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58"/>
  </p:notesMasterIdLst>
  <p:sldIdLst>
    <p:sldId id="876" r:id="rId2"/>
    <p:sldId id="877" r:id="rId3"/>
    <p:sldId id="878" r:id="rId4"/>
    <p:sldId id="894" r:id="rId5"/>
    <p:sldId id="430" r:id="rId6"/>
    <p:sldId id="429" r:id="rId7"/>
    <p:sldId id="272" r:id="rId8"/>
    <p:sldId id="378" r:id="rId9"/>
    <p:sldId id="358" r:id="rId10"/>
    <p:sldId id="421" r:id="rId11"/>
    <p:sldId id="480" r:id="rId12"/>
    <p:sldId id="481" r:id="rId13"/>
    <p:sldId id="270" r:id="rId14"/>
    <p:sldId id="377" r:id="rId15"/>
    <p:sldId id="431" r:id="rId16"/>
    <p:sldId id="432" r:id="rId17"/>
    <p:sldId id="611" r:id="rId18"/>
    <p:sldId id="612" r:id="rId19"/>
    <p:sldId id="895" r:id="rId20"/>
    <p:sldId id="577" r:id="rId21"/>
    <p:sldId id="578" r:id="rId22"/>
    <p:sldId id="649" r:id="rId23"/>
    <p:sldId id="656" r:id="rId24"/>
    <p:sldId id="896" r:id="rId25"/>
    <p:sldId id="474" r:id="rId26"/>
    <p:sldId id="475" r:id="rId27"/>
    <p:sldId id="476" r:id="rId28"/>
    <p:sldId id="477" r:id="rId29"/>
    <p:sldId id="274" r:id="rId30"/>
    <p:sldId id="379" r:id="rId31"/>
    <p:sldId id="433" r:id="rId32"/>
    <p:sldId id="434" r:id="rId33"/>
    <p:sldId id="322" r:id="rId34"/>
    <p:sldId id="403" r:id="rId35"/>
    <p:sldId id="897" r:id="rId36"/>
    <p:sldId id="266" r:id="rId37"/>
    <p:sldId id="375" r:id="rId38"/>
    <p:sldId id="505" r:id="rId39"/>
    <p:sldId id="506" r:id="rId40"/>
    <p:sldId id="507" r:id="rId41"/>
    <p:sldId id="508" r:id="rId42"/>
    <p:sldId id="511" r:id="rId43"/>
    <p:sldId id="512" r:id="rId44"/>
    <p:sldId id="513" r:id="rId45"/>
    <p:sldId id="514" r:id="rId46"/>
    <p:sldId id="654" r:id="rId47"/>
    <p:sldId id="655" r:id="rId48"/>
    <p:sldId id="523" r:id="rId49"/>
    <p:sldId id="524" r:id="rId50"/>
    <p:sldId id="493" r:id="rId51"/>
    <p:sldId id="495" r:id="rId52"/>
    <p:sldId id="898" r:id="rId53"/>
    <p:sldId id="535" r:id="rId54"/>
    <p:sldId id="536" r:id="rId55"/>
    <p:sldId id="613" r:id="rId56"/>
    <p:sldId id="614" r:id="rId57"/>
    <p:sldId id="457" r:id="rId58"/>
    <p:sldId id="465" r:id="rId59"/>
    <p:sldId id="458" r:id="rId60"/>
    <p:sldId id="466" r:id="rId61"/>
    <p:sldId id="278" r:id="rId62"/>
    <p:sldId id="381" r:id="rId63"/>
    <p:sldId id="298" r:id="rId64"/>
    <p:sldId id="391" r:id="rId65"/>
    <p:sldId id="557" r:id="rId66"/>
    <p:sldId id="558" r:id="rId67"/>
    <p:sldId id="334" r:id="rId68"/>
    <p:sldId id="409" r:id="rId69"/>
    <p:sldId id="899" r:id="rId70"/>
    <p:sldId id="549" r:id="rId71"/>
    <p:sldId id="550" r:id="rId72"/>
    <p:sldId id="647" r:id="rId73"/>
    <p:sldId id="648" r:id="rId74"/>
    <p:sldId id="601" r:id="rId75"/>
    <p:sldId id="602" r:id="rId76"/>
    <p:sldId id="276" r:id="rId77"/>
    <p:sldId id="380" r:id="rId78"/>
    <p:sldId id="472" r:id="rId79"/>
    <p:sldId id="473" r:id="rId80"/>
    <p:sldId id="545" r:id="rId81"/>
    <p:sldId id="546" r:id="rId82"/>
    <p:sldId id="449" r:id="rId83"/>
    <p:sldId id="444" r:id="rId84"/>
    <p:sldId id="454" r:id="rId85"/>
    <p:sldId id="451" r:id="rId86"/>
    <p:sldId id="603" r:id="rId87"/>
    <p:sldId id="604" r:id="rId88"/>
    <p:sldId id="900" r:id="rId89"/>
    <p:sldId id="348" r:id="rId90"/>
    <p:sldId id="416" r:id="rId91"/>
    <p:sldId id="543" r:id="rId92"/>
    <p:sldId id="544" r:id="rId93"/>
    <p:sldId id="587" r:id="rId94"/>
    <p:sldId id="588" r:id="rId95"/>
    <p:sldId id="450" r:id="rId96"/>
    <p:sldId id="453" r:id="rId97"/>
    <p:sldId id="901" r:id="rId98"/>
    <p:sldId id="356" r:id="rId99"/>
    <p:sldId id="420" r:id="rId100"/>
    <p:sldId id="621" r:id="rId101"/>
    <p:sldId id="622" r:id="rId102"/>
    <p:sldId id="667" r:id="rId103"/>
    <p:sldId id="668" r:id="rId104"/>
    <p:sldId id="902" r:id="rId105"/>
    <p:sldId id="280" r:id="rId106"/>
    <p:sldId id="382" r:id="rId107"/>
    <p:sldId id="455" r:id="rId108"/>
    <p:sldId id="452" r:id="rId109"/>
    <p:sldId id="903" r:id="rId110"/>
    <p:sldId id="555" r:id="rId111"/>
    <p:sldId id="556" r:id="rId112"/>
    <p:sldId id="627" r:id="rId113"/>
    <p:sldId id="628" r:id="rId114"/>
    <p:sldId id="264" r:id="rId115"/>
    <p:sldId id="374" r:id="rId116"/>
    <p:sldId id="663" r:id="rId117"/>
    <p:sldId id="664" r:id="rId118"/>
    <p:sldId id="490" r:id="rId119"/>
    <p:sldId id="669" r:id="rId120"/>
    <p:sldId id="553" r:id="rId121"/>
    <p:sldId id="554" r:id="rId122"/>
    <p:sldId id="328" r:id="rId123"/>
    <p:sldId id="406" r:id="rId124"/>
    <p:sldId id="904" r:id="rId125"/>
    <p:sldId id="547" r:id="rId126"/>
    <p:sldId id="548" r:id="rId127"/>
    <p:sldId id="623" r:id="rId128"/>
    <p:sldId id="624" r:id="rId129"/>
    <p:sldId id="661" r:id="rId130"/>
    <p:sldId id="662" r:id="rId131"/>
    <p:sldId id="551" r:id="rId132"/>
    <p:sldId id="552" r:id="rId133"/>
    <p:sldId id="488" r:id="rId134"/>
    <p:sldId id="489" r:id="rId135"/>
    <p:sldId id="541" r:id="rId136"/>
    <p:sldId id="542" r:id="rId137"/>
    <p:sldId id="581" r:id="rId138"/>
    <p:sldId id="582" r:id="rId139"/>
    <p:sldId id="905" r:id="rId140"/>
    <p:sldId id="437" r:id="rId141"/>
    <p:sldId id="438" r:id="rId142"/>
    <p:sldId id="256" r:id="rId143"/>
    <p:sldId id="370" r:id="rId144"/>
    <p:sldId id="639" r:id="rId145"/>
    <p:sldId id="640" r:id="rId146"/>
    <p:sldId id="637" r:id="rId147"/>
    <p:sldId id="638" r:id="rId148"/>
    <p:sldId id="561" r:id="rId149"/>
    <p:sldId id="562" r:id="rId150"/>
    <p:sldId id="460" r:id="rId151"/>
    <p:sldId id="468" r:id="rId152"/>
    <p:sldId id="633" r:id="rId153"/>
    <p:sldId id="634" r:id="rId154"/>
    <p:sldId id="906" r:id="rId155"/>
    <p:sldId id="643" r:id="rId156"/>
    <p:sldId id="644" r:id="rId157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6891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1080" y="-129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viewProps" Target="view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slide" Target="slides/slide152.xml"/><Relationship Id="rId16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tableStyles" Target="tableStyle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29" name="スライド イメージ プレースホルダ 1">
            <a:extLst>
              <a:ext uri="{FF2B5EF4-FFF2-40B4-BE49-F238E27FC236}">
                <a16:creationId xmlns:a16="http://schemas.microsoft.com/office/drawing/2014/main" id="{6FE34ADB-BD71-9740-92B3-D8E2298066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2930" name="ノート プレースホルダ 2">
            <a:extLst>
              <a:ext uri="{FF2B5EF4-FFF2-40B4-BE49-F238E27FC236}">
                <a16:creationId xmlns:a16="http://schemas.microsoft.com/office/drawing/2014/main" id="{21A0518B-EBA1-7D48-88E6-5592BEDC75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2931" name="スライド番号プレースホルダ 3">
            <a:extLst>
              <a:ext uri="{FF2B5EF4-FFF2-40B4-BE49-F238E27FC236}">
                <a16:creationId xmlns:a16="http://schemas.microsoft.com/office/drawing/2014/main" id="{B8F6A3F3-BEC6-2C44-848A-0ECBC08166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370F1AB-E8DD-2F48-9034-6A0C90C7F3F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064691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スライド イメージ プレースホルダ 1">
            <a:extLst>
              <a:ext uri="{FF2B5EF4-FFF2-40B4-BE49-F238E27FC236}">
                <a16:creationId xmlns:a16="http://schemas.microsoft.com/office/drawing/2014/main" id="{FB453744-19C4-6745-9BBC-BFF5829796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2" name="ノート プレースホルダ 2">
            <a:extLst>
              <a:ext uri="{FF2B5EF4-FFF2-40B4-BE49-F238E27FC236}">
                <a16:creationId xmlns:a16="http://schemas.microsoft.com/office/drawing/2014/main" id="{EB8CD7FA-D734-DF4B-90A3-4E4DF106B6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6083" name="スライド番号プレースホルダ 3">
            <a:extLst>
              <a:ext uri="{FF2B5EF4-FFF2-40B4-BE49-F238E27FC236}">
                <a16:creationId xmlns:a16="http://schemas.microsoft.com/office/drawing/2014/main" id="{B1F46F00-608D-D643-9C0E-9F63A1873D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ACF48BA-02FA-3B4E-95A6-BEC30FB7C5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331661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7" name="スライド イメージ プレースホルダ 1">
            <a:extLst>
              <a:ext uri="{FF2B5EF4-FFF2-40B4-BE49-F238E27FC236}">
                <a16:creationId xmlns:a16="http://schemas.microsoft.com/office/drawing/2014/main" id="{A47B9480-D795-9143-9FA5-AFAA5F507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6018" name="ノート プレースホルダ 2">
            <a:extLst>
              <a:ext uri="{FF2B5EF4-FFF2-40B4-BE49-F238E27FC236}">
                <a16:creationId xmlns:a16="http://schemas.microsoft.com/office/drawing/2014/main" id="{DFF54C39-1FF3-0646-88AF-B64D72860D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6019" name="スライド番号プレースホルダ 3">
            <a:extLst>
              <a:ext uri="{FF2B5EF4-FFF2-40B4-BE49-F238E27FC236}">
                <a16:creationId xmlns:a16="http://schemas.microsoft.com/office/drawing/2014/main" id="{932E90D7-49CB-BD4C-BD8E-AA4769DB9B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D8E7589-F7DA-5E4B-9A03-DEFCD44102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860968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スライド イメージ プレースホルダ 1">
            <a:extLst>
              <a:ext uri="{FF2B5EF4-FFF2-40B4-BE49-F238E27FC236}">
                <a16:creationId xmlns:a16="http://schemas.microsoft.com/office/drawing/2014/main" id="{44C28B2E-2AE8-6A45-A070-AEED354571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6" name="ノート プレースホルダ 2">
            <a:extLst>
              <a:ext uri="{FF2B5EF4-FFF2-40B4-BE49-F238E27FC236}">
                <a16:creationId xmlns:a16="http://schemas.microsoft.com/office/drawing/2014/main" id="{F3A978EF-04FC-104D-A96D-2E7F34548B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747" name="スライド番号プレースホルダ 3">
            <a:extLst>
              <a:ext uri="{FF2B5EF4-FFF2-40B4-BE49-F238E27FC236}">
                <a16:creationId xmlns:a16="http://schemas.microsoft.com/office/drawing/2014/main" id="{F963A18C-81B9-234A-B930-0E7558D5E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DC116B-1AFA-924F-ADB7-3A960539D8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79082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スライド イメージ プレースホルダ 1">
            <a:extLst>
              <a:ext uri="{FF2B5EF4-FFF2-40B4-BE49-F238E27FC236}">
                <a16:creationId xmlns:a16="http://schemas.microsoft.com/office/drawing/2014/main" id="{6935ACDA-2622-8B4A-A48E-BB09DDEEDF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4" name="ノート プレースホルダ 2">
            <a:extLst>
              <a:ext uri="{FF2B5EF4-FFF2-40B4-BE49-F238E27FC236}">
                <a16:creationId xmlns:a16="http://schemas.microsoft.com/office/drawing/2014/main" id="{DAC96E36-D39D-C940-A144-CE7D780F7B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795" name="スライド番号プレースホルダ 3">
            <a:extLst>
              <a:ext uri="{FF2B5EF4-FFF2-40B4-BE49-F238E27FC236}">
                <a16:creationId xmlns:a16="http://schemas.microsoft.com/office/drawing/2014/main" id="{A2B49B2D-91F7-DC48-A855-CD00CA0E8C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99366FD-E482-1740-90A0-FD1F0ED494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401580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29" name="スライド イメージ プレースホルダ 1">
            <a:extLst>
              <a:ext uri="{FF2B5EF4-FFF2-40B4-BE49-F238E27FC236}">
                <a16:creationId xmlns:a16="http://schemas.microsoft.com/office/drawing/2014/main" id="{024AB866-2ABD-C145-A82E-F2BDD00F8C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2530" name="ノート プレースホルダ 2">
            <a:extLst>
              <a:ext uri="{FF2B5EF4-FFF2-40B4-BE49-F238E27FC236}">
                <a16:creationId xmlns:a16="http://schemas.microsoft.com/office/drawing/2014/main" id="{79DA4618-6161-6F44-BFDA-46F424C162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2531" name="スライド番号プレースホルダ 3">
            <a:extLst>
              <a:ext uri="{FF2B5EF4-FFF2-40B4-BE49-F238E27FC236}">
                <a16:creationId xmlns:a16="http://schemas.microsoft.com/office/drawing/2014/main" id="{C957CB95-CBD3-7F4C-892B-04010B7558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2FFD745-5AEE-D640-856E-FA73E9833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966965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7" name="スライド イメージ プレースホルダ 1">
            <a:extLst>
              <a:ext uri="{FF2B5EF4-FFF2-40B4-BE49-F238E27FC236}">
                <a16:creationId xmlns:a16="http://schemas.microsoft.com/office/drawing/2014/main" id="{B415C20A-7EE9-874E-BD06-46B938416E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8" name="ノート プレースホルダ 2">
            <a:extLst>
              <a:ext uri="{FF2B5EF4-FFF2-40B4-BE49-F238E27FC236}">
                <a16:creationId xmlns:a16="http://schemas.microsoft.com/office/drawing/2014/main" id="{CF5B1959-503C-9442-81B1-B6E8346F0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4579" name="スライド番号プレースホルダ 3">
            <a:extLst>
              <a:ext uri="{FF2B5EF4-FFF2-40B4-BE49-F238E27FC236}">
                <a16:creationId xmlns:a16="http://schemas.microsoft.com/office/drawing/2014/main" id="{87FA65C4-8BD3-DA44-AC0A-17CA02541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A1DDD09-B2D1-6A41-922C-5BFAB21010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92360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09" name="スライド イメージ プレースホルダ 1">
            <a:extLst>
              <a:ext uri="{FF2B5EF4-FFF2-40B4-BE49-F238E27FC236}">
                <a16:creationId xmlns:a16="http://schemas.microsoft.com/office/drawing/2014/main" id="{C78E228E-FFE0-1645-A482-03E3C1FC0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0" name="ノート プレースホルダ 2">
            <a:extLst>
              <a:ext uri="{FF2B5EF4-FFF2-40B4-BE49-F238E27FC236}">
                <a16:creationId xmlns:a16="http://schemas.microsoft.com/office/drawing/2014/main" id="{2337F651-DC99-5041-BB1F-BE29BD5C1F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5811" name="スライド番号プレースホルダ 3">
            <a:extLst>
              <a:ext uri="{FF2B5EF4-FFF2-40B4-BE49-F238E27FC236}">
                <a16:creationId xmlns:a16="http://schemas.microsoft.com/office/drawing/2014/main" id="{FD6EF878-9F88-AA48-8151-69E5C351B9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F1A8BB6-38F0-C244-B74E-6856E55897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07403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7" name="スライド イメージ プレースホルダ 1">
            <a:extLst>
              <a:ext uri="{FF2B5EF4-FFF2-40B4-BE49-F238E27FC236}">
                <a16:creationId xmlns:a16="http://schemas.microsoft.com/office/drawing/2014/main" id="{6B2CF393-86A3-C042-B44F-9312D24212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7858" name="ノート プレースホルダ 2">
            <a:extLst>
              <a:ext uri="{FF2B5EF4-FFF2-40B4-BE49-F238E27FC236}">
                <a16:creationId xmlns:a16="http://schemas.microsoft.com/office/drawing/2014/main" id="{881DE88F-F147-9F4B-88FA-810D79158FC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7859" name="スライド番号プレースホルダ 3">
            <a:extLst>
              <a:ext uri="{FF2B5EF4-FFF2-40B4-BE49-F238E27FC236}">
                <a16:creationId xmlns:a16="http://schemas.microsoft.com/office/drawing/2014/main" id="{FD770ED4-0E5E-8B45-9556-6D4B6108E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80313E-30A2-1248-B614-CCC74EA100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8863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1" name="スライド イメージ プレースホルダ 1">
            <a:extLst>
              <a:ext uri="{FF2B5EF4-FFF2-40B4-BE49-F238E27FC236}">
                <a16:creationId xmlns:a16="http://schemas.microsoft.com/office/drawing/2014/main" id="{393B17AE-B5BB-C942-9D2F-3DAA628DA8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6882" name="ノート プレースホルダ 2">
            <a:extLst>
              <a:ext uri="{FF2B5EF4-FFF2-40B4-BE49-F238E27FC236}">
                <a16:creationId xmlns:a16="http://schemas.microsoft.com/office/drawing/2014/main" id="{ECE59885-201A-C843-B3C2-7585593F2E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6883" name="スライド番号プレースホルダ 3">
            <a:extLst>
              <a:ext uri="{FF2B5EF4-FFF2-40B4-BE49-F238E27FC236}">
                <a16:creationId xmlns:a16="http://schemas.microsoft.com/office/drawing/2014/main" id="{BE888917-6721-6743-9F30-E41C992F26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FEEB17-3CF0-8947-8806-EFEE422B52C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2514782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29" name="スライド イメージ プレースホルダ 1">
            <a:extLst>
              <a:ext uri="{FF2B5EF4-FFF2-40B4-BE49-F238E27FC236}">
                <a16:creationId xmlns:a16="http://schemas.microsoft.com/office/drawing/2014/main" id="{2741FA57-D826-5642-BD3D-E27BB9F56A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8930" name="ノート プレースホルダ 2">
            <a:extLst>
              <a:ext uri="{FF2B5EF4-FFF2-40B4-BE49-F238E27FC236}">
                <a16:creationId xmlns:a16="http://schemas.microsoft.com/office/drawing/2014/main" id="{A179B731-3A89-E047-B849-D0FDE1841E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8931" name="スライド番号プレースホルダ 3">
            <a:extLst>
              <a:ext uri="{FF2B5EF4-FFF2-40B4-BE49-F238E27FC236}">
                <a16:creationId xmlns:a16="http://schemas.microsoft.com/office/drawing/2014/main" id="{B50A4606-9721-F149-9333-6E8AF4A40B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D062E07-4EEE-3F47-9ECB-A3E93CEB19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8846038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スライド イメージ プレースホルダ 1">
            <a:extLst>
              <a:ext uri="{FF2B5EF4-FFF2-40B4-BE49-F238E27FC236}">
                <a16:creationId xmlns:a16="http://schemas.microsoft.com/office/drawing/2014/main" id="{A24D2FBD-06A9-5A4A-BFA4-38E2559A01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2818" name="ノート プレースホルダ 2">
            <a:extLst>
              <a:ext uri="{FF2B5EF4-FFF2-40B4-BE49-F238E27FC236}">
                <a16:creationId xmlns:a16="http://schemas.microsoft.com/office/drawing/2014/main" id="{1C38BED7-D028-A64E-8241-9DF895ADEE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2819" name="スライド番号プレースホルダ 3">
            <a:extLst>
              <a:ext uri="{FF2B5EF4-FFF2-40B4-BE49-F238E27FC236}">
                <a16:creationId xmlns:a16="http://schemas.microsoft.com/office/drawing/2014/main" id="{9993258F-8A4C-1040-AAE9-92A5FD6818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3168348-8BD5-9245-BCC1-8AE54A5C2A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735159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5" name="スライド イメージ プレースホルダ 1">
            <a:extLst>
              <a:ext uri="{FF2B5EF4-FFF2-40B4-BE49-F238E27FC236}">
                <a16:creationId xmlns:a16="http://schemas.microsoft.com/office/drawing/2014/main" id="{F6057B16-D15A-8B4E-BBE7-7778B2C3FD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7026" name="ノート プレースホルダ 2">
            <a:extLst>
              <a:ext uri="{FF2B5EF4-FFF2-40B4-BE49-F238E27FC236}">
                <a16:creationId xmlns:a16="http://schemas.microsoft.com/office/drawing/2014/main" id="{4316C916-7210-7D40-B7B5-A7AEB4827B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7027" name="スライド番号プレースホルダ 3">
            <a:extLst>
              <a:ext uri="{FF2B5EF4-FFF2-40B4-BE49-F238E27FC236}">
                <a16:creationId xmlns:a16="http://schemas.microsoft.com/office/drawing/2014/main" id="{D9FA9133-4315-1240-BF7B-8024ED2B2E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C1320D-1F58-A148-901A-65F162CBC1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20820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スライド イメージ プレースホルダ 1">
            <a:extLst>
              <a:ext uri="{FF2B5EF4-FFF2-40B4-BE49-F238E27FC236}">
                <a16:creationId xmlns:a16="http://schemas.microsoft.com/office/drawing/2014/main" id="{6039655B-69A5-EE4F-8A22-E8413935EB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4866" name="ノート プレースホルダ 2">
            <a:extLst>
              <a:ext uri="{FF2B5EF4-FFF2-40B4-BE49-F238E27FC236}">
                <a16:creationId xmlns:a16="http://schemas.microsoft.com/office/drawing/2014/main" id="{4989F304-4359-994E-BD81-8A9CC4534B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4867" name="スライド番号プレースホルダ 3">
            <a:extLst>
              <a:ext uri="{FF2B5EF4-FFF2-40B4-BE49-F238E27FC236}">
                <a16:creationId xmlns:a16="http://schemas.microsoft.com/office/drawing/2014/main" id="{9827B8F1-1940-8740-B294-4420AF5D56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67C045-F178-1F49-8118-A14CDD0294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6807767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3" name="スライド イメージ プレースホルダ 1">
            <a:extLst>
              <a:ext uri="{FF2B5EF4-FFF2-40B4-BE49-F238E27FC236}">
                <a16:creationId xmlns:a16="http://schemas.microsoft.com/office/drawing/2014/main" id="{2353BEBA-EAD6-384B-B0ED-5729B88D68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4594" name="ノート プレースホルダ 2">
            <a:extLst>
              <a:ext uri="{FF2B5EF4-FFF2-40B4-BE49-F238E27FC236}">
                <a16:creationId xmlns:a16="http://schemas.microsoft.com/office/drawing/2014/main" id="{5DFD48C9-5D84-F845-9955-47B5283CCA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4595" name="スライド番号プレースホルダ 3">
            <a:extLst>
              <a:ext uri="{FF2B5EF4-FFF2-40B4-BE49-F238E27FC236}">
                <a16:creationId xmlns:a16="http://schemas.microsoft.com/office/drawing/2014/main" id="{FBFE6013-11EE-EB40-B255-BC99C63BA4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6C07353-7D71-D54C-A97B-F1A51B080F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992673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1" name="スライド イメージ プレースホルダ 1">
            <a:extLst>
              <a:ext uri="{FF2B5EF4-FFF2-40B4-BE49-F238E27FC236}">
                <a16:creationId xmlns:a16="http://schemas.microsoft.com/office/drawing/2014/main" id="{8F749AF0-E311-3C40-875E-C06C22C0B5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6642" name="ノート プレースホルダ 2">
            <a:extLst>
              <a:ext uri="{FF2B5EF4-FFF2-40B4-BE49-F238E27FC236}">
                <a16:creationId xmlns:a16="http://schemas.microsoft.com/office/drawing/2014/main" id="{A374200A-3EC2-AF46-8E3B-856AAC0A2B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6643" name="スライド番号プレースホルダ 3">
            <a:extLst>
              <a:ext uri="{FF2B5EF4-FFF2-40B4-BE49-F238E27FC236}">
                <a16:creationId xmlns:a16="http://schemas.microsoft.com/office/drawing/2014/main" id="{BECABABB-69CF-3843-A64B-3E30C9C1AF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DF8D2FA-B05C-F642-9EB3-2DB3F86CC7A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205300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7" name="スライド イメージ プレースホルダ 1">
            <a:extLst>
              <a:ext uri="{FF2B5EF4-FFF2-40B4-BE49-F238E27FC236}">
                <a16:creationId xmlns:a16="http://schemas.microsoft.com/office/drawing/2014/main" id="{F85A2506-878F-6543-82AC-D30DF8D883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5778" name="ノート プレースホルダ 2">
            <a:extLst>
              <a:ext uri="{FF2B5EF4-FFF2-40B4-BE49-F238E27FC236}">
                <a16:creationId xmlns:a16="http://schemas.microsoft.com/office/drawing/2014/main" id="{607767EB-7DCD-4B4C-94AA-0E28318BA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715779" name="スライド番号プレースホルダ 3">
            <a:extLst>
              <a:ext uri="{FF2B5EF4-FFF2-40B4-BE49-F238E27FC236}">
                <a16:creationId xmlns:a16="http://schemas.microsoft.com/office/drawing/2014/main" id="{250446E9-F1D6-2F4E-B6B4-8E553C8D9C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CD661F-E12D-FA4E-A667-B67697B9F3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38612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5" name="スライド イメージ プレースホルダ 1">
            <a:extLst>
              <a:ext uri="{FF2B5EF4-FFF2-40B4-BE49-F238E27FC236}">
                <a16:creationId xmlns:a16="http://schemas.microsoft.com/office/drawing/2014/main" id="{68D1B303-C4B7-2244-8F89-58A10EDFB8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6" name="ノート プレースホルダ 2">
            <a:extLst>
              <a:ext uri="{FF2B5EF4-FFF2-40B4-BE49-F238E27FC236}">
                <a16:creationId xmlns:a16="http://schemas.microsoft.com/office/drawing/2014/main" id="{55C56904-C6F4-934D-BD89-31332256CA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717827" name="スライド番号プレースホルダ 3">
            <a:extLst>
              <a:ext uri="{FF2B5EF4-FFF2-40B4-BE49-F238E27FC236}">
                <a16:creationId xmlns:a16="http://schemas.microsoft.com/office/drawing/2014/main" id="{D30D2A6E-5F9B-6E42-900F-E5E9FA727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F3042B-8683-AD49-A04F-ECEF223736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6381067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3" name="スライド イメージ プレースホルダ 1">
            <a:extLst>
              <a:ext uri="{FF2B5EF4-FFF2-40B4-BE49-F238E27FC236}">
                <a16:creationId xmlns:a16="http://schemas.microsoft.com/office/drawing/2014/main" id="{3BE30A77-4D0D-4E49-9F2F-A54ACA2D83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8434" name="ノート プレースホルダ 2">
            <a:extLst>
              <a:ext uri="{FF2B5EF4-FFF2-40B4-BE49-F238E27FC236}">
                <a16:creationId xmlns:a16="http://schemas.microsoft.com/office/drawing/2014/main" id="{E2E598B1-3C91-F54C-9B20-250906BA12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8435" name="スライド番号プレースホルダ 3">
            <a:extLst>
              <a:ext uri="{FF2B5EF4-FFF2-40B4-BE49-F238E27FC236}">
                <a16:creationId xmlns:a16="http://schemas.microsoft.com/office/drawing/2014/main" id="{736C7350-02CA-894E-910E-FEB31E778A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B99C13-DE42-234A-8ACB-4DF98696BE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081883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1" name="スライド イメージ プレースホルダ 1">
            <a:extLst>
              <a:ext uri="{FF2B5EF4-FFF2-40B4-BE49-F238E27FC236}">
                <a16:creationId xmlns:a16="http://schemas.microsoft.com/office/drawing/2014/main" id="{05D60083-86AB-1946-8CEC-32AE0F3EC5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0482" name="ノート プレースホルダ 2">
            <a:extLst>
              <a:ext uri="{FF2B5EF4-FFF2-40B4-BE49-F238E27FC236}">
                <a16:creationId xmlns:a16="http://schemas.microsoft.com/office/drawing/2014/main" id="{3AA0354E-8E4A-5244-A988-73EA83ACC9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60483" name="スライド番号プレースホルダ 3">
            <a:extLst>
              <a:ext uri="{FF2B5EF4-FFF2-40B4-BE49-F238E27FC236}">
                <a16:creationId xmlns:a16="http://schemas.microsoft.com/office/drawing/2014/main" id="{2F9DE4C8-90FD-844D-895F-479F748595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09FFBBF-4540-0748-A855-482FB2DC36A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5122164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5" name="スライド イメージ プレースホルダ 1">
            <a:extLst>
              <a:ext uri="{FF2B5EF4-FFF2-40B4-BE49-F238E27FC236}">
                <a16:creationId xmlns:a16="http://schemas.microsoft.com/office/drawing/2014/main" id="{1FDCA1B3-D327-0B45-AD59-6725926F81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2786" name="ノート プレースホルダ 2">
            <a:extLst>
              <a:ext uri="{FF2B5EF4-FFF2-40B4-BE49-F238E27FC236}">
                <a16:creationId xmlns:a16="http://schemas.microsoft.com/office/drawing/2014/main" id="{92853036-7BE6-EE46-974E-477968ACA2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2787" name="スライド番号プレースホルダ 3">
            <a:extLst>
              <a:ext uri="{FF2B5EF4-FFF2-40B4-BE49-F238E27FC236}">
                <a16:creationId xmlns:a16="http://schemas.microsoft.com/office/drawing/2014/main" id="{3C22639C-23DC-824D-84A3-CA6BFFB617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61E69F-BFA7-F84C-A07C-0A9FF3FA48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4445835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3" name="スライド イメージ プレースホルダ 1">
            <a:extLst>
              <a:ext uri="{FF2B5EF4-FFF2-40B4-BE49-F238E27FC236}">
                <a16:creationId xmlns:a16="http://schemas.microsoft.com/office/drawing/2014/main" id="{ECE2CCE6-EBAA-744A-93B5-0F9F94AADE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4834" name="ノート プレースホルダ 2">
            <a:extLst>
              <a:ext uri="{FF2B5EF4-FFF2-40B4-BE49-F238E27FC236}">
                <a16:creationId xmlns:a16="http://schemas.microsoft.com/office/drawing/2014/main" id="{90885525-206E-BA42-9BFE-AEB9DEBA96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4835" name="スライド番号プレースホルダ 3">
            <a:extLst>
              <a:ext uri="{FF2B5EF4-FFF2-40B4-BE49-F238E27FC236}">
                <a16:creationId xmlns:a16="http://schemas.microsoft.com/office/drawing/2014/main" id="{5CCE7C34-0799-4D4A-A75C-F4A9527B2E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6395EB8-03C4-C34A-90B2-72372090A5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0076099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3" name="スライド イメージ プレースホルダ 1">
            <a:extLst>
              <a:ext uri="{FF2B5EF4-FFF2-40B4-BE49-F238E27FC236}">
                <a16:creationId xmlns:a16="http://schemas.microsoft.com/office/drawing/2014/main" id="{000F35AD-B78C-BF43-AF22-7EEEAF60BE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1714" name="ノート プレースホルダ 2">
            <a:extLst>
              <a:ext uri="{FF2B5EF4-FFF2-40B4-BE49-F238E27FC236}">
                <a16:creationId xmlns:a16="http://schemas.microsoft.com/office/drawing/2014/main" id="{E4D2DEA7-3048-0E43-BF13-3A836E444B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1715" name="スライド番号プレースホルダ 3">
            <a:extLst>
              <a:ext uri="{FF2B5EF4-FFF2-40B4-BE49-F238E27FC236}">
                <a16:creationId xmlns:a16="http://schemas.microsoft.com/office/drawing/2014/main" id="{715EB37D-D379-CC4C-960F-50B55522D6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637C570-2126-1942-922F-DE9E9B375C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58405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3" name="スライド イメージ プレースホルダ 1">
            <a:extLst>
              <a:ext uri="{FF2B5EF4-FFF2-40B4-BE49-F238E27FC236}">
                <a16:creationId xmlns:a16="http://schemas.microsoft.com/office/drawing/2014/main" id="{B417A6DC-BFEB-984D-9A8D-079A8F1185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9074" name="ノート プレースホルダ 2">
            <a:extLst>
              <a:ext uri="{FF2B5EF4-FFF2-40B4-BE49-F238E27FC236}">
                <a16:creationId xmlns:a16="http://schemas.microsoft.com/office/drawing/2014/main" id="{D6226DA7-F5F5-A741-9422-4FA4EEAE5A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9075" name="スライド番号プレースホルダ 3">
            <a:extLst>
              <a:ext uri="{FF2B5EF4-FFF2-40B4-BE49-F238E27FC236}">
                <a16:creationId xmlns:a16="http://schemas.microsoft.com/office/drawing/2014/main" id="{20E07B68-DEF6-C449-BFAD-F9760004A2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87DECF3-6950-F246-9E83-A8A754C175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179616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1" name="スライド イメージ プレースホルダ 1">
            <a:extLst>
              <a:ext uri="{FF2B5EF4-FFF2-40B4-BE49-F238E27FC236}">
                <a16:creationId xmlns:a16="http://schemas.microsoft.com/office/drawing/2014/main" id="{832D45CD-CD94-544F-82E3-4A90C6510D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3762" name="ノート プレースホルダ 2">
            <a:extLst>
              <a:ext uri="{FF2B5EF4-FFF2-40B4-BE49-F238E27FC236}">
                <a16:creationId xmlns:a16="http://schemas.microsoft.com/office/drawing/2014/main" id="{07E8732F-A4F8-9143-B5D6-C6954151A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3763" name="スライド番号プレースホルダ 3">
            <a:extLst>
              <a:ext uri="{FF2B5EF4-FFF2-40B4-BE49-F238E27FC236}">
                <a16:creationId xmlns:a16="http://schemas.microsoft.com/office/drawing/2014/main" id="{EADCAD6D-A8E2-704E-806D-6556D62987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81E15C9-191D-D843-8D2E-FE06AB314CD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206825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5" name="スライド イメージ プレースホルダ 1">
            <a:extLst>
              <a:ext uri="{FF2B5EF4-FFF2-40B4-BE49-F238E27FC236}">
                <a16:creationId xmlns:a16="http://schemas.microsoft.com/office/drawing/2014/main" id="{BF8B999A-6527-614F-BC78-B3CA9E19B6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2306" name="ノート プレースホルダ 2">
            <a:extLst>
              <a:ext uri="{FF2B5EF4-FFF2-40B4-BE49-F238E27FC236}">
                <a16:creationId xmlns:a16="http://schemas.microsoft.com/office/drawing/2014/main" id="{3A56545E-1885-C843-9DA7-07863D8D4F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2307" name="スライド番号プレースホルダ 3">
            <a:extLst>
              <a:ext uri="{FF2B5EF4-FFF2-40B4-BE49-F238E27FC236}">
                <a16:creationId xmlns:a16="http://schemas.microsoft.com/office/drawing/2014/main" id="{364FF48B-00A5-0B47-9E2D-980F31F0E3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A8AC76-FE13-C34C-A81F-74EBE83695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2602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3" name="スライド イメージ プレースホルダ 1">
            <a:extLst>
              <a:ext uri="{FF2B5EF4-FFF2-40B4-BE49-F238E27FC236}">
                <a16:creationId xmlns:a16="http://schemas.microsoft.com/office/drawing/2014/main" id="{AD309688-5D46-EF41-A15D-9CA233FB5C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4354" name="ノート プレースホルダ 2">
            <a:extLst>
              <a:ext uri="{FF2B5EF4-FFF2-40B4-BE49-F238E27FC236}">
                <a16:creationId xmlns:a16="http://schemas.microsoft.com/office/drawing/2014/main" id="{ED1AA655-7AE1-5948-B6C5-D4CB863C19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4355" name="スライド番号プレースホルダ 3">
            <a:extLst>
              <a:ext uri="{FF2B5EF4-FFF2-40B4-BE49-F238E27FC236}">
                <a16:creationId xmlns:a16="http://schemas.microsoft.com/office/drawing/2014/main" id="{92339F27-1F33-2A42-ADB9-2FDB1254DA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4BF3415-9011-5F45-9862-7101907D55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150755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5" name="スライド イメージ プレースホルダ 1">
            <a:extLst>
              <a:ext uri="{FF2B5EF4-FFF2-40B4-BE49-F238E27FC236}">
                <a16:creationId xmlns:a16="http://schemas.microsoft.com/office/drawing/2014/main" id="{49078753-B1DC-9D47-8AE9-BC7B4711C2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4226" name="ノート プレースホルダ 2">
            <a:extLst>
              <a:ext uri="{FF2B5EF4-FFF2-40B4-BE49-F238E27FC236}">
                <a16:creationId xmlns:a16="http://schemas.microsoft.com/office/drawing/2014/main" id="{D8F8E417-E4B1-3745-B6C4-5A80C2F7A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4227" name="スライド番号プレースホルダ 3">
            <a:extLst>
              <a:ext uri="{FF2B5EF4-FFF2-40B4-BE49-F238E27FC236}">
                <a16:creationId xmlns:a16="http://schemas.microsoft.com/office/drawing/2014/main" id="{ED294095-AF9E-5E49-AABF-87468526BD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E2A8C7-D8A7-DF49-86C5-46D7A7B8DB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138879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3" name="スライド イメージ プレースホルダ 1">
            <a:extLst>
              <a:ext uri="{FF2B5EF4-FFF2-40B4-BE49-F238E27FC236}">
                <a16:creationId xmlns:a16="http://schemas.microsoft.com/office/drawing/2014/main" id="{E99F733E-F7FF-F14A-9601-EB76337DC3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6274" name="ノート プレースホルダ 2">
            <a:extLst>
              <a:ext uri="{FF2B5EF4-FFF2-40B4-BE49-F238E27FC236}">
                <a16:creationId xmlns:a16="http://schemas.microsoft.com/office/drawing/2014/main" id="{8805407D-7F42-2948-81FA-6DE4CCF56D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6275" name="スライド番号プレースホルダ 3">
            <a:extLst>
              <a:ext uri="{FF2B5EF4-FFF2-40B4-BE49-F238E27FC236}">
                <a16:creationId xmlns:a16="http://schemas.microsoft.com/office/drawing/2014/main" id="{D7C67FA4-0927-4F4D-809B-7A570FB603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DC4051-92C5-C04E-B042-B06C3D36586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227964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3" name="スライド イメージ プレースホルダ 1">
            <a:extLst>
              <a:ext uri="{FF2B5EF4-FFF2-40B4-BE49-F238E27FC236}">
                <a16:creationId xmlns:a16="http://schemas.microsoft.com/office/drawing/2014/main" id="{764430AB-0671-034A-97F7-0C9F576E6E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9314" name="ノート プレースホルダ 2">
            <a:extLst>
              <a:ext uri="{FF2B5EF4-FFF2-40B4-BE49-F238E27FC236}">
                <a16:creationId xmlns:a16="http://schemas.microsoft.com/office/drawing/2014/main" id="{E5439ACD-4F11-CC4E-8B59-39E47AB38D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9315" name="スライド番号プレースホルダ 3">
            <a:extLst>
              <a:ext uri="{FF2B5EF4-FFF2-40B4-BE49-F238E27FC236}">
                <a16:creationId xmlns:a16="http://schemas.microsoft.com/office/drawing/2014/main" id="{D5B90363-8D96-B142-922A-2B82BCA403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93489BB-C2E8-0C4F-A102-789896FC41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5047478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1" name="スライド イメージ プレースホルダ 1">
            <a:extLst>
              <a:ext uri="{FF2B5EF4-FFF2-40B4-BE49-F238E27FC236}">
                <a16:creationId xmlns:a16="http://schemas.microsoft.com/office/drawing/2014/main" id="{D816671C-F4F8-2542-956B-B6A5343925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1362" name="ノート プレースホルダ 2">
            <a:extLst>
              <a:ext uri="{FF2B5EF4-FFF2-40B4-BE49-F238E27FC236}">
                <a16:creationId xmlns:a16="http://schemas.microsoft.com/office/drawing/2014/main" id="{50AFE273-4B29-304B-AE3D-28412E363E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71363" name="スライド番号プレースホルダ 3">
            <a:extLst>
              <a:ext uri="{FF2B5EF4-FFF2-40B4-BE49-F238E27FC236}">
                <a16:creationId xmlns:a16="http://schemas.microsoft.com/office/drawing/2014/main" id="{28F12A37-BE3E-4449-999F-CE92D7B465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C235DF-D065-D949-A3F9-1F626ACC66E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090195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スライド イメージ プレースホルダ 1">
            <a:extLst>
              <a:ext uri="{FF2B5EF4-FFF2-40B4-BE49-F238E27FC236}">
                <a16:creationId xmlns:a16="http://schemas.microsoft.com/office/drawing/2014/main" id="{CBE8B07D-AE32-4049-81E5-1A5452796A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2" name="ノート プレースホルダ 2">
            <a:extLst>
              <a:ext uri="{FF2B5EF4-FFF2-40B4-BE49-F238E27FC236}">
                <a16:creationId xmlns:a16="http://schemas.microsoft.com/office/drawing/2014/main" id="{03340F80-30DC-174B-93DF-CA11DC95195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5363" name="スライド番号プレースホルダ 3">
            <a:extLst>
              <a:ext uri="{FF2B5EF4-FFF2-40B4-BE49-F238E27FC236}">
                <a16:creationId xmlns:a16="http://schemas.microsoft.com/office/drawing/2014/main" id="{475FD588-ED51-C545-814F-996C381E60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27B199-E7EE-484F-A40C-6AF61A9D0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213274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スライド イメージ プレースホルダ 1">
            <a:extLst>
              <a:ext uri="{FF2B5EF4-FFF2-40B4-BE49-F238E27FC236}">
                <a16:creationId xmlns:a16="http://schemas.microsoft.com/office/drawing/2014/main" id="{898B6FDA-8DAF-464E-8BBF-E5D30DFC0B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0" name="ノート プレースホルダ 2">
            <a:extLst>
              <a:ext uri="{FF2B5EF4-FFF2-40B4-BE49-F238E27FC236}">
                <a16:creationId xmlns:a16="http://schemas.microsoft.com/office/drawing/2014/main" id="{A247F33A-61E4-8E40-9BEF-8EBDB63ECF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7411" name="スライド番号プレースホルダ 3">
            <a:extLst>
              <a:ext uri="{FF2B5EF4-FFF2-40B4-BE49-F238E27FC236}">
                <a16:creationId xmlns:a16="http://schemas.microsoft.com/office/drawing/2014/main" id="{B0593425-57E3-2D46-A303-89EABCEC08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2399AAB-5DA7-E54A-8243-AF16410956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522138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09" name="スライド イメージ プレースホルダ 1">
            <a:extLst>
              <a:ext uri="{FF2B5EF4-FFF2-40B4-BE49-F238E27FC236}">
                <a16:creationId xmlns:a16="http://schemas.microsoft.com/office/drawing/2014/main" id="{FC36A759-423A-D84C-B0DC-E765516EA4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3010" name="ノート プレースホルダ 2">
            <a:extLst>
              <a:ext uri="{FF2B5EF4-FFF2-40B4-BE49-F238E27FC236}">
                <a16:creationId xmlns:a16="http://schemas.microsoft.com/office/drawing/2014/main" id="{1FFDF402-3FD3-0341-AF3A-85F7503442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3011" name="スライド番号プレースホルダ 3">
            <a:extLst>
              <a:ext uri="{FF2B5EF4-FFF2-40B4-BE49-F238E27FC236}">
                <a16:creationId xmlns:a16="http://schemas.microsoft.com/office/drawing/2014/main" id="{98AE5918-20B1-1A4A-9600-6B8DE64CA7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33AA3D-FBD2-B942-BAA3-D2C99BF847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526411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5" name="スライド イメージ プレースホルダ 1">
            <a:extLst>
              <a:ext uri="{FF2B5EF4-FFF2-40B4-BE49-F238E27FC236}">
                <a16:creationId xmlns:a16="http://schemas.microsoft.com/office/drawing/2014/main" id="{D6912F47-023C-234D-9A5F-DE253266D0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5666" name="ノート プレースホルダ 2">
            <a:extLst>
              <a:ext uri="{FF2B5EF4-FFF2-40B4-BE49-F238E27FC236}">
                <a16:creationId xmlns:a16="http://schemas.microsoft.com/office/drawing/2014/main" id="{A743727F-1A40-C548-9C93-E2B1535518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5667" name="スライド番号プレースホルダ 3">
            <a:extLst>
              <a:ext uri="{FF2B5EF4-FFF2-40B4-BE49-F238E27FC236}">
                <a16:creationId xmlns:a16="http://schemas.microsoft.com/office/drawing/2014/main" id="{39742645-FB2E-F84F-B5AF-2399FF5F7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2ED340-5A68-B949-8035-A2038966E3D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858691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7" name="スライド イメージ プレースホルダ 1">
            <a:extLst>
              <a:ext uri="{FF2B5EF4-FFF2-40B4-BE49-F238E27FC236}">
                <a16:creationId xmlns:a16="http://schemas.microsoft.com/office/drawing/2014/main" id="{8014EDFA-D191-6A42-80E6-3020B42E5A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8" name="ノート プレースホルダ 2">
            <a:extLst>
              <a:ext uri="{FF2B5EF4-FFF2-40B4-BE49-F238E27FC236}">
                <a16:creationId xmlns:a16="http://schemas.microsoft.com/office/drawing/2014/main" id="{11F45F0E-3705-D447-B784-A911ED282A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5059" name="スライド番号プレースホルダ 3">
            <a:extLst>
              <a:ext uri="{FF2B5EF4-FFF2-40B4-BE49-F238E27FC236}">
                <a16:creationId xmlns:a16="http://schemas.microsoft.com/office/drawing/2014/main" id="{ECC6776B-866F-E942-B12F-F805841115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FF2FDEC-50B3-7344-AB9D-61F36E63F3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13783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3" name="スライド イメージ プレースホルダ 1">
            <a:extLst>
              <a:ext uri="{FF2B5EF4-FFF2-40B4-BE49-F238E27FC236}">
                <a16:creationId xmlns:a16="http://schemas.microsoft.com/office/drawing/2014/main" id="{9C0CAEC2-812E-0840-9522-E27CFB38F8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8914" name="ノート プレースホルダ 2">
            <a:extLst>
              <a:ext uri="{FF2B5EF4-FFF2-40B4-BE49-F238E27FC236}">
                <a16:creationId xmlns:a16="http://schemas.microsoft.com/office/drawing/2014/main" id="{53C9140F-565A-CD48-A061-BD340361E4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8915" name="スライド番号プレースホルダ 3">
            <a:extLst>
              <a:ext uri="{FF2B5EF4-FFF2-40B4-BE49-F238E27FC236}">
                <a16:creationId xmlns:a16="http://schemas.microsoft.com/office/drawing/2014/main" id="{4E02DD96-48D7-B440-8A7B-0AA7D826D4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3B152B3-C20F-694A-8218-62CB70317C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47810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1" name="スライド イメージ プレースホルダ 1">
            <a:extLst>
              <a:ext uri="{FF2B5EF4-FFF2-40B4-BE49-F238E27FC236}">
                <a16:creationId xmlns:a16="http://schemas.microsoft.com/office/drawing/2014/main" id="{9F4DFCE0-C747-B442-90FB-E6A7030ECC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0962" name="ノート プレースホルダ 2">
            <a:extLst>
              <a:ext uri="{FF2B5EF4-FFF2-40B4-BE49-F238E27FC236}">
                <a16:creationId xmlns:a16="http://schemas.microsoft.com/office/drawing/2014/main" id="{1F1CB772-161F-D946-A88A-6A86CE772F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80963" name="スライド番号プレースホルダ 3">
            <a:extLst>
              <a:ext uri="{FF2B5EF4-FFF2-40B4-BE49-F238E27FC236}">
                <a16:creationId xmlns:a16="http://schemas.microsoft.com/office/drawing/2014/main" id="{5AE97BD4-01AB-9A48-8CDE-285E383A5C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C091942-5CBE-2C4A-BD27-B7D530E1CC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443643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5" name="スライド イメージ プレースホルダ 1">
            <a:extLst>
              <a:ext uri="{FF2B5EF4-FFF2-40B4-BE49-F238E27FC236}">
                <a16:creationId xmlns:a16="http://schemas.microsoft.com/office/drawing/2014/main" id="{591CCE75-3A7A-5D49-BC0E-58622EED26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3266" name="ノート プレースホルダ 2">
            <a:extLst>
              <a:ext uri="{FF2B5EF4-FFF2-40B4-BE49-F238E27FC236}">
                <a16:creationId xmlns:a16="http://schemas.microsoft.com/office/drawing/2014/main" id="{39148184-E335-F048-BB0E-097E2EF3F0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23267" name="スライド番号プレースホルダ 3">
            <a:extLst>
              <a:ext uri="{FF2B5EF4-FFF2-40B4-BE49-F238E27FC236}">
                <a16:creationId xmlns:a16="http://schemas.microsoft.com/office/drawing/2014/main" id="{59B55945-EEBA-C44F-884E-C419B16AE0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F40C12-7B06-A447-8A96-561F47C6B3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740891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3" name="スライド イメージ プレースホルダ 1">
            <a:extLst>
              <a:ext uri="{FF2B5EF4-FFF2-40B4-BE49-F238E27FC236}">
                <a16:creationId xmlns:a16="http://schemas.microsoft.com/office/drawing/2014/main" id="{879F414C-A0B5-EB49-9666-C913BF8F94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5314" name="ノート プレースホルダ 2">
            <a:extLst>
              <a:ext uri="{FF2B5EF4-FFF2-40B4-BE49-F238E27FC236}">
                <a16:creationId xmlns:a16="http://schemas.microsoft.com/office/drawing/2014/main" id="{D1D23DD5-53EE-E04C-8E01-5DB9F7BA5D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25315" name="スライド番号プレースホルダ 3">
            <a:extLst>
              <a:ext uri="{FF2B5EF4-FFF2-40B4-BE49-F238E27FC236}">
                <a16:creationId xmlns:a16="http://schemas.microsoft.com/office/drawing/2014/main" id="{B43526CE-53D0-8347-B191-F3DC0780B5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8C9E419-EBA0-2C46-A923-66CFB8241F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8030443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1" name="スライド イメージ プレースホルダ 1">
            <a:extLst>
              <a:ext uri="{FF2B5EF4-FFF2-40B4-BE49-F238E27FC236}">
                <a16:creationId xmlns:a16="http://schemas.microsoft.com/office/drawing/2014/main" id="{33082761-4B64-784E-AF0F-1A06D4AFD2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2562" name="ノート プレースホルダ 2">
            <a:extLst>
              <a:ext uri="{FF2B5EF4-FFF2-40B4-BE49-F238E27FC236}">
                <a16:creationId xmlns:a16="http://schemas.microsoft.com/office/drawing/2014/main" id="{C5527819-7FA6-814D-961B-D0B9D64F4C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2563" name="スライド番号プレースホルダ 3">
            <a:extLst>
              <a:ext uri="{FF2B5EF4-FFF2-40B4-BE49-F238E27FC236}">
                <a16:creationId xmlns:a16="http://schemas.microsoft.com/office/drawing/2014/main" id="{04F9D69D-3A0A-4748-BE59-48A335C9A2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65734F6-00E2-1A4E-B682-08D80FC28EC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073494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09" name="スライド イメージ プレースホルダ 1">
            <a:extLst>
              <a:ext uri="{FF2B5EF4-FFF2-40B4-BE49-F238E27FC236}">
                <a16:creationId xmlns:a16="http://schemas.microsoft.com/office/drawing/2014/main" id="{80520261-75CA-CC4C-AB9C-76CCDE09F2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4610" name="ノート プレースホルダ 2">
            <a:extLst>
              <a:ext uri="{FF2B5EF4-FFF2-40B4-BE49-F238E27FC236}">
                <a16:creationId xmlns:a16="http://schemas.microsoft.com/office/drawing/2014/main" id="{4EC9B181-CE6B-204B-8A88-2952B31D0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4611" name="スライド番号プレースホルダ 3">
            <a:extLst>
              <a:ext uri="{FF2B5EF4-FFF2-40B4-BE49-F238E27FC236}">
                <a16:creationId xmlns:a16="http://schemas.microsoft.com/office/drawing/2014/main" id="{28B928A8-F1E6-224A-9DD8-0322F93AED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CE852F2-8126-8D4E-BE93-BA76B23E8B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4234659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1" name="スライド イメージ プレースホルダ 1">
            <a:extLst>
              <a:ext uri="{FF2B5EF4-FFF2-40B4-BE49-F238E27FC236}">
                <a16:creationId xmlns:a16="http://schemas.microsoft.com/office/drawing/2014/main" id="{88A217AA-245F-8348-B445-65EB169ED9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0722" name="ノート プレースホルダ 2">
            <a:extLst>
              <a:ext uri="{FF2B5EF4-FFF2-40B4-BE49-F238E27FC236}">
                <a16:creationId xmlns:a16="http://schemas.microsoft.com/office/drawing/2014/main" id="{DD42C941-2DBA-7040-9115-2276D28DCF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70723" name="スライド番号プレースホルダ 3">
            <a:extLst>
              <a:ext uri="{FF2B5EF4-FFF2-40B4-BE49-F238E27FC236}">
                <a16:creationId xmlns:a16="http://schemas.microsoft.com/office/drawing/2014/main" id="{44986213-8E9B-EC45-8032-4042F874A9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65B4A2-29CF-6E4F-88AB-D1EF8935B9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57433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69" name="スライド イメージ プレースホルダ 1">
            <a:extLst>
              <a:ext uri="{FF2B5EF4-FFF2-40B4-BE49-F238E27FC236}">
                <a16:creationId xmlns:a16="http://schemas.microsoft.com/office/drawing/2014/main" id="{4F81C16E-56DE-4B4B-959E-D20C4078E3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2770" name="ノート プレースホルダ 2">
            <a:extLst>
              <a:ext uri="{FF2B5EF4-FFF2-40B4-BE49-F238E27FC236}">
                <a16:creationId xmlns:a16="http://schemas.microsoft.com/office/drawing/2014/main" id="{FEBC99F4-385A-E84B-9E88-74F6985EDF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72771" name="スライド番号プレースホルダ 3">
            <a:extLst>
              <a:ext uri="{FF2B5EF4-FFF2-40B4-BE49-F238E27FC236}">
                <a16:creationId xmlns:a16="http://schemas.microsoft.com/office/drawing/2014/main" id="{167EA8AE-C090-6E49-976E-FE201C43EB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CF19F0-073B-A242-9211-6AACE9243FD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3985472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1" name="スライド イメージ プレースホルダ 1">
            <a:extLst>
              <a:ext uri="{FF2B5EF4-FFF2-40B4-BE49-F238E27FC236}">
                <a16:creationId xmlns:a16="http://schemas.microsoft.com/office/drawing/2014/main" id="{02E1752D-4493-1942-AB56-CBC8EA52AC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1202" name="ノート プレースホルダ 2">
            <a:extLst>
              <a:ext uri="{FF2B5EF4-FFF2-40B4-BE49-F238E27FC236}">
                <a16:creationId xmlns:a16="http://schemas.microsoft.com/office/drawing/2014/main" id="{C100B5EA-037B-4A44-BDA5-508FAA7C47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1203" name="スライド番号プレースホルダ 3">
            <a:extLst>
              <a:ext uri="{FF2B5EF4-FFF2-40B4-BE49-F238E27FC236}">
                <a16:creationId xmlns:a16="http://schemas.microsoft.com/office/drawing/2014/main" id="{E4C5AC9A-B358-D340-8B21-F6F45817B7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9433F2-5821-E449-8EAC-3483ADBF31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6739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3" name="スライド イメージ プレースホルダ 1">
            <a:extLst>
              <a:ext uri="{FF2B5EF4-FFF2-40B4-BE49-F238E27FC236}">
                <a16:creationId xmlns:a16="http://schemas.microsoft.com/office/drawing/2014/main" id="{9D3AE032-595E-1948-B81F-7BD1D1DBA6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7714" name="ノート プレースホルダ 2">
            <a:extLst>
              <a:ext uri="{FF2B5EF4-FFF2-40B4-BE49-F238E27FC236}">
                <a16:creationId xmlns:a16="http://schemas.microsoft.com/office/drawing/2014/main" id="{5627EFDD-0203-6B4B-94C3-11DC3D311A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7715" name="スライド番号プレースホルダ 3">
            <a:extLst>
              <a:ext uri="{FF2B5EF4-FFF2-40B4-BE49-F238E27FC236}">
                <a16:creationId xmlns:a16="http://schemas.microsoft.com/office/drawing/2014/main" id="{8CFCDA70-93E6-BE45-836E-66D9A0E805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04B37E-6297-6D49-B70E-7CCD0D7D39B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3071690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49" name="スライド イメージ プレースホルダ 1">
            <a:extLst>
              <a:ext uri="{FF2B5EF4-FFF2-40B4-BE49-F238E27FC236}">
                <a16:creationId xmlns:a16="http://schemas.microsoft.com/office/drawing/2014/main" id="{F28966A1-2431-9847-9655-323F9580E5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0" name="ノート プレースホルダ 2">
            <a:extLst>
              <a:ext uri="{FF2B5EF4-FFF2-40B4-BE49-F238E27FC236}">
                <a16:creationId xmlns:a16="http://schemas.microsoft.com/office/drawing/2014/main" id="{4CC28444-42C3-9341-A319-F1C7B681B99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3251" name="スライド番号プレースホルダ 3">
            <a:extLst>
              <a:ext uri="{FF2B5EF4-FFF2-40B4-BE49-F238E27FC236}">
                <a16:creationId xmlns:a16="http://schemas.microsoft.com/office/drawing/2014/main" id="{C2844981-DFC7-564D-87F0-57EE603224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84CE306-E2AC-2B4D-8177-C6479110E2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5279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3" name="スライド イメージ プレースホルダ 1">
            <a:extLst>
              <a:ext uri="{FF2B5EF4-FFF2-40B4-BE49-F238E27FC236}">
                <a16:creationId xmlns:a16="http://schemas.microsoft.com/office/drawing/2014/main" id="{0E076CE2-DDAF-8448-8551-EA8D861316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6034" name="ノート プレースホルダ 2">
            <a:extLst>
              <a:ext uri="{FF2B5EF4-FFF2-40B4-BE49-F238E27FC236}">
                <a16:creationId xmlns:a16="http://schemas.microsoft.com/office/drawing/2014/main" id="{CF1E6F53-969C-F940-B0F7-40F5BA5A52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6035" name="スライド番号プレースホルダ 3">
            <a:extLst>
              <a:ext uri="{FF2B5EF4-FFF2-40B4-BE49-F238E27FC236}">
                <a16:creationId xmlns:a16="http://schemas.microsoft.com/office/drawing/2014/main" id="{30B2FD73-69C9-3744-857F-D73B10BBE0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87436DE-B9D7-1148-8A91-167B12FA4B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280228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1" name="スライド イメージ プレースホルダ 1">
            <a:extLst>
              <a:ext uri="{FF2B5EF4-FFF2-40B4-BE49-F238E27FC236}">
                <a16:creationId xmlns:a16="http://schemas.microsoft.com/office/drawing/2014/main" id="{ED829FAE-D98B-4546-8C53-18DC069B91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8082" name="ノート プレースホルダ 2">
            <a:extLst>
              <a:ext uri="{FF2B5EF4-FFF2-40B4-BE49-F238E27FC236}">
                <a16:creationId xmlns:a16="http://schemas.microsoft.com/office/drawing/2014/main" id="{0793281E-37F1-3041-8C12-342FC611F4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8083" name="スライド番号プレースホルダ 3">
            <a:extLst>
              <a:ext uri="{FF2B5EF4-FFF2-40B4-BE49-F238E27FC236}">
                <a16:creationId xmlns:a16="http://schemas.microsoft.com/office/drawing/2014/main" id="{38195D42-DFF4-D645-80D0-BB07C46DF7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197B88-3200-6744-B563-6AD52DBBA9F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5942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5" name="スライド イメージ プレースホルダ 1">
            <a:extLst>
              <a:ext uri="{FF2B5EF4-FFF2-40B4-BE49-F238E27FC236}">
                <a16:creationId xmlns:a16="http://schemas.microsoft.com/office/drawing/2014/main" id="{7BAAE9B1-810B-8247-A73F-4FD1BE1493E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6146" name="ノート プレースホルダ 2">
            <a:extLst>
              <a:ext uri="{FF2B5EF4-FFF2-40B4-BE49-F238E27FC236}">
                <a16:creationId xmlns:a16="http://schemas.microsoft.com/office/drawing/2014/main" id="{1FC9F354-E61C-3B4A-A94C-F71F387A13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6147" name="スライド番号プレースホルダ 3">
            <a:extLst>
              <a:ext uri="{FF2B5EF4-FFF2-40B4-BE49-F238E27FC236}">
                <a16:creationId xmlns:a16="http://schemas.microsoft.com/office/drawing/2014/main" id="{6B0DFF2F-D368-054A-8193-EA848F4702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BE74516-65FC-EA47-937F-FB2B78DE092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12661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3" name="スライド イメージ プレースホルダ 1">
            <a:extLst>
              <a:ext uri="{FF2B5EF4-FFF2-40B4-BE49-F238E27FC236}">
                <a16:creationId xmlns:a16="http://schemas.microsoft.com/office/drawing/2014/main" id="{585DD9FF-E1A0-824C-91F9-21CD0F3BFF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8194" name="ノート プレースホルダ 2">
            <a:extLst>
              <a:ext uri="{FF2B5EF4-FFF2-40B4-BE49-F238E27FC236}">
                <a16:creationId xmlns:a16="http://schemas.microsoft.com/office/drawing/2014/main" id="{37807095-8576-E547-85AD-ACF0316814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8195" name="スライド番号プレースホルダ 3">
            <a:extLst>
              <a:ext uri="{FF2B5EF4-FFF2-40B4-BE49-F238E27FC236}">
                <a16:creationId xmlns:a16="http://schemas.microsoft.com/office/drawing/2014/main" id="{336B5C6A-0079-A24C-9946-7484B18A32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C4AF0CB-FB1F-124F-863B-2036903387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04911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1" name="スライド イメージ プレースホルダ 1">
            <a:extLst>
              <a:ext uri="{FF2B5EF4-FFF2-40B4-BE49-F238E27FC236}">
                <a16:creationId xmlns:a16="http://schemas.microsoft.com/office/drawing/2014/main" id="{56FDCC0D-405D-F145-963A-40A3B8640E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2" name="ノート プレースホルダ 2">
            <a:extLst>
              <a:ext uri="{FF2B5EF4-FFF2-40B4-BE49-F238E27FC236}">
                <a16:creationId xmlns:a16="http://schemas.microsoft.com/office/drawing/2014/main" id="{5E710C84-F76D-824E-B054-0CA80C0C77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3043" name="スライド番号プレースホルダ 3">
            <a:extLst>
              <a:ext uri="{FF2B5EF4-FFF2-40B4-BE49-F238E27FC236}">
                <a16:creationId xmlns:a16="http://schemas.microsoft.com/office/drawing/2014/main" id="{F6616F26-B77C-FD44-935C-D00407ED63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74B440-02F9-AD48-91D4-E28ACD38953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2806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スライド イメージ プレースホルダ 1">
            <a:extLst>
              <a:ext uri="{FF2B5EF4-FFF2-40B4-BE49-F238E27FC236}">
                <a16:creationId xmlns:a16="http://schemas.microsoft.com/office/drawing/2014/main" id="{28F56A3C-97FD-F54B-8443-25459CDDE2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4978" name="ノート プレースホルダ 2">
            <a:extLst>
              <a:ext uri="{FF2B5EF4-FFF2-40B4-BE49-F238E27FC236}">
                <a16:creationId xmlns:a16="http://schemas.microsoft.com/office/drawing/2014/main" id="{73C04BBA-E0E2-1349-9BE9-7368F42B6D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54979" name="スライド番号プレースホルダ 3">
            <a:extLst>
              <a:ext uri="{FF2B5EF4-FFF2-40B4-BE49-F238E27FC236}">
                <a16:creationId xmlns:a16="http://schemas.microsoft.com/office/drawing/2014/main" id="{8AEC9A4F-D6C4-DD4C-9564-922CAE1462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50E8B4D-029C-1842-912C-D848453E6B8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369720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89" name="スライド イメージ プレースホルダ 1">
            <a:extLst>
              <a:ext uri="{FF2B5EF4-FFF2-40B4-BE49-F238E27FC236}">
                <a16:creationId xmlns:a16="http://schemas.microsoft.com/office/drawing/2014/main" id="{D6E47920-026F-E74C-B3BB-FDC08E7B82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5090" name="ノート プレースホルダ 2">
            <a:extLst>
              <a:ext uri="{FF2B5EF4-FFF2-40B4-BE49-F238E27FC236}">
                <a16:creationId xmlns:a16="http://schemas.microsoft.com/office/drawing/2014/main" id="{BC0947C2-C943-0C41-9E7A-6B6BA7C002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45091" name="スライド番号プレースホルダ 3">
            <a:extLst>
              <a:ext uri="{FF2B5EF4-FFF2-40B4-BE49-F238E27FC236}">
                <a16:creationId xmlns:a16="http://schemas.microsoft.com/office/drawing/2014/main" id="{46A1BF1D-FEF3-814A-9A9B-25C93036A8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BA1B4AB-65A0-184B-B273-264A6DE80A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35276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7" name="スライド イメージ プレースホルダ 1">
            <a:extLst>
              <a:ext uri="{FF2B5EF4-FFF2-40B4-BE49-F238E27FC236}">
                <a16:creationId xmlns:a16="http://schemas.microsoft.com/office/drawing/2014/main" id="{38C72E49-9E58-C046-B704-C4C0953569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7138" name="ノート プレースホルダ 2">
            <a:extLst>
              <a:ext uri="{FF2B5EF4-FFF2-40B4-BE49-F238E27FC236}">
                <a16:creationId xmlns:a16="http://schemas.microsoft.com/office/drawing/2014/main" id="{9C85A250-D0AE-4947-BDB5-CF60E17F17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7139" name="スライド番号プレースホルダ 3">
            <a:extLst>
              <a:ext uri="{FF2B5EF4-FFF2-40B4-BE49-F238E27FC236}">
                <a16:creationId xmlns:a16="http://schemas.microsoft.com/office/drawing/2014/main" id="{B9869841-87D8-3546-A545-B357579A99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62BF49-234F-5B43-AFD1-A5F79AB526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1861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5" name="スライド イメージ プレースホルダ 1">
            <a:extLst>
              <a:ext uri="{FF2B5EF4-FFF2-40B4-BE49-F238E27FC236}">
                <a16:creationId xmlns:a16="http://schemas.microsoft.com/office/drawing/2014/main" id="{24ADF65F-061F-324A-AF2B-0AEA38D601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9186" name="ノート プレースホルダ 2">
            <a:extLst>
              <a:ext uri="{FF2B5EF4-FFF2-40B4-BE49-F238E27FC236}">
                <a16:creationId xmlns:a16="http://schemas.microsoft.com/office/drawing/2014/main" id="{2829F9EE-92B4-7A48-9979-AC1A06B017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9187" name="スライド番号プレースホルダ 3">
            <a:extLst>
              <a:ext uri="{FF2B5EF4-FFF2-40B4-BE49-F238E27FC236}">
                <a16:creationId xmlns:a16="http://schemas.microsoft.com/office/drawing/2014/main" id="{76C71B65-743F-2F4B-AAB6-65EE336A24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A46F64D-18C0-6448-AF53-1AEF88DD41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43790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スライド イメージ プレースホルダ 1">
            <a:extLst>
              <a:ext uri="{FF2B5EF4-FFF2-40B4-BE49-F238E27FC236}">
                <a16:creationId xmlns:a16="http://schemas.microsoft.com/office/drawing/2014/main" id="{230E21B2-6A03-D348-B98B-14763A911C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6" name="ノート プレースホルダ 2">
            <a:extLst>
              <a:ext uri="{FF2B5EF4-FFF2-40B4-BE49-F238E27FC236}">
                <a16:creationId xmlns:a16="http://schemas.microsoft.com/office/drawing/2014/main" id="{AE578E50-A001-9649-B4E6-381BCA0B88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2227" name="スライド番号プレースホルダ 3">
            <a:extLst>
              <a:ext uri="{FF2B5EF4-FFF2-40B4-BE49-F238E27FC236}">
                <a16:creationId xmlns:a16="http://schemas.microsoft.com/office/drawing/2014/main" id="{39E46DD1-4764-E04D-86E7-82D2EB82D7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213ABF9-4309-6843-AACA-D7CA22A826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28285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スライド イメージ プレースホルダ 1">
            <a:extLst>
              <a:ext uri="{FF2B5EF4-FFF2-40B4-BE49-F238E27FC236}">
                <a16:creationId xmlns:a16="http://schemas.microsoft.com/office/drawing/2014/main" id="{B519208A-FB45-4546-8672-A753077C52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4" name="ノート プレースホルダ 2">
            <a:extLst>
              <a:ext uri="{FF2B5EF4-FFF2-40B4-BE49-F238E27FC236}">
                <a16:creationId xmlns:a16="http://schemas.microsoft.com/office/drawing/2014/main" id="{7AF788D3-850E-1549-A138-C4049632D4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4275" name="スライド番号プレースホルダ 3">
            <a:extLst>
              <a:ext uri="{FF2B5EF4-FFF2-40B4-BE49-F238E27FC236}">
                <a16:creationId xmlns:a16="http://schemas.microsoft.com/office/drawing/2014/main" id="{C86A7716-3BF1-2544-8555-B3B67A943A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8D5EE0E-B311-1649-A634-94549FEF78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23900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1" name="スライド イメージ プレースホルダ 1">
            <a:extLst>
              <a:ext uri="{FF2B5EF4-FFF2-40B4-BE49-F238E27FC236}">
                <a16:creationId xmlns:a16="http://schemas.microsoft.com/office/drawing/2014/main" id="{B2CFC326-E4D0-2F4D-95B9-9E4B642293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1122" name="ノート プレースホルダ 2">
            <a:extLst>
              <a:ext uri="{FF2B5EF4-FFF2-40B4-BE49-F238E27FC236}">
                <a16:creationId xmlns:a16="http://schemas.microsoft.com/office/drawing/2014/main" id="{CADE10A3-77FE-CD48-AFBB-004AF845E2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1123" name="スライド番号プレースホルダ 3">
            <a:extLst>
              <a:ext uri="{FF2B5EF4-FFF2-40B4-BE49-F238E27FC236}">
                <a16:creationId xmlns:a16="http://schemas.microsoft.com/office/drawing/2014/main" id="{151EF2B8-FC72-FD42-BB0E-9775EB4E1B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84C36D-C533-D744-9AE6-FE784A23A83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51222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69" name="スライド イメージ プレースホルダ 1">
            <a:extLst>
              <a:ext uri="{FF2B5EF4-FFF2-40B4-BE49-F238E27FC236}">
                <a16:creationId xmlns:a16="http://schemas.microsoft.com/office/drawing/2014/main" id="{46F8C287-51CE-7C42-A3E7-D1D9F530D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3170" name="ノート プレースホルダ 2">
            <a:extLst>
              <a:ext uri="{FF2B5EF4-FFF2-40B4-BE49-F238E27FC236}">
                <a16:creationId xmlns:a16="http://schemas.microsoft.com/office/drawing/2014/main" id="{3E055728-013E-D049-8D63-581CA5029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3171" name="スライド番号プレースホルダ 3">
            <a:extLst>
              <a:ext uri="{FF2B5EF4-FFF2-40B4-BE49-F238E27FC236}">
                <a16:creationId xmlns:a16="http://schemas.microsoft.com/office/drawing/2014/main" id="{954F7E6E-B784-BB46-A060-3E1ACB016B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671A878-ED6F-4745-A0C0-15FEEF612E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314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スライド イメージ プレースホルダ 1">
            <a:extLst>
              <a:ext uri="{FF2B5EF4-FFF2-40B4-BE49-F238E27FC236}">
                <a16:creationId xmlns:a16="http://schemas.microsoft.com/office/drawing/2014/main" id="{EAACDCB8-71AD-024A-9625-BE1B928BD9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ノート プレースホルダ 2">
            <a:extLst>
              <a:ext uri="{FF2B5EF4-FFF2-40B4-BE49-F238E27FC236}">
                <a16:creationId xmlns:a16="http://schemas.microsoft.com/office/drawing/2014/main" id="{E8AABB9F-F7F7-FC4C-8966-D9A60FED6F6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0531" name="スライド番号プレースホルダ 3">
            <a:extLst>
              <a:ext uri="{FF2B5EF4-FFF2-40B4-BE49-F238E27FC236}">
                <a16:creationId xmlns:a16="http://schemas.microsoft.com/office/drawing/2014/main" id="{03329A92-A3CD-DC44-A0EC-301656F46D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CB123D3-2312-C94B-908D-1F39C553EB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84635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スライド イメージ プレースホルダ 1">
            <a:extLst>
              <a:ext uri="{FF2B5EF4-FFF2-40B4-BE49-F238E27FC236}">
                <a16:creationId xmlns:a16="http://schemas.microsoft.com/office/drawing/2014/main" id="{31AB92AF-D629-DF4D-9FF7-48D70D285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2578" name="ノート プレースホルダ 2">
            <a:extLst>
              <a:ext uri="{FF2B5EF4-FFF2-40B4-BE49-F238E27FC236}">
                <a16:creationId xmlns:a16="http://schemas.microsoft.com/office/drawing/2014/main" id="{A63D57C0-5B18-624C-98E3-7253C0A33F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2579" name="スライド番号プレースホルダ 3">
            <a:extLst>
              <a:ext uri="{FF2B5EF4-FFF2-40B4-BE49-F238E27FC236}">
                <a16:creationId xmlns:a16="http://schemas.microsoft.com/office/drawing/2014/main" id="{2165B664-6E14-F446-A534-F85573E646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9616A0C-CCDE-C247-AC76-3208B69950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9783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スライド イメージ プレースホルダ 1">
            <a:extLst>
              <a:ext uri="{FF2B5EF4-FFF2-40B4-BE49-F238E27FC236}">
                <a16:creationId xmlns:a16="http://schemas.microsoft.com/office/drawing/2014/main" id="{5C0C7817-2AD4-0F49-B9E8-1AE1C9D1CE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2" name="ノート プレースホルダ 2">
            <a:extLst>
              <a:ext uri="{FF2B5EF4-FFF2-40B4-BE49-F238E27FC236}">
                <a16:creationId xmlns:a16="http://schemas.microsoft.com/office/drawing/2014/main" id="{2D6C771B-A88A-A843-8B3A-25C078723E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843" name="スライド番号プレースホルダ 3">
            <a:extLst>
              <a:ext uri="{FF2B5EF4-FFF2-40B4-BE49-F238E27FC236}">
                <a16:creationId xmlns:a16="http://schemas.microsoft.com/office/drawing/2014/main" id="{47ACC44A-4FDD-4745-BB8F-2CF4D9A8B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2B710E8-CF53-6F4A-A93B-1929CBC8B7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26702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スライド イメージ プレースホルダ 1">
            <a:extLst>
              <a:ext uri="{FF2B5EF4-FFF2-40B4-BE49-F238E27FC236}">
                <a16:creationId xmlns:a16="http://schemas.microsoft.com/office/drawing/2014/main" id="{48174E2E-F183-804E-8409-F82DC1069D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0" name="ノート プレースホルダ 2">
            <a:extLst>
              <a:ext uri="{FF2B5EF4-FFF2-40B4-BE49-F238E27FC236}">
                <a16:creationId xmlns:a16="http://schemas.microsoft.com/office/drawing/2014/main" id="{323DC36C-2492-0945-8D39-66954B670E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131" name="スライド番号プレースホルダ 3">
            <a:extLst>
              <a:ext uri="{FF2B5EF4-FFF2-40B4-BE49-F238E27FC236}">
                <a16:creationId xmlns:a16="http://schemas.microsoft.com/office/drawing/2014/main" id="{4CEC1E34-7944-444F-B64D-D2880AA0DB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B7BF0B-174C-DB43-B225-90BE23D151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1757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スライド イメージ プレースホルダ 1">
            <a:extLst>
              <a:ext uri="{FF2B5EF4-FFF2-40B4-BE49-F238E27FC236}">
                <a16:creationId xmlns:a16="http://schemas.microsoft.com/office/drawing/2014/main" id="{CCD4098A-C1E5-DE4E-9953-D60DDDD9D0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0" name="ノート プレースホルダ 2">
            <a:extLst>
              <a:ext uri="{FF2B5EF4-FFF2-40B4-BE49-F238E27FC236}">
                <a16:creationId xmlns:a16="http://schemas.microsoft.com/office/drawing/2014/main" id="{87FB7B9D-97DE-364A-A560-7E8A44634C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7891" name="スライド番号プレースホルダ 3">
            <a:extLst>
              <a:ext uri="{FF2B5EF4-FFF2-40B4-BE49-F238E27FC236}">
                <a16:creationId xmlns:a16="http://schemas.microsoft.com/office/drawing/2014/main" id="{0F1654AE-0EA8-F34C-91C0-4F56F26B7A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4D6AF46-3E57-FE40-ACD3-C5AB41D175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2206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7" name="スライド イメージ プレースホルダ 1">
            <a:extLst>
              <a:ext uri="{FF2B5EF4-FFF2-40B4-BE49-F238E27FC236}">
                <a16:creationId xmlns:a16="http://schemas.microsoft.com/office/drawing/2014/main" id="{8F5B8952-AEB0-8B4B-A246-B6C0AFE801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8578" name="ノート プレースホルダ 2">
            <a:extLst>
              <a:ext uri="{FF2B5EF4-FFF2-40B4-BE49-F238E27FC236}">
                <a16:creationId xmlns:a16="http://schemas.microsoft.com/office/drawing/2014/main" id="{3ECCBCCC-1885-4B40-948E-CEA38FAAB0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8579" name="スライド番号プレースホルダ 3">
            <a:extLst>
              <a:ext uri="{FF2B5EF4-FFF2-40B4-BE49-F238E27FC236}">
                <a16:creationId xmlns:a16="http://schemas.microsoft.com/office/drawing/2014/main" id="{56266852-047E-8D41-AC6D-54852A783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7BDFCAD-65E4-D74A-8E6A-A596C5E011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078722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5" name="スライド イメージ プレースホルダ 1">
            <a:extLst>
              <a:ext uri="{FF2B5EF4-FFF2-40B4-BE49-F238E27FC236}">
                <a16:creationId xmlns:a16="http://schemas.microsoft.com/office/drawing/2014/main" id="{CE5963C8-0BC6-C147-8FFC-8549E15F7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626" name="ノート プレースホルダ 2">
            <a:extLst>
              <a:ext uri="{FF2B5EF4-FFF2-40B4-BE49-F238E27FC236}">
                <a16:creationId xmlns:a16="http://schemas.microsoft.com/office/drawing/2014/main" id="{6AEE4733-CE97-A54E-B096-F96202A35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627" name="スライド番号プレースホルダ 3">
            <a:extLst>
              <a:ext uri="{FF2B5EF4-FFF2-40B4-BE49-F238E27FC236}">
                <a16:creationId xmlns:a16="http://schemas.microsoft.com/office/drawing/2014/main" id="{9D702541-7961-C44C-A24B-CA3872D79F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117CB9-5166-B447-A52B-31D46D447A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261866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3" name="スライド イメージ プレースホルダ 1">
            <a:extLst>
              <a:ext uri="{FF2B5EF4-FFF2-40B4-BE49-F238E27FC236}">
                <a16:creationId xmlns:a16="http://schemas.microsoft.com/office/drawing/2014/main" id="{51246836-736E-E241-8B50-BCD9B0EB83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2674" name="ノート プレースホルダ 2">
            <a:extLst>
              <a:ext uri="{FF2B5EF4-FFF2-40B4-BE49-F238E27FC236}">
                <a16:creationId xmlns:a16="http://schemas.microsoft.com/office/drawing/2014/main" id="{020B8AC6-4FCA-5143-9807-48D5A5F783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2675" name="スライド番号プレースホルダ 3">
            <a:extLst>
              <a:ext uri="{FF2B5EF4-FFF2-40B4-BE49-F238E27FC236}">
                <a16:creationId xmlns:a16="http://schemas.microsoft.com/office/drawing/2014/main" id="{588F7F45-57F9-7B4D-B4FD-6BBDC78C99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AB2E93-D3C4-C14F-A974-773970C3C9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14476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1" name="スライド イメージ プレースホルダ 1">
            <a:extLst>
              <a:ext uri="{FF2B5EF4-FFF2-40B4-BE49-F238E27FC236}">
                <a16:creationId xmlns:a16="http://schemas.microsoft.com/office/drawing/2014/main" id="{8DE93380-0B89-0644-A2C6-03FCDBD645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2" name="ノート プレースホルダ 2">
            <a:extLst>
              <a:ext uri="{FF2B5EF4-FFF2-40B4-BE49-F238E27FC236}">
                <a16:creationId xmlns:a16="http://schemas.microsoft.com/office/drawing/2014/main" id="{69972B06-34A9-0C4A-B843-082888DAA8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4723" name="スライド番号プレースホルダ 3">
            <a:extLst>
              <a:ext uri="{FF2B5EF4-FFF2-40B4-BE49-F238E27FC236}">
                <a16:creationId xmlns:a16="http://schemas.microsoft.com/office/drawing/2014/main" id="{E77380D5-79B9-7846-8B87-FA5941827D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5F7D0C-A1DD-E84D-9420-563F274E16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316296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5" name="スライド イメージ プレースホルダ 1">
            <a:extLst>
              <a:ext uri="{FF2B5EF4-FFF2-40B4-BE49-F238E27FC236}">
                <a16:creationId xmlns:a16="http://schemas.microsoft.com/office/drawing/2014/main" id="{3F31D3B4-BB14-DA45-A288-545CDA861A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0866" name="ノート プレースホルダ 2">
            <a:extLst>
              <a:ext uri="{FF2B5EF4-FFF2-40B4-BE49-F238E27FC236}">
                <a16:creationId xmlns:a16="http://schemas.microsoft.com/office/drawing/2014/main" id="{C43BDC73-8CC9-DE48-A853-5F6C4C907A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0867" name="スライド番号プレースホルダ 3">
            <a:extLst>
              <a:ext uri="{FF2B5EF4-FFF2-40B4-BE49-F238E27FC236}">
                <a16:creationId xmlns:a16="http://schemas.microsoft.com/office/drawing/2014/main" id="{0B18ED29-97D7-4D44-A265-263806AC48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FC742D-3CA2-EA48-80BE-586FB1A9EC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923631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3" name="スライド イメージ プレースホルダ 1">
            <a:extLst>
              <a:ext uri="{FF2B5EF4-FFF2-40B4-BE49-F238E27FC236}">
                <a16:creationId xmlns:a16="http://schemas.microsoft.com/office/drawing/2014/main" id="{4ABBDAA9-C666-FE49-B2A8-E53025D0E1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2914" name="ノート プレースホルダ 2">
            <a:extLst>
              <a:ext uri="{FF2B5EF4-FFF2-40B4-BE49-F238E27FC236}">
                <a16:creationId xmlns:a16="http://schemas.microsoft.com/office/drawing/2014/main" id="{B82C07A4-F70C-2742-810D-E71BFAC4DB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2915" name="スライド番号プレースホルダ 3">
            <a:extLst>
              <a:ext uri="{FF2B5EF4-FFF2-40B4-BE49-F238E27FC236}">
                <a16:creationId xmlns:a16="http://schemas.microsoft.com/office/drawing/2014/main" id="{97D7C30D-583F-A848-AE5E-453D4C7ED0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86CCC14-8915-DF45-BE55-CEA0D11D61F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7403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1" name="スライド イメージ プレースホルダ 1">
            <a:extLst>
              <a:ext uri="{FF2B5EF4-FFF2-40B4-BE49-F238E27FC236}">
                <a16:creationId xmlns:a16="http://schemas.microsoft.com/office/drawing/2014/main" id="{DF1F32F5-BD52-8845-A935-5320EB97AC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4962" name="ノート プレースホルダ 2">
            <a:extLst>
              <a:ext uri="{FF2B5EF4-FFF2-40B4-BE49-F238E27FC236}">
                <a16:creationId xmlns:a16="http://schemas.microsoft.com/office/drawing/2014/main" id="{E0012743-8ABC-F240-AE12-13CEB6943A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24963" name="スライド番号プレースホルダ 3">
            <a:extLst>
              <a:ext uri="{FF2B5EF4-FFF2-40B4-BE49-F238E27FC236}">
                <a16:creationId xmlns:a16="http://schemas.microsoft.com/office/drawing/2014/main" id="{2D264195-DBE0-8449-91D9-0A32C31D0D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03CDF1-D09C-2742-BF83-2DB6CB84E6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487045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スライド イメージ プレースホルダ 1">
            <a:extLst>
              <a:ext uri="{FF2B5EF4-FFF2-40B4-BE49-F238E27FC236}">
                <a16:creationId xmlns:a16="http://schemas.microsoft.com/office/drawing/2014/main" id="{3AB06960-9843-5347-A0EC-F2287AB50F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7010" name="ノート プレースホルダ 2">
            <a:extLst>
              <a:ext uri="{FF2B5EF4-FFF2-40B4-BE49-F238E27FC236}">
                <a16:creationId xmlns:a16="http://schemas.microsoft.com/office/drawing/2014/main" id="{D6D5449C-11BB-F24C-B1CA-E532AF8296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27011" name="スライド番号プレースホルダ 3">
            <a:extLst>
              <a:ext uri="{FF2B5EF4-FFF2-40B4-BE49-F238E27FC236}">
                <a16:creationId xmlns:a16="http://schemas.microsoft.com/office/drawing/2014/main" id="{9104B366-69E0-F744-A700-6578996E8E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BB7353-3D35-6A4D-9892-D916C177664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924641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49" name="スライド イメージ プレースホルダ 1">
            <a:extLst>
              <a:ext uri="{FF2B5EF4-FFF2-40B4-BE49-F238E27FC236}">
                <a16:creationId xmlns:a16="http://schemas.microsoft.com/office/drawing/2014/main" id="{3D939967-F048-4341-97FE-4F11D9A816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2050" name="ノート プレースホルダ 2">
            <a:extLst>
              <a:ext uri="{FF2B5EF4-FFF2-40B4-BE49-F238E27FC236}">
                <a16:creationId xmlns:a16="http://schemas.microsoft.com/office/drawing/2014/main" id="{19682F8A-294A-7049-B708-C797F9EADF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2051" name="スライド番号プレースホルダ 3">
            <a:extLst>
              <a:ext uri="{FF2B5EF4-FFF2-40B4-BE49-F238E27FC236}">
                <a16:creationId xmlns:a16="http://schemas.microsoft.com/office/drawing/2014/main" id="{7CD33080-E698-8F49-91DB-77123CC596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FFB01A-136E-D244-9FA0-6462A46726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91325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スライド イメージ プレースホルダ 1">
            <a:extLst>
              <a:ext uri="{FF2B5EF4-FFF2-40B4-BE49-F238E27FC236}">
                <a16:creationId xmlns:a16="http://schemas.microsoft.com/office/drawing/2014/main" id="{D095A14E-E95C-1345-8DF3-B1432EB41E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8" name="ノート プレースホルダ 2">
            <a:extLst>
              <a:ext uri="{FF2B5EF4-FFF2-40B4-BE49-F238E27FC236}">
                <a16:creationId xmlns:a16="http://schemas.microsoft.com/office/drawing/2014/main" id="{09DB4CFA-5C96-4C42-B137-E650F3F1C1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179" name="スライド番号プレースホルダ 3">
            <a:extLst>
              <a:ext uri="{FF2B5EF4-FFF2-40B4-BE49-F238E27FC236}">
                <a16:creationId xmlns:a16="http://schemas.microsoft.com/office/drawing/2014/main" id="{B523FD9D-2B2D-3F4A-A724-EDD9CE84D1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C46249-D711-D848-8295-EA63C75477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446942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7" name="スライド イメージ プレースホルダ 1">
            <a:extLst>
              <a:ext uri="{FF2B5EF4-FFF2-40B4-BE49-F238E27FC236}">
                <a16:creationId xmlns:a16="http://schemas.microsoft.com/office/drawing/2014/main" id="{2ABEBB45-E080-AF45-A538-FDF19DE11A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4098" name="ノート プレースホルダ 2">
            <a:extLst>
              <a:ext uri="{FF2B5EF4-FFF2-40B4-BE49-F238E27FC236}">
                <a16:creationId xmlns:a16="http://schemas.microsoft.com/office/drawing/2014/main" id="{576206B8-87F8-6149-BB79-17193272F2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4099" name="スライド番号プレースホルダ 3">
            <a:extLst>
              <a:ext uri="{FF2B5EF4-FFF2-40B4-BE49-F238E27FC236}">
                <a16:creationId xmlns:a16="http://schemas.microsoft.com/office/drawing/2014/main" id="{5CF97BFF-5A14-034A-928F-B10CD0CB06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CB83D40-003A-3F4F-B746-A4D6D0248F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400727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1" name="スライド イメージ プレースホルダ 1">
            <a:extLst>
              <a:ext uri="{FF2B5EF4-FFF2-40B4-BE49-F238E27FC236}">
                <a16:creationId xmlns:a16="http://schemas.microsoft.com/office/drawing/2014/main" id="{0A8F5B8D-50E2-8045-9DE5-CF14C963EE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5442" name="ノート プレースホルダ 2">
            <a:extLst>
              <a:ext uri="{FF2B5EF4-FFF2-40B4-BE49-F238E27FC236}">
                <a16:creationId xmlns:a16="http://schemas.microsoft.com/office/drawing/2014/main" id="{3636C130-E773-AE45-86ED-70BE27058E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45443" name="スライド番号プレースホルダ 3">
            <a:extLst>
              <a:ext uri="{FF2B5EF4-FFF2-40B4-BE49-F238E27FC236}">
                <a16:creationId xmlns:a16="http://schemas.microsoft.com/office/drawing/2014/main" id="{64D49AEF-1123-CD4C-946B-707FB196C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191F833-A408-9241-9D99-FC8DB70FAD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03894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スライド イメージ プレースホルダ 1">
            <a:extLst>
              <a:ext uri="{FF2B5EF4-FFF2-40B4-BE49-F238E27FC236}">
                <a16:creationId xmlns:a16="http://schemas.microsoft.com/office/drawing/2014/main" id="{70114906-F96C-434C-9ED2-9952447CD7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7490" name="ノート プレースホルダ 2">
            <a:extLst>
              <a:ext uri="{FF2B5EF4-FFF2-40B4-BE49-F238E27FC236}">
                <a16:creationId xmlns:a16="http://schemas.microsoft.com/office/drawing/2014/main" id="{ADB0B6DC-8DDE-4044-8188-1C47819EE3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47491" name="スライド番号プレースホルダ 3">
            <a:extLst>
              <a:ext uri="{FF2B5EF4-FFF2-40B4-BE49-F238E27FC236}">
                <a16:creationId xmlns:a16="http://schemas.microsoft.com/office/drawing/2014/main" id="{C15F6365-04AA-7247-971E-8CE7A611C4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D0EAEF-94A1-BF42-914F-CD6A6593A6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912883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1" name="スライド イメージ プレースホルダ 1">
            <a:extLst>
              <a:ext uri="{FF2B5EF4-FFF2-40B4-BE49-F238E27FC236}">
                <a16:creationId xmlns:a16="http://schemas.microsoft.com/office/drawing/2014/main" id="{7FEE4DE4-7805-184D-837D-2831B0DB86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4002" name="ノート プレースホルダ 2">
            <a:extLst>
              <a:ext uri="{FF2B5EF4-FFF2-40B4-BE49-F238E27FC236}">
                <a16:creationId xmlns:a16="http://schemas.microsoft.com/office/drawing/2014/main" id="{5D3DC895-8880-BF4A-9EF6-5DFB936FE6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4003" name="スライド番号プレースホルダ 3">
            <a:extLst>
              <a:ext uri="{FF2B5EF4-FFF2-40B4-BE49-F238E27FC236}">
                <a16:creationId xmlns:a16="http://schemas.microsoft.com/office/drawing/2014/main" id="{7A1C8F52-D3B4-C547-B25B-1C38AB3499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2617BEF-6F83-8C47-B619-51F053C614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5806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49" name="スライド イメージ プレースホルダ 1">
            <a:extLst>
              <a:ext uri="{FF2B5EF4-FFF2-40B4-BE49-F238E27FC236}">
                <a16:creationId xmlns:a16="http://schemas.microsoft.com/office/drawing/2014/main" id="{30D93853-0737-1948-807F-847185B4CE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6050" name="ノート プレースホルダ 2">
            <a:extLst>
              <a:ext uri="{FF2B5EF4-FFF2-40B4-BE49-F238E27FC236}">
                <a16:creationId xmlns:a16="http://schemas.microsoft.com/office/drawing/2014/main" id="{B46602E5-BA78-234A-A8C2-BC07435D69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6051" name="スライド番号プレースホルダ 3">
            <a:extLst>
              <a:ext uri="{FF2B5EF4-FFF2-40B4-BE49-F238E27FC236}">
                <a16:creationId xmlns:a16="http://schemas.microsoft.com/office/drawing/2014/main" id="{327BAF57-AA0B-474E-978E-C8859DF637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EDA2135-933E-E243-B72D-94E19C9203E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010685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7" name="スライド イメージ プレースホルダ 1">
            <a:extLst>
              <a:ext uri="{FF2B5EF4-FFF2-40B4-BE49-F238E27FC236}">
                <a16:creationId xmlns:a16="http://schemas.microsoft.com/office/drawing/2014/main" id="{CCE52AB1-9FFF-6246-A08B-B2461ED68A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0018" name="ノート プレースホルダ 2">
            <a:extLst>
              <a:ext uri="{FF2B5EF4-FFF2-40B4-BE49-F238E27FC236}">
                <a16:creationId xmlns:a16="http://schemas.microsoft.com/office/drawing/2014/main" id="{37F7C2A0-514A-8C47-A9E1-8D9F16A616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0019" name="スライド番号プレースホルダ 3">
            <a:extLst>
              <a:ext uri="{FF2B5EF4-FFF2-40B4-BE49-F238E27FC236}">
                <a16:creationId xmlns:a16="http://schemas.microsoft.com/office/drawing/2014/main" id="{728C40FB-E19B-8245-91E9-7DA5441576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4B497D6-CBAA-1047-8F89-C69D1CE708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251897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スライド イメージ プレースホルダ 1">
            <a:extLst>
              <a:ext uri="{FF2B5EF4-FFF2-40B4-BE49-F238E27FC236}">
                <a16:creationId xmlns:a16="http://schemas.microsoft.com/office/drawing/2014/main" id="{1BD265DF-F9FE-B840-B4A7-B9852C5CBE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2066" name="ノート プレースホルダ 2">
            <a:extLst>
              <a:ext uri="{FF2B5EF4-FFF2-40B4-BE49-F238E27FC236}">
                <a16:creationId xmlns:a16="http://schemas.microsoft.com/office/drawing/2014/main" id="{28F809C1-341B-D440-98FF-C810B20A05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2067" name="スライド番号プレースホルダ 3">
            <a:extLst>
              <a:ext uri="{FF2B5EF4-FFF2-40B4-BE49-F238E27FC236}">
                <a16:creationId xmlns:a16="http://schemas.microsoft.com/office/drawing/2014/main" id="{75D25B22-3B2A-A74B-A693-058917C395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7C61D4-E4A1-474A-9417-A8D94B9741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09914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1" name="スライド イメージ プレースホルダ 1">
            <a:extLst>
              <a:ext uri="{FF2B5EF4-FFF2-40B4-BE49-F238E27FC236}">
                <a16:creationId xmlns:a16="http://schemas.microsoft.com/office/drawing/2014/main" id="{B4342234-95B5-E945-BD23-98181FCEA6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9762" name="ノート プレースホルダ 2">
            <a:extLst>
              <a:ext uri="{FF2B5EF4-FFF2-40B4-BE49-F238E27FC236}">
                <a16:creationId xmlns:a16="http://schemas.microsoft.com/office/drawing/2014/main" id="{E265FEC7-2F5B-1A42-A685-E7BC01EFAD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29763" name="スライド番号プレースホルダ 3">
            <a:extLst>
              <a:ext uri="{FF2B5EF4-FFF2-40B4-BE49-F238E27FC236}">
                <a16:creationId xmlns:a16="http://schemas.microsoft.com/office/drawing/2014/main" id="{50CCD3C9-0CE6-FB45-A523-94DE508407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492EA6C-D51D-8D4E-898A-095426516D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07620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スライド イメージ プレースホルダ 1">
            <a:extLst>
              <a:ext uri="{FF2B5EF4-FFF2-40B4-BE49-F238E27FC236}">
                <a16:creationId xmlns:a16="http://schemas.microsoft.com/office/drawing/2014/main" id="{CAA50605-7EF8-B24C-AB76-82D8AFDFA2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1810" name="ノート プレースホルダ 2">
            <a:extLst>
              <a:ext uri="{FF2B5EF4-FFF2-40B4-BE49-F238E27FC236}">
                <a16:creationId xmlns:a16="http://schemas.microsoft.com/office/drawing/2014/main" id="{2CA125CB-935C-334B-A72F-3181ED6E0F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31811" name="スライド番号プレースホルダ 3">
            <a:extLst>
              <a:ext uri="{FF2B5EF4-FFF2-40B4-BE49-F238E27FC236}">
                <a16:creationId xmlns:a16="http://schemas.microsoft.com/office/drawing/2014/main" id="{5673546D-7BB5-BB4B-B021-3348013218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591360C-E55E-BF41-A2E5-1A593FFE94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219129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スライド イメージ プレースホルダ 1">
            <a:extLst>
              <a:ext uri="{FF2B5EF4-FFF2-40B4-BE49-F238E27FC236}">
                <a16:creationId xmlns:a16="http://schemas.microsoft.com/office/drawing/2014/main" id="{96034417-3F37-A945-B9F7-3B045CE83F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0274" name="ノート プレースホルダ 2">
            <a:extLst>
              <a:ext uri="{FF2B5EF4-FFF2-40B4-BE49-F238E27FC236}">
                <a16:creationId xmlns:a16="http://schemas.microsoft.com/office/drawing/2014/main" id="{4805596B-13AF-A64F-9C86-0B134783B0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0275" name="スライド番号プレースホルダ 3">
            <a:extLst>
              <a:ext uri="{FF2B5EF4-FFF2-40B4-BE49-F238E27FC236}">
                <a16:creationId xmlns:a16="http://schemas.microsoft.com/office/drawing/2014/main" id="{C80D542B-C0CC-2F44-894D-7DC83D161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6A34A82-D51D-6442-93A2-11469BF885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5511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スライド イメージ プレースホルダ 1">
            <a:extLst>
              <a:ext uri="{FF2B5EF4-FFF2-40B4-BE49-F238E27FC236}">
                <a16:creationId xmlns:a16="http://schemas.microsoft.com/office/drawing/2014/main" id="{AC3B0CF6-4B1D-FC44-90C8-B556FABE67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4258" name="ノート プレースホルダ 2">
            <a:extLst>
              <a:ext uri="{FF2B5EF4-FFF2-40B4-BE49-F238E27FC236}">
                <a16:creationId xmlns:a16="http://schemas.microsoft.com/office/drawing/2014/main" id="{26247ED0-FB66-024F-9417-82F1889A5A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4259" name="スライド番号プレースホルダ 3">
            <a:extLst>
              <a:ext uri="{FF2B5EF4-FFF2-40B4-BE49-F238E27FC236}">
                <a16:creationId xmlns:a16="http://schemas.microsoft.com/office/drawing/2014/main" id="{4BE23DF6-74F0-F743-91C6-E681CE07F3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473FCA1-8A82-904C-B99B-8982F1DA54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575538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1" name="スライド イメージ プレースホルダ 1">
            <a:extLst>
              <a:ext uri="{FF2B5EF4-FFF2-40B4-BE49-F238E27FC236}">
                <a16:creationId xmlns:a16="http://schemas.microsoft.com/office/drawing/2014/main" id="{284E48D9-F1E8-CD4A-820E-7C48BA8E76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2322" name="ノート プレースホルダ 2">
            <a:extLst>
              <a:ext uri="{FF2B5EF4-FFF2-40B4-BE49-F238E27FC236}">
                <a16:creationId xmlns:a16="http://schemas.microsoft.com/office/drawing/2014/main" id="{8694EDA8-30E6-8149-B669-74EC4211B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2323" name="スライド番号プレースホルダ 3">
            <a:extLst>
              <a:ext uri="{FF2B5EF4-FFF2-40B4-BE49-F238E27FC236}">
                <a16:creationId xmlns:a16="http://schemas.microsoft.com/office/drawing/2014/main" id="{8C6641A5-795F-EE4F-BC2D-E09854CB92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3938DC2-376D-AE40-A4CA-EEBB4207623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872265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69" name="スライド イメージ プレースホルダ 1">
            <a:extLst>
              <a:ext uri="{FF2B5EF4-FFF2-40B4-BE49-F238E27FC236}">
                <a16:creationId xmlns:a16="http://schemas.microsoft.com/office/drawing/2014/main" id="{257E4BC2-1BCF-D24D-AA61-1D2E0E3377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4370" name="ノート プレースホルダ 2">
            <a:extLst>
              <a:ext uri="{FF2B5EF4-FFF2-40B4-BE49-F238E27FC236}">
                <a16:creationId xmlns:a16="http://schemas.microsoft.com/office/drawing/2014/main" id="{610CCA98-AF41-0847-A7B3-C9E351C8C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4371" name="スライド番号プレースホルダ 3">
            <a:extLst>
              <a:ext uri="{FF2B5EF4-FFF2-40B4-BE49-F238E27FC236}">
                <a16:creationId xmlns:a16="http://schemas.microsoft.com/office/drawing/2014/main" id="{A2F465E1-CC4E-F146-BF32-0A61ABB4C2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12C8F6-D3B4-F948-A86E-E10E087FAC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371727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7" name="スライド イメージ プレースホルダ 1">
            <a:extLst>
              <a:ext uri="{FF2B5EF4-FFF2-40B4-BE49-F238E27FC236}">
                <a16:creationId xmlns:a16="http://schemas.microsoft.com/office/drawing/2014/main" id="{837E0DDB-25A3-FE42-A704-639DB39E19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6418" name="ノート プレースホルダ 2">
            <a:extLst>
              <a:ext uri="{FF2B5EF4-FFF2-40B4-BE49-F238E27FC236}">
                <a16:creationId xmlns:a16="http://schemas.microsoft.com/office/drawing/2014/main" id="{C03B1E51-269F-9045-AA9E-3863C43C6B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16419" name="スライド番号プレースホルダ 3">
            <a:extLst>
              <a:ext uri="{FF2B5EF4-FFF2-40B4-BE49-F238E27FC236}">
                <a16:creationId xmlns:a16="http://schemas.microsoft.com/office/drawing/2014/main" id="{D3A6FDA8-805E-6B42-BDF7-0CF07DB769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105A770-9BEB-D74D-8E70-25945A92BE8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123731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スライド イメージ プレースホルダ 1">
            <a:extLst>
              <a:ext uri="{FF2B5EF4-FFF2-40B4-BE49-F238E27FC236}">
                <a16:creationId xmlns:a16="http://schemas.microsoft.com/office/drawing/2014/main" id="{12D295FE-77D3-7A41-ABCB-E2AFBABD16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8" name="ノート プレースホルダ 2">
            <a:extLst>
              <a:ext uri="{FF2B5EF4-FFF2-40B4-BE49-F238E27FC236}">
                <a16:creationId xmlns:a16="http://schemas.microsoft.com/office/drawing/2014/main" id="{360B68B8-FC9A-3B44-B931-9AA25A4125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419" name="スライド番号プレースホルダ 3">
            <a:extLst>
              <a:ext uri="{FF2B5EF4-FFF2-40B4-BE49-F238E27FC236}">
                <a16:creationId xmlns:a16="http://schemas.microsoft.com/office/drawing/2014/main" id="{5B9FA0B2-5DFA-8740-8908-0958533E85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6FF0BBD-B057-CA4B-9FFD-6284CA6060A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717445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スライド イメージ プレースホルダ 1">
            <a:extLst>
              <a:ext uri="{FF2B5EF4-FFF2-40B4-BE49-F238E27FC236}">
                <a16:creationId xmlns:a16="http://schemas.microsoft.com/office/drawing/2014/main" id="{A50BF290-E3F7-8E46-8452-50AEBEE750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6" name="ノート プレースホルダ 2">
            <a:extLst>
              <a:ext uri="{FF2B5EF4-FFF2-40B4-BE49-F238E27FC236}">
                <a16:creationId xmlns:a16="http://schemas.microsoft.com/office/drawing/2014/main" id="{598D31B2-4748-5B47-A009-265F8DBC41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467" name="スライド番号プレースホルダ 3">
            <a:extLst>
              <a:ext uri="{FF2B5EF4-FFF2-40B4-BE49-F238E27FC236}">
                <a16:creationId xmlns:a16="http://schemas.microsoft.com/office/drawing/2014/main" id="{C8BD5B65-B003-DB47-88E8-681A377DF2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59B50BB-2DD2-654C-9E5A-BB423248F8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122024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スライド イメージ プレースホルダ 1">
            <a:extLst>
              <a:ext uri="{FF2B5EF4-FFF2-40B4-BE49-F238E27FC236}">
                <a16:creationId xmlns:a16="http://schemas.microsoft.com/office/drawing/2014/main" id="{429C1BD9-5B51-0546-A19A-35BE3D29F93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1378" name="ノート プレースホルダ 2">
            <a:extLst>
              <a:ext uri="{FF2B5EF4-FFF2-40B4-BE49-F238E27FC236}">
                <a16:creationId xmlns:a16="http://schemas.microsoft.com/office/drawing/2014/main" id="{C3172326-935F-1144-8470-859EF9A32F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1379" name="スライド番号プレースホルダ 3">
            <a:extLst>
              <a:ext uri="{FF2B5EF4-FFF2-40B4-BE49-F238E27FC236}">
                <a16:creationId xmlns:a16="http://schemas.microsoft.com/office/drawing/2014/main" id="{AE77EFA0-FC7D-EA4B-B085-843D09DC4C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03287E7-88E0-E24E-90E1-C5DB18F199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592479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スライド イメージ プレースホルダ 1">
            <a:extLst>
              <a:ext uri="{FF2B5EF4-FFF2-40B4-BE49-F238E27FC236}">
                <a16:creationId xmlns:a16="http://schemas.microsoft.com/office/drawing/2014/main" id="{640C8530-9994-9846-8D25-C248C8C935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3426" name="ノート プレースホルダ 2">
            <a:extLst>
              <a:ext uri="{FF2B5EF4-FFF2-40B4-BE49-F238E27FC236}">
                <a16:creationId xmlns:a16="http://schemas.microsoft.com/office/drawing/2014/main" id="{F36CA02A-4B83-8944-8C8B-FC7606B13A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3427" name="スライド番号プレースホルダ 3">
            <a:extLst>
              <a:ext uri="{FF2B5EF4-FFF2-40B4-BE49-F238E27FC236}">
                <a16:creationId xmlns:a16="http://schemas.microsoft.com/office/drawing/2014/main" id="{D6780A7B-B717-A344-9ECE-33BA09CBE3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36F45D9-366C-3046-8756-096A2C727A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22770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3" name="スライド イメージ プレースホルダ 1">
            <a:extLst>
              <a:ext uri="{FF2B5EF4-FFF2-40B4-BE49-F238E27FC236}">
                <a16:creationId xmlns:a16="http://schemas.microsoft.com/office/drawing/2014/main" id="{9B93ECCE-D71E-7440-AE2C-14C2026DD5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5074" name="ノート プレースホルダ 2">
            <a:extLst>
              <a:ext uri="{FF2B5EF4-FFF2-40B4-BE49-F238E27FC236}">
                <a16:creationId xmlns:a16="http://schemas.microsoft.com/office/drawing/2014/main" id="{DD4FF4E6-4960-B24F-B337-98774AAFD3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5075" name="スライド番号プレースホルダ 3">
            <a:extLst>
              <a:ext uri="{FF2B5EF4-FFF2-40B4-BE49-F238E27FC236}">
                <a16:creationId xmlns:a16="http://schemas.microsoft.com/office/drawing/2014/main" id="{684B0B3D-D732-5144-A4B5-7A39B511C9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6DF007A-4BA2-764A-BA6F-306CECAF2C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674573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スライド イメージ プレースホルダ 1">
            <a:extLst>
              <a:ext uri="{FF2B5EF4-FFF2-40B4-BE49-F238E27FC236}">
                <a16:creationId xmlns:a16="http://schemas.microsoft.com/office/drawing/2014/main" id="{D7538AB2-56F1-FC4E-93AB-866496EB6C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7122" name="ノート プレースホルダ 2">
            <a:extLst>
              <a:ext uri="{FF2B5EF4-FFF2-40B4-BE49-F238E27FC236}">
                <a16:creationId xmlns:a16="http://schemas.microsoft.com/office/drawing/2014/main" id="{B35D0179-DA55-8C40-950B-B8BA3750B8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7123" name="スライド番号プレースホルダ 3">
            <a:extLst>
              <a:ext uri="{FF2B5EF4-FFF2-40B4-BE49-F238E27FC236}">
                <a16:creationId xmlns:a16="http://schemas.microsoft.com/office/drawing/2014/main" id="{AF680A3D-316F-2E4B-BB6A-04EA13CC33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B0A1C6-7F6D-374A-8E0D-9BB8CA83CA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161139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スライド イメージ プレースホルダ 1">
            <a:extLst>
              <a:ext uri="{FF2B5EF4-FFF2-40B4-BE49-F238E27FC236}">
                <a16:creationId xmlns:a16="http://schemas.microsoft.com/office/drawing/2014/main" id="{15E63541-E275-974F-80FD-8F0EA6EE3C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5106" name="ノート プレースホルダ 2">
            <a:extLst>
              <a:ext uri="{FF2B5EF4-FFF2-40B4-BE49-F238E27FC236}">
                <a16:creationId xmlns:a16="http://schemas.microsoft.com/office/drawing/2014/main" id="{C2CCEE99-C9FD-DD46-89DE-1FA1C51181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75107" name="スライド番号プレースホルダ 3">
            <a:extLst>
              <a:ext uri="{FF2B5EF4-FFF2-40B4-BE49-F238E27FC236}">
                <a16:creationId xmlns:a16="http://schemas.microsoft.com/office/drawing/2014/main" id="{A9658741-D33E-6A4B-8AF1-33BE559E4A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07D0093-A12A-E141-BE6D-51716A5DCE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13686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スライド イメージ プレースホルダ 1">
            <a:extLst>
              <a:ext uri="{FF2B5EF4-FFF2-40B4-BE49-F238E27FC236}">
                <a16:creationId xmlns:a16="http://schemas.microsoft.com/office/drawing/2014/main" id="{E073FA54-628E-AB48-9519-E45070561C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6306" name="ノート プレースホルダ 2">
            <a:extLst>
              <a:ext uri="{FF2B5EF4-FFF2-40B4-BE49-F238E27FC236}">
                <a16:creationId xmlns:a16="http://schemas.microsoft.com/office/drawing/2014/main" id="{FF27A883-8D5E-7B47-96F4-2837269B41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6307" name="スライド番号プレースホルダ 3">
            <a:extLst>
              <a:ext uri="{FF2B5EF4-FFF2-40B4-BE49-F238E27FC236}">
                <a16:creationId xmlns:a16="http://schemas.microsoft.com/office/drawing/2014/main" id="{0F0092C5-7B78-9E4B-89EE-E584742D42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D89BD9A-4EA3-B34F-96CE-204234CCCF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190791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スライド イメージ プレースホルダ 1">
            <a:extLst>
              <a:ext uri="{FF2B5EF4-FFF2-40B4-BE49-F238E27FC236}">
                <a16:creationId xmlns:a16="http://schemas.microsoft.com/office/drawing/2014/main" id="{518700D6-C28C-F74F-BB70-63779056F4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4" name="ノート プレースホルダ 2">
            <a:extLst>
              <a:ext uri="{FF2B5EF4-FFF2-40B4-BE49-F238E27FC236}">
                <a16:creationId xmlns:a16="http://schemas.microsoft.com/office/drawing/2014/main" id="{C467D8C1-41C8-0340-A391-648E45758A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77155" name="スライド番号プレースホルダ 3">
            <a:extLst>
              <a:ext uri="{FF2B5EF4-FFF2-40B4-BE49-F238E27FC236}">
                <a16:creationId xmlns:a16="http://schemas.microsoft.com/office/drawing/2014/main" id="{A9C06FBE-A59F-1144-8D73-FCD0E3E32C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09A87E7-40A4-6C46-A2A7-07243CC882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546279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89" name="スライド イメージ プレースホルダ 1">
            <a:extLst>
              <a:ext uri="{FF2B5EF4-FFF2-40B4-BE49-F238E27FC236}">
                <a16:creationId xmlns:a16="http://schemas.microsoft.com/office/drawing/2014/main" id="{50D81F56-0AB3-D54A-801A-FDD4C4529D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8690" name="ノート プレースホルダ 2">
            <a:extLst>
              <a:ext uri="{FF2B5EF4-FFF2-40B4-BE49-F238E27FC236}">
                <a16:creationId xmlns:a16="http://schemas.microsoft.com/office/drawing/2014/main" id="{988A5E4C-40EA-FC41-B647-3683CACC84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98691" name="スライド番号プレースホルダ 3">
            <a:extLst>
              <a:ext uri="{FF2B5EF4-FFF2-40B4-BE49-F238E27FC236}">
                <a16:creationId xmlns:a16="http://schemas.microsoft.com/office/drawing/2014/main" id="{B70C4F3D-D320-304D-BD20-36D30C3B3A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5507709-7AB8-0048-85D4-3E471352306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407182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7" name="スライド イメージ プレースホルダ 1">
            <a:extLst>
              <a:ext uri="{FF2B5EF4-FFF2-40B4-BE49-F238E27FC236}">
                <a16:creationId xmlns:a16="http://schemas.microsoft.com/office/drawing/2014/main" id="{37397B56-0E85-754B-B6DB-335772D21F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0738" name="ノート プレースホルダ 2">
            <a:extLst>
              <a:ext uri="{FF2B5EF4-FFF2-40B4-BE49-F238E27FC236}">
                <a16:creationId xmlns:a16="http://schemas.microsoft.com/office/drawing/2014/main" id="{4FDC9DC7-7BC0-1741-92B1-FF5EF5A1FA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00739" name="スライド番号プレースホルダ 3">
            <a:extLst>
              <a:ext uri="{FF2B5EF4-FFF2-40B4-BE49-F238E27FC236}">
                <a16:creationId xmlns:a16="http://schemas.microsoft.com/office/drawing/2014/main" id="{BD027187-6AB8-C74C-A9E9-0072642A63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E95C072-B921-784D-8828-986D4088D7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11575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1" name="スライド イメージ プレースホルダ 1">
            <a:extLst>
              <a:ext uri="{FF2B5EF4-FFF2-40B4-BE49-F238E27FC236}">
                <a16:creationId xmlns:a16="http://schemas.microsoft.com/office/drawing/2014/main" id="{6D8168EA-622F-8048-85D5-50B309AA04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2162" name="ノート プレースホルダ 2">
            <a:extLst>
              <a:ext uri="{FF2B5EF4-FFF2-40B4-BE49-F238E27FC236}">
                <a16:creationId xmlns:a16="http://schemas.microsoft.com/office/drawing/2014/main" id="{054EE354-E3AD-B449-BADE-44C544948B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2163" name="スライド番号プレースホルダ 3">
            <a:extLst>
              <a:ext uri="{FF2B5EF4-FFF2-40B4-BE49-F238E27FC236}">
                <a16:creationId xmlns:a16="http://schemas.microsoft.com/office/drawing/2014/main" id="{F8285C6E-FE6C-764E-A415-9F3C46E6F2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EF5393-C985-CE4D-98ED-A6E9FBFC6E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276110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09" name="スライド イメージ プレースホルダ 1">
            <a:extLst>
              <a:ext uri="{FF2B5EF4-FFF2-40B4-BE49-F238E27FC236}">
                <a16:creationId xmlns:a16="http://schemas.microsoft.com/office/drawing/2014/main" id="{94E2BE03-BCDD-F849-85E4-EBF93E5A4D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4210" name="ノート プレースホルダ 2">
            <a:extLst>
              <a:ext uri="{FF2B5EF4-FFF2-40B4-BE49-F238E27FC236}">
                <a16:creationId xmlns:a16="http://schemas.microsoft.com/office/drawing/2014/main" id="{8B9F1C28-BED4-EA45-8DD8-C3297D3F9B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4211" name="スライド番号プレースホルダ 3">
            <a:extLst>
              <a:ext uri="{FF2B5EF4-FFF2-40B4-BE49-F238E27FC236}">
                <a16:creationId xmlns:a16="http://schemas.microsoft.com/office/drawing/2014/main" id="{C5ED2CD5-7320-874D-A7ED-39D5184D0A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38AD7E9-7532-324D-8D0A-82EA3279777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48705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5" name="スライド イメージ プレースホルダ 1">
            <a:extLst>
              <a:ext uri="{FF2B5EF4-FFF2-40B4-BE49-F238E27FC236}">
                <a16:creationId xmlns:a16="http://schemas.microsoft.com/office/drawing/2014/main" id="{AC59FA2C-8810-914A-B743-510ABCD3FB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5186" name="ノート プレースホルダ 2">
            <a:extLst>
              <a:ext uri="{FF2B5EF4-FFF2-40B4-BE49-F238E27FC236}">
                <a16:creationId xmlns:a16="http://schemas.microsoft.com/office/drawing/2014/main" id="{11A15990-4ECA-704C-87FC-B30F567EB8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5187" name="スライド番号プレースホルダ 3">
            <a:extLst>
              <a:ext uri="{FF2B5EF4-FFF2-40B4-BE49-F238E27FC236}">
                <a16:creationId xmlns:a16="http://schemas.microsoft.com/office/drawing/2014/main" id="{49C3C613-83D3-FF44-BB67-84809A150C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4BD9B19-41EF-AD4D-963A-2A8132C836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76278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3" name="スライド イメージ プレースホルダ 1">
            <a:extLst>
              <a:ext uri="{FF2B5EF4-FFF2-40B4-BE49-F238E27FC236}">
                <a16:creationId xmlns:a16="http://schemas.microsoft.com/office/drawing/2014/main" id="{F777C345-753A-5743-A8DA-5770C65C1A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7234" name="ノート プレースホルダ 2">
            <a:extLst>
              <a:ext uri="{FF2B5EF4-FFF2-40B4-BE49-F238E27FC236}">
                <a16:creationId xmlns:a16="http://schemas.microsoft.com/office/drawing/2014/main" id="{50FAADBD-3819-C745-BA9B-C82D154AC0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7235" name="スライド番号プレースホルダ 3">
            <a:extLst>
              <a:ext uri="{FF2B5EF4-FFF2-40B4-BE49-F238E27FC236}">
                <a16:creationId xmlns:a16="http://schemas.microsoft.com/office/drawing/2014/main" id="{82CCE4D4-93AE-2A48-BC64-59D1E76EAA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2BDE92-AA65-F84D-9960-7D650F51C7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309567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スライド イメージ プレースホルダ 1">
            <a:extLst>
              <a:ext uri="{FF2B5EF4-FFF2-40B4-BE49-F238E27FC236}">
                <a16:creationId xmlns:a16="http://schemas.microsoft.com/office/drawing/2014/main" id="{A204300B-8621-6E4F-AA1D-094697996E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ノート プレースホルダ 2">
            <a:extLst>
              <a:ext uri="{FF2B5EF4-FFF2-40B4-BE49-F238E27FC236}">
                <a16:creationId xmlns:a16="http://schemas.microsoft.com/office/drawing/2014/main" id="{743B127C-B6B6-A84D-A1A6-0831269EF9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323" name="スライド番号プレースホルダ 3">
            <a:extLst>
              <a:ext uri="{FF2B5EF4-FFF2-40B4-BE49-F238E27FC236}">
                <a16:creationId xmlns:a16="http://schemas.microsoft.com/office/drawing/2014/main" id="{7A227EAA-CF5B-9144-8B6B-269863D500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FA30BD5-922A-4D45-95EB-F888998F9F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560415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スライド イメージ プレースホルダ 1">
            <a:extLst>
              <a:ext uri="{FF2B5EF4-FFF2-40B4-BE49-F238E27FC236}">
                <a16:creationId xmlns:a16="http://schemas.microsoft.com/office/drawing/2014/main" id="{4F21F651-32D6-C64D-B1F6-355846FACE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0" name="ノート プレースホルダ 2">
            <a:extLst>
              <a:ext uri="{FF2B5EF4-FFF2-40B4-BE49-F238E27FC236}">
                <a16:creationId xmlns:a16="http://schemas.microsoft.com/office/drawing/2014/main" id="{1B563EF0-9623-F94C-B1F1-0D0584143B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371" name="スライド番号プレースホルダ 3">
            <a:extLst>
              <a:ext uri="{FF2B5EF4-FFF2-40B4-BE49-F238E27FC236}">
                <a16:creationId xmlns:a16="http://schemas.microsoft.com/office/drawing/2014/main" id="{EA4B3FC9-2B6A-A345-A1E6-5F394358F5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5B18B6A-96A4-C246-B546-533C5D19EB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673451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5" name="スライド イメージ プレースホルダ 1">
            <a:extLst>
              <a:ext uri="{FF2B5EF4-FFF2-40B4-BE49-F238E27FC236}">
                <a16:creationId xmlns:a16="http://schemas.microsoft.com/office/drawing/2014/main" id="{8F2FBCFB-B874-344D-887C-FA6C0E5410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6" name="ノート プレースホルダ 2">
            <a:extLst>
              <a:ext uri="{FF2B5EF4-FFF2-40B4-BE49-F238E27FC236}">
                <a16:creationId xmlns:a16="http://schemas.microsoft.com/office/drawing/2014/main" id="{9B24104E-E11D-9A46-8A06-02A3AE0DD3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8947" name="スライド番号プレースホルダ 3">
            <a:extLst>
              <a:ext uri="{FF2B5EF4-FFF2-40B4-BE49-F238E27FC236}">
                <a16:creationId xmlns:a16="http://schemas.microsoft.com/office/drawing/2014/main" id="{22E6A314-2AB4-624B-9CA5-53D5C9CB6D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3CCB1D-2CF6-0F45-9FAD-03303657DFA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6848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29" name="スライド イメージ プレースホルダ 1">
            <a:extLst>
              <a:ext uri="{FF2B5EF4-FFF2-40B4-BE49-F238E27FC236}">
                <a16:creationId xmlns:a16="http://schemas.microsoft.com/office/drawing/2014/main" id="{6ED81824-E509-0246-9783-8CA0890428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5330" name="ノート プレースホルダ 2">
            <a:extLst>
              <a:ext uri="{FF2B5EF4-FFF2-40B4-BE49-F238E27FC236}">
                <a16:creationId xmlns:a16="http://schemas.microsoft.com/office/drawing/2014/main" id="{E9C88A41-93B8-ED4A-8B9A-773BEC2A6A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5331" name="スライド番号プレースホルダ 3">
            <a:extLst>
              <a:ext uri="{FF2B5EF4-FFF2-40B4-BE49-F238E27FC236}">
                <a16:creationId xmlns:a16="http://schemas.microsoft.com/office/drawing/2014/main" id="{EAF047C1-789A-3A42-A5D2-3055B722F9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BE69E8F-72F1-7247-845A-506D8318A1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1052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3" name="スライド イメージ プレースホルダ 1">
            <a:extLst>
              <a:ext uri="{FF2B5EF4-FFF2-40B4-BE49-F238E27FC236}">
                <a16:creationId xmlns:a16="http://schemas.microsoft.com/office/drawing/2014/main" id="{9CB17657-1A2D-7541-BE62-AD0875AD59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4" name="ノート プレースホルダ 2">
            <a:extLst>
              <a:ext uri="{FF2B5EF4-FFF2-40B4-BE49-F238E27FC236}">
                <a16:creationId xmlns:a16="http://schemas.microsoft.com/office/drawing/2014/main" id="{FA4F054A-722A-0B48-ADCB-0389CAFE5D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0995" name="スライド番号プレースホルダ 3">
            <a:extLst>
              <a:ext uri="{FF2B5EF4-FFF2-40B4-BE49-F238E27FC236}">
                <a16:creationId xmlns:a16="http://schemas.microsoft.com/office/drawing/2014/main" id="{B1DE2B16-5484-3647-988F-B33121EE18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F01795-EACB-3A4E-BB3A-308B5EAC59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606467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7" name="スライド イメージ プレースホルダ 1">
            <a:extLst>
              <a:ext uri="{FF2B5EF4-FFF2-40B4-BE49-F238E27FC236}">
                <a16:creationId xmlns:a16="http://schemas.microsoft.com/office/drawing/2014/main" id="{A86AC19A-8349-7545-9881-BE2480A7E5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0498" name="ノート プレースホルダ 2">
            <a:extLst>
              <a:ext uri="{FF2B5EF4-FFF2-40B4-BE49-F238E27FC236}">
                <a16:creationId xmlns:a16="http://schemas.microsoft.com/office/drawing/2014/main" id="{F4648073-C038-9846-98E7-BDBB13F8DD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0499" name="スライド番号プレースホルダ 3">
            <a:extLst>
              <a:ext uri="{FF2B5EF4-FFF2-40B4-BE49-F238E27FC236}">
                <a16:creationId xmlns:a16="http://schemas.microsoft.com/office/drawing/2014/main" id="{BD1774BE-A567-EF44-B1C0-D645BCBBE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73CC2E3-F3C8-AC42-9861-47555425D2D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17574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5" name="スライド イメージ プレースホルダ 1">
            <a:extLst>
              <a:ext uri="{FF2B5EF4-FFF2-40B4-BE49-F238E27FC236}">
                <a16:creationId xmlns:a16="http://schemas.microsoft.com/office/drawing/2014/main" id="{60D71F1C-86B4-6F4B-83BB-023006CF27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2546" name="ノート プレースホルダ 2">
            <a:extLst>
              <a:ext uri="{FF2B5EF4-FFF2-40B4-BE49-F238E27FC236}">
                <a16:creationId xmlns:a16="http://schemas.microsoft.com/office/drawing/2014/main" id="{6E11BB8E-EA73-7D44-9B08-D0EBF8ACBA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2547" name="スライド番号プレースホルダ 3">
            <a:extLst>
              <a:ext uri="{FF2B5EF4-FFF2-40B4-BE49-F238E27FC236}">
                <a16:creationId xmlns:a16="http://schemas.microsoft.com/office/drawing/2014/main" id="{7A58F881-2FD3-544F-B52F-5926C21064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270862-F195-FE45-B4B9-46C7E3E863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50884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3" name="スライド イメージ プレースホルダ 1">
            <a:extLst>
              <a:ext uri="{FF2B5EF4-FFF2-40B4-BE49-F238E27FC236}">
                <a16:creationId xmlns:a16="http://schemas.microsoft.com/office/drawing/2014/main" id="{85553288-872E-214A-B147-1EFD7910B8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9794" name="ノート プレースホルダ 2">
            <a:extLst>
              <a:ext uri="{FF2B5EF4-FFF2-40B4-BE49-F238E27FC236}">
                <a16:creationId xmlns:a16="http://schemas.microsoft.com/office/drawing/2014/main" id="{968D4129-F03F-8B44-9325-E266CCE6DB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9795" name="スライド番号プレースホルダ 3">
            <a:extLst>
              <a:ext uri="{FF2B5EF4-FFF2-40B4-BE49-F238E27FC236}">
                <a16:creationId xmlns:a16="http://schemas.microsoft.com/office/drawing/2014/main" id="{82879A65-C750-A14B-8FFA-25385328A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1E58EEF-E241-1446-95FF-24FFFDC920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210901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1" name="スライド イメージ プレースホルダ 1">
            <a:extLst>
              <a:ext uri="{FF2B5EF4-FFF2-40B4-BE49-F238E27FC236}">
                <a16:creationId xmlns:a16="http://schemas.microsoft.com/office/drawing/2014/main" id="{8156F5BD-68BB-DD43-A992-4C732CEDD9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1842" name="ノート プレースホルダ 2">
            <a:extLst>
              <a:ext uri="{FF2B5EF4-FFF2-40B4-BE49-F238E27FC236}">
                <a16:creationId xmlns:a16="http://schemas.microsoft.com/office/drawing/2014/main" id="{7152BB4C-5DFE-D74F-A689-02B0102CB7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91843" name="スライド番号プレースホルダ 3">
            <a:extLst>
              <a:ext uri="{FF2B5EF4-FFF2-40B4-BE49-F238E27FC236}">
                <a16:creationId xmlns:a16="http://schemas.microsoft.com/office/drawing/2014/main" id="{373D7C2B-4981-6649-ACE6-186591A406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8457BD-C302-C94A-B54F-5B5E50B77E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908043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5" name="スライド イメージ プレースホルダ 1">
            <a:extLst>
              <a:ext uri="{FF2B5EF4-FFF2-40B4-BE49-F238E27FC236}">
                <a16:creationId xmlns:a16="http://schemas.microsoft.com/office/drawing/2014/main" id="{D36A7529-4846-7841-8FF3-88AED8F931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7986" name="ノート プレースホルダ 2">
            <a:extLst>
              <a:ext uri="{FF2B5EF4-FFF2-40B4-BE49-F238E27FC236}">
                <a16:creationId xmlns:a16="http://schemas.microsoft.com/office/drawing/2014/main" id="{341E3036-89E3-5E4A-A534-8717985CF8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7987" name="スライド番号プレースホルダ 3">
            <a:extLst>
              <a:ext uri="{FF2B5EF4-FFF2-40B4-BE49-F238E27FC236}">
                <a16:creationId xmlns:a16="http://schemas.microsoft.com/office/drawing/2014/main" id="{4965048E-EBC3-2148-8221-45EA550ACE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64886E5-CB90-544C-A7B1-FD5A1668F4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119029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3" name="スライド イメージ プレースホルダ 1">
            <a:extLst>
              <a:ext uri="{FF2B5EF4-FFF2-40B4-BE49-F238E27FC236}">
                <a16:creationId xmlns:a16="http://schemas.microsoft.com/office/drawing/2014/main" id="{34888C2F-B7BF-4840-8B7F-BE5C7E0045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0034" name="ノート プレースホルダ 2">
            <a:extLst>
              <a:ext uri="{FF2B5EF4-FFF2-40B4-BE49-F238E27FC236}">
                <a16:creationId xmlns:a16="http://schemas.microsoft.com/office/drawing/2014/main" id="{2728BB39-4168-CF43-AFC7-570329E23D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0035" name="スライド番号プレースホルダ 3">
            <a:extLst>
              <a:ext uri="{FF2B5EF4-FFF2-40B4-BE49-F238E27FC236}">
                <a16:creationId xmlns:a16="http://schemas.microsoft.com/office/drawing/2014/main" id="{2CFE0C06-8599-9742-9E9F-D906CF1A84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3D5E93-2526-2040-AF4D-6E98CF7554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772271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1" name="スライド イメージ プレースホルダ 1">
            <a:extLst>
              <a:ext uri="{FF2B5EF4-FFF2-40B4-BE49-F238E27FC236}">
                <a16:creationId xmlns:a16="http://schemas.microsoft.com/office/drawing/2014/main" id="{B9B4D6C5-29F6-7443-A8E5-FB20264235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9282" name="ノート プレースホルダ 2">
            <a:extLst>
              <a:ext uri="{FF2B5EF4-FFF2-40B4-BE49-F238E27FC236}">
                <a16:creationId xmlns:a16="http://schemas.microsoft.com/office/drawing/2014/main" id="{04DB31A1-42AE-5541-BDCE-53705673F2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9283" name="スライド番号プレースホルダ 3">
            <a:extLst>
              <a:ext uri="{FF2B5EF4-FFF2-40B4-BE49-F238E27FC236}">
                <a16:creationId xmlns:a16="http://schemas.microsoft.com/office/drawing/2014/main" id="{A43F50EC-E0CA-C24E-8E0B-0AD831A09E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EB7984-7B22-6D43-B6E2-B168BD3740E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844447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スライド イメージ プレースホルダ 1">
            <a:extLst>
              <a:ext uri="{FF2B5EF4-FFF2-40B4-BE49-F238E27FC236}">
                <a16:creationId xmlns:a16="http://schemas.microsoft.com/office/drawing/2014/main" id="{6A182C8D-8742-9849-BE3B-1F93BBFEC2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1330" name="ノート プレースホルダ 2">
            <a:extLst>
              <a:ext uri="{FF2B5EF4-FFF2-40B4-BE49-F238E27FC236}">
                <a16:creationId xmlns:a16="http://schemas.microsoft.com/office/drawing/2014/main" id="{E90AAE53-CBBC-C940-B2AC-EE1918F7C1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1331" name="スライド番号プレースホルダ 3">
            <a:extLst>
              <a:ext uri="{FF2B5EF4-FFF2-40B4-BE49-F238E27FC236}">
                <a16:creationId xmlns:a16="http://schemas.microsoft.com/office/drawing/2014/main" id="{876038E6-A6E7-3A4F-9254-6249CD2E3F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10A3AC4-0345-9943-AE4A-7BE6F7185D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039025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スライド イメージ プレースホルダ 1">
            <a:extLst>
              <a:ext uri="{FF2B5EF4-FFF2-40B4-BE49-F238E27FC236}">
                <a16:creationId xmlns:a16="http://schemas.microsoft.com/office/drawing/2014/main" id="{0BA4286F-A643-234D-B8C3-7801063DDE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3778" name="ノート プレースホルダ 2">
            <a:extLst>
              <a:ext uri="{FF2B5EF4-FFF2-40B4-BE49-F238E27FC236}">
                <a16:creationId xmlns:a16="http://schemas.microsoft.com/office/drawing/2014/main" id="{A75E9C33-509C-444E-A3EF-9EE23A76474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3779" name="スライド番号プレースホルダ 3">
            <a:extLst>
              <a:ext uri="{FF2B5EF4-FFF2-40B4-BE49-F238E27FC236}">
                <a16:creationId xmlns:a16="http://schemas.microsoft.com/office/drawing/2014/main" id="{4399575F-6BFE-1E43-931E-EF70912AF2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6339C8-F7AC-344D-B7F0-6155BBA6B8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38561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7" name="スライド イメージ プレースホルダ 1">
            <a:extLst>
              <a:ext uri="{FF2B5EF4-FFF2-40B4-BE49-F238E27FC236}">
                <a16:creationId xmlns:a16="http://schemas.microsoft.com/office/drawing/2014/main" id="{00606241-B031-ED4C-80C7-70E2A3D4AE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7378" name="ノート プレースホルダ 2">
            <a:extLst>
              <a:ext uri="{FF2B5EF4-FFF2-40B4-BE49-F238E27FC236}">
                <a16:creationId xmlns:a16="http://schemas.microsoft.com/office/drawing/2014/main" id="{CB18AF2F-F8AF-FF4C-99F8-C4AEB3D7BE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57379" name="スライド番号プレースホルダ 3">
            <a:extLst>
              <a:ext uri="{FF2B5EF4-FFF2-40B4-BE49-F238E27FC236}">
                <a16:creationId xmlns:a16="http://schemas.microsoft.com/office/drawing/2014/main" id="{F11ADBAA-311B-E045-AB35-11FACFDFF3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ABC1D0-087F-7F4A-9046-2DEE3015DE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878414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スライド イメージ プレースホルダ 1">
            <a:extLst>
              <a:ext uri="{FF2B5EF4-FFF2-40B4-BE49-F238E27FC236}">
                <a16:creationId xmlns:a16="http://schemas.microsoft.com/office/drawing/2014/main" id="{178AAA47-F4C7-9848-B5CE-16A9E369F3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5826" name="ノート プレースホルダ 2">
            <a:extLst>
              <a:ext uri="{FF2B5EF4-FFF2-40B4-BE49-F238E27FC236}">
                <a16:creationId xmlns:a16="http://schemas.microsoft.com/office/drawing/2014/main" id="{9F942388-1A1C-7F4E-8CFC-64364BE54B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5827" name="スライド番号プレースホルダ 3">
            <a:extLst>
              <a:ext uri="{FF2B5EF4-FFF2-40B4-BE49-F238E27FC236}">
                <a16:creationId xmlns:a16="http://schemas.microsoft.com/office/drawing/2014/main" id="{3E02E51A-51B7-AD4D-A209-E55D3A8E1C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FE51FE-9DE6-204C-B1E2-36CD279C72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46751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1" name="スライド イメージ プレースホルダ 1">
            <a:extLst>
              <a:ext uri="{FF2B5EF4-FFF2-40B4-BE49-F238E27FC236}">
                <a16:creationId xmlns:a16="http://schemas.microsoft.com/office/drawing/2014/main" id="{0549225D-1B97-9B49-83AD-8275A853BC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6402" name="ノート プレースホルダ 2">
            <a:extLst>
              <a:ext uri="{FF2B5EF4-FFF2-40B4-BE49-F238E27FC236}">
                <a16:creationId xmlns:a16="http://schemas.microsoft.com/office/drawing/2014/main" id="{6BFD586F-F178-8242-9EC8-8CFE8AEA45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6403" name="スライド番号プレースホルダ 3">
            <a:extLst>
              <a:ext uri="{FF2B5EF4-FFF2-40B4-BE49-F238E27FC236}">
                <a16:creationId xmlns:a16="http://schemas.microsoft.com/office/drawing/2014/main" id="{BF2919D8-FE4A-764C-B86B-45CB8EC2C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8664A2-C726-BC4D-A63D-C3AA0038E0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070432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49" name="スライド イメージ プレースホルダ 1">
            <a:extLst>
              <a:ext uri="{FF2B5EF4-FFF2-40B4-BE49-F238E27FC236}">
                <a16:creationId xmlns:a16="http://schemas.microsoft.com/office/drawing/2014/main" id="{DEACCC48-E84F-2246-8777-F5033058F8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8450" name="ノート プレースホルダ 2">
            <a:extLst>
              <a:ext uri="{FF2B5EF4-FFF2-40B4-BE49-F238E27FC236}">
                <a16:creationId xmlns:a16="http://schemas.microsoft.com/office/drawing/2014/main" id="{6A3FB065-0CC5-FB4D-A8AD-CB8CC3E310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8451" name="スライド番号プレースホルダ 3">
            <a:extLst>
              <a:ext uri="{FF2B5EF4-FFF2-40B4-BE49-F238E27FC236}">
                <a16:creationId xmlns:a16="http://schemas.microsoft.com/office/drawing/2014/main" id="{0C97D23E-90AE-C346-971E-A2DEF98F19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FFCA192-8242-3E48-B3C8-3E6F6DA4FD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027533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3" name="スライド イメージ プレースホルダ 1">
            <a:extLst>
              <a:ext uri="{FF2B5EF4-FFF2-40B4-BE49-F238E27FC236}">
                <a16:creationId xmlns:a16="http://schemas.microsoft.com/office/drawing/2014/main" id="{C1293A9F-CC1E-7D43-835A-7EDDA77D17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6514" name="ノート プレースホルダ 2">
            <a:extLst>
              <a:ext uri="{FF2B5EF4-FFF2-40B4-BE49-F238E27FC236}">
                <a16:creationId xmlns:a16="http://schemas.microsoft.com/office/drawing/2014/main" id="{9533B501-C65D-1248-8356-9A2C8B3F6C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6515" name="スライド番号プレースホルダ 3">
            <a:extLst>
              <a:ext uri="{FF2B5EF4-FFF2-40B4-BE49-F238E27FC236}">
                <a16:creationId xmlns:a16="http://schemas.microsoft.com/office/drawing/2014/main" id="{57B2E564-6065-714B-BFA5-C7A5DAC439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92CD2A-299C-974D-A39E-E0B5C90575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684250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1" name="スライド イメージ プレースホルダ 1">
            <a:extLst>
              <a:ext uri="{FF2B5EF4-FFF2-40B4-BE49-F238E27FC236}">
                <a16:creationId xmlns:a16="http://schemas.microsoft.com/office/drawing/2014/main" id="{D1EA522F-1945-2B40-A47F-37B1B3249D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8562" name="ノート プレースホルダ 2">
            <a:extLst>
              <a:ext uri="{FF2B5EF4-FFF2-40B4-BE49-F238E27FC236}">
                <a16:creationId xmlns:a16="http://schemas.microsoft.com/office/drawing/2014/main" id="{0EE67397-69C4-D442-8C20-2BF03B8FC9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8563" name="スライド番号プレースホルダ 3">
            <a:extLst>
              <a:ext uri="{FF2B5EF4-FFF2-40B4-BE49-F238E27FC236}">
                <a16:creationId xmlns:a16="http://schemas.microsoft.com/office/drawing/2014/main" id="{0B548FE7-22C6-1142-BF1F-B55B01CADE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28BA172-2FDE-E14B-BDE4-A3CC916A1C9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762829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89" name="スライド イメージ プレースホルダ 1">
            <a:extLst>
              <a:ext uri="{FF2B5EF4-FFF2-40B4-BE49-F238E27FC236}">
                <a16:creationId xmlns:a16="http://schemas.microsoft.com/office/drawing/2014/main" id="{30DBBED1-C42E-2444-BCCD-0964CE9193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3890" name="ノート プレースホルダ 2">
            <a:extLst>
              <a:ext uri="{FF2B5EF4-FFF2-40B4-BE49-F238E27FC236}">
                <a16:creationId xmlns:a16="http://schemas.microsoft.com/office/drawing/2014/main" id="{66D12C03-1A55-6344-ACEC-DF0734FECE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3891" name="スライド番号プレースホルダ 3">
            <a:extLst>
              <a:ext uri="{FF2B5EF4-FFF2-40B4-BE49-F238E27FC236}">
                <a16:creationId xmlns:a16="http://schemas.microsoft.com/office/drawing/2014/main" id="{34876977-7309-4042-89AF-CB44E97A92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F4E6D8-9DDF-6C4C-A6E8-FAEFF85D3E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574646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7" name="スライド イメージ プレースホルダ 1">
            <a:extLst>
              <a:ext uri="{FF2B5EF4-FFF2-40B4-BE49-F238E27FC236}">
                <a16:creationId xmlns:a16="http://schemas.microsoft.com/office/drawing/2014/main" id="{F4D15308-6162-794A-933D-1E7444A418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5938" name="ノート プレースホルダ 2">
            <a:extLst>
              <a:ext uri="{FF2B5EF4-FFF2-40B4-BE49-F238E27FC236}">
                <a16:creationId xmlns:a16="http://schemas.microsoft.com/office/drawing/2014/main" id="{DB95513B-8AEF-6941-8726-908995C12C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95939" name="スライド番号プレースホルダ 3">
            <a:extLst>
              <a:ext uri="{FF2B5EF4-FFF2-40B4-BE49-F238E27FC236}">
                <a16:creationId xmlns:a16="http://schemas.microsoft.com/office/drawing/2014/main" id="{63B8C6EA-1311-434C-BE72-99791FA6B5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AAC651F-37B5-CA47-B7C2-CCC4F5D3164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435389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1" name="スライド イメージ プレースホルダ 1">
            <a:extLst>
              <a:ext uri="{FF2B5EF4-FFF2-40B4-BE49-F238E27FC236}">
                <a16:creationId xmlns:a16="http://schemas.microsoft.com/office/drawing/2014/main" id="{A8082AAA-1731-5941-B747-63F1FFC09E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0162" name="ノート プレースホルダ 2">
            <a:extLst>
              <a:ext uri="{FF2B5EF4-FFF2-40B4-BE49-F238E27FC236}">
                <a16:creationId xmlns:a16="http://schemas.microsoft.com/office/drawing/2014/main" id="{A39EF2ED-88D3-6C49-8412-7E483A9F37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0163" name="スライド番号プレースホルダ 3">
            <a:extLst>
              <a:ext uri="{FF2B5EF4-FFF2-40B4-BE49-F238E27FC236}">
                <a16:creationId xmlns:a16="http://schemas.microsoft.com/office/drawing/2014/main" id="{E9A54A11-A614-6749-800B-AA2D807737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0A932A-4565-5840-88C0-F26C7490EE2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145360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スライド イメージ プレースホルダ 1">
            <a:extLst>
              <a:ext uri="{FF2B5EF4-FFF2-40B4-BE49-F238E27FC236}">
                <a16:creationId xmlns:a16="http://schemas.microsoft.com/office/drawing/2014/main" id="{21C92B0E-D071-F44B-83C4-1927F70B4B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2210" name="ノート プレースホルダ 2">
            <a:extLst>
              <a:ext uri="{FF2B5EF4-FFF2-40B4-BE49-F238E27FC236}">
                <a16:creationId xmlns:a16="http://schemas.microsoft.com/office/drawing/2014/main" id="{82F56EE8-438C-A149-83F2-38EEF1864A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2211" name="スライド番号プレースホルダ 3">
            <a:extLst>
              <a:ext uri="{FF2B5EF4-FFF2-40B4-BE49-F238E27FC236}">
                <a16:creationId xmlns:a16="http://schemas.microsoft.com/office/drawing/2014/main" id="{8B10EE70-1275-5548-9F17-391EEEF488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4CA2BBA-3AB2-024C-A53B-FAE02D09AC3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587502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1" name="スライド イメージ プレースホルダ 1">
            <a:extLst>
              <a:ext uri="{FF2B5EF4-FFF2-40B4-BE49-F238E27FC236}">
                <a16:creationId xmlns:a16="http://schemas.microsoft.com/office/drawing/2014/main" id="{17C46A98-2C12-F24F-8111-B80BE92A07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1682" name="ノート プレースホルダ 2">
            <a:extLst>
              <a:ext uri="{FF2B5EF4-FFF2-40B4-BE49-F238E27FC236}">
                <a16:creationId xmlns:a16="http://schemas.microsoft.com/office/drawing/2014/main" id="{0174EAF3-E915-F14B-B044-D4B7D57911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1683" name="スライド番号プレースホルダ 3">
            <a:extLst>
              <a:ext uri="{FF2B5EF4-FFF2-40B4-BE49-F238E27FC236}">
                <a16:creationId xmlns:a16="http://schemas.microsoft.com/office/drawing/2014/main" id="{B7B0044D-8F5C-7349-9D5F-74E249EB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A2A222F-4F9A-4448-81CF-86AB99B5EE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68216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スライド イメージ プレースホルダ 1">
            <a:extLst>
              <a:ext uri="{FF2B5EF4-FFF2-40B4-BE49-F238E27FC236}">
                <a16:creationId xmlns:a16="http://schemas.microsoft.com/office/drawing/2014/main" id="{2D718AC5-48A3-8E4A-99F0-56DD41788C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4" name="ノート プレースホルダ 2">
            <a:extLst>
              <a:ext uri="{FF2B5EF4-FFF2-40B4-BE49-F238E27FC236}">
                <a16:creationId xmlns:a16="http://schemas.microsoft.com/office/drawing/2014/main" id="{E59DE624-D71C-BA4C-8B5F-415787BCEE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035" name="スライド番号プレースホルダ 3">
            <a:extLst>
              <a:ext uri="{FF2B5EF4-FFF2-40B4-BE49-F238E27FC236}">
                <a16:creationId xmlns:a16="http://schemas.microsoft.com/office/drawing/2014/main" id="{E045B903-D0AB-474C-9BAF-B0135FA38C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0712BE9-B467-8442-8D36-625B7571A9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192606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29" name="スライド イメージ プレースホルダ 1">
            <a:extLst>
              <a:ext uri="{FF2B5EF4-FFF2-40B4-BE49-F238E27FC236}">
                <a16:creationId xmlns:a16="http://schemas.microsoft.com/office/drawing/2014/main" id="{0ADFC539-DA1F-724A-B1F5-CF0518C4EF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3730" name="ノート プレースホルダ 2">
            <a:extLst>
              <a:ext uri="{FF2B5EF4-FFF2-40B4-BE49-F238E27FC236}">
                <a16:creationId xmlns:a16="http://schemas.microsoft.com/office/drawing/2014/main" id="{5CEE3CA3-4DD3-2F4E-A782-85B181F207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3731" name="スライド番号プレースホルダ 3">
            <a:extLst>
              <a:ext uri="{FF2B5EF4-FFF2-40B4-BE49-F238E27FC236}">
                <a16:creationId xmlns:a16="http://schemas.microsoft.com/office/drawing/2014/main" id="{6DA4B8AD-A768-A245-9661-83A15B9DFE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BF249D4-AD9A-8842-AF78-1833EA443C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86251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7" name="スライド イメージ プレースホルダ 1">
            <a:extLst>
              <a:ext uri="{FF2B5EF4-FFF2-40B4-BE49-F238E27FC236}">
                <a16:creationId xmlns:a16="http://schemas.microsoft.com/office/drawing/2014/main" id="{DEADBC4C-A4DD-C546-9C4D-F420353CC1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6258" name="ノート プレースホルダ 2">
            <a:extLst>
              <a:ext uri="{FF2B5EF4-FFF2-40B4-BE49-F238E27FC236}">
                <a16:creationId xmlns:a16="http://schemas.microsoft.com/office/drawing/2014/main" id="{DBE53C55-A301-344F-A47E-0B1E6ED1DA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36259" name="スライド番号プレースホルダ 3">
            <a:extLst>
              <a:ext uri="{FF2B5EF4-FFF2-40B4-BE49-F238E27FC236}">
                <a16:creationId xmlns:a16="http://schemas.microsoft.com/office/drawing/2014/main" id="{A0E705D8-BF11-C348-AC0B-10B3B18DAC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3B087F0-A4FA-5E4A-90E1-690A9B7A75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14273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5" name="スライド イメージ プレースホルダ 1">
            <a:extLst>
              <a:ext uri="{FF2B5EF4-FFF2-40B4-BE49-F238E27FC236}">
                <a16:creationId xmlns:a16="http://schemas.microsoft.com/office/drawing/2014/main" id="{03B5C729-7B70-5045-83BA-FBED0D30D6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8306" name="ノート プレースホルダ 2">
            <a:extLst>
              <a:ext uri="{FF2B5EF4-FFF2-40B4-BE49-F238E27FC236}">
                <a16:creationId xmlns:a16="http://schemas.microsoft.com/office/drawing/2014/main" id="{BD723DB8-671B-C249-B6B9-4822856F400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38307" name="スライド番号プレースホルダ 3">
            <a:extLst>
              <a:ext uri="{FF2B5EF4-FFF2-40B4-BE49-F238E27FC236}">
                <a16:creationId xmlns:a16="http://schemas.microsoft.com/office/drawing/2014/main" id="{28F2EA90-462E-A343-95E0-CEE3C25325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9180C8-BA03-1D41-8D72-80645FF878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10867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スライド イメージ プレースホルダ 1">
            <a:extLst>
              <a:ext uri="{FF2B5EF4-FFF2-40B4-BE49-F238E27FC236}">
                <a16:creationId xmlns:a16="http://schemas.microsoft.com/office/drawing/2014/main" id="{D801989A-D2D6-8749-A51E-CF75F90241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4" name="ノート プレースホルダ 2">
            <a:extLst>
              <a:ext uri="{FF2B5EF4-FFF2-40B4-BE49-F238E27FC236}">
                <a16:creationId xmlns:a16="http://schemas.microsoft.com/office/drawing/2014/main" id="{F8AF44AD-0B44-B743-BE25-727AE89357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515" name="スライド番号プレースホルダ 3">
            <a:extLst>
              <a:ext uri="{FF2B5EF4-FFF2-40B4-BE49-F238E27FC236}">
                <a16:creationId xmlns:a16="http://schemas.microsoft.com/office/drawing/2014/main" id="{867CC5BF-657C-854F-9A8D-54083052F6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B1E7B55-3929-1848-82CD-6A2D8AE238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8298748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スライド イメージ プレースホルダ 1">
            <a:extLst>
              <a:ext uri="{FF2B5EF4-FFF2-40B4-BE49-F238E27FC236}">
                <a16:creationId xmlns:a16="http://schemas.microsoft.com/office/drawing/2014/main" id="{03A45944-F109-5041-A3F2-F401B46165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2" name="ノート プレースホルダ 2">
            <a:extLst>
              <a:ext uri="{FF2B5EF4-FFF2-40B4-BE49-F238E27FC236}">
                <a16:creationId xmlns:a16="http://schemas.microsoft.com/office/drawing/2014/main" id="{9FF23AC5-B587-C340-9710-F8AD6B6482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563" name="スライド番号プレースホルダ 3">
            <a:extLst>
              <a:ext uri="{FF2B5EF4-FFF2-40B4-BE49-F238E27FC236}">
                <a16:creationId xmlns:a16="http://schemas.microsoft.com/office/drawing/2014/main" id="{719B24B9-E511-FA48-B70E-316FB6F442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8F2372B-DA4D-6C49-9095-83EE4AB0715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787451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1" name="スライド イメージ プレースホルダ 1">
            <a:extLst>
              <a:ext uri="{FF2B5EF4-FFF2-40B4-BE49-F238E27FC236}">
                <a16:creationId xmlns:a16="http://schemas.microsoft.com/office/drawing/2014/main" id="{CDB84F54-F773-474B-9BFC-EF4F8736AC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2082" name="ノート プレースホルダ 2">
            <a:extLst>
              <a:ext uri="{FF2B5EF4-FFF2-40B4-BE49-F238E27FC236}">
                <a16:creationId xmlns:a16="http://schemas.microsoft.com/office/drawing/2014/main" id="{294577BC-7804-364D-8438-6F64D2CB72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2083" name="スライド番号プレースホルダ 3">
            <a:extLst>
              <a:ext uri="{FF2B5EF4-FFF2-40B4-BE49-F238E27FC236}">
                <a16:creationId xmlns:a16="http://schemas.microsoft.com/office/drawing/2014/main" id="{F8EA3860-6916-CE42-85D7-A1A83937DF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5600C81-8E68-B546-B7D4-C497402F3A5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126359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29" name="スライド イメージ プレースホルダ 1">
            <a:extLst>
              <a:ext uri="{FF2B5EF4-FFF2-40B4-BE49-F238E27FC236}">
                <a16:creationId xmlns:a16="http://schemas.microsoft.com/office/drawing/2014/main" id="{318E017D-E35F-8C47-82B4-0AC6D0FCE6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4130" name="ノート プレースホルダ 2">
            <a:extLst>
              <a:ext uri="{FF2B5EF4-FFF2-40B4-BE49-F238E27FC236}">
                <a16:creationId xmlns:a16="http://schemas.microsoft.com/office/drawing/2014/main" id="{92636EE0-6BE6-D540-8A1B-09F45EB963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4131" name="スライド番号プレースホルダ 3">
            <a:extLst>
              <a:ext uri="{FF2B5EF4-FFF2-40B4-BE49-F238E27FC236}">
                <a16:creationId xmlns:a16="http://schemas.microsoft.com/office/drawing/2014/main" id="{1747546E-108F-9E42-B280-ADBE5F3A3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D782316-BECD-AF45-932B-DF27E82977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4225545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7" name="スライド イメージ プレースホルダ 1">
            <a:extLst>
              <a:ext uri="{FF2B5EF4-FFF2-40B4-BE49-F238E27FC236}">
                <a16:creationId xmlns:a16="http://schemas.microsoft.com/office/drawing/2014/main" id="{C99025BB-1F78-3240-862C-282AE2E5A1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0978" name="ノート プレースホルダ 2">
            <a:extLst>
              <a:ext uri="{FF2B5EF4-FFF2-40B4-BE49-F238E27FC236}">
                <a16:creationId xmlns:a16="http://schemas.microsoft.com/office/drawing/2014/main" id="{C53A421E-F57C-6644-A9B2-846EB1BBCE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0979" name="スライド番号プレースホルダ 3">
            <a:extLst>
              <a:ext uri="{FF2B5EF4-FFF2-40B4-BE49-F238E27FC236}">
                <a16:creationId xmlns:a16="http://schemas.microsoft.com/office/drawing/2014/main" id="{B8C183BA-8541-544D-83B0-394549EFF6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458737-AFD1-8742-AE15-9BCCBCDB90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07426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5" name="スライド イメージ プレースホルダ 1">
            <a:extLst>
              <a:ext uri="{FF2B5EF4-FFF2-40B4-BE49-F238E27FC236}">
                <a16:creationId xmlns:a16="http://schemas.microsoft.com/office/drawing/2014/main" id="{9ADDDCE1-74F2-3349-A00A-84F272534A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3026" name="ノート プレースホルダ 2">
            <a:extLst>
              <a:ext uri="{FF2B5EF4-FFF2-40B4-BE49-F238E27FC236}">
                <a16:creationId xmlns:a16="http://schemas.microsoft.com/office/drawing/2014/main" id="{CD85ABAC-E6C7-704D-A39C-783A24305E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3027" name="スライド番号プレースホルダ 3">
            <a:extLst>
              <a:ext uri="{FF2B5EF4-FFF2-40B4-BE49-F238E27FC236}">
                <a16:creationId xmlns:a16="http://schemas.microsoft.com/office/drawing/2014/main" id="{6D802131-93BB-9849-986D-B09E485B8C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0C6D319-A878-1749-8DC1-895FC71B44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3123892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69" name="スライド イメージ プレースホルダ 1">
            <a:extLst>
              <a:ext uri="{FF2B5EF4-FFF2-40B4-BE49-F238E27FC236}">
                <a16:creationId xmlns:a16="http://schemas.microsoft.com/office/drawing/2014/main" id="{28CBDD7A-2EF7-B24F-BC70-9416420ED0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3970" name="ノート プレースホルダ 2">
            <a:extLst>
              <a:ext uri="{FF2B5EF4-FFF2-40B4-BE49-F238E27FC236}">
                <a16:creationId xmlns:a16="http://schemas.microsoft.com/office/drawing/2014/main" id="{83B03F7F-D321-8941-AF26-A70C3D179C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3971" name="スライド番号プレースホルダ 3">
            <a:extLst>
              <a:ext uri="{FF2B5EF4-FFF2-40B4-BE49-F238E27FC236}">
                <a16:creationId xmlns:a16="http://schemas.microsoft.com/office/drawing/2014/main" id="{90E60E1C-4FD1-EF49-A0F8-5145DF586E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43F91A-14D0-3D4E-97B9-F2A7CFA99B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42476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DD48A2D9-262F-1742-8242-E633591A5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1AD0850-FF33-47CB-9439-B5AE079E841B}"/>
              </a:ext>
            </a:extLst>
          </p:cNvPr>
          <p:cNvGrpSpPr/>
          <p:nvPr/>
        </p:nvGrpSpPr>
        <p:grpSpPr>
          <a:xfrm>
            <a:off x="2855913" y="1439863"/>
            <a:ext cx="4044950" cy="4564062"/>
            <a:chOff x="2855913" y="1439863"/>
            <a:chExt cx="4044950" cy="4564062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A6FB7A3-F696-0E4E-868A-CB98AE1CF8A8}"/>
                </a:ext>
              </a:extLst>
            </p:cNvPr>
            <p:cNvSpPr/>
            <p:nvPr/>
          </p:nvSpPr>
          <p:spPr>
            <a:xfrm>
              <a:off x="2855913" y="14843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79C750A-AFA7-5C47-81D5-7DF31AE7BD81}"/>
                </a:ext>
              </a:extLst>
            </p:cNvPr>
            <p:cNvSpPr/>
            <p:nvPr/>
          </p:nvSpPr>
          <p:spPr>
            <a:xfrm>
              <a:off x="4729163" y="14398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E6A62C0-1249-BF45-B814-9B8EEBDB084E}"/>
                </a:ext>
              </a:extLst>
            </p:cNvPr>
            <p:cNvSpPr/>
            <p:nvPr/>
          </p:nvSpPr>
          <p:spPr>
            <a:xfrm>
              <a:off x="3436938" y="18462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82308BB-3838-D049-92D2-78F0B3C901D7}"/>
                </a:ext>
              </a:extLst>
            </p:cNvPr>
            <p:cNvSpPr/>
            <p:nvPr/>
          </p:nvSpPr>
          <p:spPr>
            <a:xfrm>
              <a:off x="3875088" y="21701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104DE9D-E2D7-F54E-A475-582DED908613}"/>
                </a:ext>
              </a:extLst>
            </p:cNvPr>
            <p:cNvSpPr/>
            <p:nvPr/>
          </p:nvSpPr>
          <p:spPr>
            <a:xfrm>
              <a:off x="5329238" y="17526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020B36E-818D-844E-A6E2-A921E7F01AA5}"/>
                </a:ext>
              </a:extLst>
            </p:cNvPr>
            <p:cNvSpPr/>
            <p:nvPr/>
          </p:nvSpPr>
          <p:spPr>
            <a:xfrm>
              <a:off x="5535613" y="20574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CDDF572-574B-D440-8450-8C375D4C575F}"/>
                </a:ext>
              </a:extLst>
            </p:cNvPr>
            <p:cNvSpPr/>
            <p:nvPr/>
          </p:nvSpPr>
          <p:spPr>
            <a:xfrm>
              <a:off x="3402013" y="27606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149C44-C5F2-4247-9DFE-6E5C6CCD1A9C}"/>
                </a:ext>
              </a:extLst>
            </p:cNvPr>
            <p:cNvSpPr/>
            <p:nvPr/>
          </p:nvSpPr>
          <p:spPr>
            <a:xfrm>
              <a:off x="3443288" y="33766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C80F0A7-8621-9D4D-A25A-2174F3DDA1C1}"/>
                </a:ext>
              </a:extLst>
            </p:cNvPr>
            <p:cNvSpPr/>
            <p:nvPr/>
          </p:nvSpPr>
          <p:spPr>
            <a:xfrm>
              <a:off x="3409950" y="39639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AF901F2-B366-D945-B2FC-E044DACF1915}"/>
                </a:ext>
              </a:extLst>
            </p:cNvPr>
            <p:cNvSpPr/>
            <p:nvPr/>
          </p:nvSpPr>
          <p:spPr>
            <a:xfrm>
              <a:off x="3160713" y="28590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6180C42-2D26-314F-859D-FE63173E3A6C}"/>
                </a:ext>
              </a:extLst>
            </p:cNvPr>
            <p:cNvSpPr/>
            <p:nvPr/>
          </p:nvSpPr>
          <p:spPr>
            <a:xfrm>
              <a:off x="3352800" y="46497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3C0EE5F-C7DC-A549-BBD1-AC2E7D3CF758}"/>
                </a:ext>
              </a:extLst>
            </p:cNvPr>
            <p:cNvSpPr/>
            <p:nvPr/>
          </p:nvSpPr>
          <p:spPr>
            <a:xfrm>
              <a:off x="4306888" y="43322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EAE610B4-5198-7440-B3EF-33436E8A0082}"/>
                </a:ext>
              </a:extLst>
            </p:cNvPr>
            <p:cNvSpPr/>
            <p:nvPr/>
          </p:nvSpPr>
          <p:spPr>
            <a:xfrm>
              <a:off x="5389563" y="27828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EFD1CFE-DBE5-4F43-A333-4E694FFAF064}"/>
                </a:ext>
              </a:extLst>
            </p:cNvPr>
            <p:cNvSpPr/>
            <p:nvPr/>
          </p:nvSpPr>
          <p:spPr>
            <a:xfrm>
              <a:off x="6135688" y="30114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CAD4B43-C61B-C548-AB66-98D65CDDDEDA}"/>
                </a:ext>
              </a:extLst>
            </p:cNvPr>
            <p:cNvSpPr/>
            <p:nvPr/>
          </p:nvSpPr>
          <p:spPr>
            <a:xfrm>
              <a:off x="5776913" y="43529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A84D5E7-8C19-E143-ACD8-D5787F52A03E}"/>
                </a:ext>
              </a:extLst>
            </p:cNvPr>
            <p:cNvSpPr/>
            <p:nvPr/>
          </p:nvSpPr>
          <p:spPr>
            <a:xfrm>
              <a:off x="5108575" y="28940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75621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ED2E2E0-A576-964F-AA40-38AA05D7DB9F}"/>
              </a:ext>
            </a:extLst>
          </p:cNvPr>
          <p:cNvSpPr/>
          <p:nvPr/>
        </p:nvSpPr>
        <p:spPr>
          <a:xfrm>
            <a:off x="2622550" y="2601913"/>
            <a:ext cx="2159000" cy="581025"/>
          </a:xfrm>
          <a:custGeom>
            <a:avLst/>
            <a:gdLst>
              <a:gd name="connsiteX0" fmla="*/ 876300 w 2159794"/>
              <a:gd name="connsiteY0" fmla="*/ 481013 h 581025"/>
              <a:gd name="connsiteX1" fmla="*/ 681038 w 2159794"/>
              <a:gd name="connsiteY1" fmla="*/ 533400 h 581025"/>
              <a:gd name="connsiteX2" fmla="*/ 607219 w 2159794"/>
              <a:gd name="connsiteY2" fmla="*/ 557213 h 581025"/>
              <a:gd name="connsiteX3" fmla="*/ 550069 w 2159794"/>
              <a:gd name="connsiteY3" fmla="*/ 571500 h 581025"/>
              <a:gd name="connsiteX4" fmla="*/ 509588 w 2159794"/>
              <a:gd name="connsiteY4" fmla="*/ 578644 h 581025"/>
              <a:gd name="connsiteX5" fmla="*/ 447675 w 2159794"/>
              <a:gd name="connsiteY5" fmla="*/ 581025 h 581025"/>
              <a:gd name="connsiteX6" fmla="*/ 402432 w 2159794"/>
              <a:gd name="connsiteY6" fmla="*/ 569119 h 581025"/>
              <a:gd name="connsiteX7" fmla="*/ 304800 w 2159794"/>
              <a:gd name="connsiteY7" fmla="*/ 528638 h 581025"/>
              <a:gd name="connsiteX8" fmla="*/ 233363 w 2159794"/>
              <a:gd name="connsiteY8" fmla="*/ 492919 h 581025"/>
              <a:gd name="connsiteX9" fmla="*/ 140494 w 2159794"/>
              <a:gd name="connsiteY9" fmla="*/ 433388 h 581025"/>
              <a:gd name="connsiteX10" fmla="*/ 71438 w 2159794"/>
              <a:gd name="connsiteY10" fmla="*/ 383382 h 581025"/>
              <a:gd name="connsiteX11" fmla="*/ 28575 w 2159794"/>
              <a:gd name="connsiteY11" fmla="*/ 345282 h 581025"/>
              <a:gd name="connsiteX12" fmla="*/ 14288 w 2159794"/>
              <a:gd name="connsiteY12" fmla="*/ 321469 h 581025"/>
              <a:gd name="connsiteX13" fmla="*/ 2382 w 2159794"/>
              <a:gd name="connsiteY13" fmla="*/ 288132 h 581025"/>
              <a:gd name="connsiteX14" fmla="*/ 0 w 2159794"/>
              <a:gd name="connsiteY14" fmla="*/ 259557 h 581025"/>
              <a:gd name="connsiteX15" fmla="*/ 2382 w 2159794"/>
              <a:gd name="connsiteY15" fmla="*/ 240507 h 581025"/>
              <a:gd name="connsiteX16" fmla="*/ 9525 w 2159794"/>
              <a:gd name="connsiteY16" fmla="*/ 228600 h 581025"/>
              <a:gd name="connsiteX17" fmla="*/ 23813 w 2159794"/>
              <a:gd name="connsiteY17" fmla="*/ 226219 h 581025"/>
              <a:gd name="connsiteX18" fmla="*/ 47625 w 2159794"/>
              <a:gd name="connsiteY18" fmla="*/ 230982 h 581025"/>
              <a:gd name="connsiteX19" fmla="*/ 90488 w 2159794"/>
              <a:gd name="connsiteY19" fmla="*/ 261938 h 581025"/>
              <a:gd name="connsiteX20" fmla="*/ 133350 w 2159794"/>
              <a:gd name="connsiteY20" fmla="*/ 285750 h 581025"/>
              <a:gd name="connsiteX21" fmla="*/ 161925 w 2159794"/>
              <a:gd name="connsiteY21" fmla="*/ 300038 h 581025"/>
              <a:gd name="connsiteX22" fmla="*/ 209550 w 2159794"/>
              <a:gd name="connsiteY22" fmla="*/ 314325 h 581025"/>
              <a:gd name="connsiteX23" fmla="*/ 273844 w 2159794"/>
              <a:gd name="connsiteY23" fmla="*/ 326232 h 581025"/>
              <a:gd name="connsiteX24" fmla="*/ 333375 w 2159794"/>
              <a:gd name="connsiteY24" fmla="*/ 333375 h 581025"/>
              <a:gd name="connsiteX25" fmla="*/ 397669 w 2159794"/>
              <a:gd name="connsiteY25" fmla="*/ 335757 h 581025"/>
              <a:gd name="connsiteX26" fmla="*/ 514350 w 2159794"/>
              <a:gd name="connsiteY26" fmla="*/ 323850 h 581025"/>
              <a:gd name="connsiteX27" fmla="*/ 804863 w 2159794"/>
              <a:gd name="connsiteY27" fmla="*/ 290513 h 581025"/>
              <a:gd name="connsiteX28" fmla="*/ 1145382 w 2159794"/>
              <a:gd name="connsiteY28" fmla="*/ 226219 h 581025"/>
              <a:gd name="connsiteX29" fmla="*/ 1404938 w 2159794"/>
              <a:gd name="connsiteY29" fmla="*/ 157163 h 581025"/>
              <a:gd name="connsiteX30" fmla="*/ 1500188 w 2159794"/>
              <a:gd name="connsiteY30" fmla="*/ 123825 h 581025"/>
              <a:gd name="connsiteX31" fmla="*/ 1585913 w 2159794"/>
              <a:gd name="connsiteY31" fmla="*/ 88107 h 581025"/>
              <a:gd name="connsiteX32" fmla="*/ 1662113 w 2159794"/>
              <a:gd name="connsiteY32" fmla="*/ 52388 h 581025"/>
              <a:gd name="connsiteX33" fmla="*/ 1728788 w 2159794"/>
              <a:gd name="connsiteY33" fmla="*/ 0 h 581025"/>
              <a:gd name="connsiteX34" fmla="*/ 1802607 w 2159794"/>
              <a:gd name="connsiteY34" fmla="*/ 2382 h 581025"/>
              <a:gd name="connsiteX35" fmla="*/ 1902619 w 2159794"/>
              <a:gd name="connsiteY35" fmla="*/ 11907 h 581025"/>
              <a:gd name="connsiteX36" fmla="*/ 1962150 w 2159794"/>
              <a:gd name="connsiteY36" fmla="*/ 21432 h 581025"/>
              <a:gd name="connsiteX37" fmla="*/ 2009775 w 2159794"/>
              <a:gd name="connsiteY37" fmla="*/ 33338 h 581025"/>
              <a:gd name="connsiteX38" fmla="*/ 2057400 w 2159794"/>
              <a:gd name="connsiteY38" fmla="*/ 57150 h 581025"/>
              <a:gd name="connsiteX39" fmla="*/ 2102644 w 2159794"/>
              <a:gd name="connsiteY39" fmla="*/ 90488 h 581025"/>
              <a:gd name="connsiteX40" fmla="*/ 2135982 w 2159794"/>
              <a:gd name="connsiteY40" fmla="*/ 123825 h 581025"/>
              <a:gd name="connsiteX41" fmla="*/ 2150269 w 2159794"/>
              <a:gd name="connsiteY41" fmla="*/ 152400 h 581025"/>
              <a:gd name="connsiteX42" fmla="*/ 2159794 w 2159794"/>
              <a:gd name="connsiteY42" fmla="*/ 178594 h 581025"/>
              <a:gd name="connsiteX43" fmla="*/ 2155032 w 2159794"/>
              <a:gd name="connsiteY43" fmla="*/ 204788 h 581025"/>
              <a:gd name="connsiteX44" fmla="*/ 2135982 w 2159794"/>
              <a:gd name="connsiteY44" fmla="*/ 228600 h 581025"/>
              <a:gd name="connsiteX45" fmla="*/ 2090738 w 2159794"/>
              <a:gd name="connsiteY45" fmla="*/ 259557 h 581025"/>
              <a:gd name="connsiteX46" fmla="*/ 2045494 w 2159794"/>
              <a:gd name="connsiteY46" fmla="*/ 271463 h 581025"/>
              <a:gd name="connsiteX47" fmla="*/ 1812132 w 2159794"/>
              <a:gd name="connsiteY47" fmla="*/ 311944 h 581025"/>
              <a:gd name="connsiteX48" fmla="*/ 1362075 w 2159794"/>
              <a:gd name="connsiteY48" fmla="*/ 383382 h 581025"/>
              <a:gd name="connsiteX49" fmla="*/ 876300 w 2159794"/>
              <a:gd name="connsiteY49" fmla="*/ 4810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159794" h="581025">
                <a:moveTo>
                  <a:pt x="876300" y="481013"/>
                </a:moveTo>
                <a:lnTo>
                  <a:pt x="681038" y="533400"/>
                </a:lnTo>
                <a:lnTo>
                  <a:pt x="607219" y="557213"/>
                </a:lnTo>
                <a:lnTo>
                  <a:pt x="550069" y="571500"/>
                </a:lnTo>
                <a:lnTo>
                  <a:pt x="509588" y="578644"/>
                </a:lnTo>
                <a:lnTo>
                  <a:pt x="447675" y="581025"/>
                </a:lnTo>
                <a:lnTo>
                  <a:pt x="402432" y="569119"/>
                </a:lnTo>
                <a:lnTo>
                  <a:pt x="304800" y="528638"/>
                </a:lnTo>
                <a:lnTo>
                  <a:pt x="233363" y="492919"/>
                </a:lnTo>
                <a:lnTo>
                  <a:pt x="140494" y="433388"/>
                </a:lnTo>
                <a:lnTo>
                  <a:pt x="71438" y="383382"/>
                </a:lnTo>
                <a:lnTo>
                  <a:pt x="28575" y="345282"/>
                </a:lnTo>
                <a:lnTo>
                  <a:pt x="14288" y="321469"/>
                </a:lnTo>
                <a:lnTo>
                  <a:pt x="2382" y="288132"/>
                </a:lnTo>
                <a:lnTo>
                  <a:pt x="0" y="259557"/>
                </a:lnTo>
                <a:lnTo>
                  <a:pt x="2382" y="240507"/>
                </a:lnTo>
                <a:lnTo>
                  <a:pt x="9525" y="228600"/>
                </a:lnTo>
                <a:lnTo>
                  <a:pt x="23813" y="226219"/>
                </a:lnTo>
                <a:lnTo>
                  <a:pt x="47625" y="230982"/>
                </a:lnTo>
                <a:lnTo>
                  <a:pt x="90488" y="261938"/>
                </a:lnTo>
                <a:lnTo>
                  <a:pt x="133350" y="285750"/>
                </a:lnTo>
                <a:lnTo>
                  <a:pt x="161925" y="300038"/>
                </a:lnTo>
                <a:lnTo>
                  <a:pt x="209550" y="314325"/>
                </a:lnTo>
                <a:lnTo>
                  <a:pt x="273844" y="326232"/>
                </a:lnTo>
                <a:lnTo>
                  <a:pt x="333375" y="333375"/>
                </a:lnTo>
                <a:lnTo>
                  <a:pt x="397669" y="335757"/>
                </a:lnTo>
                <a:lnTo>
                  <a:pt x="514350" y="323850"/>
                </a:lnTo>
                <a:lnTo>
                  <a:pt x="804863" y="290513"/>
                </a:lnTo>
                <a:lnTo>
                  <a:pt x="1145382" y="226219"/>
                </a:lnTo>
                <a:lnTo>
                  <a:pt x="1404938" y="157163"/>
                </a:lnTo>
                <a:lnTo>
                  <a:pt x="1500188" y="123825"/>
                </a:lnTo>
                <a:lnTo>
                  <a:pt x="1585913" y="88107"/>
                </a:lnTo>
                <a:lnTo>
                  <a:pt x="1662113" y="52388"/>
                </a:lnTo>
                <a:lnTo>
                  <a:pt x="1728788" y="0"/>
                </a:lnTo>
                <a:lnTo>
                  <a:pt x="1802607" y="2382"/>
                </a:lnTo>
                <a:lnTo>
                  <a:pt x="1902619" y="11907"/>
                </a:lnTo>
                <a:lnTo>
                  <a:pt x="1962150" y="21432"/>
                </a:lnTo>
                <a:lnTo>
                  <a:pt x="2009775" y="33338"/>
                </a:lnTo>
                <a:lnTo>
                  <a:pt x="2057400" y="57150"/>
                </a:lnTo>
                <a:lnTo>
                  <a:pt x="2102644" y="90488"/>
                </a:lnTo>
                <a:lnTo>
                  <a:pt x="2135982" y="123825"/>
                </a:lnTo>
                <a:lnTo>
                  <a:pt x="2150269" y="152400"/>
                </a:lnTo>
                <a:lnTo>
                  <a:pt x="2159794" y="178594"/>
                </a:lnTo>
                <a:lnTo>
                  <a:pt x="2155032" y="204788"/>
                </a:lnTo>
                <a:lnTo>
                  <a:pt x="2135982" y="228600"/>
                </a:lnTo>
                <a:lnTo>
                  <a:pt x="2090738" y="259557"/>
                </a:lnTo>
                <a:lnTo>
                  <a:pt x="2045494" y="271463"/>
                </a:lnTo>
                <a:lnTo>
                  <a:pt x="1812132" y="311944"/>
                </a:lnTo>
                <a:lnTo>
                  <a:pt x="1362075" y="383382"/>
                </a:lnTo>
                <a:lnTo>
                  <a:pt x="876300" y="4810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B3A4F92-70F8-C549-9F3D-93D9F6425248}"/>
              </a:ext>
            </a:extLst>
          </p:cNvPr>
          <p:cNvSpPr/>
          <p:nvPr/>
        </p:nvSpPr>
        <p:spPr>
          <a:xfrm rot="16200000">
            <a:off x="4340226" y="2686050"/>
            <a:ext cx="3879850" cy="2111375"/>
          </a:xfrm>
          <a:custGeom>
            <a:avLst/>
            <a:gdLst>
              <a:gd name="connsiteX0" fmla="*/ 1460500 w 3879850"/>
              <a:gd name="connsiteY0" fmla="*/ 301625 h 2111375"/>
              <a:gd name="connsiteX1" fmla="*/ 1073150 w 3879850"/>
              <a:gd name="connsiteY1" fmla="*/ 298450 h 2111375"/>
              <a:gd name="connsiteX2" fmla="*/ 863600 w 3879850"/>
              <a:gd name="connsiteY2" fmla="*/ 301625 h 2111375"/>
              <a:gd name="connsiteX3" fmla="*/ 711200 w 3879850"/>
              <a:gd name="connsiteY3" fmla="*/ 304800 h 2111375"/>
              <a:gd name="connsiteX4" fmla="*/ 635000 w 3879850"/>
              <a:gd name="connsiteY4" fmla="*/ 311150 h 2111375"/>
              <a:gd name="connsiteX5" fmla="*/ 536575 w 3879850"/>
              <a:gd name="connsiteY5" fmla="*/ 330200 h 2111375"/>
              <a:gd name="connsiteX6" fmla="*/ 466725 w 3879850"/>
              <a:gd name="connsiteY6" fmla="*/ 349250 h 2111375"/>
              <a:gd name="connsiteX7" fmla="*/ 409575 w 3879850"/>
              <a:gd name="connsiteY7" fmla="*/ 374650 h 2111375"/>
              <a:gd name="connsiteX8" fmla="*/ 368300 w 3879850"/>
              <a:gd name="connsiteY8" fmla="*/ 419100 h 2111375"/>
              <a:gd name="connsiteX9" fmla="*/ 327025 w 3879850"/>
              <a:gd name="connsiteY9" fmla="*/ 485775 h 2111375"/>
              <a:gd name="connsiteX10" fmla="*/ 301625 w 3879850"/>
              <a:gd name="connsiteY10" fmla="*/ 555625 h 2111375"/>
              <a:gd name="connsiteX11" fmla="*/ 276225 w 3879850"/>
              <a:gd name="connsiteY11" fmla="*/ 669925 h 2111375"/>
              <a:gd name="connsiteX12" fmla="*/ 247650 w 3879850"/>
              <a:gd name="connsiteY12" fmla="*/ 847725 h 2111375"/>
              <a:gd name="connsiteX13" fmla="*/ 238125 w 3879850"/>
              <a:gd name="connsiteY13" fmla="*/ 1054100 h 2111375"/>
              <a:gd name="connsiteX14" fmla="*/ 238125 w 3879850"/>
              <a:gd name="connsiteY14" fmla="*/ 1187450 h 2111375"/>
              <a:gd name="connsiteX15" fmla="*/ 244475 w 3879850"/>
              <a:gd name="connsiteY15" fmla="*/ 1285875 h 2111375"/>
              <a:gd name="connsiteX16" fmla="*/ 260350 w 3879850"/>
              <a:gd name="connsiteY16" fmla="*/ 1435100 h 2111375"/>
              <a:gd name="connsiteX17" fmla="*/ 282575 w 3879850"/>
              <a:gd name="connsiteY17" fmla="*/ 1543050 h 2111375"/>
              <a:gd name="connsiteX18" fmla="*/ 307975 w 3879850"/>
              <a:gd name="connsiteY18" fmla="*/ 1616075 h 2111375"/>
              <a:gd name="connsiteX19" fmla="*/ 330200 w 3879850"/>
              <a:gd name="connsiteY19" fmla="*/ 1971675 h 2111375"/>
              <a:gd name="connsiteX20" fmla="*/ 273050 w 3879850"/>
              <a:gd name="connsiteY20" fmla="*/ 2009775 h 2111375"/>
              <a:gd name="connsiteX21" fmla="*/ 228600 w 3879850"/>
              <a:gd name="connsiteY21" fmla="*/ 2054225 h 2111375"/>
              <a:gd name="connsiteX22" fmla="*/ 187325 w 3879850"/>
              <a:gd name="connsiteY22" fmla="*/ 2085975 h 2111375"/>
              <a:gd name="connsiteX23" fmla="*/ 149225 w 3879850"/>
              <a:gd name="connsiteY23" fmla="*/ 2108200 h 2111375"/>
              <a:gd name="connsiteX24" fmla="*/ 130175 w 3879850"/>
              <a:gd name="connsiteY24" fmla="*/ 2111375 h 2111375"/>
              <a:gd name="connsiteX25" fmla="*/ 104775 w 3879850"/>
              <a:gd name="connsiteY25" fmla="*/ 2098675 h 2111375"/>
              <a:gd name="connsiteX26" fmla="*/ 69850 w 3879850"/>
              <a:gd name="connsiteY26" fmla="*/ 2054225 h 2111375"/>
              <a:gd name="connsiteX27" fmla="*/ 47625 w 3879850"/>
              <a:gd name="connsiteY27" fmla="*/ 1965325 h 2111375"/>
              <a:gd name="connsiteX28" fmla="*/ 25400 w 3879850"/>
              <a:gd name="connsiteY28" fmla="*/ 1819275 h 2111375"/>
              <a:gd name="connsiteX29" fmla="*/ 6350 w 3879850"/>
              <a:gd name="connsiteY29" fmla="*/ 1635125 h 2111375"/>
              <a:gd name="connsiteX30" fmla="*/ 0 w 3879850"/>
              <a:gd name="connsiteY30" fmla="*/ 1403350 h 2111375"/>
              <a:gd name="connsiteX31" fmla="*/ 0 w 3879850"/>
              <a:gd name="connsiteY31" fmla="*/ 1200150 h 2111375"/>
              <a:gd name="connsiteX32" fmla="*/ 15875 w 3879850"/>
              <a:gd name="connsiteY32" fmla="*/ 949325 h 2111375"/>
              <a:gd name="connsiteX33" fmla="*/ 47625 w 3879850"/>
              <a:gd name="connsiteY33" fmla="*/ 708025 h 2111375"/>
              <a:gd name="connsiteX34" fmla="*/ 82550 w 3879850"/>
              <a:gd name="connsiteY34" fmla="*/ 542925 h 2111375"/>
              <a:gd name="connsiteX35" fmla="*/ 120650 w 3879850"/>
              <a:gd name="connsiteY35" fmla="*/ 428625 h 2111375"/>
              <a:gd name="connsiteX36" fmla="*/ 155575 w 3879850"/>
              <a:gd name="connsiteY36" fmla="*/ 352425 h 2111375"/>
              <a:gd name="connsiteX37" fmla="*/ 200025 w 3879850"/>
              <a:gd name="connsiteY37" fmla="*/ 295275 h 2111375"/>
              <a:gd name="connsiteX38" fmla="*/ 254000 w 3879850"/>
              <a:gd name="connsiteY38" fmla="*/ 241300 h 2111375"/>
              <a:gd name="connsiteX39" fmla="*/ 320675 w 3879850"/>
              <a:gd name="connsiteY39" fmla="*/ 200025 h 2111375"/>
              <a:gd name="connsiteX40" fmla="*/ 434975 w 3879850"/>
              <a:gd name="connsiteY40" fmla="*/ 155575 h 2111375"/>
              <a:gd name="connsiteX41" fmla="*/ 558800 w 3879850"/>
              <a:gd name="connsiteY41" fmla="*/ 127000 h 2111375"/>
              <a:gd name="connsiteX42" fmla="*/ 742950 w 3879850"/>
              <a:gd name="connsiteY42" fmla="*/ 104775 h 2111375"/>
              <a:gd name="connsiteX43" fmla="*/ 962025 w 3879850"/>
              <a:gd name="connsiteY43" fmla="*/ 98425 h 2111375"/>
              <a:gd name="connsiteX44" fmla="*/ 1346200 w 3879850"/>
              <a:gd name="connsiteY44" fmla="*/ 101600 h 2111375"/>
              <a:gd name="connsiteX45" fmla="*/ 1695450 w 3879850"/>
              <a:gd name="connsiteY45" fmla="*/ 114300 h 2111375"/>
              <a:gd name="connsiteX46" fmla="*/ 2225675 w 3879850"/>
              <a:gd name="connsiteY46" fmla="*/ 136525 h 2111375"/>
              <a:gd name="connsiteX47" fmla="*/ 2822575 w 3879850"/>
              <a:gd name="connsiteY47" fmla="*/ 158750 h 2111375"/>
              <a:gd name="connsiteX48" fmla="*/ 3121025 w 3879850"/>
              <a:gd name="connsiteY48" fmla="*/ 174625 h 2111375"/>
              <a:gd name="connsiteX49" fmla="*/ 3327400 w 3879850"/>
              <a:gd name="connsiteY49" fmla="*/ 187325 h 2111375"/>
              <a:gd name="connsiteX50" fmla="*/ 3489325 w 3879850"/>
              <a:gd name="connsiteY50" fmla="*/ 187325 h 2111375"/>
              <a:gd name="connsiteX51" fmla="*/ 3581400 w 3879850"/>
              <a:gd name="connsiteY51" fmla="*/ 180975 h 2111375"/>
              <a:gd name="connsiteX52" fmla="*/ 3622675 w 3879850"/>
              <a:gd name="connsiteY52" fmla="*/ 174625 h 2111375"/>
              <a:gd name="connsiteX53" fmla="*/ 3667125 w 3879850"/>
              <a:gd name="connsiteY53" fmla="*/ 149225 h 2111375"/>
              <a:gd name="connsiteX54" fmla="*/ 3771900 w 3879850"/>
              <a:gd name="connsiteY54" fmla="*/ 66675 h 2111375"/>
              <a:gd name="connsiteX55" fmla="*/ 3829050 w 3879850"/>
              <a:gd name="connsiteY55" fmla="*/ 22225 h 2111375"/>
              <a:gd name="connsiteX56" fmla="*/ 3841750 w 3879850"/>
              <a:gd name="connsiteY56" fmla="*/ 3175 h 2111375"/>
              <a:gd name="connsiteX57" fmla="*/ 3857625 w 3879850"/>
              <a:gd name="connsiteY57" fmla="*/ 0 h 2111375"/>
              <a:gd name="connsiteX58" fmla="*/ 3870325 w 3879850"/>
              <a:gd name="connsiteY58" fmla="*/ 6350 h 2111375"/>
              <a:gd name="connsiteX59" fmla="*/ 3879850 w 3879850"/>
              <a:gd name="connsiteY59" fmla="*/ 25400 h 2111375"/>
              <a:gd name="connsiteX60" fmla="*/ 3879850 w 3879850"/>
              <a:gd name="connsiteY60" fmla="*/ 69850 h 2111375"/>
              <a:gd name="connsiteX61" fmla="*/ 3873500 w 3879850"/>
              <a:gd name="connsiteY61" fmla="*/ 120650 h 2111375"/>
              <a:gd name="connsiteX62" fmla="*/ 3857625 w 3879850"/>
              <a:gd name="connsiteY62" fmla="*/ 180975 h 2111375"/>
              <a:gd name="connsiteX63" fmla="*/ 3832225 w 3879850"/>
              <a:gd name="connsiteY63" fmla="*/ 231775 h 2111375"/>
              <a:gd name="connsiteX64" fmla="*/ 3778250 w 3879850"/>
              <a:gd name="connsiteY64" fmla="*/ 333375 h 2111375"/>
              <a:gd name="connsiteX65" fmla="*/ 3705225 w 3879850"/>
              <a:gd name="connsiteY65" fmla="*/ 431800 h 2111375"/>
              <a:gd name="connsiteX66" fmla="*/ 3641725 w 3879850"/>
              <a:gd name="connsiteY66" fmla="*/ 498475 h 2111375"/>
              <a:gd name="connsiteX67" fmla="*/ 3584575 w 3879850"/>
              <a:gd name="connsiteY67" fmla="*/ 523875 h 2111375"/>
              <a:gd name="connsiteX68" fmla="*/ 3540125 w 3879850"/>
              <a:gd name="connsiteY68" fmla="*/ 542925 h 2111375"/>
              <a:gd name="connsiteX69" fmla="*/ 3486150 w 3879850"/>
              <a:gd name="connsiteY69" fmla="*/ 549275 h 2111375"/>
              <a:gd name="connsiteX70" fmla="*/ 3451225 w 3879850"/>
              <a:gd name="connsiteY70" fmla="*/ 527050 h 2111375"/>
              <a:gd name="connsiteX71" fmla="*/ 3368675 w 3879850"/>
              <a:gd name="connsiteY71" fmla="*/ 482600 h 2111375"/>
              <a:gd name="connsiteX72" fmla="*/ 3273425 w 3879850"/>
              <a:gd name="connsiteY72" fmla="*/ 447675 h 2111375"/>
              <a:gd name="connsiteX73" fmla="*/ 3101975 w 3879850"/>
              <a:gd name="connsiteY73" fmla="*/ 409575 h 2111375"/>
              <a:gd name="connsiteX74" fmla="*/ 2940050 w 3879850"/>
              <a:gd name="connsiteY74" fmla="*/ 384175 h 2111375"/>
              <a:gd name="connsiteX75" fmla="*/ 2647950 w 3879850"/>
              <a:gd name="connsiteY75" fmla="*/ 352425 h 2111375"/>
              <a:gd name="connsiteX76" fmla="*/ 2330450 w 3879850"/>
              <a:gd name="connsiteY76" fmla="*/ 327025 h 2111375"/>
              <a:gd name="connsiteX77" fmla="*/ 1787525 w 3879850"/>
              <a:gd name="connsiteY77" fmla="*/ 311150 h 2111375"/>
              <a:gd name="connsiteX78" fmla="*/ 1460500 w 3879850"/>
              <a:gd name="connsiteY78" fmla="*/ 301625 h 211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879850" h="2111375">
                <a:moveTo>
                  <a:pt x="1460500" y="301625"/>
                </a:moveTo>
                <a:lnTo>
                  <a:pt x="1073150" y="298450"/>
                </a:lnTo>
                <a:lnTo>
                  <a:pt x="863600" y="301625"/>
                </a:lnTo>
                <a:lnTo>
                  <a:pt x="711200" y="304800"/>
                </a:lnTo>
                <a:lnTo>
                  <a:pt x="635000" y="311150"/>
                </a:lnTo>
                <a:lnTo>
                  <a:pt x="536575" y="330200"/>
                </a:lnTo>
                <a:lnTo>
                  <a:pt x="466725" y="349250"/>
                </a:lnTo>
                <a:lnTo>
                  <a:pt x="409575" y="374650"/>
                </a:lnTo>
                <a:lnTo>
                  <a:pt x="368300" y="419100"/>
                </a:lnTo>
                <a:lnTo>
                  <a:pt x="327025" y="485775"/>
                </a:lnTo>
                <a:lnTo>
                  <a:pt x="301625" y="555625"/>
                </a:lnTo>
                <a:lnTo>
                  <a:pt x="276225" y="669925"/>
                </a:lnTo>
                <a:lnTo>
                  <a:pt x="247650" y="847725"/>
                </a:lnTo>
                <a:lnTo>
                  <a:pt x="238125" y="1054100"/>
                </a:lnTo>
                <a:lnTo>
                  <a:pt x="238125" y="1187450"/>
                </a:lnTo>
                <a:lnTo>
                  <a:pt x="244475" y="1285875"/>
                </a:lnTo>
                <a:lnTo>
                  <a:pt x="260350" y="1435100"/>
                </a:lnTo>
                <a:lnTo>
                  <a:pt x="282575" y="1543050"/>
                </a:lnTo>
                <a:lnTo>
                  <a:pt x="307975" y="1616075"/>
                </a:lnTo>
                <a:lnTo>
                  <a:pt x="330200" y="1971675"/>
                </a:lnTo>
                <a:lnTo>
                  <a:pt x="273050" y="2009775"/>
                </a:lnTo>
                <a:lnTo>
                  <a:pt x="228600" y="2054225"/>
                </a:lnTo>
                <a:lnTo>
                  <a:pt x="187325" y="2085975"/>
                </a:lnTo>
                <a:lnTo>
                  <a:pt x="149225" y="2108200"/>
                </a:lnTo>
                <a:lnTo>
                  <a:pt x="130175" y="2111375"/>
                </a:lnTo>
                <a:lnTo>
                  <a:pt x="104775" y="2098675"/>
                </a:lnTo>
                <a:lnTo>
                  <a:pt x="69850" y="2054225"/>
                </a:lnTo>
                <a:lnTo>
                  <a:pt x="47625" y="1965325"/>
                </a:lnTo>
                <a:lnTo>
                  <a:pt x="25400" y="1819275"/>
                </a:lnTo>
                <a:lnTo>
                  <a:pt x="6350" y="1635125"/>
                </a:lnTo>
                <a:lnTo>
                  <a:pt x="0" y="1403350"/>
                </a:lnTo>
                <a:lnTo>
                  <a:pt x="0" y="1200150"/>
                </a:lnTo>
                <a:lnTo>
                  <a:pt x="15875" y="949325"/>
                </a:lnTo>
                <a:lnTo>
                  <a:pt x="47625" y="708025"/>
                </a:lnTo>
                <a:lnTo>
                  <a:pt x="82550" y="542925"/>
                </a:lnTo>
                <a:lnTo>
                  <a:pt x="120650" y="428625"/>
                </a:lnTo>
                <a:lnTo>
                  <a:pt x="155575" y="352425"/>
                </a:lnTo>
                <a:lnTo>
                  <a:pt x="200025" y="295275"/>
                </a:lnTo>
                <a:lnTo>
                  <a:pt x="254000" y="241300"/>
                </a:lnTo>
                <a:lnTo>
                  <a:pt x="320675" y="200025"/>
                </a:lnTo>
                <a:lnTo>
                  <a:pt x="434975" y="155575"/>
                </a:lnTo>
                <a:lnTo>
                  <a:pt x="558800" y="127000"/>
                </a:lnTo>
                <a:lnTo>
                  <a:pt x="742950" y="104775"/>
                </a:lnTo>
                <a:lnTo>
                  <a:pt x="962025" y="98425"/>
                </a:lnTo>
                <a:lnTo>
                  <a:pt x="1346200" y="101600"/>
                </a:lnTo>
                <a:lnTo>
                  <a:pt x="1695450" y="114300"/>
                </a:lnTo>
                <a:lnTo>
                  <a:pt x="2225675" y="136525"/>
                </a:lnTo>
                <a:lnTo>
                  <a:pt x="2822575" y="158750"/>
                </a:lnTo>
                <a:lnTo>
                  <a:pt x="3121025" y="174625"/>
                </a:lnTo>
                <a:lnTo>
                  <a:pt x="3327400" y="187325"/>
                </a:lnTo>
                <a:lnTo>
                  <a:pt x="3489325" y="187325"/>
                </a:lnTo>
                <a:lnTo>
                  <a:pt x="3581400" y="180975"/>
                </a:lnTo>
                <a:lnTo>
                  <a:pt x="3622675" y="174625"/>
                </a:lnTo>
                <a:lnTo>
                  <a:pt x="3667125" y="149225"/>
                </a:lnTo>
                <a:lnTo>
                  <a:pt x="3771900" y="66675"/>
                </a:lnTo>
                <a:lnTo>
                  <a:pt x="3829050" y="22225"/>
                </a:lnTo>
                <a:lnTo>
                  <a:pt x="3841750" y="3175"/>
                </a:lnTo>
                <a:lnTo>
                  <a:pt x="3857625" y="0"/>
                </a:lnTo>
                <a:lnTo>
                  <a:pt x="3870325" y="6350"/>
                </a:lnTo>
                <a:lnTo>
                  <a:pt x="3879850" y="25400"/>
                </a:lnTo>
                <a:lnTo>
                  <a:pt x="3879850" y="69850"/>
                </a:lnTo>
                <a:lnTo>
                  <a:pt x="3873500" y="120650"/>
                </a:lnTo>
                <a:lnTo>
                  <a:pt x="3857625" y="180975"/>
                </a:lnTo>
                <a:lnTo>
                  <a:pt x="3832225" y="231775"/>
                </a:lnTo>
                <a:lnTo>
                  <a:pt x="3778250" y="333375"/>
                </a:lnTo>
                <a:lnTo>
                  <a:pt x="3705225" y="431800"/>
                </a:lnTo>
                <a:lnTo>
                  <a:pt x="3641725" y="498475"/>
                </a:lnTo>
                <a:lnTo>
                  <a:pt x="3584575" y="523875"/>
                </a:lnTo>
                <a:lnTo>
                  <a:pt x="3540125" y="542925"/>
                </a:lnTo>
                <a:lnTo>
                  <a:pt x="3486150" y="549275"/>
                </a:lnTo>
                <a:lnTo>
                  <a:pt x="3451225" y="527050"/>
                </a:lnTo>
                <a:lnTo>
                  <a:pt x="3368675" y="482600"/>
                </a:lnTo>
                <a:lnTo>
                  <a:pt x="3273425" y="447675"/>
                </a:lnTo>
                <a:lnTo>
                  <a:pt x="3101975" y="409575"/>
                </a:lnTo>
                <a:lnTo>
                  <a:pt x="2940050" y="384175"/>
                </a:lnTo>
                <a:lnTo>
                  <a:pt x="2647950" y="352425"/>
                </a:lnTo>
                <a:lnTo>
                  <a:pt x="2330450" y="327025"/>
                </a:lnTo>
                <a:lnTo>
                  <a:pt x="1787525" y="311150"/>
                </a:lnTo>
                <a:lnTo>
                  <a:pt x="1460500" y="301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BBFBD65-BBFB-CE4D-9028-8CB42EF61872}"/>
              </a:ext>
            </a:extLst>
          </p:cNvPr>
          <p:cNvSpPr/>
          <p:nvPr/>
        </p:nvSpPr>
        <p:spPr>
          <a:xfrm rot="16200000">
            <a:off x="1650206" y="3505994"/>
            <a:ext cx="4275138" cy="571500"/>
          </a:xfrm>
          <a:custGeom>
            <a:avLst/>
            <a:gdLst>
              <a:gd name="connsiteX0" fmla="*/ 2065344 w 4275438"/>
              <a:gd name="connsiteY0" fmla="*/ 483678 h 571941"/>
              <a:gd name="connsiteX1" fmla="*/ 1489872 w 4275438"/>
              <a:gd name="connsiteY1" fmla="*/ 483678 h 571941"/>
              <a:gd name="connsiteX2" fmla="*/ 1108578 w 4275438"/>
              <a:gd name="connsiteY2" fmla="*/ 487209 h 571941"/>
              <a:gd name="connsiteX3" fmla="*/ 794363 w 4275438"/>
              <a:gd name="connsiteY3" fmla="*/ 487209 h 571941"/>
              <a:gd name="connsiteX4" fmla="*/ 529576 w 4275438"/>
              <a:gd name="connsiteY4" fmla="*/ 487209 h 571941"/>
              <a:gd name="connsiteX5" fmla="*/ 395417 w 4275438"/>
              <a:gd name="connsiteY5" fmla="*/ 487209 h 571941"/>
              <a:gd name="connsiteX6" fmla="*/ 303623 w 4275438"/>
              <a:gd name="connsiteY6" fmla="*/ 487209 h 571941"/>
              <a:gd name="connsiteX7" fmla="*/ 229483 w 4275438"/>
              <a:gd name="connsiteY7" fmla="*/ 466026 h 571941"/>
              <a:gd name="connsiteX8" fmla="*/ 141220 w 4275438"/>
              <a:gd name="connsiteY8" fmla="*/ 437782 h 571941"/>
              <a:gd name="connsiteX9" fmla="*/ 70610 w 4275438"/>
              <a:gd name="connsiteY9" fmla="*/ 413068 h 571941"/>
              <a:gd name="connsiteX10" fmla="*/ 17653 w 4275438"/>
              <a:gd name="connsiteY10" fmla="*/ 381294 h 571941"/>
              <a:gd name="connsiteX11" fmla="*/ 0 w 4275438"/>
              <a:gd name="connsiteY11" fmla="*/ 356580 h 571941"/>
              <a:gd name="connsiteX12" fmla="*/ 0 w 4275438"/>
              <a:gd name="connsiteY12" fmla="*/ 317745 h 571941"/>
              <a:gd name="connsiteX13" fmla="*/ 7061 w 4275438"/>
              <a:gd name="connsiteY13" fmla="*/ 289501 h 571941"/>
              <a:gd name="connsiteX14" fmla="*/ 28244 w 4275438"/>
              <a:gd name="connsiteY14" fmla="*/ 264787 h 571941"/>
              <a:gd name="connsiteX15" fmla="*/ 60019 w 4275438"/>
              <a:gd name="connsiteY15" fmla="*/ 247135 h 571941"/>
              <a:gd name="connsiteX16" fmla="*/ 162403 w 4275438"/>
              <a:gd name="connsiteY16" fmla="*/ 218891 h 571941"/>
              <a:gd name="connsiteX17" fmla="*/ 271849 w 4275438"/>
              <a:gd name="connsiteY17" fmla="*/ 190647 h 571941"/>
              <a:gd name="connsiteX18" fmla="*/ 370703 w 4275438"/>
              <a:gd name="connsiteY18" fmla="*/ 165933 h 571941"/>
              <a:gd name="connsiteX19" fmla="*/ 420130 w 4275438"/>
              <a:gd name="connsiteY19" fmla="*/ 158872 h 571941"/>
              <a:gd name="connsiteX20" fmla="*/ 458966 w 4275438"/>
              <a:gd name="connsiteY20" fmla="*/ 162403 h 571941"/>
              <a:gd name="connsiteX21" fmla="*/ 483679 w 4275438"/>
              <a:gd name="connsiteY21" fmla="*/ 176525 h 571941"/>
              <a:gd name="connsiteX22" fmla="*/ 593125 w 4275438"/>
              <a:gd name="connsiteY22" fmla="*/ 197708 h 571941"/>
              <a:gd name="connsiteX23" fmla="*/ 840260 w 4275438"/>
              <a:gd name="connsiteY23" fmla="*/ 240074 h 571941"/>
              <a:gd name="connsiteX24" fmla="*/ 1034437 w 4275438"/>
              <a:gd name="connsiteY24" fmla="*/ 257726 h 571941"/>
              <a:gd name="connsiteX25" fmla="*/ 1694641 w 4275438"/>
              <a:gd name="connsiteY25" fmla="*/ 261257 h 571941"/>
              <a:gd name="connsiteX26" fmla="*/ 2361906 w 4275438"/>
              <a:gd name="connsiteY26" fmla="*/ 261257 h 571941"/>
              <a:gd name="connsiteX27" fmla="*/ 3131556 w 4275438"/>
              <a:gd name="connsiteY27" fmla="*/ 261257 h 571941"/>
              <a:gd name="connsiteX28" fmla="*/ 3611704 w 4275438"/>
              <a:gd name="connsiteY28" fmla="*/ 261257 h 571941"/>
              <a:gd name="connsiteX29" fmla="*/ 3834125 w 4275438"/>
              <a:gd name="connsiteY29" fmla="*/ 261257 h 571941"/>
              <a:gd name="connsiteX30" fmla="*/ 3929449 w 4275438"/>
              <a:gd name="connsiteY30" fmla="*/ 261257 h 571941"/>
              <a:gd name="connsiteX31" fmla="*/ 3971815 w 4275438"/>
              <a:gd name="connsiteY31" fmla="*/ 257726 h 571941"/>
              <a:gd name="connsiteX32" fmla="*/ 4010651 w 4275438"/>
              <a:gd name="connsiteY32" fmla="*/ 243604 h 571941"/>
              <a:gd name="connsiteX33" fmla="*/ 4063608 w 4275438"/>
              <a:gd name="connsiteY33" fmla="*/ 215360 h 571941"/>
              <a:gd name="connsiteX34" fmla="*/ 4116566 w 4275438"/>
              <a:gd name="connsiteY34" fmla="*/ 172994 h 571941"/>
              <a:gd name="connsiteX35" fmla="*/ 4165993 w 4275438"/>
              <a:gd name="connsiteY35" fmla="*/ 112976 h 571941"/>
              <a:gd name="connsiteX36" fmla="*/ 4208359 w 4275438"/>
              <a:gd name="connsiteY36" fmla="*/ 38835 h 571941"/>
              <a:gd name="connsiteX37" fmla="*/ 4226011 w 4275438"/>
              <a:gd name="connsiteY37" fmla="*/ 7061 h 571941"/>
              <a:gd name="connsiteX38" fmla="*/ 4236603 w 4275438"/>
              <a:gd name="connsiteY38" fmla="*/ 0 h 571941"/>
              <a:gd name="connsiteX39" fmla="*/ 4254255 w 4275438"/>
              <a:gd name="connsiteY39" fmla="*/ 3530 h 571941"/>
              <a:gd name="connsiteX40" fmla="*/ 4264847 w 4275438"/>
              <a:gd name="connsiteY40" fmla="*/ 28244 h 571941"/>
              <a:gd name="connsiteX41" fmla="*/ 4275438 w 4275438"/>
              <a:gd name="connsiteY41" fmla="*/ 88262 h 571941"/>
              <a:gd name="connsiteX42" fmla="*/ 4275438 w 4275438"/>
              <a:gd name="connsiteY42" fmla="*/ 172994 h 571941"/>
              <a:gd name="connsiteX43" fmla="*/ 4257786 w 4275438"/>
              <a:gd name="connsiteY43" fmla="*/ 240074 h 571941"/>
              <a:gd name="connsiteX44" fmla="*/ 4229542 w 4275438"/>
              <a:gd name="connsiteY44" fmla="*/ 314214 h 571941"/>
              <a:gd name="connsiteX45" fmla="*/ 4162462 w 4275438"/>
              <a:gd name="connsiteY45" fmla="*/ 406007 h 571941"/>
              <a:gd name="connsiteX46" fmla="*/ 4113035 w 4275438"/>
              <a:gd name="connsiteY46" fmla="*/ 451904 h 571941"/>
              <a:gd name="connsiteX47" fmla="*/ 4053017 w 4275438"/>
              <a:gd name="connsiteY47" fmla="*/ 508392 h 571941"/>
              <a:gd name="connsiteX48" fmla="*/ 3971815 w 4275438"/>
              <a:gd name="connsiteY48" fmla="*/ 561349 h 571941"/>
              <a:gd name="connsiteX49" fmla="*/ 3954162 w 4275438"/>
              <a:gd name="connsiteY49" fmla="*/ 571941 h 571941"/>
              <a:gd name="connsiteX50" fmla="*/ 3915327 w 4275438"/>
              <a:gd name="connsiteY50" fmla="*/ 568410 h 571941"/>
              <a:gd name="connsiteX51" fmla="*/ 3894144 w 4275438"/>
              <a:gd name="connsiteY51" fmla="*/ 554288 h 571941"/>
              <a:gd name="connsiteX52" fmla="*/ 3855308 w 4275438"/>
              <a:gd name="connsiteY52" fmla="*/ 529575 h 571941"/>
              <a:gd name="connsiteX53" fmla="*/ 3791759 w 4275438"/>
              <a:gd name="connsiteY53" fmla="*/ 518983 h 571941"/>
              <a:gd name="connsiteX54" fmla="*/ 3142147 w 4275438"/>
              <a:gd name="connsiteY54" fmla="*/ 508392 h 571941"/>
              <a:gd name="connsiteX55" fmla="*/ 2944439 w 4275438"/>
              <a:gd name="connsiteY55" fmla="*/ 480148 h 571941"/>
              <a:gd name="connsiteX56" fmla="*/ 2065344 w 4275438"/>
              <a:gd name="connsiteY56" fmla="*/ 483678 h 57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75438" h="571941">
                <a:moveTo>
                  <a:pt x="2065344" y="483678"/>
                </a:moveTo>
                <a:lnTo>
                  <a:pt x="1489872" y="483678"/>
                </a:lnTo>
                <a:lnTo>
                  <a:pt x="1108578" y="487209"/>
                </a:lnTo>
                <a:lnTo>
                  <a:pt x="794363" y="487209"/>
                </a:lnTo>
                <a:lnTo>
                  <a:pt x="529576" y="487209"/>
                </a:lnTo>
                <a:lnTo>
                  <a:pt x="395417" y="487209"/>
                </a:lnTo>
                <a:lnTo>
                  <a:pt x="303623" y="487209"/>
                </a:lnTo>
                <a:lnTo>
                  <a:pt x="229483" y="466026"/>
                </a:lnTo>
                <a:lnTo>
                  <a:pt x="141220" y="437782"/>
                </a:lnTo>
                <a:lnTo>
                  <a:pt x="70610" y="413068"/>
                </a:lnTo>
                <a:lnTo>
                  <a:pt x="17653" y="381294"/>
                </a:lnTo>
                <a:lnTo>
                  <a:pt x="0" y="356580"/>
                </a:lnTo>
                <a:lnTo>
                  <a:pt x="0" y="317745"/>
                </a:lnTo>
                <a:lnTo>
                  <a:pt x="7061" y="289501"/>
                </a:lnTo>
                <a:lnTo>
                  <a:pt x="28244" y="264787"/>
                </a:lnTo>
                <a:lnTo>
                  <a:pt x="60019" y="247135"/>
                </a:lnTo>
                <a:lnTo>
                  <a:pt x="162403" y="218891"/>
                </a:lnTo>
                <a:lnTo>
                  <a:pt x="271849" y="190647"/>
                </a:lnTo>
                <a:lnTo>
                  <a:pt x="370703" y="165933"/>
                </a:lnTo>
                <a:lnTo>
                  <a:pt x="420130" y="158872"/>
                </a:lnTo>
                <a:lnTo>
                  <a:pt x="458966" y="162403"/>
                </a:lnTo>
                <a:lnTo>
                  <a:pt x="483679" y="176525"/>
                </a:lnTo>
                <a:lnTo>
                  <a:pt x="593125" y="197708"/>
                </a:lnTo>
                <a:lnTo>
                  <a:pt x="840260" y="240074"/>
                </a:lnTo>
                <a:lnTo>
                  <a:pt x="1034437" y="257726"/>
                </a:lnTo>
                <a:lnTo>
                  <a:pt x="1694641" y="261257"/>
                </a:lnTo>
                <a:lnTo>
                  <a:pt x="2361906" y="261257"/>
                </a:lnTo>
                <a:lnTo>
                  <a:pt x="3131556" y="261257"/>
                </a:lnTo>
                <a:lnTo>
                  <a:pt x="3611704" y="261257"/>
                </a:lnTo>
                <a:lnTo>
                  <a:pt x="3834125" y="261257"/>
                </a:lnTo>
                <a:lnTo>
                  <a:pt x="3929449" y="261257"/>
                </a:lnTo>
                <a:lnTo>
                  <a:pt x="3971815" y="257726"/>
                </a:lnTo>
                <a:lnTo>
                  <a:pt x="4010651" y="243604"/>
                </a:lnTo>
                <a:lnTo>
                  <a:pt x="4063608" y="215360"/>
                </a:lnTo>
                <a:lnTo>
                  <a:pt x="4116566" y="172994"/>
                </a:lnTo>
                <a:lnTo>
                  <a:pt x="4165993" y="112976"/>
                </a:lnTo>
                <a:lnTo>
                  <a:pt x="4208359" y="38835"/>
                </a:lnTo>
                <a:lnTo>
                  <a:pt x="4226011" y="7061"/>
                </a:lnTo>
                <a:lnTo>
                  <a:pt x="4236603" y="0"/>
                </a:lnTo>
                <a:lnTo>
                  <a:pt x="4254255" y="3530"/>
                </a:lnTo>
                <a:lnTo>
                  <a:pt x="4264847" y="28244"/>
                </a:lnTo>
                <a:lnTo>
                  <a:pt x="4275438" y="88262"/>
                </a:lnTo>
                <a:lnTo>
                  <a:pt x="4275438" y="172994"/>
                </a:lnTo>
                <a:lnTo>
                  <a:pt x="4257786" y="240074"/>
                </a:lnTo>
                <a:lnTo>
                  <a:pt x="4229542" y="314214"/>
                </a:lnTo>
                <a:lnTo>
                  <a:pt x="4162462" y="406007"/>
                </a:lnTo>
                <a:lnTo>
                  <a:pt x="4113035" y="451904"/>
                </a:lnTo>
                <a:lnTo>
                  <a:pt x="4053017" y="508392"/>
                </a:lnTo>
                <a:lnTo>
                  <a:pt x="3971815" y="561349"/>
                </a:lnTo>
                <a:lnTo>
                  <a:pt x="3954162" y="571941"/>
                </a:lnTo>
                <a:lnTo>
                  <a:pt x="3915327" y="568410"/>
                </a:lnTo>
                <a:lnTo>
                  <a:pt x="3894144" y="554288"/>
                </a:lnTo>
                <a:lnTo>
                  <a:pt x="3855308" y="529575"/>
                </a:lnTo>
                <a:lnTo>
                  <a:pt x="3791759" y="518983"/>
                </a:lnTo>
                <a:lnTo>
                  <a:pt x="3142147" y="508392"/>
                </a:lnTo>
                <a:lnTo>
                  <a:pt x="2944439" y="480148"/>
                </a:lnTo>
                <a:lnTo>
                  <a:pt x="2065344" y="4836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7A16B41-9641-DB43-A1A6-1E5A38AE9976}"/>
              </a:ext>
            </a:extLst>
          </p:cNvPr>
          <p:cNvSpPr/>
          <p:nvPr/>
        </p:nvSpPr>
        <p:spPr>
          <a:xfrm rot="16200000">
            <a:off x="2182813" y="3370262"/>
            <a:ext cx="2025650" cy="1254125"/>
          </a:xfrm>
          <a:custGeom>
            <a:avLst/>
            <a:gdLst>
              <a:gd name="connsiteX0" fmla="*/ 1128712 w 2026443"/>
              <a:gd name="connsiteY0" fmla="*/ 978694 h 1254919"/>
              <a:gd name="connsiteX1" fmla="*/ 902493 w 2026443"/>
              <a:gd name="connsiteY1" fmla="*/ 828675 h 1254919"/>
              <a:gd name="connsiteX2" fmla="*/ 738187 w 2026443"/>
              <a:gd name="connsiteY2" fmla="*/ 714375 h 1254919"/>
              <a:gd name="connsiteX3" fmla="*/ 550068 w 2026443"/>
              <a:gd name="connsiteY3" fmla="*/ 571500 h 1254919"/>
              <a:gd name="connsiteX4" fmla="*/ 402431 w 2026443"/>
              <a:gd name="connsiteY4" fmla="*/ 447675 h 1254919"/>
              <a:gd name="connsiteX5" fmla="*/ 266700 w 2026443"/>
              <a:gd name="connsiteY5" fmla="*/ 326231 h 1254919"/>
              <a:gd name="connsiteX6" fmla="*/ 119062 w 2026443"/>
              <a:gd name="connsiteY6" fmla="*/ 183356 h 1254919"/>
              <a:gd name="connsiteX7" fmla="*/ 21431 w 2026443"/>
              <a:gd name="connsiteY7" fmla="*/ 88106 h 1254919"/>
              <a:gd name="connsiteX8" fmla="*/ 9525 w 2026443"/>
              <a:gd name="connsiteY8" fmla="*/ 71437 h 1254919"/>
              <a:gd name="connsiteX9" fmla="*/ 0 w 2026443"/>
              <a:gd name="connsiteY9" fmla="*/ 35719 h 1254919"/>
              <a:gd name="connsiteX10" fmla="*/ 0 w 2026443"/>
              <a:gd name="connsiteY10" fmla="*/ 21431 h 1254919"/>
              <a:gd name="connsiteX11" fmla="*/ 2381 w 2026443"/>
              <a:gd name="connsiteY11" fmla="*/ 4762 h 1254919"/>
              <a:gd name="connsiteX12" fmla="*/ 16668 w 2026443"/>
              <a:gd name="connsiteY12" fmla="*/ 0 h 1254919"/>
              <a:gd name="connsiteX13" fmla="*/ 30956 w 2026443"/>
              <a:gd name="connsiteY13" fmla="*/ 0 h 1254919"/>
              <a:gd name="connsiteX14" fmla="*/ 61912 w 2026443"/>
              <a:gd name="connsiteY14" fmla="*/ 7144 h 1254919"/>
              <a:gd name="connsiteX15" fmla="*/ 157162 w 2026443"/>
              <a:gd name="connsiteY15" fmla="*/ 78581 h 1254919"/>
              <a:gd name="connsiteX16" fmla="*/ 269081 w 2026443"/>
              <a:gd name="connsiteY16" fmla="*/ 161925 h 1254919"/>
              <a:gd name="connsiteX17" fmla="*/ 438150 w 2026443"/>
              <a:gd name="connsiteY17" fmla="*/ 283369 h 1254919"/>
              <a:gd name="connsiteX18" fmla="*/ 588168 w 2026443"/>
              <a:gd name="connsiteY18" fmla="*/ 388144 h 1254919"/>
              <a:gd name="connsiteX19" fmla="*/ 835818 w 2026443"/>
              <a:gd name="connsiteY19" fmla="*/ 550069 h 1254919"/>
              <a:gd name="connsiteX20" fmla="*/ 1016793 w 2026443"/>
              <a:gd name="connsiteY20" fmla="*/ 671512 h 1254919"/>
              <a:gd name="connsiteX21" fmla="*/ 1188243 w 2026443"/>
              <a:gd name="connsiteY21" fmla="*/ 773906 h 1254919"/>
              <a:gd name="connsiteX22" fmla="*/ 1281112 w 2026443"/>
              <a:gd name="connsiteY22" fmla="*/ 828675 h 1254919"/>
              <a:gd name="connsiteX23" fmla="*/ 1459706 w 2026443"/>
              <a:gd name="connsiteY23" fmla="*/ 921544 h 1254919"/>
              <a:gd name="connsiteX24" fmla="*/ 1631156 w 2026443"/>
              <a:gd name="connsiteY24" fmla="*/ 1002506 h 1254919"/>
              <a:gd name="connsiteX25" fmla="*/ 1709737 w 2026443"/>
              <a:gd name="connsiteY25" fmla="*/ 1038225 h 1254919"/>
              <a:gd name="connsiteX26" fmla="*/ 1809750 w 2026443"/>
              <a:gd name="connsiteY26" fmla="*/ 1076325 h 1254919"/>
              <a:gd name="connsiteX27" fmla="*/ 1881187 w 2026443"/>
              <a:gd name="connsiteY27" fmla="*/ 1095375 h 1254919"/>
              <a:gd name="connsiteX28" fmla="*/ 1935956 w 2026443"/>
              <a:gd name="connsiteY28" fmla="*/ 1102519 h 1254919"/>
              <a:gd name="connsiteX29" fmla="*/ 2014537 w 2026443"/>
              <a:gd name="connsiteY29" fmla="*/ 1107281 h 1254919"/>
              <a:gd name="connsiteX30" fmla="*/ 2026443 w 2026443"/>
              <a:gd name="connsiteY30" fmla="*/ 1252537 h 1254919"/>
              <a:gd name="connsiteX31" fmla="*/ 1540668 w 2026443"/>
              <a:gd name="connsiteY31" fmla="*/ 1254919 h 1254919"/>
              <a:gd name="connsiteX32" fmla="*/ 1364456 w 2026443"/>
              <a:gd name="connsiteY32" fmla="*/ 1128712 h 1254919"/>
              <a:gd name="connsiteX33" fmla="*/ 1128712 w 2026443"/>
              <a:gd name="connsiteY33" fmla="*/ 978694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26443" h="1254919">
                <a:moveTo>
                  <a:pt x="1128712" y="978694"/>
                </a:moveTo>
                <a:lnTo>
                  <a:pt x="902493" y="828675"/>
                </a:lnTo>
                <a:lnTo>
                  <a:pt x="738187" y="714375"/>
                </a:lnTo>
                <a:lnTo>
                  <a:pt x="550068" y="571500"/>
                </a:lnTo>
                <a:lnTo>
                  <a:pt x="402431" y="447675"/>
                </a:lnTo>
                <a:lnTo>
                  <a:pt x="266700" y="326231"/>
                </a:lnTo>
                <a:lnTo>
                  <a:pt x="119062" y="183356"/>
                </a:lnTo>
                <a:lnTo>
                  <a:pt x="21431" y="88106"/>
                </a:lnTo>
                <a:lnTo>
                  <a:pt x="9525" y="71437"/>
                </a:lnTo>
                <a:lnTo>
                  <a:pt x="0" y="35719"/>
                </a:lnTo>
                <a:lnTo>
                  <a:pt x="0" y="21431"/>
                </a:lnTo>
                <a:lnTo>
                  <a:pt x="2381" y="4762"/>
                </a:lnTo>
                <a:lnTo>
                  <a:pt x="16668" y="0"/>
                </a:lnTo>
                <a:lnTo>
                  <a:pt x="30956" y="0"/>
                </a:lnTo>
                <a:lnTo>
                  <a:pt x="61912" y="7144"/>
                </a:lnTo>
                <a:lnTo>
                  <a:pt x="157162" y="78581"/>
                </a:lnTo>
                <a:lnTo>
                  <a:pt x="269081" y="161925"/>
                </a:lnTo>
                <a:lnTo>
                  <a:pt x="438150" y="283369"/>
                </a:lnTo>
                <a:lnTo>
                  <a:pt x="588168" y="388144"/>
                </a:lnTo>
                <a:lnTo>
                  <a:pt x="835818" y="550069"/>
                </a:lnTo>
                <a:lnTo>
                  <a:pt x="1016793" y="671512"/>
                </a:lnTo>
                <a:lnTo>
                  <a:pt x="1188243" y="773906"/>
                </a:lnTo>
                <a:lnTo>
                  <a:pt x="1281112" y="828675"/>
                </a:lnTo>
                <a:lnTo>
                  <a:pt x="1459706" y="921544"/>
                </a:lnTo>
                <a:lnTo>
                  <a:pt x="1631156" y="1002506"/>
                </a:lnTo>
                <a:lnTo>
                  <a:pt x="1709737" y="1038225"/>
                </a:lnTo>
                <a:lnTo>
                  <a:pt x="1809750" y="1076325"/>
                </a:lnTo>
                <a:lnTo>
                  <a:pt x="1881187" y="1095375"/>
                </a:lnTo>
                <a:lnTo>
                  <a:pt x="1935956" y="1102519"/>
                </a:lnTo>
                <a:lnTo>
                  <a:pt x="2014537" y="1107281"/>
                </a:lnTo>
                <a:lnTo>
                  <a:pt x="2026443" y="1252537"/>
                </a:lnTo>
                <a:lnTo>
                  <a:pt x="1540668" y="1254919"/>
                </a:lnTo>
                <a:lnTo>
                  <a:pt x="1364456" y="1128712"/>
                </a:lnTo>
                <a:lnTo>
                  <a:pt x="1128712" y="978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32C3039-3D96-0D46-961D-E4C076A13894}"/>
              </a:ext>
            </a:extLst>
          </p:cNvPr>
          <p:cNvSpPr/>
          <p:nvPr/>
        </p:nvSpPr>
        <p:spPr>
          <a:xfrm>
            <a:off x="3895725" y="3341688"/>
            <a:ext cx="823913" cy="803275"/>
          </a:xfrm>
          <a:custGeom>
            <a:avLst/>
            <a:gdLst>
              <a:gd name="connsiteX0" fmla="*/ 452438 w 823913"/>
              <a:gd name="connsiteY0" fmla="*/ 495300 h 804862"/>
              <a:gd name="connsiteX1" fmla="*/ 390525 w 823913"/>
              <a:gd name="connsiteY1" fmla="*/ 409575 h 804862"/>
              <a:gd name="connsiteX2" fmla="*/ 333375 w 823913"/>
              <a:gd name="connsiteY2" fmla="*/ 340519 h 804862"/>
              <a:gd name="connsiteX3" fmla="*/ 266700 w 823913"/>
              <a:gd name="connsiteY3" fmla="*/ 269081 h 804862"/>
              <a:gd name="connsiteX4" fmla="*/ 202406 w 823913"/>
              <a:gd name="connsiteY4" fmla="*/ 216694 h 804862"/>
              <a:gd name="connsiteX5" fmla="*/ 140494 w 823913"/>
              <a:gd name="connsiteY5" fmla="*/ 169069 h 804862"/>
              <a:gd name="connsiteX6" fmla="*/ 23813 w 823913"/>
              <a:gd name="connsiteY6" fmla="*/ 92869 h 804862"/>
              <a:gd name="connsiteX7" fmla="*/ 0 w 823913"/>
              <a:gd name="connsiteY7" fmla="*/ 0 h 804862"/>
              <a:gd name="connsiteX8" fmla="*/ 111919 w 823913"/>
              <a:gd name="connsiteY8" fmla="*/ 28575 h 804862"/>
              <a:gd name="connsiteX9" fmla="*/ 214313 w 823913"/>
              <a:gd name="connsiteY9" fmla="*/ 64294 h 804862"/>
              <a:gd name="connsiteX10" fmla="*/ 326231 w 823913"/>
              <a:gd name="connsiteY10" fmla="*/ 107156 h 804862"/>
              <a:gd name="connsiteX11" fmla="*/ 452438 w 823913"/>
              <a:gd name="connsiteY11" fmla="*/ 157162 h 804862"/>
              <a:gd name="connsiteX12" fmla="*/ 573881 w 823913"/>
              <a:gd name="connsiteY12" fmla="*/ 211931 h 804862"/>
              <a:gd name="connsiteX13" fmla="*/ 676275 w 823913"/>
              <a:gd name="connsiteY13" fmla="*/ 269081 h 804862"/>
              <a:gd name="connsiteX14" fmla="*/ 738188 w 823913"/>
              <a:gd name="connsiteY14" fmla="*/ 361950 h 804862"/>
              <a:gd name="connsiteX15" fmla="*/ 778669 w 823913"/>
              <a:gd name="connsiteY15" fmla="*/ 442912 h 804862"/>
              <a:gd name="connsiteX16" fmla="*/ 802481 w 823913"/>
              <a:gd name="connsiteY16" fmla="*/ 519112 h 804862"/>
              <a:gd name="connsiteX17" fmla="*/ 819150 w 823913"/>
              <a:gd name="connsiteY17" fmla="*/ 581025 h 804862"/>
              <a:gd name="connsiteX18" fmla="*/ 823913 w 823913"/>
              <a:gd name="connsiteY18" fmla="*/ 626269 h 804862"/>
              <a:gd name="connsiteX19" fmla="*/ 821531 w 823913"/>
              <a:gd name="connsiteY19" fmla="*/ 669131 h 804862"/>
              <a:gd name="connsiteX20" fmla="*/ 804863 w 823913"/>
              <a:gd name="connsiteY20" fmla="*/ 719137 h 804862"/>
              <a:gd name="connsiteX21" fmla="*/ 783431 w 823913"/>
              <a:gd name="connsiteY21" fmla="*/ 759619 h 804862"/>
              <a:gd name="connsiteX22" fmla="*/ 754856 w 823913"/>
              <a:gd name="connsiteY22" fmla="*/ 783431 h 804862"/>
              <a:gd name="connsiteX23" fmla="*/ 716756 w 823913"/>
              <a:gd name="connsiteY23" fmla="*/ 802481 h 804862"/>
              <a:gd name="connsiteX24" fmla="*/ 692944 w 823913"/>
              <a:gd name="connsiteY24" fmla="*/ 804862 h 804862"/>
              <a:gd name="connsiteX25" fmla="*/ 666750 w 823913"/>
              <a:gd name="connsiteY25" fmla="*/ 802481 h 804862"/>
              <a:gd name="connsiteX26" fmla="*/ 638175 w 823913"/>
              <a:gd name="connsiteY26" fmla="*/ 790575 h 804862"/>
              <a:gd name="connsiteX27" fmla="*/ 609600 w 823913"/>
              <a:gd name="connsiteY27" fmla="*/ 757237 h 804862"/>
              <a:gd name="connsiteX28" fmla="*/ 583406 w 823913"/>
              <a:gd name="connsiteY28" fmla="*/ 714375 h 804862"/>
              <a:gd name="connsiteX29" fmla="*/ 540544 w 823913"/>
              <a:gd name="connsiteY29" fmla="*/ 635794 h 804862"/>
              <a:gd name="connsiteX30" fmla="*/ 452438 w 823913"/>
              <a:gd name="connsiteY30" fmla="*/ 495300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23913" h="804862">
                <a:moveTo>
                  <a:pt x="452438" y="495300"/>
                </a:moveTo>
                <a:lnTo>
                  <a:pt x="390525" y="409575"/>
                </a:lnTo>
                <a:lnTo>
                  <a:pt x="333375" y="340519"/>
                </a:lnTo>
                <a:lnTo>
                  <a:pt x="266700" y="269081"/>
                </a:lnTo>
                <a:lnTo>
                  <a:pt x="202406" y="216694"/>
                </a:lnTo>
                <a:lnTo>
                  <a:pt x="140494" y="169069"/>
                </a:lnTo>
                <a:lnTo>
                  <a:pt x="23813" y="92869"/>
                </a:lnTo>
                <a:lnTo>
                  <a:pt x="0" y="0"/>
                </a:lnTo>
                <a:lnTo>
                  <a:pt x="111919" y="28575"/>
                </a:lnTo>
                <a:lnTo>
                  <a:pt x="214313" y="64294"/>
                </a:lnTo>
                <a:lnTo>
                  <a:pt x="326231" y="107156"/>
                </a:lnTo>
                <a:lnTo>
                  <a:pt x="452438" y="157162"/>
                </a:lnTo>
                <a:lnTo>
                  <a:pt x="573881" y="211931"/>
                </a:lnTo>
                <a:lnTo>
                  <a:pt x="676275" y="269081"/>
                </a:lnTo>
                <a:lnTo>
                  <a:pt x="738188" y="361950"/>
                </a:lnTo>
                <a:lnTo>
                  <a:pt x="778669" y="442912"/>
                </a:lnTo>
                <a:lnTo>
                  <a:pt x="802481" y="519112"/>
                </a:lnTo>
                <a:lnTo>
                  <a:pt x="819150" y="581025"/>
                </a:lnTo>
                <a:lnTo>
                  <a:pt x="823913" y="626269"/>
                </a:lnTo>
                <a:lnTo>
                  <a:pt x="821531" y="669131"/>
                </a:lnTo>
                <a:lnTo>
                  <a:pt x="804863" y="719137"/>
                </a:lnTo>
                <a:lnTo>
                  <a:pt x="783431" y="759619"/>
                </a:lnTo>
                <a:lnTo>
                  <a:pt x="754856" y="783431"/>
                </a:lnTo>
                <a:lnTo>
                  <a:pt x="716756" y="802481"/>
                </a:lnTo>
                <a:lnTo>
                  <a:pt x="692944" y="804862"/>
                </a:lnTo>
                <a:lnTo>
                  <a:pt x="666750" y="802481"/>
                </a:lnTo>
                <a:lnTo>
                  <a:pt x="638175" y="790575"/>
                </a:lnTo>
                <a:lnTo>
                  <a:pt x="609600" y="757237"/>
                </a:lnTo>
                <a:lnTo>
                  <a:pt x="583406" y="714375"/>
                </a:lnTo>
                <a:lnTo>
                  <a:pt x="540544" y="635794"/>
                </a:lnTo>
                <a:lnTo>
                  <a:pt x="452438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BC85A7E-DFE6-B44D-A0FA-9B771292751A}"/>
              </a:ext>
            </a:extLst>
          </p:cNvPr>
          <p:cNvSpPr/>
          <p:nvPr/>
        </p:nvSpPr>
        <p:spPr>
          <a:xfrm>
            <a:off x="6802438" y="4475163"/>
            <a:ext cx="407987" cy="925512"/>
          </a:xfrm>
          <a:custGeom>
            <a:avLst/>
            <a:gdLst>
              <a:gd name="connsiteX0" fmla="*/ 340519 w 407194"/>
              <a:gd name="connsiteY0" fmla="*/ 397669 h 926306"/>
              <a:gd name="connsiteX1" fmla="*/ 350044 w 407194"/>
              <a:gd name="connsiteY1" fmla="*/ 592931 h 926306"/>
              <a:gd name="connsiteX2" fmla="*/ 352425 w 407194"/>
              <a:gd name="connsiteY2" fmla="*/ 723900 h 926306"/>
              <a:gd name="connsiteX3" fmla="*/ 357188 w 407194"/>
              <a:gd name="connsiteY3" fmla="*/ 778669 h 926306"/>
              <a:gd name="connsiteX4" fmla="*/ 366713 w 407194"/>
              <a:gd name="connsiteY4" fmla="*/ 809625 h 926306"/>
              <a:gd name="connsiteX5" fmla="*/ 407194 w 407194"/>
              <a:gd name="connsiteY5" fmla="*/ 919162 h 926306"/>
              <a:gd name="connsiteX6" fmla="*/ 0 w 407194"/>
              <a:gd name="connsiteY6" fmla="*/ 926306 h 926306"/>
              <a:gd name="connsiteX7" fmla="*/ 38100 w 407194"/>
              <a:gd name="connsiteY7" fmla="*/ 900112 h 926306"/>
              <a:gd name="connsiteX8" fmla="*/ 104775 w 407194"/>
              <a:gd name="connsiteY8" fmla="*/ 854869 h 926306"/>
              <a:gd name="connsiteX9" fmla="*/ 126207 w 407194"/>
              <a:gd name="connsiteY9" fmla="*/ 826294 h 926306"/>
              <a:gd name="connsiteX10" fmla="*/ 154782 w 407194"/>
              <a:gd name="connsiteY10" fmla="*/ 719137 h 926306"/>
              <a:gd name="connsiteX11" fmla="*/ 185738 w 407194"/>
              <a:gd name="connsiteY11" fmla="*/ 583406 h 926306"/>
              <a:gd name="connsiteX12" fmla="*/ 207169 w 407194"/>
              <a:gd name="connsiteY12" fmla="*/ 433387 h 926306"/>
              <a:gd name="connsiteX13" fmla="*/ 228600 w 407194"/>
              <a:gd name="connsiteY13" fmla="*/ 209550 h 926306"/>
              <a:gd name="connsiteX14" fmla="*/ 240507 w 407194"/>
              <a:gd name="connsiteY14" fmla="*/ 90487 h 926306"/>
              <a:gd name="connsiteX15" fmla="*/ 245269 w 407194"/>
              <a:gd name="connsiteY15" fmla="*/ 59531 h 926306"/>
              <a:gd name="connsiteX16" fmla="*/ 254794 w 407194"/>
              <a:gd name="connsiteY16" fmla="*/ 33337 h 926306"/>
              <a:gd name="connsiteX17" fmla="*/ 261938 w 407194"/>
              <a:gd name="connsiteY17" fmla="*/ 14287 h 926306"/>
              <a:gd name="connsiteX18" fmla="*/ 271463 w 407194"/>
              <a:gd name="connsiteY18" fmla="*/ 2381 h 926306"/>
              <a:gd name="connsiteX19" fmla="*/ 285750 w 407194"/>
              <a:gd name="connsiteY19" fmla="*/ 0 h 926306"/>
              <a:gd name="connsiteX20" fmla="*/ 302419 w 407194"/>
              <a:gd name="connsiteY20" fmla="*/ 7144 h 926306"/>
              <a:gd name="connsiteX21" fmla="*/ 311944 w 407194"/>
              <a:gd name="connsiteY21" fmla="*/ 23812 h 926306"/>
              <a:gd name="connsiteX22" fmla="*/ 328613 w 407194"/>
              <a:gd name="connsiteY22" fmla="*/ 64294 h 926306"/>
              <a:gd name="connsiteX23" fmla="*/ 333375 w 407194"/>
              <a:gd name="connsiteY23" fmla="*/ 152400 h 926306"/>
              <a:gd name="connsiteX24" fmla="*/ 340519 w 407194"/>
              <a:gd name="connsiteY24" fmla="*/ 397669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7194" h="926306">
                <a:moveTo>
                  <a:pt x="340519" y="397669"/>
                </a:moveTo>
                <a:lnTo>
                  <a:pt x="350044" y="592931"/>
                </a:lnTo>
                <a:cubicBezTo>
                  <a:pt x="350838" y="636587"/>
                  <a:pt x="351631" y="680244"/>
                  <a:pt x="352425" y="723900"/>
                </a:cubicBezTo>
                <a:lnTo>
                  <a:pt x="357188" y="778669"/>
                </a:lnTo>
                <a:lnTo>
                  <a:pt x="366713" y="809625"/>
                </a:lnTo>
                <a:lnTo>
                  <a:pt x="407194" y="919162"/>
                </a:lnTo>
                <a:lnTo>
                  <a:pt x="0" y="926306"/>
                </a:lnTo>
                <a:lnTo>
                  <a:pt x="38100" y="900112"/>
                </a:lnTo>
                <a:lnTo>
                  <a:pt x="104775" y="854869"/>
                </a:lnTo>
                <a:lnTo>
                  <a:pt x="126207" y="826294"/>
                </a:lnTo>
                <a:lnTo>
                  <a:pt x="154782" y="719137"/>
                </a:lnTo>
                <a:lnTo>
                  <a:pt x="185738" y="583406"/>
                </a:lnTo>
                <a:lnTo>
                  <a:pt x="207169" y="433387"/>
                </a:lnTo>
                <a:lnTo>
                  <a:pt x="228600" y="209550"/>
                </a:lnTo>
                <a:lnTo>
                  <a:pt x="240507" y="90487"/>
                </a:lnTo>
                <a:lnTo>
                  <a:pt x="245269" y="59531"/>
                </a:lnTo>
                <a:lnTo>
                  <a:pt x="254794" y="33337"/>
                </a:lnTo>
                <a:lnTo>
                  <a:pt x="261938" y="14287"/>
                </a:lnTo>
                <a:lnTo>
                  <a:pt x="271463" y="2381"/>
                </a:lnTo>
                <a:lnTo>
                  <a:pt x="285750" y="0"/>
                </a:lnTo>
                <a:lnTo>
                  <a:pt x="302419" y="7144"/>
                </a:lnTo>
                <a:lnTo>
                  <a:pt x="311944" y="23812"/>
                </a:lnTo>
                <a:lnTo>
                  <a:pt x="328613" y="64294"/>
                </a:lnTo>
                <a:lnTo>
                  <a:pt x="333375" y="152400"/>
                </a:lnTo>
                <a:lnTo>
                  <a:pt x="340519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199CD5-0A3D-48DF-8AA2-0EED61F9F49E}"/>
              </a:ext>
            </a:extLst>
          </p:cNvPr>
          <p:cNvGrpSpPr/>
          <p:nvPr/>
        </p:nvGrpSpPr>
        <p:grpSpPr>
          <a:xfrm>
            <a:off x="2550318" y="1654174"/>
            <a:ext cx="4767263" cy="4275138"/>
            <a:chOff x="2720975" y="1806575"/>
            <a:chExt cx="4767263" cy="4275138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0AABC6C5-0B90-46E8-9A27-0BF00D97FA18}"/>
                </a:ext>
              </a:extLst>
            </p:cNvPr>
            <p:cNvSpPr/>
            <p:nvPr/>
          </p:nvSpPr>
          <p:spPr>
            <a:xfrm>
              <a:off x="2774950" y="27543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27D8A32A-4C8A-42F5-93A3-6431F48B6122}"/>
                </a:ext>
              </a:extLst>
            </p:cNvPr>
            <p:cNvSpPr/>
            <p:nvPr/>
          </p:nvSpPr>
          <p:spPr>
            <a:xfrm rot="16200000">
              <a:off x="4492626" y="28384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3E101850-D751-4740-803F-6DE68E6156DA}"/>
                </a:ext>
              </a:extLst>
            </p:cNvPr>
            <p:cNvSpPr/>
            <p:nvPr/>
          </p:nvSpPr>
          <p:spPr>
            <a:xfrm rot="16200000">
              <a:off x="1802606" y="36583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7B1FC8F3-0E4C-48A1-A602-AD1114AE360C}"/>
                </a:ext>
              </a:extLst>
            </p:cNvPr>
            <p:cNvSpPr/>
            <p:nvPr/>
          </p:nvSpPr>
          <p:spPr>
            <a:xfrm rot="16200000">
              <a:off x="2335213" y="35226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8F4FA4F-26AC-45EC-9DCB-EB296BB494C7}"/>
                </a:ext>
              </a:extLst>
            </p:cNvPr>
            <p:cNvSpPr/>
            <p:nvPr/>
          </p:nvSpPr>
          <p:spPr>
            <a:xfrm>
              <a:off x="4048125" y="34940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2EEBCC41-C1F4-4118-92EA-4CDBB966BC47}"/>
                </a:ext>
              </a:extLst>
            </p:cNvPr>
            <p:cNvSpPr/>
            <p:nvPr/>
          </p:nvSpPr>
          <p:spPr>
            <a:xfrm>
              <a:off x="6954838" y="46275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8891CD32-62F5-46A9-BE8A-659211D715E7}"/>
              </a:ext>
            </a:extLst>
          </p:cNvPr>
          <p:cNvGrpSpPr/>
          <p:nvPr/>
        </p:nvGrpSpPr>
        <p:grpSpPr>
          <a:xfrm>
            <a:off x="2568575" y="1654175"/>
            <a:ext cx="4767263" cy="4275138"/>
            <a:chOff x="2568575" y="1654175"/>
            <a:chExt cx="4767263" cy="4275138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C01B3DC-2927-49BD-9343-C66D43DEF5B2}"/>
                </a:ext>
              </a:extLst>
            </p:cNvPr>
            <p:cNvSpPr/>
            <p:nvPr/>
          </p:nvSpPr>
          <p:spPr>
            <a:xfrm>
              <a:off x="2622550" y="26019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CA48C16A-EE6E-4367-9145-B7DBA151E8CA}"/>
                </a:ext>
              </a:extLst>
            </p:cNvPr>
            <p:cNvSpPr/>
            <p:nvPr/>
          </p:nvSpPr>
          <p:spPr>
            <a:xfrm rot="16200000">
              <a:off x="4340226" y="26860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24FBE0C4-F25E-46FD-AE36-5818BE4A3D5E}"/>
                </a:ext>
              </a:extLst>
            </p:cNvPr>
            <p:cNvSpPr/>
            <p:nvPr/>
          </p:nvSpPr>
          <p:spPr>
            <a:xfrm rot="16200000">
              <a:off x="1650206" y="35059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B9799BB5-95DF-43D7-9DD3-1FB195BF9E42}"/>
                </a:ext>
              </a:extLst>
            </p:cNvPr>
            <p:cNvSpPr/>
            <p:nvPr/>
          </p:nvSpPr>
          <p:spPr>
            <a:xfrm rot="16200000">
              <a:off x="2182813" y="33702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C2B580D-B952-4EC7-B699-7CEF8E62FDD7}"/>
                </a:ext>
              </a:extLst>
            </p:cNvPr>
            <p:cNvSpPr/>
            <p:nvPr/>
          </p:nvSpPr>
          <p:spPr>
            <a:xfrm>
              <a:off x="3895725" y="33416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FE28365-6695-450C-BCDD-AEF81BFADCB1}"/>
                </a:ext>
              </a:extLst>
            </p:cNvPr>
            <p:cNvSpPr/>
            <p:nvPr/>
          </p:nvSpPr>
          <p:spPr>
            <a:xfrm>
              <a:off x="6802438" y="44751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3536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5C2D3C-3B0B-4F3C-B2A8-72E2E1FF0751}"/>
              </a:ext>
            </a:extLst>
          </p:cNvPr>
          <p:cNvGrpSpPr/>
          <p:nvPr/>
        </p:nvGrpSpPr>
        <p:grpSpPr>
          <a:xfrm>
            <a:off x="2568575" y="1654175"/>
            <a:ext cx="4767263" cy="4275138"/>
            <a:chOff x="2568575" y="1654175"/>
            <a:chExt cx="4767263" cy="42751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553057B-1AD9-E445-9FDE-20B35E4F5A9C}"/>
                </a:ext>
              </a:extLst>
            </p:cNvPr>
            <p:cNvSpPr/>
            <p:nvPr/>
          </p:nvSpPr>
          <p:spPr>
            <a:xfrm>
              <a:off x="2622550" y="26019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010B794-125F-3D49-BBCA-80340321C962}"/>
                </a:ext>
              </a:extLst>
            </p:cNvPr>
            <p:cNvSpPr/>
            <p:nvPr/>
          </p:nvSpPr>
          <p:spPr>
            <a:xfrm rot="16200000">
              <a:off x="4340226" y="26860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06FAA99-C5DD-3940-B399-9822A98519A4}"/>
                </a:ext>
              </a:extLst>
            </p:cNvPr>
            <p:cNvSpPr/>
            <p:nvPr/>
          </p:nvSpPr>
          <p:spPr>
            <a:xfrm rot="16200000">
              <a:off x="1650206" y="35059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BD539DE-5638-2F44-B895-E0792C79381C}"/>
                </a:ext>
              </a:extLst>
            </p:cNvPr>
            <p:cNvSpPr/>
            <p:nvPr/>
          </p:nvSpPr>
          <p:spPr>
            <a:xfrm rot="16200000">
              <a:off x="2182813" y="33702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1E49E15-B1E5-C646-8FEB-9D28D6E6B1B8}"/>
                </a:ext>
              </a:extLst>
            </p:cNvPr>
            <p:cNvSpPr/>
            <p:nvPr/>
          </p:nvSpPr>
          <p:spPr>
            <a:xfrm>
              <a:off x="3895725" y="33416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869EF10-CD0C-8E43-90B5-6EC817770735}"/>
                </a:ext>
              </a:extLst>
            </p:cNvPr>
            <p:cNvSpPr/>
            <p:nvPr/>
          </p:nvSpPr>
          <p:spPr>
            <a:xfrm>
              <a:off x="6802438" y="44751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5066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2495BC4-42B1-BA4C-9193-AA12FB85D2FC}"/>
              </a:ext>
            </a:extLst>
          </p:cNvPr>
          <p:cNvSpPr/>
          <p:nvPr/>
        </p:nvSpPr>
        <p:spPr>
          <a:xfrm>
            <a:off x="2571750" y="2414588"/>
            <a:ext cx="592138" cy="1633537"/>
          </a:xfrm>
          <a:custGeom>
            <a:avLst/>
            <a:gdLst>
              <a:gd name="connsiteX0" fmla="*/ 295275 w 592931"/>
              <a:gd name="connsiteY0" fmla="*/ 1078706 h 1633537"/>
              <a:gd name="connsiteX1" fmla="*/ 295275 w 592931"/>
              <a:gd name="connsiteY1" fmla="*/ 785812 h 1633537"/>
              <a:gd name="connsiteX2" fmla="*/ 273844 w 592931"/>
              <a:gd name="connsiteY2" fmla="*/ 597693 h 1633537"/>
              <a:gd name="connsiteX3" fmla="*/ 238125 w 592931"/>
              <a:gd name="connsiteY3" fmla="*/ 390525 h 1633537"/>
              <a:gd name="connsiteX4" fmla="*/ 223838 w 592931"/>
              <a:gd name="connsiteY4" fmla="*/ 354806 h 1633537"/>
              <a:gd name="connsiteX5" fmla="*/ 169069 w 592931"/>
              <a:gd name="connsiteY5" fmla="*/ 266700 h 1633537"/>
              <a:gd name="connsiteX6" fmla="*/ 121444 w 592931"/>
              <a:gd name="connsiteY6" fmla="*/ 195262 h 1633537"/>
              <a:gd name="connsiteX7" fmla="*/ 54769 w 592931"/>
              <a:gd name="connsiteY7" fmla="*/ 111918 h 1633537"/>
              <a:gd name="connsiteX8" fmla="*/ 11906 w 592931"/>
              <a:gd name="connsiteY8" fmla="*/ 66675 h 1633537"/>
              <a:gd name="connsiteX9" fmla="*/ 0 w 592931"/>
              <a:gd name="connsiteY9" fmla="*/ 45243 h 1633537"/>
              <a:gd name="connsiteX10" fmla="*/ 0 w 592931"/>
              <a:gd name="connsiteY10" fmla="*/ 21431 h 1633537"/>
              <a:gd name="connsiteX11" fmla="*/ 7144 w 592931"/>
              <a:gd name="connsiteY11" fmla="*/ 7143 h 1633537"/>
              <a:gd name="connsiteX12" fmla="*/ 26194 w 592931"/>
              <a:gd name="connsiteY12" fmla="*/ 0 h 1633537"/>
              <a:gd name="connsiteX13" fmla="*/ 69056 w 592931"/>
              <a:gd name="connsiteY13" fmla="*/ 9525 h 1633537"/>
              <a:gd name="connsiteX14" fmla="*/ 173831 w 592931"/>
              <a:gd name="connsiteY14" fmla="*/ 45243 h 1633537"/>
              <a:gd name="connsiteX15" fmla="*/ 297656 w 592931"/>
              <a:gd name="connsiteY15" fmla="*/ 92868 h 1633537"/>
              <a:gd name="connsiteX16" fmla="*/ 385763 w 592931"/>
              <a:gd name="connsiteY16" fmla="*/ 128587 h 1633537"/>
              <a:gd name="connsiteX17" fmla="*/ 442913 w 592931"/>
              <a:gd name="connsiteY17" fmla="*/ 345281 h 1633537"/>
              <a:gd name="connsiteX18" fmla="*/ 483394 w 592931"/>
              <a:gd name="connsiteY18" fmla="*/ 554831 h 1633537"/>
              <a:gd name="connsiteX19" fmla="*/ 514350 w 592931"/>
              <a:gd name="connsiteY19" fmla="*/ 733425 h 1633537"/>
              <a:gd name="connsiteX20" fmla="*/ 538163 w 592931"/>
              <a:gd name="connsiteY20" fmla="*/ 892968 h 1633537"/>
              <a:gd name="connsiteX21" fmla="*/ 552450 w 592931"/>
              <a:gd name="connsiteY21" fmla="*/ 1023937 h 1633537"/>
              <a:gd name="connsiteX22" fmla="*/ 569119 w 592931"/>
              <a:gd name="connsiteY22" fmla="*/ 1152525 h 1633537"/>
              <a:gd name="connsiteX23" fmla="*/ 592931 w 592931"/>
              <a:gd name="connsiteY23" fmla="*/ 1293018 h 1633537"/>
              <a:gd name="connsiteX24" fmla="*/ 571500 w 592931"/>
              <a:gd name="connsiteY24" fmla="*/ 1416843 h 1633537"/>
              <a:gd name="connsiteX25" fmla="*/ 540544 w 592931"/>
              <a:gd name="connsiteY25" fmla="*/ 1552575 h 1633537"/>
              <a:gd name="connsiteX26" fmla="*/ 519113 w 592931"/>
              <a:gd name="connsiteY26" fmla="*/ 1602581 h 1633537"/>
              <a:gd name="connsiteX27" fmla="*/ 495300 w 592931"/>
              <a:gd name="connsiteY27" fmla="*/ 1626393 h 1633537"/>
              <a:gd name="connsiteX28" fmla="*/ 476250 w 592931"/>
              <a:gd name="connsiteY28" fmla="*/ 1633537 h 1633537"/>
              <a:gd name="connsiteX29" fmla="*/ 454819 w 592931"/>
              <a:gd name="connsiteY29" fmla="*/ 1631156 h 1633537"/>
              <a:gd name="connsiteX30" fmla="*/ 428625 w 592931"/>
              <a:gd name="connsiteY30" fmla="*/ 1609725 h 1633537"/>
              <a:gd name="connsiteX31" fmla="*/ 395288 w 592931"/>
              <a:gd name="connsiteY31" fmla="*/ 1569243 h 1633537"/>
              <a:gd name="connsiteX32" fmla="*/ 364331 w 592931"/>
              <a:gd name="connsiteY32" fmla="*/ 1512093 h 1633537"/>
              <a:gd name="connsiteX33" fmla="*/ 335756 w 592931"/>
              <a:gd name="connsiteY33" fmla="*/ 1445418 h 1633537"/>
              <a:gd name="connsiteX34" fmla="*/ 307181 w 592931"/>
              <a:gd name="connsiteY34" fmla="*/ 1366837 h 1633537"/>
              <a:gd name="connsiteX35" fmla="*/ 295275 w 592931"/>
              <a:gd name="connsiteY35" fmla="*/ 1304925 h 1633537"/>
              <a:gd name="connsiteX36" fmla="*/ 295275 w 592931"/>
              <a:gd name="connsiteY36" fmla="*/ 1078706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2931" h="1633537">
                <a:moveTo>
                  <a:pt x="295275" y="1078706"/>
                </a:moveTo>
                <a:lnTo>
                  <a:pt x="295275" y="785812"/>
                </a:lnTo>
                <a:lnTo>
                  <a:pt x="273844" y="597693"/>
                </a:lnTo>
                <a:lnTo>
                  <a:pt x="238125" y="390525"/>
                </a:lnTo>
                <a:lnTo>
                  <a:pt x="223838" y="354806"/>
                </a:lnTo>
                <a:lnTo>
                  <a:pt x="169069" y="266700"/>
                </a:lnTo>
                <a:lnTo>
                  <a:pt x="121444" y="195262"/>
                </a:lnTo>
                <a:lnTo>
                  <a:pt x="54769" y="111918"/>
                </a:lnTo>
                <a:lnTo>
                  <a:pt x="11906" y="66675"/>
                </a:lnTo>
                <a:lnTo>
                  <a:pt x="0" y="45243"/>
                </a:lnTo>
                <a:lnTo>
                  <a:pt x="0" y="21431"/>
                </a:lnTo>
                <a:lnTo>
                  <a:pt x="7144" y="7143"/>
                </a:lnTo>
                <a:lnTo>
                  <a:pt x="26194" y="0"/>
                </a:lnTo>
                <a:lnTo>
                  <a:pt x="69056" y="9525"/>
                </a:lnTo>
                <a:lnTo>
                  <a:pt x="173831" y="45243"/>
                </a:lnTo>
                <a:lnTo>
                  <a:pt x="297656" y="92868"/>
                </a:lnTo>
                <a:lnTo>
                  <a:pt x="385763" y="128587"/>
                </a:lnTo>
                <a:lnTo>
                  <a:pt x="442913" y="345281"/>
                </a:lnTo>
                <a:lnTo>
                  <a:pt x="483394" y="554831"/>
                </a:lnTo>
                <a:lnTo>
                  <a:pt x="514350" y="733425"/>
                </a:lnTo>
                <a:lnTo>
                  <a:pt x="538163" y="892968"/>
                </a:lnTo>
                <a:lnTo>
                  <a:pt x="552450" y="1023937"/>
                </a:lnTo>
                <a:lnTo>
                  <a:pt x="569119" y="1152525"/>
                </a:lnTo>
                <a:lnTo>
                  <a:pt x="592931" y="1293018"/>
                </a:lnTo>
                <a:lnTo>
                  <a:pt x="571500" y="1416843"/>
                </a:lnTo>
                <a:lnTo>
                  <a:pt x="540544" y="1552575"/>
                </a:lnTo>
                <a:lnTo>
                  <a:pt x="519113" y="1602581"/>
                </a:lnTo>
                <a:lnTo>
                  <a:pt x="495300" y="1626393"/>
                </a:lnTo>
                <a:lnTo>
                  <a:pt x="476250" y="1633537"/>
                </a:lnTo>
                <a:lnTo>
                  <a:pt x="454819" y="1631156"/>
                </a:lnTo>
                <a:lnTo>
                  <a:pt x="428625" y="1609725"/>
                </a:lnTo>
                <a:lnTo>
                  <a:pt x="395288" y="1569243"/>
                </a:lnTo>
                <a:lnTo>
                  <a:pt x="364331" y="1512093"/>
                </a:lnTo>
                <a:lnTo>
                  <a:pt x="335756" y="1445418"/>
                </a:lnTo>
                <a:lnTo>
                  <a:pt x="307181" y="1366837"/>
                </a:lnTo>
                <a:lnTo>
                  <a:pt x="295275" y="1304925"/>
                </a:lnTo>
                <a:lnTo>
                  <a:pt x="295275" y="1078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96E0232-C910-2741-8C15-D95AB1E91910}"/>
              </a:ext>
            </a:extLst>
          </p:cNvPr>
          <p:cNvSpPr/>
          <p:nvPr/>
        </p:nvSpPr>
        <p:spPr>
          <a:xfrm>
            <a:off x="4481513" y="1770063"/>
            <a:ext cx="606425" cy="1682750"/>
          </a:xfrm>
          <a:custGeom>
            <a:avLst/>
            <a:gdLst>
              <a:gd name="connsiteX0" fmla="*/ 233362 w 607218"/>
              <a:gd name="connsiteY0" fmla="*/ 885825 h 1683544"/>
              <a:gd name="connsiteX1" fmla="*/ 197643 w 607218"/>
              <a:gd name="connsiteY1" fmla="*/ 433387 h 1683544"/>
              <a:gd name="connsiteX2" fmla="*/ 190500 w 607218"/>
              <a:gd name="connsiteY2" fmla="*/ 357187 h 1683544"/>
              <a:gd name="connsiteX3" fmla="*/ 180975 w 607218"/>
              <a:gd name="connsiteY3" fmla="*/ 314325 h 1683544"/>
              <a:gd name="connsiteX4" fmla="*/ 159543 w 607218"/>
              <a:gd name="connsiteY4" fmla="*/ 257175 h 1683544"/>
              <a:gd name="connsiteX5" fmla="*/ 138112 w 607218"/>
              <a:gd name="connsiteY5" fmla="*/ 216694 h 1683544"/>
              <a:gd name="connsiteX6" fmla="*/ 97631 w 607218"/>
              <a:gd name="connsiteY6" fmla="*/ 161925 h 1683544"/>
              <a:gd name="connsiteX7" fmla="*/ 57150 w 607218"/>
              <a:gd name="connsiteY7" fmla="*/ 116681 h 1683544"/>
              <a:gd name="connsiteX8" fmla="*/ 19050 w 607218"/>
              <a:gd name="connsiteY8" fmla="*/ 78581 h 1683544"/>
              <a:gd name="connsiteX9" fmla="*/ 4762 w 607218"/>
              <a:gd name="connsiteY9" fmla="*/ 54769 h 1683544"/>
              <a:gd name="connsiteX10" fmla="*/ 0 w 607218"/>
              <a:gd name="connsiteY10" fmla="*/ 30956 h 1683544"/>
              <a:gd name="connsiteX11" fmla="*/ 0 w 607218"/>
              <a:gd name="connsiteY11" fmla="*/ 16669 h 1683544"/>
              <a:gd name="connsiteX12" fmla="*/ 4762 w 607218"/>
              <a:gd name="connsiteY12" fmla="*/ 4762 h 1683544"/>
              <a:gd name="connsiteX13" fmla="*/ 16668 w 607218"/>
              <a:gd name="connsiteY13" fmla="*/ 0 h 1683544"/>
              <a:gd name="connsiteX14" fmla="*/ 52387 w 607218"/>
              <a:gd name="connsiteY14" fmla="*/ 7144 h 1683544"/>
              <a:gd name="connsiteX15" fmla="*/ 119062 w 607218"/>
              <a:gd name="connsiteY15" fmla="*/ 16669 h 1683544"/>
              <a:gd name="connsiteX16" fmla="*/ 166687 w 607218"/>
              <a:gd name="connsiteY16" fmla="*/ 28575 h 1683544"/>
              <a:gd name="connsiteX17" fmla="*/ 273843 w 607218"/>
              <a:gd name="connsiteY17" fmla="*/ 66675 h 1683544"/>
              <a:gd name="connsiteX18" fmla="*/ 404812 w 607218"/>
              <a:gd name="connsiteY18" fmla="*/ 116681 h 1683544"/>
              <a:gd name="connsiteX19" fmla="*/ 440531 w 607218"/>
              <a:gd name="connsiteY19" fmla="*/ 278606 h 1683544"/>
              <a:gd name="connsiteX20" fmla="*/ 466725 w 607218"/>
              <a:gd name="connsiteY20" fmla="*/ 735806 h 1683544"/>
              <a:gd name="connsiteX21" fmla="*/ 485775 w 607218"/>
              <a:gd name="connsiteY21" fmla="*/ 907256 h 1683544"/>
              <a:gd name="connsiteX22" fmla="*/ 535781 w 607218"/>
              <a:gd name="connsiteY22" fmla="*/ 1400175 h 1683544"/>
              <a:gd name="connsiteX23" fmla="*/ 607218 w 607218"/>
              <a:gd name="connsiteY23" fmla="*/ 1521619 h 1683544"/>
              <a:gd name="connsiteX24" fmla="*/ 573881 w 607218"/>
              <a:gd name="connsiteY24" fmla="*/ 1595437 h 1683544"/>
              <a:gd name="connsiteX25" fmla="*/ 535781 w 607218"/>
              <a:gd name="connsiteY25" fmla="*/ 1650206 h 1683544"/>
              <a:gd name="connsiteX26" fmla="*/ 504825 w 607218"/>
              <a:gd name="connsiteY26" fmla="*/ 1683544 h 1683544"/>
              <a:gd name="connsiteX27" fmla="*/ 483393 w 607218"/>
              <a:gd name="connsiteY27" fmla="*/ 1683544 h 1683544"/>
              <a:gd name="connsiteX28" fmla="*/ 426243 w 607218"/>
              <a:gd name="connsiteY28" fmla="*/ 1671637 h 1683544"/>
              <a:gd name="connsiteX29" fmla="*/ 397668 w 607218"/>
              <a:gd name="connsiteY29" fmla="*/ 1657350 h 1683544"/>
              <a:gd name="connsiteX30" fmla="*/ 359568 w 607218"/>
              <a:gd name="connsiteY30" fmla="*/ 1633537 h 1683544"/>
              <a:gd name="connsiteX31" fmla="*/ 328612 w 607218"/>
              <a:gd name="connsiteY31" fmla="*/ 1597819 h 1683544"/>
              <a:gd name="connsiteX32" fmla="*/ 295275 w 607218"/>
              <a:gd name="connsiteY32" fmla="*/ 1545431 h 1683544"/>
              <a:gd name="connsiteX33" fmla="*/ 271462 w 607218"/>
              <a:gd name="connsiteY33" fmla="*/ 1490662 h 1683544"/>
              <a:gd name="connsiteX34" fmla="*/ 240506 w 607218"/>
              <a:gd name="connsiteY34" fmla="*/ 1390650 h 1683544"/>
              <a:gd name="connsiteX35" fmla="*/ 264318 w 607218"/>
              <a:gd name="connsiteY35" fmla="*/ 1207294 h 1683544"/>
              <a:gd name="connsiteX36" fmla="*/ 257175 w 607218"/>
              <a:gd name="connsiteY36" fmla="*/ 1102519 h 1683544"/>
              <a:gd name="connsiteX37" fmla="*/ 233362 w 607218"/>
              <a:gd name="connsiteY37" fmla="*/ 885825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07218" h="1683544">
                <a:moveTo>
                  <a:pt x="233362" y="885825"/>
                </a:moveTo>
                <a:lnTo>
                  <a:pt x="197643" y="433387"/>
                </a:lnTo>
                <a:lnTo>
                  <a:pt x="190500" y="357187"/>
                </a:lnTo>
                <a:lnTo>
                  <a:pt x="180975" y="314325"/>
                </a:lnTo>
                <a:lnTo>
                  <a:pt x="159543" y="257175"/>
                </a:lnTo>
                <a:lnTo>
                  <a:pt x="138112" y="216694"/>
                </a:lnTo>
                <a:lnTo>
                  <a:pt x="97631" y="161925"/>
                </a:lnTo>
                <a:lnTo>
                  <a:pt x="57150" y="116681"/>
                </a:lnTo>
                <a:lnTo>
                  <a:pt x="19050" y="78581"/>
                </a:lnTo>
                <a:lnTo>
                  <a:pt x="4762" y="54769"/>
                </a:lnTo>
                <a:lnTo>
                  <a:pt x="0" y="30956"/>
                </a:lnTo>
                <a:lnTo>
                  <a:pt x="0" y="16669"/>
                </a:lnTo>
                <a:lnTo>
                  <a:pt x="4762" y="4762"/>
                </a:lnTo>
                <a:lnTo>
                  <a:pt x="16668" y="0"/>
                </a:lnTo>
                <a:lnTo>
                  <a:pt x="52387" y="7144"/>
                </a:lnTo>
                <a:lnTo>
                  <a:pt x="119062" y="16669"/>
                </a:lnTo>
                <a:lnTo>
                  <a:pt x="166687" y="28575"/>
                </a:lnTo>
                <a:lnTo>
                  <a:pt x="273843" y="66675"/>
                </a:lnTo>
                <a:lnTo>
                  <a:pt x="404812" y="116681"/>
                </a:lnTo>
                <a:lnTo>
                  <a:pt x="440531" y="278606"/>
                </a:lnTo>
                <a:lnTo>
                  <a:pt x="466725" y="735806"/>
                </a:lnTo>
                <a:lnTo>
                  <a:pt x="485775" y="907256"/>
                </a:lnTo>
                <a:lnTo>
                  <a:pt x="535781" y="1400175"/>
                </a:lnTo>
                <a:lnTo>
                  <a:pt x="607218" y="1521619"/>
                </a:lnTo>
                <a:lnTo>
                  <a:pt x="573881" y="1595437"/>
                </a:lnTo>
                <a:lnTo>
                  <a:pt x="535781" y="1650206"/>
                </a:lnTo>
                <a:lnTo>
                  <a:pt x="504825" y="1683544"/>
                </a:lnTo>
                <a:lnTo>
                  <a:pt x="483393" y="1683544"/>
                </a:lnTo>
                <a:lnTo>
                  <a:pt x="426243" y="1671637"/>
                </a:lnTo>
                <a:lnTo>
                  <a:pt x="397668" y="1657350"/>
                </a:lnTo>
                <a:lnTo>
                  <a:pt x="359568" y="1633537"/>
                </a:lnTo>
                <a:lnTo>
                  <a:pt x="328612" y="1597819"/>
                </a:lnTo>
                <a:lnTo>
                  <a:pt x="295275" y="1545431"/>
                </a:lnTo>
                <a:lnTo>
                  <a:pt x="271462" y="1490662"/>
                </a:lnTo>
                <a:lnTo>
                  <a:pt x="240506" y="1390650"/>
                </a:lnTo>
                <a:lnTo>
                  <a:pt x="264318" y="1207294"/>
                </a:lnTo>
                <a:lnTo>
                  <a:pt x="257175" y="1102519"/>
                </a:lnTo>
                <a:lnTo>
                  <a:pt x="233362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E6BE570-21A5-7D4F-BD46-3B527DE43903}"/>
              </a:ext>
            </a:extLst>
          </p:cNvPr>
          <p:cNvSpPr/>
          <p:nvPr/>
        </p:nvSpPr>
        <p:spPr>
          <a:xfrm>
            <a:off x="4264025" y="3779838"/>
            <a:ext cx="577850" cy="2103437"/>
          </a:xfrm>
          <a:custGeom>
            <a:avLst/>
            <a:gdLst>
              <a:gd name="connsiteX0" fmla="*/ 244928 w 576942"/>
              <a:gd name="connsiteY0" fmla="*/ 1088572 h 2103665"/>
              <a:gd name="connsiteX1" fmla="*/ 204107 w 576942"/>
              <a:gd name="connsiteY1" fmla="*/ 664029 h 2103665"/>
              <a:gd name="connsiteX2" fmla="*/ 187778 w 576942"/>
              <a:gd name="connsiteY2" fmla="*/ 522515 h 2103665"/>
              <a:gd name="connsiteX3" fmla="*/ 155121 w 576942"/>
              <a:gd name="connsiteY3" fmla="*/ 378279 h 2103665"/>
              <a:gd name="connsiteX4" fmla="*/ 97971 w 576942"/>
              <a:gd name="connsiteY4" fmla="*/ 223157 h 2103665"/>
              <a:gd name="connsiteX5" fmla="*/ 38100 w 576942"/>
              <a:gd name="connsiteY5" fmla="*/ 114300 h 2103665"/>
              <a:gd name="connsiteX6" fmla="*/ 5442 w 576942"/>
              <a:gd name="connsiteY6" fmla="*/ 57150 h 2103665"/>
              <a:gd name="connsiteX7" fmla="*/ 0 w 576942"/>
              <a:gd name="connsiteY7" fmla="*/ 29936 h 2103665"/>
              <a:gd name="connsiteX8" fmla="*/ 2721 w 576942"/>
              <a:gd name="connsiteY8" fmla="*/ 10886 h 2103665"/>
              <a:gd name="connsiteX9" fmla="*/ 16328 w 576942"/>
              <a:gd name="connsiteY9" fmla="*/ 0 h 2103665"/>
              <a:gd name="connsiteX10" fmla="*/ 46264 w 576942"/>
              <a:gd name="connsiteY10" fmla="*/ 0 h 2103665"/>
              <a:gd name="connsiteX11" fmla="*/ 87085 w 576942"/>
              <a:gd name="connsiteY11" fmla="*/ 13607 h 2103665"/>
              <a:gd name="connsiteX12" fmla="*/ 141514 w 576942"/>
              <a:gd name="connsiteY12" fmla="*/ 38100 h 2103665"/>
              <a:gd name="connsiteX13" fmla="*/ 291192 w 576942"/>
              <a:gd name="connsiteY13" fmla="*/ 125186 h 2103665"/>
              <a:gd name="connsiteX14" fmla="*/ 421821 w 576942"/>
              <a:gd name="connsiteY14" fmla="*/ 212272 h 2103665"/>
              <a:gd name="connsiteX15" fmla="*/ 413657 w 576942"/>
              <a:gd name="connsiteY15" fmla="*/ 400050 h 2103665"/>
              <a:gd name="connsiteX16" fmla="*/ 454478 w 576942"/>
              <a:gd name="connsiteY16" fmla="*/ 919843 h 2103665"/>
              <a:gd name="connsiteX17" fmla="*/ 462642 w 576942"/>
              <a:gd name="connsiteY17" fmla="*/ 1129393 h 2103665"/>
              <a:gd name="connsiteX18" fmla="*/ 492578 w 576942"/>
              <a:gd name="connsiteY18" fmla="*/ 1379765 h 2103665"/>
              <a:gd name="connsiteX19" fmla="*/ 506185 w 576942"/>
              <a:gd name="connsiteY19" fmla="*/ 1521279 h 2103665"/>
              <a:gd name="connsiteX20" fmla="*/ 519792 w 576942"/>
              <a:gd name="connsiteY20" fmla="*/ 1621972 h 2103665"/>
              <a:gd name="connsiteX21" fmla="*/ 576942 w 576942"/>
              <a:gd name="connsiteY21" fmla="*/ 1796143 h 2103665"/>
              <a:gd name="connsiteX22" fmla="*/ 552450 w 576942"/>
              <a:gd name="connsiteY22" fmla="*/ 1926772 h 2103665"/>
              <a:gd name="connsiteX23" fmla="*/ 527957 w 576942"/>
              <a:gd name="connsiteY23" fmla="*/ 2024743 h 2103665"/>
              <a:gd name="connsiteX24" fmla="*/ 503464 w 576942"/>
              <a:gd name="connsiteY24" fmla="*/ 2081893 h 2103665"/>
              <a:gd name="connsiteX25" fmla="*/ 484414 w 576942"/>
              <a:gd name="connsiteY25" fmla="*/ 2103665 h 2103665"/>
              <a:gd name="connsiteX26" fmla="*/ 459921 w 576942"/>
              <a:gd name="connsiteY26" fmla="*/ 2103665 h 2103665"/>
              <a:gd name="connsiteX27" fmla="*/ 432707 w 576942"/>
              <a:gd name="connsiteY27" fmla="*/ 2090057 h 2103665"/>
              <a:gd name="connsiteX28" fmla="*/ 383721 w 576942"/>
              <a:gd name="connsiteY28" fmla="*/ 2038350 h 2103665"/>
              <a:gd name="connsiteX29" fmla="*/ 334735 w 576942"/>
              <a:gd name="connsiteY29" fmla="*/ 1973036 h 2103665"/>
              <a:gd name="connsiteX30" fmla="*/ 302078 w 576942"/>
              <a:gd name="connsiteY30" fmla="*/ 1905000 h 2103665"/>
              <a:gd name="connsiteX31" fmla="*/ 283028 w 576942"/>
              <a:gd name="connsiteY31" fmla="*/ 1807029 h 2103665"/>
              <a:gd name="connsiteX32" fmla="*/ 280307 w 576942"/>
              <a:gd name="connsiteY32" fmla="*/ 1714500 h 2103665"/>
              <a:gd name="connsiteX33" fmla="*/ 277585 w 576942"/>
              <a:gd name="connsiteY33" fmla="*/ 1521279 h 2103665"/>
              <a:gd name="connsiteX34" fmla="*/ 244928 w 576942"/>
              <a:gd name="connsiteY34" fmla="*/ 1088572 h 210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6942" h="2103665">
                <a:moveTo>
                  <a:pt x="244928" y="1088572"/>
                </a:moveTo>
                <a:lnTo>
                  <a:pt x="204107" y="664029"/>
                </a:lnTo>
                <a:lnTo>
                  <a:pt x="187778" y="522515"/>
                </a:lnTo>
                <a:lnTo>
                  <a:pt x="155121" y="378279"/>
                </a:lnTo>
                <a:lnTo>
                  <a:pt x="97971" y="223157"/>
                </a:lnTo>
                <a:lnTo>
                  <a:pt x="38100" y="114300"/>
                </a:lnTo>
                <a:lnTo>
                  <a:pt x="5442" y="57150"/>
                </a:lnTo>
                <a:lnTo>
                  <a:pt x="0" y="29936"/>
                </a:lnTo>
                <a:lnTo>
                  <a:pt x="2721" y="10886"/>
                </a:lnTo>
                <a:lnTo>
                  <a:pt x="16328" y="0"/>
                </a:lnTo>
                <a:lnTo>
                  <a:pt x="46264" y="0"/>
                </a:lnTo>
                <a:lnTo>
                  <a:pt x="87085" y="13607"/>
                </a:lnTo>
                <a:lnTo>
                  <a:pt x="141514" y="38100"/>
                </a:lnTo>
                <a:lnTo>
                  <a:pt x="291192" y="125186"/>
                </a:lnTo>
                <a:lnTo>
                  <a:pt x="421821" y="212272"/>
                </a:lnTo>
                <a:lnTo>
                  <a:pt x="413657" y="400050"/>
                </a:lnTo>
                <a:lnTo>
                  <a:pt x="454478" y="919843"/>
                </a:lnTo>
                <a:lnTo>
                  <a:pt x="462642" y="1129393"/>
                </a:lnTo>
                <a:lnTo>
                  <a:pt x="492578" y="1379765"/>
                </a:lnTo>
                <a:lnTo>
                  <a:pt x="506185" y="1521279"/>
                </a:lnTo>
                <a:lnTo>
                  <a:pt x="519792" y="1621972"/>
                </a:lnTo>
                <a:lnTo>
                  <a:pt x="576942" y="1796143"/>
                </a:lnTo>
                <a:lnTo>
                  <a:pt x="552450" y="1926772"/>
                </a:lnTo>
                <a:lnTo>
                  <a:pt x="527957" y="2024743"/>
                </a:lnTo>
                <a:lnTo>
                  <a:pt x="503464" y="2081893"/>
                </a:lnTo>
                <a:lnTo>
                  <a:pt x="484414" y="2103665"/>
                </a:lnTo>
                <a:lnTo>
                  <a:pt x="459921" y="2103665"/>
                </a:lnTo>
                <a:lnTo>
                  <a:pt x="432707" y="2090057"/>
                </a:lnTo>
                <a:lnTo>
                  <a:pt x="383721" y="2038350"/>
                </a:lnTo>
                <a:lnTo>
                  <a:pt x="334735" y="1973036"/>
                </a:lnTo>
                <a:lnTo>
                  <a:pt x="302078" y="1905000"/>
                </a:lnTo>
                <a:lnTo>
                  <a:pt x="283028" y="1807029"/>
                </a:lnTo>
                <a:lnTo>
                  <a:pt x="280307" y="1714500"/>
                </a:lnTo>
                <a:cubicBezTo>
                  <a:pt x="279400" y="1650093"/>
                  <a:pt x="278492" y="1585686"/>
                  <a:pt x="277585" y="1521279"/>
                </a:cubicBezTo>
                <a:lnTo>
                  <a:pt x="244928" y="108857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7619DB0-7FA1-C243-8F2D-E70A9C7F5BFB}"/>
              </a:ext>
            </a:extLst>
          </p:cNvPr>
          <p:cNvSpPr/>
          <p:nvPr/>
        </p:nvSpPr>
        <p:spPr>
          <a:xfrm>
            <a:off x="2798763" y="2303463"/>
            <a:ext cx="1568450" cy="1450975"/>
          </a:xfrm>
          <a:custGeom>
            <a:avLst/>
            <a:gdLst>
              <a:gd name="connsiteX0" fmla="*/ 609600 w 1569244"/>
              <a:gd name="connsiteY0" fmla="*/ 328612 h 1452562"/>
              <a:gd name="connsiteX1" fmla="*/ 154781 w 1569244"/>
              <a:gd name="connsiteY1" fmla="*/ 423862 h 1452562"/>
              <a:gd name="connsiteX2" fmla="*/ 0 w 1569244"/>
              <a:gd name="connsiteY2" fmla="*/ 209550 h 1452562"/>
              <a:gd name="connsiteX3" fmla="*/ 207169 w 1569244"/>
              <a:gd name="connsiteY3" fmla="*/ 209550 h 1452562"/>
              <a:gd name="connsiteX4" fmla="*/ 283369 w 1569244"/>
              <a:gd name="connsiteY4" fmla="*/ 204787 h 1452562"/>
              <a:gd name="connsiteX5" fmla="*/ 402431 w 1569244"/>
              <a:gd name="connsiteY5" fmla="*/ 188119 h 1452562"/>
              <a:gd name="connsiteX6" fmla="*/ 702469 w 1569244"/>
              <a:gd name="connsiteY6" fmla="*/ 130969 h 1452562"/>
              <a:gd name="connsiteX7" fmla="*/ 1004887 w 1569244"/>
              <a:gd name="connsiteY7" fmla="*/ 54769 h 1452562"/>
              <a:gd name="connsiteX8" fmla="*/ 1033462 w 1569244"/>
              <a:gd name="connsiteY8" fmla="*/ 35719 h 1452562"/>
              <a:gd name="connsiteX9" fmla="*/ 1066800 w 1569244"/>
              <a:gd name="connsiteY9" fmla="*/ 16669 h 1452562"/>
              <a:gd name="connsiteX10" fmla="*/ 1097756 w 1569244"/>
              <a:gd name="connsiteY10" fmla="*/ 7144 h 1452562"/>
              <a:gd name="connsiteX11" fmla="*/ 1143000 w 1569244"/>
              <a:gd name="connsiteY11" fmla="*/ 0 h 1452562"/>
              <a:gd name="connsiteX12" fmla="*/ 1195387 w 1569244"/>
              <a:gd name="connsiteY12" fmla="*/ 9525 h 1452562"/>
              <a:gd name="connsiteX13" fmla="*/ 1231106 w 1569244"/>
              <a:gd name="connsiteY13" fmla="*/ 28575 h 1452562"/>
              <a:gd name="connsiteX14" fmla="*/ 1314450 w 1569244"/>
              <a:gd name="connsiteY14" fmla="*/ 59531 h 1452562"/>
              <a:gd name="connsiteX15" fmla="*/ 1443037 w 1569244"/>
              <a:gd name="connsiteY15" fmla="*/ 111919 h 1452562"/>
              <a:gd name="connsiteX16" fmla="*/ 1502569 w 1569244"/>
              <a:gd name="connsiteY16" fmla="*/ 140494 h 1452562"/>
              <a:gd name="connsiteX17" fmla="*/ 1533525 w 1569244"/>
              <a:gd name="connsiteY17" fmla="*/ 157162 h 1452562"/>
              <a:gd name="connsiteX18" fmla="*/ 1552575 w 1569244"/>
              <a:gd name="connsiteY18" fmla="*/ 171450 h 1452562"/>
              <a:gd name="connsiteX19" fmla="*/ 1564481 w 1569244"/>
              <a:gd name="connsiteY19" fmla="*/ 190500 h 1452562"/>
              <a:gd name="connsiteX20" fmla="*/ 1569244 w 1569244"/>
              <a:gd name="connsiteY20" fmla="*/ 214312 h 1452562"/>
              <a:gd name="connsiteX21" fmla="*/ 1564481 w 1569244"/>
              <a:gd name="connsiteY21" fmla="*/ 245269 h 1452562"/>
              <a:gd name="connsiteX22" fmla="*/ 1554956 w 1569244"/>
              <a:gd name="connsiteY22" fmla="*/ 276225 h 1452562"/>
              <a:gd name="connsiteX23" fmla="*/ 1528762 w 1569244"/>
              <a:gd name="connsiteY23" fmla="*/ 309562 h 1452562"/>
              <a:gd name="connsiteX24" fmla="*/ 1502569 w 1569244"/>
              <a:gd name="connsiteY24" fmla="*/ 338137 h 1452562"/>
              <a:gd name="connsiteX25" fmla="*/ 1481137 w 1569244"/>
              <a:gd name="connsiteY25" fmla="*/ 369094 h 1452562"/>
              <a:gd name="connsiteX26" fmla="*/ 1466850 w 1569244"/>
              <a:gd name="connsiteY26" fmla="*/ 414337 h 1452562"/>
              <a:gd name="connsiteX27" fmla="*/ 1459706 w 1569244"/>
              <a:gd name="connsiteY27" fmla="*/ 473869 h 1452562"/>
              <a:gd name="connsiteX28" fmla="*/ 1454944 w 1569244"/>
              <a:gd name="connsiteY28" fmla="*/ 535781 h 1452562"/>
              <a:gd name="connsiteX29" fmla="*/ 1404937 w 1569244"/>
              <a:gd name="connsiteY29" fmla="*/ 862012 h 1452562"/>
              <a:gd name="connsiteX30" fmla="*/ 1369219 w 1569244"/>
              <a:gd name="connsiteY30" fmla="*/ 1104900 h 1452562"/>
              <a:gd name="connsiteX31" fmla="*/ 1345406 w 1569244"/>
              <a:gd name="connsiteY31" fmla="*/ 1271587 h 1452562"/>
              <a:gd name="connsiteX32" fmla="*/ 1335881 w 1569244"/>
              <a:gd name="connsiteY32" fmla="*/ 1331119 h 1452562"/>
              <a:gd name="connsiteX33" fmla="*/ 1328737 w 1569244"/>
              <a:gd name="connsiteY33" fmla="*/ 1357312 h 1452562"/>
              <a:gd name="connsiteX34" fmla="*/ 1309687 w 1569244"/>
              <a:gd name="connsiteY34" fmla="*/ 1400175 h 1452562"/>
              <a:gd name="connsiteX35" fmla="*/ 1285875 w 1569244"/>
              <a:gd name="connsiteY35" fmla="*/ 1423987 h 1452562"/>
              <a:gd name="connsiteX36" fmla="*/ 1264444 w 1569244"/>
              <a:gd name="connsiteY36" fmla="*/ 1438275 h 1452562"/>
              <a:gd name="connsiteX37" fmla="*/ 1243012 w 1569244"/>
              <a:gd name="connsiteY37" fmla="*/ 1445419 h 1452562"/>
              <a:gd name="connsiteX38" fmla="*/ 1221581 w 1569244"/>
              <a:gd name="connsiteY38" fmla="*/ 1452562 h 1452562"/>
              <a:gd name="connsiteX39" fmla="*/ 1200150 w 1569244"/>
              <a:gd name="connsiteY39" fmla="*/ 1452562 h 1452562"/>
              <a:gd name="connsiteX40" fmla="*/ 1181100 w 1569244"/>
              <a:gd name="connsiteY40" fmla="*/ 1433512 h 1452562"/>
              <a:gd name="connsiteX41" fmla="*/ 1150144 w 1569244"/>
              <a:gd name="connsiteY41" fmla="*/ 1393031 h 1452562"/>
              <a:gd name="connsiteX42" fmla="*/ 1128712 w 1569244"/>
              <a:gd name="connsiteY42" fmla="*/ 1347787 h 1452562"/>
              <a:gd name="connsiteX43" fmla="*/ 1116806 w 1569244"/>
              <a:gd name="connsiteY43" fmla="*/ 1304925 h 1452562"/>
              <a:gd name="connsiteX44" fmla="*/ 1119187 w 1569244"/>
              <a:gd name="connsiteY44" fmla="*/ 1147762 h 1452562"/>
              <a:gd name="connsiteX45" fmla="*/ 1152525 w 1569244"/>
              <a:gd name="connsiteY45" fmla="*/ 854869 h 1452562"/>
              <a:gd name="connsiteX46" fmla="*/ 1181100 w 1569244"/>
              <a:gd name="connsiteY46" fmla="*/ 581025 h 1452562"/>
              <a:gd name="connsiteX47" fmla="*/ 1185862 w 1569244"/>
              <a:gd name="connsiteY47" fmla="*/ 416719 h 1452562"/>
              <a:gd name="connsiteX48" fmla="*/ 1185862 w 1569244"/>
              <a:gd name="connsiteY48" fmla="*/ 347662 h 1452562"/>
              <a:gd name="connsiteX49" fmla="*/ 1178719 w 1569244"/>
              <a:gd name="connsiteY49" fmla="*/ 300037 h 1452562"/>
              <a:gd name="connsiteX50" fmla="*/ 1171575 w 1569244"/>
              <a:gd name="connsiteY50" fmla="*/ 273844 h 1452562"/>
              <a:gd name="connsiteX51" fmla="*/ 1162050 w 1569244"/>
              <a:gd name="connsiteY51" fmla="*/ 257175 h 1452562"/>
              <a:gd name="connsiteX52" fmla="*/ 1135856 w 1569244"/>
              <a:gd name="connsiteY52" fmla="*/ 238125 h 1452562"/>
              <a:gd name="connsiteX53" fmla="*/ 1102519 w 1569244"/>
              <a:gd name="connsiteY53" fmla="*/ 228600 h 1452562"/>
              <a:gd name="connsiteX54" fmla="*/ 945356 w 1569244"/>
              <a:gd name="connsiteY54" fmla="*/ 254794 h 1452562"/>
              <a:gd name="connsiteX55" fmla="*/ 609600 w 1569244"/>
              <a:gd name="connsiteY55" fmla="*/ 328612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69244" h="1452562">
                <a:moveTo>
                  <a:pt x="609600" y="328612"/>
                </a:moveTo>
                <a:lnTo>
                  <a:pt x="154781" y="423862"/>
                </a:lnTo>
                <a:lnTo>
                  <a:pt x="0" y="209550"/>
                </a:lnTo>
                <a:lnTo>
                  <a:pt x="207169" y="209550"/>
                </a:lnTo>
                <a:lnTo>
                  <a:pt x="283369" y="204787"/>
                </a:lnTo>
                <a:lnTo>
                  <a:pt x="402431" y="188119"/>
                </a:lnTo>
                <a:lnTo>
                  <a:pt x="702469" y="130969"/>
                </a:lnTo>
                <a:lnTo>
                  <a:pt x="1004887" y="54769"/>
                </a:lnTo>
                <a:lnTo>
                  <a:pt x="1033462" y="35719"/>
                </a:lnTo>
                <a:lnTo>
                  <a:pt x="1066800" y="16669"/>
                </a:lnTo>
                <a:lnTo>
                  <a:pt x="1097756" y="7144"/>
                </a:lnTo>
                <a:lnTo>
                  <a:pt x="1143000" y="0"/>
                </a:lnTo>
                <a:lnTo>
                  <a:pt x="1195387" y="9525"/>
                </a:lnTo>
                <a:lnTo>
                  <a:pt x="1231106" y="28575"/>
                </a:lnTo>
                <a:lnTo>
                  <a:pt x="1314450" y="59531"/>
                </a:lnTo>
                <a:lnTo>
                  <a:pt x="1443037" y="111919"/>
                </a:lnTo>
                <a:lnTo>
                  <a:pt x="1502569" y="140494"/>
                </a:lnTo>
                <a:lnTo>
                  <a:pt x="1533525" y="157162"/>
                </a:lnTo>
                <a:lnTo>
                  <a:pt x="1552575" y="171450"/>
                </a:lnTo>
                <a:lnTo>
                  <a:pt x="1564481" y="190500"/>
                </a:lnTo>
                <a:lnTo>
                  <a:pt x="1569244" y="214312"/>
                </a:lnTo>
                <a:lnTo>
                  <a:pt x="1564481" y="245269"/>
                </a:lnTo>
                <a:lnTo>
                  <a:pt x="1554956" y="276225"/>
                </a:lnTo>
                <a:lnTo>
                  <a:pt x="1528762" y="309562"/>
                </a:lnTo>
                <a:lnTo>
                  <a:pt x="1502569" y="338137"/>
                </a:lnTo>
                <a:lnTo>
                  <a:pt x="1481137" y="369094"/>
                </a:lnTo>
                <a:lnTo>
                  <a:pt x="1466850" y="414337"/>
                </a:lnTo>
                <a:lnTo>
                  <a:pt x="1459706" y="473869"/>
                </a:lnTo>
                <a:lnTo>
                  <a:pt x="1454944" y="535781"/>
                </a:lnTo>
                <a:lnTo>
                  <a:pt x="1404937" y="862012"/>
                </a:lnTo>
                <a:lnTo>
                  <a:pt x="1369219" y="1104900"/>
                </a:lnTo>
                <a:lnTo>
                  <a:pt x="1345406" y="1271587"/>
                </a:lnTo>
                <a:lnTo>
                  <a:pt x="1335881" y="1331119"/>
                </a:lnTo>
                <a:lnTo>
                  <a:pt x="1328737" y="1357312"/>
                </a:lnTo>
                <a:lnTo>
                  <a:pt x="1309687" y="1400175"/>
                </a:lnTo>
                <a:lnTo>
                  <a:pt x="1285875" y="1423987"/>
                </a:lnTo>
                <a:lnTo>
                  <a:pt x="1264444" y="1438275"/>
                </a:lnTo>
                <a:lnTo>
                  <a:pt x="1243012" y="1445419"/>
                </a:lnTo>
                <a:lnTo>
                  <a:pt x="1221581" y="1452562"/>
                </a:lnTo>
                <a:lnTo>
                  <a:pt x="1200150" y="1452562"/>
                </a:lnTo>
                <a:lnTo>
                  <a:pt x="1181100" y="1433512"/>
                </a:lnTo>
                <a:lnTo>
                  <a:pt x="1150144" y="1393031"/>
                </a:lnTo>
                <a:lnTo>
                  <a:pt x="1128712" y="1347787"/>
                </a:lnTo>
                <a:lnTo>
                  <a:pt x="1116806" y="1304925"/>
                </a:lnTo>
                <a:cubicBezTo>
                  <a:pt x="1117600" y="1252537"/>
                  <a:pt x="1118393" y="1200150"/>
                  <a:pt x="1119187" y="1147762"/>
                </a:cubicBezTo>
                <a:lnTo>
                  <a:pt x="1152525" y="854869"/>
                </a:lnTo>
                <a:lnTo>
                  <a:pt x="1181100" y="581025"/>
                </a:lnTo>
                <a:lnTo>
                  <a:pt x="1185862" y="416719"/>
                </a:lnTo>
                <a:lnTo>
                  <a:pt x="1185862" y="347662"/>
                </a:lnTo>
                <a:lnTo>
                  <a:pt x="1178719" y="300037"/>
                </a:lnTo>
                <a:lnTo>
                  <a:pt x="1171575" y="273844"/>
                </a:lnTo>
                <a:lnTo>
                  <a:pt x="1162050" y="257175"/>
                </a:lnTo>
                <a:lnTo>
                  <a:pt x="1135856" y="238125"/>
                </a:lnTo>
                <a:lnTo>
                  <a:pt x="1102519" y="228600"/>
                </a:lnTo>
                <a:lnTo>
                  <a:pt x="945356" y="254794"/>
                </a:lnTo>
                <a:lnTo>
                  <a:pt x="609600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9CEED23-1022-604D-923A-78E4ADEE4217}"/>
              </a:ext>
            </a:extLst>
          </p:cNvPr>
          <p:cNvSpPr/>
          <p:nvPr/>
        </p:nvSpPr>
        <p:spPr>
          <a:xfrm>
            <a:off x="3071813" y="3419475"/>
            <a:ext cx="904875" cy="338138"/>
          </a:xfrm>
          <a:custGeom>
            <a:avLst/>
            <a:gdLst>
              <a:gd name="connsiteX0" fmla="*/ 347662 w 904875"/>
              <a:gd name="connsiteY0" fmla="*/ 271463 h 338138"/>
              <a:gd name="connsiteX1" fmla="*/ 26193 w 904875"/>
              <a:gd name="connsiteY1" fmla="*/ 338138 h 338138"/>
              <a:gd name="connsiteX2" fmla="*/ 0 w 904875"/>
              <a:gd name="connsiteY2" fmla="*/ 150019 h 338138"/>
              <a:gd name="connsiteX3" fmla="*/ 416718 w 904875"/>
              <a:gd name="connsiteY3" fmla="*/ 83344 h 338138"/>
              <a:gd name="connsiteX4" fmla="*/ 721518 w 904875"/>
              <a:gd name="connsiteY4" fmla="*/ 30956 h 338138"/>
              <a:gd name="connsiteX5" fmla="*/ 897731 w 904875"/>
              <a:gd name="connsiteY5" fmla="*/ 0 h 338138"/>
              <a:gd name="connsiteX6" fmla="*/ 904875 w 904875"/>
              <a:gd name="connsiteY6" fmla="*/ 219075 h 338138"/>
              <a:gd name="connsiteX7" fmla="*/ 659606 w 904875"/>
              <a:gd name="connsiteY7" fmla="*/ 211931 h 338138"/>
              <a:gd name="connsiteX8" fmla="*/ 347662 w 904875"/>
              <a:gd name="connsiteY8" fmla="*/ 271463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4875" h="338138">
                <a:moveTo>
                  <a:pt x="347662" y="271463"/>
                </a:moveTo>
                <a:lnTo>
                  <a:pt x="26193" y="338138"/>
                </a:lnTo>
                <a:lnTo>
                  <a:pt x="0" y="150019"/>
                </a:lnTo>
                <a:lnTo>
                  <a:pt x="416718" y="83344"/>
                </a:lnTo>
                <a:lnTo>
                  <a:pt x="721518" y="30956"/>
                </a:lnTo>
                <a:lnTo>
                  <a:pt x="897731" y="0"/>
                </a:lnTo>
                <a:lnTo>
                  <a:pt x="904875" y="219075"/>
                </a:lnTo>
                <a:lnTo>
                  <a:pt x="659606" y="211931"/>
                </a:lnTo>
                <a:lnTo>
                  <a:pt x="3476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2C994E4-DC4A-E942-A5E5-4EF1FACD06B3}"/>
              </a:ext>
            </a:extLst>
          </p:cNvPr>
          <p:cNvSpPr/>
          <p:nvPr/>
        </p:nvSpPr>
        <p:spPr>
          <a:xfrm>
            <a:off x="4757738" y="1665288"/>
            <a:ext cx="2184400" cy="1606550"/>
          </a:xfrm>
          <a:custGeom>
            <a:avLst/>
            <a:gdLst>
              <a:gd name="connsiteX0" fmla="*/ 642937 w 2183606"/>
              <a:gd name="connsiteY0" fmla="*/ 328612 h 1607344"/>
              <a:gd name="connsiteX1" fmla="*/ 102393 w 2183606"/>
              <a:gd name="connsiteY1" fmla="*/ 388144 h 1607344"/>
              <a:gd name="connsiteX2" fmla="*/ 0 w 2183606"/>
              <a:gd name="connsiteY2" fmla="*/ 207169 h 1607344"/>
              <a:gd name="connsiteX3" fmla="*/ 314325 w 2183606"/>
              <a:gd name="connsiteY3" fmla="*/ 176212 h 1607344"/>
              <a:gd name="connsiteX4" fmla="*/ 940593 w 2183606"/>
              <a:gd name="connsiteY4" fmla="*/ 116681 h 1607344"/>
              <a:gd name="connsiteX5" fmla="*/ 1414462 w 2183606"/>
              <a:gd name="connsiteY5" fmla="*/ 69056 h 1607344"/>
              <a:gd name="connsiteX6" fmla="*/ 1702593 w 2183606"/>
              <a:gd name="connsiteY6" fmla="*/ 40481 h 1607344"/>
              <a:gd name="connsiteX7" fmla="*/ 1781175 w 2183606"/>
              <a:gd name="connsiteY7" fmla="*/ 26194 h 1607344"/>
              <a:gd name="connsiteX8" fmla="*/ 1888331 w 2183606"/>
              <a:gd name="connsiteY8" fmla="*/ 0 h 1607344"/>
              <a:gd name="connsiteX9" fmla="*/ 1914525 w 2183606"/>
              <a:gd name="connsiteY9" fmla="*/ 9525 h 1607344"/>
              <a:gd name="connsiteX10" fmla="*/ 2014537 w 2183606"/>
              <a:gd name="connsiteY10" fmla="*/ 64294 h 1607344"/>
              <a:gd name="connsiteX11" fmla="*/ 2078831 w 2183606"/>
              <a:gd name="connsiteY11" fmla="*/ 109537 h 1607344"/>
              <a:gd name="connsiteX12" fmla="*/ 2138362 w 2183606"/>
              <a:gd name="connsiteY12" fmla="*/ 159544 h 1607344"/>
              <a:gd name="connsiteX13" fmla="*/ 2166937 w 2183606"/>
              <a:gd name="connsiteY13" fmla="*/ 188119 h 1607344"/>
              <a:gd name="connsiteX14" fmla="*/ 2183606 w 2183606"/>
              <a:gd name="connsiteY14" fmla="*/ 216694 h 1607344"/>
              <a:gd name="connsiteX15" fmla="*/ 2183606 w 2183606"/>
              <a:gd name="connsiteY15" fmla="*/ 242887 h 1607344"/>
              <a:gd name="connsiteX16" fmla="*/ 2159793 w 2183606"/>
              <a:gd name="connsiteY16" fmla="*/ 280987 h 1607344"/>
              <a:gd name="connsiteX17" fmla="*/ 2133600 w 2183606"/>
              <a:gd name="connsiteY17" fmla="*/ 314325 h 1607344"/>
              <a:gd name="connsiteX18" fmla="*/ 2100262 w 2183606"/>
              <a:gd name="connsiteY18" fmla="*/ 373856 h 1607344"/>
              <a:gd name="connsiteX19" fmla="*/ 2078831 w 2183606"/>
              <a:gd name="connsiteY19" fmla="*/ 445294 h 1607344"/>
              <a:gd name="connsiteX20" fmla="*/ 1962150 w 2183606"/>
              <a:gd name="connsiteY20" fmla="*/ 1066800 h 1607344"/>
              <a:gd name="connsiteX21" fmla="*/ 1885950 w 2183606"/>
              <a:gd name="connsiteY21" fmla="*/ 1462087 h 1607344"/>
              <a:gd name="connsiteX22" fmla="*/ 1864518 w 2183606"/>
              <a:gd name="connsiteY22" fmla="*/ 1500187 h 1607344"/>
              <a:gd name="connsiteX23" fmla="*/ 1821656 w 2183606"/>
              <a:gd name="connsiteY23" fmla="*/ 1576387 h 1607344"/>
              <a:gd name="connsiteX24" fmla="*/ 1807368 w 2183606"/>
              <a:gd name="connsiteY24" fmla="*/ 1595437 h 1607344"/>
              <a:gd name="connsiteX25" fmla="*/ 1769268 w 2183606"/>
              <a:gd name="connsiteY25" fmla="*/ 1607344 h 1607344"/>
              <a:gd name="connsiteX26" fmla="*/ 1712118 w 2183606"/>
              <a:gd name="connsiteY26" fmla="*/ 1607344 h 1607344"/>
              <a:gd name="connsiteX27" fmla="*/ 1674018 w 2183606"/>
              <a:gd name="connsiteY27" fmla="*/ 1595437 h 1607344"/>
              <a:gd name="connsiteX28" fmla="*/ 1659731 w 2183606"/>
              <a:gd name="connsiteY28" fmla="*/ 1390650 h 1607344"/>
              <a:gd name="connsiteX29" fmla="*/ 1707356 w 2183606"/>
              <a:gd name="connsiteY29" fmla="*/ 859631 h 1607344"/>
              <a:gd name="connsiteX30" fmla="*/ 1731168 w 2183606"/>
              <a:gd name="connsiteY30" fmla="*/ 683419 h 1607344"/>
              <a:gd name="connsiteX31" fmla="*/ 1771650 w 2183606"/>
              <a:gd name="connsiteY31" fmla="*/ 333375 h 1607344"/>
              <a:gd name="connsiteX32" fmla="*/ 1769268 w 2183606"/>
              <a:gd name="connsiteY32" fmla="*/ 300037 h 1607344"/>
              <a:gd name="connsiteX33" fmla="*/ 1759743 w 2183606"/>
              <a:gd name="connsiteY33" fmla="*/ 273844 h 1607344"/>
              <a:gd name="connsiteX34" fmla="*/ 1743075 w 2183606"/>
              <a:gd name="connsiteY34" fmla="*/ 257175 h 1607344"/>
              <a:gd name="connsiteX35" fmla="*/ 1719262 w 2183606"/>
              <a:gd name="connsiteY35" fmla="*/ 240506 h 1607344"/>
              <a:gd name="connsiteX36" fmla="*/ 1681162 w 2183606"/>
              <a:gd name="connsiteY36" fmla="*/ 228600 h 1607344"/>
              <a:gd name="connsiteX37" fmla="*/ 1614487 w 2183606"/>
              <a:gd name="connsiteY37" fmla="*/ 223837 h 1607344"/>
              <a:gd name="connsiteX38" fmla="*/ 1154906 w 2183606"/>
              <a:gd name="connsiteY38" fmla="*/ 273844 h 1607344"/>
              <a:gd name="connsiteX39" fmla="*/ 642937 w 2183606"/>
              <a:gd name="connsiteY39" fmla="*/ 328612 h 160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83606" h="1607344">
                <a:moveTo>
                  <a:pt x="642937" y="328612"/>
                </a:moveTo>
                <a:lnTo>
                  <a:pt x="102393" y="388144"/>
                </a:lnTo>
                <a:lnTo>
                  <a:pt x="0" y="207169"/>
                </a:lnTo>
                <a:lnTo>
                  <a:pt x="314325" y="176212"/>
                </a:lnTo>
                <a:lnTo>
                  <a:pt x="940593" y="116681"/>
                </a:lnTo>
                <a:lnTo>
                  <a:pt x="1414462" y="69056"/>
                </a:lnTo>
                <a:lnTo>
                  <a:pt x="1702593" y="40481"/>
                </a:lnTo>
                <a:lnTo>
                  <a:pt x="1781175" y="26194"/>
                </a:lnTo>
                <a:lnTo>
                  <a:pt x="1888331" y="0"/>
                </a:lnTo>
                <a:lnTo>
                  <a:pt x="1914525" y="9525"/>
                </a:lnTo>
                <a:lnTo>
                  <a:pt x="2014537" y="64294"/>
                </a:lnTo>
                <a:lnTo>
                  <a:pt x="2078831" y="109537"/>
                </a:lnTo>
                <a:lnTo>
                  <a:pt x="2138362" y="159544"/>
                </a:lnTo>
                <a:lnTo>
                  <a:pt x="2166937" y="188119"/>
                </a:lnTo>
                <a:lnTo>
                  <a:pt x="2183606" y="216694"/>
                </a:lnTo>
                <a:lnTo>
                  <a:pt x="2183606" y="242887"/>
                </a:lnTo>
                <a:lnTo>
                  <a:pt x="2159793" y="280987"/>
                </a:lnTo>
                <a:lnTo>
                  <a:pt x="2133600" y="314325"/>
                </a:lnTo>
                <a:lnTo>
                  <a:pt x="2100262" y="373856"/>
                </a:lnTo>
                <a:lnTo>
                  <a:pt x="2078831" y="445294"/>
                </a:lnTo>
                <a:lnTo>
                  <a:pt x="1962150" y="1066800"/>
                </a:lnTo>
                <a:lnTo>
                  <a:pt x="1885950" y="1462087"/>
                </a:lnTo>
                <a:lnTo>
                  <a:pt x="1864518" y="1500187"/>
                </a:lnTo>
                <a:lnTo>
                  <a:pt x="1821656" y="1576387"/>
                </a:lnTo>
                <a:lnTo>
                  <a:pt x="1807368" y="1595437"/>
                </a:lnTo>
                <a:lnTo>
                  <a:pt x="1769268" y="1607344"/>
                </a:lnTo>
                <a:lnTo>
                  <a:pt x="1712118" y="1607344"/>
                </a:lnTo>
                <a:lnTo>
                  <a:pt x="1674018" y="1595437"/>
                </a:lnTo>
                <a:lnTo>
                  <a:pt x="1659731" y="1390650"/>
                </a:lnTo>
                <a:lnTo>
                  <a:pt x="1707356" y="859631"/>
                </a:lnTo>
                <a:lnTo>
                  <a:pt x="1731168" y="683419"/>
                </a:lnTo>
                <a:lnTo>
                  <a:pt x="1771650" y="333375"/>
                </a:lnTo>
                <a:lnTo>
                  <a:pt x="1769268" y="300037"/>
                </a:lnTo>
                <a:lnTo>
                  <a:pt x="1759743" y="273844"/>
                </a:lnTo>
                <a:lnTo>
                  <a:pt x="1743075" y="257175"/>
                </a:lnTo>
                <a:lnTo>
                  <a:pt x="1719262" y="240506"/>
                </a:lnTo>
                <a:lnTo>
                  <a:pt x="1681162" y="228600"/>
                </a:lnTo>
                <a:lnTo>
                  <a:pt x="1614487" y="223837"/>
                </a:lnTo>
                <a:lnTo>
                  <a:pt x="1154906" y="273844"/>
                </a:lnTo>
                <a:lnTo>
                  <a:pt x="642937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5C4D8F3-3DFB-3A4B-A295-7914E4503801}"/>
              </a:ext>
            </a:extLst>
          </p:cNvPr>
          <p:cNvSpPr/>
          <p:nvPr/>
        </p:nvSpPr>
        <p:spPr>
          <a:xfrm>
            <a:off x="4891088" y="2347913"/>
            <a:ext cx="1662112" cy="323850"/>
          </a:xfrm>
          <a:custGeom>
            <a:avLst/>
            <a:gdLst>
              <a:gd name="connsiteX0" fmla="*/ 802481 w 1662112"/>
              <a:gd name="connsiteY0" fmla="*/ 266700 h 323850"/>
              <a:gd name="connsiteX1" fmla="*/ 311943 w 1662112"/>
              <a:gd name="connsiteY1" fmla="*/ 323850 h 323850"/>
              <a:gd name="connsiteX2" fmla="*/ 30956 w 1662112"/>
              <a:gd name="connsiteY2" fmla="*/ 323850 h 323850"/>
              <a:gd name="connsiteX3" fmla="*/ 0 w 1662112"/>
              <a:gd name="connsiteY3" fmla="*/ 142875 h 323850"/>
              <a:gd name="connsiteX4" fmla="*/ 307181 w 1662112"/>
              <a:gd name="connsiteY4" fmla="*/ 142875 h 323850"/>
              <a:gd name="connsiteX5" fmla="*/ 714375 w 1662112"/>
              <a:gd name="connsiteY5" fmla="*/ 100012 h 323850"/>
              <a:gd name="connsiteX6" fmla="*/ 1173956 w 1662112"/>
              <a:gd name="connsiteY6" fmla="*/ 52387 h 323850"/>
              <a:gd name="connsiteX7" fmla="*/ 1662112 w 1662112"/>
              <a:gd name="connsiteY7" fmla="*/ 0 h 323850"/>
              <a:gd name="connsiteX8" fmla="*/ 1624012 w 1662112"/>
              <a:gd name="connsiteY8" fmla="*/ 183356 h 323850"/>
              <a:gd name="connsiteX9" fmla="*/ 1238250 w 1662112"/>
              <a:gd name="connsiteY9" fmla="*/ 223837 h 323850"/>
              <a:gd name="connsiteX10" fmla="*/ 997743 w 1662112"/>
              <a:gd name="connsiteY10" fmla="*/ 250031 h 323850"/>
              <a:gd name="connsiteX11" fmla="*/ 802481 w 1662112"/>
              <a:gd name="connsiteY11" fmla="*/ 2667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62112" h="323850">
                <a:moveTo>
                  <a:pt x="802481" y="266700"/>
                </a:moveTo>
                <a:lnTo>
                  <a:pt x="311943" y="323850"/>
                </a:lnTo>
                <a:lnTo>
                  <a:pt x="30956" y="323850"/>
                </a:lnTo>
                <a:lnTo>
                  <a:pt x="0" y="142875"/>
                </a:lnTo>
                <a:lnTo>
                  <a:pt x="307181" y="142875"/>
                </a:lnTo>
                <a:lnTo>
                  <a:pt x="714375" y="100012"/>
                </a:lnTo>
                <a:lnTo>
                  <a:pt x="1173956" y="52387"/>
                </a:lnTo>
                <a:lnTo>
                  <a:pt x="1662112" y="0"/>
                </a:lnTo>
                <a:lnTo>
                  <a:pt x="1624012" y="183356"/>
                </a:lnTo>
                <a:lnTo>
                  <a:pt x="1238250" y="223837"/>
                </a:lnTo>
                <a:lnTo>
                  <a:pt x="997743" y="250031"/>
                </a:lnTo>
                <a:lnTo>
                  <a:pt x="802481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9A61780-7EAD-C944-81EC-F71D47936164}"/>
              </a:ext>
            </a:extLst>
          </p:cNvPr>
          <p:cNvSpPr/>
          <p:nvPr/>
        </p:nvSpPr>
        <p:spPr>
          <a:xfrm>
            <a:off x="4935538" y="3027363"/>
            <a:ext cx="1574800" cy="298450"/>
          </a:xfrm>
          <a:custGeom>
            <a:avLst/>
            <a:gdLst>
              <a:gd name="connsiteX0" fmla="*/ 635794 w 1574007"/>
              <a:gd name="connsiteY0" fmla="*/ 242887 h 300037"/>
              <a:gd name="connsiteX1" fmla="*/ 50007 w 1574007"/>
              <a:gd name="connsiteY1" fmla="*/ 300037 h 300037"/>
              <a:gd name="connsiteX2" fmla="*/ 0 w 1574007"/>
              <a:gd name="connsiteY2" fmla="*/ 147637 h 300037"/>
              <a:gd name="connsiteX3" fmla="*/ 297657 w 1574007"/>
              <a:gd name="connsiteY3" fmla="*/ 100012 h 300037"/>
              <a:gd name="connsiteX4" fmla="*/ 585788 w 1574007"/>
              <a:gd name="connsiteY4" fmla="*/ 59531 h 300037"/>
              <a:gd name="connsiteX5" fmla="*/ 795338 w 1574007"/>
              <a:gd name="connsiteY5" fmla="*/ 35719 h 300037"/>
              <a:gd name="connsiteX6" fmla="*/ 1092994 w 1574007"/>
              <a:gd name="connsiteY6" fmla="*/ 14287 h 300037"/>
              <a:gd name="connsiteX7" fmla="*/ 1373982 w 1574007"/>
              <a:gd name="connsiteY7" fmla="*/ 2381 h 300037"/>
              <a:gd name="connsiteX8" fmla="*/ 1538288 w 1574007"/>
              <a:gd name="connsiteY8" fmla="*/ 0 h 300037"/>
              <a:gd name="connsiteX9" fmla="*/ 1574007 w 1574007"/>
              <a:gd name="connsiteY9" fmla="*/ 233362 h 300037"/>
              <a:gd name="connsiteX10" fmla="*/ 1495425 w 1574007"/>
              <a:gd name="connsiteY10" fmla="*/ 233362 h 300037"/>
              <a:gd name="connsiteX11" fmla="*/ 1459707 w 1574007"/>
              <a:gd name="connsiteY11" fmla="*/ 221456 h 300037"/>
              <a:gd name="connsiteX12" fmla="*/ 1388269 w 1574007"/>
              <a:gd name="connsiteY12" fmla="*/ 207169 h 300037"/>
              <a:gd name="connsiteX13" fmla="*/ 1335882 w 1574007"/>
              <a:gd name="connsiteY13" fmla="*/ 204787 h 300037"/>
              <a:gd name="connsiteX14" fmla="*/ 1259682 w 1574007"/>
              <a:gd name="connsiteY14" fmla="*/ 202406 h 300037"/>
              <a:gd name="connsiteX15" fmla="*/ 1083469 w 1574007"/>
              <a:gd name="connsiteY15" fmla="*/ 207169 h 300037"/>
              <a:gd name="connsiteX16" fmla="*/ 850107 w 1574007"/>
              <a:gd name="connsiteY16" fmla="*/ 223837 h 300037"/>
              <a:gd name="connsiteX17" fmla="*/ 635794 w 1574007"/>
              <a:gd name="connsiteY17" fmla="*/ 242887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4007" h="300037">
                <a:moveTo>
                  <a:pt x="635794" y="242887"/>
                </a:moveTo>
                <a:lnTo>
                  <a:pt x="50007" y="300037"/>
                </a:lnTo>
                <a:lnTo>
                  <a:pt x="0" y="147637"/>
                </a:lnTo>
                <a:lnTo>
                  <a:pt x="297657" y="100012"/>
                </a:lnTo>
                <a:lnTo>
                  <a:pt x="585788" y="59531"/>
                </a:lnTo>
                <a:lnTo>
                  <a:pt x="795338" y="35719"/>
                </a:lnTo>
                <a:lnTo>
                  <a:pt x="1092994" y="14287"/>
                </a:lnTo>
                <a:lnTo>
                  <a:pt x="1373982" y="2381"/>
                </a:lnTo>
                <a:lnTo>
                  <a:pt x="1538288" y="0"/>
                </a:lnTo>
                <a:lnTo>
                  <a:pt x="1574007" y="233362"/>
                </a:lnTo>
                <a:lnTo>
                  <a:pt x="1495425" y="233362"/>
                </a:lnTo>
                <a:lnTo>
                  <a:pt x="1459707" y="221456"/>
                </a:lnTo>
                <a:lnTo>
                  <a:pt x="1388269" y="207169"/>
                </a:lnTo>
                <a:lnTo>
                  <a:pt x="1335882" y="204787"/>
                </a:lnTo>
                <a:lnTo>
                  <a:pt x="1259682" y="202406"/>
                </a:lnTo>
                <a:lnTo>
                  <a:pt x="1083469" y="207169"/>
                </a:lnTo>
                <a:lnTo>
                  <a:pt x="850107" y="223837"/>
                </a:lnTo>
                <a:lnTo>
                  <a:pt x="635794" y="242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40941DB-A81C-244B-994B-FE18504E6394}"/>
              </a:ext>
            </a:extLst>
          </p:cNvPr>
          <p:cNvSpPr/>
          <p:nvPr/>
        </p:nvSpPr>
        <p:spPr>
          <a:xfrm>
            <a:off x="4522788" y="3706813"/>
            <a:ext cx="2768600" cy="2136775"/>
          </a:xfrm>
          <a:custGeom>
            <a:avLst/>
            <a:gdLst>
              <a:gd name="connsiteX0" fmla="*/ 560615 w 2767693"/>
              <a:gd name="connsiteY0" fmla="*/ 405493 h 2136321"/>
              <a:gd name="connsiteX1" fmla="*/ 73479 w 2767693"/>
              <a:gd name="connsiteY1" fmla="*/ 473528 h 2136321"/>
              <a:gd name="connsiteX2" fmla="*/ 0 w 2767693"/>
              <a:gd name="connsiteY2" fmla="*/ 255814 h 2136321"/>
              <a:gd name="connsiteX3" fmla="*/ 378279 w 2767693"/>
              <a:gd name="connsiteY3" fmla="*/ 253093 h 2136321"/>
              <a:gd name="connsiteX4" fmla="*/ 781050 w 2767693"/>
              <a:gd name="connsiteY4" fmla="*/ 225878 h 2136321"/>
              <a:gd name="connsiteX5" fmla="*/ 1314450 w 2767693"/>
              <a:gd name="connsiteY5" fmla="*/ 176893 h 2136321"/>
              <a:gd name="connsiteX6" fmla="*/ 1790700 w 2767693"/>
              <a:gd name="connsiteY6" fmla="*/ 122464 h 2136321"/>
              <a:gd name="connsiteX7" fmla="*/ 2294165 w 2767693"/>
              <a:gd name="connsiteY7" fmla="*/ 57150 h 2136321"/>
              <a:gd name="connsiteX8" fmla="*/ 2324100 w 2767693"/>
              <a:gd name="connsiteY8" fmla="*/ 35378 h 2136321"/>
              <a:gd name="connsiteX9" fmla="*/ 2375807 w 2767693"/>
              <a:gd name="connsiteY9" fmla="*/ 10885 h 2136321"/>
              <a:gd name="connsiteX10" fmla="*/ 2413907 w 2767693"/>
              <a:gd name="connsiteY10" fmla="*/ 0 h 2136321"/>
              <a:gd name="connsiteX11" fmla="*/ 2443843 w 2767693"/>
              <a:gd name="connsiteY11" fmla="*/ 0 h 2136321"/>
              <a:gd name="connsiteX12" fmla="*/ 2479222 w 2767693"/>
              <a:gd name="connsiteY12" fmla="*/ 13607 h 2136321"/>
              <a:gd name="connsiteX13" fmla="*/ 2552700 w 2767693"/>
              <a:gd name="connsiteY13" fmla="*/ 48985 h 2136321"/>
              <a:gd name="connsiteX14" fmla="*/ 2609850 w 2767693"/>
              <a:gd name="connsiteY14" fmla="*/ 81643 h 2136321"/>
              <a:gd name="connsiteX15" fmla="*/ 2675165 w 2767693"/>
              <a:gd name="connsiteY15" fmla="*/ 138793 h 2136321"/>
              <a:gd name="connsiteX16" fmla="*/ 2729593 w 2767693"/>
              <a:gd name="connsiteY16" fmla="*/ 201385 h 2136321"/>
              <a:gd name="connsiteX17" fmla="*/ 2751365 w 2767693"/>
              <a:gd name="connsiteY17" fmla="*/ 231321 h 2136321"/>
              <a:gd name="connsiteX18" fmla="*/ 2764972 w 2767693"/>
              <a:gd name="connsiteY18" fmla="*/ 263978 h 2136321"/>
              <a:gd name="connsiteX19" fmla="*/ 2767693 w 2767693"/>
              <a:gd name="connsiteY19" fmla="*/ 299357 h 2136321"/>
              <a:gd name="connsiteX20" fmla="*/ 2759529 w 2767693"/>
              <a:gd name="connsiteY20" fmla="*/ 323850 h 2136321"/>
              <a:gd name="connsiteX21" fmla="*/ 2715986 w 2767693"/>
              <a:gd name="connsiteY21" fmla="*/ 381000 h 2136321"/>
              <a:gd name="connsiteX22" fmla="*/ 2688772 w 2767693"/>
              <a:gd name="connsiteY22" fmla="*/ 419100 h 2136321"/>
              <a:gd name="connsiteX23" fmla="*/ 2647950 w 2767693"/>
              <a:gd name="connsiteY23" fmla="*/ 617764 h 2136321"/>
              <a:gd name="connsiteX24" fmla="*/ 2569029 w 2767693"/>
              <a:gd name="connsiteY24" fmla="*/ 1042307 h 2136321"/>
              <a:gd name="connsiteX25" fmla="*/ 2473779 w 2767693"/>
              <a:gd name="connsiteY25" fmla="*/ 1545771 h 2136321"/>
              <a:gd name="connsiteX26" fmla="*/ 2419350 w 2767693"/>
              <a:gd name="connsiteY26" fmla="*/ 1831521 h 2136321"/>
              <a:gd name="connsiteX27" fmla="*/ 2386693 w 2767693"/>
              <a:gd name="connsiteY27" fmla="*/ 1997528 h 2136321"/>
              <a:gd name="connsiteX28" fmla="*/ 2375807 w 2767693"/>
              <a:gd name="connsiteY28" fmla="*/ 2030185 h 2136321"/>
              <a:gd name="connsiteX29" fmla="*/ 2356757 w 2767693"/>
              <a:gd name="connsiteY29" fmla="*/ 2065564 h 2136321"/>
              <a:gd name="connsiteX30" fmla="*/ 2332265 w 2767693"/>
              <a:gd name="connsiteY30" fmla="*/ 2100943 h 2136321"/>
              <a:gd name="connsiteX31" fmla="*/ 2305050 w 2767693"/>
              <a:gd name="connsiteY31" fmla="*/ 2122714 h 2136321"/>
              <a:gd name="connsiteX32" fmla="*/ 2266950 w 2767693"/>
              <a:gd name="connsiteY32" fmla="*/ 2136321 h 2136321"/>
              <a:gd name="connsiteX33" fmla="*/ 2220686 w 2767693"/>
              <a:gd name="connsiteY33" fmla="*/ 2125435 h 2136321"/>
              <a:gd name="connsiteX34" fmla="*/ 2190750 w 2767693"/>
              <a:gd name="connsiteY34" fmla="*/ 2103664 h 2136321"/>
              <a:gd name="connsiteX35" fmla="*/ 2163536 w 2767693"/>
              <a:gd name="connsiteY35" fmla="*/ 2079171 h 2136321"/>
              <a:gd name="connsiteX36" fmla="*/ 2144486 w 2767693"/>
              <a:gd name="connsiteY36" fmla="*/ 2054678 h 2136321"/>
              <a:gd name="connsiteX37" fmla="*/ 2125436 w 2767693"/>
              <a:gd name="connsiteY37" fmla="*/ 2005693 h 2136321"/>
              <a:gd name="connsiteX38" fmla="*/ 2117272 w 2767693"/>
              <a:gd name="connsiteY38" fmla="*/ 1953985 h 2136321"/>
              <a:gd name="connsiteX39" fmla="*/ 2119993 w 2767693"/>
              <a:gd name="connsiteY39" fmla="*/ 1885950 h 2136321"/>
              <a:gd name="connsiteX40" fmla="*/ 2166257 w 2767693"/>
              <a:gd name="connsiteY40" fmla="*/ 1706335 h 2136321"/>
              <a:gd name="connsiteX41" fmla="*/ 2250622 w 2767693"/>
              <a:gd name="connsiteY41" fmla="*/ 985157 h 2136321"/>
              <a:gd name="connsiteX42" fmla="*/ 2275115 w 2767693"/>
              <a:gd name="connsiteY42" fmla="*/ 816428 h 2136321"/>
              <a:gd name="connsiteX43" fmla="*/ 2343150 w 2767693"/>
              <a:gd name="connsiteY43" fmla="*/ 381000 h 2136321"/>
              <a:gd name="connsiteX44" fmla="*/ 2337707 w 2767693"/>
              <a:gd name="connsiteY44" fmla="*/ 334735 h 2136321"/>
              <a:gd name="connsiteX45" fmla="*/ 2329543 w 2767693"/>
              <a:gd name="connsiteY45" fmla="*/ 310243 h 2136321"/>
              <a:gd name="connsiteX46" fmla="*/ 2310493 w 2767693"/>
              <a:gd name="connsiteY46" fmla="*/ 291193 h 2136321"/>
              <a:gd name="connsiteX47" fmla="*/ 2258786 w 2767693"/>
              <a:gd name="connsiteY47" fmla="*/ 280307 h 2136321"/>
              <a:gd name="connsiteX48" fmla="*/ 1804307 w 2767693"/>
              <a:gd name="connsiteY48" fmla="*/ 296635 h 2136321"/>
              <a:gd name="connsiteX49" fmla="*/ 1363436 w 2767693"/>
              <a:gd name="connsiteY49" fmla="*/ 326571 h 2136321"/>
              <a:gd name="connsiteX50" fmla="*/ 1069522 w 2767693"/>
              <a:gd name="connsiteY50" fmla="*/ 351064 h 2136321"/>
              <a:gd name="connsiteX51" fmla="*/ 560615 w 2767693"/>
              <a:gd name="connsiteY51" fmla="*/ 405493 h 213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67693" h="2136321">
                <a:moveTo>
                  <a:pt x="560615" y="405493"/>
                </a:moveTo>
                <a:lnTo>
                  <a:pt x="73479" y="473528"/>
                </a:lnTo>
                <a:lnTo>
                  <a:pt x="0" y="255814"/>
                </a:lnTo>
                <a:lnTo>
                  <a:pt x="378279" y="253093"/>
                </a:lnTo>
                <a:lnTo>
                  <a:pt x="781050" y="225878"/>
                </a:lnTo>
                <a:lnTo>
                  <a:pt x="1314450" y="176893"/>
                </a:lnTo>
                <a:lnTo>
                  <a:pt x="1790700" y="122464"/>
                </a:lnTo>
                <a:lnTo>
                  <a:pt x="2294165" y="57150"/>
                </a:lnTo>
                <a:lnTo>
                  <a:pt x="2324100" y="35378"/>
                </a:lnTo>
                <a:lnTo>
                  <a:pt x="2375807" y="10885"/>
                </a:lnTo>
                <a:lnTo>
                  <a:pt x="2413907" y="0"/>
                </a:lnTo>
                <a:lnTo>
                  <a:pt x="2443843" y="0"/>
                </a:lnTo>
                <a:lnTo>
                  <a:pt x="2479222" y="13607"/>
                </a:lnTo>
                <a:lnTo>
                  <a:pt x="2552700" y="48985"/>
                </a:lnTo>
                <a:lnTo>
                  <a:pt x="2609850" y="81643"/>
                </a:lnTo>
                <a:lnTo>
                  <a:pt x="2675165" y="138793"/>
                </a:lnTo>
                <a:lnTo>
                  <a:pt x="2729593" y="201385"/>
                </a:lnTo>
                <a:lnTo>
                  <a:pt x="2751365" y="231321"/>
                </a:lnTo>
                <a:lnTo>
                  <a:pt x="2764972" y="263978"/>
                </a:lnTo>
                <a:lnTo>
                  <a:pt x="2767693" y="299357"/>
                </a:lnTo>
                <a:lnTo>
                  <a:pt x="2759529" y="323850"/>
                </a:lnTo>
                <a:lnTo>
                  <a:pt x="2715986" y="381000"/>
                </a:lnTo>
                <a:lnTo>
                  <a:pt x="2688772" y="419100"/>
                </a:lnTo>
                <a:lnTo>
                  <a:pt x="2647950" y="617764"/>
                </a:lnTo>
                <a:lnTo>
                  <a:pt x="2569029" y="1042307"/>
                </a:lnTo>
                <a:lnTo>
                  <a:pt x="2473779" y="1545771"/>
                </a:lnTo>
                <a:lnTo>
                  <a:pt x="2419350" y="1831521"/>
                </a:lnTo>
                <a:lnTo>
                  <a:pt x="2386693" y="1997528"/>
                </a:lnTo>
                <a:lnTo>
                  <a:pt x="2375807" y="2030185"/>
                </a:lnTo>
                <a:lnTo>
                  <a:pt x="2356757" y="2065564"/>
                </a:lnTo>
                <a:lnTo>
                  <a:pt x="2332265" y="2100943"/>
                </a:lnTo>
                <a:lnTo>
                  <a:pt x="2305050" y="2122714"/>
                </a:lnTo>
                <a:lnTo>
                  <a:pt x="2266950" y="2136321"/>
                </a:lnTo>
                <a:lnTo>
                  <a:pt x="2220686" y="2125435"/>
                </a:lnTo>
                <a:lnTo>
                  <a:pt x="2190750" y="2103664"/>
                </a:lnTo>
                <a:lnTo>
                  <a:pt x="2163536" y="2079171"/>
                </a:lnTo>
                <a:lnTo>
                  <a:pt x="2144486" y="2054678"/>
                </a:lnTo>
                <a:lnTo>
                  <a:pt x="2125436" y="2005693"/>
                </a:lnTo>
                <a:lnTo>
                  <a:pt x="2117272" y="1953985"/>
                </a:lnTo>
                <a:lnTo>
                  <a:pt x="2119993" y="1885950"/>
                </a:lnTo>
                <a:lnTo>
                  <a:pt x="2166257" y="1706335"/>
                </a:lnTo>
                <a:lnTo>
                  <a:pt x="2250622" y="985157"/>
                </a:lnTo>
                <a:lnTo>
                  <a:pt x="2275115" y="816428"/>
                </a:lnTo>
                <a:lnTo>
                  <a:pt x="2343150" y="381000"/>
                </a:lnTo>
                <a:lnTo>
                  <a:pt x="2337707" y="334735"/>
                </a:lnTo>
                <a:lnTo>
                  <a:pt x="2329543" y="310243"/>
                </a:lnTo>
                <a:lnTo>
                  <a:pt x="2310493" y="291193"/>
                </a:lnTo>
                <a:lnTo>
                  <a:pt x="2258786" y="280307"/>
                </a:lnTo>
                <a:lnTo>
                  <a:pt x="1804307" y="296635"/>
                </a:lnTo>
                <a:lnTo>
                  <a:pt x="1363436" y="326571"/>
                </a:lnTo>
                <a:lnTo>
                  <a:pt x="1069522" y="351064"/>
                </a:lnTo>
                <a:lnTo>
                  <a:pt x="560615" y="4054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C686EE-9294-FA4C-976D-33F4C93F9024}"/>
              </a:ext>
            </a:extLst>
          </p:cNvPr>
          <p:cNvSpPr/>
          <p:nvPr/>
        </p:nvSpPr>
        <p:spPr>
          <a:xfrm>
            <a:off x="4651375" y="4491038"/>
            <a:ext cx="2225675" cy="390525"/>
          </a:xfrm>
          <a:custGeom>
            <a:avLst/>
            <a:gdLst>
              <a:gd name="connsiteX0" fmla="*/ 1385208 w 2226129"/>
              <a:gd name="connsiteY0" fmla="*/ 266700 h 391886"/>
              <a:gd name="connsiteX1" fmla="*/ 734786 w 2226129"/>
              <a:gd name="connsiteY1" fmla="*/ 342900 h 391886"/>
              <a:gd name="connsiteX2" fmla="*/ 429986 w 2226129"/>
              <a:gd name="connsiteY2" fmla="*/ 391886 h 391886"/>
              <a:gd name="connsiteX3" fmla="*/ 5443 w 2226129"/>
              <a:gd name="connsiteY3" fmla="*/ 391886 h 391886"/>
              <a:gd name="connsiteX4" fmla="*/ 0 w 2226129"/>
              <a:gd name="connsiteY4" fmla="*/ 206829 h 391886"/>
              <a:gd name="connsiteX5" fmla="*/ 274865 w 2226129"/>
              <a:gd name="connsiteY5" fmla="*/ 225879 h 391886"/>
              <a:gd name="connsiteX6" fmla="*/ 397329 w 2226129"/>
              <a:gd name="connsiteY6" fmla="*/ 214993 h 391886"/>
              <a:gd name="connsiteX7" fmla="*/ 925286 w 2226129"/>
              <a:gd name="connsiteY7" fmla="*/ 146957 h 391886"/>
              <a:gd name="connsiteX8" fmla="*/ 1450522 w 2226129"/>
              <a:gd name="connsiteY8" fmla="*/ 87086 h 391886"/>
              <a:gd name="connsiteX9" fmla="*/ 2226129 w 2226129"/>
              <a:gd name="connsiteY9" fmla="*/ 0 h 391886"/>
              <a:gd name="connsiteX10" fmla="*/ 2217965 w 2226129"/>
              <a:gd name="connsiteY10" fmla="*/ 214993 h 391886"/>
              <a:gd name="connsiteX11" fmla="*/ 1983922 w 2226129"/>
              <a:gd name="connsiteY11" fmla="*/ 220436 h 391886"/>
              <a:gd name="connsiteX12" fmla="*/ 1385208 w 2226129"/>
              <a:gd name="connsiteY12" fmla="*/ 266700 h 391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26129" h="391886">
                <a:moveTo>
                  <a:pt x="1385208" y="266700"/>
                </a:moveTo>
                <a:lnTo>
                  <a:pt x="734786" y="342900"/>
                </a:lnTo>
                <a:lnTo>
                  <a:pt x="429986" y="391886"/>
                </a:lnTo>
                <a:lnTo>
                  <a:pt x="5443" y="391886"/>
                </a:lnTo>
                <a:lnTo>
                  <a:pt x="0" y="206829"/>
                </a:lnTo>
                <a:lnTo>
                  <a:pt x="274865" y="225879"/>
                </a:lnTo>
                <a:lnTo>
                  <a:pt x="397329" y="214993"/>
                </a:lnTo>
                <a:lnTo>
                  <a:pt x="925286" y="146957"/>
                </a:lnTo>
                <a:lnTo>
                  <a:pt x="1450522" y="87086"/>
                </a:lnTo>
                <a:lnTo>
                  <a:pt x="2226129" y="0"/>
                </a:lnTo>
                <a:lnTo>
                  <a:pt x="2217965" y="214993"/>
                </a:lnTo>
                <a:lnTo>
                  <a:pt x="1983922" y="220436"/>
                </a:lnTo>
                <a:lnTo>
                  <a:pt x="1385208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C324423-9BBF-C540-8740-4E56307AAE43}"/>
              </a:ext>
            </a:extLst>
          </p:cNvPr>
          <p:cNvSpPr/>
          <p:nvPr/>
        </p:nvSpPr>
        <p:spPr>
          <a:xfrm>
            <a:off x="4738688" y="5391150"/>
            <a:ext cx="2117725" cy="346075"/>
          </a:xfrm>
          <a:custGeom>
            <a:avLst/>
            <a:gdLst>
              <a:gd name="connsiteX0" fmla="*/ 552450 w 2118632"/>
              <a:gd name="connsiteY0" fmla="*/ 302079 h 345621"/>
              <a:gd name="connsiteX1" fmla="*/ 16329 w 2118632"/>
              <a:gd name="connsiteY1" fmla="*/ 345621 h 345621"/>
              <a:gd name="connsiteX2" fmla="*/ 0 w 2118632"/>
              <a:gd name="connsiteY2" fmla="*/ 160564 h 345621"/>
              <a:gd name="connsiteX3" fmla="*/ 547007 w 2118632"/>
              <a:gd name="connsiteY3" fmla="*/ 122464 h 345621"/>
              <a:gd name="connsiteX4" fmla="*/ 998764 w 2118632"/>
              <a:gd name="connsiteY4" fmla="*/ 84364 h 345621"/>
              <a:gd name="connsiteX5" fmla="*/ 1464129 w 2118632"/>
              <a:gd name="connsiteY5" fmla="*/ 43543 h 345621"/>
              <a:gd name="connsiteX6" fmla="*/ 2016579 w 2118632"/>
              <a:gd name="connsiteY6" fmla="*/ 0 h 345621"/>
              <a:gd name="connsiteX7" fmla="*/ 2013857 w 2118632"/>
              <a:gd name="connsiteY7" fmla="*/ 234043 h 345621"/>
              <a:gd name="connsiteX8" fmla="*/ 1518557 w 2118632"/>
              <a:gd name="connsiteY8" fmla="*/ 225879 h 345621"/>
              <a:gd name="connsiteX9" fmla="*/ 1224643 w 2118632"/>
              <a:gd name="connsiteY9" fmla="*/ 250371 h 345621"/>
              <a:gd name="connsiteX10" fmla="*/ 552450 w 2118632"/>
              <a:gd name="connsiteY10" fmla="*/ 302079 h 34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8632" h="345621">
                <a:moveTo>
                  <a:pt x="552450" y="302079"/>
                </a:moveTo>
                <a:lnTo>
                  <a:pt x="16329" y="345621"/>
                </a:lnTo>
                <a:lnTo>
                  <a:pt x="0" y="160564"/>
                </a:lnTo>
                <a:lnTo>
                  <a:pt x="547007" y="122464"/>
                </a:lnTo>
                <a:lnTo>
                  <a:pt x="998764" y="84364"/>
                </a:lnTo>
                <a:lnTo>
                  <a:pt x="1464129" y="43543"/>
                </a:lnTo>
                <a:lnTo>
                  <a:pt x="2016579" y="0"/>
                </a:lnTo>
                <a:cubicBezTo>
                  <a:pt x="2015672" y="78014"/>
                  <a:pt x="2118632" y="195943"/>
                  <a:pt x="2013857" y="234043"/>
                </a:cubicBezTo>
                <a:lnTo>
                  <a:pt x="1518557" y="225879"/>
                </a:lnTo>
                <a:lnTo>
                  <a:pt x="1224643" y="250371"/>
                </a:lnTo>
                <a:lnTo>
                  <a:pt x="552450" y="30207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ABA4A0-A151-4AEA-8CF6-88DE049CED79}"/>
              </a:ext>
            </a:extLst>
          </p:cNvPr>
          <p:cNvGrpSpPr/>
          <p:nvPr/>
        </p:nvGrpSpPr>
        <p:grpSpPr>
          <a:xfrm>
            <a:off x="2575719" y="1671638"/>
            <a:ext cx="4719638" cy="4217987"/>
            <a:chOff x="2724150" y="1817688"/>
            <a:chExt cx="4719638" cy="4217987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EE63A3D6-E4DA-4DCD-9D79-B5FC263D1629}"/>
                </a:ext>
              </a:extLst>
            </p:cNvPr>
            <p:cNvSpPr/>
            <p:nvPr/>
          </p:nvSpPr>
          <p:spPr>
            <a:xfrm>
              <a:off x="2724150" y="25669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88AFEE9E-A1D5-4DCD-B8EA-3C2651D01299}"/>
                </a:ext>
              </a:extLst>
            </p:cNvPr>
            <p:cNvSpPr/>
            <p:nvPr/>
          </p:nvSpPr>
          <p:spPr>
            <a:xfrm>
              <a:off x="4633913" y="19224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0A2CD95F-3B26-4F1B-A599-CED9A669FB90}"/>
                </a:ext>
              </a:extLst>
            </p:cNvPr>
            <p:cNvSpPr/>
            <p:nvPr/>
          </p:nvSpPr>
          <p:spPr>
            <a:xfrm>
              <a:off x="4416425" y="39322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636F2057-BDE0-4469-B2A8-538874784715}"/>
                </a:ext>
              </a:extLst>
            </p:cNvPr>
            <p:cNvSpPr/>
            <p:nvPr/>
          </p:nvSpPr>
          <p:spPr>
            <a:xfrm>
              <a:off x="2951163" y="24558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4F32BE45-67F1-4359-91D7-D09A4464E41C}"/>
                </a:ext>
              </a:extLst>
            </p:cNvPr>
            <p:cNvSpPr/>
            <p:nvPr/>
          </p:nvSpPr>
          <p:spPr>
            <a:xfrm>
              <a:off x="3224213" y="35718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90A74588-BB7F-4B8C-9D11-75B336F93C9A}"/>
                </a:ext>
              </a:extLst>
            </p:cNvPr>
            <p:cNvSpPr/>
            <p:nvPr/>
          </p:nvSpPr>
          <p:spPr>
            <a:xfrm>
              <a:off x="4910138" y="18176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F4AC1A49-8C76-4D03-82B3-9259CC7D5BC8}"/>
                </a:ext>
              </a:extLst>
            </p:cNvPr>
            <p:cNvSpPr/>
            <p:nvPr/>
          </p:nvSpPr>
          <p:spPr>
            <a:xfrm>
              <a:off x="5043488" y="25003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B7B3C04F-162B-45C7-890F-D683232D17EF}"/>
                </a:ext>
              </a:extLst>
            </p:cNvPr>
            <p:cNvSpPr/>
            <p:nvPr/>
          </p:nvSpPr>
          <p:spPr>
            <a:xfrm>
              <a:off x="5087938" y="31797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B6368898-4C3A-4638-A9C0-024F2C45AA2C}"/>
                </a:ext>
              </a:extLst>
            </p:cNvPr>
            <p:cNvSpPr/>
            <p:nvPr/>
          </p:nvSpPr>
          <p:spPr>
            <a:xfrm>
              <a:off x="4675188" y="38592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CDFD7234-0FFD-49D9-B3B4-207DE417E2C3}"/>
                </a:ext>
              </a:extLst>
            </p:cNvPr>
            <p:cNvSpPr/>
            <p:nvPr/>
          </p:nvSpPr>
          <p:spPr>
            <a:xfrm>
              <a:off x="4803775" y="46434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807DEAF6-3C57-4DEC-8AB2-46B6A254D148}"/>
                </a:ext>
              </a:extLst>
            </p:cNvPr>
            <p:cNvSpPr/>
            <p:nvPr/>
          </p:nvSpPr>
          <p:spPr>
            <a:xfrm>
              <a:off x="4891088" y="55435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99A1DA42-3D3C-4DDB-8EA4-5689B9DE8AF3}"/>
              </a:ext>
            </a:extLst>
          </p:cNvPr>
          <p:cNvGrpSpPr/>
          <p:nvPr/>
        </p:nvGrpSpPr>
        <p:grpSpPr>
          <a:xfrm>
            <a:off x="2571750" y="1665288"/>
            <a:ext cx="4719638" cy="4217987"/>
            <a:chOff x="2571750" y="1665288"/>
            <a:chExt cx="4719638" cy="4217987"/>
          </a:xfrm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7E2489E6-B2BF-4223-B556-C2217595FCA5}"/>
                </a:ext>
              </a:extLst>
            </p:cNvPr>
            <p:cNvSpPr/>
            <p:nvPr/>
          </p:nvSpPr>
          <p:spPr>
            <a:xfrm>
              <a:off x="2571750" y="24145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29DC1A4-47E9-47BC-8FD6-E30AD4FF6F55}"/>
                </a:ext>
              </a:extLst>
            </p:cNvPr>
            <p:cNvSpPr/>
            <p:nvPr/>
          </p:nvSpPr>
          <p:spPr>
            <a:xfrm>
              <a:off x="4481513" y="17700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C5E7CB03-0436-400E-81FA-ECE5375865B0}"/>
                </a:ext>
              </a:extLst>
            </p:cNvPr>
            <p:cNvSpPr/>
            <p:nvPr/>
          </p:nvSpPr>
          <p:spPr>
            <a:xfrm>
              <a:off x="4264025" y="37798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14C6D3E8-0FFC-442D-90B7-7C71AC728581}"/>
                </a:ext>
              </a:extLst>
            </p:cNvPr>
            <p:cNvSpPr/>
            <p:nvPr/>
          </p:nvSpPr>
          <p:spPr>
            <a:xfrm>
              <a:off x="2798763" y="23034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64DDB7C0-D5A7-44E4-9EFF-6A4A4A1464E8}"/>
                </a:ext>
              </a:extLst>
            </p:cNvPr>
            <p:cNvSpPr/>
            <p:nvPr/>
          </p:nvSpPr>
          <p:spPr>
            <a:xfrm>
              <a:off x="3071813" y="34194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E7D8BE9B-F152-4F36-AE22-4EF5121AD47D}"/>
                </a:ext>
              </a:extLst>
            </p:cNvPr>
            <p:cNvSpPr/>
            <p:nvPr/>
          </p:nvSpPr>
          <p:spPr>
            <a:xfrm>
              <a:off x="4757738" y="16652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B3E088B3-3B77-4658-9ACC-63F52140CA4C}"/>
                </a:ext>
              </a:extLst>
            </p:cNvPr>
            <p:cNvSpPr/>
            <p:nvPr/>
          </p:nvSpPr>
          <p:spPr>
            <a:xfrm>
              <a:off x="4891088" y="23479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4A62490E-14E7-4ABA-B67A-9592EB8B47FA}"/>
                </a:ext>
              </a:extLst>
            </p:cNvPr>
            <p:cNvSpPr/>
            <p:nvPr/>
          </p:nvSpPr>
          <p:spPr>
            <a:xfrm>
              <a:off x="4935538" y="30273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0D2ED3DD-4A63-4126-964B-304D7401FB1C}"/>
                </a:ext>
              </a:extLst>
            </p:cNvPr>
            <p:cNvSpPr/>
            <p:nvPr/>
          </p:nvSpPr>
          <p:spPr>
            <a:xfrm>
              <a:off x="4522788" y="37068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92A8D8F3-9A3E-4333-B0EB-2CD1CAB8B0BD}"/>
                </a:ext>
              </a:extLst>
            </p:cNvPr>
            <p:cNvSpPr/>
            <p:nvPr/>
          </p:nvSpPr>
          <p:spPr>
            <a:xfrm>
              <a:off x="4651375" y="44910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84567D57-3265-48C7-AAE1-5318ACA3243A}"/>
                </a:ext>
              </a:extLst>
            </p:cNvPr>
            <p:cNvSpPr/>
            <p:nvPr/>
          </p:nvSpPr>
          <p:spPr>
            <a:xfrm>
              <a:off x="4738688" y="53911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8571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165B3B-5533-4064-A1F2-0F8238FBE63A}"/>
              </a:ext>
            </a:extLst>
          </p:cNvPr>
          <p:cNvGrpSpPr/>
          <p:nvPr/>
        </p:nvGrpSpPr>
        <p:grpSpPr>
          <a:xfrm>
            <a:off x="2571750" y="1665288"/>
            <a:ext cx="4719638" cy="4217987"/>
            <a:chOff x="2571750" y="1665288"/>
            <a:chExt cx="4719638" cy="42179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7AF1B0B-5861-2840-9868-9725970EF359}"/>
                </a:ext>
              </a:extLst>
            </p:cNvPr>
            <p:cNvSpPr/>
            <p:nvPr/>
          </p:nvSpPr>
          <p:spPr>
            <a:xfrm>
              <a:off x="2571750" y="24145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034D67F-72EA-B24D-B86D-FF7717D91F8E}"/>
                </a:ext>
              </a:extLst>
            </p:cNvPr>
            <p:cNvSpPr/>
            <p:nvPr/>
          </p:nvSpPr>
          <p:spPr>
            <a:xfrm>
              <a:off x="4481513" y="17700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6EDC452-3CBB-7A48-9FF9-DD32A6402B30}"/>
                </a:ext>
              </a:extLst>
            </p:cNvPr>
            <p:cNvSpPr/>
            <p:nvPr/>
          </p:nvSpPr>
          <p:spPr>
            <a:xfrm>
              <a:off x="4264025" y="37798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65FF690-6AE6-1E4F-A971-AC1F0325C515}"/>
                </a:ext>
              </a:extLst>
            </p:cNvPr>
            <p:cNvSpPr/>
            <p:nvPr/>
          </p:nvSpPr>
          <p:spPr>
            <a:xfrm>
              <a:off x="2798763" y="23034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A8F8922-93F9-864D-85A7-E35F566FE708}"/>
                </a:ext>
              </a:extLst>
            </p:cNvPr>
            <p:cNvSpPr/>
            <p:nvPr/>
          </p:nvSpPr>
          <p:spPr>
            <a:xfrm>
              <a:off x="3071813" y="34194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5998A6-DDD7-114D-9213-1C08DEB3F569}"/>
                </a:ext>
              </a:extLst>
            </p:cNvPr>
            <p:cNvSpPr/>
            <p:nvPr/>
          </p:nvSpPr>
          <p:spPr>
            <a:xfrm>
              <a:off x="4757738" y="16652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8B4C1F6-C738-9845-94BD-351E52ACDE41}"/>
                </a:ext>
              </a:extLst>
            </p:cNvPr>
            <p:cNvSpPr/>
            <p:nvPr/>
          </p:nvSpPr>
          <p:spPr>
            <a:xfrm>
              <a:off x="4891088" y="23479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AD055EE-C538-8B4C-BDE9-6355421F460C}"/>
                </a:ext>
              </a:extLst>
            </p:cNvPr>
            <p:cNvSpPr/>
            <p:nvPr/>
          </p:nvSpPr>
          <p:spPr>
            <a:xfrm>
              <a:off x="4935538" y="30273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FC71285-43A7-8C49-A89F-492CE2C812B4}"/>
                </a:ext>
              </a:extLst>
            </p:cNvPr>
            <p:cNvSpPr/>
            <p:nvPr/>
          </p:nvSpPr>
          <p:spPr>
            <a:xfrm>
              <a:off x="4522788" y="37068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346CDE9-5997-444B-A27A-B16C47B1FA2E}"/>
                </a:ext>
              </a:extLst>
            </p:cNvPr>
            <p:cNvSpPr/>
            <p:nvPr/>
          </p:nvSpPr>
          <p:spPr>
            <a:xfrm>
              <a:off x="4651375" y="44910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BF9472A-C825-E54C-8D89-8C6693B19AF6}"/>
                </a:ext>
              </a:extLst>
            </p:cNvPr>
            <p:cNvSpPr/>
            <p:nvPr/>
          </p:nvSpPr>
          <p:spPr>
            <a:xfrm>
              <a:off x="4738688" y="53911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114979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言葉で考えを伝える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あたらしい漢字：児 民</a:t>
            </a:r>
          </a:p>
        </p:txBody>
      </p:sp>
    </p:spTree>
    <p:extLst>
      <p:ext uri="{BB962C8B-B14F-4D97-AF65-F5344CB8AC3E}">
        <p14:creationId xmlns:p14="http://schemas.microsoft.com/office/powerpoint/2010/main" val="98062533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AB6634D-42D5-9C45-B1D8-E49732F67954}"/>
              </a:ext>
            </a:extLst>
          </p:cNvPr>
          <p:cNvSpPr/>
          <p:nvPr/>
        </p:nvSpPr>
        <p:spPr>
          <a:xfrm rot="16200000">
            <a:off x="2374900" y="2511426"/>
            <a:ext cx="2097087" cy="500062"/>
          </a:xfrm>
          <a:custGeom>
            <a:avLst/>
            <a:gdLst>
              <a:gd name="connsiteX0" fmla="*/ 1050131 w 2097881"/>
              <a:gd name="connsiteY0" fmla="*/ 466725 h 500063"/>
              <a:gd name="connsiteX1" fmla="*/ 523875 w 2097881"/>
              <a:gd name="connsiteY1" fmla="*/ 476250 h 500063"/>
              <a:gd name="connsiteX2" fmla="*/ 307181 w 2097881"/>
              <a:gd name="connsiteY2" fmla="*/ 478632 h 500063"/>
              <a:gd name="connsiteX3" fmla="*/ 197643 w 2097881"/>
              <a:gd name="connsiteY3" fmla="*/ 478632 h 500063"/>
              <a:gd name="connsiteX4" fmla="*/ 145256 w 2097881"/>
              <a:gd name="connsiteY4" fmla="*/ 469107 h 500063"/>
              <a:gd name="connsiteX5" fmla="*/ 114300 w 2097881"/>
              <a:gd name="connsiteY5" fmla="*/ 459582 h 500063"/>
              <a:gd name="connsiteX6" fmla="*/ 76200 w 2097881"/>
              <a:gd name="connsiteY6" fmla="*/ 440532 h 500063"/>
              <a:gd name="connsiteX7" fmla="*/ 42862 w 2097881"/>
              <a:gd name="connsiteY7" fmla="*/ 414338 h 500063"/>
              <a:gd name="connsiteX8" fmla="*/ 14287 w 2097881"/>
              <a:gd name="connsiteY8" fmla="*/ 392907 h 500063"/>
              <a:gd name="connsiteX9" fmla="*/ 0 w 2097881"/>
              <a:gd name="connsiteY9" fmla="*/ 371475 h 500063"/>
              <a:gd name="connsiteX10" fmla="*/ 0 w 2097881"/>
              <a:gd name="connsiteY10" fmla="*/ 345282 h 500063"/>
              <a:gd name="connsiteX11" fmla="*/ 4762 w 2097881"/>
              <a:gd name="connsiteY11" fmla="*/ 330994 h 500063"/>
              <a:gd name="connsiteX12" fmla="*/ 35718 w 2097881"/>
              <a:gd name="connsiteY12" fmla="*/ 302419 h 500063"/>
              <a:gd name="connsiteX13" fmla="*/ 71437 w 2097881"/>
              <a:gd name="connsiteY13" fmla="*/ 283369 h 500063"/>
              <a:gd name="connsiteX14" fmla="*/ 126206 w 2097881"/>
              <a:gd name="connsiteY14" fmla="*/ 257175 h 500063"/>
              <a:gd name="connsiteX15" fmla="*/ 185737 w 2097881"/>
              <a:gd name="connsiteY15" fmla="*/ 238125 h 500063"/>
              <a:gd name="connsiteX16" fmla="*/ 271462 w 2097881"/>
              <a:gd name="connsiteY16" fmla="*/ 221457 h 500063"/>
              <a:gd name="connsiteX17" fmla="*/ 388143 w 2097881"/>
              <a:gd name="connsiteY17" fmla="*/ 209550 h 500063"/>
              <a:gd name="connsiteX18" fmla="*/ 426243 w 2097881"/>
              <a:gd name="connsiteY18" fmla="*/ 219075 h 500063"/>
              <a:gd name="connsiteX19" fmla="*/ 483393 w 2097881"/>
              <a:gd name="connsiteY19" fmla="*/ 226219 h 500063"/>
              <a:gd name="connsiteX20" fmla="*/ 626268 w 2097881"/>
              <a:gd name="connsiteY20" fmla="*/ 233363 h 500063"/>
              <a:gd name="connsiteX21" fmla="*/ 862012 w 2097881"/>
              <a:gd name="connsiteY21" fmla="*/ 226219 h 500063"/>
              <a:gd name="connsiteX22" fmla="*/ 1321593 w 2097881"/>
              <a:gd name="connsiteY22" fmla="*/ 216694 h 500063"/>
              <a:gd name="connsiteX23" fmla="*/ 1700212 w 2097881"/>
              <a:gd name="connsiteY23" fmla="*/ 211932 h 500063"/>
              <a:gd name="connsiteX24" fmla="*/ 1778793 w 2097881"/>
              <a:gd name="connsiteY24" fmla="*/ 209550 h 500063"/>
              <a:gd name="connsiteX25" fmla="*/ 1831181 w 2097881"/>
              <a:gd name="connsiteY25" fmla="*/ 200025 h 500063"/>
              <a:gd name="connsiteX26" fmla="*/ 1881187 w 2097881"/>
              <a:gd name="connsiteY26" fmla="*/ 180975 h 500063"/>
              <a:gd name="connsiteX27" fmla="*/ 1928812 w 2097881"/>
              <a:gd name="connsiteY27" fmla="*/ 154782 h 500063"/>
              <a:gd name="connsiteX28" fmla="*/ 1988343 w 2097881"/>
              <a:gd name="connsiteY28" fmla="*/ 97632 h 500063"/>
              <a:gd name="connsiteX29" fmla="*/ 2026443 w 2097881"/>
              <a:gd name="connsiteY29" fmla="*/ 40482 h 500063"/>
              <a:gd name="connsiteX30" fmla="*/ 2033587 w 2097881"/>
              <a:gd name="connsiteY30" fmla="*/ 14288 h 500063"/>
              <a:gd name="connsiteX31" fmla="*/ 2047875 w 2097881"/>
              <a:gd name="connsiteY31" fmla="*/ 0 h 500063"/>
              <a:gd name="connsiteX32" fmla="*/ 2064543 w 2097881"/>
              <a:gd name="connsiteY32" fmla="*/ 0 h 500063"/>
              <a:gd name="connsiteX33" fmla="*/ 2078831 w 2097881"/>
              <a:gd name="connsiteY33" fmla="*/ 4763 h 500063"/>
              <a:gd name="connsiteX34" fmla="*/ 2093118 w 2097881"/>
              <a:gd name="connsiteY34" fmla="*/ 19050 h 500063"/>
              <a:gd name="connsiteX35" fmla="*/ 2097881 w 2097881"/>
              <a:gd name="connsiteY35" fmla="*/ 40482 h 500063"/>
              <a:gd name="connsiteX36" fmla="*/ 2064543 w 2097881"/>
              <a:gd name="connsiteY36" fmla="*/ 157163 h 500063"/>
              <a:gd name="connsiteX37" fmla="*/ 2014537 w 2097881"/>
              <a:gd name="connsiteY37" fmla="*/ 292894 h 500063"/>
              <a:gd name="connsiteX38" fmla="*/ 1976437 w 2097881"/>
              <a:gd name="connsiteY38" fmla="*/ 359569 h 500063"/>
              <a:gd name="connsiteX39" fmla="*/ 1928812 w 2097881"/>
              <a:gd name="connsiteY39" fmla="*/ 419100 h 500063"/>
              <a:gd name="connsiteX40" fmla="*/ 1878806 w 2097881"/>
              <a:gd name="connsiteY40" fmla="*/ 473869 h 500063"/>
              <a:gd name="connsiteX41" fmla="*/ 1864518 w 2097881"/>
              <a:gd name="connsiteY41" fmla="*/ 492919 h 500063"/>
              <a:gd name="connsiteX42" fmla="*/ 1845468 w 2097881"/>
              <a:gd name="connsiteY42" fmla="*/ 500063 h 500063"/>
              <a:gd name="connsiteX43" fmla="*/ 1807368 w 2097881"/>
              <a:gd name="connsiteY43" fmla="*/ 497682 h 500063"/>
              <a:gd name="connsiteX44" fmla="*/ 1752600 w 2097881"/>
              <a:gd name="connsiteY44" fmla="*/ 481013 h 500063"/>
              <a:gd name="connsiteX45" fmla="*/ 1700212 w 2097881"/>
              <a:gd name="connsiteY45" fmla="*/ 459582 h 500063"/>
              <a:gd name="connsiteX46" fmla="*/ 1662112 w 2097881"/>
              <a:gd name="connsiteY46" fmla="*/ 450057 h 500063"/>
              <a:gd name="connsiteX47" fmla="*/ 1621631 w 2097881"/>
              <a:gd name="connsiteY47" fmla="*/ 447675 h 500063"/>
              <a:gd name="connsiteX48" fmla="*/ 1581150 w 2097881"/>
              <a:gd name="connsiteY48" fmla="*/ 452438 h 500063"/>
              <a:gd name="connsiteX49" fmla="*/ 1050131 w 2097881"/>
              <a:gd name="connsiteY49" fmla="*/ 466725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97881" h="500063">
                <a:moveTo>
                  <a:pt x="1050131" y="466725"/>
                </a:moveTo>
                <a:lnTo>
                  <a:pt x="523875" y="476250"/>
                </a:lnTo>
                <a:lnTo>
                  <a:pt x="307181" y="478632"/>
                </a:lnTo>
                <a:lnTo>
                  <a:pt x="197643" y="478632"/>
                </a:lnTo>
                <a:lnTo>
                  <a:pt x="145256" y="469107"/>
                </a:lnTo>
                <a:lnTo>
                  <a:pt x="114300" y="459582"/>
                </a:lnTo>
                <a:lnTo>
                  <a:pt x="76200" y="440532"/>
                </a:lnTo>
                <a:lnTo>
                  <a:pt x="42862" y="414338"/>
                </a:lnTo>
                <a:lnTo>
                  <a:pt x="14287" y="392907"/>
                </a:lnTo>
                <a:lnTo>
                  <a:pt x="0" y="371475"/>
                </a:lnTo>
                <a:lnTo>
                  <a:pt x="0" y="345282"/>
                </a:lnTo>
                <a:lnTo>
                  <a:pt x="4762" y="330994"/>
                </a:lnTo>
                <a:lnTo>
                  <a:pt x="35718" y="302419"/>
                </a:lnTo>
                <a:lnTo>
                  <a:pt x="71437" y="283369"/>
                </a:lnTo>
                <a:lnTo>
                  <a:pt x="126206" y="257175"/>
                </a:lnTo>
                <a:lnTo>
                  <a:pt x="185737" y="238125"/>
                </a:lnTo>
                <a:lnTo>
                  <a:pt x="271462" y="221457"/>
                </a:lnTo>
                <a:lnTo>
                  <a:pt x="388143" y="209550"/>
                </a:lnTo>
                <a:lnTo>
                  <a:pt x="426243" y="219075"/>
                </a:lnTo>
                <a:lnTo>
                  <a:pt x="483393" y="226219"/>
                </a:lnTo>
                <a:lnTo>
                  <a:pt x="626268" y="233363"/>
                </a:lnTo>
                <a:lnTo>
                  <a:pt x="862012" y="226219"/>
                </a:lnTo>
                <a:lnTo>
                  <a:pt x="1321593" y="216694"/>
                </a:lnTo>
                <a:lnTo>
                  <a:pt x="1700212" y="211932"/>
                </a:lnTo>
                <a:lnTo>
                  <a:pt x="1778793" y="209550"/>
                </a:lnTo>
                <a:lnTo>
                  <a:pt x="1831181" y="200025"/>
                </a:lnTo>
                <a:lnTo>
                  <a:pt x="1881187" y="180975"/>
                </a:lnTo>
                <a:lnTo>
                  <a:pt x="1928812" y="154782"/>
                </a:lnTo>
                <a:lnTo>
                  <a:pt x="1988343" y="97632"/>
                </a:lnTo>
                <a:lnTo>
                  <a:pt x="2026443" y="40482"/>
                </a:lnTo>
                <a:lnTo>
                  <a:pt x="2033587" y="14288"/>
                </a:lnTo>
                <a:lnTo>
                  <a:pt x="2047875" y="0"/>
                </a:lnTo>
                <a:lnTo>
                  <a:pt x="2064543" y="0"/>
                </a:lnTo>
                <a:lnTo>
                  <a:pt x="2078831" y="4763"/>
                </a:lnTo>
                <a:lnTo>
                  <a:pt x="2093118" y="19050"/>
                </a:lnTo>
                <a:lnTo>
                  <a:pt x="2097881" y="40482"/>
                </a:lnTo>
                <a:lnTo>
                  <a:pt x="2064543" y="157163"/>
                </a:lnTo>
                <a:lnTo>
                  <a:pt x="2014537" y="292894"/>
                </a:lnTo>
                <a:lnTo>
                  <a:pt x="1976437" y="359569"/>
                </a:lnTo>
                <a:lnTo>
                  <a:pt x="1928812" y="419100"/>
                </a:lnTo>
                <a:lnTo>
                  <a:pt x="1878806" y="473869"/>
                </a:lnTo>
                <a:lnTo>
                  <a:pt x="1864518" y="492919"/>
                </a:lnTo>
                <a:lnTo>
                  <a:pt x="1845468" y="500063"/>
                </a:lnTo>
                <a:lnTo>
                  <a:pt x="1807368" y="497682"/>
                </a:lnTo>
                <a:lnTo>
                  <a:pt x="1752600" y="481013"/>
                </a:lnTo>
                <a:lnTo>
                  <a:pt x="1700212" y="459582"/>
                </a:lnTo>
                <a:lnTo>
                  <a:pt x="1662112" y="450057"/>
                </a:lnTo>
                <a:lnTo>
                  <a:pt x="1621631" y="447675"/>
                </a:lnTo>
                <a:lnTo>
                  <a:pt x="1581150" y="452438"/>
                </a:lnTo>
                <a:lnTo>
                  <a:pt x="1050131" y="466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3EF07D-6308-D843-B3E3-0695A6565492}"/>
              </a:ext>
            </a:extLst>
          </p:cNvPr>
          <p:cNvSpPr/>
          <p:nvPr/>
        </p:nvSpPr>
        <p:spPr>
          <a:xfrm rot="16200000">
            <a:off x="3452019" y="2436019"/>
            <a:ext cx="2058988" cy="488950"/>
          </a:xfrm>
          <a:custGeom>
            <a:avLst/>
            <a:gdLst>
              <a:gd name="connsiteX0" fmla="*/ 1343025 w 2059781"/>
              <a:gd name="connsiteY0" fmla="*/ 459581 h 488156"/>
              <a:gd name="connsiteX1" fmla="*/ 1066800 w 2059781"/>
              <a:gd name="connsiteY1" fmla="*/ 461963 h 488156"/>
              <a:gd name="connsiteX2" fmla="*/ 907256 w 2059781"/>
              <a:gd name="connsiteY2" fmla="*/ 459581 h 488156"/>
              <a:gd name="connsiteX3" fmla="*/ 564356 w 2059781"/>
              <a:gd name="connsiteY3" fmla="*/ 466725 h 488156"/>
              <a:gd name="connsiteX4" fmla="*/ 259556 w 2059781"/>
              <a:gd name="connsiteY4" fmla="*/ 488156 h 488156"/>
              <a:gd name="connsiteX5" fmla="*/ 104775 w 2059781"/>
              <a:gd name="connsiteY5" fmla="*/ 483394 h 488156"/>
              <a:gd name="connsiteX6" fmla="*/ 76200 w 2059781"/>
              <a:gd name="connsiteY6" fmla="*/ 464344 h 488156"/>
              <a:gd name="connsiteX7" fmla="*/ 42863 w 2059781"/>
              <a:gd name="connsiteY7" fmla="*/ 433388 h 488156"/>
              <a:gd name="connsiteX8" fmla="*/ 16669 w 2059781"/>
              <a:gd name="connsiteY8" fmla="*/ 402431 h 488156"/>
              <a:gd name="connsiteX9" fmla="*/ 4763 w 2059781"/>
              <a:gd name="connsiteY9" fmla="*/ 376238 h 488156"/>
              <a:gd name="connsiteX10" fmla="*/ 0 w 2059781"/>
              <a:gd name="connsiteY10" fmla="*/ 354806 h 488156"/>
              <a:gd name="connsiteX11" fmla="*/ 2381 w 2059781"/>
              <a:gd name="connsiteY11" fmla="*/ 328613 h 488156"/>
              <a:gd name="connsiteX12" fmla="*/ 16669 w 2059781"/>
              <a:gd name="connsiteY12" fmla="*/ 309563 h 488156"/>
              <a:gd name="connsiteX13" fmla="*/ 38100 w 2059781"/>
              <a:gd name="connsiteY13" fmla="*/ 292894 h 488156"/>
              <a:gd name="connsiteX14" fmla="*/ 76200 w 2059781"/>
              <a:gd name="connsiteY14" fmla="*/ 276225 h 488156"/>
              <a:gd name="connsiteX15" fmla="*/ 126206 w 2059781"/>
              <a:gd name="connsiteY15" fmla="*/ 261938 h 488156"/>
              <a:gd name="connsiteX16" fmla="*/ 200025 w 2059781"/>
              <a:gd name="connsiteY16" fmla="*/ 247650 h 488156"/>
              <a:gd name="connsiteX17" fmla="*/ 326231 w 2059781"/>
              <a:gd name="connsiteY17" fmla="*/ 242888 h 488156"/>
              <a:gd name="connsiteX18" fmla="*/ 700088 w 2059781"/>
              <a:gd name="connsiteY18" fmla="*/ 235744 h 488156"/>
              <a:gd name="connsiteX19" fmla="*/ 1128713 w 2059781"/>
              <a:gd name="connsiteY19" fmla="*/ 226219 h 488156"/>
              <a:gd name="connsiteX20" fmla="*/ 1524000 w 2059781"/>
              <a:gd name="connsiteY20" fmla="*/ 211931 h 488156"/>
              <a:gd name="connsiteX21" fmla="*/ 1633538 w 2059781"/>
              <a:gd name="connsiteY21" fmla="*/ 209550 h 488156"/>
              <a:gd name="connsiteX22" fmla="*/ 1707356 w 2059781"/>
              <a:gd name="connsiteY22" fmla="*/ 202406 h 488156"/>
              <a:gd name="connsiteX23" fmla="*/ 1747838 w 2059781"/>
              <a:gd name="connsiteY23" fmla="*/ 192881 h 488156"/>
              <a:gd name="connsiteX24" fmla="*/ 1795463 w 2059781"/>
              <a:gd name="connsiteY24" fmla="*/ 176213 h 488156"/>
              <a:gd name="connsiteX25" fmla="*/ 1840706 w 2059781"/>
              <a:gd name="connsiteY25" fmla="*/ 150019 h 488156"/>
              <a:gd name="connsiteX26" fmla="*/ 1881188 w 2059781"/>
              <a:gd name="connsiteY26" fmla="*/ 119063 h 488156"/>
              <a:gd name="connsiteX27" fmla="*/ 1966913 w 2059781"/>
              <a:gd name="connsiteY27" fmla="*/ 47625 h 488156"/>
              <a:gd name="connsiteX28" fmla="*/ 1995488 w 2059781"/>
              <a:gd name="connsiteY28" fmla="*/ 19050 h 488156"/>
              <a:gd name="connsiteX29" fmla="*/ 2016919 w 2059781"/>
              <a:gd name="connsiteY29" fmla="*/ 4763 h 488156"/>
              <a:gd name="connsiteX30" fmla="*/ 2035969 w 2059781"/>
              <a:gd name="connsiteY30" fmla="*/ 0 h 488156"/>
              <a:gd name="connsiteX31" fmla="*/ 2047875 w 2059781"/>
              <a:gd name="connsiteY31" fmla="*/ 0 h 488156"/>
              <a:gd name="connsiteX32" fmla="*/ 2055019 w 2059781"/>
              <a:gd name="connsiteY32" fmla="*/ 4763 h 488156"/>
              <a:gd name="connsiteX33" fmla="*/ 2059781 w 2059781"/>
              <a:gd name="connsiteY33" fmla="*/ 11906 h 488156"/>
              <a:gd name="connsiteX34" fmla="*/ 2057400 w 2059781"/>
              <a:gd name="connsiteY34" fmla="*/ 28575 h 488156"/>
              <a:gd name="connsiteX35" fmla="*/ 2038350 w 2059781"/>
              <a:gd name="connsiteY35" fmla="*/ 92869 h 488156"/>
              <a:gd name="connsiteX36" fmla="*/ 1990725 w 2059781"/>
              <a:gd name="connsiteY36" fmla="*/ 216694 h 488156"/>
              <a:gd name="connsiteX37" fmla="*/ 1945481 w 2059781"/>
              <a:gd name="connsiteY37" fmla="*/ 333375 h 488156"/>
              <a:gd name="connsiteX38" fmla="*/ 1881188 w 2059781"/>
              <a:gd name="connsiteY38" fmla="*/ 454819 h 488156"/>
              <a:gd name="connsiteX39" fmla="*/ 1733550 w 2059781"/>
              <a:gd name="connsiteY39" fmla="*/ 440531 h 488156"/>
              <a:gd name="connsiteX40" fmla="*/ 1343025 w 2059781"/>
              <a:gd name="connsiteY40" fmla="*/ 4595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59781" h="488156">
                <a:moveTo>
                  <a:pt x="1343025" y="459581"/>
                </a:moveTo>
                <a:lnTo>
                  <a:pt x="1066800" y="461963"/>
                </a:lnTo>
                <a:lnTo>
                  <a:pt x="907256" y="459581"/>
                </a:lnTo>
                <a:lnTo>
                  <a:pt x="564356" y="466725"/>
                </a:lnTo>
                <a:lnTo>
                  <a:pt x="259556" y="488156"/>
                </a:lnTo>
                <a:lnTo>
                  <a:pt x="104775" y="483394"/>
                </a:lnTo>
                <a:lnTo>
                  <a:pt x="76200" y="464344"/>
                </a:lnTo>
                <a:lnTo>
                  <a:pt x="42863" y="433388"/>
                </a:lnTo>
                <a:lnTo>
                  <a:pt x="16669" y="402431"/>
                </a:lnTo>
                <a:lnTo>
                  <a:pt x="4763" y="376238"/>
                </a:lnTo>
                <a:lnTo>
                  <a:pt x="0" y="354806"/>
                </a:lnTo>
                <a:lnTo>
                  <a:pt x="2381" y="328613"/>
                </a:lnTo>
                <a:lnTo>
                  <a:pt x="16669" y="309563"/>
                </a:lnTo>
                <a:lnTo>
                  <a:pt x="38100" y="292894"/>
                </a:lnTo>
                <a:lnTo>
                  <a:pt x="76200" y="276225"/>
                </a:lnTo>
                <a:lnTo>
                  <a:pt x="126206" y="261938"/>
                </a:lnTo>
                <a:lnTo>
                  <a:pt x="200025" y="247650"/>
                </a:lnTo>
                <a:lnTo>
                  <a:pt x="326231" y="242888"/>
                </a:lnTo>
                <a:lnTo>
                  <a:pt x="700088" y="235744"/>
                </a:lnTo>
                <a:lnTo>
                  <a:pt x="1128713" y="226219"/>
                </a:lnTo>
                <a:lnTo>
                  <a:pt x="1524000" y="211931"/>
                </a:lnTo>
                <a:lnTo>
                  <a:pt x="1633538" y="209550"/>
                </a:lnTo>
                <a:lnTo>
                  <a:pt x="1707356" y="202406"/>
                </a:lnTo>
                <a:lnTo>
                  <a:pt x="1747838" y="192881"/>
                </a:lnTo>
                <a:lnTo>
                  <a:pt x="1795463" y="176213"/>
                </a:lnTo>
                <a:lnTo>
                  <a:pt x="1840706" y="150019"/>
                </a:lnTo>
                <a:lnTo>
                  <a:pt x="1881188" y="119063"/>
                </a:lnTo>
                <a:lnTo>
                  <a:pt x="1966913" y="47625"/>
                </a:lnTo>
                <a:lnTo>
                  <a:pt x="1995488" y="19050"/>
                </a:lnTo>
                <a:lnTo>
                  <a:pt x="2016919" y="4763"/>
                </a:lnTo>
                <a:lnTo>
                  <a:pt x="2035969" y="0"/>
                </a:lnTo>
                <a:lnTo>
                  <a:pt x="2047875" y="0"/>
                </a:lnTo>
                <a:lnTo>
                  <a:pt x="2055019" y="4763"/>
                </a:lnTo>
                <a:lnTo>
                  <a:pt x="2059781" y="11906"/>
                </a:lnTo>
                <a:cubicBezTo>
                  <a:pt x="2057270" y="26977"/>
                  <a:pt x="2057400" y="21366"/>
                  <a:pt x="2057400" y="28575"/>
                </a:cubicBezTo>
                <a:lnTo>
                  <a:pt x="2038350" y="92869"/>
                </a:lnTo>
                <a:lnTo>
                  <a:pt x="1990725" y="216694"/>
                </a:lnTo>
                <a:lnTo>
                  <a:pt x="1945481" y="333375"/>
                </a:lnTo>
                <a:lnTo>
                  <a:pt x="1881188" y="454819"/>
                </a:lnTo>
                <a:lnTo>
                  <a:pt x="1733550" y="440531"/>
                </a:lnTo>
                <a:lnTo>
                  <a:pt x="1343025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E327F03-0275-0F44-A524-292BF6F22205}"/>
              </a:ext>
            </a:extLst>
          </p:cNvPr>
          <p:cNvSpPr/>
          <p:nvPr/>
        </p:nvSpPr>
        <p:spPr>
          <a:xfrm rot="16200000">
            <a:off x="4500563" y="1716088"/>
            <a:ext cx="1985962" cy="1808162"/>
          </a:xfrm>
          <a:custGeom>
            <a:avLst/>
            <a:gdLst>
              <a:gd name="connsiteX0" fmla="*/ 814388 w 1985963"/>
              <a:gd name="connsiteY0" fmla="*/ 1647825 h 1807369"/>
              <a:gd name="connsiteX1" fmla="*/ 445294 w 1985963"/>
              <a:gd name="connsiteY1" fmla="*/ 1614488 h 1807369"/>
              <a:gd name="connsiteX2" fmla="*/ 250032 w 1985963"/>
              <a:gd name="connsiteY2" fmla="*/ 1597819 h 1807369"/>
              <a:gd name="connsiteX3" fmla="*/ 150019 w 1985963"/>
              <a:gd name="connsiteY3" fmla="*/ 1588294 h 1807369"/>
              <a:gd name="connsiteX4" fmla="*/ 95250 w 1985963"/>
              <a:gd name="connsiteY4" fmla="*/ 1578769 h 1807369"/>
              <a:gd name="connsiteX5" fmla="*/ 50007 w 1985963"/>
              <a:gd name="connsiteY5" fmla="*/ 1562100 h 1807369"/>
              <a:gd name="connsiteX6" fmla="*/ 26194 w 1985963"/>
              <a:gd name="connsiteY6" fmla="*/ 1545431 h 1807369"/>
              <a:gd name="connsiteX7" fmla="*/ 9525 w 1985963"/>
              <a:gd name="connsiteY7" fmla="*/ 1521619 h 1807369"/>
              <a:gd name="connsiteX8" fmla="*/ 0 w 1985963"/>
              <a:gd name="connsiteY8" fmla="*/ 1490663 h 1807369"/>
              <a:gd name="connsiteX9" fmla="*/ 0 w 1985963"/>
              <a:gd name="connsiteY9" fmla="*/ 1459706 h 1807369"/>
              <a:gd name="connsiteX10" fmla="*/ 7144 w 1985963"/>
              <a:gd name="connsiteY10" fmla="*/ 1433513 h 1807369"/>
              <a:gd name="connsiteX11" fmla="*/ 21432 w 1985963"/>
              <a:gd name="connsiteY11" fmla="*/ 1412081 h 1807369"/>
              <a:gd name="connsiteX12" fmla="*/ 50007 w 1985963"/>
              <a:gd name="connsiteY12" fmla="*/ 1385888 h 1807369"/>
              <a:gd name="connsiteX13" fmla="*/ 102394 w 1985963"/>
              <a:gd name="connsiteY13" fmla="*/ 1354931 h 1807369"/>
              <a:gd name="connsiteX14" fmla="*/ 266700 w 1985963"/>
              <a:gd name="connsiteY14" fmla="*/ 1385888 h 1807369"/>
              <a:gd name="connsiteX15" fmla="*/ 569119 w 1985963"/>
              <a:gd name="connsiteY15" fmla="*/ 1395413 h 1807369"/>
              <a:gd name="connsiteX16" fmla="*/ 895350 w 1985963"/>
              <a:gd name="connsiteY16" fmla="*/ 1407319 h 1807369"/>
              <a:gd name="connsiteX17" fmla="*/ 1102519 w 1985963"/>
              <a:gd name="connsiteY17" fmla="*/ 1431131 h 1807369"/>
              <a:gd name="connsiteX18" fmla="*/ 1381125 w 1985963"/>
              <a:gd name="connsiteY18" fmla="*/ 1440656 h 1807369"/>
              <a:gd name="connsiteX19" fmla="*/ 1583532 w 1985963"/>
              <a:gd name="connsiteY19" fmla="*/ 1447800 h 1807369"/>
              <a:gd name="connsiteX20" fmla="*/ 1683544 w 1985963"/>
              <a:gd name="connsiteY20" fmla="*/ 1452563 h 1807369"/>
              <a:gd name="connsiteX21" fmla="*/ 1712119 w 1985963"/>
              <a:gd name="connsiteY21" fmla="*/ 1447800 h 1807369"/>
              <a:gd name="connsiteX22" fmla="*/ 1738313 w 1985963"/>
              <a:gd name="connsiteY22" fmla="*/ 1440656 h 1807369"/>
              <a:gd name="connsiteX23" fmla="*/ 1752600 w 1985963"/>
              <a:gd name="connsiteY23" fmla="*/ 1428750 h 1807369"/>
              <a:gd name="connsiteX24" fmla="*/ 1764507 w 1985963"/>
              <a:gd name="connsiteY24" fmla="*/ 1400175 h 1807369"/>
              <a:gd name="connsiteX25" fmla="*/ 1769269 w 1985963"/>
              <a:gd name="connsiteY25" fmla="*/ 1357313 h 1807369"/>
              <a:gd name="connsiteX26" fmla="*/ 1733550 w 1985963"/>
              <a:gd name="connsiteY26" fmla="*/ 1040606 h 1807369"/>
              <a:gd name="connsiteX27" fmla="*/ 1693069 w 1985963"/>
              <a:gd name="connsiteY27" fmla="*/ 678656 h 1807369"/>
              <a:gd name="connsiteX28" fmla="*/ 1640682 w 1985963"/>
              <a:gd name="connsiteY28" fmla="*/ 304800 h 1807369"/>
              <a:gd name="connsiteX29" fmla="*/ 1604963 w 1985963"/>
              <a:gd name="connsiteY29" fmla="*/ 50006 h 1807369"/>
              <a:gd name="connsiteX30" fmla="*/ 1804988 w 1985963"/>
              <a:gd name="connsiteY30" fmla="*/ 0 h 1807369"/>
              <a:gd name="connsiteX31" fmla="*/ 1814513 w 1985963"/>
              <a:gd name="connsiteY31" fmla="*/ 242888 h 1807369"/>
              <a:gd name="connsiteX32" fmla="*/ 1838325 w 1985963"/>
              <a:gd name="connsiteY32" fmla="*/ 492919 h 1807369"/>
              <a:gd name="connsiteX33" fmla="*/ 1859757 w 1985963"/>
              <a:gd name="connsiteY33" fmla="*/ 700088 h 1807369"/>
              <a:gd name="connsiteX34" fmla="*/ 1883569 w 1985963"/>
              <a:gd name="connsiteY34" fmla="*/ 921544 h 1807369"/>
              <a:gd name="connsiteX35" fmla="*/ 1914525 w 1985963"/>
              <a:gd name="connsiteY35" fmla="*/ 1143000 h 1807369"/>
              <a:gd name="connsiteX36" fmla="*/ 1950244 w 1985963"/>
              <a:gd name="connsiteY36" fmla="*/ 1352550 h 1807369"/>
              <a:gd name="connsiteX37" fmla="*/ 1962150 w 1985963"/>
              <a:gd name="connsiteY37" fmla="*/ 1381125 h 1807369"/>
              <a:gd name="connsiteX38" fmla="*/ 1985963 w 1985963"/>
              <a:gd name="connsiteY38" fmla="*/ 1440656 h 1807369"/>
              <a:gd name="connsiteX39" fmla="*/ 1985963 w 1985963"/>
              <a:gd name="connsiteY39" fmla="*/ 1459706 h 1807369"/>
              <a:gd name="connsiteX40" fmla="*/ 1935957 w 1985963"/>
              <a:gd name="connsiteY40" fmla="*/ 1552575 h 1807369"/>
              <a:gd name="connsiteX41" fmla="*/ 1881188 w 1985963"/>
              <a:gd name="connsiteY41" fmla="*/ 1650206 h 1807369"/>
              <a:gd name="connsiteX42" fmla="*/ 1816894 w 1985963"/>
              <a:gd name="connsiteY42" fmla="*/ 1735931 h 1807369"/>
              <a:gd name="connsiteX43" fmla="*/ 1771650 w 1985963"/>
              <a:gd name="connsiteY43" fmla="*/ 1776413 h 1807369"/>
              <a:gd name="connsiteX44" fmla="*/ 1740694 w 1985963"/>
              <a:gd name="connsiteY44" fmla="*/ 1797844 h 1807369"/>
              <a:gd name="connsiteX45" fmla="*/ 1712119 w 1985963"/>
              <a:gd name="connsiteY45" fmla="*/ 1807369 h 1807369"/>
              <a:gd name="connsiteX46" fmla="*/ 1685925 w 1985963"/>
              <a:gd name="connsiteY46" fmla="*/ 1807369 h 1807369"/>
              <a:gd name="connsiteX47" fmla="*/ 1662113 w 1985963"/>
              <a:gd name="connsiteY47" fmla="*/ 1797844 h 1807369"/>
              <a:gd name="connsiteX48" fmla="*/ 1635919 w 1985963"/>
              <a:gd name="connsiteY48" fmla="*/ 1776413 h 1807369"/>
              <a:gd name="connsiteX49" fmla="*/ 1619250 w 1985963"/>
              <a:gd name="connsiteY49" fmla="*/ 1747838 h 1807369"/>
              <a:gd name="connsiteX50" fmla="*/ 1593057 w 1985963"/>
              <a:gd name="connsiteY50" fmla="*/ 1728788 h 1807369"/>
              <a:gd name="connsiteX51" fmla="*/ 1543050 w 1985963"/>
              <a:gd name="connsiteY51" fmla="*/ 1712119 h 1807369"/>
              <a:gd name="connsiteX52" fmla="*/ 1478757 w 1985963"/>
              <a:gd name="connsiteY52" fmla="*/ 1697831 h 1807369"/>
              <a:gd name="connsiteX53" fmla="*/ 1352550 w 1985963"/>
              <a:gd name="connsiteY53" fmla="*/ 1688306 h 1807369"/>
              <a:gd name="connsiteX54" fmla="*/ 814388 w 1985963"/>
              <a:gd name="connsiteY54" fmla="*/ 1647825 h 180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85963" h="1807369">
                <a:moveTo>
                  <a:pt x="814388" y="1647825"/>
                </a:moveTo>
                <a:lnTo>
                  <a:pt x="445294" y="1614488"/>
                </a:lnTo>
                <a:lnTo>
                  <a:pt x="250032" y="1597819"/>
                </a:lnTo>
                <a:lnTo>
                  <a:pt x="150019" y="1588294"/>
                </a:lnTo>
                <a:lnTo>
                  <a:pt x="95250" y="1578769"/>
                </a:lnTo>
                <a:lnTo>
                  <a:pt x="50007" y="1562100"/>
                </a:lnTo>
                <a:lnTo>
                  <a:pt x="26194" y="1545431"/>
                </a:lnTo>
                <a:lnTo>
                  <a:pt x="9525" y="1521619"/>
                </a:lnTo>
                <a:lnTo>
                  <a:pt x="0" y="1490663"/>
                </a:lnTo>
                <a:lnTo>
                  <a:pt x="0" y="1459706"/>
                </a:lnTo>
                <a:lnTo>
                  <a:pt x="7144" y="1433513"/>
                </a:lnTo>
                <a:lnTo>
                  <a:pt x="21432" y="1412081"/>
                </a:lnTo>
                <a:lnTo>
                  <a:pt x="50007" y="1385888"/>
                </a:lnTo>
                <a:lnTo>
                  <a:pt x="102394" y="1354931"/>
                </a:lnTo>
                <a:lnTo>
                  <a:pt x="266700" y="1385888"/>
                </a:lnTo>
                <a:lnTo>
                  <a:pt x="569119" y="1395413"/>
                </a:lnTo>
                <a:lnTo>
                  <a:pt x="895350" y="1407319"/>
                </a:lnTo>
                <a:lnTo>
                  <a:pt x="1102519" y="1431131"/>
                </a:lnTo>
                <a:cubicBezTo>
                  <a:pt x="1195387" y="1434333"/>
                  <a:pt x="1288202" y="1440656"/>
                  <a:pt x="1381125" y="1440656"/>
                </a:cubicBezTo>
                <a:lnTo>
                  <a:pt x="1583532" y="1447800"/>
                </a:lnTo>
                <a:lnTo>
                  <a:pt x="1683544" y="1452563"/>
                </a:lnTo>
                <a:lnTo>
                  <a:pt x="1712119" y="1447800"/>
                </a:lnTo>
                <a:lnTo>
                  <a:pt x="1738313" y="1440656"/>
                </a:lnTo>
                <a:lnTo>
                  <a:pt x="1752600" y="1428750"/>
                </a:lnTo>
                <a:lnTo>
                  <a:pt x="1764507" y="1400175"/>
                </a:lnTo>
                <a:lnTo>
                  <a:pt x="1769269" y="1357313"/>
                </a:lnTo>
                <a:lnTo>
                  <a:pt x="1733550" y="1040606"/>
                </a:lnTo>
                <a:lnTo>
                  <a:pt x="1693069" y="678656"/>
                </a:lnTo>
                <a:lnTo>
                  <a:pt x="1640682" y="304800"/>
                </a:lnTo>
                <a:lnTo>
                  <a:pt x="1604963" y="50006"/>
                </a:lnTo>
                <a:lnTo>
                  <a:pt x="1804988" y="0"/>
                </a:lnTo>
                <a:lnTo>
                  <a:pt x="1814513" y="242888"/>
                </a:lnTo>
                <a:lnTo>
                  <a:pt x="1838325" y="492919"/>
                </a:lnTo>
                <a:lnTo>
                  <a:pt x="1859757" y="700088"/>
                </a:lnTo>
                <a:lnTo>
                  <a:pt x="1883569" y="921544"/>
                </a:lnTo>
                <a:lnTo>
                  <a:pt x="1914525" y="1143000"/>
                </a:lnTo>
                <a:lnTo>
                  <a:pt x="1950244" y="1352550"/>
                </a:lnTo>
                <a:lnTo>
                  <a:pt x="1962150" y="1381125"/>
                </a:lnTo>
                <a:lnTo>
                  <a:pt x="1985963" y="1440656"/>
                </a:lnTo>
                <a:lnTo>
                  <a:pt x="1985963" y="1459706"/>
                </a:lnTo>
                <a:lnTo>
                  <a:pt x="1935957" y="1552575"/>
                </a:lnTo>
                <a:lnTo>
                  <a:pt x="1881188" y="1650206"/>
                </a:lnTo>
                <a:lnTo>
                  <a:pt x="1816894" y="1735931"/>
                </a:lnTo>
                <a:lnTo>
                  <a:pt x="1771650" y="1776413"/>
                </a:lnTo>
                <a:lnTo>
                  <a:pt x="1740694" y="1797844"/>
                </a:lnTo>
                <a:lnTo>
                  <a:pt x="1712119" y="1807369"/>
                </a:lnTo>
                <a:lnTo>
                  <a:pt x="1685925" y="1807369"/>
                </a:lnTo>
                <a:lnTo>
                  <a:pt x="1662113" y="1797844"/>
                </a:lnTo>
                <a:lnTo>
                  <a:pt x="1635919" y="1776413"/>
                </a:lnTo>
                <a:lnTo>
                  <a:pt x="1619250" y="1747838"/>
                </a:lnTo>
                <a:lnTo>
                  <a:pt x="1593057" y="1728788"/>
                </a:lnTo>
                <a:lnTo>
                  <a:pt x="1543050" y="1712119"/>
                </a:lnTo>
                <a:lnTo>
                  <a:pt x="1478757" y="1697831"/>
                </a:lnTo>
                <a:lnTo>
                  <a:pt x="1352550" y="1688306"/>
                </a:lnTo>
                <a:lnTo>
                  <a:pt x="814388" y="1647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34353F-0943-6746-AC3B-2E79DE1BEF48}"/>
              </a:ext>
            </a:extLst>
          </p:cNvPr>
          <p:cNvSpPr/>
          <p:nvPr/>
        </p:nvSpPr>
        <p:spPr>
          <a:xfrm>
            <a:off x="4622800" y="2490788"/>
            <a:ext cx="1449388" cy="323850"/>
          </a:xfrm>
          <a:custGeom>
            <a:avLst/>
            <a:gdLst>
              <a:gd name="connsiteX0" fmla="*/ 566738 w 1450182"/>
              <a:gd name="connsiteY0" fmla="*/ 250031 h 323850"/>
              <a:gd name="connsiteX1" fmla="*/ 328613 w 1450182"/>
              <a:gd name="connsiteY1" fmla="*/ 276225 h 323850"/>
              <a:gd name="connsiteX2" fmla="*/ 11907 w 1450182"/>
              <a:gd name="connsiteY2" fmla="*/ 323850 h 323850"/>
              <a:gd name="connsiteX3" fmla="*/ 0 w 1450182"/>
              <a:gd name="connsiteY3" fmla="*/ 145256 h 323850"/>
              <a:gd name="connsiteX4" fmla="*/ 245269 w 1450182"/>
              <a:gd name="connsiteY4" fmla="*/ 116681 h 323850"/>
              <a:gd name="connsiteX5" fmla="*/ 602457 w 1450182"/>
              <a:gd name="connsiteY5" fmla="*/ 73818 h 323850"/>
              <a:gd name="connsiteX6" fmla="*/ 847725 w 1450182"/>
              <a:gd name="connsiteY6" fmla="*/ 45243 h 323850"/>
              <a:gd name="connsiteX7" fmla="*/ 1076325 w 1450182"/>
              <a:gd name="connsiteY7" fmla="*/ 19050 h 323850"/>
              <a:gd name="connsiteX8" fmla="*/ 1254919 w 1450182"/>
              <a:gd name="connsiteY8" fmla="*/ 2381 h 323850"/>
              <a:gd name="connsiteX9" fmla="*/ 1314450 w 1450182"/>
              <a:gd name="connsiteY9" fmla="*/ 0 h 323850"/>
              <a:gd name="connsiteX10" fmla="*/ 1371600 w 1450182"/>
              <a:gd name="connsiteY10" fmla="*/ 7143 h 323850"/>
              <a:gd name="connsiteX11" fmla="*/ 1450182 w 1450182"/>
              <a:gd name="connsiteY11" fmla="*/ 35718 h 323850"/>
              <a:gd name="connsiteX12" fmla="*/ 1440657 w 1450182"/>
              <a:gd name="connsiteY12" fmla="*/ 228600 h 323850"/>
              <a:gd name="connsiteX13" fmla="*/ 1097757 w 1450182"/>
              <a:gd name="connsiteY13" fmla="*/ 219075 h 323850"/>
              <a:gd name="connsiteX14" fmla="*/ 866775 w 1450182"/>
              <a:gd name="connsiteY14" fmla="*/ 226218 h 323850"/>
              <a:gd name="connsiteX15" fmla="*/ 566738 w 1450182"/>
              <a:gd name="connsiteY15" fmla="*/ 250031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0182" h="323850">
                <a:moveTo>
                  <a:pt x="566738" y="250031"/>
                </a:moveTo>
                <a:lnTo>
                  <a:pt x="328613" y="276225"/>
                </a:lnTo>
                <a:lnTo>
                  <a:pt x="11907" y="323850"/>
                </a:lnTo>
                <a:lnTo>
                  <a:pt x="0" y="145256"/>
                </a:lnTo>
                <a:lnTo>
                  <a:pt x="245269" y="116681"/>
                </a:lnTo>
                <a:lnTo>
                  <a:pt x="602457" y="73818"/>
                </a:lnTo>
                <a:lnTo>
                  <a:pt x="847725" y="45243"/>
                </a:lnTo>
                <a:lnTo>
                  <a:pt x="1076325" y="19050"/>
                </a:lnTo>
                <a:lnTo>
                  <a:pt x="1254919" y="2381"/>
                </a:lnTo>
                <a:lnTo>
                  <a:pt x="1314450" y="0"/>
                </a:lnTo>
                <a:lnTo>
                  <a:pt x="1371600" y="7143"/>
                </a:lnTo>
                <a:lnTo>
                  <a:pt x="1450182" y="35718"/>
                </a:lnTo>
                <a:lnTo>
                  <a:pt x="1440657" y="228600"/>
                </a:lnTo>
                <a:lnTo>
                  <a:pt x="1097757" y="219075"/>
                </a:lnTo>
                <a:lnTo>
                  <a:pt x="866775" y="226218"/>
                </a:lnTo>
                <a:lnTo>
                  <a:pt x="566738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CBFDD4-5FFC-6145-BDA4-6434CCA8227B}"/>
              </a:ext>
            </a:extLst>
          </p:cNvPr>
          <p:cNvSpPr/>
          <p:nvPr/>
        </p:nvSpPr>
        <p:spPr>
          <a:xfrm>
            <a:off x="4622800" y="3309938"/>
            <a:ext cx="1414463" cy="307975"/>
          </a:xfrm>
          <a:custGeom>
            <a:avLst/>
            <a:gdLst>
              <a:gd name="connsiteX0" fmla="*/ 685800 w 1414463"/>
              <a:gd name="connsiteY0" fmla="*/ 230981 h 307181"/>
              <a:gd name="connsiteX1" fmla="*/ 311944 w 1414463"/>
              <a:gd name="connsiteY1" fmla="*/ 271462 h 307181"/>
              <a:gd name="connsiteX2" fmla="*/ 19050 w 1414463"/>
              <a:gd name="connsiteY2" fmla="*/ 307181 h 307181"/>
              <a:gd name="connsiteX3" fmla="*/ 0 w 1414463"/>
              <a:gd name="connsiteY3" fmla="*/ 133350 h 307181"/>
              <a:gd name="connsiteX4" fmla="*/ 271463 w 1414463"/>
              <a:gd name="connsiteY4" fmla="*/ 102393 h 307181"/>
              <a:gd name="connsiteX5" fmla="*/ 640557 w 1414463"/>
              <a:gd name="connsiteY5" fmla="*/ 66675 h 307181"/>
              <a:gd name="connsiteX6" fmla="*/ 985838 w 1414463"/>
              <a:gd name="connsiteY6" fmla="*/ 30956 h 307181"/>
              <a:gd name="connsiteX7" fmla="*/ 1152525 w 1414463"/>
              <a:gd name="connsiteY7" fmla="*/ 9525 h 307181"/>
              <a:gd name="connsiteX8" fmla="*/ 1197769 w 1414463"/>
              <a:gd name="connsiteY8" fmla="*/ 2381 h 307181"/>
              <a:gd name="connsiteX9" fmla="*/ 1240632 w 1414463"/>
              <a:gd name="connsiteY9" fmla="*/ 0 h 307181"/>
              <a:gd name="connsiteX10" fmla="*/ 1281113 w 1414463"/>
              <a:gd name="connsiteY10" fmla="*/ 4762 h 307181"/>
              <a:gd name="connsiteX11" fmla="*/ 1321594 w 1414463"/>
              <a:gd name="connsiteY11" fmla="*/ 14287 h 307181"/>
              <a:gd name="connsiteX12" fmla="*/ 1414463 w 1414463"/>
              <a:gd name="connsiteY12" fmla="*/ 47625 h 307181"/>
              <a:gd name="connsiteX13" fmla="*/ 1409700 w 1414463"/>
              <a:gd name="connsiteY13" fmla="*/ 209550 h 307181"/>
              <a:gd name="connsiteX14" fmla="*/ 1107282 w 1414463"/>
              <a:gd name="connsiteY14" fmla="*/ 214312 h 307181"/>
              <a:gd name="connsiteX15" fmla="*/ 685800 w 1414463"/>
              <a:gd name="connsiteY15" fmla="*/ 230981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14463" h="307181">
                <a:moveTo>
                  <a:pt x="685800" y="230981"/>
                </a:moveTo>
                <a:lnTo>
                  <a:pt x="311944" y="271462"/>
                </a:lnTo>
                <a:lnTo>
                  <a:pt x="19050" y="307181"/>
                </a:lnTo>
                <a:lnTo>
                  <a:pt x="0" y="133350"/>
                </a:lnTo>
                <a:lnTo>
                  <a:pt x="271463" y="102393"/>
                </a:lnTo>
                <a:lnTo>
                  <a:pt x="640557" y="66675"/>
                </a:lnTo>
                <a:lnTo>
                  <a:pt x="985838" y="30956"/>
                </a:lnTo>
                <a:lnTo>
                  <a:pt x="1152525" y="9525"/>
                </a:lnTo>
                <a:lnTo>
                  <a:pt x="1197769" y="2381"/>
                </a:lnTo>
                <a:lnTo>
                  <a:pt x="1240632" y="0"/>
                </a:lnTo>
                <a:lnTo>
                  <a:pt x="1281113" y="4762"/>
                </a:lnTo>
                <a:lnTo>
                  <a:pt x="1321594" y="14287"/>
                </a:lnTo>
                <a:lnTo>
                  <a:pt x="1414463" y="47625"/>
                </a:lnTo>
                <a:lnTo>
                  <a:pt x="1409700" y="209550"/>
                </a:lnTo>
                <a:lnTo>
                  <a:pt x="1107282" y="214312"/>
                </a:lnTo>
                <a:lnTo>
                  <a:pt x="685800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5331894-9E0C-974D-8025-8B09376BE305}"/>
              </a:ext>
            </a:extLst>
          </p:cNvPr>
          <p:cNvSpPr/>
          <p:nvPr/>
        </p:nvSpPr>
        <p:spPr>
          <a:xfrm>
            <a:off x="2759075" y="3924300"/>
            <a:ext cx="1682750" cy="1960563"/>
          </a:xfrm>
          <a:custGeom>
            <a:avLst/>
            <a:gdLst>
              <a:gd name="connsiteX0" fmla="*/ 1218319 w 1683447"/>
              <a:gd name="connsiteY0" fmla="*/ 1242104 h 1960939"/>
              <a:gd name="connsiteX1" fmla="*/ 1109965 w 1683447"/>
              <a:gd name="connsiteY1" fmla="*/ 1384814 h 1960939"/>
              <a:gd name="connsiteX2" fmla="*/ 1049181 w 1683447"/>
              <a:gd name="connsiteY2" fmla="*/ 1445598 h 1960939"/>
              <a:gd name="connsiteX3" fmla="*/ 977826 w 1683447"/>
              <a:gd name="connsiteY3" fmla="*/ 1516953 h 1960939"/>
              <a:gd name="connsiteX4" fmla="*/ 882686 w 1683447"/>
              <a:gd name="connsiteY4" fmla="*/ 1590951 h 1960939"/>
              <a:gd name="connsiteX5" fmla="*/ 758476 w 1683447"/>
              <a:gd name="connsiteY5" fmla="*/ 1675519 h 1960939"/>
              <a:gd name="connsiteX6" fmla="*/ 673907 w 1683447"/>
              <a:gd name="connsiteY6" fmla="*/ 1728375 h 1960939"/>
              <a:gd name="connsiteX7" fmla="*/ 554982 w 1683447"/>
              <a:gd name="connsiteY7" fmla="*/ 1789159 h 1960939"/>
              <a:gd name="connsiteX8" fmla="*/ 425486 w 1683447"/>
              <a:gd name="connsiteY8" fmla="*/ 1849942 h 1960939"/>
              <a:gd name="connsiteX9" fmla="*/ 309204 w 1683447"/>
              <a:gd name="connsiteY9" fmla="*/ 1889584 h 1960939"/>
              <a:gd name="connsiteX10" fmla="*/ 187637 w 1683447"/>
              <a:gd name="connsiteY10" fmla="*/ 1926583 h 1960939"/>
              <a:gd name="connsiteX11" fmla="*/ 100425 w 1683447"/>
              <a:gd name="connsiteY11" fmla="*/ 1950368 h 1960939"/>
              <a:gd name="connsiteX12" fmla="*/ 44927 w 1683447"/>
              <a:gd name="connsiteY12" fmla="*/ 1960939 h 1960939"/>
              <a:gd name="connsiteX13" fmla="*/ 7928 w 1683447"/>
              <a:gd name="connsiteY13" fmla="*/ 1960939 h 1960939"/>
              <a:gd name="connsiteX14" fmla="*/ 0 w 1683447"/>
              <a:gd name="connsiteY14" fmla="*/ 1953011 h 1960939"/>
              <a:gd name="connsiteX15" fmla="*/ 0 w 1683447"/>
              <a:gd name="connsiteY15" fmla="*/ 1937154 h 1960939"/>
              <a:gd name="connsiteX16" fmla="*/ 7928 w 1683447"/>
              <a:gd name="connsiteY16" fmla="*/ 1921297 h 1960939"/>
              <a:gd name="connsiteX17" fmla="*/ 31713 w 1683447"/>
              <a:gd name="connsiteY17" fmla="*/ 1905441 h 1960939"/>
              <a:gd name="connsiteX18" fmla="*/ 163852 w 1683447"/>
              <a:gd name="connsiteY18" fmla="*/ 1857871 h 1960939"/>
              <a:gd name="connsiteX19" fmla="*/ 340918 w 1683447"/>
              <a:gd name="connsiteY19" fmla="*/ 1773302 h 1960939"/>
              <a:gd name="connsiteX20" fmla="*/ 486270 w 1683447"/>
              <a:gd name="connsiteY20" fmla="*/ 1688733 h 1960939"/>
              <a:gd name="connsiteX21" fmla="*/ 636908 w 1683447"/>
              <a:gd name="connsiteY21" fmla="*/ 1585665 h 1960939"/>
              <a:gd name="connsiteX22" fmla="*/ 782261 w 1683447"/>
              <a:gd name="connsiteY22" fmla="*/ 1458812 h 1960939"/>
              <a:gd name="connsiteX23" fmla="*/ 861544 w 1683447"/>
              <a:gd name="connsiteY23" fmla="*/ 1379529 h 1960939"/>
              <a:gd name="connsiteX24" fmla="*/ 932899 w 1683447"/>
              <a:gd name="connsiteY24" fmla="*/ 1281746 h 1960939"/>
              <a:gd name="connsiteX25" fmla="*/ 1017468 w 1683447"/>
              <a:gd name="connsiteY25" fmla="*/ 1146964 h 1960939"/>
              <a:gd name="connsiteX26" fmla="*/ 1070323 w 1683447"/>
              <a:gd name="connsiteY26" fmla="*/ 1062396 h 1960939"/>
              <a:gd name="connsiteX27" fmla="*/ 1136393 w 1683447"/>
              <a:gd name="connsiteY27" fmla="*/ 940828 h 1960939"/>
              <a:gd name="connsiteX28" fmla="*/ 1186605 w 1683447"/>
              <a:gd name="connsiteY28" fmla="*/ 824546 h 1960939"/>
              <a:gd name="connsiteX29" fmla="*/ 1234175 w 1683447"/>
              <a:gd name="connsiteY29" fmla="*/ 695050 h 1960939"/>
              <a:gd name="connsiteX30" fmla="*/ 1271174 w 1683447"/>
              <a:gd name="connsiteY30" fmla="*/ 549697 h 1960939"/>
              <a:gd name="connsiteX31" fmla="*/ 1294959 w 1683447"/>
              <a:gd name="connsiteY31" fmla="*/ 443986 h 1960939"/>
              <a:gd name="connsiteX32" fmla="*/ 1310816 w 1683447"/>
              <a:gd name="connsiteY32" fmla="*/ 338275 h 1960939"/>
              <a:gd name="connsiteX33" fmla="*/ 1316101 w 1683447"/>
              <a:gd name="connsiteY33" fmla="*/ 256349 h 1960939"/>
              <a:gd name="connsiteX34" fmla="*/ 1313459 w 1683447"/>
              <a:gd name="connsiteY34" fmla="*/ 219351 h 1960939"/>
              <a:gd name="connsiteX35" fmla="*/ 1297602 w 1683447"/>
              <a:gd name="connsiteY35" fmla="*/ 184994 h 1960939"/>
              <a:gd name="connsiteX36" fmla="*/ 1271174 w 1683447"/>
              <a:gd name="connsiteY36" fmla="*/ 155924 h 1960939"/>
              <a:gd name="connsiteX37" fmla="*/ 1244746 w 1683447"/>
              <a:gd name="connsiteY37" fmla="*/ 132139 h 1960939"/>
              <a:gd name="connsiteX38" fmla="*/ 1194534 w 1683447"/>
              <a:gd name="connsiteY38" fmla="*/ 105711 h 1960939"/>
              <a:gd name="connsiteX39" fmla="*/ 1125822 w 1683447"/>
              <a:gd name="connsiteY39" fmla="*/ 87212 h 1960939"/>
              <a:gd name="connsiteX40" fmla="*/ 1099394 w 1683447"/>
              <a:gd name="connsiteY40" fmla="*/ 73998 h 1960939"/>
              <a:gd name="connsiteX41" fmla="*/ 1094108 w 1683447"/>
              <a:gd name="connsiteY41" fmla="*/ 55498 h 1960939"/>
              <a:gd name="connsiteX42" fmla="*/ 1099394 w 1683447"/>
              <a:gd name="connsiteY42" fmla="*/ 39642 h 1960939"/>
              <a:gd name="connsiteX43" fmla="*/ 1117893 w 1683447"/>
              <a:gd name="connsiteY43" fmla="*/ 23785 h 1960939"/>
              <a:gd name="connsiteX44" fmla="*/ 1168106 w 1683447"/>
              <a:gd name="connsiteY44" fmla="*/ 5286 h 1960939"/>
              <a:gd name="connsiteX45" fmla="*/ 1220961 w 1683447"/>
              <a:gd name="connsiteY45" fmla="*/ 0 h 1960939"/>
              <a:gd name="connsiteX46" fmla="*/ 1287031 w 1683447"/>
              <a:gd name="connsiteY46" fmla="*/ 2643 h 1960939"/>
              <a:gd name="connsiteX47" fmla="*/ 1331958 w 1683447"/>
              <a:gd name="connsiteY47" fmla="*/ 7929 h 1960939"/>
              <a:gd name="connsiteX48" fmla="*/ 1371600 w 1683447"/>
              <a:gd name="connsiteY48" fmla="*/ 18500 h 1960939"/>
              <a:gd name="connsiteX49" fmla="*/ 1429741 w 1683447"/>
              <a:gd name="connsiteY49" fmla="*/ 36999 h 1960939"/>
              <a:gd name="connsiteX50" fmla="*/ 1538094 w 1683447"/>
              <a:gd name="connsiteY50" fmla="*/ 92497 h 1960939"/>
              <a:gd name="connsiteX51" fmla="*/ 1609449 w 1683447"/>
              <a:gd name="connsiteY51" fmla="*/ 140067 h 1960939"/>
              <a:gd name="connsiteX52" fmla="*/ 1675519 w 1683447"/>
              <a:gd name="connsiteY52" fmla="*/ 192923 h 1960939"/>
              <a:gd name="connsiteX53" fmla="*/ 1683447 w 1683447"/>
              <a:gd name="connsiteY53" fmla="*/ 211422 h 1960939"/>
              <a:gd name="connsiteX54" fmla="*/ 1683447 w 1683447"/>
              <a:gd name="connsiteY54" fmla="*/ 245778 h 1960939"/>
              <a:gd name="connsiteX55" fmla="*/ 1664948 w 1683447"/>
              <a:gd name="connsiteY55" fmla="*/ 277492 h 1960939"/>
              <a:gd name="connsiteX56" fmla="*/ 1635877 w 1683447"/>
              <a:gd name="connsiteY56" fmla="*/ 298634 h 1960939"/>
              <a:gd name="connsiteX57" fmla="*/ 1614735 w 1683447"/>
              <a:gd name="connsiteY57" fmla="*/ 332990 h 1960939"/>
              <a:gd name="connsiteX58" fmla="*/ 1590950 w 1683447"/>
              <a:gd name="connsiteY58" fmla="*/ 375274 h 1960939"/>
              <a:gd name="connsiteX59" fmla="*/ 1572451 w 1683447"/>
              <a:gd name="connsiteY59" fmla="*/ 433415 h 1960939"/>
              <a:gd name="connsiteX60" fmla="*/ 1548666 w 1683447"/>
              <a:gd name="connsiteY60" fmla="*/ 523270 h 1960939"/>
              <a:gd name="connsiteX61" fmla="*/ 1498453 w 1683447"/>
              <a:gd name="connsiteY61" fmla="*/ 665979 h 1960939"/>
              <a:gd name="connsiteX62" fmla="*/ 1432383 w 1683447"/>
              <a:gd name="connsiteY62" fmla="*/ 835117 h 1960939"/>
              <a:gd name="connsiteX63" fmla="*/ 1345172 w 1683447"/>
              <a:gd name="connsiteY63" fmla="*/ 1028040 h 1960939"/>
              <a:gd name="connsiteX64" fmla="*/ 1218319 w 1683447"/>
              <a:gd name="connsiteY64" fmla="*/ 1242104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683447" h="1960939">
                <a:moveTo>
                  <a:pt x="1218319" y="1242104"/>
                </a:moveTo>
                <a:lnTo>
                  <a:pt x="1109965" y="1384814"/>
                </a:lnTo>
                <a:lnTo>
                  <a:pt x="1049181" y="1445598"/>
                </a:lnTo>
                <a:lnTo>
                  <a:pt x="977826" y="1516953"/>
                </a:lnTo>
                <a:lnTo>
                  <a:pt x="882686" y="1590951"/>
                </a:lnTo>
                <a:lnTo>
                  <a:pt x="758476" y="1675519"/>
                </a:lnTo>
                <a:lnTo>
                  <a:pt x="673907" y="1728375"/>
                </a:lnTo>
                <a:lnTo>
                  <a:pt x="554982" y="1789159"/>
                </a:lnTo>
                <a:lnTo>
                  <a:pt x="425486" y="1849942"/>
                </a:lnTo>
                <a:lnTo>
                  <a:pt x="309204" y="1889584"/>
                </a:lnTo>
                <a:lnTo>
                  <a:pt x="187637" y="1926583"/>
                </a:lnTo>
                <a:lnTo>
                  <a:pt x="100425" y="1950368"/>
                </a:lnTo>
                <a:lnTo>
                  <a:pt x="44927" y="1960939"/>
                </a:lnTo>
                <a:lnTo>
                  <a:pt x="7928" y="1960939"/>
                </a:lnTo>
                <a:lnTo>
                  <a:pt x="0" y="1953011"/>
                </a:lnTo>
                <a:lnTo>
                  <a:pt x="0" y="1937154"/>
                </a:lnTo>
                <a:lnTo>
                  <a:pt x="7928" y="1921297"/>
                </a:lnTo>
                <a:lnTo>
                  <a:pt x="31713" y="1905441"/>
                </a:lnTo>
                <a:lnTo>
                  <a:pt x="163852" y="1857871"/>
                </a:lnTo>
                <a:lnTo>
                  <a:pt x="340918" y="1773302"/>
                </a:lnTo>
                <a:lnTo>
                  <a:pt x="486270" y="1688733"/>
                </a:lnTo>
                <a:lnTo>
                  <a:pt x="636908" y="1585665"/>
                </a:lnTo>
                <a:lnTo>
                  <a:pt x="782261" y="1458812"/>
                </a:lnTo>
                <a:lnTo>
                  <a:pt x="861544" y="1379529"/>
                </a:lnTo>
                <a:lnTo>
                  <a:pt x="932899" y="1281746"/>
                </a:lnTo>
                <a:lnTo>
                  <a:pt x="1017468" y="1146964"/>
                </a:lnTo>
                <a:lnTo>
                  <a:pt x="1070323" y="1062396"/>
                </a:lnTo>
                <a:lnTo>
                  <a:pt x="1136393" y="940828"/>
                </a:lnTo>
                <a:lnTo>
                  <a:pt x="1186605" y="824546"/>
                </a:lnTo>
                <a:lnTo>
                  <a:pt x="1234175" y="695050"/>
                </a:lnTo>
                <a:lnTo>
                  <a:pt x="1271174" y="549697"/>
                </a:lnTo>
                <a:lnTo>
                  <a:pt x="1294959" y="443986"/>
                </a:lnTo>
                <a:lnTo>
                  <a:pt x="1310816" y="338275"/>
                </a:lnTo>
                <a:lnTo>
                  <a:pt x="1316101" y="256349"/>
                </a:lnTo>
                <a:lnTo>
                  <a:pt x="1313459" y="219351"/>
                </a:lnTo>
                <a:lnTo>
                  <a:pt x="1297602" y="184994"/>
                </a:lnTo>
                <a:lnTo>
                  <a:pt x="1271174" y="155924"/>
                </a:lnTo>
                <a:lnTo>
                  <a:pt x="1244746" y="132139"/>
                </a:lnTo>
                <a:lnTo>
                  <a:pt x="1194534" y="105711"/>
                </a:lnTo>
                <a:lnTo>
                  <a:pt x="1125822" y="87212"/>
                </a:lnTo>
                <a:lnTo>
                  <a:pt x="1099394" y="73998"/>
                </a:lnTo>
                <a:lnTo>
                  <a:pt x="1094108" y="55498"/>
                </a:lnTo>
                <a:lnTo>
                  <a:pt x="1099394" y="39642"/>
                </a:lnTo>
                <a:lnTo>
                  <a:pt x="1117893" y="23785"/>
                </a:lnTo>
                <a:lnTo>
                  <a:pt x="1168106" y="5286"/>
                </a:lnTo>
                <a:lnTo>
                  <a:pt x="1220961" y="0"/>
                </a:lnTo>
                <a:lnTo>
                  <a:pt x="1287031" y="2643"/>
                </a:lnTo>
                <a:lnTo>
                  <a:pt x="1331958" y="7929"/>
                </a:lnTo>
                <a:lnTo>
                  <a:pt x="1371600" y="18500"/>
                </a:lnTo>
                <a:lnTo>
                  <a:pt x="1429741" y="36999"/>
                </a:lnTo>
                <a:lnTo>
                  <a:pt x="1538094" y="92497"/>
                </a:lnTo>
                <a:lnTo>
                  <a:pt x="1609449" y="140067"/>
                </a:lnTo>
                <a:lnTo>
                  <a:pt x="1675519" y="192923"/>
                </a:lnTo>
                <a:lnTo>
                  <a:pt x="1683447" y="211422"/>
                </a:lnTo>
                <a:lnTo>
                  <a:pt x="1683447" y="245778"/>
                </a:lnTo>
                <a:lnTo>
                  <a:pt x="1664948" y="277492"/>
                </a:lnTo>
                <a:lnTo>
                  <a:pt x="1635877" y="298634"/>
                </a:lnTo>
                <a:lnTo>
                  <a:pt x="1614735" y="332990"/>
                </a:lnTo>
                <a:lnTo>
                  <a:pt x="1590950" y="375274"/>
                </a:lnTo>
                <a:lnTo>
                  <a:pt x="1572451" y="433415"/>
                </a:lnTo>
                <a:lnTo>
                  <a:pt x="1548666" y="523270"/>
                </a:lnTo>
                <a:lnTo>
                  <a:pt x="1498453" y="665979"/>
                </a:lnTo>
                <a:lnTo>
                  <a:pt x="1432383" y="835117"/>
                </a:lnTo>
                <a:lnTo>
                  <a:pt x="1345172" y="1028040"/>
                </a:lnTo>
                <a:lnTo>
                  <a:pt x="1218319" y="12421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711A8E-C710-844B-BD6B-6309233F9E27}"/>
              </a:ext>
            </a:extLst>
          </p:cNvPr>
          <p:cNvSpPr/>
          <p:nvPr/>
        </p:nvSpPr>
        <p:spPr>
          <a:xfrm>
            <a:off x="4878388" y="3749675"/>
            <a:ext cx="2370137" cy="2089150"/>
          </a:xfrm>
          <a:custGeom>
            <a:avLst/>
            <a:gdLst>
              <a:gd name="connsiteX0" fmla="*/ 1070165 w 2371094"/>
              <a:gd name="connsiteY0" fmla="*/ 2088409 h 2088409"/>
              <a:gd name="connsiteX1" fmla="*/ 813441 w 2371094"/>
              <a:gd name="connsiteY1" fmla="*/ 2079756 h 2088409"/>
              <a:gd name="connsiteX2" fmla="*/ 721135 w 2371094"/>
              <a:gd name="connsiteY2" fmla="*/ 2073986 h 2088409"/>
              <a:gd name="connsiteX3" fmla="*/ 620176 w 2371094"/>
              <a:gd name="connsiteY3" fmla="*/ 2059564 h 2088409"/>
              <a:gd name="connsiteX4" fmla="*/ 527871 w 2371094"/>
              <a:gd name="connsiteY4" fmla="*/ 2045141 h 2088409"/>
              <a:gd name="connsiteX5" fmla="*/ 441335 w 2371094"/>
              <a:gd name="connsiteY5" fmla="*/ 2024949 h 2088409"/>
              <a:gd name="connsiteX6" fmla="*/ 380759 w 2371094"/>
              <a:gd name="connsiteY6" fmla="*/ 2004757 h 2088409"/>
              <a:gd name="connsiteX7" fmla="*/ 340376 w 2371094"/>
              <a:gd name="connsiteY7" fmla="*/ 1990335 h 2088409"/>
              <a:gd name="connsiteX8" fmla="*/ 305761 w 2371094"/>
              <a:gd name="connsiteY8" fmla="*/ 1973027 h 2088409"/>
              <a:gd name="connsiteX9" fmla="*/ 271147 w 2371094"/>
              <a:gd name="connsiteY9" fmla="*/ 1947067 h 2088409"/>
              <a:gd name="connsiteX10" fmla="*/ 236532 w 2371094"/>
              <a:gd name="connsiteY10" fmla="*/ 1909568 h 2088409"/>
              <a:gd name="connsiteX11" fmla="*/ 201917 w 2371094"/>
              <a:gd name="connsiteY11" fmla="*/ 1866299 h 2088409"/>
              <a:gd name="connsiteX12" fmla="*/ 178841 w 2371094"/>
              <a:gd name="connsiteY12" fmla="*/ 1814378 h 2088409"/>
              <a:gd name="connsiteX13" fmla="*/ 158649 w 2371094"/>
              <a:gd name="connsiteY13" fmla="*/ 1765340 h 2088409"/>
              <a:gd name="connsiteX14" fmla="*/ 144227 w 2371094"/>
              <a:gd name="connsiteY14" fmla="*/ 1698996 h 2088409"/>
              <a:gd name="connsiteX15" fmla="*/ 135573 w 2371094"/>
              <a:gd name="connsiteY15" fmla="*/ 1592268 h 2088409"/>
              <a:gd name="connsiteX16" fmla="*/ 144227 w 2371094"/>
              <a:gd name="connsiteY16" fmla="*/ 1410542 h 2088409"/>
              <a:gd name="connsiteX17" fmla="*/ 161534 w 2371094"/>
              <a:gd name="connsiteY17" fmla="*/ 1081704 h 2088409"/>
              <a:gd name="connsiteX18" fmla="*/ 178841 w 2371094"/>
              <a:gd name="connsiteY18" fmla="*/ 654792 h 2088409"/>
              <a:gd name="connsiteX19" fmla="*/ 178841 w 2371094"/>
              <a:gd name="connsiteY19" fmla="*/ 395183 h 2088409"/>
              <a:gd name="connsiteX20" fmla="*/ 173072 w 2371094"/>
              <a:gd name="connsiteY20" fmla="*/ 297108 h 2088409"/>
              <a:gd name="connsiteX21" fmla="*/ 161534 w 2371094"/>
              <a:gd name="connsiteY21" fmla="*/ 239417 h 2088409"/>
              <a:gd name="connsiteX22" fmla="*/ 147111 w 2371094"/>
              <a:gd name="connsiteY22" fmla="*/ 193265 h 2088409"/>
              <a:gd name="connsiteX23" fmla="*/ 124035 w 2371094"/>
              <a:gd name="connsiteY23" fmla="*/ 149997 h 2088409"/>
              <a:gd name="connsiteX24" fmla="*/ 95189 w 2371094"/>
              <a:gd name="connsiteY24" fmla="*/ 118267 h 2088409"/>
              <a:gd name="connsiteX25" fmla="*/ 51921 w 2371094"/>
              <a:gd name="connsiteY25" fmla="*/ 83652 h 2088409"/>
              <a:gd name="connsiteX26" fmla="*/ 11538 w 2371094"/>
              <a:gd name="connsiteY26" fmla="*/ 57691 h 2088409"/>
              <a:gd name="connsiteX27" fmla="*/ 0 w 2371094"/>
              <a:gd name="connsiteY27" fmla="*/ 43269 h 2088409"/>
              <a:gd name="connsiteX28" fmla="*/ 2884 w 2371094"/>
              <a:gd name="connsiteY28" fmla="*/ 23077 h 2088409"/>
              <a:gd name="connsiteX29" fmla="*/ 20191 w 2371094"/>
              <a:gd name="connsiteY29" fmla="*/ 11539 h 2088409"/>
              <a:gd name="connsiteX30" fmla="*/ 60575 w 2371094"/>
              <a:gd name="connsiteY30" fmla="*/ 0 h 2088409"/>
              <a:gd name="connsiteX31" fmla="*/ 121150 w 2371094"/>
              <a:gd name="connsiteY31" fmla="*/ 0 h 2088409"/>
              <a:gd name="connsiteX32" fmla="*/ 173072 w 2371094"/>
              <a:gd name="connsiteY32" fmla="*/ 8654 h 2088409"/>
              <a:gd name="connsiteX33" fmla="*/ 239417 w 2371094"/>
              <a:gd name="connsiteY33" fmla="*/ 28846 h 2088409"/>
              <a:gd name="connsiteX34" fmla="*/ 305761 w 2371094"/>
              <a:gd name="connsiteY34" fmla="*/ 54807 h 2088409"/>
              <a:gd name="connsiteX35" fmla="*/ 369221 w 2371094"/>
              <a:gd name="connsiteY35" fmla="*/ 80768 h 2088409"/>
              <a:gd name="connsiteX36" fmla="*/ 429796 w 2371094"/>
              <a:gd name="connsiteY36" fmla="*/ 115382 h 2088409"/>
              <a:gd name="connsiteX37" fmla="*/ 461526 w 2371094"/>
              <a:gd name="connsiteY37" fmla="*/ 138458 h 2088409"/>
              <a:gd name="connsiteX38" fmla="*/ 490372 w 2371094"/>
              <a:gd name="connsiteY38" fmla="*/ 161535 h 2088409"/>
              <a:gd name="connsiteX39" fmla="*/ 513448 w 2371094"/>
              <a:gd name="connsiteY39" fmla="*/ 187496 h 2088409"/>
              <a:gd name="connsiteX40" fmla="*/ 527871 w 2371094"/>
              <a:gd name="connsiteY40" fmla="*/ 216341 h 2088409"/>
              <a:gd name="connsiteX41" fmla="*/ 533640 w 2371094"/>
              <a:gd name="connsiteY41" fmla="*/ 245186 h 2088409"/>
              <a:gd name="connsiteX42" fmla="*/ 527871 w 2371094"/>
              <a:gd name="connsiteY42" fmla="*/ 276916 h 2088409"/>
              <a:gd name="connsiteX43" fmla="*/ 513448 w 2371094"/>
              <a:gd name="connsiteY43" fmla="*/ 302877 h 2088409"/>
              <a:gd name="connsiteX44" fmla="*/ 481718 w 2371094"/>
              <a:gd name="connsiteY44" fmla="*/ 334607 h 2088409"/>
              <a:gd name="connsiteX45" fmla="*/ 455757 w 2371094"/>
              <a:gd name="connsiteY45" fmla="*/ 386529 h 2088409"/>
              <a:gd name="connsiteX46" fmla="*/ 424027 w 2371094"/>
              <a:gd name="connsiteY46" fmla="*/ 545179 h 2088409"/>
              <a:gd name="connsiteX47" fmla="*/ 386528 w 2371094"/>
              <a:gd name="connsiteY47" fmla="*/ 781711 h 2088409"/>
              <a:gd name="connsiteX48" fmla="*/ 357683 w 2371094"/>
              <a:gd name="connsiteY48" fmla="*/ 1021128 h 2088409"/>
              <a:gd name="connsiteX49" fmla="*/ 337491 w 2371094"/>
              <a:gd name="connsiteY49" fmla="*/ 1318236 h 2088409"/>
              <a:gd name="connsiteX50" fmla="*/ 331722 w 2371094"/>
              <a:gd name="connsiteY50" fmla="*/ 1540346 h 2088409"/>
              <a:gd name="connsiteX51" fmla="*/ 337491 w 2371094"/>
              <a:gd name="connsiteY51" fmla="*/ 1586499 h 2088409"/>
              <a:gd name="connsiteX52" fmla="*/ 346145 w 2371094"/>
              <a:gd name="connsiteY52" fmla="*/ 1635536 h 2088409"/>
              <a:gd name="connsiteX53" fmla="*/ 360567 w 2371094"/>
              <a:gd name="connsiteY53" fmla="*/ 1678804 h 2088409"/>
              <a:gd name="connsiteX54" fmla="*/ 377875 w 2371094"/>
              <a:gd name="connsiteY54" fmla="*/ 1719188 h 2088409"/>
              <a:gd name="connsiteX55" fmla="*/ 398066 w 2371094"/>
              <a:gd name="connsiteY55" fmla="*/ 1750918 h 2088409"/>
              <a:gd name="connsiteX56" fmla="*/ 424027 w 2371094"/>
              <a:gd name="connsiteY56" fmla="*/ 1776879 h 2088409"/>
              <a:gd name="connsiteX57" fmla="*/ 455757 w 2371094"/>
              <a:gd name="connsiteY57" fmla="*/ 1797070 h 2088409"/>
              <a:gd name="connsiteX58" fmla="*/ 533640 w 2371094"/>
              <a:gd name="connsiteY58" fmla="*/ 1825916 h 2088409"/>
              <a:gd name="connsiteX59" fmla="*/ 631714 w 2371094"/>
              <a:gd name="connsiteY59" fmla="*/ 1846108 h 2088409"/>
              <a:gd name="connsiteX60" fmla="*/ 842286 w 2371094"/>
              <a:gd name="connsiteY60" fmla="*/ 1863415 h 2088409"/>
              <a:gd name="connsiteX61" fmla="*/ 1110548 w 2371094"/>
              <a:gd name="connsiteY61" fmla="*/ 1866299 h 2088409"/>
              <a:gd name="connsiteX62" fmla="*/ 1321120 w 2371094"/>
              <a:gd name="connsiteY62" fmla="*/ 1860530 h 2088409"/>
              <a:gd name="connsiteX63" fmla="*/ 1514384 w 2371094"/>
              <a:gd name="connsiteY63" fmla="*/ 1846108 h 2088409"/>
              <a:gd name="connsiteX64" fmla="*/ 1644189 w 2371094"/>
              <a:gd name="connsiteY64" fmla="*/ 1825916 h 2088409"/>
              <a:gd name="connsiteX65" fmla="*/ 1776878 w 2371094"/>
              <a:gd name="connsiteY65" fmla="*/ 1797070 h 2088409"/>
              <a:gd name="connsiteX66" fmla="*/ 1869183 w 2371094"/>
              <a:gd name="connsiteY66" fmla="*/ 1756687 h 2088409"/>
              <a:gd name="connsiteX67" fmla="*/ 1912451 w 2371094"/>
              <a:gd name="connsiteY67" fmla="*/ 1724957 h 2088409"/>
              <a:gd name="connsiteX68" fmla="*/ 2244174 w 2371094"/>
              <a:gd name="connsiteY68" fmla="*/ 1698996 h 2088409"/>
              <a:gd name="connsiteX69" fmla="*/ 2284557 w 2371094"/>
              <a:gd name="connsiteY69" fmla="*/ 1733610 h 2088409"/>
              <a:gd name="connsiteX70" fmla="*/ 2322056 w 2371094"/>
              <a:gd name="connsiteY70" fmla="*/ 1756687 h 2088409"/>
              <a:gd name="connsiteX71" fmla="*/ 2348017 w 2371094"/>
              <a:gd name="connsiteY71" fmla="*/ 1779763 h 2088409"/>
              <a:gd name="connsiteX72" fmla="*/ 2362440 w 2371094"/>
              <a:gd name="connsiteY72" fmla="*/ 1799955 h 2088409"/>
              <a:gd name="connsiteX73" fmla="*/ 2371094 w 2371094"/>
              <a:gd name="connsiteY73" fmla="*/ 1820147 h 2088409"/>
              <a:gd name="connsiteX74" fmla="*/ 2368209 w 2371094"/>
              <a:gd name="connsiteY74" fmla="*/ 1854761 h 2088409"/>
              <a:gd name="connsiteX75" fmla="*/ 2356671 w 2371094"/>
              <a:gd name="connsiteY75" fmla="*/ 1880722 h 2088409"/>
              <a:gd name="connsiteX76" fmla="*/ 2324941 w 2371094"/>
              <a:gd name="connsiteY76" fmla="*/ 1909568 h 2088409"/>
              <a:gd name="connsiteX77" fmla="*/ 2255712 w 2371094"/>
              <a:gd name="connsiteY77" fmla="*/ 1941298 h 2088409"/>
              <a:gd name="connsiteX78" fmla="*/ 2148984 w 2371094"/>
              <a:gd name="connsiteY78" fmla="*/ 1981681 h 2088409"/>
              <a:gd name="connsiteX79" fmla="*/ 1978796 w 2371094"/>
              <a:gd name="connsiteY79" fmla="*/ 2030718 h 2088409"/>
              <a:gd name="connsiteX80" fmla="*/ 1823030 w 2371094"/>
              <a:gd name="connsiteY80" fmla="*/ 2059564 h 2088409"/>
              <a:gd name="connsiteX81" fmla="*/ 1468232 w 2371094"/>
              <a:gd name="connsiteY81" fmla="*/ 2085525 h 2088409"/>
              <a:gd name="connsiteX82" fmla="*/ 1070165 w 2371094"/>
              <a:gd name="connsiteY82" fmla="*/ 2088409 h 208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371094" h="2088409">
                <a:moveTo>
                  <a:pt x="1070165" y="2088409"/>
                </a:moveTo>
                <a:lnTo>
                  <a:pt x="813441" y="2079756"/>
                </a:lnTo>
                <a:lnTo>
                  <a:pt x="721135" y="2073986"/>
                </a:lnTo>
                <a:lnTo>
                  <a:pt x="620176" y="2059564"/>
                </a:lnTo>
                <a:lnTo>
                  <a:pt x="527871" y="2045141"/>
                </a:lnTo>
                <a:lnTo>
                  <a:pt x="441335" y="2024949"/>
                </a:lnTo>
                <a:lnTo>
                  <a:pt x="380759" y="2004757"/>
                </a:lnTo>
                <a:lnTo>
                  <a:pt x="340376" y="1990335"/>
                </a:lnTo>
                <a:lnTo>
                  <a:pt x="305761" y="1973027"/>
                </a:lnTo>
                <a:lnTo>
                  <a:pt x="271147" y="1947067"/>
                </a:lnTo>
                <a:lnTo>
                  <a:pt x="236532" y="1909568"/>
                </a:lnTo>
                <a:lnTo>
                  <a:pt x="201917" y="1866299"/>
                </a:lnTo>
                <a:lnTo>
                  <a:pt x="178841" y="1814378"/>
                </a:lnTo>
                <a:lnTo>
                  <a:pt x="158649" y="1765340"/>
                </a:lnTo>
                <a:lnTo>
                  <a:pt x="144227" y="1698996"/>
                </a:lnTo>
                <a:lnTo>
                  <a:pt x="135573" y="1592268"/>
                </a:lnTo>
                <a:lnTo>
                  <a:pt x="144227" y="1410542"/>
                </a:lnTo>
                <a:lnTo>
                  <a:pt x="161534" y="1081704"/>
                </a:lnTo>
                <a:lnTo>
                  <a:pt x="178841" y="654792"/>
                </a:lnTo>
                <a:lnTo>
                  <a:pt x="178841" y="395183"/>
                </a:lnTo>
                <a:lnTo>
                  <a:pt x="173072" y="297108"/>
                </a:lnTo>
                <a:lnTo>
                  <a:pt x="161534" y="239417"/>
                </a:lnTo>
                <a:lnTo>
                  <a:pt x="147111" y="193265"/>
                </a:lnTo>
                <a:lnTo>
                  <a:pt x="124035" y="149997"/>
                </a:lnTo>
                <a:lnTo>
                  <a:pt x="95189" y="118267"/>
                </a:lnTo>
                <a:lnTo>
                  <a:pt x="51921" y="83652"/>
                </a:lnTo>
                <a:lnTo>
                  <a:pt x="11538" y="57691"/>
                </a:lnTo>
                <a:lnTo>
                  <a:pt x="0" y="43269"/>
                </a:lnTo>
                <a:lnTo>
                  <a:pt x="2884" y="23077"/>
                </a:lnTo>
                <a:lnTo>
                  <a:pt x="20191" y="11539"/>
                </a:lnTo>
                <a:lnTo>
                  <a:pt x="60575" y="0"/>
                </a:lnTo>
                <a:lnTo>
                  <a:pt x="121150" y="0"/>
                </a:lnTo>
                <a:lnTo>
                  <a:pt x="173072" y="8654"/>
                </a:lnTo>
                <a:lnTo>
                  <a:pt x="239417" y="28846"/>
                </a:lnTo>
                <a:lnTo>
                  <a:pt x="305761" y="54807"/>
                </a:lnTo>
                <a:lnTo>
                  <a:pt x="369221" y="80768"/>
                </a:lnTo>
                <a:lnTo>
                  <a:pt x="429796" y="115382"/>
                </a:lnTo>
                <a:lnTo>
                  <a:pt x="461526" y="138458"/>
                </a:lnTo>
                <a:lnTo>
                  <a:pt x="490372" y="161535"/>
                </a:lnTo>
                <a:lnTo>
                  <a:pt x="513448" y="187496"/>
                </a:lnTo>
                <a:lnTo>
                  <a:pt x="527871" y="216341"/>
                </a:lnTo>
                <a:lnTo>
                  <a:pt x="533640" y="245186"/>
                </a:lnTo>
                <a:lnTo>
                  <a:pt x="527871" y="276916"/>
                </a:lnTo>
                <a:lnTo>
                  <a:pt x="513448" y="302877"/>
                </a:lnTo>
                <a:lnTo>
                  <a:pt x="481718" y="334607"/>
                </a:lnTo>
                <a:lnTo>
                  <a:pt x="455757" y="386529"/>
                </a:lnTo>
                <a:lnTo>
                  <a:pt x="424027" y="545179"/>
                </a:lnTo>
                <a:lnTo>
                  <a:pt x="386528" y="781711"/>
                </a:lnTo>
                <a:lnTo>
                  <a:pt x="357683" y="1021128"/>
                </a:lnTo>
                <a:lnTo>
                  <a:pt x="337491" y="1318236"/>
                </a:lnTo>
                <a:lnTo>
                  <a:pt x="331722" y="1540346"/>
                </a:lnTo>
                <a:lnTo>
                  <a:pt x="337491" y="1586499"/>
                </a:lnTo>
                <a:lnTo>
                  <a:pt x="346145" y="1635536"/>
                </a:lnTo>
                <a:lnTo>
                  <a:pt x="360567" y="1678804"/>
                </a:lnTo>
                <a:lnTo>
                  <a:pt x="377875" y="1719188"/>
                </a:lnTo>
                <a:lnTo>
                  <a:pt x="398066" y="1750918"/>
                </a:lnTo>
                <a:lnTo>
                  <a:pt x="424027" y="1776879"/>
                </a:lnTo>
                <a:lnTo>
                  <a:pt x="455757" y="1797070"/>
                </a:lnTo>
                <a:lnTo>
                  <a:pt x="533640" y="1825916"/>
                </a:lnTo>
                <a:lnTo>
                  <a:pt x="631714" y="1846108"/>
                </a:lnTo>
                <a:lnTo>
                  <a:pt x="842286" y="1863415"/>
                </a:lnTo>
                <a:lnTo>
                  <a:pt x="1110548" y="1866299"/>
                </a:lnTo>
                <a:lnTo>
                  <a:pt x="1321120" y="1860530"/>
                </a:lnTo>
                <a:lnTo>
                  <a:pt x="1514384" y="1846108"/>
                </a:lnTo>
                <a:lnTo>
                  <a:pt x="1644189" y="1825916"/>
                </a:lnTo>
                <a:lnTo>
                  <a:pt x="1776878" y="1797070"/>
                </a:lnTo>
                <a:lnTo>
                  <a:pt x="1869183" y="1756687"/>
                </a:lnTo>
                <a:lnTo>
                  <a:pt x="1912451" y="1724957"/>
                </a:lnTo>
                <a:lnTo>
                  <a:pt x="2244174" y="1698996"/>
                </a:lnTo>
                <a:lnTo>
                  <a:pt x="2284557" y="1733610"/>
                </a:lnTo>
                <a:lnTo>
                  <a:pt x="2322056" y="1756687"/>
                </a:lnTo>
                <a:lnTo>
                  <a:pt x="2348017" y="1779763"/>
                </a:lnTo>
                <a:lnTo>
                  <a:pt x="2362440" y="1799955"/>
                </a:lnTo>
                <a:lnTo>
                  <a:pt x="2371094" y="1820147"/>
                </a:lnTo>
                <a:lnTo>
                  <a:pt x="2368209" y="1854761"/>
                </a:lnTo>
                <a:lnTo>
                  <a:pt x="2356671" y="1880722"/>
                </a:lnTo>
                <a:lnTo>
                  <a:pt x="2324941" y="1909568"/>
                </a:lnTo>
                <a:lnTo>
                  <a:pt x="2255712" y="1941298"/>
                </a:lnTo>
                <a:lnTo>
                  <a:pt x="2148984" y="1981681"/>
                </a:lnTo>
                <a:lnTo>
                  <a:pt x="1978796" y="2030718"/>
                </a:lnTo>
                <a:lnTo>
                  <a:pt x="1823030" y="2059564"/>
                </a:lnTo>
                <a:lnTo>
                  <a:pt x="1468232" y="2085525"/>
                </a:lnTo>
                <a:lnTo>
                  <a:pt x="1070165" y="208840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363F07-11BE-2C4B-A838-DAE0CD1FA4EF}"/>
              </a:ext>
            </a:extLst>
          </p:cNvPr>
          <p:cNvSpPr/>
          <p:nvPr/>
        </p:nvSpPr>
        <p:spPr>
          <a:xfrm>
            <a:off x="6780213" y="4656138"/>
            <a:ext cx="357187" cy="854075"/>
          </a:xfrm>
          <a:custGeom>
            <a:avLst/>
            <a:gdLst>
              <a:gd name="connsiteX0" fmla="*/ 240506 w 357187"/>
              <a:gd name="connsiteY0" fmla="*/ 316706 h 854869"/>
              <a:gd name="connsiteX1" fmla="*/ 261937 w 357187"/>
              <a:gd name="connsiteY1" fmla="*/ 688181 h 854869"/>
              <a:gd name="connsiteX2" fmla="*/ 271462 w 357187"/>
              <a:gd name="connsiteY2" fmla="*/ 707231 h 854869"/>
              <a:gd name="connsiteX3" fmla="*/ 357187 w 357187"/>
              <a:gd name="connsiteY3" fmla="*/ 812006 h 854869"/>
              <a:gd name="connsiteX4" fmla="*/ 352425 w 357187"/>
              <a:gd name="connsiteY4" fmla="*/ 835819 h 854869"/>
              <a:gd name="connsiteX5" fmla="*/ 0 w 357187"/>
              <a:gd name="connsiteY5" fmla="*/ 854869 h 854869"/>
              <a:gd name="connsiteX6" fmla="*/ 14287 w 357187"/>
              <a:gd name="connsiteY6" fmla="*/ 816769 h 854869"/>
              <a:gd name="connsiteX7" fmla="*/ 35719 w 357187"/>
              <a:gd name="connsiteY7" fmla="*/ 781050 h 854869"/>
              <a:gd name="connsiteX8" fmla="*/ 54769 w 357187"/>
              <a:gd name="connsiteY8" fmla="*/ 733425 h 854869"/>
              <a:gd name="connsiteX9" fmla="*/ 78581 w 357187"/>
              <a:gd name="connsiteY9" fmla="*/ 654844 h 854869"/>
              <a:gd name="connsiteX10" fmla="*/ 95250 w 357187"/>
              <a:gd name="connsiteY10" fmla="*/ 571500 h 854869"/>
              <a:gd name="connsiteX11" fmla="*/ 119062 w 357187"/>
              <a:gd name="connsiteY11" fmla="*/ 414337 h 854869"/>
              <a:gd name="connsiteX12" fmla="*/ 140494 w 357187"/>
              <a:gd name="connsiteY12" fmla="*/ 214312 h 854869"/>
              <a:gd name="connsiteX13" fmla="*/ 152400 w 357187"/>
              <a:gd name="connsiteY13" fmla="*/ 69056 h 854869"/>
              <a:gd name="connsiteX14" fmla="*/ 157162 w 357187"/>
              <a:gd name="connsiteY14" fmla="*/ 40481 h 854869"/>
              <a:gd name="connsiteX15" fmla="*/ 164306 w 357187"/>
              <a:gd name="connsiteY15" fmla="*/ 19050 h 854869"/>
              <a:gd name="connsiteX16" fmla="*/ 171450 w 357187"/>
              <a:gd name="connsiteY16" fmla="*/ 9525 h 854869"/>
              <a:gd name="connsiteX17" fmla="*/ 180975 w 357187"/>
              <a:gd name="connsiteY17" fmla="*/ 0 h 854869"/>
              <a:gd name="connsiteX18" fmla="*/ 192881 w 357187"/>
              <a:gd name="connsiteY18" fmla="*/ 0 h 854869"/>
              <a:gd name="connsiteX19" fmla="*/ 204787 w 357187"/>
              <a:gd name="connsiteY19" fmla="*/ 2381 h 854869"/>
              <a:gd name="connsiteX20" fmla="*/ 214312 w 357187"/>
              <a:gd name="connsiteY20" fmla="*/ 14287 h 854869"/>
              <a:gd name="connsiteX21" fmla="*/ 221456 w 357187"/>
              <a:gd name="connsiteY21" fmla="*/ 45244 h 854869"/>
              <a:gd name="connsiteX22" fmla="*/ 240506 w 357187"/>
              <a:gd name="connsiteY22" fmla="*/ 316706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7187" h="854869">
                <a:moveTo>
                  <a:pt x="240506" y="316706"/>
                </a:moveTo>
                <a:lnTo>
                  <a:pt x="261937" y="688181"/>
                </a:lnTo>
                <a:lnTo>
                  <a:pt x="271462" y="707231"/>
                </a:lnTo>
                <a:lnTo>
                  <a:pt x="357187" y="812006"/>
                </a:lnTo>
                <a:lnTo>
                  <a:pt x="352425" y="835819"/>
                </a:lnTo>
                <a:lnTo>
                  <a:pt x="0" y="854869"/>
                </a:lnTo>
                <a:lnTo>
                  <a:pt x="14287" y="816769"/>
                </a:lnTo>
                <a:lnTo>
                  <a:pt x="35719" y="781050"/>
                </a:lnTo>
                <a:lnTo>
                  <a:pt x="54769" y="733425"/>
                </a:lnTo>
                <a:lnTo>
                  <a:pt x="78581" y="654844"/>
                </a:lnTo>
                <a:lnTo>
                  <a:pt x="95250" y="571500"/>
                </a:lnTo>
                <a:lnTo>
                  <a:pt x="119062" y="414337"/>
                </a:lnTo>
                <a:lnTo>
                  <a:pt x="140494" y="214312"/>
                </a:lnTo>
                <a:lnTo>
                  <a:pt x="152400" y="69056"/>
                </a:lnTo>
                <a:lnTo>
                  <a:pt x="157162" y="40481"/>
                </a:lnTo>
                <a:lnTo>
                  <a:pt x="164306" y="19050"/>
                </a:lnTo>
                <a:lnTo>
                  <a:pt x="171450" y="9525"/>
                </a:lnTo>
                <a:lnTo>
                  <a:pt x="180975" y="0"/>
                </a:lnTo>
                <a:lnTo>
                  <a:pt x="192881" y="0"/>
                </a:lnTo>
                <a:lnTo>
                  <a:pt x="204787" y="2381"/>
                </a:lnTo>
                <a:lnTo>
                  <a:pt x="214312" y="14287"/>
                </a:lnTo>
                <a:lnTo>
                  <a:pt x="221456" y="45244"/>
                </a:lnTo>
                <a:lnTo>
                  <a:pt x="240506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79896F-720A-4959-882A-A951824FDBAF}"/>
              </a:ext>
            </a:extLst>
          </p:cNvPr>
          <p:cNvGrpSpPr/>
          <p:nvPr/>
        </p:nvGrpSpPr>
        <p:grpSpPr>
          <a:xfrm>
            <a:off x="2759075" y="1646455"/>
            <a:ext cx="4489450" cy="4257675"/>
            <a:chOff x="2911475" y="1779588"/>
            <a:chExt cx="4489450" cy="4257675"/>
          </a:xfrm>
        </p:grpSpPr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5D7D8EA9-901C-48F6-9B40-015D90CB40A3}"/>
                </a:ext>
              </a:extLst>
            </p:cNvPr>
            <p:cNvSpPr/>
            <p:nvPr/>
          </p:nvSpPr>
          <p:spPr>
            <a:xfrm rot="16200000">
              <a:off x="2527300" y="26638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E53DD9C4-723E-442C-B004-699003871A3E}"/>
                </a:ext>
              </a:extLst>
            </p:cNvPr>
            <p:cNvSpPr/>
            <p:nvPr/>
          </p:nvSpPr>
          <p:spPr>
            <a:xfrm rot="16200000">
              <a:off x="3604419" y="25884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3A79F75-6780-4B53-8AD9-939FCFCAE620}"/>
                </a:ext>
              </a:extLst>
            </p:cNvPr>
            <p:cNvSpPr/>
            <p:nvPr/>
          </p:nvSpPr>
          <p:spPr>
            <a:xfrm rot="16200000">
              <a:off x="4652963" y="18684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875F3EF0-9A74-43AA-91BC-00E4679B54F8}"/>
                </a:ext>
              </a:extLst>
            </p:cNvPr>
            <p:cNvSpPr/>
            <p:nvPr/>
          </p:nvSpPr>
          <p:spPr>
            <a:xfrm>
              <a:off x="4775200" y="26431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75C8EFEB-0680-4354-8741-772D21138BE8}"/>
                </a:ext>
              </a:extLst>
            </p:cNvPr>
            <p:cNvSpPr/>
            <p:nvPr/>
          </p:nvSpPr>
          <p:spPr>
            <a:xfrm>
              <a:off x="4775200" y="34623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FF0E8D63-6EC2-42A8-941B-0EB506EE9DC6}"/>
                </a:ext>
              </a:extLst>
            </p:cNvPr>
            <p:cNvSpPr/>
            <p:nvPr/>
          </p:nvSpPr>
          <p:spPr>
            <a:xfrm>
              <a:off x="2911475" y="40767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9EC6F087-D797-427D-8EF8-BCA93B26B230}"/>
                </a:ext>
              </a:extLst>
            </p:cNvPr>
            <p:cNvSpPr/>
            <p:nvPr/>
          </p:nvSpPr>
          <p:spPr>
            <a:xfrm>
              <a:off x="5030788" y="39020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E3E10B58-B0F9-4D70-93E0-BE9AAAE95953}"/>
                </a:ext>
              </a:extLst>
            </p:cNvPr>
            <p:cNvSpPr/>
            <p:nvPr/>
          </p:nvSpPr>
          <p:spPr>
            <a:xfrm>
              <a:off x="6932613" y="48085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4AF86A7-78EE-4828-9353-8710E0100850}"/>
              </a:ext>
            </a:extLst>
          </p:cNvPr>
          <p:cNvGrpSpPr/>
          <p:nvPr/>
        </p:nvGrpSpPr>
        <p:grpSpPr>
          <a:xfrm>
            <a:off x="2759075" y="1627188"/>
            <a:ext cx="4489450" cy="4257675"/>
            <a:chOff x="2759075" y="1627188"/>
            <a:chExt cx="4489450" cy="4257675"/>
          </a:xfrm>
        </p:grpSpPr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FBC31889-19D3-4612-AD61-35796B3B8DE6}"/>
                </a:ext>
              </a:extLst>
            </p:cNvPr>
            <p:cNvSpPr/>
            <p:nvPr/>
          </p:nvSpPr>
          <p:spPr>
            <a:xfrm rot="16200000">
              <a:off x="2374900" y="25114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71936002-C442-46F0-9B9D-37AC22F00A6D}"/>
                </a:ext>
              </a:extLst>
            </p:cNvPr>
            <p:cNvSpPr/>
            <p:nvPr/>
          </p:nvSpPr>
          <p:spPr>
            <a:xfrm rot="16200000">
              <a:off x="3452019" y="24360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5FDBE9B5-C6EA-46DF-9F4D-49B7C685E04D}"/>
                </a:ext>
              </a:extLst>
            </p:cNvPr>
            <p:cNvSpPr/>
            <p:nvPr/>
          </p:nvSpPr>
          <p:spPr>
            <a:xfrm rot="16200000">
              <a:off x="4500563" y="17160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E20E762-A1EA-4362-AB70-B6CE81A16FBE}"/>
                </a:ext>
              </a:extLst>
            </p:cNvPr>
            <p:cNvSpPr/>
            <p:nvPr/>
          </p:nvSpPr>
          <p:spPr>
            <a:xfrm>
              <a:off x="4622800" y="24907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D06CA9B2-AF72-4D19-A1DE-7791EFFD848F}"/>
                </a:ext>
              </a:extLst>
            </p:cNvPr>
            <p:cNvSpPr/>
            <p:nvPr/>
          </p:nvSpPr>
          <p:spPr>
            <a:xfrm>
              <a:off x="4622800" y="33099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207568A5-7409-420E-AF59-A4E9553C845A}"/>
                </a:ext>
              </a:extLst>
            </p:cNvPr>
            <p:cNvSpPr/>
            <p:nvPr/>
          </p:nvSpPr>
          <p:spPr>
            <a:xfrm>
              <a:off x="2759075" y="39243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13BFD648-B088-4A57-9201-30FC36C2FD11}"/>
                </a:ext>
              </a:extLst>
            </p:cNvPr>
            <p:cNvSpPr/>
            <p:nvPr/>
          </p:nvSpPr>
          <p:spPr>
            <a:xfrm>
              <a:off x="4878388" y="37496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7DED3BF-B8A5-438E-BD49-F78EBF5F648E}"/>
                </a:ext>
              </a:extLst>
            </p:cNvPr>
            <p:cNvSpPr/>
            <p:nvPr/>
          </p:nvSpPr>
          <p:spPr>
            <a:xfrm>
              <a:off x="6780213" y="46561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2714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A7B4E31-AB10-4C8E-B19B-CAE4C280680F}"/>
              </a:ext>
            </a:extLst>
          </p:cNvPr>
          <p:cNvGrpSpPr/>
          <p:nvPr/>
        </p:nvGrpSpPr>
        <p:grpSpPr>
          <a:xfrm>
            <a:off x="2759075" y="1627188"/>
            <a:ext cx="4489450" cy="4257675"/>
            <a:chOff x="2759075" y="1627188"/>
            <a:chExt cx="4489450" cy="4257675"/>
          </a:xfrm>
        </p:grpSpPr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C590F39-7C0C-1E49-9237-8EC03FA0D506}"/>
                </a:ext>
              </a:extLst>
            </p:cNvPr>
            <p:cNvSpPr/>
            <p:nvPr/>
          </p:nvSpPr>
          <p:spPr>
            <a:xfrm rot="16200000">
              <a:off x="2374900" y="2511426"/>
              <a:ext cx="2097087" cy="500062"/>
            </a:xfrm>
            <a:custGeom>
              <a:avLst/>
              <a:gdLst>
                <a:gd name="connsiteX0" fmla="*/ 1050131 w 2097881"/>
                <a:gd name="connsiteY0" fmla="*/ 466725 h 500063"/>
                <a:gd name="connsiteX1" fmla="*/ 523875 w 2097881"/>
                <a:gd name="connsiteY1" fmla="*/ 476250 h 500063"/>
                <a:gd name="connsiteX2" fmla="*/ 307181 w 2097881"/>
                <a:gd name="connsiteY2" fmla="*/ 478632 h 500063"/>
                <a:gd name="connsiteX3" fmla="*/ 197643 w 2097881"/>
                <a:gd name="connsiteY3" fmla="*/ 478632 h 500063"/>
                <a:gd name="connsiteX4" fmla="*/ 145256 w 2097881"/>
                <a:gd name="connsiteY4" fmla="*/ 469107 h 500063"/>
                <a:gd name="connsiteX5" fmla="*/ 114300 w 2097881"/>
                <a:gd name="connsiteY5" fmla="*/ 459582 h 500063"/>
                <a:gd name="connsiteX6" fmla="*/ 76200 w 2097881"/>
                <a:gd name="connsiteY6" fmla="*/ 440532 h 500063"/>
                <a:gd name="connsiteX7" fmla="*/ 42862 w 2097881"/>
                <a:gd name="connsiteY7" fmla="*/ 414338 h 500063"/>
                <a:gd name="connsiteX8" fmla="*/ 14287 w 2097881"/>
                <a:gd name="connsiteY8" fmla="*/ 392907 h 500063"/>
                <a:gd name="connsiteX9" fmla="*/ 0 w 2097881"/>
                <a:gd name="connsiteY9" fmla="*/ 371475 h 500063"/>
                <a:gd name="connsiteX10" fmla="*/ 0 w 2097881"/>
                <a:gd name="connsiteY10" fmla="*/ 345282 h 500063"/>
                <a:gd name="connsiteX11" fmla="*/ 4762 w 2097881"/>
                <a:gd name="connsiteY11" fmla="*/ 330994 h 500063"/>
                <a:gd name="connsiteX12" fmla="*/ 35718 w 2097881"/>
                <a:gd name="connsiteY12" fmla="*/ 302419 h 500063"/>
                <a:gd name="connsiteX13" fmla="*/ 71437 w 2097881"/>
                <a:gd name="connsiteY13" fmla="*/ 283369 h 500063"/>
                <a:gd name="connsiteX14" fmla="*/ 126206 w 2097881"/>
                <a:gd name="connsiteY14" fmla="*/ 257175 h 500063"/>
                <a:gd name="connsiteX15" fmla="*/ 185737 w 2097881"/>
                <a:gd name="connsiteY15" fmla="*/ 238125 h 500063"/>
                <a:gd name="connsiteX16" fmla="*/ 271462 w 2097881"/>
                <a:gd name="connsiteY16" fmla="*/ 221457 h 500063"/>
                <a:gd name="connsiteX17" fmla="*/ 388143 w 2097881"/>
                <a:gd name="connsiteY17" fmla="*/ 209550 h 500063"/>
                <a:gd name="connsiteX18" fmla="*/ 426243 w 2097881"/>
                <a:gd name="connsiteY18" fmla="*/ 219075 h 500063"/>
                <a:gd name="connsiteX19" fmla="*/ 483393 w 2097881"/>
                <a:gd name="connsiteY19" fmla="*/ 226219 h 500063"/>
                <a:gd name="connsiteX20" fmla="*/ 626268 w 2097881"/>
                <a:gd name="connsiteY20" fmla="*/ 233363 h 500063"/>
                <a:gd name="connsiteX21" fmla="*/ 862012 w 2097881"/>
                <a:gd name="connsiteY21" fmla="*/ 226219 h 500063"/>
                <a:gd name="connsiteX22" fmla="*/ 1321593 w 2097881"/>
                <a:gd name="connsiteY22" fmla="*/ 216694 h 500063"/>
                <a:gd name="connsiteX23" fmla="*/ 1700212 w 2097881"/>
                <a:gd name="connsiteY23" fmla="*/ 211932 h 500063"/>
                <a:gd name="connsiteX24" fmla="*/ 1778793 w 2097881"/>
                <a:gd name="connsiteY24" fmla="*/ 209550 h 500063"/>
                <a:gd name="connsiteX25" fmla="*/ 1831181 w 2097881"/>
                <a:gd name="connsiteY25" fmla="*/ 200025 h 500063"/>
                <a:gd name="connsiteX26" fmla="*/ 1881187 w 2097881"/>
                <a:gd name="connsiteY26" fmla="*/ 180975 h 500063"/>
                <a:gd name="connsiteX27" fmla="*/ 1928812 w 2097881"/>
                <a:gd name="connsiteY27" fmla="*/ 154782 h 500063"/>
                <a:gd name="connsiteX28" fmla="*/ 1988343 w 2097881"/>
                <a:gd name="connsiteY28" fmla="*/ 97632 h 500063"/>
                <a:gd name="connsiteX29" fmla="*/ 2026443 w 2097881"/>
                <a:gd name="connsiteY29" fmla="*/ 40482 h 500063"/>
                <a:gd name="connsiteX30" fmla="*/ 2033587 w 2097881"/>
                <a:gd name="connsiteY30" fmla="*/ 14288 h 500063"/>
                <a:gd name="connsiteX31" fmla="*/ 2047875 w 2097881"/>
                <a:gd name="connsiteY31" fmla="*/ 0 h 500063"/>
                <a:gd name="connsiteX32" fmla="*/ 2064543 w 2097881"/>
                <a:gd name="connsiteY32" fmla="*/ 0 h 500063"/>
                <a:gd name="connsiteX33" fmla="*/ 2078831 w 2097881"/>
                <a:gd name="connsiteY33" fmla="*/ 4763 h 500063"/>
                <a:gd name="connsiteX34" fmla="*/ 2093118 w 2097881"/>
                <a:gd name="connsiteY34" fmla="*/ 19050 h 500063"/>
                <a:gd name="connsiteX35" fmla="*/ 2097881 w 2097881"/>
                <a:gd name="connsiteY35" fmla="*/ 40482 h 500063"/>
                <a:gd name="connsiteX36" fmla="*/ 2064543 w 2097881"/>
                <a:gd name="connsiteY36" fmla="*/ 157163 h 500063"/>
                <a:gd name="connsiteX37" fmla="*/ 2014537 w 2097881"/>
                <a:gd name="connsiteY37" fmla="*/ 292894 h 500063"/>
                <a:gd name="connsiteX38" fmla="*/ 1976437 w 2097881"/>
                <a:gd name="connsiteY38" fmla="*/ 359569 h 500063"/>
                <a:gd name="connsiteX39" fmla="*/ 1928812 w 2097881"/>
                <a:gd name="connsiteY39" fmla="*/ 419100 h 500063"/>
                <a:gd name="connsiteX40" fmla="*/ 1878806 w 2097881"/>
                <a:gd name="connsiteY40" fmla="*/ 473869 h 500063"/>
                <a:gd name="connsiteX41" fmla="*/ 1864518 w 2097881"/>
                <a:gd name="connsiteY41" fmla="*/ 492919 h 500063"/>
                <a:gd name="connsiteX42" fmla="*/ 1845468 w 2097881"/>
                <a:gd name="connsiteY42" fmla="*/ 500063 h 500063"/>
                <a:gd name="connsiteX43" fmla="*/ 1807368 w 2097881"/>
                <a:gd name="connsiteY43" fmla="*/ 497682 h 500063"/>
                <a:gd name="connsiteX44" fmla="*/ 1752600 w 2097881"/>
                <a:gd name="connsiteY44" fmla="*/ 481013 h 500063"/>
                <a:gd name="connsiteX45" fmla="*/ 1700212 w 2097881"/>
                <a:gd name="connsiteY45" fmla="*/ 459582 h 500063"/>
                <a:gd name="connsiteX46" fmla="*/ 1662112 w 2097881"/>
                <a:gd name="connsiteY46" fmla="*/ 450057 h 500063"/>
                <a:gd name="connsiteX47" fmla="*/ 1621631 w 2097881"/>
                <a:gd name="connsiteY47" fmla="*/ 447675 h 500063"/>
                <a:gd name="connsiteX48" fmla="*/ 1581150 w 2097881"/>
                <a:gd name="connsiteY48" fmla="*/ 452438 h 500063"/>
                <a:gd name="connsiteX49" fmla="*/ 1050131 w 2097881"/>
                <a:gd name="connsiteY49" fmla="*/ 466725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500063">
                  <a:moveTo>
                    <a:pt x="1050131" y="466725"/>
                  </a:moveTo>
                  <a:lnTo>
                    <a:pt x="523875" y="476250"/>
                  </a:lnTo>
                  <a:lnTo>
                    <a:pt x="307181" y="478632"/>
                  </a:lnTo>
                  <a:lnTo>
                    <a:pt x="197643" y="478632"/>
                  </a:lnTo>
                  <a:lnTo>
                    <a:pt x="145256" y="469107"/>
                  </a:lnTo>
                  <a:lnTo>
                    <a:pt x="114300" y="459582"/>
                  </a:lnTo>
                  <a:lnTo>
                    <a:pt x="76200" y="440532"/>
                  </a:lnTo>
                  <a:lnTo>
                    <a:pt x="42862" y="414338"/>
                  </a:lnTo>
                  <a:lnTo>
                    <a:pt x="14287" y="392907"/>
                  </a:lnTo>
                  <a:lnTo>
                    <a:pt x="0" y="371475"/>
                  </a:lnTo>
                  <a:lnTo>
                    <a:pt x="0" y="345282"/>
                  </a:lnTo>
                  <a:lnTo>
                    <a:pt x="4762" y="330994"/>
                  </a:lnTo>
                  <a:lnTo>
                    <a:pt x="35718" y="302419"/>
                  </a:lnTo>
                  <a:lnTo>
                    <a:pt x="71437" y="283369"/>
                  </a:lnTo>
                  <a:lnTo>
                    <a:pt x="126206" y="257175"/>
                  </a:lnTo>
                  <a:lnTo>
                    <a:pt x="185737" y="238125"/>
                  </a:lnTo>
                  <a:lnTo>
                    <a:pt x="271462" y="221457"/>
                  </a:lnTo>
                  <a:lnTo>
                    <a:pt x="388143" y="209550"/>
                  </a:lnTo>
                  <a:lnTo>
                    <a:pt x="426243" y="219075"/>
                  </a:lnTo>
                  <a:lnTo>
                    <a:pt x="483393" y="226219"/>
                  </a:lnTo>
                  <a:lnTo>
                    <a:pt x="626268" y="233363"/>
                  </a:lnTo>
                  <a:lnTo>
                    <a:pt x="862012" y="226219"/>
                  </a:lnTo>
                  <a:lnTo>
                    <a:pt x="1321593" y="216694"/>
                  </a:lnTo>
                  <a:lnTo>
                    <a:pt x="1700212" y="211932"/>
                  </a:lnTo>
                  <a:lnTo>
                    <a:pt x="1778793" y="209550"/>
                  </a:lnTo>
                  <a:lnTo>
                    <a:pt x="1831181" y="200025"/>
                  </a:lnTo>
                  <a:lnTo>
                    <a:pt x="1881187" y="180975"/>
                  </a:lnTo>
                  <a:lnTo>
                    <a:pt x="1928812" y="154782"/>
                  </a:lnTo>
                  <a:lnTo>
                    <a:pt x="1988343" y="97632"/>
                  </a:lnTo>
                  <a:lnTo>
                    <a:pt x="2026443" y="40482"/>
                  </a:lnTo>
                  <a:lnTo>
                    <a:pt x="2033587" y="14288"/>
                  </a:lnTo>
                  <a:lnTo>
                    <a:pt x="2047875" y="0"/>
                  </a:lnTo>
                  <a:lnTo>
                    <a:pt x="2064543" y="0"/>
                  </a:lnTo>
                  <a:lnTo>
                    <a:pt x="2078831" y="4763"/>
                  </a:lnTo>
                  <a:lnTo>
                    <a:pt x="2093118" y="19050"/>
                  </a:lnTo>
                  <a:lnTo>
                    <a:pt x="2097881" y="40482"/>
                  </a:lnTo>
                  <a:lnTo>
                    <a:pt x="2064543" y="157163"/>
                  </a:lnTo>
                  <a:lnTo>
                    <a:pt x="2014537" y="292894"/>
                  </a:lnTo>
                  <a:lnTo>
                    <a:pt x="1976437" y="359569"/>
                  </a:lnTo>
                  <a:lnTo>
                    <a:pt x="1928812" y="419100"/>
                  </a:lnTo>
                  <a:lnTo>
                    <a:pt x="1878806" y="473869"/>
                  </a:lnTo>
                  <a:lnTo>
                    <a:pt x="1864518" y="492919"/>
                  </a:lnTo>
                  <a:lnTo>
                    <a:pt x="1845468" y="500063"/>
                  </a:lnTo>
                  <a:lnTo>
                    <a:pt x="1807368" y="497682"/>
                  </a:lnTo>
                  <a:lnTo>
                    <a:pt x="1752600" y="481013"/>
                  </a:lnTo>
                  <a:lnTo>
                    <a:pt x="1700212" y="459582"/>
                  </a:lnTo>
                  <a:lnTo>
                    <a:pt x="1662112" y="450057"/>
                  </a:lnTo>
                  <a:lnTo>
                    <a:pt x="1621631" y="447675"/>
                  </a:lnTo>
                  <a:lnTo>
                    <a:pt x="1581150" y="452438"/>
                  </a:lnTo>
                  <a:lnTo>
                    <a:pt x="1050131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6380CEE-DF5F-2544-B1F4-442521AAB493}"/>
                </a:ext>
              </a:extLst>
            </p:cNvPr>
            <p:cNvSpPr/>
            <p:nvPr/>
          </p:nvSpPr>
          <p:spPr>
            <a:xfrm rot="16200000">
              <a:off x="3452019" y="2436019"/>
              <a:ext cx="2058988" cy="488950"/>
            </a:xfrm>
            <a:custGeom>
              <a:avLst/>
              <a:gdLst>
                <a:gd name="connsiteX0" fmla="*/ 1343025 w 2059781"/>
                <a:gd name="connsiteY0" fmla="*/ 459581 h 488156"/>
                <a:gd name="connsiteX1" fmla="*/ 1066800 w 2059781"/>
                <a:gd name="connsiteY1" fmla="*/ 461963 h 488156"/>
                <a:gd name="connsiteX2" fmla="*/ 907256 w 2059781"/>
                <a:gd name="connsiteY2" fmla="*/ 459581 h 488156"/>
                <a:gd name="connsiteX3" fmla="*/ 564356 w 2059781"/>
                <a:gd name="connsiteY3" fmla="*/ 466725 h 488156"/>
                <a:gd name="connsiteX4" fmla="*/ 259556 w 2059781"/>
                <a:gd name="connsiteY4" fmla="*/ 488156 h 488156"/>
                <a:gd name="connsiteX5" fmla="*/ 104775 w 2059781"/>
                <a:gd name="connsiteY5" fmla="*/ 483394 h 488156"/>
                <a:gd name="connsiteX6" fmla="*/ 76200 w 2059781"/>
                <a:gd name="connsiteY6" fmla="*/ 464344 h 488156"/>
                <a:gd name="connsiteX7" fmla="*/ 42863 w 2059781"/>
                <a:gd name="connsiteY7" fmla="*/ 433388 h 488156"/>
                <a:gd name="connsiteX8" fmla="*/ 16669 w 2059781"/>
                <a:gd name="connsiteY8" fmla="*/ 402431 h 488156"/>
                <a:gd name="connsiteX9" fmla="*/ 4763 w 2059781"/>
                <a:gd name="connsiteY9" fmla="*/ 376238 h 488156"/>
                <a:gd name="connsiteX10" fmla="*/ 0 w 2059781"/>
                <a:gd name="connsiteY10" fmla="*/ 354806 h 488156"/>
                <a:gd name="connsiteX11" fmla="*/ 2381 w 2059781"/>
                <a:gd name="connsiteY11" fmla="*/ 328613 h 488156"/>
                <a:gd name="connsiteX12" fmla="*/ 16669 w 2059781"/>
                <a:gd name="connsiteY12" fmla="*/ 309563 h 488156"/>
                <a:gd name="connsiteX13" fmla="*/ 38100 w 2059781"/>
                <a:gd name="connsiteY13" fmla="*/ 292894 h 488156"/>
                <a:gd name="connsiteX14" fmla="*/ 76200 w 2059781"/>
                <a:gd name="connsiteY14" fmla="*/ 276225 h 488156"/>
                <a:gd name="connsiteX15" fmla="*/ 126206 w 2059781"/>
                <a:gd name="connsiteY15" fmla="*/ 261938 h 488156"/>
                <a:gd name="connsiteX16" fmla="*/ 200025 w 2059781"/>
                <a:gd name="connsiteY16" fmla="*/ 247650 h 488156"/>
                <a:gd name="connsiteX17" fmla="*/ 326231 w 2059781"/>
                <a:gd name="connsiteY17" fmla="*/ 242888 h 488156"/>
                <a:gd name="connsiteX18" fmla="*/ 700088 w 2059781"/>
                <a:gd name="connsiteY18" fmla="*/ 235744 h 488156"/>
                <a:gd name="connsiteX19" fmla="*/ 1128713 w 2059781"/>
                <a:gd name="connsiteY19" fmla="*/ 226219 h 488156"/>
                <a:gd name="connsiteX20" fmla="*/ 1524000 w 2059781"/>
                <a:gd name="connsiteY20" fmla="*/ 211931 h 488156"/>
                <a:gd name="connsiteX21" fmla="*/ 1633538 w 2059781"/>
                <a:gd name="connsiteY21" fmla="*/ 209550 h 488156"/>
                <a:gd name="connsiteX22" fmla="*/ 1707356 w 2059781"/>
                <a:gd name="connsiteY22" fmla="*/ 202406 h 488156"/>
                <a:gd name="connsiteX23" fmla="*/ 1747838 w 2059781"/>
                <a:gd name="connsiteY23" fmla="*/ 192881 h 488156"/>
                <a:gd name="connsiteX24" fmla="*/ 1795463 w 2059781"/>
                <a:gd name="connsiteY24" fmla="*/ 176213 h 488156"/>
                <a:gd name="connsiteX25" fmla="*/ 1840706 w 2059781"/>
                <a:gd name="connsiteY25" fmla="*/ 150019 h 488156"/>
                <a:gd name="connsiteX26" fmla="*/ 1881188 w 2059781"/>
                <a:gd name="connsiteY26" fmla="*/ 119063 h 488156"/>
                <a:gd name="connsiteX27" fmla="*/ 1966913 w 2059781"/>
                <a:gd name="connsiteY27" fmla="*/ 47625 h 488156"/>
                <a:gd name="connsiteX28" fmla="*/ 1995488 w 2059781"/>
                <a:gd name="connsiteY28" fmla="*/ 19050 h 488156"/>
                <a:gd name="connsiteX29" fmla="*/ 2016919 w 2059781"/>
                <a:gd name="connsiteY29" fmla="*/ 4763 h 488156"/>
                <a:gd name="connsiteX30" fmla="*/ 2035969 w 2059781"/>
                <a:gd name="connsiteY30" fmla="*/ 0 h 488156"/>
                <a:gd name="connsiteX31" fmla="*/ 2047875 w 2059781"/>
                <a:gd name="connsiteY31" fmla="*/ 0 h 488156"/>
                <a:gd name="connsiteX32" fmla="*/ 2055019 w 2059781"/>
                <a:gd name="connsiteY32" fmla="*/ 4763 h 488156"/>
                <a:gd name="connsiteX33" fmla="*/ 2059781 w 2059781"/>
                <a:gd name="connsiteY33" fmla="*/ 11906 h 488156"/>
                <a:gd name="connsiteX34" fmla="*/ 2057400 w 2059781"/>
                <a:gd name="connsiteY34" fmla="*/ 28575 h 488156"/>
                <a:gd name="connsiteX35" fmla="*/ 2038350 w 2059781"/>
                <a:gd name="connsiteY35" fmla="*/ 92869 h 488156"/>
                <a:gd name="connsiteX36" fmla="*/ 1990725 w 2059781"/>
                <a:gd name="connsiteY36" fmla="*/ 216694 h 488156"/>
                <a:gd name="connsiteX37" fmla="*/ 1945481 w 2059781"/>
                <a:gd name="connsiteY37" fmla="*/ 333375 h 488156"/>
                <a:gd name="connsiteX38" fmla="*/ 1881188 w 2059781"/>
                <a:gd name="connsiteY38" fmla="*/ 454819 h 488156"/>
                <a:gd name="connsiteX39" fmla="*/ 1733550 w 2059781"/>
                <a:gd name="connsiteY39" fmla="*/ 440531 h 488156"/>
                <a:gd name="connsiteX40" fmla="*/ 1343025 w 2059781"/>
                <a:gd name="connsiteY40" fmla="*/ 459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9781" h="488156">
                  <a:moveTo>
                    <a:pt x="1343025" y="459581"/>
                  </a:moveTo>
                  <a:lnTo>
                    <a:pt x="1066800" y="461963"/>
                  </a:lnTo>
                  <a:lnTo>
                    <a:pt x="907256" y="459581"/>
                  </a:lnTo>
                  <a:lnTo>
                    <a:pt x="564356" y="466725"/>
                  </a:lnTo>
                  <a:lnTo>
                    <a:pt x="259556" y="488156"/>
                  </a:lnTo>
                  <a:lnTo>
                    <a:pt x="104775" y="483394"/>
                  </a:lnTo>
                  <a:lnTo>
                    <a:pt x="76200" y="464344"/>
                  </a:lnTo>
                  <a:lnTo>
                    <a:pt x="42863" y="433388"/>
                  </a:lnTo>
                  <a:lnTo>
                    <a:pt x="16669" y="402431"/>
                  </a:lnTo>
                  <a:lnTo>
                    <a:pt x="4763" y="376238"/>
                  </a:lnTo>
                  <a:lnTo>
                    <a:pt x="0" y="354806"/>
                  </a:lnTo>
                  <a:lnTo>
                    <a:pt x="2381" y="328613"/>
                  </a:lnTo>
                  <a:lnTo>
                    <a:pt x="16669" y="309563"/>
                  </a:lnTo>
                  <a:lnTo>
                    <a:pt x="38100" y="292894"/>
                  </a:lnTo>
                  <a:lnTo>
                    <a:pt x="76200" y="276225"/>
                  </a:lnTo>
                  <a:lnTo>
                    <a:pt x="126206" y="261938"/>
                  </a:lnTo>
                  <a:lnTo>
                    <a:pt x="200025" y="247650"/>
                  </a:lnTo>
                  <a:lnTo>
                    <a:pt x="326231" y="242888"/>
                  </a:lnTo>
                  <a:lnTo>
                    <a:pt x="700088" y="235744"/>
                  </a:lnTo>
                  <a:lnTo>
                    <a:pt x="1128713" y="226219"/>
                  </a:lnTo>
                  <a:lnTo>
                    <a:pt x="1524000" y="211931"/>
                  </a:lnTo>
                  <a:lnTo>
                    <a:pt x="1633538" y="209550"/>
                  </a:lnTo>
                  <a:lnTo>
                    <a:pt x="1707356" y="202406"/>
                  </a:lnTo>
                  <a:lnTo>
                    <a:pt x="1747838" y="192881"/>
                  </a:lnTo>
                  <a:lnTo>
                    <a:pt x="1795463" y="176213"/>
                  </a:lnTo>
                  <a:lnTo>
                    <a:pt x="1840706" y="150019"/>
                  </a:lnTo>
                  <a:lnTo>
                    <a:pt x="1881188" y="119063"/>
                  </a:lnTo>
                  <a:lnTo>
                    <a:pt x="1966913" y="47625"/>
                  </a:lnTo>
                  <a:lnTo>
                    <a:pt x="1995488" y="19050"/>
                  </a:lnTo>
                  <a:lnTo>
                    <a:pt x="2016919" y="4763"/>
                  </a:lnTo>
                  <a:lnTo>
                    <a:pt x="2035969" y="0"/>
                  </a:lnTo>
                  <a:lnTo>
                    <a:pt x="2047875" y="0"/>
                  </a:lnTo>
                  <a:lnTo>
                    <a:pt x="2055019" y="4763"/>
                  </a:lnTo>
                  <a:lnTo>
                    <a:pt x="2059781" y="11906"/>
                  </a:lnTo>
                  <a:cubicBezTo>
                    <a:pt x="2057270" y="26977"/>
                    <a:pt x="2057400" y="21366"/>
                    <a:pt x="2057400" y="28575"/>
                  </a:cubicBezTo>
                  <a:lnTo>
                    <a:pt x="2038350" y="92869"/>
                  </a:lnTo>
                  <a:lnTo>
                    <a:pt x="1990725" y="216694"/>
                  </a:lnTo>
                  <a:lnTo>
                    <a:pt x="1945481" y="333375"/>
                  </a:lnTo>
                  <a:lnTo>
                    <a:pt x="1881188" y="454819"/>
                  </a:lnTo>
                  <a:lnTo>
                    <a:pt x="1733550" y="440531"/>
                  </a:lnTo>
                  <a:lnTo>
                    <a:pt x="134302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EC600B5-6D32-F548-92E9-04FDBF4989F7}"/>
                </a:ext>
              </a:extLst>
            </p:cNvPr>
            <p:cNvSpPr/>
            <p:nvPr/>
          </p:nvSpPr>
          <p:spPr>
            <a:xfrm rot="16200000">
              <a:off x="4500563" y="1716088"/>
              <a:ext cx="1985962" cy="1808162"/>
            </a:xfrm>
            <a:custGeom>
              <a:avLst/>
              <a:gdLst>
                <a:gd name="connsiteX0" fmla="*/ 814388 w 1985963"/>
                <a:gd name="connsiteY0" fmla="*/ 1647825 h 1807369"/>
                <a:gd name="connsiteX1" fmla="*/ 445294 w 1985963"/>
                <a:gd name="connsiteY1" fmla="*/ 1614488 h 1807369"/>
                <a:gd name="connsiteX2" fmla="*/ 250032 w 1985963"/>
                <a:gd name="connsiteY2" fmla="*/ 1597819 h 1807369"/>
                <a:gd name="connsiteX3" fmla="*/ 150019 w 1985963"/>
                <a:gd name="connsiteY3" fmla="*/ 1588294 h 1807369"/>
                <a:gd name="connsiteX4" fmla="*/ 95250 w 1985963"/>
                <a:gd name="connsiteY4" fmla="*/ 1578769 h 1807369"/>
                <a:gd name="connsiteX5" fmla="*/ 50007 w 1985963"/>
                <a:gd name="connsiteY5" fmla="*/ 1562100 h 1807369"/>
                <a:gd name="connsiteX6" fmla="*/ 26194 w 1985963"/>
                <a:gd name="connsiteY6" fmla="*/ 1545431 h 1807369"/>
                <a:gd name="connsiteX7" fmla="*/ 9525 w 1985963"/>
                <a:gd name="connsiteY7" fmla="*/ 1521619 h 1807369"/>
                <a:gd name="connsiteX8" fmla="*/ 0 w 1985963"/>
                <a:gd name="connsiteY8" fmla="*/ 1490663 h 1807369"/>
                <a:gd name="connsiteX9" fmla="*/ 0 w 1985963"/>
                <a:gd name="connsiteY9" fmla="*/ 1459706 h 1807369"/>
                <a:gd name="connsiteX10" fmla="*/ 7144 w 1985963"/>
                <a:gd name="connsiteY10" fmla="*/ 1433513 h 1807369"/>
                <a:gd name="connsiteX11" fmla="*/ 21432 w 1985963"/>
                <a:gd name="connsiteY11" fmla="*/ 1412081 h 1807369"/>
                <a:gd name="connsiteX12" fmla="*/ 50007 w 1985963"/>
                <a:gd name="connsiteY12" fmla="*/ 1385888 h 1807369"/>
                <a:gd name="connsiteX13" fmla="*/ 102394 w 1985963"/>
                <a:gd name="connsiteY13" fmla="*/ 1354931 h 1807369"/>
                <a:gd name="connsiteX14" fmla="*/ 266700 w 1985963"/>
                <a:gd name="connsiteY14" fmla="*/ 1385888 h 1807369"/>
                <a:gd name="connsiteX15" fmla="*/ 569119 w 1985963"/>
                <a:gd name="connsiteY15" fmla="*/ 1395413 h 1807369"/>
                <a:gd name="connsiteX16" fmla="*/ 895350 w 1985963"/>
                <a:gd name="connsiteY16" fmla="*/ 1407319 h 1807369"/>
                <a:gd name="connsiteX17" fmla="*/ 1102519 w 1985963"/>
                <a:gd name="connsiteY17" fmla="*/ 1431131 h 1807369"/>
                <a:gd name="connsiteX18" fmla="*/ 1381125 w 1985963"/>
                <a:gd name="connsiteY18" fmla="*/ 1440656 h 1807369"/>
                <a:gd name="connsiteX19" fmla="*/ 1583532 w 1985963"/>
                <a:gd name="connsiteY19" fmla="*/ 1447800 h 1807369"/>
                <a:gd name="connsiteX20" fmla="*/ 1683544 w 1985963"/>
                <a:gd name="connsiteY20" fmla="*/ 1452563 h 1807369"/>
                <a:gd name="connsiteX21" fmla="*/ 1712119 w 1985963"/>
                <a:gd name="connsiteY21" fmla="*/ 1447800 h 1807369"/>
                <a:gd name="connsiteX22" fmla="*/ 1738313 w 1985963"/>
                <a:gd name="connsiteY22" fmla="*/ 1440656 h 1807369"/>
                <a:gd name="connsiteX23" fmla="*/ 1752600 w 1985963"/>
                <a:gd name="connsiteY23" fmla="*/ 1428750 h 1807369"/>
                <a:gd name="connsiteX24" fmla="*/ 1764507 w 1985963"/>
                <a:gd name="connsiteY24" fmla="*/ 1400175 h 1807369"/>
                <a:gd name="connsiteX25" fmla="*/ 1769269 w 1985963"/>
                <a:gd name="connsiteY25" fmla="*/ 1357313 h 1807369"/>
                <a:gd name="connsiteX26" fmla="*/ 1733550 w 1985963"/>
                <a:gd name="connsiteY26" fmla="*/ 1040606 h 1807369"/>
                <a:gd name="connsiteX27" fmla="*/ 1693069 w 1985963"/>
                <a:gd name="connsiteY27" fmla="*/ 678656 h 1807369"/>
                <a:gd name="connsiteX28" fmla="*/ 1640682 w 1985963"/>
                <a:gd name="connsiteY28" fmla="*/ 304800 h 1807369"/>
                <a:gd name="connsiteX29" fmla="*/ 1604963 w 1985963"/>
                <a:gd name="connsiteY29" fmla="*/ 50006 h 1807369"/>
                <a:gd name="connsiteX30" fmla="*/ 1804988 w 1985963"/>
                <a:gd name="connsiteY30" fmla="*/ 0 h 1807369"/>
                <a:gd name="connsiteX31" fmla="*/ 1814513 w 1985963"/>
                <a:gd name="connsiteY31" fmla="*/ 242888 h 1807369"/>
                <a:gd name="connsiteX32" fmla="*/ 1838325 w 1985963"/>
                <a:gd name="connsiteY32" fmla="*/ 492919 h 1807369"/>
                <a:gd name="connsiteX33" fmla="*/ 1859757 w 1985963"/>
                <a:gd name="connsiteY33" fmla="*/ 700088 h 1807369"/>
                <a:gd name="connsiteX34" fmla="*/ 1883569 w 1985963"/>
                <a:gd name="connsiteY34" fmla="*/ 921544 h 1807369"/>
                <a:gd name="connsiteX35" fmla="*/ 1914525 w 1985963"/>
                <a:gd name="connsiteY35" fmla="*/ 1143000 h 1807369"/>
                <a:gd name="connsiteX36" fmla="*/ 1950244 w 1985963"/>
                <a:gd name="connsiteY36" fmla="*/ 1352550 h 1807369"/>
                <a:gd name="connsiteX37" fmla="*/ 1962150 w 1985963"/>
                <a:gd name="connsiteY37" fmla="*/ 1381125 h 1807369"/>
                <a:gd name="connsiteX38" fmla="*/ 1985963 w 1985963"/>
                <a:gd name="connsiteY38" fmla="*/ 1440656 h 1807369"/>
                <a:gd name="connsiteX39" fmla="*/ 1985963 w 1985963"/>
                <a:gd name="connsiteY39" fmla="*/ 1459706 h 1807369"/>
                <a:gd name="connsiteX40" fmla="*/ 1935957 w 1985963"/>
                <a:gd name="connsiteY40" fmla="*/ 1552575 h 1807369"/>
                <a:gd name="connsiteX41" fmla="*/ 1881188 w 1985963"/>
                <a:gd name="connsiteY41" fmla="*/ 1650206 h 1807369"/>
                <a:gd name="connsiteX42" fmla="*/ 1816894 w 1985963"/>
                <a:gd name="connsiteY42" fmla="*/ 1735931 h 1807369"/>
                <a:gd name="connsiteX43" fmla="*/ 1771650 w 1985963"/>
                <a:gd name="connsiteY43" fmla="*/ 1776413 h 1807369"/>
                <a:gd name="connsiteX44" fmla="*/ 1740694 w 1985963"/>
                <a:gd name="connsiteY44" fmla="*/ 1797844 h 1807369"/>
                <a:gd name="connsiteX45" fmla="*/ 1712119 w 1985963"/>
                <a:gd name="connsiteY45" fmla="*/ 1807369 h 1807369"/>
                <a:gd name="connsiteX46" fmla="*/ 1685925 w 1985963"/>
                <a:gd name="connsiteY46" fmla="*/ 1807369 h 1807369"/>
                <a:gd name="connsiteX47" fmla="*/ 1662113 w 1985963"/>
                <a:gd name="connsiteY47" fmla="*/ 1797844 h 1807369"/>
                <a:gd name="connsiteX48" fmla="*/ 1635919 w 1985963"/>
                <a:gd name="connsiteY48" fmla="*/ 1776413 h 1807369"/>
                <a:gd name="connsiteX49" fmla="*/ 1619250 w 1985963"/>
                <a:gd name="connsiteY49" fmla="*/ 1747838 h 1807369"/>
                <a:gd name="connsiteX50" fmla="*/ 1593057 w 1985963"/>
                <a:gd name="connsiteY50" fmla="*/ 1728788 h 1807369"/>
                <a:gd name="connsiteX51" fmla="*/ 1543050 w 1985963"/>
                <a:gd name="connsiteY51" fmla="*/ 1712119 h 1807369"/>
                <a:gd name="connsiteX52" fmla="*/ 1478757 w 1985963"/>
                <a:gd name="connsiteY52" fmla="*/ 1697831 h 1807369"/>
                <a:gd name="connsiteX53" fmla="*/ 1352550 w 1985963"/>
                <a:gd name="connsiteY53" fmla="*/ 1688306 h 1807369"/>
                <a:gd name="connsiteX54" fmla="*/ 814388 w 1985963"/>
                <a:gd name="connsiteY54" fmla="*/ 1647825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85963" h="1807369">
                  <a:moveTo>
                    <a:pt x="814388" y="1647825"/>
                  </a:moveTo>
                  <a:lnTo>
                    <a:pt x="445294" y="1614488"/>
                  </a:lnTo>
                  <a:lnTo>
                    <a:pt x="250032" y="1597819"/>
                  </a:lnTo>
                  <a:lnTo>
                    <a:pt x="150019" y="1588294"/>
                  </a:lnTo>
                  <a:lnTo>
                    <a:pt x="95250" y="1578769"/>
                  </a:lnTo>
                  <a:lnTo>
                    <a:pt x="50007" y="1562100"/>
                  </a:lnTo>
                  <a:lnTo>
                    <a:pt x="26194" y="1545431"/>
                  </a:lnTo>
                  <a:lnTo>
                    <a:pt x="9525" y="1521619"/>
                  </a:lnTo>
                  <a:lnTo>
                    <a:pt x="0" y="1490663"/>
                  </a:lnTo>
                  <a:lnTo>
                    <a:pt x="0" y="1459706"/>
                  </a:lnTo>
                  <a:lnTo>
                    <a:pt x="7144" y="1433513"/>
                  </a:lnTo>
                  <a:lnTo>
                    <a:pt x="21432" y="1412081"/>
                  </a:lnTo>
                  <a:lnTo>
                    <a:pt x="50007" y="1385888"/>
                  </a:lnTo>
                  <a:lnTo>
                    <a:pt x="102394" y="1354931"/>
                  </a:lnTo>
                  <a:lnTo>
                    <a:pt x="266700" y="1385888"/>
                  </a:lnTo>
                  <a:lnTo>
                    <a:pt x="569119" y="1395413"/>
                  </a:lnTo>
                  <a:lnTo>
                    <a:pt x="895350" y="1407319"/>
                  </a:lnTo>
                  <a:lnTo>
                    <a:pt x="1102519" y="1431131"/>
                  </a:lnTo>
                  <a:cubicBezTo>
                    <a:pt x="1195387" y="1434333"/>
                    <a:pt x="1288202" y="1440656"/>
                    <a:pt x="1381125" y="1440656"/>
                  </a:cubicBezTo>
                  <a:lnTo>
                    <a:pt x="1583532" y="1447800"/>
                  </a:lnTo>
                  <a:lnTo>
                    <a:pt x="1683544" y="1452563"/>
                  </a:lnTo>
                  <a:lnTo>
                    <a:pt x="1712119" y="1447800"/>
                  </a:lnTo>
                  <a:lnTo>
                    <a:pt x="1738313" y="1440656"/>
                  </a:lnTo>
                  <a:lnTo>
                    <a:pt x="1752600" y="1428750"/>
                  </a:lnTo>
                  <a:lnTo>
                    <a:pt x="1764507" y="1400175"/>
                  </a:lnTo>
                  <a:lnTo>
                    <a:pt x="1769269" y="1357313"/>
                  </a:lnTo>
                  <a:lnTo>
                    <a:pt x="1733550" y="1040606"/>
                  </a:lnTo>
                  <a:lnTo>
                    <a:pt x="1693069" y="678656"/>
                  </a:lnTo>
                  <a:lnTo>
                    <a:pt x="1640682" y="304800"/>
                  </a:lnTo>
                  <a:lnTo>
                    <a:pt x="1604963" y="50006"/>
                  </a:lnTo>
                  <a:lnTo>
                    <a:pt x="1804988" y="0"/>
                  </a:lnTo>
                  <a:lnTo>
                    <a:pt x="1814513" y="242888"/>
                  </a:lnTo>
                  <a:lnTo>
                    <a:pt x="1838325" y="492919"/>
                  </a:lnTo>
                  <a:lnTo>
                    <a:pt x="1859757" y="700088"/>
                  </a:lnTo>
                  <a:lnTo>
                    <a:pt x="1883569" y="921544"/>
                  </a:lnTo>
                  <a:lnTo>
                    <a:pt x="1914525" y="1143000"/>
                  </a:lnTo>
                  <a:lnTo>
                    <a:pt x="1950244" y="1352550"/>
                  </a:lnTo>
                  <a:lnTo>
                    <a:pt x="1962150" y="1381125"/>
                  </a:lnTo>
                  <a:lnTo>
                    <a:pt x="1985963" y="1440656"/>
                  </a:lnTo>
                  <a:lnTo>
                    <a:pt x="1985963" y="1459706"/>
                  </a:lnTo>
                  <a:lnTo>
                    <a:pt x="1935957" y="1552575"/>
                  </a:lnTo>
                  <a:lnTo>
                    <a:pt x="1881188" y="1650206"/>
                  </a:lnTo>
                  <a:lnTo>
                    <a:pt x="1816894" y="1735931"/>
                  </a:lnTo>
                  <a:lnTo>
                    <a:pt x="1771650" y="1776413"/>
                  </a:lnTo>
                  <a:lnTo>
                    <a:pt x="1740694" y="1797844"/>
                  </a:lnTo>
                  <a:lnTo>
                    <a:pt x="1712119" y="1807369"/>
                  </a:lnTo>
                  <a:lnTo>
                    <a:pt x="1685925" y="1807369"/>
                  </a:lnTo>
                  <a:lnTo>
                    <a:pt x="1662113" y="1797844"/>
                  </a:lnTo>
                  <a:lnTo>
                    <a:pt x="1635919" y="1776413"/>
                  </a:lnTo>
                  <a:lnTo>
                    <a:pt x="1619250" y="1747838"/>
                  </a:lnTo>
                  <a:lnTo>
                    <a:pt x="1593057" y="1728788"/>
                  </a:lnTo>
                  <a:lnTo>
                    <a:pt x="1543050" y="1712119"/>
                  </a:lnTo>
                  <a:lnTo>
                    <a:pt x="1478757" y="1697831"/>
                  </a:lnTo>
                  <a:lnTo>
                    <a:pt x="1352550" y="1688306"/>
                  </a:lnTo>
                  <a:lnTo>
                    <a:pt x="814388" y="1647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851754A-C1A3-3B4B-AD28-37582031389E}"/>
                </a:ext>
              </a:extLst>
            </p:cNvPr>
            <p:cNvSpPr/>
            <p:nvPr/>
          </p:nvSpPr>
          <p:spPr>
            <a:xfrm>
              <a:off x="4622800" y="2490788"/>
              <a:ext cx="1449388" cy="323850"/>
            </a:xfrm>
            <a:custGeom>
              <a:avLst/>
              <a:gdLst>
                <a:gd name="connsiteX0" fmla="*/ 566738 w 1450182"/>
                <a:gd name="connsiteY0" fmla="*/ 250031 h 323850"/>
                <a:gd name="connsiteX1" fmla="*/ 328613 w 1450182"/>
                <a:gd name="connsiteY1" fmla="*/ 276225 h 323850"/>
                <a:gd name="connsiteX2" fmla="*/ 11907 w 1450182"/>
                <a:gd name="connsiteY2" fmla="*/ 323850 h 323850"/>
                <a:gd name="connsiteX3" fmla="*/ 0 w 1450182"/>
                <a:gd name="connsiteY3" fmla="*/ 145256 h 323850"/>
                <a:gd name="connsiteX4" fmla="*/ 245269 w 1450182"/>
                <a:gd name="connsiteY4" fmla="*/ 116681 h 323850"/>
                <a:gd name="connsiteX5" fmla="*/ 602457 w 1450182"/>
                <a:gd name="connsiteY5" fmla="*/ 73818 h 323850"/>
                <a:gd name="connsiteX6" fmla="*/ 847725 w 1450182"/>
                <a:gd name="connsiteY6" fmla="*/ 45243 h 323850"/>
                <a:gd name="connsiteX7" fmla="*/ 1076325 w 1450182"/>
                <a:gd name="connsiteY7" fmla="*/ 19050 h 323850"/>
                <a:gd name="connsiteX8" fmla="*/ 1254919 w 1450182"/>
                <a:gd name="connsiteY8" fmla="*/ 2381 h 323850"/>
                <a:gd name="connsiteX9" fmla="*/ 1314450 w 1450182"/>
                <a:gd name="connsiteY9" fmla="*/ 0 h 323850"/>
                <a:gd name="connsiteX10" fmla="*/ 1371600 w 1450182"/>
                <a:gd name="connsiteY10" fmla="*/ 7143 h 323850"/>
                <a:gd name="connsiteX11" fmla="*/ 1450182 w 1450182"/>
                <a:gd name="connsiteY11" fmla="*/ 35718 h 323850"/>
                <a:gd name="connsiteX12" fmla="*/ 1440657 w 1450182"/>
                <a:gd name="connsiteY12" fmla="*/ 228600 h 323850"/>
                <a:gd name="connsiteX13" fmla="*/ 1097757 w 1450182"/>
                <a:gd name="connsiteY13" fmla="*/ 219075 h 323850"/>
                <a:gd name="connsiteX14" fmla="*/ 866775 w 1450182"/>
                <a:gd name="connsiteY14" fmla="*/ 226218 h 323850"/>
                <a:gd name="connsiteX15" fmla="*/ 566738 w 1450182"/>
                <a:gd name="connsiteY15" fmla="*/ 25003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0182" h="323850">
                  <a:moveTo>
                    <a:pt x="566738" y="250031"/>
                  </a:moveTo>
                  <a:lnTo>
                    <a:pt x="328613" y="276225"/>
                  </a:lnTo>
                  <a:lnTo>
                    <a:pt x="11907" y="323850"/>
                  </a:lnTo>
                  <a:lnTo>
                    <a:pt x="0" y="145256"/>
                  </a:lnTo>
                  <a:lnTo>
                    <a:pt x="245269" y="116681"/>
                  </a:lnTo>
                  <a:lnTo>
                    <a:pt x="602457" y="73818"/>
                  </a:lnTo>
                  <a:lnTo>
                    <a:pt x="847725" y="45243"/>
                  </a:lnTo>
                  <a:lnTo>
                    <a:pt x="1076325" y="19050"/>
                  </a:lnTo>
                  <a:lnTo>
                    <a:pt x="1254919" y="2381"/>
                  </a:lnTo>
                  <a:lnTo>
                    <a:pt x="1314450" y="0"/>
                  </a:lnTo>
                  <a:lnTo>
                    <a:pt x="1371600" y="7143"/>
                  </a:lnTo>
                  <a:lnTo>
                    <a:pt x="1450182" y="35718"/>
                  </a:lnTo>
                  <a:lnTo>
                    <a:pt x="1440657" y="228600"/>
                  </a:lnTo>
                  <a:lnTo>
                    <a:pt x="1097757" y="219075"/>
                  </a:lnTo>
                  <a:lnTo>
                    <a:pt x="866775" y="226218"/>
                  </a:lnTo>
                  <a:lnTo>
                    <a:pt x="56673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C9FD41C-C96C-4745-859D-DC4E9DCB9F66}"/>
                </a:ext>
              </a:extLst>
            </p:cNvPr>
            <p:cNvSpPr/>
            <p:nvPr/>
          </p:nvSpPr>
          <p:spPr>
            <a:xfrm>
              <a:off x="4622800" y="3309938"/>
              <a:ext cx="1414463" cy="307975"/>
            </a:xfrm>
            <a:custGeom>
              <a:avLst/>
              <a:gdLst>
                <a:gd name="connsiteX0" fmla="*/ 685800 w 1414463"/>
                <a:gd name="connsiteY0" fmla="*/ 230981 h 307181"/>
                <a:gd name="connsiteX1" fmla="*/ 311944 w 1414463"/>
                <a:gd name="connsiteY1" fmla="*/ 271462 h 307181"/>
                <a:gd name="connsiteX2" fmla="*/ 19050 w 1414463"/>
                <a:gd name="connsiteY2" fmla="*/ 307181 h 307181"/>
                <a:gd name="connsiteX3" fmla="*/ 0 w 1414463"/>
                <a:gd name="connsiteY3" fmla="*/ 133350 h 307181"/>
                <a:gd name="connsiteX4" fmla="*/ 271463 w 1414463"/>
                <a:gd name="connsiteY4" fmla="*/ 102393 h 307181"/>
                <a:gd name="connsiteX5" fmla="*/ 640557 w 1414463"/>
                <a:gd name="connsiteY5" fmla="*/ 66675 h 307181"/>
                <a:gd name="connsiteX6" fmla="*/ 985838 w 1414463"/>
                <a:gd name="connsiteY6" fmla="*/ 30956 h 307181"/>
                <a:gd name="connsiteX7" fmla="*/ 1152525 w 1414463"/>
                <a:gd name="connsiteY7" fmla="*/ 9525 h 307181"/>
                <a:gd name="connsiteX8" fmla="*/ 1197769 w 1414463"/>
                <a:gd name="connsiteY8" fmla="*/ 2381 h 307181"/>
                <a:gd name="connsiteX9" fmla="*/ 1240632 w 1414463"/>
                <a:gd name="connsiteY9" fmla="*/ 0 h 307181"/>
                <a:gd name="connsiteX10" fmla="*/ 1281113 w 1414463"/>
                <a:gd name="connsiteY10" fmla="*/ 4762 h 307181"/>
                <a:gd name="connsiteX11" fmla="*/ 1321594 w 1414463"/>
                <a:gd name="connsiteY11" fmla="*/ 14287 h 307181"/>
                <a:gd name="connsiteX12" fmla="*/ 1414463 w 1414463"/>
                <a:gd name="connsiteY12" fmla="*/ 47625 h 307181"/>
                <a:gd name="connsiteX13" fmla="*/ 1409700 w 1414463"/>
                <a:gd name="connsiteY13" fmla="*/ 209550 h 307181"/>
                <a:gd name="connsiteX14" fmla="*/ 1107282 w 1414463"/>
                <a:gd name="connsiteY14" fmla="*/ 214312 h 307181"/>
                <a:gd name="connsiteX15" fmla="*/ 685800 w 1414463"/>
                <a:gd name="connsiteY15" fmla="*/ 2309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4463" h="307181">
                  <a:moveTo>
                    <a:pt x="685800" y="230981"/>
                  </a:moveTo>
                  <a:lnTo>
                    <a:pt x="311944" y="271462"/>
                  </a:lnTo>
                  <a:lnTo>
                    <a:pt x="19050" y="307181"/>
                  </a:lnTo>
                  <a:lnTo>
                    <a:pt x="0" y="133350"/>
                  </a:lnTo>
                  <a:lnTo>
                    <a:pt x="271463" y="102393"/>
                  </a:lnTo>
                  <a:lnTo>
                    <a:pt x="640557" y="66675"/>
                  </a:lnTo>
                  <a:lnTo>
                    <a:pt x="985838" y="30956"/>
                  </a:lnTo>
                  <a:lnTo>
                    <a:pt x="1152525" y="9525"/>
                  </a:lnTo>
                  <a:lnTo>
                    <a:pt x="1197769" y="2381"/>
                  </a:lnTo>
                  <a:lnTo>
                    <a:pt x="1240632" y="0"/>
                  </a:lnTo>
                  <a:lnTo>
                    <a:pt x="1281113" y="4762"/>
                  </a:lnTo>
                  <a:lnTo>
                    <a:pt x="1321594" y="14287"/>
                  </a:lnTo>
                  <a:lnTo>
                    <a:pt x="1414463" y="47625"/>
                  </a:lnTo>
                  <a:lnTo>
                    <a:pt x="1409700" y="209550"/>
                  </a:lnTo>
                  <a:lnTo>
                    <a:pt x="1107282" y="214312"/>
                  </a:lnTo>
                  <a:lnTo>
                    <a:pt x="6858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CB51D3A-04C9-6C42-9F89-5D5CF2F91015}"/>
                </a:ext>
              </a:extLst>
            </p:cNvPr>
            <p:cNvSpPr/>
            <p:nvPr/>
          </p:nvSpPr>
          <p:spPr>
            <a:xfrm>
              <a:off x="2759075" y="3924300"/>
              <a:ext cx="1682750" cy="1960563"/>
            </a:xfrm>
            <a:custGeom>
              <a:avLst/>
              <a:gdLst>
                <a:gd name="connsiteX0" fmla="*/ 1218319 w 1683447"/>
                <a:gd name="connsiteY0" fmla="*/ 1242104 h 1960939"/>
                <a:gd name="connsiteX1" fmla="*/ 1109965 w 1683447"/>
                <a:gd name="connsiteY1" fmla="*/ 1384814 h 1960939"/>
                <a:gd name="connsiteX2" fmla="*/ 1049181 w 1683447"/>
                <a:gd name="connsiteY2" fmla="*/ 1445598 h 1960939"/>
                <a:gd name="connsiteX3" fmla="*/ 977826 w 1683447"/>
                <a:gd name="connsiteY3" fmla="*/ 1516953 h 1960939"/>
                <a:gd name="connsiteX4" fmla="*/ 882686 w 1683447"/>
                <a:gd name="connsiteY4" fmla="*/ 1590951 h 1960939"/>
                <a:gd name="connsiteX5" fmla="*/ 758476 w 1683447"/>
                <a:gd name="connsiteY5" fmla="*/ 1675519 h 1960939"/>
                <a:gd name="connsiteX6" fmla="*/ 673907 w 1683447"/>
                <a:gd name="connsiteY6" fmla="*/ 1728375 h 1960939"/>
                <a:gd name="connsiteX7" fmla="*/ 554982 w 1683447"/>
                <a:gd name="connsiteY7" fmla="*/ 1789159 h 1960939"/>
                <a:gd name="connsiteX8" fmla="*/ 425486 w 1683447"/>
                <a:gd name="connsiteY8" fmla="*/ 1849942 h 1960939"/>
                <a:gd name="connsiteX9" fmla="*/ 309204 w 1683447"/>
                <a:gd name="connsiteY9" fmla="*/ 1889584 h 1960939"/>
                <a:gd name="connsiteX10" fmla="*/ 187637 w 1683447"/>
                <a:gd name="connsiteY10" fmla="*/ 1926583 h 1960939"/>
                <a:gd name="connsiteX11" fmla="*/ 100425 w 1683447"/>
                <a:gd name="connsiteY11" fmla="*/ 1950368 h 1960939"/>
                <a:gd name="connsiteX12" fmla="*/ 44927 w 1683447"/>
                <a:gd name="connsiteY12" fmla="*/ 1960939 h 1960939"/>
                <a:gd name="connsiteX13" fmla="*/ 7928 w 1683447"/>
                <a:gd name="connsiteY13" fmla="*/ 1960939 h 1960939"/>
                <a:gd name="connsiteX14" fmla="*/ 0 w 1683447"/>
                <a:gd name="connsiteY14" fmla="*/ 1953011 h 1960939"/>
                <a:gd name="connsiteX15" fmla="*/ 0 w 1683447"/>
                <a:gd name="connsiteY15" fmla="*/ 1937154 h 1960939"/>
                <a:gd name="connsiteX16" fmla="*/ 7928 w 1683447"/>
                <a:gd name="connsiteY16" fmla="*/ 1921297 h 1960939"/>
                <a:gd name="connsiteX17" fmla="*/ 31713 w 1683447"/>
                <a:gd name="connsiteY17" fmla="*/ 1905441 h 1960939"/>
                <a:gd name="connsiteX18" fmla="*/ 163852 w 1683447"/>
                <a:gd name="connsiteY18" fmla="*/ 1857871 h 1960939"/>
                <a:gd name="connsiteX19" fmla="*/ 340918 w 1683447"/>
                <a:gd name="connsiteY19" fmla="*/ 1773302 h 1960939"/>
                <a:gd name="connsiteX20" fmla="*/ 486270 w 1683447"/>
                <a:gd name="connsiteY20" fmla="*/ 1688733 h 1960939"/>
                <a:gd name="connsiteX21" fmla="*/ 636908 w 1683447"/>
                <a:gd name="connsiteY21" fmla="*/ 1585665 h 1960939"/>
                <a:gd name="connsiteX22" fmla="*/ 782261 w 1683447"/>
                <a:gd name="connsiteY22" fmla="*/ 1458812 h 1960939"/>
                <a:gd name="connsiteX23" fmla="*/ 861544 w 1683447"/>
                <a:gd name="connsiteY23" fmla="*/ 1379529 h 1960939"/>
                <a:gd name="connsiteX24" fmla="*/ 932899 w 1683447"/>
                <a:gd name="connsiteY24" fmla="*/ 1281746 h 1960939"/>
                <a:gd name="connsiteX25" fmla="*/ 1017468 w 1683447"/>
                <a:gd name="connsiteY25" fmla="*/ 1146964 h 1960939"/>
                <a:gd name="connsiteX26" fmla="*/ 1070323 w 1683447"/>
                <a:gd name="connsiteY26" fmla="*/ 1062396 h 1960939"/>
                <a:gd name="connsiteX27" fmla="*/ 1136393 w 1683447"/>
                <a:gd name="connsiteY27" fmla="*/ 940828 h 1960939"/>
                <a:gd name="connsiteX28" fmla="*/ 1186605 w 1683447"/>
                <a:gd name="connsiteY28" fmla="*/ 824546 h 1960939"/>
                <a:gd name="connsiteX29" fmla="*/ 1234175 w 1683447"/>
                <a:gd name="connsiteY29" fmla="*/ 695050 h 1960939"/>
                <a:gd name="connsiteX30" fmla="*/ 1271174 w 1683447"/>
                <a:gd name="connsiteY30" fmla="*/ 549697 h 1960939"/>
                <a:gd name="connsiteX31" fmla="*/ 1294959 w 1683447"/>
                <a:gd name="connsiteY31" fmla="*/ 443986 h 1960939"/>
                <a:gd name="connsiteX32" fmla="*/ 1310816 w 1683447"/>
                <a:gd name="connsiteY32" fmla="*/ 338275 h 1960939"/>
                <a:gd name="connsiteX33" fmla="*/ 1316101 w 1683447"/>
                <a:gd name="connsiteY33" fmla="*/ 256349 h 1960939"/>
                <a:gd name="connsiteX34" fmla="*/ 1313459 w 1683447"/>
                <a:gd name="connsiteY34" fmla="*/ 219351 h 1960939"/>
                <a:gd name="connsiteX35" fmla="*/ 1297602 w 1683447"/>
                <a:gd name="connsiteY35" fmla="*/ 184994 h 1960939"/>
                <a:gd name="connsiteX36" fmla="*/ 1271174 w 1683447"/>
                <a:gd name="connsiteY36" fmla="*/ 155924 h 1960939"/>
                <a:gd name="connsiteX37" fmla="*/ 1244746 w 1683447"/>
                <a:gd name="connsiteY37" fmla="*/ 132139 h 1960939"/>
                <a:gd name="connsiteX38" fmla="*/ 1194534 w 1683447"/>
                <a:gd name="connsiteY38" fmla="*/ 105711 h 1960939"/>
                <a:gd name="connsiteX39" fmla="*/ 1125822 w 1683447"/>
                <a:gd name="connsiteY39" fmla="*/ 87212 h 1960939"/>
                <a:gd name="connsiteX40" fmla="*/ 1099394 w 1683447"/>
                <a:gd name="connsiteY40" fmla="*/ 73998 h 1960939"/>
                <a:gd name="connsiteX41" fmla="*/ 1094108 w 1683447"/>
                <a:gd name="connsiteY41" fmla="*/ 55498 h 1960939"/>
                <a:gd name="connsiteX42" fmla="*/ 1099394 w 1683447"/>
                <a:gd name="connsiteY42" fmla="*/ 39642 h 1960939"/>
                <a:gd name="connsiteX43" fmla="*/ 1117893 w 1683447"/>
                <a:gd name="connsiteY43" fmla="*/ 23785 h 1960939"/>
                <a:gd name="connsiteX44" fmla="*/ 1168106 w 1683447"/>
                <a:gd name="connsiteY44" fmla="*/ 5286 h 1960939"/>
                <a:gd name="connsiteX45" fmla="*/ 1220961 w 1683447"/>
                <a:gd name="connsiteY45" fmla="*/ 0 h 1960939"/>
                <a:gd name="connsiteX46" fmla="*/ 1287031 w 1683447"/>
                <a:gd name="connsiteY46" fmla="*/ 2643 h 1960939"/>
                <a:gd name="connsiteX47" fmla="*/ 1331958 w 1683447"/>
                <a:gd name="connsiteY47" fmla="*/ 7929 h 1960939"/>
                <a:gd name="connsiteX48" fmla="*/ 1371600 w 1683447"/>
                <a:gd name="connsiteY48" fmla="*/ 18500 h 1960939"/>
                <a:gd name="connsiteX49" fmla="*/ 1429741 w 1683447"/>
                <a:gd name="connsiteY49" fmla="*/ 36999 h 1960939"/>
                <a:gd name="connsiteX50" fmla="*/ 1538094 w 1683447"/>
                <a:gd name="connsiteY50" fmla="*/ 92497 h 1960939"/>
                <a:gd name="connsiteX51" fmla="*/ 1609449 w 1683447"/>
                <a:gd name="connsiteY51" fmla="*/ 140067 h 1960939"/>
                <a:gd name="connsiteX52" fmla="*/ 1675519 w 1683447"/>
                <a:gd name="connsiteY52" fmla="*/ 192923 h 1960939"/>
                <a:gd name="connsiteX53" fmla="*/ 1683447 w 1683447"/>
                <a:gd name="connsiteY53" fmla="*/ 211422 h 1960939"/>
                <a:gd name="connsiteX54" fmla="*/ 1683447 w 1683447"/>
                <a:gd name="connsiteY54" fmla="*/ 245778 h 1960939"/>
                <a:gd name="connsiteX55" fmla="*/ 1664948 w 1683447"/>
                <a:gd name="connsiteY55" fmla="*/ 277492 h 1960939"/>
                <a:gd name="connsiteX56" fmla="*/ 1635877 w 1683447"/>
                <a:gd name="connsiteY56" fmla="*/ 298634 h 1960939"/>
                <a:gd name="connsiteX57" fmla="*/ 1614735 w 1683447"/>
                <a:gd name="connsiteY57" fmla="*/ 332990 h 1960939"/>
                <a:gd name="connsiteX58" fmla="*/ 1590950 w 1683447"/>
                <a:gd name="connsiteY58" fmla="*/ 375274 h 1960939"/>
                <a:gd name="connsiteX59" fmla="*/ 1572451 w 1683447"/>
                <a:gd name="connsiteY59" fmla="*/ 433415 h 1960939"/>
                <a:gd name="connsiteX60" fmla="*/ 1548666 w 1683447"/>
                <a:gd name="connsiteY60" fmla="*/ 523270 h 1960939"/>
                <a:gd name="connsiteX61" fmla="*/ 1498453 w 1683447"/>
                <a:gd name="connsiteY61" fmla="*/ 665979 h 1960939"/>
                <a:gd name="connsiteX62" fmla="*/ 1432383 w 1683447"/>
                <a:gd name="connsiteY62" fmla="*/ 835117 h 1960939"/>
                <a:gd name="connsiteX63" fmla="*/ 1345172 w 1683447"/>
                <a:gd name="connsiteY63" fmla="*/ 1028040 h 1960939"/>
                <a:gd name="connsiteX64" fmla="*/ 1218319 w 1683447"/>
                <a:gd name="connsiteY64" fmla="*/ 1242104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83447" h="1960939">
                  <a:moveTo>
                    <a:pt x="1218319" y="1242104"/>
                  </a:moveTo>
                  <a:lnTo>
                    <a:pt x="1109965" y="1384814"/>
                  </a:lnTo>
                  <a:lnTo>
                    <a:pt x="1049181" y="1445598"/>
                  </a:lnTo>
                  <a:lnTo>
                    <a:pt x="977826" y="1516953"/>
                  </a:lnTo>
                  <a:lnTo>
                    <a:pt x="882686" y="1590951"/>
                  </a:lnTo>
                  <a:lnTo>
                    <a:pt x="758476" y="1675519"/>
                  </a:lnTo>
                  <a:lnTo>
                    <a:pt x="673907" y="1728375"/>
                  </a:lnTo>
                  <a:lnTo>
                    <a:pt x="554982" y="1789159"/>
                  </a:lnTo>
                  <a:lnTo>
                    <a:pt x="425486" y="1849942"/>
                  </a:lnTo>
                  <a:lnTo>
                    <a:pt x="309204" y="1889584"/>
                  </a:lnTo>
                  <a:lnTo>
                    <a:pt x="187637" y="1926583"/>
                  </a:lnTo>
                  <a:lnTo>
                    <a:pt x="100425" y="1950368"/>
                  </a:lnTo>
                  <a:lnTo>
                    <a:pt x="44927" y="1960939"/>
                  </a:lnTo>
                  <a:lnTo>
                    <a:pt x="7928" y="1960939"/>
                  </a:lnTo>
                  <a:lnTo>
                    <a:pt x="0" y="1953011"/>
                  </a:lnTo>
                  <a:lnTo>
                    <a:pt x="0" y="1937154"/>
                  </a:lnTo>
                  <a:lnTo>
                    <a:pt x="7928" y="1921297"/>
                  </a:lnTo>
                  <a:lnTo>
                    <a:pt x="31713" y="1905441"/>
                  </a:lnTo>
                  <a:lnTo>
                    <a:pt x="163852" y="1857871"/>
                  </a:lnTo>
                  <a:lnTo>
                    <a:pt x="340918" y="1773302"/>
                  </a:lnTo>
                  <a:lnTo>
                    <a:pt x="486270" y="1688733"/>
                  </a:lnTo>
                  <a:lnTo>
                    <a:pt x="636908" y="1585665"/>
                  </a:lnTo>
                  <a:lnTo>
                    <a:pt x="782261" y="1458812"/>
                  </a:lnTo>
                  <a:lnTo>
                    <a:pt x="861544" y="1379529"/>
                  </a:lnTo>
                  <a:lnTo>
                    <a:pt x="932899" y="1281746"/>
                  </a:lnTo>
                  <a:lnTo>
                    <a:pt x="1017468" y="1146964"/>
                  </a:lnTo>
                  <a:lnTo>
                    <a:pt x="1070323" y="1062396"/>
                  </a:lnTo>
                  <a:lnTo>
                    <a:pt x="1136393" y="940828"/>
                  </a:lnTo>
                  <a:lnTo>
                    <a:pt x="1186605" y="824546"/>
                  </a:lnTo>
                  <a:lnTo>
                    <a:pt x="1234175" y="695050"/>
                  </a:lnTo>
                  <a:lnTo>
                    <a:pt x="1271174" y="549697"/>
                  </a:lnTo>
                  <a:lnTo>
                    <a:pt x="1294959" y="443986"/>
                  </a:lnTo>
                  <a:lnTo>
                    <a:pt x="1310816" y="338275"/>
                  </a:lnTo>
                  <a:lnTo>
                    <a:pt x="1316101" y="256349"/>
                  </a:lnTo>
                  <a:lnTo>
                    <a:pt x="1313459" y="219351"/>
                  </a:lnTo>
                  <a:lnTo>
                    <a:pt x="1297602" y="184994"/>
                  </a:lnTo>
                  <a:lnTo>
                    <a:pt x="1271174" y="155924"/>
                  </a:lnTo>
                  <a:lnTo>
                    <a:pt x="1244746" y="132139"/>
                  </a:lnTo>
                  <a:lnTo>
                    <a:pt x="1194534" y="105711"/>
                  </a:lnTo>
                  <a:lnTo>
                    <a:pt x="1125822" y="87212"/>
                  </a:lnTo>
                  <a:lnTo>
                    <a:pt x="1099394" y="73998"/>
                  </a:lnTo>
                  <a:lnTo>
                    <a:pt x="1094108" y="55498"/>
                  </a:lnTo>
                  <a:lnTo>
                    <a:pt x="1099394" y="39642"/>
                  </a:lnTo>
                  <a:lnTo>
                    <a:pt x="1117893" y="23785"/>
                  </a:lnTo>
                  <a:lnTo>
                    <a:pt x="1168106" y="5286"/>
                  </a:lnTo>
                  <a:lnTo>
                    <a:pt x="1220961" y="0"/>
                  </a:lnTo>
                  <a:lnTo>
                    <a:pt x="1287031" y="2643"/>
                  </a:lnTo>
                  <a:lnTo>
                    <a:pt x="1331958" y="7929"/>
                  </a:lnTo>
                  <a:lnTo>
                    <a:pt x="1371600" y="18500"/>
                  </a:lnTo>
                  <a:lnTo>
                    <a:pt x="1429741" y="36999"/>
                  </a:lnTo>
                  <a:lnTo>
                    <a:pt x="1538094" y="92497"/>
                  </a:lnTo>
                  <a:lnTo>
                    <a:pt x="1609449" y="140067"/>
                  </a:lnTo>
                  <a:lnTo>
                    <a:pt x="1675519" y="192923"/>
                  </a:lnTo>
                  <a:lnTo>
                    <a:pt x="1683447" y="211422"/>
                  </a:lnTo>
                  <a:lnTo>
                    <a:pt x="1683447" y="245778"/>
                  </a:lnTo>
                  <a:lnTo>
                    <a:pt x="1664948" y="277492"/>
                  </a:lnTo>
                  <a:lnTo>
                    <a:pt x="1635877" y="298634"/>
                  </a:lnTo>
                  <a:lnTo>
                    <a:pt x="1614735" y="332990"/>
                  </a:lnTo>
                  <a:lnTo>
                    <a:pt x="1590950" y="375274"/>
                  </a:lnTo>
                  <a:lnTo>
                    <a:pt x="1572451" y="433415"/>
                  </a:lnTo>
                  <a:lnTo>
                    <a:pt x="1548666" y="523270"/>
                  </a:lnTo>
                  <a:lnTo>
                    <a:pt x="1498453" y="665979"/>
                  </a:lnTo>
                  <a:lnTo>
                    <a:pt x="1432383" y="835117"/>
                  </a:lnTo>
                  <a:lnTo>
                    <a:pt x="1345172" y="1028040"/>
                  </a:lnTo>
                  <a:lnTo>
                    <a:pt x="1218319" y="1242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FBBF12-A92E-1E4F-B071-38AAEFD3AEF2}"/>
                </a:ext>
              </a:extLst>
            </p:cNvPr>
            <p:cNvSpPr/>
            <p:nvPr/>
          </p:nvSpPr>
          <p:spPr>
            <a:xfrm>
              <a:off x="4878388" y="3749675"/>
              <a:ext cx="2370137" cy="2089150"/>
            </a:xfrm>
            <a:custGeom>
              <a:avLst/>
              <a:gdLst>
                <a:gd name="connsiteX0" fmla="*/ 1070165 w 2371094"/>
                <a:gd name="connsiteY0" fmla="*/ 2088409 h 2088409"/>
                <a:gd name="connsiteX1" fmla="*/ 813441 w 2371094"/>
                <a:gd name="connsiteY1" fmla="*/ 2079756 h 2088409"/>
                <a:gd name="connsiteX2" fmla="*/ 721135 w 2371094"/>
                <a:gd name="connsiteY2" fmla="*/ 2073986 h 2088409"/>
                <a:gd name="connsiteX3" fmla="*/ 620176 w 2371094"/>
                <a:gd name="connsiteY3" fmla="*/ 2059564 h 2088409"/>
                <a:gd name="connsiteX4" fmla="*/ 527871 w 2371094"/>
                <a:gd name="connsiteY4" fmla="*/ 2045141 h 2088409"/>
                <a:gd name="connsiteX5" fmla="*/ 441335 w 2371094"/>
                <a:gd name="connsiteY5" fmla="*/ 2024949 h 2088409"/>
                <a:gd name="connsiteX6" fmla="*/ 380759 w 2371094"/>
                <a:gd name="connsiteY6" fmla="*/ 2004757 h 2088409"/>
                <a:gd name="connsiteX7" fmla="*/ 340376 w 2371094"/>
                <a:gd name="connsiteY7" fmla="*/ 1990335 h 2088409"/>
                <a:gd name="connsiteX8" fmla="*/ 305761 w 2371094"/>
                <a:gd name="connsiteY8" fmla="*/ 1973027 h 2088409"/>
                <a:gd name="connsiteX9" fmla="*/ 271147 w 2371094"/>
                <a:gd name="connsiteY9" fmla="*/ 1947067 h 2088409"/>
                <a:gd name="connsiteX10" fmla="*/ 236532 w 2371094"/>
                <a:gd name="connsiteY10" fmla="*/ 1909568 h 2088409"/>
                <a:gd name="connsiteX11" fmla="*/ 201917 w 2371094"/>
                <a:gd name="connsiteY11" fmla="*/ 1866299 h 2088409"/>
                <a:gd name="connsiteX12" fmla="*/ 178841 w 2371094"/>
                <a:gd name="connsiteY12" fmla="*/ 1814378 h 2088409"/>
                <a:gd name="connsiteX13" fmla="*/ 158649 w 2371094"/>
                <a:gd name="connsiteY13" fmla="*/ 1765340 h 2088409"/>
                <a:gd name="connsiteX14" fmla="*/ 144227 w 2371094"/>
                <a:gd name="connsiteY14" fmla="*/ 1698996 h 2088409"/>
                <a:gd name="connsiteX15" fmla="*/ 135573 w 2371094"/>
                <a:gd name="connsiteY15" fmla="*/ 1592268 h 2088409"/>
                <a:gd name="connsiteX16" fmla="*/ 144227 w 2371094"/>
                <a:gd name="connsiteY16" fmla="*/ 1410542 h 2088409"/>
                <a:gd name="connsiteX17" fmla="*/ 161534 w 2371094"/>
                <a:gd name="connsiteY17" fmla="*/ 1081704 h 2088409"/>
                <a:gd name="connsiteX18" fmla="*/ 178841 w 2371094"/>
                <a:gd name="connsiteY18" fmla="*/ 654792 h 2088409"/>
                <a:gd name="connsiteX19" fmla="*/ 178841 w 2371094"/>
                <a:gd name="connsiteY19" fmla="*/ 395183 h 2088409"/>
                <a:gd name="connsiteX20" fmla="*/ 173072 w 2371094"/>
                <a:gd name="connsiteY20" fmla="*/ 297108 h 2088409"/>
                <a:gd name="connsiteX21" fmla="*/ 161534 w 2371094"/>
                <a:gd name="connsiteY21" fmla="*/ 239417 h 2088409"/>
                <a:gd name="connsiteX22" fmla="*/ 147111 w 2371094"/>
                <a:gd name="connsiteY22" fmla="*/ 193265 h 2088409"/>
                <a:gd name="connsiteX23" fmla="*/ 124035 w 2371094"/>
                <a:gd name="connsiteY23" fmla="*/ 149997 h 2088409"/>
                <a:gd name="connsiteX24" fmla="*/ 95189 w 2371094"/>
                <a:gd name="connsiteY24" fmla="*/ 118267 h 2088409"/>
                <a:gd name="connsiteX25" fmla="*/ 51921 w 2371094"/>
                <a:gd name="connsiteY25" fmla="*/ 83652 h 2088409"/>
                <a:gd name="connsiteX26" fmla="*/ 11538 w 2371094"/>
                <a:gd name="connsiteY26" fmla="*/ 57691 h 2088409"/>
                <a:gd name="connsiteX27" fmla="*/ 0 w 2371094"/>
                <a:gd name="connsiteY27" fmla="*/ 43269 h 2088409"/>
                <a:gd name="connsiteX28" fmla="*/ 2884 w 2371094"/>
                <a:gd name="connsiteY28" fmla="*/ 23077 h 2088409"/>
                <a:gd name="connsiteX29" fmla="*/ 20191 w 2371094"/>
                <a:gd name="connsiteY29" fmla="*/ 11539 h 2088409"/>
                <a:gd name="connsiteX30" fmla="*/ 60575 w 2371094"/>
                <a:gd name="connsiteY30" fmla="*/ 0 h 2088409"/>
                <a:gd name="connsiteX31" fmla="*/ 121150 w 2371094"/>
                <a:gd name="connsiteY31" fmla="*/ 0 h 2088409"/>
                <a:gd name="connsiteX32" fmla="*/ 173072 w 2371094"/>
                <a:gd name="connsiteY32" fmla="*/ 8654 h 2088409"/>
                <a:gd name="connsiteX33" fmla="*/ 239417 w 2371094"/>
                <a:gd name="connsiteY33" fmla="*/ 28846 h 2088409"/>
                <a:gd name="connsiteX34" fmla="*/ 305761 w 2371094"/>
                <a:gd name="connsiteY34" fmla="*/ 54807 h 2088409"/>
                <a:gd name="connsiteX35" fmla="*/ 369221 w 2371094"/>
                <a:gd name="connsiteY35" fmla="*/ 80768 h 2088409"/>
                <a:gd name="connsiteX36" fmla="*/ 429796 w 2371094"/>
                <a:gd name="connsiteY36" fmla="*/ 115382 h 2088409"/>
                <a:gd name="connsiteX37" fmla="*/ 461526 w 2371094"/>
                <a:gd name="connsiteY37" fmla="*/ 138458 h 2088409"/>
                <a:gd name="connsiteX38" fmla="*/ 490372 w 2371094"/>
                <a:gd name="connsiteY38" fmla="*/ 161535 h 2088409"/>
                <a:gd name="connsiteX39" fmla="*/ 513448 w 2371094"/>
                <a:gd name="connsiteY39" fmla="*/ 187496 h 2088409"/>
                <a:gd name="connsiteX40" fmla="*/ 527871 w 2371094"/>
                <a:gd name="connsiteY40" fmla="*/ 216341 h 2088409"/>
                <a:gd name="connsiteX41" fmla="*/ 533640 w 2371094"/>
                <a:gd name="connsiteY41" fmla="*/ 245186 h 2088409"/>
                <a:gd name="connsiteX42" fmla="*/ 527871 w 2371094"/>
                <a:gd name="connsiteY42" fmla="*/ 276916 h 2088409"/>
                <a:gd name="connsiteX43" fmla="*/ 513448 w 2371094"/>
                <a:gd name="connsiteY43" fmla="*/ 302877 h 2088409"/>
                <a:gd name="connsiteX44" fmla="*/ 481718 w 2371094"/>
                <a:gd name="connsiteY44" fmla="*/ 334607 h 2088409"/>
                <a:gd name="connsiteX45" fmla="*/ 455757 w 2371094"/>
                <a:gd name="connsiteY45" fmla="*/ 386529 h 2088409"/>
                <a:gd name="connsiteX46" fmla="*/ 424027 w 2371094"/>
                <a:gd name="connsiteY46" fmla="*/ 545179 h 2088409"/>
                <a:gd name="connsiteX47" fmla="*/ 386528 w 2371094"/>
                <a:gd name="connsiteY47" fmla="*/ 781711 h 2088409"/>
                <a:gd name="connsiteX48" fmla="*/ 357683 w 2371094"/>
                <a:gd name="connsiteY48" fmla="*/ 1021128 h 2088409"/>
                <a:gd name="connsiteX49" fmla="*/ 337491 w 2371094"/>
                <a:gd name="connsiteY49" fmla="*/ 1318236 h 2088409"/>
                <a:gd name="connsiteX50" fmla="*/ 331722 w 2371094"/>
                <a:gd name="connsiteY50" fmla="*/ 1540346 h 2088409"/>
                <a:gd name="connsiteX51" fmla="*/ 337491 w 2371094"/>
                <a:gd name="connsiteY51" fmla="*/ 1586499 h 2088409"/>
                <a:gd name="connsiteX52" fmla="*/ 346145 w 2371094"/>
                <a:gd name="connsiteY52" fmla="*/ 1635536 h 2088409"/>
                <a:gd name="connsiteX53" fmla="*/ 360567 w 2371094"/>
                <a:gd name="connsiteY53" fmla="*/ 1678804 h 2088409"/>
                <a:gd name="connsiteX54" fmla="*/ 377875 w 2371094"/>
                <a:gd name="connsiteY54" fmla="*/ 1719188 h 2088409"/>
                <a:gd name="connsiteX55" fmla="*/ 398066 w 2371094"/>
                <a:gd name="connsiteY55" fmla="*/ 1750918 h 2088409"/>
                <a:gd name="connsiteX56" fmla="*/ 424027 w 2371094"/>
                <a:gd name="connsiteY56" fmla="*/ 1776879 h 2088409"/>
                <a:gd name="connsiteX57" fmla="*/ 455757 w 2371094"/>
                <a:gd name="connsiteY57" fmla="*/ 1797070 h 2088409"/>
                <a:gd name="connsiteX58" fmla="*/ 533640 w 2371094"/>
                <a:gd name="connsiteY58" fmla="*/ 1825916 h 2088409"/>
                <a:gd name="connsiteX59" fmla="*/ 631714 w 2371094"/>
                <a:gd name="connsiteY59" fmla="*/ 1846108 h 2088409"/>
                <a:gd name="connsiteX60" fmla="*/ 842286 w 2371094"/>
                <a:gd name="connsiteY60" fmla="*/ 1863415 h 2088409"/>
                <a:gd name="connsiteX61" fmla="*/ 1110548 w 2371094"/>
                <a:gd name="connsiteY61" fmla="*/ 1866299 h 2088409"/>
                <a:gd name="connsiteX62" fmla="*/ 1321120 w 2371094"/>
                <a:gd name="connsiteY62" fmla="*/ 1860530 h 2088409"/>
                <a:gd name="connsiteX63" fmla="*/ 1514384 w 2371094"/>
                <a:gd name="connsiteY63" fmla="*/ 1846108 h 2088409"/>
                <a:gd name="connsiteX64" fmla="*/ 1644189 w 2371094"/>
                <a:gd name="connsiteY64" fmla="*/ 1825916 h 2088409"/>
                <a:gd name="connsiteX65" fmla="*/ 1776878 w 2371094"/>
                <a:gd name="connsiteY65" fmla="*/ 1797070 h 2088409"/>
                <a:gd name="connsiteX66" fmla="*/ 1869183 w 2371094"/>
                <a:gd name="connsiteY66" fmla="*/ 1756687 h 2088409"/>
                <a:gd name="connsiteX67" fmla="*/ 1912451 w 2371094"/>
                <a:gd name="connsiteY67" fmla="*/ 1724957 h 2088409"/>
                <a:gd name="connsiteX68" fmla="*/ 2244174 w 2371094"/>
                <a:gd name="connsiteY68" fmla="*/ 1698996 h 2088409"/>
                <a:gd name="connsiteX69" fmla="*/ 2284557 w 2371094"/>
                <a:gd name="connsiteY69" fmla="*/ 1733610 h 2088409"/>
                <a:gd name="connsiteX70" fmla="*/ 2322056 w 2371094"/>
                <a:gd name="connsiteY70" fmla="*/ 1756687 h 2088409"/>
                <a:gd name="connsiteX71" fmla="*/ 2348017 w 2371094"/>
                <a:gd name="connsiteY71" fmla="*/ 1779763 h 2088409"/>
                <a:gd name="connsiteX72" fmla="*/ 2362440 w 2371094"/>
                <a:gd name="connsiteY72" fmla="*/ 1799955 h 2088409"/>
                <a:gd name="connsiteX73" fmla="*/ 2371094 w 2371094"/>
                <a:gd name="connsiteY73" fmla="*/ 1820147 h 2088409"/>
                <a:gd name="connsiteX74" fmla="*/ 2368209 w 2371094"/>
                <a:gd name="connsiteY74" fmla="*/ 1854761 h 2088409"/>
                <a:gd name="connsiteX75" fmla="*/ 2356671 w 2371094"/>
                <a:gd name="connsiteY75" fmla="*/ 1880722 h 2088409"/>
                <a:gd name="connsiteX76" fmla="*/ 2324941 w 2371094"/>
                <a:gd name="connsiteY76" fmla="*/ 1909568 h 2088409"/>
                <a:gd name="connsiteX77" fmla="*/ 2255712 w 2371094"/>
                <a:gd name="connsiteY77" fmla="*/ 1941298 h 2088409"/>
                <a:gd name="connsiteX78" fmla="*/ 2148984 w 2371094"/>
                <a:gd name="connsiteY78" fmla="*/ 1981681 h 2088409"/>
                <a:gd name="connsiteX79" fmla="*/ 1978796 w 2371094"/>
                <a:gd name="connsiteY79" fmla="*/ 2030718 h 2088409"/>
                <a:gd name="connsiteX80" fmla="*/ 1823030 w 2371094"/>
                <a:gd name="connsiteY80" fmla="*/ 2059564 h 2088409"/>
                <a:gd name="connsiteX81" fmla="*/ 1468232 w 2371094"/>
                <a:gd name="connsiteY81" fmla="*/ 2085525 h 2088409"/>
                <a:gd name="connsiteX82" fmla="*/ 1070165 w 2371094"/>
                <a:gd name="connsiteY82" fmla="*/ 2088409 h 208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71094" h="2088409">
                  <a:moveTo>
                    <a:pt x="1070165" y="2088409"/>
                  </a:moveTo>
                  <a:lnTo>
                    <a:pt x="813441" y="2079756"/>
                  </a:lnTo>
                  <a:lnTo>
                    <a:pt x="721135" y="2073986"/>
                  </a:lnTo>
                  <a:lnTo>
                    <a:pt x="620176" y="2059564"/>
                  </a:lnTo>
                  <a:lnTo>
                    <a:pt x="527871" y="2045141"/>
                  </a:lnTo>
                  <a:lnTo>
                    <a:pt x="441335" y="2024949"/>
                  </a:lnTo>
                  <a:lnTo>
                    <a:pt x="380759" y="2004757"/>
                  </a:lnTo>
                  <a:lnTo>
                    <a:pt x="340376" y="1990335"/>
                  </a:lnTo>
                  <a:lnTo>
                    <a:pt x="305761" y="1973027"/>
                  </a:lnTo>
                  <a:lnTo>
                    <a:pt x="271147" y="1947067"/>
                  </a:lnTo>
                  <a:lnTo>
                    <a:pt x="236532" y="1909568"/>
                  </a:lnTo>
                  <a:lnTo>
                    <a:pt x="201917" y="1866299"/>
                  </a:lnTo>
                  <a:lnTo>
                    <a:pt x="178841" y="1814378"/>
                  </a:lnTo>
                  <a:lnTo>
                    <a:pt x="158649" y="1765340"/>
                  </a:lnTo>
                  <a:lnTo>
                    <a:pt x="144227" y="1698996"/>
                  </a:lnTo>
                  <a:lnTo>
                    <a:pt x="135573" y="1592268"/>
                  </a:lnTo>
                  <a:lnTo>
                    <a:pt x="144227" y="1410542"/>
                  </a:lnTo>
                  <a:lnTo>
                    <a:pt x="161534" y="1081704"/>
                  </a:lnTo>
                  <a:lnTo>
                    <a:pt x="178841" y="654792"/>
                  </a:lnTo>
                  <a:lnTo>
                    <a:pt x="178841" y="395183"/>
                  </a:lnTo>
                  <a:lnTo>
                    <a:pt x="173072" y="297108"/>
                  </a:lnTo>
                  <a:lnTo>
                    <a:pt x="161534" y="239417"/>
                  </a:lnTo>
                  <a:lnTo>
                    <a:pt x="147111" y="193265"/>
                  </a:lnTo>
                  <a:lnTo>
                    <a:pt x="124035" y="149997"/>
                  </a:lnTo>
                  <a:lnTo>
                    <a:pt x="95189" y="118267"/>
                  </a:lnTo>
                  <a:lnTo>
                    <a:pt x="51921" y="83652"/>
                  </a:lnTo>
                  <a:lnTo>
                    <a:pt x="11538" y="57691"/>
                  </a:lnTo>
                  <a:lnTo>
                    <a:pt x="0" y="43269"/>
                  </a:lnTo>
                  <a:lnTo>
                    <a:pt x="2884" y="23077"/>
                  </a:lnTo>
                  <a:lnTo>
                    <a:pt x="20191" y="11539"/>
                  </a:lnTo>
                  <a:lnTo>
                    <a:pt x="60575" y="0"/>
                  </a:lnTo>
                  <a:lnTo>
                    <a:pt x="121150" y="0"/>
                  </a:lnTo>
                  <a:lnTo>
                    <a:pt x="173072" y="8654"/>
                  </a:lnTo>
                  <a:lnTo>
                    <a:pt x="239417" y="28846"/>
                  </a:lnTo>
                  <a:lnTo>
                    <a:pt x="305761" y="54807"/>
                  </a:lnTo>
                  <a:lnTo>
                    <a:pt x="369221" y="80768"/>
                  </a:lnTo>
                  <a:lnTo>
                    <a:pt x="429796" y="115382"/>
                  </a:lnTo>
                  <a:lnTo>
                    <a:pt x="461526" y="138458"/>
                  </a:lnTo>
                  <a:lnTo>
                    <a:pt x="490372" y="161535"/>
                  </a:lnTo>
                  <a:lnTo>
                    <a:pt x="513448" y="187496"/>
                  </a:lnTo>
                  <a:lnTo>
                    <a:pt x="527871" y="216341"/>
                  </a:lnTo>
                  <a:lnTo>
                    <a:pt x="533640" y="245186"/>
                  </a:lnTo>
                  <a:lnTo>
                    <a:pt x="527871" y="276916"/>
                  </a:lnTo>
                  <a:lnTo>
                    <a:pt x="513448" y="302877"/>
                  </a:lnTo>
                  <a:lnTo>
                    <a:pt x="481718" y="334607"/>
                  </a:lnTo>
                  <a:lnTo>
                    <a:pt x="455757" y="386529"/>
                  </a:lnTo>
                  <a:lnTo>
                    <a:pt x="424027" y="545179"/>
                  </a:lnTo>
                  <a:lnTo>
                    <a:pt x="386528" y="781711"/>
                  </a:lnTo>
                  <a:lnTo>
                    <a:pt x="357683" y="1021128"/>
                  </a:lnTo>
                  <a:lnTo>
                    <a:pt x="337491" y="1318236"/>
                  </a:lnTo>
                  <a:lnTo>
                    <a:pt x="331722" y="1540346"/>
                  </a:lnTo>
                  <a:lnTo>
                    <a:pt x="337491" y="1586499"/>
                  </a:lnTo>
                  <a:lnTo>
                    <a:pt x="346145" y="1635536"/>
                  </a:lnTo>
                  <a:lnTo>
                    <a:pt x="360567" y="1678804"/>
                  </a:lnTo>
                  <a:lnTo>
                    <a:pt x="377875" y="1719188"/>
                  </a:lnTo>
                  <a:lnTo>
                    <a:pt x="398066" y="1750918"/>
                  </a:lnTo>
                  <a:lnTo>
                    <a:pt x="424027" y="1776879"/>
                  </a:lnTo>
                  <a:lnTo>
                    <a:pt x="455757" y="1797070"/>
                  </a:lnTo>
                  <a:lnTo>
                    <a:pt x="533640" y="1825916"/>
                  </a:lnTo>
                  <a:lnTo>
                    <a:pt x="631714" y="1846108"/>
                  </a:lnTo>
                  <a:lnTo>
                    <a:pt x="842286" y="1863415"/>
                  </a:lnTo>
                  <a:lnTo>
                    <a:pt x="1110548" y="1866299"/>
                  </a:lnTo>
                  <a:lnTo>
                    <a:pt x="1321120" y="1860530"/>
                  </a:lnTo>
                  <a:lnTo>
                    <a:pt x="1514384" y="1846108"/>
                  </a:lnTo>
                  <a:lnTo>
                    <a:pt x="1644189" y="1825916"/>
                  </a:lnTo>
                  <a:lnTo>
                    <a:pt x="1776878" y="1797070"/>
                  </a:lnTo>
                  <a:lnTo>
                    <a:pt x="1869183" y="1756687"/>
                  </a:lnTo>
                  <a:lnTo>
                    <a:pt x="1912451" y="1724957"/>
                  </a:lnTo>
                  <a:lnTo>
                    <a:pt x="2244174" y="1698996"/>
                  </a:lnTo>
                  <a:lnTo>
                    <a:pt x="2284557" y="1733610"/>
                  </a:lnTo>
                  <a:lnTo>
                    <a:pt x="2322056" y="1756687"/>
                  </a:lnTo>
                  <a:lnTo>
                    <a:pt x="2348017" y="1779763"/>
                  </a:lnTo>
                  <a:lnTo>
                    <a:pt x="2362440" y="1799955"/>
                  </a:lnTo>
                  <a:lnTo>
                    <a:pt x="2371094" y="1820147"/>
                  </a:lnTo>
                  <a:lnTo>
                    <a:pt x="2368209" y="1854761"/>
                  </a:lnTo>
                  <a:lnTo>
                    <a:pt x="2356671" y="1880722"/>
                  </a:lnTo>
                  <a:lnTo>
                    <a:pt x="2324941" y="1909568"/>
                  </a:lnTo>
                  <a:lnTo>
                    <a:pt x="2255712" y="1941298"/>
                  </a:lnTo>
                  <a:lnTo>
                    <a:pt x="2148984" y="1981681"/>
                  </a:lnTo>
                  <a:lnTo>
                    <a:pt x="1978796" y="2030718"/>
                  </a:lnTo>
                  <a:lnTo>
                    <a:pt x="1823030" y="2059564"/>
                  </a:lnTo>
                  <a:lnTo>
                    <a:pt x="1468232" y="2085525"/>
                  </a:lnTo>
                  <a:lnTo>
                    <a:pt x="1070165" y="20884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B14B15-4F5B-684B-B2AB-5DBFB3FB0A8D}"/>
                </a:ext>
              </a:extLst>
            </p:cNvPr>
            <p:cNvSpPr/>
            <p:nvPr/>
          </p:nvSpPr>
          <p:spPr>
            <a:xfrm>
              <a:off x="6780213" y="4656138"/>
              <a:ext cx="357187" cy="854075"/>
            </a:xfrm>
            <a:custGeom>
              <a:avLst/>
              <a:gdLst>
                <a:gd name="connsiteX0" fmla="*/ 240506 w 357187"/>
                <a:gd name="connsiteY0" fmla="*/ 316706 h 854869"/>
                <a:gd name="connsiteX1" fmla="*/ 261937 w 357187"/>
                <a:gd name="connsiteY1" fmla="*/ 688181 h 854869"/>
                <a:gd name="connsiteX2" fmla="*/ 271462 w 357187"/>
                <a:gd name="connsiteY2" fmla="*/ 707231 h 854869"/>
                <a:gd name="connsiteX3" fmla="*/ 357187 w 357187"/>
                <a:gd name="connsiteY3" fmla="*/ 812006 h 854869"/>
                <a:gd name="connsiteX4" fmla="*/ 352425 w 357187"/>
                <a:gd name="connsiteY4" fmla="*/ 835819 h 854869"/>
                <a:gd name="connsiteX5" fmla="*/ 0 w 357187"/>
                <a:gd name="connsiteY5" fmla="*/ 854869 h 854869"/>
                <a:gd name="connsiteX6" fmla="*/ 14287 w 357187"/>
                <a:gd name="connsiteY6" fmla="*/ 816769 h 854869"/>
                <a:gd name="connsiteX7" fmla="*/ 35719 w 357187"/>
                <a:gd name="connsiteY7" fmla="*/ 781050 h 854869"/>
                <a:gd name="connsiteX8" fmla="*/ 54769 w 357187"/>
                <a:gd name="connsiteY8" fmla="*/ 733425 h 854869"/>
                <a:gd name="connsiteX9" fmla="*/ 78581 w 357187"/>
                <a:gd name="connsiteY9" fmla="*/ 654844 h 854869"/>
                <a:gd name="connsiteX10" fmla="*/ 95250 w 357187"/>
                <a:gd name="connsiteY10" fmla="*/ 571500 h 854869"/>
                <a:gd name="connsiteX11" fmla="*/ 119062 w 357187"/>
                <a:gd name="connsiteY11" fmla="*/ 414337 h 854869"/>
                <a:gd name="connsiteX12" fmla="*/ 140494 w 357187"/>
                <a:gd name="connsiteY12" fmla="*/ 214312 h 854869"/>
                <a:gd name="connsiteX13" fmla="*/ 152400 w 357187"/>
                <a:gd name="connsiteY13" fmla="*/ 69056 h 854869"/>
                <a:gd name="connsiteX14" fmla="*/ 157162 w 357187"/>
                <a:gd name="connsiteY14" fmla="*/ 40481 h 854869"/>
                <a:gd name="connsiteX15" fmla="*/ 164306 w 357187"/>
                <a:gd name="connsiteY15" fmla="*/ 19050 h 854869"/>
                <a:gd name="connsiteX16" fmla="*/ 171450 w 357187"/>
                <a:gd name="connsiteY16" fmla="*/ 9525 h 854869"/>
                <a:gd name="connsiteX17" fmla="*/ 180975 w 357187"/>
                <a:gd name="connsiteY17" fmla="*/ 0 h 854869"/>
                <a:gd name="connsiteX18" fmla="*/ 192881 w 357187"/>
                <a:gd name="connsiteY18" fmla="*/ 0 h 854869"/>
                <a:gd name="connsiteX19" fmla="*/ 204787 w 357187"/>
                <a:gd name="connsiteY19" fmla="*/ 2381 h 854869"/>
                <a:gd name="connsiteX20" fmla="*/ 214312 w 357187"/>
                <a:gd name="connsiteY20" fmla="*/ 14287 h 854869"/>
                <a:gd name="connsiteX21" fmla="*/ 221456 w 357187"/>
                <a:gd name="connsiteY21" fmla="*/ 45244 h 854869"/>
                <a:gd name="connsiteX22" fmla="*/ 240506 w 357187"/>
                <a:gd name="connsiteY22" fmla="*/ 316706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7187" h="854869">
                  <a:moveTo>
                    <a:pt x="240506" y="316706"/>
                  </a:moveTo>
                  <a:lnTo>
                    <a:pt x="261937" y="688181"/>
                  </a:lnTo>
                  <a:lnTo>
                    <a:pt x="271462" y="707231"/>
                  </a:lnTo>
                  <a:lnTo>
                    <a:pt x="357187" y="812006"/>
                  </a:lnTo>
                  <a:lnTo>
                    <a:pt x="352425" y="835819"/>
                  </a:lnTo>
                  <a:lnTo>
                    <a:pt x="0" y="854869"/>
                  </a:lnTo>
                  <a:lnTo>
                    <a:pt x="14287" y="816769"/>
                  </a:lnTo>
                  <a:lnTo>
                    <a:pt x="35719" y="781050"/>
                  </a:lnTo>
                  <a:lnTo>
                    <a:pt x="54769" y="733425"/>
                  </a:lnTo>
                  <a:lnTo>
                    <a:pt x="78581" y="654844"/>
                  </a:lnTo>
                  <a:lnTo>
                    <a:pt x="95250" y="571500"/>
                  </a:lnTo>
                  <a:lnTo>
                    <a:pt x="119062" y="414337"/>
                  </a:lnTo>
                  <a:lnTo>
                    <a:pt x="140494" y="214312"/>
                  </a:lnTo>
                  <a:lnTo>
                    <a:pt x="152400" y="69056"/>
                  </a:lnTo>
                  <a:lnTo>
                    <a:pt x="157162" y="40481"/>
                  </a:lnTo>
                  <a:lnTo>
                    <a:pt x="164306" y="19050"/>
                  </a:lnTo>
                  <a:lnTo>
                    <a:pt x="171450" y="9525"/>
                  </a:lnTo>
                  <a:lnTo>
                    <a:pt x="180975" y="0"/>
                  </a:lnTo>
                  <a:lnTo>
                    <a:pt x="192881" y="0"/>
                  </a:lnTo>
                  <a:lnTo>
                    <a:pt x="204787" y="2381"/>
                  </a:lnTo>
                  <a:lnTo>
                    <a:pt x="214312" y="14287"/>
                  </a:lnTo>
                  <a:lnTo>
                    <a:pt x="221456" y="45244"/>
                  </a:lnTo>
                  <a:lnTo>
                    <a:pt x="240506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731469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70C77598-3495-CB48-8D7D-CE9240FE910B}"/>
              </a:ext>
            </a:extLst>
          </p:cNvPr>
          <p:cNvSpPr/>
          <p:nvPr/>
        </p:nvSpPr>
        <p:spPr>
          <a:xfrm>
            <a:off x="3467100" y="1712913"/>
            <a:ext cx="2717800" cy="1079500"/>
          </a:xfrm>
          <a:custGeom>
            <a:avLst/>
            <a:gdLst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238375 w 2717006"/>
              <a:gd name="connsiteY32" fmla="*/ 842962 h 1081087"/>
              <a:gd name="connsiteX33" fmla="*/ 2247900 w 2717006"/>
              <a:gd name="connsiteY33" fmla="*/ 802481 h 1081087"/>
              <a:gd name="connsiteX34" fmla="*/ 2278856 w 2717006"/>
              <a:gd name="connsiteY34" fmla="*/ 676275 h 1081087"/>
              <a:gd name="connsiteX35" fmla="*/ 2307431 w 2717006"/>
              <a:gd name="connsiteY35" fmla="*/ 533400 h 1081087"/>
              <a:gd name="connsiteX36" fmla="*/ 2331244 w 2717006"/>
              <a:gd name="connsiteY36" fmla="*/ 392906 h 1081087"/>
              <a:gd name="connsiteX37" fmla="*/ 2347913 w 2717006"/>
              <a:gd name="connsiteY37" fmla="*/ 292894 h 1081087"/>
              <a:gd name="connsiteX38" fmla="*/ 2352675 w 2717006"/>
              <a:gd name="connsiteY38" fmla="*/ 252412 h 1081087"/>
              <a:gd name="connsiteX39" fmla="*/ 2347913 w 2717006"/>
              <a:gd name="connsiteY39" fmla="*/ 230981 h 1081087"/>
              <a:gd name="connsiteX40" fmla="*/ 2336006 w 2717006"/>
              <a:gd name="connsiteY40" fmla="*/ 214312 h 1081087"/>
              <a:gd name="connsiteX41" fmla="*/ 2309813 w 2717006"/>
              <a:gd name="connsiteY41" fmla="*/ 202406 h 1081087"/>
              <a:gd name="connsiteX42" fmla="*/ 2262188 w 2717006"/>
              <a:gd name="connsiteY42" fmla="*/ 202406 h 1081087"/>
              <a:gd name="connsiteX43" fmla="*/ 2083594 w 2717006"/>
              <a:gd name="connsiteY43" fmla="*/ 219075 h 1081087"/>
              <a:gd name="connsiteX44" fmla="*/ 1783556 w 2717006"/>
              <a:gd name="connsiteY44" fmla="*/ 254794 h 1081087"/>
              <a:gd name="connsiteX45" fmla="*/ 1414463 w 2717006"/>
              <a:gd name="connsiteY45" fmla="*/ 302419 h 1081087"/>
              <a:gd name="connsiteX46" fmla="*/ 976313 w 2717006"/>
              <a:gd name="connsiteY46" fmla="*/ 361950 h 1081087"/>
              <a:gd name="connsiteX47" fmla="*/ 550069 w 2717006"/>
              <a:gd name="connsiteY47" fmla="*/ 423862 h 1081087"/>
              <a:gd name="connsiteX48" fmla="*/ 85725 w 2717006"/>
              <a:gd name="connsiteY48" fmla="*/ 495300 h 1081087"/>
              <a:gd name="connsiteX49" fmla="*/ 23813 w 2717006"/>
              <a:gd name="connsiteY49" fmla="*/ 502444 h 1081087"/>
              <a:gd name="connsiteX50" fmla="*/ 0 w 2717006"/>
              <a:gd name="connsiteY50" fmla="*/ 323850 h 1081087"/>
              <a:gd name="connsiteX51" fmla="*/ 228600 w 2717006"/>
              <a:gd name="connsiteY51" fmla="*/ 288131 h 1081087"/>
              <a:gd name="connsiteX52" fmla="*/ 490538 w 2717006"/>
              <a:gd name="connsiteY52" fmla="*/ 247650 h 1081087"/>
              <a:gd name="connsiteX53" fmla="*/ 754856 w 2717006"/>
              <a:gd name="connsiteY53" fmla="*/ 207169 h 1081087"/>
              <a:gd name="connsiteX54" fmla="*/ 995363 w 2717006"/>
              <a:gd name="connsiteY54" fmla="*/ 173831 h 1081087"/>
              <a:gd name="connsiteX55" fmla="*/ 1107281 w 2717006"/>
              <a:gd name="connsiteY55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238375 w 2717006"/>
              <a:gd name="connsiteY33" fmla="*/ 842962 h 1081087"/>
              <a:gd name="connsiteX34" fmla="*/ 2247900 w 2717006"/>
              <a:gd name="connsiteY34" fmla="*/ 802481 h 1081087"/>
              <a:gd name="connsiteX35" fmla="*/ 2278856 w 2717006"/>
              <a:gd name="connsiteY35" fmla="*/ 676275 h 1081087"/>
              <a:gd name="connsiteX36" fmla="*/ 2307431 w 2717006"/>
              <a:gd name="connsiteY36" fmla="*/ 533400 h 1081087"/>
              <a:gd name="connsiteX37" fmla="*/ 2331244 w 2717006"/>
              <a:gd name="connsiteY37" fmla="*/ 392906 h 1081087"/>
              <a:gd name="connsiteX38" fmla="*/ 2347913 w 2717006"/>
              <a:gd name="connsiteY38" fmla="*/ 292894 h 1081087"/>
              <a:gd name="connsiteX39" fmla="*/ 2352675 w 2717006"/>
              <a:gd name="connsiteY39" fmla="*/ 252412 h 1081087"/>
              <a:gd name="connsiteX40" fmla="*/ 2347913 w 2717006"/>
              <a:gd name="connsiteY40" fmla="*/ 230981 h 1081087"/>
              <a:gd name="connsiteX41" fmla="*/ 2336006 w 2717006"/>
              <a:gd name="connsiteY41" fmla="*/ 214312 h 1081087"/>
              <a:gd name="connsiteX42" fmla="*/ 2309813 w 2717006"/>
              <a:gd name="connsiteY42" fmla="*/ 202406 h 1081087"/>
              <a:gd name="connsiteX43" fmla="*/ 2262188 w 2717006"/>
              <a:gd name="connsiteY43" fmla="*/ 202406 h 1081087"/>
              <a:gd name="connsiteX44" fmla="*/ 2083594 w 2717006"/>
              <a:gd name="connsiteY44" fmla="*/ 219075 h 1081087"/>
              <a:gd name="connsiteX45" fmla="*/ 1783556 w 2717006"/>
              <a:gd name="connsiteY45" fmla="*/ 254794 h 1081087"/>
              <a:gd name="connsiteX46" fmla="*/ 1414463 w 2717006"/>
              <a:gd name="connsiteY46" fmla="*/ 302419 h 1081087"/>
              <a:gd name="connsiteX47" fmla="*/ 976313 w 2717006"/>
              <a:gd name="connsiteY47" fmla="*/ 361950 h 1081087"/>
              <a:gd name="connsiteX48" fmla="*/ 550069 w 2717006"/>
              <a:gd name="connsiteY48" fmla="*/ 423862 h 1081087"/>
              <a:gd name="connsiteX49" fmla="*/ 85725 w 2717006"/>
              <a:gd name="connsiteY49" fmla="*/ 495300 h 1081087"/>
              <a:gd name="connsiteX50" fmla="*/ 23813 w 2717006"/>
              <a:gd name="connsiteY50" fmla="*/ 502444 h 1081087"/>
              <a:gd name="connsiteX51" fmla="*/ 0 w 2717006"/>
              <a:gd name="connsiteY51" fmla="*/ 323850 h 1081087"/>
              <a:gd name="connsiteX52" fmla="*/ 228600 w 2717006"/>
              <a:gd name="connsiteY52" fmla="*/ 288131 h 1081087"/>
              <a:gd name="connsiteX53" fmla="*/ 490538 w 2717006"/>
              <a:gd name="connsiteY53" fmla="*/ 247650 h 1081087"/>
              <a:gd name="connsiteX54" fmla="*/ 754856 w 2717006"/>
              <a:gd name="connsiteY54" fmla="*/ 207169 h 1081087"/>
              <a:gd name="connsiteX55" fmla="*/ 995363 w 2717006"/>
              <a:gd name="connsiteY55" fmla="*/ 173831 h 1081087"/>
              <a:gd name="connsiteX56" fmla="*/ 1107281 w 2717006"/>
              <a:gd name="connsiteY56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93284 w 2717006"/>
              <a:gd name="connsiteY33" fmla="*/ 1028622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93284 w 2717006"/>
              <a:gd name="connsiteY33" fmla="*/ 1028622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83762 w 2717006"/>
              <a:gd name="connsiteY33" fmla="*/ 1054059 h 1081087"/>
              <a:gd name="connsiteX34" fmla="*/ 2193284 w 2717006"/>
              <a:gd name="connsiteY34" fmla="*/ 1028622 h 1081087"/>
              <a:gd name="connsiteX35" fmla="*/ 2238375 w 2717006"/>
              <a:gd name="connsiteY35" fmla="*/ 842962 h 1081087"/>
              <a:gd name="connsiteX36" fmla="*/ 2247900 w 2717006"/>
              <a:gd name="connsiteY36" fmla="*/ 802481 h 1081087"/>
              <a:gd name="connsiteX37" fmla="*/ 2278856 w 2717006"/>
              <a:gd name="connsiteY37" fmla="*/ 676275 h 1081087"/>
              <a:gd name="connsiteX38" fmla="*/ 2307431 w 2717006"/>
              <a:gd name="connsiteY38" fmla="*/ 533400 h 1081087"/>
              <a:gd name="connsiteX39" fmla="*/ 2331244 w 2717006"/>
              <a:gd name="connsiteY39" fmla="*/ 392906 h 1081087"/>
              <a:gd name="connsiteX40" fmla="*/ 2347913 w 2717006"/>
              <a:gd name="connsiteY40" fmla="*/ 292894 h 1081087"/>
              <a:gd name="connsiteX41" fmla="*/ 2352675 w 2717006"/>
              <a:gd name="connsiteY41" fmla="*/ 252412 h 1081087"/>
              <a:gd name="connsiteX42" fmla="*/ 2347913 w 2717006"/>
              <a:gd name="connsiteY42" fmla="*/ 230981 h 1081087"/>
              <a:gd name="connsiteX43" fmla="*/ 2336006 w 2717006"/>
              <a:gd name="connsiteY43" fmla="*/ 214312 h 1081087"/>
              <a:gd name="connsiteX44" fmla="*/ 2309813 w 2717006"/>
              <a:gd name="connsiteY44" fmla="*/ 202406 h 1081087"/>
              <a:gd name="connsiteX45" fmla="*/ 2262188 w 2717006"/>
              <a:gd name="connsiteY45" fmla="*/ 202406 h 1081087"/>
              <a:gd name="connsiteX46" fmla="*/ 2083594 w 2717006"/>
              <a:gd name="connsiteY46" fmla="*/ 219075 h 1081087"/>
              <a:gd name="connsiteX47" fmla="*/ 1783556 w 2717006"/>
              <a:gd name="connsiteY47" fmla="*/ 254794 h 1081087"/>
              <a:gd name="connsiteX48" fmla="*/ 1414463 w 2717006"/>
              <a:gd name="connsiteY48" fmla="*/ 302419 h 1081087"/>
              <a:gd name="connsiteX49" fmla="*/ 976313 w 2717006"/>
              <a:gd name="connsiteY49" fmla="*/ 361950 h 1081087"/>
              <a:gd name="connsiteX50" fmla="*/ 550069 w 2717006"/>
              <a:gd name="connsiteY50" fmla="*/ 423862 h 1081087"/>
              <a:gd name="connsiteX51" fmla="*/ 85725 w 2717006"/>
              <a:gd name="connsiteY51" fmla="*/ 495300 h 1081087"/>
              <a:gd name="connsiteX52" fmla="*/ 23813 w 2717006"/>
              <a:gd name="connsiteY52" fmla="*/ 502444 h 1081087"/>
              <a:gd name="connsiteX53" fmla="*/ 0 w 2717006"/>
              <a:gd name="connsiteY53" fmla="*/ 323850 h 1081087"/>
              <a:gd name="connsiteX54" fmla="*/ 228600 w 2717006"/>
              <a:gd name="connsiteY54" fmla="*/ 288131 h 1081087"/>
              <a:gd name="connsiteX55" fmla="*/ 490538 w 2717006"/>
              <a:gd name="connsiteY55" fmla="*/ 247650 h 1081087"/>
              <a:gd name="connsiteX56" fmla="*/ 754856 w 2717006"/>
              <a:gd name="connsiteY56" fmla="*/ 207169 h 1081087"/>
              <a:gd name="connsiteX57" fmla="*/ 995363 w 2717006"/>
              <a:gd name="connsiteY57" fmla="*/ 173831 h 1081087"/>
              <a:gd name="connsiteX58" fmla="*/ 1107281 w 2717006"/>
              <a:gd name="connsiteY58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78965 w 2717006"/>
              <a:gd name="connsiteY32" fmla="*/ 1073137 h 1081087"/>
              <a:gd name="connsiteX33" fmla="*/ 2183762 w 2717006"/>
              <a:gd name="connsiteY33" fmla="*/ 1054059 h 1081087"/>
              <a:gd name="connsiteX34" fmla="*/ 2238375 w 2717006"/>
              <a:gd name="connsiteY34" fmla="*/ 842962 h 1081087"/>
              <a:gd name="connsiteX35" fmla="*/ 2247900 w 2717006"/>
              <a:gd name="connsiteY35" fmla="*/ 802481 h 1081087"/>
              <a:gd name="connsiteX36" fmla="*/ 2278856 w 2717006"/>
              <a:gd name="connsiteY36" fmla="*/ 676275 h 1081087"/>
              <a:gd name="connsiteX37" fmla="*/ 2307431 w 2717006"/>
              <a:gd name="connsiteY37" fmla="*/ 533400 h 1081087"/>
              <a:gd name="connsiteX38" fmla="*/ 2331244 w 2717006"/>
              <a:gd name="connsiteY38" fmla="*/ 392906 h 1081087"/>
              <a:gd name="connsiteX39" fmla="*/ 2347913 w 2717006"/>
              <a:gd name="connsiteY39" fmla="*/ 292894 h 1081087"/>
              <a:gd name="connsiteX40" fmla="*/ 2352675 w 2717006"/>
              <a:gd name="connsiteY40" fmla="*/ 252412 h 1081087"/>
              <a:gd name="connsiteX41" fmla="*/ 2347913 w 2717006"/>
              <a:gd name="connsiteY41" fmla="*/ 230981 h 1081087"/>
              <a:gd name="connsiteX42" fmla="*/ 2336006 w 2717006"/>
              <a:gd name="connsiteY42" fmla="*/ 214312 h 1081087"/>
              <a:gd name="connsiteX43" fmla="*/ 2309813 w 2717006"/>
              <a:gd name="connsiteY43" fmla="*/ 202406 h 1081087"/>
              <a:gd name="connsiteX44" fmla="*/ 2262188 w 2717006"/>
              <a:gd name="connsiteY44" fmla="*/ 202406 h 1081087"/>
              <a:gd name="connsiteX45" fmla="*/ 2083594 w 2717006"/>
              <a:gd name="connsiteY45" fmla="*/ 219075 h 1081087"/>
              <a:gd name="connsiteX46" fmla="*/ 1783556 w 2717006"/>
              <a:gd name="connsiteY46" fmla="*/ 254794 h 1081087"/>
              <a:gd name="connsiteX47" fmla="*/ 1414463 w 2717006"/>
              <a:gd name="connsiteY47" fmla="*/ 302419 h 1081087"/>
              <a:gd name="connsiteX48" fmla="*/ 976313 w 2717006"/>
              <a:gd name="connsiteY48" fmla="*/ 361950 h 1081087"/>
              <a:gd name="connsiteX49" fmla="*/ 550069 w 2717006"/>
              <a:gd name="connsiteY49" fmla="*/ 423862 h 1081087"/>
              <a:gd name="connsiteX50" fmla="*/ 85725 w 2717006"/>
              <a:gd name="connsiteY50" fmla="*/ 495300 h 1081087"/>
              <a:gd name="connsiteX51" fmla="*/ 23813 w 2717006"/>
              <a:gd name="connsiteY51" fmla="*/ 502444 h 1081087"/>
              <a:gd name="connsiteX52" fmla="*/ 0 w 2717006"/>
              <a:gd name="connsiteY52" fmla="*/ 323850 h 1081087"/>
              <a:gd name="connsiteX53" fmla="*/ 228600 w 2717006"/>
              <a:gd name="connsiteY53" fmla="*/ 288131 h 1081087"/>
              <a:gd name="connsiteX54" fmla="*/ 490538 w 2717006"/>
              <a:gd name="connsiteY54" fmla="*/ 247650 h 1081087"/>
              <a:gd name="connsiteX55" fmla="*/ 754856 w 2717006"/>
              <a:gd name="connsiteY55" fmla="*/ 207169 h 1081087"/>
              <a:gd name="connsiteX56" fmla="*/ 995363 w 2717006"/>
              <a:gd name="connsiteY56" fmla="*/ 173831 h 1081087"/>
              <a:gd name="connsiteX57" fmla="*/ 1107281 w 2717006"/>
              <a:gd name="connsiteY57" fmla="*/ 164306 h 1081087"/>
              <a:gd name="connsiteX0" fmla="*/ 1107281 w 2717006"/>
              <a:gd name="connsiteY0" fmla="*/ 164306 h 1081087"/>
              <a:gd name="connsiteX1" fmla="*/ 1471613 w 2717006"/>
              <a:gd name="connsiteY1" fmla="*/ 126206 h 1081087"/>
              <a:gd name="connsiteX2" fmla="*/ 1802606 w 2717006"/>
              <a:gd name="connsiteY2" fmla="*/ 88106 h 1081087"/>
              <a:gd name="connsiteX3" fmla="*/ 2190750 w 2717006"/>
              <a:gd name="connsiteY3" fmla="*/ 40481 h 1081087"/>
              <a:gd name="connsiteX4" fmla="*/ 2352675 w 2717006"/>
              <a:gd name="connsiteY4" fmla="*/ 7144 h 1081087"/>
              <a:gd name="connsiteX5" fmla="*/ 2381250 w 2717006"/>
              <a:gd name="connsiteY5" fmla="*/ 0 h 1081087"/>
              <a:gd name="connsiteX6" fmla="*/ 2395538 w 2717006"/>
              <a:gd name="connsiteY6" fmla="*/ 0 h 1081087"/>
              <a:gd name="connsiteX7" fmla="*/ 2424113 w 2717006"/>
              <a:gd name="connsiteY7" fmla="*/ 11906 h 1081087"/>
              <a:gd name="connsiteX8" fmla="*/ 2483644 w 2717006"/>
              <a:gd name="connsiteY8" fmla="*/ 47625 h 1081087"/>
              <a:gd name="connsiteX9" fmla="*/ 2557463 w 2717006"/>
              <a:gd name="connsiteY9" fmla="*/ 92869 h 1081087"/>
              <a:gd name="connsiteX10" fmla="*/ 2640806 w 2717006"/>
              <a:gd name="connsiteY10" fmla="*/ 150019 h 1081087"/>
              <a:gd name="connsiteX11" fmla="*/ 2674144 w 2717006"/>
              <a:gd name="connsiteY11" fmla="*/ 178594 h 1081087"/>
              <a:gd name="connsiteX12" fmla="*/ 2695575 w 2717006"/>
              <a:gd name="connsiteY12" fmla="*/ 200025 h 1081087"/>
              <a:gd name="connsiteX13" fmla="*/ 2705100 w 2717006"/>
              <a:gd name="connsiteY13" fmla="*/ 214312 h 1081087"/>
              <a:gd name="connsiteX14" fmla="*/ 2714625 w 2717006"/>
              <a:gd name="connsiteY14" fmla="*/ 235744 h 1081087"/>
              <a:gd name="connsiteX15" fmla="*/ 2717006 w 2717006"/>
              <a:gd name="connsiteY15" fmla="*/ 254794 h 1081087"/>
              <a:gd name="connsiteX16" fmla="*/ 2714625 w 2717006"/>
              <a:gd name="connsiteY16" fmla="*/ 276225 h 1081087"/>
              <a:gd name="connsiteX17" fmla="*/ 2697956 w 2717006"/>
              <a:gd name="connsiteY17" fmla="*/ 295275 h 1081087"/>
              <a:gd name="connsiteX18" fmla="*/ 2671763 w 2717006"/>
              <a:gd name="connsiteY18" fmla="*/ 316706 h 1081087"/>
              <a:gd name="connsiteX19" fmla="*/ 2645569 w 2717006"/>
              <a:gd name="connsiteY19" fmla="*/ 340519 h 1081087"/>
              <a:gd name="connsiteX20" fmla="*/ 2621756 w 2717006"/>
              <a:gd name="connsiteY20" fmla="*/ 373856 h 1081087"/>
              <a:gd name="connsiteX21" fmla="*/ 2602706 w 2717006"/>
              <a:gd name="connsiteY21" fmla="*/ 414337 h 1081087"/>
              <a:gd name="connsiteX22" fmla="*/ 2571750 w 2717006"/>
              <a:gd name="connsiteY22" fmla="*/ 540544 h 1081087"/>
              <a:gd name="connsiteX23" fmla="*/ 2528888 w 2717006"/>
              <a:gd name="connsiteY23" fmla="*/ 690562 h 1081087"/>
              <a:gd name="connsiteX24" fmla="*/ 2476500 w 2717006"/>
              <a:gd name="connsiteY24" fmla="*/ 850106 h 1081087"/>
              <a:gd name="connsiteX25" fmla="*/ 2433638 w 2717006"/>
              <a:gd name="connsiteY25" fmla="*/ 978694 h 1081087"/>
              <a:gd name="connsiteX26" fmla="*/ 2412206 w 2717006"/>
              <a:gd name="connsiteY26" fmla="*/ 1026319 h 1081087"/>
              <a:gd name="connsiteX27" fmla="*/ 2390775 w 2717006"/>
              <a:gd name="connsiteY27" fmla="*/ 1059656 h 1081087"/>
              <a:gd name="connsiteX28" fmla="*/ 2369344 w 2717006"/>
              <a:gd name="connsiteY28" fmla="*/ 1076325 h 1081087"/>
              <a:gd name="connsiteX29" fmla="*/ 2345531 w 2717006"/>
              <a:gd name="connsiteY29" fmla="*/ 1081087 h 1081087"/>
              <a:gd name="connsiteX30" fmla="*/ 2321719 w 2717006"/>
              <a:gd name="connsiteY30" fmla="*/ 1078706 h 1081087"/>
              <a:gd name="connsiteX31" fmla="*/ 2305050 w 2717006"/>
              <a:gd name="connsiteY31" fmla="*/ 1071562 h 1081087"/>
              <a:gd name="connsiteX32" fmla="*/ 2183762 w 2717006"/>
              <a:gd name="connsiteY32" fmla="*/ 1054059 h 1081087"/>
              <a:gd name="connsiteX33" fmla="*/ 2238375 w 2717006"/>
              <a:gd name="connsiteY33" fmla="*/ 842962 h 1081087"/>
              <a:gd name="connsiteX34" fmla="*/ 2247900 w 2717006"/>
              <a:gd name="connsiteY34" fmla="*/ 802481 h 1081087"/>
              <a:gd name="connsiteX35" fmla="*/ 2278856 w 2717006"/>
              <a:gd name="connsiteY35" fmla="*/ 676275 h 1081087"/>
              <a:gd name="connsiteX36" fmla="*/ 2307431 w 2717006"/>
              <a:gd name="connsiteY36" fmla="*/ 533400 h 1081087"/>
              <a:gd name="connsiteX37" fmla="*/ 2331244 w 2717006"/>
              <a:gd name="connsiteY37" fmla="*/ 392906 h 1081087"/>
              <a:gd name="connsiteX38" fmla="*/ 2347913 w 2717006"/>
              <a:gd name="connsiteY38" fmla="*/ 292894 h 1081087"/>
              <a:gd name="connsiteX39" fmla="*/ 2352675 w 2717006"/>
              <a:gd name="connsiteY39" fmla="*/ 252412 h 1081087"/>
              <a:gd name="connsiteX40" fmla="*/ 2347913 w 2717006"/>
              <a:gd name="connsiteY40" fmla="*/ 230981 h 1081087"/>
              <a:gd name="connsiteX41" fmla="*/ 2336006 w 2717006"/>
              <a:gd name="connsiteY41" fmla="*/ 214312 h 1081087"/>
              <a:gd name="connsiteX42" fmla="*/ 2309813 w 2717006"/>
              <a:gd name="connsiteY42" fmla="*/ 202406 h 1081087"/>
              <a:gd name="connsiteX43" fmla="*/ 2262188 w 2717006"/>
              <a:gd name="connsiteY43" fmla="*/ 202406 h 1081087"/>
              <a:gd name="connsiteX44" fmla="*/ 2083594 w 2717006"/>
              <a:gd name="connsiteY44" fmla="*/ 219075 h 1081087"/>
              <a:gd name="connsiteX45" fmla="*/ 1783556 w 2717006"/>
              <a:gd name="connsiteY45" fmla="*/ 254794 h 1081087"/>
              <a:gd name="connsiteX46" fmla="*/ 1414463 w 2717006"/>
              <a:gd name="connsiteY46" fmla="*/ 302419 h 1081087"/>
              <a:gd name="connsiteX47" fmla="*/ 976313 w 2717006"/>
              <a:gd name="connsiteY47" fmla="*/ 361950 h 1081087"/>
              <a:gd name="connsiteX48" fmla="*/ 550069 w 2717006"/>
              <a:gd name="connsiteY48" fmla="*/ 423862 h 1081087"/>
              <a:gd name="connsiteX49" fmla="*/ 85725 w 2717006"/>
              <a:gd name="connsiteY49" fmla="*/ 495300 h 1081087"/>
              <a:gd name="connsiteX50" fmla="*/ 23813 w 2717006"/>
              <a:gd name="connsiteY50" fmla="*/ 502444 h 1081087"/>
              <a:gd name="connsiteX51" fmla="*/ 0 w 2717006"/>
              <a:gd name="connsiteY51" fmla="*/ 323850 h 1081087"/>
              <a:gd name="connsiteX52" fmla="*/ 228600 w 2717006"/>
              <a:gd name="connsiteY52" fmla="*/ 288131 h 1081087"/>
              <a:gd name="connsiteX53" fmla="*/ 490538 w 2717006"/>
              <a:gd name="connsiteY53" fmla="*/ 247650 h 1081087"/>
              <a:gd name="connsiteX54" fmla="*/ 754856 w 2717006"/>
              <a:gd name="connsiteY54" fmla="*/ 207169 h 1081087"/>
              <a:gd name="connsiteX55" fmla="*/ 995363 w 2717006"/>
              <a:gd name="connsiteY55" fmla="*/ 173831 h 1081087"/>
              <a:gd name="connsiteX56" fmla="*/ 1107281 w 2717006"/>
              <a:gd name="connsiteY56" fmla="*/ 164306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17006" h="1081087">
                <a:moveTo>
                  <a:pt x="1107281" y="164306"/>
                </a:moveTo>
                <a:lnTo>
                  <a:pt x="1471613" y="126206"/>
                </a:lnTo>
                <a:lnTo>
                  <a:pt x="1802606" y="88106"/>
                </a:lnTo>
                <a:lnTo>
                  <a:pt x="2190750" y="40481"/>
                </a:lnTo>
                <a:lnTo>
                  <a:pt x="2352675" y="7144"/>
                </a:lnTo>
                <a:lnTo>
                  <a:pt x="2381250" y="0"/>
                </a:lnTo>
                <a:lnTo>
                  <a:pt x="2395538" y="0"/>
                </a:lnTo>
                <a:lnTo>
                  <a:pt x="2424113" y="11906"/>
                </a:lnTo>
                <a:lnTo>
                  <a:pt x="2483644" y="47625"/>
                </a:lnTo>
                <a:lnTo>
                  <a:pt x="2557463" y="92869"/>
                </a:lnTo>
                <a:lnTo>
                  <a:pt x="2640806" y="150019"/>
                </a:lnTo>
                <a:lnTo>
                  <a:pt x="2674144" y="178594"/>
                </a:lnTo>
                <a:lnTo>
                  <a:pt x="2695575" y="200025"/>
                </a:lnTo>
                <a:lnTo>
                  <a:pt x="2705100" y="214312"/>
                </a:lnTo>
                <a:lnTo>
                  <a:pt x="2714625" y="235744"/>
                </a:lnTo>
                <a:lnTo>
                  <a:pt x="2717006" y="254794"/>
                </a:lnTo>
                <a:lnTo>
                  <a:pt x="2714625" y="276225"/>
                </a:lnTo>
                <a:lnTo>
                  <a:pt x="2697956" y="295275"/>
                </a:lnTo>
                <a:lnTo>
                  <a:pt x="2671763" y="316706"/>
                </a:lnTo>
                <a:lnTo>
                  <a:pt x="2645569" y="340519"/>
                </a:lnTo>
                <a:lnTo>
                  <a:pt x="2621756" y="373856"/>
                </a:lnTo>
                <a:lnTo>
                  <a:pt x="2602706" y="414337"/>
                </a:lnTo>
                <a:lnTo>
                  <a:pt x="2571750" y="540544"/>
                </a:lnTo>
                <a:lnTo>
                  <a:pt x="2528888" y="690562"/>
                </a:lnTo>
                <a:lnTo>
                  <a:pt x="2476500" y="850106"/>
                </a:lnTo>
                <a:lnTo>
                  <a:pt x="2433638" y="978694"/>
                </a:lnTo>
                <a:lnTo>
                  <a:pt x="2412206" y="1026319"/>
                </a:lnTo>
                <a:lnTo>
                  <a:pt x="2390775" y="1059656"/>
                </a:lnTo>
                <a:lnTo>
                  <a:pt x="2369344" y="1076325"/>
                </a:lnTo>
                <a:lnTo>
                  <a:pt x="2345531" y="1081087"/>
                </a:lnTo>
                <a:lnTo>
                  <a:pt x="2321719" y="1078706"/>
                </a:lnTo>
                <a:lnTo>
                  <a:pt x="2305050" y="1071562"/>
                </a:lnTo>
                <a:lnTo>
                  <a:pt x="2183762" y="1054059"/>
                </a:lnTo>
                <a:lnTo>
                  <a:pt x="2238375" y="842962"/>
                </a:lnTo>
                <a:lnTo>
                  <a:pt x="2247900" y="802481"/>
                </a:lnTo>
                <a:lnTo>
                  <a:pt x="2278856" y="676275"/>
                </a:lnTo>
                <a:lnTo>
                  <a:pt x="2307431" y="533400"/>
                </a:lnTo>
                <a:lnTo>
                  <a:pt x="2331244" y="392906"/>
                </a:lnTo>
                <a:lnTo>
                  <a:pt x="2347913" y="292894"/>
                </a:lnTo>
                <a:lnTo>
                  <a:pt x="2352675" y="252412"/>
                </a:lnTo>
                <a:lnTo>
                  <a:pt x="2347913" y="230981"/>
                </a:lnTo>
                <a:lnTo>
                  <a:pt x="2336006" y="214312"/>
                </a:lnTo>
                <a:lnTo>
                  <a:pt x="2309813" y="202406"/>
                </a:lnTo>
                <a:lnTo>
                  <a:pt x="2262188" y="202406"/>
                </a:lnTo>
                <a:lnTo>
                  <a:pt x="2083594" y="219075"/>
                </a:lnTo>
                <a:lnTo>
                  <a:pt x="1783556" y="254794"/>
                </a:lnTo>
                <a:lnTo>
                  <a:pt x="1414463" y="302419"/>
                </a:lnTo>
                <a:lnTo>
                  <a:pt x="976313" y="361950"/>
                </a:lnTo>
                <a:lnTo>
                  <a:pt x="550069" y="423862"/>
                </a:lnTo>
                <a:lnTo>
                  <a:pt x="85725" y="495300"/>
                </a:lnTo>
                <a:lnTo>
                  <a:pt x="23813" y="502444"/>
                </a:lnTo>
                <a:lnTo>
                  <a:pt x="0" y="323850"/>
                </a:lnTo>
                <a:lnTo>
                  <a:pt x="228600" y="288131"/>
                </a:lnTo>
                <a:lnTo>
                  <a:pt x="490538" y="247650"/>
                </a:lnTo>
                <a:lnTo>
                  <a:pt x="754856" y="207169"/>
                </a:lnTo>
                <a:lnTo>
                  <a:pt x="995363" y="173831"/>
                </a:lnTo>
                <a:lnTo>
                  <a:pt x="1107281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EB90314-1B2F-084E-84B0-E23B884BC137}"/>
              </a:ext>
            </a:extLst>
          </p:cNvPr>
          <p:cNvSpPr/>
          <p:nvPr/>
        </p:nvSpPr>
        <p:spPr>
          <a:xfrm>
            <a:off x="3503613" y="2547938"/>
            <a:ext cx="2295525" cy="509587"/>
          </a:xfrm>
          <a:custGeom>
            <a:avLst/>
            <a:gdLst>
              <a:gd name="connsiteX0" fmla="*/ 1023937 w 2295525"/>
              <a:gd name="connsiteY0" fmla="*/ 159543 h 509587"/>
              <a:gd name="connsiteX1" fmla="*/ 1416844 w 2295525"/>
              <a:gd name="connsiteY1" fmla="*/ 100012 h 509587"/>
              <a:gd name="connsiteX2" fmla="*/ 1583531 w 2295525"/>
              <a:gd name="connsiteY2" fmla="*/ 76200 h 509587"/>
              <a:gd name="connsiteX3" fmla="*/ 1759744 w 2295525"/>
              <a:gd name="connsiteY3" fmla="*/ 61912 h 509587"/>
              <a:gd name="connsiteX4" fmla="*/ 2002631 w 2295525"/>
              <a:gd name="connsiteY4" fmla="*/ 35718 h 509587"/>
              <a:gd name="connsiteX5" fmla="*/ 2266950 w 2295525"/>
              <a:gd name="connsiteY5" fmla="*/ 0 h 509587"/>
              <a:gd name="connsiteX6" fmla="*/ 2295525 w 2295525"/>
              <a:gd name="connsiteY6" fmla="*/ 240506 h 509587"/>
              <a:gd name="connsiteX7" fmla="*/ 2262187 w 2295525"/>
              <a:gd name="connsiteY7" fmla="*/ 235743 h 509587"/>
              <a:gd name="connsiteX8" fmla="*/ 2202656 w 2295525"/>
              <a:gd name="connsiteY8" fmla="*/ 223837 h 509587"/>
              <a:gd name="connsiteX9" fmla="*/ 2085975 w 2295525"/>
              <a:gd name="connsiteY9" fmla="*/ 214312 h 509587"/>
              <a:gd name="connsiteX10" fmla="*/ 1997869 w 2295525"/>
              <a:gd name="connsiteY10" fmla="*/ 209550 h 509587"/>
              <a:gd name="connsiteX11" fmla="*/ 1888331 w 2295525"/>
              <a:gd name="connsiteY11" fmla="*/ 209550 h 509587"/>
              <a:gd name="connsiteX12" fmla="*/ 1776412 w 2295525"/>
              <a:gd name="connsiteY12" fmla="*/ 216693 h 509587"/>
              <a:gd name="connsiteX13" fmla="*/ 1631156 w 2295525"/>
              <a:gd name="connsiteY13" fmla="*/ 233362 h 509587"/>
              <a:gd name="connsiteX14" fmla="*/ 1364456 w 2295525"/>
              <a:gd name="connsiteY14" fmla="*/ 273843 h 509587"/>
              <a:gd name="connsiteX15" fmla="*/ 1197769 w 2295525"/>
              <a:gd name="connsiteY15" fmla="*/ 302418 h 509587"/>
              <a:gd name="connsiteX16" fmla="*/ 1040606 w 2295525"/>
              <a:gd name="connsiteY16" fmla="*/ 328612 h 509587"/>
              <a:gd name="connsiteX17" fmla="*/ 838200 w 2295525"/>
              <a:gd name="connsiteY17" fmla="*/ 371475 h 509587"/>
              <a:gd name="connsiteX18" fmla="*/ 597694 w 2295525"/>
              <a:gd name="connsiteY18" fmla="*/ 416718 h 509587"/>
              <a:gd name="connsiteX19" fmla="*/ 347662 w 2295525"/>
              <a:gd name="connsiteY19" fmla="*/ 457200 h 509587"/>
              <a:gd name="connsiteX20" fmla="*/ 97631 w 2295525"/>
              <a:gd name="connsiteY20" fmla="*/ 495300 h 509587"/>
              <a:gd name="connsiteX21" fmla="*/ 0 w 2295525"/>
              <a:gd name="connsiteY21" fmla="*/ 509587 h 509587"/>
              <a:gd name="connsiteX22" fmla="*/ 2381 w 2295525"/>
              <a:gd name="connsiteY22" fmla="*/ 338137 h 509587"/>
              <a:gd name="connsiteX23" fmla="*/ 276225 w 2295525"/>
              <a:gd name="connsiteY23" fmla="*/ 285750 h 509587"/>
              <a:gd name="connsiteX24" fmla="*/ 616744 w 2295525"/>
              <a:gd name="connsiteY24" fmla="*/ 226218 h 509587"/>
              <a:gd name="connsiteX25" fmla="*/ 1023937 w 2295525"/>
              <a:gd name="connsiteY25" fmla="*/ 159543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95525" h="509587">
                <a:moveTo>
                  <a:pt x="1023937" y="159543"/>
                </a:moveTo>
                <a:lnTo>
                  <a:pt x="1416844" y="100012"/>
                </a:lnTo>
                <a:lnTo>
                  <a:pt x="1583531" y="76200"/>
                </a:lnTo>
                <a:lnTo>
                  <a:pt x="1759744" y="61912"/>
                </a:lnTo>
                <a:lnTo>
                  <a:pt x="2002631" y="35718"/>
                </a:lnTo>
                <a:lnTo>
                  <a:pt x="2266950" y="0"/>
                </a:lnTo>
                <a:lnTo>
                  <a:pt x="2295525" y="240506"/>
                </a:lnTo>
                <a:lnTo>
                  <a:pt x="2262187" y="235743"/>
                </a:lnTo>
                <a:lnTo>
                  <a:pt x="2202656" y="223837"/>
                </a:lnTo>
                <a:lnTo>
                  <a:pt x="2085975" y="214312"/>
                </a:lnTo>
                <a:lnTo>
                  <a:pt x="1997869" y="209550"/>
                </a:lnTo>
                <a:lnTo>
                  <a:pt x="1888331" y="209550"/>
                </a:lnTo>
                <a:lnTo>
                  <a:pt x="1776412" y="216693"/>
                </a:lnTo>
                <a:lnTo>
                  <a:pt x="1631156" y="233362"/>
                </a:lnTo>
                <a:lnTo>
                  <a:pt x="1364456" y="273843"/>
                </a:lnTo>
                <a:lnTo>
                  <a:pt x="1197769" y="302418"/>
                </a:lnTo>
                <a:lnTo>
                  <a:pt x="1040606" y="328612"/>
                </a:lnTo>
                <a:lnTo>
                  <a:pt x="838200" y="371475"/>
                </a:lnTo>
                <a:lnTo>
                  <a:pt x="597694" y="416718"/>
                </a:lnTo>
                <a:lnTo>
                  <a:pt x="347662" y="457200"/>
                </a:lnTo>
                <a:lnTo>
                  <a:pt x="97631" y="495300"/>
                </a:lnTo>
                <a:lnTo>
                  <a:pt x="0" y="509587"/>
                </a:lnTo>
                <a:cubicBezTo>
                  <a:pt x="794" y="452437"/>
                  <a:pt x="1587" y="395287"/>
                  <a:pt x="2381" y="338137"/>
                </a:cubicBezTo>
                <a:lnTo>
                  <a:pt x="276225" y="285750"/>
                </a:lnTo>
                <a:lnTo>
                  <a:pt x="616744" y="226218"/>
                </a:lnTo>
                <a:lnTo>
                  <a:pt x="1023937" y="159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C0605BA-2CCC-0545-9A89-2122993EF03B}"/>
              </a:ext>
            </a:extLst>
          </p:cNvPr>
          <p:cNvSpPr/>
          <p:nvPr/>
        </p:nvSpPr>
        <p:spPr>
          <a:xfrm rot="16200000">
            <a:off x="1429543" y="3520282"/>
            <a:ext cx="3763963" cy="552450"/>
          </a:xfrm>
          <a:custGeom>
            <a:avLst/>
            <a:gdLst>
              <a:gd name="connsiteX0" fmla="*/ 1761294 w 3764996"/>
              <a:gd name="connsiteY0" fmla="*/ 279229 h 552322"/>
              <a:gd name="connsiteX1" fmla="*/ 2371917 w 3764996"/>
              <a:gd name="connsiteY1" fmla="*/ 294571 h 552322"/>
              <a:gd name="connsiteX2" fmla="*/ 2727858 w 3764996"/>
              <a:gd name="connsiteY2" fmla="*/ 303777 h 552322"/>
              <a:gd name="connsiteX3" fmla="*/ 2933445 w 3764996"/>
              <a:gd name="connsiteY3" fmla="*/ 303777 h 552322"/>
              <a:gd name="connsiteX4" fmla="*/ 3025498 w 3764996"/>
              <a:gd name="connsiteY4" fmla="*/ 303777 h 552322"/>
              <a:gd name="connsiteX5" fmla="*/ 3117552 w 3764996"/>
              <a:gd name="connsiteY5" fmla="*/ 303777 h 552322"/>
              <a:gd name="connsiteX6" fmla="*/ 3218811 w 3764996"/>
              <a:gd name="connsiteY6" fmla="*/ 300708 h 552322"/>
              <a:gd name="connsiteX7" fmla="*/ 3304728 w 3764996"/>
              <a:gd name="connsiteY7" fmla="*/ 291503 h 552322"/>
              <a:gd name="connsiteX8" fmla="*/ 3369165 w 3764996"/>
              <a:gd name="connsiteY8" fmla="*/ 282298 h 552322"/>
              <a:gd name="connsiteX9" fmla="*/ 3421329 w 3764996"/>
              <a:gd name="connsiteY9" fmla="*/ 273092 h 552322"/>
              <a:gd name="connsiteX10" fmla="*/ 3470424 w 3764996"/>
              <a:gd name="connsiteY10" fmla="*/ 254681 h 552322"/>
              <a:gd name="connsiteX11" fmla="*/ 3507246 w 3764996"/>
              <a:gd name="connsiteY11" fmla="*/ 236271 h 552322"/>
              <a:gd name="connsiteX12" fmla="*/ 3550204 w 3764996"/>
              <a:gd name="connsiteY12" fmla="*/ 208655 h 552322"/>
              <a:gd name="connsiteX13" fmla="*/ 3599300 w 3764996"/>
              <a:gd name="connsiteY13" fmla="*/ 168765 h 552322"/>
              <a:gd name="connsiteX14" fmla="*/ 3623847 w 3764996"/>
              <a:gd name="connsiteY14" fmla="*/ 144217 h 552322"/>
              <a:gd name="connsiteX15" fmla="*/ 3666806 w 3764996"/>
              <a:gd name="connsiteY15" fmla="*/ 88985 h 552322"/>
              <a:gd name="connsiteX16" fmla="*/ 3718969 w 3764996"/>
              <a:gd name="connsiteY16" fmla="*/ 6136 h 552322"/>
              <a:gd name="connsiteX17" fmla="*/ 3728175 w 3764996"/>
              <a:gd name="connsiteY17" fmla="*/ 0 h 552322"/>
              <a:gd name="connsiteX18" fmla="*/ 3737380 w 3764996"/>
              <a:gd name="connsiteY18" fmla="*/ 0 h 552322"/>
              <a:gd name="connsiteX19" fmla="*/ 3749654 w 3764996"/>
              <a:gd name="connsiteY19" fmla="*/ 3068 h 552322"/>
              <a:gd name="connsiteX20" fmla="*/ 3761928 w 3764996"/>
              <a:gd name="connsiteY20" fmla="*/ 21479 h 552322"/>
              <a:gd name="connsiteX21" fmla="*/ 3764996 w 3764996"/>
              <a:gd name="connsiteY21" fmla="*/ 49095 h 552322"/>
              <a:gd name="connsiteX22" fmla="*/ 3758859 w 3764996"/>
              <a:gd name="connsiteY22" fmla="*/ 122738 h 552322"/>
              <a:gd name="connsiteX23" fmla="*/ 3749654 w 3764996"/>
              <a:gd name="connsiteY23" fmla="*/ 187175 h 552322"/>
              <a:gd name="connsiteX24" fmla="*/ 3731243 w 3764996"/>
              <a:gd name="connsiteY24" fmla="*/ 266955 h 552322"/>
              <a:gd name="connsiteX25" fmla="*/ 3703627 w 3764996"/>
              <a:gd name="connsiteY25" fmla="*/ 365146 h 552322"/>
              <a:gd name="connsiteX26" fmla="*/ 3645326 w 3764996"/>
              <a:gd name="connsiteY26" fmla="*/ 521637 h 552322"/>
              <a:gd name="connsiteX27" fmla="*/ 3482698 w 3764996"/>
              <a:gd name="connsiteY27" fmla="*/ 552322 h 552322"/>
              <a:gd name="connsiteX28" fmla="*/ 3295522 w 3764996"/>
              <a:gd name="connsiteY28" fmla="*/ 536979 h 552322"/>
              <a:gd name="connsiteX29" fmla="*/ 3111415 w 3764996"/>
              <a:gd name="connsiteY29" fmla="*/ 530843 h 552322"/>
              <a:gd name="connsiteX30" fmla="*/ 2850596 w 3764996"/>
              <a:gd name="connsiteY30" fmla="*/ 524706 h 552322"/>
              <a:gd name="connsiteX31" fmla="*/ 2780022 w 3764996"/>
              <a:gd name="connsiteY31" fmla="*/ 524706 h 552322"/>
              <a:gd name="connsiteX32" fmla="*/ 2457834 w 3764996"/>
              <a:gd name="connsiteY32" fmla="*/ 524706 h 552322"/>
              <a:gd name="connsiteX33" fmla="*/ 2221563 w 3764996"/>
              <a:gd name="connsiteY33" fmla="*/ 518569 h 552322"/>
              <a:gd name="connsiteX34" fmla="*/ 1973018 w 3764996"/>
              <a:gd name="connsiteY34" fmla="*/ 506295 h 552322"/>
              <a:gd name="connsiteX35" fmla="*/ 1893238 w 3764996"/>
              <a:gd name="connsiteY35" fmla="*/ 503226 h 552322"/>
              <a:gd name="connsiteX36" fmla="*/ 1758226 w 3764996"/>
              <a:gd name="connsiteY36" fmla="*/ 506295 h 552322"/>
              <a:gd name="connsiteX37" fmla="*/ 1436038 w 3764996"/>
              <a:gd name="connsiteY37" fmla="*/ 490953 h 552322"/>
              <a:gd name="connsiteX38" fmla="*/ 972701 w 3764996"/>
              <a:gd name="connsiteY38" fmla="*/ 460268 h 552322"/>
              <a:gd name="connsiteX39" fmla="*/ 687335 w 3764996"/>
              <a:gd name="connsiteY39" fmla="*/ 438789 h 552322"/>
              <a:gd name="connsiteX40" fmla="*/ 536980 w 3764996"/>
              <a:gd name="connsiteY40" fmla="*/ 438789 h 552322"/>
              <a:gd name="connsiteX41" fmla="*/ 521638 w 3764996"/>
              <a:gd name="connsiteY41" fmla="*/ 438789 h 552322"/>
              <a:gd name="connsiteX42" fmla="*/ 64438 w 3764996"/>
              <a:gd name="connsiteY42" fmla="*/ 420378 h 552322"/>
              <a:gd name="connsiteX43" fmla="*/ 36822 w 3764996"/>
              <a:gd name="connsiteY43" fmla="*/ 408104 h 552322"/>
              <a:gd name="connsiteX44" fmla="*/ 9206 w 3764996"/>
              <a:gd name="connsiteY44" fmla="*/ 389694 h 552322"/>
              <a:gd name="connsiteX45" fmla="*/ 0 w 3764996"/>
              <a:gd name="connsiteY45" fmla="*/ 374351 h 552322"/>
              <a:gd name="connsiteX46" fmla="*/ 0 w 3764996"/>
              <a:gd name="connsiteY46" fmla="*/ 359009 h 552322"/>
              <a:gd name="connsiteX47" fmla="*/ 3069 w 3764996"/>
              <a:gd name="connsiteY47" fmla="*/ 340598 h 552322"/>
              <a:gd name="connsiteX48" fmla="*/ 15343 w 3764996"/>
              <a:gd name="connsiteY48" fmla="*/ 322188 h 552322"/>
              <a:gd name="connsiteX49" fmla="*/ 46027 w 3764996"/>
              <a:gd name="connsiteY49" fmla="*/ 297640 h 552322"/>
              <a:gd name="connsiteX50" fmla="*/ 153423 w 3764996"/>
              <a:gd name="connsiteY50" fmla="*/ 242408 h 552322"/>
              <a:gd name="connsiteX51" fmla="*/ 257751 w 3764996"/>
              <a:gd name="connsiteY51" fmla="*/ 196381 h 552322"/>
              <a:gd name="connsiteX52" fmla="*/ 297641 w 3764996"/>
              <a:gd name="connsiteY52" fmla="*/ 184107 h 552322"/>
              <a:gd name="connsiteX53" fmla="*/ 343667 w 3764996"/>
              <a:gd name="connsiteY53" fmla="*/ 162628 h 552322"/>
              <a:gd name="connsiteX54" fmla="*/ 389694 w 3764996"/>
              <a:gd name="connsiteY54" fmla="*/ 156491 h 552322"/>
              <a:gd name="connsiteX55" fmla="*/ 432653 w 3764996"/>
              <a:gd name="connsiteY55" fmla="*/ 156491 h 552322"/>
              <a:gd name="connsiteX56" fmla="*/ 478680 w 3764996"/>
              <a:gd name="connsiteY56" fmla="*/ 162628 h 552322"/>
              <a:gd name="connsiteX57" fmla="*/ 527775 w 3764996"/>
              <a:gd name="connsiteY57" fmla="*/ 171833 h 552322"/>
              <a:gd name="connsiteX58" fmla="*/ 595281 w 3764996"/>
              <a:gd name="connsiteY58" fmla="*/ 193312 h 552322"/>
              <a:gd name="connsiteX59" fmla="*/ 638239 w 3764996"/>
              <a:gd name="connsiteY59" fmla="*/ 205586 h 552322"/>
              <a:gd name="connsiteX60" fmla="*/ 794731 w 3764996"/>
              <a:gd name="connsiteY60" fmla="*/ 230134 h 552322"/>
              <a:gd name="connsiteX61" fmla="*/ 1086234 w 3764996"/>
              <a:gd name="connsiteY61" fmla="*/ 251613 h 552322"/>
              <a:gd name="connsiteX62" fmla="*/ 1463654 w 3764996"/>
              <a:gd name="connsiteY62" fmla="*/ 270024 h 552322"/>
              <a:gd name="connsiteX63" fmla="*/ 1761294 w 3764996"/>
              <a:gd name="connsiteY63" fmla="*/ 279229 h 55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764996" h="552322">
                <a:moveTo>
                  <a:pt x="1761294" y="279229"/>
                </a:moveTo>
                <a:lnTo>
                  <a:pt x="2371917" y="294571"/>
                </a:lnTo>
                <a:lnTo>
                  <a:pt x="2727858" y="303777"/>
                </a:lnTo>
                <a:lnTo>
                  <a:pt x="2933445" y="303777"/>
                </a:lnTo>
                <a:lnTo>
                  <a:pt x="3025498" y="303777"/>
                </a:lnTo>
                <a:lnTo>
                  <a:pt x="3117552" y="303777"/>
                </a:lnTo>
                <a:lnTo>
                  <a:pt x="3218811" y="300708"/>
                </a:lnTo>
                <a:lnTo>
                  <a:pt x="3304728" y="291503"/>
                </a:lnTo>
                <a:lnTo>
                  <a:pt x="3369165" y="282298"/>
                </a:lnTo>
                <a:lnTo>
                  <a:pt x="3421329" y="273092"/>
                </a:lnTo>
                <a:lnTo>
                  <a:pt x="3470424" y="254681"/>
                </a:lnTo>
                <a:lnTo>
                  <a:pt x="3507246" y="236271"/>
                </a:lnTo>
                <a:lnTo>
                  <a:pt x="3550204" y="208655"/>
                </a:lnTo>
                <a:lnTo>
                  <a:pt x="3599300" y="168765"/>
                </a:lnTo>
                <a:lnTo>
                  <a:pt x="3623847" y="144217"/>
                </a:lnTo>
                <a:lnTo>
                  <a:pt x="3666806" y="88985"/>
                </a:lnTo>
                <a:lnTo>
                  <a:pt x="3718969" y="6136"/>
                </a:lnTo>
                <a:lnTo>
                  <a:pt x="3728175" y="0"/>
                </a:lnTo>
                <a:lnTo>
                  <a:pt x="3737380" y="0"/>
                </a:lnTo>
                <a:lnTo>
                  <a:pt x="3749654" y="3068"/>
                </a:lnTo>
                <a:lnTo>
                  <a:pt x="3761928" y="21479"/>
                </a:lnTo>
                <a:lnTo>
                  <a:pt x="3764996" y="49095"/>
                </a:lnTo>
                <a:lnTo>
                  <a:pt x="3758859" y="122738"/>
                </a:lnTo>
                <a:lnTo>
                  <a:pt x="3749654" y="187175"/>
                </a:lnTo>
                <a:lnTo>
                  <a:pt x="3731243" y="266955"/>
                </a:lnTo>
                <a:lnTo>
                  <a:pt x="3703627" y="365146"/>
                </a:lnTo>
                <a:lnTo>
                  <a:pt x="3645326" y="521637"/>
                </a:lnTo>
                <a:lnTo>
                  <a:pt x="3482698" y="552322"/>
                </a:lnTo>
                <a:lnTo>
                  <a:pt x="3295522" y="536979"/>
                </a:lnTo>
                <a:lnTo>
                  <a:pt x="3111415" y="530843"/>
                </a:lnTo>
                <a:lnTo>
                  <a:pt x="2850596" y="524706"/>
                </a:lnTo>
                <a:lnTo>
                  <a:pt x="2780022" y="524706"/>
                </a:lnTo>
                <a:lnTo>
                  <a:pt x="2457834" y="524706"/>
                </a:lnTo>
                <a:lnTo>
                  <a:pt x="2221563" y="518569"/>
                </a:lnTo>
                <a:lnTo>
                  <a:pt x="1973018" y="506295"/>
                </a:lnTo>
                <a:lnTo>
                  <a:pt x="1893238" y="503226"/>
                </a:lnTo>
                <a:lnTo>
                  <a:pt x="1758226" y="506295"/>
                </a:lnTo>
                <a:lnTo>
                  <a:pt x="1436038" y="490953"/>
                </a:lnTo>
                <a:lnTo>
                  <a:pt x="972701" y="460268"/>
                </a:lnTo>
                <a:lnTo>
                  <a:pt x="687335" y="438789"/>
                </a:lnTo>
                <a:lnTo>
                  <a:pt x="536980" y="438789"/>
                </a:lnTo>
                <a:lnTo>
                  <a:pt x="521638" y="438789"/>
                </a:lnTo>
                <a:lnTo>
                  <a:pt x="64438" y="420378"/>
                </a:lnTo>
                <a:lnTo>
                  <a:pt x="36822" y="408104"/>
                </a:lnTo>
                <a:lnTo>
                  <a:pt x="9206" y="389694"/>
                </a:lnTo>
                <a:lnTo>
                  <a:pt x="0" y="374351"/>
                </a:lnTo>
                <a:lnTo>
                  <a:pt x="0" y="359009"/>
                </a:lnTo>
                <a:lnTo>
                  <a:pt x="3069" y="340598"/>
                </a:lnTo>
                <a:lnTo>
                  <a:pt x="15343" y="322188"/>
                </a:lnTo>
                <a:lnTo>
                  <a:pt x="46027" y="297640"/>
                </a:lnTo>
                <a:lnTo>
                  <a:pt x="153423" y="242408"/>
                </a:lnTo>
                <a:lnTo>
                  <a:pt x="257751" y="196381"/>
                </a:lnTo>
                <a:lnTo>
                  <a:pt x="297641" y="184107"/>
                </a:lnTo>
                <a:lnTo>
                  <a:pt x="343667" y="162628"/>
                </a:lnTo>
                <a:lnTo>
                  <a:pt x="389694" y="156491"/>
                </a:lnTo>
                <a:lnTo>
                  <a:pt x="432653" y="156491"/>
                </a:lnTo>
                <a:lnTo>
                  <a:pt x="478680" y="162628"/>
                </a:lnTo>
                <a:lnTo>
                  <a:pt x="527775" y="171833"/>
                </a:lnTo>
                <a:lnTo>
                  <a:pt x="595281" y="193312"/>
                </a:lnTo>
                <a:lnTo>
                  <a:pt x="638239" y="205586"/>
                </a:lnTo>
                <a:lnTo>
                  <a:pt x="794731" y="230134"/>
                </a:lnTo>
                <a:lnTo>
                  <a:pt x="1086234" y="251613"/>
                </a:lnTo>
                <a:lnTo>
                  <a:pt x="1463654" y="270024"/>
                </a:lnTo>
                <a:lnTo>
                  <a:pt x="1761294" y="2792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24EB2CC-6320-CB4F-BB91-E5924A932B10}"/>
              </a:ext>
            </a:extLst>
          </p:cNvPr>
          <p:cNvSpPr/>
          <p:nvPr/>
        </p:nvSpPr>
        <p:spPr>
          <a:xfrm>
            <a:off x="3424238" y="4579938"/>
            <a:ext cx="1308100" cy="1082675"/>
          </a:xfrm>
          <a:custGeom>
            <a:avLst/>
            <a:gdLst>
              <a:gd name="connsiteX0" fmla="*/ 626268 w 1307306"/>
              <a:gd name="connsiteY0" fmla="*/ 338137 h 1083469"/>
              <a:gd name="connsiteX1" fmla="*/ 847725 w 1307306"/>
              <a:gd name="connsiteY1" fmla="*/ 223837 h 1083469"/>
              <a:gd name="connsiteX2" fmla="*/ 1000125 w 1307306"/>
              <a:gd name="connsiteY2" fmla="*/ 142875 h 1083469"/>
              <a:gd name="connsiteX3" fmla="*/ 1166812 w 1307306"/>
              <a:gd name="connsiteY3" fmla="*/ 57150 h 1083469"/>
              <a:gd name="connsiteX4" fmla="*/ 1271587 w 1307306"/>
              <a:gd name="connsiteY4" fmla="*/ 4762 h 1083469"/>
              <a:gd name="connsiteX5" fmla="*/ 1288256 w 1307306"/>
              <a:gd name="connsiteY5" fmla="*/ 0 h 1083469"/>
              <a:gd name="connsiteX6" fmla="*/ 1297781 w 1307306"/>
              <a:gd name="connsiteY6" fmla="*/ 0 h 1083469"/>
              <a:gd name="connsiteX7" fmla="*/ 1304925 w 1307306"/>
              <a:gd name="connsiteY7" fmla="*/ 4762 h 1083469"/>
              <a:gd name="connsiteX8" fmla="*/ 1307306 w 1307306"/>
              <a:gd name="connsiteY8" fmla="*/ 16669 h 1083469"/>
              <a:gd name="connsiteX9" fmla="*/ 1302543 w 1307306"/>
              <a:gd name="connsiteY9" fmla="*/ 35719 h 1083469"/>
              <a:gd name="connsiteX10" fmla="*/ 1290637 w 1307306"/>
              <a:gd name="connsiteY10" fmla="*/ 64294 h 1083469"/>
              <a:gd name="connsiteX11" fmla="*/ 1228725 w 1307306"/>
              <a:gd name="connsiteY11" fmla="*/ 109537 h 1083469"/>
              <a:gd name="connsiteX12" fmla="*/ 1085850 w 1307306"/>
              <a:gd name="connsiteY12" fmla="*/ 216694 h 1083469"/>
              <a:gd name="connsiteX13" fmla="*/ 859631 w 1307306"/>
              <a:gd name="connsiteY13" fmla="*/ 388144 h 1083469"/>
              <a:gd name="connsiteX14" fmla="*/ 690562 w 1307306"/>
              <a:gd name="connsiteY14" fmla="*/ 511969 h 1083469"/>
              <a:gd name="connsiteX15" fmla="*/ 521493 w 1307306"/>
              <a:gd name="connsiteY15" fmla="*/ 640556 h 1083469"/>
              <a:gd name="connsiteX16" fmla="*/ 378618 w 1307306"/>
              <a:gd name="connsiteY16" fmla="*/ 745331 h 1083469"/>
              <a:gd name="connsiteX17" fmla="*/ 228600 w 1307306"/>
              <a:gd name="connsiteY17" fmla="*/ 854869 h 1083469"/>
              <a:gd name="connsiteX18" fmla="*/ 147637 w 1307306"/>
              <a:gd name="connsiteY18" fmla="*/ 921544 h 1083469"/>
              <a:gd name="connsiteX19" fmla="*/ 57150 w 1307306"/>
              <a:gd name="connsiteY19" fmla="*/ 1002506 h 1083469"/>
              <a:gd name="connsiteX20" fmla="*/ 28575 w 1307306"/>
              <a:gd name="connsiteY20" fmla="*/ 1033462 h 1083469"/>
              <a:gd name="connsiteX21" fmla="*/ 0 w 1307306"/>
              <a:gd name="connsiteY21" fmla="*/ 1083469 h 1083469"/>
              <a:gd name="connsiteX22" fmla="*/ 45243 w 1307306"/>
              <a:gd name="connsiteY22" fmla="*/ 511969 h 1083469"/>
              <a:gd name="connsiteX23" fmla="*/ 50006 w 1307306"/>
              <a:gd name="connsiteY23" fmla="*/ 576262 h 1083469"/>
              <a:gd name="connsiteX24" fmla="*/ 54768 w 1307306"/>
              <a:gd name="connsiteY24" fmla="*/ 592931 h 1083469"/>
              <a:gd name="connsiteX25" fmla="*/ 61912 w 1307306"/>
              <a:gd name="connsiteY25" fmla="*/ 600075 h 1083469"/>
              <a:gd name="connsiteX26" fmla="*/ 76200 w 1307306"/>
              <a:gd name="connsiteY26" fmla="*/ 607219 h 1083469"/>
              <a:gd name="connsiteX27" fmla="*/ 92868 w 1307306"/>
              <a:gd name="connsiteY27" fmla="*/ 609600 h 1083469"/>
              <a:gd name="connsiteX28" fmla="*/ 121443 w 1307306"/>
              <a:gd name="connsiteY28" fmla="*/ 602456 h 1083469"/>
              <a:gd name="connsiteX29" fmla="*/ 219075 w 1307306"/>
              <a:gd name="connsiteY29" fmla="*/ 550069 h 1083469"/>
              <a:gd name="connsiteX30" fmla="*/ 378618 w 1307306"/>
              <a:gd name="connsiteY30" fmla="*/ 466725 h 1083469"/>
              <a:gd name="connsiteX31" fmla="*/ 626268 w 1307306"/>
              <a:gd name="connsiteY31" fmla="*/ 338137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07306" h="1083469">
                <a:moveTo>
                  <a:pt x="626268" y="338137"/>
                </a:moveTo>
                <a:lnTo>
                  <a:pt x="847725" y="223837"/>
                </a:lnTo>
                <a:lnTo>
                  <a:pt x="1000125" y="142875"/>
                </a:lnTo>
                <a:lnTo>
                  <a:pt x="1166812" y="57150"/>
                </a:lnTo>
                <a:lnTo>
                  <a:pt x="1271587" y="4762"/>
                </a:lnTo>
                <a:lnTo>
                  <a:pt x="1288256" y="0"/>
                </a:lnTo>
                <a:lnTo>
                  <a:pt x="1297781" y="0"/>
                </a:lnTo>
                <a:lnTo>
                  <a:pt x="1304925" y="4762"/>
                </a:lnTo>
                <a:lnTo>
                  <a:pt x="1307306" y="16669"/>
                </a:lnTo>
                <a:lnTo>
                  <a:pt x="1302543" y="35719"/>
                </a:lnTo>
                <a:lnTo>
                  <a:pt x="1290637" y="64294"/>
                </a:lnTo>
                <a:lnTo>
                  <a:pt x="1228725" y="109537"/>
                </a:lnTo>
                <a:lnTo>
                  <a:pt x="1085850" y="216694"/>
                </a:lnTo>
                <a:lnTo>
                  <a:pt x="859631" y="388144"/>
                </a:lnTo>
                <a:lnTo>
                  <a:pt x="690562" y="511969"/>
                </a:lnTo>
                <a:lnTo>
                  <a:pt x="521493" y="640556"/>
                </a:lnTo>
                <a:lnTo>
                  <a:pt x="378618" y="745331"/>
                </a:lnTo>
                <a:lnTo>
                  <a:pt x="228600" y="854869"/>
                </a:lnTo>
                <a:lnTo>
                  <a:pt x="147637" y="921544"/>
                </a:lnTo>
                <a:lnTo>
                  <a:pt x="57150" y="1002506"/>
                </a:lnTo>
                <a:lnTo>
                  <a:pt x="28575" y="1033462"/>
                </a:lnTo>
                <a:lnTo>
                  <a:pt x="0" y="1083469"/>
                </a:lnTo>
                <a:lnTo>
                  <a:pt x="45243" y="511969"/>
                </a:lnTo>
                <a:lnTo>
                  <a:pt x="50006" y="576262"/>
                </a:lnTo>
                <a:lnTo>
                  <a:pt x="54768" y="592931"/>
                </a:lnTo>
                <a:lnTo>
                  <a:pt x="61912" y="600075"/>
                </a:lnTo>
                <a:lnTo>
                  <a:pt x="76200" y="607219"/>
                </a:lnTo>
                <a:lnTo>
                  <a:pt x="92868" y="609600"/>
                </a:lnTo>
                <a:lnTo>
                  <a:pt x="121443" y="602456"/>
                </a:lnTo>
                <a:lnTo>
                  <a:pt x="219075" y="550069"/>
                </a:lnTo>
                <a:lnTo>
                  <a:pt x="378618" y="466725"/>
                </a:lnTo>
                <a:lnTo>
                  <a:pt x="626268" y="3381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A11F40A-1581-5949-983A-8F2EB6D777A1}"/>
              </a:ext>
            </a:extLst>
          </p:cNvPr>
          <p:cNvSpPr/>
          <p:nvPr/>
        </p:nvSpPr>
        <p:spPr>
          <a:xfrm>
            <a:off x="3470275" y="3319463"/>
            <a:ext cx="3067050" cy="673100"/>
          </a:xfrm>
          <a:custGeom>
            <a:avLst/>
            <a:gdLst>
              <a:gd name="connsiteX0" fmla="*/ 878340 w 3067748"/>
              <a:gd name="connsiteY0" fmla="*/ 368335 h 672277"/>
              <a:gd name="connsiteX1" fmla="*/ 1161675 w 3067748"/>
              <a:gd name="connsiteY1" fmla="*/ 314244 h 672277"/>
              <a:gd name="connsiteX2" fmla="*/ 1424404 w 3067748"/>
              <a:gd name="connsiteY2" fmla="*/ 257577 h 672277"/>
              <a:gd name="connsiteX3" fmla="*/ 1594405 w 3067748"/>
              <a:gd name="connsiteY3" fmla="*/ 224092 h 672277"/>
              <a:gd name="connsiteX4" fmla="*/ 1872589 w 3067748"/>
              <a:gd name="connsiteY4" fmla="*/ 177728 h 672277"/>
              <a:gd name="connsiteX5" fmla="*/ 2101833 w 3067748"/>
              <a:gd name="connsiteY5" fmla="*/ 146819 h 672277"/>
              <a:gd name="connsiteX6" fmla="*/ 2215167 w 3067748"/>
              <a:gd name="connsiteY6" fmla="*/ 133940 h 672277"/>
              <a:gd name="connsiteX7" fmla="*/ 2289864 w 3067748"/>
              <a:gd name="connsiteY7" fmla="*/ 121061 h 672277"/>
              <a:gd name="connsiteX8" fmla="*/ 2372289 w 3067748"/>
              <a:gd name="connsiteY8" fmla="*/ 100455 h 672277"/>
              <a:gd name="connsiteX9" fmla="*/ 2436683 w 3067748"/>
              <a:gd name="connsiteY9" fmla="*/ 79849 h 672277"/>
              <a:gd name="connsiteX10" fmla="*/ 2503653 w 3067748"/>
              <a:gd name="connsiteY10" fmla="*/ 54091 h 672277"/>
              <a:gd name="connsiteX11" fmla="*/ 2539714 w 3067748"/>
              <a:gd name="connsiteY11" fmla="*/ 33485 h 672277"/>
              <a:gd name="connsiteX12" fmla="*/ 2562896 w 3067748"/>
              <a:gd name="connsiteY12" fmla="*/ 15454 h 672277"/>
              <a:gd name="connsiteX13" fmla="*/ 2586078 w 3067748"/>
              <a:gd name="connsiteY13" fmla="*/ 2575 h 672277"/>
              <a:gd name="connsiteX14" fmla="*/ 2616987 w 3067748"/>
              <a:gd name="connsiteY14" fmla="*/ 0 h 672277"/>
              <a:gd name="connsiteX15" fmla="*/ 2645321 w 3067748"/>
              <a:gd name="connsiteY15" fmla="*/ 2575 h 672277"/>
              <a:gd name="connsiteX16" fmla="*/ 2676230 w 3067748"/>
              <a:gd name="connsiteY16" fmla="*/ 10303 h 672277"/>
              <a:gd name="connsiteX17" fmla="*/ 2740625 w 3067748"/>
              <a:gd name="connsiteY17" fmla="*/ 28333 h 672277"/>
              <a:gd name="connsiteX18" fmla="*/ 2835928 w 3067748"/>
              <a:gd name="connsiteY18" fmla="*/ 59242 h 672277"/>
              <a:gd name="connsiteX19" fmla="*/ 2920929 w 3067748"/>
              <a:gd name="connsiteY19" fmla="*/ 90152 h 672277"/>
              <a:gd name="connsiteX20" fmla="*/ 2985323 w 3067748"/>
              <a:gd name="connsiteY20" fmla="*/ 115909 h 672277"/>
              <a:gd name="connsiteX21" fmla="*/ 3000778 w 3067748"/>
              <a:gd name="connsiteY21" fmla="*/ 123637 h 672277"/>
              <a:gd name="connsiteX22" fmla="*/ 3041990 w 3067748"/>
              <a:gd name="connsiteY22" fmla="*/ 157122 h 672277"/>
              <a:gd name="connsiteX23" fmla="*/ 3060021 w 3067748"/>
              <a:gd name="connsiteY23" fmla="*/ 177728 h 672277"/>
              <a:gd name="connsiteX24" fmla="*/ 3067748 w 3067748"/>
              <a:gd name="connsiteY24" fmla="*/ 200910 h 672277"/>
              <a:gd name="connsiteX25" fmla="*/ 3065172 w 3067748"/>
              <a:gd name="connsiteY25" fmla="*/ 216365 h 672277"/>
              <a:gd name="connsiteX26" fmla="*/ 3049718 w 3067748"/>
              <a:gd name="connsiteY26" fmla="*/ 236971 h 672277"/>
              <a:gd name="connsiteX27" fmla="*/ 3016233 w 3067748"/>
              <a:gd name="connsiteY27" fmla="*/ 260153 h 672277"/>
              <a:gd name="connsiteX28" fmla="*/ 2980172 w 3067748"/>
              <a:gd name="connsiteY28" fmla="*/ 267880 h 672277"/>
              <a:gd name="connsiteX29" fmla="*/ 2874565 w 3067748"/>
              <a:gd name="connsiteY29" fmla="*/ 262729 h 672277"/>
              <a:gd name="connsiteX30" fmla="*/ 2704564 w 3067748"/>
              <a:gd name="connsiteY30" fmla="*/ 262729 h 672277"/>
              <a:gd name="connsiteX31" fmla="*/ 2601533 w 3067748"/>
              <a:gd name="connsiteY31" fmla="*/ 270456 h 672277"/>
              <a:gd name="connsiteX32" fmla="*/ 2313046 w 3067748"/>
              <a:gd name="connsiteY32" fmla="*/ 293638 h 672277"/>
              <a:gd name="connsiteX33" fmla="*/ 2215167 w 3067748"/>
              <a:gd name="connsiteY33" fmla="*/ 301365 h 672277"/>
              <a:gd name="connsiteX34" fmla="*/ 2096681 w 3067748"/>
              <a:gd name="connsiteY34" fmla="*/ 314244 h 672277"/>
              <a:gd name="connsiteX35" fmla="*/ 1833952 w 3067748"/>
              <a:gd name="connsiteY35" fmla="*/ 358032 h 672277"/>
              <a:gd name="connsiteX36" fmla="*/ 1630466 w 3067748"/>
              <a:gd name="connsiteY36" fmla="*/ 401820 h 672277"/>
              <a:gd name="connsiteX37" fmla="*/ 1457889 w 3067748"/>
              <a:gd name="connsiteY37" fmla="*/ 419851 h 672277"/>
              <a:gd name="connsiteX38" fmla="*/ 1231221 w 3067748"/>
              <a:gd name="connsiteY38" fmla="*/ 458487 h 672277"/>
              <a:gd name="connsiteX39" fmla="*/ 953037 w 3067748"/>
              <a:gd name="connsiteY39" fmla="*/ 512579 h 672277"/>
              <a:gd name="connsiteX40" fmla="*/ 669702 w 3067748"/>
              <a:gd name="connsiteY40" fmla="*/ 571821 h 672277"/>
              <a:gd name="connsiteX41" fmla="*/ 440458 w 3067748"/>
              <a:gd name="connsiteY41" fmla="*/ 615610 h 672277"/>
              <a:gd name="connsiteX42" fmla="*/ 296215 w 3067748"/>
              <a:gd name="connsiteY42" fmla="*/ 643943 h 672277"/>
              <a:gd name="connsiteX43" fmla="*/ 270457 w 3067748"/>
              <a:gd name="connsiteY43" fmla="*/ 656822 h 672277"/>
              <a:gd name="connsiteX44" fmla="*/ 247275 w 3067748"/>
              <a:gd name="connsiteY44" fmla="*/ 664549 h 672277"/>
              <a:gd name="connsiteX45" fmla="*/ 213790 w 3067748"/>
              <a:gd name="connsiteY45" fmla="*/ 672277 h 672277"/>
              <a:gd name="connsiteX46" fmla="*/ 177729 w 3067748"/>
              <a:gd name="connsiteY46" fmla="*/ 672277 h 672277"/>
              <a:gd name="connsiteX47" fmla="*/ 144244 w 3067748"/>
              <a:gd name="connsiteY47" fmla="*/ 667125 h 672277"/>
              <a:gd name="connsiteX48" fmla="*/ 115910 w 3067748"/>
              <a:gd name="connsiteY48" fmla="*/ 654246 h 672277"/>
              <a:gd name="connsiteX49" fmla="*/ 69546 w 3067748"/>
              <a:gd name="connsiteY49" fmla="*/ 623337 h 672277"/>
              <a:gd name="connsiteX50" fmla="*/ 48940 w 3067748"/>
              <a:gd name="connsiteY50" fmla="*/ 605307 h 672277"/>
              <a:gd name="connsiteX51" fmla="*/ 0 w 3067748"/>
              <a:gd name="connsiteY51" fmla="*/ 556367 h 672277"/>
              <a:gd name="connsiteX52" fmla="*/ 5152 w 3067748"/>
              <a:gd name="connsiteY52" fmla="*/ 425002 h 672277"/>
              <a:gd name="connsiteX53" fmla="*/ 123638 w 3067748"/>
              <a:gd name="connsiteY53" fmla="*/ 461063 h 672277"/>
              <a:gd name="connsiteX54" fmla="*/ 170002 w 3067748"/>
              <a:gd name="connsiteY54" fmla="*/ 471366 h 672277"/>
              <a:gd name="connsiteX55" fmla="*/ 218941 w 3067748"/>
              <a:gd name="connsiteY55" fmla="*/ 473942 h 672277"/>
              <a:gd name="connsiteX56" fmla="*/ 273033 w 3067748"/>
              <a:gd name="connsiteY56" fmla="*/ 473942 h 672277"/>
              <a:gd name="connsiteX57" fmla="*/ 432731 w 3067748"/>
              <a:gd name="connsiteY57" fmla="*/ 450760 h 672277"/>
              <a:gd name="connsiteX58" fmla="*/ 772733 w 3067748"/>
              <a:gd name="connsiteY58" fmla="*/ 388941 h 672277"/>
              <a:gd name="connsiteX59" fmla="*/ 878340 w 3067748"/>
              <a:gd name="connsiteY59" fmla="*/ 368335 h 6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067748" h="672277">
                <a:moveTo>
                  <a:pt x="878340" y="368335"/>
                </a:moveTo>
                <a:lnTo>
                  <a:pt x="1161675" y="314244"/>
                </a:lnTo>
                <a:lnTo>
                  <a:pt x="1424404" y="257577"/>
                </a:lnTo>
                <a:lnTo>
                  <a:pt x="1594405" y="224092"/>
                </a:lnTo>
                <a:lnTo>
                  <a:pt x="1872589" y="177728"/>
                </a:lnTo>
                <a:lnTo>
                  <a:pt x="2101833" y="146819"/>
                </a:lnTo>
                <a:lnTo>
                  <a:pt x="2215167" y="133940"/>
                </a:lnTo>
                <a:lnTo>
                  <a:pt x="2289864" y="121061"/>
                </a:lnTo>
                <a:lnTo>
                  <a:pt x="2372289" y="100455"/>
                </a:lnTo>
                <a:lnTo>
                  <a:pt x="2436683" y="79849"/>
                </a:lnTo>
                <a:lnTo>
                  <a:pt x="2503653" y="54091"/>
                </a:lnTo>
                <a:lnTo>
                  <a:pt x="2539714" y="33485"/>
                </a:lnTo>
                <a:lnTo>
                  <a:pt x="2562896" y="15454"/>
                </a:lnTo>
                <a:lnTo>
                  <a:pt x="2586078" y="2575"/>
                </a:lnTo>
                <a:lnTo>
                  <a:pt x="2616987" y="0"/>
                </a:lnTo>
                <a:lnTo>
                  <a:pt x="2645321" y="2575"/>
                </a:lnTo>
                <a:lnTo>
                  <a:pt x="2676230" y="10303"/>
                </a:lnTo>
                <a:lnTo>
                  <a:pt x="2740625" y="28333"/>
                </a:lnTo>
                <a:lnTo>
                  <a:pt x="2835928" y="59242"/>
                </a:lnTo>
                <a:lnTo>
                  <a:pt x="2920929" y="90152"/>
                </a:lnTo>
                <a:lnTo>
                  <a:pt x="2985323" y="115909"/>
                </a:lnTo>
                <a:lnTo>
                  <a:pt x="3000778" y="123637"/>
                </a:lnTo>
                <a:lnTo>
                  <a:pt x="3041990" y="157122"/>
                </a:lnTo>
                <a:lnTo>
                  <a:pt x="3060021" y="177728"/>
                </a:lnTo>
                <a:lnTo>
                  <a:pt x="3067748" y="200910"/>
                </a:lnTo>
                <a:lnTo>
                  <a:pt x="3065172" y="216365"/>
                </a:lnTo>
                <a:lnTo>
                  <a:pt x="3049718" y="236971"/>
                </a:lnTo>
                <a:lnTo>
                  <a:pt x="3016233" y="260153"/>
                </a:lnTo>
                <a:lnTo>
                  <a:pt x="2980172" y="267880"/>
                </a:lnTo>
                <a:lnTo>
                  <a:pt x="2874565" y="262729"/>
                </a:lnTo>
                <a:lnTo>
                  <a:pt x="2704564" y="262729"/>
                </a:lnTo>
                <a:lnTo>
                  <a:pt x="2601533" y="270456"/>
                </a:lnTo>
                <a:lnTo>
                  <a:pt x="2313046" y="293638"/>
                </a:lnTo>
                <a:lnTo>
                  <a:pt x="2215167" y="301365"/>
                </a:lnTo>
                <a:lnTo>
                  <a:pt x="2096681" y="314244"/>
                </a:lnTo>
                <a:lnTo>
                  <a:pt x="1833952" y="358032"/>
                </a:lnTo>
                <a:lnTo>
                  <a:pt x="1630466" y="401820"/>
                </a:lnTo>
                <a:lnTo>
                  <a:pt x="1457889" y="419851"/>
                </a:lnTo>
                <a:lnTo>
                  <a:pt x="1231221" y="458487"/>
                </a:lnTo>
                <a:lnTo>
                  <a:pt x="953037" y="512579"/>
                </a:lnTo>
                <a:lnTo>
                  <a:pt x="669702" y="571821"/>
                </a:lnTo>
                <a:lnTo>
                  <a:pt x="440458" y="615610"/>
                </a:lnTo>
                <a:lnTo>
                  <a:pt x="296215" y="643943"/>
                </a:lnTo>
                <a:lnTo>
                  <a:pt x="270457" y="656822"/>
                </a:lnTo>
                <a:lnTo>
                  <a:pt x="247275" y="664549"/>
                </a:lnTo>
                <a:lnTo>
                  <a:pt x="213790" y="672277"/>
                </a:lnTo>
                <a:lnTo>
                  <a:pt x="177729" y="672277"/>
                </a:lnTo>
                <a:lnTo>
                  <a:pt x="144244" y="667125"/>
                </a:lnTo>
                <a:lnTo>
                  <a:pt x="115910" y="654246"/>
                </a:lnTo>
                <a:lnTo>
                  <a:pt x="69546" y="623337"/>
                </a:lnTo>
                <a:lnTo>
                  <a:pt x="48940" y="605307"/>
                </a:lnTo>
                <a:lnTo>
                  <a:pt x="0" y="556367"/>
                </a:lnTo>
                <a:lnTo>
                  <a:pt x="5152" y="425002"/>
                </a:lnTo>
                <a:lnTo>
                  <a:pt x="123638" y="461063"/>
                </a:lnTo>
                <a:lnTo>
                  <a:pt x="170002" y="471366"/>
                </a:lnTo>
                <a:lnTo>
                  <a:pt x="218941" y="473942"/>
                </a:lnTo>
                <a:lnTo>
                  <a:pt x="273033" y="473942"/>
                </a:lnTo>
                <a:lnTo>
                  <a:pt x="432731" y="450760"/>
                </a:lnTo>
                <a:lnTo>
                  <a:pt x="772733" y="388941"/>
                </a:lnTo>
                <a:lnTo>
                  <a:pt x="878340" y="3683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CBE63157-3D77-764A-B20F-933B755BB652}"/>
              </a:ext>
            </a:extLst>
          </p:cNvPr>
          <p:cNvSpPr/>
          <p:nvPr/>
        </p:nvSpPr>
        <p:spPr>
          <a:xfrm rot="16200000">
            <a:off x="4324350" y="3062288"/>
            <a:ext cx="3074987" cy="2617788"/>
          </a:xfrm>
          <a:custGeom>
            <a:avLst/>
            <a:gdLst>
              <a:gd name="connsiteX0" fmla="*/ 2486641 w 3075410"/>
              <a:gd name="connsiteY0" fmla="*/ 273005 h 2618210"/>
              <a:gd name="connsiteX1" fmla="*/ 2667548 w 3075410"/>
              <a:gd name="connsiteY1" fmla="*/ 230245 h 2618210"/>
              <a:gd name="connsiteX2" fmla="*/ 2759646 w 3075410"/>
              <a:gd name="connsiteY2" fmla="*/ 207220 h 2618210"/>
              <a:gd name="connsiteX3" fmla="*/ 2818851 w 3075410"/>
              <a:gd name="connsiteY3" fmla="*/ 184196 h 2618210"/>
              <a:gd name="connsiteX4" fmla="*/ 2871479 w 3075410"/>
              <a:gd name="connsiteY4" fmla="*/ 157882 h 2618210"/>
              <a:gd name="connsiteX5" fmla="*/ 2947130 w 3075410"/>
              <a:gd name="connsiteY5" fmla="*/ 105255 h 2618210"/>
              <a:gd name="connsiteX6" fmla="*/ 3009625 w 3075410"/>
              <a:gd name="connsiteY6" fmla="*/ 52628 h 2618210"/>
              <a:gd name="connsiteX7" fmla="*/ 3055674 w 3075410"/>
              <a:gd name="connsiteY7" fmla="*/ 0 h 2618210"/>
              <a:gd name="connsiteX8" fmla="*/ 3075410 w 3075410"/>
              <a:gd name="connsiteY8" fmla="*/ 138147 h 2618210"/>
              <a:gd name="connsiteX9" fmla="*/ 3026071 w 3075410"/>
              <a:gd name="connsiteY9" fmla="*/ 233534 h 2618210"/>
              <a:gd name="connsiteX10" fmla="*/ 2983312 w 3075410"/>
              <a:gd name="connsiteY10" fmla="*/ 309186 h 2618210"/>
              <a:gd name="connsiteX11" fmla="*/ 2947130 w 3075410"/>
              <a:gd name="connsiteY11" fmla="*/ 355235 h 2618210"/>
              <a:gd name="connsiteX12" fmla="*/ 2897792 w 3075410"/>
              <a:gd name="connsiteY12" fmla="*/ 411151 h 2618210"/>
              <a:gd name="connsiteX13" fmla="*/ 2855033 w 3075410"/>
              <a:gd name="connsiteY13" fmla="*/ 444044 h 2618210"/>
              <a:gd name="connsiteX14" fmla="*/ 2822141 w 3075410"/>
              <a:gd name="connsiteY14" fmla="*/ 460490 h 2618210"/>
              <a:gd name="connsiteX15" fmla="*/ 2782670 w 3075410"/>
              <a:gd name="connsiteY15" fmla="*/ 463779 h 2618210"/>
              <a:gd name="connsiteX16" fmla="*/ 2716886 w 3075410"/>
              <a:gd name="connsiteY16" fmla="*/ 457200 h 2618210"/>
              <a:gd name="connsiteX17" fmla="*/ 2674126 w 3075410"/>
              <a:gd name="connsiteY17" fmla="*/ 457200 h 2618210"/>
              <a:gd name="connsiteX18" fmla="*/ 2591896 w 3075410"/>
              <a:gd name="connsiteY18" fmla="*/ 470357 h 2618210"/>
              <a:gd name="connsiteX19" fmla="*/ 2493220 w 3075410"/>
              <a:gd name="connsiteY19" fmla="*/ 493382 h 2618210"/>
              <a:gd name="connsiteX20" fmla="*/ 2358362 w 3075410"/>
              <a:gd name="connsiteY20" fmla="*/ 532852 h 2618210"/>
              <a:gd name="connsiteX21" fmla="*/ 2170877 w 3075410"/>
              <a:gd name="connsiteY21" fmla="*/ 578901 h 2618210"/>
              <a:gd name="connsiteX22" fmla="*/ 1973525 w 3075410"/>
              <a:gd name="connsiteY22" fmla="*/ 647974 h 2618210"/>
              <a:gd name="connsiteX23" fmla="*/ 1845246 w 3075410"/>
              <a:gd name="connsiteY23" fmla="*/ 700602 h 2618210"/>
              <a:gd name="connsiteX24" fmla="*/ 1703810 w 3075410"/>
              <a:gd name="connsiteY24" fmla="*/ 766386 h 2618210"/>
              <a:gd name="connsiteX25" fmla="*/ 1555795 w 3075410"/>
              <a:gd name="connsiteY25" fmla="*/ 845327 h 2618210"/>
              <a:gd name="connsiteX26" fmla="*/ 1361732 w 3075410"/>
              <a:gd name="connsiteY26" fmla="*/ 960449 h 2618210"/>
              <a:gd name="connsiteX27" fmla="*/ 1203850 w 3075410"/>
              <a:gd name="connsiteY27" fmla="*/ 1068993 h 2618210"/>
              <a:gd name="connsiteX28" fmla="*/ 1082149 w 3075410"/>
              <a:gd name="connsiteY28" fmla="*/ 1164380 h 2618210"/>
              <a:gd name="connsiteX29" fmla="*/ 963738 w 3075410"/>
              <a:gd name="connsiteY29" fmla="*/ 1263056 h 2618210"/>
              <a:gd name="connsiteX30" fmla="*/ 861772 w 3075410"/>
              <a:gd name="connsiteY30" fmla="*/ 1358444 h 2618210"/>
              <a:gd name="connsiteX31" fmla="*/ 753228 w 3075410"/>
              <a:gd name="connsiteY31" fmla="*/ 1466987 h 2618210"/>
              <a:gd name="connsiteX32" fmla="*/ 641395 w 3075410"/>
              <a:gd name="connsiteY32" fmla="*/ 1598556 h 2618210"/>
              <a:gd name="connsiteX33" fmla="*/ 588768 w 3075410"/>
              <a:gd name="connsiteY33" fmla="*/ 1667629 h 2618210"/>
              <a:gd name="connsiteX34" fmla="*/ 522984 w 3075410"/>
              <a:gd name="connsiteY34" fmla="*/ 1772884 h 2618210"/>
              <a:gd name="connsiteX35" fmla="*/ 470356 w 3075410"/>
              <a:gd name="connsiteY35" fmla="*/ 1874849 h 2618210"/>
              <a:gd name="connsiteX36" fmla="*/ 447332 w 3075410"/>
              <a:gd name="connsiteY36" fmla="*/ 1947212 h 2618210"/>
              <a:gd name="connsiteX37" fmla="*/ 430886 w 3075410"/>
              <a:gd name="connsiteY37" fmla="*/ 2012996 h 2618210"/>
              <a:gd name="connsiteX38" fmla="*/ 424307 w 3075410"/>
              <a:gd name="connsiteY38" fmla="*/ 2065623 h 2618210"/>
              <a:gd name="connsiteX39" fmla="*/ 115122 w 3075410"/>
              <a:gd name="connsiteY39" fmla="*/ 2595186 h 2618210"/>
              <a:gd name="connsiteX40" fmla="*/ 88808 w 3075410"/>
              <a:gd name="connsiteY40" fmla="*/ 2608343 h 2618210"/>
              <a:gd name="connsiteX41" fmla="*/ 62495 w 3075410"/>
              <a:gd name="connsiteY41" fmla="*/ 2618210 h 2618210"/>
              <a:gd name="connsiteX42" fmla="*/ 49338 w 3075410"/>
              <a:gd name="connsiteY42" fmla="*/ 2618210 h 2618210"/>
              <a:gd name="connsiteX43" fmla="*/ 26313 w 3075410"/>
              <a:gd name="connsiteY43" fmla="*/ 2608343 h 2618210"/>
              <a:gd name="connsiteX44" fmla="*/ 6578 w 3075410"/>
              <a:gd name="connsiteY44" fmla="*/ 2588608 h 2618210"/>
              <a:gd name="connsiteX45" fmla="*/ 0 w 3075410"/>
              <a:gd name="connsiteY45" fmla="*/ 2552426 h 2618210"/>
              <a:gd name="connsiteX46" fmla="*/ 0 w 3075410"/>
              <a:gd name="connsiteY46" fmla="*/ 2486642 h 2618210"/>
              <a:gd name="connsiteX47" fmla="*/ 6578 w 3075410"/>
              <a:gd name="connsiteY47" fmla="*/ 2397833 h 2618210"/>
              <a:gd name="connsiteX48" fmla="*/ 16446 w 3075410"/>
              <a:gd name="connsiteY48" fmla="*/ 2312314 h 2618210"/>
              <a:gd name="connsiteX49" fmla="*/ 36181 w 3075410"/>
              <a:gd name="connsiteY49" fmla="*/ 2236662 h 2618210"/>
              <a:gd name="connsiteX50" fmla="*/ 55916 w 3075410"/>
              <a:gd name="connsiteY50" fmla="*/ 2161010 h 2618210"/>
              <a:gd name="connsiteX51" fmla="*/ 85519 w 3075410"/>
              <a:gd name="connsiteY51" fmla="*/ 2075491 h 2618210"/>
              <a:gd name="connsiteX52" fmla="*/ 124989 w 3075410"/>
              <a:gd name="connsiteY52" fmla="*/ 1980104 h 2618210"/>
              <a:gd name="connsiteX53" fmla="*/ 174328 w 3075410"/>
              <a:gd name="connsiteY53" fmla="*/ 1881428 h 2618210"/>
              <a:gd name="connsiteX54" fmla="*/ 213798 w 3075410"/>
              <a:gd name="connsiteY54" fmla="*/ 1815644 h 2618210"/>
              <a:gd name="connsiteX55" fmla="*/ 273004 w 3075410"/>
              <a:gd name="connsiteY55" fmla="*/ 1713678 h 2618210"/>
              <a:gd name="connsiteX56" fmla="*/ 332210 w 3075410"/>
              <a:gd name="connsiteY56" fmla="*/ 1631448 h 2618210"/>
              <a:gd name="connsiteX57" fmla="*/ 411151 w 3075410"/>
              <a:gd name="connsiteY57" fmla="*/ 1529482 h 2618210"/>
              <a:gd name="connsiteX58" fmla="*/ 483513 w 3075410"/>
              <a:gd name="connsiteY58" fmla="*/ 1437385 h 2618210"/>
              <a:gd name="connsiteX59" fmla="*/ 559165 w 3075410"/>
              <a:gd name="connsiteY59" fmla="*/ 1358444 h 2618210"/>
              <a:gd name="connsiteX60" fmla="*/ 605214 w 3075410"/>
              <a:gd name="connsiteY60" fmla="*/ 1302527 h 2618210"/>
              <a:gd name="connsiteX61" fmla="*/ 674287 w 3075410"/>
              <a:gd name="connsiteY61" fmla="*/ 1236743 h 2618210"/>
              <a:gd name="connsiteX62" fmla="*/ 736782 w 3075410"/>
              <a:gd name="connsiteY62" fmla="*/ 1177537 h 2618210"/>
              <a:gd name="connsiteX63" fmla="*/ 825591 w 3075410"/>
              <a:gd name="connsiteY63" fmla="*/ 1095307 h 2618210"/>
              <a:gd name="connsiteX64" fmla="*/ 927556 w 3075410"/>
              <a:gd name="connsiteY64" fmla="*/ 1013077 h 2618210"/>
              <a:gd name="connsiteX65" fmla="*/ 999919 w 3075410"/>
              <a:gd name="connsiteY65" fmla="*/ 957160 h 2618210"/>
              <a:gd name="connsiteX66" fmla="*/ 1085438 w 3075410"/>
              <a:gd name="connsiteY66" fmla="*/ 894665 h 2618210"/>
              <a:gd name="connsiteX67" fmla="*/ 1164379 w 3075410"/>
              <a:gd name="connsiteY67" fmla="*/ 842038 h 2618210"/>
              <a:gd name="connsiteX68" fmla="*/ 1286080 w 3075410"/>
              <a:gd name="connsiteY68" fmla="*/ 763097 h 2618210"/>
              <a:gd name="connsiteX69" fmla="*/ 1420938 w 3075410"/>
              <a:gd name="connsiteY69" fmla="*/ 687445 h 2618210"/>
              <a:gd name="connsiteX70" fmla="*/ 1545928 w 3075410"/>
              <a:gd name="connsiteY70" fmla="*/ 618372 h 2618210"/>
              <a:gd name="connsiteX71" fmla="*/ 1657761 w 3075410"/>
              <a:gd name="connsiteY71" fmla="*/ 562455 h 2618210"/>
              <a:gd name="connsiteX72" fmla="*/ 1818932 w 3075410"/>
              <a:gd name="connsiteY72" fmla="*/ 486803 h 2618210"/>
              <a:gd name="connsiteX73" fmla="*/ 1970236 w 3075410"/>
              <a:gd name="connsiteY73" fmla="*/ 424308 h 2618210"/>
              <a:gd name="connsiteX74" fmla="*/ 2118250 w 3075410"/>
              <a:gd name="connsiteY74" fmla="*/ 368392 h 2618210"/>
              <a:gd name="connsiteX75" fmla="*/ 2170877 w 3075410"/>
              <a:gd name="connsiteY75" fmla="*/ 351946 h 2618210"/>
              <a:gd name="connsiteX76" fmla="*/ 2318892 w 3075410"/>
              <a:gd name="connsiteY76" fmla="*/ 309186 h 2618210"/>
              <a:gd name="connsiteX77" fmla="*/ 2486641 w 3075410"/>
              <a:gd name="connsiteY77" fmla="*/ 273005 h 261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075410" h="2618210">
                <a:moveTo>
                  <a:pt x="2486641" y="273005"/>
                </a:moveTo>
                <a:lnTo>
                  <a:pt x="2667548" y="230245"/>
                </a:lnTo>
                <a:lnTo>
                  <a:pt x="2759646" y="207220"/>
                </a:lnTo>
                <a:lnTo>
                  <a:pt x="2818851" y="184196"/>
                </a:lnTo>
                <a:lnTo>
                  <a:pt x="2871479" y="157882"/>
                </a:lnTo>
                <a:lnTo>
                  <a:pt x="2947130" y="105255"/>
                </a:lnTo>
                <a:lnTo>
                  <a:pt x="3009625" y="52628"/>
                </a:lnTo>
                <a:lnTo>
                  <a:pt x="3055674" y="0"/>
                </a:lnTo>
                <a:lnTo>
                  <a:pt x="3075410" y="138147"/>
                </a:lnTo>
                <a:lnTo>
                  <a:pt x="3026071" y="233534"/>
                </a:lnTo>
                <a:lnTo>
                  <a:pt x="2983312" y="309186"/>
                </a:lnTo>
                <a:lnTo>
                  <a:pt x="2947130" y="355235"/>
                </a:lnTo>
                <a:lnTo>
                  <a:pt x="2897792" y="411151"/>
                </a:lnTo>
                <a:lnTo>
                  <a:pt x="2855033" y="444044"/>
                </a:lnTo>
                <a:lnTo>
                  <a:pt x="2822141" y="460490"/>
                </a:lnTo>
                <a:lnTo>
                  <a:pt x="2782670" y="463779"/>
                </a:lnTo>
                <a:lnTo>
                  <a:pt x="2716886" y="457200"/>
                </a:lnTo>
                <a:lnTo>
                  <a:pt x="2674126" y="457200"/>
                </a:lnTo>
                <a:lnTo>
                  <a:pt x="2591896" y="470357"/>
                </a:lnTo>
                <a:lnTo>
                  <a:pt x="2493220" y="493382"/>
                </a:lnTo>
                <a:lnTo>
                  <a:pt x="2358362" y="532852"/>
                </a:lnTo>
                <a:lnTo>
                  <a:pt x="2170877" y="578901"/>
                </a:lnTo>
                <a:lnTo>
                  <a:pt x="1973525" y="647974"/>
                </a:lnTo>
                <a:lnTo>
                  <a:pt x="1845246" y="700602"/>
                </a:lnTo>
                <a:lnTo>
                  <a:pt x="1703810" y="766386"/>
                </a:lnTo>
                <a:lnTo>
                  <a:pt x="1555795" y="845327"/>
                </a:lnTo>
                <a:lnTo>
                  <a:pt x="1361732" y="960449"/>
                </a:lnTo>
                <a:lnTo>
                  <a:pt x="1203850" y="1068993"/>
                </a:lnTo>
                <a:lnTo>
                  <a:pt x="1082149" y="1164380"/>
                </a:lnTo>
                <a:lnTo>
                  <a:pt x="963738" y="1263056"/>
                </a:lnTo>
                <a:lnTo>
                  <a:pt x="861772" y="1358444"/>
                </a:lnTo>
                <a:lnTo>
                  <a:pt x="753228" y="1466987"/>
                </a:lnTo>
                <a:lnTo>
                  <a:pt x="641395" y="1598556"/>
                </a:lnTo>
                <a:lnTo>
                  <a:pt x="588768" y="1667629"/>
                </a:lnTo>
                <a:lnTo>
                  <a:pt x="522984" y="1772884"/>
                </a:lnTo>
                <a:lnTo>
                  <a:pt x="470356" y="1874849"/>
                </a:lnTo>
                <a:lnTo>
                  <a:pt x="447332" y="1947212"/>
                </a:lnTo>
                <a:lnTo>
                  <a:pt x="430886" y="2012996"/>
                </a:lnTo>
                <a:lnTo>
                  <a:pt x="424307" y="2065623"/>
                </a:lnTo>
                <a:lnTo>
                  <a:pt x="115122" y="2595186"/>
                </a:lnTo>
                <a:lnTo>
                  <a:pt x="88808" y="2608343"/>
                </a:lnTo>
                <a:lnTo>
                  <a:pt x="62495" y="2618210"/>
                </a:lnTo>
                <a:lnTo>
                  <a:pt x="49338" y="2618210"/>
                </a:lnTo>
                <a:lnTo>
                  <a:pt x="26313" y="2608343"/>
                </a:lnTo>
                <a:lnTo>
                  <a:pt x="6578" y="2588608"/>
                </a:lnTo>
                <a:lnTo>
                  <a:pt x="0" y="2552426"/>
                </a:lnTo>
                <a:lnTo>
                  <a:pt x="0" y="2486642"/>
                </a:lnTo>
                <a:lnTo>
                  <a:pt x="6578" y="2397833"/>
                </a:lnTo>
                <a:lnTo>
                  <a:pt x="16446" y="2312314"/>
                </a:lnTo>
                <a:lnTo>
                  <a:pt x="36181" y="2236662"/>
                </a:lnTo>
                <a:lnTo>
                  <a:pt x="55916" y="2161010"/>
                </a:lnTo>
                <a:lnTo>
                  <a:pt x="85519" y="2075491"/>
                </a:lnTo>
                <a:lnTo>
                  <a:pt x="124989" y="1980104"/>
                </a:lnTo>
                <a:lnTo>
                  <a:pt x="174328" y="1881428"/>
                </a:lnTo>
                <a:lnTo>
                  <a:pt x="213798" y="1815644"/>
                </a:lnTo>
                <a:lnTo>
                  <a:pt x="273004" y="1713678"/>
                </a:lnTo>
                <a:lnTo>
                  <a:pt x="332210" y="1631448"/>
                </a:lnTo>
                <a:lnTo>
                  <a:pt x="411151" y="1529482"/>
                </a:lnTo>
                <a:lnTo>
                  <a:pt x="483513" y="1437385"/>
                </a:lnTo>
                <a:lnTo>
                  <a:pt x="559165" y="1358444"/>
                </a:lnTo>
                <a:lnTo>
                  <a:pt x="605214" y="1302527"/>
                </a:lnTo>
                <a:lnTo>
                  <a:pt x="674287" y="1236743"/>
                </a:lnTo>
                <a:lnTo>
                  <a:pt x="736782" y="1177537"/>
                </a:lnTo>
                <a:lnTo>
                  <a:pt x="825591" y="1095307"/>
                </a:lnTo>
                <a:lnTo>
                  <a:pt x="927556" y="1013077"/>
                </a:lnTo>
                <a:lnTo>
                  <a:pt x="999919" y="957160"/>
                </a:lnTo>
                <a:lnTo>
                  <a:pt x="1085438" y="894665"/>
                </a:lnTo>
                <a:lnTo>
                  <a:pt x="1164379" y="842038"/>
                </a:lnTo>
                <a:lnTo>
                  <a:pt x="1286080" y="763097"/>
                </a:lnTo>
                <a:lnTo>
                  <a:pt x="1420938" y="687445"/>
                </a:lnTo>
                <a:lnTo>
                  <a:pt x="1545928" y="618372"/>
                </a:lnTo>
                <a:lnTo>
                  <a:pt x="1657761" y="562455"/>
                </a:lnTo>
                <a:lnTo>
                  <a:pt x="1818932" y="486803"/>
                </a:lnTo>
                <a:lnTo>
                  <a:pt x="1970236" y="424308"/>
                </a:lnTo>
                <a:lnTo>
                  <a:pt x="2118250" y="368392"/>
                </a:lnTo>
                <a:lnTo>
                  <a:pt x="2170877" y="351946"/>
                </a:lnTo>
                <a:lnTo>
                  <a:pt x="2318892" y="309186"/>
                </a:lnTo>
                <a:lnTo>
                  <a:pt x="2486641" y="27300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F70AC3B-AC3E-B245-80F6-5784D6D27F62}"/>
              </a:ext>
            </a:extLst>
          </p:cNvPr>
          <p:cNvSpPr/>
          <p:nvPr/>
        </p:nvSpPr>
        <p:spPr>
          <a:xfrm>
            <a:off x="6551613" y="4672013"/>
            <a:ext cx="615950" cy="1168400"/>
          </a:xfrm>
          <a:custGeom>
            <a:avLst/>
            <a:gdLst>
              <a:gd name="connsiteX0" fmla="*/ 528637 w 616744"/>
              <a:gd name="connsiteY0" fmla="*/ 300037 h 1169193"/>
              <a:gd name="connsiteX1" fmla="*/ 497681 w 616744"/>
              <a:gd name="connsiteY1" fmla="*/ 511968 h 1169193"/>
              <a:gd name="connsiteX2" fmla="*/ 476250 w 616744"/>
              <a:gd name="connsiteY2" fmla="*/ 645318 h 1169193"/>
              <a:gd name="connsiteX3" fmla="*/ 469106 w 616744"/>
              <a:gd name="connsiteY3" fmla="*/ 700087 h 1169193"/>
              <a:gd name="connsiteX4" fmla="*/ 464344 w 616744"/>
              <a:gd name="connsiteY4" fmla="*/ 745331 h 1169193"/>
              <a:gd name="connsiteX5" fmla="*/ 464344 w 616744"/>
              <a:gd name="connsiteY5" fmla="*/ 807243 h 1169193"/>
              <a:gd name="connsiteX6" fmla="*/ 473869 w 616744"/>
              <a:gd name="connsiteY6" fmla="*/ 852487 h 1169193"/>
              <a:gd name="connsiteX7" fmla="*/ 500062 w 616744"/>
              <a:gd name="connsiteY7" fmla="*/ 919162 h 1169193"/>
              <a:gd name="connsiteX8" fmla="*/ 547687 w 616744"/>
              <a:gd name="connsiteY8" fmla="*/ 1026318 h 1169193"/>
              <a:gd name="connsiteX9" fmla="*/ 578644 w 616744"/>
              <a:gd name="connsiteY9" fmla="*/ 1092993 h 1169193"/>
              <a:gd name="connsiteX10" fmla="*/ 600075 w 616744"/>
              <a:gd name="connsiteY10" fmla="*/ 1128712 h 1169193"/>
              <a:gd name="connsiteX11" fmla="*/ 616744 w 616744"/>
              <a:gd name="connsiteY11" fmla="*/ 1169193 h 1169193"/>
              <a:gd name="connsiteX12" fmla="*/ 0 w 616744"/>
              <a:gd name="connsiteY12" fmla="*/ 804862 h 1169193"/>
              <a:gd name="connsiteX13" fmla="*/ 61912 w 616744"/>
              <a:gd name="connsiteY13" fmla="*/ 814387 h 1169193"/>
              <a:gd name="connsiteX14" fmla="*/ 90487 w 616744"/>
              <a:gd name="connsiteY14" fmla="*/ 814387 h 1169193"/>
              <a:gd name="connsiteX15" fmla="*/ 128587 w 616744"/>
              <a:gd name="connsiteY15" fmla="*/ 807243 h 1169193"/>
              <a:gd name="connsiteX16" fmla="*/ 176212 w 616744"/>
              <a:gd name="connsiteY16" fmla="*/ 788193 h 1169193"/>
              <a:gd name="connsiteX17" fmla="*/ 214312 w 616744"/>
              <a:gd name="connsiteY17" fmla="*/ 759618 h 1169193"/>
              <a:gd name="connsiteX18" fmla="*/ 235744 w 616744"/>
              <a:gd name="connsiteY18" fmla="*/ 733425 h 1169193"/>
              <a:gd name="connsiteX19" fmla="*/ 278606 w 616744"/>
              <a:gd name="connsiteY19" fmla="*/ 652462 h 1169193"/>
              <a:gd name="connsiteX20" fmla="*/ 335756 w 616744"/>
              <a:gd name="connsiteY20" fmla="*/ 521493 h 1169193"/>
              <a:gd name="connsiteX21" fmla="*/ 409575 w 616744"/>
              <a:gd name="connsiteY21" fmla="*/ 316706 h 1169193"/>
              <a:gd name="connsiteX22" fmla="*/ 466725 w 616744"/>
              <a:gd name="connsiteY22" fmla="*/ 126206 h 1169193"/>
              <a:gd name="connsiteX23" fmla="*/ 492919 w 616744"/>
              <a:gd name="connsiteY23" fmla="*/ 30956 h 1169193"/>
              <a:gd name="connsiteX24" fmla="*/ 504825 w 616744"/>
              <a:gd name="connsiteY24" fmla="*/ 19050 h 1169193"/>
              <a:gd name="connsiteX25" fmla="*/ 526256 w 616744"/>
              <a:gd name="connsiteY25" fmla="*/ 4762 h 1169193"/>
              <a:gd name="connsiteX26" fmla="*/ 540544 w 616744"/>
              <a:gd name="connsiteY26" fmla="*/ 0 h 1169193"/>
              <a:gd name="connsiteX27" fmla="*/ 547687 w 616744"/>
              <a:gd name="connsiteY27" fmla="*/ 2381 h 1169193"/>
              <a:gd name="connsiteX28" fmla="*/ 557212 w 616744"/>
              <a:gd name="connsiteY28" fmla="*/ 14287 h 1169193"/>
              <a:gd name="connsiteX29" fmla="*/ 561975 w 616744"/>
              <a:gd name="connsiteY29" fmla="*/ 35718 h 1169193"/>
              <a:gd name="connsiteX30" fmla="*/ 557212 w 616744"/>
              <a:gd name="connsiteY30" fmla="*/ 107156 h 1169193"/>
              <a:gd name="connsiteX31" fmla="*/ 528637 w 616744"/>
              <a:gd name="connsiteY31" fmla="*/ 300037 h 116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16744" h="1169193">
                <a:moveTo>
                  <a:pt x="528637" y="300037"/>
                </a:moveTo>
                <a:lnTo>
                  <a:pt x="497681" y="511968"/>
                </a:lnTo>
                <a:lnTo>
                  <a:pt x="476250" y="645318"/>
                </a:lnTo>
                <a:lnTo>
                  <a:pt x="469106" y="700087"/>
                </a:lnTo>
                <a:lnTo>
                  <a:pt x="464344" y="745331"/>
                </a:lnTo>
                <a:lnTo>
                  <a:pt x="464344" y="807243"/>
                </a:lnTo>
                <a:lnTo>
                  <a:pt x="473869" y="852487"/>
                </a:lnTo>
                <a:lnTo>
                  <a:pt x="500062" y="919162"/>
                </a:lnTo>
                <a:lnTo>
                  <a:pt x="547687" y="1026318"/>
                </a:lnTo>
                <a:lnTo>
                  <a:pt x="578644" y="1092993"/>
                </a:lnTo>
                <a:lnTo>
                  <a:pt x="600075" y="1128712"/>
                </a:lnTo>
                <a:lnTo>
                  <a:pt x="616744" y="1169193"/>
                </a:lnTo>
                <a:lnTo>
                  <a:pt x="0" y="804862"/>
                </a:lnTo>
                <a:lnTo>
                  <a:pt x="61912" y="814387"/>
                </a:lnTo>
                <a:lnTo>
                  <a:pt x="90487" y="814387"/>
                </a:lnTo>
                <a:lnTo>
                  <a:pt x="128587" y="807243"/>
                </a:lnTo>
                <a:lnTo>
                  <a:pt x="176212" y="788193"/>
                </a:lnTo>
                <a:lnTo>
                  <a:pt x="214312" y="759618"/>
                </a:lnTo>
                <a:lnTo>
                  <a:pt x="235744" y="733425"/>
                </a:lnTo>
                <a:lnTo>
                  <a:pt x="278606" y="652462"/>
                </a:lnTo>
                <a:lnTo>
                  <a:pt x="335756" y="521493"/>
                </a:lnTo>
                <a:lnTo>
                  <a:pt x="409575" y="316706"/>
                </a:lnTo>
                <a:lnTo>
                  <a:pt x="466725" y="126206"/>
                </a:lnTo>
                <a:lnTo>
                  <a:pt x="492919" y="30956"/>
                </a:lnTo>
                <a:lnTo>
                  <a:pt x="504825" y="19050"/>
                </a:lnTo>
                <a:lnTo>
                  <a:pt x="526256" y="4762"/>
                </a:lnTo>
                <a:lnTo>
                  <a:pt x="540544" y="0"/>
                </a:lnTo>
                <a:lnTo>
                  <a:pt x="547687" y="2381"/>
                </a:lnTo>
                <a:lnTo>
                  <a:pt x="557212" y="14287"/>
                </a:lnTo>
                <a:lnTo>
                  <a:pt x="561975" y="35718"/>
                </a:lnTo>
                <a:lnTo>
                  <a:pt x="557212" y="107156"/>
                </a:lnTo>
                <a:lnTo>
                  <a:pt x="528637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FB6449-8C22-4DBC-BD50-8F21FC4F2088}"/>
              </a:ext>
            </a:extLst>
          </p:cNvPr>
          <p:cNvGrpSpPr/>
          <p:nvPr/>
        </p:nvGrpSpPr>
        <p:grpSpPr>
          <a:xfrm>
            <a:off x="3032125" y="1712913"/>
            <a:ext cx="4135438" cy="4195762"/>
            <a:chOff x="3187700" y="1865313"/>
            <a:chExt cx="4135438" cy="4195762"/>
          </a:xfrm>
        </p:grpSpPr>
        <p:sp>
          <p:nvSpPr>
            <p:cNvPr id="9" name="フリーフォーム 37">
              <a:extLst>
                <a:ext uri="{FF2B5EF4-FFF2-40B4-BE49-F238E27FC236}">
                  <a16:creationId xmlns:a16="http://schemas.microsoft.com/office/drawing/2014/main" id="{E369CBDF-6AF4-4A2A-85CD-CB4FAF4210A5}"/>
                </a:ext>
              </a:extLst>
            </p:cNvPr>
            <p:cNvSpPr/>
            <p:nvPr/>
          </p:nvSpPr>
          <p:spPr>
            <a:xfrm>
              <a:off x="3619500" y="18653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11734898-5A11-4D0F-B03C-0F0DAB342A28}"/>
                </a:ext>
              </a:extLst>
            </p:cNvPr>
            <p:cNvSpPr/>
            <p:nvPr/>
          </p:nvSpPr>
          <p:spPr>
            <a:xfrm>
              <a:off x="3656013" y="27003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D6A841A0-5628-409C-A188-04680F2B4AF7}"/>
                </a:ext>
              </a:extLst>
            </p:cNvPr>
            <p:cNvSpPr/>
            <p:nvPr/>
          </p:nvSpPr>
          <p:spPr>
            <a:xfrm rot="16200000">
              <a:off x="1581943" y="36726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5">
              <a:extLst>
                <a:ext uri="{FF2B5EF4-FFF2-40B4-BE49-F238E27FC236}">
                  <a16:creationId xmlns:a16="http://schemas.microsoft.com/office/drawing/2014/main" id="{9A08F092-63B3-4EFE-BC63-DEB68A2205F1}"/>
                </a:ext>
              </a:extLst>
            </p:cNvPr>
            <p:cNvSpPr/>
            <p:nvPr/>
          </p:nvSpPr>
          <p:spPr>
            <a:xfrm>
              <a:off x="3576638" y="47323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9">
              <a:extLst>
                <a:ext uri="{FF2B5EF4-FFF2-40B4-BE49-F238E27FC236}">
                  <a16:creationId xmlns:a16="http://schemas.microsoft.com/office/drawing/2014/main" id="{D06C157B-814B-4940-BBC5-695EBA54559E}"/>
                </a:ext>
              </a:extLst>
            </p:cNvPr>
            <p:cNvSpPr/>
            <p:nvPr/>
          </p:nvSpPr>
          <p:spPr>
            <a:xfrm>
              <a:off x="3622675" y="34718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2">
              <a:extLst>
                <a:ext uri="{FF2B5EF4-FFF2-40B4-BE49-F238E27FC236}">
                  <a16:creationId xmlns:a16="http://schemas.microsoft.com/office/drawing/2014/main" id="{32766072-8311-4E57-8F0D-9249945A23EF}"/>
                </a:ext>
              </a:extLst>
            </p:cNvPr>
            <p:cNvSpPr/>
            <p:nvPr/>
          </p:nvSpPr>
          <p:spPr>
            <a:xfrm rot="16200000">
              <a:off x="4476750" y="32146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9449744F-922A-4C60-AF07-ADC7C014AA68}"/>
                </a:ext>
              </a:extLst>
            </p:cNvPr>
            <p:cNvSpPr/>
            <p:nvPr/>
          </p:nvSpPr>
          <p:spPr>
            <a:xfrm>
              <a:off x="6704013" y="48244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E3C392C-F988-4C5C-BCCA-7F475467A763}"/>
              </a:ext>
            </a:extLst>
          </p:cNvPr>
          <p:cNvGrpSpPr/>
          <p:nvPr/>
        </p:nvGrpSpPr>
        <p:grpSpPr>
          <a:xfrm>
            <a:off x="3035300" y="1712913"/>
            <a:ext cx="4135438" cy="4195762"/>
            <a:chOff x="3035300" y="1712913"/>
            <a:chExt cx="4135438" cy="4195762"/>
          </a:xfrm>
        </p:grpSpPr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74646E48-4508-4A0A-A362-B5E0EA104F1B}"/>
                </a:ext>
              </a:extLst>
            </p:cNvPr>
            <p:cNvSpPr/>
            <p:nvPr/>
          </p:nvSpPr>
          <p:spPr>
            <a:xfrm>
              <a:off x="3467100" y="17129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439A9C59-4E65-436F-9515-DA4C7783DF58}"/>
                </a:ext>
              </a:extLst>
            </p:cNvPr>
            <p:cNvSpPr/>
            <p:nvPr/>
          </p:nvSpPr>
          <p:spPr>
            <a:xfrm>
              <a:off x="3503613" y="25479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E602E227-188B-4578-9518-8660AB8018DA}"/>
                </a:ext>
              </a:extLst>
            </p:cNvPr>
            <p:cNvSpPr/>
            <p:nvPr/>
          </p:nvSpPr>
          <p:spPr>
            <a:xfrm rot="16200000">
              <a:off x="1429543" y="35202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AFE5347B-ED12-4E12-AA17-57E0704FC4D5}"/>
                </a:ext>
              </a:extLst>
            </p:cNvPr>
            <p:cNvSpPr/>
            <p:nvPr/>
          </p:nvSpPr>
          <p:spPr>
            <a:xfrm>
              <a:off x="3424238" y="45799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8597B8A7-714B-4EF1-915C-D42088B0D25D}"/>
                </a:ext>
              </a:extLst>
            </p:cNvPr>
            <p:cNvSpPr/>
            <p:nvPr/>
          </p:nvSpPr>
          <p:spPr>
            <a:xfrm>
              <a:off x="3470275" y="33194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2">
              <a:extLst>
                <a:ext uri="{FF2B5EF4-FFF2-40B4-BE49-F238E27FC236}">
                  <a16:creationId xmlns:a16="http://schemas.microsoft.com/office/drawing/2014/main" id="{179A1DC7-A2CD-46D0-968A-26A70BE5275A}"/>
                </a:ext>
              </a:extLst>
            </p:cNvPr>
            <p:cNvSpPr/>
            <p:nvPr/>
          </p:nvSpPr>
          <p:spPr>
            <a:xfrm rot="16200000">
              <a:off x="4324350" y="30622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4">
              <a:extLst>
                <a:ext uri="{FF2B5EF4-FFF2-40B4-BE49-F238E27FC236}">
                  <a16:creationId xmlns:a16="http://schemas.microsoft.com/office/drawing/2014/main" id="{366BB27F-A810-47AA-ADEB-E0F34AB25665}"/>
                </a:ext>
              </a:extLst>
            </p:cNvPr>
            <p:cNvSpPr/>
            <p:nvPr/>
          </p:nvSpPr>
          <p:spPr>
            <a:xfrm>
              <a:off x="6551613" y="46720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8269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11583B-3FB9-40F9-90C2-92F2CCC71A30}"/>
              </a:ext>
            </a:extLst>
          </p:cNvPr>
          <p:cNvGrpSpPr/>
          <p:nvPr/>
        </p:nvGrpSpPr>
        <p:grpSpPr>
          <a:xfrm>
            <a:off x="3035300" y="1712913"/>
            <a:ext cx="4135438" cy="4195762"/>
            <a:chOff x="3035300" y="1712913"/>
            <a:chExt cx="4135438" cy="4195762"/>
          </a:xfrm>
        </p:grpSpPr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C1D6460-6530-CF40-83FD-4B53D0103962}"/>
                </a:ext>
              </a:extLst>
            </p:cNvPr>
            <p:cNvSpPr/>
            <p:nvPr/>
          </p:nvSpPr>
          <p:spPr>
            <a:xfrm>
              <a:off x="3467100" y="1712913"/>
              <a:ext cx="2717800" cy="1079500"/>
            </a:xfrm>
            <a:custGeom>
              <a:avLst/>
              <a:gdLst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238375 w 2717006"/>
                <a:gd name="connsiteY32" fmla="*/ 842962 h 1081087"/>
                <a:gd name="connsiteX33" fmla="*/ 2247900 w 2717006"/>
                <a:gd name="connsiteY33" fmla="*/ 802481 h 1081087"/>
                <a:gd name="connsiteX34" fmla="*/ 2278856 w 2717006"/>
                <a:gd name="connsiteY34" fmla="*/ 676275 h 1081087"/>
                <a:gd name="connsiteX35" fmla="*/ 2307431 w 2717006"/>
                <a:gd name="connsiteY35" fmla="*/ 533400 h 1081087"/>
                <a:gd name="connsiteX36" fmla="*/ 2331244 w 2717006"/>
                <a:gd name="connsiteY36" fmla="*/ 392906 h 1081087"/>
                <a:gd name="connsiteX37" fmla="*/ 2347913 w 2717006"/>
                <a:gd name="connsiteY37" fmla="*/ 292894 h 1081087"/>
                <a:gd name="connsiteX38" fmla="*/ 2352675 w 2717006"/>
                <a:gd name="connsiteY38" fmla="*/ 252412 h 1081087"/>
                <a:gd name="connsiteX39" fmla="*/ 2347913 w 2717006"/>
                <a:gd name="connsiteY39" fmla="*/ 230981 h 1081087"/>
                <a:gd name="connsiteX40" fmla="*/ 2336006 w 2717006"/>
                <a:gd name="connsiteY40" fmla="*/ 214312 h 1081087"/>
                <a:gd name="connsiteX41" fmla="*/ 2309813 w 2717006"/>
                <a:gd name="connsiteY41" fmla="*/ 202406 h 1081087"/>
                <a:gd name="connsiteX42" fmla="*/ 2262188 w 2717006"/>
                <a:gd name="connsiteY42" fmla="*/ 202406 h 1081087"/>
                <a:gd name="connsiteX43" fmla="*/ 2083594 w 2717006"/>
                <a:gd name="connsiteY43" fmla="*/ 219075 h 1081087"/>
                <a:gd name="connsiteX44" fmla="*/ 1783556 w 2717006"/>
                <a:gd name="connsiteY44" fmla="*/ 254794 h 1081087"/>
                <a:gd name="connsiteX45" fmla="*/ 1414463 w 2717006"/>
                <a:gd name="connsiteY45" fmla="*/ 302419 h 1081087"/>
                <a:gd name="connsiteX46" fmla="*/ 976313 w 2717006"/>
                <a:gd name="connsiteY46" fmla="*/ 361950 h 1081087"/>
                <a:gd name="connsiteX47" fmla="*/ 550069 w 2717006"/>
                <a:gd name="connsiteY47" fmla="*/ 423862 h 1081087"/>
                <a:gd name="connsiteX48" fmla="*/ 85725 w 2717006"/>
                <a:gd name="connsiteY48" fmla="*/ 495300 h 1081087"/>
                <a:gd name="connsiteX49" fmla="*/ 23813 w 2717006"/>
                <a:gd name="connsiteY49" fmla="*/ 502444 h 1081087"/>
                <a:gd name="connsiteX50" fmla="*/ 0 w 2717006"/>
                <a:gd name="connsiteY50" fmla="*/ 323850 h 1081087"/>
                <a:gd name="connsiteX51" fmla="*/ 228600 w 2717006"/>
                <a:gd name="connsiteY51" fmla="*/ 288131 h 1081087"/>
                <a:gd name="connsiteX52" fmla="*/ 490538 w 2717006"/>
                <a:gd name="connsiteY52" fmla="*/ 247650 h 1081087"/>
                <a:gd name="connsiteX53" fmla="*/ 754856 w 2717006"/>
                <a:gd name="connsiteY53" fmla="*/ 207169 h 1081087"/>
                <a:gd name="connsiteX54" fmla="*/ 995363 w 2717006"/>
                <a:gd name="connsiteY54" fmla="*/ 173831 h 1081087"/>
                <a:gd name="connsiteX55" fmla="*/ 1107281 w 2717006"/>
                <a:gd name="connsiteY55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93284 w 2717006"/>
                <a:gd name="connsiteY33" fmla="*/ 1028622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193284 w 2717006"/>
                <a:gd name="connsiteY34" fmla="*/ 1028622 h 1081087"/>
                <a:gd name="connsiteX35" fmla="*/ 2238375 w 2717006"/>
                <a:gd name="connsiteY35" fmla="*/ 842962 h 1081087"/>
                <a:gd name="connsiteX36" fmla="*/ 2247900 w 2717006"/>
                <a:gd name="connsiteY36" fmla="*/ 802481 h 1081087"/>
                <a:gd name="connsiteX37" fmla="*/ 2278856 w 2717006"/>
                <a:gd name="connsiteY37" fmla="*/ 676275 h 1081087"/>
                <a:gd name="connsiteX38" fmla="*/ 2307431 w 2717006"/>
                <a:gd name="connsiteY38" fmla="*/ 533400 h 1081087"/>
                <a:gd name="connsiteX39" fmla="*/ 2331244 w 2717006"/>
                <a:gd name="connsiteY39" fmla="*/ 392906 h 1081087"/>
                <a:gd name="connsiteX40" fmla="*/ 2347913 w 2717006"/>
                <a:gd name="connsiteY40" fmla="*/ 292894 h 1081087"/>
                <a:gd name="connsiteX41" fmla="*/ 2352675 w 2717006"/>
                <a:gd name="connsiteY41" fmla="*/ 252412 h 1081087"/>
                <a:gd name="connsiteX42" fmla="*/ 2347913 w 2717006"/>
                <a:gd name="connsiteY42" fmla="*/ 230981 h 1081087"/>
                <a:gd name="connsiteX43" fmla="*/ 2336006 w 2717006"/>
                <a:gd name="connsiteY43" fmla="*/ 214312 h 1081087"/>
                <a:gd name="connsiteX44" fmla="*/ 2309813 w 2717006"/>
                <a:gd name="connsiteY44" fmla="*/ 202406 h 1081087"/>
                <a:gd name="connsiteX45" fmla="*/ 2262188 w 2717006"/>
                <a:gd name="connsiteY45" fmla="*/ 202406 h 1081087"/>
                <a:gd name="connsiteX46" fmla="*/ 2083594 w 2717006"/>
                <a:gd name="connsiteY46" fmla="*/ 219075 h 1081087"/>
                <a:gd name="connsiteX47" fmla="*/ 1783556 w 2717006"/>
                <a:gd name="connsiteY47" fmla="*/ 254794 h 1081087"/>
                <a:gd name="connsiteX48" fmla="*/ 1414463 w 2717006"/>
                <a:gd name="connsiteY48" fmla="*/ 302419 h 1081087"/>
                <a:gd name="connsiteX49" fmla="*/ 976313 w 2717006"/>
                <a:gd name="connsiteY49" fmla="*/ 361950 h 1081087"/>
                <a:gd name="connsiteX50" fmla="*/ 550069 w 2717006"/>
                <a:gd name="connsiteY50" fmla="*/ 423862 h 1081087"/>
                <a:gd name="connsiteX51" fmla="*/ 85725 w 2717006"/>
                <a:gd name="connsiteY51" fmla="*/ 495300 h 1081087"/>
                <a:gd name="connsiteX52" fmla="*/ 23813 w 2717006"/>
                <a:gd name="connsiteY52" fmla="*/ 502444 h 1081087"/>
                <a:gd name="connsiteX53" fmla="*/ 0 w 2717006"/>
                <a:gd name="connsiteY53" fmla="*/ 323850 h 1081087"/>
                <a:gd name="connsiteX54" fmla="*/ 228600 w 2717006"/>
                <a:gd name="connsiteY54" fmla="*/ 288131 h 1081087"/>
                <a:gd name="connsiteX55" fmla="*/ 490538 w 2717006"/>
                <a:gd name="connsiteY55" fmla="*/ 247650 h 1081087"/>
                <a:gd name="connsiteX56" fmla="*/ 754856 w 2717006"/>
                <a:gd name="connsiteY56" fmla="*/ 207169 h 1081087"/>
                <a:gd name="connsiteX57" fmla="*/ 995363 w 2717006"/>
                <a:gd name="connsiteY57" fmla="*/ 173831 h 1081087"/>
                <a:gd name="connsiteX58" fmla="*/ 1107281 w 2717006"/>
                <a:gd name="connsiteY58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78965 w 2717006"/>
                <a:gd name="connsiteY32" fmla="*/ 1073137 h 1081087"/>
                <a:gd name="connsiteX33" fmla="*/ 2183762 w 2717006"/>
                <a:gd name="connsiteY33" fmla="*/ 1054059 h 1081087"/>
                <a:gd name="connsiteX34" fmla="*/ 2238375 w 2717006"/>
                <a:gd name="connsiteY34" fmla="*/ 842962 h 1081087"/>
                <a:gd name="connsiteX35" fmla="*/ 2247900 w 2717006"/>
                <a:gd name="connsiteY35" fmla="*/ 802481 h 1081087"/>
                <a:gd name="connsiteX36" fmla="*/ 2278856 w 2717006"/>
                <a:gd name="connsiteY36" fmla="*/ 676275 h 1081087"/>
                <a:gd name="connsiteX37" fmla="*/ 2307431 w 2717006"/>
                <a:gd name="connsiteY37" fmla="*/ 533400 h 1081087"/>
                <a:gd name="connsiteX38" fmla="*/ 2331244 w 2717006"/>
                <a:gd name="connsiteY38" fmla="*/ 392906 h 1081087"/>
                <a:gd name="connsiteX39" fmla="*/ 2347913 w 2717006"/>
                <a:gd name="connsiteY39" fmla="*/ 292894 h 1081087"/>
                <a:gd name="connsiteX40" fmla="*/ 2352675 w 2717006"/>
                <a:gd name="connsiteY40" fmla="*/ 252412 h 1081087"/>
                <a:gd name="connsiteX41" fmla="*/ 2347913 w 2717006"/>
                <a:gd name="connsiteY41" fmla="*/ 230981 h 1081087"/>
                <a:gd name="connsiteX42" fmla="*/ 2336006 w 2717006"/>
                <a:gd name="connsiteY42" fmla="*/ 214312 h 1081087"/>
                <a:gd name="connsiteX43" fmla="*/ 2309813 w 2717006"/>
                <a:gd name="connsiteY43" fmla="*/ 202406 h 1081087"/>
                <a:gd name="connsiteX44" fmla="*/ 2262188 w 2717006"/>
                <a:gd name="connsiteY44" fmla="*/ 202406 h 1081087"/>
                <a:gd name="connsiteX45" fmla="*/ 2083594 w 2717006"/>
                <a:gd name="connsiteY45" fmla="*/ 219075 h 1081087"/>
                <a:gd name="connsiteX46" fmla="*/ 1783556 w 2717006"/>
                <a:gd name="connsiteY46" fmla="*/ 254794 h 1081087"/>
                <a:gd name="connsiteX47" fmla="*/ 1414463 w 2717006"/>
                <a:gd name="connsiteY47" fmla="*/ 302419 h 1081087"/>
                <a:gd name="connsiteX48" fmla="*/ 976313 w 2717006"/>
                <a:gd name="connsiteY48" fmla="*/ 361950 h 1081087"/>
                <a:gd name="connsiteX49" fmla="*/ 550069 w 2717006"/>
                <a:gd name="connsiteY49" fmla="*/ 423862 h 1081087"/>
                <a:gd name="connsiteX50" fmla="*/ 85725 w 2717006"/>
                <a:gd name="connsiteY50" fmla="*/ 495300 h 1081087"/>
                <a:gd name="connsiteX51" fmla="*/ 23813 w 2717006"/>
                <a:gd name="connsiteY51" fmla="*/ 502444 h 1081087"/>
                <a:gd name="connsiteX52" fmla="*/ 0 w 2717006"/>
                <a:gd name="connsiteY52" fmla="*/ 323850 h 1081087"/>
                <a:gd name="connsiteX53" fmla="*/ 228600 w 2717006"/>
                <a:gd name="connsiteY53" fmla="*/ 288131 h 1081087"/>
                <a:gd name="connsiteX54" fmla="*/ 490538 w 2717006"/>
                <a:gd name="connsiteY54" fmla="*/ 247650 h 1081087"/>
                <a:gd name="connsiteX55" fmla="*/ 754856 w 2717006"/>
                <a:gd name="connsiteY55" fmla="*/ 207169 h 1081087"/>
                <a:gd name="connsiteX56" fmla="*/ 995363 w 2717006"/>
                <a:gd name="connsiteY56" fmla="*/ 173831 h 1081087"/>
                <a:gd name="connsiteX57" fmla="*/ 1107281 w 2717006"/>
                <a:gd name="connsiteY57" fmla="*/ 164306 h 1081087"/>
                <a:gd name="connsiteX0" fmla="*/ 1107281 w 2717006"/>
                <a:gd name="connsiteY0" fmla="*/ 164306 h 1081087"/>
                <a:gd name="connsiteX1" fmla="*/ 1471613 w 2717006"/>
                <a:gd name="connsiteY1" fmla="*/ 126206 h 1081087"/>
                <a:gd name="connsiteX2" fmla="*/ 1802606 w 2717006"/>
                <a:gd name="connsiteY2" fmla="*/ 88106 h 1081087"/>
                <a:gd name="connsiteX3" fmla="*/ 2190750 w 2717006"/>
                <a:gd name="connsiteY3" fmla="*/ 40481 h 1081087"/>
                <a:gd name="connsiteX4" fmla="*/ 2352675 w 2717006"/>
                <a:gd name="connsiteY4" fmla="*/ 7144 h 1081087"/>
                <a:gd name="connsiteX5" fmla="*/ 2381250 w 2717006"/>
                <a:gd name="connsiteY5" fmla="*/ 0 h 1081087"/>
                <a:gd name="connsiteX6" fmla="*/ 2395538 w 2717006"/>
                <a:gd name="connsiteY6" fmla="*/ 0 h 1081087"/>
                <a:gd name="connsiteX7" fmla="*/ 2424113 w 2717006"/>
                <a:gd name="connsiteY7" fmla="*/ 11906 h 1081087"/>
                <a:gd name="connsiteX8" fmla="*/ 2483644 w 2717006"/>
                <a:gd name="connsiteY8" fmla="*/ 47625 h 1081087"/>
                <a:gd name="connsiteX9" fmla="*/ 2557463 w 2717006"/>
                <a:gd name="connsiteY9" fmla="*/ 92869 h 1081087"/>
                <a:gd name="connsiteX10" fmla="*/ 2640806 w 2717006"/>
                <a:gd name="connsiteY10" fmla="*/ 150019 h 1081087"/>
                <a:gd name="connsiteX11" fmla="*/ 2674144 w 2717006"/>
                <a:gd name="connsiteY11" fmla="*/ 178594 h 1081087"/>
                <a:gd name="connsiteX12" fmla="*/ 2695575 w 2717006"/>
                <a:gd name="connsiteY12" fmla="*/ 200025 h 1081087"/>
                <a:gd name="connsiteX13" fmla="*/ 2705100 w 2717006"/>
                <a:gd name="connsiteY13" fmla="*/ 214312 h 1081087"/>
                <a:gd name="connsiteX14" fmla="*/ 2714625 w 2717006"/>
                <a:gd name="connsiteY14" fmla="*/ 235744 h 1081087"/>
                <a:gd name="connsiteX15" fmla="*/ 2717006 w 2717006"/>
                <a:gd name="connsiteY15" fmla="*/ 254794 h 1081087"/>
                <a:gd name="connsiteX16" fmla="*/ 2714625 w 2717006"/>
                <a:gd name="connsiteY16" fmla="*/ 276225 h 1081087"/>
                <a:gd name="connsiteX17" fmla="*/ 2697956 w 2717006"/>
                <a:gd name="connsiteY17" fmla="*/ 295275 h 1081087"/>
                <a:gd name="connsiteX18" fmla="*/ 2671763 w 2717006"/>
                <a:gd name="connsiteY18" fmla="*/ 316706 h 1081087"/>
                <a:gd name="connsiteX19" fmla="*/ 2645569 w 2717006"/>
                <a:gd name="connsiteY19" fmla="*/ 340519 h 1081087"/>
                <a:gd name="connsiteX20" fmla="*/ 2621756 w 2717006"/>
                <a:gd name="connsiteY20" fmla="*/ 373856 h 1081087"/>
                <a:gd name="connsiteX21" fmla="*/ 2602706 w 2717006"/>
                <a:gd name="connsiteY21" fmla="*/ 414337 h 1081087"/>
                <a:gd name="connsiteX22" fmla="*/ 2571750 w 2717006"/>
                <a:gd name="connsiteY22" fmla="*/ 540544 h 1081087"/>
                <a:gd name="connsiteX23" fmla="*/ 2528888 w 2717006"/>
                <a:gd name="connsiteY23" fmla="*/ 690562 h 1081087"/>
                <a:gd name="connsiteX24" fmla="*/ 2476500 w 2717006"/>
                <a:gd name="connsiteY24" fmla="*/ 850106 h 1081087"/>
                <a:gd name="connsiteX25" fmla="*/ 2433638 w 2717006"/>
                <a:gd name="connsiteY25" fmla="*/ 978694 h 1081087"/>
                <a:gd name="connsiteX26" fmla="*/ 2412206 w 2717006"/>
                <a:gd name="connsiteY26" fmla="*/ 1026319 h 1081087"/>
                <a:gd name="connsiteX27" fmla="*/ 2390775 w 2717006"/>
                <a:gd name="connsiteY27" fmla="*/ 1059656 h 1081087"/>
                <a:gd name="connsiteX28" fmla="*/ 2369344 w 2717006"/>
                <a:gd name="connsiteY28" fmla="*/ 1076325 h 1081087"/>
                <a:gd name="connsiteX29" fmla="*/ 2345531 w 2717006"/>
                <a:gd name="connsiteY29" fmla="*/ 1081087 h 1081087"/>
                <a:gd name="connsiteX30" fmla="*/ 2321719 w 2717006"/>
                <a:gd name="connsiteY30" fmla="*/ 1078706 h 1081087"/>
                <a:gd name="connsiteX31" fmla="*/ 2305050 w 2717006"/>
                <a:gd name="connsiteY31" fmla="*/ 1071562 h 1081087"/>
                <a:gd name="connsiteX32" fmla="*/ 2183762 w 2717006"/>
                <a:gd name="connsiteY32" fmla="*/ 1054059 h 1081087"/>
                <a:gd name="connsiteX33" fmla="*/ 2238375 w 2717006"/>
                <a:gd name="connsiteY33" fmla="*/ 842962 h 1081087"/>
                <a:gd name="connsiteX34" fmla="*/ 2247900 w 2717006"/>
                <a:gd name="connsiteY34" fmla="*/ 802481 h 1081087"/>
                <a:gd name="connsiteX35" fmla="*/ 2278856 w 2717006"/>
                <a:gd name="connsiteY35" fmla="*/ 676275 h 1081087"/>
                <a:gd name="connsiteX36" fmla="*/ 2307431 w 2717006"/>
                <a:gd name="connsiteY36" fmla="*/ 533400 h 1081087"/>
                <a:gd name="connsiteX37" fmla="*/ 2331244 w 2717006"/>
                <a:gd name="connsiteY37" fmla="*/ 392906 h 1081087"/>
                <a:gd name="connsiteX38" fmla="*/ 2347913 w 2717006"/>
                <a:gd name="connsiteY38" fmla="*/ 292894 h 1081087"/>
                <a:gd name="connsiteX39" fmla="*/ 2352675 w 2717006"/>
                <a:gd name="connsiteY39" fmla="*/ 252412 h 1081087"/>
                <a:gd name="connsiteX40" fmla="*/ 2347913 w 2717006"/>
                <a:gd name="connsiteY40" fmla="*/ 230981 h 1081087"/>
                <a:gd name="connsiteX41" fmla="*/ 2336006 w 2717006"/>
                <a:gd name="connsiteY41" fmla="*/ 214312 h 1081087"/>
                <a:gd name="connsiteX42" fmla="*/ 2309813 w 2717006"/>
                <a:gd name="connsiteY42" fmla="*/ 202406 h 1081087"/>
                <a:gd name="connsiteX43" fmla="*/ 2262188 w 2717006"/>
                <a:gd name="connsiteY43" fmla="*/ 202406 h 1081087"/>
                <a:gd name="connsiteX44" fmla="*/ 2083594 w 2717006"/>
                <a:gd name="connsiteY44" fmla="*/ 219075 h 1081087"/>
                <a:gd name="connsiteX45" fmla="*/ 1783556 w 2717006"/>
                <a:gd name="connsiteY45" fmla="*/ 254794 h 1081087"/>
                <a:gd name="connsiteX46" fmla="*/ 1414463 w 2717006"/>
                <a:gd name="connsiteY46" fmla="*/ 302419 h 1081087"/>
                <a:gd name="connsiteX47" fmla="*/ 976313 w 2717006"/>
                <a:gd name="connsiteY47" fmla="*/ 361950 h 1081087"/>
                <a:gd name="connsiteX48" fmla="*/ 550069 w 2717006"/>
                <a:gd name="connsiteY48" fmla="*/ 423862 h 1081087"/>
                <a:gd name="connsiteX49" fmla="*/ 85725 w 2717006"/>
                <a:gd name="connsiteY49" fmla="*/ 495300 h 1081087"/>
                <a:gd name="connsiteX50" fmla="*/ 23813 w 2717006"/>
                <a:gd name="connsiteY50" fmla="*/ 502444 h 1081087"/>
                <a:gd name="connsiteX51" fmla="*/ 0 w 2717006"/>
                <a:gd name="connsiteY51" fmla="*/ 323850 h 1081087"/>
                <a:gd name="connsiteX52" fmla="*/ 228600 w 2717006"/>
                <a:gd name="connsiteY52" fmla="*/ 288131 h 1081087"/>
                <a:gd name="connsiteX53" fmla="*/ 490538 w 2717006"/>
                <a:gd name="connsiteY53" fmla="*/ 247650 h 1081087"/>
                <a:gd name="connsiteX54" fmla="*/ 754856 w 2717006"/>
                <a:gd name="connsiteY54" fmla="*/ 207169 h 1081087"/>
                <a:gd name="connsiteX55" fmla="*/ 995363 w 2717006"/>
                <a:gd name="connsiteY55" fmla="*/ 173831 h 1081087"/>
                <a:gd name="connsiteX56" fmla="*/ 1107281 w 2717006"/>
                <a:gd name="connsiteY56" fmla="*/ 164306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17006" h="1081087">
                  <a:moveTo>
                    <a:pt x="1107281" y="164306"/>
                  </a:moveTo>
                  <a:lnTo>
                    <a:pt x="1471613" y="126206"/>
                  </a:lnTo>
                  <a:lnTo>
                    <a:pt x="1802606" y="88106"/>
                  </a:lnTo>
                  <a:lnTo>
                    <a:pt x="2190750" y="40481"/>
                  </a:lnTo>
                  <a:lnTo>
                    <a:pt x="2352675" y="7144"/>
                  </a:lnTo>
                  <a:lnTo>
                    <a:pt x="2381250" y="0"/>
                  </a:lnTo>
                  <a:lnTo>
                    <a:pt x="2395538" y="0"/>
                  </a:lnTo>
                  <a:lnTo>
                    <a:pt x="2424113" y="11906"/>
                  </a:lnTo>
                  <a:lnTo>
                    <a:pt x="2483644" y="47625"/>
                  </a:lnTo>
                  <a:lnTo>
                    <a:pt x="2557463" y="92869"/>
                  </a:lnTo>
                  <a:lnTo>
                    <a:pt x="2640806" y="150019"/>
                  </a:lnTo>
                  <a:lnTo>
                    <a:pt x="2674144" y="178594"/>
                  </a:lnTo>
                  <a:lnTo>
                    <a:pt x="2695575" y="200025"/>
                  </a:lnTo>
                  <a:lnTo>
                    <a:pt x="2705100" y="214312"/>
                  </a:lnTo>
                  <a:lnTo>
                    <a:pt x="2714625" y="235744"/>
                  </a:lnTo>
                  <a:lnTo>
                    <a:pt x="2717006" y="254794"/>
                  </a:lnTo>
                  <a:lnTo>
                    <a:pt x="2714625" y="276225"/>
                  </a:lnTo>
                  <a:lnTo>
                    <a:pt x="2697956" y="295275"/>
                  </a:lnTo>
                  <a:lnTo>
                    <a:pt x="2671763" y="316706"/>
                  </a:lnTo>
                  <a:lnTo>
                    <a:pt x="2645569" y="340519"/>
                  </a:lnTo>
                  <a:lnTo>
                    <a:pt x="2621756" y="373856"/>
                  </a:lnTo>
                  <a:lnTo>
                    <a:pt x="2602706" y="414337"/>
                  </a:lnTo>
                  <a:lnTo>
                    <a:pt x="2571750" y="540544"/>
                  </a:lnTo>
                  <a:lnTo>
                    <a:pt x="2528888" y="690562"/>
                  </a:lnTo>
                  <a:lnTo>
                    <a:pt x="2476500" y="850106"/>
                  </a:lnTo>
                  <a:lnTo>
                    <a:pt x="2433638" y="978694"/>
                  </a:lnTo>
                  <a:lnTo>
                    <a:pt x="2412206" y="1026319"/>
                  </a:lnTo>
                  <a:lnTo>
                    <a:pt x="2390775" y="1059656"/>
                  </a:lnTo>
                  <a:lnTo>
                    <a:pt x="2369344" y="1076325"/>
                  </a:lnTo>
                  <a:lnTo>
                    <a:pt x="2345531" y="1081087"/>
                  </a:lnTo>
                  <a:lnTo>
                    <a:pt x="2321719" y="1078706"/>
                  </a:lnTo>
                  <a:lnTo>
                    <a:pt x="2305050" y="1071562"/>
                  </a:lnTo>
                  <a:lnTo>
                    <a:pt x="2183762" y="1054059"/>
                  </a:lnTo>
                  <a:lnTo>
                    <a:pt x="2238375" y="842962"/>
                  </a:lnTo>
                  <a:lnTo>
                    <a:pt x="2247900" y="802481"/>
                  </a:lnTo>
                  <a:lnTo>
                    <a:pt x="2278856" y="676275"/>
                  </a:lnTo>
                  <a:lnTo>
                    <a:pt x="2307431" y="533400"/>
                  </a:lnTo>
                  <a:lnTo>
                    <a:pt x="2331244" y="392906"/>
                  </a:lnTo>
                  <a:lnTo>
                    <a:pt x="2347913" y="292894"/>
                  </a:lnTo>
                  <a:lnTo>
                    <a:pt x="2352675" y="252412"/>
                  </a:lnTo>
                  <a:lnTo>
                    <a:pt x="2347913" y="230981"/>
                  </a:lnTo>
                  <a:lnTo>
                    <a:pt x="2336006" y="214312"/>
                  </a:lnTo>
                  <a:lnTo>
                    <a:pt x="2309813" y="202406"/>
                  </a:lnTo>
                  <a:lnTo>
                    <a:pt x="2262188" y="202406"/>
                  </a:lnTo>
                  <a:lnTo>
                    <a:pt x="2083594" y="219075"/>
                  </a:lnTo>
                  <a:lnTo>
                    <a:pt x="1783556" y="254794"/>
                  </a:lnTo>
                  <a:lnTo>
                    <a:pt x="1414463" y="302419"/>
                  </a:lnTo>
                  <a:lnTo>
                    <a:pt x="976313" y="361950"/>
                  </a:lnTo>
                  <a:lnTo>
                    <a:pt x="550069" y="423862"/>
                  </a:lnTo>
                  <a:lnTo>
                    <a:pt x="85725" y="495300"/>
                  </a:lnTo>
                  <a:lnTo>
                    <a:pt x="23813" y="502444"/>
                  </a:lnTo>
                  <a:lnTo>
                    <a:pt x="0" y="323850"/>
                  </a:lnTo>
                  <a:lnTo>
                    <a:pt x="228600" y="288131"/>
                  </a:lnTo>
                  <a:lnTo>
                    <a:pt x="490538" y="247650"/>
                  </a:lnTo>
                  <a:lnTo>
                    <a:pt x="754856" y="207169"/>
                  </a:lnTo>
                  <a:lnTo>
                    <a:pt x="995363" y="173831"/>
                  </a:lnTo>
                  <a:lnTo>
                    <a:pt x="1107281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AD70933-84B5-124F-BC70-DF185D3726B3}"/>
                </a:ext>
              </a:extLst>
            </p:cNvPr>
            <p:cNvSpPr/>
            <p:nvPr/>
          </p:nvSpPr>
          <p:spPr>
            <a:xfrm>
              <a:off x="3503613" y="2547938"/>
              <a:ext cx="2295525" cy="509587"/>
            </a:xfrm>
            <a:custGeom>
              <a:avLst/>
              <a:gdLst>
                <a:gd name="connsiteX0" fmla="*/ 1023937 w 2295525"/>
                <a:gd name="connsiteY0" fmla="*/ 159543 h 509587"/>
                <a:gd name="connsiteX1" fmla="*/ 1416844 w 2295525"/>
                <a:gd name="connsiteY1" fmla="*/ 100012 h 509587"/>
                <a:gd name="connsiteX2" fmla="*/ 1583531 w 2295525"/>
                <a:gd name="connsiteY2" fmla="*/ 76200 h 509587"/>
                <a:gd name="connsiteX3" fmla="*/ 1759744 w 2295525"/>
                <a:gd name="connsiteY3" fmla="*/ 61912 h 509587"/>
                <a:gd name="connsiteX4" fmla="*/ 2002631 w 2295525"/>
                <a:gd name="connsiteY4" fmla="*/ 35718 h 509587"/>
                <a:gd name="connsiteX5" fmla="*/ 2266950 w 2295525"/>
                <a:gd name="connsiteY5" fmla="*/ 0 h 509587"/>
                <a:gd name="connsiteX6" fmla="*/ 2295525 w 2295525"/>
                <a:gd name="connsiteY6" fmla="*/ 240506 h 509587"/>
                <a:gd name="connsiteX7" fmla="*/ 2262187 w 2295525"/>
                <a:gd name="connsiteY7" fmla="*/ 235743 h 509587"/>
                <a:gd name="connsiteX8" fmla="*/ 2202656 w 2295525"/>
                <a:gd name="connsiteY8" fmla="*/ 223837 h 509587"/>
                <a:gd name="connsiteX9" fmla="*/ 2085975 w 2295525"/>
                <a:gd name="connsiteY9" fmla="*/ 214312 h 509587"/>
                <a:gd name="connsiteX10" fmla="*/ 1997869 w 2295525"/>
                <a:gd name="connsiteY10" fmla="*/ 209550 h 509587"/>
                <a:gd name="connsiteX11" fmla="*/ 1888331 w 2295525"/>
                <a:gd name="connsiteY11" fmla="*/ 209550 h 509587"/>
                <a:gd name="connsiteX12" fmla="*/ 1776412 w 2295525"/>
                <a:gd name="connsiteY12" fmla="*/ 216693 h 509587"/>
                <a:gd name="connsiteX13" fmla="*/ 1631156 w 2295525"/>
                <a:gd name="connsiteY13" fmla="*/ 233362 h 509587"/>
                <a:gd name="connsiteX14" fmla="*/ 1364456 w 2295525"/>
                <a:gd name="connsiteY14" fmla="*/ 273843 h 509587"/>
                <a:gd name="connsiteX15" fmla="*/ 1197769 w 2295525"/>
                <a:gd name="connsiteY15" fmla="*/ 302418 h 509587"/>
                <a:gd name="connsiteX16" fmla="*/ 1040606 w 2295525"/>
                <a:gd name="connsiteY16" fmla="*/ 328612 h 509587"/>
                <a:gd name="connsiteX17" fmla="*/ 838200 w 2295525"/>
                <a:gd name="connsiteY17" fmla="*/ 371475 h 509587"/>
                <a:gd name="connsiteX18" fmla="*/ 597694 w 2295525"/>
                <a:gd name="connsiteY18" fmla="*/ 416718 h 509587"/>
                <a:gd name="connsiteX19" fmla="*/ 347662 w 2295525"/>
                <a:gd name="connsiteY19" fmla="*/ 457200 h 509587"/>
                <a:gd name="connsiteX20" fmla="*/ 97631 w 2295525"/>
                <a:gd name="connsiteY20" fmla="*/ 495300 h 509587"/>
                <a:gd name="connsiteX21" fmla="*/ 0 w 2295525"/>
                <a:gd name="connsiteY21" fmla="*/ 509587 h 509587"/>
                <a:gd name="connsiteX22" fmla="*/ 2381 w 2295525"/>
                <a:gd name="connsiteY22" fmla="*/ 338137 h 509587"/>
                <a:gd name="connsiteX23" fmla="*/ 276225 w 2295525"/>
                <a:gd name="connsiteY23" fmla="*/ 285750 h 509587"/>
                <a:gd name="connsiteX24" fmla="*/ 616744 w 2295525"/>
                <a:gd name="connsiteY24" fmla="*/ 226218 h 509587"/>
                <a:gd name="connsiteX25" fmla="*/ 1023937 w 2295525"/>
                <a:gd name="connsiteY25" fmla="*/ 159543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95525" h="509587">
                  <a:moveTo>
                    <a:pt x="1023937" y="159543"/>
                  </a:moveTo>
                  <a:lnTo>
                    <a:pt x="1416844" y="100012"/>
                  </a:lnTo>
                  <a:lnTo>
                    <a:pt x="1583531" y="76200"/>
                  </a:lnTo>
                  <a:lnTo>
                    <a:pt x="1759744" y="61912"/>
                  </a:lnTo>
                  <a:lnTo>
                    <a:pt x="2002631" y="35718"/>
                  </a:lnTo>
                  <a:lnTo>
                    <a:pt x="2266950" y="0"/>
                  </a:lnTo>
                  <a:lnTo>
                    <a:pt x="2295525" y="240506"/>
                  </a:lnTo>
                  <a:lnTo>
                    <a:pt x="2262187" y="235743"/>
                  </a:lnTo>
                  <a:lnTo>
                    <a:pt x="2202656" y="223837"/>
                  </a:lnTo>
                  <a:lnTo>
                    <a:pt x="2085975" y="214312"/>
                  </a:lnTo>
                  <a:lnTo>
                    <a:pt x="1997869" y="209550"/>
                  </a:lnTo>
                  <a:lnTo>
                    <a:pt x="1888331" y="209550"/>
                  </a:lnTo>
                  <a:lnTo>
                    <a:pt x="1776412" y="216693"/>
                  </a:lnTo>
                  <a:lnTo>
                    <a:pt x="1631156" y="233362"/>
                  </a:lnTo>
                  <a:lnTo>
                    <a:pt x="1364456" y="273843"/>
                  </a:lnTo>
                  <a:lnTo>
                    <a:pt x="1197769" y="302418"/>
                  </a:lnTo>
                  <a:lnTo>
                    <a:pt x="1040606" y="328612"/>
                  </a:lnTo>
                  <a:lnTo>
                    <a:pt x="838200" y="371475"/>
                  </a:lnTo>
                  <a:lnTo>
                    <a:pt x="597694" y="416718"/>
                  </a:lnTo>
                  <a:lnTo>
                    <a:pt x="347662" y="457200"/>
                  </a:lnTo>
                  <a:lnTo>
                    <a:pt x="97631" y="495300"/>
                  </a:lnTo>
                  <a:lnTo>
                    <a:pt x="0" y="509587"/>
                  </a:lnTo>
                  <a:cubicBezTo>
                    <a:pt x="794" y="452437"/>
                    <a:pt x="1587" y="395287"/>
                    <a:pt x="2381" y="338137"/>
                  </a:cubicBezTo>
                  <a:lnTo>
                    <a:pt x="276225" y="285750"/>
                  </a:lnTo>
                  <a:lnTo>
                    <a:pt x="616744" y="226218"/>
                  </a:lnTo>
                  <a:lnTo>
                    <a:pt x="1023937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0A501167-D901-7745-BF65-8AC713F66AE4}"/>
                </a:ext>
              </a:extLst>
            </p:cNvPr>
            <p:cNvSpPr/>
            <p:nvPr/>
          </p:nvSpPr>
          <p:spPr>
            <a:xfrm rot="16200000">
              <a:off x="1429543" y="3520282"/>
              <a:ext cx="3763963" cy="552450"/>
            </a:xfrm>
            <a:custGeom>
              <a:avLst/>
              <a:gdLst>
                <a:gd name="connsiteX0" fmla="*/ 1761294 w 3764996"/>
                <a:gd name="connsiteY0" fmla="*/ 279229 h 552322"/>
                <a:gd name="connsiteX1" fmla="*/ 2371917 w 3764996"/>
                <a:gd name="connsiteY1" fmla="*/ 294571 h 552322"/>
                <a:gd name="connsiteX2" fmla="*/ 2727858 w 3764996"/>
                <a:gd name="connsiteY2" fmla="*/ 303777 h 552322"/>
                <a:gd name="connsiteX3" fmla="*/ 2933445 w 3764996"/>
                <a:gd name="connsiteY3" fmla="*/ 303777 h 552322"/>
                <a:gd name="connsiteX4" fmla="*/ 3025498 w 3764996"/>
                <a:gd name="connsiteY4" fmla="*/ 303777 h 552322"/>
                <a:gd name="connsiteX5" fmla="*/ 3117552 w 3764996"/>
                <a:gd name="connsiteY5" fmla="*/ 303777 h 552322"/>
                <a:gd name="connsiteX6" fmla="*/ 3218811 w 3764996"/>
                <a:gd name="connsiteY6" fmla="*/ 300708 h 552322"/>
                <a:gd name="connsiteX7" fmla="*/ 3304728 w 3764996"/>
                <a:gd name="connsiteY7" fmla="*/ 291503 h 552322"/>
                <a:gd name="connsiteX8" fmla="*/ 3369165 w 3764996"/>
                <a:gd name="connsiteY8" fmla="*/ 282298 h 552322"/>
                <a:gd name="connsiteX9" fmla="*/ 3421329 w 3764996"/>
                <a:gd name="connsiteY9" fmla="*/ 273092 h 552322"/>
                <a:gd name="connsiteX10" fmla="*/ 3470424 w 3764996"/>
                <a:gd name="connsiteY10" fmla="*/ 254681 h 552322"/>
                <a:gd name="connsiteX11" fmla="*/ 3507246 w 3764996"/>
                <a:gd name="connsiteY11" fmla="*/ 236271 h 552322"/>
                <a:gd name="connsiteX12" fmla="*/ 3550204 w 3764996"/>
                <a:gd name="connsiteY12" fmla="*/ 208655 h 552322"/>
                <a:gd name="connsiteX13" fmla="*/ 3599300 w 3764996"/>
                <a:gd name="connsiteY13" fmla="*/ 168765 h 552322"/>
                <a:gd name="connsiteX14" fmla="*/ 3623847 w 3764996"/>
                <a:gd name="connsiteY14" fmla="*/ 144217 h 552322"/>
                <a:gd name="connsiteX15" fmla="*/ 3666806 w 3764996"/>
                <a:gd name="connsiteY15" fmla="*/ 88985 h 552322"/>
                <a:gd name="connsiteX16" fmla="*/ 3718969 w 3764996"/>
                <a:gd name="connsiteY16" fmla="*/ 6136 h 552322"/>
                <a:gd name="connsiteX17" fmla="*/ 3728175 w 3764996"/>
                <a:gd name="connsiteY17" fmla="*/ 0 h 552322"/>
                <a:gd name="connsiteX18" fmla="*/ 3737380 w 3764996"/>
                <a:gd name="connsiteY18" fmla="*/ 0 h 552322"/>
                <a:gd name="connsiteX19" fmla="*/ 3749654 w 3764996"/>
                <a:gd name="connsiteY19" fmla="*/ 3068 h 552322"/>
                <a:gd name="connsiteX20" fmla="*/ 3761928 w 3764996"/>
                <a:gd name="connsiteY20" fmla="*/ 21479 h 552322"/>
                <a:gd name="connsiteX21" fmla="*/ 3764996 w 3764996"/>
                <a:gd name="connsiteY21" fmla="*/ 49095 h 552322"/>
                <a:gd name="connsiteX22" fmla="*/ 3758859 w 3764996"/>
                <a:gd name="connsiteY22" fmla="*/ 122738 h 552322"/>
                <a:gd name="connsiteX23" fmla="*/ 3749654 w 3764996"/>
                <a:gd name="connsiteY23" fmla="*/ 187175 h 552322"/>
                <a:gd name="connsiteX24" fmla="*/ 3731243 w 3764996"/>
                <a:gd name="connsiteY24" fmla="*/ 266955 h 552322"/>
                <a:gd name="connsiteX25" fmla="*/ 3703627 w 3764996"/>
                <a:gd name="connsiteY25" fmla="*/ 365146 h 552322"/>
                <a:gd name="connsiteX26" fmla="*/ 3645326 w 3764996"/>
                <a:gd name="connsiteY26" fmla="*/ 521637 h 552322"/>
                <a:gd name="connsiteX27" fmla="*/ 3482698 w 3764996"/>
                <a:gd name="connsiteY27" fmla="*/ 552322 h 552322"/>
                <a:gd name="connsiteX28" fmla="*/ 3295522 w 3764996"/>
                <a:gd name="connsiteY28" fmla="*/ 536979 h 552322"/>
                <a:gd name="connsiteX29" fmla="*/ 3111415 w 3764996"/>
                <a:gd name="connsiteY29" fmla="*/ 530843 h 552322"/>
                <a:gd name="connsiteX30" fmla="*/ 2850596 w 3764996"/>
                <a:gd name="connsiteY30" fmla="*/ 524706 h 552322"/>
                <a:gd name="connsiteX31" fmla="*/ 2780022 w 3764996"/>
                <a:gd name="connsiteY31" fmla="*/ 524706 h 552322"/>
                <a:gd name="connsiteX32" fmla="*/ 2457834 w 3764996"/>
                <a:gd name="connsiteY32" fmla="*/ 524706 h 552322"/>
                <a:gd name="connsiteX33" fmla="*/ 2221563 w 3764996"/>
                <a:gd name="connsiteY33" fmla="*/ 518569 h 552322"/>
                <a:gd name="connsiteX34" fmla="*/ 1973018 w 3764996"/>
                <a:gd name="connsiteY34" fmla="*/ 506295 h 552322"/>
                <a:gd name="connsiteX35" fmla="*/ 1893238 w 3764996"/>
                <a:gd name="connsiteY35" fmla="*/ 503226 h 552322"/>
                <a:gd name="connsiteX36" fmla="*/ 1758226 w 3764996"/>
                <a:gd name="connsiteY36" fmla="*/ 506295 h 552322"/>
                <a:gd name="connsiteX37" fmla="*/ 1436038 w 3764996"/>
                <a:gd name="connsiteY37" fmla="*/ 490953 h 552322"/>
                <a:gd name="connsiteX38" fmla="*/ 972701 w 3764996"/>
                <a:gd name="connsiteY38" fmla="*/ 460268 h 552322"/>
                <a:gd name="connsiteX39" fmla="*/ 687335 w 3764996"/>
                <a:gd name="connsiteY39" fmla="*/ 438789 h 552322"/>
                <a:gd name="connsiteX40" fmla="*/ 536980 w 3764996"/>
                <a:gd name="connsiteY40" fmla="*/ 438789 h 552322"/>
                <a:gd name="connsiteX41" fmla="*/ 521638 w 3764996"/>
                <a:gd name="connsiteY41" fmla="*/ 438789 h 552322"/>
                <a:gd name="connsiteX42" fmla="*/ 64438 w 3764996"/>
                <a:gd name="connsiteY42" fmla="*/ 420378 h 552322"/>
                <a:gd name="connsiteX43" fmla="*/ 36822 w 3764996"/>
                <a:gd name="connsiteY43" fmla="*/ 408104 h 552322"/>
                <a:gd name="connsiteX44" fmla="*/ 9206 w 3764996"/>
                <a:gd name="connsiteY44" fmla="*/ 389694 h 552322"/>
                <a:gd name="connsiteX45" fmla="*/ 0 w 3764996"/>
                <a:gd name="connsiteY45" fmla="*/ 374351 h 552322"/>
                <a:gd name="connsiteX46" fmla="*/ 0 w 3764996"/>
                <a:gd name="connsiteY46" fmla="*/ 359009 h 552322"/>
                <a:gd name="connsiteX47" fmla="*/ 3069 w 3764996"/>
                <a:gd name="connsiteY47" fmla="*/ 340598 h 552322"/>
                <a:gd name="connsiteX48" fmla="*/ 15343 w 3764996"/>
                <a:gd name="connsiteY48" fmla="*/ 322188 h 552322"/>
                <a:gd name="connsiteX49" fmla="*/ 46027 w 3764996"/>
                <a:gd name="connsiteY49" fmla="*/ 297640 h 552322"/>
                <a:gd name="connsiteX50" fmla="*/ 153423 w 3764996"/>
                <a:gd name="connsiteY50" fmla="*/ 242408 h 552322"/>
                <a:gd name="connsiteX51" fmla="*/ 257751 w 3764996"/>
                <a:gd name="connsiteY51" fmla="*/ 196381 h 552322"/>
                <a:gd name="connsiteX52" fmla="*/ 297641 w 3764996"/>
                <a:gd name="connsiteY52" fmla="*/ 184107 h 552322"/>
                <a:gd name="connsiteX53" fmla="*/ 343667 w 3764996"/>
                <a:gd name="connsiteY53" fmla="*/ 162628 h 552322"/>
                <a:gd name="connsiteX54" fmla="*/ 389694 w 3764996"/>
                <a:gd name="connsiteY54" fmla="*/ 156491 h 552322"/>
                <a:gd name="connsiteX55" fmla="*/ 432653 w 3764996"/>
                <a:gd name="connsiteY55" fmla="*/ 156491 h 552322"/>
                <a:gd name="connsiteX56" fmla="*/ 478680 w 3764996"/>
                <a:gd name="connsiteY56" fmla="*/ 162628 h 552322"/>
                <a:gd name="connsiteX57" fmla="*/ 527775 w 3764996"/>
                <a:gd name="connsiteY57" fmla="*/ 171833 h 552322"/>
                <a:gd name="connsiteX58" fmla="*/ 595281 w 3764996"/>
                <a:gd name="connsiteY58" fmla="*/ 193312 h 552322"/>
                <a:gd name="connsiteX59" fmla="*/ 638239 w 3764996"/>
                <a:gd name="connsiteY59" fmla="*/ 205586 h 552322"/>
                <a:gd name="connsiteX60" fmla="*/ 794731 w 3764996"/>
                <a:gd name="connsiteY60" fmla="*/ 230134 h 552322"/>
                <a:gd name="connsiteX61" fmla="*/ 1086234 w 3764996"/>
                <a:gd name="connsiteY61" fmla="*/ 251613 h 552322"/>
                <a:gd name="connsiteX62" fmla="*/ 1463654 w 3764996"/>
                <a:gd name="connsiteY62" fmla="*/ 270024 h 552322"/>
                <a:gd name="connsiteX63" fmla="*/ 1761294 w 3764996"/>
                <a:gd name="connsiteY63" fmla="*/ 279229 h 5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764996" h="552322">
                  <a:moveTo>
                    <a:pt x="1761294" y="279229"/>
                  </a:moveTo>
                  <a:lnTo>
                    <a:pt x="2371917" y="294571"/>
                  </a:lnTo>
                  <a:lnTo>
                    <a:pt x="2727858" y="303777"/>
                  </a:lnTo>
                  <a:lnTo>
                    <a:pt x="2933445" y="303777"/>
                  </a:lnTo>
                  <a:lnTo>
                    <a:pt x="3025498" y="303777"/>
                  </a:lnTo>
                  <a:lnTo>
                    <a:pt x="3117552" y="303777"/>
                  </a:lnTo>
                  <a:lnTo>
                    <a:pt x="3218811" y="300708"/>
                  </a:lnTo>
                  <a:lnTo>
                    <a:pt x="3304728" y="291503"/>
                  </a:lnTo>
                  <a:lnTo>
                    <a:pt x="3369165" y="282298"/>
                  </a:lnTo>
                  <a:lnTo>
                    <a:pt x="3421329" y="273092"/>
                  </a:lnTo>
                  <a:lnTo>
                    <a:pt x="3470424" y="254681"/>
                  </a:lnTo>
                  <a:lnTo>
                    <a:pt x="3507246" y="236271"/>
                  </a:lnTo>
                  <a:lnTo>
                    <a:pt x="3550204" y="208655"/>
                  </a:lnTo>
                  <a:lnTo>
                    <a:pt x="3599300" y="168765"/>
                  </a:lnTo>
                  <a:lnTo>
                    <a:pt x="3623847" y="144217"/>
                  </a:lnTo>
                  <a:lnTo>
                    <a:pt x="3666806" y="88985"/>
                  </a:lnTo>
                  <a:lnTo>
                    <a:pt x="3718969" y="6136"/>
                  </a:lnTo>
                  <a:lnTo>
                    <a:pt x="3728175" y="0"/>
                  </a:lnTo>
                  <a:lnTo>
                    <a:pt x="3737380" y="0"/>
                  </a:lnTo>
                  <a:lnTo>
                    <a:pt x="3749654" y="3068"/>
                  </a:lnTo>
                  <a:lnTo>
                    <a:pt x="3761928" y="21479"/>
                  </a:lnTo>
                  <a:lnTo>
                    <a:pt x="3764996" y="49095"/>
                  </a:lnTo>
                  <a:lnTo>
                    <a:pt x="3758859" y="122738"/>
                  </a:lnTo>
                  <a:lnTo>
                    <a:pt x="3749654" y="187175"/>
                  </a:lnTo>
                  <a:lnTo>
                    <a:pt x="3731243" y="266955"/>
                  </a:lnTo>
                  <a:lnTo>
                    <a:pt x="3703627" y="365146"/>
                  </a:lnTo>
                  <a:lnTo>
                    <a:pt x="3645326" y="521637"/>
                  </a:lnTo>
                  <a:lnTo>
                    <a:pt x="3482698" y="552322"/>
                  </a:lnTo>
                  <a:lnTo>
                    <a:pt x="3295522" y="536979"/>
                  </a:lnTo>
                  <a:lnTo>
                    <a:pt x="3111415" y="530843"/>
                  </a:lnTo>
                  <a:lnTo>
                    <a:pt x="2850596" y="524706"/>
                  </a:lnTo>
                  <a:lnTo>
                    <a:pt x="2780022" y="524706"/>
                  </a:lnTo>
                  <a:lnTo>
                    <a:pt x="2457834" y="524706"/>
                  </a:lnTo>
                  <a:lnTo>
                    <a:pt x="2221563" y="518569"/>
                  </a:lnTo>
                  <a:lnTo>
                    <a:pt x="1973018" y="506295"/>
                  </a:lnTo>
                  <a:lnTo>
                    <a:pt x="1893238" y="503226"/>
                  </a:lnTo>
                  <a:lnTo>
                    <a:pt x="1758226" y="506295"/>
                  </a:lnTo>
                  <a:lnTo>
                    <a:pt x="1436038" y="490953"/>
                  </a:lnTo>
                  <a:lnTo>
                    <a:pt x="972701" y="460268"/>
                  </a:lnTo>
                  <a:lnTo>
                    <a:pt x="687335" y="438789"/>
                  </a:lnTo>
                  <a:lnTo>
                    <a:pt x="536980" y="438789"/>
                  </a:lnTo>
                  <a:lnTo>
                    <a:pt x="521638" y="438789"/>
                  </a:lnTo>
                  <a:lnTo>
                    <a:pt x="64438" y="420378"/>
                  </a:lnTo>
                  <a:lnTo>
                    <a:pt x="36822" y="408104"/>
                  </a:lnTo>
                  <a:lnTo>
                    <a:pt x="9206" y="389694"/>
                  </a:lnTo>
                  <a:lnTo>
                    <a:pt x="0" y="374351"/>
                  </a:lnTo>
                  <a:lnTo>
                    <a:pt x="0" y="359009"/>
                  </a:lnTo>
                  <a:lnTo>
                    <a:pt x="3069" y="340598"/>
                  </a:lnTo>
                  <a:lnTo>
                    <a:pt x="15343" y="322188"/>
                  </a:lnTo>
                  <a:lnTo>
                    <a:pt x="46027" y="297640"/>
                  </a:lnTo>
                  <a:lnTo>
                    <a:pt x="153423" y="242408"/>
                  </a:lnTo>
                  <a:lnTo>
                    <a:pt x="257751" y="196381"/>
                  </a:lnTo>
                  <a:lnTo>
                    <a:pt x="297641" y="184107"/>
                  </a:lnTo>
                  <a:lnTo>
                    <a:pt x="343667" y="162628"/>
                  </a:lnTo>
                  <a:lnTo>
                    <a:pt x="389694" y="156491"/>
                  </a:lnTo>
                  <a:lnTo>
                    <a:pt x="432653" y="156491"/>
                  </a:lnTo>
                  <a:lnTo>
                    <a:pt x="478680" y="162628"/>
                  </a:lnTo>
                  <a:lnTo>
                    <a:pt x="527775" y="171833"/>
                  </a:lnTo>
                  <a:lnTo>
                    <a:pt x="595281" y="193312"/>
                  </a:lnTo>
                  <a:lnTo>
                    <a:pt x="638239" y="205586"/>
                  </a:lnTo>
                  <a:lnTo>
                    <a:pt x="794731" y="230134"/>
                  </a:lnTo>
                  <a:lnTo>
                    <a:pt x="1086234" y="251613"/>
                  </a:lnTo>
                  <a:lnTo>
                    <a:pt x="1463654" y="270024"/>
                  </a:lnTo>
                  <a:lnTo>
                    <a:pt x="1761294" y="279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460D37D-A64A-0B47-ABBC-025F89542804}"/>
                </a:ext>
              </a:extLst>
            </p:cNvPr>
            <p:cNvSpPr/>
            <p:nvPr/>
          </p:nvSpPr>
          <p:spPr>
            <a:xfrm>
              <a:off x="3424238" y="4579938"/>
              <a:ext cx="1308100" cy="1082675"/>
            </a:xfrm>
            <a:custGeom>
              <a:avLst/>
              <a:gdLst>
                <a:gd name="connsiteX0" fmla="*/ 626268 w 1307306"/>
                <a:gd name="connsiteY0" fmla="*/ 338137 h 1083469"/>
                <a:gd name="connsiteX1" fmla="*/ 847725 w 1307306"/>
                <a:gd name="connsiteY1" fmla="*/ 223837 h 1083469"/>
                <a:gd name="connsiteX2" fmla="*/ 1000125 w 1307306"/>
                <a:gd name="connsiteY2" fmla="*/ 142875 h 1083469"/>
                <a:gd name="connsiteX3" fmla="*/ 1166812 w 1307306"/>
                <a:gd name="connsiteY3" fmla="*/ 57150 h 1083469"/>
                <a:gd name="connsiteX4" fmla="*/ 1271587 w 1307306"/>
                <a:gd name="connsiteY4" fmla="*/ 4762 h 1083469"/>
                <a:gd name="connsiteX5" fmla="*/ 1288256 w 1307306"/>
                <a:gd name="connsiteY5" fmla="*/ 0 h 1083469"/>
                <a:gd name="connsiteX6" fmla="*/ 1297781 w 1307306"/>
                <a:gd name="connsiteY6" fmla="*/ 0 h 1083469"/>
                <a:gd name="connsiteX7" fmla="*/ 1304925 w 1307306"/>
                <a:gd name="connsiteY7" fmla="*/ 4762 h 1083469"/>
                <a:gd name="connsiteX8" fmla="*/ 1307306 w 1307306"/>
                <a:gd name="connsiteY8" fmla="*/ 16669 h 1083469"/>
                <a:gd name="connsiteX9" fmla="*/ 1302543 w 1307306"/>
                <a:gd name="connsiteY9" fmla="*/ 35719 h 1083469"/>
                <a:gd name="connsiteX10" fmla="*/ 1290637 w 1307306"/>
                <a:gd name="connsiteY10" fmla="*/ 64294 h 1083469"/>
                <a:gd name="connsiteX11" fmla="*/ 1228725 w 1307306"/>
                <a:gd name="connsiteY11" fmla="*/ 109537 h 1083469"/>
                <a:gd name="connsiteX12" fmla="*/ 1085850 w 1307306"/>
                <a:gd name="connsiteY12" fmla="*/ 216694 h 1083469"/>
                <a:gd name="connsiteX13" fmla="*/ 859631 w 1307306"/>
                <a:gd name="connsiteY13" fmla="*/ 388144 h 1083469"/>
                <a:gd name="connsiteX14" fmla="*/ 690562 w 1307306"/>
                <a:gd name="connsiteY14" fmla="*/ 511969 h 1083469"/>
                <a:gd name="connsiteX15" fmla="*/ 521493 w 1307306"/>
                <a:gd name="connsiteY15" fmla="*/ 640556 h 1083469"/>
                <a:gd name="connsiteX16" fmla="*/ 378618 w 1307306"/>
                <a:gd name="connsiteY16" fmla="*/ 745331 h 1083469"/>
                <a:gd name="connsiteX17" fmla="*/ 228600 w 1307306"/>
                <a:gd name="connsiteY17" fmla="*/ 854869 h 1083469"/>
                <a:gd name="connsiteX18" fmla="*/ 147637 w 1307306"/>
                <a:gd name="connsiteY18" fmla="*/ 921544 h 1083469"/>
                <a:gd name="connsiteX19" fmla="*/ 57150 w 1307306"/>
                <a:gd name="connsiteY19" fmla="*/ 1002506 h 1083469"/>
                <a:gd name="connsiteX20" fmla="*/ 28575 w 1307306"/>
                <a:gd name="connsiteY20" fmla="*/ 1033462 h 1083469"/>
                <a:gd name="connsiteX21" fmla="*/ 0 w 1307306"/>
                <a:gd name="connsiteY21" fmla="*/ 1083469 h 1083469"/>
                <a:gd name="connsiteX22" fmla="*/ 45243 w 1307306"/>
                <a:gd name="connsiteY22" fmla="*/ 511969 h 1083469"/>
                <a:gd name="connsiteX23" fmla="*/ 50006 w 1307306"/>
                <a:gd name="connsiteY23" fmla="*/ 576262 h 1083469"/>
                <a:gd name="connsiteX24" fmla="*/ 54768 w 1307306"/>
                <a:gd name="connsiteY24" fmla="*/ 592931 h 1083469"/>
                <a:gd name="connsiteX25" fmla="*/ 61912 w 1307306"/>
                <a:gd name="connsiteY25" fmla="*/ 600075 h 1083469"/>
                <a:gd name="connsiteX26" fmla="*/ 76200 w 1307306"/>
                <a:gd name="connsiteY26" fmla="*/ 607219 h 1083469"/>
                <a:gd name="connsiteX27" fmla="*/ 92868 w 1307306"/>
                <a:gd name="connsiteY27" fmla="*/ 609600 h 1083469"/>
                <a:gd name="connsiteX28" fmla="*/ 121443 w 1307306"/>
                <a:gd name="connsiteY28" fmla="*/ 602456 h 1083469"/>
                <a:gd name="connsiteX29" fmla="*/ 219075 w 1307306"/>
                <a:gd name="connsiteY29" fmla="*/ 550069 h 1083469"/>
                <a:gd name="connsiteX30" fmla="*/ 378618 w 1307306"/>
                <a:gd name="connsiteY30" fmla="*/ 466725 h 1083469"/>
                <a:gd name="connsiteX31" fmla="*/ 626268 w 1307306"/>
                <a:gd name="connsiteY31" fmla="*/ 338137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07306" h="1083469">
                  <a:moveTo>
                    <a:pt x="626268" y="338137"/>
                  </a:moveTo>
                  <a:lnTo>
                    <a:pt x="847725" y="223837"/>
                  </a:lnTo>
                  <a:lnTo>
                    <a:pt x="1000125" y="142875"/>
                  </a:lnTo>
                  <a:lnTo>
                    <a:pt x="1166812" y="57150"/>
                  </a:lnTo>
                  <a:lnTo>
                    <a:pt x="1271587" y="4762"/>
                  </a:lnTo>
                  <a:lnTo>
                    <a:pt x="1288256" y="0"/>
                  </a:lnTo>
                  <a:lnTo>
                    <a:pt x="1297781" y="0"/>
                  </a:lnTo>
                  <a:lnTo>
                    <a:pt x="1304925" y="4762"/>
                  </a:lnTo>
                  <a:lnTo>
                    <a:pt x="1307306" y="16669"/>
                  </a:lnTo>
                  <a:lnTo>
                    <a:pt x="1302543" y="35719"/>
                  </a:lnTo>
                  <a:lnTo>
                    <a:pt x="1290637" y="64294"/>
                  </a:lnTo>
                  <a:lnTo>
                    <a:pt x="1228725" y="109537"/>
                  </a:lnTo>
                  <a:lnTo>
                    <a:pt x="1085850" y="216694"/>
                  </a:lnTo>
                  <a:lnTo>
                    <a:pt x="859631" y="388144"/>
                  </a:lnTo>
                  <a:lnTo>
                    <a:pt x="690562" y="511969"/>
                  </a:lnTo>
                  <a:lnTo>
                    <a:pt x="521493" y="640556"/>
                  </a:lnTo>
                  <a:lnTo>
                    <a:pt x="378618" y="745331"/>
                  </a:lnTo>
                  <a:lnTo>
                    <a:pt x="228600" y="854869"/>
                  </a:lnTo>
                  <a:lnTo>
                    <a:pt x="147637" y="921544"/>
                  </a:lnTo>
                  <a:lnTo>
                    <a:pt x="57150" y="1002506"/>
                  </a:lnTo>
                  <a:lnTo>
                    <a:pt x="28575" y="1033462"/>
                  </a:lnTo>
                  <a:lnTo>
                    <a:pt x="0" y="1083469"/>
                  </a:lnTo>
                  <a:lnTo>
                    <a:pt x="45243" y="511969"/>
                  </a:lnTo>
                  <a:lnTo>
                    <a:pt x="50006" y="576262"/>
                  </a:lnTo>
                  <a:lnTo>
                    <a:pt x="54768" y="592931"/>
                  </a:lnTo>
                  <a:lnTo>
                    <a:pt x="61912" y="600075"/>
                  </a:lnTo>
                  <a:lnTo>
                    <a:pt x="76200" y="607219"/>
                  </a:lnTo>
                  <a:lnTo>
                    <a:pt x="92868" y="609600"/>
                  </a:lnTo>
                  <a:lnTo>
                    <a:pt x="121443" y="602456"/>
                  </a:lnTo>
                  <a:lnTo>
                    <a:pt x="219075" y="550069"/>
                  </a:lnTo>
                  <a:lnTo>
                    <a:pt x="378618" y="466725"/>
                  </a:lnTo>
                  <a:lnTo>
                    <a:pt x="626268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2A81F96-DB5F-924A-9CFD-4B70FA93BD09}"/>
                </a:ext>
              </a:extLst>
            </p:cNvPr>
            <p:cNvSpPr/>
            <p:nvPr/>
          </p:nvSpPr>
          <p:spPr>
            <a:xfrm>
              <a:off x="3470275" y="3319463"/>
              <a:ext cx="3067050" cy="673100"/>
            </a:xfrm>
            <a:custGeom>
              <a:avLst/>
              <a:gdLst>
                <a:gd name="connsiteX0" fmla="*/ 878340 w 3067748"/>
                <a:gd name="connsiteY0" fmla="*/ 368335 h 672277"/>
                <a:gd name="connsiteX1" fmla="*/ 1161675 w 3067748"/>
                <a:gd name="connsiteY1" fmla="*/ 314244 h 672277"/>
                <a:gd name="connsiteX2" fmla="*/ 1424404 w 3067748"/>
                <a:gd name="connsiteY2" fmla="*/ 257577 h 672277"/>
                <a:gd name="connsiteX3" fmla="*/ 1594405 w 3067748"/>
                <a:gd name="connsiteY3" fmla="*/ 224092 h 672277"/>
                <a:gd name="connsiteX4" fmla="*/ 1872589 w 3067748"/>
                <a:gd name="connsiteY4" fmla="*/ 177728 h 672277"/>
                <a:gd name="connsiteX5" fmla="*/ 2101833 w 3067748"/>
                <a:gd name="connsiteY5" fmla="*/ 146819 h 672277"/>
                <a:gd name="connsiteX6" fmla="*/ 2215167 w 3067748"/>
                <a:gd name="connsiteY6" fmla="*/ 133940 h 672277"/>
                <a:gd name="connsiteX7" fmla="*/ 2289864 w 3067748"/>
                <a:gd name="connsiteY7" fmla="*/ 121061 h 672277"/>
                <a:gd name="connsiteX8" fmla="*/ 2372289 w 3067748"/>
                <a:gd name="connsiteY8" fmla="*/ 100455 h 672277"/>
                <a:gd name="connsiteX9" fmla="*/ 2436683 w 3067748"/>
                <a:gd name="connsiteY9" fmla="*/ 79849 h 672277"/>
                <a:gd name="connsiteX10" fmla="*/ 2503653 w 3067748"/>
                <a:gd name="connsiteY10" fmla="*/ 54091 h 672277"/>
                <a:gd name="connsiteX11" fmla="*/ 2539714 w 3067748"/>
                <a:gd name="connsiteY11" fmla="*/ 33485 h 672277"/>
                <a:gd name="connsiteX12" fmla="*/ 2562896 w 3067748"/>
                <a:gd name="connsiteY12" fmla="*/ 15454 h 672277"/>
                <a:gd name="connsiteX13" fmla="*/ 2586078 w 3067748"/>
                <a:gd name="connsiteY13" fmla="*/ 2575 h 672277"/>
                <a:gd name="connsiteX14" fmla="*/ 2616987 w 3067748"/>
                <a:gd name="connsiteY14" fmla="*/ 0 h 672277"/>
                <a:gd name="connsiteX15" fmla="*/ 2645321 w 3067748"/>
                <a:gd name="connsiteY15" fmla="*/ 2575 h 672277"/>
                <a:gd name="connsiteX16" fmla="*/ 2676230 w 3067748"/>
                <a:gd name="connsiteY16" fmla="*/ 10303 h 672277"/>
                <a:gd name="connsiteX17" fmla="*/ 2740625 w 3067748"/>
                <a:gd name="connsiteY17" fmla="*/ 28333 h 672277"/>
                <a:gd name="connsiteX18" fmla="*/ 2835928 w 3067748"/>
                <a:gd name="connsiteY18" fmla="*/ 59242 h 672277"/>
                <a:gd name="connsiteX19" fmla="*/ 2920929 w 3067748"/>
                <a:gd name="connsiteY19" fmla="*/ 90152 h 672277"/>
                <a:gd name="connsiteX20" fmla="*/ 2985323 w 3067748"/>
                <a:gd name="connsiteY20" fmla="*/ 115909 h 672277"/>
                <a:gd name="connsiteX21" fmla="*/ 3000778 w 3067748"/>
                <a:gd name="connsiteY21" fmla="*/ 123637 h 672277"/>
                <a:gd name="connsiteX22" fmla="*/ 3041990 w 3067748"/>
                <a:gd name="connsiteY22" fmla="*/ 157122 h 672277"/>
                <a:gd name="connsiteX23" fmla="*/ 3060021 w 3067748"/>
                <a:gd name="connsiteY23" fmla="*/ 177728 h 672277"/>
                <a:gd name="connsiteX24" fmla="*/ 3067748 w 3067748"/>
                <a:gd name="connsiteY24" fmla="*/ 200910 h 672277"/>
                <a:gd name="connsiteX25" fmla="*/ 3065172 w 3067748"/>
                <a:gd name="connsiteY25" fmla="*/ 216365 h 672277"/>
                <a:gd name="connsiteX26" fmla="*/ 3049718 w 3067748"/>
                <a:gd name="connsiteY26" fmla="*/ 236971 h 672277"/>
                <a:gd name="connsiteX27" fmla="*/ 3016233 w 3067748"/>
                <a:gd name="connsiteY27" fmla="*/ 260153 h 672277"/>
                <a:gd name="connsiteX28" fmla="*/ 2980172 w 3067748"/>
                <a:gd name="connsiteY28" fmla="*/ 267880 h 672277"/>
                <a:gd name="connsiteX29" fmla="*/ 2874565 w 3067748"/>
                <a:gd name="connsiteY29" fmla="*/ 262729 h 672277"/>
                <a:gd name="connsiteX30" fmla="*/ 2704564 w 3067748"/>
                <a:gd name="connsiteY30" fmla="*/ 262729 h 672277"/>
                <a:gd name="connsiteX31" fmla="*/ 2601533 w 3067748"/>
                <a:gd name="connsiteY31" fmla="*/ 270456 h 672277"/>
                <a:gd name="connsiteX32" fmla="*/ 2313046 w 3067748"/>
                <a:gd name="connsiteY32" fmla="*/ 293638 h 672277"/>
                <a:gd name="connsiteX33" fmla="*/ 2215167 w 3067748"/>
                <a:gd name="connsiteY33" fmla="*/ 301365 h 672277"/>
                <a:gd name="connsiteX34" fmla="*/ 2096681 w 3067748"/>
                <a:gd name="connsiteY34" fmla="*/ 314244 h 672277"/>
                <a:gd name="connsiteX35" fmla="*/ 1833952 w 3067748"/>
                <a:gd name="connsiteY35" fmla="*/ 358032 h 672277"/>
                <a:gd name="connsiteX36" fmla="*/ 1630466 w 3067748"/>
                <a:gd name="connsiteY36" fmla="*/ 401820 h 672277"/>
                <a:gd name="connsiteX37" fmla="*/ 1457889 w 3067748"/>
                <a:gd name="connsiteY37" fmla="*/ 419851 h 672277"/>
                <a:gd name="connsiteX38" fmla="*/ 1231221 w 3067748"/>
                <a:gd name="connsiteY38" fmla="*/ 458487 h 672277"/>
                <a:gd name="connsiteX39" fmla="*/ 953037 w 3067748"/>
                <a:gd name="connsiteY39" fmla="*/ 512579 h 672277"/>
                <a:gd name="connsiteX40" fmla="*/ 669702 w 3067748"/>
                <a:gd name="connsiteY40" fmla="*/ 571821 h 672277"/>
                <a:gd name="connsiteX41" fmla="*/ 440458 w 3067748"/>
                <a:gd name="connsiteY41" fmla="*/ 615610 h 672277"/>
                <a:gd name="connsiteX42" fmla="*/ 296215 w 3067748"/>
                <a:gd name="connsiteY42" fmla="*/ 643943 h 672277"/>
                <a:gd name="connsiteX43" fmla="*/ 270457 w 3067748"/>
                <a:gd name="connsiteY43" fmla="*/ 656822 h 672277"/>
                <a:gd name="connsiteX44" fmla="*/ 247275 w 3067748"/>
                <a:gd name="connsiteY44" fmla="*/ 664549 h 672277"/>
                <a:gd name="connsiteX45" fmla="*/ 213790 w 3067748"/>
                <a:gd name="connsiteY45" fmla="*/ 672277 h 672277"/>
                <a:gd name="connsiteX46" fmla="*/ 177729 w 3067748"/>
                <a:gd name="connsiteY46" fmla="*/ 672277 h 672277"/>
                <a:gd name="connsiteX47" fmla="*/ 144244 w 3067748"/>
                <a:gd name="connsiteY47" fmla="*/ 667125 h 672277"/>
                <a:gd name="connsiteX48" fmla="*/ 115910 w 3067748"/>
                <a:gd name="connsiteY48" fmla="*/ 654246 h 672277"/>
                <a:gd name="connsiteX49" fmla="*/ 69546 w 3067748"/>
                <a:gd name="connsiteY49" fmla="*/ 623337 h 672277"/>
                <a:gd name="connsiteX50" fmla="*/ 48940 w 3067748"/>
                <a:gd name="connsiteY50" fmla="*/ 605307 h 672277"/>
                <a:gd name="connsiteX51" fmla="*/ 0 w 3067748"/>
                <a:gd name="connsiteY51" fmla="*/ 556367 h 672277"/>
                <a:gd name="connsiteX52" fmla="*/ 5152 w 3067748"/>
                <a:gd name="connsiteY52" fmla="*/ 425002 h 672277"/>
                <a:gd name="connsiteX53" fmla="*/ 123638 w 3067748"/>
                <a:gd name="connsiteY53" fmla="*/ 461063 h 672277"/>
                <a:gd name="connsiteX54" fmla="*/ 170002 w 3067748"/>
                <a:gd name="connsiteY54" fmla="*/ 471366 h 672277"/>
                <a:gd name="connsiteX55" fmla="*/ 218941 w 3067748"/>
                <a:gd name="connsiteY55" fmla="*/ 473942 h 672277"/>
                <a:gd name="connsiteX56" fmla="*/ 273033 w 3067748"/>
                <a:gd name="connsiteY56" fmla="*/ 473942 h 672277"/>
                <a:gd name="connsiteX57" fmla="*/ 432731 w 3067748"/>
                <a:gd name="connsiteY57" fmla="*/ 450760 h 672277"/>
                <a:gd name="connsiteX58" fmla="*/ 772733 w 3067748"/>
                <a:gd name="connsiteY58" fmla="*/ 388941 h 672277"/>
                <a:gd name="connsiteX59" fmla="*/ 878340 w 3067748"/>
                <a:gd name="connsiteY59" fmla="*/ 368335 h 67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067748" h="672277">
                  <a:moveTo>
                    <a:pt x="878340" y="368335"/>
                  </a:moveTo>
                  <a:lnTo>
                    <a:pt x="1161675" y="314244"/>
                  </a:lnTo>
                  <a:lnTo>
                    <a:pt x="1424404" y="257577"/>
                  </a:lnTo>
                  <a:lnTo>
                    <a:pt x="1594405" y="224092"/>
                  </a:lnTo>
                  <a:lnTo>
                    <a:pt x="1872589" y="177728"/>
                  </a:lnTo>
                  <a:lnTo>
                    <a:pt x="2101833" y="146819"/>
                  </a:lnTo>
                  <a:lnTo>
                    <a:pt x="2215167" y="133940"/>
                  </a:lnTo>
                  <a:lnTo>
                    <a:pt x="2289864" y="121061"/>
                  </a:lnTo>
                  <a:lnTo>
                    <a:pt x="2372289" y="100455"/>
                  </a:lnTo>
                  <a:lnTo>
                    <a:pt x="2436683" y="79849"/>
                  </a:lnTo>
                  <a:lnTo>
                    <a:pt x="2503653" y="54091"/>
                  </a:lnTo>
                  <a:lnTo>
                    <a:pt x="2539714" y="33485"/>
                  </a:lnTo>
                  <a:lnTo>
                    <a:pt x="2562896" y="15454"/>
                  </a:lnTo>
                  <a:lnTo>
                    <a:pt x="2586078" y="2575"/>
                  </a:lnTo>
                  <a:lnTo>
                    <a:pt x="2616987" y="0"/>
                  </a:lnTo>
                  <a:lnTo>
                    <a:pt x="2645321" y="2575"/>
                  </a:lnTo>
                  <a:lnTo>
                    <a:pt x="2676230" y="10303"/>
                  </a:lnTo>
                  <a:lnTo>
                    <a:pt x="2740625" y="28333"/>
                  </a:lnTo>
                  <a:lnTo>
                    <a:pt x="2835928" y="59242"/>
                  </a:lnTo>
                  <a:lnTo>
                    <a:pt x="2920929" y="90152"/>
                  </a:lnTo>
                  <a:lnTo>
                    <a:pt x="2985323" y="115909"/>
                  </a:lnTo>
                  <a:lnTo>
                    <a:pt x="3000778" y="123637"/>
                  </a:lnTo>
                  <a:lnTo>
                    <a:pt x="3041990" y="157122"/>
                  </a:lnTo>
                  <a:lnTo>
                    <a:pt x="3060021" y="177728"/>
                  </a:lnTo>
                  <a:lnTo>
                    <a:pt x="3067748" y="200910"/>
                  </a:lnTo>
                  <a:lnTo>
                    <a:pt x="3065172" y="216365"/>
                  </a:lnTo>
                  <a:lnTo>
                    <a:pt x="3049718" y="236971"/>
                  </a:lnTo>
                  <a:lnTo>
                    <a:pt x="3016233" y="260153"/>
                  </a:lnTo>
                  <a:lnTo>
                    <a:pt x="2980172" y="267880"/>
                  </a:lnTo>
                  <a:lnTo>
                    <a:pt x="2874565" y="262729"/>
                  </a:lnTo>
                  <a:lnTo>
                    <a:pt x="2704564" y="262729"/>
                  </a:lnTo>
                  <a:lnTo>
                    <a:pt x="2601533" y="270456"/>
                  </a:lnTo>
                  <a:lnTo>
                    <a:pt x="2313046" y="293638"/>
                  </a:lnTo>
                  <a:lnTo>
                    <a:pt x="2215167" y="301365"/>
                  </a:lnTo>
                  <a:lnTo>
                    <a:pt x="2096681" y="314244"/>
                  </a:lnTo>
                  <a:lnTo>
                    <a:pt x="1833952" y="358032"/>
                  </a:lnTo>
                  <a:lnTo>
                    <a:pt x="1630466" y="401820"/>
                  </a:lnTo>
                  <a:lnTo>
                    <a:pt x="1457889" y="419851"/>
                  </a:lnTo>
                  <a:lnTo>
                    <a:pt x="1231221" y="458487"/>
                  </a:lnTo>
                  <a:lnTo>
                    <a:pt x="953037" y="512579"/>
                  </a:lnTo>
                  <a:lnTo>
                    <a:pt x="669702" y="571821"/>
                  </a:lnTo>
                  <a:lnTo>
                    <a:pt x="440458" y="615610"/>
                  </a:lnTo>
                  <a:lnTo>
                    <a:pt x="296215" y="643943"/>
                  </a:lnTo>
                  <a:lnTo>
                    <a:pt x="270457" y="656822"/>
                  </a:lnTo>
                  <a:lnTo>
                    <a:pt x="247275" y="664549"/>
                  </a:lnTo>
                  <a:lnTo>
                    <a:pt x="213790" y="672277"/>
                  </a:lnTo>
                  <a:lnTo>
                    <a:pt x="177729" y="672277"/>
                  </a:lnTo>
                  <a:lnTo>
                    <a:pt x="144244" y="667125"/>
                  </a:lnTo>
                  <a:lnTo>
                    <a:pt x="115910" y="654246"/>
                  </a:lnTo>
                  <a:lnTo>
                    <a:pt x="69546" y="623337"/>
                  </a:lnTo>
                  <a:lnTo>
                    <a:pt x="48940" y="605307"/>
                  </a:lnTo>
                  <a:lnTo>
                    <a:pt x="0" y="556367"/>
                  </a:lnTo>
                  <a:lnTo>
                    <a:pt x="5152" y="425002"/>
                  </a:lnTo>
                  <a:lnTo>
                    <a:pt x="123638" y="461063"/>
                  </a:lnTo>
                  <a:lnTo>
                    <a:pt x="170002" y="471366"/>
                  </a:lnTo>
                  <a:lnTo>
                    <a:pt x="218941" y="473942"/>
                  </a:lnTo>
                  <a:lnTo>
                    <a:pt x="273033" y="473942"/>
                  </a:lnTo>
                  <a:lnTo>
                    <a:pt x="432731" y="450760"/>
                  </a:lnTo>
                  <a:lnTo>
                    <a:pt x="772733" y="388941"/>
                  </a:lnTo>
                  <a:lnTo>
                    <a:pt x="878340" y="3683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085EFAA-A5AC-6340-8956-ACCBF74467AC}"/>
                </a:ext>
              </a:extLst>
            </p:cNvPr>
            <p:cNvSpPr/>
            <p:nvPr/>
          </p:nvSpPr>
          <p:spPr>
            <a:xfrm rot="16200000">
              <a:off x="4324350" y="3062288"/>
              <a:ext cx="3074987" cy="2617788"/>
            </a:xfrm>
            <a:custGeom>
              <a:avLst/>
              <a:gdLst>
                <a:gd name="connsiteX0" fmla="*/ 2486641 w 3075410"/>
                <a:gd name="connsiteY0" fmla="*/ 273005 h 2618210"/>
                <a:gd name="connsiteX1" fmla="*/ 2667548 w 3075410"/>
                <a:gd name="connsiteY1" fmla="*/ 230245 h 2618210"/>
                <a:gd name="connsiteX2" fmla="*/ 2759646 w 3075410"/>
                <a:gd name="connsiteY2" fmla="*/ 207220 h 2618210"/>
                <a:gd name="connsiteX3" fmla="*/ 2818851 w 3075410"/>
                <a:gd name="connsiteY3" fmla="*/ 184196 h 2618210"/>
                <a:gd name="connsiteX4" fmla="*/ 2871479 w 3075410"/>
                <a:gd name="connsiteY4" fmla="*/ 157882 h 2618210"/>
                <a:gd name="connsiteX5" fmla="*/ 2947130 w 3075410"/>
                <a:gd name="connsiteY5" fmla="*/ 105255 h 2618210"/>
                <a:gd name="connsiteX6" fmla="*/ 3009625 w 3075410"/>
                <a:gd name="connsiteY6" fmla="*/ 52628 h 2618210"/>
                <a:gd name="connsiteX7" fmla="*/ 3055674 w 3075410"/>
                <a:gd name="connsiteY7" fmla="*/ 0 h 2618210"/>
                <a:gd name="connsiteX8" fmla="*/ 3075410 w 3075410"/>
                <a:gd name="connsiteY8" fmla="*/ 138147 h 2618210"/>
                <a:gd name="connsiteX9" fmla="*/ 3026071 w 3075410"/>
                <a:gd name="connsiteY9" fmla="*/ 233534 h 2618210"/>
                <a:gd name="connsiteX10" fmla="*/ 2983312 w 3075410"/>
                <a:gd name="connsiteY10" fmla="*/ 309186 h 2618210"/>
                <a:gd name="connsiteX11" fmla="*/ 2947130 w 3075410"/>
                <a:gd name="connsiteY11" fmla="*/ 355235 h 2618210"/>
                <a:gd name="connsiteX12" fmla="*/ 2897792 w 3075410"/>
                <a:gd name="connsiteY12" fmla="*/ 411151 h 2618210"/>
                <a:gd name="connsiteX13" fmla="*/ 2855033 w 3075410"/>
                <a:gd name="connsiteY13" fmla="*/ 444044 h 2618210"/>
                <a:gd name="connsiteX14" fmla="*/ 2822141 w 3075410"/>
                <a:gd name="connsiteY14" fmla="*/ 460490 h 2618210"/>
                <a:gd name="connsiteX15" fmla="*/ 2782670 w 3075410"/>
                <a:gd name="connsiteY15" fmla="*/ 463779 h 2618210"/>
                <a:gd name="connsiteX16" fmla="*/ 2716886 w 3075410"/>
                <a:gd name="connsiteY16" fmla="*/ 457200 h 2618210"/>
                <a:gd name="connsiteX17" fmla="*/ 2674126 w 3075410"/>
                <a:gd name="connsiteY17" fmla="*/ 457200 h 2618210"/>
                <a:gd name="connsiteX18" fmla="*/ 2591896 w 3075410"/>
                <a:gd name="connsiteY18" fmla="*/ 470357 h 2618210"/>
                <a:gd name="connsiteX19" fmla="*/ 2493220 w 3075410"/>
                <a:gd name="connsiteY19" fmla="*/ 493382 h 2618210"/>
                <a:gd name="connsiteX20" fmla="*/ 2358362 w 3075410"/>
                <a:gd name="connsiteY20" fmla="*/ 532852 h 2618210"/>
                <a:gd name="connsiteX21" fmla="*/ 2170877 w 3075410"/>
                <a:gd name="connsiteY21" fmla="*/ 578901 h 2618210"/>
                <a:gd name="connsiteX22" fmla="*/ 1973525 w 3075410"/>
                <a:gd name="connsiteY22" fmla="*/ 647974 h 2618210"/>
                <a:gd name="connsiteX23" fmla="*/ 1845246 w 3075410"/>
                <a:gd name="connsiteY23" fmla="*/ 700602 h 2618210"/>
                <a:gd name="connsiteX24" fmla="*/ 1703810 w 3075410"/>
                <a:gd name="connsiteY24" fmla="*/ 766386 h 2618210"/>
                <a:gd name="connsiteX25" fmla="*/ 1555795 w 3075410"/>
                <a:gd name="connsiteY25" fmla="*/ 845327 h 2618210"/>
                <a:gd name="connsiteX26" fmla="*/ 1361732 w 3075410"/>
                <a:gd name="connsiteY26" fmla="*/ 960449 h 2618210"/>
                <a:gd name="connsiteX27" fmla="*/ 1203850 w 3075410"/>
                <a:gd name="connsiteY27" fmla="*/ 1068993 h 2618210"/>
                <a:gd name="connsiteX28" fmla="*/ 1082149 w 3075410"/>
                <a:gd name="connsiteY28" fmla="*/ 1164380 h 2618210"/>
                <a:gd name="connsiteX29" fmla="*/ 963738 w 3075410"/>
                <a:gd name="connsiteY29" fmla="*/ 1263056 h 2618210"/>
                <a:gd name="connsiteX30" fmla="*/ 861772 w 3075410"/>
                <a:gd name="connsiteY30" fmla="*/ 1358444 h 2618210"/>
                <a:gd name="connsiteX31" fmla="*/ 753228 w 3075410"/>
                <a:gd name="connsiteY31" fmla="*/ 1466987 h 2618210"/>
                <a:gd name="connsiteX32" fmla="*/ 641395 w 3075410"/>
                <a:gd name="connsiteY32" fmla="*/ 1598556 h 2618210"/>
                <a:gd name="connsiteX33" fmla="*/ 588768 w 3075410"/>
                <a:gd name="connsiteY33" fmla="*/ 1667629 h 2618210"/>
                <a:gd name="connsiteX34" fmla="*/ 522984 w 3075410"/>
                <a:gd name="connsiteY34" fmla="*/ 1772884 h 2618210"/>
                <a:gd name="connsiteX35" fmla="*/ 470356 w 3075410"/>
                <a:gd name="connsiteY35" fmla="*/ 1874849 h 2618210"/>
                <a:gd name="connsiteX36" fmla="*/ 447332 w 3075410"/>
                <a:gd name="connsiteY36" fmla="*/ 1947212 h 2618210"/>
                <a:gd name="connsiteX37" fmla="*/ 430886 w 3075410"/>
                <a:gd name="connsiteY37" fmla="*/ 2012996 h 2618210"/>
                <a:gd name="connsiteX38" fmla="*/ 424307 w 3075410"/>
                <a:gd name="connsiteY38" fmla="*/ 2065623 h 2618210"/>
                <a:gd name="connsiteX39" fmla="*/ 115122 w 3075410"/>
                <a:gd name="connsiteY39" fmla="*/ 2595186 h 2618210"/>
                <a:gd name="connsiteX40" fmla="*/ 88808 w 3075410"/>
                <a:gd name="connsiteY40" fmla="*/ 2608343 h 2618210"/>
                <a:gd name="connsiteX41" fmla="*/ 62495 w 3075410"/>
                <a:gd name="connsiteY41" fmla="*/ 2618210 h 2618210"/>
                <a:gd name="connsiteX42" fmla="*/ 49338 w 3075410"/>
                <a:gd name="connsiteY42" fmla="*/ 2618210 h 2618210"/>
                <a:gd name="connsiteX43" fmla="*/ 26313 w 3075410"/>
                <a:gd name="connsiteY43" fmla="*/ 2608343 h 2618210"/>
                <a:gd name="connsiteX44" fmla="*/ 6578 w 3075410"/>
                <a:gd name="connsiteY44" fmla="*/ 2588608 h 2618210"/>
                <a:gd name="connsiteX45" fmla="*/ 0 w 3075410"/>
                <a:gd name="connsiteY45" fmla="*/ 2552426 h 2618210"/>
                <a:gd name="connsiteX46" fmla="*/ 0 w 3075410"/>
                <a:gd name="connsiteY46" fmla="*/ 2486642 h 2618210"/>
                <a:gd name="connsiteX47" fmla="*/ 6578 w 3075410"/>
                <a:gd name="connsiteY47" fmla="*/ 2397833 h 2618210"/>
                <a:gd name="connsiteX48" fmla="*/ 16446 w 3075410"/>
                <a:gd name="connsiteY48" fmla="*/ 2312314 h 2618210"/>
                <a:gd name="connsiteX49" fmla="*/ 36181 w 3075410"/>
                <a:gd name="connsiteY49" fmla="*/ 2236662 h 2618210"/>
                <a:gd name="connsiteX50" fmla="*/ 55916 w 3075410"/>
                <a:gd name="connsiteY50" fmla="*/ 2161010 h 2618210"/>
                <a:gd name="connsiteX51" fmla="*/ 85519 w 3075410"/>
                <a:gd name="connsiteY51" fmla="*/ 2075491 h 2618210"/>
                <a:gd name="connsiteX52" fmla="*/ 124989 w 3075410"/>
                <a:gd name="connsiteY52" fmla="*/ 1980104 h 2618210"/>
                <a:gd name="connsiteX53" fmla="*/ 174328 w 3075410"/>
                <a:gd name="connsiteY53" fmla="*/ 1881428 h 2618210"/>
                <a:gd name="connsiteX54" fmla="*/ 213798 w 3075410"/>
                <a:gd name="connsiteY54" fmla="*/ 1815644 h 2618210"/>
                <a:gd name="connsiteX55" fmla="*/ 273004 w 3075410"/>
                <a:gd name="connsiteY55" fmla="*/ 1713678 h 2618210"/>
                <a:gd name="connsiteX56" fmla="*/ 332210 w 3075410"/>
                <a:gd name="connsiteY56" fmla="*/ 1631448 h 2618210"/>
                <a:gd name="connsiteX57" fmla="*/ 411151 w 3075410"/>
                <a:gd name="connsiteY57" fmla="*/ 1529482 h 2618210"/>
                <a:gd name="connsiteX58" fmla="*/ 483513 w 3075410"/>
                <a:gd name="connsiteY58" fmla="*/ 1437385 h 2618210"/>
                <a:gd name="connsiteX59" fmla="*/ 559165 w 3075410"/>
                <a:gd name="connsiteY59" fmla="*/ 1358444 h 2618210"/>
                <a:gd name="connsiteX60" fmla="*/ 605214 w 3075410"/>
                <a:gd name="connsiteY60" fmla="*/ 1302527 h 2618210"/>
                <a:gd name="connsiteX61" fmla="*/ 674287 w 3075410"/>
                <a:gd name="connsiteY61" fmla="*/ 1236743 h 2618210"/>
                <a:gd name="connsiteX62" fmla="*/ 736782 w 3075410"/>
                <a:gd name="connsiteY62" fmla="*/ 1177537 h 2618210"/>
                <a:gd name="connsiteX63" fmla="*/ 825591 w 3075410"/>
                <a:gd name="connsiteY63" fmla="*/ 1095307 h 2618210"/>
                <a:gd name="connsiteX64" fmla="*/ 927556 w 3075410"/>
                <a:gd name="connsiteY64" fmla="*/ 1013077 h 2618210"/>
                <a:gd name="connsiteX65" fmla="*/ 999919 w 3075410"/>
                <a:gd name="connsiteY65" fmla="*/ 957160 h 2618210"/>
                <a:gd name="connsiteX66" fmla="*/ 1085438 w 3075410"/>
                <a:gd name="connsiteY66" fmla="*/ 894665 h 2618210"/>
                <a:gd name="connsiteX67" fmla="*/ 1164379 w 3075410"/>
                <a:gd name="connsiteY67" fmla="*/ 842038 h 2618210"/>
                <a:gd name="connsiteX68" fmla="*/ 1286080 w 3075410"/>
                <a:gd name="connsiteY68" fmla="*/ 763097 h 2618210"/>
                <a:gd name="connsiteX69" fmla="*/ 1420938 w 3075410"/>
                <a:gd name="connsiteY69" fmla="*/ 687445 h 2618210"/>
                <a:gd name="connsiteX70" fmla="*/ 1545928 w 3075410"/>
                <a:gd name="connsiteY70" fmla="*/ 618372 h 2618210"/>
                <a:gd name="connsiteX71" fmla="*/ 1657761 w 3075410"/>
                <a:gd name="connsiteY71" fmla="*/ 562455 h 2618210"/>
                <a:gd name="connsiteX72" fmla="*/ 1818932 w 3075410"/>
                <a:gd name="connsiteY72" fmla="*/ 486803 h 2618210"/>
                <a:gd name="connsiteX73" fmla="*/ 1970236 w 3075410"/>
                <a:gd name="connsiteY73" fmla="*/ 424308 h 2618210"/>
                <a:gd name="connsiteX74" fmla="*/ 2118250 w 3075410"/>
                <a:gd name="connsiteY74" fmla="*/ 368392 h 2618210"/>
                <a:gd name="connsiteX75" fmla="*/ 2170877 w 3075410"/>
                <a:gd name="connsiteY75" fmla="*/ 351946 h 2618210"/>
                <a:gd name="connsiteX76" fmla="*/ 2318892 w 3075410"/>
                <a:gd name="connsiteY76" fmla="*/ 309186 h 2618210"/>
                <a:gd name="connsiteX77" fmla="*/ 2486641 w 3075410"/>
                <a:gd name="connsiteY77" fmla="*/ 273005 h 261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75410" h="2618210">
                  <a:moveTo>
                    <a:pt x="2486641" y="273005"/>
                  </a:moveTo>
                  <a:lnTo>
                    <a:pt x="2667548" y="230245"/>
                  </a:lnTo>
                  <a:lnTo>
                    <a:pt x="2759646" y="207220"/>
                  </a:lnTo>
                  <a:lnTo>
                    <a:pt x="2818851" y="184196"/>
                  </a:lnTo>
                  <a:lnTo>
                    <a:pt x="2871479" y="157882"/>
                  </a:lnTo>
                  <a:lnTo>
                    <a:pt x="2947130" y="105255"/>
                  </a:lnTo>
                  <a:lnTo>
                    <a:pt x="3009625" y="52628"/>
                  </a:lnTo>
                  <a:lnTo>
                    <a:pt x="3055674" y="0"/>
                  </a:lnTo>
                  <a:lnTo>
                    <a:pt x="3075410" y="138147"/>
                  </a:lnTo>
                  <a:lnTo>
                    <a:pt x="3026071" y="233534"/>
                  </a:lnTo>
                  <a:lnTo>
                    <a:pt x="2983312" y="309186"/>
                  </a:lnTo>
                  <a:lnTo>
                    <a:pt x="2947130" y="355235"/>
                  </a:lnTo>
                  <a:lnTo>
                    <a:pt x="2897792" y="411151"/>
                  </a:lnTo>
                  <a:lnTo>
                    <a:pt x="2855033" y="444044"/>
                  </a:lnTo>
                  <a:lnTo>
                    <a:pt x="2822141" y="460490"/>
                  </a:lnTo>
                  <a:lnTo>
                    <a:pt x="2782670" y="463779"/>
                  </a:lnTo>
                  <a:lnTo>
                    <a:pt x="2716886" y="457200"/>
                  </a:lnTo>
                  <a:lnTo>
                    <a:pt x="2674126" y="457200"/>
                  </a:lnTo>
                  <a:lnTo>
                    <a:pt x="2591896" y="470357"/>
                  </a:lnTo>
                  <a:lnTo>
                    <a:pt x="2493220" y="493382"/>
                  </a:lnTo>
                  <a:lnTo>
                    <a:pt x="2358362" y="532852"/>
                  </a:lnTo>
                  <a:lnTo>
                    <a:pt x="2170877" y="578901"/>
                  </a:lnTo>
                  <a:lnTo>
                    <a:pt x="1973525" y="647974"/>
                  </a:lnTo>
                  <a:lnTo>
                    <a:pt x="1845246" y="700602"/>
                  </a:lnTo>
                  <a:lnTo>
                    <a:pt x="1703810" y="766386"/>
                  </a:lnTo>
                  <a:lnTo>
                    <a:pt x="1555795" y="845327"/>
                  </a:lnTo>
                  <a:lnTo>
                    <a:pt x="1361732" y="960449"/>
                  </a:lnTo>
                  <a:lnTo>
                    <a:pt x="1203850" y="1068993"/>
                  </a:lnTo>
                  <a:lnTo>
                    <a:pt x="1082149" y="1164380"/>
                  </a:lnTo>
                  <a:lnTo>
                    <a:pt x="963738" y="1263056"/>
                  </a:lnTo>
                  <a:lnTo>
                    <a:pt x="861772" y="1358444"/>
                  </a:lnTo>
                  <a:lnTo>
                    <a:pt x="753228" y="1466987"/>
                  </a:lnTo>
                  <a:lnTo>
                    <a:pt x="641395" y="1598556"/>
                  </a:lnTo>
                  <a:lnTo>
                    <a:pt x="588768" y="1667629"/>
                  </a:lnTo>
                  <a:lnTo>
                    <a:pt x="522984" y="1772884"/>
                  </a:lnTo>
                  <a:lnTo>
                    <a:pt x="470356" y="1874849"/>
                  </a:lnTo>
                  <a:lnTo>
                    <a:pt x="447332" y="1947212"/>
                  </a:lnTo>
                  <a:lnTo>
                    <a:pt x="430886" y="2012996"/>
                  </a:lnTo>
                  <a:lnTo>
                    <a:pt x="424307" y="2065623"/>
                  </a:lnTo>
                  <a:lnTo>
                    <a:pt x="115122" y="2595186"/>
                  </a:lnTo>
                  <a:lnTo>
                    <a:pt x="88808" y="2608343"/>
                  </a:lnTo>
                  <a:lnTo>
                    <a:pt x="62495" y="2618210"/>
                  </a:lnTo>
                  <a:lnTo>
                    <a:pt x="49338" y="2618210"/>
                  </a:lnTo>
                  <a:lnTo>
                    <a:pt x="26313" y="2608343"/>
                  </a:lnTo>
                  <a:lnTo>
                    <a:pt x="6578" y="2588608"/>
                  </a:lnTo>
                  <a:lnTo>
                    <a:pt x="0" y="2552426"/>
                  </a:lnTo>
                  <a:lnTo>
                    <a:pt x="0" y="2486642"/>
                  </a:lnTo>
                  <a:lnTo>
                    <a:pt x="6578" y="2397833"/>
                  </a:lnTo>
                  <a:lnTo>
                    <a:pt x="16446" y="2312314"/>
                  </a:lnTo>
                  <a:lnTo>
                    <a:pt x="36181" y="2236662"/>
                  </a:lnTo>
                  <a:lnTo>
                    <a:pt x="55916" y="2161010"/>
                  </a:lnTo>
                  <a:lnTo>
                    <a:pt x="85519" y="2075491"/>
                  </a:lnTo>
                  <a:lnTo>
                    <a:pt x="124989" y="1980104"/>
                  </a:lnTo>
                  <a:lnTo>
                    <a:pt x="174328" y="1881428"/>
                  </a:lnTo>
                  <a:lnTo>
                    <a:pt x="213798" y="1815644"/>
                  </a:lnTo>
                  <a:lnTo>
                    <a:pt x="273004" y="1713678"/>
                  </a:lnTo>
                  <a:lnTo>
                    <a:pt x="332210" y="1631448"/>
                  </a:lnTo>
                  <a:lnTo>
                    <a:pt x="411151" y="1529482"/>
                  </a:lnTo>
                  <a:lnTo>
                    <a:pt x="483513" y="1437385"/>
                  </a:lnTo>
                  <a:lnTo>
                    <a:pt x="559165" y="1358444"/>
                  </a:lnTo>
                  <a:lnTo>
                    <a:pt x="605214" y="1302527"/>
                  </a:lnTo>
                  <a:lnTo>
                    <a:pt x="674287" y="1236743"/>
                  </a:lnTo>
                  <a:lnTo>
                    <a:pt x="736782" y="1177537"/>
                  </a:lnTo>
                  <a:lnTo>
                    <a:pt x="825591" y="1095307"/>
                  </a:lnTo>
                  <a:lnTo>
                    <a:pt x="927556" y="1013077"/>
                  </a:lnTo>
                  <a:lnTo>
                    <a:pt x="999919" y="957160"/>
                  </a:lnTo>
                  <a:lnTo>
                    <a:pt x="1085438" y="894665"/>
                  </a:lnTo>
                  <a:lnTo>
                    <a:pt x="1164379" y="842038"/>
                  </a:lnTo>
                  <a:lnTo>
                    <a:pt x="1286080" y="763097"/>
                  </a:lnTo>
                  <a:lnTo>
                    <a:pt x="1420938" y="687445"/>
                  </a:lnTo>
                  <a:lnTo>
                    <a:pt x="1545928" y="618372"/>
                  </a:lnTo>
                  <a:lnTo>
                    <a:pt x="1657761" y="562455"/>
                  </a:lnTo>
                  <a:lnTo>
                    <a:pt x="1818932" y="486803"/>
                  </a:lnTo>
                  <a:lnTo>
                    <a:pt x="1970236" y="424308"/>
                  </a:lnTo>
                  <a:lnTo>
                    <a:pt x="2118250" y="368392"/>
                  </a:lnTo>
                  <a:lnTo>
                    <a:pt x="2170877" y="351946"/>
                  </a:lnTo>
                  <a:lnTo>
                    <a:pt x="2318892" y="309186"/>
                  </a:lnTo>
                  <a:lnTo>
                    <a:pt x="2486641" y="27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65570776-606C-BC45-9F21-32BCDC8DC576}"/>
                </a:ext>
              </a:extLst>
            </p:cNvPr>
            <p:cNvSpPr/>
            <p:nvPr/>
          </p:nvSpPr>
          <p:spPr>
            <a:xfrm>
              <a:off x="6551613" y="4672013"/>
              <a:ext cx="615950" cy="1168400"/>
            </a:xfrm>
            <a:custGeom>
              <a:avLst/>
              <a:gdLst>
                <a:gd name="connsiteX0" fmla="*/ 528637 w 616744"/>
                <a:gd name="connsiteY0" fmla="*/ 300037 h 1169193"/>
                <a:gd name="connsiteX1" fmla="*/ 497681 w 616744"/>
                <a:gd name="connsiteY1" fmla="*/ 511968 h 1169193"/>
                <a:gd name="connsiteX2" fmla="*/ 476250 w 616744"/>
                <a:gd name="connsiteY2" fmla="*/ 645318 h 1169193"/>
                <a:gd name="connsiteX3" fmla="*/ 469106 w 616744"/>
                <a:gd name="connsiteY3" fmla="*/ 700087 h 1169193"/>
                <a:gd name="connsiteX4" fmla="*/ 464344 w 616744"/>
                <a:gd name="connsiteY4" fmla="*/ 745331 h 1169193"/>
                <a:gd name="connsiteX5" fmla="*/ 464344 w 616744"/>
                <a:gd name="connsiteY5" fmla="*/ 807243 h 1169193"/>
                <a:gd name="connsiteX6" fmla="*/ 473869 w 616744"/>
                <a:gd name="connsiteY6" fmla="*/ 852487 h 1169193"/>
                <a:gd name="connsiteX7" fmla="*/ 500062 w 616744"/>
                <a:gd name="connsiteY7" fmla="*/ 919162 h 1169193"/>
                <a:gd name="connsiteX8" fmla="*/ 547687 w 616744"/>
                <a:gd name="connsiteY8" fmla="*/ 1026318 h 1169193"/>
                <a:gd name="connsiteX9" fmla="*/ 578644 w 616744"/>
                <a:gd name="connsiteY9" fmla="*/ 1092993 h 1169193"/>
                <a:gd name="connsiteX10" fmla="*/ 600075 w 616744"/>
                <a:gd name="connsiteY10" fmla="*/ 1128712 h 1169193"/>
                <a:gd name="connsiteX11" fmla="*/ 616744 w 616744"/>
                <a:gd name="connsiteY11" fmla="*/ 1169193 h 1169193"/>
                <a:gd name="connsiteX12" fmla="*/ 0 w 616744"/>
                <a:gd name="connsiteY12" fmla="*/ 804862 h 1169193"/>
                <a:gd name="connsiteX13" fmla="*/ 61912 w 616744"/>
                <a:gd name="connsiteY13" fmla="*/ 814387 h 1169193"/>
                <a:gd name="connsiteX14" fmla="*/ 90487 w 616744"/>
                <a:gd name="connsiteY14" fmla="*/ 814387 h 1169193"/>
                <a:gd name="connsiteX15" fmla="*/ 128587 w 616744"/>
                <a:gd name="connsiteY15" fmla="*/ 807243 h 1169193"/>
                <a:gd name="connsiteX16" fmla="*/ 176212 w 616744"/>
                <a:gd name="connsiteY16" fmla="*/ 788193 h 1169193"/>
                <a:gd name="connsiteX17" fmla="*/ 214312 w 616744"/>
                <a:gd name="connsiteY17" fmla="*/ 759618 h 1169193"/>
                <a:gd name="connsiteX18" fmla="*/ 235744 w 616744"/>
                <a:gd name="connsiteY18" fmla="*/ 733425 h 1169193"/>
                <a:gd name="connsiteX19" fmla="*/ 278606 w 616744"/>
                <a:gd name="connsiteY19" fmla="*/ 652462 h 1169193"/>
                <a:gd name="connsiteX20" fmla="*/ 335756 w 616744"/>
                <a:gd name="connsiteY20" fmla="*/ 521493 h 1169193"/>
                <a:gd name="connsiteX21" fmla="*/ 409575 w 616744"/>
                <a:gd name="connsiteY21" fmla="*/ 316706 h 1169193"/>
                <a:gd name="connsiteX22" fmla="*/ 466725 w 616744"/>
                <a:gd name="connsiteY22" fmla="*/ 126206 h 1169193"/>
                <a:gd name="connsiteX23" fmla="*/ 492919 w 616744"/>
                <a:gd name="connsiteY23" fmla="*/ 30956 h 1169193"/>
                <a:gd name="connsiteX24" fmla="*/ 504825 w 616744"/>
                <a:gd name="connsiteY24" fmla="*/ 19050 h 1169193"/>
                <a:gd name="connsiteX25" fmla="*/ 526256 w 616744"/>
                <a:gd name="connsiteY25" fmla="*/ 4762 h 1169193"/>
                <a:gd name="connsiteX26" fmla="*/ 540544 w 616744"/>
                <a:gd name="connsiteY26" fmla="*/ 0 h 1169193"/>
                <a:gd name="connsiteX27" fmla="*/ 547687 w 616744"/>
                <a:gd name="connsiteY27" fmla="*/ 2381 h 1169193"/>
                <a:gd name="connsiteX28" fmla="*/ 557212 w 616744"/>
                <a:gd name="connsiteY28" fmla="*/ 14287 h 1169193"/>
                <a:gd name="connsiteX29" fmla="*/ 561975 w 616744"/>
                <a:gd name="connsiteY29" fmla="*/ 35718 h 1169193"/>
                <a:gd name="connsiteX30" fmla="*/ 557212 w 616744"/>
                <a:gd name="connsiteY30" fmla="*/ 107156 h 1169193"/>
                <a:gd name="connsiteX31" fmla="*/ 528637 w 616744"/>
                <a:gd name="connsiteY31" fmla="*/ 300037 h 116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16744" h="1169193">
                  <a:moveTo>
                    <a:pt x="528637" y="300037"/>
                  </a:moveTo>
                  <a:lnTo>
                    <a:pt x="497681" y="511968"/>
                  </a:lnTo>
                  <a:lnTo>
                    <a:pt x="476250" y="645318"/>
                  </a:lnTo>
                  <a:lnTo>
                    <a:pt x="469106" y="700087"/>
                  </a:lnTo>
                  <a:lnTo>
                    <a:pt x="464344" y="745331"/>
                  </a:lnTo>
                  <a:lnTo>
                    <a:pt x="464344" y="807243"/>
                  </a:lnTo>
                  <a:lnTo>
                    <a:pt x="473869" y="852487"/>
                  </a:lnTo>
                  <a:lnTo>
                    <a:pt x="500062" y="919162"/>
                  </a:lnTo>
                  <a:lnTo>
                    <a:pt x="547687" y="1026318"/>
                  </a:lnTo>
                  <a:lnTo>
                    <a:pt x="578644" y="1092993"/>
                  </a:lnTo>
                  <a:lnTo>
                    <a:pt x="600075" y="1128712"/>
                  </a:lnTo>
                  <a:lnTo>
                    <a:pt x="616744" y="1169193"/>
                  </a:lnTo>
                  <a:lnTo>
                    <a:pt x="0" y="804862"/>
                  </a:lnTo>
                  <a:lnTo>
                    <a:pt x="61912" y="814387"/>
                  </a:lnTo>
                  <a:lnTo>
                    <a:pt x="90487" y="814387"/>
                  </a:lnTo>
                  <a:lnTo>
                    <a:pt x="128587" y="807243"/>
                  </a:lnTo>
                  <a:lnTo>
                    <a:pt x="176212" y="788193"/>
                  </a:lnTo>
                  <a:lnTo>
                    <a:pt x="214312" y="759618"/>
                  </a:lnTo>
                  <a:lnTo>
                    <a:pt x="235744" y="733425"/>
                  </a:lnTo>
                  <a:lnTo>
                    <a:pt x="278606" y="652462"/>
                  </a:lnTo>
                  <a:lnTo>
                    <a:pt x="335756" y="521493"/>
                  </a:lnTo>
                  <a:lnTo>
                    <a:pt x="409575" y="316706"/>
                  </a:lnTo>
                  <a:lnTo>
                    <a:pt x="466725" y="126206"/>
                  </a:lnTo>
                  <a:lnTo>
                    <a:pt x="492919" y="30956"/>
                  </a:lnTo>
                  <a:lnTo>
                    <a:pt x="504825" y="19050"/>
                  </a:lnTo>
                  <a:lnTo>
                    <a:pt x="526256" y="4762"/>
                  </a:lnTo>
                  <a:lnTo>
                    <a:pt x="540544" y="0"/>
                  </a:lnTo>
                  <a:lnTo>
                    <a:pt x="547687" y="2381"/>
                  </a:lnTo>
                  <a:lnTo>
                    <a:pt x="557212" y="14287"/>
                  </a:lnTo>
                  <a:lnTo>
                    <a:pt x="561975" y="35718"/>
                  </a:lnTo>
                  <a:lnTo>
                    <a:pt x="557212" y="107156"/>
                  </a:lnTo>
                  <a:lnTo>
                    <a:pt x="528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054597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教え方を生み出そう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便 英 建 官 副 管 静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11183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E70AC9F4-738A-EC4F-93C0-1D8759DC4E56}"/>
              </a:ext>
            </a:extLst>
          </p:cNvPr>
          <p:cNvSpPr/>
          <p:nvPr/>
        </p:nvSpPr>
        <p:spPr>
          <a:xfrm>
            <a:off x="3300413" y="1628775"/>
            <a:ext cx="714375" cy="885825"/>
          </a:xfrm>
          <a:custGeom>
            <a:avLst/>
            <a:gdLst>
              <a:gd name="connsiteX0" fmla="*/ 364331 w 714375"/>
              <a:gd name="connsiteY0" fmla="*/ 561975 h 885825"/>
              <a:gd name="connsiteX1" fmla="*/ 247650 w 714375"/>
              <a:gd name="connsiteY1" fmla="*/ 390525 h 885825"/>
              <a:gd name="connsiteX2" fmla="*/ 147637 w 714375"/>
              <a:gd name="connsiteY2" fmla="*/ 245269 h 885825"/>
              <a:gd name="connsiteX3" fmla="*/ 28575 w 714375"/>
              <a:gd name="connsiteY3" fmla="*/ 78581 h 885825"/>
              <a:gd name="connsiteX4" fmla="*/ 7143 w 714375"/>
              <a:gd name="connsiteY4" fmla="*/ 42863 h 885825"/>
              <a:gd name="connsiteX5" fmla="*/ 0 w 714375"/>
              <a:gd name="connsiteY5" fmla="*/ 19050 h 885825"/>
              <a:gd name="connsiteX6" fmla="*/ 2381 w 714375"/>
              <a:gd name="connsiteY6" fmla="*/ 7144 h 885825"/>
              <a:gd name="connsiteX7" fmla="*/ 7143 w 714375"/>
              <a:gd name="connsiteY7" fmla="*/ 0 h 885825"/>
              <a:gd name="connsiteX8" fmla="*/ 16668 w 714375"/>
              <a:gd name="connsiteY8" fmla="*/ 0 h 885825"/>
              <a:gd name="connsiteX9" fmla="*/ 33337 w 714375"/>
              <a:gd name="connsiteY9" fmla="*/ 2381 h 885825"/>
              <a:gd name="connsiteX10" fmla="*/ 66675 w 714375"/>
              <a:gd name="connsiteY10" fmla="*/ 19050 h 885825"/>
              <a:gd name="connsiteX11" fmla="*/ 135731 w 714375"/>
              <a:gd name="connsiteY11" fmla="*/ 57150 h 885825"/>
              <a:gd name="connsiteX12" fmla="*/ 207168 w 714375"/>
              <a:gd name="connsiteY12" fmla="*/ 104775 h 885825"/>
              <a:gd name="connsiteX13" fmla="*/ 295275 w 714375"/>
              <a:gd name="connsiteY13" fmla="*/ 166688 h 885825"/>
              <a:gd name="connsiteX14" fmla="*/ 390525 w 714375"/>
              <a:gd name="connsiteY14" fmla="*/ 235744 h 885825"/>
              <a:gd name="connsiteX15" fmla="*/ 442912 w 714375"/>
              <a:gd name="connsiteY15" fmla="*/ 273844 h 885825"/>
              <a:gd name="connsiteX16" fmla="*/ 492918 w 714375"/>
              <a:gd name="connsiteY16" fmla="*/ 316706 h 885825"/>
              <a:gd name="connsiteX17" fmla="*/ 509587 w 714375"/>
              <a:gd name="connsiteY17" fmla="*/ 330994 h 885825"/>
              <a:gd name="connsiteX18" fmla="*/ 547687 w 714375"/>
              <a:gd name="connsiteY18" fmla="*/ 381000 h 885825"/>
              <a:gd name="connsiteX19" fmla="*/ 604837 w 714375"/>
              <a:gd name="connsiteY19" fmla="*/ 471488 h 885825"/>
              <a:gd name="connsiteX20" fmla="*/ 645318 w 714375"/>
              <a:gd name="connsiteY20" fmla="*/ 545306 h 885825"/>
              <a:gd name="connsiteX21" fmla="*/ 671512 w 714375"/>
              <a:gd name="connsiteY21" fmla="*/ 609600 h 885825"/>
              <a:gd name="connsiteX22" fmla="*/ 695325 w 714375"/>
              <a:gd name="connsiteY22" fmla="*/ 678656 h 885825"/>
              <a:gd name="connsiteX23" fmla="*/ 707231 w 714375"/>
              <a:gd name="connsiteY23" fmla="*/ 728663 h 885825"/>
              <a:gd name="connsiteX24" fmla="*/ 714375 w 714375"/>
              <a:gd name="connsiteY24" fmla="*/ 778669 h 885825"/>
              <a:gd name="connsiteX25" fmla="*/ 711993 w 714375"/>
              <a:gd name="connsiteY25" fmla="*/ 814388 h 885825"/>
              <a:gd name="connsiteX26" fmla="*/ 704850 w 714375"/>
              <a:gd name="connsiteY26" fmla="*/ 847725 h 885825"/>
              <a:gd name="connsiteX27" fmla="*/ 685800 w 714375"/>
              <a:gd name="connsiteY27" fmla="*/ 876300 h 885825"/>
              <a:gd name="connsiteX28" fmla="*/ 669131 w 714375"/>
              <a:gd name="connsiteY28" fmla="*/ 881063 h 885825"/>
              <a:gd name="connsiteX29" fmla="*/ 631031 w 714375"/>
              <a:gd name="connsiteY29" fmla="*/ 885825 h 885825"/>
              <a:gd name="connsiteX30" fmla="*/ 590550 w 714375"/>
              <a:gd name="connsiteY30" fmla="*/ 878681 h 885825"/>
              <a:gd name="connsiteX31" fmla="*/ 561975 w 714375"/>
              <a:gd name="connsiteY31" fmla="*/ 869156 h 885825"/>
              <a:gd name="connsiteX32" fmla="*/ 540543 w 714375"/>
              <a:gd name="connsiteY32" fmla="*/ 847725 h 885825"/>
              <a:gd name="connsiteX33" fmla="*/ 528637 w 714375"/>
              <a:gd name="connsiteY33" fmla="*/ 814388 h 885825"/>
              <a:gd name="connsiteX34" fmla="*/ 364331 w 714375"/>
              <a:gd name="connsiteY34" fmla="*/ 56197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14375" h="885825">
                <a:moveTo>
                  <a:pt x="364331" y="561975"/>
                </a:moveTo>
                <a:lnTo>
                  <a:pt x="247650" y="390525"/>
                </a:lnTo>
                <a:lnTo>
                  <a:pt x="147637" y="245269"/>
                </a:lnTo>
                <a:lnTo>
                  <a:pt x="28575" y="78581"/>
                </a:lnTo>
                <a:lnTo>
                  <a:pt x="7143" y="42863"/>
                </a:lnTo>
                <a:lnTo>
                  <a:pt x="0" y="19050"/>
                </a:lnTo>
                <a:lnTo>
                  <a:pt x="2381" y="7144"/>
                </a:lnTo>
                <a:lnTo>
                  <a:pt x="7143" y="0"/>
                </a:lnTo>
                <a:lnTo>
                  <a:pt x="16668" y="0"/>
                </a:lnTo>
                <a:lnTo>
                  <a:pt x="33337" y="2381"/>
                </a:lnTo>
                <a:lnTo>
                  <a:pt x="66675" y="19050"/>
                </a:lnTo>
                <a:lnTo>
                  <a:pt x="135731" y="57150"/>
                </a:lnTo>
                <a:lnTo>
                  <a:pt x="207168" y="104775"/>
                </a:lnTo>
                <a:lnTo>
                  <a:pt x="295275" y="166688"/>
                </a:lnTo>
                <a:lnTo>
                  <a:pt x="390525" y="235744"/>
                </a:lnTo>
                <a:lnTo>
                  <a:pt x="442912" y="273844"/>
                </a:lnTo>
                <a:lnTo>
                  <a:pt x="492918" y="316706"/>
                </a:lnTo>
                <a:lnTo>
                  <a:pt x="509587" y="330994"/>
                </a:lnTo>
                <a:lnTo>
                  <a:pt x="547687" y="381000"/>
                </a:lnTo>
                <a:lnTo>
                  <a:pt x="604837" y="471488"/>
                </a:lnTo>
                <a:lnTo>
                  <a:pt x="645318" y="545306"/>
                </a:lnTo>
                <a:lnTo>
                  <a:pt x="671512" y="609600"/>
                </a:lnTo>
                <a:lnTo>
                  <a:pt x="695325" y="678656"/>
                </a:lnTo>
                <a:lnTo>
                  <a:pt x="707231" y="728663"/>
                </a:lnTo>
                <a:lnTo>
                  <a:pt x="714375" y="778669"/>
                </a:lnTo>
                <a:lnTo>
                  <a:pt x="711993" y="814388"/>
                </a:lnTo>
                <a:lnTo>
                  <a:pt x="704850" y="847725"/>
                </a:lnTo>
                <a:lnTo>
                  <a:pt x="685800" y="876300"/>
                </a:lnTo>
                <a:lnTo>
                  <a:pt x="669131" y="881063"/>
                </a:lnTo>
                <a:lnTo>
                  <a:pt x="631031" y="885825"/>
                </a:lnTo>
                <a:lnTo>
                  <a:pt x="590550" y="878681"/>
                </a:lnTo>
                <a:lnTo>
                  <a:pt x="561975" y="869156"/>
                </a:lnTo>
                <a:lnTo>
                  <a:pt x="540543" y="847725"/>
                </a:lnTo>
                <a:lnTo>
                  <a:pt x="528637" y="814388"/>
                </a:lnTo>
                <a:lnTo>
                  <a:pt x="364331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5C5CD3E3-29B2-F74E-92D8-440B263F46AB}"/>
              </a:ext>
            </a:extLst>
          </p:cNvPr>
          <p:cNvSpPr/>
          <p:nvPr/>
        </p:nvSpPr>
        <p:spPr>
          <a:xfrm>
            <a:off x="4371975" y="1514475"/>
            <a:ext cx="595313" cy="857250"/>
          </a:xfrm>
          <a:custGeom>
            <a:avLst/>
            <a:gdLst>
              <a:gd name="connsiteX0" fmla="*/ 271463 w 595313"/>
              <a:gd name="connsiteY0" fmla="*/ 504825 h 857250"/>
              <a:gd name="connsiteX1" fmla="*/ 207169 w 595313"/>
              <a:gd name="connsiteY1" fmla="*/ 350044 h 857250"/>
              <a:gd name="connsiteX2" fmla="*/ 138113 w 595313"/>
              <a:gd name="connsiteY2" fmla="*/ 226219 h 857250"/>
              <a:gd name="connsiteX3" fmla="*/ 71438 w 595313"/>
              <a:gd name="connsiteY3" fmla="*/ 128588 h 857250"/>
              <a:gd name="connsiteX4" fmla="*/ 28575 w 595313"/>
              <a:gd name="connsiteY4" fmla="*/ 78581 h 857250"/>
              <a:gd name="connsiteX5" fmla="*/ 11906 w 595313"/>
              <a:gd name="connsiteY5" fmla="*/ 59531 h 857250"/>
              <a:gd name="connsiteX6" fmla="*/ 0 w 595313"/>
              <a:gd name="connsiteY6" fmla="*/ 30956 h 857250"/>
              <a:gd name="connsiteX7" fmla="*/ 0 w 595313"/>
              <a:gd name="connsiteY7" fmla="*/ 14288 h 857250"/>
              <a:gd name="connsiteX8" fmla="*/ 2381 w 595313"/>
              <a:gd name="connsiteY8" fmla="*/ 4763 h 857250"/>
              <a:gd name="connsiteX9" fmla="*/ 26194 w 595313"/>
              <a:gd name="connsiteY9" fmla="*/ 0 h 857250"/>
              <a:gd name="connsiteX10" fmla="*/ 61913 w 595313"/>
              <a:gd name="connsiteY10" fmla="*/ 14288 h 857250"/>
              <a:gd name="connsiteX11" fmla="*/ 123825 w 595313"/>
              <a:gd name="connsiteY11" fmla="*/ 61913 h 857250"/>
              <a:gd name="connsiteX12" fmla="*/ 204788 w 595313"/>
              <a:gd name="connsiteY12" fmla="*/ 119063 h 857250"/>
              <a:gd name="connsiteX13" fmla="*/ 290513 w 595313"/>
              <a:gd name="connsiteY13" fmla="*/ 183356 h 857250"/>
              <a:gd name="connsiteX14" fmla="*/ 381000 w 595313"/>
              <a:gd name="connsiteY14" fmla="*/ 254794 h 857250"/>
              <a:gd name="connsiteX15" fmla="*/ 445294 w 595313"/>
              <a:gd name="connsiteY15" fmla="*/ 309563 h 857250"/>
              <a:gd name="connsiteX16" fmla="*/ 488156 w 595313"/>
              <a:gd name="connsiteY16" fmla="*/ 352425 h 857250"/>
              <a:gd name="connsiteX17" fmla="*/ 531019 w 595313"/>
              <a:gd name="connsiteY17" fmla="*/ 397669 h 857250"/>
              <a:gd name="connsiteX18" fmla="*/ 554831 w 595313"/>
              <a:gd name="connsiteY18" fmla="*/ 431006 h 857250"/>
              <a:gd name="connsiteX19" fmla="*/ 566738 w 595313"/>
              <a:gd name="connsiteY19" fmla="*/ 452438 h 857250"/>
              <a:gd name="connsiteX20" fmla="*/ 583406 w 595313"/>
              <a:gd name="connsiteY20" fmla="*/ 504825 h 857250"/>
              <a:gd name="connsiteX21" fmla="*/ 592931 w 595313"/>
              <a:gd name="connsiteY21" fmla="*/ 564356 h 857250"/>
              <a:gd name="connsiteX22" fmla="*/ 595313 w 595313"/>
              <a:gd name="connsiteY22" fmla="*/ 635794 h 857250"/>
              <a:gd name="connsiteX23" fmla="*/ 590550 w 595313"/>
              <a:gd name="connsiteY23" fmla="*/ 704850 h 857250"/>
              <a:gd name="connsiteX24" fmla="*/ 578644 w 595313"/>
              <a:gd name="connsiteY24" fmla="*/ 754856 h 857250"/>
              <a:gd name="connsiteX25" fmla="*/ 557213 w 595313"/>
              <a:gd name="connsiteY25" fmla="*/ 800100 h 857250"/>
              <a:gd name="connsiteX26" fmla="*/ 521494 w 595313"/>
              <a:gd name="connsiteY26" fmla="*/ 838200 h 857250"/>
              <a:gd name="connsiteX27" fmla="*/ 492919 w 595313"/>
              <a:gd name="connsiteY27" fmla="*/ 852488 h 857250"/>
              <a:gd name="connsiteX28" fmla="*/ 469106 w 595313"/>
              <a:gd name="connsiteY28" fmla="*/ 857250 h 857250"/>
              <a:gd name="connsiteX29" fmla="*/ 433388 w 595313"/>
              <a:gd name="connsiteY29" fmla="*/ 847725 h 857250"/>
              <a:gd name="connsiteX30" fmla="*/ 404813 w 595313"/>
              <a:gd name="connsiteY30" fmla="*/ 823913 h 857250"/>
              <a:gd name="connsiteX31" fmla="*/ 381000 w 595313"/>
              <a:gd name="connsiteY31" fmla="*/ 790575 h 857250"/>
              <a:gd name="connsiteX32" fmla="*/ 354806 w 595313"/>
              <a:gd name="connsiteY32" fmla="*/ 728663 h 857250"/>
              <a:gd name="connsiteX33" fmla="*/ 271463 w 595313"/>
              <a:gd name="connsiteY33" fmla="*/ 50482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5313" h="857250">
                <a:moveTo>
                  <a:pt x="271463" y="504825"/>
                </a:moveTo>
                <a:lnTo>
                  <a:pt x="207169" y="350044"/>
                </a:lnTo>
                <a:lnTo>
                  <a:pt x="138113" y="226219"/>
                </a:lnTo>
                <a:lnTo>
                  <a:pt x="71438" y="128588"/>
                </a:lnTo>
                <a:lnTo>
                  <a:pt x="28575" y="78581"/>
                </a:lnTo>
                <a:lnTo>
                  <a:pt x="11906" y="59531"/>
                </a:lnTo>
                <a:lnTo>
                  <a:pt x="0" y="30956"/>
                </a:lnTo>
                <a:lnTo>
                  <a:pt x="0" y="14288"/>
                </a:lnTo>
                <a:lnTo>
                  <a:pt x="2381" y="4763"/>
                </a:lnTo>
                <a:lnTo>
                  <a:pt x="26194" y="0"/>
                </a:lnTo>
                <a:lnTo>
                  <a:pt x="61913" y="14288"/>
                </a:lnTo>
                <a:lnTo>
                  <a:pt x="123825" y="61913"/>
                </a:lnTo>
                <a:lnTo>
                  <a:pt x="204788" y="119063"/>
                </a:lnTo>
                <a:lnTo>
                  <a:pt x="290513" y="183356"/>
                </a:lnTo>
                <a:lnTo>
                  <a:pt x="381000" y="254794"/>
                </a:lnTo>
                <a:lnTo>
                  <a:pt x="445294" y="309563"/>
                </a:lnTo>
                <a:lnTo>
                  <a:pt x="488156" y="352425"/>
                </a:lnTo>
                <a:lnTo>
                  <a:pt x="531019" y="397669"/>
                </a:lnTo>
                <a:lnTo>
                  <a:pt x="554831" y="431006"/>
                </a:lnTo>
                <a:lnTo>
                  <a:pt x="566738" y="452438"/>
                </a:lnTo>
                <a:lnTo>
                  <a:pt x="583406" y="504825"/>
                </a:lnTo>
                <a:lnTo>
                  <a:pt x="592931" y="564356"/>
                </a:lnTo>
                <a:lnTo>
                  <a:pt x="595313" y="635794"/>
                </a:lnTo>
                <a:lnTo>
                  <a:pt x="590550" y="704850"/>
                </a:lnTo>
                <a:lnTo>
                  <a:pt x="578644" y="754856"/>
                </a:lnTo>
                <a:lnTo>
                  <a:pt x="557213" y="800100"/>
                </a:lnTo>
                <a:lnTo>
                  <a:pt x="521494" y="838200"/>
                </a:lnTo>
                <a:lnTo>
                  <a:pt x="492919" y="852488"/>
                </a:lnTo>
                <a:lnTo>
                  <a:pt x="469106" y="857250"/>
                </a:lnTo>
                <a:lnTo>
                  <a:pt x="433388" y="847725"/>
                </a:lnTo>
                <a:lnTo>
                  <a:pt x="404813" y="823913"/>
                </a:lnTo>
                <a:lnTo>
                  <a:pt x="381000" y="790575"/>
                </a:lnTo>
                <a:lnTo>
                  <a:pt x="354806" y="728663"/>
                </a:lnTo>
                <a:lnTo>
                  <a:pt x="271463" y="504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B703D13A-1AF8-D44F-BE42-5B5401E931D4}"/>
              </a:ext>
            </a:extLst>
          </p:cNvPr>
          <p:cNvSpPr/>
          <p:nvPr/>
        </p:nvSpPr>
        <p:spPr>
          <a:xfrm>
            <a:off x="5495925" y="1458913"/>
            <a:ext cx="827088" cy="977900"/>
          </a:xfrm>
          <a:custGeom>
            <a:avLst/>
            <a:gdLst>
              <a:gd name="connsiteX0" fmla="*/ 228600 w 826294"/>
              <a:gd name="connsiteY0" fmla="*/ 569119 h 976313"/>
              <a:gd name="connsiteX1" fmla="*/ 285750 w 826294"/>
              <a:gd name="connsiteY1" fmla="*/ 473869 h 976313"/>
              <a:gd name="connsiteX2" fmla="*/ 347663 w 826294"/>
              <a:gd name="connsiteY2" fmla="*/ 376238 h 976313"/>
              <a:gd name="connsiteX3" fmla="*/ 404813 w 826294"/>
              <a:gd name="connsiteY3" fmla="*/ 280988 h 976313"/>
              <a:gd name="connsiteX4" fmla="*/ 407194 w 826294"/>
              <a:gd name="connsiteY4" fmla="*/ 271463 h 976313"/>
              <a:gd name="connsiteX5" fmla="*/ 411956 w 826294"/>
              <a:gd name="connsiteY5" fmla="*/ 247650 h 976313"/>
              <a:gd name="connsiteX6" fmla="*/ 411956 w 826294"/>
              <a:gd name="connsiteY6" fmla="*/ 211932 h 976313"/>
              <a:gd name="connsiteX7" fmla="*/ 409575 w 826294"/>
              <a:gd name="connsiteY7" fmla="*/ 166688 h 976313"/>
              <a:gd name="connsiteX8" fmla="*/ 400050 w 826294"/>
              <a:gd name="connsiteY8" fmla="*/ 138113 h 976313"/>
              <a:gd name="connsiteX9" fmla="*/ 378619 w 826294"/>
              <a:gd name="connsiteY9" fmla="*/ 97632 h 976313"/>
              <a:gd name="connsiteX10" fmla="*/ 352425 w 826294"/>
              <a:gd name="connsiteY10" fmla="*/ 66675 h 976313"/>
              <a:gd name="connsiteX11" fmla="*/ 345281 w 826294"/>
              <a:gd name="connsiteY11" fmla="*/ 57150 h 976313"/>
              <a:gd name="connsiteX12" fmla="*/ 335756 w 826294"/>
              <a:gd name="connsiteY12" fmla="*/ 30957 h 976313"/>
              <a:gd name="connsiteX13" fmla="*/ 340519 w 826294"/>
              <a:gd name="connsiteY13" fmla="*/ 9525 h 976313"/>
              <a:gd name="connsiteX14" fmla="*/ 347663 w 826294"/>
              <a:gd name="connsiteY14" fmla="*/ 4763 h 976313"/>
              <a:gd name="connsiteX15" fmla="*/ 357188 w 826294"/>
              <a:gd name="connsiteY15" fmla="*/ 0 h 976313"/>
              <a:gd name="connsiteX16" fmla="*/ 369094 w 826294"/>
              <a:gd name="connsiteY16" fmla="*/ 0 h 976313"/>
              <a:gd name="connsiteX17" fmla="*/ 428625 w 826294"/>
              <a:gd name="connsiteY17" fmla="*/ 11907 h 976313"/>
              <a:gd name="connsiteX18" fmla="*/ 488156 w 826294"/>
              <a:gd name="connsiteY18" fmla="*/ 30957 h 976313"/>
              <a:gd name="connsiteX19" fmla="*/ 535781 w 826294"/>
              <a:gd name="connsiteY19" fmla="*/ 50007 h 976313"/>
              <a:gd name="connsiteX20" fmla="*/ 588169 w 826294"/>
              <a:gd name="connsiteY20" fmla="*/ 78582 h 976313"/>
              <a:gd name="connsiteX21" fmla="*/ 628650 w 826294"/>
              <a:gd name="connsiteY21" fmla="*/ 104775 h 976313"/>
              <a:gd name="connsiteX22" fmla="*/ 673894 w 826294"/>
              <a:gd name="connsiteY22" fmla="*/ 147638 h 976313"/>
              <a:gd name="connsiteX23" fmla="*/ 735806 w 826294"/>
              <a:gd name="connsiteY23" fmla="*/ 209550 h 976313"/>
              <a:gd name="connsiteX24" fmla="*/ 783431 w 826294"/>
              <a:gd name="connsiteY24" fmla="*/ 261938 h 976313"/>
              <a:gd name="connsiteX25" fmla="*/ 812006 w 826294"/>
              <a:gd name="connsiteY25" fmla="*/ 302419 h 976313"/>
              <a:gd name="connsiteX26" fmla="*/ 823913 w 826294"/>
              <a:gd name="connsiteY26" fmla="*/ 328613 h 976313"/>
              <a:gd name="connsiteX27" fmla="*/ 826294 w 826294"/>
              <a:gd name="connsiteY27" fmla="*/ 342900 h 976313"/>
              <a:gd name="connsiteX28" fmla="*/ 823913 w 826294"/>
              <a:gd name="connsiteY28" fmla="*/ 361950 h 976313"/>
              <a:gd name="connsiteX29" fmla="*/ 814388 w 826294"/>
              <a:gd name="connsiteY29" fmla="*/ 381000 h 976313"/>
              <a:gd name="connsiteX30" fmla="*/ 797719 w 826294"/>
              <a:gd name="connsiteY30" fmla="*/ 404813 h 976313"/>
              <a:gd name="connsiteX31" fmla="*/ 762000 w 826294"/>
              <a:gd name="connsiteY31" fmla="*/ 423863 h 976313"/>
              <a:gd name="connsiteX32" fmla="*/ 726281 w 826294"/>
              <a:gd name="connsiteY32" fmla="*/ 431007 h 976313"/>
              <a:gd name="connsiteX33" fmla="*/ 690563 w 826294"/>
              <a:gd name="connsiteY33" fmla="*/ 438150 h 976313"/>
              <a:gd name="connsiteX34" fmla="*/ 642938 w 826294"/>
              <a:gd name="connsiteY34" fmla="*/ 459582 h 976313"/>
              <a:gd name="connsiteX35" fmla="*/ 592931 w 826294"/>
              <a:gd name="connsiteY35" fmla="*/ 490538 h 976313"/>
              <a:gd name="connsiteX36" fmla="*/ 502444 w 826294"/>
              <a:gd name="connsiteY36" fmla="*/ 573882 h 976313"/>
              <a:gd name="connsiteX37" fmla="*/ 342900 w 826294"/>
              <a:gd name="connsiteY37" fmla="*/ 714375 h 976313"/>
              <a:gd name="connsiteX38" fmla="*/ 173831 w 826294"/>
              <a:gd name="connsiteY38" fmla="*/ 862013 h 976313"/>
              <a:gd name="connsiteX39" fmla="*/ 52388 w 826294"/>
              <a:gd name="connsiteY39" fmla="*/ 962025 h 976313"/>
              <a:gd name="connsiteX40" fmla="*/ 26194 w 826294"/>
              <a:gd name="connsiteY40" fmla="*/ 976313 h 976313"/>
              <a:gd name="connsiteX41" fmla="*/ 11906 w 826294"/>
              <a:gd name="connsiteY41" fmla="*/ 976313 h 976313"/>
              <a:gd name="connsiteX42" fmla="*/ 2381 w 826294"/>
              <a:gd name="connsiteY42" fmla="*/ 969169 h 976313"/>
              <a:gd name="connsiteX43" fmla="*/ 0 w 826294"/>
              <a:gd name="connsiteY43" fmla="*/ 957263 h 976313"/>
              <a:gd name="connsiteX44" fmla="*/ 2381 w 826294"/>
              <a:gd name="connsiteY44" fmla="*/ 933450 h 976313"/>
              <a:gd name="connsiteX45" fmla="*/ 38100 w 826294"/>
              <a:gd name="connsiteY45" fmla="*/ 866775 h 976313"/>
              <a:gd name="connsiteX46" fmla="*/ 154781 w 826294"/>
              <a:gd name="connsiteY46" fmla="*/ 688182 h 976313"/>
              <a:gd name="connsiteX47" fmla="*/ 228600 w 826294"/>
              <a:gd name="connsiteY47" fmla="*/ 569119 h 97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26294" h="976313">
                <a:moveTo>
                  <a:pt x="228600" y="569119"/>
                </a:moveTo>
                <a:lnTo>
                  <a:pt x="285750" y="473869"/>
                </a:lnTo>
                <a:lnTo>
                  <a:pt x="347663" y="376238"/>
                </a:lnTo>
                <a:lnTo>
                  <a:pt x="404813" y="280988"/>
                </a:lnTo>
                <a:lnTo>
                  <a:pt x="407194" y="271463"/>
                </a:lnTo>
                <a:lnTo>
                  <a:pt x="411956" y="247650"/>
                </a:lnTo>
                <a:lnTo>
                  <a:pt x="411956" y="211932"/>
                </a:lnTo>
                <a:lnTo>
                  <a:pt x="409575" y="166688"/>
                </a:lnTo>
                <a:lnTo>
                  <a:pt x="400050" y="138113"/>
                </a:lnTo>
                <a:lnTo>
                  <a:pt x="378619" y="97632"/>
                </a:lnTo>
                <a:lnTo>
                  <a:pt x="352425" y="66675"/>
                </a:lnTo>
                <a:lnTo>
                  <a:pt x="345281" y="57150"/>
                </a:lnTo>
                <a:lnTo>
                  <a:pt x="335756" y="30957"/>
                </a:lnTo>
                <a:lnTo>
                  <a:pt x="340519" y="9525"/>
                </a:lnTo>
                <a:lnTo>
                  <a:pt x="347663" y="4763"/>
                </a:lnTo>
                <a:lnTo>
                  <a:pt x="357188" y="0"/>
                </a:lnTo>
                <a:lnTo>
                  <a:pt x="369094" y="0"/>
                </a:lnTo>
                <a:lnTo>
                  <a:pt x="428625" y="11907"/>
                </a:lnTo>
                <a:lnTo>
                  <a:pt x="488156" y="30957"/>
                </a:lnTo>
                <a:lnTo>
                  <a:pt x="535781" y="50007"/>
                </a:lnTo>
                <a:lnTo>
                  <a:pt x="588169" y="78582"/>
                </a:lnTo>
                <a:lnTo>
                  <a:pt x="628650" y="104775"/>
                </a:lnTo>
                <a:lnTo>
                  <a:pt x="673894" y="147638"/>
                </a:lnTo>
                <a:lnTo>
                  <a:pt x="735806" y="209550"/>
                </a:lnTo>
                <a:lnTo>
                  <a:pt x="783431" y="261938"/>
                </a:lnTo>
                <a:lnTo>
                  <a:pt x="812006" y="302419"/>
                </a:lnTo>
                <a:lnTo>
                  <a:pt x="823913" y="328613"/>
                </a:lnTo>
                <a:lnTo>
                  <a:pt x="826294" y="342900"/>
                </a:lnTo>
                <a:lnTo>
                  <a:pt x="823913" y="361950"/>
                </a:lnTo>
                <a:lnTo>
                  <a:pt x="814388" y="381000"/>
                </a:lnTo>
                <a:lnTo>
                  <a:pt x="797719" y="404813"/>
                </a:lnTo>
                <a:lnTo>
                  <a:pt x="762000" y="423863"/>
                </a:lnTo>
                <a:lnTo>
                  <a:pt x="726281" y="431007"/>
                </a:lnTo>
                <a:lnTo>
                  <a:pt x="690563" y="438150"/>
                </a:lnTo>
                <a:lnTo>
                  <a:pt x="642938" y="459582"/>
                </a:lnTo>
                <a:lnTo>
                  <a:pt x="592931" y="490538"/>
                </a:lnTo>
                <a:lnTo>
                  <a:pt x="502444" y="573882"/>
                </a:lnTo>
                <a:lnTo>
                  <a:pt x="342900" y="714375"/>
                </a:lnTo>
                <a:lnTo>
                  <a:pt x="173831" y="862013"/>
                </a:lnTo>
                <a:lnTo>
                  <a:pt x="52388" y="962025"/>
                </a:lnTo>
                <a:lnTo>
                  <a:pt x="26194" y="976313"/>
                </a:lnTo>
                <a:lnTo>
                  <a:pt x="11906" y="976313"/>
                </a:lnTo>
                <a:lnTo>
                  <a:pt x="2381" y="969169"/>
                </a:lnTo>
                <a:lnTo>
                  <a:pt x="0" y="957263"/>
                </a:lnTo>
                <a:lnTo>
                  <a:pt x="2381" y="933450"/>
                </a:lnTo>
                <a:lnTo>
                  <a:pt x="38100" y="866775"/>
                </a:lnTo>
                <a:lnTo>
                  <a:pt x="154781" y="688182"/>
                </a:lnTo>
                <a:lnTo>
                  <a:pt x="228600" y="569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133D0C8-6B2A-0044-BFAF-D8B6A565365F}"/>
              </a:ext>
            </a:extLst>
          </p:cNvPr>
          <p:cNvSpPr/>
          <p:nvPr/>
        </p:nvSpPr>
        <p:spPr>
          <a:xfrm>
            <a:off x="3333750" y="2662238"/>
            <a:ext cx="685800" cy="1717675"/>
          </a:xfrm>
          <a:custGeom>
            <a:avLst/>
            <a:gdLst>
              <a:gd name="connsiteX0" fmla="*/ 259556 w 685800"/>
              <a:gd name="connsiteY0" fmla="*/ 571500 h 1716881"/>
              <a:gd name="connsiteX1" fmla="*/ 240506 w 685800"/>
              <a:gd name="connsiteY1" fmla="*/ 488156 h 1716881"/>
              <a:gd name="connsiteX2" fmla="*/ 216694 w 685800"/>
              <a:gd name="connsiteY2" fmla="*/ 395287 h 1716881"/>
              <a:gd name="connsiteX3" fmla="*/ 192881 w 685800"/>
              <a:gd name="connsiteY3" fmla="*/ 333375 h 1716881"/>
              <a:gd name="connsiteX4" fmla="*/ 166688 w 685800"/>
              <a:gd name="connsiteY4" fmla="*/ 278606 h 1716881"/>
              <a:gd name="connsiteX5" fmla="*/ 135731 w 685800"/>
              <a:gd name="connsiteY5" fmla="*/ 223837 h 1716881"/>
              <a:gd name="connsiteX6" fmla="*/ 109538 w 685800"/>
              <a:gd name="connsiteY6" fmla="*/ 180975 h 1716881"/>
              <a:gd name="connsiteX7" fmla="*/ 76200 w 685800"/>
              <a:gd name="connsiteY7" fmla="*/ 135731 h 1716881"/>
              <a:gd name="connsiteX8" fmla="*/ 50006 w 685800"/>
              <a:gd name="connsiteY8" fmla="*/ 104775 h 1716881"/>
              <a:gd name="connsiteX9" fmla="*/ 21431 w 685800"/>
              <a:gd name="connsiteY9" fmla="*/ 73818 h 1716881"/>
              <a:gd name="connsiteX10" fmla="*/ 7144 w 685800"/>
              <a:gd name="connsiteY10" fmla="*/ 54768 h 1716881"/>
              <a:gd name="connsiteX11" fmla="*/ 0 w 685800"/>
              <a:gd name="connsiteY11" fmla="*/ 38100 h 1716881"/>
              <a:gd name="connsiteX12" fmla="*/ 0 w 685800"/>
              <a:gd name="connsiteY12" fmla="*/ 16668 h 1716881"/>
              <a:gd name="connsiteX13" fmla="*/ 7144 w 685800"/>
              <a:gd name="connsiteY13" fmla="*/ 2381 h 1716881"/>
              <a:gd name="connsiteX14" fmla="*/ 23813 w 685800"/>
              <a:gd name="connsiteY14" fmla="*/ 0 h 1716881"/>
              <a:gd name="connsiteX15" fmla="*/ 61913 w 685800"/>
              <a:gd name="connsiteY15" fmla="*/ 9525 h 1716881"/>
              <a:gd name="connsiteX16" fmla="*/ 133350 w 685800"/>
              <a:gd name="connsiteY16" fmla="*/ 30956 h 1716881"/>
              <a:gd name="connsiteX17" fmla="*/ 192881 w 685800"/>
              <a:gd name="connsiteY17" fmla="*/ 50006 h 1716881"/>
              <a:gd name="connsiteX18" fmla="*/ 280988 w 685800"/>
              <a:gd name="connsiteY18" fmla="*/ 83343 h 1716881"/>
              <a:gd name="connsiteX19" fmla="*/ 350044 w 685800"/>
              <a:gd name="connsiteY19" fmla="*/ 114300 h 1716881"/>
              <a:gd name="connsiteX20" fmla="*/ 414338 w 685800"/>
              <a:gd name="connsiteY20" fmla="*/ 297656 h 1716881"/>
              <a:gd name="connsiteX21" fmla="*/ 464344 w 685800"/>
              <a:gd name="connsiteY21" fmla="*/ 497681 h 1716881"/>
              <a:gd name="connsiteX22" fmla="*/ 504825 w 685800"/>
              <a:gd name="connsiteY22" fmla="*/ 676275 h 1716881"/>
              <a:gd name="connsiteX23" fmla="*/ 521494 w 685800"/>
              <a:gd name="connsiteY23" fmla="*/ 766762 h 1716881"/>
              <a:gd name="connsiteX24" fmla="*/ 550069 w 685800"/>
              <a:gd name="connsiteY24" fmla="*/ 916781 h 1716881"/>
              <a:gd name="connsiteX25" fmla="*/ 573881 w 685800"/>
              <a:gd name="connsiteY25" fmla="*/ 1016793 h 1716881"/>
              <a:gd name="connsiteX26" fmla="*/ 595313 w 685800"/>
              <a:gd name="connsiteY26" fmla="*/ 1104900 h 1716881"/>
              <a:gd name="connsiteX27" fmla="*/ 614363 w 685800"/>
              <a:gd name="connsiteY27" fmla="*/ 1197768 h 1716881"/>
              <a:gd name="connsiteX28" fmla="*/ 645319 w 685800"/>
              <a:gd name="connsiteY28" fmla="*/ 1362075 h 1716881"/>
              <a:gd name="connsiteX29" fmla="*/ 657225 w 685800"/>
              <a:gd name="connsiteY29" fmla="*/ 1421606 h 1716881"/>
              <a:gd name="connsiteX30" fmla="*/ 685800 w 685800"/>
              <a:gd name="connsiteY30" fmla="*/ 1628775 h 1716881"/>
              <a:gd name="connsiteX31" fmla="*/ 659606 w 685800"/>
              <a:gd name="connsiteY31" fmla="*/ 1685925 h 1716881"/>
              <a:gd name="connsiteX32" fmla="*/ 638175 w 685800"/>
              <a:gd name="connsiteY32" fmla="*/ 1709737 h 1716881"/>
              <a:gd name="connsiteX33" fmla="*/ 626269 w 685800"/>
              <a:gd name="connsiteY33" fmla="*/ 1716881 h 1716881"/>
              <a:gd name="connsiteX34" fmla="*/ 604838 w 685800"/>
              <a:gd name="connsiteY34" fmla="*/ 1716881 h 1716881"/>
              <a:gd name="connsiteX35" fmla="*/ 573881 w 685800"/>
              <a:gd name="connsiteY35" fmla="*/ 1704975 h 1716881"/>
              <a:gd name="connsiteX36" fmla="*/ 550069 w 685800"/>
              <a:gd name="connsiteY36" fmla="*/ 1690687 h 1716881"/>
              <a:gd name="connsiteX37" fmla="*/ 521494 w 685800"/>
              <a:gd name="connsiteY37" fmla="*/ 1664493 h 1716881"/>
              <a:gd name="connsiteX38" fmla="*/ 495300 w 685800"/>
              <a:gd name="connsiteY38" fmla="*/ 1616868 h 1716881"/>
              <a:gd name="connsiteX39" fmla="*/ 457200 w 685800"/>
              <a:gd name="connsiteY39" fmla="*/ 1547812 h 1716881"/>
              <a:gd name="connsiteX40" fmla="*/ 409575 w 685800"/>
              <a:gd name="connsiteY40" fmla="*/ 1469231 h 1716881"/>
              <a:gd name="connsiteX41" fmla="*/ 400050 w 685800"/>
              <a:gd name="connsiteY41" fmla="*/ 1421606 h 1716881"/>
              <a:gd name="connsiteX42" fmla="*/ 381000 w 685800"/>
              <a:gd name="connsiteY42" fmla="*/ 1266825 h 1716881"/>
              <a:gd name="connsiteX43" fmla="*/ 357188 w 685800"/>
              <a:gd name="connsiteY43" fmla="*/ 1092993 h 1716881"/>
              <a:gd name="connsiteX44" fmla="*/ 335756 w 685800"/>
              <a:gd name="connsiteY44" fmla="*/ 966787 h 1716881"/>
              <a:gd name="connsiteX45" fmla="*/ 304800 w 685800"/>
              <a:gd name="connsiteY45" fmla="*/ 781050 h 1716881"/>
              <a:gd name="connsiteX46" fmla="*/ 259556 w 685800"/>
              <a:gd name="connsiteY46" fmla="*/ 571500 h 171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5800" h="1716881">
                <a:moveTo>
                  <a:pt x="259556" y="571500"/>
                </a:moveTo>
                <a:lnTo>
                  <a:pt x="240506" y="488156"/>
                </a:lnTo>
                <a:lnTo>
                  <a:pt x="216694" y="395287"/>
                </a:lnTo>
                <a:lnTo>
                  <a:pt x="192881" y="333375"/>
                </a:lnTo>
                <a:lnTo>
                  <a:pt x="166688" y="278606"/>
                </a:lnTo>
                <a:lnTo>
                  <a:pt x="135731" y="223837"/>
                </a:lnTo>
                <a:lnTo>
                  <a:pt x="109538" y="180975"/>
                </a:lnTo>
                <a:lnTo>
                  <a:pt x="76200" y="135731"/>
                </a:lnTo>
                <a:lnTo>
                  <a:pt x="50006" y="104775"/>
                </a:lnTo>
                <a:lnTo>
                  <a:pt x="21431" y="73818"/>
                </a:lnTo>
                <a:lnTo>
                  <a:pt x="7144" y="54768"/>
                </a:lnTo>
                <a:lnTo>
                  <a:pt x="0" y="38100"/>
                </a:lnTo>
                <a:lnTo>
                  <a:pt x="0" y="16668"/>
                </a:lnTo>
                <a:lnTo>
                  <a:pt x="7144" y="2381"/>
                </a:lnTo>
                <a:lnTo>
                  <a:pt x="23813" y="0"/>
                </a:lnTo>
                <a:lnTo>
                  <a:pt x="61913" y="9525"/>
                </a:lnTo>
                <a:lnTo>
                  <a:pt x="133350" y="30956"/>
                </a:lnTo>
                <a:lnTo>
                  <a:pt x="192881" y="50006"/>
                </a:lnTo>
                <a:lnTo>
                  <a:pt x="280988" y="83343"/>
                </a:lnTo>
                <a:lnTo>
                  <a:pt x="350044" y="114300"/>
                </a:lnTo>
                <a:lnTo>
                  <a:pt x="414338" y="297656"/>
                </a:lnTo>
                <a:lnTo>
                  <a:pt x="464344" y="497681"/>
                </a:lnTo>
                <a:lnTo>
                  <a:pt x="504825" y="676275"/>
                </a:lnTo>
                <a:lnTo>
                  <a:pt x="521494" y="766762"/>
                </a:lnTo>
                <a:lnTo>
                  <a:pt x="550069" y="916781"/>
                </a:lnTo>
                <a:lnTo>
                  <a:pt x="573881" y="1016793"/>
                </a:lnTo>
                <a:lnTo>
                  <a:pt x="595313" y="1104900"/>
                </a:lnTo>
                <a:lnTo>
                  <a:pt x="614363" y="1197768"/>
                </a:lnTo>
                <a:lnTo>
                  <a:pt x="645319" y="1362075"/>
                </a:lnTo>
                <a:lnTo>
                  <a:pt x="657225" y="1421606"/>
                </a:lnTo>
                <a:lnTo>
                  <a:pt x="685800" y="1628775"/>
                </a:lnTo>
                <a:lnTo>
                  <a:pt x="659606" y="1685925"/>
                </a:lnTo>
                <a:lnTo>
                  <a:pt x="638175" y="1709737"/>
                </a:lnTo>
                <a:lnTo>
                  <a:pt x="626269" y="1716881"/>
                </a:lnTo>
                <a:lnTo>
                  <a:pt x="604838" y="1716881"/>
                </a:lnTo>
                <a:lnTo>
                  <a:pt x="573881" y="1704975"/>
                </a:lnTo>
                <a:lnTo>
                  <a:pt x="550069" y="1690687"/>
                </a:lnTo>
                <a:lnTo>
                  <a:pt x="521494" y="1664493"/>
                </a:lnTo>
                <a:lnTo>
                  <a:pt x="495300" y="1616868"/>
                </a:lnTo>
                <a:lnTo>
                  <a:pt x="457200" y="1547812"/>
                </a:lnTo>
                <a:lnTo>
                  <a:pt x="409575" y="1469231"/>
                </a:lnTo>
                <a:lnTo>
                  <a:pt x="400050" y="1421606"/>
                </a:lnTo>
                <a:lnTo>
                  <a:pt x="381000" y="1266825"/>
                </a:lnTo>
                <a:lnTo>
                  <a:pt x="357188" y="1092993"/>
                </a:lnTo>
                <a:lnTo>
                  <a:pt x="335756" y="966787"/>
                </a:lnTo>
                <a:lnTo>
                  <a:pt x="304800" y="781050"/>
                </a:lnTo>
                <a:lnTo>
                  <a:pt x="259556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02B0AE33-56CC-2B4B-8ABF-1C46A7D1FBAD}"/>
              </a:ext>
            </a:extLst>
          </p:cNvPr>
          <p:cNvSpPr/>
          <p:nvPr/>
        </p:nvSpPr>
        <p:spPr>
          <a:xfrm>
            <a:off x="2541588" y="4435475"/>
            <a:ext cx="4643437" cy="669925"/>
          </a:xfrm>
          <a:custGeom>
            <a:avLst/>
            <a:gdLst>
              <a:gd name="connsiteX0" fmla="*/ 1691640 w 4644390"/>
              <a:gd name="connsiteY0" fmla="*/ 247650 h 670560"/>
              <a:gd name="connsiteX1" fmla="*/ 1874520 w 4644390"/>
              <a:gd name="connsiteY1" fmla="*/ 224790 h 670560"/>
              <a:gd name="connsiteX2" fmla="*/ 2065020 w 4644390"/>
              <a:gd name="connsiteY2" fmla="*/ 205740 h 670560"/>
              <a:gd name="connsiteX3" fmla="*/ 2179320 w 4644390"/>
              <a:gd name="connsiteY3" fmla="*/ 198120 h 670560"/>
              <a:gd name="connsiteX4" fmla="*/ 2385060 w 4644390"/>
              <a:gd name="connsiteY4" fmla="*/ 182880 h 670560"/>
              <a:gd name="connsiteX5" fmla="*/ 2594610 w 4644390"/>
              <a:gd name="connsiteY5" fmla="*/ 160020 h 670560"/>
              <a:gd name="connsiteX6" fmla="*/ 2846070 w 4644390"/>
              <a:gd name="connsiteY6" fmla="*/ 137160 h 670560"/>
              <a:gd name="connsiteX7" fmla="*/ 3135630 w 4644390"/>
              <a:gd name="connsiteY7" fmla="*/ 110490 h 670560"/>
              <a:gd name="connsiteX8" fmla="*/ 3432810 w 4644390"/>
              <a:gd name="connsiteY8" fmla="*/ 80010 h 670560"/>
              <a:gd name="connsiteX9" fmla="*/ 3630930 w 4644390"/>
              <a:gd name="connsiteY9" fmla="*/ 60960 h 670560"/>
              <a:gd name="connsiteX10" fmla="*/ 3745230 w 4644390"/>
              <a:gd name="connsiteY10" fmla="*/ 49530 h 670560"/>
              <a:gd name="connsiteX11" fmla="*/ 3802380 w 4644390"/>
              <a:gd name="connsiteY11" fmla="*/ 45720 h 670560"/>
              <a:gd name="connsiteX12" fmla="*/ 3867150 w 4644390"/>
              <a:gd name="connsiteY12" fmla="*/ 30480 h 670560"/>
              <a:gd name="connsiteX13" fmla="*/ 3962400 w 4644390"/>
              <a:gd name="connsiteY13" fmla="*/ 3810 h 670560"/>
              <a:gd name="connsiteX14" fmla="*/ 3996690 w 4644390"/>
              <a:gd name="connsiteY14" fmla="*/ 0 h 670560"/>
              <a:gd name="connsiteX15" fmla="*/ 4069080 w 4644390"/>
              <a:gd name="connsiteY15" fmla="*/ 7620 h 670560"/>
              <a:gd name="connsiteX16" fmla="*/ 4217670 w 4644390"/>
              <a:gd name="connsiteY16" fmla="*/ 34290 h 670560"/>
              <a:gd name="connsiteX17" fmla="*/ 4381500 w 4644390"/>
              <a:gd name="connsiteY17" fmla="*/ 72390 h 670560"/>
              <a:gd name="connsiteX18" fmla="*/ 4450080 w 4644390"/>
              <a:gd name="connsiteY18" fmla="*/ 95250 h 670560"/>
              <a:gd name="connsiteX19" fmla="*/ 4514850 w 4644390"/>
              <a:gd name="connsiteY19" fmla="*/ 118110 h 670560"/>
              <a:gd name="connsiteX20" fmla="*/ 4575810 w 4644390"/>
              <a:gd name="connsiteY20" fmla="*/ 148590 h 670560"/>
              <a:gd name="connsiteX21" fmla="*/ 4613910 w 4644390"/>
              <a:gd name="connsiteY21" fmla="*/ 175260 h 670560"/>
              <a:gd name="connsiteX22" fmla="*/ 4632960 w 4644390"/>
              <a:gd name="connsiteY22" fmla="*/ 194310 h 670560"/>
              <a:gd name="connsiteX23" fmla="*/ 4644390 w 4644390"/>
              <a:gd name="connsiteY23" fmla="*/ 224790 h 670560"/>
              <a:gd name="connsiteX24" fmla="*/ 4644390 w 4644390"/>
              <a:gd name="connsiteY24" fmla="*/ 262890 h 670560"/>
              <a:gd name="connsiteX25" fmla="*/ 4632960 w 4644390"/>
              <a:gd name="connsiteY25" fmla="*/ 297180 h 670560"/>
              <a:gd name="connsiteX26" fmla="*/ 4606290 w 4644390"/>
              <a:gd name="connsiteY26" fmla="*/ 316230 h 670560"/>
              <a:gd name="connsiteX27" fmla="*/ 4549140 w 4644390"/>
              <a:gd name="connsiteY27" fmla="*/ 335280 h 670560"/>
              <a:gd name="connsiteX28" fmla="*/ 4507230 w 4644390"/>
              <a:gd name="connsiteY28" fmla="*/ 335280 h 670560"/>
              <a:gd name="connsiteX29" fmla="*/ 4339590 w 4644390"/>
              <a:gd name="connsiteY29" fmla="*/ 320040 h 670560"/>
              <a:gd name="connsiteX30" fmla="*/ 4145280 w 4644390"/>
              <a:gd name="connsiteY30" fmla="*/ 304800 h 670560"/>
              <a:gd name="connsiteX31" fmla="*/ 3890010 w 4644390"/>
              <a:gd name="connsiteY31" fmla="*/ 289560 h 670560"/>
              <a:gd name="connsiteX32" fmla="*/ 3669030 w 4644390"/>
              <a:gd name="connsiteY32" fmla="*/ 285750 h 670560"/>
              <a:gd name="connsiteX33" fmla="*/ 3425190 w 4644390"/>
              <a:gd name="connsiteY33" fmla="*/ 289560 h 670560"/>
              <a:gd name="connsiteX34" fmla="*/ 3086100 w 4644390"/>
              <a:gd name="connsiteY34" fmla="*/ 300990 h 670560"/>
              <a:gd name="connsiteX35" fmla="*/ 2800350 w 4644390"/>
              <a:gd name="connsiteY35" fmla="*/ 320040 h 670560"/>
              <a:gd name="connsiteX36" fmla="*/ 2472690 w 4644390"/>
              <a:gd name="connsiteY36" fmla="*/ 350520 h 670560"/>
              <a:gd name="connsiteX37" fmla="*/ 2369820 w 4644390"/>
              <a:gd name="connsiteY37" fmla="*/ 361950 h 670560"/>
              <a:gd name="connsiteX38" fmla="*/ 2076450 w 4644390"/>
              <a:gd name="connsiteY38" fmla="*/ 388620 h 670560"/>
              <a:gd name="connsiteX39" fmla="*/ 1805940 w 4644390"/>
              <a:gd name="connsiteY39" fmla="*/ 415290 h 670560"/>
              <a:gd name="connsiteX40" fmla="*/ 1554480 w 4644390"/>
              <a:gd name="connsiteY40" fmla="*/ 449580 h 670560"/>
              <a:gd name="connsiteX41" fmla="*/ 1341120 w 4644390"/>
              <a:gd name="connsiteY41" fmla="*/ 483870 h 670560"/>
              <a:gd name="connsiteX42" fmla="*/ 1139190 w 4644390"/>
              <a:gd name="connsiteY42" fmla="*/ 521970 h 670560"/>
              <a:gd name="connsiteX43" fmla="*/ 906780 w 4644390"/>
              <a:gd name="connsiteY43" fmla="*/ 571500 h 670560"/>
              <a:gd name="connsiteX44" fmla="*/ 716280 w 4644390"/>
              <a:gd name="connsiteY44" fmla="*/ 621030 h 670560"/>
              <a:gd name="connsiteX45" fmla="*/ 514350 w 4644390"/>
              <a:gd name="connsiteY45" fmla="*/ 670560 h 670560"/>
              <a:gd name="connsiteX46" fmla="*/ 483870 w 4644390"/>
              <a:gd name="connsiteY46" fmla="*/ 670560 h 670560"/>
              <a:gd name="connsiteX47" fmla="*/ 438150 w 4644390"/>
              <a:gd name="connsiteY47" fmla="*/ 662940 h 670560"/>
              <a:gd name="connsiteX48" fmla="*/ 381000 w 4644390"/>
              <a:gd name="connsiteY48" fmla="*/ 636270 h 670560"/>
              <a:gd name="connsiteX49" fmla="*/ 323850 w 4644390"/>
              <a:gd name="connsiteY49" fmla="*/ 601980 h 670560"/>
              <a:gd name="connsiteX50" fmla="*/ 217170 w 4644390"/>
              <a:gd name="connsiteY50" fmla="*/ 514350 h 670560"/>
              <a:gd name="connsiteX51" fmla="*/ 121920 w 4644390"/>
              <a:gd name="connsiteY51" fmla="*/ 422910 h 670560"/>
              <a:gd name="connsiteX52" fmla="*/ 34290 w 4644390"/>
              <a:gd name="connsiteY52" fmla="*/ 339090 h 670560"/>
              <a:gd name="connsiteX53" fmla="*/ 15240 w 4644390"/>
              <a:gd name="connsiteY53" fmla="*/ 312420 h 670560"/>
              <a:gd name="connsiteX54" fmla="*/ 3810 w 4644390"/>
              <a:gd name="connsiteY54" fmla="*/ 289560 h 670560"/>
              <a:gd name="connsiteX55" fmla="*/ 0 w 4644390"/>
              <a:gd name="connsiteY55" fmla="*/ 270510 h 670560"/>
              <a:gd name="connsiteX56" fmla="*/ 7620 w 4644390"/>
              <a:gd name="connsiteY56" fmla="*/ 255270 h 670560"/>
              <a:gd name="connsiteX57" fmla="*/ 15240 w 4644390"/>
              <a:gd name="connsiteY57" fmla="*/ 251460 h 670560"/>
              <a:gd name="connsiteX58" fmla="*/ 45720 w 4644390"/>
              <a:gd name="connsiteY58" fmla="*/ 262890 h 670560"/>
              <a:gd name="connsiteX59" fmla="*/ 106680 w 4644390"/>
              <a:gd name="connsiteY59" fmla="*/ 289560 h 670560"/>
              <a:gd name="connsiteX60" fmla="*/ 171450 w 4644390"/>
              <a:gd name="connsiteY60" fmla="*/ 320040 h 670560"/>
              <a:gd name="connsiteX61" fmla="*/ 236220 w 4644390"/>
              <a:gd name="connsiteY61" fmla="*/ 342900 h 670560"/>
              <a:gd name="connsiteX62" fmla="*/ 297180 w 4644390"/>
              <a:gd name="connsiteY62" fmla="*/ 365760 h 670560"/>
              <a:gd name="connsiteX63" fmla="*/ 354330 w 4644390"/>
              <a:gd name="connsiteY63" fmla="*/ 381000 h 670560"/>
              <a:gd name="connsiteX64" fmla="*/ 411480 w 4644390"/>
              <a:gd name="connsiteY64" fmla="*/ 396240 h 670560"/>
              <a:gd name="connsiteX65" fmla="*/ 472440 w 4644390"/>
              <a:gd name="connsiteY65" fmla="*/ 403860 h 670560"/>
              <a:gd name="connsiteX66" fmla="*/ 552450 w 4644390"/>
              <a:gd name="connsiteY66" fmla="*/ 400050 h 670560"/>
              <a:gd name="connsiteX67" fmla="*/ 742950 w 4644390"/>
              <a:gd name="connsiteY67" fmla="*/ 384810 h 670560"/>
              <a:gd name="connsiteX68" fmla="*/ 994410 w 4644390"/>
              <a:gd name="connsiteY68" fmla="*/ 350520 h 670560"/>
              <a:gd name="connsiteX69" fmla="*/ 1303020 w 4644390"/>
              <a:gd name="connsiteY69" fmla="*/ 300990 h 670560"/>
              <a:gd name="connsiteX70" fmla="*/ 1691640 w 4644390"/>
              <a:gd name="connsiteY70" fmla="*/ 24765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44390" h="670560">
                <a:moveTo>
                  <a:pt x="1691640" y="247650"/>
                </a:moveTo>
                <a:lnTo>
                  <a:pt x="1874520" y="224790"/>
                </a:lnTo>
                <a:lnTo>
                  <a:pt x="2065020" y="205740"/>
                </a:lnTo>
                <a:lnTo>
                  <a:pt x="2179320" y="198120"/>
                </a:lnTo>
                <a:lnTo>
                  <a:pt x="2385060" y="182880"/>
                </a:lnTo>
                <a:lnTo>
                  <a:pt x="2594610" y="160020"/>
                </a:lnTo>
                <a:lnTo>
                  <a:pt x="2846070" y="137160"/>
                </a:lnTo>
                <a:lnTo>
                  <a:pt x="3135630" y="110490"/>
                </a:lnTo>
                <a:lnTo>
                  <a:pt x="3432810" y="80010"/>
                </a:lnTo>
                <a:lnTo>
                  <a:pt x="3630930" y="60960"/>
                </a:lnTo>
                <a:lnTo>
                  <a:pt x="3745230" y="49530"/>
                </a:lnTo>
                <a:lnTo>
                  <a:pt x="3802380" y="45720"/>
                </a:lnTo>
                <a:lnTo>
                  <a:pt x="3867150" y="30480"/>
                </a:lnTo>
                <a:lnTo>
                  <a:pt x="3962400" y="3810"/>
                </a:lnTo>
                <a:lnTo>
                  <a:pt x="3996690" y="0"/>
                </a:lnTo>
                <a:lnTo>
                  <a:pt x="4069080" y="7620"/>
                </a:lnTo>
                <a:lnTo>
                  <a:pt x="4217670" y="34290"/>
                </a:lnTo>
                <a:lnTo>
                  <a:pt x="4381500" y="72390"/>
                </a:lnTo>
                <a:lnTo>
                  <a:pt x="4450080" y="95250"/>
                </a:lnTo>
                <a:lnTo>
                  <a:pt x="4514850" y="118110"/>
                </a:lnTo>
                <a:lnTo>
                  <a:pt x="4575810" y="148590"/>
                </a:lnTo>
                <a:lnTo>
                  <a:pt x="4613910" y="175260"/>
                </a:lnTo>
                <a:lnTo>
                  <a:pt x="4632960" y="194310"/>
                </a:lnTo>
                <a:lnTo>
                  <a:pt x="4644390" y="224790"/>
                </a:lnTo>
                <a:lnTo>
                  <a:pt x="4644390" y="262890"/>
                </a:lnTo>
                <a:lnTo>
                  <a:pt x="4632960" y="297180"/>
                </a:lnTo>
                <a:lnTo>
                  <a:pt x="4606290" y="316230"/>
                </a:lnTo>
                <a:lnTo>
                  <a:pt x="4549140" y="335280"/>
                </a:lnTo>
                <a:lnTo>
                  <a:pt x="4507230" y="335280"/>
                </a:lnTo>
                <a:lnTo>
                  <a:pt x="4339590" y="320040"/>
                </a:lnTo>
                <a:lnTo>
                  <a:pt x="4145280" y="304800"/>
                </a:lnTo>
                <a:lnTo>
                  <a:pt x="3890010" y="289560"/>
                </a:lnTo>
                <a:lnTo>
                  <a:pt x="3669030" y="285750"/>
                </a:lnTo>
                <a:lnTo>
                  <a:pt x="3425190" y="289560"/>
                </a:lnTo>
                <a:lnTo>
                  <a:pt x="3086100" y="300990"/>
                </a:lnTo>
                <a:lnTo>
                  <a:pt x="2800350" y="320040"/>
                </a:lnTo>
                <a:lnTo>
                  <a:pt x="2472690" y="350520"/>
                </a:lnTo>
                <a:lnTo>
                  <a:pt x="2369820" y="361950"/>
                </a:lnTo>
                <a:lnTo>
                  <a:pt x="2076450" y="388620"/>
                </a:lnTo>
                <a:lnTo>
                  <a:pt x="1805940" y="415290"/>
                </a:lnTo>
                <a:lnTo>
                  <a:pt x="1554480" y="449580"/>
                </a:lnTo>
                <a:lnTo>
                  <a:pt x="1341120" y="483870"/>
                </a:lnTo>
                <a:lnTo>
                  <a:pt x="1139190" y="521970"/>
                </a:lnTo>
                <a:lnTo>
                  <a:pt x="906780" y="571500"/>
                </a:lnTo>
                <a:lnTo>
                  <a:pt x="716280" y="621030"/>
                </a:lnTo>
                <a:lnTo>
                  <a:pt x="514350" y="670560"/>
                </a:lnTo>
                <a:lnTo>
                  <a:pt x="483870" y="670560"/>
                </a:lnTo>
                <a:lnTo>
                  <a:pt x="438150" y="662940"/>
                </a:lnTo>
                <a:lnTo>
                  <a:pt x="381000" y="636270"/>
                </a:lnTo>
                <a:lnTo>
                  <a:pt x="323850" y="601980"/>
                </a:lnTo>
                <a:lnTo>
                  <a:pt x="217170" y="514350"/>
                </a:lnTo>
                <a:lnTo>
                  <a:pt x="121920" y="422910"/>
                </a:lnTo>
                <a:lnTo>
                  <a:pt x="34290" y="339090"/>
                </a:lnTo>
                <a:lnTo>
                  <a:pt x="15240" y="312420"/>
                </a:lnTo>
                <a:lnTo>
                  <a:pt x="3810" y="289560"/>
                </a:lnTo>
                <a:lnTo>
                  <a:pt x="0" y="270510"/>
                </a:lnTo>
                <a:lnTo>
                  <a:pt x="7620" y="255270"/>
                </a:lnTo>
                <a:lnTo>
                  <a:pt x="15240" y="251460"/>
                </a:lnTo>
                <a:lnTo>
                  <a:pt x="45720" y="262890"/>
                </a:lnTo>
                <a:lnTo>
                  <a:pt x="106680" y="289560"/>
                </a:lnTo>
                <a:lnTo>
                  <a:pt x="171450" y="320040"/>
                </a:lnTo>
                <a:lnTo>
                  <a:pt x="236220" y="342900"/>
                </a:lnTo>
                <a:lnTo>
                  <a:pt x="297180" y="365760"/>
                </a:lnTo>
                <a:lnTo>
                  <a:pt x="354330" y="381000"/>
                </a:lnTo>
                <a:lnTo>
                  <a:pt x="411480" y="396240"/>
                </a:lnTo>
                <a:lnTo>
                  <a:pt x="472440" y="403860"/>
                </a:lnTo>
                <a:lnTo>
                  <a:pt x="552450" y="400050"/>
                </a:lnTo>
                <a:lnTo>
                  <a:pt x="742950" y="384810"/>
                </a:lnTo>
                <a:lnTo>
                  <a:pt x="994410" y="350520"/>
                </a:lnTo>
                <a:lnTo>
                  <a:pt x="1303020" y="300990"/>
                </a:lnTo>
                <a:lnTo>
                  <a:pt x="1691640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6634EEB-3C3C-884F-87A3-3CAB184C1743}"/>
              </a:ext>
            </a:extLst>
          </p:cNvPr>
          <p:cNvSpPr/>
          <p:nvPr/>
        </p:nvSpPr>
        <p:spPr>
          <a:xfrm>
            <a:off x="3624263" y="2516188"/>
            <a:ext cx="2747962" cy="1644650"/>
          </a:xfrm>
          <a:custGeom>
            <a:avLst/>
            <a:gdLst>
              <a:gd name="connsiteX0" fmla="*/ 581025 w 2747962"/>
              <a:gd name="connsiteY0" fmla="*/ 376238 h 1643063"/>
              <a:gd name="connsiteX1" fmla="*/ 314325 w 2747962"/>
              <a:gd name="connsiteY1" fmla="*/ 402432 h 1643063"/>
              <a:gd name="connsiteX2" fmla="*/ 80962 w 2747962"/>
              <a:gd name="connsiteY2" fmla="*/ 423863 h 1643063"/>
              <a:gd name="connsiteX3" fmla="*/ 59531 w 2747962"/>
              <a:gd name="connsiteY3" fmla="*/ 423863 h 1643063"/>
              <a:gd name="connsiteX4" fmla="*/ 0 w 2747962"/>
              <a:gd name="connsiteY4" fmla="*/ 271463 h 1643063"/>
              <a:gd name="connsiteX5" fmla="*/ 250031 w 2747962"/>
              <a:gd name="connsiteY5" fmla="*/ 250032 h 1643063"/>
              <a:gd name="connsiteX6" fmla="*/ 554831 w 2747962"/>
              <a:gd name="connsiteY6" fmla="*/ 214313 h 1643063"/>
              <a:gd name="connsiteX7" fmla="*/ 840581 w 2747962"/>
              <a:gd name="connsiteY7" fmla="*/ 190500 h 1643063"/>
              <a:gd name="connsiteX8" fmla="*/ 1166812 w 2747962"/>
              <a:gd name="connsiteY8" fmla="*/ 159544 h 1643063"/>
              <a:gd name="connsiteX9" fmla="*/ 1538287 w 2747962"/>
              <a:gd name="connsiteY9" fmla="*/ 121444 h 1643063"/>
              <a:gd name="connsiteX10" fmla="*/ 1800225 w 2747962"/>
              <a:gd name="connsiteY10" fmla="*/ 95250 h 1643063"/>
              <a:gd name="connsiteX11" fmla="*/ 2085975 w 2747962"/>
              <a:gd name="connsiteY11" fmla="*/ 61913 h 1643063"/>
              <a:gd name="connsiteX12" fmla="*/ 2235993 w 2747962"/>
              <a:gd name="connsiteY12" fmla="*/ 47625 h 1643063"/>
              <a:gd name="connsiteX13" fmla="*/ 2293143 w 2747962"/>
              <a:gd name="connsiteY13" fmla="*/ 30957 h 1643063"/>
              <a:gd name="connsiteX14" fmla="*/ 2371725 w 2747962"/>
              <a:gd name="connsiteY14" fmla="*/ 9525 h 1643063"/>
              <a:gd name="connsiteX15" fmla="*/ 2431256 w 2747962"/>
              <a:gd name="connsiteY15" fmla="*/ 0 h 1643063"/>
              <a:gd name="connsiteX16" fmla="*/ 2476500 w 2747962"/>
              <a:gd name="connsiteY16" fmla="*/ 2382 h 1643063"/>
              <a:gd name="connsiteX17" fmla="*/ 2493168 w 2747962"/>
              <a:gd name="connsiteY17" fmla="*/ 7144 h 1643063"/>
              <a:gd name="connsiteX18" fmla="*/ 2512218 w 2747962"/>
              <a:gd name="connsiteY18" fmla="*/ 21432 h 1643063"/>
              <a:gd name="connsiteX19" fmla="*/ 2547937 w 2747962"/>
              <a:gd name="connsiteY19" fmla="*/ 54769 h 1643063"/>
              <a:gd name="connsiteX20" fmla="*/ 2607468 w 2747962"/>
              <a:gd name="connsiteY20" fmla="*/ 111919 h 1643063"/>
              <a:gd name="connsiteX21" fmla="*/ 2664618 w 2747962"/>
              <a:gd name="connsiteY21" fmla="*/ 173832 h 1643063"/>
              <a:gd name="connsiteX22" fmla="*/ 2693193 w 2747962"/>
              <a:gd name="connsiteY22" fmla="*/ 207169 h 1643063"/>
              <a:gd name="connsiteX23" fmla="*/ 2717006 w 2747962"/>
              <a:gd name="connsiteY23" fmla="*/ 233363 h 1643063"/>
              <a:gd name="connsiteX24" fmla="*/ 2738437 w 2747962"/>
              <a:gd name="connsiteY24" fmla="*/ 266700 h 1643063"/>
              <a:gd name="connsiteX25" fmla="*/ 2745581 w 2747962"/>
              <a:gd name="connsiteY25" fmla="*/ 285750 h 1643063"/>
              <a:gd name="connsiteX26" fmla="*/ 2747962 w 2747962"/>
              <a:gd name="connsiteY26" fmla="*/ 302419 h 1643063"/>
              <a:gd name="connsiteX27" fmla="*/ 2743200 w 2747962"/>
              <a:gd name="connsiteY27" fmla="*/ 326232 h 1643063"/>
              <a:gd name="connsiteX28" fmla="*/ 2731293 w 2747962"/>
              <a:gd name="connsiteY28" fmla="*/ 350044 h 1643063"/>
              <a:gd name="connsiteX29" fmla="*/ 2709862 w 2747962"/>
              <a:gd name="connsiteY29" fmla="*/ 373857 h 1643063"/>
              <a:gd name="connsiteX30" fmla="*/ 2690812 w 2747962"/>
              <a:gd name="connsiteY30" fmla="*/ 388144 h 1643063"/>
              <a:gd name="connsiteX31" fmla="*/ 2650331 w 2747962"/>
              <a:gd name="connsiteY31" fmla="*/ 459582 h 1643063"/>
              <a:gd name="connsiteX32" fmla="*/ 2636043 w 2747962"/>
              <a:gd name="connsiteY32" fmla="*/ 500063 h 1643063"/>
              <a:gd name="connsiteX33" fmla="*/ 2583656 w 2747962"/>
              <a:gd name="connsiteY33" fmla="*/ 788194 h 1643063"/>
              <a:gd name="connsiteX34" fmla="*/ 2519362 w 2747962"/>
              <a:gd name="connsiteY34" fmla="*/ 1147763 h 1643063"/>
              <a:gd name="connsiteX35" fmla="*/ 2462212 w 2747962"/>
              <a:gd name="connsiteY35" fmla="*/ 1454944 h 1643063"/>
              <a:gd name="connsiteX36" fmla="*/ 2452687 w 2747962"/>
              <a:gd name="connsiteY36" fmla="*/ 1490663 h 1643063"/>
              <a:gd name="connsiteX37" fmla="*/ 2428875 w 2747962"/>
              <a:gd name="connsiteY37" fmla="*/ 1528763 h 1643063"/>
              <a:gd name="connsiteX38" fmla="*/ 2400300 w 2747962"/>
              <a:gd name="connsiteY38" fmla="*/ 1559719 h 1643063"/>
              <a:gd name="connsiteX39" fmla="*/ 2362200 w 2747962"/>
              <a:gd name="connsiteY39" fmla="*/ 1595438 h 1643063"/>
              <a:gd name="connsiteX40" fmla="*/ 2331243 w 2747962"/>
              <a:gd name="connsiteY40" fmla="*/ 1619250 h 1643063"/>
              <a:gd name="connsiteX41" fmla="*/ 2295525 w 2747962"/>
              <a:gd name="connsiteY41" fmla="*/ 1643063 h 1643063"/>
              <a:gd name="connsiteX42" fmla="*/ 2281237 w 2747962"/>
              <a:gd name="connsiteY42" fmla="*/ 1643063 h 1643063"/>
              <a:gd name="connsiteX43" fmla="*/ 2255043 w 2747962"/>
              <a:gd name="connsiteY43" fmla="*/ 1616869 h 1643063"/>
              <a:gd name="connsiteX44" fmla="*/ 2219325 w 2747962"/>
              <a:gd name="connsiteY44" fmla="*/ 1566863 h 1643063"/>
              <a:gd name="connsiteX45" fmla="*/ 2243137 w 2747962"/>
              <a:gd name="connsiteY45" fmla="*/ 1264444 h 1643063"/>
              <a:gd name="connsiteX46" fmla="*/ 2286000 w 2747962"/>
              <a:gd name="connsiteY46" fmla="*/ 950119 h 1643063"/>
              <a:gd name="connsiteX47" fmla="*/ 2326481 w 2747962"/>
              <a:gd name="connsiteY47" fmla="*/ 661988 h 1643063"/>
              <a:gd name="connsiteX48" fmla="*/ 2350293 w 2747962"/>
              <a:gd name="connsiteY48" fmla="*/ 476250 h 1643063"/>
              <a:gd name="connsiteX49" fmla="*/ 2366962 w 2747962"/>
              <a:gd name="connsiteY49" fmla="*/ 354807 h 1643063"/>
              <a:gd name="connsiteX50" fmla="*/ 2369343 w 2747962"/>
              <a:gd name="connsiteY50" fmla="*/ 316707 h 1643063"/>
              <a:gd name="connsiteX51" fmla="*/ 2364581 w 2747962"/>
              <a:gd name="connsiteY51" fmla="*/ 283369 h 1643063"/>
              <a:gd name="connsiteX52" fmla="*/ 2350293 w 2747962"/>
              <a:gd name="connsiteY52" fmla="*/ 247650 h 1643063"/>
              <a:gd name="connsiteX53" fmla="*/ 2328862 w 2747962"/>
              <a:gd name="connsiteY53" fmla="*/ 228600 h 1643063"/>
              <a:gd name="connsiteX54" fmla="*/ 2305050 w 2747962"/>
              <a:gd name="connsiteY54" fmla="*/ 221457 h 1643063"/>
              <a:gd name="connsiteX55" fmla="*/ 2190750 w 2747962"/>
              <a:gd name="connsiteY55" fmla="*/ 226219 h 1643063"/>
              <a:gd name="connsiteX56" fmla="*/ 1969293 w 2747962"/>
              <a:gd name="connsiteY56" fmla="*/ 238125 h 1643063"/>
              <a:gd name="connsiteX57" fmla="*/ 1638300 w 2747962"/>
              <a:gd name="connsiteY57" fmla="*/ 264319 h 1643063"/>
              <a:gd name="connsiteX58" fmla="*/ 1269206 w 2747962"/>
              <a:gd name="connsiteY58" fmla="*/ 307182 h 1643063"/>
              <a:gd name="connsiteX59" fmla="*/ 942975 w 2747962"/>
              <a:gd name="connsiteY59" fmla="*/ 340519 h 1643063"/>
              <a:gd name="connsiteX60" fmla="*/ 581025 w 2747962"/>
              <a:gd name="connsiteY60" fmla="*/ 376238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47962" h="1643063">
                <a:moveTo>
                  <a:pt x="581025" y="376238"/>
                </a:moveTo>
                <a:lnTo>
                  <a:pt x="314325" y="402432"/>
                </a:lnTo>
                <a:lnTo>
                  <a:pt x="80962" y="423863"/>
                </a:lnTo>
                <a:lnTo>
                  <a:pt x="59531" y="423863"/>
                </a:lnTo>
                <a:lnTo>
                  <a:pt x="0" y="271463"/>
                </a:lnTo>
                <a:lnTo>
                  <a:pt x="250031" y="250032"/>
                </a:lnTo>
                <a:lnTo>
                  <a:pt x="554831" y="214313"/>
                </a:lnTo>
                <a:lnTo>
                  <a:pt x="840581" y="190500"/>
                </a:lnTo>
                <a:lnTo>
                  <a:pt x="1166812" y="159544"/>
                </a:lnTo>
                <a:lnTo>
                  <a:pt x="1538287" y="121444"/>
                </a:lnTo>
                <a:lnTo>
                  <a:pt x="1800225" y="95250"/>
                </a:lnTo>
                <a:lnTo>
                  <a:pt x="2085975" y="61913"/>
                </a:lnTo>
                <a:lnTo>
                  <a:pt x="2235993" y="47625"/>
                </a:lnTo>
                <a:lnTo>
                  <a:pt x="2293143" y="30957"/>
                </a:lnTo>
                <a:lnTo>
                  <a:pt x="2371725" y="9525"/>
                </a:lnTo>
                <a:lnTo>
                  <a:pt x="2431256" y="0"/>
                </a:lnTo>
                <a:lnTo>
                  <a:pt x="2476500" y="2382"/>
                </a:lnTo>
                <a:lnTo>
                  <a:pt x="2493168" y="7144"/>
                </a:lnTo>
                <a:lnTo>
                  <a:pt x="2512218" y="21432"/>
                </a:lnTo>
                <a:lnTo>
                  <a:pt x="2547937" y="54769"/>
                </a:lnTo>
                <a:lnTo>
                  <a:pt x="2607468" y="111919"/>
                </a:lnTo>
                <a:lnTo>
                  <a:pt x="2664618" y="173832"/>
                </a:lnTo>
                <a:lnTo>
                  <a:pt x="2693193" y="207169"/>
                </a:lnTo>
                <a:lnTo>
                  <a:pt x="2717006" y="233363"/>
                </a:lnTo>
                <a:lnTo>
                  <a:pt x="2738437" y="266700"/>
                </a:lnTo>
                <a:lnTo>
                  <a:pt x="2745581" y="285750"/>
                </a:lnTo>
                <a:lnTo>
                  <a:pt x="2747962" y="302419"/>
                </a:lnTo>
                <a:lnTo>
                  <a:pt x="2743200" y="326232"/>
                </a:lnTo>
                <a:lnTo>
                  <a:pt x="2731293" y="350044"/>
                </a:lnTo>
                <a:lnTo>
                  <a:pt x="2709862" y="373857"/>
                </a:lnTo>
                <a:lnTo>
                  <a:pt x="2690812" y="388144"/>
                </a:lnTo>
                <a:lnTo>
                  <a:pt x="2650331" y="459582"/>
                </a:lnTo>
                <a:lnTo>
                  <a:pt x="2636043" y="500063"/>
                </a:lnTo>
                <a:lnTo>
                  <a:pt x="2583656" y="788194"/>
                </a:lnTo>
                <a:lnTo>
                  <a:pt x="2519362" y="1147763"/>
                </a:lnTo>
                <a:lnTo>
                  <a:pt x="2462212" y="1454944"/>
                </a:lnTo>
                <a:lnTo>
                  <a:pt x="2452687" y="1490663"/>
                </a:lnTo>
                <a:lnTo>
                  <a:pt x="2428875" y="1528763"/>
                </a:lnTo>
                <a:lnTo>
                  <a:pt x="2400300" y="1559719"/>
                </a:lnTo>
                <a:lnTo>
                  <a:pt x="2362200" y="1595438"/>
                </a:lnTo>
                <a:lnTo>
                  <a:pt x="2331243" y="1619250"/>
                </a:lnTo>
                <a:lnTo>
                  <a:pt x="2295525" y="1643063"/>
                </a:lnTo>
                <a:lnTo>
                  <a:pt x="2281237" y="1643063"/>
                </a:lnTo>
                <a:lnTo>
                  <a:pt x="2255043" y="1616869"/>
                </a:lnTo>
                <a:lnTo>
                  <a:pt x="2219325" y="1566863"/>
                </a:lnTo>
                <a:lnTo>
                  <a:pt x="2243137" y="1264444"/>
                </a:lnTo>
                <a:lnTo>
                  <a:pt x="2286000" y="950119"/>
                </a:lnTo>
                <a:lnTo>
                  <a:pt x="2326481" y="661988"/>
                </a:lnTo>
                <a:lnTo>
                  <a:pt x="2350293" y="476250"/>
                </a:lnTo>
                <a:lnTo>
                  <a:pt x="2366962" y="354807"/>
                </a:lnTo>
                <a:lnTo>
                  <a:pt x="2369343" y="316707"/>
                </a:lnTo>
                <a:lnTo>
                  <a:pt x="2364581" y="283369"/>
                </a:lnTo>
                <a:lnTo>
                  <a:pt x="2350293" y="247650"/>
                </a:lnTo>
                <a:lnTo>
                  <a:pt x="2328862" y="228600"/>
                </a:lnTo>
                <a:lnTo>
                  <a:pt x="2305050" y="221457"/>
                </a:lnTo>
                <a:lnTo>
                  <a:pt x="2190750" y="226219"/>
                </a:lnTo>
                <a:lnTo>
                  <a:pt x="1969293" y="238125"/>
                </a:lnTo>
                <a:lnTo>
                  <a:pt x="1638300" y="264319"/>
                </a:lnTo>
                <a:lnTo>
                  <a:pt x="1269206" y="307182"/>
                </a:lnTo>
                <a:lnTo>
                  <a:pt x="942975" y="340519"/>
                </a:lnTo>
                <a:lnTo>
                  <a:pt x="581025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A4494797-0B14-5E41-AED0-E371F05AEBAA}"/>
              </a:ext>
            </a:extLst>
          </p:cNvPr>
          <p:cNvSpPr/>
          <p:nvPr/>
        </p:nvSpPr>
        <p:spPr>
          <a:xfrm>
            <a:off x="3811588" y="3163888"/>
            <a:ext cx="2098675" cy="422275"/>
          </a:xfrm>
          <a:custGeom>
            <a:avLst/>
            <a:gdLst>
              <a:gd name="connsiteX0" fmla="*/ 407194 w 2097882"/>
              <a:gd name="connsiteY0" fmla="*/ 214313 h 421482"/>
              <a:gd name="connsiteX1" fmla="*/ 647700 w 2097882"/>
              <a:gd name="connsiteY1" fmla="*/ 188119 h 421482"/>
              <a:gd name="connsiteX2" fmla="*/ 935832 w 2097882"/>
              <a:gd name="connsiteY2" fmla="*/ 152400 h 421482"/>
              <a:gd name="connsiteX3" fmla="*/ 1135857 w 2097882"/>
              <a:gd name="connsiteY3" fmla="*/ 109538 h 421482"/>
              <a:gd name="connsiteX4" fmla="*/ 1283494 w 2097882"/>
              <a:gd name="connsiteY4" fmla="*/ 97632 h 421482"/>
              <a:gd name="connsiteX5" fmla="*/ 1431132 w 2097882"/>
              <a:gd name="connsiteY5" fmla="*/ 80963 h 421482"/>
              <a:gd name="connsiteX6" fmla="*/ 1545432 w 2097882"/>
              <a:gd name="connsiteY6" fmla="*/ 66675 h 421482"/>
              <a:gd name="connsiteX7" fmla="*/ 1700213 w 2097882"/>
              <a:gd name="connsiteY7" fmla="*/ 42863 h 421482"/>
              <a:gd name="connsiteX8" fmla="*/ 1783557 w 2097882"/>
              <a:gd name="connsiteY8" fmla="*/ 21432 h 421482"/>
              <a:gd name="connsiteX9" fmla="*/ 1864519 w 2097882"/>
              <a:gd name="connsiteY9" fmla="*/ 0 h 421482"/>
              <a:gd name="connsiteX10" fmla="*/ 1878807 w 2097882"/>
              <a:gd name="connsiteY10" fmla="*/ 0 h 421482"/>
              <a:gd name="connsiteX11" fmla="*/ 1897857 w 2097882"/>
              <a:gd name="connsiteY11" fmla="*/ 2382 h 421482"/>
              <a:gd name="connsiteX12" fmla="*/ 1950244 w 2097882"/>
              <a:gd name="connsiteY12" fmla="*/ 26194 h 421482"/>
              <a:gd name="connsiteX13" fmla="*/ 2009775 w 2097882"/>
              <a:gd name="connsiteY13" fmla="*/ 61913 h 421482"/>
              <a:gd name="connsiteX14" fmla="*/ 2047875 w 2097882"/>
              <a:gd name="connsiteY14" fmla="*/ 88107 h 421482"/>
              <a:gd name="connsiteX15" fmla="*/ 2071688 w 2097882"/>
              <a:gd name="connsiteY15" fmla="*/ 107157 h 421482"/>
              <a:gd name="connsiteX16" fmla="*/ 2090738 w 2097882"/>
              <a:gd name="connsiteY16" fmla="*/ 128588 h 421482"/>
              <a:gd name="connsiteX17" fmla="*/ 2095500 w 2097882"/>
              <a:gd name="connsiteY17" fmla="*/ 142875 h 421482"/>
              <a:gd name="connsiteX18" fmla="*/ 2097882 w 2097882"/>
              <a:gd name="connsiteY18" fmla="*/ 154782 h 421482"/>
              <a:gd name="connsiteX19" fmla="*/ 2097882 w 2097882"/>
              <a:gd name="connsiteY19" fmla="*/ 169069 h 421482"/>
              <a:gd name="connsiteX20" fmla="*/ 2093119 w 2097882"/>
              <a:gd name="connsiteY20" fmla="*/ 190500 h 421482"/>
              <a:gd name="connsiteX21" fmla="*/ 2071688 w 2097882"/>
              <a:gd name="connsiteY21" fmla="*/ 226219 h 421482"/>
              <a:gd name="connsiteX22" fmla="*/ 2040732 w 2097882"/>
              <a:gd name="connsiteY22" fmla="*/ 245269 h 421482"/>
              <a:gd name="connsiteX23" fmla="*/ 1990725 w 2097882"/>
              <a:gd name="connsiteY23" fmla="*/ 245269 h 421482"/>
              <a:gd name="connsiteX24" fmla="*/ 1840707 w 2097882"/>
              <a:gd name="connsiteY24" fmla="*/ 242888 h 421482"/>
              <a:gd name="connsiteX25" fmla="*/ 1704975 w 2097882"/>
              <a:gd name="connsiteY25" fmla="*/ 245269 h 421482"/>
              <a:gd name="connsiteX26" fmla="*/ 1514475 w 2097882"/>
              <a:gd name="connsiteY26" fmla="*/ 254794 h 421482"/>
              <a:gd name="connsiteX27" fmla="*/ 1228725 w 2097882"/>
              <a:gd name="connsiteY27" fmla="*/ 278607 h 421482"/>
              <a:gd name="connsiteX28" fmla="*/ 1112044 w 2097882"/>
              <a:gd name="connsiteY28" fmla="*/ 290513 h 421482"/>
              <a:gd name="connsiteX29" fmla="*/ 909638 w 2097882"/>
              <a:gd name="connsiteY29" fmla="*/ 328613 h 421482"/>
              <a:gd name="connsiteX30" fmla="*/ 723900 w 2097882"/>
              <a:gd name="connsiteY30" fmla="*/ 350044 h 421482"/>
              <a:gd name="connsiteX31" fmla="*/ 433388 w 2097882"/>
              <a:gd name="connsiteY31" fmla="*/ 388144 h 421482"/>
              <a:gd name="connsiteX32" fmla="*/ 259557 w 2097882"/>
              <a:gd name="connsiteY32" fmla="*/ 414338 h 421482"/>
              <a:gd name="connsiteX33" fmla="*/ 219075 w 2097882"/>
              <a:gd name="connsiteY33" fmla="*/ 421482 h 421482"/>
              <a:gd name="connsiteX34" fmla="*/ 190500 w 2097882"/>
              <a:gd name="connsiteY34" fmla="*/ 416719 h 421482"/>
              <a:gd name="connsiteX35" fmla="*/ 95250 w 2097882"/>
              <a:gd name="connsiteY35" fmla="*/ 388144 h 421482"/>
              <a:gd name="connsiteX36" fmla="*/ 19050 w 2097882"/>
              <a:gd name="connsiteY36" fmla="*/ 364332 h 421482"/>
              <a:gd name="connsiteX37" fmla="*/ 0 w 2097882"/>
              <a:gd name="connsiteY37" fmla="*/ 245269 h 421482"/>
              <a:gd name="connsiteX38" fmla="*/ 233363 w 2097882"/>
              <a:gd name="connsiteY38" fmla="*/ 230982 h 421482"/>
              <a:gd name="connsiteX39" fmla="*/ 407194 w 2097882"/>
              <a:gd name="connsiteY39" fmla="*/ 214313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97882" h="421482">
                <a:moveTo>
                  <a:pt x="407194" y="214313"/>
                </a:moveTo>
                <a:lnTo>
                  <a:pt x="647700" y="188119"/>
                </a:lnTo>
                <a:lnTo>
                  <a:pt x="935832" y="152400"/>
                </a:lnTo>
                <a:lnTo>
                  <a:pt x="1135857" y="109538"/>
                </a:lnTo>
                <a:lnTo>
                  <a:pt x="1283494" y="97632"/>
                </a:lnTo>
                <a:lnTo>
                  <a:pt x="1431132" y="80963"/>
                </a:lnTo>
                <a:lnTo>
                  <a:pt x="1545432" y="66675"/>
                </a:lnTo>
                <a:lnTo>
                  <a:pt x="1700213" y="42863"/>
                </a:lnTo>
                <a:lnTo>
                  <a:pt x="1783557" y="21432"/>
                </a:lnTo>
                <a:lnTo>
                  <a:pt x="1864519" y="0"/>
                </a:lnTo>
                <a:lnTo>
                  <a:pt x="1878807" y="0"/>
                </a:lnTo>
                <a:lnTo>
                  <a:pt x="1897857" y="2382"/>
                </a:lnTo>
                <a:lnTo>
                  <a:pt x="1950244" y="26194"/>
                </a:lnTo>
                <a:lnTo>
                  <a:pt x="2009775" y="61913"/>
                </a:lnTo>
                <a:lnTo>
                  <a:pt x="2047875" y="88107"/>
                </a:lnTo>
                <a:lnTo>
                  <a:pt x="2071688" y="107157"/>
                </a:lnTo>
                <a:lnTo>
                  <a:pt x="2090738" y="128588"/>
                </a:lnTo>
                <a:lnTo>
                  <a:pt x="2095500" y="142875"/>
                </a:lnTo>
                <a:lnTo>
                  <a:pt x="2097882" y="154782"/>
                </a:lnTo>
                <a:lnTo>
                  <a:pt x="2097882" y="169069"/>
                </a:lnTo>
                <a:lnTo>
                  <a:pt x="2093119" y="190500"/>
                </a:lnTo>
                <a:lnTo>
                  <a:pt x="2071688" y="226219"/>
                </a:lnTo>
                <a:lnTo>
                  <a:pt x="2040732" y="245269"/>
                </a:lnTo>
                <a:lnTo>
                  <a:pt x="1990725" y="245269"/>
                </a:lnTo>
                <a:lnTo>
                  <a:pt x="1840707" y="242888"/>
                </a:lnTo>
                <a:lnTo>
                  <a:pt x="1704975" y="245269"/>
                </a:lnTo>
                <a:lnTo>
                  <a:pt x="1514475" y="254794"/>
                </a:lnTo>
                <a:lnTo>
                  <a:pt x="1228725" y="278607"/>
                </a:lnTo>
                <a:lnTo>
                  <a:pt x="1112044" y="290513"/>
                </a:lnTo>
                <a:lnTo>
                  <a:pt x="909638" y="328613"/>
                </a:lnTo>
                <a:lnTo>
                  <a:pt x="723900" y="350044"/>
                </a:lnTo>
                <a:lnTo>
                  <a:pt x="433388" y="388144"/>
                </a:lnTo>
                <a:lnTo>
                  <a:pt x="259557" y="414338"/>
                </a:lnTo>
                <a:lnTo>
                  <a:pt x="219075" y="421482"/>
                </a:lnTo>
                <a:lnTo>
                  <a:pt x="190500" y="416719"/>
                </a:lnTo>
                <a:lnTo>
                  <a:pt x="95250" y="388144"/>
                </a:lnTo>
                <a:lnTo>
                  <a:pt x="19050" y="364332"/>
                </a:lnTo>
                <a:lnTo>
                  <a:pt x="0" y="245269"/>
                </a:lnTo>
                <a:lnTo>
                  <a:pt x="233363" y="230982"/>
                </a:lnTo>
                <a:lnTo>
                  <a:pt x="407194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C8FF3476-38EB-0940-8282-E5BC718ED1F5}"/>
              </a:ext>
            </a:extLst>
          </p:cNvPr>
          <p:cNvSpPr/>
          <p:nvPr/>
        </p:nvSpPr>
        <p:spPr>
          <a:xfrm>
            <a:off x="3919538" y="3819525"/>
            <a:ext cx="2022475" cy="522288"/>
          </a:xfrm>
          <a:custGeom>
            <a:avLst/>
            <a:gdLst>
              <a:gd name="connsiteX0" fmla="*/ 383381 w 2021681"/>
              <a:gd name="connsiteY0" fmla="*/ 209550 h 521494"/>
              <a:gd name="connsiteX1" fmla="*/ 631031 w 2021681"/>
              <a:gd name="connsiteY1" fmla="*/ 183356 h 521494"/>
              <a:gd name="connsiteX2" fmla="*/ 804862 w 2021681"/>
              <a:gd name="connsiteY2" fmla="*/ 164306 h 521494"/>
              <a:gd name="connsiteX3" fmla="*/ 1007268 w 2021681"/>
              <a:gd name="connsiteY3" fmla="*/ 126206 h 521494"/>
              <a:gd name="connsiteX4" fmla="*/ 1262062 w 2021681"/>
              <a:gd name="connsiteY4" fmla="*/ 97631 h 521494"/>
              <a:gd name="connsiteX5" fmla="*/ 1471612 w 2021681"/>
              <a:gd name="connsiteY5" fmla="*/ 73819 h 521494"/>
              <a:gd name="connsiteX6" fmla="*/ 1697831 w 2021681"/>
              <a:gd name="connsiteY6" fmla="*/ 45244 h 521494"/>
              <a:gd name="connsiteX7" fmla="*/ 2021681 w 2021681"/>
              <a:gd name="connsiteY7" fmla="*/ 0 h 521494"/>
              <a:gd name="connsiteX8" fmla="*/ 1966912 w 2021681"/>
              <a:gd name="connsiteY8" fmla="*/ 316706 h 521494"/>
              <a:gd name="connsiteX9" fmla="*/ 1943100 w 2021681"/>
              <a:gd name="connsiteY9" fmla="*/ 288131 h 521494"/>
              <a:gd name="connsiteX10" fmla="*/ 1921668 w 2021681"/>
              <a:gd name="connsiteY10" fmla="*/ 259556 h 521494"/>
              <a:gd name="connsiteX11" fmla="*/ 1897856 w 2021681"/>
              <a:gd name="connsiteY11" fmla="*/ 226219 h 521494"/>
              <a:gd name="connsiteX12" fmla="*/ 1881187 w 2021681"/>
              <a:gd name="connsiteY12" fmla="*/ 200025 h 521494"/>
              <a:gd name="connsiteX13" fmla="*/ 1869281 w 2021681"/>
              <a:gd name="connsiteY13" fmla="*/ 192881 h 521494"/>
              <a:gd name="connsiteX14" fmla="*/ 1826418 w 2021681"/>
              <a:gd name="connsiteY14" fmla="*/ 195263 h 521494"/>
              <a:gd name="connsiteX15" fmla="*/ 1604962 w 2021681"/>
              <a:gd name="connsiteY15" fmla="*/ 216694 h 521494"/>
              <a:gd name="connsiteX16" fmla="*/ 1359693 w 2021681"/>
              <a:gd name="connsiteY16" fmla="*/ 240506 h 521494"/>
              <a:gd name="connsiteX17" fmla="*/ 1009650 w 2021681"/>
              <a:gd name="connsiteY17" fmla="*/ 283369 h 521494"/>
              <a:gd name="connsiteX18" fmla="*/ 800100 w 2021681"/>
              <a:gd name="connsiteY18" fmla="*/ 321469 h 521494"/>
              <a:gd name="connsiteX19" fmla="*/ 669131 w 2021681"/>
              <a:gd name="connsiteY19" fmla="*/ 330994 h 521494"/>
              <a:gd name="connsiteX20" fmla="*/ 376237 w 2021681"/>
              <a:gd name="connsiteY20" fmla="*/ 359569 h 521494"/>
              <a:gd name="connsiteX21" fmla="*/ 164306 w 2021681"/>
              <a:gd name="connsiteY21" fmla="*/ 385763 h 521494"/>
              <a:gd name="connsiteX22" fmla="*/ 133350 w 2021681"/>
              <a:gd name="connsiteY22" fmla="*/ 392906 h 521494"/>
              <a:gd name="connsiteX23" fmla="*/ 123825 w 2021681"/>
              <a:gd name="connsiteY23" fmla="*/ 411956 h 521494"/>
              <a:gd name="connsiteX24" fmla="*/ 109537 w 2021681"/>
              <a:gd name="connsiteY24" fmla="*/ 447675 h 521494"/>
              <a:gd name="connsiteX25" fmla="*/ 100012 w 2021681"/>
              <a:gd name="connsiteY25" fmla="*/ 471488 h 521494"/>
              <a:gd name="connsiteX26" fmla="*/ 73818 w 2021681"/>
              <a:gd name="connsiteY26" fmla="*/ 521494 h 521494"/>
              <a:gd name="connsiteX27" fmla="*/ 0 w 2021681"/>
              <a:gd name="connsiteY27" fmla="*/ 242888 h 521494"/>
              <a:gd name="connsiteX28" fmla="*/ 223837 w 2021681"/>
              <a:gd name="connsiteY28" fmla="*/ 223838 h 521494"/>
              <a:gd name="connsiteX29" fmla="*/ 383381 w 2021681"/>
              <a:gd name="connsiteY29" fmla="*/ 209550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21494">
                <a:moveTo>
                  <a:pt x="383381" y="209550"/>
                </a:moveTo>
                <a:lnTo>
                  <a:pt x="631031" y="183356"/>
                </a:lnTo>
                <a:lnTo>
                  <a:pt x="804862" y="164306"/>
                </a:lnTo>
                <a:lnTo>
                  <a:pt x="1007268" y="126206"/>
                </a:lnTo>
                <a:lnTo>
                  <a:pt x="1262062" y="97631"/>
                </a:lnTo>
                <a:lnTo>
                  <a:pt x="1471612" y="73819"/>
                </a:lnTo>
                <a:lnTo>
                  <a:pt x="1697831" y="45244"/>
                </a:lnTo>
                <a:lnTo>
                  <a:pt x="2021681" y="0"/>
                </a:lnTo>
                <a:lnTo>
                  <a:pt x="1966912" y="316706"/>
                </a:lnTo>
                <a:lnTo>
                  <a:pt x="1943100" y="288131"/>
                </a:lnTo>
                <a:lnTo>
                  <a:pt x="1921668" y="259556"/>
                </a:lnTo>
                <a:lnTo>
                  <a:pt x="1897856" y="226219"/>
                </a:lnTo>
                <a:lnTo>
                  <a:pt x="1881187" y="200025"/>
                </a:lnTo>
                <a:lnTo>
                  <a:pt x="1869281" y="192881"/>
                </a:lnTo>
                <a:lnTo>
                  <a:pt x="1826418" y="195263"/>
                </a:lnTo>
                <a:lnTo>
                  <a:pt x="1604962" y="216694"/>
                </a:lnTo>
                <a:lnTo>
                  <a:pt x="1359693" y="240506"/>
                </a:lnTo>
                <a:lnTo>
                  <a:pt x="1009650" y="283369"/>
                </a:lnTo>
                <a:lnTo>
                  <a:pt x="800100" y="321469"/>
                </a:lnTo>
                <a:lnTo>
                  <a:pt x="669131" y="330994"/>
                </a:lnTo>
                <a:lnTo>
                  <a:pt x="376237" y="359569"/>
                </a:lnTo>
                <a:lnTo>
                  <a:pt x="164306" y="385763"/>
                </a:lnTo>
                <a:lnTo>
                  <a:pt x="133350" y="392906"/>
                </a:lnTo>
                <a:lnTo>
                  <a:pt x="123825" y="411956"/>
                </a:lnTo>
                <a:lnTo>
                  <a:pt x="109537" y="447675"/>
                </a:lnTo>
                <a:lnTo>
                  <a:pt x="100012" y="471488"/>
                </a:lnTo>
                <a:lnTo>
                  <a:pt x="73818" y="521494"/>
                </a:lnTo>
                <a:lnTo>
                  <a:pt x="0" y="242888"/>
                </a:lnTo>
                <a:lnTo>
                  <a:pt x="223837" y="223838"/>
                </a:lnTo>
                <a:lnTo>
                  <a:pt x="383381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4395627F-D99F-4A41-8BF4-418EF84ABC76}"/>
              </a:ext>
            </a:extLst>
          </p:cNvPr>
          <p:cNvSpPr/>
          <p:nvPr/>
        </p:nvSpPr>
        <p:spPr>
          <a:xfrm>
            <a:off x="4602163" y="2789238"/>
            <a:ext cx="384175" cy="3306762"/>
          </a:xfrm>
          <a:custGeom>
            <a:avLst/>
            <a:gdLst>
              <a:gd name="connsiteX0" fmla="*/ 97367 w 385234"/>
              <a:gd name="connsiteY0" fmla="*/ 1507066 h 3306233"/>
              <a:gd name="connsiteX1" fmla="*/ 97367 w 385234"/>
              <a:gd name="connsiteY1" fmla="*/ 677333 h 3306233"/>
              <a:gd name="connsiteX2" fmla="*/ 122767 w 385234"/>
              <a:gd name="connsiteY2" fmla="*/ 541866 h 3306233"/>
              <a:gd name="connsiteX3" fmla="*/ 122767 w 385234"/>
              <a:gd name="connsiteY3" fmla="*/ 364066 h 3306233"/>
              <a:gd name="connsiteX4" fmla="*/ 118534 w 385234"/>
              <a:gd name="connsiteY4" fmla="*/ 317500 h 3306233"/>
              <a:gd name="connsiteX5" fmla="*/ 110067 w 385234"/>
              <a:gd name="connsiteY5" fmla="*/ 262466 h 3306233"/>
              <a:gd name="connsiteX6" fmla="*/ 101600 w 385234"/>
              <a:gd name="connsiteY6" fmla="*/ 224366 h 3306233"/>
              <a:gd name="connsiteX7" fmla="*/ 84667 w 385234"/>
              <a:gd name="connsiteY7" fmla="*/ 160866 h 3306233"/>
              <a:gd name="connsiteX8" fmla="*/ 59267 w 385234"/>
              <a:gd name="connsiteY8" fmla="*/ 93133 h 3306233"/>
              <a:gd name="connsiteX9" fmla="*/ 0 w 385234"/>
              <a:gd name="connsiteY9" fmla="*/ 12700 h 3306233"/>
              <a:gd name="connsiteX10" fmla="*/ 241300 w 385234"/>
              <a:gd name="connsiteY10" fmla="*/ 0 h 3306233"/>
              <a:gd name="connsiteX11" fmla="*/ 317500 w 385234"/>
              <a:gd name="connsiteY11" fmla="*/ 76200 h 3306233"/>
              <a:gd name="connsiteX12" fmla="*/ 372534 w 385234"/>
              <a:gd name="connsiteY12" fmla="*/ 131233 h 3306233"/>
              <a:gd name="connsiteX13" fmla="*/ 385234 w 385234"/>
              <a:gd name="connsiteY13" fmla="*/ 148166 h 3306233"/>
              <a:gd name="connsiteX14" fmla="*/ 376767 w 385234"/>
              <a:gd name="connsiteY14" fmla="*/ 182033 h 3306233"/>
              <a:gd name="connsiteX15" fmla="*/ 368300 w 385234"/>
              <a:gd name="connsiteY15" fmla="*/ 270933 h 3306233"/>
              <a:gd name="connsiteX16" fmla="*/ 368300 w 385234"/>
              <a:gd name="connsiteY16" fmla="*/ 364066 h 3306233"/>
              <a:gd name="connsiteX17" fmla="*/ 368300 w 385234"/>
              <a:gd name="connsiteY17" fmla="*/ 499533 h 3306233"/>
              <a:gd name="connsiteX18" fmla="*/ 342900 w 385234"/>
              <a:gd name="connsiteY18" fmla="*/ 651933 h 3306233"/>
              <a:gd name="connsiteX19" fmla="*/ 342900 w 385234"/>
              <a:gd name="connsiteY19" fmla="*/ 1193800 h 3306233"/>
              <a:gd name="connsiteX20" fmla="*/ 342900 w 385234"/>
              <a:gd name="connsiteY20" fmla="*/ 1879600 h 3306233"/>
              <a:gd name="connsiteX21" fmla="*/ 342900 w 385234"/>
              <a:gd name="connsiteY21" fmla="*/ 2514600 h 3306233"/>
              <a:gd name="connsiteX22" fmla="*/ 347134 w 385234"/>
              <a:gd name="connsiteY22" fmla="*/ 2895600 h 3306233"/>
              <a:gd name="connsiteX23" fmla="*/ 342900 w 385234"/>
              <a:gd name="connsiteY23" fmla="*/ 2959100 h 3306233"/>
              <a:gd name="connsiteX24" fmla="*/ 334434 w 385234"/>
              <a:gd name="connsiteY24" fmla="*/ 3014133 h 3306233"/>
              <a:gd name="connsiteX25" fmla="*/ 321734 w 385234"/>
              <a:gd name="connsiteY25" fmla="*/ 3086100 h 3306233"/>
              <a:gd name="connsiteX26" fmla="*/ 304800 w 385234"/>
              <a:gd name="connsiteY26" fmla="*/ 3153833 h 3306233"/>
              <a:gd name="connsiteX27" fmla="*/ 275167 w 385234"/>
              <a:gd name="connsiteY27" fmla="*/ 3230033 h 3306233"/>
              <a:gd name="connsiteX28" fmla="*/ 241300 w 385234"/>
              <a:gd name="connsiteY28" fmla="*/ 3280833 h 3306233"/>
              <a:gd name="connsiteX29" fmla="*/ 215900 w 385234"/>
              <a:gd name="connsiteY29" fmla="*/ 3302000 h 3306233"/>
              <a:gd name="connsiteX30" fmla="*/ 194734 w 385234"/>
              <a:gd name="connsiteY30" fmla="*/ 3306233 h 3306233"/>
              <a:gd name="connsiteX31" fmla="*/ 169334 w 385234"/>
              <a:gd name="connsiteY31" fmla="*/ 3289300 h 3306233"/>
              <a:gd name="connsiteX32" fmla="*/ 148167 w 385234"/>
              <a:gd name="connsiteY32" fmla="*/ 3255433 h 3306233"/>
              <a:gd name="connsiteX33" fmla="*/ 127000 w 385234"/>
              <a:gd name="connsiteY33" fmla="*/ 3179233 h 3306233"/>
              <a:gd name="connsiteX34" fmla="*/ 110067 w 385234"/>
              <a:gd name="connsiteY34" fmla="*/ 3119966 h 3306233"/>
              <a:gd name="connsiteX35" fmla="*/ 97367 w 385234"/>
              <a:gd name="connsiteY35" fmla="*/ 2988733 h 3306233"/>
              <a:gd name="connsiteX36" fmla="*/ 97367 w 385234"/>
              <a:gd name="connsiteY36" fmla="*/ 2785533 h 3306233"/>
              <a:gd name="connsiteX37" fmla="*/ 97367 w 385234"/>
              <a:gd name="connsiteY37" fmla="*/ 2463800 h 3306233"/>
              <a:gd name="connsiteX38" fmla="*/ 97367 w 385234"/>
              <a:gd name="connsiteY38" fmla="*/ 2002366 h 3306233"/>
              <a:gd name="connsiteX39" fmla="*/ 97367 w 385234"/>
              <a:gd name="connsiteY39" fmla="*/ 1507066 h 3306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85234" h="3306233">
                <a:moveTo>
                  <a:pt x="97367" y="1507066"/>
                </a:moveTo>
                <a:lnTo>
                  <a:pt x="97367" y="677333"/>
                </a:lnTo>
                <a:lnTo>
                  <a:pt x="122767" y="541866"/>
                </a:lnTo>
                <a:lnTo>
                  <a:pt x="122767" y="364066"/>
                </a:lnTo>
                <a:lnTo>
                  <a:pt x="118534" y="317500"/>
                </a:lnTo>
                <a:lnTo>
                  <a:pt x="110067" y="262466"/>
                </a:lnTo>
                <a:lnTo>
                  <a:pt x="101600" y="224366"/>
                </a:lnTo>
                <a:lnTo>
                  <a:pt x="84667" y="160866"/>
                </a:lnTo>
                <a:lnTo>
                  <a:pt x="59267" y="93133"/>
                </a:lnTo>
                <a:lnTo>
                  <a:pt x="0" y="12700"/>
                </a:lnTo>
                <a:lnTo>
                  <a:pt x="241300" y="0"/>
                </a:lnTo>
                <a:lnTo>
                  <a:pt x="317500" y="76200"/>
                </a:lnTo>
                <a:lnTo>
                  <a:pt x="372534" y="131233"/>
                </a:lnTo>
                <a:lnTo>
                  <a:pt x="385234" y="148166"/>
                </a:lnTo>
                <a:lnTo>
                  <a:pt x="376767" y="182033"/>
                </a:lnTo>
                <a:lnTo>
                  <a:pt x="368300" y="270933"/>
                </a:lnTo>
                <a:lnTo>
                  <a:pt x="368300" y="364066"/>
                </a:lnTo>
                <a:lnTo>
                  <a:pt x="368300" y="499533"/>
                </a:lnTo>
                <a:lnTo>
                  <a:pt x="342900" y="651933"/>
                </a:lnTo>
                <a:lnTo>
                  <a:pt x="342900" y="1193800"/>
                </a:lnTo>
                <a:lnTo>
                  <a:pt x="342900" y="1879600"/>
                </a:lnTo>
                <a:lnTo>
                  <a:pt x="342900" y="2514600"/>
                </a:lnTo>
                <a:cubicBezTo>
                  <a:pt x="344311" y="2641600"/>
                  <a:pt x="345723" y="2768600"/>
                  <a:pt x="347134" y="2895600"/>
                </a:cubicBezTo>
                <a:lnTo>
                  <a:pt x="342900" y="2959100"/>
                </a:lnTo>
                <a:lnTo>
                  <a:pt x="334434" y="3014133"/>
                </a:lnTo>
                <a:lnTo>
                  <a:pt x="321734" y="3086100"/>
                </a:lnTo>
                <a:lnTo>
                  <a:pt x="304800" y="3153833"/>
                </a:lnTo>
                <a:lnTo>
                  <a:pt x="275167" y="3230033"/>
                </a:lnTo>
                <a:lnTo>
                  <a:pt x="241300" y="3280833"/>
                </a:lnTo>
                <a:lnTo>
                  <a:pt x="215900" y="3302000"/>
                </a:lnTo>
                <a:lnTo>
                  <a:pt x="194734" y="3306233"/>
                </a:lnTo>
                <a:lnTo>
                  <a:pt x="169334" y="3289300"/>
                </a:lnTo>
                <a:lnTo>
                  <a:pt x="148167" y="3255433"/>
                </a:lnTo>
                <a:lnTo>
                  <a:pt x="127000" y="3179233"/>
                </a:lnTo>
                <a:lnTo>
                  <a:pt x="110067" y="3119966"/>
                </a:lnTo>
                <a:lnTo>
                  <a:pt x="97367" y="2988733"/>
                </a:lnTo>
                <a:lnTo>
                  <a:pt x="97367" y="2785533"/>
                </a:lnTo>
                <a:lnTo>
                  <a:pt x="97367" y="2463800"/>
                </a:lnTo>
                <a:lnTo>
                  <a:pt x="97367" y="2002366"/>
                </a:lnTo>
                <a:lnTo>
                  <a:pt x="97367" y="150706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D906AC-89D1-4195-9C5C-3E831AA89E6D}"/>
              </a:ext>
            </a:extLst>
          </p:cNvPr>
          <p:cNvGrpSpPr/>
          <p:nvPr/>
        </p:nvGrpSpPr>
        <p:grpSpPr>
          <a:xfrm>
            <a:off x="2539206" y="1458913"/>
            <a:ext cx="4643437" cy="4637087"/>
            <a:chOff x="2693988" y="1611313"/>
            <a:chExt cx="4643437" cy="4637087"/>
          </a:xfrm>
        </p:grpSpPr>
        <p:sp>
          <p:nvSpPr>
            <p:cNvPr id="11" name="フリーフォーム 131">
              <a:extLst>
                <a:ext uri="{FF2B5EF4-FFF2-40B4-BE49-F238E27FC236}">
                  <a16:creationId xmlns:a16="http://schemas.microsoft.com/office/drawing/2014/main" id="{83207B77-FCE1-4884-8ACF-71707982FA03}"/>
                </a:ext>
              </a:extLst>
            </p:cNvPr>
            <p:cNvSpPr/>
            <p:nvPr/>
          </p:nvSpPr>
          <p:spPr>
            <a:xfrm>
              <a:off x="3452813" y="17811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2">
              <a:extLst>
                <a:ext uri="{FF2B5EF4-FFF2-40B4-BE49-F238E27FC236}">
                  <a16:creationId xmlns:a16="http://schemas.microsoft.com/office/drawing/2014/main" id="{528FCE92-3FE1-4621-91E1-13A36FB19F73}"/>
                </a:ext>
              </a:extLst>
            </p:cNvPr>
            <p:cNvSpPr/>
            <p:nvPr/>
          </p:nvSpPr>
          <p:spPr>
            <a:xfrm>
              <a:off x="4524375" y="16668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3">
              <a:extLst>
                <a:ext uri="{FF2B5EF4-FFF2-40B4-BE49-F238E27FC236}">
                  <a16:creationId xmlns:a16="http://schemas.microsoft.com/office/drawing/2014/main" id="{C5116F8D-13DB-4ACF-AB27-898EF5042E36}"/>
                </a:ext>
              </a:extLst>
            </p:cNvPr>
            <p:cNvSpPr/>
            <p:nvPr/>
          </p:nvSpPr>
          <p:spPr>
            <a:xfrm>
              <a:off x="5648325" y="16113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4">
              <a:extLst>
                <a:ext uri="{FF2B5EF4-FFF2-40B4-BE49-F238E27FC236}">
                  <a16:creationId xmlns:a16="http://schemas.microsoft.com/office/drawing/2014/main" id="{440448EE-349E-4EF3-8E25-96CB1B9164D0}"/>
                </a:ext>
              </a:extLst>
            </p:cNvPr>
            <p:cNvSpPr/>
            <p:nvPr/>
          </p:nvSpPr>
          <p:spPr>
            <a:xfrm>
              <a:off x="3486150" y="28146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8">
              <a:extLst>
                <a:ext uri="{FF2B5EF4-FFF2-40B4-BE49-F238E27FC236}">
                  <a16:creationId xmlns:a16="http://schemas.microsoft.com/office/drawing/2014/main" id="{30F7FBB9-83EF-40A0-93B0-8D69FB41F13A}"/>
                </a:ext>
              </a:extLst>
            </p:cNvPr>
            <p:cNvSpPr/>
            <p:nvPr/>
          </p:nvSpPr>
          <p:spPr>
            <a:xfrm>
              <a:off x="2693988" y="45878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5">
              <a:extLst>
                <a:ext uri="{FF2B5EF4-FFF2-40B4-BE49-F238E27FC236}">
                  <a16:creationId xmlns:a16="http://schemas.microsoft.com/office/drawing/2014/main" id="{1BED5B40-1D61-42EF-A950-6379EC17BC34}"/>
                </a:ext>
              </a:extLst>
            </p:cNvPr>
            <p:cNvSpPr/>
            <p:nvPr/>
          </p:nvSpPr>
          <p:spPr>
            <a:xfrm>
              <a:off x="3776663" y="26685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6">
              <a:extLst>
                <a:ext uri="{FF2B5EF4-FFF2-40B4-BE49-F238E27FC236}">
                  <a16:creationId xmlns:a16="http://schemas.microsoft.com/office/drawing/2014/main" id="{D78AEF6B-7225-4917-88B7-2BE0C543A5C5}"/>
                </a:ext>
              </a:extLst>
            </p:cNvPr>
            <p:cNvSpPr/>
            <p:nvPr/>
          </p:nvSpPr>
          <p:spPr>
            <a:xfrm>
              <a:off x="3963988" y="33162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7">
              <a:extLst>
                <a:ext uri="{FF2B5EF4-FFF2-40B4-BE49-F238E27FC236}">
                  <a16:creationId xmlns:a16="http://schemas.microsoft.com/office/drawing/2014/main" id="{AEC0C023-F16F-4314-9BC4-B523FFD5A631}"/>
                </a:ext>
              </a:extLst>
            </p:cNvPr>
            <p:cNvSpPr/>
            <p:nvPr/>
          </p:nvSpPr>
          <p:spPr>
            <a:xfrm>
              <a:off x="4071938" y="39719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9">
              <a:extLst>
                <a:ext uri="{FF2B5EF4-FFF2-40B4-BE49-F238E27FC236}">
                  <a16:creationId xmlns:a16="http://schemas.microsoft.com/office/drawing/2014/main" id="{47A5FDE5-70AE-4C2A-A17C-DA70095AE977}"/>
                </a:ext>
              </a:extLst>
            </p:cNvPr>
            <p:cNvSpPr/>
            <p:nvPr/>
          </p:nvSpPr>
          <p:spPr>
            <a:xfrm>
              <a:off x="4754563" y="29416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BD64FD9-1267-4083-A6F5-DEF3A08FADF8}"/>
              </a:ext>
            </a:extLst>
          </p:cNvPr>
          <p:cNvGrpSpPr/>
          <p:nvPr/>
        </p:nvGrpSpPr>
        <p:grpSpPr>
          <a:xfrm>
            <a:off x="2541588" y="1458913"/>
            <a:ext cx="4643437" cy="4637087"/>
            <a:chOff x="2541588" y="1458913"/>
            <a:chExt cx="4643437" cy="4637087"/>
          </a:xfrm>
        </p:grpSpPr>
        <p:sp>
          <p:nvSpPr>
            <p:cNvPr id="22" name="フリーフォーム 131">
              <a:extLst>
                <a:ext uri="{FF2B5EF4-FFF2-40B4-BE49-F238E27FC236}">
                  <a16:creationId xmlns:a16="http://schemas.microsoft.com/office/drawing/2014/main" id="{B720E5BC-1716-44C3-A9BD-DDC5C34507FA}"/>
                </a:ext>
              </a:extLst>
            </p:cNvPr>
            <p:cNvSpPr/>
            <p:nvPr/>
          </p:nvSpPr>
          <p:spPr>
            <a:xfrm>
              <a:off x="3300413" y="16287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2">
              <a:extLst>
                <a:ext uri="{FF2B5EF4-FFF2-40B4-BE49-F238E27FC236}">
                  <a16:creationId xmlns:a16="http://schemas.microsoft.com/office/drawing/2014/main" id="{4DC23BF7-B5B3-462D-BFBA-BB8A495812F4}"/>
                </a:ext>
              </a:extLst>
            </p:cNvPr>
            <p:cNvSpPr/>
            <p:nvPr/>
          </p:nvSpPr>
          <p:spPr>
            <a:xfrm>
              <a:off x="4371975" y="15144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C9483B06-AF20-48AD-BAE6-32091776DB95}"/>
                </a:ext>
              </a:extLst>
            </p:cNvPr>
            <p:cNvSpPr/>
            <p:nvPr/>
          </p:nvSpPr>
          <p:spPr>
            <a:xfrm>
              <a:off x="5495925" y="14589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4">
              <a:extLst>
                <a:ext uri="{FF2B5EF4-FFF2-40B4-BE49-F238E27FC236}">
                  <a16:creationId xmlns:a16="http://schemas.microsoft.com/office/drawing/2014/main" id="{95851A69-7D58-444E-A82E-DAB91CD7E607}"/>
                </a:ext>
              </a:extLst>
            </p:cNvPr>
            <p:cNvSpPr/>
            <p:nvPr/>
          </p:nvSpPr>
          <p:spPr>
            <a:xfrm>
              <a:off x="3333750" y="26622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2903D2DD-5EA4-467F-9E75-0018675AD1A5}"/>
                </a:ext>
              </a:extLst>
            </p:cNvPr>
            <p:cNvSpPr/>
            <p:nvPr/>
          </p:nvSpPr>
          <p:spPr>
            <a:xfrm>
              <a:off x="2541588" y="44354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5">
              <a:extLst>
                <a:ext uri="{FF2B5EF4-FFF2-40B4-BE49-F238E27FC236}">
                  <a16:creationId xmlns:a16="http://schemas.microsoft.com/office/drawing/2014/main" id="{18684395-1ABF-497B-8C33-086F7F932361}"/>
                </a:ext>
              </a:extLst>
            </p:cNvPr>
            <p:cNvSpPr/>
            <p:nvPr/>
          </p:nvSpPr>
          <p:spPr>
            <a:xfrm>
              <a:off x="3624263" y="25161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6">
              <a:extLst>
                <a:ext uri="{FF2B5EF4-FFF2-40B4-BE49-F238E27FC236}">
                  <a16:creationId xmlns:a16="http://schemas.microsoft.com/office/drawing/2014/main" id="{6E085F18-C315-437B-86E7-26FDF479E5B3}"/>
                </a:ext>
              </a:extLst>
            </p:cNvPr>
            <p:cNvSpPr/>
            <p:nvPr/>
          </p:nvSpPr>
          <p:spPr>
            <a:xfrm>
              <a:off x="3811588" y="31638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7">
              <a:extLst>
                <a:ext uri="{FF2B5EF4-FFF2-40B4-BE49-F238E27FC236}">
                  <a16:creationId xmlns:a16="http://schemas.microsoft.com/office/drawing/2014/main" id="{DD6C8091-E0EF-474A-AAF0-3BFE4F1594B3}"/>
                </a:ext>
              </a:extLst>
            </p:cNvPr>
            <p:cNvSpPr/>
            <p:nvPr/>
          </p:nvSpPr>
          <p:spPr>
            <a:xfrm>
              <a:off x="3919538" y="38195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CB53CF1F-173C-4A87-AF37-5CD474D7D739}"/>
                </a:ext>
              </a:extLst>
            </p:cNvPr>
            <p:cNvSpPr/>
            <p:nvPr/>
          </p:nvSpPr>
          <p:spPr>
            <a:xfrm>
              <a:off x="4602163" y="27892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8007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2A0B73E-5092-7E42-BA68-440D46133814}"/>
              </a:ext>
            </a:extLst>
          </p:cNvPr>
          <p:cNvSpPr/>
          <p:nvPr/>
        </p:nvSpPr>
        <p:spPr>
          <a:xfrm>
            <a:off x="2498725" y="1590675"/>
            <a:ext cx="1463675" cy="2479675"/>
          </a:xfrm>
          <a:custGeom>
            <a:avLst/>
            <a:gdLst>
              <a:gd name="connsiteX0" fmla="*/ 1174750 w 1463675"/>
              <a:gd name="connsiteY0" fmla="*/ 917575 h 2479675"/>
              <a:gd name="connsiteX1" fmla="*/ 1270000 w 1463675"/>
              <a:gd name="connsiteY1" fmla="*/ 733425 h 2479675"/>
              <a:gd name="connsiteX2" fmla="*/ 1336675 w 1463675"/>
              <a:gd name="connsiteY2" fmla="*/ 612775 h 2479675"/>
              <a:gd name="connsiteX3" fmla="*/ 1362075 w 1463675"/>
              <a:gd name="connsiteY3" fmla="*/ 568325 h 2479675"/>
              <a:gd name="connsiteX4" fmla="*/ 1390650 w 1463675"/>
              <a:gd name="connsiteY4" fmla="*/ 530225 h 2479675"/>
              <a:gd name="connsiteX5" fmla="*/ 1425575 w 1463675"/>
              <a:gd name="connsiteY5" fmla="*/ 469900 h 2479675"/>
              <a:gd name="connsiteX6" fmla="*/ 1444625 w 1463675"/>
              <a:gd name="connsiteY6" fmla="*/ 434975 h 2479675"/>
              <a:gd name="connsiteX7" fmla="*/ 1460500 w 1463675"/>
              <a:gd name="connsiteY7" fmla="*/ 393700 h 2479675"/>
              <a:gd name="connsiteX8" fmla="*/ 1463675 w 1463675"/>
              <a:gd name="connsiteY8" fmla="*/ 368300 h 2479675"/>
              <a:gd name="connsiteX9" fmla="*/ 1463675 w 1463675"/>
              <a:gd name="connsiteY9" fmla="*/ 339725 h 2479675"/>
              <a:gd name="connsiteX10" fmla="*/ 1450975 w 1463675"/>
              <a:gd name="connsiteY10" fmla="*/ 307975 h 2479675"/>
              <a:gd name="connsiteX11" fmla="*/ 1422400 w 1463675"/>
              <a:gd name="connsiteY11" fmla="*/ 269875 h 2479675"/>
              <a:gd name="connsiteX12" fmla="*/ 1384300 w 1463675"/>
              <a:gd name="connsiteY12" fmla="*/ 234950 h 2479675"/>
              <a:gd name="connsiteX13" fmla="*/ 1343025 w 1463675"/>
              <a:gd name="connsiteY13" fmla="*/ 200025 h 2479675"/>
              <a:gd name="connsiteX14" fmla="*/ 1279525 w 1463675"/>
              <a:gd name="connsiteY14" fmla="*/ 152400 h 2479675"/>
              <a:gd name="connsiteX15" fmla="*/ 1187450 w 1463675"/>
              <a:gd name="connsiteY15" fmla="*/ 98425 h 2479675"/>
              <a:gd name="connsiteX16" fmla="*/ 1114425 w 1463675"/>
              <a:gd name="connsiteY16" fmla="*/ 57150 h 2479675"/>
              <a:gd name="connsiteX17" fmla="*/ 1041400 w 1463675"/>
              <a:gd name="connsiteY17" fmla="*/ 19050 h 2479675"/>
              <a:gd name="connsiteX18" fmla="*/ 1003300 w 1463675"/>
              <a:gd name="connsiteY18" fmla="*/ 3175 h 2479675"/>
              <a:gd name="connsiteX19" fmla="*/ 981075 w 1463675"/>
              <a:gd name="connsiteY19" fmla="*/ 0 h 2479675"/>
              <a:gd name="connsiteX20" fmla="*/ 962025 w 1463675"/>
              <a:gd name="connsiteY20" fmla="*/ 3175 h 2479675"/>
              <a:gd name="connsiteX21" fmla="*/ 946150 w 1463675"/>
              <a:gd name="connsiteY21" fmla="*/ 19050 h 2479675"/>
              <a:gd name="connsiteX22" fmla="*/ 946150 w 1463675"/>
              <a:gd name="connsiteY22" fmla="*/ 31750 h 2479675"/>
              <a:gd name="connsiteX23" fmla="*/ 946150 w 1463675"/>
              <a:gd name="connsiteY23" fmla="*/ 57150 h 2479675"/>
              <a:gd name="connsiteX24" fmla="*/ 958850 w 1463675"/>
              <a:gd name="connsiteY24" fmla="*/ 82550 h 2479675"/>
              <a:gd name="connsiteX25" fmla="*/ 996950 w 1463675"/>
              <a:gd name="connsiteY25" fmla="*/ 114300 h 2479675"/>
              <a:gd name="connsiteX26" fmla="*/ 1028700 w 1463675"/>
              <a:gd name="connsiteY26" fmla="*/ 146050 h 2479675"/>
              <a:gd name="connsiteX27" fmla="*/ 1047750 w 1463675"/>
              <a:gd name="connsiteY27" fmla="*/ 168275 h 2479675"/>
              <a:gd name="connsiteX28" fmla="*/ 1073150 w 1463675"/>
              <a:gd name="connsiteY28" fmla="*/ 209550 h 2479675"/>
              <a:gd name="connsiteX29" fmla="*/ 1089025 w 1463675"/>
              <a:gd name="connsiteY29" fmla="*/ 238125 h 2479675"/>
              <a:gd name="connsiteX30" fmla="*/ 1098550 w 1463675"/>
              <a:gd name="connsiteY30" fmla="*/ 266700 h 2479675"/>
              <a:gd name="connsiteX31" fmla="*/ 1104900 w 1463675"/>
              <a:gd name="connsiteY31" fmla="*/ 295275 h 2479675"/>
              <a:gd name="connsiteX32" fmla="*/ 1104900 w 1463675"/>
              <a:gd name="connsiteY32" fmla="*/ 333375 h 2479675"/>
              <a:gd name="connsiteX33" fmla="*/ 1101725 w 1463675"/>
              <a:gd name="connsiteY33" fmla="*/ 371475 h 2479675"/>
              <a:gd name="connsiteX34" fmla="*/ 1079500 w 1463675"/>
              <a:gd name="connsiteY34" fmla="*/ 463550 h 2479675"/>
              <a:gd name="connsiteX35" fmla="*/ 1031875 w 1463675"/>
              <a:gd name="connsiteY35" fmla="*/ 593725 h 2479675"/>
              <a:gd name="connsiteX36" fmla="*/ 955675 w 1463675"/>
              <a:gd name="connsiteY36" fmla="*/ 774700 h 2479675"/>
              <a:gd name="connsiteX37" fmla="*/ 838200 w 1463675"/>
              <a:gd name="connsiteY37" fmla="*/ 1028700 h 2479675"/>
              <a:gd name="connsiteX38" fmla="*/ 739775 w 1463675"/>
              <a:gd name="connsiteY38" fmla="*/ 1231900 h 2479675"/>
              <a:gd name="connsiteX39" fmla="*/ 584200 w 1463675"/>
              <a:gd name="connsiteY39" fmla="*/ 1514475 h 2479675"/>
              <a:gd name="connsiteX40" fmla="*/ 450850 w 1463675"/>
              <a:gd name="connsiteY40" fmla="*/ 1746250 h 2479675"/>
              <a:gd name="connsiteX41" fmla="*/ 342900 w 1463675"/>
              <a:gd name="connsiteY41" fmla="*/ 1920875 h 2479675"/>
              <a:gd name="connsiteX42" fmla="*/ 231775 w 1463675"/>
              <a:gd name="connsiteY42" fmla="*/ 2095500 h 2479675"/>
              <a:gd name="connsiteX43" fmla="*/ 130175 w 1463675"/>
              <a:gd name="connsiteY43" fmla="*/ 2251075 h 2479675"/>
              <a:gd name="connsiteX44" fmla="*/ 47625 w 1463675"/>
              <a:gd name="connsiteY44" fmla="*/ 2365375 h 2479675"/>
              <a:gd name="connsiteX45" fmla="*/ 9525 w 1463675"/>
              <a:gd name="connsiteY45" fmla="*/ 2419350 h 2479675"/>
              <a:gd name="connsiteX46" fmla="*/ 0 w 1463675"/>
              <a:gd name="connsiteY46" fmla="*/ 2438400 h 2479675"/>
              <a:gd name="connsiteX47" fmla="*/ 3175 w 1463675"/>
              <a:gd name="connsiteY47" fmla="*/ 2460625 h 2479675"/>
              <a:gd name="connsiteX48" fmla="*/ 9525 w 1463675"/>
              <a:gd name="connsiteY48" fmla="*/ 2473325 h 2479675"/>
              <a:gd name="connsiteX49" fmla="*/ 22225 w 1463675"/>
              <a:gd name="connsiteY49" fmla="*/ 2479675 h 2479675"/>
              <a:gd name="connsiteX50" fmla="*/ 38100 w 1463675"/>
              <a:gd name="connsiteY50" fmla="*/ 2479675 h 2479675"/>
              <a:gd name="connsiteX51" fmla="*/ 79375 w 1463675"/>
              <a:gd name="connsiteY51" fmla="*/ 2463800 h 2479675"/>
              <a:gd name="connsiteX52" fmla="*/ 139700 w 1463675"/>
              <a:gd name="connsiteY52" fmla="*/ 2406650 h 2479675"/>
              <a:gd name="connsiteX53" fmla="*/ 222250 w 1463675"/>
              <a:gd name="connsiteY53" fmla="*/ 2324100 h 2479675"/>
              <a:gd name="connsiteX54" fmla="*/ 349250 w 1463675"/>
              <a:gd name="connsiteY54" fmla="*/ 2187575 h 2479675"/>
              <a:gd name="connsiteX55" fmla="*/ 511175 w 1463675"/>
              <a:gd name="connsiteY55" fmla="*/ 1990725 h 2479675"/>
              <a:gd name="connsiteX56" fmla="*/ 650875 w 1463675"/>
              <a:gd name="connsiteY56" fmla="*/ 1809750 h 2479675"/>
              <a:gd name="connsiteX57" fmla="*/ 774700 w 1463675"/>
              <a:gd name="connsiteY57" fmla="*/ 1638300 h 2479675"/>
              <a:gd name="connsiteX58" fmla="*/ 828675 w 1463675"/>
              <a:gd name="connsiteY58" fmla="*/ 1549400 h 2479675"/>
              <a:gd name="connsiteX59" fmla="*/ 952500 w 1463675"/>
              <a:gd name="connsiteY59" fmla="*/ 1343025 h 2479675"/>
              <a:gd name="connsiteX60" fmla="*/ 1028700 w 1463675"/>
              <a:gd name="connsiteY60" fmla="*/ 1193800 h 2479675"/>
              <a:gd name="connsiteX61" fmla="*/ 1174750 w 1463675"/>
              <a:gd name="connsiteY61" fmla="*/ 917575 h 247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63675" h="2479675">
                <a:moveTo>
                  <a:pt x="1174750" y="917575"/>
                </a:moveTo>
                <a:lnTo>
                  <a:pt x="1270000" y="733425"/>
                </a:lnTo>
                <a:lnTo>
                  <a:pt x="1336675" y="612775"/>
                </a:lnTo>
                <a:lnTo>
                  <a:pt x="1362075" y="568325"/>
                </a:lnTo>
                <a:lnTo>
                  <a:pt x="1390650" y="530225"/>
                </a:lnTo>
                <a:lnTo>
                  <a:pt x="1425575" y="469900"/>
                </a:lnTo>
                <a:lnTo>
                  <a:pt x="1444625" y="434975"/>
                </a:lnTo>
                <a:lnTo>
                  <a:pt x="1460500" y="393700"/>
                </a:lnTo>
                <a:lnTo>
                  <a:pt x="1463675" y="368300"/>
                </a:lnTo>
                <a:lnTo>
                  <a:pt x="1463675" y="339725"/>
                </a:lnTo>
                <a:lnTo>
                  <a:pt x="1450975" y="307975"/>
                </a:lnTo>
                <a:lnTo>
                  <a:pt x="1422400" y="269875"/>
                </a:lnTo>
                <a:lnTo>
                  <a:pt x="1384300" y="234950"/>
                </a:lnTo>
                <a:lnTo>
                  <a:pt x="1343025" y="200025"/>
                </a:lnTo>
                <a:lnTo>
                  <a:pt x="1279525" y="152400"/>
                </a:lnTo>
                <a:lnTo>
                  <a:pt x="1187450" y="98425"/>
                </a:lnTo>
                <a:lnTo>
                  <a:pt x="1114425" y="57150"/>
                </a:lnTo>
                <a:lnTo>
                  <a:pt x="1041400" y="19050"/>
                </a:lnTo>
                <a:lnTo>
                  <a:pt x="1003300" y="3175"/>
                </a:lnTo>
                <a:lnTo>
                  <a:pt x="981075" y="0"/>
                </a:lnTo>
                <a:lnTo>
                  <a:pt x="962025" y="3175"/>
                </a:lnTo>
                <a:lnTo>
                  <a:pt x="946150" y="19050"/>
                </a:lnTo>
                <a:lnTo>
                  <a:pt x="946150" y="31750"/>
                </a:lnTo>
                <a:lnTo>
                  <a:pt x="946150" y="57150"/>
                </a:lnTo>
                <a:lnTo>
                  <a:pt x="958850" y="82550"/>
                </a:lnTo>
                <a:lnTo>
                  <a:pt x="996950" y="114300"/>
                </a:lnTo>
                <a:lnTo>
                  <a:pt x="1028700" y="146050"/>
                </a:lnTo>
                <a:lnTo>
                  <a:pt x="1047750" y="168275"/>
                </a:lnTo>
                <a:lnTo>
                  <a:pt x="1073150" y="209550"/>
                </a:lnTo>
                <a:lnTo>
                  <a:pt x="1089025" y="238125"/>
                </a:lnTo>
                <a:lnTo>
                  <a:pt x="1098550" y="266700"/>
                </a:lnTo>
                <a:lnTo>
                  <a:pt x="1104900" y="295275"/>
                </a:lnTo>
                <a:lnTo>
                  <a:pt x="1104900" y="333375"/>
                </a:lnTo>
                <a:lnTo>
                  <a:pt x="1101725" y="371475"/>
                </a:lnTo>
                <a:lnTo>
                  <a:pt x="1079500" y="463550"/>
                </a:lnTo>
                <a:lnTo>
                  <a:pt x="1031875" y="593725"/>
                </a:lnTo>
                <a:lnTo>
                  <a:pt x="955675" y="774700"/>
                </a:lnTo>
                <a:lnTo>
                  <a:pt x="838200" y="1028700"/>
                </a:lnTo>
                <a:lnTo>
                  <a:pt x="739775" y="1231900"/>
                </a:lnTo>
                <a:lnTo>
                  <a:pt x="584200" y="1514475"/>
                </a:lnTo>
                <a:lnTo>
                  <a:pt x="450850" y="1746250"/>
                </a:lnTo>
                <a:lnTo>
                  <a:pt x="342900" y="1920875"/>
                </a:lnTo>
                <a:lnTo>
                  <a:pt x="231775" y="2095500"/>
                </a:lnTo>
                <a:lnTo>
                  <a:pt x="130175" y="2251075"/>
                </a:lnTo>
                <a:lnTo>
                  <a:pt x="47625" y="2365375"/>
                </a:lnTo>
                <a:lnTo>
                  <a:pt x="9525" y="2419350"/>
                </a:lnTo>
                <a:lnTo>
                  <a:pt x="0" y="2438400"/>
                </a:lnTo>
                <a:lnTo>
                  <a:pt x="3175" y="2460625"/>
                </a:lnTo>
                <a:lnTo>
                  <a:pt x="9525" y="2473325"/>
                </a:lnTo>
                <a:lnTo>
                  <a:pt x="22225" y="2479675"/>
                </a:lnTo>
                <a:lnTo>
                  <a:pt x="38100" y="2479675"/>
                </a:lnTo>
                <a:lnTo>
                  <a:pt x="79375" y="2463800"/>
                </a:lnTo>
                <a:lnTo>
                  <a:pt x="139700" y="2406650"/>
                </a:lnTo>
                <a:lnTo>
                  <a:pt x="222250" y="2324100"/>
                </a:lnTo>
                <a:lnTo>
                  <a:pt x="349250" y="2187575"/>
                </a:lnTo>
                <a:lnTo>
                  <a:pt x="511175" y="1990725"/>
                </a:lnTo>
                <a:lnTo>
                  <a:pt x="650875" y="1809750"/>
                </a:lnTo>
                <a:lnTo>
                  <a:pt x="774700" y="1638300"/>
                </a:lnTo>
                <a:lnTo>
                  <a:pt x="828675" y="1549400"/>
                </a:lnTo>
                <a:lnTo>
                  <a:pt x="952500" y="1343025"/>
                </a:lnTo>
                <a:lnTo>
                  <a:pt x="1028700" y="1193800"/>
                </a:lnTo>
                <a:lnTo>
                  <a:pt x="1174750" y="917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6E992CA-5DAC-2442-8D46-A3EF5124D358}"/>
              </a:ext>
            </a:extLst>
          </p:cNvPr>
          <p:cNvSpPr/>
          <p:nvPr/>
        </p:nvSpPr>
        <p:spPr>
          <a:xfrm>
            <a:off x="4186238" y="1573213"/>
            <a:ext cx="2638425" cy="606425"/>
          </a:xfrm>
          <a:custGeom>
            <a:avLst/>
            <a:gdLst>
              <a:gd name="connsiteX0" fmla="*/ 1081087 w 2638425"/>
              <a:gd name="connsiteY0" fmla="*/ 257175 h 604838"/>
              <a:gd name="connsiteX1" fmla="*/ 1521618 w 2638425"/>
              <a:gd name="connsiteY1" fmla="*/ 171450 h 604838"/>
              <a:gd name="connsiteX2" fmla="*/ 1871662 w 2638425"/>
              <a:gd name="connsiteY2" fmla="*/ 107157 h 604838"/>
              <a:gd name="connsiteX3" fmla="*/ 1957387 w 2638425"/>
              <a:gd name="connsiteY3" fmla="*/ 92869 h 604838"/>
              <a:gd name="connsiteX4" fmla="*/ 2009775 w 2638425"/>
              <a:gd name="connsiteY4" fmla="*/ 76200 h 604838"/>
              <a:gd name="connsiteX5" fmla="*/ 2083593 w 2638425"/>
              <a:gd name="connsiteY5" fmla="*/ 45244 h 604838"/>
              <a:gd name="connsiteX6" fmla="*/ 2150268 w 2638425"/>
              <a:gd name="connsiteY6" fmla="*/ 9525 h 604838"/>
              <a:gd name="connsiteX7" fmla="*/ 2164556 w 2638425"/>
              <a:gd name="connsiteY7" fmla="*/ 0 h 604838"/>
              <a:gd name="connsiteX8" fmla="*/ 2219325 w 2638425"/>
              <a:gd name="connsiteY8" fmla="*/ 7144 h 604838"/>
              <a:gd name="connsiteX9" fmla="*/ 2405062 w 2638425"/>
              <a:gd name="connsiteY9" fmla="*/ 47625 h 604838"/>
              <a:gd name="connsiteX10" fmla="*/ 2512218 w 2638425"/>
              <a:gd name="connsiteY10" fmla="*/ 80963 h 604838"/>
              <a:gd name="connsiteX11" fmla="*/ 2547937 w 2638425"/>
              <a:gd name="connsiteY11" fmla="*/ 92869 h 604838"/>
              <a:gd name="connsiteX12" fmla="*/ 2574131 w 2638425"/>
              <a:gd name="connsiteY12" fmla="*/ 107157 h 604838"/>
              <a:gd name="connsiteX13" fmla="*/ 2597943 w 2638425"/>
              <a:gd name="connsiteY13" fmla="*/ 126207 h 604838"/>
              <a:gd name="connsiteX14" fmla="*/ 2619375 w 2638425"/>
              <a:gd name="connsiteY14" fmla="*/ 150019 h 604838"/>
              <a:gd name="connsiteX15" fmla="*/ 2633662 w 2638425"/>
              <a:gd name="connsiteY15" fmla="*/ 169069 h 604838"/>
              <a:gd name="connsiteX16" fmla="*/ 2638425 w 2638425"/>
              <a:gd name="connsiteY16" fmla="*/ 188119 h 604838"/>
              <a:gd name="connsiteX17" fmla="*/ 2638425 w 2638425"/>
              <a:gd name="connsiteY17" fmla="*/ 209550 h 604838"/>
              <a:gd name="connsiteX18" fmla="*/ 2631281 w 2638425"/>
              <a:gd name="connsiteY18" fmla="*/ 233363 h 604838"/>
              <a:gd name="connsiteX19" fmla="*/ 2616993 w 2638425"/>
              <a:gd name="connsiteY19" fmla="*/ 250032 h 604838"/>
              <a:gd name="connsiteX20" fmla="*/ 2593181 w 2638425"/>
              <a:gd name="connsiteY20" fmla="*/ 264319 h 604838"/>
              <a:gd name="connsiteX21" fmla="*/ 2533650 w 2638425"/>
              <a:gd name="connsiteY21" fmla="*/ 280988 h 604838"/>
              <a:gd name="connsiteX22" fmla="*/ 2440781 w 2638425"/>
              <a:gd name="connsiteY22" fmla="*/ 290513 h 604838"/>
              <a:gd name="connsiteX23" fmla="*/ 2369343 w 2638425"/>
              <a:gd name="connsiteY23" fmla="*/ 295275 h 604838"/>
              <a:gd name="connsiteX24" fmla="*/ 2286000 w 2638425"/>
              <a:gd name="connsiteY24" fmla="*/ 295275 h 604838"/>
              <a:gd name="connsiteX25" fmla="*/ 2095500 w 2638425"/>
              <a:gd name="connsiteY25" fmla="*/ 307182 h 604838"/>
              <a:gd name="connsiteX26" fmla="*/ 1824037 w 2638425"/>
              <a:gd name="connsiteY26" fmla="*/ 328613 h 604838"/>
              <a:gd name="connsiteX27" fmla="*/ 1423987 w 2638425"/>
              <a:gd name="connsiteY27" fmla="*/ 364332 h 604838"/>
              <a:gd name="connsiteX28" fmla="*/ 1107281 w 2638425"/>
              <a:gd name="connsiteY28" fmla="*/ 428625 h 604838"/>
              <a:gd name="connsiteX29" fmla="*/ 840581 w 2638425"/>
              <a:gd name="connsiteY29" fmla="*/ 485775 h 604838"/>
              <a:gd name="connsiteX30" fmla="*/ 604837 w 2638425"/>
              <a:gd name="connsiteY30" fmla="*/ 538163 h 604838"/>
              <a:gd name="connsiteX31" fmla="*/ 545306 w 2638425"/>
              <a:gd name="connsiteY31" fmla="*/ 561975 h 604838"/>
              <a:gd name="connsiteX32" fmla="*/ 485775 w 2638425"/>
              <a:gd name="connsiteY32" fmla="*/ 585788 h 604838"/>
              <a:gd name="connsiteX33" fmla="*/ 435768 w 2638425"/>
              <a:gd name="connsiteY33" fmla="*/ 600075 h 604838"/>
              <a:gd name="connsiteX34" fmla="*/ 400050 w 2638425"/>
              <a:gd name="connsiteY34" fmla="*/ 604838 h 604838"/>
              <a:gd name="connsiteX35" fmla="*/ 381000 w 2638425"/>
              <a:gd name="connsiteY35" fmla="*/ 602457 h 604838"/>
              <a:gd name="connsiteX36" fmla="*/ 335756 w 2638425"/>
              <a:gd name="connsiteY36" fmla="*/ 588169 h 604838"/>
              <a:gd name="connsiteX37" fmla="*/ 288131 w 2638425"/>
              <a:gd name="connsiteY37" fmla="*/ 566738 h 604838"/>
              <a:gd name="connsiteX38" fmla="*/ 226218 w 2638425"/>
              <a:gd name="connsiteY38" fmla="*/ 526257 h 604838"/>
              <a:gd name="connsiteX39" fmla="*/ 183356 w 2638425"/>
              <a:gd name="connsiteY39" fmla="*/ 497682 h 604838"/>
              <a:gd name="connsiteX40" fmla="*/ 138112 w 2638425"/>
              <a:gd name="connsiteY40" fmla="*/ 459582 h 604838"/>
              <a:gd name="connsiteX41" fmla="*/ 100012 w 2638425"/>
              <a:gd name="connsiteY41" fmla="*/ 421482 h 604838"/>
              <a:gd name="connsiteX42" fmla="*/ 69056 w 2638425"/>
              <a:gd name="connsiteY42" fmla="*/ 388144 h 604838"/>
              <a:gd name="connsiteX43" fmla="*/ 42862 w 2638425"/>
              <a:gd name="connsiteY43" fmla="*/ 357188 h 604838"/>
              <a:gd name="connsiteX44" fmla="*/ 21431 w 2638425"/>
              <a:gd name="connsiteY44" fmla="*/ 326232 h 604838"/>
              <a:gd name="connsiteX45" fmla="*/ 2381 w 2638425"/>
              <a:gd name="connsiteY45" fmla="*/ 283369 h 604838"/>
              <a:gd name="connsiteX46" fmla="*/ 0 w 2638425"/>
              <a:gd name="connsiteY46" fmla="*/ 264319 h 604838"/>
              <a:gd name="connsiteX47" fmla="*/ 2381 w 2638425"/>
              <a:gd name="connsiteY47" fmla="*/ 247650 h 604838"/>
              <a:gd name="connsiteX48" fmla="*/ 9525 w 2638425"/>
              <a:gd name="connsiteY48" fmla="*/ 240507 h 604838"/>
              <a:gd name="connsiteX49" fmla="*/ 21431 w 2638425"/>
              <a:gd name="connsiteY49" fmla="*/ 238125 h 604838"/>
              <a:gd name="connsiteX50" fmla="*/ 45243 w 2638425"/>
              <a:gd name="connsiteY50" fmla="*/ 250032 h 604838"/>
              <a:gd name="connsiteX51" fmla="*/ 76200 w 2638425"/>
              <a:gd name="connsiteY51" fmla="*/ 273844 h 604838"/>
              <a:gd name="connsiteX52" fmla="*/ 114300 w 2638425"/>
              <a:gd name="connsiteY52" fmla="*/ 297657 h 604838"/>
              <a:gd name="connsiteX53" fmla="*/ 169068 w 2638425"/>
              <a:gd name="connsiteY53" fmla="*/ 328613 h 604838"/>
              <a:gd name="connsiteX54" fmla="*/ 219075 w 2638425"/>
              <a:gd name="connsiteY54" fmla="*/ 350044 h 604838"/>
              <a:gd name="connsiteX55" fmla="*/ 259556 w 2638425"/>
              <a:gd name="connsiteY55" fmla="*/ 364332 h 604838"/>
              <a:gd name="connsiteX56" fmla="*/ 326231 w 2638425"/>
              <a:gd name="connsiteY56" fmla="*/ 381000 h 604838"/>
              <a:gd name="connsiteX57" fmla="*/ 381000 w 2638425"/>
              <a:gd name="connsiteY57" fmla="*/ 388144 h 604838"/>
              <a:gd name="connsiteX58" fmla="*/ 452437 w 2638425"/>
              <a:gd name="connsiteY58" fmla="*/ 383382 h 604838"/>
              <a:gd name="connsiteX59" fmla="*/ 559593 w 2638425"/>
              <a:gd name="connsiteY59" fmla="*/ 361950 h 604838"/>
              <a:gd name="connsiteX60" fmla="*/ 847725 w 2638425"/>
              <a:gd name="connsiteY60" fmla="*/ 304800 h 604838"/>
              <a:gd name="connsiteX61" fmla="*/ 1081087 w 2638425"/>
              <a:gd name="connsiteY61" fmla="*/ 257175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38425" h="604838">
                <a:moveTo>
                  <a:pt x="1081087" y="257175"/>
                </a:moveTo>
                <a:lnTo>
                  <a:pt x="1521618" y="171450"/>
                </a:lnTo>
                <a:lnTo>
                  <a:pt x="1871662" y="107157"/>
                </a:lnTo>
                <a:lnTo>
                  <a:pt x="1957387" y="92869"/>
                </a:lnTo>
                <a:lnTo>
                  <a:pt x="2009775" y="76200"/>
                </a:lnTo>
                <a:lnTo>
                  <a:pt x="2083593" y="45244"/>
                </a:lnTo>
                <a:lnTo>
                  <a:pt x="2150268" y="9525"/>
                </a:lnTo>
                <a:lnTo>
                  <a:pt x="2164556" y="0"/>
                </a:lnTo>
                <a:lnTo>
                  <a:pt x="2219325" y="7144"/>
                </a:lnTo>
                <a:lnTo>
                  <a:pt x="2405062" y="47625"/>
                </a:lnTo>
                <a:lnTo>
                  <a:pt x="2512218" y="80963"/>
                </a:lnTo>
                <a:lnTo>
                  <a:pt x="2547937" y="92869"/>
                </a:lnTo>
                <a:lnTo>
                  <a:pt x="2574131" y="107157"/>
                </a:lnTo>
                <a:lnTo>
                  <a:pt x="2597943" y="126207"/>
                </a:lnTo>
                <a:lnTo>
                  <a:pt x="2619375" y="150019"/>
                </a:lnTo>
                <a:lnTo>
                  <a:pt x="2633662" y="169069"/>
                </a:lnTo>
                <a:lnTo>
                  <a:pt x="2638425" y="188119"/>
                </a:lnTo>
                <a:lnTo>
                  <a:pt x="2638425" y="209550"/>
                </a:lnTo>
                <a:lnTo>
                  <a:pt x="2631281" y="233363"/>
                </a:lnTo>
                <a:lnTo>
                  <a:pt x="2616993" y="250032"/>
                </a:lnTo>
                <a:lnTo>
                  <a:pt x="2593181" y="264319"/>
                </a:lnTo>
                <a:lnTo>
                  <a:pt x="2533650" y="280988"/>
                </a:lnTo>
                <a:lnTo>
                  <a:pt x="2440781" y="290513"/>
                </a:lnTo>
                <a:lnTo>
                  <a:pt x="2369343" y="295275"/>
                </a:lnTo>
                <a:lnTo>
                  <a:pt x="2286000" y="295275"/>
                </a:lnTo>
                <a:lnTo>
                  <a:pt x="2095500" y="307182"/>
                </a:lnTo>
                <a:lnTo>
                  <a:pt x="1824037" y="328613"/>
                </a:lnTo>
                <a:lnTo>
                  <a:pt x="1423987" y="364332"/>
                </a:lnTo>
                <a:lnTo>
                  <a:pt x="1107281" y="428625"/>
                </a:lnTo>
                <a:lnTo>
                  <a:pt x="840581" y="485775"/>
                </a:lnTo>
                <a:lnTo>
                  <a:pt x="604837" y="538163"/>
                </a:lnTo>
                <a:lnTo>
                  <a:pt x="545306" y="561975"/>
                </a:lnTo>
                <a:lnTo>
                  <a:pt x="485775" y="585788"/>
                </a:lnTo>
                <a:lnTo>
                  <a:pt x="435768" y="600075"/>
                </a:lnTo>
                <a:lnTo>
                  <a:pt x="400050" y="604838"/>
                </a:lnTo>
                <a:lnTo>
                  <a:pt x="381000" y="602457"/>
                </a:lnTo>
                <a:lnTo>
                  <a:pt x="335756" y="588169"/>
                </a:lnTo>
                <a:lnTo>
                  <a:pt x="288131" y="566738"/>
                </a:lnTo>
                <a:lnTo>
                  <a:pt x="226218" y="526257"/>
                </a:lnTo>
                <a:lnTo>
                  <a:pt x="183356" y="497682"/>
                </a:lnTo>
                <a:lnTo>
                  <a:pt x="138112" y="459582"/>
                </a:lnTo>
                <a:lnTo>
                  <a:pt x="100012" y="421482"/>
                </a:lnTo>
                <a:lnTo>
                  <a:pt x="69056" y="388144"/>
                </a:lnTo>
                <a:lnTo>
                  <a:pt x="42862" y="357188"/>
                </a:lnTo>
                <a:lnTo>
                  <a:pt x="21431" y="326232"/>
                </a:lnTo>
                <a:lnTo>
                  <a:pt x="2381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9525" y="240507"/>
                </a:lnTo>
                <a:lnTo>
                  <a:pt x="21431" y="238125"/>
                </a:lnTo>
                <a:lnTo>
                  <a:pt x="45243" y="250032"/>
                </a:lnTo>
                <a:lnTo>
                  <a:pt x="76200" y="273844"/>
                </a:lnTo>
                <a:lnTo>
                  <a:pt x="114300" y="297657"/>
                </a:lnTo>
                <a:lnTo>
                  <a:pt x="169068" y="328613"/>
                </a:lnTo>
                <a:lnTo>
                  <a:pt x="219075" y="350044"/>
                </a:lnTo>
                <a:lnTo>
                  <a:pt x="259556" y="364332"/>
                </a:lnTo>
                <a:lnTo>
                  <a:pt x="326231" y="381000"/>
                </a:lnTo>
                <a:lnTo>
                  <a:pt x="381000" y="388144"/>
                </a:lnTo>
                <a:lnTo>
                  <a:pt x="452437" y="383382"/>
                </a:lnTo>
                <a:lnTo>
                  <a:pt x="559593" y="361950"/>
                </a:lnTo>
                <a:lnTo>
                  <a:pt x="847725" y="304800"/>
                </a:lnTo>
                <a:lnTo>
                  <a:pt x="1081087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C52B05A-1BB3-3540-9F0C-53BA0897807A}"/>
              </a:ext>
            </a:extLst>
          </p:cNvPr>
          <p:cNvSpPr/>
          <p:nvPr/>
        </p:nvSpPr>
        <p:spPr>
          <a:xfrm>
            <a:off x="4138613" y="2589213"/>
            <a:ext cx="560387" cy="1504950"/>
          </a:xfrm>
          <a:custGeom>
            <a:avLst/>
            <a:gdLst>
              <a:gd name="connsiteX0" fmla="*/ 221456 w 559593"/>
              <a:gd name="connsiteY0" fmla="*/ 683419 h 1504950"/>
              <a:gd name="connsiteX1" fmla="*/ 159543 w 559593"/>
              <a:gd name="connsiteY1" fmla="*/ 266700 h 1504950"/>
              <a:gd name="connsiteX2" fmla="*/ 150018 w 559593"/>
              <a:gd name="connsiteY2" fmla="*/ 242887 h 1504950"/>
              <a:gd name="connsiteX3" fmla="*/ 111918 w 559593"/>
              <a:gd name="connsiteY3" fmla="*/ 183356 h 1504950"/>
              <a:gd name="connsiteX4" fmla="*/ 71437 w 559593"/>
              <a:gd name="connsiteY4" fmla="*/ 130969 h 1504950"/>
              <a:gd name="connsiteX5" fmla="*/ 38100 w 559593"/>
              <a:gd name="connsiteY5" fmla="*/ 95250 h 1504950"/>
              <a:gd name="connsiteX6" fmla="*/ 26193 w 559593"/>
              <a:gd name="connsiteY6" fmla="*/ 83344 h 1504950"/>
              <a:gd name="connsiteX7" fmla="*/ 14287 w 559593"/>
              <a:gd name="connsiteY7" fmla="*/ 64294 h 1504950"/>
              <a:gd name="connsiteX8" fmla="*/ 2381 w 559593"/>
              <a:gd name="connsiteY8" fmla="*/ 30956 h 1504950"/>
              <a:gd name="connsiteX9" fmla="*/ 0 w 559593"/>
              <a:gd name="connsiteY9" fmla="*/ 19050 h 1504950"/>
              <a:gd name="connsiteX10" fmla="*/ 2381 w 559593"/>
              <a:gd name="connsiteY10" fmla="*/ 7144 h 1504950"/>
              <a:gd name="connsiteX11" fmla="*/ 16668 w 559593"/>
              <a:gd name="connsiteY11" fmla="*/ 0 h 1504950"/>
              <a:gd name="connsiteX12" fmla="*/ 66675 w 559593"/>
              <a:gd name="connsiteY12" fmla="*/ 14287 h 1504950"/>
              <a:gd name="connsiteX13" fmla="*/ 126206 w 559593"/>
              <a:gd name="connsiteY13" fmla="*/ 26194 h 1504950"/>
              <a:gd name="connsiteX14" fmla="*/ 221456 w 559593"/>
              <a:gd name="connsiteY14" fmla="*/ 50006 h 1504950"/>
              <a:gd name="connsiteX15" fmla="*/ 328612 w 559593"/>
              <a:gd name="connsiteY15" fmla="*/ 80962 h 1504950"/>
              <a:gd name="connsiteX16" fmla="*/ 361950 w 559593"/>
              <a:gd name="connsiteY16" fmla="*/ 271462 h 1504950"/>
              <a:gd name="connsiteX17" fmla="*/ 407193 w 559593"/>
              <a:gd name="connsiteY17" fmla="*/ 578644 h 1504950"/>
              <a:gd name="connsiteX18" fmla="*/ 447675 w 559593"/>
              <a:gd name="connsiteY18" fmla="*/ 709612 h 1504950"/>
              <a:gd name="connsiteX19" fmla="*/ 519112 w 559593"/>
              <a:gd name="connsiteY19" fmla="*/ 1226344 h 1504950"/>
              <a:gd name="connsiteX20" fmla="*/ 559593 w 559593"/>
              <a:gd name="connsiteY20" fmla="*/ 1331119 h 1504950"/>
              <a:gd name="connsiteX21" fmla="*/ 559593 w 559593"/>
              <a:gd name="connsiteY21" fmla="*/ 1385887 h 1504950"/>
              <a:gd name="connsiteX22" fmla="*/ 552450 w 559593"/>
              <a:gd name="connsiteY22" fmla="*/ 1431131 h 1504950"/>
              <a:gd name="connsiteX23" fmla="*/ 542925 w 559593"/>
              <a:gd name="connsiteY23" fmla="*/ 1459706 h 1504950"/>
              <a:gd name="connsiteX24" fmla="*/ 531018 w 559593"/>
              <a:gd name="connsiteY24" fmla="*/ 1476375 h 1504950"/>
              <a:gd name="connsiteX25" fmla="*/ 507206 w 559593"/>
              <a:gd name="connsiteY25" fmla="*/ 1493044 h 1504950"/>
              <a:gd name="connsiteX26" fmla="*/ 473868 w 559593"/>
              <a:gd name="connsiteY26" fmla="*/ 1504950 h 1504950"/>
              <a:gd name="connsiteX27" fmla="*/ 459581 w 559593"/>
              <a:gd name="connsiteY27" fmla="*/ 1504950 h 1504950"/>
              <a:gd name="connsiteX28" fmla="*/ 435768 w 559593"/>
              <a:gd name="connsiteY28" fmla="*/ 1497806 h 1504950"/>
              <a:gd name="connsiteX29" fmla="*/ 409575 w 559593"/>
              <a:gd name="connsiteY29" fmla="*/ 1473994 h 1504950"/>
              <a:gd name="connsiteX30" fmla="*/ 376237 w 559593"/>
              <a:gd name="connsiteY30" fmla="*/ 1435894 h 1504950"/>
              <a:gd name="connsiteX31" fmla="*/ 340518 w 559593"/>
              <a:gd name="connsiteY31" fmla="*/ 1390650 h 1504950"/>
              <a:gd name="connsiteX32" fmla="*/ 316706 w 559593"/>
              <a:gd name="connsiteY32" fmla="*/ 1345406 h 1504950"/>
              <a:gd name="connsiteX33" fmla="*/ 309562 w 559593"/>
              <a:gd name="connsiteY33" fmla="*/ 1309687 h 1504950"/>
              <a:gd name="connsiteX34" fmla="*/ 314325 w 559593"/>
              <a:gd name="connsiteY34" fmla="*/ 1285875 h 1504950"/>
              <a:gd name="connsiteX35" fmla="*/ 290512 w 559593"/>
              <a:gd name="connsiteY35" fmla="*/ 1162050 h 1504950"/>
              <a:gd name="connsiteX36" fmla="*/ 252412 w 559593"/>
              <a:gd name="connsiteY36" fmla="*/ 914400 h 1504950"/>
              <a:gd name="connsiteX37" fmla="*/ 221456 w 559593"/>
              <a:gd name="connsiteY37" fmla="*/ 683419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3" h="1504950">
                <a:moveTo>
                  <a:pt x="221456" y="683419"/>
                </a:moveTo>
                <a:lnTo>
                  <a:pt x="159543" y="266700"/>
                </a:lnTo>
                <a:lnTo>
                  <a:pt x="150018" y="242887"/>
                </a:lnTo>
                <a:lnTo>
                  <a:pt x="111918" y="183356"/>
                </a:lnTo>
                <a:lnTo>
                  <a:pt x="71437" y="130969"/>
                </a:lnTo>
                <a:lnTo>
                  <a:pt x="38100" y="95250"/>
                </a:lnTo>
                <a:lnTo>
                  <a:pt x="26193" y="83344"/>
                </a:lnTo>
                <a:lnTo>
                  <a:pt x="14287" y="64294"/>
                </a:lnTo>
                <a:lnTo>
                  <a:pt x="2381" y="30956"/>
                </a:lnTo>
                <a:lnTo>
                  <a:pt x="0" y="19050"/>
                </a:lnTo>
                <a:lnTo>
                  <a:pt x="2381" y="7144"/>
                </a:lnTo>
                <a:lnTo>
                  <a:pt x="16668" y="0"/>
                </a:lnTo>
                <a:lnTo>
                  <a:pt x="66675" y="14287"/>
                </a:lnTo>
                <a:lnTo>
                  <a:pt x="126206" y="26194"/>
                </a:lnTo>
                <a:lnTo>
                  <a:pt x="221456" y="50006"/>
                </a:lnTo>
                <a:lnTo>
                  <a:pt x="328612" y="80962"/>
                </a:lnTo>
                <a:lnTo>
                  <a:pt x="361950" y="271462"/>
                </a:lnTo>
                <a:lnTo>
                  <a:pt x="407193" y="578644"/>
                </a:lnTo>
                <a:lnTo>
                  <a:pt x="447675" y="709612"/>
                </a:lnTo>
                <a:lnTo>
                  <a:pt x="519112" y="1226344"/>
                </a:lnTo>
                <a:lnTo>
                  <a:pt x="559593" y="1331119"/>
                </a:lnTo>
                <a:lnTo>
                  <a:pt x="559593" y="1385887"/>
                </a:lnTo>
                <a:lnTo>
                  <a:pt x="552450" y="1431131"/>
                </a:lnTo>
                <a:lnTo>
                  <a:pt x="542925" y="1459706"/>
                </a:lnTo>
                <a:lnTo>
                  <a:pt x="531018" y="1476375"/>
                </a:lnTo>
                <a:lnTo>
                  <a:pt x="507206" y="1493044"/>
                </a:lnTo>
                <a:lnTo>
                  <a:pt x="473868" y="1504950"/>
                </a:lnTo>
                <a:lnTo>
                  <a:pt x="459581" y="1504950"/>
                </a:lnTo>
                <a:lnTo>
                  <a:pt x="435768" y="1497806"/>
                </a:lnTo>
                <a:lnTo>
                  <a:pt x="409575" y="1473994"/>
                </a:lnTo>
                <a:lnTo>
                  <a:pt x="376237" y="1435894"/>
                </a:lnTo>
                <a:lnTo>
                  <a:pt x="340518" y="1390650"/>
                </a:lnTo>
                <a:lnTo>
                  <a:pt x="316706" y="1345406"/>
                </a:lnTo>
                <a:lnTo>
                  <a:pt x="309562" y="1309687"/>
                </a:lnTo>
                <a:lnTo>
                  <a:pt x="314325" y="1285875"/>
                </a:lnTo>
                <a:lnTo>
                  <a:pt x="290512" y="1162050"/>
                </a:lnTo>
                <a:lnTo>
                  <a:pt x="252412" y="914400"/>
                </a:lnTo>
                <a:lnTo>
                  <a:pt x="221456" y="6834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BA3C31-4465-2242-B5E7-B7299AFA328C}"/>
              </a:ext>
            </a:extLst>
          </p:cNvPr>
          <p:cNvSpPr/>
          <p:nvPr/>
        </p:nvSpPr>
        <p:spPr>
          <a:xfrm>
            <a:off x="3203575" y="2887663"/>
            <a:ext cx="358775" cy="2998787"/>
          </a:xfrm>
          <a:custGeom>
            <a:avLst/>
            <a:gdLst>
              <a:gd name="connsiteX0" fmla="*/ 106680 w 358140"/>
              <a:gd name="connsiteY0" fmla="*/ 784860 h 2998470"/>
              <a:gd name="connsiteX1" fmla="*/ 110490 w 358140"/>
              <a:gd name="connsiteY1" fmla="*/ 575310 h 2998470"/>
              <a:gd name="connsiteX2" fmla="*/ 106680 w 358140"/>
              <a:gd name="connsiteY2" fmla="*/ 365760 h 2998470"/>
              <a:gd name="connsiteX3" fmla="*/ 106680 w 358140"/>
              <a:gd name="connsiteY3" fmla="*/ 220980 h 2998470"/>
              <a:gd name="connsiteX4" fmla="*/ 220980 w 358140"/>
              <a:gd name="connsiteY4" fmla="*/ 0 h 2998470"/>
              <a:gd name="connsiteX5" fmla="*/ 266700 w 358140"/>
              <a:gd name="connsiteY5" fmla="*/ 99060 h 2998470"/>
              <a:gd name="connsiteX6" fmla="*/ 308610 w 358140"/>
              <a:gd name="connsiteY6" fmla="*/ 213360 h 2998470"/>
              <a:gd name="connsiteX7" fmla="*/ 335280 w 358140"/>
              <a:gd name="connsiteY7" fmla="*/ 293370 h 2998470"/>
              <a:gd name="connsiteX8" fmla="*/ 358140 w 358140"/>
              <a:gd name="connsiteY8" fmla="*/ 361950 h 2998470"/>
              <a:gd name="connsiteX9" fmla="*/ 354330 w 358140"/>
              <a:gd name="connsiteY9" fmla="*/ 426720 h 2998470"/>
              <a:gd name="connsiteX10" fmla="*/ 350520 w 358140"/>
              <a:gd name="connsiteY10" fmla="*/ 582930 h 2998470"/>
              <a:gd name="connsiteX11" fmla="*/ 335280 w 358140"/>
              <a:gd name="connsiteY11" fmla="*/ 963930 h 2998470"/>
              <a:gd name="connsiteX12" fmla="*/ 320040 w 358140"/>
              <a:gd name="connsiteY12" fmla="*/ 1390650 h 2998470"/>
              <a:gd name="connsiteX13" fmla="*/ 304800 w 358140"/>
              <a:gd name="connsiteY13" fmla="*/ 1805940 h 2998470"/>
              <a:gd name="connsiteX14" fmla="*/ 285750 w 358140"/>
              <a:gd name="connsiteY14" fmla="*/ 2274570 h 2998470"/>
              <a:gd name="connsiteX15" fmla="*/ 266700 w 358140"/>
              <a:gd name="connsiteY15" fmla="*/ 2827020 h 2998470"/>
              <a:gd name="connsiteX16" fmla="*/ 262890 w 358140"/>
              <a:gd name="connsiteY16" fmla="*/ 2884170 h 2998470"/>
              <a:gd name="connsiteX17" fmla="*/ 251460 w 358140"/>
              <a:gd name="connsiteY17" fmla="*/ 2941320 h 2998470"/>
              <a:gd name="connsiteX18" fmla="*/ 236220 w 358140"/>
              <a:gd name="connsiteY18" fmla="*/ 2964180 h 2998470"/>
              <a:gd name="connsiteX19" fmla="*/ 213360 w 358140"/>
              <a:gd name="connsiteY19" fmla="*/ 2983230 h 2998470"/>
              <a:gd name="connsiteX20" fmla="*/ 182880 w 358140"/>
              <a:gd name="connsiteY20" fmla="*/ 2994660 h 2998470"/>
              <a:gd name="connsiteX21" fmla="*/ 152400 w 358140"/>
              <a:gd name="connsiteY21" fmla="*/ 2998470 h 2998470"/>
              <a:gd name="connsiteX22" fmla="*/ 129540 w 358140"/>
              <a:gd name="connsiteY22" fmla="*/ 2990850 h 2998470"/>
              <a:gd name="connsiteX23" fmla="*/ 110490 w 358140"/>
              <a:gd name="connsiteY23" fmla="*/ 2983230 h 2998470"/>
              <a:gd name="connsiteX24" fmla="*/ 83820 w 358140"/>
              <a:gd name="connsiteY24" fmla="*/ 2960370 h 2998470"/>
              <a:gd name="connsiteX25" fmla="*/ 60960 w 358140"/>
              <a:gd name="connsiteY25" fmla="*/ 2926080 h 2998470"/>
              <a:gd name="connsiteX26" fmla="*/ 41910 w 358140"/>
              <a:gd name="connsiteY26" fmla="*/ 2876550 h 2998470"/>
              <a:gd name="connsiteX27" fmla="*/ 26670 w 358140"/>
              <a:gd name="connsiteY27" fmla="*/ 2819400 h 2998470"/>
              <a:gd name="connsiteX28" fmla="*/ 11430 w 358140"/>
              <a:gd name="connsiteY28" fmla="*/ 2747010 h 2998470"/>
              <a:gd name="connsiteX29" fmla="*/ 0 w 358140"/>
              <a:gd name="connsiteY29" fmla="*/ 2640330 h 2998470"/>
              <a:gd name="connsiteX30" fmla="*/ 0 w 358140"/>
              <a:gd name="connsiteY30" fmla="*/ 2545080 h 2998470"/>
              <a:gd name="connsiteX31" fmla="*/ 3810 w 358140"/>
              <a:gd name="connsiteY31" fmla="*/ 2506980 h 2998470"/>
              <a:gd name="connsiteX32" fmla="*/ 22860 w 358140"/>
              <a:gd name="connsiteY32" fmla="*/ 2366010 h 2998470"/>
              <a:gd name="connsiteX33" fmla="*/ 45720 w 358140"/>
              <a:gd name="connsiteY33" fmla="*/ 2205990 h 2998470"/>
              <a:gd name="connsiteX34" fmla="*/ 64770 w 358140"/>
              <a:gd name="connsiteY34" fmla="*/ 2023110 h 2998470"/>
              <a:gd name="connsiteX35" fmla="*/ 76200 w 358140"/>
              <a:gd name="connsiteY35" fmla="*/ 1882140 h 2998470"/>
              <a:gd name="connsiteX36" fmla="*/ 91440 w 358140"/>
              <a:gd name="connsiteY36" fmla="*/ 1626870 h 2998470"/>
              <a:gd name="connsiteX37" fmla="*/ 99060 w 358140"/>
              <a:gd name="connsiteY37" fmla="*/ 1344930 h 2998470"/>
              <a:gd name="connsiteX38" fmla="*/ 106680 w 358140"/>
              <a:gd name="connsiteY38" fmla="*/ 1024890 h 2998470"/>
              <a:gd name="connsiteX39" fmla="*/ 106680 w 358140"/>
              <a:gd name="connsiteY39" fmla="*/ 784860 h 299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8140" h="2998470">
                <a:moveTo>
                  <a:pt x="106680" y="784860"/>
                </a:moveTo>
                <a:lnTo>
                  <a:pt x="110490" y="575310"/>
                </a:lnTo>
                <a:lnTo>
                  <a:pt x="106680" y="365760"/>
                </a:lnTo>
                <a:lnTo>
                  <a:pt x="106680" y="220980"/>
                </a:lnTo>
                <a:lnTo>
                  <a:pt x="220980" y="0"/>
                </a:lnTo>
                <a:lnTo>
                  <a:pt x="266700" y="99060"/>
                </a:lnTo>
                <a:lnTo>
                  <a:pt x="308610" y="213360"/>
                </a:lnTo>
                <a:lnTo>
                  <a:pt x="335280" y="293370"/>
                </a:lnTo>
                <a:lnTo>
                  <a:pt x="358140" y="361950"/>
                </a:lnTo>
                <a:lnTo>
                  <a:pt x="354330" y="426720"/>
                </a:lnTo>
                <a:lnTo>
                  <a:pt x="350520" y="582930"/>
                </a:lnTo>
                <a:lnTo>
                  <a:pt x="335280" y="963930"/>
                </a:lnTo>
                <a:lnTo>
                  <a:pt x="320040" y="1390650"/>
                </a:lnTo>
                <a:lnTo>
                  <a:pt x="304800" y="1805940"/>
                </a:lnTo>
                <a:lnTo>
                  <a:pt x="285750" y="2274570"/>
                </a:lnTo>
                <a:lnTo>
                  <a:pt x="266700" y="2827020"/>
                </a:lnTo>
                <a:lnTo>
                  <a:pt x="262890" y="2884170"/>
                </a:lnTo>
                <a:lnTo>
                  <a:pt x="251460" y="2941320"/>
                </a:lnTo>
                <a:lnTo>
                  <a:pt x="236220" y="2964180"/>
                </a:lnTo>
                <a:lnTo>
                  <a:pt x="213360" y="2983230"/>
                </a:lnTo>
                <a:lnTo>
                  <a:pt x="182880" y="2994660"/>
                </a:lnTo>
                <a:lnTo>
                  <a:pt x="152400" y="2998470"/>
                </a:lnTo>
                <a:lnTo>
                  <a:pt x="129540" y="2990850"/>
                </a:lnTo>
                <a:lnTo>
                  <a:pt x="110490" y="2983230"/>
                </a:lnTo>
                <a:lnTo>
                  <a:pt x="83820" y="2960370"/>
                </a:lnTo>
                <a:lnTo>
                  <a:pt x="60960" y="2926080"/>
                </a:lnTo>
                <a:lnTo>
                  <a:pt x="41910" y="2876550"/>
                </a:lnTo>
                <a:lnTo>
                  <a:pt x="26670" y="2819400"/>
                </a:lnTo>
                <a:lnTo>
                  <a:pt x="11430" y="2747010"/>
                </a:lnTo>
                <a:lnTo>
                  <a:pt x="0" y="2640330"/>
                </a:lnTo>
                <a:lnTo>
                  <a:pt x="0" y="2545080"/>
                </a:lnTo>
                <a:lnTo>
                  <a:pt x="3810" y="2506980"/>
                </a:lnTo>
                <a:lnTo>
                  <a:pt x="22860" y="2366010"/>
                </a:lnTo>
                <a:lnTo>
                  <a:pt x="45720" y="2205990"/>
                </a:lnTo>
                <a:lnTo>
                  <a:pt x="64770" y="2023110"/>
                </a:lnTo>
                <a:lnTo>
                  <a:pt x="76200" y="1882140"/>
                </a:lnTo>
                <a:lnTo>
                  <a:pt x="91440" y="1626870"/>
                </a:lnTo>
                <a:lnTo>
                  <a:pt x="99060" y="1344930"/>
                </a:lnTo>
                <a:lnTo>
                  <a:pt x="106680" y="1024890"/>
                </a:lnTo>
                <a:lnTo>
                  <a:pt x="106680" y="78486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3BBCF60-2C3D-8A4B-A9CF-20391D25A1FF}"/>
              </a:ext>
            </a:extLst>
          </p:cNvPr>
          <p:cNvSpPr/>
          <p:nvPr/>
        </p:nvSpPr>
        <p:spPr>
          <a:xfrm>
            <a:off x="4437063" y="2335213"/>
            <a:ext cx="2533650" cy="1530350"/>
          </a:xfrm>
          <a:custGeom>
            <a:avLst/>
            <a:gdLst>
              <a:gd name="connsiteX0" fmla="*/ 864394 w 2533650"/>
              <a:gd name="connsiteY0" fmla="*/ 245269 h 1528763"/>
              <a:gd name="connsiteX1" fmla="*/ 431006 w 2533650"/>
              <a:gd name="connsiteY1" fmla="*/ 302419 h 1528763"/>
              <a:gd name="connsiteX2" fmla="*/ 211931 w 2533650"/>
              <a:gd name="connsiteY2" fmla="*/ 333375 h 1528763"/>
              <a:gd name="connsiteX3" fmla="*/ 0 w 2533650"/>
              <a:gd name="connsiteY3" fmla="*/ 335757 h 1528763"/>
              <a:gd name="connsiteX4" fmla="*/ 35719 w 2533650"/>
              <a:gd name="connsiteY4" fmla="*/ 516732 h 1528763"/>
              <a:gd name="connsiteX5" fmla="*/ 285750 w 2533650"/>
              <a:gd name="connsiteY5" fmla="*/ 488157 h 1528763"/>
              <a:gd name="connsiteX6" fmla="*/ 611981 w 2533650"/>
              <a:gd name="connsiteY6" fmla="*/ 450057 h 1528763"/>
              <a:gd name="connsiteX7" fmla="*/ 873919 w 2533650"/>
              <a:gd name="connsiteY7" fmla="*/ 419100 h 1528763"/>
              <a:gd name="connsiteX8" fmla="*/ 1047750 w 2533650"/>
              <a:gd name="connsiteY8" fmla="*/ 400050 h 1528763"/>
              <a:gd name="connsiteX9" fmla="*/ 1395412 w 2533650"/>
              <a:gd name="connsiteY9" fmla="*/ 340519 h 1528763"/>
              <a:gd name="connsiteX10" fmla="*/ 1716881 w 2533650"/>
              <a:gd name="connsiteY10" fmla="*/ 283369 h 1528763"/>
              <a:gd name="connsiteX11" fmla="*/ 1983581 w 2533650"/>
              <a:gd name="connsiteY11" fmla="*/ 235744 h 1528763"/>
              <a:gd name="connsiteX12" fmla="*/ 2066925 w 2533650"/>
              <a:gd name="connsiteY12" fmla="*/ 221457 h 1528763"/>
              <a:gd name="connsiteX13" fmla="*/ 2078831 w 2533650"/>
              <a:gd name="connsiteY13" fmla="*/ 221457 h 1528763"/>
              <a:gd name="connsiteX14" fmla="*/ 2097881 w 2533650"/>
              <a:gd name="connsiteY14" fmla="*/ 223838 h 1528763"/>
              <a:gd name="connsiteX15" fmla="*/ 2114550 w 2533650"/>
              <a:gd name="connsiteY15" fmla="*/ 230982 h 1528763"/>
              <a:gd name="connsiteX16" fmla="*/ 2126456 w 2533650"/>
              <a:gd name="connsiteY16" fmla="*/ 242888 h 1528763"/>
              <a:gd name="connsiteX17" fmla="*/ 2135981 w 2533650"/>
              <a:gd name="connsiteY17" fmla="*/ 269082 h 1528763"/>
              <a:gd name="connsiteX18" fmla="*/ 2138362 w 2533650"/>
              <a:gd name="connsiteY18" fmla="*/ 309563 h 1528763"/>
              <a:gd name="connsiteX19" fmla="*/ 2114550 w 2533650"/>
              <a:gd name="connsiteY19" fmla="*/ 616744 h 1528763"/>
              <a:gd name="connsiteX20" fmla="*/ 2116931 w 2533650"/>
              <a:gd name="connsiteY20" fmla="*/ 740569 h 1528763"/>
              <a:gd name="connsiteX21" fmla="*/ 2069306 w 2533650"/>
              <a:gd name="connsiteY21" fmla="*/ 1257300 h 1528763"/>
              <a:gd name="connsiteX22" fmla="*/ 2069306 w 2533650"/>
              <a:gd name="connsiteY22" fmla="*/ 1428750 h 1528763"/>
              <a:gd name="connsiteX23" fmla="*/ 2076450 w 2533650"/>
              <a:gd name="connsiteY23" fmla="*/ 1473994 h 1528763"/>
              <a:gd name="connsiteX24" fmla="*/ 2085975 w 2533650"/>
              <a:gd name="connsiteY24" fmla="*/ 1500188 h 1528763"/>
              <a:gd name="connsiteX25" fmla="*/ 2097881 w 2533650"/>
              <a:gd name="connsiteY25" fmla="*/ 1516857 h 1528763"/>
              <a:gd name="connsiteX26" fmla="*/ 2119312 w 2533650"/>
              <a:gd name="connsiteY26" fmla="*/ 1528763 h 1528763"/>
              <a:gd name="connsiteX27" fmla="*/ 2140744 w 2533650"/>
              <a:gd name="connsiteY27" fmla="*/ 1528763 h 1528763"/>
              <a:gd name="connsiteX28" fmla="*/ 2174081 w 2533650"/>
              <a:gd name="connsiteY28" fmla="*/ 1521619 h 1528763"/>
              <a:gd name="connsiteX29" fmla="*/ 2207419 w 2533650"/>
              <a:gd name="connsiteY29" fmla="*/ 1502569 h 1528763"/>
              <a:gd name="connsiteX30" fmla="*/ 2235994 w 2533650"/>
              <a:gd name="connsiteY30" fmla="*/ 1478757 h 1528763"/>
              <a:gd name="connsiteX31" fmla="*/ 2266950 w 2533650"/>
              <a:gd name="connsiteY31" fmla="*/ 1440657 h 1528763"/>
              <a:gd name="connsiteX32" fmla="*/ 2274094 w 2533650"/>
              <a:gd name="connsiteY32" fmla="*/ 1426369 h 1528763"/>
              <a:gd name="connsiteX33" fmla="*/ 2295525 w 2533650"/>
              <a:gd name="connsiteY33" fmla="*/ 1276350 h 1528763"/>
              <a:gd name="connsiteX34" fmla="*/ 2309812 w 2533650"/>
              <a:gd name="connsiteY34" fmla="*/ 1190625 h 1528763"/>
              <a:gd name="connsiteX35" fmla="*/ 2355056 w 2533650"/>
              <a:gd name="connsiteY35" fmla="*/ 900113 h 1528763"/>
              <a:gd name="connsiteX36" fmla="*/ 2400300 w 2533650"/>
              <a:gd name="connsiteY36" fmla="*/ 621507 h 1528763"/>
              <a:gd name="connsiteX37" fmla="*/ 2428875 w 2533650"/>
              <a:gd name="connsiteY37" fmla="*/ 440532 h 1528763"/>
              <a:gd name="connsiteX38" fmla="*/ 2428875 w 2533650"/>
              <a:gd name="connsiteY38" fmla="*/ 416719 h 1528763"/>
              <a:gd name="connsiteX39" fmla="*/ 2436019 w 2533650"/>
              <a:gd name="connsiteY39" fmla="*/ 381000 h 1528763"/>
              <a:gd name="connsiteX40" fmla="*/ 2452687 w 2533650"/>
              <a:gd name="connsiteY40" fmla="*/ 352425 h 1528763"/>
              <a:gd name="connsiteX41" fmla="*/ 2469356 w 2533650"/>
              <a:gd name="connsiteY41" fmla="*/ 333375 h 1528763"/>
              <a:gd name="connsiteX42" fmla="*/ 2495550 w 2533650"/>
              <a:gd name="connsiteY42" fmla="*/ 314325 h 1528763"/>
              <a:gd name="connsiteX43" fmla="*/ 2514600 w 2533650"/>
              <a:gd name="connsiteY43" fmla="*/ 292894 h 1528763"/>
              <a:gd name="connsiteX44" fmla="*/ 2524125 w 2533650"/>
              <a:gd name="connsiteY44" fmla="*/ 278607 h 1528763"/>
              <a:gd name="connsiteX45" fmla="*/ 2533650 w 2533650"/>
              <a:gd name="connsiteY45" fmla="*/ 245269 h 1528763"/>
              <a:gd name="connsiteX46" fmla="*/ 2533650 w 2533650"/>
              <a:gd name="connsiteY46" fmla="*/ 219075 h 1528763"/>
              <a:gd name="connsiteX47" fmla="*/ 2528887 w 2533650"/>
              <a:gd name="connsiteY47" fmla="*/ 190500 h 1528763"/>
              <a:gd name="connsiteX48" fmla="*/ 2512219 w 2533650"/>
              <a:gd name="connsiteY48" fmla="*/ 171450 h 1528763"/>
              <a:gd name="connsiteX49" fmla="*/ 2457450 w 2533650"/>
              <a:gd name="connsiteY49" fmla="*/ 133350 h 1528763"/>
              <a:gd name="connsiteX50" fmla="*/ 2386012 w 2533650"/>
              <a:gd name="connsiteY50" fmla="*/ 83344 h 1528763"/>
              <a:gd name="connsiteX51" fmla="*/ 2309812 w 2533650"/>
              <a:gd name="connsiteY51" fmla="*/ 40482 h 1528763"/>
              <a:gd name="connsiteX52" fmla="*/ 2250281 w 2533650"/>
              <a:gd name="connsiteY52" fmla="*/ 14288 h 1528763"/>
              <a:gd name="connsiteX53" fmla="*/ 2190750 w 2533650"/>
              <a:gd name="connsiteY53" fmla="*/ 0 h 1528763"/>
              <a:gd name="connsiteX54" fmla="*/ 2152650 w 2533650"/>
              <a:gd name="connsiteY54" fmla="*/ 0 h 1528763"/>
              <a:gd name="connsiteX55" fmla="*/ 2116931 w 2533650"/>
              <a:gd name="connsiteY55" fmla="*/ 2382 h 1528763"/>
              <a:gd name="connsiteX56" fmla="*/ 2078831 w 2533650"/>
              <a:gd name="connsiteY56" fmla="*/ 14288 h 1528763"/>
              <a:gd name="connsiteX57" fmla="*/ 2014537 w 2533650"/>
              <a:gd name="connsiteY57" fmla="*/ 38100 h 1528763"/>
              <a:gd name="connsiteX58" fmla="*/ 1990725 w 2533650"/>
              <a:gd name="connsiteY58" fmla="*/ 47625 h 1528763"/>
              <a:gd name="connsiteX59" fmla="*/ 1847850 w 2533650"/>
              <a:gd name="connsiteY59" fmla="*/ 73819 h 1528763"/>
              <a:gd name="connsiteX60" fmla="*/ 1462087 w 2533650"/>
              <a:gd name="connsiteY60" fmla="*/ 147638 h 1528763"/>
              <a:gd name="connsiteX61" fmla="*/ 1264444 w 2533650"/>
              <a:gd name="connsiteY61" fmla="*/ 183357 h 1528763"/>
              <a:gd name="connsiteX62" fmla="*/ 1016794 w 2533650"/>
              <a:gd name="connsiteY62" fmla="*/ 223838 h 1528763"/>
              <a:gd name="connsiteX63" fmla="*/ 864394 w 2533650"/>
              <a:gd name="connsiteY63" fmla="*/ 245269 h 152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33650" h="1528763">
                <a:moveTo>
                  <a:pt x="864394" y="245269"/>
                </a:moveTo>
                <a:lnTo>
                  <a:pt x="431006" y="302419"/>
                </a:lnTo>
                <a:lnTo>
                  <a:pt x="211931" y="333375"/>
                </a:lnTo>
                <a:lnTo>
                  <a:pt x="0" y="335757"/>
                </a:lnTo>
                <a:lnTo>
                  <a:pt x="35719" y="516732"/>
                </a:lnTo>
                <a:lnTo>
                  <a:pt x="285750" y="488157"/>
                </a:lnTo>
                <a:lnTo>
                  <a:pt x="611981" y="450057"/>
                </a:lnTo>
                <a:lnTo>
                  <a:pt x="873919" y="419100"/>
                </a:lnTo>
                <a:lnTo>
                  <a:pt x="1047750" y="400050"/>
                </a:lnTo>
                <a:lnTo>
                  <a:pt x="1395412" y="340519"/>
                </a:lnTo>
                <a:lnTo>
                  <a:pt x="1716881" y="283369"/>
                </a:lnTo>
                <a:lnTo>
                  <a:pt x="1983581" y="235744"/>
                </a:lnTo>
                <a:lnTo>
                  <a:pt x="2066925" y="221457"/>
                </a:lnTo>
                <a:lnTo>
                  <a:pt x="2078831" y="221457"/>
                </a:lnTo>
                <a:lnTo>
                  <a:pt x="2097881" y="223838"/>
                </a:lnTo>
                <a:lnTo>
                  <a:pt x="2114550" y="230982"/>
                </a:lnTo>
                <a:lnTo>
                  <a:pt x="2126456" y="242888"/>
                </a:lnTo>
                <a:lnTo>
                  <a:pt x="2135981" y="269082"/>
                </a:lnTo>
                <a:lnTo>
                  <a:pt x="2138362" y="309563"/>
                </a:lnTo>
                <a:lnTo>
                  <a:pt x="2114550" y="616744"/>
                </a:lnTo>
                <a:cubicBezTo>
                  <a:pt x="2115344" y="658019"/>
                  <a:pt x="2116137" y="699294"/>
                  <a:pt x="2116931" y="740569"/>
                </a:cubicBezTo>
                <a:lnTo>
                  <a:pt x="2069306" y="1257300"/>
                </a:lnTo>
                <a:lnTo>
                  <a:pt x="2069306" y="1428750"/>
                </a:lnTo>
                <a:lnTo>
                  <a:pt x="2076450" y="1473994"/>
                </a:lnTo>
                <a:lnTo>
                  <a:pt x="2085975" y="1500188"/>
                </a:lnTo>
                <a:lnTo>
                  <a:pt x="2097881" y="1516857"/>
                </a:lnTo>
                <a:lnTo>
                  <a:pt x="2119312" y="1528763"/>
                </a:lnTo>
                <a:lnTo>
                  <a:pt x="2140744" y="1528763"/>
                </a:lnTo>
                <a:lnTo>
                  <a:pt x="2174081" y="1521619"/>
                </a:lnTo>
                <a:lnTo>
                  <a:pt x="2207419" y="1502569"/>
                </a:lnTo>
                <a:lnTo>
                  <a:pt x="2235994" y="1478757"/>
                </a:lnTo>
                <a:lnTo>
                  <a:pt x="2266950" y="1440657"/>
                </a:lnTo>
                <a:lnTo>
                  <a:pt x="2274094" y="1426369"/>
                </a:lnTo>
                <a:lnTo>
                  <a:pt x="2295525" y="1276350"/>
                </a:lnTo>
                <a:lnTo>
                  <a:pt x="2309812" y="1190625"/>
                </a:lnTo>
                <a:lnTo>
                  <a:pt x="2355056" y="900113"/>
                </a:lnTo>
                <a:lnTo>
                  <a:pt x="2400300" y="621507"/>
                </a:lnTo>
                <a:lnTo>
                  <a:pt x="2428875" y="440532"/>
                </a:lnTo>
                <a:lnTo>
                  <a:pt x="2428875" y="416719"/>
                </a:lnTo>
                <a:lnTo>
                  <a:pt x="2436019" y="381000"/>
                </a:lnTo>
                <a:lnTo>
                  <a:pt x="2452687" y="352425"/>
                </a:lnTo>
                <a:lnTo>
                  <a:pt x="2469356" y="333375"/>
                </a:lnTo>
                <a:lnTo>
                  <a:pt x="2495550" y="314325"/>
                </a:lnTo>
                <a:lnTo>
                  <a:pt x="2514600" y="292894"/>
                </a:lnTo>
                <a:lnTo>
                  <a:pt x="2524125" y="278607"/>
                </a:lnTo>
                <a:lnTo>
                  <a:pt x="2533650" y="245269"/>
                </a:lnTo>
                <a:lnTo>
                  <a:pt x="2533650" y="219075"/>
                </a:lnTo>
                <a:lnTo>
                  <a:pt x="2528887" y="190500"/>
                </a:lnTo>
                <a:lnTo>
                  <a:pt x="2512219" y="171450"/>
                </a:lnTo>
                <a:lnTo>
                  <a:pt x="2457450" y="133350"/>
                </a:lnTo>
                <a:lnTo>
                  <a:pt x="2386012" y="83344"/>
                </a:lnTo>
                <a:lnTo>
                  <a:pt x="2309812" y="40482"/>
                </a:lnTo>
                <a:lnTo>
                  <a:pt x="2250281" y="14288"/>
                </a:lnTo>
                <a:lnTo>
                  <a:pt x="2190750" y="0"/>
                </a:lnTo>
                <a:lnTo>
                  <a:pt x="2152650" y="0"/>
                </a:lnTo>
                <a:lnTo>
                  <a:pt x="2116931" y="2382"/>
                </a:lnTo>
                <a:lnTo>
                  <a:pt x="2078831" y="14288"/>
                </a:lnTo>
                <a:lnTo>
                  <a:pt x="2014537" y="38100"/>
                </a:lnTo>
                <a:lnTo>
                  <a:pt x="1990725" y="47625"/>
                </a:lnTo>
                <a:lnTo>
                  <a:pt x="1847850" y="73819"/>
                </a:lnTo>
                <a:lnTo>
                  <a:pt x="1462087" y="147638"/>
                </a:lnTo>
                <a:lnTo>
                  <a:pt x="1264444" y="183357"/>
                </a:lnTo>
                <a:lnTo>
                  <a:pt x="1016794" y="223838"/>
                </a:lnTo>
                <a:lnTo>
                  <a:pt x="864394" y="245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D7DA173-7FEB-F640-A404-2BD97BB0A87B}"/>
              </a:ext>
            </a:extLst>
          </p:cNvPr>
          <p:cNvSpPr/>
          <p:nvPr/>
        </p:nvSpPr>
        <p:spPr>
          <a:xfrm>
            <a:off x="4514850" y="2914650"/>
            <a:ext cx="2066925" cy="404813"/>
          </a:xfrm>
          <a:custGeom>
            <a:avLst/>
            <a:gdLst>
              <a:gd name="connsiteX0" fmla="*/ 1419225 w 2066925"/>
              <a:gd name="connsiteY0" fmla="*/ 85725 h 404813"/>
              <a:gd name="connsiteX1" fmla="*/ 1852613 w 2066925"/>
              <a:gd name="connsiteY1" fmla="*/ 26194 h 404813"/>
              <a:gd name="connsiteX2" fmla="*/ 2066925 w 2066925"/>
              <a:gd name="connsiteY2" fmla="*/ 0 h 404813"/>
              <a:gd name="connsiteX3" fmla="*/ 2066925 w 2066925"/>
              <a:gd name="connsiteY3" fmla="*/ 178594 h 404813"/>
              <a:gd name="connsiteX4" fmla="*/ 1785938 w 2066925"/>
              <a:gd name="connsiteY4" fmla="*/ 214313 h 404813"/>
              <a:gd name="connsiteX5" fmla="*/ 1404938 w 2066925"/>
              <a:gd name="connsiteY5" fmla="*/ 264319 h 404813"/>
              <a:gd name="connsiteX6" fmla="*/ 1162050 w 2066925"/>
              <a:gd name="connsiteY6" fmla="*/ 295275 h 404813"/>
              <a:gd name="connsiteX7" fmla="*/ 890588 w 2066925"/>
              <a:gd name="connsiteY7" fmla="*/ 321469 h 404813"/>
              <a:gd name="connsiteX8" fmla="*/ 640556 w 2066925"/>
              <a:gd name="connsiteY8" fmla="*/ 354806 h 404813"/>
              <a:gd name="connsiteX9" fmla="*/ 364331 w 2066925"/>
              <a:gd name="connsiteY9" fmla="*/ 392906 h 404813"/>
              <a:gd name="connsiteX10" fmla="*/ 290513 w 2066925"/>
              <a:gd name="connsiteY10" fmla="*/ 402431 h 404813"/>
              <a:gd name="connsiteX11" fmla="*/ 221456 w 2066925"/>
              <a:gd name="connsiteY11" fmla="*/ 404813 h 404813"/>
              <a:gd name="connsiteX12" fmla="*/ 23813 w 2066925"/>
              <a:gd name="connsiteY12" fmla="*/ 400050 h 404813"/>
              <a:gd name="connsiteX13" fmla="*/ 0 w 2066925"/>
              <a:gd name="connsiteY13" fmla="*/ 223838 h 404813"/>
              <a:gd name="connsiteX14" fmla="*/ 230981 w 2066925"/>
              <a:gd name="connsiteY14" fmla="*/ 226219 h 404813"/>
              <a:gd name="connsiteX15" fmla="*/ 333375 w 2066925"/>
              <a:gd name="connsiteY15" fmla="*/ 214313 h 404813"/>
              <a:gd name="connsiteX16" fmla="*/ 557213 w 2066925"/>
              <a:gd name="connsiteY16" fmla="*/ 185738 h 404813"/>
              <a:gd name="connsiteX17" fmla="*/ 971550 w 2066925"/>
              <a:gd name="connsiteY17" fmla="*/ 133350 h 404813"/>
              <a:gd name="connsiteX18" fmla="*/ 1204913 w 2066925"/>
              <a:gd name="connsiteY18" fmla="*/ 114300 h 404813"/>
              <a:gd name="connsiteX19" fmla="*/ 1419225 w 2066925"/>
              <a:gd name="connsiteY19" fmla="*/ 857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66925" h="404813">
                <a:moveTo>
                  <a:pt x="1419225" y="85725"/>
                </a:moveTo>
                <a:lnTo>
                  <a:pt x="1852613" y="26194"/>
                </a:lnTo>
                <a:lnTo>
                  <a:pt x="2066925" y="0"/>
                </a:lnTo>
                <a:lnTo>
                  <a:pt x="2066925" y="178594"/>
                </a:lnTo>
                <a:lnTo>
                  <a:pt x="1785938" y="214313"/>
                </a:lnTo>
                <a:lnTo>
                  <a:pt x="1404938" y="264319"/>
                </a:lnTo>
                <a:lnTo>
                  <a:pt x="1162050" y="295275"/>
                </a:lnTo>
                <a:lnTo>
                  <a:pt x="890588" y="321469"/>
                </a:lnTo>
                <a:lnTo>
                  <a:pt x="640556" y="354806"/>
                </a:lnTo>
                <a:lnTo>
                  <a:pt x="364331" y="392906"/>
                </a:lnTo>
                <a:lnTo>
                  <a:pt x="290513" y="402431"/>
                </a:lnTo>
                <a:lnTo>
                  <a:pt x="221456" y="404813"/>
                </a:lnTo>
                <a:lnTo>
                  <a:pt x="23813" y="400050"/>
                </a:lnTo>
                <a:lnTo>
                  <a:pt x="0" y="223838"/>
                </a:lnTo>
                <a:lnTo>
                  <a:pt x="230981" y="226219"/>
                </a:lnTo>
                <a:lnTo>
                  <a:pt x="333375" y="214313"/>
                </a:lnTo>
                <a:lnTo>
                  <a:pt x="557213" y="185738"/>
                </a:lnTo>
                <a:lnTo>
                  <a:pt x="971550" y="133350"/>
                </a:lnTo>
                <a:lnTo>
                  <a:pt x="1204913" y="114300"/>
                </a:lnTo>
                <a:lnTo>
                  <a:pt x="1419225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CB0F01B-2C50-154B-98C4-EE437D33E226}"/>
              </a:ext>
            </a:extLst>
          </p:cNvPr>
          <p:cNvSpPr/>
          <p:nvPr/>
        </p:nvSpPr>
        <p:spPr>
          <a:xfrm>
            <a:off x="4624388" y="3562350"/>
            <a:ext cx="1912937" cy="388938"/>
          </a:xfrm>
          <a:custGeom>
            <a:avLst/>
            <a:gdLst>
              <a:gd name="connsiteX0" fmla="*/ 1169193 w 1912143"/>
              <a:gd name="connsiteY0" fmla="*/ 78581 h 388144"/>
              <a:gd name="connsiteX1" fmla="*/ 1593056 w 1912143"/>
              <a:gd name="connsiteY1" fmla="*/ 33338 h 388144"/>
              <a:gd name="connsiteX2" fmla="*/ 1912143 w 1912143"/>
              <a:gd name="connsiteY2" fmla="*/ 0 h 388144"/>
              <a:gd name="connsiteX3" fmla="*/ 1912143 w 1912143"/>
              <a:gd name="connsiteY3" fmla="*/ 204788 h 388144"/>
              <a:gd name="connsiteX4" fmla="*/ 1626393 w 1912143"/>
              <a:gd name="connsiteY4" fmla="*/ 207169 h 388144"/>
              <a:gd name="connsiteX5" fmla="*/ 1364456 w 1912143"/>
              <a:gd name="connsiteY5" fmla="*/ 223838 h 388144"/>
              <a:gd name="connsiteX6" fmla="*/ 1012031 w 1912143"/>
              <a:gd name="connsiteY6" fmla="*/ 250031 h 388144"/>
              <a:gd name="connsiteX7" fmla="*/ 778668 w 1912143"/>
              <a:gd name="connsiteY7" fmla="*/ 273844 h 388144"/>
              <a:gd name="connsiteX8" fmla="*/ 452437 w 1912143"/>
              <a:gd name="connsiteY8" fmla="*/ 323850 h 388144"/>
              <a:gd name="connsiteX9" fmla="*/ 28575 w 1912143"/>
              <a:gd name="connsiteY9" fmla="*/ 388144 h 388144"/>
              <a:gd name="connsiteX10" fmla="*/ 0 w 1912143"/>
              <a:gd name="connsiteY10" fmla="*/ 228600 h 388144"/>
              <a:gd name="connsiteX11" fmla="*/ 321468 w 1912143"/>
              <a:gd name="connsiteY11" fmla="*/ 183356 h 388144"/>
              <a:gd name="connsiteX12" fmla="*/ 626268 w 1912143"/>
              <a:gd name="connsiteY12" fmla="*/ 140494 h 388144"/>
              <a:gd name="connsiteX13" fmla="*/ 838200 w 1912143"/>
              <a:gd name="connsiteY13" fmla="*/ 109538 h 388144"/>
              <a:gd name="connsiteX14" fmla="*/ 1169193 w 1912143"/>
              <a:gd name="connsiteY14" fmla="*/ 7858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12143" h="388144">
                <a:moveTo>
                  <a:pt x="1169193" y="78581"/>
                </a:moveTo>
                <a:lnTo>
                  <a:pt x="1593056" y="33338"/>
                </a:lnTo>
                <a:lnTo>
                  <a:pt x="1912143" y="0"/>
                </a:lnTo>
                <a:lnTo>
                  <a:pt x="1912143" y="204788"/>
                </a:lnTo>
                <a:lnTo>
                  <a:pt x="1626393" y="207169"/>
                </a:lnTo>
                <a:lnTo>
                  <a:pt x="1364456" y="223838"/>
                </a:lnTo>
                <a:lnTo>
                  <a:pt x="1012031" y="250031"/>
                </a:lnTo>
                <a:lnTo>
                  <a:pt x="778668" y="273844"/>
                </a:lnTo>
                <a:lnTo>
                  <a:pt x="452437" y="323850"/>
                </a:lnTo>
                <a:lnTo>
                  <a:pt x="28575" y="388144"/>
                </a:lnTo>
                <a:lnTo>
                  <a:pt x="0" y="228600"/>
                </a:lnTo>
                <a:lnTo>
                  <a:pt x="321468" y="183356"/>
                </a:lnTo>
                <a:lnTo>
                  <a:pt x="626268" y="140494"/>
                </a:lnTo>
                <a:lnTo>
                  <a:pt x="838200" y="109538"/>
                </a:lnTo>
                <a:lnTo>
                  <a:pt x="1169193" y="78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21A4504-ACBB-5048-AEB0-9867CD70CCA6}"/>
              </a:ext>
            </a:extLst>
          </p:cNvPr>
          <p:cNvSpPr/>
          <p:nvPr/>
        </p:nvSpPr>
        <p:spPr>
          <a:xfrm rot="16200000">
            <a:off x="2851944" y="3026569"/>
            <a:ext cx="4038600" cy="1801812"/>
          </a:xfrm>
          <a:custGeom>
            <a:avLst/>
            <a:gdLst>
              <a:gd name="connsiteX0" fmla="*/ 1652038 w 4038317"/>
              <a:gd name="connsiteY0" fmla="*/ 1339307 h 1801606"/>
              <a:gd name="connsiteX1" fmla="*/ 1798207 w 4038317"/>
              <a:gd name="connsiteY1" fmla="*/ 1380098 h 1801606"/>
              <a:gd name="connsiteX2" fmla="*/ 1974968 w 4038317"/>
              <a:gd name="connsiteY2" fmla="*/ 1417490 h 1801606"/>
              <a:gd name="connsiteX3" fmla="*/ 2121136 w 4038317"/>
              <a:gd name="connsiteY3" fmla="*/ 1444684 h 1801606"/>
              <a:gd name="connsiteX4" fmla="*/ 2263905 w 4038317"/>
              <a:gd name="connsiteY4" fmla="*/ 1465080 h 1801606"/>
              <a:gd name="connsiteX5" fmla="*/ 2525647 w 4038317"/>
              <a:gd name="connsiteY5" fmla="*/ 1478677 h 1801606"/>
              <a:gd name="connsiteX6" fmla="*/ 2716006 w 4038317"/>
              <a:gd name="connsiteY6" fmla="*/ 1488874 h 1801606"/>
              <a:gd name="connsiteX7" fmla="*/ 2967551 w 4038317"/>
              <a:gd name="connsiteY7" fmla="*/ 1488874 h 1801606"/>
              <a:gd name="connsiteX8" fmla="*/ 3215696 w 4038317"/>
              <a:gd name="connsiteY8" fmla="*/ 1488874 h 1801606"/>
              <a:gd name="connsiteX9" fmla="*/ 3429850 w 4038317"/>
              <a:gd name="connsiteY9" fmla="*/ 1485475 h 1801606"/>
              <a:gd name="connsiteX10" fmla="*/ 3657600 w 4038317"/>
              <a:gd name="connsiteY10" fmla="*/ 1475277 h 1801606"/>
              <a:gd name="connsiteX11" fmla="*/ 3796969 w 4038317"/>
              <a:gd name="connsiteY11" fmla="*/ 1468479 h 1801606"/>
              <a:gd name="connsiteX12" fmla="*/ 3844559 w 4038317"/>
              <a:gd name="connsiteY12" fmla="*/ 1461680 h 1801606"/>
              <a:gd name="connsiteX13" fmla="*/ 3875152 w 4038317"/>
              <a:gd name="connsiteY13" fmla="*/ 1444684 h 1801606"/>
              <a:gd name="connsiteX14" fmla="*/ 3902346 w 4038317"/>
              <a:gd name="connsiteY14" fmla="*/ 1424289 h 1801606"/>
              <a:gd name="connsiteX15" fmla="*/ 3922742 w 4038317"/>
              <a:gd name="connsiteY15" fmla="*/ 1397094 h 1801606"/>
              <a:gd name="connsiteX16" fmla="*/ 3936339 w 4038317"/>
              <a:gd name="connsiteY16" fmla="*/ 1373300 h 1801606"/>
              <a:gd name="connsiteX17" fmla="*/ 3966932 w 4038317"/>
              <a:gd name="connsiteY17" fmla="*/ 1301915 h 1801606"/>
              <a:gd name="connsiteX18" fmla="*/ 4038317 w 4038317"/>
              <a:gd name="connsiteY18" fmla="*/ 1614647 h 1801606"/>
              <a:gd name="connsiteX19" fmla="*/ 3987328 w 4038317"/>
              <a:gd name="connsiteY19" fmla="*/ 1709826 h 1801606"/>
              <a:gd name="connsiteX20" fmla="*/ 3949936 w 4038317"/>
              <a:gd name="connsiteY20" fmla="*/ 1764214 h 1801606"/>
              <a:gd name="connsiteX21" fmla="*/ 3915943 w 4038317"/>
              <a:gd name="connsiteY21" fmla="*/ 1798207 h 1801606"/>
              <a:gd name="connsiteX22" fmla="*/ 3895548 w 4038317"/>
              <a:gd name="connsiteY22" fmla="*/ 1801606 h 1801606"/>
              <a:gd name="connsiteX23" fmla="*/ 3854757 w 4038317"/>
              <a:gd name="connsiteY23" fmla="*/ 1794807 h 1801606"/>
              <a:gd name="connsiteX24" fmla="*/ 3793570 w 4038317"/>
              <a:gd name="connsiteY24" fmla="*/ 1781210 h 1801606"/>
              <a:gd name="connsiteX25" fmla="*/ 3650801 w 4038317"/>
              <a:gd name="connsiteY25" fmla="*/ 1760815 h 1801606"/>
              <a:gd name="connsiteX26" fmla="*/ 3596413 w 4038317"/>
              <a:gd name="connsiteY26" fmla="*/ 1754016 h 1801606"/>
              <a:gd name="connsiteX27" fmla="*/ 3514831 w 4038317"/>
              <a:gd name="connsiteY27" fmla="*/ 1757416 h 1801606"/>
              <a:gd name="connsiteX28" fmla="*/ 3419652 w 4038317"/>
              <a:gd name="connsiteY28" fmla="*/ 1757416 h 1801606"/>
              <a:gd name="connsiteX29" fmla="*/ 3144312 w 4038317"/>
              <a:gd name="connsiteY29" fmla="*/ 1757416 h 1801606"/>
              <a:gd name="connsiteX30" fmla="*/ 2899566 w 4038317"/>
              <a:gd name="connsiteY30" fmla="*/ 1757416 h 1801606"/>
              <a:gd name="connsiteX31" fmla="*/ 2739801 w 4038317"/>
              <a:gd name="connsiteY31" fmla="*/ 1733621 h 1801606"/>
              <a:gd name="connsiteX32" fmla="*/ 2277502 w 4038317"/>
              <a:gd name="connsiteY32" fmla="*/ 1709826 h 1801606"/>
              <a:gd name="connsiteX33" fmla="*/ 2097341 w 4038317"/>
              <a:gd name="connsiteY33" fmla="*/ 1682632 h 1801606"/>
              <a:gd name="connsiteX34" fmla="*/ 1876389 w 4038317"/>
              <a:gd name="connsiteY34" fmla="*/ 1645240 h 1801606"/>
              <a:gd name="connsiteX35" fmla="*/ 1720024 w 4038317"/>
              <a:gd name="connsiteY35" fmla="*/ 1611248 h 1801606"/>
              <a:gd name="connsiteX36" fmla="*/ 1533064 w 4038317"/>
              <a:gd name="connsiteY36" fmla="*/ 1563658 h 1801606"/>
              <a:gd name="connsiteX37" fmla="*/ 1407292 w 4038317"/>
              <a:gd name="connsiteY37" fmla="*/ 1526266 h 1801606"/>
              <a:gd name="connsiteX38" fmla="*/ 1230531 w 4038317"/>
              <a:gd name="connsiteY38" fmla="*/ 1461680 h 1801606"/>
              <a:gd name="connsiteX39" fmla="*/ 1077564 w 4038317"/>
              <a:gd name="connsiteY39" fmla="*/ 1393695 h 1801606"/>
              <a:gd name="connsiteX40" fmla="*/ 914400 w 4038317"/>
              <a:gd name="connsiteY40" fmla="*/ 1291718 h 1801606"/>
              <a:gd name="connsiteX41" fmla="*/ 798825 w 4038317"/>
              <a:gd name="connsiteY41" fmla="*/ 1189740 h 1801606"/>
              <a:gd name="connsiteX42" fmla="*/ 645859 w 4038317"/>
              <a:gd name="connsiteY42" fmla="*/ 1043572 h 1801606"/>
              <a:gd name="connsiteX43" fmla="*/ 479295 w 4038317"/>
              <a:gd name="connsiteY43" fmla="*/ 863411 h 1801606"/>
              <a:gd name="connsiteX44" fmla="*/ 370519 w 4038317"/>
              <a:gd name="connsiteY44" fmla="*/ 727441 h 1801606"/>
              <a:gd name="connsiteX45" fmla="*/ 275340 w 4038317"/>
              <a:gd name="connsiteY45" fmla="*/ 588071 h 1801606"/>
              <a:gd name="connsiteX46" fmla="*/ 203955 w 4038317"/>
              <a:gd name="connsiteY46" fmla="*/ 465698 h 1801606"/>
              <a:gd name="connsiteX47" fmla="*/ 135970 w 4038317"/>
              <a:gd name="connsiteY47" fmla="*/ 336526 h 1801606"/>
              <a:gd name="connsiteX48" fmla="*/ 78183 w 4038317"/>
              <a:gd name="connsiteY48" fmla="*/ 217552 h 1801606"/>
              <a:gd name="connsiteX49" fmla="*/ 23795 w 4038317"/>
              <a:gd name="connsiteY49" fmla="*/ 105377 h 1801606"/>
              <a:gd name="connsiteX50" fmla="*/ 3399 w 4038317"/>
              <a:gd name="connsiteY50" fmla="*/ 50989 h 1801606"/>
              <a:gd name="connsiteX51" fmla="*/ 0 w 4038317"/>
              <a:gd name="connsiteY51" fmla="*/ 13597 h 1801606"/>
              <a:gd name="connsiteX52" fmla="*/ 6798 w 4038317"/>
              <a:gd name="connsiteY52" fmla="*/ 0 h 1801606"/>
              <a:gd name="connsiteX53" fmla="*/ 13597 w 4038317"/>
              <a:gd name="connsiteY53" fmla="*/ 0 h 1801606"/>
              <a:gd name="connsiteX54" fmla="*/ 27194 w 4038317"/>
              <a:gd name="connsiteY54" fmla="*/ 0 h 1801606"/>
              <a:gd name="connsiteX55" fmla="*/ 47589 w 4038317"/>
              <a:gd name="connsiteY55" fmla="*/ 6799 h 1801606"/>
              <a:gd name="connsiteX56" fmla="*/ 64586 w 4038317"/>
              <a:gd name="connsiteY56" fmla="*/ 20396 h 1801606"/>
              <a:gd name="connsiteX57" fmla="*/ 98578 w 4038317"/>
              <a:gd name="connsiteY57" fmla="*/ 78183 h 1801606"/>
              <a:gd name="connsiteX58" fmla="*/ 186959 w 4038317"/>
              <a:gd name="connsiteY58" fmla="*/ 210754 h 1801606"/>
              <a:gd name="connsiteX59" fmla="*/ 268541 w 4038317"/>
              <a:gd name="connsiteY59" fmla="*/ 329728 h 1801606"/>
              <a:gd name="connsiteX60" fmla="*/ 333127 w 4038317"/>
              <a:gd name="connsiteY60" fmla="*/ 418109 h 1801606"/>
              <a:gd name="connsiteX61" fmla="*/ 390914 w 4038317"/>
              <a:gd name="connsiteY61" fmla="*/ 489493 h 1801606"/>
              <a:gd name="connsiteX62" fmla="*/ 455500 w 4038317"/>
              <a:gd name="connsiteY62" fmla="*/ 567676 h 1801606"/>
              <a:gd name="connsiteX63" fmla="*/ 520086 w 4038317"/>
              <a:gd name="connsiteY63" fmla="*/ 639060 h 1801606"/>
              <a:gd name="connsiteX64" fmla="*/ 594870 w 4038317"/>
              <a:gd name="connsiteY64" fmla="*/ 710445 h 1801606"/>
              <a:gd name="connsiteX65" fmla="*/ 642459 w 4038317"/>
              <a:gd name="connsiteY65" fmla="*/ 754635 h 1801606"/>
              <a:gd name="connsiteX66" fmla="*/ 713844 w 4038317"/>
              <a:gd name="connsiteY66" fmla="*/ 819221 h 1801606"/>
              <a:gd name="connsiteX67" fmla="*/ 815821 w 4038317"/>
              <a:gd name="connsiteY67" fmla="*/ 907602 h 1801606"/>
              <a:gd name="connsiteX68" fmla="*/ 948392 w 4038317"/>
              <a:gd name="connsiteY68" fmla="*/ 1006180 h 1801606"/>
              <a:gd name="connsiteX69" fmla="*/ 1043572 w 4038317"/>
              <a:gd name="connsiteY69" fmla="*/ 1077564 h 1801606"/>
              <a:gd name="connsiteX70" fmla="*/ 1104758 w 4038317"/>
              <a:gd name="connsiteY70" fmla="*/ 1118355 h 1801606"/>
              <a:gd name="connsiteX71" fmla="*/ 1271322 w 4038317"/>
              <a:gd name="connsiteY71" fmla="*/ 1210135 h 1801606"/>
              <a:gd name="connsiteX72" fmla="*/ 1407292 w 4038317"/>
              <a:gd name="connsiteY72" fmla="*/ 1264523 h 1801606"/>
              <a:gd name="connsiteX73" fmla="*/ 1652038 w 4038317"/>
              <a:gd name="connsiteY73" fmla="*/ 1339307 h 18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038317" h="1801606">
                <a:moveTo>
                  <a:pt x="1652038" y="1339307"/>
                </a:moveTo>
                <a:lnTo>
                  <a:pt x="1798207" y="1380098"/>
                </a:lnTo>
                <a:lnTo>
                  <a:pt x="1974968" y="1417490"/>
                </a:lnTo>
                <a:lnTo>
                  <a:pt x="2121136" y="1444684"/>
                </a:lnTo>
                <a:lnTo>
                  <a:pt x="2263905" y="1465080"/>
                </a:lnTo>
                <a:lnTo>
                  <a:pt x="2525647" y="1478677"/>
                </a:lnTo>
                <a:lnTo>
                  <a:pt x="2716006" y="1488874"/>
                </a:lnTo>
                <a:lnTo>
                  <a:pt x="2967551" y="1488874"/>
                </a:lnTo>
                <a:lnTo>
                  <a:pt x="3215696" y="1488874"/>
                </a:lnTo>
                <a:lnTo>
                  <a:pt x="3429850" y="1485475"/>
                </a:lnTo>
                <a:lnTo>
                  <a:pt x="3657600" y="1475277"/>
                </a:lnTo>
                <a:lnTo>
                  <a:pt x="3796969" y="1468479"/>
                </a:lnTo>
                <a:lnTo>
                  <a:pt x="3844559" y="1461680"/>
                </a:lnTo>
                <a:lnTo>
                  <a:pt x="3875152" y="1444684"/>
                </a:lnTo>
                <a:lnTo>
                  <a:pt x="3902346" y="1424289"/>
                </a:lnTo>
                <a:lnTo>
                  <a:pt x="3922742" y="1397094"/>
                </a:lnTo>
                <a:lnTo>
                  <a:pt x="3936339" y="1373300"/>
                </a:lnTo>
                <a:lnTo>
                  <a:pt x="3966932" y="1301915"/>
                </a:lnTo>
                <a:lnTo>
                  <a:pt x="4038317" y="1614647"/>
                </a:lnTo>
                <a:lnTo>
                  <a:pt x="3987328" y="1709826"/>
                </a:lnTo>
                <a:lnTo>
                  <a:pt x="3949936" y="1764214"/>
                </a:lnTo>
                <a:lnTo>
                  <a:pt x="3915943" y="1798207"/>
                </a:lnTo>
                <a:lnTo>
                  <a:pt x="3895548" y="1801606"/>
                </a:lnTo>
                <a:lnTo>
                  <a:pt x="3854757" y="1794807"/>
                </a:lnTo>
                <a:lnTo>
                  <a:pt x="3793570" y="1781210"/>
                </a:lnTo>
                <a:lnTo>
                  <a:pt x="3650801" y="1760815"/>
                </a:lnTo>
                <a:lnTo>
                  <a:pt x="3596413" y="1754016"/>
                </a:lnTo>
                <a:lnTo>
                  <a:pt x="3514831" y="1757416"/>
                </a:lnTo>
                <a:lnTo>
                  <a:pt x="3419652" y="1757416"/>
                </a:lnTo>
                <a:lnTo>
                  <a:pt x="3144312" y="1757416"/>
                </a:lnTo>
                <a:lnTo>
                  <a:pt x="2899566" y="1757416"/>
                </a:lnTo>
                <a:lnTo>
                  <a:pt x="2739801" y="1733621"/>
                </a:lnTo>
                <a:lnTo>
                  <a:pt x="2277502" y="1709826"/>
                </a:lnTo>
                <a:lnTo>
                  <a:pt x="2097341" y="1682632"/>
                </a:lnTo>
                <a:lnTo>
                  <a:pt x="1876389" y="1645240"/>
                </a:lnTo>
                <a:lnTo>
                  <a:pt x="1720024" y="1611248"/>
                </a:lnTo>
                <a:lnTo>
                  <a:pt x="1533064" y="1563658"/>
                </a:lnTo>
                <a:lnTo>
                  <a:pt x="1407292" y="1526266"/>
                </a:lnTo>
                <a:lnTo>
                  <a:pt x="1230531" y="1461680"/>
                </a:lnTo>
                <a:lnTo>
                  <a:pt x="1077564" y="1393695"/>
                </a:lnTo>
                <a:lnTo>
                  <a:pt x="914400" y="1291718"/>
                </a:lnTo>
                <a:lnTo>
                  <a:pt x="798825" y="1189740"/>
                </a:lnTo>
                <a:lnTo>
                  <a:pt x="645859" y="1043572"/>
                </a:lnTo>
                <a:lnTo>
                  <a:pt x="479295" y="863411"/>
                </a:lnTo>
                <a:lnTo>
                  <a:pt x="370519" y="727441"/>
                </a:lnTo>
                <a:lnTo>
                  <a:pt x="275340" y="588071"/>
                </a:lnTo>
                <a:lnTo>
                  <a:pt x="203955" y="465698"/>
                </a:lnTo>
                <a:lnTo>
                  <a:pt x="135970" y="336526"/>
                </a:lnTo>
                <a:lnTo>
                  <a:pt x="78183" y="217552"/>
                </a:lnTo>
                <a:lnTo>
                  <a:pt x="23795" y="105377"/>
                </a:lnTo>
                <a:lnTo>
                  <a:pt x="3399" y="50989"/>
                </a:lnTo>
                <a:lnTo>
                  <a:pt x="0" y="13597"/>
                </a:lnTo>
                <a:lnTo>
                  <a:pt x="6798" y="0"/>
                </a:lnTo>
                <a:lnTo>
                  <a:pt x="13597" y="0"/>
                </a:lnTo>
                <a:lnTo>
                  <a:pt x="27194" y="0"/>
                </a:lnTo>
                <a:lnTo>
                  <a:pt x="47589" y="6799"/>
                </a:lnTo>
                <a:lnTo>
                  <a:pt x="64586" y="20396"/>
                </a:lnTo>
                <a:lnTo>
                  <a:pt x="98578" y="78183"/>
                </a:lnTo>
                <a:lnTo>
                  <a:pt x="186959" y="210754"/>
                </a:lnTo>
                <a:lnTo>
                  <a:pt x="268541" y="329728"/>
                </a:lnTo>
                <a:lnTo>
                  <a:pt x="333127" y="418109"/>
                </a:lnTo>
                <a:lnTo>
                  <a:pt x="390914" y="489493"/>
                </a:lnTo>
                <a:lnTo>
                  <a:pt x="455500" y="567676"/>
                </a:lnTo>
                <a:lnTo>
                  <a:pt x="520086" y="639060"/>
                </a:lnTo>
                <a:lnTo>
                  <a:pt x="594870" y="710445"/>
                </a:lnTo>
                <a:lnTo>
                  <a:pt x="642459" y="754635"/>
                </a:lnTo>
                <a:lnTo>
                  <a:pt x="713844" y="819221"/>
                </a:lnTo>
                <a:lnTo>
                  <a:pt x="815821" y="907602"/>
                </a:lnTo>
                <a:lnTo>
                  <a:pt x="948392" y="1006180"/>
                </a:lnTo>
                <a:lnTo>
                  <a:pt x="1043572" y="1077564"/>
                </a:lnTo>
                <a:lnTo>
                  <a:pt x="1104758" y="1118355"/>
                </a:lnTo>
                <a:lnTo>
                  <a:pt x="1271322" y="1210135"/>
                </a:lnTo>
                <a:lnTo>
                  <a:pt x="1407292" y="1264523"/>
                </a:lnTo>
                <a:lnTo>
                  <a:pt x="1652038" y="13393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85C684B-0E15-8940-BCD1-D7B297C604D0}"/>
              </a:ext>
            </a:extLst>
          </p:cNvPr>
          <p:cNvSpPr/>
          <p:nvPr/>
        </p:nvSpPr>
        <p:spPr>
          <a:xfrm>
            <a:off x="4194175" y="4098925"/>
            <a:ext cx="3175000" cy="1898650"/>
          </a:xfrm>
          <a:custGeom>
            <a:avLst/>
            <a:gdLst>
              <a:gd name="connsiteX0" fmla="*/ 1279072 w 3175908"/>
              <a:gd name="connsiteY0" fmla="*/ 1140279 h 1899558"/>
              <a:gd name="connsiteX1" fmla="*/ 1148443 w 3175908"/>
              <a:gd name="connsiteY1" fmla="*/ 1020536 h 1899558"/>
              <a:gd name="connsiteX2" fmla="*/ 1050472 w 3175908"/>
              <a:gd name="connsiteY2" fmla="*/ 925286 h 1899558"/>
              <a:gd name="connsiteX3" fmla="*/ 879022 w 3175908"/>
              <a:gd name="connsiteY3" fmla="*/ 756558 h 1899558"/>
              <a:gd name="connsiteX4" fmla="*/ 693965 w 3175908"/>
              <a:gd name="connsiteY4" fmla="*/ 563336 h 1899558"/>
              <a:gd name="connsiteX5" fmla="*/ 576943 w 3175908"/>
              <a:gd name="connsiteY5" fmla="*/ 451758 h 1899558"/>
              <a:gd name="connsiteX6" fmla="*/ 487136 w 3175908"/>
              <a:gd name="connsiteY6" fmla="*/ 370115 h 1899558"/>
              <a:gd name="connsiteX7" fmla="*/ 416379 w 3175908"/>
              <a:gd name="connsiteY7" fmla="*/ 312965 h 1899558"/>
              <a:gd name="connsiteX8" fmla="*/ 361950 w 3175908"/>
              <a:gd name="connsiteY8" fmla="*/ 266700 h 1899558"/>
              <a:gd name="connsiteX9" fmla="*/ 283029 w 3175908"/>
              <a:gd name="connsiteY9" fmla="*/ 214993 h 1899558"/>
              <a:gd name="connsiteX10" fmla="*/ 244929 w 3175908"/>
              <a:gd name="connsiteY10" fmla="*/ 187779 h 1899558"/>
              <a:gd name="connsiteX11" fmla="*/ 201386 w 3175908"/>
              <a:gd name="connsiteY11" fmla="*/ 163286 h 1899558"/>
              <a:gd name="connsiteX12" fmla="*/ 149679 w 3175908"/>
              <a:gd name="connsiteY12" fmla="*/ 136072 h 1899558"/>
              <a:gd name="connsiteX13" fmla="*/ 114300 w 3175908"/>
              <a:gd name="connsiteY13" fmla="*/ 119743 h 1899558"/>
              <a:gd name="connsiteX14" fmla="*/ 73479 w 3175908"/>
              <a:gd name="connsiteY14" fmla="*/ 106136 h 1899558"/>
              <a:gd name="connsiteX15" fmla="*/ 40822 w 3175908"/>
              <a:gd name="connsiteY15" fmla="*/ 97972 h 1899558"/>
              <a:gd name="connsiteX16" fmla="*/ 21772 w 3175908"/>
              <a:gd name="connsiteY16" fmla="*/ 92529 h 1899558"/>
              <a:gd name="connsiteX17" fmla="*/ 10886 w 3175908"/>
              <a:gd name="connsiteY17" fmla="*/ 81643 h 1899558"/>
              <a:gd name="connsiteX18" fmla="*/ 0 w 3175908"/>
              <a:gd name="connsiteY18" fmla="*/ 57150 h 1899558"/>
              <a:gd name="connsiteX19" fmla="*/ 0 w 3175908"/>
              <a:gd name="connsiteY19" fmla="*/ 27215 h 1899558"/>
              <a:gd name="connsiteX20" fmla="*/ 5443 w 3175908"/>
              <a:gd name="connsiteY20" fmla="*/ 13608 h 1899558"/>
              <a:gd name="connsiteX21" fmla="*/ 32658 w 3175908"/>
              <a:gd name="connsiteY21" fmla="*/ 2722 h 1899558"/>
              <a:gd name="connsiteX22" fmla="*/ 46265 w 3175908"/>
              <a:gd name="connsiteY22" fmla="*/ 0 h 1899558"/>
              <a:gd name="connsiteX23" fmla="*/ 84365 w 3175908"/>
              <a:gd name="connsiteY23" fmla="*/ 2722 h 1899558"/>
              <a:gd name="connsiteX24" fmla="*/ 138793 w 3175908"/>
              <a:gd name="connsiteY24" fmla="*/ 13608 h 1899558"/>
              <a:gd name="connsiteX25" fmla="*/ 214993 w 3175908"/>
              <a:gd name="connsiteY25" fmla="*/ 32658 h 1899558"/>
              <a:gd name="connsiteX26" fmla="*/ 277586 w 3175908"/>
              <a:gd name="connsiteY26" fmla="*/ 51708 h 1899558"/>
              <a:gd name="connsiteX27" fmla="*/ 342900 w 3175908"/>
              <a:gd name="connsiteY27" fmla="*/ 81643 h 1899558"/>
              <a:gd name="connsiteX28" fmla="*/ 386443 w 3175908"/>
              <a:gd name="connsiteY28" fmla="*/ 106136 h 1899558"/>
              <a:gd name="connsiteX29" fmla="*/ 487136 w 3175908"/>
              <a:gd name="connsiteY29" fmla="*/ 182336 h 1899558"/>
              <a:gd name="connsiteX30" fmla="*/ 647700 w 3175908"/>
              <a:gd name="connsiteY30" fmla="*/ 315686 h 1899558"/>
              <a:gd name="connsiteX31" fmla="*/ 879022 w 3175908"/>
              <a:gd name="connsiteY31" fmla="*/ 519793 h 1899558"/>
              <a:gd name="connsiteX32" fmla="*/ 974272 w 3175908"/>
              <a:gd name="connsiteY32" fmla="*/ 601436 h 1899558"/>
              <a:gd name="connsiteX33" fmla="*/ 1208315 w 3175908"/>
              <a:gd name="connsiteY33" fmla="*/ 789215 h 1899558"/>
              <a:gd name="connsiteX34" fmla="*/ 1336222 w 3175908"/>
              <a:gd name="connsiteY34" fmla="*/ 887186 h 1899558"/>
              <a:gd name="connsiteX35" fmla="*/ 1526722 w 3175908"/>
              <a:gd name="connsiteY35" fmla="*/ 1028700 h 1899558"/>
              <a:gd name="connsiteX36" fmla="*/ 1695450 w 3175908"/>
              <a:gd name="connsiteY36" fmla="*/ 1145722 h 1899558"/>
              <a:gd name="connsiteX37" fmla="*/ 1845129 w 3175908"/>
              <a:gd name="connsiteY37" fmla="*/ 1240972 h 1899558"/>
              <a:gd name="connsiteX38" fmla="*/ 1975758 w 3175908"/>
              <a:gd name="connsiteY38" fmla="*/ 1322615 h 1899558"/>
              <a:gd name="connsiteX39" fmla="*/ 2106386 w 3175908"/>
              <a:gd name="connsiteY39" fmla="*/ 1393372 h 1899558"/>
              <a:gd name="connsiteX40" fmla="*/ 2280558 w 3175908"/>
              <a:gd name="connsiteY40" fmla="*/ 1483179 h 1899558"/>
              <a:gd name="connsiteX41" fmla="*/ 2427515 w 3175908"/>
              <a:gd name="connsiteY41" fmla="*/ 1551215 h 1899558"/>
              <a:gd name="connsiteX42" fmla="*/ 2615293 w 3175908"/>
              <a:gd name="connsiteY42" fmla="*/ 1630136 h 1899558"/>
              <a:gd name="connsiteX43" fmla="*/ 2781300 w 3175908"/>
              <a:gd name="connsiteY43" fmla="*/ 1692729 h 1899558"/>
              <a:gd name="connsiteX44" fmla="*/ 3007179 w 3175908"/>
              <a:gd name="connsiteY44" fmla="*/ 1768929 h 1899558"/>
              <a:gd name="connsiteX45" fmla="*/ 3159579 w 3175908"/>
              <a:gd name="connsiteY45" fmla="*/ 1809750 h 1899558"/>
              <a:gd name="connsiteX46" fmla="*/ 3167743 w 3175908"/>
              <a:gd name="connsiteY46" fmla="*/ 1817915 h 1899558"/>
              <a:gd name="connsiteX47" fmla="*/ 3173186 w 3175908"/>
              <a:gd name="connsiteY47" fmla="*/ 1831522 h 1899558"/>
              <a:gd name="connsiteX48" fmla="*/ 3175908 w 3175908"/>
              <a:gd name="connsiteY48" fmla="*/ 1853293 h 1899558"/>
              <a:gd name="connsiteX49" fmla="*/ 3167743 w 3175908"/>
              <a:gd name="connsiteY49" fmla="*/ 1866900 h 1899558"/>
              <a:gd name="connsiteX50" fmla="*/ 3129643 w 3175908"/>
              <a:gd name="connsiteY50" fmla="*/ 1877786 h 1899558"/>
              <a:gd name="connsiteX51" fmla="*/ 2979965 w 3175908"/>
              <a:gd name="connsiteY51" fmla="*/ 1880508 h 1899558"/>
              <a:gd name="connsiteX52" fmla="*/ 2677886 w 3175908"/>
              <a:gd name="connsiteY52" fmla="*/ 1891393 h 1899558"/>
              <a:gd name="connsiteX53" fmla="*/ 2321379 w 3175908"/>
              <a:gd name="connsiteY53" fmla="*/ 1899558 h 1899558"/>
              <a:gd name="connsiteX54" fmla="*/ 2291443 w 3175908"/>
              <a:gd name="connsiteY54" fmla="*/ 1896836 h 1899558"/>
              <a:gd name="connsiteX55" fmla="*/ 2269672 w 3175908"/>
              <a:gd name="connsiteY55" fmla="*/ 1885950 h 1899558"/>
              <a:gd name="connsiteX56" fmla="*/ 2051958 w 3175908"/>
              <a:gd name="connsiteY56" fmla="*/ 1738993 h 1899558"/>
              <a:gd name="connsiteX57" fmla="*/ 1768929 w 3175908"/>
              <a:gd name="connsiteY57" fmla="*/ 1534886 h 1899558"/>
              <a:gd name="connsiteX58" fmla="*/ 1423308 w 3175908"/>
              <a:gd name="connsiteY58" fmla="*/ 1260022 h 1899558"/>
              <a:gd name="connsiteX59" fmla="*/ 1279072 w 3175908"/>
              <a:gd name="connsiteY59" fmla="*/ 1140279 h 189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75908" h="1899558">
                <a:moveTo>
                  <a:pt x="1279072" y="1140279"/>
                </a:moveTo>
                <a:lnTo>
                  <a:pt x="1148443" y="1020536"/>
                </a:lnTo>
                <a:lnTo>
                  <a:pt x="1050472" y="925286"/>
                </a:lnTo>
                <a:lnTo>
                  <a:pt x="879022" y="756558"/>
                </a:lnTo>
                <a:lnTo>
                  <a:pt x="693965" y="563336"/>
                </a:lnTo>
                <a:lnTo>
                  <a:pt x="576943" y="451758"/>
                </a:lnTo>
                <a:lnTo>
                  <a:pt x="487136" y="370115"/>
                </a:lnTo>
                <a:lnTo>
                  <a:pt x="416379" y="312965"/>
                </a:lnTo>
                <a:lnTo>
                  <a:pt x="361950" y="266700"/>
                </a:lnTo>
                <a:lnTo>
                  <a:pt x="283029" y="214993"/>
                </a:lnTo>
                <a:lnTo>
                  <a:pt x="244929" y="187779"/>
                </a:lnTo>
                <a:lnTo>
                  <a:pt x="201386" y="163286"/>
                </a:lnTo>
                <a:lnTo>
                  <a:pt x="149679" y="136072"/>
                </a:lnTo>
                <a:lnTo>
                  <a:pt x="114300" y="119743"/>
                </a:lnTo>
                <a:lnTo>
                  <a:pt x="73479" y="106136"/>
                </a:lnTo>
                <a:lnTo>
                  <a:pt x="40822" y="97972"/>
                </a:lnTo>
                <a:lnTo>
                  <a:pt x="21772" y="92529"/>
                </a:lnTo>
                <a:lnTo>
                  <a:pt x="10886" y="81643"/>
                </a:lnTo>
                <a:lnTo>
                  <a:pt x="0" y="57150"/>
                </a:lnTo>
                <a:lnTo>
                  <a:pt x="0" y="27215"/>
                </a:lnTo>
                <a:lnTo>
                  <a:pt x="5443" y="13608"/>
                </a:lnTo>
                <a:lnTo>
                  <a:pt x="32658" y="2722"/>
                </a:lnTo>
                <a:lnTo>
                  <a:pt x="46265" y="0"/>
                </a:lnTo>
                <a:lnTo>
                  <a:pt x="84365" y="2722"/>
                </a:lnTo>
                <a:lnTo>
                  <a:pt x="138793" y="13608"/>
                </a:lnTo>
                <a:lnTo>
                  <a:pt x="214993" y="32658"/>
                </a:lnTo>
                <a:lnTo>
                  <a:pt x="277586" y="51708"/>
                </a:lnTo>
                <a:lnTo>
                  <a:pt x="342900" y="81643"/>
                </a:lnTo>
                <a:lnTo>
                  <a:pt x="386443" y="106136"/>
                </a:lnTo>
                <a:lnTo>
                  <a:pt x="487136" y="182336"/>
                </a:lnTo>
                <a:lnTo>
                  <a:pt x="647700" y="315686"/>
                </a:lnTo>
                <a:lnTo>
                  <a:pt x="879022" y="519793"/>
                </a:lnTo>
                <a:lnTo>
                  <a:pt x="974272" y="601436"/>
                </a:lnTo>
                <a:lnTo>
                  <a:pt x="1208315" y="789215"/>
                </a:lnTo>
                <a:lnTo>
                  <a:pt x="1336222" y="887186"/>
                </a:lnTo>
                <a:lnTo>
                  <a:pt x="1526722" y="1028700"/>
                </a:lnTo>
                <a:lnTo>
                  <a:pt x="1695450" y="1145722"/>
                </a:lnTo>
                <a:lnTo>
                  <a:pt x="1845129" y="1240972"/>
                </a:lnTo>
                <a:lnTo>
                  <a:pt x="1975758" y="1322615"/>
                </a:lnTo>
                <a:lnTo>
                  <a:pt x="2106386" y="1393372"/>
                </a:lnTo>
                <a:lnTo>
                  <a:pt x="2280558" y="1483179"/>
                </a:lnTo>
                <a:lnTo>
                  <a:pt x="2427515" y="1551215"/>
                </a:lnTo>
                <a:lnTo>
                  <a:pt x="2615293" y="1630136"/>
                </a:lnTo>
                <a:lnTo>
                  <a:pt x="2781300" y="1692729"/>
                </a:lnTo>
                <a:lnTo>
                  <a:pt x="3007179" y="1768929"/>
                </a:lnTo>
                <a:lnTo>
                  <a:pt x="3159579" y="1809750"/>
                </a:lnTo>
                <a:lnTo>
                  <a:pt x="3167743" y="1817915"/>
                </a:lnTo>
                <a:lnTo>
                  <a:pt x="3173186" y="1831522"/>
                </a:lnTo>
                <a:lnTo>
                  <a:pt x="3175908" y="1853293"/>
                </a:lnTo>
                <a:lnTo>
                  <a:pt x="3167743" y="1866900"/>
                </a:lnTo>
                <a:lnTo>
                  <a:pt x="3129643" y="1877786"/>
                </a:lnTo>
                <a:lnTo>
                  <a:pt x="2979965" y="1880508"/>
                </a:lnTo>
                <a:lnTo>
                  <a:pt x="2677886" y="1891393"/>
                </a:lnTo>
                <a:lnTo>
                  <a:pt x="2321379" y="1899558"/>
                </a:lnTo>
                <a:lnTo>
                  <a:pt x="2291443" y="1896836"/>
                </a:lnTo>
                <a:lnTo>
                  <a:pt x="2269672" y="1885950"/>
                </a:lnTo>
                <a:lnTo>
                  <a:pt x="2051958" y="1738993"/>
                </a:lnTo>
                <a:lnTo>
                  <a:pt x="1768929" y="1534886"/>
                </a:lnTo>
                <a:lnTo>
                  <a:pt x="1423308" y="1260022"/>
                </a:lnTo>
                <a:lnTo>
                  <a:pt x="1279072" y="114027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88134DC-4174-4BC5-B585-CF6025B88002}"/>
              </a:ext>
            </a:extLst>
          </p:cNvPr>
          <p:cNvGrpSpPr/>
          <p:nvPr/>
        </p:nvGrpSpPr>
        <p:grpSpPr>
          <a:xfrm>
            <a:off x="2498725" y="1556469"/>
            <a:ext cx="4870450" cy="4424362"/>
            <a:chOff x="2651125" y="1725613"/>
            <a:chExt cx="4870450" cy="4424362"/>
          </a:xfrm>
        </p:grpSpPr>
        <p:sp>
          <p:nvSpPr>
            <p:cNvPr id="11" name="フリーフォーム 24">
              <a:extLst>
                <a:ext uri="{FF2B5EF4-FFF2-40B4-BE49-F238E27FC236}">
                  <a16:creationId xmlns:a16="http://schemas.microsoft.com/office/drawing/2014/main" id="{3267812F-CC0C-4C1E-B0F1-75F9D2BDF84C}"/>
                </a:ext>
              </a:extLst>
            </p:cNvPr>
            <p:cNvSpPr/>
            <p:nvPr/>
          </p:nvSpPr>
          <p:spPr>
            <a:xfrm>
              <a:off x="2651125" y="17430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458253AF-E6D8-47E3-AE99-BD984A1AA23B}"/>
                </a:ext>
              </a:extLst>
            </p:cNvPr>
            <p:cNvSpPr/>
            <p:nvPr/>
          </p:nvSpPr>
          <p:spPr>
            <a:xfrm>
              <a:off x="4338638" y="17256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FEB0FD14-2B2F-4ADC-92CF-FD2891DEFF13}"/>
                </a:ext>
              </a:extLst>
            </p:cNvPr>
            <p:cNvSpPr/>
            <p:nvPr/>
          </p:nvSpPr>
          <p:spPr>
            <a:xfrm>
              <a:off x="4291013" y="27416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1897266E-641A-4157-98FB-6E05D4F5B608}"/>
                </a:ext>
              </a:extLst>
            </p:cNvPr>
            <p:cNvSpPr/>
            <p:nvPr/>
          </p:nvSpPr>
          <p:spPr>
            <a:xfrm>
              <a:off x="3355975" y="30400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56E5FE85-774F-4BAD-890F-DCFC9CAACA80}"/>
                </a:ext>
              </a:extLst>
            </p:cNvPr>
            <p:cNvSpPr/>
            <p:nvPr/>
          </p:nvSpPr>
          <p:spPr>
            <a:xfrm>
              <a:off x="4589463" y="24876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9">
              <a:extLst>
                <a:ext uri="{FF2B5EF4-FFF2-40B4-BE49-F238E27FC236}">
                  <a16:creationId xmlns:a16="http://schemas.microsoft.com/office/drawing/2014/main" id="{F2A112F8-AEA8-4295-8CF1-2329AE8B57FE}"/>
                </a:ext>
              </a:extLst>
            </p:cNvPr>
            <p:cNvSpPr/>
            <p:nvPr/>
          </p:nvSpPr>
          <p:spPr>
            <a:xfrm>
              <a:off x="4667250" y="30670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6DD74DF4-2901-4BD0-83B7-FFE9C800CDE2}"/>
                </a:ext>
              </a:extLst>
            </p:cNvPr>
            <p:cNvSpPr/>
            <p:nvPr/>
          </p:nvSpPr>
          <p:spPr>
            <a:xfrm>
              <a:off x="4776788" y="37147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899E8DA3-DD42-490C-8E25-9ED61A4561A4}"/>
                </a:ext>
              </a:extLst>
            </p:cNvPr>
            <p:cNvSpPr/>
            <p:nvPr/>
          </p:nvSpPr>
          <p:spPr>
            <a:xfrm rot="16200000">
              <a:off x="3004344" y="31789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1">
              <a:extLst>
                <a:ext uri="{FF2B5EF4-FFF2-40B4-BE49-F238E27FC236}">
                  <a16:creationId xmlns:a16="http://schemas.microsoft.com/office/drawing/2014/main" id="{47063C7D-07EF-443D-9675-61A8149E0959}"/>
                </a:ext>
              </a:extLst>
            </p:cNvPr>
            <p:cNvSpPr/>
            <p:nvPr/>
          </p:nvSpPr>
          <p:spPr>
            <a:xfrm>
              <a:off x="4346575" y="42513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809E9F7-D987-4D6B-97D6-5BF5D229802E}"/>
              </a:ext>
            </a:extLst>
          </p:cNvPr>
          <p:cNvGrpSpPr/>
          <p:nvPr/>
        </p:nvGrpSpPr>
        <p:grpSpPr>
          <a:xfrm>
            <a:off x="2498725" y="1573213"/>
            <a:ext cx="4870450" cy="4424362"/>
            <a:chOff x="2498725" y="1573213"/>
            <a:chExt cx="4870450" cy="4424362"/>
          </a:xfrm>
        </p:grpSpPr>
        <p:sp>
          <p:nvSpPr>
            <p:cNvPr id="22" name="フリーフォーム 24">
              <a:extLst>
                <a:ext uri="{FF2B5EF4-FFF2-40B4-BE49-F238E27FC236}">
                  <a16:creationId xmlns:a16="http://schemas.microsoft.com/office/drawing/2014/main" id="{9D19C0CB-E2C7-42DA-9813-D20328E21319}"/>
                </a:ext>
              </a:extLst>
            </p:cNvPr>
            <p:cNvSpPr/>
            <p:nvPr/>
          </p:nvSpPr>
          <p:spPr>
            <a:xfrm>
              <a:off x="2498725" y="15906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6">
              <a:extLst>
                <a:ext uri="{FF2B5EF4-FFF2-40B4-BE49-F238E27FC236}">
                  <a16:creationId xmlns:a16="http://schemas.microsoft.com/office/drawing/2014/main" id="{A5FE4961-DDC2-4FF5-A550-7F2BF07CCC8B}"/>
                </a:ext>
              </a:extLst>
            </p:cNvPr>
            <p:cNvSpPr/>
            <p:nvPr/>
          </p:nvSpPr>
          <p:spPr>
            <a:xfrm>
              <a:off x="4186238" y="15732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7">
              <a:extLst>
                <a:ext uri="{FF2B5EF4-FFF2-40B4-BE49-F238E27FC236}">
                  <a16:creationId xmlns:a16="http://schemas.microsoft.com/office/drawing/2014/main" id="{514D5F88-9CFA-4417-913D-E3A319CE7FD0}"/>
                </a:ext>
              </a:extLst>
            </p:cNvPr>
            <p:cNvSpPr/>
            <p:nvPr/>
          </p:nvSpPr>
          <p:spPr>
            <a:xfrm>
              <a:off x="4138613" y="25892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9EBAE37B-6886-4713-BCB0-0CF5562D54EC}"/>
                </a:ext>
              </a:extLst>
            </p:cNvPr>
            <p:cNvSpPr/>
            <p:nvPr/>
          </p:nvSpPr>
          <p:spPr>
            <a:xfrm>
              <a:off x="3203575" y="28876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100B6792-C4A9-41A9-9142-14604F8BCD0D}"/>
                </a:ext>
              </a:extLst>
            </p:cNvPr>
            <p:cNvSpPr/>
            <p:nvPr/>
          </p:nvSpPr>
          <p:spPr>
            <a:xfrm>
              <a:off x="4437063" y="23352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9">
              <a:extLst>
                <a:ext uri="{FF2B5EF4-FFF2-40B4-BE49-F238E27FC236}">
                  <a16:creationId xmlns:a16="http://schemas.microsoft.com/office/drawing/2014/main" id="{9E9B040E-BA0D-461D-BA5B-D9F29B5A2BCC}"/>
                </a:ext>
              </a:extLst>
            </p:cNvPr>
            <p:cNvSpPr/>
            <p:nvPr/>
          </p:nvSpPr>
          <p:spPr>
            <a:xfrm>
              <a:off x="4514850" y="29146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0">
              <a:extLst>
                <a:ext uri="{FF2B5EF4-FFF2-40B4-BE49-F238E27FC236}">
                  <a16:creationId xmlns:a16="http://schemas.microsoft.com/office/drawing/2014/main" id="{30E1C76C-A35B-46DE-BD7B-7258422B095F}"/>
                </a:ext>
              </a:extLst>
            </p:cNvPr>
            <p:cNvSpPr/>
            <p:nvPr/>
          </p:nvSpPr>
          <p:spPr>
            <a:xfrm>
              <a:off x="4624388" y="35623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3">
              <a:extLst>
                <a:ext uri="{FF2B5EF4-FFF2-40B4-BE49-F238E27FC236}">
                  <a16:creationId xmlns:a16="http://schemas.microsoft.com/office/drawing/2014/main" id="{66F6ECFC-6D62-4304-B9D9-23E48E0EAED1}"/>
                </a:ext>
              </a:extLst>
            </p:cNvPr>
            <p:cNvSpPr/>
            <p:nvPr/>
          </p:nvSpPr>
          <p:spPr>
            <a:xfrm rot="16200000">
              <a:off x="2851944" y="30265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80A9E178-6B4E-404F-87BB-435A9AFCA4CB}"/>
                </a:ext>
              </a:extLst>
            </p:cNvPr>
            <p:cNvSpPr/>
            <p:nvPr/>
          </p:nvSpPr>
          <p:spPr>
            <a:xfrm>
              <a:off x="4194175" y="40989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8904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0C66F1F6-42EE-AC46-8C63-753D3503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343706-0D08-414A-AD30-809C1A627761}"/>
              </a:ext>
            </a:extLst>
          </p:cNvPr>
          <p:cNvGrpSpPr/>
          <p:nvPr/>
        </p:nvGrpSpPr>
        <p:grpSpPr>
          <a:xfrm>
            <a:off x="2498725" y="1573213"/>
            <a:ext cx="4870450" cy="4424362"/>
            <a:chOff x="2498725" y="1573213"/>
            <a:chExt cx="4870450" cy="4424362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213901C-9F11-8746-9CE8-5988A5B647FA}"/>
                </a:ext>
              </a:extLst>
            </p:cNvPr>
            <p:cNvSpPr/>
            <p:nvPr/>
          </p:nvSpPr>
          <p:spPr>
            <a:xfrm>
              <a:off x="2498725" y="15906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F95C391-8A46-6947-BCE3-410CE4CF04D0}"/>
                </a:ext>
              </a:extLst>
            </p:cNvPr>
            <p:cNvSpPr/>
            <p:nvPr/>
          </p:nvSpPr>
          <p:spPr>
            <a:xfrm>
              <a:off x="4186238" y="15732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A3060B-C33F-274A-8386-99147CC38010}"/>
                </a:ext>
              </a:extLst>
            </p:cNvPr>
            <p:cNvSpPr/>
            <p:nvPr/>
          </p:nvSpPr>
          <p:spPr>
            <a:xfrm>
              <a:off x="4138613" y="25892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E5738A2-C740-D14A-88EE-0156A37B8399}"/>
                </a:ext>
              </a:extLst>
            </p:cNvPr>
            <p:cNvSpPr/>
            <p:nvPr/>
          </p:nvSpPr>
          <p:spPr>
            <a:xfrm>
              <a:off x="3203575" y="28876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74EF008-ECEB-5F47-8614-DB3021BB4393}"/>
                </a:ext>
              </a:extLst>
            </p:cNvPr>
            <p:cNvSpPr/>
            <p:nvPr/>
          </p:nvSpPr>
          <p:spPr>
            <a:xfrm>
              <a:off x="4437063" y="23352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88BA960-F8E6-3049-AAC3-BAB02D0F6D0F}"/>
                </a:ext>
              </a:extLst>
            </p:cNvPr>
            <p:cNvSpPr/>
            <p:nvPr/>
          </p:nvSpPr>
          <p:spPr>
            <a:xfrm>
              <a:off x="4514850" y="29146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A5BE81B-C501-864D-A1DF-0E9501A5C169}"/>
                </a:ext>
              </a:extLst>
            </p:cNvPr>
            <p:cNvSpPr/>
            <p:nvPr/>
          </p:nvSpPr>
          <p:spPr>
            <a:xfrm>
              <a:off x="4624388" y="35623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30C0A49-1B78-4D4A-963B-CA0F3BF4DE66}"/>
                </a:ext>
              </a:extLst>
            </p:cNvPr>
            <p:cNvSpPr/>
            <p:nvPr/>
          </p:nvSpPr>
          <p:spPr>
            <a:xfrm rot="16200000">
              <a:off x="2851944" y="30265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FFAE168-8A66-B147-B776-EDBF80EA9D56}"/>
                </a:ext>
              </a:extLst>
            </p:cNvPr>
            <p:cNvSpPr/>
            <p:nvPr/>
          </p:nvSpPr>
          <p:spPr>
            <a:xfrm>
              <a:off x="4194175" y="40989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8729739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CDD6E2-BA74-EE40-94C2-7CE09A57AA9A}"/>
              </a:ext>
            </a:extLst>
          </p:cNvPr>
          <p:cNvSpPr/>
          <p:nvPr/>
        </p:nvSpPr>
        <p:spPr>
          <a:xfrm>
            <a:off x="2878138" y="1997075"/>
            <a:ext cx="3960812" cy="608013"/>
          </a:xfrm>
          <a:custGeom>
            <a:avLst/>
            <a:gdLst>
              <a:gd name="connsiteX0" fmla="*/ 1917608 w 3960207"/>
              <a:gd name="connsiteY0" fmla="*/ 355234 h 608503"/>
              <a:gd name="connsiteX1" fmla="*/ 1565663 w 3960207"/>
              <a:gd name="connsiteY1" fmla="*/ 397994 h 608503"/>
              <a:gd name="connsiteX2" fmla="*/ 1332129 w 3960207"/>
              <a:gd name="connsiteY2" fmla="*/ 430886 h 608503"/>
              <a:gd name="connsiteX3" fmla="*/ 1128198 w 3960207"/>
              <a:gd name="connsiteY3" fmla="*/ 447332 h 608503"/>
              <a:gd name="connsiteX4" fmla="*/ 999919 w 3960207"/>
              <a:gd name="connsiteY4" fmla="*/ 470356 h 608503"/>
              <a:gd name="connsiteX5" fmla="*/ 710469 w 3960207"/>
              <a:gd name="connsiteY5" fmla="*/ 532851 h 608503"/>
              <a:gd name="connsiteX6" fmla="*/ 608503 w 3960207"/>
              <a:gd name="connsiteY6" fmla="*/ 565744 h 608503"/>
              <a:gd name="connsiteX7" fmla="*/ 516405 w 3960207"/>
              <a:gd name="connsiteY7" fmla="*/ 598636 h 608503"/>
              <a:gd name="connsiteX8" fmla="*/ 460489 w 3960207"/>
              <a:gd name="connsiteY8" fmla="*/ 608503 h 608503"/>
              <a:gd name="connsiteX9" fmla="*/ 371680 w 3960207"/>
              <a:gd name="connsiteY9" fmla="*/ 592057 h 608503"/>
              <a:gd name="connsiteX10" fmla="*/ 289450 w 3960207"/>
              <a:gd name="connsiteY10" fmla="*/ 555876 h 608503"/>
              <a:gd name="connsiteX11" fmla="*/ 217087 w 3960207"/>
              <a:gd name="connsiteY11" fmla="*/ 519695 h 608503"/>
              <a:gd name="connsiteX12" fmla="*/ 151303 w 3960207"/>
              <a:gd name="connsiteY12" fmla="*/ 476935 h 608503"/>
              <a:gd name="connsiteX13" fmla="*/ 101965 w 3960207"/>
              <a:gd name="connsiteY13" fmla="*/ 440754 h 608503"/>
              <a:gd name="connsiteX14" fmla="*/ 65784 w 3960207"/>
              <a:gd name="connsiteY14" fmla="*/ 401283 h 608503"/>
              <a:gd name="connsiteX15" fmla="*/ 39470 w 3960207"/>
              <a:gd name="connsiteY15" fmla="*/ 368391 h 608503"/>
              <a:gd name="connsiteX16" fmla="*/ 9867 w 3960207"/>
              <a:gd name="connsiteY16" fmla="*/ 315764 h 608503"/>
              <a:gd name="connsiteX17" fmla="*/ 0 w 3960207"/>
              <a:gd name="connsiteY17" fmla="*/ 279582 h 608503"/>
              <a:gd name="connsiteX18" fmla="*/ 6578 w 3960207"/>
              <a:gd name="connsiteY18" fmla="*/ 263136 h 608503"/>
              <a:gd name="connsiteX19" fmla="*/ 19735 w 3960207"/>
              <a:gd name="connsiteY19" fmla="*/ 253269 h 608503"/>
              <a:gd name="connsiteX20" fmla="*/ 36181 w 3960207"/>
              <a:gd name="connsiteY20" fmla="*/ 256558 h 608503"/>
              <a:gd name="connsiteX21" fmla="*/ 75651 w 3960207"/>
              <a:gd name="connsiteY21" fmla="*/ 282872 h 608503"/>
              <a:gd name="connsiteX22" fmla="*/ 161171 w 3960207"/>
              <a:gd name="connsiteY22" fmla="*/ 328921 h 608503"/>
              <a:gd name="connsiteX23" fmla="*/ 223666 w 3960207"/>
              <a:gd name="connsiteY23" fmla="*/ 348656 h 608503"/>
              <a:gd name="connsiteX24" fmla="*/ 263136 w 3960207"/>
              <a:gd name="connsiteY24" fmla="*/ 358523 h 608503"/>
              <a:gd name="connsiteX25" fmla="*/ 309185 w 3960207"/>
              <a:gd name="connsiteY25" fmla="*/ 365102 h 608503"/>
              <a:gd name="connsiteX26" fmla="*/ 355234 w 3960207"/>
              <a:gd name="connsiteY26" fmla="*/ 365102 h 608503"/>
              <a:gd name="connsiteX27" fmla="*/ 453910 w 3960207"/>
              <a:gd name="connsiteY27" fmla="*/ 361813 h 608503"/>
              <a:gd name="connsiteX28" fmla="*/ 598636 w 3960207"/>
              <a:gd name="connsiteY28" fmla="*/ 338788 h 608503"/>
              <a:gd name="connsiteX29" fmla="*/ 828880 w 3960207"/>
              <a:gd name="connsiteY29" fmla="*/ 309185 h 608503"/>
              <a:gd name="connsiteX30" fmla="*/ 1124909 w 3960207"/>
              <a:gd name="connsiteY30" fmla="*/ 269715 h 608503"/>
              <a:gd name="connsiteX31" fmla="*/ 1318972 w 3960207"/>
              <a:gd name="connsiteY31" fmla="*/ 249979 h 608503"/>
              <a:gd name="connsiteX32" fmla="*/ 1628158 w 3960207"/>
              <a:gd name="connsiteY32" fmla="*/ 213798 h 608503"/>
              <a:gd name="connsiteX33" fmla="*/ 2029441 w 3960207"/>
              <a:gd name="connsiteY33" fmla="*/ 174328 h 608503"/>
              <a:gd name="connsiteX34" fmla="*/ 2427436 w 3960207"/>
              <a:gd name="connsiteY34" fmla="*/ 124990 h 608503"/>
              <a:gd name="connsiteX35" fmla="*/ 2756356 w 3960207"/>
              <a:gd name="connsiteY35" fmla="*/ 88808 h 608503"/>
              <a:gd name="connsiteX36" fmla="*/ 2999758 w 3960207"/>
              <a:gd name="connsiteY36" fmla="*/ 72362 h 608503"/>
              <a:gd name="connsiteX37" fmla="*/ 3193821 w 3960207"/>
              <a:gd name="connsiteY37" fmla="*/ 55916 h 608503"/>
              <a:gd name="connsiteX38" fmla="*/ 3318811 w 3960207"/>
              <a:gd name="connsiteY38" fmla="*/ 42759 h 608503"/>
              <a:gd name="connsiteX39" fmla="*/ 3407620 w 3960207"/>
              <a:gd name="connsiteY39" fmla="*/ 26313 h 608503"/>
              <a:gd name="connsiteX40" fmla="*/ 3489850 w 3960207"/>
              <a:gd name="connsiteY40" fmla="*/ 0 h 608503"/>
              <a:gd name="connsiteX41" fmla="*/ 3595105 w 3960207"/>
              <a:gd name="connsiteY41" fmla="*/ 13156 h 608503"/>
              <a:gd name="connsiteX42" fmla="*/ 3720095 w 3960207"/>
              <a:gd name="connsiteY42" fmla="*/ 42759 h 608503"/>
              <a:gd name="connsiteX43" fmla="*/ 3845084 w 3960207"/>
              <a:gd name="connsiteY43" fmla="*/ 85519 h 608503"/>
              <a:gd name="connsiteX44" fmla="*/ 3897712 w 3960207"/>
              <a:gd name="connsiteY44" fmla="*/ 111833 h 608503"/>
              <a:gd name="connsiteX45" fmla="*/ 3937182 w 3960207"/>
              <a:gd name="connsiteY45" fmla="*/ 144725 h 608503"/>
              <a:gd name="connsiteX46" fmla="*/ 3953628 w 3960207"/>
              <a:gd name="connsiteY46" fmla="*/ 171038 h 608503"/>
              <a:gd name="connsiteX47" fmla="*/ 3960207 w 3960207"/>
              <a:gd name="connsiteY47" fmla="*/ 203931 h 608503"/>
              <a:gd name="connsiteX48" fmla="*/ 3960207 w 3960207"/>
              <a:gd name="connsiteY48" fmla="*/ 226955 h 608503"/>
              <a:gd name="connsiteX49" fmla="*/ 3943761 w 3960207"/>
              <a:gd name="connsiteY49" fmla="*/ 263136 h 608503"/>
              <a:gd name="connsiteX50" fmla="*/ 3894423 w 3960207"/>
              <a:gd name="connsiteY50" fmla="*/ 289450 h 608503"/>
              <a:gd name="connsiteX51" fmla="*/ 3854952 w 3960207"/>
              <a:gd name="connsiteY51" fmla="*/ 299318 h 608503"/>
              <a:gd name="connsiteX52" fmla="*/ 3772722 w 3960207"/>
              <a:gd name="connsiteY52" fmla="*/ 296028 h 608503"/>
              <a:gd name="connsiteX53" fmla="*/ 3516164 w 3960207"/>
              <a:gd name="connsiteY53" fmla="*/ 282872 h 608503"/>
              <a:gd name="connsiteX54" fmla="*/ 3193821 w 3960207"/>
              <a:gd name="connsiteY54" fmla="*/ 282872 h 608503"/>
              <a:gd name="connsiteX55" fmla="*/ 2927395 w 3960207"/>
              <a:gd name="connsiteY55" fmla="*/ 289450 h 608503"/>
              <a:gd name="connsiteX56" fmla="*/ 2683994 w 3960207"/>
              <a:gd name="connsiteY56" fmla="*/ 289450 h 608503"/>
              <a:gd name="connsiteX57" fmla="*/ 2430725 w 3960207"/>
              <a:gd name="connsiteY57" fmla="*/ 309185 h 608503"/>
              <a:gd name="connsiteX58" fmla="*/ 1917608 w 3960207"/>
              <a:gd name="connsiteY58" fmla="*/ 355234 h 60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60207" h="608503">
                <a:moveTo>
                  <a:pt x="1917608" y="355234"/>
                </a:moveTo>
                <a:lnTo>
                  <a:pt x="1565663" y="397994"/>
                </a:lnTo>
                <a:lnTo>
                  <a:pt x="1332129" y="430886"/>
                </a:lnTo>
                <a:lnTo>
                  <a:pt x="1128198" y="447332"/>
                </a:lnTo>
                <a:lnTo>
                  <a:pt x="999919" y="470356"/>
                </a:lnTo>
                <a:lnTo>
                  <a:pt x="710469" y="532851"/>
                </a:lnTo>
                <a:lnTo>
                  <a:pt x="608503" y="565744"/>
                </a:lnTo>
                <a:lnTo>
                  <a:pt x="516405" y="598636"/>
                </a:lnTo>
                <a:lnTo>
                  <a:pt x="460489" y="608503"/>
                </a:lnTo>
                <a:lnTo>
                  <a:pt x="371680" y="592057"/>
                </a:lnTo>
                <a:lnTo>
                  <a:pt x="289450" y="555876"/>
                </a:lnTo>
                <a:lnTo>
                  <a:pt x="217087" y="519695"/>
                </a:lnTo>
                <a:lnTo>
                  <a:pt x="151303" y="476935"/>
                </a:lnTo>
                <a:lnTo>
                  <a:pt x="101965" y="440754"/>
                </a:lnTo>
                <a:lnTo>
                  <a:pt x="65784" y="401283"/>
                </a:lnTo>
                <a:lnTo>
                  <a:pt x="39470" y="368391"/>
                </a:lnTo>
                <a:lnTo>
                  <a:pt x="9867" y="315764"/>
                </a:lnTo>
                <a:lnTo>
                  <a:pt x="0" y="279582"/>
                </a:lnTo>
                <a:lnTo>
                  <a:pt x="6578" y="263136"/>
                </a:lnTo>
                <a:lnTo>
                  <a:pt x="19735" y="253269"/>
                </a:lnTo>
                <a:lnTo>
                  <a:pt x="36181" y="256558"/>
                </a:lnTo>
                <a:lnTo>
                  <a:pt x="75651" y="282872"/>
                </a:lnTo>
                <a:lnTo>
                  <a:pt x="161171" y="328921"/>
                </a:lnTo>
                <a:lnTo>
                  <a:pt x="223666" y="348656"/>
                </a:lnTo>
                <a:lnTo>
                  <a:pt x="263136" y="358523"/>
                </a:lnTo>
                <a:lnTo>
                  <a:pt x="309185" y="365102"/>
                </a:lnTo>
                <a:lnTo>
                  <a:pt x="355234" y="365102"/>
                </a:lnTo>
                <a:lnTo>
                  <a:pt x="453910" y="361813"/>
                </a:lnTo>
                <a:lnTo>
                  <a:pt x="598636" y="338788"/>
                </a:lnTo>
                <a:lnTo>
                  <a:pt x="828880" y="309185"/>
                </a:lnTo>
                <a:lnTo>
                  <a:pt x="1124909" y="269715"/>
                </a:lnTo>
                <a:lnTo>
                  <a:pt x="1318972" y="249979"/>
                </a:lnTo>
                <a:lnTo>
                  <a:pt x="1628158" y="213798"/>
                </a:lnTo>
                <a:lnTo>
                  <a:pt x="2029441" y="174328"/>
                </a:lnTo>
                <a:lnTo>
                  <a:pt x="2427436" y="124990"/>
                </a:lnTo>
                <a:lnTo>
                  <a:pt x="2756356" y="88808"/>
                </a:lnTo>
                <a:lnTo>
                  <a:pt x="2999758" y="72362"/>
                </a:lnTo>
                <a:lnTo>
                  <a:pt x="3193821" y="55916"/>
                </a:lnTo>
                <a:lnTo>
                  <a:pt x="3318811" y="42759"/>
                </a:lnTo>
                <a:lnTo>
                  <a:pt x="3407620" y="26313"/>
                </a:lnTo>
                <a:lnTo>
                  <a:pt x="3489850" y="0"/>
                </a:lnTo>
                <a:lnTo>
                  <a:pt x="3595105" y="13156"/>
                </a:lnTo>
                <a:lnTo>
                  <a:pt x="3720095" y="42759"/>
                </a:lnTo>
                <a:lnTo>
                  <a:pt x="3845084" y="85519"/>
                </a:lnTo>
                <a:lnTo>
                  <a:pt x="3897712" y="111833"/>
                </a:lnTo>
                <a:lnTo>
                  <a:pt x="3937182" y="144725"/>
                </a:lnTo>
                <a:lnTo>
                  <a:pt x="3953628" y="171038"/>
                </a:lnTo>
                <a:lnTo>
                  <a:pt x="3960207" y="203931"/>
                </a:lnTo>
                <a:lnTo>
                  <a:pt x="3960207" y="226955"/>
                </a:lnTo>
                <a:lnTo>
                  <a:pt x="3943761" y="263136"/>
                </a:lnTo>
                <a:lnTo>
                  <a:pt x="3894423" y="289450"/>
                </a:lnTo>
                <a:lnTo>
                  <a:pt x="3854952" y="299318"/>
                </a:lnTo>
                <a:cubicBezTo>
                  <a:pt x="3827544" y="298176"/>
                  <a:pt x="3800154" y="296028"/>
                  <a:pt x="3772722" y="296028"/>
                </a:cubicBezTo>
                <a:lnTo>
                  <a:pt x="3516164" y="282872"/>
                </a:lnTo>
                <a:lnTo>
                  <a:pt x="3193821" y="282872"/>
                </a:lnTo>
                <a:lnTo>
                  <a:pt x="2927395" y="289450"/>
                </a:lnTo>
                <a:lnTo>
                  <a:pt x="2683994" y="289450"/>
                </a:lnTo>
                <a:lnTo>
                  <a:pt x="2430725" y="309185"/>
                </a:lnTo>
                <a:lnTo>
                  <a:pt x="1917608" y="35523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326CDD-AF8A-AF4D-984F-DF294421250F}"/>
              </a:ext>
            </a:extLst>
          </p:cNvPr>
          <p:cNvSpPr/>
          <p:nvPr/>
        </p:nvSpPr>
        <p:spPr>
          <a:xfrm>
            <a:off x="3398838" y="3219450"/>
            <a:ext cx="628650" cy="1309688"/>
          </a:xfrm>
          <a:custGeom>
            <a:avLst/>
            <a:gdLst>
              <a:gd name="connsiteX0" fmla="*/ 295275 w 628650"/>
              <a:gd name="connsiteY0" fmla="*/ 764381 h 1309688"/>
              <a:gd name="connsiteX1" fmla="*/ 257175 w 628650"/>
              <a:gd name="connsiteY1" fmla="*/ 609600 h 1309688"/>
              <a:gd name="connsiteX2" fmla="*/ 226219 w 628650"/>
              <a:gd name="connsiteY2" fmla="*/ 481013 h 1309688"/>
              <a:gd name="connsiteX3" fmla="*/ 188119 w 628650"/>
              <a:gd name="connsiteY3" fmla="*/ 333375 h 1309688"/>
              <a:gd name="connsiteX4" fmla="*/ 166687 w 628650"/>
              <a:gd name="connsiteY4" fmla="*/ 266700 h 1309688"/>
              <a:gd name="connsiteX5" fmla="*/ 128587 w 628650"/>
              <a:gd name="connsiteY5" fmla="*/ 192881 h 1309688"/>
              <a:gd name="connsiteX6" fmla="*/ 97631 w 628650"/>
              <a:gd name="connsiteY6" fmla="*/ 147638 h 1309688"/>
              <a:gd name="connsiteX7" fmla="*/ 61912 w 628650"/>
              <a:gd name="connsiteY7" fmla="*/ 109538 h 1309688"/>
              <a:gd name="connsiteX8" fmla="*/ 28575 w 628650"/>
              <a:gd name="connsiteY8" fmla="*/ 83344 h 1309688"/>
              <a:gd name="connsiteX9" fmla="*/ 7144 w 628650"/>
              <a:gd name="connsiteY9" fmla="*/ 54769 h 1309688"/>
              <a:gd name="connsiteX10" fmla="*/ 0 w 628650"/>
              <a:gd name="connsiteY10" fmla="*/ 38100 h 1309688"/>
              <a:gd name="connsiteX11" fmla="*/ 2381 w 628650"/>
              <a:gd name="connsiteY11" fmla="*/ 14288 h 1309688"/>
              <a:gd name="connsiteX12" fmla="*/ 14287 w 628650"/>
              <a:gd name="connsiteY12" fmla="*/ 4763 h 1309688"/>
              <a:gd name="connsiteX13" fmla="*/ 28575 w 628650"/>
              <a:gd name="connsiteY13" fmla="*/ 0 h 1309688"/>
              <a:gd name="connsiteX14" fmla="*/ 76200 w 628650"/>
              <a:gd name="connsiteY14" fmla="*/ 7144 h 1309688"/>
              <a:gd name="connsiteX15" fmla="*/ 130969 w 628650"/>
              <a:gd name="connsiteY15" fmla="*/ 23813 h 1309688"/>
              <a:gd name="connsiteX16" fmla="*/ 183356 w 628650"/>
              <a:gd name="connsiteY16" fmla="*/ 40481 h 1309688"/>
              <a:gd name="connsiteX17" fmla="*/ 257175 w 628650"/>
              <a:gd name="connsiteY17" fmla="*/ 73819 h 1309688"/>
              <a:gd name="connsiteX18" fmla="*/ 316706 w 628650"/>
              <a:gd name="connsiteY18" fmla="*/ 107156 h 1309688"/>
              <a:gd name="connsiteX19" fmla="*/ 361950 w 628650"/>
              <a:gd name="connsiteY19" fmla="*/ 133350 h 1309688"/>
              <a:gd name="connsiteX20" fmla="*/ 404812 w 628650"/>
              <a:gd name="connsiteY20" fmla="*/ 166688 h 1309688"/>
              <a:gd name="connsiteX21" fmla="*/ 457200 w 628650"/>
              <a:gd name="connsiteY21" fmla="*/ 209550 h 1309688"/>
              <a:gd name="connsiteX22" fmla="*/ 478631 w 628650"/>
              <a:gd name="connsiteY22" fmla="*/ 376238 h 1309688"/>
              <a:gd name="connsiteX23" fmla="*/ 514350 w 628650"/>
              <a:gd name="connsiteY23" fmla="*/ 597694 h 1309688"/>
              <a:gd name="connsiteX24" fmla="*/ 552450 w 628650"/>
              <a:gd name="connsiteY24" fmla="*/ 842963 h 1309688"/>
              <a:gd name="connsiteX25" fmla="*/ 614362 w 628650"/>
              <a:gd name="connsiteY25" fmla="*/ 1197769 h 1309688"/>
              <a:gd name="connsiteX26" fmla="*/ 628650 w 628650"/>
              <a:gd name="connsiteY26" fmla="*/ 1269206 h 1309688"/>
              <a:gd name="connsiteX27" fmla="*/ 428625 w 628650"/>
              <a:gd name="connsiteY27" fmla="*/ 1309688 h 1309688"/>
              <a:gd name="connsiteX28" fmla="*/ 388144 w 628650"/>
              <a:gd name="connsiteY28" fmla="*/ 1135856 h 1309688"/>
              <a:gd name="connsiteX29" fmla="*/ 345281 w 628650"/>
              <a:gd name="connsiteY29" fmla="*/ 957263 h 1309688"/>
              <a:gd name="connsiteX30" fmla="*/ 295275 w 628650"/>
              <a:gd name="connsiteY30" fmla="*/ 764381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8650" h="1309688">
                <a:moveTo>
                  <a:pt x="295275" y="764381"/>
                </a:moveTo>
                <a:lnTo>
                  <a:pt x="257175" y="609600"/>
                </a:lnTo>
                <a:lnTo>
                  <a:pt x="226219" y="481013"/>
                </a:lnTo>
                <a:lnTo>
                  <a:pt x="188119" y="333375"/>
                </a:lnTo>
                <a:lnTo>
                  <a:pt x="166687" y="266700"/>
                </a:lnTo>
                <a:lnTo>
                  <a:pt x="128587" y="192881"/>
                </a:lnTo>
                <a:lnTo>
                  <a:pt x="97631" y="147638"/>
                </a:lnTo>
                <a:lnTo>
                  <a:pt x="61912" y="109538"/>
                </a:lnTo>
                <a:lnTo>
                  <a:pt x="28575" y="83344"/>
                </a:lnTo>
                <a:lnTo>
                  <a:pt x="7144" y="54769"/>
                </a:lnTo>
                <a:lnTo>
                  <a:pt x="0" y="38100"/>
                </a:lnTo>
                <a:lnTo>
                  <a:pt x="2381" y="14288"/>
                </a:lnTo>
                <a:lnTo>
                  <a:pt x="14287" y="4763"/>
                </a:lnTo>
                <a:lnTo>
                  <a:pt x="28575" y="0"/>
                </a:lnTo>
                <a:lnTo>
                  <a:pt x="76200" y="7144"/>
                </a:lnTo>
                <a:lnTo>
                  <a:pt x="130969" y="23813"/>
                </a:lnTo>
                <a:lnTo>
                  <a:pt x="183356" y="40481"/>
                </a:lnTo>
                <a:lnTo>
                  <a:pt x="257175" y="73819"/>
                </a:lnTo>
                <a:lnTo>
                  <a:pt x="316706" y="107156"/>
                </a:lnTo>
                <a:lnTo>
                  <a:pt x="361950" y="133350"/>
                </a:lnTo>
                <a:lnTo>
                  <a:pt x="404812" y="166688"/>
                </a:lnTo>
                <a:lnTo>
                  <a:pt x="457200" y="209550"/>
                </a:lnTo>
                <a:lnTo>
                  <a:pt x="478631" y="376238"/>
                </a:lnTo>
                <a:lnTo>
                  <a:pt x="514350" y="597694"/>
                </a:lnTo>
                <a:lnTo>
                  <a:pt x="552450" y="842963"/>
                </a:lnTo>
                <a:lnTo>
                  <a:pt x="614362" y="1197769"/>
                </a:lnTo>
                <a:lnTo>
                  <a:pt x="628650" y="1269206"/>
                </a:lnTo>
                <a:lnTo>
                  <a:pt x="428625" y="1309688"/>
                </a:lnTo>
                <a:lnTo>
                  <a:pt x="388144" y="1135856"/>
                </a:lnTo>
                <a:lnTo>
                  <a:pt x="345281" y="957263"/>
                </a:lnTo>
                <a:lnTo>
                  <a:pt x="295275" y="764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7FCC1E7-1CE3-334F-AD01-E849F4CC3041}"/>
              </a:ext>
            </a:extLst>
          </p:cNvPr>
          <p:cNvSpPr/>
          <p:nvPr/>
        </p:nvSpPr>
        <p:spPr>
          <a:xfrm>
            <a:off x="3676650" y="1550988"/>
            <a:ext cx="619125" cy="1447800"/>
          </a:xfrm>
          <a:custGeom>
            <a:avLst/>
            <a:gdLst>
              <a:gd name="connsiteX0" fmla="*/ 292894 w 619125"/>
              <a:gd name="connsiteY0" fmla="*/ 576262 h 1447800"/>
              <a:gd name="connsiteX1" fmla="*/ 271463 w 619125"/>
              <a:gd name="connsiteY1" fmla="*/ 433387 h 1447800"/>
              <a:gd name="connsiteX2" fmla="*/ 252413 w 619125"/>
              <a:gd name="connsiteY2" fmla="*/ 347662 h 1447800"/>
              <a:gd name="connsiteX3" fmla="*/ 238125 w 619125"/>
              <a:gd name="connsiteY3" fmla="*/ 290512 h 1447800"/>
              <a:gd name="connsiteX4" fmla="*/ 221456 w 619125"/>
              <a:gd name="connsiteY4" fmla="*/ 252412 h 1447800"/>
              <a:gd name="connsiteX5" fmla="*/ 188119 w 619125"/>
              <a:gd name="connsiteY5" fmla="*/ 214312 h 1447800"/>
              <a:gd name="connsiteX6" fmla="*/ 150019 w 619125"/>
              <a:gd name="connsiteY6" fmla="*/ 176212 h 1447800"/>
              <a:gd name="connsiteX7" fmla="*/ 88106 w 619125"/>
              <a:gd name="connsiteY7" fmla="*/ 128587 h 1447800"/>
              <a:gd name="connsiteX8" fmla="*/ 33338 w 619125"/>
              <a:gd name="connsiteY8" fmla="*/ 92869 h 1447800"/>
              <a:gd name="connsiteX9" fmla="*/ 16669 w 619125"/>
              <a:gd name="connsiteY9" fmla="*/ 80962 h 1447800"/>
              <a:gd name="connsiteX10" fmla="*/ 2381 w 619125"/>
              <a:gd name="connsiteY10" fmla="*/ 64294 h 1447800"/>
              <a:gd name="connsiteX11" fmla="*/ 0 w 619125"/>
              <a:gd name="connsiteY11" fmla="*/ 50006 h 1447800"/>
              <a:gd name="connsiteX12" fmla="*/ 9525 w 619125"/>
              <a:gd name="connsiteY12" fmla="*/ 28575 h 1447800"/>
              <a:gd name="connsiteX13" fmla="*/ 33338 w 619125"/>
              <a:gd name="connsiteY13" fmla="*/ 9525 h 1447800"/>
              <a:gd name="connsiteX14" fmla="*/ 80963 w 619125"/>
              <a:gd name="connsiteY14" fmla="*/ 0 h 1447800"/>
              <a:gd name="connsiteX15" fmla="*/ 171450 w 619125"/>
              <a:gd name="connsiteY15" fmla="*/ 2381 h 1447800"/>
              <a:gd name="connsiteX16" fmla="*/ 238125 w 619125"/>
              <a:gd name="connsiteY16" fmla="*/ 9525 h 1447800"/>
              <a:gd name="connsiteX17" fmla="*/ 307181 w 619125"/>
              <a:gd name="connsiteY17" fmla="*/ 23812 h 1447800"/>
              <a:gd name="connsiteX18" fmla="*/ 378619 w 619125"/>
              <a:gd name="connsiteY18" fmla="*/ 52387 h 1447800"/>
              <a:gd name="connsiteX19" fmla="*/ 440531 w 619125"/>
              <a:gd name="connsiteY19" fmla="*/ 90487 h 1447800"/>
              <a:gd name="connsiteX20" fmla="*/ 490538 w 619125"/>
              <a:gd name="connsiteY20" fmla="*/ 135731 h 1447800"/>
              <a:gd name="connsiteX21" fmla="*/ 514350 w 619125"/>
              <a:gd name="connsiteY21" fmla="*/ 161925 h 1447800"/>
              <a:gd name="connsiteX22" fmla="*/ 528638 w 619125"/>
              <a:gd name="connsiteY22" fmla="*/ 192881 h 1447800"/>
              <a:gd name="connsiteX23" fmla="*/ 531019 w 619125"/>
              <a:gd name="connsiteY23" fmla="*/ 219075 h 1447800"/>
              <a:gd name="connsiteX24" fmla="*/ 526256 w 619125"/>
              <a:gd name="connsiteY24" fmla="*/ 261937 h 1447800"/>
              <a:gd name="connsiteX25" fmla="*/ 511969 w 619125"/>
              <a:gd name="connsiteY25" fmla="*/ 338137 h 1447800"/>
              <a:gd name="connsiteX26" fmla="*/ 507206 w 619125"/>
              <a:gd name="connsiteY26" fmla="*/ 383381 h 1447800"/>
              <a:gd name="connsiteX27" fmla="*/ 531019 w 619125"/>
              <a:gd name="connsiteY27" fmla="*/ 692944 h 1447800"/>
              <a:gd name="connsiteX28" fmla="*/ 552450 w 619125"/>
              <a:gd name="connsiteY28" fmla="*/ 878681 h 1447800"/>
              <a:gd name="connsiteX29" fmla="*/ 583406 w 619125"/>
              <a:gd name="connsiteY29" fmla="*/ 1073944 h 1447800"/>
              <a:gd name="connsiteX30" fmla="*/ 597694 w 619125"/>
              <a:gd name="connsiteY30" fmla="*/ 1131094 h 1447800"/>
              <a:gd name="connsiteX31" fmla="*/ 607219 w 619125"/>
              <a:gd name="connsiteY31" fmla="*/ 1188244 h 1447800"/>
              <a:gd name="connsiteX32" fmla="*/ 614363 w 619125"/>
              <a:gd name="connsiteY32" fmla="*/ 1252537 h 1447800"/>
              <a:gd name="connsiteX33" fmla="*/ 619125 w 619125"/>
              <a:gd name="connsiteY33" fmla="*/ 1300162 h 1447800"/>
              <a:gd name="connsiteX34" fmla="*/ 616744 w 619125"/>
              <a:gd name="connsiteY34" fmla="*/ 1340644 h 1447800"/>
              <a:gd name="connsiteX35" fmla="*/ 607219 w 619125"/>
              <a:gd name="connsiteY35" fmla="*/ 1381125 h 1447800"/>
              <a:gd name="connsiteX36" fmla="*/ 583406 w 619125"/>
              <a:gd name="connsiteY36" fmla="*/ 1426369 h 1447800"/>
              <a:gd name="connsiteX37" fmla="*/ 566738 w 619125"/>
              <a:gd name="connsiteY37" fmla="*/ 1447800 h 1447800"/>
              <a:gd name="connsiteX38" fmla="*/ 540544 w 619125"/>
              <a:gd name="connsiteY38" fmla="*/ 1447800 h 1447800"/>
              <a:gd name="connsiteX39" fmla="*/ 492919 w 619125"/>
              <a:gd name="connsiteY39" fmla="*/ 1421606 h 1447800"/>
              <a:gd name="connsiteX40" fmla="*/ 454819 w 619125"/>
              <a:gd name="connsiteY40" fmla="*/ 1385887 h 1447800"/>
              <a:gd name="connsiteX41" fmla="*/ 416719 w 619125"/>
              <a:gd name="connsiteY41" fmla="*/ 1345406 h 1447800"/>
              <a:gd name="connsiteX42" fmla="*/ 390525 w 619125"/>
              <a:gd name="connsiteY42" fmla="*/ 1316831 h 1447800"/>
              <a:gd name="connsiteX43" fmla="*/ 373856 w 619125"/>
              <a:gd name="connsiteY43" fmla="*/ 1285875 h 1447800"/>
              <a:gd name="connsiteX44" fmla="*/ 357188 w 619125"/>
              <a:gd name="connsiteY44" fmla="*/ 1247775 h 1447800"/>
              <a:gd name="connsiteX45" fmla="*/ 354806 w 619125"/>
              <a:gd name="connsiteY45" fmla="*/ 1200150 h 1447800"/>
              <a:gd name="connsiteX46" fmla="*/ 350044 w 619125"/>
              <a:gd name="connsiteY46" fmla="*/ 1114425 h 1447800"/>
              <a:gd name="connsiteX47" fmla="*/ 335756 w 619125"/>
              <a:gd name="connsiteY47" fmla="*/ 912019 h 1447800"/>
              <a:gd name="connsiteX48" fmla="*/ 292894 w 619125"/>
              <a:gd name="connsiteY48" fmla="*/ 57626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19125" h="1447800">
                <a:moveTo>
                  <a:pt x="292894" y="576262"/>
                </a:moveTo>
                <a:lnTo>
                  <a:pt x="271463" y="433387"/>
                </a:lnTo>
                <a:lnTo>
                  <a:pt x="252413" y="347662"/>
                </a:lnTo>
                <a:lnTo>
                  <a:pt x="238125" y="290512"/>
                </a:lnTo>
                <a:lnTo>
                  <a:pt x="221456" y="252412"/>
                </a:lnTo>
                <a:lnTo>
                  <a:pt x="188119" y="214312"/>
                </a:lnTo>
                <a:lnTo>
                  <a:pt x="150019" y="176212"/>
                </a:lnTo>
                <a:lnTo>
                  <a:pt x="88106" y="128587"/>
                </a:lnTo>
                <a:lnTo>
                  <a:pt x="33338" y="92869"/>
                </a:lnTo>
                <a:lnTo>
                  <a:pt x="16669" y="80962"/>
                </a:lnTo>
                <a:lnTo>
                  <a:pt x="2381" y="64294"/>
                </a:lnTo>
                <a:lnTo>
                  <a:pt x="0" y="50006"/>
                </a:lnTo>
                <a:lnTo>
                  <a:pt x="9525" y="28575"/>
                </a:lnTo>
                <a:lnTo>
                  <a:pt x="33338" y="9525"/>
                </a:lnTo>
                <a:lnTo>
                  <a:pt x="80963" y="0"/>
                </a:lnTo>
                <a:lnTo>
                  <a:pt x="171450" y="2381"/>
                </a:lnTo>
                <a:lnTo>
                  <a:pt x="238125" y="9525"/>
                </a:lnTo>
                <a:lnTo>
                  <a:pt x="307181" y="23812"/>
                </a:lnTo>
                <a:lnTo>
                  <a:pt x="378619" y="52387"/>
                </a:lnTo>
                <a:lnTo>
                  <a:pt x="440531" y="90487"/>
                </a:lnTo>
                <a:lnTo>
                  <a:pt x="490538" y="135731"/>
                </a:lnTo>
                <a:lnTo>
                  <a:pt x="514350" y="161925"/>
                </a:lnTo>
                <a:lnTo>
                  <a:pt x="528638" y="192881"/>
                </a:lnTo>
                <a:lnTo>
                  <a:pt x="531019" y="219075"/>
                </a:lnTo>
                <a:lnTo>
                  <a:pt x="526256" y="261937"/>
                </a:lnTo>
                <a:lnTo>
                  <a:pt x="511969" y="338137"/>
                </a:lnTo>
                <a:lnTo>
                  <a:pt x="507206" y="383381"/>
                </a:lnTo>
                <a:lnTo>
                  <a:pt x="531019" y="692944"/>
                </a:lnTo>
                <a:lnTo>
                  <a:pt x="552450" y="878681"/>
                </a:lnTo>
                <a:lnTo>
                  <a:pt x="583406" y="1073944"/>
                </a:lnTo>
                <a:lnTo>
                  <a:pt x="597694" y="1131094"/>
                </a:lnTo>
                <a:lnTo>
                  <a:pt x="607219" y="1188244"/>
                </a:lnTo>
                <a:lnTo>
                  <a:pt x="614363" y="1252537"/>
                </a:lnTo>
                <a:lnTo>
                  <a:pt x="619125" y="1300162"/>
                </a:lnTo>
                <a:lnTo>
                  <a:pt x="616744" y="1340644"/>
                </a:lnTo>
                <a:lnTo>
                  <a:pt x="607219" y="1381125"/>
                </a:lnTo>
                <a:lnTo>
                  <a:pt x="583406" y="1426369"/>
                </a:lnTo>
                <a:lnTo>
                  <a:pt x="566738" y="1447800"/>
                </a:lnTo>
                <a:lnTo>
                  <a:pt x="540544" y="1447800"/>
                </a:lnTo>
                <a:lnTo>
                  <a:pt x="492919" y="1421606"/>
                </a:lnTo>
                <a:lnTo>
                  <a:pt x="454819" y="1385887"/>
                </a:lnTo>
                <a:lnTo>
                  <a:pt x="416719" y="1345406"/>
                </a:lnTo>
                <a:lnTo>
                  <a:pt x="390525" y="1316831"/>
                </a:lnTo>
                <a:lnTo>
                  <a:pt x="373856" y="1285875"/>
                </a:lnTo>
                <a:lnTo>
                  <a:pt x="357188" y="1247775"/>
                </a:lnTo>
                <a:lnTo>
                  <a:pt x="354806" y="1200150"/>
                </a:lnTo>
                <a:lnTo>
                  <a:pt x="350044" y="1114425"/>
                </a:lnTo>
                <a:lnTo>
                  <a:pt x="335756" y="912019"/>
                </a:lnTo>
                <a:lnTo>
                  <a:pt x="292894" y="576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F540AD-25A8-B549-8B01-3AE2AB3FD96D}"/>
              </a:ext>
            </a:extLst>
          </p:cNvPr>
          <p:cNvSpPr/>
          <p:nvPr/>
        </p:nvSpPr>
        <p:spPr>
          <a:xfrm>
            <a:off x="5467350" y="1423988"/>
            <a:ext cx="579438" cy="1479550"/>
          </a:xfrm>
          <a:custGeom>
            <a:avLst/>
            <a:gdLst>
              <a:gd name="connsiteX0" fmla="*/ 169069 w 578644"/>
              <a:gd name="connsiteY0" fmla="*/ 531018 h 1478756"/>
              <a:gd name="connsiteX1" fmla="*/ 188119 w 578644"/>
              <a:gd name="connsiteY1" fmla="*/ 397668 h 1478756"/>
              <a:gd name="connsiteX2" fmla="*/ 192881 w 578644"/>
              <a:gd name="connsiteY2" fmla="*/ 335756 h 1478756"/>
              <a:gd name="connsiteX3" fmla="*/ 192881 w 578644"/>
              <a:gd name="connsiteY3" fmla="*/ 302418 h 1478756"/>
              <a:gd name="connsiteX4" fmla="*/ 185738 w 578644"/>
              <a:gd name="connsiteY4" fmla="*/ 254793 h 1478756"/>
              <a:gd name="connsiteX5" fmla="*/ 173831 w 578644"/>
              <a:gd name="connsiteY5" fmla="*/ 221456 h 1478756"/>
              <a:gd name="connsiteX6" fmla="*/ 150019 w 578644"/>
              <a:gd name="connsiteY6" fmla="*/ 183356 h 1478756"/>
              <a:gd name="connsiteX7" fmla="*/ 111919 w 578644"/>
              <a:gd name="connsiteY7" fmla="*/ 145256 h 1478756"/>
              <a:gd name="connsiteX8" fmla="*/ 83344 w 578644"/>
              <a:gd name="connsiteY8" fmla="*/ 119062 h 1478756"/>
              <a:gd name="connsiteX9" fmla="*/ 54769 w 578644"/>
              <a:gd name="connsiteY9" fmla="*/ 95250 h 1478756"/>
              <a:gd name="connsiteX10" fmla="*/ 19050 w 578644"/>
              <a:gd name="connsiteY10" fmla="*/ 69056 h 1478756"/>
              <a:gd name="connsiteX11" fmla="*/ 2381 w 578644"/>
              <a:gd name="connsiteY11" fmla="*/ 47625 h 1478756"/>
              <a:gd name="connsiteX12" fmla="*/ 0 w 578644"/>
              <a:gd name="connsiteY12" fmla="*/ 30956 h 1478756"/>
              <a:gd name="connsiteX13" fmla="*/ 2381 w 578644"/>
              <a:gd name="connsiteY13" fmla="*/ 9525 h 1478756"/>
              <a:gd name="connsiteX14" fmla="*/ 9525 w 578644"/>
              <a:gd name="connsiteY14" fmla="*/ 2381 h 1478756"/>
              <a:gd name="connsiteX15" fmla="*/ 30956 w 578644"/>
              <a:gd name="connsiteY15" fmla="*/ 0 h 1478756"/>
              <a:gd name="connsiteX16" fmla="*/ 83344 w 578644"/>
              <a:gd name="connsiteY16" fmla="*/ 16668 h 1478756"/>
              <a:gd name="connsiteX17" fmla="*/ 138113 w 578644"/>
              <a:gd name="connsiteY17" fmla="*/ 30956 h 1478756"/>
              <a:gd name="connsiteX18" fmla="*/ 214313 w 578644"/>
              <a:gd name="connsiteY18" fmla="*/ 57150 h 1478756"/>
              <a:gd name="connsiteX19" fmla="*/ 300038 w 578644"/>
              <a:gd name="connsiteY19" fmla="*/ 92868 h 1478756"/>
              <a:gd name="connsiteX20" fmla="*/ 397669 w 578644"/>
              <a:gd name="connsiteY20" fmla="*/ 142875 h 1478756"/>
              <a:gd name="connsiteX21" fmla="*/ 542925 w 578644"/>
              <a:gd name="connsiteY21" fmla="*/ 233362 h 1478756"/>
              <a:gd name="connsiteX22" fmla="*/ 557213 w 578644"/>
              <a:gd name="connsiteY22" fmla="*/ 247650 h 1478756"/>
              <a:gd name="connsiteX23" fmla="*/ 571500 w 578644"/>
              <a:gd name="connsiteY23" fmla="*/ 273843 h 1478756"/>
              <a:gd name="connsiteX24" fmla="*/ 578644 w 578644"/>
              <a:gd name="connsiteY24" fmla="*/ 295275 h 1478756"/>
              <a:gd name="connsiteX25" fmla="*/ 578644 w 578644"/>
              <a:gd name="connsiteY25" fmla="*/ 319087 h 1478756"/>
              <a:gd name="connsiteX26" fmla="*/ 571500 w 578644"/>
              <a:gd name="connsiteY26" fmla="*/ 347662 h 1478756"/>
              <a:gd name="connsiteX27" fmla="*/ 552450 w 578644"/>
              <a:gd name="connsiteY27" fmla="*/ 366712 h 1478756"/>
              <a:gd name="connsiteX28" fmla="*/ 519113 w 578644"/>
              <a:gd name="connsiteY28" fmla="*/ 383381 h 1478756"/>
              <a:gd name="connsiteX29" fmla="*/ 488156 w 578644"/>
              <a:gd name="connsiteY29" fmla="*/ 395287 h 1478756"/>
              <a:gd name="connsiteX30" fmla="*/ 476250 w 578644"/>
              <a:gd name="connsiteY30" fmla="*/ 442912 h 1478756"/>
              <a:gd name="connsiteX31" fmla="*/ 414338 w 578644"/>
              <a:gd name="connsiteY31" fmla="*/ 647700 h 1478756"/>
              <a:gd name="connsiteX32" fmla="*/ 345281 w 578644"/>
              <a:gd name="connsiteY32" fmla="*/ 881062 h 1478756"/>
              <a:gd name="connsiteX33" fmla="*/ 266700 w 578644"/>
              <a:gd name="connsiteY33" fmla="*/ 1095375 h 1478756"/>
              <a:gd name="connsiteX34" fmla="*/ 204788 w 578644"/>
              <a:gd name="connsiteY34" fmla="*/ 1257300 h 1478756"/>
              <a:gd name="connsiteX35" fmla="*/ 164306 w 578644"/>
              <a:gd name="connsiteY35" fmla="*/ 1369218 h 1478756"/>
              <a:gd name="connsiteX36" fmla="*/ 147638 w 578644"/>
              <a:gd name="connsiteY36" fmla="*/ 1426368 h 1478756"/>
              <a:gd name="connsiteX37" fmla="*/ 126206 w 578644"/>
              <a:gd name="connsiteY37" fmla="*/ 1464468 h 1478756"/>
              <a:gd name="connsiteX38" fmla="*/ 102394 w 578644"/>
              <a:gd name="connsiteY38" fmla="*/ 1478756 h 1478756"/>
              <a:gd name="connsiteX39" fmla="*/ 78581 w 578644"/>
              <a:gd name="connsiteY39" fmla="*/ 1478756 h 1478756"/>
              <a:gd name="connsiteX40" fmla="*/ 50006 w 578644"/>
              <a:gd name="connsiteY40" fmla="*/ 1462087 h 1478756"/>
              <a:gd name="connsiteX41" fmla="*/ 33338 w 578644"/>
              <a:gd name="connsiteY41" fmla="*/ 1438275 h 1478756"/>
              <a:gd name="connsiteX42" fmla="*/ 16669 w 578644"/>
              <a:gd name="connsiteY42" fmla="*/ 1359693 h 1478756"/>
              <a:gd name="connsiteX43" fmla="*/ 14288 w 578644"/>
              <a:gd name="connsiteY43" fmla="*/ 1262062 h 1478756"/>
              <a:gd name="connsiteX44" fmla="*/ 47625 w 578644"/>
              <a:gd name="connsiteY44" fmla="*/ 1109662 h 1478756"/>
              <a:gd name="connsiteX45" fmla="*/ 100013 w 578644"/>
              <a:gd name="connsiteY45" fmla="*/ 864393 h 1478756"/>
              <a:gd name="connsiteX46" fmla="*/ 152400 w 578644"/>
              <a:gd name="connsiteY46" fmla="*/ 661987 h 1478756"/>
              <a:gd name="connsiteX47" fmla="*/ 169069 w 578644"/>
              <a:gd name="connsiteY47" fmla="*/ 531018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8644" h="1478756">
                <a:moveTo>
                  <a:pt x="169069" y="531018"/>
                </a:moveTo>
                <a:lnTo>
                  <a:pt x="188119" y="397668"/>
                </a:lnTo>
                <a:lnTo>
                  <a:pt x="192881" y="335756"/>
                </a:lnTo>
                <a:lnTo>
                  <a:pt x="192881" y="302418"/>
                </a:lnTo>
                <a:lnTo>
                  <a:pt x="185738" y="254793"/>
                </a:lnTo>
                <a:lnTo>
                  <a:pt x="173831" y="221456"/>
                </a:lnTo>
                <a:lnTo>
                  <a:pt x="150019" y="183356"/>
                </a:lnTo>
                <a:lnTo>
                  <a:pt x="111919" y="145256"/>
                </a:lnTo>
                <a:lnTo>
                  <a:pt x="83344" y="119062"/>
                </a:lnTo>
                <a:lnTo>
                  <a:pt x="54769" y="95250"/>
                </a:lnTo>
                <a:lnTo>
                  <a:pt x="19050" y="69056"/>
                </a:lnTo>
                <a:lnTo>
                  <a:pt x="2381" y="47625"/>
                </a:lnTo>
                <a:lnTo>
                  <a:pt x="0" y="30956"/>
                </a:lnTo>
                <a:lnTo>
                  <a:pt x="2381" y="9525"/>
                </a:lnTo>
                <a:lnTo>
                  <a:pt x="9525" y="2381"/>
                </a:lnTo>
                <a:lnTo>
                  <a:pt x="30956" y="0"/>
                </a:lnTo>
                <a:lnTo>
                  <a:pt x="83344" y="16668"/>
                </a:lnTo>
                <a:lnTo>
                  <a:pt x="138113" y="30956"/>
                </a:lnTo>
                <a:lnTo>
                  <a:pt x="214313" y="57150"/>
                </a:lnTo>
                <a:lnTo>
                  <a:pt x="300038" y="92868"/>
                </a:lnTo>
                <a:lnTo>
                  <a:pt x="397669" y="142875"/>
                </a:lnTo>
                <a:lnTo>
                  <a:pt x="542925" y="233362"/>
                </a:lnTo>
                <a:lnTo>
                  <a:pt x="557213" y="247650"/>
                </a:lnTo>
                <a:lnTo>
                  <a:pt x="571500" y="273843"/>
                </a:lnTo>
                <a:lnTo>
                  <a:pt x="578644" y="295275"/>
                </a:lnTo>
                <a:lnTo>
                  <a:pt x="578644" y="319087"/>
                </a:lnTo>
                <a:lnTo>
                  <a:pt x="571500" y="347662"/>
                </a:lnTo>
                <a:lnTo>
                  <a:pt x="552450" y="366712"/>
                </a:lnTo>
                <a:lnTo>
                  <a:pt x="519113" y="383381"/>
                </a:lnTo>
                <a:lnTo>
                  <a:pt x="488156" y="395287"/>
                </a:lnTo>
                <a:lnTo>
                  <a:pt x="476250" y="442912"/>
                </a:lnTo>
                <a:lnTo>
                  <a:pt x="414338" y="647700"/>
                </a:lnTo>
                <a:lnTo>
                  <a:pt x="345281" y="881062"/>
                </a:lnTo>
                <a:lnTo>
                  <a:pt x="266700" y="1095375"/>
                </a:lnTo>
                <a:lnTo>
                  <a:pt x="204788" y="1257300"/>
                </a:lnTo>
                <a:lnTo>
                  <a:pt x="164306" y="1369218"/>
                </a:lnTo>
                <a:lnTo>
                  <a:pt x="147638" y="1426368"/>
                </a:lnTo>
                <a:lnTo>
                  <a:pt x="126206" y="1464468"/>
                </a:lnTo>
                <a:lnTo>
                  <a:pt x="102394" y="1478756"/>
                </a:lnTo>
                <a:lnTo>
                  <a:pt x="78581" y="1478756"/>
                </a:lnTo>
                <a:lnTo>
                  <a:pt x="50006" y="1462087"/>
                </a:lnTo>
                <a:lnTo>
                  <a:pt x="33338" y="1438275"/>
                </a:lnTo>
                <a:lnTo>
                  <a:pt x="16669" y="1359693"/>
                </a:lnTo>
                <a:cubicBezTo>
                  <a:pt x="15875" y="1327149"/>
                  <a:pt x="15082" y="1294606"/>
                  <a:pt x="14288" y="1262062"/>
                </a:cubicBezTo>
                <a:lnTo>
                  <a:pt x="47625" y="1109662"/>
                </a:lnTo>
                <a:lnTo>
                  <a:pt x="100013" y="864393"/>
                </a:lnTo>
                <a:lnTo>
                  <a:pt x="152400" y="661987"/>
                </a:lnTo>
                <a:lnTo>
                  <a:pt x="169069" y="531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A318FE7-E3EA-7346-BFA7-825D41AD00A3}"/>
              </a:ext>
            </a:extLst>
          </p:cNvPr>
          <p:cNvSpPr/>
          <p:nvPr/>
        </p:nvSpPr>
        <p:spPr>
          <a:xfrm>
            <a:off x="3738563" y="3113088"/>
            <a:ext cx="2590800" cy="1225550"/>
          </a:xfrm>
          <a:custGeom>
            <a:avLst/>
            <a:gdLst>
              <a:gd name="connsiteX0" fmla="*/ 371475 w 2590800"/>
              <a:gd name="connsiteY0" fmla="*/ 459581 h 1226344"/>
              <a:gd name="connsiteX1" fmla="*/ 64293 w 2590800"/>
              <a:gd name="connsiteY1" fmla="*/ 481012 h 1226344"/>
              <a:gd name="connsiteX2" fmla="*/ 0 w 2590800"/>
              <a:gd name="connsiteY2" fmla="*/ 314325 h 1226344"/>
              <a:gd name="connsiteX3" fmla="*/ 133350 w 2590800"/>
              <a:gd name="connsiteY3" fmla="*/ 314325 h 1226344"/>
              <a:gd name="connsiteX4" fmla="*/ 288131 w 2590800"/>
              <a:gd name="connsiteY4" fmla="*/ 302419 h 1226344"/>
              <a:gd name="connsiteX5" fmla="*/ 571500 w 2590800"/>
              <a:gd name="connsiteY5" fmla="*/ 273844 h 1226344"/>
              <a:gd name="connsiteX6" fmla="*/ 978693 w 2590800"/>
              <a:gd name="connsiteY6" fmla="*/ 226219 h 1226344"/>
              <a:gd name="connsiteX7" fmla="*/ 1252537 w 2590800"/>
              <a:gd name="connsiteY7" fmla="*/ 180975 h 1226344"/>
              <a:gd name="connsiteX8" fmla="*/ 1402556 w 2590800"/>
              <a:gd name="connsiteY8" fmla="*/ 166687 h 1226344"/>
              <a:gd name="connsiteX9" fmla="*/ 1635918 w 2590800"/>
              <a:gd name="connsiteY9" fmla="*/ 135731 h 1226344"/>
              <a:gd name="connsiteX10" fmla="*/ 1809750 w 2590800"/>
              <a:gd name="connsiteY10" fmla="*/ 107156 h 1226344"/>
              <a:gd name="connsiteX11" fmla="*/ 1974056 w 2590800"/>
              <a:gd name="connsiteY11" fmla="*/ 83344 h 1226344"/>
              <a:gd name="connsiteX12" fmla="*/ 2107406 w 2590800"/>
              <a:gd name="connsiteY12" fmla="*/ 52387 h 1226344"/>
              <a:gd name="connsiteX13" fmla="*/ 2157412 w 2590800"/>
              <a:gd name="connsiteY13" fmla="*/ 38100 h 1226344"/>
              <a:gd name="connsiteX14" fmla="*/ 2202656 w 2590800"/>
              <a:gd name="connsiteY14" fmla="*/ 21431 h 1226344"/>
              <a:gd name="connsiteX15" fmla="*/ 2233612 w 2590800"/>
              <a:gd name="connsiteY15" fmla="*/ 4762 h 1226344"/>
              <a:gd name="connsiteX16" fmla="*/ 2262187 w 2590800"/>
              <a:gd name="connsiteY16" fmla="*/ 0 h 1226344"/>
              <a:gd name="connsiteX17" fmla="*/ 2309812 w 2590800"/>
              <a:gd name="connsiteY17" fmla="*/ 11906 h 1226344"/>
              <a:gd name="connsiteX18" fmla="*/ 2374106 w 2590800"/>
              <a:gd name="connsiteY18" fmla="*/ 47625 h 1226344"/>
              <a:gd name="connsiteX19" fmla="*/ 2493168 w 2590800"/>
              <a:gd name="connsiteY19" fmla="*/ 126206 h 1226344"/>
              <a:gd name="connsiteX20" fmla="*/ 2566987 w 2590800"/>
              <a:gd name="connsiteY20" fmla="*/ 183356 h 1226344"/>
              <a:gd name="connsiteX21" fmla="*/ 2581275 w 2590800"/>
              <a:gd name="connsiteY21" fmla="*/ 200025 h 1226344"/>
              <a:gd name="connsiteX22" fmla="*/ 2590800 w 2590800"/>
              <a:gd name="connsiteY22" fmla="*/ 226219 h 1226344"/>
              <a:gd name="connsiteX23" fmla="*/ 2583656 w 2590800"/>
              <a:gd name="connsiteY23" fmla="*/ 250031 h 1226344"/>
              <a:gd name="connsiteX24" fmla="*/ 2557462 w 2590800"/>
              <a:gd name="connsiteY24" fmla="*/ 283369 h 1226344"/>
              <a:gd name="connsiteX25" fmla="*/ 2533650 w 2590800"/>
              <a:gd name="connsiteY25" fmla="*/ 311944 h 1226344"/>
              <a:gd name="connsiteX26" fmla="*/ 2521743 w 2590800"/>
              <a:gd name="connsiteY26" fmla="*/ 333375 h 1226344"/>
              <a:gd name="connsiteX27" fmla="*/ 2471737 w 2590800"/>
              <a:gd name="connsiteY27" fmla="*/ 554831 h 1226344"/>
              <a:gd name="connsiteX28" fmla="*/ 2407443 w 2590800"/>
              <a:gd name="connsiteY28" fmla="*/ 842962 h 1226344"/>
              <a:gd name="connsiteX29" fmla="*/ 2357437 w 2590800"/>
              <a:gd name="connsiteY29" fmla="*/ 1054894 h 1226344"/>
              <a:gd name="connsiteX30" fmla="*/ 2328862 w 2590800"/>
              <a:gd name="connsiteY30" fmla="*/ 1214437 h 1226344"/>
              <a:gd name="connsiteX31" fmla="*/ 2088356 w 2590800"/>
              <a:gd name="connsiteY31" fmla="*/ 1226344 h 1226344"/>
              <a:gd name="connsiteX32" fmla="*/ 2126456 w 2590800"/>
              <a:gd name="connsiteY32" fmla="*/ 985837 h 1226344"/>
              <a:gd name="connsiteX33" fmla="*/ 2164556 w 2590800"/>
              <a:gd name="connsiteY33" fmla="*/ 754856 h 1226344"/>
              <a:gd name="connsiteX34" fmla="*/ 2200275 w 2590800"/>
              <a:gd name="connsiteY34" fmla="*/ 519112 h 1226344"/>
              <a:gd name="connsiteX35" fmla="*/ 2212181 w 2590800"/>
              <a:gd name="connsiteY35" fmla="*/ 435769 h 1226344"/>
              <a:gd name="connsiteX36" fmla="*/ 2214562 w 2590800"/>
              <a:gd name="connsiteY36" fmla="*/ 378619 h 1226344"/>
              <a:gd name="connsiteX37" fmla="*/ 2209800 w 2590800"/>
              <a:gd name="connsiteY37" fmla="*/ 321469 h 1226344"/>
              <a:gd name="connsiteX38" fmla="*/ 2200275 w 2590800"/>
              <a:gd name="connsiteY38" fmla="*/ 288131 h 1226344"/>
              <a:gd name="connsiteX39" fmla="*/ 2188368 w 2590800"/>
              <a:gd name="connsiteY39" fmla="*/ 261937 h 1226344"/>
              <a:gd name="connsiteX40" fmla="*/ 2176462 w 2590800"/>
              <a:gd name="connsiteY40" fmla="*/ 245269 h 1226344"/>
              <a:gd name="connsiteX41" fmla="*/ 2162175 w 2590800"/>
              <a:gd name="connsiteY41" fmla="*/ 235744 h 1226344"/>
              <a:gd name="connsiteX42" fmla="*/ 2133600 w 2590800"/>
              <a:gd name="connsiteY42" fmla="*/ 223837 h 1226344"/>
              <a:gd name="connsiteX43" fmla="*/ 2019300 w 2590800"/>
              <a:gd name="connsiteY43" fmla="*/ 235744 h 1226344"/>
              <a:gd name="connsiteX44" fmla="*/ 1664493 w 2590800"/>
              <a:gd name="connsiteY44" fmla="*/ 283369 h 1226344"/>
              <a:gd name="connsiteX45" fmla="*/ 1233487 w 2590800"/>
              <a:gd name="connsiteY45" fmla="*/ 338137 h 1226344"/>
              <a:gd name="connsiteX46" fmla="*/ 973931 w 2590800"/>
              <a:gd name="connsiteY46" fmla="*/ 385762 h 1226344"/>
              <a:gd name="connsiteX47" fmla="*/ 623887 w 2590800"/>
              <a:gd name="connsiteY47" fmla="*/ 431006 h 1226344"/>
              <a:gd name="connsiteX48" fmla="*/ 371475 w 2590800"/>
              <a:gd name="connsiteY48" fmla="*/ 459581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90800" h="1226344">
                <a:moveTo>
                  <a:pt x="371475" y="459581"/>
                </a:moveTo>
                <a:lnTo>
                  <a:pt x="64293" y="481012"/>
                </a:lnTo>
                <a:lnTo>
                  <a:pt x="0" y="314325"/>
                </a:lnTo>
                <a:lnTo>
                  <a:pt x="133350" y="314325"/>
                </a:lnTo>
                <a:lnTo>
                  <a:pt x="288131" y="302419"/>
                </a:lnTo>
                <a:lnTo>
                  <a:pt x="571500" y="273844"/>
                </a:lnTo>
                <a:lnTo>
                  <a:pt x="978693" y="226219"/>
                </a:lnTo>
                <a:lnTo>
                  <a:pt x="1252537" y="180975"/>
                </a:lnTo>
                <a:lnTo>
                  <a:pt x="1402556" y="166687"/>
                </a:lnTo>
                <a:lnTo>
                  <a:pt x="1635918" y="135731"/>
                </a:lnTo>
                <a:lnTo>
                  <a:pt x="1809750" y="107156"/>
                </a:lnTo>
                <a:lnTo>
                  <a:pt x="1974056" y="83344"/>
                </a:lnTo>
                <a:lnTo>
                  <a:pt x="2107406" y="52387"/>
                </a:lnTo>
                <a:lnTo>
                  <a:pt x="2157412" y="38100"/>
                </a:lnTo>
                <a:lnTo>
                  <a:pt x="2202656" y="21431"/>
                </a:lnTo>
                <a:lnTo>
                  <a:pt x="2233612" y="4762"/>
                </a:lnTo>
                <a:lnTo>
                  <a:pt x="2262187" y="0"/>
                </a:lnTo>
                <a:lnTo>
                  <a:pt x="2309812" y="11906"/>
                </a:lnTo>
                <a:lnTo>
                  <a:pt x="2374106" y="47625"/>
                </a:lnTo>
                <a:lnTo>
                  <a:pt x="2493168" y="126206"/>
                </a:lnTo>
                <a:lnTo>
                  <a:pt x="2566987" y="183356"/>
                </a:lnTo>
                <a:lnTo>
                  <a:pt x="2581275" y="200025"/>
                </a:lnTo>
                <a:lnTo>
                  <a:pt x="2590800" y="226219"/>
                </a:lnTo>
                <a:lnTo>
                  <a:pt x="2583656" y="250031"/>
                </a:lnTo>
                <a:lnTo>
                  <a:pt x="2557462" y="283369"/>
                </a:lnTo>
                <a:lnTo>
                  <a:pt x="2533650" y="311944"/>
                </a:lnTo>
                <a:lnTo>
                  <a:pt x="2521743" y="333375"/>
                </a:lnTo>
                <a:lnTo>
                  <a:pt x="2471737" y="554831"/>
                </a:lnTo>
                <a:lnTo>
                  <a:pt x="2407443" y="842962"/>
                </a:lnTo>
                <a:lnTo>
                  <a:pt x="2357437" y="1054894"/>
                </a:lnTo>
                <a:lnTo>
                  <a:pt x="2328862" y="1214437"/>
                </a:lnTo>
                <a:lnTo>
                  <a:pt x="2088356" y="1226344"/>
                </a:lnTo>
                <a:lnTo>
                  <a:pt x="2126456" y="985837"/>
                </a:lnTo>
                <a:lnTo>
                  <a:pt x="2164556" y="754856"/>
                </a:lnTo>
                <a:lnTo>
                  <a:pt x="2200275" y="519112"/>
                </a:lnTo>
                <a:lnTo>
                  <a:pt x="2212181" y="435769"/>
                </a:lnTo>
                <a:cubicBezTo>
                  <a:pt x="2212975" y="416719"/>
                  <a:pt x="2213768" y="397669"/>
                  <a:pt x="2214562" y="378619"/>
                </a:cubicBezTo>
                <a:lnTo>
                  <a:pt x="2209800" y="321469"/>
                </a:lnTo>
                <a:lnTo>
                  <a:pt x="2200275" y="288131"/>
                </a:lnTo>
                <a:lnTo>
                  <a:pt x="2188368" y="261937"/>
                </a:lnTo>
                <a:lnTo>
                  <a:pt x="2176462" y="245269"/>
                </a:lnTo>
                <a:lnTo>
                  <a:pt x="2162175" y="235744"/>
                </a:lnTo>
                <a:lnTo>
                  <a:pt x="2133600" y="223837"/>
                </a:lnTo>
                <a:lnTo>
                  <a:pt x="2019300" y="235744"/>
                </a:lnTo>
                <a:lnTo>
                  <a:pt x="1664493" y="283369"/>
                </a:lnTo>
                <a:lnTo>
                  <a:pt x="1233487" y="338137"/>
                </a:lnTo>
                <a:lnTo>
                  <a:pt x="973931" y="385762"/>
                </a:lnTo>
                <a:lnTo>
                  <a:pt x="623887" y="431006"/>
                </a:lnTo>
                <a:lnTo>
                  <a:pt x="371475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116CF64-6CB3-7042-AF92-5D106311BED0}"/>
              </a:ext>
            </a:extLst>
          </p:cNvPr>
          <p:cNvSpPr/>
          <p:nvPr/>
        </p:nvSpPr>
        <p:spPr>
          <a:xfrm>
            <a:off x="2655888" y="4162425"/>
            <a:ext cx="4457700" cy="673100"/>
          </a:xfrm>
          <a:custGeom>
            <a:avLst/>
            <a:gdLst>
              <a:gd name="connsiteX0" fmla="*/ 1576425 w 4458614"/>
              <a:gd name="connsiteY0" fmla="*/ 387705 h 672998"/>
              <a:gd name="connsiteX1" fmla="*/ 1349654 w 4458614"/>
              <a:gd name="connsiteY1" fmla="*/ 427939 h 672998"/>
              <a:gd name="connsiteX2" fmla="*/ 1166774 w 4458614"/>
              <a:gd name="connsiteY2" fmla="*/ 464515 h 672998"/>
              <a:gd name="connsiteX3" fmla="*/ 921715 w 4458614"/>
              <a:gd name="connsiteY3" fmla="*/ 523037 h 672998"/>
              <a:gd name="connsiteX4" fmla="*/ 749808 w 4458614"/>
              <a:gd name="connsiteY4" fmla="*/ 574243 h 672998"/>
              <a:gd name="connsiteX5" fmla="*/ 599846 w 4458614"/>
              <a:gd name="connsiteY5" fmla="*/ 625449 h 672998"/>
              <a:gd name="connsiteX6" fmla="*/ 453542 w 4458614"/>
              <a:gd name="connsiteY6" fmla="*/ 669341 h 672998"/>
              <a:gd name="connsiteX7" fmla="*/ 424281 w 4458614"/>
              <a:gd name="connsiteY7" fmla="*/ 672998 h 672998"/>
              <a:gd name="connsiteX8" fmla="*/ 336499 w 4458614"/>
              <a:gd name="connsiteY8" fmla="*/ 629107 h 672998"/>
              <a:gd name="connsiteX9" fmla="*/ 248716 w 4458614"/>
              <a:gd name="connsiteY9" fmla="*/ 563270 h 672998"/>
              <a:gd name="connsiteX10" fmla="*/ 182880 w 4458614"/>
              <a:gd name="connsiteY10" fmla="*/ 508406 h 672998"/>
              <a:gd name="connsiteX11" fmla="*/ 109728 w 4458614"/>
              <a:gd name="connsiteY11" fmla="*/ 442569 h 672998"/>
              <a:gd name="connsiteX12" fmla="*/ 43891 w 4458614"/>
              <a:gd name="connsiteY12" fmla="*/ 380390 h 672998"/>
              <a:gd name="connsiteX13" fmla="*/ 18288 w 4458614"/>
              <a:gd name="connsiteY13" fmla="*/ 351129 h 672998"/>
              <a:gd name="connsiteX14" fmla="*/ 3657 w 4458614"/>
              <a:gd name="connsiteY14" fmla="*/ 325526 h 672998"/>
              <a:gd name="connsiteX15" fmla="*/ 0 w 4458614"/>
              <a:gd name="connsiteY15" fmla="*/ 307238 h 672998"/>
              <a:gd name="connsiteX16" fmla="*/ 3657 w 4458614"/>
              <a:gd name="connsiteY16" fmla="*/ 285293 h 672998"/>
              <a:gd name="connsiteX17" fmla="*/ 21945 w 4458614"/>
              <a:gd name="connsiteY17" fmla="*/ 277977 h 672998"/>
              <a:gd name="connsiteX18" fmla="*/ 36576 w 4458614"/>
              <a:gd name="connsiteY18" fmla="*/ 277977 h 672998"/>
              <a:gd name="connsiteX19" fmla="*/ 113385 w 4458614"/>
              <a:gd name="connsiteY19" fmla="*/ 318211 h 672998"/>
              <a:gd name="connsiteX20" fmla="*/ 182880 w 4458614"/>
              <a:gd name="connsiteY20" fmla="*/ 354787 h 672998"/>
              <a:gd name="connsiteX21" fmla="*/ 267004 w 4458614"/>
              <a:gd name="connsiteY21" fmla="*/ 384048 h 672998"/>
              <a:gd name="connsiteX22" fmla="*/ 332841 w 4458614"/>
              <a:gd name="connsiteY22" fmla="*/ 398678 h 672998"/>
              <a:gd name="connsiteX23" fmla="*/ 384048 w 4458614"/>
              <a:gd name="connsiteY23" fmla="*/ 405993 h 672998"/>
              <a:gd name="connsiteX24" fmla="*/ 416966 w 4458614"/>
              <a:gd name="connsiteY24" fmla="*/ 402336 h 672998"/>
              <a:gd name="connsiteX25" fmla="*/ 515721 w 4458614"/>
              <a:gd name="connsiteY25" fmla="*/ 391363 h 672998"/>
              <a:gd name="connsiteX26" fmla="*/ 757123 w 4458614"/>
              <a:gd name="connsiteY26" fmla="*/ 354787 h 672998"/>
              <a:gd name="connsiteX27" fmla="*/ 899769 w 4458614"/>
              <a:gd name="connsiteY27" fmla="*/ 325526 h 672998"/>
              <a:gd name="connsiteX28" fmla="*/ 1152144 w 4458614"/>
              <a:gd name="connsiteY28" fmla="*/ 270662 h 672998"/>
              <a:gd name="connsiteX29" fmla="*/ 1353312 w 4458614"/>
              <a:gd name="connsiteY29" fmla="*/ 248717 h 672998"/>
              <a:gd name="connsiteX30" fmla="*/ 1726387 w 4458614"/>
              <a:gd name="connsiteY30" fmla="*/ 204825 h 672998"/>
              <a:gd name="connsiteX31" fmla="*/ 1931212 w 4458614"/>
              <a:gd name="connsiteY31" fmla="*/ 182880 h 672998"/>
              <a:gd name="connsiteX32" fmla="*/ 2198217 w 4458614"/>
              <a:gd name="connsiteY32" fmla="*/ 157277 h 672998"/>
              <a:gd name="connsiteX33" fmla="*/ 2472537 w 4458614"/>
              <a:gd name="connsiteY33" fmla="*/ 138989 h 672998"/>
              <a:gd name="connsiteX34" fmla="*/ 2856585 w 4458614"/>
              <a:gd name="connsiteY34" fmla="*/ 113385 h 672998"/>
              <a:gd name="connsiteX35" fmla="*/ 3178454 w 4458614"/>
              <a:gd name="connsiteY35" fmla="*/ 91440 h 672998"/>
              <a:gd name="connsiteX36" fmla="*/ 3419856 w 4458614"/>
              <a:gd name="connsiteY36" fmla="*/ 69494 h 672998"/>
              <a:gd name="connsiteX37" fmla="*/ 3588105 w 4458614"/>
              <a:gd name="connsiteY37" fmla="*/ 65837 h 672998"/>
              <a:gd name="connsiteX38" fmla="*/ 3763670 w 4458614"/>
              <a:gd name="connsiteY38" fmla="*/ 51206 h 672998"/>
              <a:gd name="connsiteX39" fmla="*/ 3792931 w 4458614"/>
              <a:gd name="connsiteY39" fmla="*/ 32918 h 672998"/>
              <a:gd name="connsiteX40" fmla="*/ 3836822 w 4458614"/>
              <a:gd name="connsiteY40" fmla="*/ 10973 h 672998"/>
              <a:gd name="connsiteX41" fmla="*/ 3880713 w 4458614"/>
              <a:gd name="connsiteY41" fmla="*/ 0 h 672998"/>
              <a:gd name="connsiteX42" fmla="*/ 3946550 w 4458614"/>
              <a:gd name="connsiteY42" fmla="*/ 7315 h 672998"/>
              <a:gd name="connsiteX43" fmla="*/ 4111142 w 4458614"/>
              <a:gd name="connsiteY43" fmla="*/ 43891 h 672998"/>
              <a:gd name="connsiteX44" fmla="*/ 4264761 w 4458614"/>
              <a:gd name="connsiteY44" fmla="*/ 102413 h 672998"/>
              <a:gd name="connsiteX45" fmla="*/ 4367174 w 4458614"/>
              <a:gd name="connsiteY45" fmla="*/ 153619 h 672998"/>
              <a:gd name="connsiteX46" fmla="*/ 4414723 w 4458614"/>
              <a:gd name="connsiteY46" fmla="*/ 179222 h 672998"/>
              <a:gd name="connsiteX47" fmla="*/ 4440326 w 4458614"/>
              <a:gd name="connsiteY47" fmla="*/ 212141 h 672998"/>
              <a:gd name="connsiteX48" fmla="*/ 4454956 w 4458614"/>
              <a:gd name="connsiteY48" fmla="*/ 248717 h 672998"/>
              <a:gd name="connsiteX49" fmla="*/ 4458614 w 4458614"/>
              <a:gd name="connsiteY49" fmla="*/ 277977 h 672998"/>
              <a:gd name="connsiteX50" fmla="*/ 4443984 w 4458614"/>
              <a:gd name="connsiteY50" fmla="*/ 310896 h 672998"/>
              <a:gd name="connsiteX51" fmla="*/ 4411065 w 4458614"/>
              <a:gd name="connsiteY51" fmla="*/ 329184 h 672998"/>
              <a:gd name="connsiteX52" fmla="*/ 4345228 w 4458614"/>
              <a:gd name="connsiteY52" fmla="*/ 336499 h 672998"/>
              <a:gd name="connsiteX53" fmla="*/ 4206240 w 4458614"/>
              <a:gd name="connsiteY53" fmla="*/ 318211 h 672998"/>
              <a:gd name="connsiteX54" fmla="*/ 4037990 w 4458614"/>
              <a:gd name="connsiteY54" fmla="*/ 299923 h 672998"/>
              <a:gd name="connsiteX55" fmla="*/ 3833164 w 4458614"/>
              <a:gd name="connsiteY55" fmla="*/ 277977 h 672998"/>
              <a:gd name="connsiteX56" fmla="*/ 3540556 w 4458614"/>
              <a:gd name="connsiteY56" fmla="*/ 267005 h 672998"/>
              <a:gd name="connsiteX57" fmla="*/ 3090672 w 4458614"/>
              <a:gd name="connsiteY57" fmla="*/ 263347 h 672998"/>
              <a:gd name="connsiteX58" fmla="*/ 2662732 w 4458614"/>
              <a:gd name="connsiteY58" fmla="*/ 285293 h 672998"/>
              <a:gd name="connsiteX59" fmla="*/ 2220163 w 4458614"/>
              <a:gd name="connsiteY59" fmla="*/ 314553 h 672998"/>
              <a:gd name="connsiteX60" fmla="*/ 1836115 w 4458614"/>
              <a:gd name="connsiteY60" fmla="*/ 362102 h 672998"/>
              <a:gd name="connsiteX61" fmla="*/ 1576425 w 4458614"/>
              <a:gd name="connsiteY61" fmla="*/ 387705 h 672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458614" h="672998">
                <a:moveTo>
                  <a:pt x="1576425" y="387705"/>
                </a:moveTo>
                <a:lnTo>
                  <a:pt x="1349654" y="427939"/>
                </a:lnTo>
                <a:lnTo>
                  <a:pt x="1166774" y="464515"/>
                </a:lnTo>
                <a:lnTo>
                  <a:pt x="921715" y="523037"/>
                </a:lnTo>
                <a:lnTo>
                  <a:pt x="749808" y="574243"/>
                </a:lnTo>
                <a:lnTo>
                  <a:pt x="599846" y="625449"/>
                </a:lnTo>
                <a:lnTo>
                  <a:pt x="453542" y="669341"/>
                </a:lnTo>
                <a:lnTo>
                  <a:pt x="424281" y="672998"/>
                </a:lnTo>
                <a:lnTo>
                  <a:pt x="336499" y="629107"/>
                </a:lnTo>
                <a:lnTo>
                  <a:pt x="248716" y="563270"/>
                </a:lnTo>
                <a:lnTo>
                  <a:pt x="182880" y="508406"/>
                </a:lnTo>
                <a:lnTo>
                  <a:pt x="109728" y="442569"/>
                </a:lnTo>
                <a:lnTo>
                  <a:pt x="43891" y="380390"/>
                </a:lnTo>
                <a:lnTo>
                  <a:pt x="18288" y="351129"/>
                </a:lnTo>
                <a:lnTo>
                  <a:pt x="3657" y="325526"/>
                </a:lnTo>
                <a:lnTo>
                  <a:pt x="0" y="307238"/>
                </a:lnTo>
                <a:lnTo>
                  <a:pt x="3657" y="285293"/>
                </a:lnTo>
                <a:lnTo>
                  <a:pt x="21945" y="277977"/>
                </a:lnTo>
                <a:lnTo>
                  <a:pt x="36576" y="277977"/>
                </a:lnTo>
                <a:lnTo>
                  <a:pt x="113385" y="318211"/>
                </a:lnTo>
                <a:lnTo>
                  <a:pt x="182880" y="354787"/>
                </a:lnTo>
                <a:lnTo>
                  <a:pt x="267004" y="384048"/>
                </a:lnTo>
                <a:lnTo>
                  <a:pt x="332841" y="398678"/>
                </a:lnTo>
                <a:lnTo>
                  <a:pt x="384048" y="405993"/>
                </a:lnTo>
                <a:lnTo>
                  <a:pt x="416966" y="402336"/>
                </a:lnTo>
                <a:lnTo>
                  <a:pt x="515721" y="391363"/>
                </a:lnTo>
                <a:lnTo>
                  <a:pt x="757123" y="354787"/>
                </a:lnTo>
                <a:lnTo>
                  <a:pt x="899769" y="325526"/>
                </a:lnTo>
                <a:lnTo>
                  <a:pt x="1152144" y="270662"/>
                </a:lnTo>
                <a:lnTo>
                  <a:pt x="1353312" y="248717"/>
                </a:lnTo>
                <a:lnTo>
                  <a:pt x="1726387" y="204825"/>
                </a:lnTo>
                <a:lnTo>
                  <a:pt x="1931212" y="182880"/>
                </a:lnTo>
                <a:lnTo>
                  <a:pt x="2198217" y="157277"/>
                </a:lnTo>
                <a:lnTo>
                  <a:pt x="2472537" y="138989"/>
                </a:lnTo>
                <a:lnTo>
                  <a:pt x="2856585" y="113385"/>
                </a:lnTo>
                <a:lnTo>
                  <a:pt x="3178454" y="91440"/>
                </a:lnTo>
                <a:lnTo>
                  <a:pt x="3419856" y="69494"/>
                </a:lnTo>
                <a:lnTo>
                  <a:pt x="3588105" y="65837"/>
                </a:lnTo>
                <a:lnTo>
                  <a:pt x="3763670" y="51206"/>
                </a:lnTo>
                <a:lnTo>
                  <a:pt x="3792931" y="32918"/>
                </a:lnTo>
                <a:lnTo>
                  <a:pt x="3836822" y="10973"/>
                </a:lnTo>
                <a:lnTo>
                  <a:pt x="3880713" y="0"/>
                </a:lnTo>
                <a:lnTo>
                  <a:pt x="3946550" y="7315"/>
                </a:lnTo>
                <a:lnTo>
                  <a:pt x="4111142" y="43891"/>
                </a:lnTo>
                <a:lnTo>
                  <a:pt x="4264761" y="102413"/>
                </a:lnTo>
                <a:lnTo>
                  <a:pt x="4367174" y="153619"/>
                </a:lnTo>
                <a:lnTo>
                  <a:pt x="4414723" y="179222"/>
                </a:lnTo>
                <a:lnTo>
                  <a:pt x="4440326" y="212141"/>
                </a:lnTo>
                <a:lnTo>
                  <a:pt x="4454956" y="248717"/>
                </a:lnTo>
                <a:lnTo>
                  <a:pt x="4458614" y="277977"/>
                </a:lnTo>
                <a:lnTo>
                  <a:pt x="4443984" y="310896"/>
                </a:lnTo>
                <a:lnTo>
                  <a:pt x="4411065" y="329184"/>
                </a:lnTo>
                <a:lnTo>
                  <a:pt x="4345228" y="336499"/>
                </a:lnTo>
                <a:lnTo>
                  <a:pt x="4206240" y="318211"/>
                </a:lnTo>
                <a:lnTo>
                  <a:pt x="4037990" y="299923"/>
                </a:lnTo>
                <a:lnTo>
                  <a:pt x="3833164" y="277977"/>
                </a:lnTo>
                <a:lnTo>
                  <a:pt x="3540556" y="267005"/>
                </a:lnTo>
                <a:lnTo>
                  <a:pt x="3090672" y="263347"/>
                </a:lnTo>
                <a:lnTo>
                  <a:pt x="2662732" y="285293"/>
                </a:lnTo>
                <a:lnTo>
                  <a:pt x="2220163" y="314553"/>
                </a:lnTo>
                <a:lnTo>
                  <a:pt x="1836115" y="362102"/>
                </a:lnTo>
                <a:lnTo>
                  <a:pt x="1576425" y="3877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E6EFD97-A5DD-C945-81AA-ABBDD0EC7B4A}"/>
              </a:ext>
            </a:extLst>
          </p:cNvPr>
          <p:cNvSpPr/>
          <p:nvPr/>
        </p:nvSpPr>
        <p:spPr>
          <a:xfrm rot="16200000">
            <a:off x="2427288" y="3254375"/>
            <a:ext cx="3268662" cy="2008188"/>
          </a:xfrm>
          <a:custGeom>
            <a:avLst/>
            <a:gdLst>
              <a:gd name="connsiteX0" fmla="*/ 784596 w 3268187"/>
              <a:gd name="connsiteY0" fmla="*/ 1355735 h 2007641"/>
              <a:gd name="connsiteX1" fmla="*/ 663445 w 3268187"/>
              <a:gd name="connsiteY1" fmla="*/ 1243237 h 2007641"/>
              <a:gd name="connsiteX2" fmla="*/ 576909 w 3268187"/>
              <a:gd name="connsiteY2" fmla="*/ 1150932 h 2007641"/>
              <a:gd name="connsiteX3" fmla="*/ 490373 w 3268187"/>
              <a:gd name="connsiteY3" fmla="*/ 1041319 h 2007641"/>
              <a:gd name="connsiteX4" fmla="*/ 406721 w 3268187"/>
              <a:gd name="connsiteY4" fmla="*/ 925938 h 2007641"/>
              <a:gd name="connsiteX5" fmla="*/ 334607 w 3268187"/>
              <a:gd name="connsiteY5" fmla="*/ 816325 h 2007641"/>
              <a:gd name="connsiteX6" fmla="*/ 245187 w 3268187"/>
              <a:gd name="connsiteY6" fmla="*/ 651906 h 2007641"/>
              <a:gd name="connsiteX7" fmla="*/ 170188 w 3268187"/>
              <a:gd name="connsiteY7" fmla="*/ 501910 h 2007641"/>
              <a:gd name="connsiteX8" fmla="*/ 100959 w 3268187"/>
              <a:gd name="connsiteY8" fmla="*/ 337491 h 2007641"/>
              <a:gd name="connsiteX9" fmla="*/ 46153 w 3268187"/>
              <a:gd name="connsiteY9" fmla="*/ 181726 h 2007641"/>
              <a:gd name="connsiteX10" fmla="*/ 14423 w 3268187"/>
              <a:gd name="connsiteY10" fmla="*/ 89420 h 2007641"/>
              <a:gd name="connsiteX11" fmla="*/ 2885 w 3268187"/>
              <a:gd name="connsiteY11" fmla="*/ 46152 h 2007641"/>
              <a:gd name="connsiteX12" fmla="*/ 0 w 3268187"/>
              <a:gd name="connsiteY12" fmla="*/ 23076 h 2007641"/>
              <a:gd name="connsiteX13" fmla="*/ 2885 w 3268187"/>
              <a:gd name="connsiteY13" fmla="*/ 5769 h 2007641"/>
              <a:gd name="connsiteX14" fmla="*/ 11539 w 3268187"/>
              <a:gd name="connsiteY14" fmla="*/ 0 h 2007641"/>
              <a:gd name="connsiteX15" fmla="*/ 25961 w 3268187"/>
              <a:gd name="connsiteY15" fmla="*/ 2884 h 2007641"/>
              <a:gd name="connsiteX16" fmla="*/ 46153 w 3268187"/>
              <a:gd name="connsiteY16" fmla="*/ 20191 h 2007641"/>
              <a:gd name="connsiteX17" fmla="*/ 83652 w 3268187"/>
              <a:gd name="connsiteY17" fmla="*/ 92305 h 2007641"/>
              <a:gd name="connsiteX18" fmla="*/ 138459 w 3268187"/>
              <a:gd name="connsiteY18" fmla="*/ 210571 h 2007641"/>
              <a:gd name="connsiteX19" fmla="*/ 210572 w 3268187"/>
              <a:gd name="connsiteY19" fmla="*/ 340376 h 2007641"/>
              <a:gd name="connsiteX20" fmla="*/ 282686 w 3268187"/>
              <a:gd name="connsiteY20" fmla="*/ 470180 h 2007641"/>
              <a:gd name="connsiteX21" fmla="*/ 340377 w 3268187"/>
              <a:gd name="connsiteY21" fmla="*/ 553832 h 2007641"/>
              <a:gd name="connsiteX22" fmla="*/ 406721 w 3268187"/>
              <a:gd name="connsiteY22" fmla="*/ 657675 h 2007641"/>
              <a:gd name="connsiteX23" fmla="*/ 484604 w 3268187"/>
              <a:gd name="connsiteY23" fmla="*/ 758634 h 2007641"/>
              <a:gd name="connsiteX24" fmla="*/ 550948 w 3268187"/>
              <a:gd name="connsiteY24" fmla="*/ 839401 h 2007641"/>
              <a:gd name="connsiteX25" fmla="*/ 677868 w 3268187"/>
              <a:gd name="connsiteY25" fmla="*/ 983629 h 2007641"/>
              <a:gd name="connsiteX26" fmla="*/ 784596 w 3268187"/>
              <a:gd name="connsiteY26" fmla="*/ 1087472 h 2007641"/>
              <a:gd name="connsiteX27" fmla="*/ 946130 w 3268187"/>
              <a:gd name="connsiteY27" fmla="*/ 1220161 h 2007641"/>
              <a:gd name="connsiteX28" fmla="*/ 1124972 w 3268187"/>
              <a:gd name="connsiteY28" fmla="*/ 1341312 h 2007641"/>
              <a:gd name="connsiteX29" fmla="*/ 1375927 w 3268187"/>
              <a:gd name="connsiteY29" fmla="*/ 1465347 h 2007641"/>
              <a:gd name="connsiteX30" fmla="*/ 1543231 w 3268187"/>
              <a:gd name="connsiteY30" fmla="*/ 1528807 h 2007641"/>
              <a:gd name="connsiteX31" fmla="*/ 1675920 w 3268187"/>
              <a:gd name="connsiteY31" fmla="*/ 1560537 h 2007641"/>
              <a:gd name="connsiteX32" fmla="*/ 1820147 w 3268187"/>
              <a:gd name="connsiteY32" fmla="*/ 1589383 h 2007641"/>
              <a:gd name="connsiteX33" fmla="*/ 2048026 w 3268187"/>
              <a:gd name="connsiteY33" fmla="*/ 1623997 h 2007641"/>
              <a:gd name="connsiteX34" fmla="*/ 2195137 w 3268187"/>
              <a:gd name="connsiteY34" fmla="*/ 1644189 h 2007641"/>
              <a:gd name="connsiteX35" fmla="*/ 2408594 w 3268187"/>
              <a:gd name="connsiteY35" fmla="*/ 1664381 h 2007641"/>
              <a:gd name="connsiteX36" fmla="*/ 2549936 w 3268187"/>
              <a:gd name="connsiteY36" fmla="*/ 1667265 h 2007641"/>
              <a:gd name="connsiteX37" fmla="*/ 2783584 w 3268187"/>
              <a:gd name="connsiteY37" fmla="*/ 1667265 h 2007641"/>
              <a:gd name="connsiteX38" fmla="*/ 2997040 w 3268187"/>
              <a:gd name="connsiteY38" fmla="*/ 1661496 h 2007641"/>
              <a:gd name="connsiteX39" fmla="*/ 3054731 w 3268187"/>
              <a:gd name="connsiteY39" fmla="*/ 1647073 h 2007641"/>
              <a:gd name="connsiteX40" fmla="*/ 3092230 w 3268187"/>
              <a:gd name="connsiteY40" fmla="*/ 1626882 h 2007641"/>
              <a:gd name="connsiteX41" fmla="*/ 3123960 w 3268187"/>
              <a:gd name="connsiteY41" fmla="*/ 1598036 h 2007641"/>
              <a:gd name="connsiteX42" fmla="*/ 3158575 w 3268187"/>
              <a:gd name="connsiteY42" fmla="*/ 1551883 h 2007641"/>
              <a:gd name="connsiteX43" fmla="*/ 3187420 w 3268187"/>
              <a:gd name="connsiteY43" fmla="*/ 1505731 h 2007641"/>
              <a:gd name="connsiteX44" fmla="*/ 3204727 w 3268187"/>
              <a:gd name="connsiteY44" fmla="*/ 1479770 h 2007641"/>
              <a:gd name="connsiteX45" fmla="*/ 3222035 w 3268187"/>
              <a:gd name="connsiteY45" fmla="*/ 1468232 h 2007641"/>
              <a:gd name="connsiteX46" fmla="*/ 3233573 w 3268187"/>
              <a:gd name="connsiteY46" fmla="*/ 1468232 h 2007641"/>
              <a:gd name="connsiteX47" fmla="*/ 3247995 w 3268187"/>
              <a:gd name="connsiteY47" fmla="*/ 1471116 h 2007641"/>
              <a:gd name="connsiteX48" fmla="*/ 3262418 w 3268187"/>
              <a:gd name="connsiteY48" fmla="*/ 1485539 h 2007641"/>
              <a:gd name="connsiteX49" fmla="*/ 3268187 w 3268187"/>
              <a:gd name="connsiteY49" fmla="*/ 1540345 h 2007641"/>
              <a:gd name="connsiteX50" fmla="*/ 3259534 w 3268187"/>
              <a:gd name="connsiteY50" fmla="*/ 1612459 h 2007641"/>
              <a:gd name="connsiteX51" fmla="*/ 3236457 w 3268187"/>
              <a:gd name="connsiteY51" fmla="*/ 1722071 h 2007641"/>
              <a:gd name="connsiteX52" fmla="*/ 3196074 w 3268187"/>
              <a:gd name="connsiteY52" fmla="*/ 1828800 h 2007641"/>
              <a:gd name="connsiteX53" fmla="*/ 3141267 w 3268187"/>
              <a:gd name="connsiteY53" fmla="*/ 1944181 h 2007641"/>
              <a:gd name="connsiteX54" fmla="*/ 3097999 w 3268187"/>
              <a:gd name="connsiteY54" fmla="*/ 1993218 h 2007641"/>
              <a:gd name="connsiteX55" fmla="*/ 3077807 w 3268187"/>
              <a:gd name="connsiteY55" fmla="*/ 2004757 h 2007641"/>
              <a:gd name="connsiteX56" fmla="*/ 3043193 w 3268187"/>
              <a:gd name="connsiteY56" fmla="*/ 2007641 h 2007641"/>
              <a:gd name="connsiteX57" fmla="*/ 3017232 w 3268187"/>
              <a:gd name="connsiteY57" fmla="*/ 1996103 h 2007641"/>
              <a:gd name="connsiteX58" fmla="*/ 2988387 w 3268187"/>
              <a:gd name="connsiteY58" fmla="*/ 1970142 h 2007641"/>
              <a:gd name="connsiteX59" fmla="*/ 2973964 w 3268187"/>
              <a:gd name="connsiteY59" fmla="*/ 1958604 h 2007641"/>
              <a:gd name="connsiteX60" fmla="*/ 2948003 w 3268187"/>
              <a:gd name="connsiteY60" fmla="*/ 1944181 h 2007641"/>
              <a:gd name="connsiteX61" fmla="*/ 2904735 w 3268187"/>
              <a:gd name="connsiteY61" fmla="*/ 1935528 h 2007641"/>
              <a:gd name="connsiteX62" fmla="*/ 2806660 w 3268187"/>
              <a:gd name="connsiteY62" fmla="*/ 1929759 h 2007641"/>
              <a:gd name="connsiteX63" fmla="*/ 2590320 w 3268187"/>
              <a:gd name="connsiteY63" fmla="*/ 1932643 h 2007641"/>
              <a:gd name="connsiteX64" fmla="*/ 2440324 w 3268187"/>
              <a:gd name="connsiteY64" fmla="*/ 1909567 h 2007641"/>
              <a:gd name="connsiteX65" fmla="*/ 2275905 w 3268187"/>
              <a:gd name="connsiteY65" fmla="*/ 1892259 h 2007641"/>
              <a:gd name="connsiteX66" fmla="*/ 2137447 w 3268187"/>
              <a:gd name="connsiteY66" fmla="*/ 1874952 h 2007641"/>
              <a:gd name="connsiteX67" fmla="*/ 1923990 w 3268187"/>
              <a:gd name="connsiteY67" fmla="*/ 1846107 h 2007641"/>
              <a:gd name="connsiteX68" fmla="*/ 1724957 w 3268187"/>
              <a:gd name="connsiteY68" fmla="*/ 1808608 h 2007641"/>
              <a:gd name="connsiteX69" fmla="*/ 1557653 w 3268187"/>
              <a:gd name="connsiteY69" fmla="*/ 1776878 h 2007641"/>
              <a:gd name="connsiteX70" fmla="*/ 1390350 w 3268187"/>
              <a:gd name="connsiteY70" fmla="*/ 1704764 h 2007641"/>
              <a:gd name="connsiteX71" fmla="*/ 1263430 w 3268187"/>
              <a:gd name="connsiteY71" fmla="*/ 1661496 h 2007641"/>
              <a:gd name="connsiteX72" fmla="*/ 1124972 w 3268187"/>
              <a:gd name="connsiteY72" fmla="*/ 1592267 h 2007641"/>
              <a:gd name="connsiteX73" fmla="*/ 1018244 w 3268187"/>
              <a:gd name="connsiteY73" fmla="*/ 1531692 h 2007641"/>
              <a:gd name="connsiteX74" fmla="*/ 902862 w 3268187"/>
              <a:gd name="connsiteY74" fmla="*/ 1453809 h 2007641"/>
              <a:gd name="connsiteX75" fmla="*/ 784596 w 3268187"/>
              <a:gd name="connsiteY75" fmla="*/ 1355735 h 2007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268187" h="2007641">
                <a:moveTo>
                  <a:pt x="784596" y="1355735"/>
                </a:moveTo>
                <a:lnTo>
                  <a:pt x="663445" y="1243237"/>
                </a:lnTo>
                <a:lnTo>
                  <a:pt x="576909" y="1150932"/>
                </a:lnTo>
                <a:lnTo>
                  <a:pt x="490373" y="1041319"/>
                </a:lnTo>
                <a:lnTo>
                  <a:pt x="406721" y="925938"/>
                </a:lnTo>
                <a:lnTo>
                  <a:pt x="334607" y="816325"/>
                </a:lnTo>
                <a:lnTo>
                  <a:pt x="245187" y="651906"/>
                </a:lnTo>
                <a:lnTo>
                  <a:pt x="170188" y="501910"/>
                </a:lnTo>
                <a:lnTo>
                  <a:pt x="100959" y="337491"/>
                </a:lnTo>
                <a:lnTo>
                  <a:pt x="46153" y="181726"/>
                </a:lnTo>
                <a:lnTo>
                  <a:pt x="14423" y="89420"/>
                </a:lnTo>
                <a:lnTo>
                  <a:pt x="2885" y="46152"/>
                </a:lnTo>
                <a:lnTo>
                  <a:pt x="0" y="23076"/>
                </a:lnTo>
                <a:lnTo>
                  <a:pt x="2885" y="5769"/>
                </a:lnTo>
                <a:lnTo>
                  <a:pt x="11539" y="0"/>
                </a:lnTo>
                <a:lnTo>
                  <a:pt x="25961" y="2884"/>
                </a:lnTo>
                <a:lnTo>
                  <a:pt x="46153" y="20191"/>
                </a:lnTo>
                <a:lnTo>
                  <a:pt x="83652" y="92305"/>
                </a:lnTo>
                <a:lnTo>
                  <a:pt x="138459" y="210571"/>
                </a:lnTo>
                <a:lnTo>
                  <a:pt x="210572" y="340376"/>
                </a:lnTo>
                <a:lnTo>
                  <a:pt x="282686" y="470180"/>
                </a:lnTo>
                <a:lnTo>
                  <a:pt x="340377" y="553832"/>
                </a:lnTo>
                <a:lnTo>
                  <a:pt x="406721" y="657675"/>
                </a:lnTo>
                <a:lnTo>
                  <a:pt x="484604" y="758634"/>
                </a:lnTo>
                <a:lnTo>
                  <a:pt x="550948" y="839401"/>
                </a:lnTo>
                <a:lnTo>
                  <a:pt x="677868" y="983629"/>
                </a:lnTo>
                <a:lnTo>
                  <a:pt x="784596" y="1087472"/>
                </a:lnTo>
                <a:lnTo>
                  <a:pt x="946130" y="1220161"/>
                </a:lnTo>
                <a:lnTo>
                  <a:pt x="1124972" y="1341312"/>
                </a:lnTo>
                <a:lnTo>
                  <a:pt x="1375927" y="1465347"/>
                </a:lnTo>
                <a:lnTo>
                  <a:pt x="1543231" y="1528807"/>
                </a:lnTo>
                <a:lnTo>
                  <a:pt x="1675920" y="1560537"/>
                </a:lnTo>
                <a:lnTo>
                  <a:pt x="1820147" y="1589383"/>
                </a:lnTo>
                <a:lnTo>
                  <a:pt x="2048026" y="1623997"/>
                </a:lnTo>
                <a:lnTo>
                  <a:pt x="2195137" y="1644189"/>
                </a:lnTo>
                <a:lnTo>
                  <a:pt x="2408594" y="1664381"/>
                </a:lnTo>
                <a:lnTo>
                  <a:pt x="2549936" y="1667265"/>
                </a:lnTo>
                <a:lnTo>
                  <a:pt x="2783584" y="1667265"/>
                </a:lnTo>
                <a:lnTo>
                  <a:pt x="2997040" y="1661496"/>
                </a:lnTo>
                <a:lnTo>
                  <a:pt x="3054731" y="1647073"/>
                </a:lnTo>
                <a:lnTo>
                  <a:pt x="3092230" y="1626882"/>
                </a:lnTo>
                <a:lnTo>
                  <a:pt x="3123960" y="1598036"/>
                </a:lnTo>
                <a:lnTo>
                  <a:pt x="3158575" y="1551883"/>
                </a:lnTo>
                <a:lnTo>
                  <a:pt x="3187420" y="1505731"/>
                </a:lnTo>
                <a:lnTo>
                  <a:pt x="3204727" y="1479770"/>
                </a:lnTo>
                <a:lnTo>
                  <a:pt x="3222035" y="1468232"/>
                </a:lnTo>
                <a:lnTo>
                  <a:pt x="3233573" y="1468232"/>
                </a:lnTo>
                <a:lnTo>
                  <a:pt x="3247995" y="1471116"/>
                </a:lnTo>
                <a:lnTo>
                  <a:pt x="3262418" y="1485539"/>
                </a:lnTo>
                <a:lnTo>
                  <a:pt x="3268187" y="1540345"/>
                </a:lnTo>
                <a:lnTo>
                  <a:pt x="3259534" y="1612459"/>
                </a:lnTo>
                <a:lnTo>
                  <a:pt x="3236457" y="1722071"/>
                </a:lnTo>
                <a:lnTo>
                  <a:pt x="3196074" y="1828800"/>
                </a:lnTo>
                <a:lnTo>
                  <a:pt x="3141267" y="1944181"/>
                </a:lnTo>
                <a:lnTo>
                  <a:pt x="3097999" y="1993218"/>
                </a:lnTo>
                <a:lnTo>
                  <a:pt x="3077807" y="2004757"/>
                </a:lnTo>
                <a:lnTo>
                  <a:pt x="3043193" y="2007641"/>
                </a:lnTo>
                <a:lnTo>
                  <a:pt x="3017232" y="1996103"/>
                </a:lnTo>
                <a:lnTo>
                  <a:pt x="2988387" y="1970142"/>
                </a:lnTo>
                <a:lnTo>
                  <a:pt x="2973964" y="1958604"/>
                </a:lnTo>
                <a:lnTo>
                  <a:pt x="2948003" y="1944181"/>
                </a:lnTo>
                <a:lnTo>
                  <a:pt x="2904735" y="1935528"/>
                </a:lnTo>
                <a:lnTo>
                  <a:pt x="2806660" y="1929759"/>
                </a:lnTo>
                <a:lnTo>
                  <a:pt x="2590320" y="1932643"/>
                </a:lnTo>
                <a:lnTo>
                  <a:pt x="2440324" y="1909567"/>
                </a:lnTo>
                <a:lnTo>
                  <a:pt x="2275905" y="1892259"/>
                </a:lnTo>
                <a:lnTo>
                  <a:pt x="2137447" y="1874952"/>
                </a:lnTo>
                <a:lnTo>
                  <a:pt x="1923990" y="1846107"/>
                </a:lnTo>
                <a:lnTo>
                  <a:pt x="1724957" y="1808608"/>
                </a:lnTo>
                <a:lnTo>
                  <a:pt x="1557653" y="1776878"/>
                </a:lnTo>
                <a:lnTo>
                  <a:pt x="1390350" y="1704764"/>
                </a:lnTo>
                <a:lnTo>
                  <a:pt x="1263430" y="1661496"/>
                </a:lnTo>
                <a:lnTo>
                  <a:pt x="1124972" y="1592267"/>
                </a:lnTo>
                <a:lnTo>
                  <a:pt x="1018244" y="1531692"/>
                </a:lnTo>
                <a:lnTo>
                  <a:pt x="902862" y="1453809"/>
                </a:lnTo>
                <a:lnTo>
                  <a:pt x="784596" y="1355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78B3847-D9DE-144A-8090-3F2B35D3AE9A}"/>
              </a:ext>
            </a:extLst>
          </p:cNvPr>
          <p:cNvSpPr/>
          <p:nvPr/>
        </p:nvSpPr>
        <p:spPr>
          <a:xfrm>
            <a:off x="4703763" y="4381500"/>
            <a:ext cx="2462212" cy="1552575"/>
          </a:xfrm>
          <a:custGeom>
            <a:avLst/>
            <a:gdLst>
              <a:gd name="connsiteX0" fmla="*/ 976312 w 2462212"/>
              <a:gd name="connsiteY0" fmla="*/ 954881 h 1552575"/>
              <a:gd name="connsiteX1" fmla="*/ 847725 w 2462212"/>
              <a:gd name="connsiteY1" fmla="*/ 840581 h 1552575"/>
              <a:gd name="connsiteX2" fmla="*/ 700087 w 2462212"/>
              <a:gd name="connsiteY2" fmla="*/ 709613 h 1552575"/>
              <a:gd name="connsiteX3" fmla="*/ 531019 w 2462212"/>
              <a:gd name="connsiteY3" fmla="*/ 557213 h 1552575"/>
              <a:gd name="connsiteX4" fmla="*/ 392906 w 2462212"/>
              <a:gd name="connsiteY4" fmla="*/ 428625 h 1552575"/>
              <a:gd name="connsiteX5" fmla="*/ 240506 w 2462212"/>
              <a:gd name="connsiteY5" fmla="*/ 288131 h 1552575"/>
              <a:gd name="connsiteX6" fmla="*/ 0 w 2462212"/>
              <a:gd name="connsiteY6" fmla="*/ 59531 h 1552575"/>
              <a:gd name="connsiteX7" fmla="*/ 71437 w 2462212"/>
              <a:gd name="connsiteY7" fmla="*/ 0 h 1552575"/>
              <a:gd name="connsiteX8" fmla="*/ 266700 w 2462212"/>
              <a:gd name="connsiteY8" fmla="*/ 161925 h 1552575"/>
              <a:gd name="connsiteX9" fmla="*/ 481012 w 2462212"/>
              <a:gd name="connsiteY9" fmla="*/ 330994 h 1552575"/>
              <a:gd name="connsiteX10" fmla="*/ 700087 w 2462212"/>
              <a:gd name="connsiteY10" fmla="*/ 490538 h 1552575"/>
              <a:gd name="connsiteX11" fmla="*/ 928687 w 2462212"/>
              <a:gd name="connsiteY11" fmla="*/ 657225 h 1552575"/>
              <a:gd name="connsiteX12" fmla="*/ 1216819 w 2462212"/>
              <a:gd name="connsiteY12" fmla="*/ 857250 h 1552575"/>
              <a:gd name="connsiteX13" fmla="*/ 1378744 w 2462212"/>
              <a:gd name="connsiteY13" fmla="*/ 962025 h 1552575"/>
              <a:gd name="connsiteX14" fmla="*/ 1559719 w 2462212"/>
              <a:gd name="connsiteY14" fmla="*/ 1059656 h 1552575"/>
              <a:gd name="connsiteX15" fmla="*/ 1816894 w 2462212"/>
              <a:gd name="connsiteY15" fmla="*/ 1171575 h 1552575"/>
              <a:gd name="connsiteX16" fmla="*/ 2033587 w 2462212"/>
              <a:gd name="connsiteY16" fmla="*/ 1252538 h 1552575"/>
              <a:gd name="connsiteX17" fmla="*/ 2307431 w 2462212"/>
              <a:gd name="connsiteY17" fmla="*/ 1350169 h 1552575"/>
              <a:gd name="connsiteX18" fmla="*/ 2433637 w 2462212"/>
              <a:gd name="connsiteY18" fmla="*/ 1393031 h 1552575"/>
              <a:gd name="connsiteX19" fmla="*/ 2452687 w 2462212"/>
              <a:gd name="connsiteY19" fmla="*/ 1404938 h 1552575"/>
              <a:gd name="connsiteX20" fmla="*/ 2462212 w 2462212"/>
              <a:gd name="connsiteY20" fmla="*/ 1419225 h 1552575"/>
              <a:gd name="connsiteX21" fmla="*/ 2462212 w 2462212"/>
              <a:gd name="connsiteY21" fmla="*/ 1433513 h 1552575"/>
              <a:gd name="connsiteX22" fmla="*/ 2452687 w 2462212"/>
              <a:gd name="connsiteY22" fmla="*/ 1457325 h 1552575"/>
              <a:gd name="connsiteX23" fmla="*/ 2412206 w 2462212"/>
              <a:gd name="connsiteY23" fmla="*/ 1469231 h 1552575"/>
              <a:gd name="connsiteX24" fmla="*/ 2264569 w 2462212"/>
              <a:gd name="connsiteY24" fmla="*/ 1502569 h 1552575"/>
              <a:gd name="connsiteX25" fmla="*/ 2081212 w 2462212"/>
              <a:gd name="connsiteY25" fmla="*/ 1533525 h 1552575"/>
              <a:gd name="connsiteX26" fmla="*/ 1919287 w 2462212"/>
              <a:gd name="connsiteY26" fmla="*/ 1547813 h 1552575"/>
              <a:gd name="connsiteX27" fmla="*/ 1738312 w 2462212"/>
              <a:gd name="connsiteY27" fmla="*/ 1550194 h 1552575"/>
              <a:gd name="connsiteX28" fmla="*/ 1657350 w 2462212"/>
              <a:gd name="connsiteY28" fmla="*/ 1552575 h 1552575"/>
              <a:gd name="connsiteX29" fmla="*/ 1633537 w 2462212"/>
              <a:gd name="connsiteY29" fmla="*/ 1538288 h 1552575"/>
              <a:gd name="connsiteX30" fmla="*/ 1533525 w 2462212"/>
              <a:gd name="connsiteY30" fmla="*/ 1450181 h 1552575"/>
              <a:gd name="connsiteX31" fmla="*/ 1323975 w 2462212"/>
              <a:gd name="connsiteY31" fmla="*/ 1269206 h 1552575"/>
              <a:gd name="connsiteX32" fmla="*/ 1176337 w 2462212"/>
              <a:gd name="connsiteY32" fmla="*/ 1140619 h 1552575"/>
              <a:gd name="connsiteX33" fmla="*/ 976312 w 2462212"/>
              <a:gd name="connsiteY33" fmla="*/ 954881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62212" h="1552575">
                <a:moveTo>
                  <a:pt x="976312" y="954881"/>
                </a:moveTo>
                <a:lnTo>
                  <a:pt x="847725" y="840581"/>
                </a:lnTo>
                <a:lnTo>
                  <a:pt x="700087" y="709613"/>
                </a:lnTo>
                <a:lnTo>
                  <a:pt x="531019" y="557213"/>
                </a:lnTo>
                <a:lnTo>
                  <a:pt x="392906" y="428625"/>
                </a:lnTo>
                <a:lnTo>
                  <a:pt x="240506" y="288131"/>
                </a:lnTo>
                <a:lnTo>
                  <a:pt x="0" y="59531"/>
                </a:lnTo>
                <a:lnTo>
                  <a:pt x="71437" y="0"/>
                </a:lnTo>
                <a:lnTo>
                  <a:pt x="266700" y="161925"/>
                </a:lnTo>
                <a:lnTo>
                  <a:pt x="481012" y="330994"/>
                </a:lnTo>
                <a:lnTo>
                  <a:pt x="700087" y="490538"/>
                </a:lnTo>
                <a:lnTo>
                  <a:pt x="928687" y="657225"/>
                </a:lnTo>
                <a:lnTo>
                  <a:pt x="1216819" y="857250"/>
                </a:lnTo>
                <a:lnTo>
                  <a:pt x="1378744" y="962025"/>
                </a:lnTo>
                <a:lnTo>
                  <a:pt x="1559719" y="1059656"/>
                </a:lnTo>
                <a:lnTo>
                  <a:pt x="1816894" y="1171575"/>
                </a:lnTo>
                <a:lnTo>
                  <a:pt x="2033587" y="1252538"/>
                </a:lnTo>
                <a:lnTo>
                  <a:pt x="2307431" y="1350169"/>
                </a:lnTo>
                <a:lnTo>
                  <a:pt x="2433637" y="1393031"/>
                </a:lnTo>
                <a:lnTo>
                  <a:pt x="2452687" y="1404938"/>
                </a:lnTo>
                <a:lnTo>
                  <a:pt x="2462212" y="1419225"/>
                </a:lnTo>
                <a:lnTo>
                  <a:pt x="2462212" y="1433513"/>
                </a:lnTo>
                <a:lnTo>
                  <a:pt x="2452687" y="1457325"/>
                </a:lnTo>
                <a:lnTo>
                  <a:pt x="2412206" y="1469231"/>
                </a:lnTo>
                <a:lnTo>
                  <a:pt x="2264569" y="1502569"/>
                </a:lnTo>
                <a:lnTo>
                  <a:pt x="2081212" y="1533525"/>
                </a:lnTo>
                <a:lnTo>
                  <a:pt x="1919287" y="1547813"/>
                </a:lnTo>
                <a:lnTo>
                  <a:pt x="1738312" y="1550194"/>
                </a:lnTo>
                <a:lnTo>
                  <a:pt x="1657350" y="1552575"/>
                </a:lnTo>
                <a:lnTo>
                  <a:pt x="1633537" y="1538288"/>
                </a:lnTo>
                <a:lnTo>
                  <a:pt x="1533525" y="1450181"/>
                </a:lnTo>
                <a:lnTo>
                  <a:pt x="1323975" y="1269206"/>
                </a:lnTo>
                <a:lnTo>
                  <a:pt x="1176337" y="1140619"/>
                </a:lnTo>
                <a:lnTo>
                  <a:pt x="976312" y="954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7F2C8F-94CA-410F-BB80-89AAFEB544FF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808288" y="1576388"/>
            <a:chExt cx="4510087" cy="4510087"/>
          </a:xfrm>
        </p:grpSpPr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C36F1E2-0F29-4BB8-97CB-EB00394F2688}"/>
                </a:ext>
              </a:extLst>
            </p:cNvPr>
            <p:cNvSpPr/>
            <p:nvPr/>
          </p:nvSpPr>
          <p:spPr>
            <a:xfrm>
              <a:off x="3030538" y="21494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530D0D8C-1D45-4F54-9072-E47EB1AD5192}"/>
                </a:ext>
              </a:extLst>
            </p:cNvPr>
            <p:cNvSpPr/>
            <p:nvPr/>
          </p:nvSpPr>
          <p:spPr>
            <a:xfrm>
              <a:off x="3551238" y="33718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AA74A57-ACB7-42D3-994D-BB58EE502972}"/>
                </a:ext>
              </a:extLst>
            </p:cNvPr>
            <p:cNvSpPr/>
            <p:nvPr/>
          </p:nvSpPr>
          <p:spPr>
            <a:xfrm>
              <a:off x="3829050" y="17033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663D689D-4779-4CC6-B682-42101B70BF2F}"/>
                </a:ext>
              </a:extLst>
            </p:cNvPr>
            <p:cNvSpPr/>
            <p:nvPr/>
          </p:nvSpPr>
          <p:spPr>
            <a:xfrm>
              <a:off x="5619750" y="15763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B0CAD64-B116-44DA-98A7-E5F3A3E3AD3C}"/>
                </a:ext>
              </a:extLst>
            </p:cNvPr>
            <p:cNvSpPr/>
            <p:nvPr/>
          </p:nvSpPr>
          <p:spPr>
            <a:xfrm>
              <a:off x="3890963" y="32654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F4491941-D7EF-48BF-B6BB-738C9C1D6EF5}"/>
                </a:ext>
              </a:extLst>
            </p:cNvPr>
            <p:cNvSpPr/>
            <p:nvPr/>
          </p:nvSpPr>
          <p:spPr>
            <a:xfrm>
              <a:off x="2808288" y="43148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C977EF65-27D2-49CA-8F50-46DAD0D27F3B}"/>
                </a:ext>
              </a:extLst>
            </p:cNvPr>
            <p:cNvSpPr/>
            <p:nvPr/>
          </p:nvSpPr>
          <p:spPr>
            <a:xfrm rot="16200000">
              <a:off x="2579688" y="34067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CF10C9E1-1DA6-48BC-8CF5-752592CB9C49}"/>
                </a:ext>
              </a:extLst>
            </p:cNvPr>
            <p:cNvSpPr/>
            <p:nvPr/>
          </p:nvSpPr>
          <p:spPr>
            <a:xfrm>
              <a:off x="4856163" y="45339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4DB8544-50C7-4A14-B839-DF26242950E1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655888" y="1423988"/>
            <a:chExt cx="4510087" cy="4510087"/>
          </a:xfrm>
        </p:grpSpPr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20A781E-D0B0-4311-96BF-F4284F86570B}"/>
                </a:ext>
              </a:extLst>
            </p:cNvPr>
            <p:cNvSpPr/>
            <p:nvPr/>
          </p:nvSpPr>
          <p:spPr>
            <a:xfrm>
              <a:off x="2878138" y="19970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1B11ED9-DA11-403A-B8BF-105D18322D31}"/>
                </a:ext>
              </a:extLst>
            </p:cNvPr>
            <p:cNvSpPr/>
            <p:nvPr/>
          </p:nvSpPr>
          <p:spPr>
            <a:xfrm>
              <a:off x="3398838" y="32194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AA654F5-3942-4220-9884-5924D9068326}"/>
                </a:ext>
              </a:extLst>
            </p:cNvPr>
            <p:cNvSpPr/>
            <p:nvPr/>
          </p:nvSpPr>
          <p:spPr>
            <a:xfrm>
              <a:off x="3676650" y="15509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F708FBE-7F7C-4ACD-8E76-3513B0AD0EC6}"/>
                </a:ext>
              </a:extLst>
            </p:cNvPr>
            <p:cNvSpPr/>
            <p:nvPr/>
          </p:nvSpPr>
          <p:spPr>
            <a:xfrm>
              <a:off x="5467350" y="14239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8DBD16F-D66C-464F-8C31-1E025423274B}"/>
                </a:ext>
              </a:extLst>
            </p:cNvPr>
            <p:cNvSpPr/>
            <p:nvPr/>
          </p:nvSpPr>
          <p:spPr>
            <a:xfrm>
              <a:off x="3738563" y="31130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D40328A6-E5A7-4197-B3AC-FBD52A34FC37}"/>
                </a:ext>
              </a:extLst>
            </p:cNvPr>
            <p:cNvSpPr/>
            <p:nvPr/>
          </p:nvSpPr>
          <p:spPr>
            <a:xfrm>
              <a:off x="2655888" y="41624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96B76360-9A44-4EA9-8AF8-87BED25715C3}"/>
                </a:ext>
              </a:extLst>
            </p:cNvPr>
            <p:cNvSpPr/>
            <p:nvPr/>
          </p:nvSpPr>
          <p:spPr>
            <a:xfrm rot="16200000">
              <a:off x="2427288" y="32543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B9BC48E8-3EB7-45D9-A5C1-32581C7A5B80}"/>
                </a:ext>
              </a:extLst>
            </p:cNvPr>
            <p:cNvSpPr/>
            <p:nvPr/>
          </p:nvSpPr>
          <p:spPr>
            <a:xfrm>
              <a:off x="4703763" y="43815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7119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272B84-4CD3-4A95-A48E-942B51DCC053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655888" y="1423988"/>
            <a:chExt cx="4510087" cy="4510087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B89AC1F-17A1-254A-BAE2-9DC9B47C9C02}"/>
                </a:ext>
              </a:extLst>
            </p:cNvPr>
            <p:cNvSpPr/>
            <p:nvPr/>
          </p:nvSpPr>
          <p:spPr>
            <a:xfrm>
              <a:off x="2878138" y="19970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036BEC6-027A-8E46-B84A-5A6E72124A4C}"/>
                </a:ext>
              </a:extLst>
            </p:cNvPr>
            <p:cNvSpPr/>
            <p:nvPr/>
          </p:nvSpPr>
          <p:spPr>
            <a:xfrm>
              <a:off x="3398838" y="32194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EE4C12-F0E7-4647-91A1-389A1A0684C2}"/>
                </a:ext>
              </a:extLst>
            </p:cNvPr>
            <p:cNvSpPr/>
            <p:nvPr/>
          </p:nvSpPr>
          <p:spPr>
            <a:xfrm>
              <a:off x="3676650" y="15509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BAB5BBC-9E0E-9A49-A721-DF4E32EDB65A}"/>
                </a:ext>
              </a:extLst>
            </p:cNvPr>
            <p:cNvSpPr/>
            <p:nvPr/>
          </p:nvSpPr>
          <p:spPr>
            <a:xfrm>
              <a:off x="5467350" y="14239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AEA6BB9-A546-6F4F-8894-FD0C54DB1AB9}"/>
                </a:ext>
              </a:extLst>
            </p:cNvPr>
            <p:cNvSpPr/>
            <p:nvPr/>
          </p:nvSpPr>
          <p:spPr>
            <a:xfrm>
              <a:off x="3738563" y="31130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03566E-7781-F945-8EE9-A564C5ED755D}"/>
                </a:ext>
              </a:extLst>
            </p:cNvPr>
            <p:cNvSpPr/>
            <p:nvPr/>
          </p:nvSpPr>
          <p:spPr>
            <a:xfrm>
              <a:off x="2655888" y="41624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245D89E-D6D7-2F41-AF77-8ED6702725A2}"/>
                </a:ext>
              </a:extLst>
            </p:cNvPr>
            <p:cNvSpPr/>
            <p:nvPr/>
          </p:nvSpPr>
          <p:spPr>
            <a:xfrm rot="16200000">
              <a:off x="2427288" y="32543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067D3C-7D93-934B-9BDF-1FDB9D61032E}"/>
                </a:ext>
              </a:extLst>
            </p:cNvPr>
            <p:cNvSpPr/>
            <p:nvPr/>
          </p:nvSpPr>
          <p:spPr>
            <a:xfrm>
              <a:off x="4703763" y="43815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810885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F19332-0824-8043-8BA6-B1B01D592B79}"/>
              </a:ext>
            </a:extLst>
          </p:cNvPr>
          <p:cNvSpPr/>
          <p:nvPr/>
        </p:nvSpPr>
        <p:spPr>
          <a:xfrm>
            <a:off x="2676525" y="2090738"/>
            <a:ext cx="1404938" cy="614362"/>
          </a:xfrm>
          <a:custGeom>
            <a:avLst/>
            <a:gdLst>
              <a:gd name="connsiteX0" fmla="*/ 766763 w 1404938"/>
              <a:gd name="connsiteY0" fmla="*/ 357187 h 614362"/>
              <a:gd name="connsiteX1" fmla="*/ 483394 w 1404938"/>
              <a:gd name="connsiteY1" fmla="*/ 504825 h 614362"/>
              <a:gd name="connsiteX2" fmla="*/ 388144 w 1404938"/>
              <a:gd name="connsiteY2" fmla="*/ 559593 h 614362"/>
              <a:gd name="connsiteX3" fmla="*/ 366713 w 1404938"/>
              <a:gd name="connsiteY3" fmla="*/ 585787 h 614362"/>
              <a:gd name="connsiteX4" fmla="*/ 352425 w 1404938"/>
              <a:gd name="connsiteY4" fmla="*/ 602456 h 614362"/>
              <a:gd name="connsiteX5" fmla="*/ 335756 w 1404938"/>
              <a:gd name="connsiteY5" fmla="*/ 609600 h 614362"/>
              <a:gd name="connsiteX6" fmla="*/ 323850 w 1404938"/>
              <a:gd name="connsiteY6" fmla="*/ 614362 h 614362"/>
              <a:gd name="connsiteX7" fmla="*/ 309563 w 1404938"/>
              <a:gd name="connsiteY7" fmla="*/ 611981 h 614362"/>
              <a:gd name="connsiteX8" fmla="*/ 280988 w 1404938"/>
              <a:gd name="connsiteY8" fmla="*/ 600075 h 614362"/>
              <a:gd name="connsiteX9" fmla="*/ 257175 w 1404938"/>
              <a:gd name="connsiteY9" fmla="*/ 581025 h 614362"/>
              <a:gd name="connsiteX10" fmla="*/ 197644 w 1404938"/>
              <a:gd name="connsiteY10" fmla="*/ 519112 h 614362"/>
              <a:gd name="connsiteX11" fmla="*/ 121444 w 1404938"/>
              <a:gd name="connsiteY11" fmla="*/ 423862 h 614362"/>
              <a:gd name="connsiteX12" fmla="*/ 92869 w 1404938"/>
              <a:gd name="connsiteY12" fmla="*/ 383381 h 614362"/>
              <a:gd name="connsiteX13" fmla="*/ 57150 w 1404938"/>
              <a:gd name="connsiteY13" fmla="*/ 323850 h 614362"/>
              <a:gd name="connsiteX14" fmla="*/ 21431 w 1404938"/>
              <a:gd name="connsiteY14" fmla="*/ 247650 h 614362"/>
              <a:gd name="connsiteX15" fmla="*/ 7144 w 1404938"/>
              <a:gd name="connsiteY15" fmla="*/ 216693 h 614362"/>
              <a:gd name="connsiteX16" fmla="*/ 0 w 1404938"/>
              <a:gd name="connsiteY16" fmla="*/ 176212 h 614362"/>
              <a:gd name="connsiteX17" fmla="*/ 4763 w 1404938"/>
              <a:gd name="connsiteY17" fmla="*/ 152400 h 614362"/>
              <a:gd name="connsiteX18" fmla="*/ 11906 w 1404938"/>
              <a:gd name="connsiteY18" fmla="*/ 140493 h 614362"/>
              <a:gd name="connsiteX19" fmla="*/ 33338 w 1404938"/>
              <a:gd name="connsiteY19" fmla="*/ 138112 h 614362"/>
              <a:gd name="connsiteX20" fmla="*/ 71438 w 1404938"/>
              <a:gd name="connsiteY20" fmla="*/ 150018 h 614362"/>
              <a:gd name="connsiteX21" fmla="*/ 104775 w 1404938"/>
              <a:gd name="connsiteY21" fmla="*/ 171450 h 614362"/>
              <a:gd name="connsiteX22" fmla="*/ 133350 w 1404938"/>
              <a:gd name="connsiteY22" fmla="*/ 207168 h 614362"/>
              <a:gd name="connsiteX23" fmla="*/ 183356 w 1404938"/>
              <a:gd name="connsiteY23" fmla="*/ 250031 h 614362"/>
              <a:gd name="connsiteX24" fmla="*/ 221456 w 1404938"/>
              <a:gd name="connsiteY24" fmla="*/ 278606 h 614362"/>
              <a:gd name="connsiteX25" fmla="*/ 261938 w 1404938"/>
              <a:gd name="connsiteY25" fmla="*/ 300037 h 614362"/>
              <a:gd name="connsiteX26" fmla="*/ 302419 w 1404938"/>
              <a:gd name="connsiteY26" fmla="*/ 316706 h 614362"/>
              <a:gd name="connsiteX27" fmla="*/ 323850 w 1404938"/>
              <a:gd name="connsiteY27" fmla="*/ 316706 h 614362"/>
              <a:gd name="connsiteX28" fmla="*/ 378619 w 1404938"/>
              <a:gd name="connsiteY28" fmla="*/ 304800 h 614362"/>
              <a:gd name="connsiteX29" fmla="*/ 614363 w 1404938"/>
              <a:gd name="connsiteY29" fmla="*/ 221456 h 614362"/>
              <a:gd name="connsiteX30" fmla="*/ 838200 w 1404938"/>
              <a:gd name="connsiteY30" fmla="*/ 133350 h 614362"/>
              <a:gd name="connsiteX31" fmla="*/ 923925 w 1404938"/>
              <a:gd name="connsiteY31" fmla="*/ 92868 h 614362"/>
              <a:gd name="connsiteX32" fmla="*/ 978694 w 1404938"/>
              <a:gd name="connsiteY32" fmla="*/ 57150 h 614362"/>
              <a:gd name="connsiteX33" fmla="*/ 1021556 w 1404938"/>
              <a:gd name="connsiteY33" fmla="*/ 19050 h 614362"/>
              <a:gd name="connsiteX34" fmla="*/ 1035844 w 1404938"/>
              <a:gd name="connsiteY34" fmla="*/ 4762 h 614362"/>
              <a:gd name="connsiteX35" fmla="*/ 1062038 w 1404938"/>
              <a:gd name="connsiteY35" fmla="*/ 0 h 614362"/>
              <a:gd name="connsiteX36" fmla="*/ 1104900 w 1404938"/>
              <a:gd name="connsiteY36" fmla="*/ 11906 h 614362"/>
              <a:gd name="connsiteX37" fmla="*/ 1221581 w 1404938"/>
              <a:gd name="connsiteY37" fmla="*/ 66675 h 614362"/>
              <a:gd name="connsiteX38" fmla="*/ 1331119 w 1404938"/>
              <a:gd name="connsiteY38" fmla="*/ 128587 h 614362"/>
              <a:gd name="connsiteX39" fmla="*/ 1390650 w 1404938"/>
              <a:gd name="connsiteY39" fmla="*/ 166687 h 614362"/>
              <a:gd name="connsiteX40" fmla="*/ 1404938 w 1404938"/>
              <a:gd name="connsiteY40" fmla="*/ 183356 h 614362"/>
              <a:gd name="connsiteX41" fmla="*/ 1402556 w 1404938"/>
              <a:gd name="connsiteY41" fmla="*/ 202406 h 614362"/>
              <a:gd name="connsiteX42" fmla="*/ 1393031 w 1404938"/>
              <a:gd name="connsiteY42" fmla="*/ 226218 h 614362"/>
              <a:gd name="connsiteX43" fmla="*/ 1362075 w 1404938"/>
              <a:gd name="connsiteY43" fmla="*/ 261937 h 614362"/>
              <a:gd name="connsiteX44" fmla="*/ 1316831 w 1404938"/>
              <a:gd name="connsiteY44" fmla="*/ 304800 h 614362"/>
              <a:gd name="connsiteX45" fmla="*/ 992981 w 1404938"/>
              <a:gd name="connsiteY45" fmla="*/ 295275 h 614362"/>
              <a:gd name="connsiteX46" fmla="*/ 973931 w 1404938"/>
              <a:gd name="connsiteY46" fmla="*/ 288131 h 614362"/>
              <a:gd name="connsiteX47" fmla="*/ 950119 w 1404938"/>
              <a:gd name="connsiteY47" fmla="*/ 288131 h 614362"/>
              <a:gd name="connsiteX48" fmla="*/ 907256 w 1404938"/>
              <a:gd name="connsiteY48" fmla="*/ 297656 h 614362"/>
              <a:gd name="connsiteX49" fmla="*/ 766763 w 1404938"/>
              <a:gd name="connsiteY49" fmla="*/ 357187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04938" h="614362">
                <a:moveTo>
                  <a:pt x="766763" y="357187"/>
                </a:moveTo>
                <a:lnTo>
                  <a:pt x="483394" y="504825"/>
                </a:lnTo>
                <a:lnTo>
                  <a:pt x="388144" y="559593"/>
                </a:lnTo>
                <a:lnTo>
                  <a:pt x="366713" y="585787"/>
                </a:lnTo>
                <a:lnTo>
                  <a:pt x="352425" y="602456"/>
                </a:lnTo>
                <a:lnTo>
                  <a:pt x="335756" y="609600"/>
                </a:lnTo>
                <a:lnTo>
                  <a:pt x="323850" y="614362"/>
                </a:lnTo>
                <a:lnTo>
                  <a:pt x="309563" y="611981"/>
                </a:lnTo>
                <a:lnTo>
                  <a:pt x="280988" y="600075"/>
                </a:lnTo>
                <a:lnTo>
                  <a:pt x="257175" y="581025"/>
                </a:lnTo>
                <a:lnTo>
                  <a:pt x="197644" y="519112"/>
                </a:lnTo>
                <a:lnTo>
                  <a:pt x="121444" y="423862"/>
                </a:lnTo>
                <a:lnTo>
                  <a:pt x="92869" y="383381"/>
                </a:lnTo>
                <a:lnTo>
                  <a:pt x="57150" y="323850"/>
                </a:lnTo>
                <a:lnTo>
                  <a:pt x="21431" y="247650"/>
                </a:lnTo>
                <a:lnTo>
                  <a:pt x="7144" y="216693"/>
                </a:lnTo>
                <a:lnTo>
                  <a:pt x="0" y="176212"/>
                </a:lnTo>
                <a:lnTo>
                  <a:pt x="4763" y="152400"/>
                </a:lnTo>
                <a:lnTo>
                  <a:pt x="11906" y="140493"/>
                </a:lnTo>
                <a:lnTo>
                  <a:pt x="33338" y="138112"/>
                </a:lnTo>
                <a:lnTo>
                  <a:pt x="71438" y="150018"/>
                </a:lnTo>
                <a:lnTo>
                  <a:pt x="104775" y="171450"/>
                </a:lnTo>
                <a:lnTo>
                  <a:pt x="133350" y="207168"/>
                </a:lnTo>
                <a:lnTo>
                  <a:pt x="183356" y="250031"/>
                </a:lnTo>
                <a:lnTo>
                  <a:pt x="221456" y="278606"/>
                </a:lnTo>
                <a:lnTo>
                  <a:pt x="261938" y="300037"/>
                </a:lnTo>
                <a:lnTo>
                  <a:pt x="302419" y="316706"/>
                </a:lnTo>
                <a:lnTo>
                  <a:pt x="323850" y="316706"/>
                </a:lnTo>
                <a:lnTo>
                  <a:pt x="378619" y="304800"/>
                </a:lnTo>
                <a:lnTo>
                  <a:pt x="614363" y="221456"/>
                </a:lnTo>
                <a:lnTo>
                  <a:pt x="838200" y="133350"/>
                </a:lnTo>
                <a:lnTo>
                  <a:pt x="923925" y="92868"/>
                </a:lnTo>
                <a:lnTo>
                  <a:pt x="978694" y="57150"/>
                </a:lnTo>
                <a:lnTo>
                  <a:pt x="1021556" y="19050"/>
                </a:lnTo>
                <a:lnTo>
                  <a:pt x="1035844" y="4762"/>
                </a:lnTo>
                <a:lnTo>
                  <a:pt x="1062038" y="0"/>
                </a:lnTo>
                <a:lnTo>
                  <a:pt x="1104900" y="11906"/>
                </a:lnTo>
                <a:lnTo>
                  <a:pt x="1221581" y="66675"/>
                </a:lnTo>
                <a:lnTo>
                  <a:pt x="1331119" y="128587"/>
                </a:lnTo>
                <a:lnTo>
                  <a:pt x="1390650" y="166687"/>
                </a:lnTo>
                <a:lnTo>
                  <a:pt x="1404938" y="183356"/>
                </a:lnTo>
                <a:lnTo>
                  <a:pt x="1402556" y="202406"/>
                </a:lnTo>
                <a:lnTo>
                  <a:pt x="1393031" y="226218"/>
                </a:lnTo>
                <a:lnTo>
                  <a:pt x="1362075" y="261937"/>
                </a:lnTo>
                <a:lnTo>
                  <a:pt x="1316831" y="304800"/>
                </a:lnTo>
                <a:lnTo>
                  <a:pt x="992981" y="295275"/>
                </a:lnTo>
                <a:lnTo>
                  <a:pt x="973931" y="288131"/>
                </a:lnTo>
                <a:lnTo>
                  <a:pt x="950119" y="288131"/>
                </a:lnTo>
                <a:lnTo>
                  <a:pt x="907256" y="297656"/>
                </a:lnTo>
                <a:lnTo>
                  <a:pt x="766763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E68C25C-7DBB-F54B-97C5-011C1BED41DE}"/>
              </a:ext>
            </a:extLst>
          </p:cNvPr>
          <p:cNvSpPr/>
          <p:nvPr/>
        </p:nvSpPr>
        <p:spPr>
          <a:xfrm>
            <a:off x="4743450" y="1719263"/>
            <a:ext cx="1965325" cy="1263650"/>
          </a:xfrm>
          <a:custGeom>
            <a:avLst/>
            <a:gdLst>
              <a:gd name="connsiteX0" fmla="*/ 1281113 w 1964531"/>
              <a:gd name="connsiteY0" fmla="*/ 283368 h 1264443"/>
              <a:gd name="connsiteX1" fmla="*/ 1085850 w 1964531"/>
              <a:gd name="connsiteY1" fmla="*/ 302418 h 1264443"/>
              <a:gd name="connsiteX2" fmla="*/ 809625 w 1964531"/>
              <a:gd name="connsiteY2" fmla="*/ 376237 h 1264443"/>
              <a:gd name="connsiteX3" fmla="*/ 669131 w 1964531"/>
              <a:gd name="connsiteY3" fmla="*/ 404812 h 1264443"/>
              <a:gd name="connsiteX4" fmla="*/ 523875 w 1964531"/>
              <a:gd name="connsiteY4" fmla="*/ 440531 h 1264443"/>
              <a:gd name="connsiteX5" fmla="*/ 378619 w 1964531"/>
              <a:gd name="connsiteY5" fmla="*/ 478631 h 1264443"/>
              <a:gd name="connsiteX6" fmla="*/ 364331 w 1964531"/>
              <a:gd name="connsiteY6" fmla="*/ 488156 h 1264443"/>
              <a:gd name="connsiteX7" fmla="*/ 342900 w 1964531"/>
              <a:gd name="connsiteY7" fmla="*/ 495300 h 1264443"/>
              <a:gd name="connsiteX8" fmla="*/ 321469 w 1964531"/>
              <a:gd name="connsiteY8" fmla="*/ 492918 h 1264443"/>
              <a:gd name="connsiteX9" fmla="*/ 290513 w 1964531"/>
              <a:gd name="connsiteY9" fmla="*/ 481012 h 1264443"/>
              <a:gd name="connsiteX10" fmla="*/ 192881 w 1964531"/>
              <a:gd name="connsiteY10" fmla="*/ 416718 h 1264443"/>
              <a:gd name="connsiteX11" fmla="*/ 92869 w 1964531"/>
              <a:gd name="connsiteY11" fmla="*/ 330993 h 1264443"/>
              <a:gd name="connsiteX12" fmla="*/ 33338 w 1964531"/>
              <a:gd name="connsiteY12" fmla="*/ 271462 h 1264443"/>
              <a:gd name="connsiteX13" fmla="*/ 19050 w 1964531"/>
              <a:gd name="connsiteY13" fmla="*/ 257175 h 1264443"/>
              <a:gd name="connsiteX14" fmla="*/ 9525 w 1964531"/>
              <a:gd name="connsiteY14" fmla="*/ 238125 h 1264443"/>
              <a:gd name="connsiteX15" fmla="*/ 0 w 1964531"/>
              <a:gd name="connsiteY15" fmla="*/ 200025 h 1264443"/>
              <a:gd name="connsiteX16" fmla="*/ 2381 w 1964531"/>
              <a:gd name="connsiteY16" fmla="*/ 180975 h 1264443"/>
              <a:gd name="connsiteX17" fmla="*/ 11906 w 1964531"/>
              <a:gd name="connsiteY17" fmla="*/ 171450 h 1264443"/>
              <a:gd name="connsiteX18" fmla="*/ 23813 w 1964531"/>
              <a:gd name="connsiteY18" fmla="*/ 166687 h 1264443"/>
              <a:gd name="connsiteX19" fmla="*/ 42863 w 1964531"/>
              <a:gd name="connsiteY19" fmla="*/ 169068 h 1264443"/>
              <a:gd name="connsiteX20" fmla="*/ 83344 w 1964531"/>
              <a:gd name="connsiteY20" fmla="*/ 188118 h 1264443"/>
              <a:gd name="connsiteX21" fmla="*/ 111919 w 1964531"/>
              <a:gd name="connsiteY21" fmla="*/ 204787 h 1264443"/>
              <a:gd name="connsiteX22" fmla="*/ 147638 w 1964531"/>
              <a:gd name="connsiteY22" fmla="*/ 221456 h 1264443"/>
              <a:gd name="connsiteX23" fmla="*/ 202406 w 1964531"/>
              <a:gd name="connsiteY23" fmla="*/ 235743 h 1264443"/>
              <a:gd name="connsiteX24" fmla="*/ 252413 w 1964531"/>
              <a:gd name="connsiteY24" fmla="*/ 247650 h 1264443"/>
              <a:gd name="connsiteX25" fmla="*/ 311944 w 1964531"/>
              <a:gd name="connsiteY25" fmla="*/ 259556 h 1264443"/>
              <a:gd name="connsiteX26" fmla="*/ 361950 w 1964531"/>
              <a:gd name="connsiteY26" fmla="*/ 261937 h 1264443"/>
              <a:gd name="connsiteX27" fmla="*/ 414338 w 1964531"/>
              <a:gd name="connsiteY27" fmla="*/ 259556 h 1264443"/>
              <a:gd name="connsiteX28" fmla="*/ 504825 w 1964531"/>
              <a:gd name="connsiteY28" fmla="*/ 245268 h 1264443"/>
              <a:gd name="connsiteX29" fmla="*/ 659606 w 1964531"/>
              <a:gd name="connsiteY29" fmla="*/ 216693 h 1264443"/>
              <a:gd name="connsiteX30" fmla="*/ 854869 w 1964531"/>
              <a:gd name="connsiteY30" fmla="*/ 169068 h 1264443"/>
              <a:gd name="connsiteX31" fmla="*/ 1121569 w 1964531"/>
              <a:gd name="connsiteY31" fmla="*/ 123825 h 1264443"/>
              <a:gd name="connsiteX32" fmla="*/ 1243013 w 1964531"/>
              <a:gd name="connsiteY32" fmla="*/ 119062 h 1264443"/>
              <a:gd name="connsiteX33" fmla="*/ 1376363 w 1964531"/>
              <a:gd name="connsiteY33" fmla="*/ 104775 h 1264443"/>
              <a:gd name="connsiteX34" fmla="*/ 1447800 w 1964531"/>
              <a:gd name="connsiteY34" fmla="*/ 92868 h 1264443"/>
              <a:gd name="connsiteX35" fmla="*/ 1502569 w 1964531"/>
              <a:gd name="connsiteY35" fmla="*/ 83343 h 1264443"/>
              <a:gd name="connsiteX36" fmla="*/ 1538288 w 1964531"/>
              <a:gd name="connsiteY36" fmla="*/ 71437 h 1264443"/>
              <a:gd name="connsiteX37" fmla="*/ 1590675 w 1964531"/>
              <a:gd name="connsiteY37" fmla="*/ 50006 h 1264443"/>
              <a:gd name="connsiteX38" fmla="*/ 1657350 w 1964531"/>
              <a:gd name="connsiteY38" fmla="*/ 9525 h 1264443"/>
              <a:gd name="connsiteX39" fmla="*/ 1674019 w 1964531"/>
              <a:gd name="connsiteY39" fmla="*/ 0 h 1264443"/>
              <a:gd name="connsiteX40" fmla="*/ 1688306 w 1964531"/>
              <a:gd name="connsiteY40" fmla="*/ 0 h 1264443"/>
              <a:gd name="connsiteX41" fmla="*/ 1719263 w 1964531"/>
              <a:gd name="connsiteY41" fmla="*/ 9525 h 1264443"/>
              <a:gd name="connsiteX42" fmla="*/ 1769269 w 1964531"/>
              <a:gd name="connsiteY42" fmla="*/ 40481 h 1264443"/>
              <a:gd name="connsiteX43" fmla="*/ 1833563 w 1964531"/>
              <a:gd name="connsiteY43" fmla="*/ 95250 h 1264443"/>
              <a:gd name="connsiteX44" fmla="*/ 1919288 w 1964531"/>
              <a:gd name="connsiteY44" fmla="*/ 164306 h 1264443"/>
              <a:gd name="connsiteX45" fmla="*/ 1940719 w 1964531"/>
              <a:gd name="connsiteY45" fmla="*/ 180975 h 1264443"/>
              <a:gd name="connsiteX46" fmla="*/ 1959769 w 1964531"/>
              <a:gd name="connsiteY46" fmla="*/ 200025 h 1264443"/>
              <a:gd name="connsiteX47" fmla="*/ 1964531 w 1964531"/>
              <a:gd name="connsiteY47" fmla="*/ 219075 h 1264443"/>
              <a:gd name="connsiteX48" fmla="*/ 1959769 w 1964531"/>
              <a:gd name="connsiteY48" fmla="*/ 238125 h 1264443"/>
              <a:gd name="connsiteX49" fmla="*/ 1943100 w 1964531"/>
              <a:gd name="connsiteY49" fmla="*/ 261937 h 1264443"/>
              <a:gd name="connsiteX50" fmla="*/ 1914525 w 1964531"/>
              <a:gd name="connsiteY50" fmla="*/ 283368 h 1264443"/>
              <a:gd name="connsiteX51" fmla="*/ 1902619 w 1964531"/>
              <a:gd name="connsiteY51" fmla="*/ 304800 h 1264443"/>
              <a:gd name="connsiteX52" fmla="*/ 1885950 w 1964531"/>
              <a:gd name="connsiteY52" fmla="*/ 371475 h 1264443"/>
              <a:gd name="connsiteX53" fmla="*/ 1864519 w 1964531"/>
              <a:gd name="connsiteY53" fmla="*/ 497681 h 1264443"/>
              <a:gd name="connsiteX54" fmla="*/ 1852613 w 1964531"/>
              <a:gd name="connsiteY54" fmla="*/ 597693 h 1264443"/>
              <a:gd name="connsiteX55" fmla="*/ 1804988 w 1964531"/>
              <a:gd name="connsiteY55" fmla="*/ 854868 h 1264443"/>
              <a:gd name="connsiteX56" fmla="*/ 1752600 w 1964531"/>
              <a:gd name="connsiteY56" fmla="*/ 1059656 h 1264443"/>
              <a:gd name="connsiteX57" fmla="*/ 1697831 w 1964531"/>
              <a:gd name="connsiteY57" fmla="*/ 1262062 h 1264443"/>
              <a:gd name="connsiteX58" fmla="*/ 1559719 w 1964531"/>
              <a:gd name="connsiteY58" fmla="*/ 1264443 h 1264443"/>
              <a:gd name="connsiteX59" fmla="*/ 1566863 w 1964531"/>
              <a:gd name="connsiteY59" fmla="*/ 1162050 h 1264443"/>
              <a:gd name="connsiteX60" fmla="*/ 1583531 w 1964531"/>
              <a:gd name="connsiteY60" fmla="*/ 1052512 h 1264443"/>
              <a:gd name="connsiteX61" fmla="*/ 1590675 w 1964531"/>
              <a:gd name="connsiteY61" fmla="*/ 983456 h 1264443"/>
              <a:gd name="connsiteX62" fmla="*/ 1590675 w 1964531"/>
              <a:gd name="connsiteY62" fmla="*/ 912018 h 1264443"/>
              <a:gd name="connsiteX63" fmla="*/ 1588294 w 1964531"/>
              <a:gd name="connsiteY63" fmla="*/ 826293 h 1264443"/>
              <a:gd name="connsiteX64" fmla="*/ 1609725 w 1964531"/>
              <a:gd name="connsiteY64" fmla="*/ 607218 h 1264443"/>
              <a:gd name="connsiteX65" fmla="*/ 1633538 w 1964531"/>
              <a:gd name="connsiteY65" fmla="*/ 321468 h 1264443"/>
              <a:gd name="connsiteX66" fmla="*/ 1631156 w 1964531"/>
              <a:gd name="connsiteY66" fmla="*/ 295275 h 1264443"/>
              <a:gd name="connsiteX67" fmla="*/ 1621631 w 1964531"/>
              <a:gd name="connsiteY67" fmla="*/ 276225 h 1264443"/>
              <a:gd name="connsiteX68" fmla="*/ 1607344 w 1964531"/>
              <a:gd name="connsiteY68" fmla="*/ 264318 h 1264443"/>
              <a:gd name="connsiteX69" fmla="*/ 1581150 w 1964531"/>
              <a:gd name="connsiteY69" fmla="*/ 254793 h 1264443"/>
              <a:gd name="connsiteX70" fmla="*/ 1490663 w 1964531"/>
              <a:gd name="connsiteY70" fmla="*/ 259556 h 1264443"/>
              <a:gd name="connsiteX71" fmla="*/ 1281113 w 1964531"/>
              <a:gd name="connsiteY71" fmla="*/ 283368 h 126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964531" h="1264443">
                <a:moveTo>
                  <a:pt x="1281113" y="283368"/>
                </a:moveTo>
                <a:lnTo>
                  <a:pt x="1085850" y="302418"/>
                </a:lnTo>
                <a:lnTo>
                  <a:pt x="809625" y="376237"/>
                </a:lnTo>
                <a:lnTo>
                  <a:pt x="669131" y="404812"/>
                </a:lnTo>
                <a:lnTo>
                  <a:pt x="523875" y="440531"/>
                </a:lnTo>
                <a:lnTo>
                  <a:pt x="378619" y="478631"/>
                </a:lnTo>
                <a:lnTo>
                  <a:pt x="364331" y="488156"/>
                </a:lnTo>
                <a:lnTo>
                  <a:pt x="342900" y="495300"/>
                </a:lnTo>
                <a:lnTo>
                  <a:pt x="321469" y="492918"/>
                </a:lnTo>
                <a:lnTo>
                  <a:pt x="290513" y="481012"/>
                </a:lnTo>
                <a:lnTo>
                  <a:pt x="192881" y="416718"/>
                </a:lnTo>
                <a:lnTo>
                  <a:pt x="92869" y="330993"/>
                </a:lnTo>
                <a:lnTo>
                  <a:pt x="33338" y="271462"/>
                </a:lnTo>
                <a:lnTo>
                  <a:pt x="19050" y="257175"/>
                </a:lnTo>
                <a:lnTo>
                  <a:pt x="9525" y="238125"/>
                </a:lnTo>
                <a:lnTo>
                  <a:pt x="0" y="200025"/>
                </a:lnTo>
                <a:lnTo>
                  <a:pt x="2381" y="180975"/>
                </a:lnTo>
                <a:lnTo>
                  <a:pt x="11906" y="171450"/>
                </a:lnTo>
                <a:lnTo>
                  <a:pt x="23813" y="166687"/>
                </a:lnTo>
                <a:lnTo>
                  <a:pt x="42863" y="169068"/>
                </a:lnTo>
                <a:lnTo>
                  <a:pt x="83344" y="188118"/>
                </a:lnTo>
                <a:lnTo>
                  <a:pt x="111919" y="204787"/>
                </a:lnTo>
                <a:lnTo>
                  <a:pt x="147638" y="221456"/>
                </a:lnTo>
                <a:lnTo>
                  <a:pt x="202406" y="235743"/>
                </a:lnTo>
                <a:lnTo>
                  <a:pt x="252413" y="247650"/>
                </a:lnTo>
                <a:lnTo>
                  <a:pt x="311944" y="259556"/>
                </a:lnTo>
                <a:lnTo>
                  <a:pt x="361950" y="261937"/>
                </a:lnTo>
                <a:lnTo>
                  <a:pt x="414338" y="259556"/>
                </a:lnTo>
                <a:lnTo>
                  <a:pt x="504825" y="245268"/>
                </a:lnTo>
                <a:lnTo>
                  <a:pt x="659606" y="216693"/>
                </a:lnTo>
                <a:lnTo>
                  <a:pt x="854869" y="169068"/>
                </a:lnTo>
                <a:lnTo>
                  <a:pt x="1121569" y="123825"/>
                </a:lnTo>
                <a:lnTo>
                  <a:pt x="1243013" y="119062"/>
                </a:lnTo>
                <a:lnTo>
                  <a:pt x="1376363" y="104775"/>
                </a:lnTo>
                <a:lnTo>
                  <a:pt x="1447800" y="92868"/>
                </a:lnTo>
                <a:lnTo>
                  <a:pt x="1502569" y="83343"/>
                </a:lnTo>
                <a:lnTo>
                  <a:pt x="1538288" y="71437"/>
                </a:lnTo>
                <a:lnTo>
                  <a:pt x="1590675" y="50006"/>
                </a:lnTo>
                <a:lnTo>
                  <a:pt x="1657350" y="9525"/>
                </a:lnTo>
                <a:lnTo>
                  <a:pt x="1674019" y="0"/>
                </a:lnTo>
                <a:lnTo>
                  <a:pt x="1688306" y="0"/>
                </a:lnTo>
                <a:lnTo>
                  <a:pt x="1719263" y="9525"/>
                </a:lnTo>
                <a:lnTo>
                  <a:pt x="1769269" y="40481"/>
                </a:lnTo>
                <a:lnTo>
                  <a:pt x="1833563" y="95250"/>
                </a:lnTo>
                <a:lnTo>
                  <a:pt x="1919288" y="164306"/>
                </a:lnTo>
                <a:lnTo>
                  <a:pt x="1940719" y="180975"/>
                </a:lnTo>
                <a:lnTo>
                  <a:pt x="1959769" y="200025"/>
                </a:lnTo>
                <a:lnTo>
                  <a:pt x="1964531" y="219075"/>
                </a:lnTo>
                <a:lnTo>
                  <a:pt x="1959769" y="238125"/>
                </a:lnTo>
                <a:lnTo>
                  <a:pt x="1943100" y="261937"/>
                </a:lnTo>
                <a:lnTo>
                  <a:pt x="1914525" y="283368"/>
                </a:lnTo>
                <a:lnTo>
                  <a:pt x="1902619" y="304800"/>
                </a:lnTo>
                <a:lnTo>
                  <a:pt x="1885950" y="371475"/>
                </a:lnTo>
                <a:lnTo>
                  <a:pt x="1864519" y="497681"/>
                </a:lnTo>
                <a:lnTo>
                  <a:pt x="1852613" y="597693"/>
                </a:lnTo>
                <a:lnTo>
                  <a:pt x="1804988" y="854868"/>
                </a:lnTo>
                <a:lnTo>
                  <a:pt x="1752600" y="1059656"/>
                </a:lnTo>
                <a:lnTo>
                  <a:pt x="1697831" y="1262062"/>
                </a:lnTo>
                <a:lnTo>
                  <a:pt x="1559719" y="1264443"/>
                </a:lnTo>
                <a:lnTo>
                  <a:pt x="1566863" y="1162050"/>
                </a:lnTo>
                <a:lnTo>
                  <a:pt x="1583531" y="1052512"/>
                </a:lnTo>
                <a:lnTo>
                  <a:pt x="1590675" y="983456"/>
                </a:lnTo>
                <a:lnTo>
                  <a:pt x="1590675" y="912018"/>
                </a:lnTo>
                <a:cubicBezTo>
                  <a:pt x="1589881" y="883443"/>
                  <a:pt x="1589088" y="854868"/>
                  <a:pt x="1588294" y="826293"/>
                </a:cubicBezTo>
                <a:lnTo>
                  <a:pt x="1609725" y="607218"/>
                </a:lnTo>
                <a:lnTo>
                  <a:pt x="1633538" y="321468"/>
                </a:lnTo>
                <a:lnTo>
                  <a:pt x="1631156" y="295275"/>
                </a:lnTo>
                <a:lnTo>
                  <a:pt x="1621631" y="276225"/>
                </a:lnTo>
                <a:lnTo>
                  <a:pt x="1607344" y="264318"/>
                </a:lnTo>
                <a:lnTo>
                  <a:pt x="1581150" y="254793"/>
                </a:lnTo>
                <a:lnTo>
                  <a:pt x="1490663" y="259556"/>
                </a:lnTo>
                <a:lnTo>
                  <a:pt x="1281113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16E964B-CAE1-9648-92A1-7D7D0DAD54F4}"/>
              </a:ext>
            </a:extLst>
          </p:cNvPr>
          <p:cNvSpPr/>
          <p:nvPr/>
        </p:nvSpPr>
        <p:spPr>
          <a:xfrm>
            <a:off x="4183063" y="2292350"/>
            <a:ext cx="3116262" cy="561975"/>
          </a:xfrm>
          <a:custGeom>
            <a:avLst/>
            <a:gdLst>
              <a:gd name="connsiteX0" fmla="*/ 1001976 w 3116687"/>
              <a:gd name="connsiteY0" fmla="*/ 401821 h 561519"/>
              <a:gd name="connsiteX1" fmla="*/ 672277 w 3116687"/>
              <a:gd name="connsiteY1" fmla="*/ 471367 h 561519"/>
              <a:gd name="connsiteX2" fmla="*/ 476518 w 3116687"/>
              <a:gd name="connsiteY2" fmla="*/ 517731 h 561519"/>
              <a:gd name="connsiteX3" fmla="*/ 352881 w 3116687"/>
              <a:gd name="connsiteY3" fmla="*/ 558944 h 561519"/>
              <a:gd name="connsiteX4" fmla="*/ 332275 w 3116687"/>
              <a:gd name="connsiteY4" fmla="*/ 561519 h 561519"/>
              <a:gd name="connsiteX5" fmla="*/ 298790 w 3116687"/>
              <a:gd name="connsiteY5" fmla="*/ 558944 h 561519"/>
              <a:gd name="connsiteX6" fmla="*/ 270456 w 3116687"/>
              <a:gd name="connsiteY6" fmla="*/ 551216 h 561519"/>
              <a:gd name="connsiteX7" fmla="*/ 229244 w 3116687"/>
              <a:gd name="connsiteY7" fmla="*/ 530610 h 561519"/>
              <a:gd name="connsiteX8" fmla="*/ 146819 w 3116687"/>
              <a:gd name="connsiteY8" fmla="*/ 466216 h 561519"/>
              <a:gd name="connsiteX9" fmla="*/ 85001 w 3116687"/>
              <a:gd name="connsiteY9" fmla="*/ 406973 h 561519"/>
              <a:gd name="connsiteX10" fmla="*/ 25758 w 3116687"/>
              <a:gd name="connsiteY10" fmla="*/ 340003 h 561519"/>
              <a:gd name="connsiteX11" fmla="*/ 10303 w 3116687"/>
              <a:gd name="connsiteY11" fmla="*/ 311669 h 561519"/>
              <a:gd name="connsiteX12" fmla="*/ 0 w 3116687"/>
              <a:gd name="connsiteY12" fmla="*/ 275608 h 561519"/>
              <a:gd name="connsiteX13" fmla="*/ 0 w 3116687"/>
              <a:gd name="connsiteY13" fmla="*/ 265305 h 561519"/>
              <a:gd name="connsiteX14" fmla="*/ 2576 w 3116687"/>
              <a:gd name="connsiteY14" fmla="*/ 249851 h 561519"/>
              <a:gd name="connsiteX15" fmla="*/ 15455 w 3116687"/>
              <a:gd name="connsiteY15" fmla="*/ 242123 h 561519"/>
              <a:gd name="connsiteX16" fmla="*/ 30909 w 3116687"/>
              <a:gd name="connsiteY16" fmla="*/ 242123 h 561519"/>
              <a:gd name="connsiteX17" fmla="*/ 48940 w 3116687"/>
              <a:gd name="connsiteY17" fmla="*/ 247275 h 561519"/>
              <a:gd name="connsiteX18" fmla="*/ 90152 w 3116687"/>
              <a:gd name="connsiteY18" fmla="*/ 275608 h 561519"/>
              <a:gd name="connsiteX19" fmla="*/ 144243 w 3116687"/>
              <a:gd name="connsiteY19" fmla="*/ 303942 h 561519"/>
              <a:gd name="connsiteX20" fmla="*/ 180304 w 3116687"/>
              <a:gd name="connsiteY20" fmla="*/ 319396 h 561519"/>
              <a:gd name="connsiteX21" fmla="*/ 224092 w 3116687"/>
              <a:gd name="connsiteY21" fmla="*/ 332275 h 561519"/>
              <a:gd name="connsiteX22" fmla="*/ 265305 w 3116687"/>
              <a:gd name="connsiteY22" fmla="*/ 337427 h 561519"/>
              <a:gd name="connsiteX23" fmla="*/ 340002 w 3116687"/>
              <a:gd name="connsiteY23" fmla="*/ 332275 h 561519"/>
              <a:gd name="connsiteX24" fmla="*/ 587277 w 3116687"/>
              <a:gd name="connsiteY24" fmla="*/ 285911 h 561519"/>
              <a:gd name="connsiteX25" fmla="*/ 1022583 w 3116687"/>
              <a:gd name="connsiteY25" fmla="*/ 206062 h 561519"/>
              <a:gd name="connsiteX26" fmla="*/ 1406373 w 3116687"/>
              <a:gd name="connsiteY26" fmla="*/ 133941 h 561519"/>
              <a:gd name="connsiteX27" fmla="*/ 1648496 w 3116687"/>
              <a:gd name="connsiteY27" fmla="*/ 87577 h 561519"/>
              <a:gd name="connsiteX28" fmla="*/ 2171378 w 3116687"/>
              <a:gd name="connsiteY28" fmla="*/ 43789 h 561519"/>
              <a:gd name="connsiteX29" fmla="*/ 2410925 w 3116687"/>
              <a:gd name="connsiteY29" fmla="*/ 23182 h 561519"/>
              <a:gd name="connsiteX30" fmla="*/ 2598957 w 3116687"/>
              <a:gd name="connsiteY30" fmla="*/ 15455 h 561519"/>
              <a:gd name="connsiteX31" fmla="*/ 2686533 w 3116687"/>
              <a:gd name="connsiteY31" fmla="*/ 7728 h 561519"/>
              <a:gd name="connsiteX32" fmla="*/ 2722594 w 3116687"/>
              <a:gd name="connsiteY32" fmla="*/ 0 h 561519"/>
              <a:gd name="connsiteX33" fmla="*/ 2786988 w 3116687"/>
              <a:gd name="connsiteY33" fmla="*/ 2576 h 561519"/>
              <a:gd name="connsiteX34" fmla="*/ 2848807 w 3116687"/>
              <a:gd name="connsiteY34" fmla="*/ 12879 h 561519"/>
              <a:gd name="connsiteX35" fmla="*/ 2964717 w 3116687"/>
              <a:gd name="connsiteY35" fmla="*/ 41213 h 561519"/>
              <a:gd name="connsiteX36" fmla="*/ 3047141 w 3116687"/>
              <a:gd name="connsiteY36" fmla="*/ 66971 h 561519"/>
              <a:gd name="connsiteX37" fmla="*/ 3090930 w 3116687"/>
              <a:gd name="connsiteY37" fmla="*/ 92728 h 561519"/>
              <a:gd name="connsiteX38" fmla="*/ 3108960 w 3116687"/>
              <a:gd name="connsiteY38" fmla="*/ 113335 h 561519"/>
              <a:gd name="connsiteX39" fmla="*/ 3116687 w 3116687"/>
              <a:gd name="connsiteY39" fmla="*/ 128789 h 561519"/>
              <a:gd name="connsiteX40" fmla="*/ 3116687 w 3116687"/>
              <a:gd name="connsiteY40" fmla="*/ 149395 h 561519"/>
              <a:gd name="connsiteX41" fmla="*/ 3098657 w 3116687"/>
              <a:gd name="connsiteY41" fmla="*/ 172577 h 561519"/>
              <a:gd name="connsiteX42" fmla="*/ 3054869 w 3116687"/>
              <a:gd name="connsiteY42" fmla="*/ 195759 h 561519"/>
              <a:gd name="connsiteX43" fmla="*/ 2985323 w 3116687"/>
              <a:gd name="connsiteY43" fmla="*/ 216366 h 561519"/>
              <a:gd name="connsiteX44" fmla="*/ 2913201 w 3116687"/>
              <a:gd name="connsiteY44" fmla="*/ 236972 h 561519"/>
              <a:gd name="connsiteX45" fmla="*/ 2835928 w 3116687"/>
              <a:gd name="connsiteY45" fmla="*/ 242123 h 561519"/>
              <a:gd name="connsiteX46" fmla="*/ 2653048 w 3116687"/>
              <a:gd name="connsiteY46" fmla="*/ 242123 h 561519"/>
              <a:gd name="connsiteX47" fmla="*/ 2361985 w 3116687"/>
              <a:gd name="connsiteY47" fmla="*/ 244699 h 561519"/>
              <a:gd name="connsiteX48" fmla="*/ 2140469 w 3116687"/>
              <a:gd name="connsiteY48" fmla="*/ 242123 h 561519"/>
              <a:gd name="connsiteX49" fmla="*/ 2014256 w 3116687"/>
              <a:gd name="connsiteY49" fmla="*/ 247275 h 561519"/>
              <a:gd name="connsiteX50" fmla="*/ 1916376 w 3116687"/>
              <a:gd name="connsiteY50" fmla="*/ 252426 h 561519"/>
              <a:gd name="connsiteX51" fmla="*/ 1818497 w 3116687"/>
              <a:gd name="connsiteY51" fmla="*/ 260154 h 561519"/>
              <a:gd name="connsiteX52" fmla="*/ 1648496 w 3116687"/>
              <a:gd name="connsiteY52" fmla="*/ 285911 h 561519"/>
              <a:gd name="connsiteX53" fmla="*/ 1424403 w 3116687"/>
              <a:gd name="connsiteY53" fmla="*/ 324548 h 561519"/>
              <a:gd name="connsiteX54" fmla="*/ 1001976 w 3116687"/>
              <a:gd name="connsiteY54" fmla="*/ 401821 h 56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116687" h="561519">
                <a:moveTo>
                  <a:pt x="1001976" y="401821"/>
                </a:moveTo>
                <a:lnTo>
                  <a:pt x="672277" y="471367"/>
                </a:lnTo>
                <a:lnTo>
                  <a:pt x="476518" y="517731"/>
                </a:lnTo>
                <a:lnTo>
                  <a:pt x="352881" y="558944"/>
                </a:lnTo>
                <a:lnTo>
                  <a:pt x="332275" y="561519"/>
                </a:lnTo>
                <a:lnTo>
                  <a:pt x="298790" y="558944"/>
                </a:lnTo>
                <a:lnTo>
                  <a:pt x="270456" y="551216"/>
                </a:lnTo>
                <a:lnTo>
                  <a:pt x="229244" y="530610"/>
                </a:lnTo>
                <a:lnTo>
                  <a:pt x="146819" y="466216"/>
                </a:lnTo>
                <a:lnTo>
                  <a:pt x="85001" y="406973"/>
                </a:lnTo>
                <a:lnTo>
                  <a:pt x="25758" y="340003"/>
                </a:lnTo>
                <a:lnTo>
                  <a:pt x="10303" y="311669"/>
                </a:lnTo>
                <a:lnTo>
                  <a:pt x="0" y="275608"/>
                </a:lnTo>
                <a:lnTo>
                  <a:pt x="0" y="265305"/>
                </a:lnTo>
                <a:lnTo>
                  <a:pt x="2576" y="249851"/>
                </a:lnTo>
                <a:lnTo>
                  <a:pt x="15455" y="242123"/>
                </a:lnTo>
                <a:lnTo>
                  <a:pt x="30909" y="242123"/>
                </a:lnTo>
                <a:lnTo>
                  <a:pt x="48940" y="247275"/>
                </a:lnTo>
                <a:lnTo>
                  <a:pt x="90152" y="275608"/>
                </a:lnTo>
                <a:lnTo>
                  <a:pt x="144243" y="303942"/>
                </a:lnTo>
                <a:lnTo>
                  <a:pt x="180304" y="319396"/>
                </a:lnTo>
                <a:lnTo>
                  <a:pt x="224092" y="332275"/>
                </a:lnTo>
                <a:lnTo>
                  <a:pt x="265305" y="337427"/>
                </a:lnTo>
                <a:lnTo>
                  <a:pt x="340002" y="332275"/>
                </a:lnTo>
                <a:lnTo>
                  <a:pt x="587277" y="285911"/>
                </a:lnTo>
                <a:lnTo>
                  <a:pt x="1022583" y="206062"/>
                </a:lnTo>
                <a:lnTo>
                  <a:pt x="1406373" y="133941"/>
                </a:lnTo>
                <a:lnTo>
                  <a:pt x="1648496" y="87577"/>
                </a:lnTo>
                <a:lnTo>
                  <a:pt x="2171378" y="43789"/>
                </a:lnTo>
                <a:lnTo>
                  <a:pt x="2410925" y="23182"/>
                </a:lnTo>
                <a:lnTo>
                  <a:pt x="2598957" y="15455"/>
                </a:lnTo>
                <a:lnTo>
                  <a:pt x="2686533" y="7728"/>
                </a:lnTo>
                <a:lnTo>
                  <a:pt x="2722594" y="0"/>
                </a:lnTo>
                <a:lnTo>
                  <a:pt x="2786988" y="2576"/>
                </a:lnTo>
                <a:lnTo>
                  <a:pt x="2848807" y="12879"/>
                </a:lnTo>
                <a:lnTo>
                  <a:pt x="2964717" y="41213"/>
                </a:lnTo>
                <a:lnTo>
                  <a:pt x="3047141" y="66971"/>
                </a:lnTo>
                <a:lnTo>
                  <a:pt x="3090930" y="92728"/>
                </a:lnTo>
                <a:lnTo>
                  <a:pt x="3108960" y="113335"/>
                </a:lnTo>
                <a:lnTo>
                  <a:pt x="3116687" y="128789"/>
                </a:lnTo>
                <a:lnTo>
                  <a:pt x="3116687" y="149395"/>
                </a:lnTo>
                <a:lnTo>
                  <a:pt x="3098657" y="172577"/>
                </a:lnTo>
                <a:lnTo>
                  <a:pt x="3054869" y="195759"/>
                </a:lnTo>
                <a:lnTo>
                  <a:pt x="2985323" y="216366"/>
                </a:lnTo>
                <a:lnTo>
                  <a:pt x="2913201" y="236972"/>
                </a:lnTo>
                <a:lnTo>
                  <a:pt x="2835928" y="242123"/>
                </a:lnTo>
                <a:lnTo>
                  <a:pt x="2653048" y="242123"/>
                </a:lnTo>
                <a:lnTo>
                  <a:pt x="2361985" y="244699"/>
                </a:lnTo>
                <a:lnTo>
                  <a:pt x="2140469" y="242123"/>
                </a:lnTo>
                <a:lnTo>
                  <a:pt x="2014256" y="247275"/>
                </a:lnTo>
                <a:lnTo>
                  <a:pt x="1916376" y="252426"/>
                </a:lnTo>
                <a:lnTo>
                  <a:pt x="1818497" y="260154"/>
                </a:lnTo>
                <a:lnTo>
                  <a:pt x="1648496" y="285911"/>
                </a:lnTo>
                <a:cubicBezTo>
                  <a:pt x="1573824" y="298935"/>
                  <a:pt x="1500203" y="324548"/>
                  <a:pt x="1424403" y="324548"/>
                </a:cubicBezTo>
                <a:lnTo>
                  <a:pt x="1001976" y="4018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0D3B01-C456-7041-839A-0B173BFD4237}"/>
              </a:ext>
            </a:extLst>
          </p:cNvPr>
          <p:cNvSpPr/>
          <p:nvPr/>
        </p:nvSpPr>
        <p:spPr>
          <a:xfrm>
            <a:off x="4719638" y="2890838"/>
            <a:ext cx="1855787" cy="457200"/>
          </a:xfrm>
          <a:custGeom>
            <a:avLst/>
            <a:gdLst>
              <a:gd name="connsiteX0" fmla="*/ 1297781 w 1854993"/>
              <a:gd name="connsiteY0" fmla="*/ 214312 h 457200"/>
              <a:gd name="connsiteX1" fmla="*/ 1112043 w 1854993"/>
              <a:gd name="connsiteY1" fmla="*/ 250031 h 457200"/>
              <a:gd name="connsiteX2" fmla="*/ 785812 w 1854993"/>
              <a:gd name="connsiteY2" fmla="*/ 309562 h 457200"/>
              <a:gd name="connsiteX3" fmla="*/ 650081 w 1854993"/>
              <a:gd name="connsiteY3" fmla="*/ 340518 h 457200"/>
              <a:gd name="connsiteX4" fmla="*/ 504825 w 1854993"/>
              <a:gd name="connsiteY4" fmla="*/ 390525 h 457200"/>
              <a:gd name="connsiteX5" fmla="*/ 376237 w 1854993"/>
              <a:gd name="connsiteY5" fmla="*/ 452437 h 457200"/>
              <a:gd name="connsiteX6" fmla="*/ 359568 w 1854993"/>
              <a:gd name="connsiteY6" fmla="*/ 457200 h 457200"/>
              <a:gd name="connsiteX7" fmla="*/ 326231 w 1854993"/>
              <a:gd name="connsiteY7" fmla="*/ 457200 h 457200"/>
              <a:gd name="connsiteX8" fmla="*/ 285750 w 1854993"/>
              <a:gd name="connsiteY8" fmla="*/ 447675 h 457200"/>
              <a:gd name="connsiteX9" fmla="*/ 200025 w 1854993"/>
              <a:gd name="connsiteY9" fmla="*/ 400050 h 457200"/>
              <a:gd name="connsiteX10" fmla="*/ 107156 w 1854993"/>
              <a:gd name="connsiteY10" fmla="*/ 340518 h 457200"/>
              <a:gd name="connsiteX11" fmla="*/ 38100 w 1854993"/>
              <a:gd name="connsiteY11" fmla="*/ 288131 h 457200"/>
              <a:gd name="connsiteX12" fmla="*/ 11906 w 1854993"/>
              <a:gd name="connsiteY12" fmla="*/ 259556 h 457200"/>
              <a:gd name="connsiteX13" fmla="*/ 0 w 1854993"/>
              <a:gd name="connsiteY13" fmla="*/ 226218 h 457200"/>
              <a:gd name="connsiteX14" fmla="*/ 4762 w 1854993"/>
              <a:gd name="connsiteY14" fmla="*/ 200025 h 457200"/>
              <a:gd name="connsiteX15" fmla="*/ 21431 w 1854993"/>
              <a:gd name="connsiteY15" fmla="*/ 188118 h 457200"/>
              <a:gd name="connsiteX16" fmla="*/ 45243 w 1854993"/>
              <a:gd name="connsiteY16" fmla="*/ 185737 h 457200"/>
              <a:gd name="connsiteX17" fmla="*/ 83343 w 1854993"/>
              <a:gd name="connsiteY17" fmla="*/ 197643 h 457200"/>
              <a:gd name="connsiteX18" fmla="*/ 121443 w 1854993"/>
              <a:gd name="connsiteY18" fmla="*/ 214312 h 457200"/>
              <a:gd name="connsiteX19" fmla="*/ 152400 w 1854993"/>
              <a:gd name="connsiteY19" fmla="*/ 226218 h 457200"/>
              <a:gd name="connsiteX20" fmla="*/ 192881 w 1854993"/>
              <a:gd name="connsiteY20" fmla="*/ 235743 h 457200"/>
              <a:gd name="connsiteX21" fmla="*/ 235743 w 1854993"/>
              <a:gd name="connsiteY21" fmla="*/ 235743 h 457200"/>
              <a:gd name="connsiteX22" fmla="*/ 311943 w 1854993"/>
              <a:gd name="connsiteY22" fmla="*/ 221456 h 457200"/>
              <a:gd name="connsiteX23" fmla="*/ 550068 w 1854993"/>
              <a:gd name="connsiteY23" fmla="*/ 171450 h 457200"/>
              <a:gd name="connsiteX24" fmla="*/ 873918 w 1854993"/>
              <a:gd name="connsiteY24" fmla="*/ 114300 h 457200"/>
              <a:gd name="connsiteX25" fmla="*/ 1152525 w 1854993"/>
              <a:gd name="connsiteY25" fmla="*/ 64293 h 457200"/>
              <a:gd name="connsiteX26" fmla="*/ 1485900 w 1854993"/>
              <a:gd name="connsiteY26" fmla="*/ 19050 h 457200"/>
              <a:gd name="connsiteX27" fmla="*/ 1604962 w 1854993"/>
              <a:gd name="connsiteY27" fmla="*/ 0 h 457200"/>
              <a:gd name="connsiteX28" fmla="*/ 1745456 w 1854993"/>
              <a:gd name="connsiteY28" fmla="*/ 7143 h 457200"/>
              <a:gd name="connsiteX29" fmla="*/ 1790700 w 1854993"/>
              <a:gd name="connsiteY29" fmla="*/ 21431 h 457200"/>
              <a:gd name="connsiteX30" fmla="*/ 1828800 w 1854993"/>
              <a:gd name="connsiteY30" fmla="*/ 42862 h 457200"/>
              <a:gd name="connsiteX31" fmla="*/ 1845468 w 1854993"/>
              <a:gd name="connsiteY31" fmla="*/ 57150 h 457200"/>
              <a:gd name="connsiteX32" fmla="*/ 1854993 w 1854993"/>
              <a:gd name="connsiteY32" fmla="*/ 80962 h 457200"/>
              <a:gd name="connsiteX33" fmla="*/ 1852612 w 1854993"/>
              <a:gd name="connsiteY33" fmla="*/ 100012 h 457200"/>
              <a:gd name="connsiteX34" fmla="*/ 1835943 w 1854993"/>
              <a:gd name="connsiteY34" fmla="*/ 135731 h 457200"/>
              <a:gd name="connsiteX35" fmla="*/ 1795462 w 1854993"/>
              <a:gd name="connsiteY35" fmla="*/ 176212 h 457200"/>
              <a:gd name="connsiteX36" fmla="*/ 1762125 w 1854993"/>
              <a:gd name="connsiteY36" fmla="*/ 180975 h 457200"/>
              <a:gd name="connsiteX37" fmla="*/ 1297781 w 1854993"/>
              <a:gd name="connsiteY37" fmla="*/ 214312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54993" h="457200">
                <a:moveTo>
                  <a:pt x="1297781" y="214312"/>
                </a:moveTo>
                <a:lnTo>
                  <a:pt x="1112043" y="250031"/>
                </a:lnTo>
                <a:lnTo>
                  <a:pt x="785812" y="309562"/>
                </a:lnTo>
                <a:lnTo>
                  <a:pt x="650081" y="340518"/>
                </a:lnTo>
                <a:lnTo>
                  <a:pt x="504825" y="390525"/>
                </a:lnTo>
                <a:lnTo>
                  <a:pt x="376237" y="452437"/>
                </a:lnTo>
                <a:lnTo>
                  <a:pt x="359568" y="457200"/>
                </a:lnTo>
                <a:lnTo>
                  <a:pt x="326231" y="457200"/>
                </a:lnTo>
                <a:lnTo>
                  <a:pt x="285750" y="447675"/>
                </a:lnTo>
                <a:lnTo>
                  <a:pt x="200025" y="400050"/>
                </a:lnTo>
                <a:lnTo>
                  <a:pt x="107156" y="340518"/>
                </a:lnTo>
                <a:lnTo>
                  <a:pt x="38100" y="288131"/>
                </a:lnTo>
                <a:lnTo>
                  <a:pt x="11906" y="259556"/>
                </a:lnTo>
                <a:lnTo>
                  <a:pt x="0" y="226218"/>
                </a:lnTo>
                <a:lnTo>
                  <a:pt x="4762" y="200025"/>
                </a:lnTo>
                <a:lnTo>
                  <a:pt x="21431" y="188118"/>
                </a:lnTo>
                <a:lnTo>
                  <a:pt x="45243" y="185737"/>
                </a:lnTo>
                <a:lnTo>
                  <a:pt x="83343" y="197643"/>
                </a:lnTo>
                <a:lnTo>
                  <a:pt x="121443" y="214312"/>
                </a:lnTo>
                <a:lnTo>
                  <a:pt x="152400" y="226218"/>
                </a:lnTo>
                <a:lnTo>
                  <a:pt x="192881" y="235743"/>
                </a:lnTo>
                <a:lnTo>
                  <a:pt x="235743" y="235743"/>
                </a:lnTo>
                <a:lnTo>
                  <a:pt x="311943" y="221456"/>
                </a:lnTo>
                <a:lnTo>
                  <a:pt x="550068" y="171450"/>
                </a:lnTo>
                <a:lnTo>
                  <a:pt x="873918" y="114300"/>
                </a:lnTo>
                <a:lnTo>
                  <a:pt x="1152525" y="64293"/>
                </a:lnTo>
                <a:lnTo>
                  <a:pt x="1485900" y="19050"/>
                </a:lnTo>
                <a:lnTo>
                  <a:pt x="1604962" y="0"/>
                </a:lnTo>
                <a:lnTo>
                  <a:pt x="1745456" y="7143"/>
                </a:lnTo>
                <a:lnTo>
                  <a:pt x="1790700" y="21431"/>
                </a:lnTo>
                <a:lnTo>
                  <a:pt x="1828800" y="42862"/>
                </a:lnTo>
                <a:lnTo>
                  <a:pt x="1845468" y="57150"/>
                </a:lnTo>
                <a:lnTo>
                  <a:pt x="1854993" y="80962"/>
                </a:lnTo>
                <a:lnTo>
                  <a:pt x="1852612" y="100012"/>
                </a:lnTo>
                <a:lnTo>
                  <a:pt x="1835943" y="135731"/>
                </a:lnTo>
                <a:lnTo>
                  <a:pt x="1795462" y="176212"/>
                </a:lnTo>
                <a:lnTo>
                  <a:pt x="1762125" y="180975"/>
                </a:lnTo>
                <a:lnTo>
                  <a:pt x="1297781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C0E3F5-AD03-964A-B0E9-83D7D18517CE}"/>
              </a:ext>
            </a:extLst>
          </p:cNvPr>
          <p:cNvSpPr/>
          <p:nvPr/>
        </p:nvSpPr>
        <p:spPr>
          <a:xfrm>
            <a:off x="4676775" y="3475038"/>
            <a:ext cx="1943100" cy="447675"/>
          </a:xfrm>
          <a:custGeom>
            <a:avLst/>
            <a:gdLst>
              <a:gd name="connsiteX0" fmla="*/ 1338263 w 1943100"/>
              <a:gd name="connsiteY0" fmla="*/ 238125 h 447675"/>
              <a:gd name="connsiteX1" fmla="*/ 1152525 w 1943100"/>
              <a:gd name="connsiteY1" fmla="*/ 269081 h 447675"/>
              <a:gd name="connsiteX2" fmla="*/ 812006 w 1943100"/>
              <a:gd name="connsiteY2" fmla="*/ 330994 h 447675"/>
              <a:gd name="connsiteX3" fmla="*/ 597694 w 1943100"/>
              <a:gd name="connsiteY3" fmla="*/ 381000 h 447675"/>
              <a:gd name="connsiteX4" fmla="*/ 352425 w 1943100"/>
              <a:gd name="connsiteY4" fmla="*/ 447675 h 447675"/>
              <a:gd name="connsiteX5" fmla="*/ 316706 w 1943100"/>
              <a:gd name="connsiteY5" fmla="*/ 447675 h 447675"/>
              <a:gd name="connsiteX6" fmla="*/ 278606 w 1943100"/>
              <a:gd name="connsiteY6" fmla="*/ 442912 h 447675"/>
              <a:gd name="connsiteX7" fmla="*/ 238125 w 1943100"/>
              <a:gd name="connsiteY7" fmla="*/ 426244 h 447675"/>
              <a:gd name="connsiteX8" fmla="*/ 183356 w 1943100"/>
              <a:gd name="connsiteY8" fmla="*/ 392906 h 447675"/>
              <a:gd name="connsiteX9" fmla="*/ 54769 w 1943100"/>
              <a:gd name="connsiteY9" fmla="*/ 300037 h 447675"/>
              <a:gd name="connsiteX10" fmla="*/ 23813 w 1943100"/>
              <a:gd name="connsiteY10" fmla="*/ 271462 h 447675"/>
              <a:gd name="connsiteX11" fmla="*/ 9525 w 1943100"/>
              <a:gd name="connsiteY11" fmla="*/ 245269 h 447675"/>
              <a:gd name="connsiteX12" fmla="*/ 0 w 1943100"/>
              <a:gd name="connsiteY12" fmla="*/ 214312 h 447675"/>
              <a:gd name="connsiteX13" fmla="*/ 0 w 1943100"/>
              <a:gd name="connsiteY13" fmla="*/ 200025 h 447675"/>
              <a:gd name="connsiteX14" fmla="*/ 7144 w 1943100"/>
              <a:gd name="connsiteY14" fmla="*/ 185737 h 447675"/>
              <a:gd name="connsiteX15" fmla="*/ 26194 w 1943100"/>
              <a:gd name="connsiteY15" fmla="*/ 176212 h 447675"/>
              <a:gd name="connsiteX16" fmla="*/ 52388 w 1943100"/>
              <a:gd name="connsiteY16" fmla="*/ 178594 h 447675"/>
              <a:gd name="connsiteX17" fmla="*/ 100013 w 1943100"/>
              <a:gd name="connsiteY17" fmla="*/ 202406 h 447675"/>
              <a:gd name="connsiteX18" fmla="*/ 154781 w 1943100"/>
              <a:gd name="connsiteY18" fmla="*/ 223837 h 447675"/>
              <a:gd name="connsiteX19" fmla="*/ 214313 w 1943100"/>
              <a:gd name="connsiteY19" fmla="*/ 238125 h 447675"/>
              <a:gd name="connsiteX20" fmla="*/ 266700 w 1943100"/>
              <a:gd name="connsiteY20" fmla="*/ 245269 h 447675"/>
              <a:gd name="connsiteX21" fmla="*/ 307181 w 1943100"/>
              <a:gd name="connsiteY21" fmla="*/ 247650 h 447675"/>
              <a:gd name="connsiteX22" fmla="*/ 459581 w 1943100"/>
              <a:gd name="connsiteY22" fmla="*/ 219075 h 447675"/>
              <a:gd name="connsiteX23" fmla="*/ 916781 w 1943100"/>
              <a:gd name="connsiteY23" fmla="*/ 133350 h 447675"/>
              <a:gd name="connsiteX24" fmla="*/ 1171575 w 1943100"/>
              <a:gd name="connsiteY24" fmla="*/ 88106 h 447675"/>
              <a:gd name="connsiteX25" fmla="*/ 1293019 w 1943100"/>
              <a:gd name="connsiteY25" fmla="*/ 80962 h 447675"/>
              <a:gd name="connsiteX26" fmla="*/ 1385888 w 1943100"/>
              <a:gd name="connsiteY26" fmla="*/ 66675 h 447675"/>
              <a:gd name="connsiteX27" fmla="*/ 1519238 w 1943100"/>
              <a:gd name="connsiteY27" fmla="*/ 33337 h 447675"/>
              <a:gd name="connsiteX28" fmla="*/ 1635919 w 1943100"/>
              <a:gd name="connsiteY28" fmla="*/ 0 h 447675"/>
              <a:gd name="connsiteX29" fmla="*/ 1683544 w 1943100"/>
              <a:gd name="connsiteY29" fmla="*/ 2381 h 447675"/>
              <a:gd name="connsiteX30" fmla="*/ 1747838 w 1943100"/>
              <a:gd name="connsiteY30" fmla="*/ 14287 h 447675"/>
              <a:gd name="connsiteX31" fmla="*/ 1812131 w 1943100"/>
              <a:gd name="connsiteY31" fmla="*/ 40481 h 447675"/>
              <a:gd name="connsiteX32" fmla="*/ 1871663 w 1943100"/>
              <a:gd name="connsiteY32" fmla="*/ 69056 h 447675"/>
              <a:gd name="connsiteX33" fmla="*/ 1912144 w 1943100"/>
              <a:gd name="connsiteY33" fmla="*/ 97631 h 447675"/>
              <a:gd name="connsiteX34" fmla="*/ 1933575 w 1943100"/>
              <a:gd name="connsiteY34" fmla="*/ 126206 h 447675"/>
              <a:gd name="connsiteX35" fmla="*/ 1943100 w 1943100"/>
              <a:gd name="connsiteY35" fmla="*/ 152400 h 447675"/>
              <a:gd name="connsiteX36" fmla="*/ 1940719 w 1943100"/>
              <a:gd name="connsiteY36" fmla="*/ 173831 h 447675"/>
              <a:gd name="connsiteX37" fmla="*/ 1933575 w 1943100"/>
              <a:gd name="connsiteY37" fmla="*/ 188119 h 447675"/>
              <a:gd name="connsiteX38" fmla="*/ 1905000 w 1943100"/>
              <a:gd name="connsiteY38" fmla="*/ 207169 h 447675"/>
              <a:gd name="connsiteX39" fmla="*/ 1850231 w 1943100"/>
              <a:gd name="connsiteY39" fmla="*/ 219075 h 447675"/>
              <a:gd name="connsiteX40" fmla="*/ 1600200 w 1943100"/>
              <a:gd name="connsiteY40" fmla="*/ 221456 h 447675"/>
              <a:gd name="connsiteX41" fmla="*/ 1338263 w 1943100"/>
              <a:gd name="connsiteY41" fmla="*/ 238125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43100" h="447675">
                <a:moveTo>
                  <a:pt x="1338263" y="238125"/>
                </a:moveTo>
                <a:lnTo>
                  <a:pt x="1152525" y="269081"/>
                </a:lnTo>
                <a:lnTo>
                  <a:pt x="812006" y="330994"/>
                </a:lnTo>
                <a:lnTo>
                  <a:pt x="597694" y="381000"/>
                </a:lnTo>
                <a:lnTo>
                  <a:pt x="352425" y="447675"/>
                </a:lnTo>
                <a:lnTo>
                  <a:pt x="316706" y="447675"/>
                </a:lnTo>
                <a:lnTo>
                  <a:pt x="278606" y="442912"/>
                </a:lnTo>
                <a:lnTo>
                  <a:pt x="238125" y="426244"/>
                </a:lnTo>
                <a:lnTo>
                  <a:pt x="183356" y="392906"/>
                </a:lnTo>
                <a:lnTo>
                  <a:pt x="54769" y="300037"/>
                </a:lnTo>
                <a:lnTo>
                  <a:pt x="23813" y="271462"/>
                </a:lnTo>
                <a:lnTo>
                  <a:pt x="9525" y="245269"/>
                </a:lnTo>
                <a:lnTo>
                  <a:pt x="0" y="214312"/>
                </a:lnTo>
                <a:lnTo>
                  <a:pt x="0" y="200025"/>
                </a:lnTo>
                <a:lnTo>
                  <a:pt x="7144" y="185737"/>
                </a:lnTo>
                <a:lnTo>
                  <a:pt x="26194" y="176212"/>
                </a:lnTo>
                <a:lnTo>
                  <a:pt x="52388" y="178594"/>
                </a:lnTo>
                <a:lnTo>
                  <a:pt x="100013" y="202406"/>
                </a:lnTo>
                <a:lnTo>
                  <a:pt x="154781" y="223837"/>
                </a:lnTo>
                <a:lnTo>
                  <a:pt x="214313" y="238125"/>
                </a:lnTo>
                <a:lnTo>
                  <a:pt x="266700" y="245269"/>
                </a:lnTo>
                <a:lnTo>
                  <a:pt x="307181" y="247650"/>
                </a:lnTo>
                <a:lnTo>
                  <a:pt x="459581" y="219075"/>
                </a:lnTo>
                <a:lnTo>
                  <a:pt x="916781" y="133350"/>
                </a:lnTo>
                <a:lnTo>
                  <a:pt x="1171575" y="88106"/>
                </a:lnTo>
                <a:lnTo>
                  <a:pt x="1293019" y="80962"/>
                </a:lnTo>
                <a:lnTo>
                  <a:pt x="1385888" y="66675"/>
                </a:lnTo>
                <a:lnTo>
                  <a:pt x="1519238" y="33337"/>
                </a:lnTo>
                <a:lnTo>
                  <a:pt x="1635919" y="0"/>
                </a:lnTo>
                <a:lnTo>
                  <a:pt x="1683544" y="2381"/>
                </a:lnTo>
                <a:lnTo>
                  <a:pt x="1747838" y="14287"/>
                </a:lnTo>
                <a:lnTo>
                  <a:pt x="1812131" y="40481"/>
                </a:lnTo>
                <a:lnTo>
                  <a:pt x="1871663" y="69056"/>
                </a:lnTo>
                <a:lnTo>
                  <a:pt x="1912144" y="97631"/>
                </a:lnTo>
                <a:lnTo>
                  <a:pt x="1933575" y="126206"/>
                </a:lnTo>
                <a:lnTo>
                  <a:pt x="1943100" y="152400"/>
                </a:lnTo>
                <a:lnTo>
                  <a:pt x="1940719" y="173831"/>
                </a:lnTo>
                <a:lnTo>
                  <a:pt x="1933575" y="188119"/>
                </a:lnTo>
                <a:lnTo>
                  <a:pt x="1905000" y="207169"/>
                </a:lnTo>
                <a:lnTo>
                  <a:pt x="1850231" y="219075"/>
                </a:lnTo>
                <a:lnTo>
                  <a:pt x="1600200" y="221456"/>
                </a:lnTo>
                <a:lnTo>
                  <a:pt x="1338263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C5B3BAD-6DA5-7E48-AF47-008CB571F70F}"/>
              </a:ext>
            </a:extLst>
          </p:cNvPr>
          <p:cNvSpPr/>
          <p:nvPr/>
        </p:nvSpPr>
        <p:spPr>
          <a:xfrm>
            <a:off x="4379913" y="4049713"/>
            <a:ext cx="2676525" cy="571500"/>
          </a:xfrm>
          <a:custGeom>
            <a:avLst/>
            <a:gdLst>
              <a:gd name="connsiteX0" fmla="*/ 1955006 w 2676681"/>
              <a:gd name="connsiteY0" fmla="*/ 271463 h 571500"/>
              <a:gd name="connsiteX1" fmla="*/ 1714500 w 2676681"/>
              <a:gd name="connsiteY1" fmla="*/ 288132 h 571500"/>
              <a:gd name="connsiteX2" fmla="*/ 1459706 w 2676681"/>
              <a:gd name="connsiteY2" fmla="*/ 314325 h 571500"/>
              <a:gd name="connsiteX3" fmla="*/ 1138237 w 2676681"/>
              <a:gd name="connsiteY3" fmla="*/ 373857 h 571500"/>
              <a:gd name="connsiteX4" fmla="*/ 892969 w 2676681"/>
              <a:gd name="connsiteY4" fmla="*/ 423863 h 571500"/>
              <a:gd name="connsiteX5" fmla="*/ 640556 w 2676681"/>
              <a:gd name="connsiteY5" fmla="*/ 483394 h 571500"/>
              <a:gd name="connsiteX6" fmla="*/ 338137 w 2676681"/>
              <a:gd name="connsiteY6" fmla="*/ 566738 h 571500"/>
              <a:gd name="connsiteX7" fmla="*/ 328612 w 2676681"/>
              <a:gd name="connsiteY7" fmla="*/ 571500 h 571500"/>
              <a:gd name="connsiteX8" fmla="*/ 304800 w 2676681"/>
              <a:gd name="connsiteY8" fmla="*/ 569119 h 571500"/>
              <a:gd name="connsiteX9" fmla="*/ 276225 w 2676681"/>
              <a:gd name="connsiteY9" fmla="*/ 561975 h 571500"/>
              <a:gd name="connsiteX10" fmla="*/ 230981 w 2676681"/>
              <a:gd name="connsiteY10" fmla="*/ 538163 h 571500"/>
              <a:gd name="connsiteX11" fmla="*/ 135731 w 2676681"/>
              <a:gd name="connsiteY11" fmla="*/ 473869 h 571500"/>
              <a:gd name="connsiteX12" fmla="*/ 59531 w 2676681"/>
              <a:gd name="connsiteY12" fmla="*/ 414338 h 571500"/>
              <a:gd name="connsiteX13" fmla="*/ 26194 w 2676681"/>
              <a:gd name="connsiteY13" fmla="*/ 383382 h 571500"/>
              <a:gd name="connsiteX14" fmla="*/ 4762 w 2676681"/>
              <a:gd name="connsiteY14" fmla="*/ 350044 h 571500"/>
              <a:gd name="connsiteX15" fmla="*/ 0 w 2676681"/>
              <a:gd name="connsiteY15" fmla="*/ 328613 h 571500"/>
              <a:gd name="connsiteX16" fmla="*/ 0 w 2676681"/>
              <a:gd name="connsiteY16" fmla="*/ 314325 h 571500"/>
              <a:gd name="connsiteX17" fmla="*/ 7144 w 2676681"/>
              <a:gd name="connsiteY17" fmla="*/ 300038 h 571500"/>
              <a:gd name="connsiteX18" fmla="*/ 26194 w 2676681"/>
              <a:gd name="connsiteY18" fmla="*/ 295275 h 571500"/>
              <a:gd name="connsiteX19" fmla="*/ 92869 w 2676681"/>
              <a:gd name="connsiteY19" fmla="*/ 314325 h 571500"/>
              <a:gd name="connsiteX20" fmla="*/ 140494 w 2676681"/>
              <a:gd name="connsiteY20" fmla="*/ 328613 h 571500"/>
              <a:gd name="connsiteX21" fmla="*/ 200025 w 2676681"/>
              <a:gd name="connsiteY21" fmla="*/ 338138 h 571500"/>
              <a:gd name="connsiteX22" fmla="*/ 254794 w 2676681"/>
              <a:gd name="connsiteY22" fmla="*/ 340519 h 571500"/>
              <a:gd name="connsiteX23" fmla="*/ 342900 w 2676681"/>
              <a:gd name="connsiteY23" fmla="*/ 330994 h 571500"/>
              <a:gd name="connsiteX24" fmla="*/ 545306 w 2676681"/>
              <a:gd name="connsiteY24" fmla="*/ 295275 h 571500"/>
              <a:gd name="connsiteX25" fmla="*/ 869156 w 2676681"/>
              <a:gd name="connsiteY25" fmla="*/ 238125 h 571500"/>
              <a:gd name="connsiteX26" fmla="*/ 1226344 w 2676681"/>
              <a:gd name="connsiteY26" fmla="*/ 178594 h 571500"/>
              <a:gd name="connsiteX27" fmla="*/ 1473994 w 2676681"/>
              <a:gd name="connsiteY27" fmla="*/ 138113 h 571500"/>
              <a:gd name="connsiteX28" fmla="*/ 1771650 w 2676681"/>
              <a:gd name="connsiteY28" fmla="*/ 109538 h 571500"/>
              <a:gd name="connsiteX29" fmla="*/ 2019300 w 2676681"/>
              <a:gd name="connsiteY29" fmla="*/ 90488 h 571500"/>
              <a:gd name="connsiteX30" fmla="*/ 2066925 w 2676681"/>
              <a:gd name="connsiteY30" fmla="*/ 76200 h 571500"/>
              <a:gd name="connsiteX31" fmla="*/ 2114550 w 2676681"/>
              <a:gd name="connsiteY31" fmla="*/ 54769 h 571500"/>
              <a:gd name="connsiteX32" fmla="*/ 2159794 w 2676681"/>
              <a:gd name="connsiteY32" fmla="*/ 28575 h 571500"/>
              <a:gd name="connsiteX33" fmla="*/ 2195512 w 2676681"/>
              <a:gd name="connsiteY33" fmla="*/ 2382 h 571500"/>
              <a:gd name="connsiteX34" fmla="*/ 2250281 w 2676681"/>
              <a:gd name="connsiteY34" fmla="*/ 0 h 571500"/>
              <a:gd name="connsiteX35" fmla="*/ 2319337 w 2676681"/>
              <a:gd name="connsiteY35" fmla="*/ 9525 h 571500"/>
              <a:gd name="connsiteX36" fmla="*/ 2374106 w 2676681"/>
              <a:gd name="connsiteY36" fmla="*/ 21432 h 571500"/>
              <a:gd name="connsiteX37" fmla="*/ 2433637 w 2676681"/>
              <a:gd name="connsiteY37" fmla="*/ 40482 h 571500"/>
              <a:gd name="connsiteX38" fmla="*/ 2486025 w 2676681"/>
              <a:gd name="connsiteY38" fmla="*/ 57150 h 571500"/>
              <a:gd name="connsiteX39" fmla="*/ 2552700 w 2676681"/>
              <a:gd name="connsiteY39" fmla="*/ 85725 h 571500"/>
              <a:gd name="connsiteX40" fmla="*/ 2597944 w 2676681"/>
              <a:gd name="connsiteY40" fmla="*/ 114300 h 571500"/>
              <a:gd name="connsiteX41" fmla="*/ 2633662 w 2676681"/>
              <a:gd name="connsiteY41" fmla="*/ 147638 h 571500"/>
              <a:gd name="connsiteX42" fmla="*/ 2659856 w 2676681"/>
              <a:gd name="connsiteY42" fmla="*/ 178594 h 571500"/>
              <a:gd name="connsiteX43" fmla="*/ 2671762 w 2676681"/>
              <a:gd name="connsiteY43" fmla="*/ 204788 h 571500"/>
              <a:gd name="connsiteX44" fmla="*/ 2676525 w 2676681"/>
              <a:gd name="connsiteY44" fmla="*/ 230982 h 571500"/>
              <a:gd name="connsiteX45" fmla="*/ 2674144 w 2676681"/>
              <a:gd name="connsiteY45" fmla="*/ 247650 h 571500"/>
              <a:gd name="connsiteX46" fmla="*/ 2662237 w 2676681"/>
              <a:gd name="connsiteY46" fmla="*/ 269082 h 571500"/>
              <a:gd name="connsiteX47" fmla="*/ 2628900 w 2676681"/>
              <a:gd name="connsiteY47" fmla="*/ 283369 h 571500"/>
              <a:gd name="connsiteX48" fmla="*/ 2550319 w 2676681"/>
              <a:gd name="connsiteY48" fmla="*/ 292894 h 571500"/>
              <a:gd name="connsiteX49" fmla="*/ 2481262 w 2676681"/>
              <a:gd name="connsiteY49" fmla="*/ 292894 h 571500"/>
              <a:gd name="connsiteX50" fmla="*/ 2362200 w 2676681"/>
              <a:gd name="connsiteY50" fmla="*/ 280988 h 571500"/>
              <a:gd name="connsiteX51" fmla="*/ 2252662 w 2676681"/>
              <a:gd name="connsiteY51" fmla="*/ 276225 h 571500"/>
              <a:gd name="connsiteX52" fmla="*/ 1955006 w 2676681"/>
              <a:gd name="connsiteY52" fmla="*/ 271463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76681" h="571500">
                <a:moveTo>
                  <a:pt x="1955006" y="271463"/>
                </a:moveTo>
                <a:lnTo>
                  <a:pt x="1714500" y="288132"/>
                </a:lnTo>
                <a:lnTo>
                  <a:pt x="1459706" y="314325"/>
                </a:lnTo>
                <a:lnTo>
                  <a:pt x="1138237" y="373857"/>
                </a:lnTo>
                <a:lnTo>
                  <a:pt x="892969" y="423863"/>
                </a:lnTo>
                <a:lnTo>
                  <a:pt x="640556" y="483394"/>
                </a:lnTo>
                <a:lnTo>
                  <a:pt x="338137" y="566738"/>
                </a:lnTo>
                <a:lnTo>
                  <a:pt x="328612" y="571500"/>
                </a:lnTo>
                <a:lnTo>
                  <a:pt x="304800" y="569119"/>
                </a:lnTo>
                <a:lnTo>
                  <a:pt x="276225" y="561975"/>
                </a:lnTo>
                <a:lnTo>
                  <a:pt x="230981" y="538163"/>
                </a:lnTo>
                <a:lnTo>
                  <a:pt x="135731" y="473869"/>
                </a:lnTo>
                <a:lnTo>
                  <a:pt x="59531" y="414338"/>
                </a:lnTo>
                <a:lnTo>
                  <a:pt x="26194" y="383382"/>
                </a:lnTo>
                <a:lnTo>
                  <a:pt x="4762" y="350044"/>
                </a:lnTo>
                <a:lnTo>
                  <a:pt x="0" y="328613"/>
                </a:lnTo>
                <a:lnTo>
                  <a:pt x="0" y="314325"/>
                </a:lnTo>
                <a:lnTo>
                  <a:pt x="7144" y="300038"/>
                </a:lnTo>
                <a:lnTo>
                  <a:pt x="26194" y="295275"/>
                </a:lnTo>
                <a:lnTo>
                  <a:pt x="92869" y="314325"/>
                </a:lnTo>
                <a:lnTo>
                  <a:pt x="140494" y="328613"/>
                </a:lnTo>
                <a:lnTo>
                  <a:pt x="200025" y="338138"/>
                </a:lnTo>
                <a:lnTo>
                  <a:pt x="254794" y="340519"/>
                </a:lnTo>
                <a:lnTo>
                  <a:pt x="342900" y="330994"/>
                </a:lnTo>
                <a:lnTo>
                  <a:pt x="545306" y="295275"/>
                </a:lnTo>
                <a:lnTo>
                  <a:pt x="869156" y="238125"/>
                </a:lnTo>
                <a:lnTo>
                  <a:pt x="1226344" y="178594"/>
                </a:lnTo>
                <a:lnTo>
                  <a:pt x="1473994" y="138113"/>
                </a:lnTo>
                <a:lnTo>
                  <a:pt x="1771650" y="109538"/>
                </a:lnTo>
                <a:lnTo>
                  <a:pt x="2019300" y="90488"/>
                </a:lnTo>
                <a:lnTo>
                  <a:pt x="2066925" y="76200"/>
                </a:lnTo>
                <a:lnTo>
                  <a:pt x="2114550" y="54769"/>
                </a:lnTo>
                <a:lnTo>
                  <a:pt x="2159794" y="28575"/>
                </a:lnTo>
                <a:lnTo>
                  <a:pt x="2195512" y="2382"/>
                </a:lnTo>
                <a:lnTo>
                  <a:pt x="2250281" y="0"/>
                </a:lnTo>
                <a:lnTo>
                  <a:pt x="2319337" y="9525"/>
                </a:lnTo>
                <a:lnTo>
                  <a:pt x="2374106" y="21432"/>
                </a:lnTo>
                <a:lnTo>
                  <a:pt x="2433637" y="40482"/>
                </a:lnTo>
                <a:lnTo>
                  <a:pt x="2486025" y="57150"/>
                </a:lnTo>
                <a:lnTo>
                  <a:pt x="2552700" y="85725"/>
                </a:lnTo>
                <a:lnTo>
                  <a:pt x="2597944" y="114300"/>
                </a:lnTo>
                <a:lnTo>
                  <a:pt x="2633662" y="147638"/>
                </a:lnTo>
                <a:lnTo>
                  <a:pt x="2659856" y="178594"/>
                </a:lnTo>
                <a:lnTo>
                  <a:pt x="2671762" y="204788"/>
                </a:lnTo>
                <a:cubicBezTo>
                  <a:pt x="2676681" y="229379"/>
                  <a:pt x="2676525" y="220505"/>
                  <a:pt x="2676525" y="230982"/>
                </a:cubicBezTo>
                <a:lnTo>
                  <a:pt x="2674144" y="247650"/>
                </a:lnTo>
                <a:lnTo>
                  <a:pt x="2662237" y="269082"/>
                </a:lnTo>
                <a:lnTo>
                  <a:pt x="2628900" y="283369"/>
                </a:lnTo>
                <a:lnTo>
                  <a:pt x="2550319" y="292894"/>
                </a:lnTo>
                <a:lnTo>
                  <a:pt x="2481262" y="292894"/>
                </a:lnTo>
                <a:lnTo>
                  <a:pt x="2362200" y="280988"/>
                </a:lnTo>
                <a:lnTo>
                  <a:pt x="2252662" y="276225"/>
                </a:lnTo>
                <a:lnTo>
                  <a:pt x="1955006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1E2F3F1-3826-2B45-AC36-582A5416B193}"/>
              </a:ext>
            </a:extLst>
          </p:cNvPr>
          <p:cNvSpPr/>
          <p:nvPr/>
        </p:nvSpPr>
        <p:spPr>
          <a:xfrm rot="16200000">
            <a:off x="3679825" y="3124200"/>
            <a:ext cx="3981450" cy="476250"/>
          </a:xfrm>
          <a:custGeom>
            <a:avLst/>
            <a:gdLst>
              <a:gd name="connsiteX0" fmla="*/ 1930777 w 3980529"/>
              <a:gd name="connsiteY0" fmla="*/ 404512 h 475896"/>
              <a:gd name="connsiteX1" fmla="*/ 934795 w 3980529"/>
              <a:gd name="connsiteY1" fmla="*/ 404512 h 475896"/>
              <a:gd name="connsiteX2" fmla="*/ 611866 w 3980529"/>
              <a:gd name="connsiteY2" fmla="*/ 387516 h 475896"/>
              <a:gd name="connsiteX3" fmla="*/ 302534 w 3980529"/>
              <a:gd name="connsiteY3" fmla="*/ 367120 h 475896"/>
              <a:gd name="connsiteX4" fmla="*/ 152966 w 3980529"/>
              <a:gd name="connsiteY4" fmla="*/ 360322 h 475896"/>
              <a:gd name="connsiteX5" fmla="*/ 105377 w 3980529"/>
              <a:gd name="connsiteY5" fmla="*/ 353523 h 475896"/>
              <a:gd name="connsiteX6" fmla="*/ 57787 w 3980529"/>
              <a:gd name="connsiteY6" fmla="*/ 339926 h 475896"/>
              <a:gd name="connsiteX7" fmla="*/ 27194 w 3980529"/>
              <a:gd name="connsiteY7" fmla="*/ 329728 h 475896"/>
              <a:gd name="connsiteX8" fmla="*/ 6798 w 3980529"/>
              <a:gd name="connsiteY8" fmla="*/ 312732 h 475896"/>
              <a:gd name="connsiteX9" fmla="*/ 0 w 3980529"/>
              <a:gd name="connsiteY9" fmla="*/ 292336 h 475896"/>
              <a:gd name="connsiteX10" fmla="*/ 0 w 3980529"/>
              <a:gd name="connsiteY10" fmla="*/ 278739 h 475896"/>
              <a:gd name="connsiteX11" fmla="*/ 10197 w 3980529"/>
              <a:gd name="connsiteY11" fmla="*/ 265142 h 475896"/>
              <a:gd name="connsiteX12" fmla="*/ 64586 w 3980529"/>
              <a:gd name="connsiteY12" fmla="*/ 237948 h 475896"/>
              <a:gd name="connsiteX13" fmla="*/ 129171 w 3980529"/>
              <a:gd name="connsiteY13" fmla="*/ 210754 h 475896"/>
              <a:gd name="connsiteX14" fmla="*/ 210754 w 3980529"/>
              <a:gd name="connsiteY14" fmla="*/ 197157 h 475896"/>
              <a:gd name="connsiteX15" fmla="*/ 367119 w 3980529"/>
              <a:gd name="connsiteY15" fmla="*/ 186959 h 475896"/>
              <a:gd name="connsiteX16" fmla="*/ 690049 w 3980529"/>
              <a:gd name="connsiteY16" fmla="*/ 173362 h 475896"/>
              <a:gd name="connsiteX17" fmla="*/ 931396 w 3980529"/>
              <a:gd name="connsiteY17" fmla="*/ 159765 h 475896"/>
              <a:gd name="connsiteX18" fmla="*/ 1128553 w 3980529"/>
              <a:gd name="connsiteY18" fmla="*/ 156366 h 475896"/>
              <a:gd name="connsiteX19" fmla="*/ 1567057 w 3980529"/>
              <a:gd name="connsiteY19" fmla="*/ 159765 h 475896"/>
              <a:gd name="connsiteX20" fmla="*/ 1750617 w 3980529"/>
              <a:gd name="connsiteY20" fmla="*/ 159765 h 475896"/>
              <a:gd name="connsiteX21" fmla="*/ 2161927 w 3980529"/>
              <a:gd name="connsiteY21" fmla="*/ 159765 h 475896"/>
              <a:gd name="connsiteX22" fmla="*/ 2359084 w 3980529"/>
              <a:gd name="connsiteY22" fmla="*/ 159765 h 475896"/>
              <a:gd name="connsiteX23" fmla="*/ 2719405 w 3980529"/>
              <a:gd name="connsiteY23" fmla="*/ 159765 h 475896"/>
              <a:gd name="connsiteX24" fmla="*/ 2967551 w 3980529"/>
              <a:gd name="connsiteY24" fmla="*/ 159765 h 475896"/>
              <a:gd name="connsiteX25" fmla="*/ 3270084 w 3980529"/>
              <a:gd name="connsiteY25" fmla="*/ 159765 h 475896"/>
              <a:gd name="connsiteX26" fmla="*/ 3480838 w 3980529"/>
              <a:gd name="connsiteY26" fmla="*/ 156366 h 475896"/>
              <a:gd name="connsiteX27" fmla="*/ 3684794 w 3980529"/>
              <a:gd name="connsiteY27" fmla="*/ 159765 h 475896"/>
              <a:gd name="connsiteX28" fmla="*/ 3732383 w 3980529"/>
              <a:gd name="connsiteY28" fmla="*/ 152967 h 475896"/>
              <a:gd name="connsiteX29" fmla="*/ 3783372 w 3980529"/>
              <a:gd name="connsiteY29" fmla="*/ 132571 h 475896"/>
              <a:gd name="connsiteX30" fmla="*/ 3827563 w 3980529"/>
              <a:gd name="connsiteY30" fmla="*/ 101978 h 475896"/>
              <a:gd name="connsiteX31" fmla="*/ 3864954 w 3980529"/>
              <a:gd name="connsiteY31" fmla="*/ 74784 h 475896"/>
              <a:gd name="connsiteX32" fmla="*/ 3895548 w 3980529"/>
              <a:gd name="connsiteY32" fmla="*/ 40791 h 475896"/>
              <a:gd name="connsiteX33" fmla="*/ 3929540 w 3980529"/>
              <a:gd name="connsiteY33" fmla="*/ 13597 h 475896"/>
              <a:gd name="connsiteX34" fmla="*/ 3960134 w 3980529"/>
              <a:gd name="connsiteY34" fmla="*/ 0 h 475896"/>
              <a:gd name="connsiteX35" fmla="*/ 3970331 w 3980529"/>
              <a:gd name="connsiteY35" fmla="*/ 0 h 475896"/>
              <a:gd name="connsiteX36" fmla="*/ 3980529 w 3980529"/>
              <a:gd name="connsiteY36" fmla="*/ 10198 h 475896"/>
              <a:gd name="connsiteX37" fmla="*/ 3980529 w 3980529"/>
              <a:gd name="connsiteY37" fmla="*/ 54388 h 475896"/>
              <a:gd name="connsiteX38" fmla="*/ 3966932 w 3980529"/>
              <a:gd name="connsiteY38" fmla="*/ 108777 h 475896"/>
              <a:gd name="connsiteX39" fmla="*/ 3919342 w 3980529"/>
              <a:gd name="connsiteY39" fmla="*/ 220952 h 475896"/>
              <a:gd name="connsiteX40" fmla="*/ 3824163 w 3980529"/>
              <a:gd name="connsiteY40" fmla="*/ 384116 h 475896"/>
              <a:gd name="connsiteX41" fmla="*/ 3766376 w 3980529"/>
              <a:gd name="connsiteY41" fmla="*/ 465698 h 475896"/>
              <a:gd name="connsiteX42" fmla="*/ 3756178 w 3980529"/>
              <a:gd name="connsiteY42" fmla="*/ 475896 h 475896"/>
              <a:gd name="connsiteX43" fmla="*/ 3725585 w 3980529"/>
              <a:gd name="connsiteY43" fmla="*/ 475896 h 475896"/>
              <a:gd name="connsiteX44" fmla="*/ 3701790 w 3980529"/>
              <a:gd name="connsiteY44" fmla="*/ 462299 h 475896"/>
              <a:gd name="connsiteX45" fmla="*/ 3664398 w 3980529"/>
              <a:gd name="connsiteY45" fmla="*/ 445303 h 475896"/>
              <a:gd name="connsiteX46" fmla="*/ 3610010 w 3980529"/>
              <a:gd name="connsiteY46" fmla="*/ 428307 h 475896"/>
              <a:gd name="connsiteX47" fmla="*/ 3494435 w 3980529"/>
              <a:gd name="connsiteY47" fmla="*/ 424907 h 475896"/>
              <a:gd name="connsiteX48" fmla="*/ 3344868 w 3980529"/>
              <a:gd name="connsiteY48" fmla="*/ 404512 h 475896"/>
              <a:gd name="connsiteX49" fmla="*/ 2957353 w 3980529"/>
              <a:gd name="connsiteY49" fmla="*/ 401113 h 475896"/>
              <a:gd name="connsiteX50" fmla="*/ 2722804 w 3980529"/>
              <a:gd name="connsiteY50" fmla="*/ 407911 h 475896"/>
              <a:gd name="connsiteX51" fmla="*/ 1930777 w 3980529"/>
              <a:gd name="connsiteY51" fmla="*/ 404512 h 47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80529" h="475896">
                <a:moveTo>
                  <a:pt x="1930777" y="404512"/>
                </a:moveTo>
                <a:lnTo>
                  <a:pt x="934795" y="404512"/>
                </a:lnTo>
                <a:lnTo>
                  <a:pt x="611866" y="387516"/>
                </a:lnTo>
                <a:lnTo>
                  <a:pt x="302534" y="367120"/>
                </a:lnTo>
                <a:lnTo>
                  <a:pt x="152966" y="360322"/>
                </a:lnTo>
                <a:lnTo>
                  <a:pt x="105377" y="353523"/>
                </a:lnTo>
                <a:lnTo>
                  <a:pt x="57787" y="339926"/>
                </a:lnTo>
                <a:lnTo>
                  <a:pt x="27194" y="329728"/>
                </a:lnTo>
                <a:lnTo>
                  <a:pt x="6798" y="312732"/>
                </a:lnTo>
                <a:lnTo>
                  <a:pt x="0" y="292336"/>
                </a:lnTo>
                <a:lnTo>
                  <a:pt x="0" y="278739"/>
                </a:lnTo>
                <a:lnTo>
                  <a:pt x="10197" y="265142"/>
                </a:lnTo>
                <a:lnTo>
                  <a:pt x="64586" y="237948"/>
                </a:lnTo>
                <a:lnTo>
                  <a:pt x="129171" y="210754"/>
                </a:lnTo>
                <a:lnTo>
                  <a:pt x="210754" y="197157"/>
                </a:lnTo>
                <a:lnTo>
                  <a:pt x="367119" y="186959"/>
                </a:lnTo>
                <a:lnTo>
                  <a:pt x="690049" y="173362"/>
                </a:lnTo>
                <a:lnTo>
                  <a:pt x="931396" y="159765"/>
                </a:lnTo>
                <a:lnTo>
                  <a:pt x="1128553" y="156366"/>
                </a:lnTo>
                <a:lnTo>
                  <a:pt x="1567057" y="159765"/>
                </a:lnTo>
                <a:lnTo>
                  <a:pt x="1750617" y="159765"/>
                </a:lnTo>
                <a:lnTo>
                  <a:pt x="2161927" y="159765"/>
                </a:lnTo>
                <a:lnTo>
                  <a:pt x="2359084" y="159765"/>
                </a:lnTo>
                <a:lnTo>
                  <a:pt x="2719405" y="159765"/>
                </a:lnTo>
                <a:lnTo>
                  <a:pt x="2967551" y="159765"/>
                </a:lnTo>
                <a:lnTo>
                  <a:pt x="3270084" y="159765"/>
                </a:lnTo>
                <a:lnTo>
                  <a:pt x="3480838" y="156366"/>
                </a:lnTo>
                <a:lnTo>
                  <a:pt x="3684794" y="159765"/>
                </a:lnTo>
                <a:lnTo>
                  <a:pt x="3732383" y="152967"/>
                </a:lnTo>
                <a:lnTo>
                  <a:pt x="3783372" y="132571"/>
                </a:lnTo>
                <a:lnTo>
                  <a:pt x="3827563" y="101978"/>
                </a:lnTo>
                <a:lnTo>
                  <a:pt x="3864954" y="74784"/>
                </a:lnTo>
                <a:lnTo>
                  <a:pt x="3895548" y="40791"/>
                </a:lnTo>
                <a:lnTo>
                  <a:pt x="3929540" y="13597"/>
                </a:lnTo>
                <a:lnTo>
                  <a:pt x="3960134" y="0"/>
                </a:lnTo>
                <a:lnTo>
                  <a:pt x="3970331" y="0"/>
                </a:lnTo>
                <a:lnTo>
                  <a:pt x="3980529" y="10198"/>
                </a:lnTo>
                <a:lnTo>
                  <a:pt x="3980529" y="54388"/>
                </a:lnTo>
                <a:lnTo>
                  <a:pt x="3966932" y="108777"/>
                </a:lnTo>
                <a:lnTo>
                  <a:pt x="3919342" y="220952"/>
                </a:lnTo>
                <a:lnTo>
                  <a:pt x="3824163" y="384116"/>
                </a:lnTo>
                <a:lnTo>
                  <a:pt x="3766376" y="465698"/>
                </a:lnTo>
                <a:lnTo>
                  <a:pt x="3756178" y="475896"/>
                </a:lnTo>
                <a:lnTo>
                  <a:pt x="3725585" y="475896"/>
                </a:lnTo>
                <a:lnTo>
                  <a:pt x="3701790" y="462299"/>
                </a:lnTo>
                <a:lnTo>
                  <a:pt x="3664398" y="445303"/>
                </a:lnTo>
                <a:lnTo>
                  <a:pt x="3610010" y="428307"/>
                </a:lnTo>
                <a:lnTo>
                  <a:pt x="3494435" y="424907"/>
                </a:lnTo>
                <a:lnTo>
                  <a:pt x="3344868" y="404512"/>
                </a:lnTo>
                <a:lnTo>
                  <a:pt x="2957353" y="401113"/>
                </a:lnTo>
                <a:lnTo>
                  <a:pt x="2722804" y="407911"/>
                </a:lnTo>
                <a:lnTo>
                  <a:pt x="1930777" y="404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61F531-3A71-A54E-962B-2FA4F3D66032}"/>
              </a:ext>
            </a:extLst>
          </p:cNvPr>
          <p:cNvSpPr/>
          <p:nvPr/>
        </p:nvSpPr>
        <p:spPr>
          <a:xfrm>
            <a:off x="3248025" y="2341563"/>
            <a:ext cx="760413" cy="1139825"/>
          </a:xfrm>
          <a:custGeom>
            <a:avLst/>
            <a:gdLst>
              <a:gd name="connsiteX0" fmla="*/ 440531 w 759619"/>
              <a:gd name="connsiteY0" fmla="*/ 602456 h 1140619"/>
              <a:gd name="connsiteX1" fmla="*/ 340519 w 759619"/>
              <a:gd name="connsiteY1" fmla="*/ 814387 h 1140619"/>
              <a:gd name="connsiteX2" fmla="*/ 264319 w 759619"/>
              <a:gd name="connsiteY2" fmla="*/ 978694 h 1140619"/>
              <a:gd name="connsiteX3" fmla="*/ 185738 w 759619"/>
              <a:gd name="connsiteY3" fmla="*/ 1140619 h 1140619"/>
              <a:gd name="connsiteX4" fmla="*/ 0 w 759619"/>
              <a:gd name="connsiteY4" fmla="*/ 1071562 h 1140619"/>
              <a:gd name="connsiteX5" fmla="*/ 50006 w 759619"/>
              <a:gd name="connsiteY5" fmla="*/ 1012031 h 1140619"/>
              <a:gd name="connsiteX6" fmla="*/ 90488 w 759619"/>
              <a:gd name="connsiteY6" fmla="*/ 957262 h 1140619"/>
              <a:gd name="connsiteX7" fmla="*/ 166688 w 759619"/>
              <a:gd name="connsiteY7" fmla="*/ 790575 h 1140619"/>
              <a:gd name="connsiteX8" fmla="*/ 264319 w 759619"/>
              <a:gd name="connsiteY8" fmla="*/ 564356 h 1140619"/>
              <a:gd name="connsiteX9" fmla="*/ 342900 w 759619"/>
              <a:gd name="connsiteY9" fmla="*/ 354806 h 1140619"/>
              <a:gd name="connsiteX10" fmla="*/ 395288 w 759619"/>
              <a:gd name="connsiteY10" fmla="*/ 195262 h 1140619"/>
              <a:gd name="connsiteX11" fmla="*/ 428625 w 759619"/>
              <a:gd name="connsiteY11" fmla="*/ 92869 h 1140619"/>
              <a:gd name="connsiteX12" fmla="*/ 431006 w 759619"/>
              <a:gd name="connsiteY12" fmla="*/ 73819 h 1140619"/>
              <a:gd name="connsiteX13" fmla="*/ 431006 w 759619"/>
              <a:gd name="connsiteY13" fmla="*/ 59531 h 1140619"/>
              <a:gd name="connsiteX14" fmla="*/ 392906 w 759619"/>
              <a:gd name="connsiteY14" fmla="*/ 0 h 1140619"/>
              <a:gd name="connsiteX15" fmla="*/ 759619 w 759619"/>
              <a:gd name="connsiteY15" fmla="*/ 21431 h 1140619"/>
              <a:gd name="connsiteX16" fmla="*/ 745331 w 759619"/>
              <a:gd name="connsiteY16" fmla="*/ 54769 h 1140619"/>
              <a:gd name="connsiteX17" fmla="*/ 695325 w 759619"/>
              <a:gd name="connsiteY17" fmla="*/ 109537 h 1140619"/>
              <a:gd name="connsiteX18" fmla="*/ 645319 w 759619"/>
              <a:gd name="connsiteY18" fmla="*/ 171450 h 1140619"/>
              <a:gd name="connsiteX19" fmla="*/ 602456 w 759619"/>
              <a:gd name="connsiteY19" fmla="*/ 233362 h 1140619"/>
              <a:gd name="connsiteX20" fmla="*/ 569119 w 759619"/>
              <a:gd name="connsiteY20" fmla="*/ 309562 h 1140619"/>
              <a:gd name="connsiteX21" fmla="*/ 440531 w 759619"/>
              <a:gd name="connsiteY21" fmla="*/ 602456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9619" h="1140619">
                <a:moveTo>
                  <a:pt x="440531" y="602456"/>
                </a:moveTo>
                <a:lnTo>
                  <a:pt x="340519" y="814387"/>
                </a:lnTo>
                <a:lnTo>
                  <a:pt x="264319" y="978694"/>
                </a:lnTo>
                <a:lnTo>
                  <a:pt x="185738" y="1140619"/>
                </a:lnTo>
                <a:lnTo>
                  <a:pt x="0" y="1071562"/>
                </a:lnTo>
                <a:lnTo>
                  <a:pt x="50006" y="1012031"/>
                </a:lnTo>
                <a:lnTo>
                  <a:pt x="90488" y="957262"/>
                </a:lnTo>
                <a:lnTo>
                  <a:pt x="166688" y="790575"/>
                </a:lnTo>
                <a:lnTo>
                  <a:pt x="264319" y="564356"/>
                </a:lnTo>
                <a:lnTo>
                  <a:pt x="342900" y="354806"/>
                </a:lnTo>
                <a:lnTo>
                  <a:pt x="395288" y="195262"/>
                </a:lnTo>
                <a:lnTo>
                  <a:pt x="428625" y="92869"/>
                </a:lnTo>
                <a:lnTo>
                  <a:pt x="431006" y="73819"/>
                </a:lnTo>
                <a:lnTo>
                  <a:pt x="431006" y="59531"/>
                </a:lnTo>
                <a:lnTo>
                  <a:pt x="392906" y="0"/>
                </a:lnTo>
                <a:lnTo>
                  <a:pt x="759619" y="21431"/>
                </a:lnTo>
                <a:lnTo>
                  <a:pt x="745331" y="54769"/>
                </a:lnTo>
                <a:lnTo>
                  <a:pt x="695325" y="109537"/>
                </a:lnTo>
                <a:lnTo>
                  <a:pt x="645319" y="171450"/>
                </a:lnTo>
                <a:lnTo>
                  <a:pt x="602456" y="233362"/>
                </a:lnTo>
                <a:lnTo>
                  <a:pt x="569119" y="309562"/>
                </a:lnTo>
                <a:lnTo>
                  <a:pt x="440531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A5FCED6-C89F-F649-BB1C-69BA03D6F072}"/>
              </a:ext>
            </a:extLst>
          </p:cNvPr>
          <p:cNvSpPr/>
          <p:nvPr/>
        </p:nvSpPr>
        <p:spPr>
          <a:xfrm>
            <a:off x="3209925" y="3233738"/>
            <a:ext cx="1046163" cy="469900"/>
          </a:xfrm>
          <a:custGeom>
            <a:avLst/>
            <a:gdLst>
              <a:gd name="connsiteX0" fmla="*/ 564356 w 1045369"/>
              <a:gd name="connsiteY0" fmla="*/ 245268 h 469106"/>
              <a:gd name="connsiteX1" fmla="*/ 438150 w 1045369"/>
              <a:gd name="connsiteY1" fmla="*/ 276225 h 469106"/>
              <a:gd name="connsiteX2" fmla="*/ 342900 w 1045369"/>
              <a:gd name="connsiteY2" fmla="*/ 309562 h 469106"/>
              <a:gd name="connsiteX3" fmla="*/ 264319 w 1045369"/>
              <a:gd name="connsiteY3" fmla="*/ 340518 h 469106"/>
              <a:gd name="connsiteX4" fmla="*/ 185738 w 1045369"/>
              <a:gd name="connsiteY4" fmla="*/ 388143 h 469106"/>
              <a:gd name="connsiteX5" fmla="*/ 147638 w 1045369"/>
              <a:gd name="connsiteY5" fmla="*/ 419100 h 469106"/>
              <a:gd name="connsiteX6" fmla="*/ 130969 w 1045369"/>
              <a:gd name="connsiteY6" fmla="*/ 445293 h 469106"/>
              <a:gd name="connsiteX7" fmla="*/ 111919 w 1045369"/>
              <a:gd name="connsiteY7" fmla="*/ 469106 h 469106"/>
              <a:gd name="connsiteX8" fmla="*/ 102394 w 1045369"/>
              <a:gd name="connsiteY8" fmla="*/ 469106 h 469106"/>
              <a:gd name="connsiteX9" fmla="*/ 80963 w 1045369"/>
              <a:gd name="connsiteY9" fmla="*/ 459581 h 469106"/>
              <a:gd name="connsiteX10" fmla="*/ 54769 w 1045369"/>
              <a:gd name="connsiteY10" fmla="*/ 411956 h 469106"/>
              <a:gd name="connsiteX11" fmla="*/ 30956 w 1045369"/>
              <a:gd name="connsiteY11" fmla="*/ 364331 h 469106"/>
              <a:gd name="connsiteX12" fmla="*/ 7144 w 1045369"/>
              <a:gd name="connsiteY12" fmla="*/ 300037 h 469106"/>
              <a:gd name="connsiteX13" fmla="*/ 0 w 1045369"/>
              <a:gd name="connsiteY13" fmla="*/ 245268 h 469106"/>
              <a:gd name="connsiteX14" fmla="*/ 2381 w 1045369"/>
              <a:gd name="connsiteY14" fmla="*/ 209550 h 469106"/>
              <a:gd name="connsiteX15" fmla="*/ 11906 w 1045369"/>
              <a:gd name="connsiteY15" fmla="*/ 192881 h 469106"/>
              <a:gd name="connsiteX16" fmla="*/ 85725 w 1045369"/>
              <a:gd name="connsiteY16" fmla="*/ 145256 h 469106"/>
              <a:gd name="connsiteX17" fmla="*/ 252413 w 1045369"/>
              <a:gd name="connsiteY17" fmla="*/ 176212 h 469106"/>
              <a:gd name="connsiteX18" fmla="*/ 378619 w 1045369"/>
              <a:gd name="connsiteY18" fmla="*/ 123825 h 469106"/>
              <a:gd name="connsiteX19" fmla="*/ 669131 w 1045369"/>
              <a:gd name="connsiteY19" fmla="*/ 14287 h 469106"/>
              <a:gd name="connsiteX20" fmla="*/ 707231 w 1045369"/>
              <a:gd name="connsiteY20" fmla="*/ 0 h 469106"/>
              <a:gd name="connsiteX21" fmla="*/ 733425 w 1045369"/>
              <a:gd name="connsiteY21" fmla="*/ 0 h 469106"/>
              <a:gd name="connsiteX22" fmla="*/ 773906 w 1045369"/>
              <a:gd name="connsiteY22" fmla="*/ 11906 h 469106"/>
              <a:gd name="connsiteX23" fmla="*/ 842963 w 1045369"/>
              <a:gd name="connsiteY23" fmla="*/ 47625 h 469106"/>
              <a:gd name="connsiteX24" fmla="*/ 940594 w 1045369"/>
              <a:gd name="connsiteY24" fmla="*/ 123825 h 469106"/>
              <a:gd name="connsiteX25" fmla="*/ 1021556 w 1045369"/>
              <a:gd name="connsiteY25" fmla="*/ 190500 h 469106"/>
              <a:gd name="connsiteX26" fmla="*/ 1042988 w 1045369"/>
              <a:gd name="connsiteY26" fmla="*/ 221456 h 469106"/>
              <a:gd name="connsiteX27" fmla="*/ 1045369 w 1045369"/>
              <a:gd name="connsiteY27" fmla="*/ 240506 h 469106"/>
              <a:gd name="connsiteX28" fmla="*/ 1042988 w 1045369"/>
              <a:gd name="connsiteY28" fmla="*/ 269081 h 469106"/>
              <a:gd name="connsiteX29" fmla="*/ 1031081 w 1045369"/>
              <a:gd name="connsiteY29" fmla="*/ 288131 h 469106"/>
              <a:gd name="connsiteX30" fmla="*/ 978694 w 1045369"/>
              <a:gd name="connsiteY30" fmla="*/ 323850 h 469106"/>
              <a:gd name="connsiteX31" fmla="*/ 950119 w 1045369"/>
              <a:gd name="connsiteY31" fmla="*/ 352425 h 469106"/>
              <a:gd name="connsiteX32" fmla="*/ 654844 w 1045369"/>
              <a:gd name="connsiteY32" fmla="*/ 264318 h 469106"/>
              <a:gd name="connsiteX33" fmla="*/ 640556 w 1045369"/>
              <a:gd name="connsiteY33" fmla="*/ 247650 h 469106"/>
              <a:gd name="connsiteX34" fmla="*/ 623888 w 1045369"/>
              <a:gd name="connsiteY34" fmla="*/ 240506 h 469106"/>
              <a:gd name="connsiteX35" fmla="*/ 564356 w 1045369"/>
              <a:gd name="connsiteY35" fmla="*/ 245268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45369" h="469106">
                <a:moveTo>
                  <a:pt x="564356" y="245268"/>
                </a:moveTo>
                <a:lnTo>
                  <a:pt x="438150" y="276225"/>
                </a:lnTo>
                <a:lnTo>
                  <a:pt x="342900" y="309562"/>
                </a:lnTo>
                <a:lnTo>
                  <a:pt x="264319" y="340518"/>
                </a:lnTo>
                <a:lnTo>
                  <a:pt x="185738" y="388143"/>
                </a:lnTo>
                <a:lnTo>
                  <a:pt x="147638" y="419100"/>
                </a:lnTo>
                <a:lnTo>
                  <a:pt x="130969" y="445293"/>
                </a:lnTo>
                <a:lnTo>
                  <a:pt x="111919" y="469106"/>
                </a:lnTo>
                <a:lnTo>
                  <a:pt x="102394" y="469106"/>
                </a:lnTo>
                <a:lnTo>
                  <a:pt x="80963" y="459581"/>
                </a:lnTo>
                <a:lnTo>
                  <a:pt x="54769" y="411956"/>
                </a:lnTo>
                <a:lnTo>
                  <a:pt x="30956" y="364331"/>
                </a:lnTo>
                <a:lnTo>
                  <a:pt x="7144" y="300037"/>
                </a:lnTo>
                <a:lnTo>
                  <a:pt x="0" y="245268"/>
                </a:lnTo>
                <a:lnTo>
                  <a:pt x="2381" y="209550"/>
                </a:lnTo>
                <a:lnTo>
                  <a:pt x="11906" y="192881"/>
                </a:lnTo>
                <a:lnTo>
                  <a:pt x="85725" y="145256"/>
                </a:lnTo>
                <a:lnTo>
                  <a:pt x="252413" y="176212"/>
                </a:lnTo>
                <a:lnTo>
                  <a:pt x="378619" y="123825"/>
                </a:lnTo>
                <a:lnTo>
                  <a:pt x="669131" y="14287"/>
                </a:lnTo>
                <a:lnTo>
                  <a:pt x="707231" y="0"/>
                </a:lnTo>
                <a:lnTo>
                  <a:pt x="733425" y="0"/>
                </a:lnTo>
                <a:lnTo>
                  <a:pt x="773906" y="11906"/>
                </a:lnTo>
                <a:lnTo>
                  <a:pt x="842963" y="47625"/>
                </a:lnTo>
                <a:lnTo>
                  <a:pt x="940594" y="123825"/>
                </a:lnTo>
                <a:lnTo>
                  <a:pt x="1021556" y="190500"/>
                </a:lnTo>
                <a:lnTo>
                  <a:pt x="1042988" y="221456"/>
                </a:lnTo>
                <a:lnTo>
                  <a:pt x="1045369" y="240506"/>
                </a:lnTo>
                <a:lnTo>
                  <a:pt x="1042988" y="269081"/>
                </a:lnTo>
                <a:lnTo>
                  <a:pt x="1031081" y="288131"/>
                </a:lnTo>
                <a:lnTo>
                  <a:pt x="978694" y="323850"/>
                </a:lnTo>
                <a:lnTo>
                  <a:pt x="950119" y="352425"/>
                </a:lnTo>
                <a:lnTo>
                  <a:pt x="654844" y="264318"/>
                </a:lnTo>
                <a:lnTo>
                  <a:pt x="640556" y="247650"/>
                </a:lnTo>
                <a:lnTo>
                  <a:pt x="623888" y="240506"/>
                </a:lnTo>
                <a:lnTo>
                  <a:pt x="564356" y="245268"/>
                </a:lnTo>
                <a:close/>
              </a:path>
            </a:pathLst>
          </a:custGeom>
          <a:solidFill>
            <a:srgbClr val="1F49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C4F123-98B7-FA47-B7A2-5D407E739D51}"/>
              </a:ext>
            </a:extLst>
          </p:cNvPr>
          <p:cNvSpPr/>
          <p:nvPr/>
        </p:nvSpPr>
        <p:spPr>
          <a:xfrm rot="16200000">
            <a:off x="2310606" y="3782220"/>
            <a:ext cx="2257425" cy="1509712"/>
          </a:xfrm>
          <a:custGeom>
            <a:avLst/>
            <a:gdLst>
              <a:gd name="connsiteX0" fmla="*/ 683419 w 2257425"/>
              <a:gd name="connsiteY0" fmla="*/ 919163 h 1509713"/>
              <a:gd name="connsiteX1" fmla="*/ 585787 w 2257425"/>
              <a:gd name="connsiteY1" fmla="*/ 842963 h 1509713"/>
              <a:gd name="connsiteX2" fmla="*/ 469106 w 2257425"/>
              <a:gd name="connsiteY2" fmla="*/ 742950 h 1509713"/>
              <a:gd name="connsiteX3" fmla="*/ 290512 w 2257425"/>
              <a:gd name="connsiteY3" fmla="*/ 557213 h 1509713"/>
              <a:gd name="connsiteX4" fmla="*/ 209550 w 2257425"/>
              <a:gd name="connsiteY4" fmla="*/ 459581 h 1509713"/>
              <a:gd name="connsiteX5" fmla="*/ 133350 w 2257425"/>
              <a:gd name="connsiteY5" fmla="*/ 347663 h 1509713"/>
              <a:gd name="connsiteX6" fmla="*/ 57150 w 2257425"/>
              <a:gd name="connsiteY6" fmla="*/ 216694 h 1509713"/>
              <a:gd name="connsiteX7" fmla="*/ 11906 w 2257425"/>
              <a:gd name="connsiteY7" fmla="*/ 107156 h 1509713"/>
              <a:gd name="connsiteX8" fmla="*/ 0 w 2257425"/>
              <a:gd name="connsiteY8" fmla="*/ 73819 h 1509713"/>
              <a:gd name="connsiteX9" fmla="*/ 0 w 2257425"/>
              <a:gd name="connsiteY9" fmla="*/ 40481 h 1509713"/>
              <a:gd name="connsiteX10" fmla="*/ 7144 w 2257425"/>
              <a:gd name="connsiteY10" fmla="*/ 7144 h 1509713"/>
              <a:gd name="connsiteX11" fmla="*/ 14287 w 2257425"/>
              <a:gd name="connsiteY11" fmla="*/ 2381 h 1509713"/>
              <a:gd name="connsiteX12" fmla="*/ 28575 w 2257425"/>
              <a:gd name="connsiteY12" fmla="*/ 0 h 1509713"/>
              <a:gd name="connsiteX13" fmla="*/ 45244 w 2257425"/>
              <a:gd name="connsiteY13" fmla="*/ 9525 h 1509713"/>
              <a:gd name="connsiteX14" fmla="*/ 69056 w 2257425"/>
              <a:gd name="connsiteY14" fmla="*/ 47625 h 1509713"/>
              <a:gd name="connsiteX15" fmla="*/ 130969 w 2257425"/>
              <a:gd name="connsiteY15" fmla="*/ 150019 h 1509713"/>
              <a:gd name="connsiteX16" fmla="*/ 204787 w 2257425"/>
              <a:gd name="connsiteY16" fmla="*/ 242888 h 1509713"/>
              <a:gd name="connsiteX17" fmla="*/ 290512 w 2257425"/>
              <a:gd name="connsiteY17" fmla="*/ 347663 h 1509713"/>
              <a:gd name="connsiteX18" fmla="*/ 416719 w 2257425"/>
              <a:gd name="connsiteY18" fmla="*/ 469106 h 1509713"/>
              <a:gd name="connsiteX19" fmla="*/ 573881 w 2257425"/>
              <a:gd name="connsiteY19" fmla="*/ 597694 h 1509713"/>
              <a:gd name="connsiteX20" fmla="*/ 688181 w 2257425"/>
              <a:gd name="connsiteY20" fmla="*/ 676275 h 1509713"/>
              <a:gd name="connsiteX21" fmla="*/ 814387 w 2257425"/>
              <a:gd name="connsiteY21" fmla="*/ 757238 h 1509713"/>
              <a:gd name="connsiteX22" fmla="*/ 1014412 w 2257425"/>
              <a:gd name="connsiteY22" fmla="*/ 859631 h 1509713"/>
              <a:gd name="connsiteX23" fmla="*/ 1169194 w 2257425"/>
              <a:gd name="connsiteY23" fmla="*/ 926306 h 1509713"/>
              <a:gd name="connsiteX24" fmla="*/ 1254919 w 2257425"/>
              <a:gd name="connsiteY24" fmla="*/ 969169 h 1509713"/>
              <a:gd name="connsiteX25" fmla="*/ 1404937 w 2257425"/>
              <a:gd name="connsiteY25" fmla="*/ 1033463 h 1509713"/>
              <a:gd name="connsiteX26" fmla="*/ 1500187 w 2257425"/>
              <a:gd name="connsiteY26" fmla="*/ 1066800 h 1509713"/>
              <a:gd name="connsiteX27" fmla="*/ 1607344 w 2257425"/>
              <a:gd name="connsiteY27" fmla="*/ 1097756 h 1509713"/>
              <a:gd name="connsiteX28" fmla="*/ 1740694 w 2257425"/>
              <a:gd name="connsiteY28" fmla="*/ 1128713 h 1509713"/>
              <a:gd name="connsiteX29" fmla="*/ 1819275 w 2257425"/>
              <a:gd name="connsiteY29" fmla="*/ 1145381 h 1509713"/>
              <a:gd name="connsiteX30" fmla="*/ 1962150 w 2257425"/>
              <a:gd name="connsiteY30" fmla="*/ 1169194 h 1509713"/>
              <a:gd name="connsiteX31" fmla="*/ 2050256 w 2257425"/>
              <a:gd name="connsiteY31" fmla="*/ 1181100 h 1509713"/>
              <a:gd name="connsiteX32" fmla="*/ 2114550 w 2257425"/>
              <a:gd name="connsiteY32" fmla="*/ 1190625 h 1509713"/>
              <a:gd name="connsiteX33" fmla="*/ 2257425 w 2257425"/>
              <a:gd name="connsiteY33" fmla="*/ 1166813 h 1509713"/>
              <a:gd name="connsiteX34" fmla="*/ 2155031 w 2257425"/>
              <a:gd name="connsiteY34" fmla="*/ 1509713 h 1509713"/>
              <a:gd name="connsiteX35" fmla="*/ 2078831 w 2257425"/>
              <a:gd name="connsiteY35" fmla="*/ 1476375 h 1509713"/>
              <a:gd name="connsiteX36" fmla="*/ 2031206 w 2257425"/>
              <a:gd name="connsiteY36" fmla="*/ 1450181 h 1509713"/>
              <a:gd name="connsiteX37" fmla="*/ 1981200 w 2257425"/>
              <a:gd name="connsiteY37" fmla="*/ 1433513 h 1509713"/>
              <a:gd name="connsiteX38" fmla="*/ 1788319 w 2257425"/>
              <a:gd name="connsiteY38" fmla="*/ 1390650 h 1509713"/>
              <a:gd name="connsiteX39" fmla="*/ 1516856 w 2257425"/>
              <a:gd name="connsiteY39" fmla="*/ 1316831 h 1509713"/>
              <a:gd name="connsiteX40" fmla="*/ 1269206 w 2257425"/>
              <a:gd name="connsiteY40" fmla="*/ 1238250 h 1509713"/>
              <a:gd name="connsiteX41" fmla="*/ 1047750 w 2257425"/>
              <a:gd name="connsiteY41" fmla="*/ 1147763 h 1509713"/>
              <a:gd name="connsiteX42" fmla="*/ 909637 w 2257425"/>
              <a:gd name="connsiteY42" fmla="*/ 1073944 h 1509713"/>
              <a:gd name="connsiteX43" fmla="*/ 683419 w 2257425"/>
              <a:gd name="connsiteY43" fmla="*/ 919163 h 150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57425" h="1509713">
                <a:moveTo>
                  <a:pt x="683419" y="919163"/>
                </a:moveTo>
                <a:lnTo>
                  <a:pt x="585787" y="842963"/>
                </a:lnTo>
                <a:lnTo>
                  <a:pt x="469106" y="742950"/>
                </a:lnTo>
                <a:lnTo>
                  <a:pt x="290512" y="557213"/>
                </a:lnTo>
                <a:lnTo>
                  <a:pt x="209550" y="459581"/>
                </a:lnTo>
                <a:lnTo>
                  <a:pt x="133350" y="347663"/>
                </a:lnTo>
                <a:lnTo>
                  <a:pt x="57150" y="216694"/>
                </a:lnTo>
                <a:lnTo>
                  <a:pt x="11906" y="107156"/>
                </a:lnTo>
                <a:lnTo>
                  <a:pt x="0" y="73819"/>
                </a:lnTo>
                <a:lnTo>
                  <a:pt x="0" y="40481"/>
                </a:lnTo>
                <a:lnTo>
                  <a:pt x="7144" y="7144"/>
                </a:lnTo>
                <a:lnTo>
                  <a:pt x="14287" y="2381"/>
                </a:lnTo>
                <a:lnTo>
                  <a:pt x="28575" y="0"/>
                </a:lnTo>
                <a:lnTo>
                  <a:pt x="45244" y="9525"/>
                </a:lnTo>
                <a:lnTo>
                  <a:pt x="69056" y="47625"/>
                </a:lnTo>
                <a:lnTo>
                  <a:pt x="130969" y="150019"/>
                </a:lnTo>
                <a:lnTo>
                  <a:pt x="204787" y="242888"/>
                </a:lnTo>
                <a:lnTo>
                  <a:pt x="290512" y="347663"/>
                </a:lnTo>
                <a:lnTo>
                  <a:pt x="416719" y="469106"/>
                </a:lnTo>
                <a:lnTo>
                  <a:pt x="573881" y="597694"/>
                </a:lnTo>
                <a:lnTo>
                  <a:pt x="688181" y="676275"/>
                </a:lnTo>
                <a:lnTo>
                  <a:pt x="814387" y="757238"/>
                </a:lnTo>
                <a:lnTo>
                  <a:pt x="1014412" y="859631"/>
                </a:lnTo>
                <a:lnTo>
                  <a:pt x="1169194" y="926306"/>
                </a:lnTo>
                <a:lnTo>
                  <a:pt x="1254919" y="969169"/>
                </a:lnTo>
                <a:lnTo>
                  <a:pt x="1404937" y="1033463"/>
                </a:lnTo>
                <a:lnTo>
                  <a:pt x="1500187" y="1066800"/>
                </a:lnTo>
                <a:lnTo>
                  <a:pt x="1607344" y="1097756"/>
                </a:lnTo>
                <a:lnTo>
                  <a:pt x="1740694" y="1128713"/>
                </a:lnTo>
                <a:lnTo>
                  <a:pt x="1819275" y="1145381"/>
                </a:lnTo>
                <a:lnTo>
                  <a:pt x="1962150" y="1169194"/>
                </a:lnTo>
                <a:lnTo>
                  <a:pt x="2050256" y="1181100"/>
                </a:lnTo>
                <a:lnTo>
                  <a:pt x="2114550" y="1190625"/>
                </a:lnTo>
                <a:lnTo>
                  <a:pt x="2257425" y="1166813"/>
                </a:lnTo>
                <a:lnTo>
                  <a:pt x="2155031" y="1509713"/>
                </a:lnTo>
                <a:lnTo>
                  <a:pt x="2078831" y="1476375"/>
                </a:lnTo>
                <a:lnTo>
                  <a:pt x="2031206" y="1450181"/>
                </a:lnTo>
                <a:lnTo>
                  <a:pt x="1981200" y="1433513"/>
                </a:lnTo>
                <a:lnTo>
                  <a:pt x="1788319" y="1390650"/>
                </a:lnTo>
                <a:lnTo>
                  <a:pt x="1516856" y="1316831"/>
                </a:lnTo>
                <a:lnTo>
                  <a:pt x="1269206" y="1238250"/>
                </a:lnTo>
                <a:lnTo>
                  <a:pt x="1047750" y="1147763"/>
                </a:lnTo>
                <a:lnTo>
                  <a:pt x="909637" y="1073944"/>
                </a:lnTo>
                <a:lnTo>
                  <a:pt x="683419" y="919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C2B6849-82DE-9C49-B96F-21E4DA01BD89}"/>
              </a:ext>
            </a:extLst>
          </p:cNvPr>
          <p:cNvSpPr/>
          <p:nvPr/>
        </p:nvSpPr>
        <p:spPr>
          <a:xfrm>
            <a:off x="2754313" y="3983038"/>
            <a:ext cx="4451350" cy="2022475"/>
          </a:xfrm>
          <a:custGeom>
            <a:avLst/>
            <a:gdLst>
              <a:gd name="connsiteX0" fmla="*/ 2498141 w 4451299"/>
              <a:gd name="connsiteY0" fmla="*/ 1598372 h 2022653"/>
              <a:gd name="connsiteX1" fmla="*/ 2095805 w 4451299"/>
              <a:gd name="connsiteY1" fmla="*/ 1393546 h 2022653"/>
              <a:gd name="connsiteX2" fmla="*/ 1693469 w 4451299"/>
              <a:gd name="connsiteY2" fmla="*/ 1170432 h 2022653"/>
              <a:gd name="connsiteX3" fmla="*/ 1305763 w 4451299"/>
              <a:gd name="connsiteY3" fmla="*/ 943661 h 2022653"/>
              <a:gd name="connsiteX4" fmla="*/ 1009497 w 4451299"/>
              <a:gd name="connsiteY4" fmla="*/ 764439 h 2022653"/>
              <a:gd name="connsiteX5" fmla="*/ 782726 w 4451299"/>
              <a:gd name="connsiteY5" fmla="*/ 672999 h 2022653"/>
              <a:gd name="connsiteX6" fmla="*/ 596189 w 4451299"/>
              <a:gd name="connsiteY6" fmla="*/ 566928 h 2022653"/>
              <a:gd name="connsiteX7" fmla="*/ 354787 w 4451299"/>
              <a:gd name="connsiteY7" fmla="*/ 442570 h 2022653"/>
              <a:gd name="connsiteX8" fmla="*/ 168249 w 4451299"/>
              <a:gd name="connsiteY8" fmla="*/ 362103 h 2022653"/>
              <a:gd name="connsiteX9" fmla="*/ 98755 w 4451299"/>
              <a:gd name="connsiteY9" fmla="*/ 336500 h 2022653"/>
              <a:gd name="connsiteX10" fmla="*/ 76809 w 4451299"/>
              <a:gd name="connsiteY10" fmla="*/ 321869 h 2022653"/>
              <a:gd name="connsiteX11" fmla="*/ 43891 w 4451299"/>
              <a:gd name="connsiteY11" fmla="*/ 263348 h 2022653"/>
              <a:gd name="connsiteX12" fmla="*/ 14630 w 4451299"/>
              <a:gd name="connsiteY12" fmla="*/ 168250 h 2022653"/>
              <a:gd name="connsiteX13" fmla="*/ 3657 w 4451299"/>
              <a:gd name="connsiteY13" fmla="*/ 95098 h 2022653"/>
              <a:gd name="connsiteX14" fmla="*/ 0 w 4451299"/>
              <a:gd name="connsiteY14" fmla="*/ 54864 h 2022653"/>
              <a:gd name="connsiteX15" fmla="*/ 0 w 4451299"/>
              <a:gd name="connsiteY15" fmla="*/ 18288 h 2022653"/>
              <a:gd name="connsiteX16" fmla="*/ 10973 w 4451299"/>
              <a:gd name="connsiteY16" fmla="*/ 0 h 2022653"/>
              <a:gd name="connsiteX17" fmla="*/ 32918 w 4451299"/>
              <a:gd name="connsiteY17" fmla="*/ 0 h 2022653"/>
              <a:gd name="connsiteX18" fmla="*/ 58521 w 4451299"/>
              <a:gd name="connsiteY18" fmla="*/ 10973 h 2022653"/>
              <a:gd name="connsiteX19" fmla="*/ 109728 w 4451299"/>
              <a:gd name="connsiteY19" fmla="*/ 69495 h 2022653"/>
              <a:gd name="connsiteX20" fmla="*/ 153619 w 4451299"/>
              <a:gd name="connsiteY20" fmla="*/ 113386 h 2022653"/>
              <a:gd name="connsiteX21" fmla="*/ 226771 w 4451299"/>
              <a:gd name="connsiteY21" fmla="*/ 175565 h 2022653"/>
              <a:gd name="connsiteX22" fmla="*/ 270662 w 4451299"/>
              <a:gd name="connsiteY22" fmla="*/ 208484 h 2022653"/>
              <a:gd name="connsiteX23" fmla="*/ 354787 w 4451299"/>
              <a:gd name="connsiteY23" fmla="*/ 256032 h 2022653"/>
              <a:gd name="connsiteX24" fmla="*/ 607161 w 4451299"/>
              <a:gd name="connsiteY24" fmla="*/ 391364 h 2022653"/>
              <a:gd name="connsiteX25" fmla="*/ 863193 w 4451299"/>
              <a:gd name="connsiteY25" fmla="*/ 519380 h 2022653"/>
              <a:gd name="connsiteX26" fmla="*/ 1093622 w 4451299"/>
              <a:gd name="connsiteY26" fmla="*/ 640080 h 2022653"/>
              <a:gd name="connsiteX27" fmla="*/ 1558137 w 4451299"/>
              <a:gd name="connsiteY27" fmla="*/ 885140 h 2022653"/>
              <a:gd name="connsiteX28" fmla="*/ 1869033 w 4451299"/>
              <a:gd name="connsiteY28" fmla="*/ 1038759 h 2022653"/>
              <a:gd name="connsiteX29" fmla="*/ 2275027 w 4451299"/>
              <a:gd name="connsiteY29" fmla="*/ 1228954 h 2022653"/>
              <a:gd name="connsiteX30" fmla="*/ 2611526 w 4451299"/>
              <a:gd name="connsiteY30" fmla="*/ 1378916 h 2022653"/>
              <a:gd name="connsiteX31" fmla="*/ 2893161 w 4451299"/>
              <a:gd name="connsiteY31" fmla="*/ 1466698 h 2022653"/>
              <a:gd name="connsiteX32" fmla="*/ 3408883 w 4451299"/>
              <a:gd name="connsiteY32" fmla="*/ 1602029 h 2022653"/>
              <a:gd name="connsiteX33" fmla="*/ 3836822 w 4451299"/>
              <a:gd name="connsiteY33" fmla="*/ 1700784 h 2022653"/>
              <a:gd name="connsiteX34" fmla="*/ 4275734 w 4451299"/>
              <a:gd name="connsiteY34" fmla="*/ 1788567 h 2022653"/>
              <a:gd name="connsiteX35" fmla="*/ 4422038 w 4451299"/>
              <a:gd name="connsiteY35" fmla="*/ 1817828 h 2022653"/>
              <a:gd name="connsiteX36" fmla="*/ 4440326 w 4451299"/>
              <a:gd name="connsiteY36" fmla="*/ 1825143 h 2022653"/>
              <a:gd name="connsiteX37" fmla="*/ 4451299 w 4451299"/>
              <a:gd name="connsiteY37" fmla="*/ 1836116 h 2022653"/>
              <a:gd name="connsiteX38" fmla="*/ 4447641 w 4451299"/>
              <a:gd name="connsiteY38" fmla="*/ 1850746 h 2022653"/>
              <a:gd name="connsiteX39" fmla="*/ 4422038 w 4451299"/>
              <a:gd name="connsiteY39" fmla="*/ 1872692 h 2022653"/>
              <a:gd name="connsiteX40" fmla="*/ 4217213 w 4451299"/>
              <a:gd name="connsiteY40" fmla="*/ 1909268 h 2022653"/>
              <a:gd name="connsiteX41" fmla="*/ 3814877 w 4451299"/>
              <a:gd name="connsiteY41" fmla="*/ 1975104 h 2022653"/>
              <a:gd name="connsiteX42" fmla="*/ 3580790 w 4451299"/>
              <a:gd name="connsiteY42" fmla="*/ 2018996 h 2022653"/>
              <a:gd name="connsiteX43" fmla="*/ 3540557 w 4451299"/>
              <a:gd name="connsiteY43" fmla="*/ 2022653 h 2022653"/>
              <a:gd name="connsiteX44" fmla="*/ 3463747 w 4451299"/>
              <a:gd name="connsiteY44" fmla="*/ 2011680 h 2022653"/>
              <a:gd name="connsiteX45" fmla="*/ 3368649 w 4451299"/>
              <a:gd name="connsiteY45" fmla="*/ 1997050 h 2022653"/>
              <a:gd name="connsiteX46" fmla="*/ 3229661 w 4451299"/>
              <a:gd name="connsiteY46" fmla="*/ 1949501 h 2022653"/>
              <a:gd name="connsiteX47" fmla="*/ 2999232 w 4451299"/>
              <a:gd name="connsiteY47" fmla="*/ 1850746 h 2022653"/>
              <a:gd name="connsiteX48" fmla="*/ 2498141 w 4451299"/>
              <a:gd name="connsiteY48" fmla="*/ 1598372 h 2022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1299" h="2022653">
                <a:moveTo>
                  <a:pt x="2498141" y="1598372"/>
                </a:moveTo>
                <a:lnTo>
                  <a:pt x="2095805" y="1393546"/>
                </a:lnTo>
                <a:lnTo>
                  <a:pt x="1693469" y="1170432"/>
                </a:lnTo>
                <a:lnTo>
                  <a:pt x="1305763" y="943661"/>
                </a:lnTo>
                <a:lnTo>
                  <a:pt x="1009497" y="764439"/>
                </a:lnTo>
                <a:lnTo>
                  <a:pt x="782726" y="672999"/>
                </a:lnTo>
                <a:lnTo>
                  <a:pt x="596189" y="566928"/>
                </a:lnTo>
                <a:lnTo>
                  <a:pt x="354787" y="442570"/>
                </a:lnTo>
                <a:lnTo>
                  <a:pt x="168249" y="362103"/>
                </a:lnTo>
                <a:lnTo>
                  <a:pt x="98755" y="336500"/>
                </a:lnTo>
                <a:lnTo>
                  <a:pt x="76809" y="321869"/>
                </a:lnTo>
                <a:lnTo>
                  <a:pt x="43891" y="263348"/>
                </a:lnTo>
                <a:lnTo>
                  <a:pt x="14630" y="168250"/>
                </a:lnTo>
                <a:lnTo>
                  <a:pt x="3657" y="95098"/>
                </a:lnTo>
                <a:lnTo>
                  <a:pt x="0" y="54864"/>
                </a:lnTo>
                <a:lnTo>
                  <a:pt x="0" y="18288"/>
                </a:lnTo>
                <a:lnTo>
                  <a:pt x="10973" y="0"/>
                </a:lnTo>
                <a:lnTo>
                  <a:pt x="32918" y="0"/>
                </a:lnTo>
                <a:lnTo>
                  <a:pt x="58521" y="10973"/>
                </a:lnTo>
                <a:lnTo>
                  <a:pt x="109728" y="69495"/>
                </a:lnTo>
                <a:lnTo>
                  <a:pt x="153619" y="113386"/>
                </a:lnTo>
                <a:lnTo>
                  <a:pt x="226771" y="175565"/>
                </a:lnTo>
                <a:lnTo>
                  <a:pt x="270662" y="208484"/>
                </a:lnTo>
                <a:lnTo>
                  <a:pt x="354787" y="256032"/>
                </a:lnTo>
                <a:lnTo>
                  <a:pt x="607161" y="391364"/>
                </a:lnTo>
                <a:lnTo>
                  <a:pt x="863193" y="519380"/>
                </a:lnTo>
                <a:lnTo>
                  <a:pt x="1093622" y="640080"/>
                </a:lnTo>
                <a:lnTo>
                  <a:pt x="1558137" y="885140"/>
                </a:lnTo>
                <a:lnTo>
                  <a:pt x="1869033" y="1038759"/>
                </a:lnTo>
                <a:lnTo>
                  <a:pt x="2275027" y="1228954"/>
                </a:lnTo>
                <a:lnTo>
                  <a:pt x="2611526" y="1378916"/>
                </a:lnTo>
                <a:lnTo>
                  <a:pt x="2893161" y="1466698"/>
                </a:lnTo>
                <a:lnTo>
                  <a:pt x="3408883" y="1602029"/>
                </a:lnTo>
                <a:lnTo>
                  <a:pt x="3836822" y="1700784"/>
                </a:lnTo>
                <a:lnTo>
                  <a:pt x="4275734" y="1788567"/>
                </a:lnTo>
                <a:lnTo>
                  <a:pt x="4422038" y="1817828"/>
                </a:lnTo>
                <a:lnTo>
                  <a:pt x="4440326" y="1825143"/>
                </a:lnTo>
                <a:lnTo>
                  <a:pt x="4451299" y="1836116"/>
                </a:lnTo>
                <a:lnTo>
                  <a:pt x="4447641" y="1850746"/>
                </a:lnTo>
                <a:lnTo>
                  <a:pt x="4422038" y="1872692"/>
                </a:lnTo>
                <a:lnTo>
                  <a:pt x="4217213" y="1909268"/>
                </a:lnTo>
                <a:lnTo>
                  <a:pt x="3814877" y="1975104"/>
                </a:lnTo>
                <a:lnTo>
                  <a:pt x="3580790" y="2018996"/>
                </a:lnTo>
                <a:lnTo>
                  <a:pt x="3540557" y="2022653"/>
                </a:lnTo>
                <a:lnTo>
                  <a:pt x="3463747" y="2011680"/>
                </a:lnTo>
                <a:lnTo>
                  <a:pt x="3368649" y="1997050"/>
                </a:lnTo>
                <a:lnTo>
                  <a:pt x="3229661" y="1949501"/>
                </a:lnTo>
                <a:lnTo>
                  <a:pt x="2999232" y="1850746"/>
                </a:lnTo>
                <a:lnTo>
                  <a:pt x="2498141" y="15983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40538D4-F342-46E5-A3C6-CB852FBA8D7E}"/>
              </a:ext>
            </a:extLst>
          </p:cNvPr>
          <p:cNvGrpSpPr/>
          <p:nvPr/>
        </p:nvGrpSpPr>
        <p:grpSpPr>
          <a:xfrm>
            <a:off x="2676525" y="1386681"/>
            <a:ext cx="4622800" cy="4633913"/>
            <a:chOff x="2828925" y="1524000"/>
            <a:chExt cx="4622800" cy="4633913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A99D35A-3590-495D-BE2A-9B42A1726BC4}"/>
                </a:ext>
              </a:extLst>
            </p:cNvPr>
            <p:cNvSpPr/>
            <p:nvPr/>
          </p:nvSpPr>
          <p:spPr>
            <a:xfrm>
              <a:off x="2828925" y="22431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6270B9B8-DDA7-442D-B4A4-47FB5ADB08D2}"/>
                </a:ext>
              </a:extLst>
            </p:cNvPr>
            <p:cNvSpPr/>
            <p:nvPr/>
          </p:nvSpPr>
          <p:spPr>
            <a:xfrm>
              <a:off x="4895850" y="18716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4A1BE050-196A-4D0B-96A7-543FEBE98AAA}"/>
                </a:ext>
              </a:extLst>
            </p:cNvPr>
            <p:cNvSpPr/>
            <p:nvPr/>
          </p:nvSpPr>
          <p:spPr>
            <a:xfrm>
              <a:off x="4335463" y="24447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A0C3B8A-0BA5-4853-91C0-7CFA1E0F8705}"/>
                </a:ext>
              </a:extLst>
            </p:cNvPr>
            <p:cNvSpPr/>
            <p:nvPr/>
          </p:nvSpPr>
          <p:spPr>
            <a:xfrm>
              <a:off x="4872038" y="30432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E24DB9C9-79BD-46DF-A6F5-B9F78885EFAF}"/>
                </a:ext>
              </a:extLst>
            </p:cNvPr>
            <p:cNvSpPr/>
            <p:nvPr/>
          </p:nvSpPr>
          <p:spPr>
            <a:xfrm>
              <a:off x="4829175" y="36274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65F7277C-990B-46C1-A3D5-E4DD7BBC430C}"/>
                </a:ext>
              </a:extLst>
            </p:cNvPr>
            <p:cNvSpPr/>
            <p:nvPr/>
          </p:nvSpPr>
          <p:spPr>
            <a:xfrm>
              <a:off x="4532313" y="42021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7E64E8A0-6A03-44DF-A968-561164E29F82}"/>
                </a:ext>
              </a:extLst>
            </p:cNvPr>
            <p:cNvSpPr/>
            <p:nvPr/>
          </p:nvSpPr>
          <p:spPr>
            <a:xfrm rot="16200000">
              <a:off x="3832225" y="32766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1BEEA4FC-C234-48A3-A67D-5DC2CCBE3BA4}"/>
                </a:ext>
              </a:extLst>
            </p:cNvPr>
            <p:cNvSpPr/>
            <p:nvPr/>
          </p:nvSpPr>
          <p:spPr>
            <a:xfrm>
              <a:off x="3400425" y="24939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AC2D009F-EEFD-4EFF-A77D-835C03930A08}"/>
                </a:ext>
              </a:extLst>
            </p:cNvPr>
            <p:cNvSpPr/>
            <p:nvPr/>
          </p:nvSpPr>
          <p:spPr>
            <a:xfrm>
              <a:off x="3362325" y="33861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rgbClr val="1F49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1">
              <a:extLst>
                <a:ext uri="{FF2B5EF4-FFF2-40B4-BE49-F238E27FC236}">
                  <a16:creationId xmlns:a16="http://schemas.microsoft.com/office/drawing/2014/main" id="{795CC86D-598E-472E-8C03-C820DE4382B0}"/>
                </a:ext>
              </a:extLst>
            </p:cNvPr>
            <p:cNvSpPr/>
            <p:nvPr/>
          </p:nvSpPr>
          <p:spPr>
            <a:xfrm rot="16200000">
              <a:off x="2463006" y="39346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24F837DC-7BAC-4BB3-BB95-D9F4AED33FE0}"/>
                </a:ext>
              </a:extLst>
            </p:cNvPr>
            <p:cNvSpPr/>
            <p:nvPr/>
          </p:nvSpPr>
          <p:spPr>
            <a:xfrm>
              <a:off x="2906713" y="41354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CDF6FC1D-A4F6-4F97-A462-BA51DC6B31DE}"/>
              </a:ext>
            </a:extLst>
          </p:cNvPr>
          <p:cNvGrpSpPr/>
          <p:nvPr/>
        </p:nvGrpSpPr>
        <p:grpSpPr>
          <a:xfrm>
            <a:off x="2676525" y="1371600"/>
            <a:ext cx="4622800" cy="4633913"/>
            <a:chOff x="2676525" y="1371600"/>
            <a:chExt cx="4622800" cy="46339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C03EDBAE-200D-4286-AC84-00DE154F2D36}"/>
                </a:ext>
              </a:extLst>
            </p:cNvPr>
            <p:cNvSpPr/>
            <p:nvPr/>
          </p:nvSpPr>
          <p:spPr>
            <a:xfrm>
              <a:off x="2676525" y="20907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900C39AE-470E-47CF-838F-905671684EFD}"/>
                </a:ext>
              </a:extLst>
            </p:cNvPr>
            <p:cNvSpPr/>
            <p:nvPr/>
          </p:nvSpPr>
          <p:spPr>
            <a:xfrm>
              <a:off x="4743450" y="17192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3E2E1CA2-B2A2-4301-BF5C-35EBD6C27EC5}"/>
                </a:ext>
              </a:extLst>
            </p:cNvPr>
            <p:cNvSpPr/>
            <p:nvPr/>
          </p:nvSpPr>
          <p:spPr>
            <a:xfrm>
              <a:off x="4183063" y="22923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EB7B991F-DFB9-4C1B-B0EC-04AFAFA7F273}"/>
                </a:ext>
              </a:extLst>
            </p:cNvPr>
            <p:cNvSpPr/>
            <p:nvPr/>
          </p:nvSpPr>
          <p:spPr>
            <a:xfrm>
              <a:off x="4719638" y="28908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4A27D417-3D33-4820-AF4B-377EEE89E524}"/>
                </a:ext>
              </a:extLst>
            </p:cNvPr>
            <p:cNvSpPr/>
            <p:nvPr/>
          </p:nvSpPr>
          <p:spPr>
            <a:xfrm>
              <a:off x="4676775" y="34750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9447956F-A1D8-4B8A-97C7-3BED731B3392}"/>
                </a:ext>
              </a:extLst>
            </p:cNvPr>
            <p:cNvSpPr/>
            <p:nvPr/>
          </p:nvSpPr>
          <p:spPr>
            <a:xfrm>
              <a:off x="4379913" y="40497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A27DD3F4-3804-447A-9EF8-E99F3DBE5727}"/>
                </a:ext>
              </a:extLst>
            </p:cNvPr>
            <p:cNvSpPr/>
            <p:nvPr/>
          </p:nvSpPr>
          <p:spPr>
            <a:xfrm rot="16200000">
              <a:off x="3679825" y="31242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E388ED1F-7167-4564-8CC3-E6661A978725}"/>
                </a:ext>
              </a:extLst>
            </p:cNvPr>
            <p:cNvSpPr/>
            <p:nvPr/>
          </p:nvSpPr>
          <p:spPr>
            <a:xfrm>
              <a:off x="3248025" y="23415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C8C1A567-22D7-4DEC-90BB-24DD57E5DD90}"/>
                </a:ext>
              </a:extLst>
            </p:cNvPr>
            <p:cNvSpPr/>
            <p:nvPr/>
          </p:nvSpPr>
          <p:spPr>
            <a:xfrm>
              <a:off x="3209925" y="32337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30C1EB9F-5657-4DDC-A549-3C8E17D058F0}"/>
                </a:ext>
              </a:extLst>
            </p:cNvPr>
            <p:cNvSpPr/>
            <p:nvPr/>
          </p:nvSpPr>
          <p:spPr>
            <a:xfrm rot="16200000">
              <a:off x="2310606" y="37822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78EAB6F5-58D5-4669-8541-5A671A8DDF0A}"/>
                </a:ext>
              </a:extLst>
            </p:cNvPr>
            <p:cNvSpPr/>
            <p:nvPr/>
          </p:nvSpPr>
          <p:spPr>
            <a:xfrm>
              <a:off x="2754313" y="39830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6252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4C136D9-8801-49AB-8847-B0D6EBF9C5B0}"/>
              </a:ext>
            </a:extLst>
          </p:cNvPr>
          <p:cNvGrpSpPr/>
          <p:nvPr/>
        </p:nvGrpSpPr>
        <p:grpSpPr>
          <a:xfrm>
            <a:off x="2676525" y="1371600"/>
            <a:ext cx="4622800" cy="4633913"/>
            <a:chOff x="2676525" y="1371600"/>
            <a:chExt cx="4622800" cy="46339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AB4D1ED-AD9C-314A-A3FC-E6DF507104EC}"/>
                </a:ext>
              </a:extLst>
            </p:cNvPr>
            <p:cNvSpPr/>
            <p:nvPr/>
          </p:nvSpPr>
          <p:spPr>
            <a:xfrm>
              <a:off x="2676525" y="2090738"/>
              <a:ext cx="1404938" cy="614362"/>
            </a:xfrm>
            <a:custGeom>
              <a:avLst/>
              <a:gdLst>
                <a:gd name="connsiteX0" fmla="*/ 766763 w 1404938"/>
                <a:gd name="connsiteY0" fmla="*/ 357187 h 614362"/>
                <a:gd name="connsiteX1" fmla="*/ 483394 w 1404938"/>
                <a:gd name="connsiteY1" fmla="*/ 504825 h 614362"/>
                <a:gd name="connsiteX2" fmla="*/ 388144 w 1404938"/>
                <a:gd name="connsiteY2" fmla="*/ 559593 h 614362"/>
                <a:gd name="connsiteX3" fmla="*/ 366713 w 1404938"/>
                <a:gd name="connsiteY3" fmla="*/ 585787 h 614362"/>
                <a:gd name="connsiteX4" fmla="*/ 352425 w 1404938"/>
                <a:gd name="connsiteY4" fmla="*/ 602456 h 614362"/>
                <a:gd name="connsiteX5" fmla="*/ 335756 w 1404938"/>
                <a:gd name="connsiteY5" fmla="*/ 609600 h 614362"/>
                <a:gd name="connsiteX6" fmla="*/ 323850 w 1404938"/>
                <a:gd name="connsiteY6" fmla="*/ 614362 h 614362"/>
                <a:gd name="connsiteX7" fmla="*/ 309563 w 1404938"/>
                <a:gd name="connsiteY7" fmla="*/ 611981 h 614362"/>
                <a:gd name="connsiteX8" fmla="*/ 280988 w 1404938"/>
                <a:gd name="connsiteY8" fmla="*/ 600075 h 614362"/>
                <a:gd name="connsiteX9" fmla="*/ 257175 w 1404938"/>
                <a:gd name="connsiteY9" fmla="*/ 581025 h 614362"/>
                <a:gd name="connsiteX10" fmla="*/ 197644 w 1404938"/>
                <a:gd name="connsiteY10" fmla="*/ 519112 h 614362"/>
                <a:gd name="connsiteX11" fmla="*/ 121444 w 1404938"/>
                <a:gd name="connsiteY11" fmla="*/ 423862 h 614362"/>
                <a:gd name="connsiteX12" fmla="*/ 92869 w 1404938"/>
                <a:gd name="connsiteY12" fmla="*/ 383381 h 614362"/>
                <a:gd name="connsiteX13" fmla="*/ 57150 w 1404938"/>
                <a:gd name="connsiteY13" fmla="*/ 323850 h 614362"/>
                <a:gd name="connsiteX14" fmla="*/ 21431 w 1404938"/>
                <a:gd name="connsiteY14" fmla="*/ 247650 h 614362"/>
                <a:gd name="connsiteX15" fmla="*/ 7144 w 1404938"/>
                <a:gd name="connsiteY15" fmla="*/ 216693 h 614362"/>
                <a:gd name="connsiteX16" fmla="*/ 0 w 1404938"/>
                <a:gd name="connsiteY16" fmla="*/ 176212 h 614362"/>
                <a:gd name="connsiteX17" fmla="*/ 4763 w 1404938"/>
                <a:gd name="connsiteY17" fmla="*/ 152400 h 614362"/>
                <a:gd name="connsiteX18" fmla="*/ 11906 w 1404938"/>
                <a:gd name="connsiteY18" fmla="*/ 140493 h 614362"/>
                <a:gd name="connsiteX19" fmla="*/ 33338 w 1404938"/>
                <a:gd name="connsiteY19" fmla="*/ 138112 h 614362"/>
                <a:gd name="connsiteX20" fmla="*/ 71438 w 1404938"/>
                <a:gd name="connsiteY20" fmla="*/ 150018 h 614362"/>
                <a:gd name="connsiteX21" fmla="*/ 104775 w 1404938"/>
                <a:gd name="connsiteY21" fmla="*/ 171450 h 614362"/>
                <a:gd name="connsiteX22" fmla="*/ 133350 w 1404938"/>
                <a:gd name="connsiteY22" fmla="*/ 207168 h 614362"/>
                <a:gd name="connsiteX23" fmla="*/ 183356 w 1404938"/>
                <a:gd name="connsiteY23" fmla="*/ 250031 h 614362"/>
                <a:gd name="connsiteX24" fmla="*/ 221456 w 1404938"/>
                <a:gd name="connsiteY24" fmla="*/ 278606 h 614362"/>
                <a:gd name="connsiteX25" fmla="*/ 261938 w 1404938"/>
                <a:gd name="connsiteY25" fmla="*/ 300037 h 614362"/>
                <a:gd name="connsiteX26" fmla="*/ 302419 w 1404938"/>
                <a:gd name="connsiteY26" fmla="*/ 316706 h 614362"/>
                <a:gd name="connsiteX27" fmla="*/ 323850 w 1404938"/>
                <a:gd name="connsiteY27" fmla="*/ 316706 h 614362"/>
                <a:gd name="connsiteX28" fmla="*/ 378619 w 1404938"/>
                <a:gd name="connsiteY28" fmla="*/ 304800 h 614362"/>
                <a:gd name="connsiteX29" fmla="*/ 614363 w 1404938"/>
                <a:gd name="connsiteY29" fmla="*/ 221456 h 614362"/>
                <a:gd name="connsiteX30" fmla="*/ 838200 w 1404938"/>
                <a:gd name="connsiteY30" fmla="*/ 133350 h 614362"/>
                <a:gd name="connsiteX31" fmla="*/ 923925 w 1404938"/>
                <a:gd name="connsiteY31" fmla="*/ 92868 h 614362"/>
                <a:gd name="connsiteX32" fmla="*/ 978694 w 1404938"/>
                <a:gd name="connsiteY32" fmla="*/ 57150 h 614362"/>
                <a:gd name="connsiteX33" fmla="*/ 1021556 w 1404938"/>
                <a:gd name="connsiteY33" fmla="*/ 19050 h 614362"/>
                <a:gd name="connsiteX34" fmla="*/ 1035844 w 1404938"/>
                <a:gd name="connsiteY34" fmla="*/ 4762 h 614362"/>
                <a:gd name="connsiteX35" fmla="*/ 1062038 w 1404938"/>
                <a:gd name="connsiteY35" fmla="*/ 0 h 614362"/>
                <a:gd name="connsiteX36" fmla="*/ 1104900 w 1404938"/>
                <a:gd name="connsiteY36" fmla="*/ 11906 h 614362"/>
                <a:gd name="connsiteX37" fmla="*/ 1221581 w 1404938"/>
                <a:gd name="connsiteY37" fmla="*/ 66675 h 614362"/>
                <a:gd name="connsiteX38" fmla="*/ 1331119 w 1404938"/>
                <a:gd name="connsiteY38" fmla="*/ 128587 h 614362"/>
                <a:gd name="connsiteX39" fmla="*/ 1390650 w 1404938"/>
                <a:gd name="connsiteY39" fmla="*/ 166687 h 614362"/>
                <a:gd name="connsiteX40" fmla="*/ 1404938 w 1404938"/>
                <a:gd name="connsiteY40" fmla="*/ 183356 h 614362"/>
                <a:gd name="connsiteX41" fmla="*/ 1402556 w 1404938"/>
                <a:gd name="connsiteY41" fmla="*/ 202406 h 614362"/>
                <a:gd name="connsiteX42" fmla="*/ 1393031 w 1404938"/>
                <a:gd name="connsiteY42" fmla="*/ 226218 h 614362"/>
                <a:gd name="connsiteX43" fmla="*/ 1362075 w 1404938"/>
                <a:gd name="connsiteY43" fmla="*/ 261937 h 614362"/>
                <a:gd name="connsiteX44" fmla="*/ 1316831 w 1404938"/>
                <a:gd name="connsiteY44" fmla="*/ 304800 h 614362"/>
                <a:gd name="connsiteX45" fmla="*/ 992981 w 1404938"/>
                <a:gd name="connsiteY45" fmla="*/ 295275 h 614362"/>
                <a:gd name="connsiteX46" fmla="*/ 973931 w 1404938"/>
                <a:gd name="connsiteY46" fmla="*/ 288131 h 614362"/>
                <a:gd name="connsiteX47" fmla="*/ 950119 w 1404938"/>
                <a:gd name="connsiteY47" fmla="*/ 288131 h 614362"/>
                <a:gd name="connsiteX48" fmla="*/ 907256 w 1404938"/>
                <a:gd name="connsiteY48" fmla="*/ 297656 h 614362"/>
                <a:gd name="connsiteX49" fmla="*/ 766763 w 1404938"/>
                <a:gd name="connsiteY49" fmla="*/ 35718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04938" h="614362">
                  <a:moveTo>
                    <a:pt x="766763" y="357187"/>
                  </a:moveTo>
                  <a:lnTo>
                    <a:pt x="483394" y="504825"/>
                  </a:lnTo>
                  <a:lnTo>
                    <a:pt x="388144" y="559593"/>
                  </a:lnTo>
                  <a:lnTo>
                    <a:pt x="366713" y="585787"/>
                  </a:lnTo>
                  <a:lnTo>
                    <a:pt x="352425" y="602456"/>
                  </a:lnTo>
                  <a:lnTo>
                    <a:pt x="335756" y="609600"/>
                  </a:lnTo>
                  <a:lnTo>
                    <a:pt x="323850" y="614362"/>
                  </a:lnTo>
                  <a:lnTo>
                    <a:pt x="309563" y="611981"/>
                  </a:lnTo>
                  <a:lnTo>
                    <a:pt x="280988" y="600075"/>
                  </a:lnTo>
                  <a:lnTo>
                    <a:pt x="257175" y="581025"/>
                  </a:lnTo>
                  <a:lnTo>
                    <a:pt x="197644" y="519112"/>
                  </a:lnTo>
                  <a:lnTo>
                    <a:pt x="121444" y="423862"/>
                  </a:lnTo>
                  <a:lnTo>
                    <a:pt x="92869" y="383381"/>
                  </a:lnTo>
                  <a:lnTo>
                    <a:pt x="57150" y="323850"/>
                  </a:lnTo>
                  <a:lnTo>
                    <a:pt x="21431" y="247650"/>
                  </a:lnTo>
                  <a:lnTo>
                    <a:pt x="7144" y="216693"/>
                  </a:lnTo>
                  <a:lnTo>
                    <a:pt x="0" y="176212"/>
                  </a:lnTo>
                  <a:lnTo>
                    <a:pt x="4763" y="152400"/>
                  </a:lnTo>
                  <a:lnTo>
                    <a:pt x="11906" y="140493"/>
                  </a:lnTo>
                  <a:lnTo>
                    <a:pt x="33338" y="138112"/>
                  </a:lnTo>
                  <a:lnTo>
                    <a:pt x="71438" y="150018"/>
                  </a:lnTo>
                  <a:lnTo>
                    <a:pt x="104775" y="171450"/>
                  </a:lnTo>
                  <a:lnTo>
                    <a:pt x="133350" y="207168"/>
                  </a:lnTo>
                  <a:lnTo>
                    <a:pt x="183356" y="250031"/>
                  </a:lnTo>
                  <a:lnTo>
                    <a:pt x="221456" y="278606"/>
                  </a:lnTo>
                  <a:lnTo>
                    <a:pt x="261938" y="300037"/>
                  </a:lnTo>
                  <a:lnTo>
                    <a:pt x="302419" y="316706"/>
                  </a:lnTo>
                  <a:lnTo>
                    <a:pt x="323850" y="316706"/>
                  </a:lnTo>
                  <a:lnTo>
                    <a:pt x="378619" y="304800"/>
                  </a:lnTo>
                  <a:lnTo>
                    <a:pt x="614363" y="221456"/>
                  </a:lnTo>
                  <a:lnTo>
                    <a:pt x="838200" y="133350"/>
                  </a:lnTo>
                  <a:lnTo>
                    <a:pt x="923925" y="92868"/>
                  </a:lnTo>
                  <a:lnTo>
                    <a:pt x="978694" y="57150"/>
                  </a:lnTo>
                  <a:lnTo>
                    <a:pt x="1021556" y="19050"/>
                  </a:lnTo>
                  <a:lnTo>
                    <a:pt x="1035844" y="4762"/>
                  </a:lnTo>
                  <a:lnTo>
                    <a:pt x="1062038" y="0"/>
                  </a:lnTo>
                  <a:lnTo>
                    <a:pt x="1104900" y="11906"/>
                  </a:lnTo>
                  <a:lnTo>
                    <a:pt x="1221581" y="66675"/>
                  </a:lnTo>
                  <a:lnTo>
                    <a:pt x="1331119" y="128587"/>
                  </a:lnTo>
                  <a:lnTo>
                    <a:pt x="1390650" y="166687"/>
                  </a:lnTo>
                  <a:lnTo>
                    <a:pt x="1404938" y="183356"/>
                  </a:lnTo>
                  <a:lnTo>
                    <a:pt x="1402556" y="202406"/>
                  </a:lnTo>
                  <a:lnTo>
                    <a:pt x="1393031" y="226218"/>
                  </a:lnTo>
                  <a:lnTo>
                    <a:pt x="1362075" y="261937"/>
                  </a:lnTo>
                  <a:lnTo>
                    <a:pt x="1316831" y="304800"/>
                  </a:lnTo>
                  <a:lnTo>
                    <a:pt x="992981" y="295275"/>
                  </a:lnTo>
                  <a:lnTo>
                    <a:pt x="973931" y="288131"/>
                  </a:lnTo>
                  <a:lnTo>
                    <a:pt x="950119" y="288131"/>
                  </a:lnTo>
                  <a:lnTo>
                    <a:pt x="907256" y="297656"/>
                  </a:lnTo>
                  <a:lnTo>
                    <a:pt x="766763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F8EF8F3-AC38-3A48-A5B6-AC79A92559B5}"/>
                </a:ext>
              </a:extLst>
            </p:cNvPr>
            <p:cNvSpPr/>
            <p:nvPr/>
          </p:nvSpPr>
          <p:spPr>
            <a:xfrm>
              <a:off x="4743450" y="1719263"/>
              <a:ext cx="1965325" cy="1263650"/>
            </a:xfrm>
            <a:custGeom>
              <a:avLst/>
              <a:gdLst>
                <a:gd name="connsiteX0" fmla="*/ 1281113 w 1964531"/>
                <a:gd name="connsiteY0" fmla="*/ 283368 h 1264443"/>
                <a:gd name="connsiteX1" fmla="*/ 1085850 w 1964531"/>
                <a:gd name="connsiteY1" fmla="*/ 302418 h 1264443"/>
                <a:gd name="connsiteX2" fmla="*/ 809625 w 1964531"/>
                <a:gd name="connsiteY2" fmla="*/ 376237 h 1264443"/>
                <a:gd name="connsiteX3" fmla="*/ 669131 w 1964531"/>
                <a:gd name="connsiteY3" fmla="*/ 404812 h 1264443"/>
                <a:gd name="connsiteX4" fmla="*/ 523875 w 1964531"/>
                <a:gd name="connsiteY4" fmla="*/ 440531 h 1264443"/>
                <a:gd name="connsiteX5" fmla="*/ 378619 w 1964531"/>
                <a:gd name="connsiteY5" fmla="*/ 478631 h 1264443"/>
                <a:gd name="connsiteX6" fmla="*/ 364331 w 1964531"/>
                <a:gd name="connsiteY6" fmla="*/ 488156 h 1264443"/>
                <a:gd name="connsiteX7" fmla="*/ 342900 w 1964531"/>
                <a:gd name="connsiteY7" fmla="*/ 495300 h 1264443"/>
                <a:gd name="connsiteX8" fmla="*/ 321469 w 1964531"/>
                <a:gd name="connsiteY8" fmla="*/ 492918 h 1264443"/>
                <a:gd name="connsiteX9" fmla="*/ 290513 w 1964531"/>
                <a:gd name="connsiteY9" fmla="*/ 481012 h 1264443"/>
                <a:gd name="connsiteX10" fmla="*/ 192881 w 1964531"/>
                <a:gd name="connsiteY10" fmla="*/ 416718 h 1264443"/>
                <a:gd name="connsiteX11" fmla="*/ 92869 w 1964531"/>
                <a:gd name="connsiteY11" fmla="*/ 330993 h 1264443"/>
                <a:gd name="connsiteX12" fmla="*/ 33338 w 1964531"/>
                <a:gd name="connsiteY12" fmla="*/ 271462 h 1264443"/>
                <a:gd name="connsiteX13" fmla="*/ 19050 w 1964531"/>
                <a:gd name="connsiteY13" fmla="*/ 257175 h 1264443"/>
                <a:gd name="connsiteX14" fmla="*/ 9525 w 1964531"/>
                <a:gd name="connsiteY14" fmla="*/ 238125 h 1264443"/>
                <a:gd name="connsiteX15" fmla="*/ 0 w 1964531"/>
                <a:gd name="connsiteY15" fmla="*/ 200025 h 1264443"/>
                <a:gd name="connsiteX16" fmla="*/ 2381 w 1964531"/>
                <a:gd name="connsiteY16" fmla="*/ 180975 h 1264443"/>
                <a:gd name="connsiteX17" fmla="*/ 11906 w 1964531"/>
                <a:gd name="connsiteY17" fmla="*/ 171450 h 1264443"/>
                <a:gd name="connsiteX18" fmla="*/ 23813 w 1964531"/>
                <a:gd name="connsiteY18" fmla="*/ 166687 h 1264443"/>
                <a:gd name="connsiteX19" fmla="*/ 42863 w 1964531"/>
                <a:gd name="connsiteY19" fmla="*/ 169068 h 1264443"/>
                <a:gd name="connsiteX20" fmla="*/ 83344 w 1964531"/>
                <a:gd name="connsiteY20" fmla="*/ 188118 h 1264443"/>
                <a:gd name="connsiteX21" fmla="*/ 111919 w 1964531"/>
                <a:gd name="connsiteY21" fmla="*/ 204787 h 1264443"/>
                <a:gd name="connsiteX22" fmla="*/ 147638 w 1964531"/>
                <a:gd name="connsiteY22" fmla="*/ 221456 h 1264443"/>
                <a:gd name="connsiteX23" fmla="*/ 202406 w 1964531"/>
                <a:gd name="connsiteY23" fmla="*/ 235743 h 1264443"/>
                <a:gd name="connsiteX24" fmla="*/ 252413 w 1964531"/>
                <a:gd name="connsiteY24" fmla="*/ 247650 h 1264443"/>
                <a:gd name="connsiteX25" fmla="*/ 311944 w 1964531"/>
                <a:gd name="connsiteY25" fmla="*/ 259556 h 1264443"/>
                <a:gd name="connsiteX26" fmla="*/ 361950 w 1964531"/>
                <a:gd name="connsiteY26" fmla="*/ 261937 h 1264443"/>
                <a:gd name="connsiteX27" fmla="*/ 414338 w 1964531"/>
                <a:gd name="connsiteY27" fmla="*/ 259556 h 1264443"/>
                <a:gd name="connsiteX28" fmla="*/ 504825 w 1964531"/>
                <a:gd name="connsiteY28" fmla="*/ 245268 h 1264443"/>
                <a:gd name="connsiteX29" fmla="*/ 659606 w 1964531"/>
                <a:gd name="connsiteY29" fmla="*/ 216693 h 1264443"/>
                <a:gd name="connsiteX30" fmla="*/ 854869 w 1964531"/>
                <a:gd name="connsiteY30" fmla="*/ 169068 h 1264443"/>
                <a:gd name="connsiteX31" fmla="*/ 1121569 w 1964531"/>
                <a:gd name="connsiteY31" fmla="*/ 123825 h 1264443"/>
                <a:gd name="connsiteX32" fmla="*/ 1243013 w 1964531"/>
                <a:gd name="connsiteY32" fmla="*/ 119062 h 1264443"/>
                <a:gd name="connsiteX33" fmla="*/ 1376363 w 1964531"/>
                <a:gd name="connsiteY33" fmla="*/ 104775 h 1264443"/>
                <a:gd name="connsiteX34" fmla="*/ 1447800 w 1964531"/>
                <a:gd name="connsiteY34" fmla="*/ 92868 h 1264443"/>
                <a:gd name="connsiteX35" fmla="*/ 1502569 w 1964531"/>
                <a:gd name="connsiteY35" fmla="*/ 83343 h 1264443"/>
                <a:gd name="connsiteX36" fmla="*/ 1538288 w 1964531"/>
                <a:gd name="connsiteY36" fmla="*/ 71437 h 1264443"/>
                <a:gd name="connsiteX37" fmla="*/ 1590675 w 1964531"/>
                <a:gd name="connsiteY37" fmla="*/ 50006 h 1264443"/>
                <a:gd name="connsiteX38" fmla="*/ 1657350 w 1964531"/>
                <a:gd name="connsiteY38" fmla="*/ 9525 h 1264443"/>
                <a:gd name="connsiteX39" fmla="*/ 1674019 w 1964531"/>
                <a:gd name="connsiteY39" fmla="*/ 0 h 1264443"/>
                <a:gd name="connsiteX40" fmla="*/ 1688306 w 1964531"/>
                <a:gd name="connsiteY40" fmla="*/ 0 h 1264443"/>
                <a:gd name="connsiteX41" fmla="*/ 1719263 w 1964531"/>
                <a:gd name="connsiteY41" fmla="*/ 9525 h 1264443"/>
                <a:gd name="connsiteX42" fmla="*/ 1769269 w 1964531"/>
                <a:gd name="connsiteY42" fmla="*/ 40481 h 1264443"/>
                <a:gd name="connsiteX43" fmla="*/ 1833563 w 1964531"/>
                <a:gd name="connsiteY43" fmla="*/ 95250 h 1264443"/>
                <a:gd name="connsiteX44" fmla="*/ 1919288 w 1964531"/>
                <a:gd name="connsiteY44" fmla="*/ 164306 h 1264443"/>
                <a:gd name="connsiteX45" fmla="*/ 1940719 w 1964531"/>
                <a:gd name="connsiteY45" fmla="*/ 180975 h 1264443"/>
                <a:gd name="connsiteX46" fmla="*/ 1959769 w 1964531"/>
                <a:gd name="connsiteY46" fmla="*/ 200025 h 1264443"/>
                <a:gd name="connsiteX47" fmla="*/ 1964531 w 1964531"/>
                <a:gd name="connsiteY47" fmla="*/ 219075 h 1264443"/>
                <a:gd name="connsiteX48" fmla="*/ 1959769 w 1964531"/>
                <a:gd name="connsiteY48" fmla="*/ 238125 h 1264443"/>
                <a:gd name="connsiteX49" fmla="*/ 1943100 w 1964531"/>
                <a:gd name="connsiteY49" fmla="*/ 261937 h 1264443"/>
                <a:gd name="connsiteX50" fmla="*/ 1914525 w 1964531"/>
                <a:gd name="connsiteY50" fmla="*/ 283368 h 1264443"/>
                <a:gd name="connsiteX51" fmla="*/ 1902619 w 1964531"/>
                <a:gd name="connsiteY51" fmla="*/ 304800 h 1264443"/>
                <a:gd name="connsiteX52" fmla="*/ 1885950 w 1964531"/>
                <a:gd name="connsiteY52" fmla="*/ 371475 h 1264443"/>
                <a:gd name="connsiteX53" fmla="*/ 1864519 w 1964531"/>
                <a:gd name="connsiteY53" fmla="*/ 497681 h 1264443"/>
                <a:gd name="connsiteX54" fmla="*/ 1852613 w 1964531"/>
                <a:gd name="connsiteY54" fmla="*/ 597693 h 1264443"/>
                <a:gd name="connsiteX55" fmla="*/ 1804988 w 1964531"/>
                <a:gd name="connsiteY55" fmla="*/ 854868 h 1264443"/>
                <a:gd name="connsiteX56" fmla="*/ 1752600 w 1964531"/>
                <a:gd name="connsiteY56" fmla="*/ 1059656 h 1264443"/>
                <a:gd name="connsiteX57" fmla="*/ 1697831 w 1964531"/>
                <a:gd name="connsiteY57" fmla="*/ 1262062 h 1264443"/>
                <a:gd name="connsiteX58" fmla="*/ 1559719 w 1964531"/>
                <a:gd name="connsiteY58" fmla="*/ 1264443 h 1264443"/>
                <a:gd name="connsiteX59" fmla="*/ 1566863 w 1964531"/>
                <a:gd name="connsiteY59" fmla="*/ 1162050 h 1264443"/>
                <a:gd name="connsiteX60" fmla="*/ 1583531 w 1964531"/>
                <a:gd name="connsiteY60" fmla="*/ 1052512 h 1264443"/>
                <a:gd name="connsiteX61" fmla="*/ 1590675 w 1964531"/>
                <a:gd name="connsiteY61" fmla="*/ 983456 h 1264443"/>
                <a:gd name="connsiteX62" fmla="*/ 1590675 w 1964531"/>
                <a:gd name="connsiteY62" fmla="*/ 912018 h 1264443"/>
                <a:gd name="connsiteX63" fmla="*/ 1588294 w 1964531"/>
                <a:gd name="connsiteY63" fmla="*/ 826293 h 1264443"/>
                <a:gd name="connsiteX64" fmla="*/ 1609725 w 1964531"/>
                <a:gd name="connsiteY64" fmla="*/ 607218 h 1264443"/>
                <a:gd name="connsiteX65" fmla="*/ 1633538 w 1964531"/>
                <a:gd name="connsiteY65" fmla="*/ 321468 h 1264443"/>
                <a:gd name="connsiteX66" fmla="*/ 1631156 w 1964531"/>
                <a:gd name="connsiteY66" fmla="*/ 295275 h 1264443"/>
                <a:gd name="connsiteX67" fmla="*/ 1621631 w 1964531"/>
                <a:gd name="connsiteY67" fmla="*/ 276225 h 1264443"/>
                <a:gd name="connsiteX68" fmla="*/ 1607344 w 1964531"/>
                <a:gd name="connsiteY68" fmla="*/ 264318 h 1264443"/>
                <a:gd name="connsiteX69" fmla="*/ 1581150 w 1964531"/>
                <a:gd name="connsiteY69" fmla="*/ 254793 h 1264443"/>
                <a:gd name="connsiteX70" fmla="*/ 1490663 w 1964531"/>
                <a:gd name="connsiteY70" fmla="*/ 259556 h 1264443"/>
                <a:gd name="connsiteX71" fmla="*/ 1281113 w 1964531"/>
                <a:gd name="connsiteY71" fmla="*/ 283368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964531" h="1264443">
                  <a:moveTo>
                    <a:pt x="1281113" y="283368"/>
                  </a:moveTo>
                  <a:lnTo>
                    <a:pt x="1085850" y="302418"/>
                  </a:lnTo>
                  <a:lnTo>
                    <a:pt x="809625" y="376237"/>
                  </a:lnTo>
                  <a:lnTo>
                    <a:pt x="669131" y="404812"/>
                  </a:lnTo>
                  <a:lnTo>
                    <a:pt x="523875" y="440531"/>
                  </a:lnTo>
                  <a:lnTo>
                    <a:pt x="378619" y="478631"/>
                  </a:lnTo>
                  <a:lnTo>
                    <a:pt x="364331" y="488156"/>
                  </a:lnTo>
                  <a:lnTo>
                    <a:pt x="342900" y="495300"/>
                  </a:lnTo>
                  <a:lnTo>
                    <a:pt x="321469" y="492918"/>
                  </a:lnTo>
                  <a:lnTo>
                    <a:pt x="290513" y="481012"/>
                  </a:lnTo>
                  <a:lnTo>
                    <a:pt x="192881" y="416718"/>
                  </a:lnTo>
                  <a:lnTo>
                    <a:pt x="92869" y="330993"/>
                  </a:lnTo>
                  <a:lnTo>
                    <a:pt x="33338" y="271462"/>
                  </a:lnTo>
                  <a:lnTo>
                    <a:pt x="19050" y="257175"/>
                  </a:lnTo>
                  <a:lnTo>
                    <a:pt x="9525" y="238125"/>
                  </a:lnTo>
                  <a:lnTo>
                    <a:pt x="0" y="200025"/>
                  </a:lnTo>
                  <a:lnTo>
                    <a:pt x="2381" y="180975"/>
                  </a:lnTo>
                  <a:lnTo>
                    <a:pt x="11906" y="171450"/>
                  </a:lnTo>
                  <a:lnTo>
                    <a:pt x="23813" y="166687"/>
                  </a:lnTo>
                  <a:lnTo>
                    <a:pt x="42863" y="169068"/>
                  </a:lnTo>
                  <a:lnTo>
                    <a:pt x="83344" y="188118"/>
                  </a:lnTo>
                  <a:lnTo>
                    <a:pt x="111919" y="204787"/>
                  </a:lnTo>
                  <a:lnTo>
                    <a:pt x="147638" y="221456"/>
                  </a:lnTo>
                  <a:lnTo>
                    <a:pt x="202406" y="235743"/>
                  </a:lnTo>
                  <a:lnTo>
                    <a:pt x="252413" y="247650"/>
                  </a:lnTo>
                  <a:lnTo>
                    <a:pt x="311944" y="259556"/>
                  </a:lnTo>
                  <a:lnTo>
                    <a:pt x="361950" y="261937"/>
                  </a:lnTo>
                  <a:lnTo>
                    <a:pt x="414338" y="259556"/>
                  </a:lnTo>
                  <a:lnTo>
                    <a:pt x="504825" y="245268"/>
                  </a:lnTo>
                  <a:lnTo>
                    <a:pt x="659606" y="216693"/>
                  </a:lnTo>
                  <a:lnTo>
                    <a:pt x="854869" y="169068"/>
                  </a:lnTo>
                  <a:lnTo>
                    <a:pt x="1121569" y="123825"/>
                  </a:lnTo>
                  <a:lnTo>
                    <a:pt x="1243013" y="119062"/>
                  </a:lnTo>
                  <a:lnTo>
                    <a:pt x="1376363" y="104775"/>
                  </a:lnTo>
                  <a:lnTo>
                    <a:pt x="1447800" y="92868"/>
                  </a:lnTo>
                  <a:lnTo>
                    <a:pt x="1502569" y="83343"/>
                  </a:lnTo>
                  <a:lnTo>
                    <a:pt x="1538288" y="71437"/>
                  </a:lnTo>
                  <a:lnTo>
                    <a:pt x="1590675" y="50006"/>
                  </a:lnTo>
                  <a:lnTo>
                    <a:pt x="1657350" y="9525"/>
                  </a:lnTo>
                  <a:lnTo>
                    <a:pt x="1674019" y="0"/>
                  </a:lnTo>
                  <a:lnTo>
                    <a:pt x="1688306" y="0"/>
                  </a:lnTo>
                  <a:lnTo>
                    <a:pt x="1719263" y="9525"/>
                  </a:lnTo>
                  <a:lnTo>
                    <a:pt x="1769269" y="40481"/>
                  </a:lnTo>
                  <a:lnTo>
                    <a:pt x="1833563" y="95250"/>
                  </a:lnTo>
                  <a:lnTo>
                    <a:pt x="1919288" y="164306"/>
                  </a:lnTo>
                  <a:lnTo>
                    <a:pt x="1940719" y="180975"/>
                  </a:lnTo>
                  <a:lnTo>
                    <a:pt x="1959769" y="200025"/>
                  </a:lnTo>
                  <a:lnTo>
                    <a:pt x="1964531" y="219075"/>
                  </a:lnTo>
                  <a:lnTo>
                    <a:pt x="1959769" y="238125"/>
                  </a:lnTo>
                  <a:lnTo>
                    <a:pt x="1943100" y="261937"/>
                  </a:lnTo>
                  <a:lnTo>
                    <a:pt x="1914525" y="283368"/>
                  </a:lnTo>
                  <a:lnTo>
                    <a:pt x="1902619" y="304800"/>
                  </a:lnTo>
                  <a:lnTo>
                    <a:pt x="1885950" y="371475"/>
                  </a:lnTo>
                  <a:lnTo>
                    <a:pt x="1864519" y="497681"/>
                  </a:lnTo>
                  <a:lnTo>
                    <a:pt x="1852613" y="597693"/>
                  </a:lnTo>
                  <a:lnTo>
                    <a:pt x="1804988" y="854868"/>
                  </a:lnTo>
                  <a:lnTo>
                    <a:pt x="1752600" y="1059656"/>
                  </a:lnTo>
                  <a:lnTo>
                    <a:pt x="1697831" y="1262062"/>
                  </a:lnTo>
                  <a:lnTo>
                    <a:pt x="1559719" y="1264443"/>
                  </a:lnTo>
                  <a:lnTo>
                    <a:pt x="1566863" y="1162050"/>
                  </a:lnTo>
                  <a:lnTo>
                    <a:pt x="1583531" y="1052512"/>
                  </a:lnTo>
                  <a:lnTo>
                    <a:pt x="1590675" y="983456"/>
                  </a:lnTo>
                  <a:lnTo>
                    <a:pt x="1590675" y="912018"/>
                  </a:lnTo>
                  <a:cubicBezTo>
                    <a:pt x="1589881" y="883443"/>
                    <a:pt x="1589088" y="854868"/>
                    <a:pt x="1588294" y="826293"/>
                  </a:cubicBezTo>
                  <a:lnTo>
                    <a:pt x="1609725" y="607218"/>
                  </a:lnTo>
                  <a:lnTo>
                    <a:pt x="1633538" y="321468"/>
                  </a:lnTo>
                  <a:lnTo>
                    <a:pt x="1631156" y="295275"/>
                  </a:lnTo>
                  <a:lnTo>
                    <a:pt x="1621631" y="276225"/>
                  </a:lnTo>
                  <a:lnTo>
                    <a:pt x="1607344" y="264318"/>
                  </a:lnTo>
                  <a:lnTo>
                    <a:pt x="1581150" y="254793"/>
                  </a:lnTo>
                  <a:lnTo>
                    <a:pt x="1490663" y="259556"/>
                  </a:lnTo>
                  <a:lnTo>
                    <a:pt x="1281113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692E9C2-6D57-4547-AC14-86F2DCFDF0CD}"/>
                </a:ext>
              </a:extLst>
            </p:cNvPr>
            <p:cNvSpPr/>
            <p:nvPr/>
          </p:nvSpPr>
          <p:spPr>
            <a:xfrm>
              <a:off x="4183063" y="2292350"/>
              <a:ext cx="3116262" cy="561975"/>
            </a:xfrm>
            <a:custGeom>
              <a:avLst/>
              <a:gdLst>
                <a:gd name="connsiteX0" fmla="*/ 1001976 w 3116687"/>
                <a:gd name="connsiteY0" fmla="*/ 401821 h 561519"/>
                <a:gd name="connsiteX1" fmla="*/ 672277 w 3116687"/>
                <a:gd name="connsiteY1" fmla="*/ 471367 h 561519"/>
                <a:gd name="connsiteX2" fmla="*/ 476518 w 3116687"/>
                <a:gd name="connsiteY2" fmla="*/ 517731 h 561519"/>
                <a:gd name="connsiteX3" fmla="*/ 352881 w 3116687"/>
                <a:gd name="connsiteY3" fmla="*/ 558944 h 561519"/>
                <a:gd name="connsiteX4" fmla="*/ 332275 w 3116687"/>
                <a:gd name="connsiteY4" fmla="*/ 561519 h 561519"/>
                <a:gd name="connsiteX5" fmla="*/ 298790 w 3116687"/>
                <a:gd name="connsiteY5" fmla="*/ 558944 h 561519"/>
                <a:gd name="connsiteX6" fmla="*/ 270456 w 3116687"/>
                <a:gd name="connsiteY6" fmla="*/ 551216 h 561519"/>
                <a:gd name="connsiteX7" fmla="*/ 229244 w 3116687"/>
                <a:gd name="connsiteY7" fmla="*/ 530610 h 561519"/>
                <a:gd name="connsiteX8" fmla="*/ 146819 w 3116687"/>
                <a:gd name="connsiteY8" fmla="*/ 466216 h 561519"/>
                <a:gd name="connsiteX9" fmla="*/ 85001 w 3116687"/>
                <a:gd name="connsiteY9" fmla="*/ 406973 h 561519"/>
                <a:gd name="connsiteX10" fmla="*/ 25758 w 3116687"/>
                <a:gd name="connsiteY10" fmla="*/ 340003 h 561519"/>
                <a:gd name="connsiteX11" fmla="*/ 10303 w 3116687"/>
                <a:gd name="connsiteY11" fmla="*/ 311669 h 561519"/>
                <a:gd name="connsiteX12" fmla="*/ 0 w 3116687"/>
                <a:gd name="connsiteY12" fmla="*/ 275608 h 561519"/>
                <a:gd name="connsiteX13" fmla="*/ 0 w 3116687"/>
                <a:gd name="connsiteY13" fmla="*/ 265305 h 561519"/>
                <a:gd name="connsiteX14" fmla="*/ 2576 w 3116687"/>
                <a:gd name="connsiteY14" fmla="*/ 249851 h 561519"/>
                <a:gd name="connsiteX15" fmla="*/ 15455 w 3116687"/>
                <a:gd name="connsiteY15" fmla="*/ 242123 h 561519"/>
                <a:gd name="connsiteX16" fmla="*/ 30909 w 3116687"/>
                <a:gd name="connsiteY16" fmla="*/ 242123 h 561519"/>
                <a:gd name="connsiteX17" fmla="*/ 48940 w 3116687"/>
                <a:gd name="connsiteY17" fmla="*/ 247275 h 561519"/>
                <a:gd name="connsiteX18" fmla="*/ 90152 w 3116687"/>
                <a:gd name="connsiteY18" fmla="*/ 275608 h 561519"/>
                <a:gd name="connsiteX19" fmla="*/ 144243 w 3116687"/>
                <a:gd name="connsiteY19" fmla="*/ 303942 h 561519"/>
                <a:gd name="connsiteX20" fmla="*/ 180304 w 3116687"/>
                <a:gd name="connsiteY20" fmla="*/ 319396 h 561519"/>
                <a:gd name="connsiteX21" fmla="*/ 224092 w 3116687"/>
                <a:gd name="connsiteY21" fmla="*/ 332275 h 561519"/>
                <a:gd name="connsiteX22" fmla="*/ 265305 w 3116687"/>
                <a:gd name="connsiteY22" fmla="*/ 337427 h 561519"/>
                <a:gd name="connsiteX23" fmla="*/ 340002 w 3116687"/>
                <a:gd name="connsiteY23" fmla="*/ 332275 h 561519"/>
                <a:gd name="connsiteX24" fmla="*/ 587277 w 3116687"/>
                <a:gd name="connsiteY24" fmla="*/ 285911 h 561519"/>
                <a:gd name="connsiteX25" fmla="*/ 1022583 w 3116687"/>
                <a:gd name="connsiteY25" fmla="*/ 206062 h 561519"/>
                <a:gd name="connsiteX26" fmla="*/ 1406373 w 3116687"/>
                <a:gd name="connsiteY26" fmla="*/ 133941 h 561519"/>
                <a:gd name="connsiteX27" fmla="*/ 1648496 w 3116687"/>
                <a:gd name="connsiteY27" fmla="*/ 87577 h 561519"/>
                <a:gd name="connsiteX28" fmla="*/ 2171378 w 3116687"/>
                <a:gd name="connsiteY28" fmla="*/ 43789 h 561519"/>
                <a:gd name="connsiteX29" fmla="*/ 2410925 w 3116687"/>
                <a:gd name="connsiteY29" fmla="*/ 23182 h 561519"/>
                <a:gd name="connsiteX30" fmla="*/ 2598957 w 3116687"/>
                <a:gd name="connsiteY30" fmla="*/ 15455 h 561519"/>
                <a:gd name="connsiteX31" fmla="*/ 2686533 w 3116687"/>
                <a:gd name="connsiteY31" fmla="*/ 7728 h 561519"/>
                <a:gd name="connsiteX32" fmla="*/ 2722594 w 3116687"/>
                <a:gd name="connsiteY32" fmla="*/ 0 h 561519"/>
                <a:gd name="connsiteX33" fmla="*/ 2786988 w 3116687"/>
                <a:gd name="connsiteY33" fmla="*/ 2576 h 561519"/>
                <a:gd name="connsiteX34" fmla="*/ 2848807 w 3116687"/>
                <a:gd name="connsiteY34" fmla="*/ 12879 h 561519"/>
                <a:gd name="connsiteX35" fmla="*/ 2964717 w 3116687"/>
                <a:gd name="connsiteY35" fmla="*/ 41213 h 561519"/>
                <a:gd name="connsiteX36" fmla="*/ 3047141 w 3116687"/>
                <a:gd name="connsiteY36" fmla="*/ 66971 h 561519"/>
                <a:gd name="connsiteX37" fmla="*/ 3090930 w 3116687"/>
                <a:gd name="connsiteY37" fmla="*/ 92728 h 561519"/>
                <a:gd name="connsiteX38" fmla="*/ 3108960 w 3116687"/>
                <a:gd name="connsiteY38" fmla="*/ 113335 h 561519"/>
                <a:gd name="connsiteX39" fmla="*/ 3116687 w 3116687"/>
                <a:gd name="connsiteY39" fmla="*/ 128789 h 561519"/>
                <a:gd name="connsiteX40" fmla="*/ 3116687 w 3116687"/>
                <a:gd name="connsiteY40" fmla="*/ 149395 h 561519"/>
                <a:gd name="connsiteX41" fmla="*/ 3098657 w 3116687"/>
                <a:gd name="connsiteY41" fmla="*/ 172577 h 561519"/>
                <a:gd name="connsiteX42" fmla="*/ 3054869 w 3116687"/>
                <a:gd name="connsiteY42" fmla="*/ 195759 h 561519"/>
                <a:gd name="connsiteX43" fmla="*/ 2985323 w 3116687"/>
                <a:gd name="connsiteY43" fmla="*/ 216366 h 561519"/>
                <a:gd name="connsiteX44" fmla="*/ 2913201 w 3116687"/>
                <a:gd name="connsiteY44" fmla="*/ 236972 h 561519"/>
                <a:gd name="connsiteX45" fmla="*/ 2835928 w 3116687"/>
                <a:gd name="connsiteY45" fmla="*/ 242123 h 561519"/>
                <a:gd name="connsiteX46" fmla="*/ 2653048 w 3116687"/>
                <a:gd name="connsiteY46" fmla="*/ 242123 h 561519"/>
                <a:gd name="connsiteX47" fmla="*/ 2361985 w 3116687"/>
                <a:gd name="connsiteY47" fmla="*/ 244699 h 561519"/>
                <a:gd name="connsiteX48" fmla="*/ 2140469 w 3116687"/>
                <a:gd name="connsiteY48" fmla="*/ 242123 h 561519"/>
                <a:gd name="connsiteX49" fmla="*/ 2014256 w 3116687"/>
                <a:gd name="connsiteY49" fmla="*/ 247275 h 561519"/>
                <a:gd name="connsiteX50" fmla="*/ 1916376 w 3116687"/>
                <a:gd name="connsiteY50" fmla="*/ 252426 h 561519"/>
                <a:gd name="connsiteX51" fmla="*/ 1818497 w 3116687"/>
                <a:gd name="connsiteY51" fmla="*/ 260154 h 561519"/>
                <a:gd name="connsiteX52" fmla="*/ 1648496 w 3116687"/>
                <a:gd name="connsiteY52" fmla="*/ 285911 h 561519"/>
                <a:gd name="connsiteX53" fmla="*/ 1424403 w 3116687"/>
                <a:gd name="connsiteY53" fmla="*/ 324548 h 561519"/>
                <a:gd name="connsiteX54" fmla="*/ 1001976 w 3116687"/>
                <a:gd name="connsiteY54" fmla="*/ 401821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16687" h="561519">
                  <a:moveTo>
                    <a:pt x="1001976" y="401821"/>
                  </a:moveTo>
                  <a:lnTo>
                    <a:pt x="672277" y="471367"/>
                  </a:lnTo>
                  <a:lnTo>
                    <a:pt x="476518" y="517731"/>
                  </a:lnTo>
                  <a:lnTo>
                    <a:pt x="352881" y="558944"/>
                  </a:lnTo>
                  <a:lnTo>
                    <a:pt x="332275" y="561519"/>
                  </a:lnTo>
                  <a:lnTo>
                    <a:pt x="298790" y="558944"/>
                  </a:lnTo>
                  <a:lnTo>
                    <a:pt x="270456" y="551216"/>
                  </a:lnTo>
                  <a:lnTo>
                    <a:pt x="229244" y="530610"/>
                  </a:lnTo>
                  <a:lnTo>
                    <a:pt x="146819" y="466216"/>
                  </a:lnTo>
                  <a:lnTo>
                    <a:pt x="85001" y="406973"/>
                  </a:lnTo>
                  <a:lnTo>
                    <a:pt x="25758" y="340003"/>
                  </a:lnTo>
                  <a:lnTo>
                    <a:pt x="10303" y="311669"/>
                  </a:lnTo>
                  <a:lnTo>
                    <a:pt x="0" y="275608"/>
                  </a:lnTo>
                  <a:lnTo>
                    <a:pt x="0" y="265305"/>
                  </a:lnTo>
                  <a:lnTo>
                    <a:pt x="2576" y="249851"/>
                  </a:lnTo>
                  <a:lnTo>
                    <a:pt x="15455" y="242123"/>
                  </a:lnTo>
                  <a:lnTo>
                    <a:pt x="30909" y="242123"/>
                  </a:lnTo>
                  <a:lnTo>
                    <a:pt x="48940" y="247275"/>
                  </a:lnTo>
                  <a:lnTo>
                    <a:pt x="90152" y="275608"/>
                  </a:lnTo>
                  <a:lnTo>
                    <a:pt x="144243" y="303942"/>
                  </a:lnTo>
                  <a:lnTo>
                    <a:pt x="180304" y="319396"/>
                  </a:lnTo>
                  <a:lnTo>
                    <a:pt x="224092" y="332275"/>
                  </a:lnTo>
                  <a:lnTo>
                    <a:pt x="265305" y="337427"/>
                  </a:lnTo>
                  <a:lnTo>
                    <a:pt x="340002" y="332275"/>
                  </a:lnTo>
                  <a:lnTo>
                    <a:pt x="587277" y="285911"/>
                  </a:lnTo>
                  <a:lnTo>
                    <a:pt x="1022583" y="206062"/>
                  </a:lnTo>
                  <a:lnTo>
                    <a:pt x="1406373" y="133941"/>
                  </a:lnTo>
                  <a:lnTo>
                    <a:pt x="1648496" y="87577"/>
                  </a:lnTo>
                  <a:lnTo>
                    <a:pt x="2171378" y="43789"/>
                  </a:lnTo>
                  <a:lnTo>
                    <a:pt x="2410925" y="23182"/>
                  </a:lnTo>
                  <a:lnTo>
                    <a:pt x="2598957" y="15455"/>
                  </a:lnTo>
                  <a:lnTo>
                    <a:pt x="2686533" y="7728"/>
                  </a:lnTo>
                  <a:lnTo>
                    <a:pt x="2722594" y="0"/>
                  </a:lnTo>
                  <a:lnTo>
                    <a:pt x="2786988" y="2576"/>
                  </a:lnTo>
                  <a:lnTo>
                    <a:pt x="2848807" y="12879"/>
                  </a:lnTo>
                  <a:lnTo>
                    <a:pt x="2964717" y="41213"/>
                  </a:lnTo>
                  <a:lnTo>
                    <a:pt x="3047141" y="66971"/>
                  </a:lnTo>
                  <a:lnTo>
                    <a:pt x="3090930" y="92728"/>
                  </a:lnTo>
                  <a:lnTo>
                    <a:pt x="3108960" y="113335"/>
                  </a:lnTo>
                  <a:lnTo>
                    <a:pt x="3116687" y="128789"/>
                  </a:lnTo>
                  <a:lnTo>
                    <a:pt x="3116687" y="149395"/>
                  </a:lnTo>
                  <a:lnTo>
                    <a:pt x="3098657" y="172577"/>
                  </a:lnTo>
                  <a:lnTo>
                    <a:pt x="3054869" y="195759"/>
                  </a:lnTo>
                  <a:lnTo>
                    <a:pt x="2985323" y="216366"/>
                  </a:lnTo>
                  <a:lnTo>
                    <a:pt x="2913201" y="236972"/>
                  </a:lnTo>
                  <a:lnTo>
                    <a:pt x="2835928" y="242123"/>
                  </a:lnTo>
                  <a:lnTo>
                    <a:pt x="2653048" y="242123"/>
                  </a:lnTo>
                  <a:lnTo>
                    <a:pt x="2361985" y="244699"/>
                  </a:lnTo>
                  <a:lnTo>
                    <a:pt x="2140469" y="242123"/>
                  </a:lnTo>
                  <a:lnTo>
                    <a:pt x="2014256" y="247275"/>
                  </a:lnTo>
                  <a:lnTo>
                    <a:pt x="1916376" y="252426"/>
                  </a:lnTo>
                  <a:lnTo>
                    <a:pt x="1818497" y="260154"/>
                  </a:lnTo>
                  <a:lnTo>
                    <a:pt x="1648496" y="285911"/>
                  </a:lnTo>
                  <a:cubicBezTo>
                    <a:pt x="1573824" y="298935"/>
                    <a:pt x="1500203" y="324548"/>
                    <a:pt x="1424403" y="324548"/>
                  </a:cubicBezTo>
                  <a:lnTo>
                    <a:pt x="1001976" y="4018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30A933A-CD44-4844-B8E1-4A77282F7661}"/>
                </a:ext>
              </a:extLst>
            </p:cNvPr>
            <p:cNvSpPr/>
            <p:nvPr/>
          </p:nvSpPr>
          <p:spPr>
            <a:xfrm>
              <a:off x="4719638" y="2890838"/>
              <a:ext cx="1855787" cy="457200"/>
            </a:xfrm>
            <a:custGeom>
              <a:avLst/>
              <a:gdLst>
                <a:gd name="connsiteX0" fmla="*/ 1297781 w 1854993"/>
                <a:gd name="connsiteY0" fmla="*/ 214312 h 457200"/>
                <a:gd name="connsiteX1" fmla="*/ 1112043 w 1854993"/>
                <a:gd name="connsiteY1" fmla="*/ 250031 h 457200"/>
                <a:gd name="connsiteX2" fmla="*/ 785812 w 1854993"/>
                <a:gd name="connsiteY2" fmla="*/ 309562 h 457200"/>
                <a:gd name="connsiteX3" fmla="*/ 650081 w 1854993"/>
                <a:gd name="connsiteY3" fmla="*/ 340518 h 457200"/>
                <a:gd name="connsiteX4" fmla="*/ 504825 w 1854993"/>
                <a:gd name="connsiteY4" fmla="*/ 390525 h 457200"/>
                <a:gd name="connsiteX5" fmla="*/ 376237 w 1854993"/>
                <a:gd name="connsiteY5" fmla="*/ 452437 h 457200"/>
                <a:gd name="connsiteX6" fmla="*/ 359568 w 1854993"/>
                <a:gd name="connsiteY6" fmla="*/ 457200 h 457200"/>
                <a:gd name="connsiteX7" fmla="*/ 326231 w 1854993"/>
                <a:gd name="connsiteY7" fmla="*/ 457200 h 457200"/>
                <a:gd name="connsiteX8" fmla="*/ 285750 w 1854993"/>
                <a:gd name="connsiteY8" fmla="*/ 447675 h 457200"/>
                <a:gd name="connsiteX9" fmla="*/ 200025 w 1854993"/>
                <a:gd name="connsiteY9" fmla="*/ 400050 h 457200"/>
                <a:gd name="connsiteX10" fmla="*/ 107156 w 1854993"/>
                <a:gd name="connsiteY10" fmla="*/ 340518 h 457200"/>
                <a:gd name="connsiteX11" fmla="*/ 38100 w 1854993"/>
                <a:gd name="connsiteY11" fmla="*/ 288131 h 457200"/>
                <a:gd name="connsiteX12" fmla="*/ 11906 w 1854993"/>
                <a:gd name="connsiteY12" fmla="*/ 259556 h 457200"/>
                <a:gd name="connsiteX13" fmla="*/ 0 w 1854993"/>
                <a:gd name="connsiteY13" fmla="*/ 226218 h 457200"/>
                <a:gd name="connsiteX14" fmla="*/ 4762 w 1854993"/>
                <a:gd name="connsiteY14" fmla="*/ 200025 h 457200"/>
                <a:gd name="connsiteX15" fmla="*/ 21431 w 1854993"/>
                <a:gd name="connsiteY15" fmla="*/ 188118 h 457200"/>
                <a:gd name="connsiteX16" fmla="*/ 45243 w 1854993"/>
                <a:gd name="connsiteY16" fmla="*/ 185737 h 457200"/>
                <a:gd name="connsiteX17" fmla="*/ 83343 w 1854993"/>
                <a:gd name="connsiteY17" fmla="*/ 197643 h 457200"/>
                <a:gd name="connsiteX18" fmla="*/ 121443 w 1854993"/>
                <a:gd name="connsiteY18" fmla="*/ 214312 h 457200"/>
                <a:gd name="connsiteX19" fmla="*/ 152400 w 1854993"/>
                <a:gd name="connsiteY19" fmla="*/ 226218 h 457200"/>
                <a:gd name="connsiteX20" fmla="*/ 192881 w 1854993"/>
                <a:gd name="connsiteY20" fmla="*/ 235743 h 457200"/>
                <a:gd name="connsiteX21" fmla="*/ 235743 w 1854993"/>
                <a:gd name="connsiteY21" fmla="*/ 235743 h 457200"/>
                <a:gd name="connsiteX22" fmla="*/ 311943 w 1854993"/>
                <a:gd name="connsiteY22" fmla="*/ 221456 h 457200"/>
                <a:gd name="connsiteX23" fmla="*/ 550068 w 1854993"/>
                <a:gd name="connsiteY23" fmla="*/ 171450 h 457200"/>
                <a:gd name="connsiteX24" fmla="*/ 873918 w 1854993"/>
                <a:gd name="connsiteY24" fmla="*/ 114300 h 457200"/>
                <a:gd name="connsiteX25" fmla="*/ 1152525 w 1854993"/>
                <a:gd name="connsiteY25" fmla="*/ 64293 h 457200"/>
                <a:gd name="connsiteX26" fmla="*/ 1485900 w 1854993"/>
                <a:gd name="connsiteY26" fmla="*/ 19050 h 457200"/>
                <a:gd name="connsiteX27" fmla="*/ 1604962 w 1854993"/>
                <a:gd name="connsiteY27" fmla="*/ 0 h 457200"/>
                <a:gd name="connsiteX28" fmla="*/ 1745456 w 1854993"/>
                <a:gd name="connsiteY28" fmla="*/ 7143 h 457200"/>
                <a:gd name="connsiteX29" fmla="*/ 1790700 w 1854993"/>
                <a:gd name="connsiteY29" fmla="*/ 21431 h 457200"/>
                <a:gd name="connsiteX30" fmla="*/ 1828800 w 1854993"/>
                <a:gd name="connsiteY30" fmla="*/ 42862 h 457200"/>
                <a:gd name="connsiteX31" fmla="*/ 1845468 w 1854993"/>
                <a:gd name="connsiteY31" fmla="*/ 57150 h 457200"/>
                <a:gd name="connsiteX32" fmla="*/ 1854993 w 1854993"/>
                <a:gd name="connsiteY32" fmla="*/ 80962 h 457200"/>
                <a:gd name="connsiteX33" fmla="*/ 1852612 w 1854993"/>
                <a:gd name="connsiteY33" fmla="*/ 100012 h 457200"/>
                <a:gd name="connsiteX34" fmla="*/ 1835943 w 1854993"/>
                <a:gd name="connsiteY34" fmla="*/ 135731 h 457200"/>
                <a:gd name="connsiteX35" fmla="*/ 1795462 w 1854993"/>
                <a:gd name="connsiteY35" fmla="*/ 176212 h 457200"/>
                <a:gd name="connsiteX36" fmla="*/ 1762125 w 1854993"/>
                <a:gd name="connsiteY36" fmla="*/ 180975 h 457200"/>
                <a:gd name="connsiteX37" fmla="*/ 1297781 w 1854993"/>
                <a:gd name="connsiteY37" fmla="*/ 214312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54993" h="457200">
                  <a:moveTo>
                    <a:pt x="1297781" y="214312"/>
                  </a:moveTo>
                  <a:lnTo>
                    <a:pt x="1112043" y="250031"/>
                  </a:lnTo>
                  <a:lnTo>
                    <a:pt x="785812" y="309562"/>
                  </a:lnTo>
                  <a:lnTo>
                    <a:pt x="650081" y="340518"/>
                  </a:lnTo>
                  <a:lnTo>
                    <a:pt x="504825" y="390525"/>
                  </a:lnTo>
                  <a:lnTo>
                    <a:pt x="376237" y="452437"/>
                  </a:lnTo>
                  <a:lnTo>
                    <a:pt x="359568" y="457200"/>
                  </a:lnTo>
                  <a:lnTo>
                    <a:pt x="326231" y="457200"/>
                  </a:lnTo>
                  <a:lnTo>
                    <a:pt x="285750" y="447675"/>
                  </a:lnTo>
                  <a:lnTo>
                    <a:pt x="200025" y="400050"/>
                  </a:lnTo>
                  <a:lnTo>
                    <a:pt x="107156" y="340518"/>
                  </a:lnTo>
                  <a:lnTo>
                    <a:pt x="38100" y="288131"/>
                  </a:lnTo>
                  <a:lnTo>
                    <a:pt x="11906" y="259556"/>
                  </a:lnTo>
                  <a:lnTo>
                    <a:pt x="0" y="226218"/>
                  </a:lnTo>
                  <a:lnTo>
                    <a:pt x="4762" y="200025"/>
                  </a:lnTo>
                  <a:lnTo>
                    <a:pt x="21431" y="188118"/>
                  </a:lnTo>
                  <a:lnTo>
                    <a:pt x="45243" y="185737"/>
                  </a:lnTo>
                  <a:lnTo>
                    <a:pt x="83343" y="197643"/>
                  </a:lnTo>
                  <a:lnTo>
                    <a:pt x="121443" y="214312"/>
                  </a:lnTo>
                  <a:lnTo>
                    <a:pt x="152400" y="226218"/>
                  </a:lnTo>
                  <a:lnTo>
                    <a:pt x="192881" y="235743"/>
                  </a:lnTo>
                  <a:lnTo>
                    <a:pt x="235743" y="235743"/>
                  </a:lnTo>
                  <a:lnTo>
                    <a:pt x="311943" y="221456"/>
                  </a:lnTo>
                  <a:lnTo>
                    <a:pt x="550068" y="171450"/>
                  </a:lnTo>
                  <a:lnTo>
                    <a:pt x="873918" y="114300"/>
                  </a:lnTo>
                  <a:lnTo>
                    <a:pt x="1152525" y="64293"/>
                  </a:lnTo>
                  <a:lnTo>
                    <a:pt x="1485900" y="19050"/>
                  </a:lnTo>
                  <a:lnTo>
                    <a:pt x="1604962" y="0"/>
                  </a:lnTo>
                  <a:lnTo>
                    <a:pt x="1745456" y="7143"/>
                  </a:lnTo>
                  <a:lnTo>
                    <a:pt x="1790700" y="21431"/>
                  </a:lnTo>
                  <a:lnTo>
                    <a:pt x="1828800" y="42862"/>
                  </a:lnTo>
                  <a:lnTo>
                    <a:pt x="1845468" y="57150"/>
                  </a:lnTo>
                  <a:lnTo>
                    <a:pt x="1854993" y="80962"/>
                  </a:lnTo>
                  <a:lnTo>
                    <a:pt x="1852612" y="100012"/>
                  </a:lnTo>
                  <a:lnTo>
                    <a:pt x="1835943" y="135731"/>
                  </a:lnTo>
                  <a:lnTo>
                    <a:pt x="1795462" y="176212"/>
                  </a:lnTo>
                  <a:lnTo>
                    <a:pt x="1762125" y="180975"/>
                  </a:lnTo>
                  <a:lnTo>
                    <a:pt x="1297781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411BB0C-2B87-E143-91B3-C5B4B9514862}"/>
                </a:ext>
              </a:extLst>
            </p:cNvPr>
            <p:cNvSpPr/>
            <p:nvPr/>
          </p:nvSpPr>
          <p:spPr>
            <a:xfrm>
              <a:off x="4676775" y="3475038"/>
              <a:ext cx="1943100" cy="447675"/>
            </a:xfrm>
            <a:custGeom>
              <a:avLst/>
              <a:gdLst>
                <a:gd name="connsiteX0" fmla="*/ 1338263 w 1943100"/>
                <a:gd name="connsiteY0" fmla="*/ 238125 h 447675"/>
                <a:gd name="connsiteX1" fmla="*/ 1152525 w 1943100"/>
                <a:gd name="connsiteY1" fmla="*/ 269081 h 447675"/>
                <a:gd name="connsiteX2" fmla="*/ 812006 w 1943100"/>
                <a:gd name="connsiteY2" fmla="*/ 330994 h 447675"/>
                <a:gd name="connsiteX3" fmla="*/ 597694 w 1943100"/>
                <a:gd name="connsiteY3" fmla="*/ 381000 h 447675"/>
                <a:gd name="connsiteX4" fmla="*/ 352425 w 1943100"/>
                <a:gd name="connsiteY4" fmla="*/ 447675 h 447675"/>
                <a:gd name="connsiteX5" fmla="*/ 316706 w 1943100"/>
                <a:gd name="connsiteY5" fmla="*/ 447675 h 447675"/>
                <a:gd name="connsiteX6" fmla="*/ 278606 w 1943100"/>
                <a:gd name="connsiteY6" fmla="*/ 442912 h 447675"/>
                <a:gd name="connsiteX7" fmla="*/ 238125 w 1943100"/>
                <a:gd name="connsiteY7" fmla="*/ 426244 h 447675"/>
                <a:gd name="connsiteX8" fmla="*/ 183356 w 1943100"/>
                <a:gd name="connsiteY8" fmla="*/ 392906 h 447675"/>
                <a:gd name="connsiteX9" fmla="*/ 54769 w 1943100"/>
                <a:gd name="connsiteY9" fmla="*/ 300037 h 447675"/>
                <a:gd name="connsiteX10" fmla="*/ 23813 w 1943100"/>
                <a:gd name="connsiteY10" fmla="*/ 271462 h 447675"/>
                <a:gd name="connsiteX11" fmla="*/ 9525 w 1943100"/>
                <a:gd name="connsiteY11" fmla="*/ 245269 h 447675"/>
                <a:gd name="connsiteX12" fmla="*/ 0 w 1943100"/>
                <a:gd name="connsiteY12" fmla="*/ 214312 h 447675"/>
                <a:gd name="connsiteX13" fmla="*/ 0 w 1943100"/>
                <a:gd name="connsiteY13" fmla="*/ 200025 h 447675"/>
                <a:gd name="connsiteX14" fmla="*/ 7144 w 1943100"/>
                <a:gd name="connsiteY14" fmla="*/ 185737 h 447675"/>
                <a:gd name="connsiteX15" fmla="*/ 26194 w 1943100"/>
                <a:gd name="connsiteY15" fmla="*/ 176212 h 447675"/>
                <a:gd name="connsiteX16" fmla="*/ 52388 w 1943100"/>
                <a:gd name="connsiteY16" fmla="*/ 178594 h 447675"/>
                <a:gd name="connsiteX17" fmla="*/ 100013 w 1943100"/>
                <a:gd name="connsiteY17" fmla="*/ 202406 h 447675"/>
                <a:gd name="connsiteX18" fmla="*/ 154781 w 1943100"/>
                <a:gd name="connsiteY18" fmla="*/ 223837 h 447675"/>
                <a:gd name="connsiteX19" fmla="*/ 214313 w 1943100"/>
                <a:gd name="connsiteY19" fmla="*/ 238125 h 447675"/>
                <a:gd name="connsiteX20" fmla="*/ 266700 w 1943100"/>
                <a:gd name="connsiteY20" fmla="*/ 245269 h 447675"/>
                <a:gd name="connsiteX21" fmla="*/ 307181 w 1943100"/>
                <a:gd name="connsiteY21" fmla="*/ 247650 h 447675"/>
                <a:gd name="connsiteX22" fmla="*/ 459581 w 1943100"/>
                <a:gd name="connsiteY22" fmla="*/ 219075 h 447675"/>
                <a:gd name="connsiteX23" fmla="*/ 916781 w 1943100"/>
                <a:gd name="connsiteY23" fmla="*/ 133350 h 447675"/>
                <a:gd name="connsiteX24" fmla="*/ 1171575 w 1943100"/>
                <a:gd name="connsiteY24" fmla="*/ 88106 h 447675"/>
                <a:gd name="connsiteX25" fmla="*/ 1293019 w 1943100"/>
                <a:gd name="connsiteY25" fmla="*/ 80962 h 447675"/>
                <a:gd name="connsiteX26" fmla="*/ 1385888 w 1943100"/>
                <a:gd name="connsiteY26" fmla="*/ 66675 h 447675"/>
                <a:gd name="connsiteX27" fmla="*/ 1519238 w 1943100"/>
                <a:gd name="connsiteY27" fmla="*/ 33337 h 447675"/>
                <a:gd name="connsiteX28" fmla="*/ 1635919 w 1943100"/>
                <a:gd name="connsiteY28" fmla="*/ 0 h 447675"/>
                <a:gd name="connsiteX29" fmla="*/ 1683544 w 1943100"/>
                <a:gd name="connsiteY29" fmla="*/ 2381 h 447675"/>
                <a:gd name="connsiteX30" fmla="*/ 1747838 w 1943100"/>
                <a:gd name="connsiteY30" fmla="*/ 14287 h 447675"/>
                <a:gd name="connsiteX31" fmla="*/ 1812131 w 1943100"/>
                <a:gd name="connsiteY31" fmla="*/ 40481 h 447675"/>
                <a:gd name="connsiteX32" fmla="*/ 1871663 w 1943100"/>
                <a:gd name="connsiteY32" fmla="*/ 69056 h 447675"/>
                <a:gd name="connsiteX33" fmla="*/ 1912144 w 1943100"/>
                <a:gd name="connsiteY33" fmla="*/ 97631 h 447675"/>
                <a:gd name="connsiteX34" fmla="*/ 1933575 w 1943100"/>
                <a:gd name="connsiteY34" fmla="*/ 126206 h 447675"/>
                <a:gd name="connsiteX35" fmla="*/ 1943100 w 1943100"/>
                <a:gd name="connsiteY35" fmla="*/ 152400 h 447675"/>
                <a:gd name="connsiteX36" fmla="*/ 1940719 w 1943100"/>
                <a:gd name="connsiteY36" fmla="*/ 173831 h 447675"/>
                <a:gd name="connsiteX37" fmla="*/ 1933575 w 1943100"/>
                <a:gd name="connsiteY37" fmla="*/ 188119 h 447675"/>
                <a:gd name="connsiteX38" fmla="*/ 1905000 w 1943100"/>
                <a:gd name="connsiteY38" fmla="*/ 207169 h 447675"/>
                <a:gd name="connsiteX39" fmla="*/ 1850231 w 1943100"/>
                <a:gd name="connsiteY39" fmla="*/ 219075 h 447675"/>
                <a:gd name="connsiteX40" fmla="*/ 1600200 w 1943100"/>
                <a:gd name="connsiteY40" fmla="*/ 221456 h 447675"/>
                <a:gd name="connsiteX41" fmla="*/ 1338263 w 1943100"/>
                <a:gd name="connsiteY41" fmla="*/ 238125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3100" h="447675">
                  <a:moveTo>
                    <a:pt x="1338263" y="238125"/>
                  </a:moveTo>
                  <a:lnTo>
                    <a:pt x="1152525" y="269081"/>
                  </a:lnTo>
                  <a:lnTo>
                    <a:pt x="812006" y="330994"/>
                  </a:lnTo>
                  <a:lnTo>
                    <a:pt x="597694" y="381000"/>
                  </a:lnTo>
                  <a:lnTo>
                    <a:pt x="352425" y="447675"/>
                  </a:lnTo>
                  <a:lnTo>
                    <a:pt x="316706" y="447675"/>
                  </a:lnTo>
                  <a:lnTo>
                    <a:pt x="278606" y="442912"/>
                  </a:lnTo>
                  <a:lnTo>
                    <a:pt x="238125" y="426244"/>
                  </a:lnTo>
                  <a:lnTo>
                    <a:pt x="183356" y="392906"/>
                  </a:lnTo>
                  <a:lnTo>
                    <a:pt x="54769" y="300037"/>
                  </a:lnTo>
                  <a:lnTo>
                    <a:pt x="23813" y="271462"/>
                  </a:lnTo>
                  <a:lnTo>
                    <a:pt x="9525" y="245269"/>
                  </a:lnTo>
                  <a:lnTo>
                    <a:pt x="0" y="214312"/>
                  </a:lnTo>
                  <a:lnTo>
                    <a:pt x="0" y="200025"/>
                  </a:lnTo>
                  <a:lnTo>
                    <a:pt x="7144" y="185737"/>
                  </a:lnTo>
                  <a:lnTo>
                    <a:pt x="26194" y="176212"/>
                  </a:lnTo>
                  <a:lnTo>
                    <a:pt x="52388" y="178594"/>
                  </a:lnTo>
                  <a:lnTo>
                    <a:pt x="100013" y="202406"/>
                  </a:lnTo>
                  <a:lnTo>
                    <a:pt x="154781" y="223837"/>
                  </a:lnTo>
                  <a:lnTo>
                    <a:pt x="214313" y="238125"/>
                  </a:lnTo>
                  <a:lnTo>
                    <a:pt x="266700" y="245269"/>
                  </a:lnTo>
                  <a:lnTo>
                    <a:pt x="307181" y="247650"/>
                  </a:lnTo>
                  <a:lnTo>
                    <a:pt x="459581" y="219075"/>
                  </a:lnTo>
                  <a:lnTo>
                    <a:pt x="916781" y="133350"/>
                  </a:lnTo>
                  <a:lnTo>
                    <a:pt x="1171575" y="88106"/>
                  </a:lnTo>
                  <a:lnTo>
                    <a:pt x="1293019" y="80962"/>
                  </a:lnTo>
                  <a:lnTo>
                    <a:pt x="1385888" y="66675"/>
                  </a:lnTo>
                  <a:lnTo>
                    <a:pt x="1519238" y="33337"/>
                  </a:lnTo>
                  <a:lnTo>
                    <a:pt x="1635919" y="0"/>
                  </a:lnTo>
                  <a:lnTo>
                    <a:pt x="1683544" y="2381"/>
                  </a:lnTo>
                  <a:lnTo>
                    <a:pt x="1747838" y="14287"/>
                  </a:lnTo>
                  <a:lnTo>
                    <a:pt x="1812131" y="40481"/>
                  </a:lnTo>
                  <a:lnTo>
                    <a:pt x="1871663" y="69056"/>
                  </a:lnTo>
                  <a:lnTo>
                    <a:pt x="1912144" y="97631"/>
                  </a:lnTo>
                  <a:lnTo>
                    <a:pt x="1933575" y="126206"/>
                  </a:lnTo>
                  <a:lnTo>
                    <a:pt x="1943100" y="152400"/>
                  </a:lnTo>
                  <a:lnTo>
                    <a:pt x="1940719" y="173831"/>
                  </a:lnTo>
                  <a:lnTo>
                    <a:pt x="1933575" y="188119"/>
                  </a:lnTo>
                  <a:lnTo>
                    <a:pt x="1905000" y="207169"/>
                  </a:lnTo>
                  <a:lnTo>
                    <a:pt x="1850231" y="219075"/>
                  </a:lnTo>
                  <a:lnTo>
                    <a:pt x="1600200" y="221456"/>
                  </a:lnTo>
                  <a:lnTo>
                    <a:pt x="13382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F2F149A-9119-9E42-85B3-3D59F85E75D3}"/>
                </a:ext>
              </a:extLst>
            </p:cNvPr>
            <p:cNvSpPr/>
            <p:nvPr/>
          </p:nvSpPr>
          <p:spPr>
            <a:xfrm>
              <a:off x="4379913" y="4049713"/>
              <a:ext cx="2676525" cy="571500"/>
            </a:xfrm>
            <a:custGeom>
              <a:avLst/>
              <a:gdLst>
                <a:gd name="connsiteX0" fmla="*/ 1955006 w 2676681"/>
                <a:gd name="connsiteY0" fmla="*/ 271463 h 571500"/>
                <a:gd name="connsiteX1" fmla="*/ 1714500 w 2676681"/>
                <a:gd name="connsiteY1" fmla="*/ 288132 h 571500"/>
                <a:gd name="connsiteX2" fmla="*/ 1459706 w 2676681"/>
                <a:gd name="connsiteY2" fmla="*/ 314325 h 571500"/>
                <a:gd name="connsiteX3" fmla="*/ 1138237 w 2676681"/>
                <a:gd name="connsiteY3" fmla="*/ 373857 h 571500"/>
                <a:gd name="connsiteX4" fmla="*/ 892969 w 2676681"/>
                <a:gd name="connsiteY4" fmla="*/ 423863 h 571500"/>
                <a:gd name="connsiteX5" fmla="*/ 640556 w 2676681"/>
                <a:gd name="connsiteY5" fmla="*/ 483394 h 571500"/>
                <a:gd name="connsiteX6" fmla="*/ 338137 w 2676681"/>
                <a:gd name="connsiteY6" fmla="*/ 566738 h 571500"/>
                <a:gd name="connsiteX7" fmla="*/ 328612 w 2676681"/>
                <a:gd name="connsiteY7" fmla="*/ 571500 h 571500"/>
                <a:gd name="connsiteX8" fmla="*/ 304800 w 2676681"/>
                <a:gd name="connsiteY8" fmla="*/ 569119 h 571500"/>
                <a:gd name="connsiteX9" fmla="*/ 276225 w 2676681"/>
                <a:gd name="connsiteY9" fmla="*/ 561975 h 571500"/>
                <a:gd name="connsiteX10" fmla="*/ 230981 w 2676681"/>
                <a:gd name="connsiteY10" fmla="*/ 538163 h 571500"/>
                <a:gd name="connsiteX11" fmla="*/ 135731 w 2676681"/>
                <a:gd name="connsiteY11" fmla="*/ 473869 h 571500"/>
                <a:gd name="connsiteX12" fmla="*/ 59531 w 2676681"/>
                <a:gd name="connsiteY12" fmla="*/ 414338 h 571500"/>
                <a:gd name="connsiteX13" fmla="*/ 26194 w 2676681"/>
                <a:gd name="connsiteY13" fmla="*/ 383382 h 571500"/>
                <a:gd name="connsiteX14" fmla="*/ 4762 w 2676681"/>
                <a:gd name="connsiteY14" fmla="*/ 350044 h 571500"/>
                <a:gd name="connsiteX15" fmla="*/ 0 w 2676681"/>
                <a:gd name="connsiteY15" fmla="*/ 328613 h 571500"/>
                <a:gd name="connsiteX16" fmla="*/ 0 w 2676681"/>
                <a:gd name="connsiteY16" fmla="*/ 314325 h 571500"/>
                <a:gd name="connsiteX17" fmla="*/ 7144 w 2676681"/>
                <a:gd name="connsiteY17" fmla="*/ 300038 h 571500"/>
                <a:gd name="connsiteX18" fmla="*/ 26194 w 2676681"/>
                <a:gd name="connsiteY18" fmla="*/ 295275 h 571500"/>
                <a:gd name="connsiteX19" fmla="*/ 92869 w 2676681"/>
                <a:gd name="connsiteY19" fmla="*/ 314325 h 571500"/>
                <a:gd name="connsiteX20" fmla="*/ 140494 w 2676681"/>
                <a:gd name="connsiteY20" fmla="*/ 328613 h 571500"/>
                <a:gd name="connsiteX21" fmla="*/ 200025 w 2676681"/>
                <a:gd name="connsiteY21" fmla="*/ 338138 h 571500"/>
                <a:gd name="connsiteX22" fmla="*/ 254794 w 2676681"/>
                <a:gd name="connsiteY22" fmla="*/ 340519 h 571500"/>
                <a:gd name="connsiteX23" fmla="*/ 342900 w 2676681"/>
                <a:gd name="connsiteY23" fmla="*/ 330994 h 571500"/>
                <a:gd name="connsiteX24" fmla="*/ 545306 w 2676681"/>
                <a:gd name="connsiteY24" fmla="*/ 295275 h 571500"/>
                <a:gd name="connsiteX25" fmla="*/ 869156 w 2676681"/>
                <a:gd name="connsiteY25" fmla="*/ 238125 h 571500"/>
                <a:gd name="connsiteX26" fmla="*/ 1226344 w 2676681"/>
                <a:gd name="connsiteY26" fmla="*/ 178594 h 571500"/>
                <a:gd name="connsiteX27" fmla="*/ 1473994 w 2676681"/>
                <a:gd name="connsiteY27" fmla="*/ 138113 h 571500"/>
                <a:gd name="connsiteX28" fmla="*/ 1771650 w 2676681"/>
                <a:gd name="connsiteY28" fmla="*/ 109538 h 571500"/>
                <a:gd name="connsiteX29" fmla="*/ 2019300 w 2676681"/>
                <a:gd name="connsiteY29" fmla="*/ 90488 h 571500"/>
                <a:gd name="connsiteX30" fmla="*/ 2066925 w 2676681"/>
                <a:gd name="connsiteY30" fmla="*/ 76200 h 571500"/>
                <a:gd name="connsiteX31" fmla="*/ 2114550 w 2676681"/>
                <a:gd name="connsiteY31" fmla="*/ 54769 h 571500"/>
                <a:gd name="connsiteX32" fmla="*/ 2159794 w 2676681"/>
                <a:gd name="connsiteY32" fmla="*/ 28575 h 571500"/>
                <a:gd name="connsiteX33" fmla="*/ 2195512 w 2676681"/>
                <a:gd name="connsiteY33" fmla="*/ 2382 h 571500"/>
                <a:gd name="connsiteX34" fmla="*/ 2250281 w 2676681"/>
                <a:gd name="connsiteY34" fmla="*/ 0 h 571500"/>
                <a:gd name="connsiteX35" fmla="*/ 2319337 w 2676681"/>
                <a:gd name="connsiteY35" fmla="*/ 9525 h 571500"/>
                <a:gd name="connsiteX36" fmla="*/ 2374106 w 2676681"/>
                <a:gd name="connsiteY36" fmla="*/ 21432 h 571500"/>
                <a:gd name="connsiteX37" fmla="*/ 2433637 w 2676681"/>
                <a:gd name="connsiteY37" fmla="*/ 40482 h 571500"/>
                <a:gd name="connsiteX38" fmla="*/ 2486025 w 2676681"/>
                <a:gd name="connsiteY38" fmla="*/ 57150 h 571500"/>
                <a:gd name="connsiteX39" fmla="*/ 2552700 w 2676681"/>
                <a:gd name="connsiteY39" fmla="*/ 85725 h 571500"/>
                <a:gd name="connsiteX40" fmla="*/ 2597944 w 2676681"/>
                <a:gd name="connsiteY40" fmla="*/ 114300 h 571500"/>
                <a:gd name="connsiteX41" fmla="*/ 2633662 w 2676681"/>
                <a:gd name="connsiteY41" fmla="*/ 147638 h 571500"/>
                <a:gd name="connsiteX42" fmla="*/ 2659856 w 2676681"/>
                <a:gd name="connsiteY42" fmla="*/ 178594 h 571500"/>
                <a:gd name="connsiteX43" fmla="*/ 2671762 w 2676681"/>
                <a:gd name="connsiteY43" fmla="*/ 204788 h 571500"/>
                <a:gd name="connsiteX44" fmla="*/ 2676525 w 2676681"/>
                <a:gd name="connsiteY44" fmla="*/ 230982 h 571500"/>
                <a:gd name="connsiteX45" fmla="*/ 2674144 w 2676681"/>
                <a:gd name="connsiteY45" fmla="*/ 247650 h 571500"/>
                <a:gd name="connsiteX46" fmla="*/ 2662237 w 2676681"/>
                <a:gd name="connsiteY46" fmla="*/ 269082 h 571500"/>
                <a:gd name="connsiteX47" fmla="*/ 2628900 w 2676681"/>
                <a:gd name="connsiteY47" fmla="*/ 283369 h 571500"/>
                <a:gd name="connsiteX48" fmla="*/ 2550319 w 2676681"/>
                <a:gd name="connsiteY48" fmla="*/ 292894 h 571500"/>
                <a:gd name="connsiteX49" fmla="*/ 2481262 w 2676681"/>
                <a:gd name="connsiteY49" fmla="*/ 292894 h 571500"/>
                <a:gd name="connsiteX50" fmla="*/ 2362200 w 2676681"/>
                <a:gd name="connsiteY50" fmla="*/ 280988 h 571500"/>
                <a:gd name="connsiteX51" fmla="*/ 2252662 w 2676681"/>
                <a:gd name="connsiteY51" fmla="*/ 276225 h 571500"/>
                <a:gd name="connsiteX52" fmla="*/ 1955006 w 2676681"/>
                <a:gd name="connsiteY52" fmla="*/ 27146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76681" h="571500">
                  <a:moveTo>
                    <a:pt x="1955006" y="271463"/>
                  </a:moveTo>
                  <a:lnTo>
                    <a:pt x="1714500" y="288132"/>
                  </a:lnTo>
                  <a:lnTo>
                    <a:pt x="1459706" y="314325"/>
                  </a:lnTo>
                  <a:lnTo>
                    <a:pt x="1138237" y="373857"/>
                  </a:lnTo>
                  <a:lnTo>
                    <a:pt x="892969" y="423863"/>
                  </a:lnTo>
                  <a:lnTo>
                    <a:pt x="640556" y="483394"/>
                  </a:lnTo>
                  <a:lnTo>
                    <a:pt x="338137" y="566738"/>
                  </a:lnTo>
                  <a:lnTo>
                    <a:pt x="328612" y="571500"/>
                  </a:lnTo>
                  <a:lnTo>
                    <a:pt x="304800" y="569119"/>
                  </a:lnTo>
                  <a:lnTo>
                    <a:pt x="276225" y="561975"/>
                  </a:lnTo>
                  <a:lnTo>
                    <a:pt x="230981" y="538163"/>
                  </a:lnTo>
                  <a:lnTo>
                    <a:pt x="135731" y="473869"/>
                  </a:lnTo>
                  <a:lnTo>
                    <a:pt x="59531" y="414338"/>
                  </a:lnTo>
                  <a:lnTo>
                    <a:pt x="26194" y="383382"/>
                  </a:lnTo>
                  <a:lnTo>
                    <a:pt x="4762" y="350044"/>
                  </a:lnTo>
                  <a:lnTo>
                    <a:pt x="0" y="328613"/>
                  </a:lnTo>
                  <a:lnTo>
                    <a:pt x="0" y="314325"/>
                  </a:lnTo>
                  <a:lnTo>
                    <a:pt x="7144" y="300038"/>
                  </a:lnTo>
                  <a:lnTo>
                    <a:pt x="26194" y="295275"/>
                  </a:lnTo>
                  <a:lnTo>
                    <a:pt x="92869" y="314325"/>
                  </a:lnTo>
                  <a:lnTo>
                    <a:pt x="140494" y="328613"/>
                  </a:lnTo>
                  <a:lnTo>
                    <a:pt x="200025" y="338138"/>
                  </a:lnTo>
                  <a:lnTo>
                    <a:pt x="254794" y="340519"/>
                  </a:lnTo>
                  <a:lnTo>
                    <a:pt x="342900" y="330994"/>
                  </a:lnTo>
                  <a:lnTo>
                    <a:pt x="545306" y="295275"/>
                  </a:lnTo>
                  <a:lnTo>
                    <a:pt x="869156" y="238125"/>
                  </a:lnTo>
                  <a:lnTo>
                    <a:pt x="1226344" y="178594"/>
                  </a:lnTo>
                  <a:lnTo>
                    <a:pt x="1473994" y="138113"/>
                  </a:lnTo>
                  <a:lnTo>
                    <a:pt x="1771650" y="109538"/>
                  </a:lnTo>
                  <a:lnTo>
                    <a:pt x="2019300" y="90488"/>
                  </a:lnTo>
                  <a:lnTo>
                    <a:pt x="2066925" y="76200"/>
                  </a:lnTo>
                  <a:lnTo>
                    <a:pt x="2114550" y="54769"/>
                  </a:lnTo>
                  <a:lnTo>
                    <a:pt x="2159794" y="28575"/>
                  </a:lnTo>
                  <a:lnTo>
                    <a:pt x="2195512" y="2382"/>
                  </a:lnTo>
                  <a:lnTo>
                    <a:pt x="2250281" y="0"/>
                  </a:lnTo>
                  <a:lnTo>
                    <a:pt x="2319337" y="9525"/>
                  </a:lnTo>
                  <a:lnTo>
                    <a:pt x="2374106" y="21432"/>
                  </a:lnTo>
                  <a:lnTo>
                    <a:pt x="2433637" y="40482"/>
                  </a:lnTo>
                  <a:lnTo>
                    <a:pt x="2486025" y="57150"/>
                  </a:lnTo>
                  <a:lnTo>
                    <a:pt x="2552700" y="85725"/>
                  </a:lnTo>
                  <a:lnTo>
                    <a:pt x="2597944" y="114300"/>
                  </a:lnTo>
                  <a:lnTo>
                    <a:pt x="2633662" y="147638"/>
                  </a:lnTo>
                  <a:lnTo>
                    <a:pt x="2659856" y="178594"/>
                  </a:lnTo>
                  <a:lnTo>
                    <a:pt x="2671762" y="204788"/>
                  </a:lnTo>
                  <a:cubicBezTo>
                    <a:pt x="2676681" y="229379"/>
                    <a:pt x="2676525" y="220505"/>
                    <a:pt x="2676525" y="230982"/>
                  </a:cubicBezTo>
                  <a:lnTo>
                    <a:pt x="2674144" y="247650"/>
                  </a:lnTo>
                  <a:lnTo>
                    <a:pt x="2662237" y="269082"/>
                  </a:lnTo>
                  <a:lnTo>
                    <a:pt x="2628900" y="283369"/>
                  </a:lnTo>
                  <a:lnTo>
                    <a:pt x="2550319" y="292894"/>
                  </a:lnTo>
                  <a:lnTo>
                    <a:pt x="2481262" y="292894"/>
                  </a:lnTo>
                  <a:lnTo>
                    <a:pt x="2362200" y="280988"/>
                  </a:lnTo>
                  <a:lnTo>
                    <a:pt x="2252662" y="276225"/>
                  </a:lnTo>
                  <a:lnTo>
                    <a:pt x="1955006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B77F32B-B116-1A44-8CA7-F5B6CC26778D}"/>
                </a:ext>
              </a:extLst>
            </p:cNvPr>
            <p:cNvSpPr/>
            <p:nvPr/>
          </p:nvSpPr>
          <p:spPr>
            <a:xfrm rot="16200000">
              <a:off x="3679825" y="3124200"/>
              <a:ext cx="3981450" cy="476250"/>
            </a:xfrm>
            <a:custGeom>
              <a:avLst/>
              <a:gdLst>
                <a:gd name="connsiteX0" fmla="*/ 1930777 w 3980529"/>
                <a:gd name="connsiteY0" fmla="*/ 404512 h 475896"/>
                <a:gd name="connsiteX1" fmla="*/ 934795 w 3980529"/>
                <a:gd name="connsiteY1" fmla="*/ 404512 h 475896"/>
                <a:gd name="connsiteX2" fmla="*/ 611866 w 3980529"/>
                <a:gd name="connsiteY2" fmla="*/ 387516 h 475896"/>
                <a:gd name="connsiteX3" fmla="*/ 302534 w 3980529"/>
                <a:gd name="connsiteY3" fmla="*/ 367120 h 475896"/>
                <a:gd name="connsiteX4" fmla="*/ 152966 w 3980529"/>
                <a:gd name="connsiteY4" fmla="*/ 360322 h 475896"/>
                <a:gd name="connsiteX5" fmla="*/ 105377 w 3980529"/>
                <a:gd name="connsiteY5" fmla="*/ 353523 h 475896"/>
                <a:gd name="connsiteX6" fmla="*/ 57787 w 3980529"/>
                <a:gd name="connsiteY6" fmla="*/ 339926 h 475896"/>
                <a:gd name="connsiteX7" fmla="*/ 27194 w 3980529"/>
                <a:gd name="connsiteY7" fmla="*/ 329728 h 475896"/>
                <a:gd name="connsiteX8" fmla="*/ 6798 w 3980529"/>
                <a:gd name="connsiteY8" fmla="*/ 312732 h 475896"/>
                <a:gd name="connsiteX9" fmla="*/ 0 w 3980529"/>
                <a:gd name="connsiteY9" fmla="*/ 292336 h 475896"/>
                <a:gd name="connsiteX10" fmla="*/ 0 w 3980529"/>
                <a:gd name="connsiteY10" fmla="*/ 278739 h 475896"/>
                <a:gd name="connsiteX11" fmla="*/ 10197 w 3980529"/>
                <a:gd name="connsiteY11" fmla="*/ 265142 h 475896"/>
                <a:gd name="connsiteX12" fmla="*/ 64586 w 3980529"/>
                <a:gd name="connsiteY12" fmla="*/ 237948 h 475896"/>
                <a:gd name="connsiteX13" fmla="*/ 129171 w 3980529"/>
                <a:gd name="connsiteY13" fmla="*/ 210754 h 475896"/>
                <a:gd name="connsiteX14" fmla="*/ 210754 w 3980529"/>
                <a:gd name="connsiteY14" fmla="*/ 197157 h 475896"/>
                <a:gd name="connsiteX15" fmla="*/ 367119 w 3980529"/>
                <a:gd name="connsiteY15" fmla="*/ 186959 h 475896"/>
                <a:gd name="connsiteX16" fmla="*/ 690049 w 3980529"/>
                <a:gd name="connsiteY16" fmla="*/ 173362 h 475896"/>
                <a:gd name="connsiteX17" fmla="*/ 931396 w 3980529"/>
                <a:gd name="connsiteY17" fmla="*/ 159765 h 475896"/>
                <a:gd name="connsiteX18" fmla="*/ 1128553 w 3980529"/>
                <a:gd name="connsiteY18" fmla="*/ 156366 h 475896"/>
                <a:gd name="connsiteX19" fmla="*/ 1567057 w 3980529"/>
                <a:gd name="connsiteY19" fmla="*/ 159765 h 475896"/>
                <a:gd name="connsiteX20" fmla="*/ 1750617 w 3980529"/>
                <a:gd name="connsiteY20" fmla="*/ 159765 h 475896"/>
                <a:gd name="connsiteX21" fmla="*/ 2161927 w 3980529"/>
                <a:gd name="connsiteY21" fmla="*/ 159765 h 475896"/>
                <a:gd name="connsiteX22" fmla="*/ 2359084 w 3980529"/>
                <a:gd name="connsiteY22" fmla="*/ 159765 h 475896"/>
                <a:gd name="connsiteX23" fmla="*/ 2719405 w 3980529"/>
                <a:gd name="connsiteY23" fmla="*/ 159765 h 475896"/>
                <a:gd name="connsiteX24" fmla="*/ 2967551 w 3980529"/>
                <a:gd name="connsiteY24" fmla="*/ 159765 h 475896"/>
                <a:gd name="connsiteX25" fmla="*/ 3270084 w 3980529"/>
                <a:gd name="connsiteY25" fmla="*/ 159765 h 475896"/>
                <a:gd name="connsiteX26" fmla="*/ 3480838 w 3980529"/>
                <a:gd name="connsiteY26" fmla="*/ 156366 h 475896"/>
                <a:gd name="connsiteX27" fmla="*/ 3684794 w 3980529"/>
                <a:gd name="connsiteY27" fmla="*/ 159765 h 475896"/>
                <a:gd name="connsiteX28" fmla="*/ 3732383 w 3980529"/>
                <a:gd name="connsiteY28" fmla="*/ 152967 h 475896"/>
                <a:gd name="connsiteX29" fmla="*/ 3783372 w 3980529"/>
                <a:gd name="connsiteY29" fmla="*/ 132571 h 475896"/>
                <a:gd name="connsiteX30" fmla="*/ 3827563 w 3980529"/>
                <a:gd name="connsiteY30" fmla="*/ 101978 h 475896"/>
                <a:gd name="connsiteX31" fmla="*/ 3864954 w 3980529"/>
                <a:gd name="connsiteY31" fmla="*/ 74784 h 475896"/>
                <a:gd name="connsiteX32" fmla="*/ 3895548 w 3980529"/>
                <a:gd name="connsiteY32" fmla="*/ 40791 h 475896"/>
                <a:gd name="connsiteX33" fmla="*/ 3929540 w 3980529"/>
                <a:gd name="connsiteY33" fmla="*/ 13597 h 475896"/>
                <a:gd name="connsiteX34" fmla="*/ 3960134 w 3980529"/>
                <a:gd name="connsiteY34" fmla="*/ 0 h 475896"/>
                <a:gd name="connsiteX35" fmla="*/ 3970331 w 3980529"/>
                <a:gd name="connsiteY35" fmla="*/ 0 h 475896"/>
                <a:gd name="connsiteX36" fmla="*/ 3980529 w 3980529"/>
                <a:gd name="connsiteY36" fmla="*/ 10198 h 475896"/>
                <a:gd name="connsiteX37" fmla="*/ 3980529 w 3980529"/>
                <a:gd name="connsiteY37" fmla="*/ 54388 h 475896"/>
                <a:gd name="connsiteX38" fmla="*/ 3966932 w 3980529"/>
                <a:gd name="connsiteY38" fmla="*/ 108777 h 475896"/>
                <a:gd name="connsiteX39" fmla="*/ 3919342 w 3980529"/>
                <a:gd name="connsiteY39" fmla="*/ 220952 h 475896"/>
                <a:gd name="connsiteX40" fmla="*/ 3824163 w 3980529"/>
                <a:gd name="connsiteY40" fmla="*/ 384116 h 475896"/>
                <a:gd name="connsiteX41" fmla="*/ 3766376 w 3980529"/>
                <a:gd name="connsiteY41" fmla="*/ 465698 h 475896"/>
                <a:gd name="connsiteX42" fmla="*/ 3756178 w 3980529"/>
                <a:gd name="connsiteY42" fmla="*/ 475896 h 475896"/>
                <a:gd name="connsiteX43" fmla="*/ 3725585 w 3980529"/>
                <a:gd name="connsiteY43" fmla="*/ 475896 h 475896"/>
                <a:gd name="connsiteX44" fmla="*/ 3701790 w 3980529"/>
                <a:gd name="connsiteY44" fmla="*/ 462299 h 475896"/>
                <a:gd name="connsiteX45" fmla="*/ 3664398 w 3980529"/>
                <a:gd name="connsiteY45" fmla="*/ 445303 h 475896"/>
                <a:gd name="connsiteX46" fmla="*/ 3610010 w 3980529"/>
                <a:gd name="connsiteY46" fmla="*/ 428307 h 475896"/>
                <a:gd name="connsiteX47" fmla="*/ 3494435 w 3980529"/>
                <a:gd name="connsiteY47" fmla="*/ 424907 h 475896"/>
                <a:gd name="connsiteX48" fmla="*/ 3344868 w 3980529"/>
                <a:gd name="connsiteY48" fmla="*/ 404512 h 475896"/>
                <a:gd name="connsiteX49" fmla="*/ 2957353 w 3980529"/>
                <a:gd name="connsiteY49" fmla="*/ 401113 h 475896"/>
                <a:gd name="connsiteX50" fmla="*/ 2722804 w 3980529"/>
                <a:gd name="connsiteY50" fmla="*/ 407911 h 475896"/>
                <a:gd name="connsiteX51" fmla="*/ 1930777 w 3980529"/>
                <a:gd name="connsiteY51" fmla="*/ 404512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0529" h="475896">
                  <a:moveTo>
                    <a:pt x="1930777" y="404512"/>
                  </a:moveTo>
                  <a:lnTo>
                    <a:pt x="934795" y="404512"/>
                  </a:lnTo>
                  <a:lnTo>
                    <a:pt x="611866" y="387516"/>
                  </a:lnTo>
                  <a:lnTo>
                    <a:pt x="302534" y="367120"/>
                  </a:lnTo>
                  <a:lnTo>
                    <a:pt x="152966" y="360322"/>
                  </a:lnTo>
                  <a:lnTo>
                    <a:pt x="105377" y="353523"/>
                  </a:lnTo>
                  <a:lnTo>
                    <a:pt x="57787" y="339926"/>
                  </a:lnTo>
                  <a:lnTo>
                    <a:pt x="27194" y="329728"/>
                  </a:lnTo>
                  <a:lnTo>
                    <a:pt x="6798" y="312732"/>
                  </a:lnTo>
                  <a:lnTo>
                    <a:pt x="0" y="292336"/>
                  </a:lnTo>
                  <a:lnTo>
                    <a:pt x="0" y="278739"/>
                  </a:lnTo>
                  <a:lnTo>
                    <a:pt x="10197" y="265142"/>
                  </a:lnTo>
                  <a:lnTo>
                    <a:pt x="64586" y="237948"/>
                  </a:lnTo>
                  <a:lnTo>
                    <a:pt x="129171" y="210754"/>
                  </a:lnTo>
                  <a:lnTo>
                    <a:pt x="210754" y="197157"/>
                  </a:lnTo>
                  <a:lnTo>
                    <a:pt x="367119" y="186959"/>
                  </a:lnTo>
                  <a:lnTo>
                    <a:pt x="690049" y="173362"/>
                  </a:lnTo>
                  <a:lnTo>
                    <a:pt x="931396" y="159765"/>
                  </a:lnTo>
                  <a:lnTo>
                    <a:pt x="1128553" y="156366"/>
                  </a:lnTo>
                  <a:lnTo>
                    <a:pt x="1567057" y="159765"/>
                  </a:lnTo>
                  <a:lnTo>
                    <a:pt x="1750617" y="159765"/>
                  </a:lnTo>
                  <a:lnTo>
                    <a:pt x="2161927" y="159765"/>
                  </a:lnTo>
                  <a:lnTo>
                    <a:pt x="2359084" y="159765"/>
                  </a:lnTo>
                  <a:lnTo>
                    <a:pt x="2719405" y="159765"/>
                  </a:lnTo>
                  <a:lnTo>
                    <a:pt x="2967551" y="159765"/>
                  </a:lnTo>
                  <a:lnTo>
                    <a:pt x="3270084" y="159765"/>
                  </a:lnTo>
                  <a:lnTo>
                    <a:pt x="3480838" y="156366"/>
                  </a:lnTo>
                  <a:lnTo>
                    <a:pt x="3684794" y="159765"/>
                  </a:lnTo>
                  <a:lnTo>
                    <a:pt x="3732383" y="152967"/>
                  </a:lnTo>
                  <a:lnTo>
                    <a:pt x="3783372" y="132571"/>
                  </a:lnTo>
                  <a:lnTo>
                    <a:pt x="3827563" y="101978"/>
                  </a:lnTo>
                  <a:lnTo>
                    <a:pt x="3864954" y="74784"/>
                  </a:lnTo>
                  <a:lnTo>
                    <a:pt x="3895548" y="40791"/>
                  </a:lnTo>
                  <a:lnTo>
                    <a:pt x="3929540" y="13597"/>
                  </a:lnTo>
                  <a:lnTo>
                    <a:pt x="3960134" y="0"/>
                  </a:lnTo>
                  <a:lnTo>
                    <a:pt x="3970331" y="0"/>
                  </a:lnTo>
                  <a:lnTo>
                    <a:pt x="3980529" y="10198"/>
                  </a:lnTo>
                  <a:lnTo>
                    <a:pt x="3980529" y="54388"/>
                  </a:lnTo>
                  <a:lnTo>
                    <a:pt x="3966932" y="108777"/>
                  </a:lnTo>
                  <a:lnTo>
                    <a:pt x="3919342" y="220952"/>
                  </a:lnTo>
                  <a:lnTo>
                    <a:pt x="3824163" y="384116"/>
                  </a:lnTo>
                  <a:lnTo>
                    <a:pt x="3766376" y="465698"/>
                  </a:lnTo>
                  <a:lnTo>
                    <a:pt x="3756178" y="475896"/>
                  </a:lnTo>
                  <a:lnTo>
                    <a:pt x="3725585" y="475896"/>
                  </a:lnTo>
                  <a:lnTo>
                    <a:pt x="3701790" y="462299"/>
                  </a:lnTo>
                  <a:lnTo>
                    <a:pt x="3664398" y="445303"/>
                  </a:lnTo>
                  <a:lnTo>
                    <a:pt x="3610010" y="428307"/>
                  </a:lnTo>
                  <a:lnTo>
                    <a:pt x="3494435" y="424907"/>
                  </a:lnTo>
                  <a:lnTo>
                    <a:pt x="3344868" y="404512"/>
                  </a:lnTo>
                  <a:lnTo>
                    <a:pt x="2957353" y="401113"/>
                  </a:lnTo>
                  <a:lnTo>
                    <a:pt x="2722804" y="407911"/>
                  </a:lnTo>
                  <a:lnTo>
                    <a:pt x="1930777" y="404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CC4B5A5-35F7-2745-B2E0-65FE02E58997}"/>
                </a:ext>
              </a:extLst>
            </p:cNvPr>
            <p:cNvSpPr/>
            <p:nvPr/>
          </p:nvSpPr>
          <p:spPr>
            <a:xfrm>
              <a:off x="3248025" y="2341563"/>
              <a:ext cx="760413" cy="1139825"/>
            </a:xfrm>
            <a:custGeom>
              <a:avLst/>
              <a:gdLst>
                <a:gd name="connsiteX0" fmla="*/ 440531 w 759619"/>
                <a:gd name="connsiteY0" fmla="*/ 602456 h 1140619"/>
                <a:gd name="connsiteX1" fmla="*/ 340519 w 759619"/>
                <a:gd name="connsiteY1" fmla="*/ 814387 h 1140619"/>
                <a:gd name="connsiteX2" fmla="*/ 264319 w 759619"/>
                <a:gd name="connsiteY2" fmla="*/ 978694 h 1140619"/>
                <a:gd name="connsiteX3" fmla="*/ 185738 w 759619"/>
                <a:gd name="connsiteY3" fmla="*/ 1140619 h 1140619"/>
                <a:gd name="connsiteX4" fmla="*/ 0 w 759619"/>
                <a:gd name="connsiteY4" fmla="*/ 1071562 h 1140619"/>
                <a:gd name="connsiteX5" fmla="*/ 50006 w 759619"/>
                <a:gd name="connsiteY5" fmla="*/ 1012031 h 1140619"/>
                <a:gd name="connsiteX6" fmla="*/ 90488 w 759619"/>
                <a:gd name="connsiteY6" fmla="*/ 957262 h 1140619"/>
                <a:gd name="connsiteX7" fmla="*/ 166688 w 759619"/>
                <a:gd name="connsiteY7" fmla="*/ 790575 h 1140619"/>
                <a:gd name="connsiteX8" fmla="*/ 264319 w 759619"/>
                <a:gd name="connsiteY8" fmla="*/ 564356 h 1140619"/>
                <a:gd name="connsiteX9" fmla="*/ 342900 w 759619"/>
                <a:gd name="connsiteY9" fmla="*/ 354806 h 1140619"/>
                <a:gd name="connsiteX10" fmla="*/ 395288 w 759619"/>
                <a:gd name="connsiteY10" fmla="*/ 195262 h 1140619"/>
                <a:gd name="connsiteX11" fmla="*/ 428625 w 759619"/>
                <a:gd name="connsiteY11" fmla="*/ 92869 h 1140619"/>
                <a:gd name="connsiteX12" fmla="*/ 431006 w 759619"/>
                <a:gd name="connsiteY12" fmla="*/ 73819 h 1140619"/>
                <a:gd name="connsiteX13" fmla="*/ 431006 w 759619"/>
                <a:gd name="connsiteY13" fmla="*/ 59531 h 1140619"/>
                <a:gd name="connsiteX14" fmla="*/ 392906 w 759619"/>
                <a:gd name="connsiteY14" fmla="*/ 0 h 1140619"/>
                <a:gd name="connsiteX15" fmla="*/ 759619 w 759619"/>
                <a:gd name="connsiteY15" fmla="*/ 21431 h 1140619"/>
                <a:gd name="connsiteX16" fmla="*/ 745331 w 759619"/>
                <a:gd name="connsiteY16" fmla="*/ 54769 h 1140619"/>
                <a:gd name="connsiteX17" fmla="*/ 695325 w 759619"/>
                <a:gd name="connsiteY17" fmla="*/ 109537 h 1140619"/>
                <a:gd name="connsiteX18" fmla="*/ 645319 w 759619"/>
                <a:gd name="connsiteY18" fmla="*/ 171450 h 1140619"/>
                <a:gd name="connsiteX19" fmla="*/ 602456 w 759619"/>
                <a:gd name="connsiteY19" fmla="*/ 233362 h 1140619"/>
                <a:gd name="connsiteX20" fmla="*/ 569119 w 759619"/>
                <a:gd name="connsiteY20" fmla="*/ 309562 h 1140619"/>
                <a:gd name="connsiteX21" fmla="*/ 440531 w 759619"/>
                <a:gd name="connsiteY21" fmla="*/ 602456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1140619">
                  <a:moveTo>
                    <a:pt x="440531" y="602456"/>
                  </a:moveTo>
                  <a:lnTo>
                    <a:pt x="340519" y="814387"/>
                  </a:lnTo>
                  <a:lnTo>
                    <a:pt x="264319" y="978694"/>
                  </a:lnTo>
                  <a:lnTo>
                    <a:pt x="185738" y="1140619"/>
                  </a:lnTo>
                  <a:lnTo>
                    <a:pt x="0" y="1071562"/>
                  </a:lnTo>
                  <a:lnTo>
                    <a:pt x="50006" y="1012031"/>
                  </a:lnTo>
                  <a:lnTo>
                    <a:pt x="90488" y="957262"/>
                  </a:lnTo>
                  <a:lnTo>
                    <a:pt x="166688" y="790575"/>
                  </a:lnTo>
                  <a:lnTo>
                    <a:pt x="264319" y="564356"/>
                  </a:lnTo>
                  <a:lnTo>
                    <a:pt x="342900" y="354806"/>
                  </a:lnTo>
                  <a:lnTo>
                    <a:pt x="395288" y="195262"/>
                  </a:lnTo>
                  <a:lnTo>
                    <a:pt x="428625" y="92869"/>
                  </a:lnTo>
                  <a:lnTo>
                    <a:pt x="431006" y="73819"/>
                  </a:lnTo>
                  <a:lnTo>
                    <a:pt x="431006" y="59531"/>
                  </a:lnTo>
                  <a:lnTo>
                    <a:pt x="392906" y="0"/>
                  </a:lnTo>
                  <a:lnTo>
                    <a:pt x="759619" y="21431"/>
                  </a:lnTo>
                  <a:lnTo>
                    <a:pt x="745331" y="54769"/>
                  </a:lnTo>
                  <a:lnTo>
                    <a:pt x="695325" y="109537"/>
                  </a:lnTo>
                  <a:lnTo>
                    <a:pt x="645319" y="171450"/>
                  </a:lnTo>
                  <a:lnTo>
                    <a:pt x="602456" y="233362"/>
                  </a:lnTo>
                  <a:lnTo>
                    <a:pt x="569119" y="309562"/>
                  </a:lnTo>
                  <a:lnTo>
                    <a:pt x="440531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1191981-2160-C040-9696-BF753096D98B}"/>
                </a:ext>
              </a:extLst>
            </p:cNvPr>
            <p:cNvSpPr/>
            <p:nvPr/>
          </p:nvSpPr>
          <p:spPr>
            <a:xfrm>
              <a:off x="3209925" y="3233738"/>
              <a:ext cx="1046163" cy="469900"/>
            </a:xfrm>
            <a:custGeom>
              <a:avLst/>
              <a:gdLst>
                <a:gd name="connsiteX0" fmla="*/ 564356 w 1045369"/>
                <a:gd name="connsiteY0" fmla="*/ 245268 h 469106"/>
                <a:gd name="connsiteX1" fmla="*/ 438150 w 1045369"/>
                <a:gd name="connsiteY1" fmla="*/ 276225 h 469106"/>
                <a:gd name="connsiteX2" fmla="*/ 342900 w 1045369"/>
                <a:gd name="connsiteY2" fmla="*/ 309562 h 469106"/>
                <a:gd name="connsiteX3" fmla="*/ 264319 w 1045369"/>
                <a:gd name="connsiteY3" fmla="*/ 340518 h 469106"/>
                <a:gd name="connsiteX4" fmla="*/ 185738 w 1045369"/>
                <a:gd name="connsiteY4" fmla="*/ 388143 h 469106"/>
                <a:gd name="connsiteX5" fmla="*/ 147638 w 1045369"/>
                <a:gd name="connsiteY5" fmla="*/ 419100 h 469106"/>
                <a:gd name="connsiteX6" fmla="*/ 130969 w 1045369"/>
                <a:gd name="connsiteY6" fmla="*/ 445293 h 469106"/>
                <a:gd name="connsiteX7" fmla="*/ 111919 w 1045369"/>
                <a:gd name="connsiteY7" fmla="*/ 469106 h 469106"/>
                <a:gd name="connsiteX8" fmla="*/ 102394 w 1045369"/>
                <a:gd name="connsiteY8" fmla="*/ 469106 h 469106"/>
                <a:gd name="connsiteX9" fmla="*/ 80963 w 1045369"/>
                <a:gd name="connsiteY9" fmla="*/ 459581 h 469106"/>
                <a:gd name="connsiteX10" fmla="*/ 54769 w 1045369"/>
                <a:gd name="connsiteY10" fmla="*/ 411956 h 469106"/>
                <a:gd name="connsiteX11" fmla="*/ 30956 w 1045369"/>
                <a:gd name="connsiteY11" fmla="*/ 364331 h 469106"/>
                <a:gd name="connsiteX12" fmla="*/ 7144 w 1045369"/>
                <a:gd name="connsiteY12" fmla="*/ 300037 h 469106"/>
                <a:gd name="connsiteX13" fmla="*/ 0 w 1045369"/>
                <a:gd name="connsiteY13" fmla="*/ 245268 h 469106"/>
                <a:gd name="connsiteX14" fmla="*/ 2381 w 1045369"/>
                <a:gd name="connsiteY14" fmla="*/ 209550 h 469106"/>
                <a:gd name="connsiteX15" fmla="*/ 11906 w 1045369"/>
                <a:gd name="connsiteY15" fmla="*/ 192881 h 469106"/>
                <a:gd name="connsiteX16" fmla="*/ 85725 w 1045369"/>
                <a:gd name="connsiteY16" fmla="*/ 145256 h 469106"/>
                <a:gd name="connsiteX17" fmla="*/ 252413 w 1045369"/>
                <a:gd name="connsiteY17" fmla="*/ 176212 h 469106"/>
                <a:gd name="connsiteX18" fmla="*/ 378619 w 1045369"/>
                <a:gd name="connsiteY18" fmla="*/ 123825 h 469106"/>
                <a:gd name="connsiteX19" fmla="*/ 669131 w 1045369"/>
                <a:gd name="connsiteY19" fmla="*/ 14287 h 469106"/>
                <a:gd name="connsiteX20" fmla="*/ 707231 w 1045369"/>
                <a:gd name="connsiteY20" fmla="*/ 0 h 469106"/>
                <a:gd name="connsiteX21" fmla="*/ 733425 w 1045369"/>
                <a:gd name="connsiteY21" fmla="*/ 0 h 469106"/>
                <a:gd name="connsiteX22" fmla="*/ 773906 w 1045369"/>
                <a:gd name="connsiteY22" fmla="*/ 11906 h 469106"/>
                <a:gd name="connsiteX23" fmla="*/ 842963 w 1045369"/>
                <a:gd name="connsiteY23" fmla="*/ 47625 h 469106"/>
                <a:gd name="connsiteX24" fmla="*/ 940594 w 1045369"/>
                <a:gd name="connsiteY24" fmla="*/ 123825 h 469106"/>
                <a:gd name="connsiteX25" fmla="*/ 1021556 w 1045369"/>
                <a:gd name="connsiteY25" fmla="*/ 190500 h 469106"/>
                <a:gd name="connsiteX26" fmla="*/ 1042988 w 1045369"/>
                <a:gd name="connsiteY26" fmla="*/ 221456 h 469106"/>
                <a:gd name="connsiteX27" fmla="*/ 1045369 w 1045369"/>
                <a:gd name="connsiteY27" fmla="*/ 240506 h 469106"/>
                <a:gd name="connsiteX28" fmla="*/ 1042988 w 1045369"/>
                <a:gd name="connsiteY28" fmla="*/ 269081 h 469106"/>
                <a:gd name="connsiteX29" fmla="*/ 1031081 w 1045369"/>
                <a:gd name="connsiteY29" fmla="*/ 288131 h 469106"/>
                <a:gd name="connsiteX30" fmla="*/ 978694 w 1045369"/>
                <a:gd name="connsiteY30" fmla="*/ 323850 h 469106"/>
                <a:gd name="connsiteX31" fmla="*/ 950119 w 1045369"/>
                <a:gd name="connsiteY31" fmla="*/ 352425 h 469106"/>
                <a:gd name="connsiteX32" fmla="*/ 654844 w 1045369"/>
                <a:gd name="connsiteY32" fmla="*/ 264318 h 469106"/>
                <a:gd name="connsiteX33" fmla="*/ 640556 w 1045369"/>
                <a:gd name="connsiteY33" fmla="*/ 247650 h 469106"/>
                <a:gd name="connsiteX34" fmla="*/ 623888 w 1045369"/>
                <a:gd name="connsiteY34" fmla="*/ 240506 h 469106"/>
                <a:gd name="connsiteX35" fmla="*/ 564356 w 1045369"/>
                <a:gd name="connsiteY35" fmla="*/ 2452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5369" h="469106">
                  <a:moveTo>
                    <a:pt x="564356" y="245268"/>
                  </a:moveTo>
                  <a:lnTo>
                    <a:pt x="438150" y="276225"/>
                  </a:lnTo>
                  <a:lnTo>
                    <a:pt x="342900" y="309562"/>
                  </a:lnTo>
                  <a:lnTo>
                    <a:pt x="264319" y="340518"/>
                  </a:lnTo>
                  <a:lnTo>
                    <a:pt x="185738" y="388143"/>
                  </a:lnTo>
                  <a:lnTo>
                    <a:pt x="147638" y="419100"/>
                  </a:lnTo>
                  <a:lnTo>
                    <a:pt x="130969" y="445293"/>
                  </a:lnTo>
                  <a:lnTo>
                    <a:pt x="111919" y="469106"/>
                  </a:lnTo>
                  <a:lnTo>
                    <a:pt x="102394" y="469106"/>
                  </a:lnTo>
                  <a:lnTo>
                    <a:pt x="80963" y="459581"/>
                  </a:lnTo>
                  <a:lnTo>
                    <a:pt x="54769" y="411956"/>
                  </a:lnTo>
                  <a:lnTo>
                    <a:pt x="30956" y="364331"/>
                  </a:lnTo>
                  <a:lnTo>
                    <a:pt x="7144" y="300037"/>
                  </a:lnTo>
                  <a:lnTo>
                    <a:pt x="0" y="245268"/>
                  </a:lnTo>
                  <a:lnTo>
                    <a:pt x="2381" y="209550"/>
                  </a:lnTo>
                  <a:lnTo>
                    <a:pt x="11906" y="192881"/>
                  </a:lnTo>
                  <a:lnTo>
                    <a:pt x="85725" y="145256"/>
                  </a:lnTo>
                  <a:lnTo>
                    <a:pt x="252413" y="176212"/>
                  </a:lnTo>
                  <a:lnTo>
                    <a:pt x="378619" y="123825"/>
                  </a:lnTo>
                  <a:lnTo>
                    <a:pt x="669131" y="14287"/>
                  </a:lnTo>
                  <a:lnTo>
                    <a:pt x="707231" y="0"/>
                  </a:lnTo>
                  <a:lnTo>
                    <a:pt x="733425" y="0"/>
                  </a:lnTo>
                  <a:lnTo>
                    <a:pt x="773906" y="11906"/>
                  </a:lnTo>
                  <a:lnTo>
                    <a:pt x="842963" y="47625"/>
                  </a:lnTo>
                  <a:lnTo>
                    <a:pt x="940594" y="123825"/>
                  </a:lnTo>
                  <a:lnTo>
                    <a:pt x="1021556" y="190500"/>
                  </a:lnTo>
                  <a:lnTo>
                    <a:pt x="1042988" y="221456"/>
                  </a:lnTo>
                  <a:lnTo>
                    <a:pt x="1045369" y="240506"/>
                  </a:lnTo>
                  <a:lnTo>
                    <a:pt x="1042988" y="269081"/>
                  </a:lnTo>
                  <a:lnTo>
                    <a:pt x="1031081" y="288131"/>
                  </a:lnTo>
                  <a:lnTo>
                    <a:pt x="978694" y="323850"/>
                  </a:lnTo>
                  <a:lnTo>
                    <a:pt x="950119" y="352425"/>
                  </a:lnTo>
                  <a:lnTo>
                    <a:pt x="654844" y="264318"/>
                  </a:lnTo>
                  <a:lnTo>
                    <a:pt x="640556" y="247650"/>
                  </a:lnTo>
                  <a:lnTo>
                    <a:pt x="623888" y="240506"/>
                  </a:lnTo>
                  <a:lnTo>
                    <a:pt x="564356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3A8629B-F373-8B44-AD37-017BF5A84B87}"/>
                </a:ext>
              </a:extLst>
            </p:cNvPr>
            <p:cNvSpPr/>
            <p:nvPr/>
          </p:nvSpPr>
          <p:spPr>
            <a:xfrm rot="16200000">
              <a:off x="2310606" y="3782220"/>
              <a:ext cx="2257425" cy="1509712"/>
            </a:xfrm>
            <a:custGeom>
              <a:avLst/>
              <a:gdLst>
                <a:gd name="connsiteX0" fmla="*/ 683419 w 2257425"/>
                <a:gd name="connsiteY0" fmla="*/ 919163 h 1509713"/>
                <a:gd name="connsiteX1" fmla="*/ 585787 w 2257425"/>
                <a:gd name="connsiteY1" fmla="*/ 842963 h 1509713"/>
                <a:gd name="connsiteX2" fmla="*/ 469106 w 2257425"/>
                <a:gd name="connsiteY2" fmla="*/ 742950 h 1509713"/>
                <a:gd name="connsiteX3" fmla="*/ 290512 w 2257425"/>
                <a:gd name="connsiteY3" fmla="*/ 557213 h 1509713"/>
                <a:gd name="connsiteX4" fmla="*/ 209550 w 2257425"/>
                <a:gd name="connsiteY4" fmla="*/ 459581 h 1509713"/>
                <a:gd name="connsiteX5" fmla="*/ 133350 w 2257425"/>
                <a:gd name="connsiteY5" fmla="*/ 347663 h 1509713"/>
                <a:gd name="connsiteX6" fmla="*/ 57150 w 2257425"/>
                <a:gd name="connsiteY6" fmla="*/ 216694 h 1509713"/>
                <a:gd name="connsiteX7" fmla="*/ 11906 w 2257425"/>
                <a:gd name="connsiteY7" fmla="*/ 107156 h 1509713"/>
                <a:gd name="connsiteX8" fmla="*/ 0 w 2257425"/>
                <a:gd name="connsiteY8" fmla="*/ 73819 h 1509713"/>
                <a:gd name="connsiteX9" fmla="*/ 0 w 2257425"/>
                <a:gd name="connsiteY9" fmla="*/ 40481 h 1509713"/>
                <a:gd name="connsiteX10" fmla="*/ 7144 w 2257425"/>
                <a:gd name="connsiteY10" fmla="*/ 7144 h 1509713"/>
                <a:gd name="connsiteX11" fmla="*/ 14287 w 2257425"/>
                <a:gd name="connsiteY11" fmla="*/ 2381 h 1509713"/>
                <a:gd name="connsiteX12" fmla="*/ 28575 w 2257425"/>
                <a:gd name="connsiteY12" fmla="*/ 0 h 1509713"/>
                <a:gd name="connsiteX13" fmla="*/ 45244 w 2257425"/>
                <a:gd name="connsiteY13" fmla="*/ 9525 h 1509713"/>
                <a:gd name="connsiteX14" fmla="*/ 69056 w 2257425"/>
                <a:gd name="connsiteY14" fmla="*/ 47625 h 1509713"/>
                <a:gd name="connsiteX15" fmla="*/ 130969 w 2257425"/>
                <a:gd name="connsiteY15" fmla="*/ 150019 h 1509713"/>
                <a:gd name="connsiteX16" fmla="*/ 204787 w 2257425"/>
                <a:gd name="connsiteY16" fmla="*/ 242888 h 1509713"/>
                <a:gd name="connsiteX17" fmla="*/ 290512 w 2257425"/>
                <a:gd name="connsiteY17" fmla="*/ 347663 h 1509713"/>
                <a:gd name="connsiteX18" fmla="*/ 416719 w 2257425"/>
                <a:gd name="connsiteY18" fmla="*/ 469106 h 1509713"/>
                <a:gd name="connsiteX19" fmla="*/ 573881 w 2257425"/>
                <a:gd name="connsiteY19" fmla="*/ 597694 h 1509713"/>
                <a:gd name="connsiteX20" fmla="*/ 688181 w 2257425"/>
                <a:gd name="connsiteY20" fmla="*/ 676275 h 1509713"/>
                <a:gd name="connsiteX21" fmla="*/ 814387 w 2257425"/>
                <a:gd name="connsiteY21" fmla="*/ 757238 h 1509713"/>
                <a:gd name="connsiteX22" fmla="*/ 1014412 w 2257425"/>
                <a:gd name="connsiteY22" fmla="*/ 859631 h 1509713"/>
                <a:gd name="connsiteX23" fmla="*/ 1169194 w 2257425"/>
                <a:gd name="connsiteY23" fmla="*/ 926306 h 1509713"/>
                <a:gd name="connsiteX24" fmla="*/ 1254919 w 2257425"/>
                <a:gd name="connsiteY24" fmla="*/ 969169 h 1509713"/>
                <a:gd name="connsiteX25" fmla="*/ 1404937 w 2257425"/>
                <a:gd name="connsiteY25" fmla="*/ 1033463 h 1509713"/>
                <a:gd name="connsiteX26" fmla="*/ 1500187 w 2257425"/>
                <a:gd name="connsiteY26" fmla="*/ 1066800 h 1509713"/>
                <a:gd name="connsiteX27" fmla="*/ 1607344 w 2257425"/>
                <a:gd name="connsiteY27" fmla="*/ 1097756 h 1509713"/>
                <a:gd name="connsiteX28" fmla="*/ 1740694 w 2257425"/>
                <a:gd name="connsiteY28" fmla="*/ 1128713 h 1509713"/>
                <a:gd name="connsiteX29" fmla="*/ 1819275 w 2257425"/>
                <a:gd name="connsiteY29" fmla="*/ 1145381 h 1509713"/>
                <a:gd name="connsiteX30" fmla="*/ 1962150 w 2257425"/>
                <a:gd name="connsiteY30" fmla="*/ 1169194 h 1509713"/>
                <a:gd name="connsiteX31" fmla="*/ 2050256 w 2257425"/>
                <a:gd name="connsiteY31" fmla="*/ 1181100 h 1509713"/>
                <a:gd name="connsiteX32" fmla="*/ 2114550 w 2257425"/>
                <a:gd name="connsiteY32" fmla="*/ 1190625 h 1509713"/>
                <a:gd name="connsiteX33" fmla="*/ 2257425 w 2257425"/>
                <a:gd name="connsiteY33" fmla="*/ 1166813 h 1509713"/>
                <a:gd name="connsiteX34" fmla="*/ 2155031 w 2257425"/>
                <a:gd name="connsiteY34" fmla="*/ 1509713 h 1509713"/>
                <a:gd name="connsiteX35" fmla="*/ 2078831 w 2257425"/>
                <a:gd name="connsiteY35" fmla="*/ 1476375 h 1509713"/>
                <a:gd name="connsiteX36" fmla="*/ 2031206 w 2257425"/>
                <a:gd name="connsiteY36" fmla="*/ 1450181 h 1509713"/>
                <a:gd name="connsiteX37" fmla="*/ 1981200 w 2257425"/>
                <a:gd name="connsiteY37" fmla="*/ 1433513 h 1509713"/>
                <a:gd name="connsiteX38" fmla="*/ 1788319 w 2257425"/>
                <a:gd name="connsiteY38" fmla="*/ 1390650 h 1509713"/>
                <a:gd name="connsiteX39" fmla="*/ 1516856 w 2257425"/>
                <a:gd name="connsiteY39" fmla="*/ 1316831 h 1509713"/>
                <a:gd name="connsiteX40" fmla="*/ 1269206 w 2257425"/>
                <a:gd name="connsiteY40" fmla="*/ 1238250 h 1509713"/>
                <a:gd name="connsiteX41" fmla="*/ 1047750 w 2257425"/>
                <a:gd name="connsiteY41" fmla="*/ 1147763 h 1509713"/>
                <a:gd name="connsiteX42" fmla="*/ 909637 w 2257425"/>
                <a:gd name="connsiteY42" fmla="*/ 1073944 h 1509713"/>
                <a:gd name="connsiteX43" fmla="*/ 683419 w 2257425"/>
                <a:gd name="connsiteY43" fmla="*/ 919163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7425" h="1509713">
                  <a:moveTo>
                    <a:pt x="683419" y="919163"/>
                  </a:moveTo>
                  <a:lnTo>
                    <a:pt x="585787" y="842963"/>
                  </a:lnTo>
                  <a:lnTo>
                    <a:pt x="469106" y="742950"/>
                  </a:lnTo>
                  <a:lnTo>
                    <a:pt x="290512" y="557213"/>
                  </a:lnTo>
                  <a:lnTo>
                    <a:pt x="209550" y="459581"/>
                  </a:lnTo>
                  <a:lnTo>
                    <a:pt x="133350" y="347663"/>
                  </a:lnTo>
                  <a:lnTo>
                    <a:pt x="57150" y="216694"/>
                  </a:lnTo>
                  <a:lnTo>
                    <a:pt x="11906" y="107156"/>
                  </a:lnTo>
                  <a:lnTo>
                    <a:pt x="0" y="73819"/>
                  </a:lnTo>
                  <a:lnTo>
                    <a:pt x="0" y="40481"/>
                  </a:lnTo>
                  <a:lnTo>
                    <a:pt x="7144" y="7144"/>
                  </a:lnTo>
                  <a:lnTo>
                    <a:pt x="14287" y="2381"/>
                  </a:lnTo>
                  <a:lnTo>
                    <a:pt x="28575" y="0"/>
                  </a:lnTo>
                  <a:lnTo>
                    <a:pt x="45244" y="9525"/>
                  </a:lnTo>
                  <a:lnTo>
                    <a:pt x="69056" y="47625"/>
                  </a:lnTo>
                  <a:lnTo>
                    <a:pt x="130969" y="150019"/>
                  </a:lnTo>
                  <a:lnTo>
                    <a:pt x="204787" y="242888"/>
                  </a:lnTo>
                  <a:lnTo>
                    <a:pt x="290512" y="347663"/>
                  </a:lnTo>
                  <a:lnTo>
                    <a:pt x="416719" y="469106"/>
                  </a:lnTo>
                  <a:lnTo>
                    <a:pt x="573881" y="597694"/>
                  </a:lnTo>
                  <a:lnTo>
                    <a:pt x="688181" y="676275"/>
                  </a:lnTo>
                  <a:lnTo>
                    <a:pt x="814387" y="757238"/>
                  </a:lnTo>
                  <a:lnTo>
                    <a:pt x="1014412" y="859631"/>
                  </a:lnTo>
                  <a:lnTo>
                    <a:pt x="1169194" y="926306"/>
                  </a:lnTo>
                  <a:lnTo>
                    <a:pt x="1254919" y="969169"/>
                  </a:lnTo>
                  <a:lnTo>
                    <a:pt x="1404937" y="1033463"/>
                  </a:lnTo>
                  <a:lnTo>
                    <a:pt x="1500187" y="1066800"/>
                  </a:lnTo>
                  <a:lnTo>
                    <a:pt x="1607344" y="1097756"/>
                  </a:lnTo>
                  <a:lnTo>
                    <a:pt x="1740694" y="1128713"/>
                  </a:lnTo>
                  <a:lnTo>
                    <a:pt x="1819275" y="1145381"/>
                  </a:lnTo>
                  <a:lnTo>
                    <a:pt x="1962150" y="1169194"/>
                  </a:lnTo>
                  <a:lnTo>
                    <a:pt x="2050256" y="1181100"/>
                  </a:lnTo>
                  <a:lnTo>
                    <a:pt x="2114550" y="1190625"/>
                  </a:lnTo>
                  <a:lnTo>
                    <a:pt x="2257425" y="1166813"/>
                  </a:lnTo>
                  <a:lnTo>
                    <a:pt x="2155031" y="1509713"/>
                  </a:lnTo>
                  <a:lnTo>
                    <a:pt x="2078831" y="1476375"/>
                  </a:lnTo>
                  <a:lnTo>
                    <a:pt x="2031206" y="1450181"/>
                  </a:lnTo>
                  <a:lnTo>
                    <a:pt x="1981200" y="1433513"/>
                  </a:lnTo>
                  <a:lnTo>
                    <a:pt x="1788319" y="1390650"/>
                  </a:lnTo>
                  <a:lnTo>
                    <a:pt x="1516856" y="1316831"/>
                  </a:lnTo>
                  <a:lnTo>
                    <a:pt x="1269206" y="1238250"/>
                  </a:lnTo>
                  <a:lnTo>
                    <a:pt x="1047750" y="1147763"/>
                  </a:lnTo>
                  <a:lnTo>
                    <a:pt x="909637" y="1073944"/>
                  </a:lnTo>
                  <a:lnTo>
                    <a:pt x="683419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97347D7-1129-2D4B-8A46-4EA4051D05B2}"/>
                </a:ext>
              </a:extLst>
            </p:cNvPr>
            <p:cNvSpPr/>
            <p:nvPr/>
          </p:nvSpPr>
          <p:spPr>
            <a:xfrm>
              <a:off x="2754313" y="3983038"/>
              <a:ext cx="4451350" cy="2022475"/>
            </a:xfrm>
            <a:custGeom>
              <a:avLst/>
              <a:gdLst>
                <a:gd name="connsiteX0" fmla="*/ 2498141 w 4451299"/>
                <a:gd name="connsiteY0" fmla="*/ 1598372 h 2022653"/>
                <a:gd name="connsiteX1" fmla="*/ 2095805 w 4451299"/>
                <a:gd name="connsiteY1" fmla="*/ 1393546 h 2022653"/>
                <a:gd name="connsiteX2" fmla="*/ 1693469 w 4451299"/>
                <a:gd name="connsiteY2" fmla="*/ 1170432 h 2022653"/>
                <a:gd name="connsiteX3" fmla="*/ 1305763 w 4451299"/>
                <a:gd name="connsiteY3" fmla="*/ 943661 h 2022653"/>
                <a:gd name="connsiteX4" fmla="*/ 1009497 w 4451299"/>
                <a:gd name="connsiteY4" fmla="*/ 764439 h 2022653"/>
                <a:gd name="connsiteX5" fmla="*/ 782726 w 4451299"/>
                <a:gd name="connsiteY5" fmla="*/ 672999 h 2022653"/>
                <a:gd name="connsiteX6" fmla="*/ 596189 w 4451299"/>
                <a:gd name="connsiteY6" fmla="*/ 566928 h 2022653"/>
                <a:gd name="connsiteX7" fmla="*/ 354787 w 4451299"/>
                <a:gd name="connsiteY7" fmla="*/ 442570 h 2022653"/>
                <a:gd name="connsiteX8" fmla="*/ 168249 w 4451299"/>
                <a:gd name="connsiteY8" fmla="*/ 362103 h 2022653"/>
                <a:gd name="connsiteX9" fmla="*/ 98755 w 4451299"/>
                <a:gd name="connsiteY9" fmla="*/ 336500 h 2022653"/>
                <a:gd name="connsiteX10" fmla="*/ 76809 w 4451299"/>
                <a:gd name="connsiteY10" fmla="*/ 321869 h 2022653"/>
                <a:gd name="connsiteX11" fmla="*/ 43891 w 4451299"/>
                <a:gd name="connsiteY11" fmla="*/ 263348 h 2022653"/>
                <a:gd name="connsiteX12" fmla="*/ 14630 w 4451299"/>
                <a:gd name="connsiteY12" fmla="*/ 168250 h 2022653"/>
                <a:gd name="connsiteX13" fmla="*/ 3657 w 4451299"/>
                <a:gd name="connsiteY13" fmla="*/ 95098 h 2022653"/>
                <a:gd name="connsiteX14" fmla="*/ 0 w 4451299"/>
                <a:gd name="connsiteY14" fmla="*/ 54864 h 2022653"/>
                <a:gd name="connsiteX15" fmla="*/ 0 w 4451299"/>
                <a:gd name="connsiteY15" fmla="*/ 18288 h 2022653"/>
                <a:gd name="connsiteX16" fmla="*/ 10973 w 4451299"/>
                <a:gd name="connsiteY16" fmla="*/ 0 h 2022653"/>
                <a:gd name="connsiteX17" fmla="*/ 32918 w 4451299"/>
                <a:gd name="connsiteY17" fmla="*/ 0 h 2022653"/>
                <a:gd name="connsiteX18" fmla="*/ 58521 w 4451299"/>
                <a:gd name="connsiteY18" fmla="*/ 10973 h 2022653"/>
                <a:gd name="connsiteX19" fmla="*/ 109728 w 4451299"/>
                <a:gd name="connsiteY19" fmla="*/ 69495 h 2022653"/>
                <a:gd name="connsiteX20" fmla="*/ 153619 w 4451299"/>
                <a:gd name="connsiteY20" fmla="*/ 113386 h 2022653"/>
                <a:gd name="connsiteX21" fmla="*/ 226771 w 4451299"/>
                <a:gd name="connsiteY21" fmla="*/ 175565 h 2022653"/>
                <a:gd name="connsiteX22" fmla="*/ 270662 w 4451299"/>
                <a:gd name="connsiteY22" fmla="*/ 208484 h 2022653"/>
                <a:gd name="connsiteX23" fmla="*/ 354787 w 4451299"/>
                <a:gd name="connsiteY23" fmla="*/ 256032 h 2022653"/>
                <a:gd name="connsiteX24" fmla="*/ 607161 w 4451299"/>
                <a:gd name="connsiteY24" fmla="*/ 391364 h 2022653"/>
                <a:gd name="connsiteX25" fmla="*/ 863193 w 4451299"/>
                <a:gd name="connsiteY25" fmla="*/ 519380 h 2022653"/>
                <a:gd name="connsiteX26" fmla="*/ 1093622 w 4451299"/>
                <a:gd name="connsiteY26" fmla="*/ 640080 h 2022653"/>
                <a:gd name="connsiteX27" fmla="*/ 1558137 w 4451299"/>
                <a:gd name="connsiteY27" fmla="*/ 885140 h 2022653"/>
                <a:gd name="connsiteX28" fmla="*/ 1869033 w 4451299"/>
                <a:gd name="connsiteY28" fmla="*/ 1038759 h 2022653"/>
                <a:gd name="connsiteX29" fmla="*/ 2275027 w 4451299"/>
                <a:gd name="connsiteY29" fmla="*/ 1228954 h 2022653"/>
                <a:gd name="connsiteX30" fmla="*/ 2611526 w 4451299"/>
                <a:gd name="connsiteY30" fmla="*/ 1378916 h 2022653"/>
                <a:gd name="connsiteX31" fmla="*/ 2893161 w 4451299"/>
                <a:gd name="connsiteY31" fmla="*/ 1466698 h 2022653"/>
                <a:gd name="connsiteX32" fmla="*/ 3408883 w 4451299"/>
                <a:gd name="connsiteY32" fmla="*/ 1602029 h 2022653"/>
                <a:gd name="connsiteX33" fmla="*/ 3836822 w 4451299"/>
                <a:gd name="connsiteY33" fmla="*/ 1700784 h 2022653"/>
                <a:gd name="connsiteX34" fmla="*/ 4275734 w 4451299"/>
                <a:gd name="connsiteY34" fmla="*/ 1788567 h 2022653"/>
                <a:gd name="connsiteX35" fmla="*/ 4422038 w 4451299"/>
                <a:gd name="connsiteY35" fmla="*/ 1817828 h 2022653"/>
                <a:gd name="connsiteX36" fmla="*/ 4440326 w 4451299"/>
                <a:gd name="connsiteY36" fmla="*/ 1825143 h 2022653"/>
                <a:gd name="connsiteX37" fmla="*/ 4451299 w 4451299"/>
                <a:gd name="connsiteY37" fmla="*/ 1836116 h 2022653"/>
                <a:gd name="connsiteX38" fmla="*/ 4447641 w 4451299"/>
                <a:gd name="connsiteY38" fmla="*/ 1850746 h 2022653"/>
                <a:gd name="connsiteX39" fmla="*/ 4422038 w 4451299"/>
                <a:gd name="connsiteY39" fmla="*/ 1872692 h 2022653"/>
                <a:gd name="connsiteX40" fmla="*/ 4217213 w 4451299"/>
                <a:gd name="connsiteY40" fmla="*/ 1909268 h 2022653"/>
                <a:gd name="connsiteX41" fmla="*/ 3814877 w 4451299"/>
                <a:gd name="connsiteY41" fmla="*/ 1975104 h 2022653"/>
                <a:gd name="connsiteX42" fmla="*/ 3580790 w 4451299"/>
                <a:gd name="connsiteY42" fmla="*/ 2018996 h 2022653"/>
                <a:gd name="connsiteX43" fmla="*/ 3540557 w 4451299"/>
                <a:gd name="connsiteY43" fmla="*/ 2022653 h 2022653"/>
                <a:gd name="connsiteX44" fmla="*/ 3463747 w 4451299"/>
                <a:gd name="connsiteY44" fmla="*/ 2011680 h 2022653"/>
                <a:gd name="connsiteX45" fmla="*/ 3368649 w 4451299"/>
                <a:gd name="connsiteY45" fmla="*/ 1997050 h 2022653"/>
                <a:gd name="connsiteX46" fmla="*/ 3229661 w 4451299"/>
                <a:gd name="connsiteY46" fmla="*/ 1949501 h 2022653"/>
                <a:gd name="connsiteX47" fmla="*/ 2999232 w 4451299"/>
                <a:gd name="connsiteY47" fmla="*/ 1850746 h 2022653"/>
                <a:gd name="connsiteX48" fmla="*/ 2498141 w 4451299"/>
                <a:gd name="connsiteY48" fmla="*/ 1598372 h 202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1299" h="2022653">
                  <a:moveTo>
                    <a:pt x="2498141" y="1598372"/>
                  </a:moveTo>
                  <a:lnTo>
                    <a:pt x="2095805" y="1393546"/>
                  </a:lnTo>
                  <a:lnTo>
                    <a:pt x="1693469" y="1170432"/>
                  </a:lnTo>
                  <a:lnTo>
                    <a:pt x="1305763" y="943661"/>
                  </a:lnTo>
                  <a:lnTo>
                    <a:pt x="1009497" y="764439"/>
                  </a:lnTo>
                  <a:lnTo>
                    <a:pt x="782726" y="672999"/>
                  </a:lnTo>
                  <a:lnTo>
                    <a:pt x="596189" y="566928"/>
                  </a:lnTo>
                  <a:lnTo>
                    <a:pt x="354787" y="442570"/>
                  </a:lnTo>
                  <a:lnTo>
                    <a:pt x="168249" y="362103"/>
                  </a:lnTo>
                  <a:lnTo>
                    <a:pt x="98755" y="336500"/>
                  </a:lnTo>
                  <a:lnTo>
                    <a:pt x="76809" y="321869"/>
                  </a:lnTo>
                  <a:lnTo>
                    <a:pt x="43891" y="263348"/>
                  </a:lnTo>
                  <a:lnTo>
                    <a:pt x="14630" y="168250"/>
                  </a:lnTo>
                  <a:lnTo>
                    <a:pt x="3657" y="95098"/>
                  </a:lnTo>
                  <a:lnTo>
                    <a:pt x="0" y="54864"/>
                  </a:lnTo>
                  <a:lnTo>
                    <a:pt x="0" y="18288"/>
                  </a:lnTo>
                  <a:lnTo>
                    <a:pt x="10973" y="0"/>
                  </a:lnTo>
                  <a:lnTo>
                    <a:pt x="32918" y="0"/>
                  </a:lnTo>
                  <a:lnTo>
                    <a:pt x="58521" y="10973"/>
                  </a:lnTo>
                  <a:lnTo>
                    <a:pt x="109728" y="69495"/>
                  </a:lnTo>
                  <a:lnTo>
                    <a:pt x="153619" y="113386"/>
                  </a:lnTo>
                  <a:lnTo>
                    <a:pt x="226771" y="175565"/>
                  </a:lnTo>
                  <a:lnTo>
                    <a:pt x="270662" y="208484"/>
                  </a:lnTo>
                  <a:lnTo>
                    <a:pt x="354787" y="256032"/>
                  </a:lnTo>
                  <a:lnTo>
                    <a:pt x="607161" y="391364"/>
                  </a:lnTo>
                  <a:lnTo>
                    <a:pt x="863193" y="519380"/>
                  </a:lnTo>
                  <a:lnTo>
                    <a:pt x="1093622" y="640080"/>
                  </a:lnTo>
                  <a:lnTo>
                    <a:pt x="1558137" y="885140"/>
                  </a:lnTo>
                  <a:lnTo>
                    <a:pt x="1869033" y="1038759"/>
                  </a:lnTo>
                  <a:lnTo>
                    <a:pt x="2275027" y="1228954"/>
                  </a:lnTo>
                  <a:lnTo>
                    <a:pt x="2611526" y="1378916"/>
                  </a:lnTo>
                  <a:lnTo>
                    <a:pt x="2893161" y="1466698"/>
                  </a:lnTo>
                  <a:lnTo>
                    <a:pt x="3408883" y="1602029"/>
                  </a:lnTo>
                  <a:lnTo>
                    <a:pt x="3836822" y="1700784"/>
                  </a:lnTo>
                  <a:lnTo>
                    <a:pt x="4275734" y="1788567"/>
                  </a:lnTo>
                  <a:lnTo>
                    <a:pt x="4422038" y="1817828"/>
                  </a:lnTo>
                  <a:lnTo>
                    <a:pt x="4440326" y="1825143"/>
                  </a:lnTo>
                  <a:lnTo>
                    <a:pt x="4451299" y="1836116"/>
                  </a:lnTo>
                  <a:lnTo>
                    <a:pt x="4447641" y="1850746"/>
                  </a:lnTo>
                  <a:lnTo>
                    <a:pt x="4422038" y="1872692"/>
                  </a:lnTo>
                  <a:lnTo>
                    <a:pt x="4217213" y="1909268"/>
                  </a:lnTo>
                  <a:lnTo>
                    <a:pt x="3814877" y="1975104"/>
                  </a:lnTo>
                  <a:lnTo>
                    <a:pt x="3580790" y="2018996"/>
                  </a:lnTo>
                  <a:lnTo>
                    <a:pt x="3540557" y="2022653"/>
                  </a:lnTo>
                  <a:lnTo>
                    <a:pt x="3463747" y="2011680"/>
                  </a:lnTo>
                  <a:lnTo>
                    <a:pt x="3368649" y="1997050"/>
                  </a:lnTo>
                  <a:lnTo>
                    <a:pt x="3229661" y="1949501"/>
                  </a:lnTo>
                  <a:lnTo>
                    <a:pt x="2999232" y="1850746"/>
                  </a:lnTo>
                  <a:lnTo>
                    <a:pt x="2498141" y="1598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5415025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094B88F-BB1A-024F-A7CE-CD6388547CAB}"/>
              </a:ext>
            </a:extLst>
          </p:cNvPr>
          <p:cNvSpPr/>
          <p:nvPr/>
        </p:nvSpPr>
        <p:spPr>
          <a:xfrm>
            <a:off x="4533900" y="1325563"/>
            <a:ext cx="595313" cy="798512"/>
          </a:xfrm>
          <a:custGeom>
            <a:avLst/>
            <a:gdLst>
              <a:gd name="connsiteX0" fmla="*/ 257175 w 595313"/>
              <a:gd name="connsiteY0" fmla="*/ 535782 h 797719"/>
              <a:gd name="connsiteX1" fmla="*/ 254794 w 595313"/>
              <a:gd name="connsiteY1" fmla="*/ 378619 h 797719"/>
              <a:gd name="connsiteX2" fmla="*/ 250031 w 595313"/>
              <a:gd name="connsiteY2" fmla="*/ 323850 h 797719"/>
              <a:gd name="connsiteX3" fmla="*/ 242888 w 595313"/>
              <a:gd name="connsiteY3" fmla="*/ 288132 h 797719"/>
              <a:gd name="connsiteX4" fmla="*/ 226219 w 595313"/>
              <a:gd name="connsiteY4" fmla="*/ 250032 h 797719"/>
              <a:gd name="connsiteX5" fmla="*/ 207169 w 595313"/>
              <a:gd name="connsiteY5" fmla="*/ 221457 h 797719"/>
              <a:gd name="connsiteX6" fmla="*/ 176213 w 595313"/>
              <a:gd name="connsiteY6" fmla="*/ 185738 h 797719"/>
              <a:gd name="connsiteX7" fmla="*/ 152400 w 595313"/>
              <a:gd name="connsiteY7" fmla="*/ 161925 h 797719"/>
              <a:gd name="connsiteX8" fmla="*/ 121444 w 595313"/>
              <a:gd name="connsiteY8" fmla="*/ 138113 h 797719"/>
              <a:gd name="connsiteX9" fmla="*/ 88106 w 595313"/>
              <a:gd name="connsiteY9" fmla="*/ 116682 h 797719"/>
              <a:gd name="connsiteX10" fmla="*/ 33338 w 595313"/>
              <a:gd name="connsiteY10" fmla="*/ 88107 h 797719"/>
              <a:gd name="connsiteX11" fmla="*/ 14288 w 595313"/>
              <a:gd name="connsiteY11" fmla="*/ 76200 h 797719"/>
              <a:gd name="connsiteX12" fmla="*/ 2381 w 595313"/>
              <a:gd name="connsiteY12" fmla="*/ 61913 h 797719"/>
              <a:gd name="connsiteX13" fmla="*/ 0 w 595313"/>
              <a:gd name="connsiteY13" fmla="*/ 33338 h 797719"/>
              <a:gd name="connsiteX14" fmla="*/ 0 w 595313"/>
              <a:gd name="connsiteY14" fmla="*/ 19050 h 797719"/>
              <a:gd name="connsiteX15" fmla="*/ 11906 w 595313"/>
              <a:gd name="connsiteY15" fmla="*/ 4763 h 797719"/>
              <a:gd name="connsiteX16" fmla="*/ 33338 w 595313"/>
              <a:gd name="connsiteY16" fmla="*/ 0 h 797719"/>
              <a:gd name="connsiteX17" fmla="*/ 123825 w 595313"/>
              <a:gd name="connsiteY17" fmla="*/ 2382 h 797719"/>
              <a:gd name="connsiteX18" fmla="*/ 209550 w 595313"/>
              <a:gd name="connsiteY18" fmla="*/ 9525 h 797719"/>
              <a:gd name="connsiteX19" fmla="*/ 292894 w 595313"/>
              <a:gd name="connsiteY19" fmla="*/ 19050 h 797719"/>
              <a:gd name="connsiteX20" fmla="*/ 376238 w 595313"/>
              <a:gd name="connsiteY20" fmla="*/ 33338 h 797719"/>
              <a:gd name="connsiteX21" fmla="*/ 435769 w 595313"/>
              <a:gd name="connsiteY21" fmla="*/ 50007 h 797719"/>
              <a:gd name="connsiteX22" fmla="*/ 490538 w 595313"/>
              <a:gd name="connsiteY22" fmla="*/ 73819 h 797719"/>
              <a:gd name="connsiteX23" fmla="*/ 526256 w 595313"/>
              <a:gd name="connsiteY23" fmla="*/ 95250 h 797719"/>
              <a:gd name="connsiteX24" fmla="*/ 557213 w 595313"/>
              <a:gd name="connsiteY24" fmla="*/ 119063 h 797719"/>
              <a:gd name="connsiteX25" fmla="*/ 578644 w 595313"/>
              <a:gd name="connsiteY25" fmla="*/ 150019 h 797719"/>
              <a:gd name="connsiteX26" fmla="*/ 590550 w 595313"/>
              <a:gd name="connsiteY26" fmla="*/ 180975 h 797719"/>
              <a:gd name="connsiteX27" fmla="*/ 595313 w 595313"/>
              <a:gd name="connsiteY27" fmla="*/ 211932 h 797719"/>
              <a:gd name="connsiteX28" fmla="*/ 581025 w 595313"/>
              <a:gd name="connsiteY28" fmla="*/ 280988 h 797719"/>
              <a:gd name="connsiteX29" fmla="*/ 566738 w 595313"/>
              <a:gd name="connsiteY29" fmla="*/ 323850 h 797719"/>
              <a:gd name="connsiteX30" fmla="*/ 540544 w 595313"/>
              <a:gd name="connsiteY30" fmla="*/ 419100 h 797719"/>
              <a:gd name="connsiteX31" fmla="*/ 526256 w 595313"/>
              <a:gd name="connsiteY31" fmla="*/ 516732 h 797719"/>
              <a:gd name="connsiteX32" fmla="*/ 523875 w 595313"/>
              <a:gd name="connsiteY32" fmla="*/ 569119 h 797719"/>
              <a:gd name="connsiteX33" fmla="*/ 526256 w 595313"/>
              <a:gd name="connsiteY33" fmla="*/ 759619 h 797719"/>
              <a:gd name="connsiteX34" fmla="*/ 252413 w 595313"/>
              <a:gd name="connsiteY34" fmla="*/ 797719 h 797719"/>
              <a:gd name="connsiteX35" fmla="*/ 257175 w 595313"/>
              <a:gd name="connsiteY35" fmla="*/ 535782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5313" h="797719">
                <a:moveTo>
                  <a:pt x="257175" y="535782"/>
                </a:moveTo>
                <a:cubicBezTo>
                  <a:pt x="256381" y="483394"/>
                  <a:pt x="255588" y="431007"/>
                  <a:pt x="254794" y="378619"/>
                </a:cubicBezTo>
                <a:lnTo>
                  <a:pt x="250031" y="323850"/>
                </a:lnTo>
                <a:lnTo>
                  <a:pt x="242888" y="288132"/>
                </a:lnTo>
                <a:lnTo>
                  <a:pt x="226219" y="250032"/>
                </a:lnTo>
                <a:lnTo>
                  <a:pt x="207169" y="221457"/>
                </a:lnTo>
                <a:lnTo>
                  <a:pt x="176213" y="185738"/>
                </a:lnTo>
                <a:lnTo>
                  <a:pt x="152400" y="161925"/>
                </a:lnTo>
                <a:lnTo>
                  <a:pt x="121444" y="138113"/>
                </a:lnTo>
                <a:lnTo>
                  <a:pt x="88106" y="116682"/>
                </a:lnTo>
                <a:lnTo>
                  <a:pt x="33338" y="88107"/>
                </a:lnTo>
                <a:lnTo>
                  <a:pt x="14288" y="76200"/>
                </a:lnTo>
                <a:lnTo>
                  <a:pt x="2381" y="61913"/>
                </a:lnTo>
                <a:lnTo>
                  <a:pt x="0" y="33338"/>
                </a:lnTo>
                <a:lnTo>
                  <a:pt x="0" y="19050"/>
                </a:lnTo>
                <a:lnTo>
                  <a:pt x="11906" y="4763"/>
                </a:lnTo>
                <a:lnTo>
                  <a:pt x="33338" y="0"/>
                </a:lnTo>
                <a:lnTo>
                  <a:pt x="123825" y="2382"/>
                </a:lnTo>
                <a:lnTo>
                  <a:pt x="209550" y="9525"/>
                </a:lnTo>
                <a:lnTo>
                  <a:pt x="292894" y="19050"/>
                </a:lnTo>
                <a:lnTo>
                  <a:pt x="376238" y="33338"/>
                </a:lnTo>
                <a:lnTo>
                  <a:pt x="435769" y="50007"/>
                </a:lnTo>
                <a:lnTo>
                  <a:pt x="490538" y="73819"/>
                </a:lnTo>
                <a:lnTo>
                  <a:pt x="526256" y="95250"/>
                </a:lnTo>
                <a:lnTo>
                  <a:pt x="557213" y="119063"/>
                </a:lnTo>
                <a:lnTo>
                  <a:pt x="578644" y="150019"/>
                </a:lnTo>
                <a:lnTo>
                  <a:pt x="590550" y="180975"/>
                </a:lnTo>
                <a:lnTo>
                  <a:pt x="595313" y="211932"/>
                </a:lnTo>
                <a:lnTo>
                  <a:pt x="581025" y="280988"/>
                </a:lnTo>
                <a:lnTo>
                  <a:pt x="566738" y="323850"/>
                </a:lnTo>
                <a:lnTo>
                  <a:pt x="540544" y="419100"/>
                </a:lnTo>
                <a:lnTo>
                  <a:pt x="526256" y="516732"/>
                </a:lnTo>
                <a:lnTo>
                  <a:pt x="523875" y="569119"/>
                </a:lnTo>
                <a:cubicBezTo>
                  <a:pt x="524669" y="632619"/>
                  <a:pt x="525462" y="696119"/>
                  <a:pt x="526256" y="759619"/>
                </a:cubicBezTo>
                <a:lnTo>
                  <a:pt x="252413" y="797719"/>
                </a:lnTo>
                <a:cubicBezTo>
                  <a:pt x="254000" y="709613"/>
                  <a:pt x="255588" y="621506"/>
                  <a:pt x="257175" y="535782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F72CA6-51F9-3740-986A-D687E792E6AA}"/>
              </a:ext>
            </a:extLst>
          </p:cNvPr>
          <p:cNvSpPr/>
          <p:nvPr/>
        </p:nvSpPr>
        <p:spPr>
          <a:xfrm>
            <a:off x="2832100" y="1938338"/>
            <a:ext cx="439738" cy="1147762"/>
          </a:xfrm>
          <a:custGeom>
            <a:avLst/>
            <a:gdLst>
              <a:gd name="connsiteX0" fmla="*/ 138113 w 440532"/>
              <a:gd name="connsiteY0" fmla="*/ 602456 h 1147762"/>
              <a:gd name="connsiteX1" fmla="*/ 188119 w 440532"/>
              <a:gd name="connsiteY1" fmla="*/ 516731 h 1147762"/>
              <a:gd name="connsiteX2" fmla="*/ 211932 w 440532"/>
              <a:gd name="connsiteY2" fmla="*/ 469106 h 1147762"/>
              <a:gd name="connsiteX3" fmla="*/ 240507 w 440532"/>
              <a:gd name="connsiteY3" fmla="*/ 376237 h 1147762"/>
              <a:gd name="connsiteX4" fmla="*/ 254794 w 440532"/>
              <a:gd name="connsiteY4" fmla="*/ 307181 h 1147762"/>
              <a:gd name="connsiteX5" fmla="*/ 259557 w 440532"/>
              <a:gd name="connsiteY5" fmla="*/ 252412 h 1147762"/>
              <a:gd name="connsiteX6" fmla="*/ 259557 w 440532"/>
              <a:gd name="connsiteY6" fmla="*/ 188118 h 1147762"/>
              <a:gd name="connsiteX7" fmla="*/ 252413 w 440532"/>
              <a:gd name="connsiteY7" fmla="*/ 100012 h 1147762"/>
              <a:gd name="connsiteX8" fmla="*/ 240507 w 440532"/>
              <a:gd name="connsiteY8" fmla="*/ 45243 h 1147762"/>
              <a:gd name="connsiteX9" fmla="*/ 242888 w 440532"/>
              <a:gd name="connsiteY9" fmla="*/ 28575 h 1147762"/>
              <a:gd name="connsiteX10" fmla="*/ 254794 w 440532"/>
              <a:gd name="connsiteY10" fmla="*/ 9525 h 1147762"/>
              <a:gd name="connsiteX11" fmla="*/ 271463 w 440532"/>
              <a:gd name="connsiteY11" fmla="*/ 0 h 1147762"/>
              <a:gd name="connsiteX12" fmla="*/ 290513 w 440532"/>
              <a:gd name="connsiteY12" fmla="*/ 0 h 1147762"/>
              <a:gd name="connsiteX13" fmla="*/ 309563 w 440532"/>
              <a:gd name="connsiteY13" fmla="*/ 14287 h 1147762"/>
              <a:gd name="connsiteX14" fmla="*/ 361950 w 440532"/>
              <a:gd name="connsiteY14" fmla="*/ 69056 h 1147762"/>
              <a:gd name="connsiteX15" fmla="*/ 388144 w 440532"/>
              <a:gd name="connsiteY15" fmla="*/ 107156 h 1147762"/>
              <a:gd name="connsiteX16" fmla="*/ 409575 w 440532"/>
              <a:gd name="connsiteY16" fmla="*/ 161925 h 1147762"/>
              <a:gd name="connsiteX17" fmla="*/ 428625 w 440532"/>
              <a:gd name="connsiteY17" fmla="*/ 219075 h 1147762"/>
              <a:gd name="connsiteX18" fmla="*/ 440532 w 440532"/>
              <a:gd name="connsiteY18" fmla="*/ 295275 h 1147762"/>
              <a:gd name="connsiteX19" fmla="*/ 440532 w 440532"/>
              <a:gd name="connsiteY19" fmla="*/ 447675 h 1147762"/>
              <a:gd name="connsiteX20" fmla="*/ 381000 w 440532"/>
              <a:gd name="connsiteY20" fmla="*/ 650081 h 1147762"/>
              <a:gd name="connsiteX21" fmla="*/ 330994 w 440532"/>
              <a:gd name="connsiteY21" fmla="*/ 809625 h 1147762"/>
              <a:gd name="connsiteX22" fmla="*/ 271463 w 440532"/>
              <a:gd name="connsiteY22" fmla="*/ 976312 h 1147762"/>
              <a:gd name="connsiteX23" fmla="*/ 211932 w 440532"/>
              <a:gd name="connsiteY23" fmla="*/ 1090612 h 1147762"/>
              <a:gd name="connsiteX24" fmla="*/ 180975 w 440532"/>
              <a:gd name="connsiteY24" fmla="*/ 1126331 h 1147762"/>
              <a:gd name="connsiteX25" fmla="*/ 161925 w 440532"/>
              <a:gd name="connsiteY25" fmla="*/ 1140618 h 1147762"/>
              <a:gd name="connsiteX26" fmla="*/ 138113 w 440532"/>
              <a:gd name="connsiteY26" fmla="*/ 1147762 h 1147762"/>
              <a:gd name="connsiteX27" fmla="*/ 109538 w 440532"/>
              <a:gd name="connsiteY27" fmla="*/ 1145381 h 1147762"/>
              <a:gd name="connsiteX28" fmla="*/ 85725 w 440532"/>
              <a:gd name="connsiteY28" fmla="*/ 1128712 h 1147762"/>
              <a:gd name="connsiteX29" fmla="*/ 57150 w 440532"/>
              <a:gd name="connsiteY29" fmla="*/ 1090612 h 1147762"/>
              <a:gd name="connsiteX30" fmla="*/ 30957 w 440532"/>
              <a:gd name="connsiteY30" fmla="*/ 1035843 h 1147762"/>
              <a:gd name="connsiteX31" fmla="*/ 7144 w 440532"/>
              <a:gd name="connsiteY31" fmla="*/ 950118 h 1147762"/>
              <a:gd name="connsiteX32" fmla="*/ 0 w 440532"/>
              <a:gd name="connsiteY32" fmla="*/ 881062 h 1147762"/>
              <a:gd name="connsiteX33" fmla="*/ 0 w 440532"/>
              <a:gd name="connsiteY33" fmla="*/ 831056 h 1147762"/>
              <a:gd name="connsiteX34" fmla="*/ 9525 w 440532"/>
              <a:gd name="connsiteY34" fmla="*/ 790575 h 1147762"/>
              <a:gd name="connsiteX35" fmla="*/ 40482 w 440532"/>
              <a:gd name="connsiteY35" fmla="*/ 740568 h 1147762"/>
              <a:gd name="connsiteX36" fmla="*/ 138113 w 440532"/>
              <a:gd name="connsiteY36" fmla="*/ 602456 h 114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0532" h="1147762">
                <a:moveTo>
                  <a:pt x="138113" y="602456"/>
                </a:moveTo>
                <a:lnTo>
                  <a:pt x="188119" y="516731"/>
                </a:lnTo>
                <a:lnTo>
                  <a:pt x="211932" y="469106"/>
                </a:lnTo>
                <a:lnTo>
                  <a:pt x="240507" y="376237"/>
                </a:lnTo>
                <a:lnTo>
                  <a:pt x="254794" y="307181"/>
                </a:lnTo>
                <a:lnTo>
                  <a:pt x="259557" y="252412"/>
                </a:lnTo>
                <a:lnTo>
                  <a:pt x="259557" y="188118"/>
                </a:lnTo>
                <a:lnTo>
                  <a:pt x="252413" y="100012"/>
                </a:lnTo>
                <a:lnTo>
                  <a:pt x="240507" y="45243"/>
                </a:lnTo>
                <a:lnTo>
                  <a:pt x="242888" y="28575"/>
                </a:lnTo>
                <a:lnTo>
                  <a:pt x="254794" y="9525"/>
                </a:lnTo>
                <a:lnTo>
                  <a:pt x="271463" y="0"/>
                </a:lnTo>
                <a:lnTo>
                  <a:pt x="290513" y="0"/>
                </a:lnTo>
                <a:lnTo>
                  <a:pt x="309563" y="14287"/>
                </a:lnTo>
                <a:lnTo>
                  <a:pt x="361950" y="69056"/>
                </a:lnTo>
                <a:lnTo>
                  <a:pt x="388144" y="107156"/>
                </a:lnTo>
                <a:lnTo>
                  <a:pt x="409575" y="161925"/>
                </a:lnTo>
                <a:lnTo>
                  <a:pt x="428625" y="219075"/>
                </a:lnTo>
                <a:lnTo>
                  <a:pt x="440532" y="295275"/>
                </a:lnTo>
                <a:lnTo>
                  <a:pt x="440532" y="447675"/>
                </a:lnTo>
                <a:lnTo>
                  <a:pt x="381000" y="650081"/>
                </a:lnTo>
                <a:lnTo>
                  <a:pt x="330994" y="809625"/>
                </a:lnTo>
                <a:lnTo>
                  <a:pt x="271463" y="976312"/>
                </a:lnTo>
                <a:lnTo>
                  <a:pt x="211932" y="1090612"/>
                </a:lnTo>
                <a:lnTo>
                  <a:pt x="180975" y="1126331"/>
                </a:lnTo>
                <a:lnTo>
                  <a:pt x="161925" y="1140618"/>
                </a:lnTo>
                <a:lnTo>
                  <a:pt x="138113" y="1147762"/>
                </a:lnTo>
                <a:lnTo>
                  <a:pt x="109538" y="1145381"/>
                </a:lnTo>
                <a:lnTo>
                  <a:pt x="85725" y="1128712"/>
                </a:lnTo>
                <a:lnTo>
                  <a:pt x="57150" y="1090612"/>
                </a:lnTo>
                <a:lnTo>
                  <a:pt x="30957" y="1035843"/>
                </a:lnTo>
                <a:lnTo>
                  <a:pt x="7144" y="950118"/>
                </a:lnTo>
                <a:lnTo>
                  <a:pt x="0" y="881062"/>
                </a:lnTo>
                <a:lnTo>
                  <a:pt x="0" y="831056"/>
                </a:lnTo>
                <a:lnTo>
                  <a:pt x="9525" y="790575"/>
                </a:lnTo>
                <a:lnTo>
                  <a:pt x="40482" y="740568"/>
                </a:lnTo>
                <a:lnTo>
                  <a:pt x="138113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3E1B89F-1A91-F64B-BA22-45455D85E608}"/>
              </a:ext>
            </a:extLst>
          </p:cNvPr>
          <p:cNvSpPr/>
          <p:nvPr/>
        </p:nvSpPr>
        <p:spPr>
          <a:xfrm rot="16200000">
            <a:off x="2514600" y="4175126"/>
            <a:ext cx="3189287" cy="411162"/>
          </a:xfrm>
          <a:custGeom>
            <a:avLst/>
            <a:gdLst>
              <a:gd name="connsiteX0" fmla="*/ 1757445 w 3189829"/>
              <a:gd name="connsiteY0" fmla="*/ 372632 h 412273"/>
              <a:gd name="connsiteX1" fmla="*/ 1012183 w 3189829"/>
              <a:gd name="connsiteY1" fmla="*/ 372632 h 412273"/>
              <a:gd name="connsiteX2" fmla="*/ 409630 w 3189829"/>
              <a:gd name="connsiteY2" fmla="*/ 369989 h 412273"/>
              <a:gd name="connsiteX3" fmla="*/ 240493 w 3189829"/>
              <a:gd name="connsiteY3" fmla="*/ 348847 h 412273"/>
              <a:gd name="connsiteX4" fmla="*/ 118925 w 3189829"/>
              <a:gd name="connsiteY4" fmla="*/ 351489 h 412273"/>
              <a:gd name="connsiteX5" fmla="*/ 55498 w 3189829"/>
              <a:gd name="connsiteY5" fmla="*/ 346204 h 412273"/>
              <a:gd name="connsiteX6" fmla="*/ 29071 w 3189829"/>
              <a:gd name="connsiteY6" fmla="*/ 335633 h 412273"/>
              <a:gd name="connsiteX7" fmla="*/ 7928 w 3189829"/>
              <a:gd name="connsiteY7" fmla="*/ 317133 h 412273"/>
              <a:gd name="connsiteX8" fmla="*/ 0 w 3189829"/>
              <a:gd name="connsiteY8" fmla="*/ 277492 h 412273"/>
              <a:gd name="connsiteX9" fmla="*/ 2643 w 3189829"/>
              <a:gd name="connsiteY9" fmla="*/ 240493 h 412273"/>
              <a:gd name="connsiteX10" fmla="*/ 15857 w 3189829"/>
              <a:gd name="connsiteY10" fmla="*/ 214065 h 412273"/>
              <a:gd name="connsiteX11" fmla="*/ 36999 w 3189829"/>
              <a:gd name="connsiteY11" fmla="*/ 190280 h 412273"/>
              <a:gd name="connsiteX12" fmla="*/ 73998 w 3189829"/>
              <a:gd name="connsiteY12" fmla="*/ 163852 h 412273"/>
              <a:gd name="connsiteX13" fmla="*/ 118925 w 3189829"/>
              <a:gd name="connsiteY13" fmla="*/ 140067 h 412273"/>
              <a:gd name="connsiteX14" fmla="*/ 182352 w 3189829"/>
              <a:gd name="connsiteY14" fmla="*/ 116283 h 412273"/>
              <a:gd name="connsiteX15" fmla="*/ 261635 w 3189829"/>
              <a:gd name="connsiteY15" fmla="*/ 95140 h 412273"/>
              <a:gd name="connsiteX16" fmla="*/ 319776 w 3189829"/>
              <a:gd name="connsiteY16" fmla="*/ 84569 h 412273"/>
              <a:gd name="connsiteX17" fmla="*/ 417559 w 3189829"/>
              <a:gd name="connsiteY17" fmla="*/ 92498 h 412273"/>
              <a:gd name="connsiteX18" fmla="*/ 520627 w 3189829"/>
              <a:gd name="connsiteY18" fmla="*/ 103069 h 412273"/>
              <a:gd name="connsiteX19" fmla="*/ 597267 w 3189829"/>
              <a:gd name="connsiteY19" fmla="*/ 105711 h 412273"/>
              <a:gd name="connsiteX20" fmla="*/ 848331 w 3189829"/>
              <a:gd name="connsiteY20" fmla="*/ 108354 h 412273"/>
              <a:gd name="connsiteX21" fmla="*/ 1337244 w 3189829"/>
              <a:gd name="connsiteY21" fmla="*/ 110997 h 412273"/>
              <a:gd name="connsiteX22" fmla="*/ 1736303 w 3189829"/>
              <a:gd name="connsiteY22" fmla="*/ 118925 h 412273"/>
              <a:gd name="connsiteX23" fmla="*/ 2278072 w 3189829"/>
              <a:gd name="connsiteY23" fmla="*/ 121568 h 412273"/>
              <a:gd name="connsiteX24" fmla="*/ 2735272 w 3189829"/>
              <a:gd name="connsiteY24" fmla="*/ 126854 h 412273"/>
              <a:gd name="connsiteX25" fmla="*/ 2870053 w 3189829"/>
              <a:gd name="connsiteY25" fmla="*/ 124211 h 412273"/>
              <a:gd name="connsiteX26" fmla="*/ 2917623 w 3189829"/>
              <a:gd name="connsiteY26" fmla="*/ 118925 h 412273"/>
              <a:gd name="connsiteX27" fmla="*/ 2965193 w 3189829"/>
              <a:gd name="connsiteY27" fmla="*/ 110997 h 412273"/>
              <a:gd name="connsiteX28" fmla="*/ 3012763 w 3189829"/>
              <a:gd name="connsiteY28" fmla="*/ 92498 h 412273"/>
              <a:gd name="connsiteX29" fmla="*/ 3076190 w 3189829"/>
              <a:gd name="connsiteY29" fmla="*/ 58141 h 412273"/>
              <a:gd name="connsiteX30" fmla="*/ 3118474 w 3189829"/>
              <a:gd name="connsiteY30" fmla="*/ 21143 h 412273"/>
              <a:gd name="connsiteX31" fmla="*/ 3144902 w 3189829"/>
              <a:gd name="connsiteY31" fmla="*/ 5286 h 412273"/>
              <a:gd name="connsiteX32" fmla="*/ 3168687 w 3189829"/>
              <a:gd name="connsiteY32" fmla="*/ 0 h 412273"/>
              <a:gd name="connsiteX33" fmla="*/ 3181901 w 3189829"/>
              <a:gd name="connsiteY33" fmla="*/ 2643 h 412273"/>
              <a:gd name="connsiteX34" fmla="*/ 3184543 w 3189829"/>
              <a:gd name="connsiteY34" fmla="*/ 7929 h 412273"/>
              <a:gd name="connsiteX35" fmla="*/ 3189829 w 3189829"/>
              <a:gd name="connsiteY35" fmla="*/ 10572 h 412273"/>
              <a:gd name="connsiteX36" fmla="*/ 3176615 w 3189829"/>
              <a:gd name="connsiteY36" fmla="*/ 58141 h 412273"/>
              <a:gd name="connsiteX37" fmla="*/ 3129045 w 3189829"/>
              <a:gd name="connsiteY37" fmla="*/ 179709 h 412273"/>
              <a:gd name="connsiteX38" fmla="*/ 3068261 w 3189829"/>
              <a:gd name="connsiteY38" fmla="*/ 317133 h 412273"/>
              <a:gd name="connsiteX39" fmla="*/ 3004835 w 3189829"/>
              <a:gd name="connsiteY39" fmla="*/ 412273 h 412273"/>
              <a:gd name="connsiteX40" fmla="*/ 2856839 w 3189829"/>
              <a:gd name="connsiteY40" fmla="*/ 391131 h 412273"/>
              <a:gd name="connsiteX41" fmla="*/ 2185575 w 3189829"/>
              <a:gd name="connsiteY41" fmla="*/ 388488 h 412273"/>
              <a:gd name="connsiteX42" fmla="*/ 2066650 w 3189829"/>
              <a:gd name="connsiteY42" fmla="*/ 372632 h 412273"/>
              <a:gd name="connsiteX43" fmla="*/ 1757445 w 3189829"/>
              <a:gd name="connsiteY43" fmla="*/ 372632 h 412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189829" h="412273">
                <a:moveTo>
                  <a:pt x="1757445" y="372632"/>
                </a:moveTo>
                <a:lnTo>
                  <a:pt x="1012183" y="372632"/>
                </a:lnTo>
                <a:lnTo>
                  <a:pt x="409630" y="369989"/>
                </a:lnTo>
                <a:lnTo>
                  <a:pt x="240493" y="348847"/>
                </a:lnTo>
                <a:lnTo>
                  <a:pt x="118925" y="351489"/>
                </a:lnTo>
                <a:lnTo>
                  <a:pt x="55498" y="346204"/>
                </a:lnTo>
                <a:lnTo>
                  <a:pt x="29071" y="335633"/>
                </a:lnTo>
                <a:lnTo>
                  <a:pt x="7928" y="317133"/>
                </a:lnTo>
                <a:lnTo>
                  <a:pt x="0" y="277492"/>
                </a:lnTo>
                <a:lnTo>
                  <a:pt x="2643" y="240493"/>
                </a:lnTo>
                <a:lnTo>
                  <a:pt x="15857" y="214065"/>
                </a:lnTo>
                <a:lnTo>
                  <a:pt x="36999" y="190280"/>
                </a:lnTo>
                <a:lnTo>
                  <a:pt x="73998" y="163852"/>
                </a:lnTo>
                <a:lnTo>
                  <a:pt x="118925" y="140067"/>
                </a:lnTo>
                <a:lnTo>
                  <a:pt x="182352" y="116283"/>
                </a:lnTo>
                <a:lnTo>
                  <a:pt x="261635" y="95140"/>
                </a:lnTo>
                <a:lnTo>
                  <a:pt x="319776" y="84569"/>
                </a:lnTo>
                <a:lnTo>
                  <a:pt x="417559" y="92498"/>
                </a:lnTo>
                <a:lnTo>
                  <a:pt x="520627" y="103069"/>
                </a:lnTo>
                <a:lnTo>
                  <a:pt x="597267" y="105711"/>
                </a:lnTo>
                <a:lnTo>
                  <a:pt x="848331" y="108354"/>
                </a:lnTo>
                <a:lnTo>
                  <a:pt x="1337244" y="110997"/>
                </a:lnTo>
                <a:lnTo>
                  <a:pt x="1736303" y="118925"/>
                </a:lnTo>
                <a:lnTo>
                  <a:pt x="2278072" y="121568"/>
                </a:lnTo>
                <a:lnTo>
                  <a:pt x="2735272" y="126854"/>
                </a:lnTo>
                <a:lnTo>
                  <a:pt x="2870053" y="124211"/>
                </a:lnTo>
                <a:lnTo>
                  <a:pt x="2917623" y="118925"/>
                </a:lnTo>
                <a:lnTo>
                  <a:pt x="2965193" y="110997"/>
                </a:lnTo>
                <a:lnTo>
                  <a:pt x="3012763" y="92498"/>
                </a:lnTo>
                <a:lnTo>
                  <a:pt x="3076190" y="58141"/>
                </a:lnTo>
                <a:lnTo>
                  <a:pt x="3118474" y="21143"/>
                </a:lnTo>
                <a:lnTo>
                  <a:pt x="3144902" y="5286"/>
                </a:lnTo>
                <a:lnTo>
                  <a:pt x="3168687" y="0"/>
                </a:lnTo>
                <a:lnTo>
                  <a:pt x="3181901" y="2643"/>
                </a:lnTo>
                <a:lnTo>
                  <a:pt x="3184543" y="7929"/>
                </a:lnTo>
                <a:lnTo>
                  <a:pt x="3189829" y="10572"/>
                </a:lnTo>
                <a:lnTo>
                  <a:pt x="3176615" y="58141"/>
                </a:lnTo>
                <a:lnTo>
                  <a:pt x="3129045" y="179709"/>
                </a:lnTo>
                <a:lnTo>
                  <a:pt x="3068261" y="317133"/>
                </a:lnTo>
                <a:lnTo>
                  <a:pt x="3004835" y="412273"/>
                </a:lnTo>
                <a:lnTo>
                  <a:pt x="2856839" y="391131"/>
                </a:lnTo>
                <a:lnTo>
                  <a:pt x="2185575" y="388488"/>
                </a:lnTo>
                <a:lnTo>
                  <a:pt x="2066650" y="372632"/>
                </a:lnTo>
                <a:lnTo>
                  <a:pt x="1757445" y="372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F6E582-42E9-7A44-AE80-02141E542715}"/>
              </a:ext>
            </a:extLst>
          </p:cNvPr>
          <p:cNvSpPr/>
          <p:nvPr/>
        </p:nvSpPr>
        <p:spPr>
          <a:xfrm>
            <a:off x="3201988" y="1933575"/>
            <a:ext cx="3984625" cy="458788"/>
          </a:xfrm>
          <a:custGeom>
            <a:avLst/>
            <a:gdLst>
              <a:gd name="connsiteX0" fmla="*/ 846414 w 3983928"/>
              <a:gd name="connsiteY0" fmla="*/ 350123 h 458900"/>
              <a:gd name="connsiteX1" fmla="*/ 0 w 3983928"/>
              <a:gd name="connsiteY1" fmla="*/ 458900 h 458900"/>
              <a:gd name="connsiteX2" fmla="*/ 0 w 3983928"/>
              <a:gd name="connsiteY2" fmla="*/ 299135 h 458900"/>
              <a:gd name="connsiteX3" fmla="*/ 387515 w 3983928"/>
              <a:gd name="connsiteY3" fmla="*/ 248146 h 458900"/>
              <a:gd name="connsiteX4" fmla="*/ 781829 w 3983928"/>
              <a:gd name="connsiteY4" fmla="*/ 200556 h 458900"/>
              <a:gd name="connsiteX5" fmla="*/ 1172743 w 3983928"/>
              <a:gd name="connsiteY5" fmla="*/ 156366 h 458900"/>
              <a:gd name="connsiteX6" fmla="*/ 1584053 w 3983928"/>
              <a:gd name="connsiteY6" fmla="*/ 112175 h 458900"/>
              <a:gd name="connsiteX7" fmla="*/ 1849195 w 3983928"/>
              <a:gd name="connsiteY7" fmla="*/ 91780 h 458900"/>
              <a:gd name="connsiteX8" fmla="*/ 2301296 w 3983928"/>
              <a:gd name="connsiteY8" fmla="*/ 74784 h 458900"/>
              <a:gd name="connsiteX9" fmla="*/ 2811185 w 3983928"/>
              <a:gd name="connsiteY9" fmla="*/ 61187 h 458900"/>
              <a:gd name="connsiteX10" fmla="*/ 3385659 w 3983928"/>
              <a:gd name="connsiteY10" fmla="*/ 47590 h 458900"/>
              <a:gd name="connsiteX11" fmla="*/ 3511432 w 3983928"/>
              <a:gd name="connsiteY11" fmla="*/ 6798 h 458900"/>
              <a:gd name="connsiteX12" fmla="*/ 3542025 w 3983928"/>
              <a:gd name="connsiteY12" fmla="*/ 0 h 458900"/>
              <a:gd name="connsiteX13" fmla="*/ 3596413 w 3983928"/>
              <a:gd name="connsiteY13" fmla="*/ 23795 h 458900"/>
              <a:gd name="connsiteX14" fmla="*/ 3759577 w 3983928"/>
              <a:gd name="connsiteY14" fmla="*/ 115575 h 458900"/>
              <a:gd name="connsiteX15" fmla="*/ 3892148 w 3983928"/>
              <a:gd name="connsiteY15" fmla="*/ 210754 h 458900"/>
              <a:gd name="connsiteX16" fmla="*/ 3936339 w 3983928"/>
              <a:gd name="connsiteY16" fmla="*/ 254944 h 458900"/>
              <a:gd name="connsiteX17" fmla="*/ 3970331 w 3983928"/>
              <a:gd name="connsiteY17" fmla="*/ 302534 h 458900"/>
              <a:gd name="connsiteX18" fmla="*/ 3983928 w 3983928"/>
              <a:gd name="connsiteY18" fmla="*/ 346724 h 458900"/>
              <a:gd name="connsiteX19" fmla="*/ 3980529 w 3983928"/>
              <a:gd name="connsiteY19" fmla="*/ 411310 h 458900"/>
              <a:gd name="connsiteX20" fmla="*/ 3963533 w 3983928"/>
              <a:gd name="connsiteY20" fmla="*/ 431706 h 458900"/>
              <a:gd name="connsiteX21" fmla="*/ 3824163 w 3983928"/>
              <a:gd name="connsiteY21" fmla="*/ 445303 h 458900"/>
              <a:gd name="connsiteX22" fmla="*/ 3691592 w 3983928"/>
              <a:gd name="connsiteY22" fmla="*/ 448702 h 458900"/>
              <a:gd name="connsiteX23" fmla="*/ 3375461 w 3983928"/>
              <a:gd name="connsiteY23" fmla="*/ 237948 h 458900"/>
              <a:gd name="connsiteX24" fmla="*/ 3300678 w 3983928"/>
              <a:gd name="connsiteY24" fmla="*/ 224351 h 458900"/>
              <a:gd name="connsiteX25" fmla="*/ 2919961 w 3983928"/>
              <a:gd name="connsiteY25" fmla="*/ 224351 h 458900"/>
              <a:gd name="connsiteX26" fmla="*/ 2359084 w 3983928"/>
              <a:gd name="connsiteY26" fmla="*/ 231149 h 458900"/>
              <a:gd name="connsiteX27" fmla="*/ 1811803 w 3983928"/>
              <a:gd name="connsiteY27" fmla="*/ 248146 h 458900"/>
              <a:gd name="connsiteX28" fmla="*/ 1363101 w 3983928"/>
              <a:gd name="connsiteY28" fmla="*/ 292336 h 458900"/>
              <a:gd name="connsiteX29" fmla="*/ 846414 w 3983928"/>
              <a:gd name="connsiteY29" fmla="*/ 350123 h 4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83928" h="458900">
                <a:moveTo>
                  <a:pt x="846414" y="350123"/>
                </a:moveTo>
                <a:lnTo>
                  <a:pt x="0" y="458900"/>
                </a:lnTo>
                <a:lnTo>
                  <a:pt x="0" y="299135"/>
                </a:lnTo>
                <a:lnTo>
                  <a:pt x="387515" y="248146"/>
                </a:lnTo>
                <a:lnTo>
                  <a:pt x="781829" y="200556"/>
                </a:lnTo>
                <a:lnTo>
                  <a:pt x="1172743" y="156366"/>
                </a:lnTo>
                <a:lnTo>
                  <a:pt x="1584053" y="112175"/>
                </a:lnTo>
                <a:lnTo>
                  <a:pt x="1849195" y="91780"/>
                </a:lnTo>
                <a:lnTo>
                  <a:pt x="2301296" y="74784"/>
                </a:lnTo>
                <a:lnTo>
                  <a:pt x="2811185" y="61187"/>
                </a:lnTo>
                <a:lnTo>
                  <a:pt x="3385659" y="47590"/>
                </a:lnTo>
                <a:lnTo>
                  <a:pt x="3511432" y="6798"/>
                </a:lnTo>
                <a:lnTo>
                  <a:pt x="3542025" y="0"/>
                </a:lnTo>
                <a:lnTo>
                  <a:pt x="3596413" y="23795"/>
                </a:lnTo>
                <a:lnTo>
                  <a:pt x="3759577" y="115575"/>
                </a:lnTo>
                <a:lnTo>
                  <a:pt x="3892148" y="210754"/>
                </a:lnTo>
                <a:lnTo>
                  <a:pt x="3936339" y="254944"/>
                </a:lnTo>
                <a:lnTo>
                  <a:pt x="3970331" y="302534"/>
                </a:lnTo>
                <a:lnTo>
                  <a:pt x="3983928" y="346724"/>
                </a:lnTo>
                <a:cubicBezTo>
                  <a:pt x="3980466" y="409042"/>
                  <a:pt x="3980529" y="387484"/>
                  <a:pt x="3980529" y="411310"/>
                </a:cubicBezTo>
                <a:lnTo>
                  <a:pt x="3963533" y="431706"/>
                </a:lnTo>
                <a:lnTo>
                  <a:pt x="3824163" y="445303"/>
                </a:lnTo>
                <a:lnTo>
                  <a:pt x="3691592" y="448702"/>
                </a:lnTo>
                <a:lnTo>
                  <a:pt x="3375461" y="237948"/>
                </a:lnTo>
                <a:lnTo>
                  <a:pt x="3300678" y="224351"/>
                </a:lnTo>
                <a:lnTo>
                  <a:pt x="2919961" y="224351"/>
                </a:lnTo>
                <a:lnTo>
                  <a:pt x="2359084" y="231149"/>
                </a:lnTo>
                <a:lnTo>
                  <a:pt x="1811803" y="248146"/>
                </a:lnTo>
                <a:lnTo>
                  <a:pt x="1363101" y="292336"/>
                </a:lnTo>
                <a:lnTo>
                  <a:pt x="846414" y="3501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E95F40E-68B9-2C48-83CF-22B0D5DEBBFA}"/>
              </a:ext>
            </a:extLst>
          </p:cNvPr>
          <p:cNvSpPr/>
          <p:nvPr/>
        </p:nvSpPr>
        <p:spPr>
          <a:xfrm>
            <a:off x="6118225" y="2135188"/>
            <a:ext cx="819150" cy="536575"/>
          </a:xfrm>
          <a:custGeom>
            <a:avLst/>
            <a:gdLst>
              <a:gd name="connsiteX0" fmla="*/ 233363 w 819150"/>
              <a:gd name="connsiteY0" fmla="*/ 302419 h 535782"/>
              <a:gd name="connsiteX1" fmla="*/ 388144 w 819150"/>
              <a:gd name="connsiteY1" fmla="*/ 166688 h 535782"/>
              <a:gd name="connsiteX2" fmla="*/ 438150 w 819150"/>
              <a:gd name="connsiteY2" fmla="*/ 116682 h 535782"/>
              <a:gd name="connsiteX3" fmla="*/ 459582 w 819150"/>
              <a:gd name="connsiteY3" fmla="*/ 88107 h 535782"/>
              <a:gd name="connsiteX4" fmla="*/ 471488 w 819150"/>
              <a:gd name="connsiteY4" fmla="*/ 64294 h 535782"/>
              <a:gd name="connsiteX5" fmla="*/ 469107 w 819150"/>
              <a:gd name="connsiteY5" fmla="*/ 47625 h 535782"/>
              <a:gd name="connsiteX6" fmla="*/ 450057 w 819150"/>
              <a:gd name="connsiteY6" fmla="*/ 0 h 535782"/>
              <a:gd name="connsiteX7" fmla="*/ 819150 w 819150"/>
              <a:gd name="connsiteY7" fmla="*/ 211932 h 535782"/>
              <a:gd name="connsiteX8" fmla="*/ 776288 w 819150"/>
              <a:gd name="connsiteY8" fmla="*/ 245269 h 535782"/>
              <a:gd name="connsiteX9" fmla="*/ 697707 w 819150"/>
              <a:gd name="connsiteY9" fmla="*/ 252413 h 535782"/>
              <a:gd name="connsiteX10" fmla="*/ 611982 w 819150"/>
              <a:gd name="connsiteY10" fmla="*/ 266700 h 535782"/>
              <a:gd name="connsiteX11" fmla="*/ 538163 w 819150"/>
              <a:gd name="connsiteY11" fmla="*/ 295275 h 535782"/>
              <a:gd name="connsiteX12" fmla="*/ 354807 w 819150"/>
              <a:gd name="connsiteY12" fmla="*/ 381000 h 535782"/>
              <a:gd name="connsiteX13" fmla="*/ 171450 w 819150"/>
              <a:gd name="connsiteY13" fmla="*/ 478632 h 535782"/>
              <a:gd name="connsiteX14" fmla="*/ 71438 w 819150"/>
              <a:gd name="connsiteY14" fmla="*/ 526257 h 535782"/>
              <a:gd name="connsiteX15" fmla="*/ 50007 w 819150"/>
              <a:gd name="connsiteY15" fmla="*/ 535782 h 535782"/>
              <a:gd name="connsiteX16" fmla="*/ 23813 w 819150"/>
              <a:gd name="connsiteY16" fmla="*/ 533400 h 535782"/>
              <a:gd name="connsiteX17" fmla="*/ 4763 w 819150"/>
              <a:gd name="connsiteY17" fmla="*/ 521494 h 535782"/>
              <a:gd name="connsiteX18" fmla="*/ 0 w 819150"/>
              <a:gd name="connsiteY18" fmla="*/ 500063 h 535782"/>
              <a:gd name="connsiteX19" fmla="*/ 7144 w 819150"/>
              <a:gd name="connsiteY19" fmla="*/ 469107 h 535782"/>
              <a:gd name="connsiteX20" fmla="*/ 35719 w 819150"/>
              <a:gd name="connsiteY20" fmla="*/ 445294 h 535782"/>
              <a:gd name="connsiteX21" fmla="*/ 233363 w 819150"/>
              <a:gd name="connsiteY21" fmla="*/ 302419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9150" h="535782">
                <a:moveTo>
                  <a:pt x="233363" y="302419"/>
                </a:moveTo>
                <a:lnTo>
                  <a:pt x="388144" y="166688"/>
                </a:lnTo>
                <a:lnTo>
                  <a:pt x="438150" y="116682"/>
                </a:lnTo>
                <a:lnTo>
                  <a:pt x="459582" y="88107"/>
                </a:lnTo>
                <a:lnTo>
                  <a:pt x="471488" y="64294"/>
                </a:lnTo>
                <a:lnTo>
                  <a:pt x="469107" y="47625"/>
                </a:lnTo>
                <a:lnTo>
                  <a:pt x="450057" y="0"/>
                </a:lnTo>
                <a:lnTo>
                  <a:pt x="819150" y="211932"/>
                </a:lnTo>
                <a:lnTo>
                  <a:pt x="776288" y="245269"/>
                </a:lnTo>
                <a:lnTo>
                  <a:pt x="697707" y="252413"/>
                </a:lnTo>
                <a:lnTo>
                  <a:pt x="611982" y="266700"/>
                </a:lnTo>
                <a:lnTo>
                  <a:pt x="538163" y="295275"/>
                </a:lnTo>
                <a:lnTo>
                  <a:pt x="354807" y="381000"/>
                </a:lnTo>
                <a:lnTo>
                  <a:pt x="171450" y="478632"/>
                </a:lnTo>
                <a:lnTo>
                  <a:pt x="71438" y="526257"/>
                </a:lnTo>
                <a:lnTo>
                  <a:pt x="50007" y="535782"/>
                </a:lnTo>
                <a:lnTo>
                  <a:pt x="23813" y="533400"/>
                </a:lnTo>
                <a:lnTo>
                  <a:pt x="4763" y="521494"/>
                </a:lnTo>
                <a:lnTo>
                  <a:pt x="0" y="500063"/>
                </a:lnTo>
                <a:lnTo>
                  <a:pt x="7144" y="469107"/>
                </a:lnTo>
                <a:lnTo>
                  <a:pt x="35719" y="445294"/>
                </a:lnTo>
                <a:lnTo>
                  <a:pt x="233363" y="3024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8FB207A-44F4-7F47-8EB4-ABBBE017A884}"/>
              </a:ext>
            </a:extLst>
          </p:cNvPr>
          <p:cNvSpPr/>
          <p:nvPr/>
        </p:nvSpPr>
        <p:spPr>
          <a:xfrm>
            <a:off x="4151313" y="2668588"/>
            <a:ext cx="1952625" cy="1216025"/>
          </a:xfrm>
          <a:custGeom>
            <a:avLst/>
            <a:gdLst>
              <a:gd name="connsiteX0" fmla="*/ 485775 w 1952625"/>
              <a:gd name="connsiteY0" fmla="*/ 392907 h 1214438"/>
              <a:gd name="connsiteX1" fmla="*/ 35719 w 1952625"/>
              <a:gd name="connsiteY1" fmla="*/ 466725 h 1214438"/>
              <a:gd name="connsiteX2" fmla="*/ 0 w 1952625"/>
              <a:gd name="connsiteY2" fmla="*/ 321469 h 1214438"/>
              <a:gd name="connsiteX3" fmla="*/ 240506 w 1952625"/>
              <a:gd name="connsiteY3" fmla="*/ 276225 h 1214438"/>
              <a:gd name="connsiteX4" fmla="*/ 614362 w 1952625"/>
              <a:gd name="connsiteY4" fmla="*/ 209550 h 1214438"/>
              <a:gd name="connsiteX5" fmla="*/ 973931 w 1952625"/>
              <a:gd name="connsiteY5" fmla="*/ 145257 h 1214438"/>
              <a:gd name="connsiteX6" fmla="*/ 1371600 w 1952625"/>
              <a:gd name="connsiteY6" fmla="*/ 69057 h 1214438"/>
              <a:gd name="connsiteX7" fmla="*/ 1469231 w 1952625"/>
              <a:gd name="connsiteY7" fmla="*/ 26194 h 1214438"/>
              <a:gd name="connsiteX8" fmla="*/ 1526381 w 1952625"/>
              <a:gd name="connsiteY8" fmla="*/ 0 h 1214438"/>
              <a:gd name="connsiteX9" fmla="*/ 1538287 w 1952625"/>
              <a:gd name="connsiteY9" fmla="*/ 0 h 1214438"/>
              <a:gd name="connsiteX10" fmla="*/ 1633537 w 1952625"/>
              <a:gd name="connsiteY10" fmla="*/ 47625 h 1214438"/>
              <a:gd name="connsiteX11" fmla="*/ 1747837 w 1952625"/>
              <a:gd name="connsiteY11" fmla="*/ 119063 h 1214438"/>
              <a:gd name="connsiteX12" fmla="*/ 1835944 w 1952625"/>
              <a:gd name="connsiteY12" fmla="*/ 183357 h 1214438"/>
              <a:gd name="connsiteX13" fmla="*/ 1902619 w 1952625"/>
              <a:gd name="connsiteY13" fmla="*/ 254794 h 1214438"/>
              <a:gd name="connsiteX14" fmla="*/ 1935956 w 1952625"/>
              <a:gd name="connsiteY14" fmla="*/ 292894 h 1214438"/>
              <a:gd name="connsiteX15" fmla="*/ 1950244 w 1952625"/>
              <a:gd name="connsiteY15" fmla="*/ 328613 h 1214438"/>
              <a:gd name="connsiteX16" fmla="*/ 1952625 w 1952625"/>
              <a:gd name="connsiteY16" fmla="*/ 352425 h 1214438"/>
              <a:gd name="connsiteX17" fmla="*/ 1940719 w 1952625"/>
              <a:gd name="connsiteY17" fmla="*/ 385763 h 1214438"/>
              <a:gd name="connsiteX18" fmla="*/ 1902619 w 1952625"/>
              <a:gd name="connsiteY18" fmla="*/ 416719 h 1214438"/>
              <a:gd name="connsiteX19" fmla="*/ 1843087 w 1952625"/>
              <a:gd name="connsiteY19" fmla="*/ 447675 h 1214438"/>
              <a:gd name="connsiteX20" fmla="*/ 1757362 w 1952625"/>
              <a:gd name="connsiteY20" fmla="*/ 735807 h 1214438"/>
              <a:gd name="connsiteX21" fmla="*/ 1685925 w 1952625"/>
              <a:gd name="connsiteY21" fmla="*/ 962025 h 1214438"/>
              <a:gd name="connsiteX22" fmla="*/ 1621631 w 1952625"/>
              <a:gd name="connsiteY22" fmla="*/ 1131094 h 1214438"/>
              <a:gd name="connsiteX23" fmla="*/ 1583531 w 1952625"/>
              <a:gd name="connsiteY23" fmla="*/ 1202532 h 1214438"/>
              <a:gd name="connsiteX24" fmla="*/ 1566862 w 1952625"/>
              <a:gd name="connsiteY24" fmla="*/ 1212057 h 1214438"/>
              <a:gd name="connsiteX25" fmla="*/ 1531144 w 1952625"/>
              <a:gd name="connsiteY25" fmla="*/ 1214438 h 1214438"/>
              <a:gd name="connsiteX26" fmla="*/ 1500187 w 1952625"/>
              <a:gd name="connsiteY26" fmla="*/ 1209675 h 1214438"/>
              <a:gd name="connsiteX27" fmla="*/ 1473994 w 1952625"/>
              <a:gd name="connsiteY27" fmla="*/ 1197769 h 1214438"/>
              <a:gd name="connsiteX28" fmla="*/ 1440656 w 1952625"/>
              <a:gd name="connsiteY28" fmla="*/ 1162050 h 1214438"/>
              <a:gd name="connsiteX29" fmla="*/ 1447800 w 1952625"/>
              <a:gd name="connsiteY29" fmla="*/ 973932 h 1214438"/>
              <a:gd name="connsiteX30" fmla="*/ 1507331 w 1952625"/>
              <a:gd name="connsiteY30" fmla="*/ 547688 h 1214438"/>
              <a:gd name="connsiteX31" fmla="*/ 1533525 w 1952625"/>
              <a:gd name="connsiteY31" fmla="*/ 369094 h 1214438"/>
              <a:gd name="connsiteX32" fmla="*/ 1531144 w 1952625"/>
              <a:gd name="connsiteY32" fmla="*/ 338138 h 1214438"/>
              <a:gd name="connsiteX33" fmla="*/ 1521619 w 1952625"/>
              <a:gd name="connsiteY33" fmla="*/ 316707 h 1214438"/>
              <a:gd name="connsiteX34" fmla="*/ 1495425 w 1952625"/>
              <a:gd name="connsiteY34" fmla="*/ 300038 h 1214438"/>
              <a:gd name="connsiteX35" fmla="*/ 1457325 w 1952625"/>
              <a:gd name="connsiteY35" fmla="*/ 292894 h 1214438"/>
              <a:gd name="connsiteX36" fmla="*/ 1397794 w 1952625"/>
              <a:gd name="connsiteY36" fmla="*/ 290513 h 1214438"/>
              <a:gd name="connsiteX37" fmla="*/ 1231106 w 1952625"/>
              <a:gd name="connsiteY37" fmla="*/ 290513 h 1214438"/>
              <a:gd name="connsiteX38" fmla="*/ 1145381 w 1952625"/>
              <a:gd name="connsiteY38" fmla="*/ 292894 h 1214438"/>
              <a:gd name="connsiteX39" fmla="*/ 845344 w 1952625"/>
              <a:gd name="connsiteY39" fmla="*/ 338138 h 1214438"/>
              <a:gd name="connsiteX40" fmla="*/ 485775 w 1952625"/>
              <a:gd name="connsiteY40" fmla="*/ 392907 h 121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52625" h="1214438">
                <a:moveTo>
                  <a:pt x="485775" y="392907"/>
                </a:moveTo>
                <a:lnTo>
                  <a:pt x="35719" y="466725"/>
                </a:lnTo>
                <a:lnTo>
                  <a:pt x="0" y="321469"/>
                </a:lnTo>
                <a:lnTo>
                  <a:pt x="240506" y="276225"/>
                </a:lnTo>
                <a:lnTo>
                  <a:pt x="614362" y="209550"/>
                </a:lnTo>
                <a:lnTo>
                  <a:pt x="973931" y="145257"/>
                </a:lnTo>
                <a:lnTo>
                  <a:pt x="1371600" y="69057"/>
                </a:lnTo>
                <a:lnTo>
                  <a:pt x="1469231" y="26194"/>
                </a:lnTo>
                <a:lnTo>
                  <a:pt x="1526381" y="0"/>
                </a:lnTo>
                <a:lnTo>
                  <a:pt x="1538287" y="0"/>
                </a:lnTo>
                <a:lnTo>
                  <a:pt x="1633537" y="47625"/>
                </a:lnTo>
                <a:lnTo>
                  <a:pt x="1747837" y="119063"/>
                </a:lnTo>
                <a:lnTo>
                  <a:pt x="1835944" y="183357"/>
                </a:lnTo>
                <a:lnTo>
                  <a:pt x="1902619" y="254794"/>
                </a:lnTo>
                <a:lnTo>
                  <a:pt x="1935956" y="292894"/>
                </a:lnTo>
                <a:lnTo>
                  <a:pt x="1950244" y="328613"/>
                </a:lnTo>
                <a:lnTo>
                  <a:pt x="1952625" y="352425"/>
                </a:lnTo>
                <a:lnTo>
                  <a:pt x="1940719" y="385763"/>
                </a:lnTo>
                <a:lnTo>
                  <a:pt x="1902619" y="416719"/>
                </a:lnTo>
                <a:lnTo>
                  <a:pt x="1843087" y="447675"/>
                </a:lnTo>
                <a:lnTo>
                  <a:pt x="1757362" y="735807"/>
                </a:lnTo>
                <a:lnTo>
                  <a:pt x="1685925" y="962025"/>
                </a:lnTo>
                <a:lnTo>
                  <a:pt x="1621631" y="1131094"/>
                </a:lnTo>
                <a:lnTo>
                  <a:pt x="1583531" y="1202532"/>
                </a:lnTo>
                <a:lnTo>
                  <a:pt x="1566862" y="1212057"/>
                </a:lnTo>
                <a:lnTo>
                  <a:pt x="1531144" y="1214438"/>
                </a:lnTo>
                <a:lnTo>
                  <a:pt x="1500187" y="1209675"/>
                </a:lnTo>
                <a:lnTo>
                  <a:pt x="1473994" y="1197769"/>
                </a:lnTo>
                <a:lnTo>
                  <a:pt x="1440656" y="1162050"/>
                </a:lnTo>
                <a:lnTo>
                  <a:pt x="1447800" y="973932"/>
                </a:lnTo>
                <a:lnTo>
                  <a:pt x="1507331" y="547688"/>
                </a:lnTo>
                <a:lnTo>
                  <a:pt x="1533525" y="369094"/>
                </a:lnTo>
                <a:lnTo>
                  <a:pt x="1531144" y="338138"/>
                </a:lnTo>
                <a:lnTo>
                  <a:pt x="1521619" y="316707"/>
                </a:lnTo>
                <a:lnTo>
                  <a:pt x="1495425" y="300038"/>
                </a:lnTo>
                <a:lnTo>
                  <a:pt x="1457325" y="292894"/>
                </a:lnTo>
                <a:lnTo>
                  <a:pt x="1397794" y="290513"/>
                </a:lnTo>
                <a:lnTo>
                  <a:pt x="1231106" y="290513"/>
                </a:lnTo>
                <a:lnTo>
                  <a:pt x="1145381" y="292894"/>
                </a:lnTo>
                <a:lnTo>
                  <a:pt x="845344" y="338138"/>
                </a:lnTo>
                <a:lnTo>
                  <a:pt x="485775" y="392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1A6718E-ACA8-2646-AB92-C75B1C2BC524}"/>
              </a:ext>
            </a:extLst>
          </p:cNvPr>
          <p:cNvSpPr/>
          <p:nvPr/>
        </p:nvSpPr>
        <p:spPr>
          <a:xfrm>
            <a:off x="4200525" y="3652838"/>
            <a:ext cx="1436688" cy="314325"/>
          </a:xfrm>
          <a:custGeom>
            <a:avLst/>
            <a:gdLst>
              <a:gd name="connsiteX0" fmla="*/ 719138 w 1435894"/>
              <a:gd name="connsiteY0" fmla="*/ 240506 h 314325"/>
              <a:gd name="connsiteX1" fmla="*/ 290513 w 1435894"/>
              <a:gd name="connsiteY1" fmla="*/ 314325 h 314325"/>
              <a:gd name="connsiteX2" fmla="*/ 2381 w 1435894"/>
              <a:gd name="connsiteY2" fmla="*/ 254793 h 314325"/>
              <a:gd name="connsiteX3" fmla="*/ 0 w 1435894"/>
              <a:gd name="connsiteY3" fmla="*/ 123825 h 314325"/>
              <a:gd name="connsiteX4" fmla="*/ 304800 w 1435894"/>
              <a:gd name="connsiteY4" fmla="*/ 130968 h 314325"/>
              <a:gd name="connsiteX5" fmla="*/ 516731 w 1435894"/>
              <a:gd name="connsiteY5" fmla="*/ 100012 h 314325"/>
              <a:gd name="connsiteX6" fmla="*/ 823913 w 1435894"/>
              <a:gd name="connsiteY6" fmla="*/ 50006 h 314325"/>
              <a:gd name="connsiteX7" fmla="*/ 1128713 w 1435894"/>
              <a:gd name="connsiteY7" fmla="*/ 0 h 314325"/>
              <a:gd name="connsiteX8" fmla="*/ 1433513 w 1435894"/>
              <a:gd name="connsiteY8" fmla="*/ 0 h 314325"/>
              <a:gd name="connsiteX9" fmla="*/ 1435894 w 1435894"/>
              <a:gd name="connsiteY9" fmla="*/ 178593 h 314325"/>
              <a:gd name="connsiteX10" fmla="*/ 1340644 w 1435894"/>
              <a:gd name="connsiteY10" fmla="*/ 178593 h 314325"/>
              <a:gd name="connsiteX11" fmla="*/ 1152525 w 1435894"/>
              <a:gd name="connsiteY11" fmla="*/ 176212 h 314325"/>
              <a:gd name="connsiteX12" fmla="*/ 719138 w 1435894"/>
              <a:gd name="connsiteY12" fmla="*/ 240506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5894" h="314325">
                <a:moveTo>
                  <a:pt x="719138" y="240506"/>
                </a:moveTo>
                <a:lnTo>
                  <a:pt x="290513" y="314325"/>
                </a:lnTo>
                <a:lnTo>
                  <a:pt x="2381" y="254793"/>
                </a:lnTo>
                <a:cubicBezTo>
                  <a:pt x="1587" y="211137"/>
                  <a:pt x="794" y="167481"/>
                  <a:pt x="0" y="123825"/>
                </a:cubicBezTo>
                <a:lnTo>
                  <a:pt x="304800" y="130968"/>
                </a:lnTo>
                <a:lnTo>
                  <a:pt x="516731" y="100012"/>
                </a:lnTo>
                <a:lnTo>
                  <a:pt x="823913" y="50006"/>
                </a:lnTo>
                <a:lnTo>
                  <a:pt x="1128713" y="0"/>
                </a:lnTo>
                <a:lnTo>
                  <a:pt x="1433513" y="0"/>
                </a:lnTo>
                <a:cubicBezTo>
                  <a:pt x="1434307" y="59531"/>
                  <a:pt x="1435100" y="119062"/>
                  <a:pt x="1435894" y="178593"/>
                </a:cubicBezTo>
                <a:lnTo>
                  <a:pt x="1340644" y="178593"/>
                </a:lnTo>
                <a:lnTo>
                  <a:pt x="1152525" y="176212"/>
                </a:lnTo>
                <a:lnTo>
                  <a:pt x="719138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E14A4EC-AE49-804B-AB79-475EFBAE318C}"/>
              </a:ext>
            </a:extLst>
          </p:cNvPr>
          <p:cNvSpPr/>
          <p:nvPr/>
        </p:nvSpPr>
        <p:spPr>
          <a:xfrm>
            <a:off x="4198938" y="4408488"/>
            <a:ext cx="2016125" cy="1301750"/>
          </a:xfrm>
          <a:custGeom>
            <a:avLst/>
            <a:gdLst>
              <a:gd name="connsiteX0" fmla="*/ 883444 w 2016919"/>
              <a:gd name="connsiteY0" fmla="*/ 300037 h 1302544"/>
              <a:gd name="connsiteX1" fmla="*/ 333375 w 2016919"/>
              <a:gd name="connsiteY1" fmla="*/ 361950 h 1302544"/>
              <a:gd name="connsiteX2" fmla="*/ 2381 w 2016919"/>
              <a:gd name="connsiteY2" fmla="*/ 361950 h 1302544"/>
              <a:gd name="connsiteX3" fmla="*/ 0 w 2016919"/>
              <a:gd name="connsiteY3" fmla="*/ 180975 h 1302544"/>
              <a:gd name="connsiteX4" fmla="*/ 300037 w 2016919"/>
              <a:gd name="connsiteY4" fmla="*/ 180975 h 1302544"/>
              <a:gd name="connsiteX5" fmla="*/ 552450 w 2016919"/>
              <a:gd name="connsiteY5" fmla="*/ 150019 h 1302544"/>
              <a:gd name="connsiteX6" fmla="*/ 940594 w 2016919"/>
              <a:gd name="connsiteY6" fmla="*/ 100012 h 1302544"/>
              <a:gd name="connsiteX7" fmla="*/ 1326356 w 2016919"/>
              <a:gd name="connsiteY7" fmla="*/ 47625 h 1302544"/>
              <a:gd name="connsiteX8" fmla="*/ 1419225 w 2016919"/>
              <a:gd name="connsiteY8" fmla="*/ 33337 h 1302544"/>
              <a:gd name="connsiteX9" fmla="*/ 1509712 w 2016919"/>
              <a:gd name="connsiteY9" fmla="*/ 19050 h 1302544"/>
              <a:gd name="connsiteX10" fmla="*/ 1590675 w 2016919"/>
              <a:gd name="connsiteY10" fmla="*/ 4762 h 1302544"/>
              <a:gd name="connsiteX11" fmla="*/ 1626394 w 2016919"/>
              <a:gd name="connsiteY11" fmla="*/ 0 h 1302544"/>
              <a:gd name="connsiteX12" fmla="*/ 1671637 w 2016919"/>
              <a:gd name="connsiteY12" fmla="*/ 9525 h 1302544"/>
              <a:gd name="connsiteX13" fmla="*/ 1731169 w 2016919"/>
              <a:gd name="connsiteY13" fmla="*/ 38100 h 1302544"/>
              <a:gd name="connsiteX14" fmla="*/ 1824037 w 2016919"/>
              <a:gd name="connsiteY14" fmla="*/ 104775 h 1302544"/>
              <a:gd name="connsiteX15" fmla="*/ 1928812 w 2016919"/>
              <a:gd name="connsiteY15" fmla="*/ 200025 h 1302544"/>
              <a:gd name="connsiteX16" fmla="*/ 1990725 w 2016919"/>
              <a:gd name="connsiteY16" fmla="*/ 266700 h 1302544"/>
              <a:gd name="connsiteX17" fmla="*/ 2012156 w 2016919"/>
              <a:gd name="connsiteY17" fmla="*/ 300037 h 1302544"/>
              <a:gd name="connsiteX18" fmla="*/ 2016919 w 2016919"/>
              <a:gd name="connsiteY18" fmla="*/ 328612 h 1302544"/>
              <a:gd name="connsiteX19" fmla="*/ 2007394 w 2016919"/>
              <a:gd name="connsiteY19" fmla="*/ 371475 h 1302544"/>
              <a:gd name="connsiteX20" fmla="*/ 1983581 w 2016919"/>
              <a:gd name="connsiteY20" fmla="*/ 397669 h 1302544"/>
              <a:gd name="connsiteX21" fmla="*/ 1947862 w 2016919"/>
              <a:gd name="connsiteY21" fmla="*/ 423862 h 1302544"/>
              <a:gd name="connsiteX22" fmla="*/ 1924050 w 2016919"/>
              <a:gd name="connsiteY22" fmla="*/ 457200 h 1302544"/>
              <a:gd name="connsiteX23" fmla="*/ 1902619 w 2016919"/>
              <a:gd name="connsiteY23" fmla="*/ 511969 h 1302544"/>
              <a:gd name="connsiteX24" fmla="*/ 1719262 w 2016919"/>
              <a:gd name="connsiteY24" fmla="*/ 1221581 h 1302544"/>
              <a:gd name="connsiteX25" fmla="*/ 1700212 w 2016919"/>
              <a:gd name="connsiteY25" fmla="*/ 1254919 h 1302544"/>
              <a:gd name="connsiteX26" fmla="*/ 1657350 w 2016919"/>
              <a:gd name="connsiteY26" fmla="*/ 1276350 h 1302544"/>
              <a:gd name="connsiteX27" fmla="*/ 1619250 w 2016919"/>
              <a:gd name="connsiteY27" fmla="*/ 1293019 h 1302544"/>
              <a:gd name="connsiteX28" fmla="*/ 1540669 w 2016919"/>
              <a:gd name="connsiteY28" fmla="*/ 1302544 h 1302544"/>
              <a:gd name="connsiteX29" fmla="*/ 1490662 w 2016919"/>
              <a:gd name="connsiteY29" fmla="*/ 1045369 h 1302544"/>
              <a:gd name="connsiteX30" fmla="*/ 1538287 w 2016919"/>
              <a:gd name="connsiteY30" fmla="*/ 735806 h 1302544"/>
              <a:gd name="connsiteX31" fmla="*/ 1590675 w 2016919"/>
              <a:gd name="connsiteY31" fmla="*/ 423862 h 1302544"/>
              <a:gd name="connsiteX32" fmla="*/ 1597819 w 2016919"/>
              <a:gd name="connsiteY32" fmla="*/ 352425 h 1302544"/>
              <a:gd name="connsiteX33" fmla="*/ 1588294 w 2016919"/>
              <a:gd name="connsiteY33" fmla="*/ 316706 h 1302544"/>
              <a:gd name="connsiteX34" fmla="*/ 1571625 w 2016919"/>
              <a:gd name="connsiteY34" fmla="*/ 297656 h 1302544"/>
              <a:gd name="connsiteX35" fmla="*/ 1535906 w 2016919"/>
              <a:gd name="connsiteY35" fmla="*/ 273844 h 1302544"/>
              <a:gd name="connsiteX36" fmla="*/ 1485900 w 2016919"/>
              <a:gd name="connsiteY36" fmla="*/ 250031 h 1302544"/>
              <a:gd name="connsiteX37" fmla="*/ 1359694 w 2016919"/>
              <a:gd name="connsiteY37" fmla="*/ 257175 h 1302544"/>
              <a:gd name="connsiteX38" fmla="*/ 1116806 w 2016919"/>
              <a:gd name="connsiteY38" fmla="*/ 273844 h 1302544"/>
              <a:gd name="connsiteX39" fmla="*/ 883444 w 2016919"/>
              <a:gd name="connsiteY39" fmla="*/ 300037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16919" h="1302544">
                <a:moveTo>
                  <a:pt x="883444" y="300037"/>
                </a:moveTo>
                <a:lnTo>
                  <a:pt x="333375" y="361950"/>
                </a:lnTo>
                <a:lnTo>
                  <a:pt x="2381" y="361950"/>
                </a:lnTo>
                <a:cubicBezTo>
                  <a:pt x="1587" y="301625"/>
                  <a:pt x="794" y="241300"/>
                  <a:pt x="0" y="180975"/>
                </a:cubicBezTo>
                <a:lnTo>
                  <a:pt x="300037" y="180975"/>
                </a:lnTo>
                <a:lnTo>
                  <a:pt x="552450" y="150019"/>
                </a:lnTo>
                <a:lnTo>
                  <a:pt x="940594" y="100012"/>
                </a:lnTo>
                <a:lnTo>
                  <a:pt x="1326356" y="47625"/>
                </a:lnTo>
                <a:lnTo>
                  <a:pt x="1419225" y="33337"/>
                </a:lnTo>
                <a:lnTo>
                  <a:pt x="1509712" y="19050"/>
                </a:lnTo>
                <a:lnTo>
                  <a:pt x="1590675" y="4762"/>
                </a:lnTo>
                <a:lnTo>
                  <a:pt x="1626394" y="0"/>
                </a:lnTo>
                <a:lnTo>
                  <a:pt x="1671637" y="9525"/>
                </a:lnTo>
                <a:lnTo>
                  <a:pt x="1731169" y="38100"/>
                </a:lnTo>
                <a:lnTo>
                  <a:pt x="1824037" y="104775"/>
                </a:lnTo>
                <a:lnTo>
                  <a:pt x="1928812" y="200025"/>
                </a:lnTo>
                <a:lnTo>
                  <a:pt x="1990725" y="266700"/>
                </a:lnTo>
                <a:lnTo>
                  <a:pt x="2012156" y="300037"/>
                </a:lnTo>
                <a:lnTo>
                  <a:pt x="2016919" y="328612"/>
                </a:lnTo>
                <a:lnTo>
                  <a:pt x="2007394" y="371475"/>
                </a:lnTo>
                <a:lnTo>
                  <a:pt x="1983581" y="397669"/>
                </a:lnTo>
                <a:lnTo>
                  <a:pt x="1947862" y="423862"/>
                </a:lnTo>
                <a:lnTo>
                  <a:pt x="1924050" y="457200"/>
                </a:lnTo>
                <a:lnTo>
                  <a:pt x="1902619" y="511969"/>
                </a:lnTo>
                <a:lnTo>
                  <a:pt x="1719262" y="1221581"/>
                </a:lnTo>
                <a:lnTo>
                  <a:pt x="1700212" y="1254919"/>
                </a:lnTo>
                <a:lnTo>
                  <a:pt x="1657350" y="1276350"/>
                </a:lnTo>
                <a:lnTo>
                  <a:pt x="1619250" y="1293019"/>
                </a:lnTo>
                <a:lnTo>
                  <a:pt x="1540669" y="1302544"/>
                </a:lnTo>
                <a:lnTo>
                  <a:pt x="1490662" y="1045369"/>
                </a:lnTo>
                <a:lnTo>
                  <a:pt x="1538287" y="735806"/>
                </a:lnTo>
                <a:lnTo>
                  <a:pt x="1590675" y="423862"/>
                </a:lnTo>
                <a:lnTo>
                  <a:pt x="1597819" y="352425"/>
                </a:lnTo>
                <a:lnTo>
                  <a:pt x="1588294" y="316706"/>
                </a:lnTo>
                <a:lnTo>
                  <a:pt x="1571625" y="297656"/>
                </a:lnTo>
                <a:lnTo>
                  <a:pt x="1535906" y="273844"/>
                </a:lnTo>
                <a:lnTo>
                  <a:pt x="1485900" y="250031"/>
                </a:lnTo>
                <a:lnTo>
                  <a:pt x="1359694" y="257175"/>
                </a:lnTo>
                <a:lnTo>
                  <a:pt x="1116806" y="273844"/>
                </a:lnTo>
                <a:lnTo>
                  <a:pt x="883444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BB40614-CF33-CF4C-B6C8-E8BE94E38B13}"/>
              </a:ext>
            </a:extLst>
          </p:cNvPr>
          <p:cNvSpPr/>
          <p:nvPr/>
        </p:nvSpPr>
        <p:spPr>
          <a:xfrm>
            <a:off x="4191000" y="5414963"/>
            <a:ext cx="1574800" cy="338137"/>
          </a:xfrm>
          <a:custGeom>
            <a:avLst/>
            <a:gdLst>
              <a:gd name="connsiteX0" fmla="*/ 857250 w 1574006"/>
              <a:gd name="connsiteY0" fmla="*/ 238125 h 338137"/>
              <a:gd name="connsiteX1" fmla="*/ 495300 w 1574006"/>
              <a:gd name="connsiteY1" fmla="*/ 278606 h 338137"/>
              <a:gd name="connsiteX2" fmla="*/ 388144 w 1574006"/>
              <a:gd name="connsiteY2" fmla="*/ 292893 h 338137"/>
              <a:gd name="connsiteX3" fmla="*/ 245269 w 1574006"/>
              <a:gd name="connsiteY3" fmla="*/ 338137 h 338137"/>
              <a:gd name="connsiteX4" fmla="*/ 0 w 1574006"/>
              <a:gd name="connsiteY4" fmla="*/ 309562 h 338137"/>
              <a:gd name="connsiteX5" fmla="*/ 0 w 1574006"/>
              <a:gd name="connsiteY5" fmla="*/ 138112 h 338137"/>
              <a:gd name="connsiteX6" fmla="*/ 207169 w 1574006"/>
              <a:gd name="connsiteY6" fmla="*/ 119062 h 338137"/>
              <a:gd name="connsiteX7" fmla="*/ 478631 w 1574006"/>
              <a:gd name="connsiteY7" fmla="*/ 92868 h 338137"/>
              <a:gd name="connsiteX8" fmla="*/ 840581 w 1574006"/>
              <a:gd name="connsiteY8" fmla="*/ 57150 h 338137"/>
              <a:gd name="connsiteX9" fmla="*/ 1185863 w 1574006"/>
              <a:gd name="connsiteY9" fmla="*/ 16668 h 338137"/>
              <a:gd name="connsiteX10" fmla="*/ 1343025 w 1574006"/>
              <a:gd name="connsiteY10" fmla="*/ 0 h 338137"/>
              <a:gd name="connsiteX11" fmla="*/ 1378744 w 1574006"/>
              <a:gd name="connsiteY11" fmla="*/ 7143 h 338137"/>
              <a:gd name="connsiteX12" fmla="*/ 1550194 w 1574006"/>
              <a:gd name="connsiteY12" fmla="*/ 61912 h 338137"/>
              <a:gd name="connsiteX13" fmla="*/ 1574006 w 1574006"/>
              <a:gd name="connsiteY13" fmla="*/ 290512 h 338137"/>
              <a:gd name="connsiteX14" fmla="*/ 1547813 w 1574006"/>
              <a:gd name="connsiteY14" fmla="*/ 292893 h 338137"/>
              <a:gd name="connsiteX15" fmla="*/ 1512094 w 1574006"/>
              <a:gd name="connsiteY15" fmla="*/ 271462 h 338137"/>
              <a:gd name="connsiteX16" fmla="*/ 1490663 w 1574006"/>
              <a:gd name="connsiteY16" fmla="*/ 259556 h 338137"/>
              <a:gd name="connsiteX17" fmla="*/ 1454944 w 1574006"/>
              <a:gd name="connsiteY17" fmla="*/ 242887 h 338137"/>
              <a:gd name="connsiteX18" fmla="*/ 1404938 w 1574006"/>
              <a:gd name="connsiteY18" fmla="*/ 230981 h 338137"/>
              <a:gd name="connsiteX19" fmla="*/ 1326356 w 1574006"/>
              <a:gd name="connsiteY19" fmla="*/ 223837 h 338137"/>
              <a:gd name="connsiteX20" fmla="*/ 1212056 w 1574006"/>
              <a:gd name="connsiteY20" fmla="*/ 226218 h 338137"/>
              <a:gd name="connsiteX21" fmla="*/ 857250 w 1574006"/>
              <a:gd name="connsiteY21" fmla="*/ 2381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74006" h="338137">
                <a:moveTo>
                  <a:pt x="857250" y="238125"/>
                </a:moveTo>
                <a:lnTo>
                  <a:pt x="495300" y="278606"/>
                </a:lnTo>
                <a:lnTo>
                  <a:pt x="388144" y="292893"/>
                </a:lnTo>
                <a:lnTo>
                  <a:pt x="245269" y="338137"/>
                </a:lnTo>
                <a:lnTo>
                  <a:pt x="0" y="309562"/>
                </a:lnTo>
                <a:lnTo>
                  <a:pt x="0" y="138112"/>
                </a:lnTo>
                <a:lnTo>
                  <a:pt x="207169" y="119062"/>
                </a:lnTo>
                <a:lnTo>
                  <a:pt x="478631" y="92868"/>
                </a:lnTo>
                <a:lnTo>
                  <a:pt x="840581" y="57150"/>
                </a:lnTo>
                <a:lnTo>
                  <a:pt x="1185863" y="16668"/>
                </a:lnTo>
                <a:lnTo>
                  <a:pt x="1343025" y="0"/>
                </a:lnTo>
                <a:lnTo>
                  <a:pt x="1378744" y="7143"/>
                </a:lnTo>
                <a:lnTo>
                  <a:pt x="1550194" y="61912"/>
                </a:lnTo>
                <a:lnTo>
                  <a:pt x="1574006" y="290512"/>
                </a:lnTo>
                <a:lnTo>
                  <a:pt x="1547813" y="292893"/>
                </a:lnTo>
                <a:lnTo>
                  <a:pt x="1512094" y="271462"/>
                </a:lnTo>
                <a:lnTo>
                  <a:pt x="1490663" y="259556"/>
                </a:lnTo>
                <a:lnTo>
                  <a:pt x="1454944" y="242887"/>
                </a:lnTo>
                <a:lnTo>
                  <a:pt x="1404938" y="230981"/>
                </a:lnTo>
                <a:lnTo>
                  <a:pt x="1326356" y="223837"/>
                </a:lnTo>
                <a:lnTo>
                  <a:pt x="1212056" y="226218"/>
                </a:lnTo>
                <a:lnTo>
                  <a:pt x="85725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555814-9A35-424C-88E1-BC0BEB698023}"/>
              </a:ext>
            </a:extLst>
          </p:cNvPr>
          <p:cNvGrpSpPr/>
          <p:nvPr/>
        </p:nvGrpSpPr>
        <p:grpSpPr>
          <a:xfrm>
            <a:off x="2832100" y="1327944"/>
            <a:ext cx="4354513" cy="4649787"/>
            <a:chOff x="2984500" y="1477963"/>
            <a:chExt cx="4354513" cy="46497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F8C1C4-EA53-4A95-9B54-B469A20AB16C}"/>
                </a:ext>
              </a:extLst>
            </p:cNvPr>
            <p:cNvSpPr/>
            <p:nvPr/>
          </p:nvSpPr>
          <p:spPr>
            <a:xfrm>
              <a:off x="4686300" y="14779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DC14C22F-3CDE-44B0-8D2B-B1C4D03319C8}"/>
                </a:ext>
              </a:extLst>
            </p:cNvPr>
            <p:cNvSpPr/>
            <p:nvPr/>
          </p:nvSpPr>
          <p:spPr>
            <a:xfrm>
              <a:off x="2984500" y="20907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04B3CD0B-0F10-4550-AD3B-1A7B743BB271}"/>
                </a:ext>
              </a:extLst>
            </p:cNvPr>
            <p:cNvSpPr/>
            <p:nvPr/>
          </p:nvSpPr>
          <p:spPr>
            <a:xfrm rot="16200000">
              <a:off x="2667000" y="43275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A6FBABF-F901-48D5-A078-6070C71180B0}"/>
                </a:ext>
              </a:extLst>
            </p:cNvPr>
            <p:cNvSpPr/>
            <p:nvPr/>
          </p:nvSpPr>
          <p:spPr>
            <a:xfrm>
              <a:off x="3354388" y="20859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AA62A926-DEF4-4F9C-890B-CFACA533E5F4}"/>
                </a:ext>
              </a:extLst>
            </p:cNvPr>
            <p:cNvSpPr/>
            <p:nvPr/>
          </p:nvSpPr>
          <p:spPr>
            <a:xfrm>
              <a:off x="6270625" y="22875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168F9CF-C42F-42AB-BF71-A662B7060944}"/>
                </a:ext>
              </a:extLst>
            </p:cNvPr>
            <p:cNvSpPr/>
            <p:nvPr/>
          </p:nvSpPr>
          <p:spPr>
            <a:xfrm>
              <a:off x="4303713" y="28209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401BC650-7274-4BFA-8AD0-CA710DACADCC}"/>
                </a:ext>
              </a:extLst>
            </p:cNvPr>
            <p:cNvSpPr/>
            <p:nvPr/>
          </p:nvSpPr>
          <p:spPr>
            <a:xfrm>
              <a:off x="4352925" y="38052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A98BB204-731F-42D2-8D98-E1887D0AFAAE}"/>
                </a:ext>
              </a:extLst>
            </p:cNvPr>
            <p:cNvSpPr/>
            <p:nvPr/>
          </p:nvSpPr>
          <p:spPr>
            <a:xfrm>
              <a:off x="4351338" y="45608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F9BADA72-4A44-4C5A-B41D-6C940CA4F87E}"/>
                </a:ext>
              </a:extLst>
            </p:cNvPr>
            <p:cNvSpPr/>
            <p:nvPr/>
          </p:nvSpPr>
          <p:spPr>
            <a:xfrm>
              <a:off x="4343400" y="55673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A4DF7912-EC72-49AC-B321-F6FA7A34BAE8}"/>
              </a:ext>
            </a:extLst>
          </p:cNvPr>
          <p:cNvGrpSpPr/>
          <p:nvPr/>
        </p:nvGrpSpPr>
        <p:grpSpPr>
          <a:xfrm>
            <a:off x="2832100" y="1325563"/>
            <a:ext cx="4354513" cy="4649787"/>
            <a:chOff x="2832100" y="1325563"/>
            <a:chExt cx="4354513" cy="4649787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6C4A43BB-3801-456D-BFEF-EF9A88C537E0}"/>
                </a:ext>
              </a:extLst>
            </p:cNvPr>
            <p:cNvSpPr/>
            <p:nvPr/>
          </p:nvSpPr>
          <p:spPr>
            <a:xfrm>
              <a:off x="4533900" y="13255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7A151774-760F-45A8-AE47-0FB3FCC53246}"/>
                </a:ext>
              </a:extLst>
            </p:cNvPr>
            <p:cNvSpPr/>
            <p:nvPr/>
          </p:nvSpPr>
          <p:spPr>
            <a:xfrm>
              <a:off x="2832100" y="19383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E6EB8B3F-0072-4B2D-9042-B589415D3055}"/>
                </a:ext>
              </a:extLst>
            </p:cNvPr>
            <p:cNvSpPr/>
            <p:nvPr/>
          </p:nvSpPr>
          <p:spPr>
            <a:xfrm rot="16200000">
              <a:off x="2514600" y="41751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A4F85D8-4284-4C5D-ABEF-EF8887B6CD55}"/>
                </a:ext>
              </a:extLst>
            </p:cNvPr>
            <p:cNvSpPr/>
            <p:nvPr/>
          </p:nvSpPr>
          <p:spPr>
            <a:xfrm>
              <a:off x="3201988" y="19335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9F272E91-5DA5-4A59-8D2B-748EDB45ADE1}"/>
                </a:ext>
              </a:extLst>
            </p:cNvPr>
            <p:cNvSpPr/>
            <p:nvPr/>
          </p:nvSpPr>
          <p:spPr>
            <a:xfrm>
              <a:off x="6118225" y="21351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2A135DC2-5DD2-4F9A-ADD4-728D162397AF}"/>
                </a:ext>
              </a:extLst>
            </p:cNvPr>
            <p:cNvSpPr/>
            <p:nvPr/>
          </p:nvSpPr>
          <p:spPr>
            <a:xfrm>
              <a:off x="4151313" y="26685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3C927C83-91EC-4CF4-916C-79CA2CD1E696}"/>
                </a:ext>
              </a:extLst>
            </p:cNvPr>
            <p:cNvSpPr/>
            <p:nvPr/>
          </p:nvSpPr>
          <p:spPr>
            <a:xfrm>
              <a:off x="4200525" y="36528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98F099E1-E9B6-4966-AAA2-5B2E64205AC8}"/>
                </a:ext>
              </a:extLst>
            </p:cNvPr>
            <p:cNvSpPr/>
            <p:nvPr/>
          </p:nvSpPr>
          <p:spPr>
            <a:xfrm>
              <a:off x="4198938" y="44084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66B28D92-0448-41A7-8839-E99DFF843FEE}"/>
                </a:ext>
              </a:extLst>
            </p:cNvPr>
            <p:cNvSpPr/>
            <p:nvPr/>
          </p:nvSpPr>
          <p:spPr>
            <a:xfrm>
              <a:off x="4191000" y="54149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2753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1AE9C1-4098-40DE-890C-3B1BE39B5C50}"/>
              </a:ext>
            </a:extLst>
          </p:cNvPr>
          <p:cNvGrpSpPr/>
          <p:nvPr/>
        </p:nvGrpSpPr>
        <p:grpSpPr>
          <a:xfrm>
            <a:off x="2832100" y="1325563"/>
            <a:ext cx="4354513" cy="4649787"/>
            <a:chOff x="2832100" y="1325563"/>
            <a:chExt cx="4354513" cy="46497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00287BD-A565-D546-A04A-B51246524751}"/>
                </a:ext>
              </a:extLst>
            </p:cNvPr>
            <p:cNvSpPr/>
            <p:nvPr/>
          </p:nvSpPr>
          <p:spPr>
            <a:xfrm>
              <a:off x="4533900" y="13255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950341A-8915-1F4D-BDF8-8ED19B45B047}"/>
                </a:ext>
              </a:extLst>
            </p:cNvPr>
            <p:cNvSpPr/>
            <p:nvPr/>
          </p:nvSpPr>
          <p:spPr>
            <a:xfrm>
              <a:off x="2832100" y="19383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9B8C283-F651-FA45-9564-2003F06271D8}"/>
                </a:ext>
              </a:extLst>
            </p:cNvPr>
            <p:cNvSpPr/>
            <p:nvPr/>
          </p:nvSpPr>
          <p:spPr>
            <a:xfrm rot="16200000">
              <a:off x="2514600" y="41751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EE2ED01-4C83-3441-97F1-00A507DC5909}"/>
                </a:ext>
              </a:extLst>
            </p:cNvPr>
            <p:cNvSpPr/>
            <p:nvPr/>
          </p:nvSpPr>
          <p:spPr>
            <a:xfrm>
              <a:off x="3201988" y="19335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537FAA3-0932-2C4A-A930-9D621506AA9D}"/>
                </a:ext>
              </a:extLst>
            </p:cNvPr>
            <p:cNvSpPr/>
            <p:nvPr/>
          </p:nvSpPr>
          <p:spPr>
            <a:xfrm>
              <a:off x="6118225" y="21351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E4E47F9-16F8-0249-9890-BE6063B4E0D4}"/>
                </a:ext>
              </a:extLst>
            </p:cNvPr>
            <p:cNvSpPr/>
            <p:nvPr/>
          </p:nvSpPr>
          <p:spPr>
            <a:xfrm>
              <a:off x="4151313" y="26685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8A80056-6485-9048-8D48-6A4E7AA64C1D}"/>
                </a:ext>
              </a:extLst>
            </p:cNvPr>
            <p:cNvSpPr/>
            <p:nvPr/>
          </p:nvSpPr>
          <p:spPr>
            <a:xfrm>
              <a:off x="4200525" y="36528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607A342-925A-E84B-920D-0BEC4929DEC8}"/>
                </a:ext>
              </a:extLst>
            </p:cNvPr>
            <p:cNvSpPr/>
            <p:nvPr/>
          </p:nvSpPr>
          <p:spPr>
            <a:xfrm>
              <a:off x="4198938" y="44084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A53D0C-E38A-624B-A745-BE488E4D27FD}"/>
                </a:ext>
              </a:extLst>
            </p:cNvPr>
            <p:cNvSpPr/>
            <p:nvPr/>
          </p:nvSpPr>
          <p:spPr>
            <a:xfrm>
              <a:off x="4191000" y="54149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240796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E219E27-10C0-AE4B-9C5C-D6314077DCD8}"/>
              </a:ext>
            </a:extLst>
          </p:cNvPr>
          <p:cNvSpPr/>
          <p:nvPr/>
        </p:nvSpPr>
        <p:spPr bwMode="auto">
          <a:xfrm>
            <a:off x="2943225" y="1754188"/>
            <a:ext cx="2173288" cy="469900"/>
          </a:xfrm>
          <a:custGeom>
            <a:avLst/>
            <a:gdLst>
              <a:gd name="connsiteX0" fmla="*/ 1059656 w 2174081"/>
              <a:gd name="connsiteY0" fmla="*/ 183357 h 469107"/>
              <a:gd name="connsiteX1" fmla="*/ 1288256 w 2174081"/>
              <a:gd name="connsiteY1" fmla="*/ 138113 h 469107"/>
              <a:gd name="connsiteX2" fmla="*/ 1452563 w 2174081"/>
              <a:gd name="connsiteY2" fmla="*/ 102394 h 469107"/>
              <a:gd name="connsiteX3" fmla="*/ 1509713 w 2174081"/>
              <a:gd name="connsiteY3" fmla="*/ 90488 h 469107"/>
              <a:gd name="connsiteX4" fmla="*/ 1571625 w 2174081"/>
              <a:gd name="connsiteY4" fmla="*/ 64294 h 469107"/>
              <a:gd name="connsiteX5" fmla="*/ 1664494 w 2174081"/>
              <a:gd name="connsiteY5" fmla="*/ 30957 h 469107"/>
              <a:gd name="connsiteX6" fmla="*/ 1740694 w 2174081"/>
              <a:gd name="connsiteY6" fmla="*/ 4763 h 469107"/>
              <a:gd name="connsiteX7" fmla="*/ 1769269 w 2174081"/>
              <a:gd name="connsiteY7" fmla="*/ 0 h 469107"/>
              <a:gd name="connsiteX8" fmla="*/ 1807369 w 2174081"/>
              <a:gd name="connsiteY8" fmla="*/ 0 h 469107"/>
              <a:gd name="connsiteX9" fmla="*/ 1881188 w 2174081"/>
              <a:gd name="connsiteY9" fmla="*/ 4763 h 469107"/>
              <a:gd name="connsiteX10" fmla="*/ 1935956 w 2174081"/>
              <a:gd name="connsiteY10" fmla="*/ 9525 h 469107"/>
              <a:gd name="connsiteX11" fmla="*/ 1981200 w 2174081"/>
              <a:gd name="connsiteY11" fmla="*/ 19050 h 469107"/>
              <a:gd name="connsiteX12" fmla="*/ 2026444 w 2174081"/>
              <a:gd name="connsiteY12" fmla="*/ 33338 h 469107"/>
              <a:gd name="connsiteX13" fmla="*/ 2052638 w 2174081"/>
              <a:gd name="connsiteY13" fmla="*/ 42863 h 469107"/>
              <a:gd name="connsiteX14" fmla="*/ 2078831 w 2174081"/>
              <a:gd name="connsiteY14" fmla="*/ 57150 h 469107"/>
              <a:gd name="connsiteX15" fmla="*/ 2112169 w 2174081"/>
              <a:gd name="connsiteY15" fmla="*/ 80963 h 469107"/>
              <a:gd name="connsiteX16" fmla="*/ 2145506 w 2174081"/>
              <a:gd name="connsiteY16" fmla="*/ 109538 h 469107"/>
              <a:gd name="connsiteX17" fmla="*/ 2162175 w 2174081"/>
              <a:gd name="connsiteY17" fmla="*/ 126207 h 469107"/>
              <a:gd name="connsiteX18" fmla="*/ 2171700 w 2174081"/>
              <a:gd name="connsiteY18" fmla="*/ 140494 h 469107"/>
              <a:gd name="connsiteX19" fmla="*/ 2174081 w 2174081"/>
              <a:gd name="connsiteY19" fmla="*/ 159544 h 469107"/>
              <a:gd name="connsiteX20" fmla="*/ 2169319 w 2174081"/>
              <a:gd name="connsiteY20" fmla="*/ 185738 h 469107"/>
              <a:gd name="connsiteX21" fmla="*/ 2152650 w 2174081"/>
              <a:gd name="connsiteY21" fmla="*/ 209550 h 469107"/>
              <a:gd name="connsiteX22" fmla="*/ 2131219 w 2174081"/>
              <a:gd name="connsiteY22" fmla="*/ 221457 h 469107"/>
              <a:gd name="connsiteX23" fmla="*/ 2100263 w 2174081"/>
              <a:gd name="connsiteY23" fmla="*/ 233363 h 469107"/>
              <a:gd name="connsiteX24" fmla="*/ 2066925 w 2174081"/>
              <a:gd name="connsiteY24" fmla="*/ 242888 h 469107"/>
              <a:gd name="connsiteX25" fmla="*/ 2000250 w 2174081"/>
              <a:gd name="connsiteY25" fmla="*/ 247650 h 469107"/>
              <a:gd name="connsiteX26" fmla="*/ 1914525 w 2174081"/>
              <a:gd name="connsiteY26" fmla="*/ 247650 h 469107"/>
              <a:gd name="connsiteX27" fmla="*/ 1797844 w 2174081"/>
              <a:gd name="connsiteY27" fmla="*/ 250032 h 469107"/>
              <a:gd name="connsiteX28" fmla="*/ 1695450 w 2174081"/>
              <a:gd name="connsiteY28" fmla="*/ 257175 h 469107"/>
              <a:gd name="connsiteX29" fmla="*/ 1559719 w 2174081"/>
              <a:gd name="connsiteY29" fmla="*/ 269082 h 469107"/>
              <a:gd name="connsiteX30" fmla="*/ 1397794 w 2174081"/>
              <a:gd name="connsiteY30" fmla="*/ 290513 h 469107"/>
              <a:gd name="connsiteX31" fmla="*/ 1193006 w 2174081"/>
              <a:gd name="connsiteY31" fmla="*/ 321469 h 469107"/>
              <a:gd name="connsiteX32" fmla="*/ 981075 w 2174081"/>
              <a:gd name="connsiteY32" fmla="*/ 364332 h 469107"/>
              <a:gd name="connsiteX33" fmla="*/ 792956 w 2174081"/>
              <a:gd name="connsiteY33" fmla="*/ 402432 h 469107"/>
              <a:gd name="connsiteX34" fmla="*/ 628650 w 2174081"/>
              <a:gd name="connsiteY34" fmla="*/ 435769 h 469107"/>
              <a:gd name="connsiteX35" fmla="*/ 495300 w 2174081"/>
              <a:gd name="connsiteY35" fmla="*/ 461963 h 469107"/>
              <a:gd name="connsiteX36" fmla="*/ 454819 w 2174081"/>
              <a:gd name="connsiteY36" fmla="*/ 469107 h 469107"/>
              <a:gd name="connsiteX37" fmla="*/ 423863 w 2174081"/>
              <a:gd name="connsiteY37" fmla="*/ 469107 h 469107"/>
              <a:gd name="connsiteX38" fmla="*/ 383381 w 2174081"/>
              <a:gd name="connsiteY38" fmla="*/ 464344 h 469107"/>
              <a:gd name="connsiteX39" fmla="*/ 347663 w 2174081"/>
              <a:gd name="connsiteY39" fmla="*/ 454819 h 469107"/>
              <a:gd name="connsiteX40" fmla="*/ 316706 w 2174081"/>
              <a:gd name="connsiteY40" fmla="*/ 442913 h 469107"/>
              <a:gd name="connsiteX41" fmla="*/ 252413 w 2174081"/>
              <a:gd name="connsiteY41" fmla="*/ 407194 h 469107"/>
              <a:gd name="connsiteX42" fmla="*/ 202406 w 2174081"/>
              <a:gd name="connsiteY42" fmla="*/ 376238 h 469107"/>
              <a:gd name="connsiteX43" fmla="*/ 150019 w 2174081"/>
              <a:gd name="connsiteY43" fmla="*/ 335757 h 469107"/>
              <a:gd name="connsiteX44" fmla="*/ 121444 w 2174081"/>
              <a:gd name="connsiteY44" fmla="*/ 309563 h 469107"/>
              <a:gd name="connsiteX45" fmla="*/ 64294 w 2174081"/>
              <a:gd name="connsiteY45" fmla="*/ 266700 h 469107"/>
              <a:gd name="connsiteX46" fmla="*/ 30956 w 2174081"/>
              <a:gd name="connsiteY46" fmla="*/ 238125 h 469107"/>
              <a:gd name="connsiteX47" fmla="*/ 14288 w 2174081"/>
              <a:gd name="connsiteY47" fmla="*/ 221457 h 469107"/>
              <a:gd name="connsiteX48" fmla="*/ 4763 w 2174081"/>
              <a:gd name="connsiteY48" fmla="*/ 204788 h 469107"/>
              <a:gd name="connsiteX49" fmla="*/ 0 w 2174081"/>
              <a:gd name="connsiteY49" fmla="*/ 183357 h 469107"/>
              <a:gd name="connsiteX50" fmla="*/ 2381 w 2174081"/>
              <a:gd name="connsiteY50" fmla="*/ 171450 h 469107"/>
              <a:gd name="connsiteX51" fmla="*/ 11906 w 2174081"/>
              <a:gd name="connsiteY51" fmla="*/ 164307 h 469107"/>
              <a:gd name="connsiteX52" fmla="*/ 40481 w 2174081"/>
              <a:gd name="connsiteY52" fmla="*/ 171450 h 469107"/>
              <a:gd name="connsiteX53" fmla="*/ 119063 w 2174081"/>
              <a:gd name="connsiteY53" fmla="*/ 200025 h 469107"/>
              <a:gd name="connsiteX54" fmla="*/ 178594 w 2174081"/>
              <a:gd name="connsiteY54" fmla="*/ 216694 h 469107"/>
              <a:gd name="connsiteX55" fmla="*/ 254794 w 2174081"/>
              <a:gd name="connsiteY55" fmla="*/ 235744 h 469107"/>
              <a:gd name="connsiteX56" fmla="*/ 354806 w 2174081"/>
              <a:gd name="connsiteY56" fmla="*/ 247650 h 469107"/>
              <a:gd name="connsiteX57" fmla="*/ 447675 w 2174081"/>
              <a:gd name="connsiteY57" fmla="*/ 250032 h 469107"/>
              <a:gd name="connsiteX58" fmla="*/ 559594 w 2174081"/>
              <a:gd name="connsiteY58" fmla="*/ 245269 h 469107"/>
              <a:gd name="connsiteX59" fmla="*/ 766763 w 2174081"/>
              <a:gd name="connsiteY59" fmla="*/ 223838 h 469107"/>
              <a:gd name="connsiteX60" fmla="*/ 957263 w 2174081"/>
              <a:gd name="connsiteY60" fmla="*/ 197644 h 469107"/>
              <a:gd name="connsiteX61" fmla="*/ 1059656 w 2174081"/>
              <a:gd name="connsiteY61" fmla="*/ 183357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74081" h="469107">
                <a:moveTo>
                  <a:pt x="1059656" y="183357"/>
                </a:moveTo>
                <a:lnTo>
                  <a:pt x="1288256" y="138113"/>
                </a:lnTo>
                <a:lnTo>
                  <a:pt x="1452563" y="102394"/>
                </a:lnTo>
                <a:lnTo>
                  <a:pt x="1509713" y="90488"/>
                </a:lnTo>
                <a:lnTo>
                  <a:pt x="1571625" y="64294"/>
                </a:lnTo>
                <a:lnTo>
                  <a:pt x="1664494" y="30957"/>
                </a:lnTo>
                <a:lnTo>
                  <a:pt x="1740694" y="4763"/>
                </a:lnTo>
                <a:lnTo>
                  <a:pt x="1769269" y="0"/>
                </a:lnTo>
                <a:lnTo>
                  <a:pt x="1807369" y="0"/>
                </a:lnTo>
                <a:lnTo>
                  <a:pt x="1881188" y="4763"/>
                </a:lnTo>
                <a:lnTo>
                  <a:pt x="1935956" y="9525"/>
                </a:lnTo>
                <a:lnTo>
                  <a:pt x="1981200" y="19050"/>
                </a:lnTo>
                <a:lnTo>
                  <a:pt x="2026444" y="33338"/>
                </a:lnTo>
                <a:lnTo>
                  <a:pt x="2052638" y="42863"/>
                </a:lnTo>
                <a:lnTo>
                  <a:pt x="2078831" y="57150"/>
                </a:lnTo>
                <a:lnTo>
                  <a:pt x="2112169" y="80963"/>
                </a:lnTo>
                <a:lnTo>
                  <a:pt x="2145506" y="109538"/>
                </a:lnTo>
                <a:lnTo>
                  <a:pt x="2162175" y="126207"/>
                </a:lnTo>
                <a:lnTo>
                  <a:pt x="2171700" y="140494"/>
                </a:lnTo>
                <a:lnTo>
                  <a:pt x="2174081" y="159544"/>
                </a:lnTo>
                <a:lnTo>
                  <a:pt x="2169319" y="185738"/>
                </a:lnTo>
                <a:lnTo>
                  <a:pt x="2152650" y="209550"/>
                </a:lnTo>
                <a:lnTo>
                  <a:pt x="2131219" y="221457"/>
                </a:lnTo>
                <a:lnTo>
                  <a:pt x="2100263" y="233363"/>
                </a:lnTo>
                <a:lnTo>
                  <a:pt x="2066925" y="242888"/>
                </a:lnTo>
                <a:lnTo>
                  <a:pt x="2000250" y="247650"/>
                </a:lnTo>
                <a:lnTo>
                  <a:pt x="1914525" y="247650"/>
                </a:lnTo>
                <a:lnTo>
                  <a:pt x="1797844" y="250032"/>
                </a:lnTo>
                <a:lnTo>
                  <a:pt x="1695450" y="257175"/>
                </a:lnTo>
                <a:lnTo>
                  <a:pt x="1559719" y="269082"/>
                </a:lnTo>
                <a:lnTo>
                  <a:pt x="1397794" y="290513"/>
                </a:lnTo>
                <a:lnTo>
                  <a:pt x="1193006" y="321469"/>
                </a:lnTo>
                <a:lnTo>
                  <a:pt x="981075" y="364332"/>
                </a:lnTo>
                <a:lnTo>
                  <a:pt x="792956" y="402432"/>
                </a:lnTo>
                <a:lnTo>
                  <a:pt x="628650" y="435769"/>
                </a:lnTo>
                <a:lnTo>
                  <a:pt x="495300" y="461963"/>
                </a:lnTo>
                <a:lnTo>
                  <a:pt x="454819" y="469107"/>
                </a:lnTo>
                <a:lnTo>
                  <a:pt x="423863" y="469107"/>
                </a:lnTo>
                <a:lnTo>
                  <a:pt x="383381" y="464344"/>
                </a:lnTo>
                <a:lnTo>
                  <a:pt x="347663" y="454819"/>
                </a:lnTo>
                <a:lnTo>
                  <a:pt x="316706" y="442913"/>
                </a:lnTo>
                <a:lnTo>
                  <a:pt x="252413" y="407194"/>
                </a:lnTo>
                <a:lnTo>
                  <a:pt x="202406" y="376238"/>
                </a:lnTo>
                <a:lnTo>
                  <a:pt x="150019" y="335757"/>
                </a:lnTo>
                <a:lnTo>
                  <a:pt x="121444" y="309563"/>
                </a:lnTo>
                <a:lnTo>
                  <a:pt x="64294" y="266700"/>
                </a:lnTo>
                <a:lnTo>
                  <a:pt x="30956" y="238125"/>
                </a:lnTo>
                <a:lnTo>
                  <a:pt x="14288" y="221457"/>
                </a:lnTo>
                <a:lnTo>
                  <a:pt x="4763" y="204788"/>
                </a:lnTo>
                <a:lnTo>
                  <a:pt x="0" y="183357"/>
                </a:lnTo>
                <a:lnTo>
                  <a:pt x="2381" y="171450"/>
                </a:lnTo>
                <a:lnTo>
                  <a:pt x="11906" y="164307"/>
                </a:lnTo>
                <a:lnTo>
                  <a:pt x="40481" y="171450"/>
                </a:lnTo>
                <a:lnTo>
                  <a:pt x="119063" y="200025"/>
                </a:lnTo>
                <a:lnTo>
                  <a:pt x="178594" y="216694"/>
                </a:lnTo>
                <a:lnTo>
                  <a:pt x="254794" y="235744"/>
                </a:lnTo>
                <a:lnTo>
                  <a:pt x="354806" y="247650"/>
                </a:lnTo>
                <a:lnTo>
                  <a:pt x="447675" y="250032"/>
                </a:lnTo>
                <a:lnTo>
                  <a:pt x="559594" y="245269"/>
                </a:lnTo>
                <a:lnTo>
                  <a:pt x="766763" y="223838"/>
                </a:lnTo>
                <a:lnTo>
                  <a:pt x="957263" y="197644"/>
                </a:lnTo>
                <a:lnTo>
                  <a:pt x="1059656" y="183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BE5D4AE-70BC-DC41-9BB4-5F571C79B9AF}"/>
              </a:ext>
            </a:extLst>
          </p:cNvPr>
          <p:cNvSpPr/>
          <p:nvPr/>
        </p:nvSpPr>
        <p:spPr bwMode="auto">
          <a:xfrm>
            <a:off x="3006725" y="2554288"/>
            <a:ext cx="490538" cy="1022350"/>
          </a:xfrm>
          <a:custGeom>
            <a:avLst/>
            <a:gdLst>
              <a:gd name="connsiteX0" fmla="*/ 395287 w 490537"/>
              <a:gd name="connsiteY0" fmla="*/ 335757 h 1021557"/>
              <a:gd name="connsiteX1" fmla="*/ 373856 w 490537"/>
              <a:gd name="connsiteY1" fmla="*/ 202407 h 1021557"/>
              <a:gd name="connsiteX2" fmla="*/ 350044 w 490537"/>
              <a:gd name="connsiteY2" fmla="*/ 71438 h 1021557"/>
              <a:gd name="connsiteX3" fmla="*/ 283369 w 490537"/>
              <a:gd name="connsiteY3" fmla="*/ 54769 h 1021557"/>
              <a:gd name="connsiteX4" fmla="*/ 190500 w 490537"/>
              <a:gd name="connsiteY4" fmla="*/ 35719 h 1021557"/>
              <a:gd name="connsiteX5" fmla="*/ 100012 w 490537"/>
              <a:gd name="connsiteY5" fmla="*/ 16669 h 1021557"/>
              <a:gd name="connsiteX6" fmla="*/ 33337 w 490537"/>
              <a:gd name="connsiteY6" fmla="*/ 2382 h 1021557"/>
              <a:gd name="connsiteX7" fmla="*/ 16669 w 490537"/>
              <a:gd name="connsiteY7" fmla="*/ 0 h 1021557"/>
              <a:gd name="connsiteX8" fmla="*/ 4762 w 490537"/>
              <a:gd name="connsiteY8" fmla="*/ 2382 h 1021557"/>
              <a:gd name="connsiteX9" fmla="*/ 0 w 490537"/>
              <a:gd name="connsiteY9" fmla="*/ 11907 h 1021557"/>
              <a:gd name="connsiteX10" fmla="*/ 4762 w 490537"/>
              <a:gd name="connsiteY10" fmla="*/ 26194 h 1021557"/>
              <a:gd name="connsiteX11" fmla="*/ 23812 w 490537"/>
              <a:gd name="connsiteY11" fmla="*/ 50007 h 1021557"/>
              <a:gd name="connsiteX12" fmla="*/ 45244 w 490537"/>
              <a:gd name="connsiteY12" fmla="*/ 69057 h 1021557"/>
              <a:gd name="connsiteX13" fmla="*/ 66675 w 490537"/>
              <a:gd name="connsiteY13" fmla="*/ 88107 h 1021557"/>
              <a:gd name="connsiteX14" fmla="*/ 95250 w 490537"/>
              <a:gd name="connsiteY14" fmla="*/ 119063 h 1021557"/>
              <a:gd name="connsiteX15" fmla="*/ 116681 w 490537"/>
              <a:gd name="connsiteY15" fmla="*/ 147638 h 1021557"/>
              <a:gd name="connsiteX16" fmla="*/ 135731 w 490537"/>
              <a:gd name="connsiteY16" fmla="*/ 183357 h 1021557"/>
              <a:gd name="connsiteX17" fmla="*/ 157162 w 490537"/>
              <a:gd name="connsiteY17" fmla="*/ 250032 h 1021557"/>
              <a:gd name="connsiteX18" fmla="*/ 166687 w 490537"/>
              <a:gd name="connsiteY18" fmla="*/ 280988 h 1021557"/>
              <a:gd name="connsiteX19" fmla="*/ 176212 w 490537"/>
              <a:gd name="connsiteY19" fmla="*/ 316707 h 1021557"/>
              <a:gd name="connsiteX20" fmla="*/ 192881 w 490537"/>
              <a:gd name="connsiteY20" fmla="*/ 385763 h 1021557"/>
              <a:gd name="connsiteX21" fmla="*/ 202406 w 490537"/>
              <a:gd name="connsiteY21" fmla="*/ 438150 h 1021557"/>
              <a:gd name="connsiteX22" fmla="*/ 211931 w 490537"/>
              <a:gd name="connsiteY22" fmla="*/ 485775 h 1021557"/>
              <a:gd name="connsiteX23" fmla="*/ 221456 w 490537"/>
              <a:gd name="connsiteY23" fmla="*/ 552450 h 1021557"/>
              <a:gd name="connsiteX24" fmla="*/ 230981 w 490537"/>
              <a:gd name="connsiteY24" fmla="*/ 635794 h 1021557"/>
              <a:gd name="connsiteX25" fmla="*/ 238125 w 490537"/>
              <a:gd name="connsiteY25" fmla="*/ 745332 h 1021557"/>
              <a:gd name="connsiteX26" fmla="*/ 238125 w 490537"/>
              <a:gd name="connsiteY26" fmla="*/ 812007 h 1021557"/>
              <a:gd name="connsiteX27" fmla="*/ 240506 w 490537"/>
              <a:gd name="connsiteY27" fmla="*/ 826294 h 1021557"/>
              <a:gd name="connsiteX28" fmla="*/ 261937 w 490537"/>
              <a:gd name="connsiteY28" fmla="*/ 866775 h 1021557"/>
              <a:gd name="connsiteX29" fmla="*/ 304800 w 490537"/>
              <a:gd name="connsiteY29" fmla="*/ 933450 h 1021557"/>
              <a:gd name="connsiteX30" fmla="*/ 321469 w 490537"/>
              <a:gd name="connsiteY30" fmla="*/ 959644 h 1021557"/>
              <a:gd name="connsiteX31" fmla="*/ 347662 w 490537"/>
              <a:gd name="connsiteY31" fmla="*/ 985838 h 1021557"/>
              <a:gd name="connsiteX32" fmla="*/ 376237 w 490537"/>
              <a:gd name="connsiteY32" fmla="*/ 1009650 h 1021557"/>
              <a:gd name="connsiteX33" fmla="*/ 390525 w 490537"/>
              <a:gd name="connsiteY33" fmla="*/ 1016794 h 1021557"/>
              <a:gd name="connsiteX34" fmla="*/ 407194 w 490537"/>
              <a:gd name="connsiteY34" fmla="*/ 1021557 h 1021557"/>
              <a:gd name="connsiteX35" fmla="*/ 421481 w 490537"/>
              <a:gd name="connsiteY35" fmla="*/ 1021557 h 1021557"/>
              <a:gd name="connsiteX36" fmla="*/ 440531 w 490537"/>
              <a:gd name="connsiteY36" fmla="*/ 1012032 h 1021557"/>
              <a:gd name="connsiteX37" fmla="*/ 450056 w 490537"/>
              <a:gd name="connsiteY37" fmla="*/ 992982 h 1021557"/>
              <a:gd name="connsiteX38" fmla="*/ 469106 w 490537"/>
              <a:gd name="connsiteY38" fmla="*/ 921544 h 1021557"/>
              <a:gd name="connsiteX39" fmla="*/ 481012 w 490537"/>
              <a:gd name="connsiteY39" fmla="*/ 857250 h 1021557"/>
              <a:gd name="connsiteX40" fmla="*/ 490537 w 490537"/>
              <a:gd name="connsiteY40" fmla="*/ 807244 h 1021557"/>
              <a:gd name="connsiteX41" fmla="*/ 447675 w 490537"/>
              <a:gd name="connsiteY41" fmla="*/ 700088 h 1021557"/>
              <a:gd name="connsiteX42" fmla="*/ 421481 w 490537"/>
              <a:gd name="connsiteY42" fmla="*/ 514350 h 1021557"/>
              <a:gd name="connsiteX43" fmla="*/ 395287 w 490537"/>
              <a:gd name="connsiteY43" fmla="*/ 335757 h 102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90537" h="1021557">
                <a:moveTo>
                  <a:pt x="395287" y="335757"/>
                </a:moveTo>
                <a:lnTo>
                  <a:pt x="373856" y="202407"/>
                </a:lnTo>
                <a:lnTo>
                  <a:pt x="350044" y="71438"/>
                </a:lnTo>
                <a:lnTo>
                  <a:pt x="283369" y="54769"/>
                </a:lnTo>
                <a:lnTo>
                  <a:pt x="190500" y="35719"/>
                </a:lnTo>
                <a:lnTo>
                  <a:pt x="100012" y="16669"/>
                </a:lnTo>
                <a:lnTo>
                  <a:pt x="33337" y="2382"/>
                </a:lnTo>
                <a:lnTo>
                  <a:pt x="16669" y="0"/>
                </a:lnTo>
                <a:lnTo>
                  <a:pt x="4762" y="2382"/>
                </a:lnTo>
                <a:lnTo>
                  <a:pt x="0" y="11907"/>
                </a:lnTo>
                <a:lnTo>
                  <a:pt x="4762" y="26194"/>
                </a:lnTo>
                <a:lnTo>
                  <a:pt x="23812" y="50007"/>
                </a:lnTo>
                <a:lnTo>
                  <a:pt x="45244" y="69057"/>
                </a:lnTo>
                <a:lnTo>
                  <a:pt x="66675" y="88107"/>
                </a:lnTo>
                <a:lnTo>
                  <a:pt x="95250" y="119063"/>
                </a:lnTo>
                <a:lnTo>
                  <a:pt x="116681" y="147638"/>
                </a:lnTo>
                <a:lnTo>
                  <a:pt x="135731" y="183357"/>
                </a:lnTo>
                <a:lnTo>
                  <a:pt x="157162" y="250032"/>
                </a:lnTo>
                <a:lnTo>
                  <a:pt x="166687" y="280988"/>
                </a:lnTo>
                <a:lnTo>
                  <a:pt x="176212" y="316707"/>
                </a:lnTo>
                <a:lnTo>
                  <a:pt x="192881" y="385763"/>
                </a:lnTo>
                <a:lnTo>
                  <a:pt x="202406" y="438150"/>
                </a:lnTo>
                <a:lnTo>
                  <a:pt x="211931" y="485775"/>
                </a:lnTo>
                <a:lnTo>
                  <a:pt x="221456" y="552450"/>
                </a:lnTo>
                <a:lnTo>
                  <a:pt x="230981" y="635794"/>
                </a:lnTo>
                <a:lnTo>
                  <a:pt x="238125" y="745332"/>
                </a:lnTo>
                <a:lnTo>
                  <a:pt x="238125" y="812007"/>
                </a:lnTo>
                <a:lnTo>
                  <a:pt x="240506" y="826294"/>
                </a:lnTo>
                <a:lnTo>
                  <a:pt x="261937" y="866775"/>
                </a:lnTo>
                <a:lnTo>
                  <a:pt x="304800" y="933450"/>
                </a:lnTo>
                <a:lnTo>
                  <a:pt x="321469" y="959644"/>
                </a:lnTo>
                <a:lnTo>
                  <a:pt x="347662" y="985838"/>
                </a:lnTo>
                <a:lnTo>
                  <a:pt x="376237" y="1009650"/>
                </a:lnTo>
                <a:lnTo>
                  <a:pt x="390525" y="1016794"/>
                </a:lnTo>
                <a:lnTo>
                  <a:pt x="407194" y="1021557"/>
                </a:lnTo>
                <a:lnTo>
                  <a:pt x="421481" y="1021557"/>
                </a:lnTo>
                <a:lnTo>
                  <a:pt x="440531" y="1012032"/>
                </a:lnTo>
                <a:lnTo>
                  <a:pt x="450056" y="992982"/>
                </a:lnTo>
                <a:lnTo>
                  <a:pt x="469106" y="921544"/>
                </a:lnTo>
                <a:lnTo>
                  <a:pt x="481012" y="857250"/>
                </a:lnTo>
                <a:lnTo>
                  <a:pt x="490537" y="807244"/>
                </a:lnTo>
                <a:lnTo>
                  <a:pt x="447675" y="700088"/>
                </a:lnTo>
                <a:lnTo>
                  <a:pt x="421481" y="514350"/>
                </a:lnTo>
                <a:lnTo>
                  <a:pt x="395287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D7D93CA-B247-084A-BDE5-3E9B3A0A1EFD}"/>
              </a:ext>
            </a:extLst>
          </p:cNvPr>
          <p:cNvSpPr/>
          <p:nvPr/>
        </p:nvSpPr>
        <p:spPr bwMode="auto">
          <a:xfrm>
            <a:off x="2830513" y="3805238"/>
            <a:ext cx="485775" cy="1654175"/>
          </a:xfrm>
          <a:custGeom>
            <a:avLst/>
            <a:gdLst>
              <a:gd name="connsiteX0" fmla="*/ 416719 w 485775"/>
              <a:gd name="connsiteY0" fmla="*/ 454818 h 1654968"/>
              <a:gd name="connsiteX1" fmla="*/ 416719 w 485775"/>
              <a:gd name="connsiteY1" fmla="*/ 397668 h 1654968"/>
              <a:gd name="connsiteX2" fmla="*/ 404813 w 485775"/>
              <a:gd name="connsiteY2" fmla="*/ 328612 h 1654968"/>
              <a:gd name="connsiteX3" fmla="*/ 397669 w 485775"/>
              <a:gd name="connsiteY3" fmla="*/ 264318 h 1654968"/>
              <a:gd name="connsiteX4" fmla="*/ 395288 w 485775"/>
              <a:gd name="connsiteY4" fmla="*/ 207168 h 1654968"/>
              <a:gd name="connsiteX5" fmla="*/ 304800 w 485775"/>
              <a:gd name="connsiteY5" fmla="*/ 71437 h 1654968"/>
              <a:gd name="connsiteX6" fmla="*/ 259557 w 485775"/>
              <a:gd name="connsiteY6" fmla="*/ 52387 h 1654968"/>
              <a:gd name="connsiteX7" fmla="*/ 173832 w 485775"/>
              <a:gd name="connsiteY7" fmla="*/ 26193 h 1654968"/>
              <a:gd name="connsiteX8" fmla="*/ 92869 w 485775"/>
              <a:gd name="connsiteY8" fmla="*/ 9525 h 1654968"/>
              <a:gd name="connsiteX9" fmla="*/ 33338 w 485775"/>
              <a:gd name="connsiteY9" fmla="*/ 0 h 1654968"/>
              <a:gd name="connsiteX10" fmla="*/ 14288 w 485775"/>
              <a:gd name="connsiteY10" fmla="*/ 2381 h 1654968"/>
              <a:gd name="connsiteX11" fmla="*/ 0 w 485775"/>
              <a:gd name="connsiteY11" fmla="*/ 11906 h 1654968"/>
              <a:gd name="connsiteX12" fmla="*/ 0 w 485775"/>
              <a:gd name="connsiteY12" fmla="*/ 23812 h 1654968"/>
              <a:gd name="connsiteX13" fmla="*/ 14288 w 485775"/>
              <a:gd name="connsiteY13" fmla="*/ 47625 h 1654968"/>
              <a:gd name="connsiteX14" fmla="*/ 33338 w 485775"/>
              <a:gd name="connsiteY14" fmla="*/ 66675 h 1654968"/>
              <a:gd name="connsiteX15" fmla="*/ 64294 w 485775"/>
              <a:gd name="connsiteY15" fmla="*/ 92868 h 1654968"/>
              <a:gd name="connsiteX16" fmla="*/ 85725 w 485775"/>
              <a:gd name="connsiteY16" fmla="*/ 116681 h 1654968"/>
              <a:gd name="connsiteX17" fmla="*/ 104775 w 485775"/>
              <a:gd name="connsiteY17" fmla="*/ 140493 h 1654968"/>
              <a:gd name="connsiteX18" fmla="*/ 128588 w 485775"/>
              <a:gd name="connsiteY18" fmla="*/ 171450 h 1654968"/>
              <a:gd name="connsiteX19" fmla="*/ 140494 w 485775"/>
              <a:gd name="connsiteY19" fmla="*/ 190500 h 1654968"/>
              <a:gd name="connsiteX20" fmla="*/ 157163 w 485775"/>
              <a:gd name="connsiteY20" fmla="*/ 219075 h 1654968"/>
              <a:gd name="connsiteX21" fmla="*/ 176213 w 485775"/>
              <a:gd name="connsiteY21" fmla="*/ 261937 h 1654968"/>
              <a:gd name="connsiteX22" fmla="*/ 188119 w 485775"/>
              <a:gd name="connsiteY22" fmla="*/ 300037 h 1654968"/>
              <a:gd name="connsiteX23" fmla="*/ 200025 w 485775"/>
              <a:gd name="connsiteY23" fmla="*/ 350043 h 1654968"/>
              <a:gd name="connsiteX24" fmla="*/ 204788 w 485775"/>
              <a:gd name="connsiteY24" fmla="*/ 397668 h 1654968"/>
              <a:gd name="connsiteX25" fmla="*/ 219075 w 485775"/>
              <a:gd name="connsiteY25" fmla="*/ 531018 h 1654968"/>
              <a:gd name="connsiteX26" fmla="*/ 230982 w 485775"/>
              <a:gd name="connsiteY26" fmla="*/ 716756 h 1654968"/>
              <a:gd name="connsiteX27" fmla="*/ 235744 w 485775"/>
              <a:gd name="connsiteY27" fmla="*/ 900112 h 1654968"/>
              <a:gd name="connsiteX28" fmla="*/ 238125 w 485775"/>
              <a:gd name="connsiteY28" fmla="*/ 1095375 h 1654968"/>
              <a:gd name="connsiteX29" fmla="*/ 235744 w 485775"/>
              <a:gd name="connsiteY29" fmla="*/ 1166812 h 1654968"/>
              <a:gd name="connsiteX30" fmla="*/ 223838 w 485775"/>
              <a:gd name="connsiteY30" fmla="*/ 1295400 h 1654968"/>
              <a:gd name="connsiteX31" fmla="*/ 216694 w 485775"/>
              <a:gd name="connsiteY31" fmla="*/ 1362075 h 1654968"/>
              <a:gd name="connsiteX32" fmla="*/ 221457 w 485775"/>
              <a:gd name="connsiteY32" fmla="*/ 1393031 h 1654968"/>
              <a:gd name="connsiteX33" fmla="*/ 233363 w 485775"/>
              <a:gd name="connsiteY33" fmla="*/ 1443037 h 1654968"/>
              <a:gd name="connsiteX34" fmla="*/ 250032 w 485775"/>
              <a:gd name="connsiteY34" fmla="*/ 1495425 h 1654968"/>
              <a:gd name="connsiteX35" fmla="*/ 266700 w 485775"/>
              <a:gd name="connsiteY35" fmla="*/ 1535906 h 1654968"/>
              <a:gd name="connsiteX36" fmla="*/ 283369 w 485775"/>
              <a:gd name="connsiteY36" fmla="*/ 1564481 h 1654968"/>
              <a:gd name="connsiteX37" fmla="*/ 302419 w 485775"/>
              <a:gd name="connsiteY37" fmla="*/ 1595437 h 1654968"/>
              <a:gd name="connsiteX38" fmla="*/ 319088 w 485775"/>
              <a:gd name="connsiteY38" fmla="*/ 1612106 h 1654968"/>
              <a:gd name="connsiteX39" fmla="*/ 335757 w 485775"/>
              <a:gd name="connsiteY39" fmla="*/ 1624012 h 1654968"/>
              <a:gd name="connsiteX40" fmla="*/ 357188 w 485775"/>
              <a:gd name="connsiteY40" fmla="*/ 1640681 h 1654968"/>
              <a:gd name="connsiteX41" fmla="*/ 376238 w 485775"/>
              <a:gd name="connsiteY41" fmla="*/ 1652587 h 1654968"/>
              <a:gd name="connsiteX42" fmla="*/ 390525 w 485775"/>
              <a:gd name="connsiteY42" fmla="*/ 1654968 h 1654968"/>
              <a:gd name="connsiteX43" fmla="*/ 407194 w 485775"/>
              <a:gd name="connsiteY43" fmla="*/ 1654968 h 1654968"/>
              <a:gd name="connsiteX44" fmla="*/ 428625 w 485775"/>
              <a:gd name="connsiteY44" fmla="*/ 1645443 h 1654968"/>
              <a:gd name="connsiteX45" fmla="*/ 440532 w 485775"/>
              <a:gd name="connsiteY45" fmla="*/ 1633537 h 1654968"/>
              <a:gd name="connsiteX46" fmla="*/ 457200 w 485775"/>
              <a:gd name="connsiteY46" fmla="*/ 1590675 h 1654968"/>
              <a:gd name="connsiteX47" fmla="*/ 483394 w 485775"/>
              <a:gd name="connsiteY47" fmla="*/ 1524000 h 1654968"/>
              <a:gd name="connsiteX48" fmla="*/ 485775 w 485775"/>
              <a:gd name="connsiteY48" fmla="*/ 1500187 h 1654968"/>
              <a:gd name="connsiteX49" fmla="*/ 440532 w 485775"/>
              <a:gd name="connsiteY49" fmla="*/ 1364456 h 1654968"/>
              <a:gd name="connsiteX50" fmla="*/ 440532 w 485775"/>
              <a:gd name="connsiteY50" fmla="*/ 762000 h 1654968"/>
              <a:gd name="connsiteX51" fmla="*/ 416719 w 485775"/>
              <a:gd name="connsiteY51" fmla="*/ 695325 h 1654968"/>
              <a:gd name="connsiteX52" fmla="*/ 416719 w 485775"/>
              <a:gd name="connsiteY52" fmla="*/ 454818 h 165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5775" h="1654968">
                <a:moveTo>
                  <a:pt x="416719" y="454818"/>
                </a:moveTo>
                <a:lnTo>
                  <a:pt x="416719" y="397668"/>
                </a:lnTo>
                <a:lnTo>
                  <a:pt x="404813" y="328612"/>
                </a:lnTo>
                <a:lnTo>
                  <a:pt x="397669" y="264318"/>
                </a:lnTo>
                <a:cubicBezTo>
                  <a:pt x="396875" y="245268"/>
                  <a:pt x="396082" y="226218"/>
                  <a:pt x="395288" y="207168"/>
                </a:cubicBezTo>
                <a:lnTo>
                  <a:pt x="304800" y="71437"/>
                </a:lnTo>
                <a:lnTo>
                  <a:pt x="259557" y="52387"/>
                </a:lnTo>
                <a:lnTo>
                  <a:pt x="173832" y="26193"/>
                </a:lnTo>
                <a:lnTo>
                  <a:pt x="92869" y="9525"/>
                </a:lnTo>
                <a:lnTo>
                  <a:pt x="33338" y="0"/>
                </a:lnTo>
                <a:lnTo>
                  <a:pt x="14288" y="2381"/>
                </a:lnTo>
                <a:lnTo>
                  <a:pt x="0" y="11906"/>
                </a:lnTo>
                <a:lnTo>
                  <a:pt x="0" y="23812"/>
                </a:lnTo>
                <a:lnTo>
                  <a:pt x="14288" y="47625"/>
                </a:lnTo>
                <a:lnTo>
                  <a:pt x="33338" y="66675"/>
                </a:lnTo>
                <a:lnTo>
                  <a:pt x="64294" y="92868"/>
                </a:lnTo>
                <a:lnTo>
                  <a:pt x="85725" y="116681"/>
                </a:lnTo>
                <a:lnTo>
                  <a:pt x="104775" y="140493"/>
                </a:lnTo>
                <a:lnTo>
                  <a:pt x="128588" y="171450"/>
                </a:lnTo>
                <a:lnTo>
                  <a:pt x="140494" y="190500"/>
                </a:lnTo>
                <a:lnTo>
                  <a:pt x="157163" y="219075"/>
                </a:lnTo>
                <a:lnTo>
                  <a:pt x="176213" y="261937"/>
                </a:lnTo>
                <a:lnTo>
                  <a:pt x="188119" y="300037"/>
                </a:lnTo>
                <a:lnTo>
                  <a:pt x="200025" y="350043"/>
                </a:lnTo>
                <a:lnTo>
                  <a:pt x="204788" y="397668"/>
                </a:lnTo>
                <a:lnTo>
                  <a:pt x="219075" y="531018"/>
                </a:lnTo>
                <a:lnTo>
                  <a:pt x="230982" y="716756"/>
                </a:lnTo>
                <a:lnTo>
                  <a:pt x="235744" y="900112"/>
                </a:lnTo>
                <a:cubicBezTo>
                  <a:pt x="236538" y="965200"/>
                  <a:pt x="237331" y="1030287"/>
                  <a:pt x="238125" y="1095375"/>
                </a:cubicBezTo>
                <a:cubicBezTo>
                  <a:pt x="237331" y="1119187"/>
                  <a:pt x="236538" y="1143000"/>
                  <a:pt x="235744" y="1166812"/>
                </a:cubicBezTo>
                <a:lnTo>
                  <a:pt x="223838" y="1295400"/>
                </a:lnTo>
                <a:lnTo>
                  <a:pt x="216694" y="1362075"/>
                </a:lnTo>
                <a:lnTo>
                  <a:pt x="221457" y="1393031"/>
                </a:lnTo>
                <a:lnTo>
                  <a:pt x="233363" y="1443037"/>
                </a:lnTo>
                <a:lnTo>
                  <a:pt x="250032" y="1495425"/>
                </a:lnTo>
                <a:lnTo>
                  <a:pt x="266700" y="1535906"/>
                </a:lnTo>
                <a:lnTo>
                  <a:pt x="283369" y="1564481"/>
                </a:lnTo>
                <a:lnTo>
                  <a:pt x="302419" y="1595437"/>
                </a:lnTo>
                <a:lnTo>
                  <a:pt x="319088" y="1612106"/>
                </a:lnTo>
                <a:lnTo>
                  <a:pt x="335757" y="1624012"/>
                </a:lnTo>
                <a:lnTo>
                  <a:pt x="357188" y="1640681"/>
                </a:lnTo>
                <a:lnTo>
                  <a:pt x="376238" y="1652587"/>
                </a:lnTo>
                <a:lnTo>
                  <a:pt x="390525" y="1654968"/>
                </a:lnTo>
                <a:lnTo>
                  <a:pt x="407194" y="1654968"/>
                </a:lnTo>
                <a:lnTo>
                  <a:pt x="428625" y="1645443"/>
                </a:lnTo>
                <a:lnTo>
                  <a:pt x="440532" y="1633537"/>
                </a:lnTo>
                <a:lnTo>
                  <a:pt x="457200" y="1590675"/>
                </a:lnTo>
                <a:lnTo>
                  <a:pt x="483394" y="1524000"/>
                </a:lnTo>
                <a:lnTo>
                  <a:pt x="485775" y="1500187"/>
                </a:lnTo>
                <a:lnTo>
                  <a:pt x="440532" y="1364456"/>
                </a:lnTo>
                <a:lnTo>
                  <a:pt x="440532" y="762000"/>
                </a:lnTo>
                <a:lnTo>
                  <a:pt x="416719" y="695325"/>
                </a:lnTo>
                <a:lnTo>
                  <a:pt x="416719" y="4548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32232DC-A246-6747-9DCC-56FE806FA243}"/>
              </a:ext>
            </a:extLst>
          </p:cNvPr>
          <p:cNvSpPr/>
          <p:nvPr/>
        </p:nvSpPr>
        <p:spPr bwMode="auto">
          <a:xfrm>
            <a:off x="5600700" y="2152650"/>
            <a:ext cx="517525" cy="2049463"/>
          </a:xfrm>
          <a:custGeom>
            <a:avLst/>
            <a:gdLst>
              <a:gd name="connsiteX0" fmla="*/ 214993 w 517071"/>
              <a:gd name="connsiteY0" fmla="*/ 674914 h 2049236"/>
              <a:gd name="connsiteX1" fmla="*/ 214993 w 517071"/>
              <a:gd name="connsiteY1" fmla="*/ 446314 h 2049236"/>
              <a:gd name="connsiteX2" fmla="*/ 212271 w 517071"/>
              <a:gd name="connsiteY2" fmla="*/ 361950 h 2049236"/>
              <a:gd name="connsiteX3" fmla="*/ 201386 w 517071"/>
              <a:gd name="connsiteY3" fmla="*/ 263979 h 2049236"/>
              <a:gd name="connsiteX4" fmla="*/ 190500 w 517071"/>
              <a:gd name="connsiteY4" fmla="*/ 220436 h 2049236"/>
              <a:gd name="connsiteX5" fmla="*/ 166007 w 517071"/>
              <a:gd name="connsiteY5" fmla="*/ 185057 h 2049236"/>
              <a:gd name="connsiteX6" fmla="*/ 130629 w 517071"/>
              <a:gd name="connsiteY6" fmla="*/ 144236 h 2049236"/>
              <a:gd name="connsiteX7" fmla="*/ 81643 w 517071"/>
              <a:gd name="connsiteY7" fmla="*/ 100693 h 2049236"/>
              <a:gd name="connsiteX8" fmla="*/ 43543 w 517071"/>
              <a:gd name="connsiteY8" fmla="*/ 70757 h 2049236"/>
              <a:gd name="connsiteX9" fmla="*/ 13607 w 517071"/>
              <a:gd name="connsiteY9" fmla="*/ 51707 h 2049236"/>
              <a:gd name="connsiteX10" fmla="*/ 5443 w 517071"/>
              <a:gd name="connsiteY10" fmla="*/ 38100 h 2049236"/>
              <a:gd name="connsiteX11" fmla="*/ 0 w 517071"/>
              <a:gd name="connsiteY11" fmla="*/ 19050 h 2049236"/>
              <a:gd name="connsiteX12" fmla="*/ 2721 w 517071"/>
              <a:gd name="connsiteY12" fmla="*/ 8164 h 2049236"/>
              <a:gd name="connsiteX13" fmla="*/ 13607 w 517071"/>
              <a:gd name="connsiteY13" fmla="*/ 0 h 2049236"/>
              <a:gd name="connsiteX14" fmla="*/ 35379 w 517071"/>
              <a:gd name="connsiteY14" fmla="*/ 2721 h 2049236"/>
              <a:gd name="connsiteX15" fmla="*/ 78921 w 517071"/>
              <a:gd name="connsiteY15" fmla="*/ 10886 h 2049236"/>
              <a:gd name="connsiteX16" fmla="*/ 146957 w 517071"/>
              <a:gd name="connsiteY16" fmla="*/ 29936 h 2049236"/>
              <a:gd name="connsiteX17" fmla="*/ 231321 w 517071"/>
              <a:gd name="connsiteY17" fmla="*/ 59871 h 2049236"/>
              <a:gd name="connsiteX18" fmla="*/ 291193 w 517071"/>
              <a:gd name="connsiteY18" fmla="*/ 87086 h 2049236"/>
              <a:gd name="connsiteX19" fmla="*/ 332014 w 517071"/>
              <a:gd name="connsiteY19" fmla="*/ 106136 h 2049236"/>
              <a:gd name="connsiteX20" fmla="*/ 383721 w 517071"/>
              <a:gd name="connsiteY20" fmla="*/ 136071 h 2049236"/>
              <a:gd name="connsiteX21" fmla="*/ 413657 w 517071"/>
              <a:gd name="connsiteY21" fmla="*/ 157843 h 2049236"/>
              <a:gd name="connsiteX22" fmla="*/ 443593 w 517071"/>
              <a:gd name="connsiteY22" fmla="*/ 182336 h 2049236"/>
              <a:gd name="connsiteX23" fmla="*/ 473529 w 517071"/>
              <a:gd name="connsiteY23" fmla="*/ 212271 h 2049236"/>
              <a:gd name="connsiteX24" fmla="*/ 489857 w 517071"/>
              <a:gd name="connsiteY24" fmla="*/ 234043 h 2049236"/>
              <a:gd name="connsiteX25" fmla="*/ 503464 w 517071"/>
              <a:gd name="connsiteY25" fmla="*/ 258536 h 2049236"/>
              <a:gd name="connsiteX26" fmla="*/ 511629 w 517071"/>
              <a:gd name="connsiteY26" fmla="*/ 283029 h 2049236"/>
              <a:gd name="connsiteX27" fmla="*/ 517071 w 517071"/>
              <a:gd name="connsiteY27" fmla="*/ 312964 h 2049236"/>
              <a:gd name="connsiteX28" fmla="*/ 514350 w 517071"/>
              <a:gd name="connsiteY28" fmla="*/ 340179 h 2049236"/>
              <a:gd name="connsiteX29" fmla="*/ 506186 w 517071"/>
              <a:gd name="connsiteY29" fmla="*/ 359229 h 2049236"/>
              <a:gd name="connsiteX30" fmla="*/ 484414 w 517071"/>
              <a:gd name="connsiteY30" fmla="*/ 386443 h 2049236"/>
              <a:gd name="connsiteX31" fmla="*/ 470807 w 517071"/>
              <a:gd name="connsiteY31" fmla="*/ 402771 h 2049236"/>
              <a:gd name="connsiteX32" fmla="*/ 457200 w 517071"/>
              <a:gd name="connsiteY32" fmla="*/ 429986 h 2049236"/>
              <a:gd name="connsiteX33" fmla="*/ 443593 w 517071"/>
              <a:gd name="connsiteY33" fmla="*/ 476250 h 2049236"/>
              <a:gd name="connsiteX34" fmla="*/ 435429 w 517071"/>
              <a:gd name="connsiteY34" fmla="*/ 530679 h 2049236"/>
              <a:gd name="connsiteX35" fmla="*/ 421821 w 517071"/>
              <a:gd name="connsiteY35" fmla="*/ 881743 h 2049236"/>
              <a:gd name="connsiteX36" fmla="*/ 416379 w 517071"/>
              <a:gd name="connsiteY36" fmla="*/ 1289957 h 2049236"/>
              <a:gd name="connsiteX37" fmla="*/ 416379 w 517071"/>
              <a:gd name="connsiteY37" fmla="*/ 1475014 h 2049236"/>
              <a:gd name="connsiteX38" fmla="*/ 408214 w 517071"/>
              <a:gd name="connsiteY38" fmla="*/ 1624693 h 2049236"/>
              <a:gd name="connsiteX39" fmla="*/ 394607 w 517071"/>
              <a:gd name="connsiteY39" fmla="*/ 1763486 h 2049236"/>
              <a:gd name="connsiteX40" fmla="*/ 394607 w 517071"/>
              <a:gd name="connsiteY40" fmla="*/ 1907721 h 2049236"/>
              <a:gd name="connsiteX41" fmla="*/ 397329 w 517071"/>
              <a:gd name="connsiteY41" fmla="*/ 1940379 h 2049236"/>
              <a:gd name="connsiteX42" fmla="*/ 383721 w 517071"/>
              <a:gd name="connsiteY42" fmla="*/ 1970314 h 2049236"/>
              <a:gd name="connsiteX43" fmla="*/ 356507 w 517071"/>
              <a:gd name="connsiteY43" fmla="*/ 2008414 h 2049236"/>
              <a:gd name="connsiteX44" fmla="*/ 326571 w 517071"/>
              <a:gd name="connsiteY44" fmla="*/ 2038350 h 2049236"/>
              <a:gd name="connsiteX45" fmla="*/ 307521 w 517071"/>
              <a:gd name="connsiteY45" fmla="*/ 2049236 h 2049236"/>
              <a:gd name="connsiteX46" fmla="*/ 293914 w 517071"/>
              <a:gd name="connsiteY46" fmla="*/ 2049236 h 2049236"/>
              <a:gd name="connsiteX47" fmla="*/ 269421 w 517071"/>
              <a:gd name="connsiteY47" fmla="*/ 2041071 h 2049236"/>
              <a:gd name="connsiteX48" fmla="*/ 231321 w 517071"/>
              <a:gd name="connsiteY48" fmla="*/ 2013857 h 2049236"/>
              <a:gd name="connsiteX49" fmla="*/ 206829 w 517071"/>
              <a:gd name="connsiteY49" fmla="*/ 1986643 h 2049236"/>
              <a:gd name="connsiteX50" fmla="*/ 193221 w 517071"/>
              <a:gd name="connsiteY50" fmla="*/ 1962150 h 2049236"/>
              <a:gd name="connsiteX51" fmla="*/ 174171 w 517071"/>
              <a:gd name="connsiteY51" fmla="*/ 1915886 h 2049236"/>
              <a:gd name="connsiteX52" fmla="*/ 157843 w 517071"/>
              <a:gd name="connsiteY52" fmla="*/ 1847850 h 2049236"/>
              <a:gd name="connsiteX53" fmla="*/ 149679 w 517071"/>
              <a:gd name="connsiteY53" fmla="*/ 1771650 h 2049236"/>
              <a:gd name="connsiteX54" fmla="*/ 146957 w 517071"/>
              <a:gd name="connsiteY54" fmla="*/ 1706336 h 2049236"/>
              <a:gd name="connsiteX55" fmla="*/ 157843 w 517071"/>
              <a:gd name="connsiteY55" fmla="*/ 1657350 h 2049236"/>
              <a:gd name="connsiteX56" fmla="*/ 176893 w 517071"/>
              <a:gd name="connsiteY56" fmla="*/ 1548493 h 2049236"/>
              <a:gd name="connsiteX57" fmla="*/ 187779 w 517071"/>
              <a:gd name="connsiteY57" fmla="*/ 1455964 h 2049236"/>
              <a:gd name="connsiteX58" fmla="*/ 198664 w 517071"/>
              <a:gd name="connsiteY58" fmla="*/ 1352550 h 2049236"/>
              <a:gd name="connsiteX59" fmla="*/ 206829 w 517071"/>
              <a:gd name="connsiteY59" fmla="*/ 1216479 h 2049236"/>
              <a:gd name="connsiteX60" fmla="*/ 214993 w 517071"/>
              <a:gd name="connsiteY60" fmla="*/ 1009650 h 2049236"/>
              <a:gd name="connsiteX61" fmla="*/ 214993 w 517071"/>
              <a:gd name="connsiteY61" fmla="*/ 674914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17071" h="2049236">
                <a:moveTo>
                  <a:pt x="214993" y="674914"/>
                </a:moveTo>
                <a:lnTo>
                  <a:pt x="214993" y="446314"/>
                </a:lnTo>
                <a:cubicBezTo>
                  <a:pt x="214086" y="418193"/>
                  <a:pt x="213178" y="390071"/>
                  <a:pt x="212271" y="361950"/>
                </a:cubicBezTo>
                <a:lnTo>
                  <a:pt x="201386" y="263979"/>
                </a:lnTo>
                <a:lnTo>
                  <a:pt x="190500" y="220436"/>
                </a:lnTo>
                <a:lnTo>
                  <a:pt x="166007" y="185057"/>
                </a:lnTo>
                <a:lnTo>
                  <a:pt x="130629" y="144236"/>
                </a:lnTo>
                <a:lnTo>
                  <a:pt x="81643" y="100693"/>
                </a:lnTo>
                <a:lnTo>
                  <a:pt x="43543" y="70757"/>
                </a:lnTo>
                <a:lnTo>
                  <a:pt x="13607" y="51707"/>
                </a:lnTo>
                <a:lnTo>
                  <a:pt x="5443" y="38100"/>
                </a:lnTo>
                <a:lnTo>
                  <a:pt x="0" y="19050"/>
                </a:lnTo>
                <a:lnTo>
                  <a:pt x="2721" y="8164"/>
                </a:lnTo>
                <a:lnTo>
                  <a:pt x="13607" y="0"/>
                </a:lnTo>
                <a:lnTo>
                  <a:pt x="35379" y="2721"/>
                </a:lnTo>
                <a:lnTo>
                  <a:pt x="78921" y="10886"/>
                </a:lnTo>
                <a:lnTo>
                  <a:pt x="146957" y="29936"/>
                </a:lnTo>
                <a:lnTo>
                  <a:pt x="231321" y="59871"/>
                </a:lnTo>
                <a:lnTo>
                  <a:pt x="291193" y="87086"/>
                </a:lnTo>
                <a:lnTo>
                  <a:pt x="332014" y="106136"/>
                </a:lnTo>
                <a:lnTo>
                  <a:pt x="383721" y="136071"/>
                </a:lnTo>
                <a:lnTo>
                  <a:pt x="413657" y="157843"/>
                </a:lnTo>
                <a:lnTo>
                  <a:pt x="443593" y="182336"/>
                </a:lnTo>
                <a:lnTo>
                  <a:pt x="473529" y="212271"/>
                </a:lnTo>
                <a:lnTo>
                  <a:pt x="489857" y="234043"/>
                </a:lnTo>
                <a:lnTo>
                  <a:pt x="503464" y="258536"/>
                </a:lnTo>
                <a:lnTo>
                  <a:pt x="511629" y="283029"/>
                </a:lnTo>
                <a:lnTo>
                  <a:pt x="517071" y="312964"/>
                </a:lnTo>
                <a:lnTo>
                  <a:pt x="514350" y="340179"/>
                </a:lnTo>
                <a:lnTo>
                  <a:pt x="506186" y="359229"/>
                </a:lnTo>
                <a:lnTo>
                  <a:pt x="484414" y="386443"/>
                </a:lnTo>
                <a:lnTo>
                  <a:pt x="470807" y="402771"/>
                </a:lnTo>
                <a:lnTo>
                  <a:pt x="457200" y="429986"/>
                </a:lnTo>
                <a:lnTo>
                  <a:pt x="443593" y="476250"/>
                </a:lnTo>
                <a:lnTo>
                  <a:pt x="435429" y="530679"/>
                </a:lnTo>
                <a:lnTo>
                  <a:pt x="421821" y="881743"/>
                </a:lnTo>
                <a:lnTo>
                  <a:pt x="416379" y="1289957"/>
                </a:lnTo>
                <a:lnTo>
                  <a:pt x="416379" y="1475014"/>
                </a:lnTo>
                <a:lnTo>
                  <a:pt x="408214" y="1624693"/>
                </a:lnTo>
                <a:lnTo>
                  <a:pt x="394607" y="1763486"/>
                </a:lnTo>
                <a:lnTo>
                  <a:pt x="394607" y="1907721"/>
                </a:lnTo>
                <a:lnTo>
                  <a:pt x="397329" y="1940379"/>
                </a:lnTo>
                <a:lnTo>
                  <a:pt x="383721" y="1970314"/>
                </a:lnTo>
                <a:lnTo>
                  <a:pt x="356507" y="2008414"/>
                </a:lnTo>
                <a:lnTo>
                  <a:pt x="326571" y="2038350"/>
                </a:lnTo>
                <a:lnTo>
                  <a:pt x="307521" y="2049236"/>
                </a:lnTo>
                <a:lnTo>
                  <a:pt x="293914" y="2049236"/>
                </a:lnTo>
                <a:lnTo>
                  <a:pt x="269421" y="2041071"/>
                </a:lnTo>
                <a:lnTo>
                  <a:pt x="231321" y="2013857"/>
                </a:lnTo>
                <a:lnTo>
                  <a:pt x="206829" y="1986643"/>
                </a:lnTo>
                <a:lnTo>
                  <a:pt x="193221" y="1962150"/>
                </a:lnTo>
                <a:lnTo>
                  <a:pt x="174171" y="1915886"/>
                </a:lnTo>
                <a:lnTo>
                  <a:pt x="157843" y="1847850"/>
                </a:lnTo>
                <a:lnTo>
                  <a:pt x="149679" y="1771650"/>
                </a:lnTo>
                <a:lnTo>
                  <a:pt x="146957" y="1706336"/>
                </a:lnTo>
                <a:lnTo>
                  <a:pt x="157843" y="1657350"/>
                </a:lnTo>
                <a:lnTo>
                  <a:pt x="176893" y="1548493"/>
                </a:lnTo>
                <a:lnTo>
                  <a:pt x="187779" y="1455964"/>
                </a:lnTo>
                <a:lnTo>
                  <a:pt x="198664" y="1352550"/>
                </a:lnTo>
                <a:lnTo>
                  <a:pt x="206829" y="1216479"/>
                </a:lnTo>
                <a:lnTo>
                  <a:pt x="214993" y="1009650"/>
                </a:lnTo>
                <a:lnTo>
                  <a:pt x="214993" y="67491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4871F5B-8098-8147-BA2F-F7BE39C23DC0}"/>
              </a:ext>
            </a:extLst>
          </p:cNvPr>
          <p:cNvSpPr/>
          <p:nvPr/>
        </p:nvSpPr>
        <p:spPr bwMode="auto">
          <a:xfrm rot="16200000">
            <a:off x="4599781" y="3529807"/>
            <a:ext cx="4373563" cy="590550"/>
          </a:xfrm>
          <a:custGeom>
            <a:avLst/>
            <a:gdLst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466027 w 4374292"/>
              <a:gd name="connsiteY65" fmla="*/ 342459 h 1055620"/>
              <a:gd name="connsiteX66" fmla="*/ 624899 w 4374292"/>
              <a:gd name="connsiteY66" fmla="*/ 77671 h 1055620"/>
              <a:gd name="connsiteX67" fmla="*/ 660204 w 4374292"/>
              <a:gd name="connsiteY67" fmla="*/ 21183 h 1055620"/>
              <a:gd name="connsiteX68" fmla="*/ 677857 w 4374292"/>
              <a:gd name="connsiteY68" fmla="*/ 7061 h 1055620"/>
              <a:gd name="connsiteX69" fmla="*/ 702570 w 4374292"/>
              <a:gd name="connsiteY69" fmla="*/ 0 h 1055620"/>
              <a:gd name="connsiteX70" fmla="*/ 713162 w 4374292"/>
              <a:gd name="connsiteY70" fmla="*/ 7061 h 1055620"/>
              <a:gd name="connsiteX71" fmla="*/ 720223 w 4374292"/>
              <a:gd name="connsiteY71" fmla="*/ 21183 h 1055620"/>
              <a:gd name="connsiteX72" fmla="*/ 709631 w 4374292"/>
              <a:gd name="connsiteY72" fmla="*/ 67080 h 1055620"/>
              <a:gd name="connsiteX73" fmla="*/ 684918 w 4374292"/>
              <a:gd name="connsiteY73" fmla="*/ 127098 h 1055620"/>
              <a:gd name="connsiteX74" fmla="*/ 635491 w 4374292"/>
              <a:gd name="connsiteY74" fmla="*/ 293032 h 1055620"/>
              <a:gd name="connsiteX75" fmla="*/ 582533 w 4374292"/>
              <a:gd name="connsiteY75" fmla="*/ 469557 h 1055620"/>
              <a:gd name="connsiteX76" fmla="*/ 554289 w 4374292"/>
              <a:gd name="connsiteY76" fmla="*/ 589594 h 1055620"/>
              <a:gd name="connsiteX77" fmla="*/ 550759 w 4374292"/>
              <a:gd name="connsiteY77" fmla="*/ 628430 h 1055620"/>
              <a:gd name="connsiteX78" fmla="*/ 557820 w 4374292"/>
              <a:gd name="connsiteY78" fmla="*/ 660204 h 1055620"/>
              <a:gd name="connsiteX79" fmla="*/ 579003 w 4374292"/>
              <a:gd name="connsiteY79" fmla="*/ 691979 h 1055620"/>
              <a:gd name="connsiteX80" fmla="*/ 607247 w 4374292"/>
              <a:gd name="connsiteY80" fmla="*/ 720223 h 1055620"/>
              <a:gd name="connsiteX81" fmla="*/ 628430 w 4374292"/>
              <a:gd name="connsiteY81" fmla="*/ 730814 h 1055620"/>
              <a:gd name="connsiteX82" fmla="*/ 727284 w 4374292"/>
              <a:gd name="connsiteY82" fmla="*/ 727284 h 1055620"/>
              <a:gd name="connsiteX83" fmla="*/ 988541 w 4374292"/>
              <a:gd name="connsiteY83" fmla="*/ 720223 h 1055620"/>
              <a:gd name="connsiteX84" fmla="*/ 1465159 w 4374292"/>
              <a:gd name="connsiteY84" fmla="*/ 713162 h 1055620"/>
              <a:gd name="connsiteX85" fmla="*/ 1902941 w 4374292"/>
              <a:gd name="connsiteY85" fmla="*/ 706101 h 1055620"/>
              <a:gd name="connsiteX86" fmla="*/ 1966490 w 4374292"/>
              <a:gd name="connsiteY86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466027 w 4374292"/>
              <a:gd name="connsiteY65" fmla="*/ 342459 h 1055620"/>
              <a:gd name="connsiteX66" fmla="*/ 624899 w 4374292"/>
              <a:gd name="connsiteY66" fmla="*/ 77671 h 1055620"/>
              <a:gd name="connsiteX67" fmla="*/ 660204 w 4374292"/>
              <a:gd name="connsiteY67" fmla="*/ 21183 h 1055620"/>
              <a:gd name="connsiteX68" fmla="*/ 677857 w 4374292"/>
              <a:gd name="connsiteY68" fmla="*/ 7061 h 1055620"/>
              <a:gd name="connsiteX69" fmla="*/ 702570 w 4374292"/>
              <a:gd name="connsiteY69" fmla="*/ 0 h 1055620"/>
              <a:gd name="connsiteX70" fmla="*/ 713162 w 4374292"/>
              <a:gd name="connsiteY70" fmla="*/ 7061 h 1055620"/>
              <a:gd name="connsiteX71" fmla="*/ 720223 w 4374292"/>
              <a:gd name="connsiteY71" fmla="*/ 21183 h 1055620"/>
              <a:gd name="connsiteX72" fmla="*/ 709631 w 4374292"/>
              <a:gd name="connsiteY72" fmla="*/ 67080 h 1055620"/>
              <a:gd name="connsiteX73" fmla="*/ 684918 w 4374292"/>
              <a:gd name="connsiteY73" fmla="*/ 127098 h 1055620"/>
              <a:gd name="connsiteX74" fmla="*/ 582533 w 4374292"/>
              <a:gd name="connsiteY74" fmla="*/ 469557 h 1055620"/>
              <a:gd name="connsiteX75" fmla="*/ 554289 w 4374292"/>
              <a:gd name="connsiteY75" fmla="*/ 589594 h 1055620"/>
              <a:gd name="connsiteX76" fmla="*/ 550759 w 4374292"/>
              <a:gd name="connsiteY76" fmla="*/ 628430 h 1055620"/>
              <a:gd name="connsiteX77" fmla="*/ 557820 w 4374292"/>
              <a:gd name="connsiteY77" fmla="*/ 660204 h 1055620"/>
              <a:gd name="connsiteX78" fmla="*/ 579003 w 4374292"/>
              <a:gd name="connsiteY78" fmla="*/ 691979 h 1055620"/>
              <a:gd name="connsiteX79" fmla="*/ 607247 w 4374292"/>
              <a:gd name="connsiteY79" fmla="*/ 720223 h 1055620"/>
              <a:gd name="connsiteX80" fmla="*/ 628430 w 4374292"/>
              <a:gd name="connsiteY80" fmla="*/ 730814 h 1055620"/>
              <a:gd name="connsiteX81" fmla="*/ 727284 w 4374292"/>
              <a:gd name="connsiteY81" fmla="*/ 727284 h 1055620"/>
              <a:gd name="connsiteX82" fmla="*/ 988541 w 4374292"/>
              <a:gd name="connsiteY82" fmla="*/ 720223 h 1055620"/>
              <a:gd name="connsiteX83" fmla="*/ 1465159 w 4374292"/>
              <a:gd name="connsiteY83" fmla="*/ 713162 h 1055620"/>
              <a:gd name="connsiteX84" fmla="*/ 1902941 w 4374292"/>
              <a:gd name="connsiteY84" fmla="*/ 706101 h 1055620"/>
              <a:gd name="connsiteX85" fmla="*/ 1966490 w 4374292"/>
              <a:gd name="connsiteY85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53050 w 4374292"/>
              <a:gd name="connsiteY63" fmla="*/ 511923 h 1055620"/>
              <a:gd name="connsiteX64" fmla="*/ 374233 w 4374292"/>
              <a:gd name="connsiteY64" fmla="*/ 483679 h 1055620"/>
              <a:gd name="connsiteX65" fmla="*/ 624899 w 4374292"/>
              <a:gd name="connsiteY65" fmla="*/ 77671 h 1055620"/>
              <a:gd name="connsiteX66" fmla="*/ 660204 w 4374292"/>
              <a:gd name="connsiteY66" fmla="*/ 21183 h 1055620"/>
              <a:gd name="connsiteX67" fmla="*/ 677857 w 4374292"/>
              <a:gd name="connsiteY67" fmla="*/ 7061 h 1055620"/>
              <a:gd name="connsiteX68" fmla="*/ 702570 w 4374292"/>
              <a:gd name="connsiteY68" fmla="*/ 0 h 1055620"/>
              <a:gd name="connsiteX69" fmla="*/ 713162 w 4374292"/>
              <a:gd name="connsiteY69" fmla="*/ 7061 h 1055620"/>
              <a:gd name="connsiteX70" fmla="*/ 720223 w 4374292"/>
              <a:gd name="connsiteY70" fmla="*/ 21183 h 1055620"/>
              <a:gd name="connsiteX71" fmla="*/ 709631 w 4374292"/>
              <a:gd name="connsiteY71" fmla="*/ 67080 h 1055620"/>
              <a:gd name="connsiteX72" fmla="*/ 684918 w 4374292"/>
              <a:gd name="connsiteY72" fmla="*/ 127098 h 1055620"/>
              <a:gd name="connsiteX73" fmla="*/ 582533 w 4374292"/>
              <a:gd name="connsiteY73" fmla="*/ 469557 h 1055620"/>
              <a:gd name="connsiteX74" fmla="*/ 554289 w 4374292"/>
              <a:gd name="connsiteY74" fmla="*/ 589594 h 1055620"/>
              <a:gd name="connsiteX75" fmla="*/ 550759 w 4374292"/>
              <a:gd name="connsiteY75" fmla="*/ 628430 h 1055620"/>
              <a:gd name="connsiteX76" fmla="*/ 557820 w 4374292"/>
              <a:gd name="connsiteY76" fmla="*/ 660204 h 1055620"/>
              <a:gd name="connsiteX77" fmla="*/ 579003 w 4374292"/>
              <a:gd name="connsiteY77" fmla="*/ 691979 h 1055620"/>
              <a:gd name="connsiteX78" fmla="*/ 607247 w 4374292"/>
              <a:gd name="connsiteY78" fmla="*/ 720223 h 1055620"/>
              <a:gd name="connsiteX79" fmla="*/ 628430 w 4374292"/>
              <a:gd name="connsiteY79" fmla="*/ 730814 h 1055620"/>
              <a:gd name="connsiteX80" fmla="*/ 727284 w 4374292"/>
              <a:gd name="connsiteY80" fmla="*/ 727284 h 1055620"/>
              <a:gd name="connsiteX81" fmla="*/ 988541 w 4374292"/>
              <a:gd name="connsiteY81" fmla="*/ 720223 h 1055620"/>
              <a:gd name="connsiteX82" fmla="*/ 1465159 w 4374292"/>
              <a:gd name="connsiteY82" fmla="*/ 713162 h 1055620"/>
              <a:gd name="connsiteX83" fmla="*/ 1902941 w 4374292"/>
              <a:gd name="connsiteY83" fmla="*/ 706101 h 1055620"/>
              <a:gd name="connsiteX84" fmla="*/ 1966490 w 4374292"/>
              <a:gd name="connsiteY84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03623 w 4374292"/>
              <a:gd name="connsiteY62" fmla="*/ 561350 h 1055620"/>
              <a:gd name="connsiteX63" fmla="*/ 374233 w 4374292"/>
              <a:gd name="connsiteY63" fmla="*/ 483679 h 1055620"/>
              <a:gd name="connsiteX64" fmla="*/ 624899 w 4374292"/>
              <a:gd name="connsiteY64" fmla="*/ 77671 h 1055620"/>
              <a:gd name="connsiteX65" fmla="*/ 660204 w 4374292"/>
              <a:gd name="connsiteY65" fmla="*/ 21183 h 1055620"/>
              <a:gd name="connsiteX66" fmla="*/ 677857 w 4374292"/>
              <a:gd name="connsiteY66" fmla="*/ 7061 h 1055620"/>
              <a:gd name="connsiteX67" fmla="*/ 702570 w 4374292"/>
              <a:gd name="connsiteY67" fmla="*/ 0 h 1055620"/>
              <a:gd name="connsiteX68" fmla="*/ 713162 w 4374292"/>
              <a:gd name="connsiteY68" fmla="*/ 7061 h 1055620"/>
              <a:gd name="connsiteX69" fmla="*/ 720223 w 4374292"/>
              <a:gd name="connsiteY69" fmla="*/ 21183 h 1055620"/>
              <a:gd name="connsiteX70" fmla="*/ 709631 w 4374292"/>
              <a:gd name="connsiteY70" fmla="*/ 67080 h 1055620"/>
              <a:gd name="connsiteX71" fmla="*/ 684918 w 4374292"/>
              <a:gd name="connsiteY71" fmla="*/ 127098 h 1055620"/>
              <a:gd name="connsiteX72" fmla="*/ 582533 w 4374292"/>
              <a:gd name="connsiteY72" fmla="*/ 469557 h 1055620"/>
              <a:gd name="connsiteX73" fmla="*/ 554289 w 4374292"/>
              <a:gd name="connsiteY73" fmla="*/ 589594 h 1055620"/>
              <a:gd name="connsiteX74" fmla="*/ 550759 w 4374292"/>
              <a:gd name="connsiteY74" fmla="*/ 628430 h 1055620"/>
              <a:gd name="connsiteX75" fmla="*/ 557820 w 4374292"/>
              <a:gd name="connsiteY75" fmla="*/ 660204 h 1055620"/>
              <a:gd name="connsiteX76" fmla="*/ 579003 w 4374292"/>
              <a:gd name="connsiteY76" fmla="*/ 691979 h 1055620"/>
              <a:gd name="connsiteX77" fmla="*/ 607247 w 4374292"/>
              <a:gd name="connsiteY77" fmla="*/ 720223 h 1055620"/>
              <a:gd name="connsiteX78" fmla="*/ 628430 w 4374292"/>
              <a:gd name="connsiteY78" fmla="*/ 730814 h 1055620"/>
              <a:gd name="connsiteX79" fmla="*/ 727284 w 4374292"/>
              <a:gd name="connsiteY79" fmla="*/ 727284 h 1055620"/>
              <a:gd name="connsiteX80" fmla="*/ 988541 w 4374292"/>
              <a:gd name="connsiteY80" fmla="*/ 720223 h 1055620"/>
              <a:gd name="connsiteX81" fmla="*/ 1465159 w 4374292"/>
              <a:gd name="connsiteY81" fmla="*/ 713162 h 1055620"/>
              <a:gd name="connsiteX82" fmla="*/ 1902941 w 4374292"/>
              <a:gd name="connsiteY82" fmla="*/ 706101 h 1055620"/>
              <a:gd name="connsiteX83" fmla="*/ 1966490 w 4374292"/>
              <a:gd name="connsiteY83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172995 w 4374292"/>
              <a:gd name="connsiteY61" fmla="*/ 656674 h 1055620"/>
              <a:gd name="connsiteX62" fmla="*/ 374233 w 4374292"/>
              <a:gd name="connsiteY62" fmla="*/ 483679 h 1055620"/>
              <a:gd name="connsiteX63" fmla="*/ 624899 w 4374292"/>
              <a:gd name="connsiteY63" fmla="*/ 77671 h 1055620"/>
              <a:gd name="connsiteX64" fmla="*/ 660204 w 4374292"/>
              <a:gd name="connsiteY64" fmla="*/ 21183 h 1055620"/>
              <a:gd name="connsiteX65" fmla="*/ 677857 w 4374292"/>
              <a:gd name="connsiteY65" fmla="*/ 7061 h 1055620"/>
              <a:gd name="connsiteX66" fmla="*/ 702570 w 4374292"/>
              <a:gd name="connsiteY66" fmla="*/ 0 h 1055620"/>
              <a:gd name="connsiteX67" fmla="*/ 713162 w 4374292"/>
              <a:gd name="connsiteY67" fmla="*/ 7061 h 1055620"/>
              <a:gd name="connsiteX68" fmla="*/ 720223 w 4374292"/>
              <a:gd name="connsiteY68" fmla="*/ 21183 h 1055620"/>
              <a:gd name="connsiteX69" fmla="*/ 709631 w 4374292"/>
              <a:gd name="connsiteY69" fmla="*/ 67080 h 1055620"/>
              <a:gd name="connsiteX70" fmla="*/ 684918 w 4374292"/>
              <a:gd name="connsiteY70" fmla="*/ 127098 h 1055620"/>
              <a:gd name="connsiteX71" fmla="*/ 582533 w 4374292"/>
              <a:gd name="connsiteY71" fmla="*/ 469557 h 1055620"/>
              <a:gd name="connsiteX72" fmla="*/ 554289 w 4374292"/>
              <a:gd name="connsiteY72" fmla="*/ 589594 h 1055620"/>
              <a:gd name="connsiteX73" fmla="*/ 550759 w 4374292"/>
              <a:gd name="connsiteY73" fmla="*/ 628430 h 1055620"/>
              <a:gd name="connsiteX74" fmla="*/ 557820 w 4374292"/>
              <a:gd name="connsiteY74" fmla="*/ 660204 h 1055620"/>
              <a:gd name="connsiteX75" fmla="*/ 579003 w 4374292"/>
              <a:gd name="connsiteY75" fmla="*/ 691979 h 1055620"/>
              <a:gd name="connsiteX76" fmla="*/ 607247 w 4374292"/>
              <a:gd name="connsiteY76" fmla="*/ 720223 h 1055620"/>
              <a:gd name="connsiteX77" fmla="*/ 628430 w 4374292"/>
              <a:gd name="connsiteY77" fmla="*/ 730814 h 1055620"/>
              <a:gd name="connsiteX78" fmla="*/ 727284 w 4374292"/>
              <a:gd name="connsiteY78" fmla="*/ 727284 h 1055620"/>
              <a:gd name="connsiteX79" fmla="*/ 988541 w 4374292"/>
              <a:gd name="connsiteY79" fmla="*/ 720223 h 1055620"/>
              <a:gd name="connsiteX80" fmla="*/ 1465159 w 4374292"/>
              <a:gd name="connsiteY80" fmla="*/ 713162 h 1055620"/>
              <a:gd name="connsiteX81" fmla="*/ 1902941 w 4374292"/>
              <a:gd name="connsiteY81" fmla="*/ 706101 h 1055620"/>
              <a:gd name="connsiteX82" fmla="*/ 1966490 w 4374292"/>
              <a:gd name="connsiteY82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60204 w 4374292"/>
              <a:gd name="connsiteY63" fmla="*/ 21183 h 1055620"/>
              <a:gd name="connsiteX64" fmla="*/ 677857 w 4374292"/>
              <a:gd name="connsiteY64" fmla="*/ 7061 h 1055620"/>
              <a:gd name="connsiteX65" fmla="*/ 702570 w 4374292"/>
              <a:gd name="connsiteY65" fmla="*/ 0 h 1055620"/>
              <a:gd name="connsiteX66" fmla="*/ 713162 w 4374292"/>
              <a:gd name="connsiteY66" fmla="*/ 7061 h 1055620"/>
              <a:gd name="connsiteX67" fmla="*/ 720223 w 4374292"/>
              <a:gd name="connsiteY67" fmla="*/ 21183 h 1055620"/>
              <a:gd name="connsiteX68" fmla="*/ 709631 w 4374292"/>
              <a:gd name="connsiteY68" fmla="*/ 67080 h 1055620"/>
              <a:gd name="connsiteX69" fmla="*/ 684918 w 4374292"/>
              <a:gd name="connsiteY69" fmla="*/ 127098 h 1055620"/>
              <a:gd name="connsiteX70" fmla="*/ 582533 w 4374292"/>
              <a:gd name="connsiteY70" fmla="*/ 469557 h 1055620"/>
              <a:gd name="connsiteX71" fmla="*/ 554289 w 4374292"/>
              <a:gd name="connsiteY71" fmla="*/ 589594 h 1055620"/>
              <a:gd name="connsiteX72" fmla="*/ 550759 w 4374292"/>
              <a:gd name="connsiteY72" fmla="*/ 628430 h 1055620"/>
              <a:gd name="connsiteX73" fmla="*/ 557820 w 4374292"/>
              <a:gd name="connsiteY73" fmla="*/ 660204 h 1055620"/>
              <a:gd name="connsiteX74" fmla="*/ 579003 w 4374292"/>
              <a:gd name="connsiteY74" fmla="*/ 691979 h 1055620"/>
              <a:gd name="connsiteX75" fmla="*/ 607247 w 4374292"/>
              <a:gd name="connsiteY75" fmla="*/ 720223 h 1055620"/>
              <a:gd name="connsiteX76" fmla="*/ 628430 w 4374292"/>
              <a:gd name="connsiteY76" fmla="*/ 730814 h 1055620"/>
              <a:gd name="connsiteX77" fmla="*/ 727284 w 4374292"/>
              <a:gd name="connsiteY77" fmla="*/ 727284 h 1055620"/>
              <a:gd name="connsiteX78" fmla="*/ 988541 w 4374292"/>
              <a:gd name="connsiteY78" fmla="*/ 720223 h 1055620"/>
              <a:gd name="connsiteX79" fmla="*/ 1465159 w 4374292"/>
              <a:gd name="connsiteY79" fmla="*/ 713162 h 1055620"/>
              <a:gd name="connsiteX80" fmla="*/ 1902941 w 4374292"/>
              <a:gd name="connsiteY80" fmla="*/ 706101 h 1055620"/>
              <a:gd name="connsiteX81" fmla="*/ 1966490 w 4374292"/>
              <a:gd name="connsiteY81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60204 w 4374292"/>
              <a:gd name="connsiteY63" fmla="*/ 21183 h 1055620"/>
              <a:gd name="connsiteX64" fmla="*/ 677857 w 4374292"/>
              <a:gd name="connsiteY64" fmla="*/ 7061 h 1055620"/>
              <a:gd name="connsiteX65" fmla="*/ 702570 w 4374292"/>
              <a:gd name="connsiteY65" fmla="*/ 0 h 1055620"/>
              <a:gd name="connsiteX66" fmla="*/ 713162 w 4374292"/>
              <a:gd name="connsiteY66" fmla="*/ 7061 h 1055620"/>
              <a:gd name="connsiteX67" fmla="*/ 720223 w 4374292"/>
              <a:gd name="connsiteY67" fmla="*/ 21183 h 1055620"/>
              <a:gd name="connsiteX68" fmla="*/ 709631 w 4374292"/>
              <a:gd name="connsiteY68" fmla="*/ 67080 h 1055620"/>
              <a:gd name="connsiteX69" fmla="*/ 684918 w 4374292"/>
              <a:gd name="connsiteY69" fmla="*/ 127098 h 1055620"/>
              <a:gd name="connsiteX70" fmla="*/ 582533 w 4374292"/>
              <a:gd name="connsiteY70" fmla="*/ 469557 h 1055620"/>
              <a:gd name="connsiteX71" fmla="*/ 554289 w 4374292"/>
              <a:gd name="connsiteY71" fmla="*/ 589594 h 1055620"/>
              <a:gd name="connsiteX72" fmla="*/ 557820 w 4374292"/>
              <a:gd name="connsiteY72" fmla="*/ 660204 h 1055620"/>
              <a:gd name="connsiteX73" fmla="*/ 579003 w 4374292"/>
              <a:gd name="connsiteY73" fmla="*/ 691979 h 1055620"/>
              <a:gd name="connsiteX74" fmla="*/ 607247 w 4374292"/>
              <a:gd name="connsiteY74" fmla="*/ 720223 h 1055620"/>
              <a:gd name="connsiteX75" fmla="*/ 628430 w 4374292"/>
              <a:gd name="connsiteY75" fmla="*/ 730814 h 1055620"/>
              <a:gd name="connsiteX76" fmla="*/ 727284 w 4374292"/>
              <a:gd name="connsiteY76" fmla="*/ 727284 h 1055620"/>
              <a:gd name="connsiteX77" fmla="*/ 988541 w 4374292"/>
              <a:gd name="connsiteY77" fmla="*/ 720223 h 1055620"/>
              <a:gd name="connsiteX78" fmla="*/ 1465159 w 4374292"/>
              <a:gd name="connsiteY78" fmla="*/ 713162 h 1055620"/>
              <a:gd name="connsiteX79" fmla="*/ 1902941 w 4374292"/>
              <a:gd name="connsiteY79" fmla="*/ 706101 h 1055620"/>
              <a:gd name="connsiteX80" fmla="*/ 1966490 w 4374292"/>
              <a:gd name="connsiteY80" fmla="*/ 706101 h 1055620"/>
              <a:gd name="connsiteX0" fmla="*/ 1966490 w 4374292"/>
              <a:gd name="connsiteY0" fmla="*/ 706101 h 1055620"/>
              <a:gd name="connsiteX1" fmla="*/ 2418394 w 4374292"/>
              <a:gd name="connsiteY1" fmla="*/ 706101 h 1055620"/>
              <a:gd name="connsiteX2" fmla="*/ 2877359 w 4374292"/>
              <a:gd name="connsiteY2" fmla="*/ 706101 h 1055620"/>
              <a:gd name="connsiteX3" fmla="*/ 3272776 w 4374292"/>
              <a:gd name="connsiteY3" fmla="*/ 706101 h 1055620"/>
              <a:gd name="connsiteX4" fmla="*/ 3488136 w 4374292"/>
              <a:gd name="connsiteY4" fmla="*/ 706101 h 1055620"/>
              <a:gd name="connsiteX5" fmla="*/ 3650539 w 4374292"/>
              <a:gd name="connsiteY5" fmla="*/ 706101 h 1055620"/>
              <a:gd name="connsiteX6" fmla="*/ 3728210 w 4374292"/>
              <a:gd name="connsiteY6" fmla="*/ 706101 h 1055620"/>
              <a:gd name="connsiteX7" fmla="*/ 3802351 w 4374292"/>
              <a:gd name="connsiteY7" fmla="*/ 706101 h 1055620"/>
              <a:gd name="connsiteX8" fmla="*/ 3876491 w 4374292"/>
              <a:gd name="connsiteY8" fmla="*/ 706101 h 1055620"/>
              <a:gd name="connsiteX9" fmla="*/ 3950632 w 4374292"/>
              <a:gd name="connsiteY9" fmla="*/ 706101 h 1055620"/>
              <a:gd name="connsiteX10" fmla="*/ 4017711 w 4374292"/>
              <a:gd name="connsiteY10" fmla="*/ 699040 h 1055620"/>
              <a:gd name="connsiteX11" fmla="*/ 4077730 w 4374292"/>
              <a:gd name="connsiteY11" fmla="*/ 688448 h 1055620"/>
              <a:gd name="connsiteX12" fmla="*/ 4130688 w 4374292"/>
              <a:gd name="connsiteY12" fmla="*/ 667265 h 1055620"/>
              <a:gd name="connsiteX13" fmla="*/ 4173054 w 4374292"/>
              <a:gd name="connsiteY13" fmla="*/ 646082 h 1055620"/>
              <a:gd name="connsiteX14" fmla="*/ 4211889 w 4374292"/>
              <a:gd name="connsiteY14" fmla="*/ 617838 h 1055620"/>
              <a:gd name="connsiteX15" fmla="*/ 4254255 w 4374292"/>
              <a:gd name="connsiteY15" fmla="*/ 582533 h 1055620"/>
              <a:gd name="connsiteX16" fmla="*/ 4275438 w 4374292"/>
              <a:gd name="connsiteY16" fmla="*/ 561350 h 1055620"/>
              <a:gd name="connsiteX17" fmla="*/ 4303682 w 4374292"/>
              <a:gd name="connsiteY17" fmla="*/ 522515 h 1055620"/>
              <a:gd name="connsiteX18" fmla="*/ 4328396 w 4374292"/>
              <a:gd name="connsiteY18" fmla="*/ 480149 h 1055620"/>
              <a:gd name="connsiteX19" fmla="*/ 4349579 w 4374292"/>
              <a:gd name="connsiteY19" fmla="*/ 466027 h 1055620"/>
              <a:gd name="connsiteX20" fmla="*/ 4367231 w 4374292"/>
              <a:gd name="connsiteY20" fmla="*/ 473088 h 1055620"/>
              <a:gd name="connsiteX21" fmla="*/ 4370762 w 4374292"/>
              <a:gd name="connsiteY21" fmla="*/ 480149 h 1055620"/>
              <a:gd name="connsiteX22" fmla="*/ 4374292 w 4374292"/>
              <a:gd name="connsiteY22" fmla="*/ 501332 h 1055620"/>
              <a:gd name="connsiteX23" fmla="*/ 4367231 w 4374292"/>
              <a:gd name="connsiteY23" fmla="*/ 568411 h 1055620"/>
              <a:gd name="connsiteX24" fmla="*/ 4363701 w 4374292"/>
              <a:gd name="connsiteY24" fmla="*/ 617838 h 1055620"/>
              <a:gd name="connsiteX25" fmla="*/ 4346048 w 4374292"/>
              <a:gd name="connsiteY25" fmla="*/ 684918 h 1055620"/>
              <a:gd name="connsiteX26" fmla="*/ 4314274 w 4374292"/>
              <a:gd name="connsiteY26" fmla="*/ 762589 h 1055620"/>
              <a:gd name="connsiteX27" fmla="*/ 4275438 w 4374292"/>
              <a:gd name="connsiteY27" fmla="*/ 836729 h 1055620"/>
              <a:gd name="connsiteX28" fmla="*/ 4208359 w 4374292"/>
              <a:gd name="connsiteY28" fmla="*/ 942644 h 1055620"/>
              <a:gd name="connsiteX29" fmla="*/ 4169523 w 4374292"/>
              <a:gd name="connsiteY29" fmla="*/ 1002663 h 1055620"/>
              <a:gd name="connsiteX30" fmla="*/ 4137749 w 4374292"/>
              <a:gd name="connsiteY30" fmla="*/ 1030907 h 1055620"/>
              <a:gd name="connsiteX31" fmla="*/ 4113035 w 4374292"/>
              <a:gd name="connsiteY31" fmla="*/ 1045029 h 1055620"/>
              <a:gd name="connsiteX32" fmla="*/ 4081260 w 4374292"/>
              <a:gd name="connsiteY32" fmla="*/ 1055620 h 1055620"/>
              <a:gd name="connsiteX33" fmla="*/ 4035364 w 4374292"/>
              <a:gd name="connsiteY33" fmla="*/ 1045029 h 1055620"/>
              <a:gd name="connsiteX34" fmla="*/ 3985937 w 4374292"/>
              <a:gd name="connsiteY34" fmla="*/ 1020315 h 1055620"/>
              <a:gd name="connsiteX35" fmla="*/ 3922388 w 4374292"/>
              <a:gd name="connsiteY35" fmla="*/ 992071 h 1055620"/>
              <a:gd name="connsiteX36" fmla="*/ 3837656 w 4374292"/>
              <a:gd name="connsiteY36" fmla="*/ 963827 h 1055620"/>
              <a:gd name="connsiteX37" fmla="*/ 3788229 w 4374292"/>
              <a:gd name="connsiteY37" fmla="*/ 953236 h 1055620"/>
              <a:gd name="connsiteX38" fmla="*/ 3668192 w 4374292"/>
              <a:gd name="connsiteY38" fmla="*/ 949705 h 1055620"/>
              <a:gd name="connsiteX39" fmla="*/ 3424587 w 4374292"/>
              <a:gd name="connsiteY39" fmla="*/ 942644 h 1055620"/>
              <a:gd name="connsiteX40" fmla="*/ 2958561 w 4374292"/>
              <a:gd name="connsiteY40" fmla="*/ 935583 h 1055620"/>
              <a:gd name="connsiteX41" fmla="*/ 2672590 w 4374292"/>
              <a:gd name="connsiteY41" fmla="*/ 935583 h 1055620"/>
              <a:gd name="connsiteX42" fmla="*/ 2323071 w 4374292"/>
              <a:gd name="connsiteY42" fmla="*/ 935583 h 1055620"/>
              <a:gd name="connsiteX43" fmla="*/ 2019447 w 4374292"/>
              <a:gd name="connsiteY43" fmla="*/ 939114 h 1055620"/>
              <a:gd name="connsiteX44" fmla="*/ 1592257 w 4374292"/>
              <a:gd name="connsiteY44" fmla="*/ 953236 h 1055620"/>
              <a:gd name="connsiteX45" fmla="*/ 1306286 w 4374292"/>
              <a:gd name="connsiteY45" fmla="*/ 960297 h 1055620"/>
              <a:gd name="connsiteX46" fmla="*/ 1027376 w 4374292"/>
              <a:gd name="connsiteY46" fmla="*/ 974419 h 1055620"/>
              <a:gd name="connsiteX47" fmla="*/ 776711 w 4374292"/>
              <a:gd name="connsiteY47" fmla="*/ 992071 h 1055620"/>
              <a:gd name="connsiteX48" fmla="*/ 600186 w 4374292"/>
              <a:gd name="connsiteY48" fmla="*/ 1013254 h 1055620"/>
              <a:gd name="connsiteX49" fmla="*/ 543698 w 4374292"/>
              <a:gd name="connsiteY49" fmla="*/ 1020315 h 1055620"/>
              <a:gd name="connsiteX50" fmla="*/ 504862 w 4374292"/>
              <a:gd name="connsiteY50" fmla="*/ 1013254 h 1055620"/>
              <a:gd name="connsiteX51" fmla="*/ 370703 w 4374292"/>
              <a:gd name="connsiteY51" fmla="*/ 970888 h 1055620"/>
              <a:gd name="connsiteX52" fmla="*/ 211830 w 4374292"/>
              <a:gd name="connsiteY52" fmla="*/ 914400 h 1055620"/>
              <a:gd name="connsiteX53" fmla="*/ 84732 w 4374292"/>
              <a:gd name="connsiteY53" fmla="*/ 864973 h 1055620"/>
              <a:gd name="connsiteX54" fmla="*/ 24714 w 4374292"/>
              <a:gd name="connsiteY54" fmla="*/ 847321 h 1055620"/>
              <a:gd name="connsiteX55" fmla="*/ 14122 w 4374292"/>
              <a:gd name="connsiteY55" fmla="*/ 836729 h 1055620"/>
              <a:gd name="connsiteX56" fmla="*/ 7061 w 4374292"/>
              <a:gd name="connsiteY56" fmla="*/ 822607 h 1055620"/>
              <a:gd name="connsiteX57" fmla="*/ 0 w 4374292"/>
              <a:gd name="connsiteY57" fmla="*/ 801424 h 1055620"/>
              <a:gd name="connsiteX58" fmla="*/ 7061 w 4374292"/>
              <a:gd name="connsiteY58" fmla="*/ 776711 h 1055620"/>
              <a:gd name="connsiteX59" fmla="*/ 24714 w 4374292"/>
              <a:gd name="connsiteY59" fmla="*/ 755528 h 1055620"/>
              <a:gd name="connsiteX60" fmla="*/ 74141 w 4374292"/>
              <a:gd name="connsiteY60" fmla="*/ 723753 h 1055620"/>
              <a:gd name="connsiteX61" fmla="*/ 374233 w 4374292"/>
              <a:gd name="connsiteY61" fmla="*/ 483679 h 1055620"/>
              <a:gd name="connsiteX62" fmla="*/ 624899 w 4374292"/>
              <a:gd name="connsiteY62" fmla="*/ 77671 h 1055620"/>
              <a:gd name="connsiteX63" fmla="*/ 677857 w 4374292"/>
              <a:gd name="connsiteY63" fmla="*/ 7061 h 1055620"/>
              <a:gd name="connsiteX64" fmla="*/ 702570 w 4374292"/>
              <a:gd name="connsiteY64" fmla="*/ 0 h 1055620"/>
              <a:gd name="connsiteX65" fmla="*/ 713162 w 4374292"/>
              <a:gd name="connsiteY65" fmla="*/ 7061 h 1055620"/>
              <a:gd name="connsiteX66" fmla="*/ 720223 w 4374292"/>
              <a:gd name="connsiteY66" fmla="*/ 21183 h 1055620"/>
              <a:gd name="connsiteX67" fmla="*/ 709631 w 4374292"/>
              <a:gd name="connsiteY67" fmla="*/ 67080 h 1055620"/>
              <a:gd name="connsiteX68" fmla="*/ 684918 w 4374292"/>
              <a:gd name="connsiteY68" fmla="*/ 127098 h 1055620"/>
              <a:gd name="connsiteX69" fmla="*/ 582533 w 4374292"/>
              <a:gd name="connsiteY69" fmla="*/ 469557 h 1055620"/>
              <a:gd name="connsiteX70" fmla="*/ 554289 w 4374292"/>
              <a:gd name="connsiteY70" fmla="*/ 589594 h 1055620"/>
              <a:gd name="connsiteX71" fmla="*/ 557820 w 4374292"/>
              <a:gd name="connsiteY71" fmla="*/ 660204 h 1055620"/>
              <a:gd name="connsiteX72" fmla="*/ 579003 w 4374292"/>
              <a:gd name="connsiteY72" fmla="*/ 691979 h 1055620"/>
              <a:gd name="connsiteX73" fmla="*/ 607247 w 4374292"/>
              <a:gd name="connsiteY73" fmla="*/ 720223 h 1055620"/>
              <a:gd name="connsiteX74" fmla="*/ 628430 w 4374292"/>
              <a:gd name="connsiteY74" fmla="*/ 730814 h 1055620"/>
              <a:gd name="connsiteX75" fmla="*/ 727284 w 4374292"/>
              <a:gd name="connsiteY75" fmla="*/ 727284 h 1055620"/>
              <a:gd name="connsiteX76" fmla="*/ 988541 w 4374292"/>
              <a:gd name="connsiteY76" fmla="*/ 720223 h 1055620"/>
              <a:gd name="connsiteX77" fmla="*/ 1465159 w 4374292"/>
              <a:gd name="connsiteY77" fmla="*/ 713162 h 1055620"/>
              <a:gd name="connsiteX78" fmla="*/ 1902941 w 4374292"/>
              <a:gd name="connsiteY78" fmla="*/ 706101 h 1055620"/>
              <a:gd name="connsiteX79" fmla="*/ 1966490 w 4374292"/>
              <a:gd name="connsiteY79" fmla="*/ 706101 h 1055620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13162 w 4374292"/>
              <a:gd name="connsiteY64" fmla="*/ 0 h 1048559"/>
              <a:gd name="connsiteX65" fmla="*/ 720223 w 4374292"/>
              <a:gd name="connsiteY65" fmla="*/ 14122 h 1048559"/>
              <a:gd name="connsiteX66" fmla="*/ 709631 w 4374292"/>
              <a:gd name="connsiteY66" fmla="*/ 60019 h 1048559"/>
              <a:gd name="connsiteX67" fmla="*/ 684918 w 4374292"/>
              <a:gd name="connsiteY67" fmla="*/ 120037 h 1048559"/>
              <a:gd name="connsiteX68" fmla="*/ 582533 w 4374292"/>
              <a:gd name="connsiteY68" fmla="*/ 462496 h 1048559"/>
              <a:gd name="connsiteX69" fmla="*/ 554289 w 4374292"/>
              <a:gd name="connsiteY69" fmla="*/ 582533 h 1048559"/>
              <a:gd name="connsiteX70" fmla="*/ 557820 w 4374292"/>
              <a:gd name="connsiteY70" fmla="*/ 653143 h 1048559"/>
              <a:gd name="connsiteX71" fmla="*/ 579003 w 4374292"/>
              <a:gd name="connsiteY71" fmla="*/ 684918 h 1048559"/>
              <a:gd name="connsiteX72" fmla="*/ 607247 w 4374292"/>
              <a:gd name="connsiteY72" fmla="*/ 713162 h 1048559"/>
              <a:gd name="connsiteX73" fmla="*/ 628430 w 4374292"/>
              <a:gd name="connsiteY73" fmla="*/ 723753 h 1048559"/>
              <a:gd name="connsiteX74" fmla="*/ 727284 w 4374292"/>
              <a:gd name="connsiteY74" fmla="*/ 720223 h 1048559"/>
              <a:gd name="connsiteX75" fmla="*/ 988541 w 4374292"/>
              <a:gd name="connsiteY75" fmla="*/ 713162 h 1048559"/>
              <a:gd name="connsiteX76" fmla="*/ 1465159 w 4374292"/>
              <a:gd name="connsiteY76" fmla="*/ 706101 h 1048559"/>
              <a:gd name="connsiteX77" fmla="*/ 1902941 w 4374292"/>
              <a:gd name="connsiteY77" fmla="*/ 699040 h 1048559"/>
              <a:gd name="connsiteX78" fmla="*/ 1966490 w 4374292"/>
              <a:gd name="connsiteY78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20223 w 4374292"/>
              <a:gd name="connsiteY64" fmla="*/ 14122 h 1048559"/>
              <a:gd name="connsiteX65" fmla="*/ 709631 w 4374292"/>
              <a:gd name="connsiteY65" fmla="*/ 60019 h 1048559"/>
              <a:gd name="connsiteX66" fmla="*/ 684918 w 4374292"/>
              <a:gd name="connsiteY66" fmla="*/ 120037 h 1048559"/>
              <a:gd name="connsiteX67" fmla="*/ 582533 w 4374292"/>
              <a:gd name="connsiteY67" fmla="*/ 462496 h 1048559"/>
              <a:gd name="connsiteX68" fmla="*/ 554289 w 4374292"/>
              <a:gd name="connsiteY68" fmla="*/ 582533 h 1048559"/>
              <a:gd name="connsiteX69" fmla="*/ 557820 w 4374292"/>
              <a:gd name="connsiteY69" fmla="*/ 653143 h 1048559"/>
              <a:gd name="connsiteX70" fmla="*/ 579003 w 4374292"/>
              <a:gd name="connsiteY70" fmla="*/ 684918 h 1048559"/>
              <a:gd name="connsiteX71" fmla="*/ 607247 w 4374292"/>
              <a:gd name="connsiteY71" fmla="*/ 713162 h 1048559"/>
              <a:gd name="connsiteX72" fmla="*/ 628430 w 4374292"/>
              <a:gd name="connsiteY72" fmla="*/ 723753 h 1048559"/>
              <a:gd name="connsiteX73" fmla="*/ 727284 w 4374292"/>
              <a:gd name="connsiteY73" fmla="*/ 720223 h 1048559"/>
              <a:gd name="connsiteX74" fmla="*/ 988541 w 4374292"/>
              <a:gd name="connsiteY74" fmla="*/ 713162 h 1048559"/>
              <a:gd name="connsiteX75" fmla="*/ 1465159 w 4374292"/>
              <a:gd name="connsiteY75" fmla="*/ 706101 h 1048559"/>
              <a:gd name="connsiteX76" fmla="*/ 1902941 w 4374292"/>
              <a:gd name="connsiteY76" fmla="*/ 699040 h 1048559"/>
              <a:gd name="connsiteX77" fmla="*/ 1966490 w 4374292"/>
              <a:gd name="connsiteY77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09631 w 4374292"/>
              <a:gd name="connsiteY64" fmla="*/ 60019 h 1048559"/>
              <a:gd name="connsiteX65" fmla="*/ 684918 w 4374292"/>
              <a:gd name="connsiteY65" fmla="*/ 120037 h 1048559"/>
              <a:gd name="connsiteX66" fmla="*/ 582533 w 4374292"/>
              <a:gd name="connsiteY66" fmla="*/ 462496 h 1048559"/>
              <a:gd name="connsiteX67" fmla="*/ 554289 w 4374292"/>
              <a:gd name="connsiteY67" fmla="*/ 582533 h 1048559"/>
              <a:gd name="connsiteX68" fmla="*/ 557820 w 4374292"/>
              <a:gd name="connsiteY68" fmla="*/ 653143 h 1048559"/>
              <a:gd name="connsiteX69" fmla="*/ 579003 w 4374292"/>
              <a:gd name="connsiteY69" fmla="*/ 684918 h 1048559"/>
              <a:gd name="connsiteX70" fmla="*/ 607247 w 4374292"/>
              <a:gd name="connsiteY70" fmla="*/ 713162 h 1048559"/>
              <a:gd name="connsiteX71" fmla="*/ 628430 w 4374292"/>
              <a:gd name="connsiteY71" fmla="*/ 723753 h 1048559"/>
              <a:gd name="connsiteX72" fmla="*/ 727284 w 4374292"/>
              <a:gd name="connsiteY72" fmla="*/ 720223 h 1048559"/>
              <a:gd name="connsiteX73" fmla="*/ 988541 w 4374292"/>
              <a:gd name="connsiteY73" fmla="*/ 713162 h 1048559"/>
              <a:gd name="connsiteX74" fmla="*/ 1465159 w 4374292"/>
              <a:gd name="connsiteY74" fmla="*/ 706101 h 1048559"/>
              <a:gd name="connsiteX75" fmla="*/ 1902941 w 4374292"/>
              <a:gd name="connsiteY75" fmla="*/ 699040 h 1048559"/>
              <a:gd name="connsiteX76" fmla="*/ 1966490 w 4374292"/>
              <a:gd name="connsiteY76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24899 w 4374292"/>
              <a:gd name="connsiteY62" fmla="*/ 70610 h 1048559"/>
              <a:gd name="connsiteX63" fmla="*/ 677857 w 4374292"/>
              <a:gd name="connsiteY63" fmla="*/ 0 h 1048559"/>
              <a:gd name="connsiteX64" fmla="*/ 709631 w 4374292"/>
              <a:gd name="connsiteY64" fmla="*/ 60019 h 1048559"/>
              <a:gd name="connsiteX65" fmla="*/ 582533 w 4374292"/>
              <a:gd name="connsiteY65" fmla="*/ 462496 h 1048559"/>
              <a:gd name="connsiteX66" fmla="*/ 554289 w 4374292"/>
              <a:gd name="connsiteY66" fmla="*/ 582533 h 1048559"/>
              <a:gd name="connsiteX67" fmla="*/ 557820 w 4374292"/>
              <a:gd name="connsiteY67" fmla="*/ 653143 h 1048559"/>
              <a:gd name="connsiteX68" fmla="*/ 579003 w 4374292"/>
              <a:gd name="connsiteY68" fmla="*/ 684918 h 1048559"/>
              <a:gd name="connsiteX69" fmla="*/ 607247 w 4374292"/>
              <a:gd name="connsiteY69" fmla="*/ 713162 h 1048559"/>
              <a:gd name="connsiteX70" fmla="*/ 628430 w 4374292"/>
              <a:gd name="connsiteY70" fmla="*/ 723753 h 1048559"/>
              <a:gd name="connsiteX71" fmla="*/ 727284 w 4374292"/>
              <a:gd name="connsiteY71" fmla="*/ 720223 h 1048559"/>
              <a:gd name="connsiteX72" fmla="*/ 988541 w 4374292"/>
              <a:gd name="connsiteY72" fmla="*/ 713162 h 1048559"/>
              <a:gd name="connsiteX73" fmla="*/ 1465159 w 4374292"/>
              <a:gd name="connsiteY73" fmla="*/ 706101 h 1048559"/>
              <a:gd name="connsiteX74" fmla="*/ 1902941 w 4374292"/>
              <a:gd name="connsiteY74" fmla="*/ 699040 h 1048559"/>
              <a:gd name="connsiteX75" fmla="*/ 1966490 w 4374292"/>
              <a:gd name="connsiteY75" fmla="*/ 699040 h 1048559"/>
              <a:gd name="connsiteX0" fmla="*/ 1966490 w 4374292"/>
              <a:gd name="connsiteY0" fmla="*/ 699040 h 1048559"/>
              <a:gd name="connsiteX1" fmla="*/ 2418394 w 4374292"/>
              <a:gd name="connsiteY1" fmla="*/ 699040 h 1048559"/>
              <a:gd name="connsiteX2" fmla="*/ 2877359 w 4374292"/>
              <a:gd name="connsiteY2" fmla="*/ 699040 h 1048559"/>
              <a:gd name="connsiteX3" fmla="*/ 3272776 w 4374292"/>
              <a:gd name="connsiteY3" fmla="*/ 699040 h 1048559"/>
              <a:gd name="connsiteX4" fmla="*/ 3488136 w 4374292"/>
              <a:gd name="connsiteY4" fmla="*/ 699040 h 1048559"/>
              <a:gd name="connsiteX5" fmla="*/ 3650539 w 4374292"/>
              <a:gd name="connsiteY5" fmla="*/ 699040 h 1048559"/>
              <a:gd name="connsiteX6" fmla="*/ 3728210 w 4374292"/>
              <a:gd name="connsiteY6" fmla="*/ 699040 h 1048559"/>
              <a:gd name="connsiteX7" fmla="*/ 3802351 w 4374292"/>
              <a:gd name="connsiteY7" fmla="*/ 699040 h 1048559"/>
              <a:gd name="connsiteX8" fmla="*/ 3876491 w 4374292"/>
              <a:gd name="connsiteY8" fmla="*/ 699040 h 1048559"/>
              <a:gd name="connsiteX9" fmla="*/ 3950632 w 4374292"/>
              <a:gd name="connsiteY9" fmla="*/ 699040 h 1048559"/>
              <a:gd name="connsiteX10" fmla="*/ 4017711 w 4374292"/>
              <a:gd name="connsiteY10" fmla="*/ 691979 h 1048559"/>
              <a:gd name="connsiteX11" fmla="*/ 4077730 w 4374292"/>
              <a:gd name="connsiteY11" fmla="*/ 681387 h 1048559"/>
              <a:gd name="connsiteX12" fmla="*/ 4130688 w 4374292"/>
              <a:gd name="connsiteY12" fmla="*/ 660204 h 1048559"/>
              <a:gd name="connsiteX13" fmla="*/ 4173054 w 4374292"/>
              <a:gd name="connsiteY13" fmla="*/ 639021 h 1048559"/>
              <a:gd name="connsiteX14" fmla="*/ 4211889 w 4374292"/>
              <a:gd name="connsiteY14" fmla="*/ 610777 h 1048559"/>
              <a:gd name="connsiteX15" fmla="*/ 4254255 w 4374292"/>
              <a:gd name="connsiteY15" fmla="*/ 575472 h 1048559"/>
              <a:gd name="connsiteX16" fmla="*/ 4275438 w 4374292"/>
              <a:gd name="connsiteY16" fmla="*/ 554289 h 1048559"/>
              <a:gd name="connsiteX17" fmla="*/ 4303682 w 4374292"/>
              <a:gd name="connsiteY17" fmla="*/ 515454 h 1048559"/>
              <a:gd name="connsiteX18" fmla="*/ 4328396 w 4374292"/>
              <a:gd name="connsiteY18" fmla="*/ 473088 h 1048559"/>
              <a:gd name="connsiteX19" fmla="*/ 4349579 w 4374292"/>
              <a:gd name="connsiteY19" fmla="*/ 458966 h 1048559"/>
              <a:gd name="connsiteX20" fmla="*/ 4367231 w 4374292"/>
              <a:gd name="connsiteY20" fmla="*/ 466027 h 1048559"/>
              <a:gd name="connsiteX21" fmla="*/ 4370762 w 4374292"/>
              <a:gd name="connsiteY21" fmla="*/ 473088 h 1048559"/>
              <a:gd name="connsiteX22" fmla="*/ 4374292 w 4374292"/>
              <a:gd name="connsiteY22" fmla="*/ 494271 h 1048559"/>
              <a:gd name="connsiteX23" fmla="*/ 4367231 w 4374292"/>
              <a:gd name="connsiteY23" fmla="*/ 561350 h 1048559"/>
              <a:gd name="connsiteX24" fmla="*/ 4363701 w 4374292"/>
              <a:gd name="connsiteY24" fmla="*/ 610777 h 1048559"/>
              <a:gd name="connsiteX25" fmla="*/ 4346048 w 4374292"/>
              <a:gd name="connsiteY25" fmla="*/ 677857 h 1048559"/>
              <a:gd name="connsiteX26" fmla="*/ 4314274 w 4374292"/>
              <a:gd name="connsiteY26" fmla="*/ 755528 h 1048559"/>
              <a:gd name="connsiteX27" fmla="*/ 4275438 w 4374292"/>
              <a:gd name="connsiteY27" fmla="*/ 829668 h 1048559"/>
              <a:gd name="connsiteX28" fmla="*/ 4208359 w 4374292"/>
              <a:gd name="connsiteY28" fmla="*/ 935583 h 1048559"/>
              <a:gd name="connsiteX29" fmla="*/ 4169523 w 4374292"/>
              <a:gd name="connsiteY29" fmla="*/ 995602 h 1048559"/>
              <a:gd name="connsiteX30" fmla="*/ 4137749 w 4374292"/>
              <a:gd name="connsiteY30" fmla="*/ 1023846 h 1048559"/>
              <a:gd name="connsiteX31" fmla="*/ 4113035 w 4374292"/>
              <a:gd name="connsiteY31" fmla="*/ 1037968 h 1048559"/>
              <a:gd name="connsiteX32" fmla="*/ 4081260 w 4374292"/>
              <a:gd name="connsiteY32" fmla="*/ 1048559 h 1048559"/>
              <a:gd name="connsiteX33" fmla="*/ 4035364 w 4374292"/>
              <a:gd name="connsiteY33" fmla="*/ 1037968 h 1048559"/>
              <a:gd name="connsiteX34" fmla="*/ 3985937 w 4374292"/>
              <a:gd name="connsiteY34" fmla="*/ 1013254 h 1048559"/>
              <a:gd name="connsiteX35" fmla="*/ 3922388 w 4374292"/>
              <a:gd name="connsiteY35" fmla="*/ 985010 h 1048559"/>
              <a:gd name="connsiteX36" fmla="*/ 3837656 w 4374292"/>
              <a:gd name="connsiteY36" fmla="*/ 956766 h 1048559"/>
              <a:gd name="connsiteX37" fmla="*/ 3788229 w 4374292"/>
              <a:gd name="connsiteY37" fmla="*/ 946175 h 1048559"/>
              <a:gd name="connsiteX38" fmla="*/ 3668192 w 4374292"/>
              <a:gd name="connsiteY38" fmla="*/ 942644 h 1048559"/>
              <a:gd name="connsiteX39" fmla="*/ 3424587 w 4374292"/>
              <a:gd name="connsiteY39" fmla="*/ 935583 h 1048559"/>
              <a:gd name="connsiteX40" fmla="*/ 2958561 w 4374292"/>
              <a:gd name="connsiteY40" fmla="*/ 928522 h 1048559"/>
              <a:gd name="connsiteX41" fmla="*/ 2672590 w 4374292"/>
              <a:gd name="connsiteY41" fmla="*/ 928522 h 1048559"/>
              <a:gd name="connsiteX42" fmla="*/ 2323071 w 4374292"/>
              <a:gd name="connsiteY42" fmla="*/ 928522 h 1048559"/>
              <a:gd name="connsiteX43" fmla="*/ 2019447 w 4374292"/>
              <a:gd name="connsiteY43" fmla="*/ 932053 h 1048559"/>
              <a:gd name="connsiteX44" fmla="*/ 1592257 w 4374292"/>
              <a:gd name="connsiteY44" fmla="*/ 946175 h 1048559"/>
              <a:gd name="connsiteX45" fmla="*/ 1306286 w 4374292"/>
              <a:gd name="connsiteY45" fmla="*/ 953236 h 1048559"/>
              <a:gd name="connsiteX46" fmla="*/ 1027376 w 4374292"/>
              <a:gd name="connsiteY46" fmla="*/ 967358 h 1048559"/>
              <a:gd name="connsiteX47" fmla="*/ 776711 w 4374292"/>
              <a:gd name="connsiteY47" fmla="*/ 985010 h 1048559"/>
              <a:gd name="connsiteX48" fmla="*/ 600186 w 4374292"/>
              <a:gd name="connsiteY48" fmla="*/ 1006193 h 1048559"/>
              <a:gd name="connsiteX49" fmla="*/ 543698 w 4374292"/>
              <a:gd name="connsiteY49" fmla="*/ 1013254 h 1048559"/>
              <a:gd name="connsiteX50" fmla="*/ 504862 w 4374292"/>
              <a:gd name="connsiteY50" fmla="*/ 1006193 h 1048559"/>
              <a:gd name="connsiteX51" fmla="*/ 370703 w 4374292"/>
              <a:gd name="connsiteY51" fmla="*/ 963827 h 1048559"/>
              <a:gd name="connsiteX52" fmla="*/ 211830 w 4374292"/>
              <a:gd name="connsiteY52" fmla="*/ 907339 h 1048559"/>
              <a:gd name="connsiteX53" fmla="*/ 84732 w 4374292"/>
              <a:gd name="connsiteY53" fmla="*/ 857912 h 1048559"/>
              <a:gd name="connsiteX54" fmla="*/ 24714 w 4374292"/>
              <a:gd name="connsiteY54" fmla="*/ 840260 h 1048559"/>
              <a:gd name="connsiteX55" fmla="*/ 14122 w 4374292"/>
              <a:gd name="connsiteY55" fmla="*/ 829668 h 1048559"/>
              <a:gd name="connsiteX56" fmla="*/ 7061 w 4374292"/>
              <a:gd name="connsiteY56" fmla="*/ 815546 h 1048559"/>
              <a:gd name="connsiteX57" fmla="*/ 0 w 4374292"/>
              <a:gd name="connsiteY57" fmla="*/ 794363 h 1048559"/>
              <a:gd name="connsiteX58" fmla="*/ 7061 w 4374292"/>
              <a:gd name="connsiteY58" fmla="*/ 769650 h 1048559"/>
              <a:gd name="connsiteX59" fmla="*/ 24714 w 4374292"/>
              <a:gd name="connsiteY59" fmla="*/ 748467 h 1048559"/>
              <a:gd name="connsiteX60" fmla="*/ 74141 w 4374292"/>
              <a:gd name="connsiteY60" fmla="*/ 716692 h 1048559"/>
              <a:gd name="connsiteX61" fmla="*/ 374233 w 4374292"/>
              <a:gd name="connsiteY61" fmla="*/ 476618 h 1048559"/>
              <a:gd name="connsiteX62" fmla="*/ 677857 w 4374292"/>
              <a:gd name="connsiteY62" fmla="*/ 0 h 1048559"/>
              <a:gd name="connsiteX63" fmla="*/ 709631 w 4374292"/>
              <a:gd name="connsiteY63" fmla="*/ 60019 h 1048559"/>
              <a:gd name="connsiteX64" fmla="*/ 582533 w 4374292"/>
              <a:gd name="connsiteY64" fmla="*/ 462496 h 1048559"/>
              <a:gd name="connsiteX65" fmla="*/ 554289 w 4374292"/>
              <a:gd name="connsiteY65" fmla="*/ 582533 h 1048559"/>
              <a:gd name="connsiteX66" fmla="*/ 557820 w 4374292"/>
              <a:gd name="connsiteY66" fmla="*/ 653143 h 1048559"/>
              <a:gd name="connsiteX67" fmla="*/ 579003 w 4374292"/>
              <a:gd name="connsiteY67" fmla="*/ 684918 h 1048559"/>
              <a:gd name="connsiteX68" fmla="*/ 607247 w 4374292"/>
              <a:gd name="connsiteY68" fmla="*/ 713162 h 1048559"/>
              <a:gd name="connsiteX69" fmla="*/ 628430 w 4374292"/>
              <a:gd name="connsiteY69" fmla="*/ 723753 h 1048559"/>
              <a:gd name="connsiteX70" fmla="*/ 727284 w 4374292"/>
              <a:gd name="connsiteY70" fmla="*/ 720223 h 1048559"/>
              <a:gd name="connsiteX71" fmla="*/ 988541 w 4374292"/>
              <a:gd name="connsiteY71" fmla="*/ 713162 h 1048559"/>
              <a:gd name="connsiteX72" fmla="*/ 1465159 w 4374292"/>
              <a:gd name="connsiteY72" fmla="*/ 706101 h 1048559"/>
              <a:gd name="connsiteX73" fmla="*/ 1902941 w 4374292"/>
              <a:gd name="connsiteY73" fmla="*/ 699040 h 1048559"/>
              <a:gd name="connsiteX74" fmla="*/ 1966490 w 4374292"/>
              <a:gd name="connsiteY74" fmla="*/ 699040 h 1048559"/>
              <a:gd name="connsiteX0" fmla="*/ 1966490 w 4374292"/>
              <a:gd name="connsiteY0" fmla="*/ 639021 h 988540"/>
              <a:gd name="connsiteX1" fmla="*/ 2418394 w 4374292"/>
              <a:gd name="connsiteY1" fmla="*/ 639021 h 988540"/>
              <a:gd name="connsiteX2" fmla="*/ 2877359 w 4374292"/>
              <a:gd name="connsiteY2" fmla="*/ 639021 h 988540"/>
              <a:gd name="connsiteX3" fmla="*/ 3272776 w 4374292"/>
              <a:gd name="connsiteY3" fmla="*/ 639021 h 988540"/>
              <a:gd name="connsiteX4" fmla="*/ 3488136 w 4374292"/>
              <a:gd name="connsiteY4" fmla="*/ 639021 h 988540"/>
              <a:gd name="connsiteX5" fmla="*/ 3650539 w 4374292"/>
              <a:gd name="connsiteY5" fmla="*/ 639021 h 988540"/>
              <a:gd name="connsiteX6" fmla="*/ 3728210 w 4374292"/>
              <a:gd name="connsiteY6" fmla="*/ 639021 h 988540"/>
              <a:gd name="connsiteX7" fmla="*/ 3802351 w 4374292"/>
              <a:gd name="connsiteY7" fmla="*/ 639021 h 988540"/>
              <a:gd name="connsiteX8" fmla="*/ 3876491 w 4374292"/>
              <a:gd name="connsiteY8" fmla="*/ 639021 h 988540"/>
              <a:gd name="connsiteX9" fmla="*/ 3950632 w 4374292"/>
              <a:gd name="connsiteY9" fmla="*/ 639021 h 988540"/>
              <a:gd name="connsiteX10" fmla="*/ 4017711 w 4374292"/>
              <a:gd name="connsiteY10" fmla="*/ 631960 h 988540"/>
              <a:gd name="connsiteX11" fmla="*/ 4077730 w 4374292"/>
              <a:gd name="connsiteY11" fmla="*/ 621368 h 988540"/>
              <a:gd name="connsiteX12" fmla="*/ 4130688 w 4374292"/>
              <a:gd name="connsiteY12" fmla="*/ 600185 h 988540"/>
              <a:gd name="connsiteX13" fmla="*/ 4173054 w 4374292"/>
              <a:gd name="connsiteY13" fmla="*/ 579002 h 988540"/>
              <a:gd name="connsiteX14" fmla="*/ 4211889 w 4374292"/>
              <a:gd name="connsiteY14" fmla="*/ 550758 h 988540"/>
              <a:gd name="connsiteX15" fmla="*/ 4254255 w 4374292"/>
              <a:gd name="connsiteY15" fmla="*/ 515453 h 988540"/>
              <a:gd name="connsiteX16" fmla="*/ 4275438 w 4374292"/>
              <a:gd name="connsiteY16" fmla="*/ 494270 h 988540"/>
              <a:gd name="connsiteX17" fmla="*/ 4303682 w 4374292"/>
              <a:gd name="connsiteY17" fmla="*/ 455435 h 988540"/>
              <a:gd name="connsiteX18" fmla="*/ 4328396 w 4374292"/>
              <a:gd name="connsiteY18" fmla="*/ 413069 h 988540"/>
              <a:gd name="connsiteX19" fmla="*/ 4349579 w 4374292"/>
              <a:gd name="connsiteY19" fmla="*/ 398947 h 988540"/>
              <a:gd name="connsiteX20" fmla="*/ 4367231 w 4374292"/>
              <a:gd name="connsiteY20" fmla="*/ 406008 h 988540"/>
              <a:gd name="connsiteX21" fmla="*/ 4370762 w 4374292"/>
              <a:gd name="connsiteY21" fmla="*/ 413069 h 988540"/>
              <a:gd name="connsiteX22" fmla="*/ 4374292 w 4374292"/>
              <a:gd name="connsiteY22" fmla="*/ 434252 h 988540"/>
              <a:gd name="connsiteX23" fmla="*/ 4367231 w 4374292"/>
              <a:gd name="connsiteY23" fmla="*/ 501331 h 988540"/>
              <a:gd name="connsiteX24" fmla="*/ 4363701 w 4374292"/>
              <a:gd name="connsiteY24" fmla="*/ 550758 h 988540"/>
              <a:gd name="connsiteX25" fmla="*/ 4346048 w 4374292"/>
              <a:gd name="connsiteY25" fmla="*/ 617838 h 988540"/>
              <a:gd name="connsiteX26" fmla="*/ 4314274 w 4374292"/>
              <a:gd name="connsiteY26" fmla="*/ 695509 h 988540"/>
              <a:gd name="connsiteX27" fmla="*/ 4275438 w 4374292"/>
              <a:gd name="connsiteY27" fmla="*/ 769649 h 988540"/>
              <a:gd name="connsiteX28" fmla="*/ 4208359 w 4374292"/>
              <a:gd name="connsiteY28" fmla="*/ 875564 h 988540"/>
              <a:gd name="connsiteX29" fmla="*/ 4169523 w 4374292"/>
              <a:gd name="connsiteY29" fmla="*/ 935583 h 988540"/>
              <a:gd name="connsiteX30" fmla="*/ 4137749 w 4374292"/>
              <a:gd name="connsiteY30" fmla="*/ 963827 h 988540"/>
              <a:gd name="connsiteX31" fmla="*/ 4113035 w 4374292"/>
              <a:gd name="connsiteY31" fmla="*/ 977949 h 988540"/>
              <a:gd name="connsiteX32" fmla="*/ 4081260 w 4374292"/>
              <a:gd name="connsiteY32" fmla="*/ 988540 h 988540"/>
              <a:gd name="connsiteX33" fmla="*/ 4035364 w 4374292"/>
              <a:gd name="connsiteY33" fmla="*/ 977949 h 988540"/>
              <a:gd name="connsiteX34" fmla="*/ 3985937 w 4374292"/>
              <a:gd name="connsiteY34" fmla="*/ 953235 h 988540"/>
              <a:gd name="connsiteX35" fmla="*/ 3922388 w 4374292"/>
              <a:gd name="connsiteY35" fmla="*/ 924991 h 988540"/>
              <a:gd name="connsiteX36" fmla="*/ 3837656 w 4374292"/>
              <a:gd name="connsiteY36" fmla="*/ 896747 h 988540"/>
              <a:gd name="connsiteX37" fmla="*/ 3788229 w 4374292"/>
              <a:gd name="connsiteY37" fmla="*/ 886156 h 988540"/>
              <a:gd name="connsiteX38" fmla="*/ 3668192 w 4374292"/>
              <a:gd name="connsiteY38" fmla="*/ 882625 h 988540"/>
              <a:gd name="connsiteX39" fmla="*/ 3424587 w 4374292"/>
              <a:gd name="connsiteY39" fmla="*/ 875564 h 988540"/>
              <a:gd name="connsiteX40" fmla="*/ 2958561 w 4374292"/>
              <a:gd name="connsiteY40" fmla="*/ 868503 h 988540"/>
              <a:gd name="connsiteX41" fmla="*/ 2672590 w 4374292"/>
              <a:gd name="connsiteY41" fmla="*/ 868503 h 988540"/>
              <a:gd name="connsiteX42" fmla="*/ 2323071 w 4374292"/>
              <a:gd name="connsiteY42" fmla="*/ 868503 h 988540"/>
              <a:gd name="connsiteX43" fmla="*/ 2019447 w 4374292"/>
              <a:gd name="connsiteY43" fmla="*/ 872034 h 988540"/>
              <a:gd name="connsiteX44" fmla="*/ 1592257 w 4374292"/>
              <a:gd name="connsiteY44" fmla="*/ 886156 h 988540"/>
              <a:gd name="connsiteX45" fmla="*/ 1306286 w 4374292"/>
              <a:gd name="connsiteY45" fmla="*/ 893217 h 988540"/>
              <a:gd name="connsiteX46" fmla="*/ 1027376 w 4374292"/>
              <a:gd name="connsiteY46" fmla="*/ 907339 h 988540"/>
              <a:gd name="connsiteX47" fmla="*/ 776711 w 4374292"/>
              <a:gd name="connsiteY47" fmla="*/ 924991 h 988540"/>
              <a:gd name="connsiteX48" fmla="*/ 600186 w 4374292"/>
              <a:gd name="connsiteY48" fmla="*/ 946174 h 988540"/>
              <a:gd name="connsiteX49" fmla="*/ 543698 w 4374292"/>
              <a:gd name="connsiteY49" fmla="*/ 953235 h 988540"/>
              <a:gd name="connsiteX50" fmla="*/ 504862 w 4374292"/>
              <a:gd name="connsiteY50" fmla="*/ 946174 h 988540"/>
              <a:gd name="connsiteX51" fmla="*/ 370703 w 4374292"/>
              <a:gd name="connsiteY51" fmla="*/ 903808 h 988540"/>
              <a:gd name="connsiteX52" fmla="*/ 211830 w 4374292"/>
              <a:gd name="connsiteY52" fmla="*/ 847320 h 988540"/>
              <a:gd name="connsiteX53" fmla="*/ 84732 w 4374292"/>
              <a:gd name="connsiteY53" fmla="*/ 797893 h 988540"/>
              <a:gd name="connsiteX54" fmla="*/ 24714 w 4374292"/>
              <a:gd name="connsiteY54" fmla="*/ 780241 h 988540"/>
              <a:gd name="connsiteX55" fmla="*/ 14122 w 4374292"/>
              <a:gd name="connsiteY55" fmla="*/ 769649 h 988540"/>
              <a:gd name="connsiteX56" fmla="*/ 7061 w 4374292"/>
              <a:gd name="connsiteY56" fmla="*/ 755527 h 988540"/>
              <a:gd name="connsiteX57" fmla="*/ 0 w 4374292"/>
              <a:gd name="connsiteY57" fmla="*/ 734344 h 988540"/>
              <a:gd name="connsiteX58" fmla="*/ 7061 w 4374292"/>
              <a:gd name="connsiteY58" fmla="*/ 709631 h 988540"/>
              <a:gd name="connsiteX59" fmla="*/ 24714 w 4374292"/>
              <a:gd name="connsiteY59" fmla="*/ 688448 h 988540"/>
              <a:gd name="connsiteX60" fmla="*/ 74141 w 4374292"/>
              <a:gd name="connsiteY60" fmla="*/ 656673 h 988540"/>
              <a:gd name="connsiteX61" fmla="*/ 374233 w 4374292"/>
              <a:gd name="connsiteY61" fmla="*/ 416599 h 988540"/>
              <a:gd name="connsiteX62" fmla="*/ 709631 w 4374292"/>
              <a:gd name="connsiteY62" fmla="*/ 0 h 988540"/>
              <a:gd name="connsiteX63" fmla="*/ 582533 w 4374292"/>
              <a:gd name="connsiteY63" fmla="*/ 402477 h 988540"/>
              <a:gd name="connsiteX64" fmla="*/ 554289 w 4374292"/>
              <a:gd name="connsiteY64" fmla="*/ 522514 h 988540"/>
              <a:gd name="connsiteX65" fmla="*/ 557820 w 4374292"/>
              <a:gd name="connsiteY65" fmla="*/ 593124 h 988540"/>
              <a:gd name="connsiteX66" fmla="*/ 579003 w 4374292"/>
              <a:gd name="connsiteY66" fmla="*/ 624899 h 988540"/>
              <a:gd name="connsiteX67" fmla="*/ 607247 w 4374292"/>
              <a:gd name="connsiteY67" fmla="*/ 653143 h 988540"/>
              <a:gd name="connsiteX68" fmla="*/ 628430 w 4374292"/>
              <a:gd name="connsiteY68" fmla="*/ 663734 h 988540"/>
              <a:gd name="connsiteX69" fmla="*/ 727284 w 4374292"/>
              <a:gd name="connsiteY69" fmla="*/ 660204 h 988540"/>
              <a:gd name="connsiteX70" fmla="*/ 988541 w 4374292"/>
              <a:gd name="connsiteY70" fmla="*/ 653143 h 988540"/>
              <a:gd name="connsiteX71" fmla="*/ 1465159 w 4374292"/>
              <a:gd name="connsiteY71" fmla="*/ 646082 h 988540"/>
              <a:gd name="connsiteX72" fmla="*/ 1902941 w 4374292"/>
              <a:gd name="connsiteY72" fmla="*/ 639021 h 988540"/>
              <a:gd name="connsiteX73" fmla="*/ 1966490 w 4374292"/>
              <a:gd name="connsiteY73" fmla="*/ 639021 h 988540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374233 w 4374292"/>
              <a:gd name="connsiteY61" fmla="*/ 17652 h 589593"/>
              <a:gd name="connsiteX62" fmla="*/ 582533 w 4374292"/>
              <a:gd name="connsiteY62" fmla="*/ 3530 h 589593"/>
              <a:gd name="connsiteX63" fmla="*/ 554289 w 4374292"/>
              <a:gd name="connsiteY63" fmla="*/ 123567 h 589593"/>
              <a:gd name="connsiteX64" fmla="*/ 557820 w 4374292"/>
              <a:gd name="connsiteY64" fmla="*/ 194177 h 589593"/>
              <a:gd name="connsiteX65" fmla="*/ 579003 w 4374292"/>
              <a:gd name="connsiteY65" fmla="*/ 225952 h 589593"/>
              <a:gd name="connsiteX66" fmla="*/ 607247 w 4374292"/>
              <a:gd name="connsiteY66" fmla="*/ 254196 h 589593"/>
              <a:gd name="connsiteX67" fmla="*/ 628430 w 4374292"/>
              <a:gd name="connsiteY67" fmla="*/ 264787 h 589593"/>
              <a:gd name="connsiteX68" fmla="*/ 727284 w 4374292"/>
              <a:gd name="connsiteY68" fmla="*/ 261257 h 589593"/>
              <a:gd name="connsiteX69" fmla="*/ 988541 w 4374292"/>
              <a:gd name="connsiteY69" fmla="*/ 254196 h 589593"/>
              <a:gd name="connsiteX70" fmla="*/ 1465159 w 4374292"/>
              <a:gd name="connsiteY70" fmla="*/ 247135 h 589593"/>
              <a:gd name="connsiteX71" fmla="*/ 1902941 w 4374292"/>
              <a:gd name="connsiteY71" fmla="*/ 240074 h 589593"/>
              <a:gd name="connsiteX72" fmla="*/ 1966490 w 4374292"/>
              <a:gd name="connsiteY72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82533 w 4374292"/>
              <a:gd name="connsiteY61" fmla="*/ 3530 h 589593"/>
              <a:gd name="connsiteX62" fmla="*/ 554289 w 4374292"/>
              <a:gd name="connsiteY62" fmla="*/ 123567 h 589593"/>
              <a:gd name="connsiteX63" fmla="*/ 557820 w 4374292"/>
              <a:gd name="connsiteY63" fmla="*/ 194177 h 589593"/>
              <a:gd name="connsiteX64" fmla="*/ 579003 w 4374292"/>
              <a:gd name="connsiteY64" fmla="*/ 225952 h 589593"/>
              <a:gd name="connsiteX65" fmla="*/ 607247 w 4374292"/>
              <a:gd name="connsiteY65" fmla="*/ 254196 h 589593"/>
              <a:gd name="connsiteX66" fmla="*/ 628430 w 4374292"/>
              <a:gd name="connsiteY66" fmla="*/ 264787 h 589593"/>
              <a:gd name="connsiteX67" fmla="*/ 727284 w 4374292"/>
              <a:gd name="connsiteY67" fmla="*/ 261257 h 589593"/>
              <a:gd name="connsiteX68" fmla="*/ 988541 w 4374292"/>
              <a:gd name="connsiteY68" fmla="*/ 254196 h 589593"/>
              <a:gd name="connsiteX69" fmla="*/ 1465159 w 4374292"/>
              <a:gd name="connsiteY69" fmla="*/ 247135 h 589593"/>
              <a:gd name="connsiteX70" fmla="*/ 1902941 w 4374292"/>
              <a:gd name="connsiteY70" fmla="*/ 240074 h 589593"/>
              <a:gd name="connsiteX71" fmla="*/ 1966490 w 4374292"/>
              <a:gd name="connsiteY71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54289 w 4374292"/>
              <a:gd name="connsiteY61" fmla="*/ 123567 h 589593"/>
              <a:gd name="connsiteX62" fmla="*/ 557820 w 4374292"/>
              <a:gd name="connsiteY62" fmla="*/ 194177 h 589593"/>
              <a:gd name="connsiteX63" fmla="*/ 579003 w 4374292"/>
              <a:gd name="connsiteY63" fmla="*/ 225952 h 589593"/>
              <a:gd name="connsiteX64" fmla="*/ 607247 w 4374292"/>
              <a:gd name="connsiteY64" fmla="*/ 254196 h 589593"/>
              <a:gd name="connsiteX65" fmla="*/ 628430 w 4374292"/>
              <a:gd name="connsiteY65" fmla="*/ 264787 h 589593"/>
              <a:gd name="connsiteX66" fmla="*/ 727284 w 4374292"/>
              <a:gd name="connsiteY66" fmla="*/ 261257 h 589593"/>
              <a:gd name="connsiteX67" fmla="*/ 988541 w 4374292"/>
              <a:gd name="connsiteY67" fmla="*/ 254196 h 589593"/>
              <a:gd name="connsiteX68" fmla="*/ 1465159 w 4374292"/>
              <a:gd name="connsiteY68" fmla="*/ 247135 h 589593"/>
              <a:gd name="connsiteX69" fmla="*/ 1902941 w 4374292"/>
              <a:gd name="connsiteY69" fmla="*/ 240074 h 589593"/>
              <a:gd name="connsiteX70" fmla="*/ 1966490 w 4374292"/>
              <a:gd name="connsiteY70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57820 w 4374292"/>
              <a:gd name="connsiteY61" fmla="*/ 194177 h 589593"/>
              <a:gd name="connsiteX62" fmla="*/ 579003 w 4374292"/>
              <a:gd name="connsiteY62" fmla="*/ 225952 h 589593"/>
              <a:gd name="connsiteX63" fmla="*/ 607247 w 4374292"/>
              <a:gd name="connsiteY63" fmla="*/ 254196 h 589593"/>
              <a:gd name="connsiteX64" fmla="*/ 628430 w 4374292"/>
              <a:gd name="connsiteY64" fmla="*/ 264787 h 589593"/>
              <a:gd name="connsiteX65" fmla="*/ 727284 w 4374292"/>
              <a:gd name="connsiteY65" fmla="*/ 261257 h 589593"/>
              <a:gd name="connsiteX66" fmla="*/ 988541 w 4374292"/>
              <a:gd name="connsiteY66" fmla="*/ 254196 h 589593"/>
              <a:gd name="connsiteX67" fmla="*/ 1465159 w 4374292"/>
              <a:gd name="connsiteY67" fmla="*/ 247135 h 589593"/>
              <a:gd name="connsiteX68" fmla="*/ 1902941 w 4374292"/>
              <a:gd name="connsiteY68" fmla="*/ 240074 h 589593"/>
              <a:gd name="connsiteX69" fmla="*/ 1966490 w 4374292"/>
              <a:gd name="connsiteY69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579003 w 4374292"/>
              <a:gd name="connsiteY61" fmla="*/ 225952 h 589593"/>
              <a:gd name="connsiteX62" fmla="*/ 607247 w 4374292"/>
              <a:gd name="connsiteY62" fmla="*/ 254196 h 589593"/>
              <a:gd name="connsiteX63" fmla="*/ 628430 w 4374292"/>
              <a:gd name="connsiteY63" fmla="*/ 264787 h 589593"/>
              <a:gd name="connsiteX64" fmla="*/ 727284 w 4374292"/>
              <a:gd name="connsiteY64" fmla="*/ 261257 h 589593"/>
              <a:gd name="connsiteX65" fmla="*/ 988541 w 4374292"/>
              <a:gd name="connsiteY65" fmla="*/ 254196 h 589593"/>
              <a:gd name="connsiteX66" fmla="*/ 1465159 w 4374292"/>
              <a:gd name="connsiteY66" fmla="*/ 247135 h 589593"/>
              <a:gd name="connsiteX67" fmla="*/ 1902941 w 4374292"/>
              <a:gd name="connsiteY67" fmla="*/ 240074 h 589593"/>
              <a:gd name="connsiteX68" fmla="*/ 1966490 w 4374292"/>
              <a:gd name="connsiteY68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74141 w 4374292"/>
              <a:gd name="connsiteY60" fmla="*/ 257726 h 589593"/>
              <a:gd name="connsiteX61" fmla="*/ 607247 w 4374292"/>
              <a:gd name="connsiteY61" fmla="*/ 254196 h 589593"/>
              <a:gd name="connsiteX62" fmla="*/ 628430 w 4374292"/>
              <a:gd name="connsiteY62" fmla="*/ 264787 h 589593"/>
              <a:gd name="connsiteX63" fmla="*/ 727284 w 4374292"/>
              <a:gd name="connsiteY63" fmla="*/ 261257 h 589593"/>
              <a:gd name="connsiteX64" fmla="*/ 988541 w 4374292"/>
              <a:gd name="connsiteY64" fmla="*/ 254196 h 589593"/>
              <a:gd name="connsiteX65" fmla="*/ 1465159 w 4374292"/>
              <a:gd name="connsiteY65" fmla="*/ 247135 h 589593"/>
              <a:gd name="connsiteX66" fmla="*/ 1902941 w 4374292"/>
              <a:gd name="connsiteY66" fmla="*/ 240074 h 589593"/>
              <a:gd name="connsiteX67" fmla="*/ 1966490 w 4374292"/>
              <a:gd name="connsiteY67" fmla="*/ 240074 h 589593"/>
              <a:gd name="connsiteX0" fmla="*/ 1966490 w 4374292"/>
              <a:gd name="connsiteY0" fmla="*/ 240074 h 589593"/>
              <a:gd name="connsiteX1" fmla="*/ 2418394 w 4374292"/>
              <a:gd name="connsiteY1" fmla="*/ 240074 h 589593"/>
              <a:gd name="connsiteX2" fmla="*/ 2877359 w 4374292"/>
              <a:gd name="connsiteY2" fmla="*/ 240074 h 589593"/>
              <a:gd name="connsiteX3" fmla="*/ 3272776 w 4374292"/>
              <a:gd name="connsiteY3" fmla="*/ 240074 h 589593"/>
              <a:gd name="connsiteX4" fmla="*/ 3488136 w 4374292"/>
              <a:gd name="connsiteY4" fmla="*/ 240074 h 589593"/>
              <a:gd name="connsiteX5" fmla="*/ 3650539 w 4374292"/>
              <a:gd name="connsiteY5" fmla="*/ 240074 h 589593"/>
              <a:gd name="connsiteX6" fmla="*/ 3728210 w 4374292"/>
              <a:gd name="connsiteY6" fmla="*/ 240074 h 589593"/>
              <a:gd name="connsiteX7" fmla="*/ 3802351 w 4374292"/>
              <a:gd name="connsiteY7" fmla="*/ 240074 h 589593"/>
              <a:gd name="connsiteX8" fmla="*/ 3876491 w 4374292"/>
              <a:gd name="connsiteY8" fmla="*/ 240074 h 589593"/>
              <a:gd name="connsiteX9" fmla="*/ 3950632 w 4374292"/>
              <a:gd name="connsiteY9" fmla="*/ 240074 h 589593"/>
              <a:gd name="connsiteX10" fmla="*/ 4017711 w 4374292"/>
              <a:gd name="connsiteY10" fmla="*/ 233013 h 589593"/>
              <a:gd name="connsiteX11" fmla="*/ 4077730 w 4374292"/>
              <a:gd name="connsiteY11" fmla="*/ 222421 h 589593"/>
              <a:gd name="connsiteX12" fmla="*/ 4130688 w 4374292"/>
              <a:gd name="connsiteY12" fmla="*/ 201238 h 589593"/>
              <a:gd name="connsiteX13" fmla="*/ 4173054 w 4374292"/>
              <a:gd name="connsiteY13" fmla="*/ 180055 h 589593"/>
              <a:gd name="connsiteX14" fmla="*/ 4211889 w 4374292"/>
              <a:gd name="connsiteY14" fmla="*/ 151811 h 589593"/>
              <a:gd name="connsiteX15" fmla="*/ 4254255 w 4374292"/>
              <a:gd name="connsiteY15" fmla="*/ 116506 h 589593"/>
              <a:gd name="connsiteX16" fmla="*/ 4275438 w 4374292"/>
              <a:gd name="connsiteY16" fmla="*/ 95323 h 589593"/>
              <a:gd name="connsiteX17" fmla="*/ 4303682 w 4374292"/>
              <a:gd name="connsiteY17" fmla="*/ 56488 h 589593"/>
              <a:gd name="connsiteX18" fmla="*/ 4328396 w 4374292"/>
              <a:gd name="connsiteY18" fmla="*/ 14122 h 589593"/>
              <a:gd name="connsiteX19" fmla="*/ 4349579 w 4374292"/>
              <a:gd name="connsiteY19" fmla="*/ 0 h 589593"/>
              <a:gd name="connsiteX20" fmla="*/ 4367231 w 4374292"/>
              <a:gd name="connsiteY20" fmla="*/ 7061 h 589593"/>
              <a:gd name="connsiteX21" fmla="*/ 4370762 w 4374292"/>
              <a:gd name="connsiteY21" fmla="*/ 14122 h 589593"/>
              <a:gd name="connsiteX22" fmla="*/ 4374292 w 4374292"/>
              <a:gd name="connsiteY22" fmla="*/ 35305 h 589593"/>
              <a:gd name="connsiteX23" fmla="*/ 4367231 w 4374292"/>
              <a:gd name="connsiteY23" fmla="*/ 102384 h 589593"/>
              <a:gd name="connsiteX24" fmla="*/ 4363701 w 4374292"/>
              <a:gd name="connsiteY24" fmla="*/ 151811 h 589593"/>
              <a:gd name="connsiteX25" fmla="*/ 4346048 w 4374292"/>
              <a:gd name="connsiteY25" fmla="*/ 218891 h 589593"/>
              <a:gd name="connsiteX26" fmla="*/ 4314274 w 4374292"/>
              <a:gd name="connsiteY26" fmla="*/ 296562 h 589593"/>
              <a:gd name="connsiteX27" fmla="*/ 4275438 w 4374292"/>
              <a:gd name="connsiteY27" fmla="*/ 370702 h 589593"/>
              <a:gd name="connsiteX28" fmla="*/ 4208359 w 4374292"/>
              <a:gd name="connsiteY28" fmla="*/ 476617 h 589593"/>
              <a:gd name="connsiteX29" fmla="*/ 4169523 w 4374292"/>
              <a:gd name="connsiteY29" fmla="*/ 536636 h 589593"/>
              <a:gd name="connsiteX30" fmla="*/ 4137749 w 4374292"/>
              <a:gd name="connsiteY30" fmla="*/ 564880 h 589593"/>
              <a:gd name="connsiteX31" fmla="*/ 4113035 w 4374292"/>
              <a:gd name="connsiteY31" fmla="*/ 579002 h 589593"/>
              <a:gd name="connsiteX32" fmla="*/ 4081260 w 4374292"/>
              <a:gd name="connsiteY32" fmla="*/ 589593 h 589593"/>
              <a:gd name="connsiteX33" fmla="*/ 4035364 w 4374292"/>
              <a:gd name="connsiteY33" fmla="*/ 579002 h 589593"/>
              <a:gd name="connsiteX34" fmla="*/ 3985937 w 4374292"/>
              <a:gd name="connsiteY34" fmla="*/ 554288 h 589593"/>
              <a:gd name="connsiteX35" fmla="*/ 3922388 w 4374292"/>
              <a:gd name="connsiteY35" fmla="*/ 526044 h 589593"/>
              <a:gd name="connsiteX36" fmla="*/ 3837656 w 4374292"/>
              <a:gd name="connsiteY36" fmla="*/ 497800 h 589593"/>
              <a:gd name="connsiteX37" fmla="*/ 3788229 w 4374292"/>
              <a:gd name="connsiteY37" fmla="*/ 487209 h 589593"/>
              <a:gd name="connsiteX38" fmla="*/ 3668192 w 4374292"/>
              <a:gd name="connsiteY38" fmla="*/ 483678 h 589593"/>
              <a:gd name="connsiteX39" fmla="*/ 3424587 w 4374292"/>
              <a:gd name="connsiteY39" fmla="*/ 476617 h 589593"/>
              <a:gd name="connsiteX40" fmla="*/ 2958561 w 4374292"/>
              <a:gd name="connsiteY40" fmla="*/ 469556 h 589593"/>
              <a:gd name="connsiteX41" fmla="*/ 2672590 w 4374292"/>
              <a:gd name="connsiteY41" fmla="*/ 469556 h 589593"/>
              <a:gd name="connsiteX42" fmla="*/ 2323071 w 4374292"/>
              <a:gd name="connsiteY42" fmla="*/ 469556 h 589593"/>
              <a:gd name="connsiteX43" fmla="*/ 2019447 w 4374292"/>
              <a:gd name="connsiteY43" fmla="*/ 473087 h 589593"/>
              <a:gd name="connsiteX44" fmla="*/ 1592257 w 4374292"/>
              <a:gd name="connsiteY44" fmla="*/ 487209 h 589593"/>
              <a:gd name="connsiteX45" fmla="*/ 1306286 w 4374292"/>
              <a:gd name="connsiteY45" fmla="*/ 494270 h 589593"/>
              <a:gd name="connsiteX46" fmla="*/ 1027376 w 4374292"/>
              <a:gd name="connsiteY46" fmla="*/ 508392 h 589593"/>
              <a:gd name="connsiteX47" fmla="*/ 776711 w 4374292"/>
              <a:gd name="connsiteY47" fmla="*/ 526044 h 589593"/>
              <a:gd name="connsiteX48" fmla="*/ 600186 w 4374292"/>
              <a:gd name="connsiteY48" fmla="*/ 547227 h 589593"/>
              <a:gd name="connsiteX49" fmla="*/ 543698 w 4374292"/>
              <a:gd name="connsiteY49" fmla="*/ 554288 h 589593"/>
              <a:gd name="connsiteX50" fmla="*/ 504862 w 4374292"/>
              <a:gd name="connsiteY50" fmla="*/ 547227 h 589593"/>
              <a:gd name="connsiteX51" fmla="*/ 370703 w 4374292"/>
              <a:gd name="connsiteY51" fmla="*/ 504861 h 589593"/>
              <a:gd name="connsiteX52" fmla="*/ 211830 w 4374292"/>
              <a:gd name="connsiteY52" fmla="*/ 448373 h 589593"/>
              <a:gd name="connsiteX53" fmla="*/ 84732 w 4374292"/>
              <a:gd name="connsiteY53" fmla="*/ 398946 h 589593"/>
              <a:gd name="connsiteX54" fmla="*/ 24714 w 4374292"/>
              <a:gd name="connsiteY54" fmla="*/ 381294 h 589593"/>
              <a:gd name="connsiteX55" fmla="*/ 14122 w 4374292"/>
              <a:gd name="connsiteY55" fmla="*/ 370702 h 589593"/>
              <a:gd name="connsiteX56" fmla="*/ 7061 w 4374292"/>
              <a:gd name="connsiteY56" fmla="*/ 356580 h 589593"/>
              <a:gd name="connsiteX57" fmla="*/ 0 w 4374292"/>
              <a:gd name="connsiteY57" fmla="*/ 335397 h 589593"/>
              <a:gd name="connsiteX58" fmla="*/ 7061 w 4374292"/>
              <a:gd name="connsiteY58" fmla="*/ 310684 h 589593"/>
              <a:gd name="connsiteX59" fmla="*/ 24714 w 4374292"/>
              <a:gd name="connsiteY59" fmla="*/ 289501 h 589593"/>
              <a:gd name="connsiteX60" fmla="*/ 607247 w 4374292"/>
              <a:gd name="connsiteY60" fmla="*/ 254196 h 589593"/>
              <a:gd name="connsiteX61" fmla="*/ 628430 w 4374292"/>
              <a:gd name="connsiteY61" fmla="*/ 264787 h 589593"/>
              <a:gd name="connsiteX62" fmla="*/ 727284 w 4374292"/>
              <a:gd name="connsiteY62" fmla="*/ 261257 h 589593"/>
              <a:gd name="connsiteX63" fmla="*/ 988541 w 4374292"/>
              <a:gd name="connsiteY63" fmla="*/ 254196 h 589593"/>
              <a:gd name="connsiteX64" fmla="*/ 1465159 w 4374292"/>
              <a:gd name="connsiteY64" fmla="*/ 247135 h 589593"/>
              <a:gd name="connsiteX65" fmla="*/ 1902941 w 4374292"/>
              <a:gd name="connsiteY65" fmla="*/ 240074 h 589593"/>
              <a:gd name="connsiteX66" fmla="*/ 1966490 w 4374292"/>
              <a:gd name="connsiteY66" fmla="*/ 240074 h 58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74292" h="589593">
                <a:moveTo>
                  <a:pt x="1966490" y="240074"/>
                </a:moveTo>
                <a:lnTo>
                  <a:pt x="2418394" y="240074"/>
                </a:lnTo>
                <a:lnTo>
                  <a:pt x="2877359" y="240074"/>
                </a:lnTo>
                <a:lnTo>
                  <a:pt x="3272776" y="240074"/>
                </a:lnTo>
                <a:lnTo>
                  <a:pt x="3488136" y="240074"/>
                </a:lnTo>
                <a:lnTo>
                  <a:pt x="3650539" y="240074"/>
                </a:lnTo>
                <a:lnTo>
                  <a:pt x="3728210" y="240074"/>
                </a:lnTo>
                <a:lnTo>
                  <a:pt x="3802351" y="240074"/>
                </a:lnTo>
                <a:lnTo>
                  <a:pt x="3876491" y="240074"/>
                </a:lnTo>
                <a:lnTo>
                  <a:pt x="3950632" y="240074"/>
                </a:lnTo>
                <a:lnTo>
                  <a:pt x="4017711" y="233013"/>
                </a:lnTo>
                <a:lnTo>
                  <a:pt x="4077730" y="222421"/>
                </a:lnTo>
                <a:lnTo>
                  <a:pt x="4130688" y="201238"/>
                </a:lnTo>
                <a:lnTo>
                  <a:pt x="4173054" y="180055"/>
                </a:lnTo>
                <a:lnTo>
                  <a:pt x="4211889" y="151811"/>
                </a:lnTo>
                <a:lnTo>
                  <a:pt x="4254255" y="116506"/>
                </a:lnTo>
                <a:lnTo>
                  <a:pt x="4275438" y="95323"/>
                </a:lnTo>
                <a:lnTo>
                  <a:pt x="4303682" y="56488"/>
                </a:lnTo>
                <a:lnTo>
                  <a:pt x="4328396" y="14122"/>
                </a:lnTo>
                <a:lnTo>
                  <a:pt x="4349579" y="0"/>
                </a:lnTo>
                <a:lnTo>
                  <a:pt x="4367231" y="7061"/>
                </a:lnTo>
                <a:lnTo>
                  <a:pt x="4370762" y="14122"/>
                </a:lnTo>
                <a:lnTo>
                  <a:pt x="4374292" y="35305"/>
                </a:lnTo>
                <a:lnTo>
                  <a:pt x="4367231" y="102384"/>
                </a:lnTo>
                <a:lnTo>
                  <a:pt x="4363701" y="151811"/>
                </a:lnTo>
                <a:lnTo>
                  <a:pt x="4346048" y="218891"/>
                </a:lnTo>
                <a:lnTo>
                  <a:pt x="4314274" y="296562"/>
                </a:lnTo>
                <a:lnTo>
                  <a:pt x="4275438" y="370702"/>
                </a:lnTo>
                <a:lnTo>
                  <a:pt x="4208359" y="476617"/>
                </a:lnTo>
                <a:lnTo>
                  <a:pt x="4169523" y="536636"/>
                </a:lnTo>
                <a:lnTo>
                  <a:pt x="4137749" y="564880"/>
                </a:lnTo>
                <a:lnTo>
                  <a:pt x="4113035" y="579002"/>
                </a:lnTo>
                <a:lnTo>
                  <a:pt x="4081260" y="589593"/>
                </a:lnTo>
                <a:lnTo>
                  <a:pt x="4035364" y="579002"/>
                </a:lnTo>
                <a:lnTo>
                  <a:pt x="3985937" y="554288"/>
                </a:lnTo>
                <a:lnTo>
                  <a:pt x="3922388" y="526044"/>
                </a:lnTo>
                <a:lnTo>
                  <a:pt x="3837656" y="497800"/>
                </a:lnTo>
                <a:lnTo>
                  <a:pt x="3788229" y="487209"/>
                </a:lnTo>
                <a:lnTo>
                  <a:pt x="3668192" y="483678"/>
                </a:lnTo>
                <a:lnTo>
                  <a:pt x="3424587" y="476617"/>
                </a:lnTo>
                <a:lnTo>
                  <a:pt x="2958561" y="469556"/>
                </a:lnTo>
                <a:lnTo>
                  <a:pt x="2672590" y="469556"/>
                </a:lnTo>
                <a:lnTo>
                  <a:pt x="2323071" y="469556"/>
                </a:lnTo>
                <a:lnTo>
                  <a:pt x="2019447" y="473087"/>
                </a:lnTo>
                <a:lnTo>
                  <a:pt x="1592257" y="487209"/>
                </a:lnTo>
                <a:lnTo>
                  <a:pt x="1306286" y="494270"/>
                </a:lnTo>
                <a:lnTo>
                  <a:pt x="1027376" y="508392"/>
                </a:lnTo>
                <a:lnTo>
                  <a:pt x="776711" y="526044"/>
                </a:lnTo>
                <a:lnTo>
                  <a:pt x="600186" y="547227"/>
                </a:lnTo>
                <a:lnTo>
                  <a:pt x="543698" y="554288"/>
                </a:lnTo>
                <a:lnTo>
                  <a:pt x="504862" y="547227"/>
                </a:lnTo>
                <a:lnTo>
                  <a:pt x="370703" y="504861"/>
                </a:lnTo>
                <a:lnTo>
                  <a:pt x="211830" y="448373"/>
                </a:lnTo>
                <a:lnTo>
                  <a:pt x="84732" y="398946"/>
                </a:lnTo>
                <a:lnTo>
                  <a:pt x="24714" y="381294"/>
                </a:lnTo>
                <a:lnTo>
                  <a:pt x="14122" y="370702"/>
                </a:lnTo>
                <a:lnTo>
                  <a:pt x="7061" y="356580"/>
                </a:lnTo>
                <a:lnTo>
                  <a:pt x="0" y="335397"/>
                </a:lnTo>
                <a:lnTo>
                  <a:pt x="7061" y="310684"/>
                </a:lnTo>
                <a:lnTo>
                  <a:pt x="24714" y="289501"/>
                </a:lnTo>
                <a:lnTo>
                  <a:pt x="607247" y="254196"/>
                </a:lnTo>
                <a:lnTo>
                  <a:pt x="628430" y="264787"/>
                </a:lnTo>
                <a:lnTo>
                  <a:pt x="727284" y="261257"/>
                </a:lnTo>
                <a:lnTo>
                  <a:pt x="988541" y="254196"/>
                </a:lnTo>
                <a:lnTo>
                  <a:pt x="1465159" y="247135"/>
                </a:lnTo>
                <a:lnTo>
                  <a:pt x="1902941" y="240074"/>
                </a:lnTo>
                <a:lnTo>
                  <a:pt x="1966490" y="2400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B048D1B-4431-724F-A8AE-6D6D92BF5292}"/>
              </a:ext>
            </a:extLst>
          </p:cNvPr>
          <p:cNvSpPr/>
          <p:nvPr/>
        </p:nvSpPr>
        <p:spPr bwMode="auto">
          <a:xfrm>
            <a:off x="3300413" y="2328863"/>
            <a:ext cx="1806575" cy="944562"/>
          </a:xfrm>
          <a:custGeom>
            <a:avLst/>
            <a:gdLst>
              <a:gd name="connsiteX0" fmla="*/ 590550 w 1807368"/>
              <a:gd name="connsiteY0" fmla="*/ 238125 h 945356"/>
              <a:gd name="connsiteX1" fmla="*/ 471487 w 1807368"/>
              <a:gd name="connsiteY1" fmla="*/ 254793 h 945356"/>
              <a:gd name="connsiteX2" fmla="*/ 335756 w 1807368"/>
              <a:gd name="connsiteY2" fmla="*/ 271462 h 945356"/>
              <a:gd name="connsiteX3" fmla="*/ 242887 w 1807368"/>
              <a:gd name="connsiteY3" fmla="*/ 280987 h 945356"/>
              <a:gd name="connsiteX4" fmla="*/ 133350 w 1807368"/>
              <a:gd name="connsiteY4" fmla="*/ 292893 h 945356"/>
              <a:gd name="connsiteX5" fmla="*/ 52387 w 1807368"/>
              <a:gd name="connsiteY5" fmla="*/ 300037 h 945356"/>
              <a:gd name="connsiteX6" fmla="*/ 0 w 1807368"/>
              <a:gd name="connsiteY6" fmla="*/ 285750 h 945356"/>
              <a:gd name="connsiteX7" fmla="*/ 45243 w 1807368"/>
              <a:gd name="connsiteY7" fmla="*/ 457200 h 945356"/>
              <a:gd name="connsiteX8" fmla="*/ 254793 w 1807368"/>
              <a:gd name="connsiteY8" fmla="*/ 428625 h 945356"/>
              <a:gd name="connsiteX9" fmla="*/ 547687 w 1807368"/>
              <a:gd name="connsiteY9" fmla="*/ 385762 h 945356"/>
              <a:gd name="connsiteX10" fmla="*/ 857250 w 1807368"/>
              <a:gd name="connsiteY10" fmla="*/ 340518 h 945356"/>
              <a:gd name="connsiteX11" fmla="*/ 1138237 w 1807368"/>
              <a:gd name="connsiteY11" fmla="*/ 300037 h 945356"/>
              <a:gd name="connsiteX12" fmla="*/ 1288256 w 1807368"/>
              <a:gd name="connsiteY12" fmla="*/ 276225 h 945356"/>
              <a:gd name="connsiteX13" fmla="*/ 1307306 w 1807368"/>
              <a:gd name="connsiteY13" fmla="*/ 276225 h 945356"/>
              <a:gd name="connsiteX14" fmla="*/ 1354931 w 1807368"/>
              <a:gd name="connsiteY14" fmla="*/ 280987 h 945356"/>
              <a:gd name="connsiteX15" fmla="*/ 1381125 w 1807368"/>
              <a:gd name="connsiteY15" fmla="*/ 285750 h 945356"/>
              <a:gd name="connsiteX16" fmla="*/ 1395412 w 1807368"/>
              <a:gd name="connsiteY16" fmla="*/ 290512 h 945356"/>
              <a:gd name="connsiteX17" fmla="*/ 1421606 w 1807368"/>
              <a:gd name="connsiteY17" fmla="*/ 300037 h 945356"/>
              <a:gd name="connsiteX18" fmla="*/ 1440656 w 1807368"/>
              <a:gd name="connsiteY18" fmla="*/ 309562 h 945356"/>
              <a:gd name="connsiteX19" fmla="*/ 1450181 w 1807368"/>
              <a:gd name="connsiteY19" fmla="*/ 328612 h 945356"/>
              <a:gd name="connsiteX20" fmla="*/ 1464468 w 1807368"/>
              <a:gd name="connsiteY20" fmla="*/ 378618 h 945356"/>
              <a:gd name="connsiteX21" fmla="*/ 1464468 w 1807368"/>
              <a:gd name="connsiteY21" fmla="*/ 404812 h 945356"/>
              <a:gd name="connsiteX22" fmla="*/ 1450181 w 1807368"/>
              <a:gd name="connsiteY22" fmla="*/ 473868 h 945356"/>
              <a:gd name="connsiteX23" fmla="*/ 1423987 w 1807368"/>
              <a:gd name="connsiteY23" fmla="*/ 597693 h 945356"/>
              <a:gd name="connsiteX24" fmla="*/ 1402556 w 1807368"/>
              <a:gd name="connsiteY24" fmla="*/ 719137 h 945356"/>
              <a:gd name="connsiteX25" fmla="*/ 1397793 w 1807368"/>
              <a:gd name="connsiteY25" fmla="*/ 747712 h 945356"/>
              <a:gd name="connsiteX26" fmla="*/ 1312068 w 1807368"/>
              <a:gd name="connsiteY26" fmla="*/ 900112 h 945356"/>
              <a:gd name="connsiteX27" fmla="*/ 1345406 w 1807368"/>
              <a:gd name="connsiteY27" fmla="*/ 919162 h 945356"/>
              <a:gd name="connsiteX28" fmla="*/ 1385887 w 1807368"/>
              <a:gd name="connsiteY28" fmla="*/ 933450 h 945356"/>
              <a:gd name="connsiteX29" fmla="*/ 1416843 w 1807368"/>
              <a:gd name="connsiteY29" fmla="*/ 942975 h 945356"/>
              <a:gd name="connsiteX30" fmla="*/ 1438275 w 1807368"/>
              <a:gd name="connsiteY30" fmla="*/ 945356 h 945356"/>
              <a:gd name="connsiteX31" fmla="*/ 1464468 w 1807368"/>
              <a:gd name="connsiteY31" fmla="*/ 938212 h 945356"/>
              <a:gd name="connsiteX32" fmla="*/ 1497806 w 1807368"/>
              <a:gd name="connsiteY32" fmla="*/ 912018 h 945356"/>
              <a:gd name="connsiteX33" fmla="*/ 1519237 w 1807368"/>
              <a:gd name="connsiteY33" fmla="*/ 883443 h 945356"/>
              <a:gd name="connsiteX34" fmla="*/ 1543050 w 1807368"/>
              <a:gd name="connsiteY34" fmla="*/ 842962 h 945356"/>
              <a:gd name="connsiteX35" fmla="*/ 1578768 w 1807368"/>
              <a:gd name="connsiteY35" fmla="*/ 762000 h 945356"/>
              <a:gd name="connsiteX36" fmla="*/ 1654968 w 1807368"/>
              <a:gd name="connsiteY36" fmla="*/ 588168 h 945356"/>
              <a:gd name="connsiteX37" fmla="*/ 1690687 w 1807368"/>
              <a:gd name="connsiteY37" fmla="*/ 495300 h 945356"/>
              <a:gd name="connsiteX38" fmla="*/ 1724025 w 1807368"/>
              <a:gd name="connsiteY38" fmla="*/ 421481 h 945356"/>
              <a:gd name="connsiteX39" fmla="*/ 1735931 w 1807368"/>
              <a:gd name="connsiteY39" fmla="*/ 397668 h 945356"/>
              <a:gd name="connsiteX40" fmla="*/ 1757362 w 1807368"/>
              <a:gd name="connsiteY40" fmla="*/ 364331 h 945356"/>
              <a:gd name="connsiteX41" fmla="*/ 1783556 w 1807368"/>
              <a:gd name="connsiteY41" fmla="*/ 335756 h 945356"/>
              <a:gd name="connsiteX42" fmla="*/ 1802606 w 1807368"/>
              <a:gd name="connsiteY42" fmla="*/ 314325 h 945356"/>
              <a:gd name="connsiteX43" fmla="*/ 1807368 w 1807368"/>
              <a:gd name="connsiteY43" fmla="*/ 292893 h 945356"/>
              <a:gd name="connsiteX44" fmla="*/ 1807368 w 1807368"/>
              <a:gd name="connsiteY44" fmla="*/ 269081 h 945356"/>
              <a:gd name="connsiteX45" fmla="*/ 1797843 w 1807368"/>
              <a:gd name="connsiteY45" fmla="*/ 245268 h 945356"/>
              <a:gd name="connsiteX46" fmla="*/ 1752600 w 1807368"/>
              <a:gd name="connsiteY46" fmla="*/ 202406 h 945356"/>
              <a:gd name="connsiteX47" fmla="*/ 1664493 w 1807368"/>
              <a:gd name="connsiteY47" fmla="*/ 133350 h 945356"/>
              <a:gd name="connsiteX48" fmla="*/ 1569243 w 1807368"/>
              <a:gd name="connsiteY48" fmla="*/ 66675 h 945356"/>
              <a:gd name="connsiteX49" fmla="*/ 1488281 w 1807368"/>
              <a:gd name="connsiteY49" fmla="*/ 19050 h 945356"/>
              <a:gd name="connsiteX50" fmla="*/ 1457325 w 1807368"/>
              <a:gd name="connsiteY50" fmla="*/ 4762 h 945356"/>
              <a:gd name="connsiteX51" fmla="*/ 1435893 w 1807368"/>
              <a:gd name="connsiteY51" fmla="*/ 0 h 945356"/>
              <a:gd name="connsiteX52" fmla="*/ 1412081 w 1807368"/>
              <a:gd name="connsiteY52" fmla="*/ 4762 h 945356"/>
              <a:gd name="connsiteX53" fmla="*/ 1390650 w 1807368"/>
              <a:gd name="connsiteY53" fmla="*/ 14287 h 945356"/>
              <a:gd name="connsiteX54" fmla="*/ 1369218 w 1807368"/>
              <a:gd name="connsiteY54" fmla="*/ 28575 h 945356"/>
              <a:gd name="connsiteX55" fmla="*/ 1350168 w 1807368"/>
              <a:gd name="connsiteY55" fmla="*/ 52387 h 945356"/>
              <a:gd name="connsiteX56" fmla="*/ 1328737 w 1807368"/>
              <a:gd name="connsiteY56" fmla="*/ 76200 h 945356"/>
              <a:gd name="connsiteX57" fmla="*/ 1214437 w 1807368"/>
              <a:gd name="connsiteY57" fmla="*/ 104775 h 945356"/>
              <a:gd name="connsiteX58" fmla="*/ 976312 w 1807368"/>
              <a:gd name="connsiteY58" fmla="*/ 161925 h 945356"/>
              <a:gd name="connsiteX59" fmla="*/ 819150 w 1807368"/>
              <a:gd name="connsiteY59" fmla="*/ 197643 h 945356"/>
              <a:gd name="connsiteX60" fmla="*/ 640556 w 1807368"/>
              <a:gd name="connsiteY60" fmla="*/ 230981 h 945356"/>
              <a:gd name="connsiteX61" fmla="*/ 590550 w 1807368"/>
              <a:gd name="connsiteY61" fmla="*/ 238125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807368" h="945356">
                <a:moveTo>
                  <a:pt x="590550" y="238125"/>
                </a:moveTo>
                <a:lnTo>
                  <a:pt x="471487" y="254793"/>
                </a:lnTo>
                <a:lnTo>
                  <a:pt x="335756" y="271462"/>
                </a:lnTo>
                <a:lnTo>
                  <a:pt x="242887" y="280987"/>
                </a:lnTo>
                <a:lnTo>
                  <a:pt x="133350" y="292893"/>
                </a:lnTo>
                <a:lnTo>
                  <a:pt x="52387" y="300037"/>
                </a:lnTo>
                <a:lnTo>
                  <a:pt x="0" y="285750"/>
                </a:lnTo>
                <a:lnTo>
                  <a:pt x="45243" y="457200"/>
                </a:lnTo>
                <a:lnTo>
                  <a:pt x="254793" y="428625"/>
                </a:lnTo>
                <a:lnTo>
                  <a:pt x="547687" y="385762"/>
                </a:lnTo>
                <a:lnTo>
                  <a:pt x="857250" y="340518"/>
                </a:lnTo>
                <a:lnTo>
                  <a:pt x="1138237" y="300037"/>
                </a:lnTo>
                <a:lnTo>
                  <a:pt x="1288256" y="276225"/>
                </a:lnTo>
                <a:lnTo>
                  <a:pt x="1307306" y="276225"/>
                </a:lnTo>
                <a:lnTo>
                  <a:pt x="1354931" y="280987"/>
                </a:lnTo>
                <a:lnTo>
                  <a:pt x="1381125" y="285750"/>
                </a:lnTo>
                <a:lnTo>
                  <a:pt x="1395412" y="290512"/>
                </a:lnTo>
                <a:lnTo>
                  <a:pt x="1421606" y="300037"/>
                </a:lnTo>
                <a:lnTo>
                  <a:pt x="1440656" y="309562"/>
                </a:lnTo>
                <a:lnTo>
                  <a:pt x="1450181" y="328612"/>
                </a:lnTo>
                <a:lnTo>
                  <a:pt x="1464468" y="378618"/>
                </a:lnTo>
                <a:lnTo>
                  <a:pt x="1464468" y="404812"/>
                </a:lnTo>
                <a:lnTo>
                  <a:pt x="1450181" y="473868"/>
                </a:lnTo>
                <a:lnTo>
                  <a:pt x="1423987" y="597693"/>
                </a:lnTo>
                <a:lnTo>
                  <a:pt x="1402556" y="719137"/>
                </a:lnTo>
                <a:lnTo>
                  <a:pt x="1397793" y="747712"/>
                </a:lnTo>
                <a:lnTo>
                  <a:pt x="1312068" y="900112"/>
                </a:lnTo>
                <a:lnTo>
                  <a:pt x="1345406" y="919162"/>
                </a:lnTo>
                <a:lnTo>
                  <a:pt x="1385887" y="933450"/>
                </a:lnTo>
                <a:lnTo>
                  <a:pt x="1416843" y="942975"/>
                </a:lnTo>
                <a:lnTo>
                  <a:pt x="1438275" y="945356"/>
                </a:lnTo>
                <a:lnTo>
                  <a:pt x="1464468" y="938212"/>
                </a:lnTo>
                <a:lnTo>
                  <a:pt x="1497806" y="912018"/>
                </a:lnTo>
                <a:lnTo>
                  <a:pt x="1519237" y="883443"/>
                </a:lnTo>
                <a:lnTo>
                  <a:pt x="1543050" y="842962"/>
                </a:lnTo>
                <a:lnTo>
                  <a:pt x="1578768" y="762000"/>
                </a:lnTo>
                <a:lnTo>
                  <a:pt x="1654968" y="588168"/>
                </a:lnTo>
                <a:lnTo>
                  <a:pt x="1690687" y="495300"/>
                </a:lnTo>
                <a:lnTo>
                  <a:pt x="1724025" y="421481"/>
                </a:lnTo>
                <a:lnTo>
                  <a:pt x="1735931" y="397668"/>
                </a:lnTo>
                <a:lnTo>
                  <a:pt x="1757362" y="364331"/>
                </a:lnTo>
                <a:lnTo>
                  <a:pt x="1783556" y="335756"/>
                </a:lnTo>
                <a:lnTo>
                  <a:pt x="1802606" y="314325"/>
                </a:lnTo>
                <a:lnTo>
                  <a:pt x="1807368" y="292893"/>
                </a:lnTo>
                <a:lnTo>
                  <a:pt x="1807368" y="269081"/>
                </a:lnTo>
                <a:lnTo>
                  <a:pt x="1797843" y="245268"/>
                </a:lnTo>
                <a:lnTo>
                  <a:pt x="1752600" y="202406"/>
                </a:lnTo>
                <a:lnTo>
                  <a:pt x="1664493" y="133350"/>
                </a:lnTo>
                <a:lnTo>
                  <a:pt x="1569243" y="66675"/>
                </a:lnTo>
                <a:lnTo>
                  <a:pt x="1488281" y="19050"/>
                </a:lnTo>
                <a:lnTo>
                  <a:pt x="1457325" y="4762"/>
                </a:lnTo>
                <a:lnTo>
                  <a:pt x="1435893" y="0"/>
                </a:lnTo>
                <a:lnTo>
                  <a:pt x="1412081" y="4762"/>
                </a:lnTo>
                <a:lnTo>
                  <a:pt x="1390650" y="14287"/>
                </a:lnTo>
                <a:lnTo>
                  <a:pt x="1369218" y="28575"/>
                </a:lnTo>
                <a:lnTo>
                  <a:pt x="1350168" y="52387"/>
                </a:lnTo>
                <a:lnTo>
                  <a:pt x="1328737" y="76200"/>
                </a:lnTo>
                <a:lnTo>
                  <a:pt x="1214437" y="104775"/>
                </a:lnTo>
                <a:lnTo>
                  <a:pt x="976312" y="161925"/>
                </a:lnTo>
                <a:lnTo>
                  <a:pt x="819150" y="197643"/>
                </a:lnTo>
                <a:lnTo>
                  <a:pt x="640556" y="230981"/>
                </a:lnTo>
                <a:lnTo>
                  <a:pt x="59055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F9BCBF7A-786D-FA40-8779-38C8B5A95642}"/>
              </a:ext>
            </a:extLst>
          </p:cNvPr>
          <p:cNvSpPr/>
          <p:nvPr/>
        </p:nvSpPr>
        <p:spPr bwMode="auto">
          <a:xfrm>
            <a:off x="3419475" y="3052763"/>
            <a:ext cx="1306513" cy="338137"/>
          </a:xfrm>
          <a:custGeom>
            <a:avLst/>
            <a:gdLst>
              <a:gd name="connsiteX0" fmla="*/ 473869 w 1307306"/>
              <a:gd name="connsiteY0" fmla="*/ 107156 h 338137"/>
              <a:gd name="connsiteX1" fmla="*/ 840581 w 1307306"/>
              <a:gd name="connsiteY1" fmla="*/ 50006 h 338137"/>
              <a:gd name="connsiteX2" fmla="*/ 1154906 w 1307306"/>
              <a:gd name="connsiteY2" fmla="*/ 2381 h 338137"/>
              <a:gd name="connsiteX3" fmla="*/ 1190625 w 1307306"/>
              <a:gd name="connsiteY3" fmla="*/ 0 h 338137"/>
              <a:gd name="connsiteX4" fmla="*/ 1219200 w 1307306"/>
              <a:gd name="connsiteY4" fmla="*/ 0 h 338137"/>
              <a:gd name="connsiteX5" fmla="*/ 1307306 w 1307306"/>
              <a:gd name="connsiteY5" fmla="*/ 0 h 338137"/>
              <a:gd name="connsiteX6" fmla="*/ 1235869 w 1307306"/>
              <a:gd name="connsiteY6" fmla="*/ 195262 h 338137"/>
              <a:gd name="connsiteX7" fmla="*/ 1193006 w 1307306"/>
              <a:gd name="connsiteY7" fmla="*/ 176212 h 338137"/>
              <a:gd name="connsiteX8" fmla="*/ 1164431 w 1307306"/>
              <a:gd name="connsiteY8" fmla="*/ 178593 h 338137"/>
              <a:gd name="connsiteX9" fmla="*/ 1026319 w 1307306"/>
              <a:gd name="connsiteY9" fmla="*/ 190500 h 338137"/>
              <a:gd name="connsiteX10" fmla="*/ 857250 w 1307306"/>
              <a:gd name="connsiteY10" fmla="*/ 211931 h 338137"/>
              <a:gd name="connsiteX11" fmla="*/ 590550 w 1307306"/>
              <a:gd name="connsiteY11" fmla="*/ 250031 h 338137"/>
              <a:gd name="connsiteX12" fmla="*/ 345281 w 1307306"/>
              <a:gd name="connsiteY12" fmla="*/ 288131 h 338137"/>
              <a:gd name="connsiteX13" fmla="*/ 173831 w 1307306"/>
              <a:gd name="connsiteY13" fmla="*/ 316706 h 338137"/>
              <a:gd name="connsiteX14" fmla="*/ 40481 w 1307306"/>
              <a:gd name="connsiteY14" fmla="*/ 338137 h 338137"/>
              <a:gd name="connsiteX15" fmla="*/ 0 w 1307306"/>
              <a:gd name="connsiteY15" fmla="*/ 178593 h 338137"/>
              <a:gd name="connsiteX16" fmla="*/ 314325 w 1307306"/>
              <a:gd name="connsiteY16" fmla="*/ 133350 h 338137"/>
              <a:gd name="connsiteX17" fmla="*/ 473869 w 1307306"/>
              <a:gd name="connsiteY17" fmla="*/ 107156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7306" h="338137">
                <a:moveTo>
                  <a:pt x="473869" y="107156"/>
                </a:moveTo>
                <a:lnTo>
                  <a:pt x="840581" y="50006"/>
                </a:lnTo>
                <a:lnTo>
                  <a:pt x="1154906" y="2381"/>
                </a:lnTo>
                <a:lnTo>
                  <a:pt x="1190625" y="0"/>
                </a:lnTo>
                <a:lnTo>
                  <a:pt x="1219200" y="0"/>
                </a:lnTo>
                <a:lnTo>
                  <a:pt x="1307306" y="0"/>
                </a:lnTo>
                <a:lnTo>
                  <a:pt x="1235869" y="195262"/>
                </a:lnTo>
                <a:lnTo>
                  <a:pt x="1193006" y="176212"/>
                </a:lnTo>
                <a:lnTo>
                  <a:pt x="1164431" y="178593"/>
                </a:lnTo>
                <a:lnTo>
                  <a:pt x="1026319" y="190500"/>
                </a:lnTo>
                <a:lnTo>
                  <a:pt x="857250" y="211931"/>
                </a:lnTo>
                <a:lnTo>
                  <a:pt x="590550" y="250031"/>
                </a:lnTo>
                <a:lnTo>
                  <a:pt x="345281" y="288131"/>
                </a:lnTo>
                <a:lnTo>
                  <a:pt x="173831" y="316706"/>
                </a:lnTo>
                <a:lnTo>
                  <a:pt x="40481" y="338137"/>
                </a:lnTo>
                <a:lnTo>
                  <a:pt x="0" y="178593"/>
                </a:lnTo>
                <a:lnTo>
                  <a:pt x="314325" y="133350"/>
                </a:lnTo>
                <a:lnTo>
                  <a:pt x="473869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E5A805A-D412-9845-9496-D8374CFC4441}"/>
              </a:ext>
            </a:extLst>
          </p:cNvPr>
          <p:cNvSpPr/>
          <p:nvPr/>
        </p:nvSpPr>
        <p:spPr bwMode="auto">
          <a:xfrm>
            <a:off x="3101975" y="3573463"/>
            <a:ext cx="2128838" cy="1708150"/>
          </a:xfrm>
          <a:custGeom>
            <a:avLst/>
            <a:gdLst>
              <a:gd name="connsiteX0" fmla="*/ 426244 w 2128837"/>
              <a:gd name="connsiteY0" fmla="*/ 288132 h 1707357"/>
              <a:gd name="connsiteX1" fmla="*/ 481012 w 2128837"/>
              <a:gd name="connsiteY1" fmla="*/ 283369 h 1707357"/>
              <a:gd name="connsiteX2" fmla="*/ 683419 w 2128837"/>
              <a:gd name="connsiteY2" fmla="*/ 245269 h 1707357"/>
              <a:gd name="connsiteX3" fmla="*/ 1059656 w 2128837"/>
              <a:gd name="connsiteY3" fmla="*/ 178594 h 1707357"/>
              <a:gd name="connsiteX4" fmla="*/ 1357312 w 2128837"/>
              <a:gd name="connsiteY4" fmla="*/ 126207 h 1707357"/>
              <a:gd name="connsiteX5" fmla="*/ 1497806 w 2128837"/>
              <a:gd name="connsiteY5" fmla="*/ 102394 h 1707357"/>
              <a:gd name="connsiteX6" fmla="*/ 1519237 w 2128837"/>
              <a:gd name="connsiteY6" fmla="*/ 92869 h 1707357"/>
              <a:gd name="connsiteX7" fmla="*/ 1559719 w 2128837"/>
              <a:gd name="connsiteY7" fmla="*/ 71438 h 1707357"/>
              <a:gd name="connsiteX8" fmla="*/ 1619250 w 2128837"/>
              <a:gd name="connsiteY8" fmla="*/ 42863 h 1707357"/>
              <a:gd name="connsiteX9" fmla="*/ 1659731 w 2128837"/>
              <a:gd name="connsiteY9" fmla="*/ 30957 h 1707357"/>
              <a:gd name="connsiteX10" fmla="*/ 1671637 w 2128837"/>
              <a:gd name="connsiteY10" fmla="*/ 21432 h 1707357"/>
              <a:gd name="connsiteX11" fmla="*/ 1683544 w 2128837"/>
              <a:gd name="connsiteY11" fmla="*/ 9525 h 1707357"/>
              <a:gd name="connsiteX12" fmla="*/ 1704975 w 2128837"/>
              <a:gd name="connsiteY12" fmla="*/ 2382 h 1707357"/>
              <a:gd name="connsiteX13" fmla="*/ 1728787 w 2128837"/>
              <a:gd name="connsiteY13" fmla="*/ 0 h 1707357"/>
              <a:gd name="connsiteX14" fmla="*/ 1747837 w 2128837"/>
              <a:gd name="connsiteY14" fmla="*/ 2382 h 1707357"/>
              <a:gd name="connsiteX15" fmla="*/ 1776412 w 2128837"/>
              <a:gd name="connsiteY15" fmla="*/ 11907 h 1707357"/>
              <a:gd name="connsiteX16" fmla="*/ 1800225 w 2128837"/>
              <a:gd name="connsiteY16" fmla="*/ 23813 h 1707357"/>
              <a:gd name="connsiteX17" fmla="*/ 1838325 w 2128837"/>
              <a:gd name="connsiteY17" fmla="*/ 45244 h 1707357"/>
              <a:gd name="connsiteX18" fmla="*/ 1874044 w 2128837"/>
              <a:gd name="connsiteY18" fmla="*/ 66675 h 1707357"/>
              <a:gd name="connsiteX19" fmla="*/ 1916906 w 2128837"/>
              <a:gd name="connsiteY19" fmla="*/ 95250 h 1707357"/>
              <a:gd name="connsiteX20" fmla="*/ 1955006 w 2128837"/>
              <a:gd name="connsiteY20" fmla="*/ 126207 h 1707357"/>
              <a:gd name="connsiteX21" fmla="*/ 2009775 w 2128837"/>
              <a:gd name="connsiteY21" fmla="*/ 173832 h 1707357"/>
              <a:gd name="connsiteX22" fmla="*/ 2052637 w 2128837"/>
              <a:gd name="connsiteY22" fmla="*/ 221457 h 1707357"/>
              <a:gd name="connsiteX23" fmla="*/ 2088356 w 2128837"/>
              <a:gd name="connsiteY23" fmla="*/ 264319 h 1707357"/>
              <a:gd name="connsiteX24" fmla="*/ 2114550 w 2128837"/>
              <a:gd name="connsiteY24" fmla="*/ 304800 h 1707357"/>
              <a:gd name="connsiteX25" fmla="*/ 2121694 w 2128837"/>
              <a:gd name="connsiteY25" fmla="*/ 321469 h 1707357"/>
              <a:gd name="connsiteX26" fmla="*/ 2128837 w 2128837"/>
              <a:gd name="connsiteY26" fmla="*/ 342900 h 1707357"/>
              <a:gd name="connsiteX27" fmla="*/ 2126456 w 2128837"/>
              <a:gd name="connsiteY27" fmla="*/ 369094 h 1707357"/>
              <a:gd name="connsiteX28" fmla="*/ 2114550 w 2128837"/>
              <a:gd name="connsiteY28" fmla="*/ 385763 h 1707357"/>
              <a:gd name="connsiteX29" fmla="*/ 2093119 w 2128837"/>
              <a:gd name="connsiteY29" fmla="*/ 407194 h 1707357"/>
              <a:gd name="connsiteX30" fmla="*/ 2076450 w 2128837"/>
              <a:gd name="connsiteY30" fmla="*/ 431007 h 1707357"/>
              <a:gd name="connsiteX31" fmla="*/ 2064544 w 2128837"/>
              <a:gd name="connsiteY31" fmla="*/ 461963 h 1707357"/>
              <a:gd name="connsiteX32" fmla="*/ 2045494 w 2128837"/>
              <a:gd name="connsiteY32" fmla="*/ 545307 h 1707357"/>
              <a:gd name="connsiteX33" fmla="*/ 2016919 w 2128837"/>
              <a:gd name="connsiteY33" fmla="*/ 759619 h 1707357"/>
              <a:gd name="connsiteX34" fmla="*/ 1966912 w 2128837"/>
              <a:gd name="connsiteY34" fmla="*/ 1121569 h 1707357"/>
              <a:gd name="connsiteX35" fmla="*/ 1912144 w 2128837"/>
              <a:gd name="connsiteY35" fmla="*/ 1516857 h 1707357"/>
              <a:gd name="connsiteX36" fmla="*/ 1900237 w 2128837"/>
              <a:gd name="connsiteY36" fmla="*/ 1547813 h 1707357"/>
              <a:gd name="connsiteX37" fmla="*/ 1831181 w 2128837"/>
              <a:gd name="connsiteY37" fmla="*/ 1666875 h 1707357"/>
              <a:gd name="connsiteX38" fmla="*/ 1807369 w 2128837"/>
              <a:gd name="connsiteY38" fmla="*/ 1700213 h 1707357"/>
              <a:gd name="connsiteX39" fmla="*/ 1793081 w 2128837"/>
              <a:gd name="connsiteY39" fmla="*/ 1707357 h 1707357"/>
              <a:gd name="connsiteX40" fmla="*/ 1778794 w 2128837"/>
              <a:gd name="connsiteY40" fmla="*/ 1707357 h 1707357"/>
              <a:gd name="connsiteX41" fmla="*/ 1750219 w 2128837"/>
              <a:gd name="connsiteY41" fmla="*/ 1690688 h 1707357"/>
              <a:gd name="connsiteX42" fmla="*/ 1719262 w 2128837"/>
              <a:gd name="connsiteY42" fmla="*/ 1664494 h 1707357"/>
              <a:gd name="connsiteX43" fmla="*/ 1685925 w 2128837"/>
              <a:gd name="connsiteY43" fmla="*/ 1626394 h 1707357"/>
              <a:gd name="connsiteX44" fmla="*/ 1662112 w 2128837"/>
              <a:gd name="connsiteY44" fmla="*/ 1597819 h 1707357"/>
              <a:gd name="connsiteX45" fmla="*/ 1707356 w 2128837"/>
              <a:gd name="connsiteY45" fmla="*/ 1443038 h 1707357"/>
              <a:gd name="connsiteX46" fmla="*/ 1721644 w 2128837"/>
              <a:gd name="connsiteY46" fmla="*/ 1240632 h 1707357"/>
              <a:gd name="connsiteX47" fmla="*/ 1745456 w 2128837"/>
              <a:gd name="connsiteY47" fmla="*/ 945357 h 1707357"/>
              <a:gd name="connsiteX48" fmla="*/ 1754981 w 2128837"/>
              <a:gd name="connsiteY48" fmla="*/ 812007 h 1707357"/>
              <a:gd name="connsiteX49" fmla="*/ 1774031 w 2128837"/>
              <a:gd name="connsiteY49" fmla="*/ 747713 h 1707357"/>
              <a:gd name="connsiteX50" fmla="*/ 1776412 w 2128837"/>
              <a:gd name="connsiteY50" fmla="*/ 590550 h 1707357"/>
              <a:gd name="connsiteX51" fmla="*/ 1774031 w 2128837"/>
              <a:gd name="connsiteY51" fmla="*/ 354807 h 1707357"/>
              <a:gd name="connsiteX52" fmla="*/ 1771650 w 2128837"/>
              <a:gd name="connsiteY52" fmla="*/ 323850 h 1707357"/>
              <a:gd name="connsiteX53" fmla="*/ 1766887 w 2128837"/>
              <a:gd name="connsiteY53" fmla="*/ 302419 h 1707357"/>
              <a:gd name="connsiteX54" fmla="*/ 1754981 w 2128837"/>
              <a:gd name="connsiteY54" fmla="*/ 285750 h 1707357"/>
              <a:gd name="connsiteX55" fmla="*/ 1731169 w 2128837"/>
              <a:gd name="connsiteY55" fmla="*/ 269082 h 1707357"/>
              <a:gd name="connsiteX56" fmla="*/ 1697831 w 2128837"/>
              <a:gd name="connsiteY56" fmla="*/ 259557 h 1707357"/>
              <a:gd name="connsiteX57" fmla="*/ 1671637 w 2128837"/>
              <a:gd name="connsiteY57" fmla="*/ 259557 h 1707357"/>
              <a:gd name="connsiteX58" fmla="*/ 1559719 w 2128837"/>
              <a:gd name="connsiteY58" fmla="*/ 264319 h 1707357"/>
              <a:gd name="connsiteX59" fmla="*/ 1364456 w 2128837"/>
              <a:gd name="connsiteY59" fmla="*/ 283369 h 1707357"/>
              <a:gd name="connsiteX60" fmla="*/ 1207294 w 2128837"/>
              <a:gd name="connsiteY60" fmla="*/ 302419 h 1707357"/>
              <a:gd name="connsiteX61" fmla="*/ 1102519 w 2128837"/>
              <a:gd name="connsiteY61" fmla="*/ 316707 h 1707357"/>
              <a:gd name="connsiteX62" fmla="*/ 1035844 w 2128837"/>
              <a:gd name="connsiteY62" fmla="*/ 326232 h 1707357"/>
              <a:gd name="connsiteX63" fmla="*/ 740569 w 2128837"/>
              <a:gd name="connsiteY63" fmla="*/ 373857 h 1707357"/>
              <a:gd name="connsiteX64" fmla="*/ 447675 w 2128837"/>
              <a:gd name="connsiteY64" fmla="*/ 426244 h 1707357"/>
              <a:gd name="connsiteX65" fmla="*/ 264319 w 2128837"/>
              <a:gd name="connsiteY65" fmla="*/ 457200 h 1707357"/>
              <a:gd name="connsiteX66" fmla="*/ 211931 w 2128837"/>
              <a:gd name="connsiteY66" fmla="*/ 459582 h 1707357"/>
              <a:gd name="connsiteX67" fmla="*/ 88106 w 2128837"/>
              <a:gd name="connsiteY67" fmla="*/ 459582 h 1707357"/>
              <a:gd name="connsiteX68" fmla="*/ 0 w 2128837"/>
              <a:gd name="connsiteY68" fmla="*/ 290513 h 1707357"/>
              <a:gd name="connsiteX69" fmla="*/ 30956 w 2128837"/>
              <a:gd name="connsiteY69" fmla="*/ 300038 h 1707357"/>
              <a:gd name="connsiteX70" fmla="*/ 61912 w 2128837"/>
              <a:gd name="connsiteY70" fmla="*/ 304800 h 1707357"/>
              <a:gd name="connsiteX71" fmla="*/ 150019 w 2128837"/>
              <a:gd name="connsiteY71" fmla="*/ 302419 h 1707357"/>
              <a:gd name="connsiteX72" fmla="*/ 314325 w 2128837"/>
              <a:gd name="connsiteY72" fmla="*/ 295275 h 1707357"/>
              <a:gd name="connsiteX73" fmla="*/ 426244 w 2128837"/>
              <a:gd name="connsiteY73" fmla="*/ 288132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28837" h="1707357">
                <a:moveTo>
                  <a:pt x="426244" y="288132"/>
                </a:moveTo>
                <a:lnTo>
                  <a:pt x="481012" y="283369"/>
                </a:lnTo>
                <a:lnTo>
                  <a:pt x="683419" y="245269"/>
                </a:lnTo>
                <a:lnTo>
                  <a:pt x="1059656" y="178594"/>
                </a:lnTo>
                <a:lnTo>
                  <a:pt x="1357312" y="126207"/>
                </a:lnTo>
                <a:lnTo>
                  <a:pt x="1497806" y="102394"/>
                </a:lnTo>
                <a:lnTo>
                  <a:pt x="1519237" y="92869"/>
                </a:lnTo>
                <a:lnTo>
                  <a:pt x="1559719" y="71438"/>
                </a:lnTo>
                <a:lnTo>
                  <a:pt x="1619250" y="42863"/>
                </a:lnTo>
                <a:lnTo>
                  <a:pt x="1659731" y="30957"/>
                </a:lnTo>
                <a:lnTo>
                  <a:pt x="1671637" y="21432"/>
                </a:lnTo>
                <a:lnTo>
                  <a:pt x="1683544" y="9525"/>
                </a:lnTo>
                <a:lnTo>
                  <a:pt x="1704975" y="2382"/>
                </a:lnTo>
                <a:lnTo>
                  <a:pt x="1728787" y="0"/>
                </a:lnTo>
                <a:lnTo>
                  <a:pt x="1747837" y="2382"/>
                </a:lnTo>
                <a:lnTo>
                  <a:pt x="1776412" y="11907"/>
                </a:lnTo>
                <a:lnTo>
                  <a:pt x="1800225" y="23813"/>
                </a:lnTo>
                <a:lnTo>
                  <a:pt x="1838325" y="45244"/>
                </a:lnTo>
                <a:lnTo>
                  <a:pt x="1874044" y="66675"/>
                </a:lnTo>
                <a:lnTo>
                  <a:pt x="1916906" y="95250"/>
                </a:lnTo>
                <a:lnTo>
                  <a:pt x="1955006" y="126207"/>
                </a:lnTo>
                <a:lnTo>
                  <a:pt x="2009775" y="173832"/>
                </a:lnTo>
                <a:lnTo>
                  <a:pt x="2052637" y="221457"/>
                </a:lnTo>
                <a:lnTo>
                  <a:pt x="2088356" y="264319"/>
                </a:lnTo>
                <a:lnTo>
                  <a:pt x="2114550" y="304800"/>
                </a:lnTo>
                <a:lnTo>
                  <a:pt x="2121694" y="321469"/>
                </a:lnTo>
                <a:lnTo>
                  <a:pt x="2128837" y="342900"/>
                </a:lnTo>
                <a:lnTo>
                  <a:pt x="2126456" y="369094"/>
                </a:lnTo>
                <a:lnTo>
                  <a:pt x="2114550" y="385763"/>
                </a:lnTo>
                <a:lnTo>
                  <a:pt x="2093119" y="407194"/>
                </a:lnTo>
                <a:lnTo>
                  <a:pt x="2076450" y="431007"/>
                </a:lnTo>
                <a:lnTo>
                  <a:pt x="2064544" y="461963"/>
                </a:lnTo>
                <a:lnTo>
                  <a:pt x="2045494" y="545307"/>
                </a:lnTo>
                <a:lnTo>
                  <a:pt x="2016919" y="759619"/>
                </a:lnTo>
                <a:lnTo>
                  <a:pt x="1966912" y="1121569"/>
                </a:lnTo>
                <a:lnTo>
                  <a:pt x="1912144" y="1516857"/>
                </a:lnTo>
                <a:lnTo>
                  <a:pt x="1900237" y="1547813"/>
                </a:lnTo>
                <a:lnTo>
                  <a:pt x="1831181" y="1666875"/>
                </a:lnTo>
                <a:lnTo>
                  <a:pt x="1807369" y="1700213"/>
                </a:lnTo>
                <a:lnTo>
                  <a:pt x="1793081" y="1707357"/>
                </a:lnTo>
                <a:lnTo>
                  <a:pt x="1778794" y="1707357"/>
                </a:lnTo>
                <a:lnTo>
                  <a:pt x="1750219" y="1690688"/>
                </a:lnTo>
                <a:lnTo>
                  <a:pt x="1719262" y="1664494"/>
                </a:lnTo>
                <a:lnTo>
                  <a:pt x="1685925" y="1626394"/>
                </a:lnTo>
                <a:lnTo>
                  <a:pt x="1662112" y="1597819"/>
                </a:lnTo>
                <a:lnTo>
                  <a:pt x="1707356" y="1443038"/>
                </a:lnTo>
                <a:lnTo>
                  <a:pt x="1721644" y="1240632"/>
                </a:lnTo>
                <a:lnTo>
                  <a:pt x="1745456" y="945357"/>
                </a:lnTo>
                <a:lnTo>
                  <a:pt x="1754981" y="812007"/>
                </a:lnTo>
                <a:lnTo>
                  <a:pt x="1774031" y="747713"/>
                </a:lnTo>
                <a:cubicBezTo>
                  <a:pt x="1774825" y="695325"/>
                  <a:pt x="1775618" y="642938"/>
                  <a:pt x="1776412" y="590550"/>
                </a:cubicBezTo>
                <a:cubicBezTo>
                  <a:pt x="1775618" y="511969"/>
                  <a:pt x="1774825" y="433388"/>
                  <a:pt x="1774031" y="354807"/>
                </a:cubicBezTo>
                <a:lnTo>
                  <a:pt x="1771650" y="323850"/>
                </a:lnTo>
                <a:lnTo>
                  <a:pt x="1766887" y="302419"/>
                </a:lnTo>
                <a:lnTo>
                  <a:pt x="1754981" y="285750"/>
                </a:lnTo>
                <a:lnTo>
                  <a:pt x="1731169" y="269082"/>
                </a:lnTo>
                <a:lnTo>
                  <a:pt x="1697831" y="259557"/>
                </a:lnTo>
                <a:lnTo>
                  <a:pt x="1671637" y="259557"/>
                </a:lnTo>
                <a:lnTo>
                  <a:pt x="1559719" y="264319"/>
                </a:lnTo>
                <a:lnTo>
                  <a:pt x="1364456" y="283369"/>
                </a:lnTo>
                <a:lnTo>
                  <a:pt x="1207294" y="302419"/>
                </a:lnTo>
                <a:lnTo>
                  <a:pt x="1102519" y="316707"/>
                </a:lnTo>
                <a:lnTo>
                  <a:pt x="1035844" y="326232"/>
                </a:lnTo>
                <a:lnTo>
                  <a:pt x="740569" y="373857"/>
                </a:lnTo>
                <a:lnTo>
                  <a:pt x="447675" y="426244"/>
                </a:lnTo>
                <a:lnTo>
                  <a:pt x="264319" y="457200"/>
                </a:lnTo>
                <a:lnTo>
                  <a:pt x="211931" y="459582"/>
                </a:lnTo>
                <a:lnTo>
                  <a:pt x="88106" y="459582"/>
                </a:lnTo>
                <a:lnTo>
                  <a:pt x="0" y="290513"/>
                </a:lnTo>
                <a:lnTo>
                  <a:pt x="30956" y="300038"/>
                </a:lnTo>
                <a:lnTo>
                  <a:pt x="61912" y="304800"/>
                </a:lnTo>
                <a:lnTo>
                  <a:pt x="150019" y="302419"/>
                </a:lnTo>
                <a:lnTo>
                  <a:pt x="314325" y="295275"/>
                </a:lnTo>
                <a:lnTo>
                  <a:pt x="426244" y="2881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1138DBC-31EA-E940-989F-5AE6AA4CBBC9}"/>
              </a:ext>
            </a:extLst>
          </p:cNvPr>
          <p:cNvSpPr/>
          <p:nvPr/>
        </p:nvSpPr>
        <p:spPr bwMode="auto">
          <a:xfrm>
            <a:off x="3857625" y="3867150"/>
            <a:ext cx="306388" cy="1292225"/>
          </a:xfrm>
          <a:custGeom>
            <a:avLst/>
            <a:gdLst>
              <a:gd name="connsiteX0" fmla="*/ 300038 w 307181"/>
              <a:gd name="connsiteY0" fmla="*/ 192881 h 1293019"/>
              <a:gd name="connsiteX1" fmla="*/ 307181 w 307181"/>
              <a:gd name="connsiteY1" fmla="*/ 0 h 1293019"/>
              <a:gd name="connsiteX2" fmla="*/ 0 w 307181"/>
              <a:gd name="connsiteY2" fmla="*/ 42863 h 1293019"/>
              <a:gd name="connsiteX3" fmla="*/ 23813 w 307181"/>
              <a:gd name="connsiteY3" fmla="*/ 85725 h 1293019"/>
              <a:gd name="connsiteX4" fmla="*/ 35719 w 307181"/>
              <a:gd name="connsiteY4" fmla="*/ 109538 h 1293019"/>
              <a:gd name="connsiteX5" fmla="*/ 45244 w 307181"/>
              <a:gd name="connsiteY5" fmla="*/ 140494 h 1293019"/>
              <a:gd name="connsiteX6" fmla="*/ 52388 w 307181"/>
              <a:gd name="connsiteY6" fmla="*/ 183356 h 1293019"/>
              <a:gd name="connsiteX7" fmla="*/ 57150 w 307181"/>
              <a:gd name="connsiteY7" fmla="*/ 252413 h 1293019"/>
              <a:gd name="connsiteX8" fmla="*/ 59531 w 307181"/>
              <a:gd name="connsiteY8" fmla="*/ 361950 h 1293019"/>
              <a:gd name="connsiteX9" fmla="*/ 59531 w 307181"/>
              <a:gd name="connsiteY9" fmla="*/ 550069 h 1293019"/>
              <a:gd name="connsiteX10" fmla="*/ 59531 w 307181"/>
              <a:gd name="connsiteY10" fmla="*/ 747713 h 1293019"/>
              <a:gd name="connsiteX11" fmla="*/ 47625 w 307181"/>
              <a:gd name="connsiteY11" fmla="*/ 973931 h 1293019"/>
              <a:gd name="connsiteX12" fmla="*/ 38100 w 307181"/>
              <a:gd name="connsiteY12" fmla="*/ 1293019 h 1293019"/>
              <a:gd name="connsiteX13" fmla="*/ 261938 w 307181"/>
              <a:gd name="connsiteY13" fmla="*/ 1243013 h 1293019"/>
              <a:gd name="connsiteX14" fmla="*/ 261938 w 307181"/>
              <a:gd name="connsiteY14" fmla="*/ 876300 h 1293019"/>
              <a:gd name="connsiteX15" fmla="*/ 261938 w 307181"/>
              <a:gd name="connsiteY15" fmla="*/ 650081 h 1293019"/>
              <a:gd name="connsiteX16" fmla="*/ 283369 w 307181"/>
              <a:gd name="connsiteY16" fmla="*/ 483394 h 1293019"/>
              <a:gd name="connsiteX17" fmla="*/ 300038 w 307181"/>
              <a:gd name="connsiteY17" fmla="*/ 192881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7181" h="1293019">
                <a:moveTo>
                  <a:pt x="300038" y="192881"/>
                </a:moveTo>
                <a:lnTo>
                  <a:pt x="307181" y="0"/>
                </a:lnTo>
                <a:lnTo>
                  <a:pt x="0" y="42863"/>
                </a:lnTo>
                <a:lnTo>
                  <a:pt x="23813" y="85725"/>
                </a:lnTo>
                <a:lnTo>
                  <a:pt x="35719" y="109538"/>
                </a:lnTo>
                <a:lnTo>
                  <a:pt x="45244" y="140494"/>
                </a:lnTo>
                <a:lnTo>
                  <a:pt x="52388" y="183356"/>
                </a:lnTo>
                <a:lnTo>
                  <a:pt x="57150" y="252413"/>
                </a:lnTo>
                <a:cubicBezTo>
                  <a:pt x="57944" y="288925"/>
                  <a:pt x="58737" y="325438"/>
                  <a:pt x="59531" y="361950"/>
                </a:cubicBezTo>
                <a:lnTo>
                  <a:pt x="59531" y="550069"/>
                </a:lnTo>
                <a:lnTo>
                  <a:pt x="59531" y="747713"/>
                </a:lnTo>
                <a:lnTo>
                  <a:pt x="47625" y="973931"/>
                </a:lnTo>
                <a:lnTo>
                  <a:pt x="38100" y="1293019"/>
                </a:lnTo>
                <a:lnTo>
                  <a:pt x="261938" y="1243013"/>
                </a:lnTo>
                <a:lnTo>
                  <a:pt x="261938" y="876300"/>
                </a:lnTo>
                <a:lnTo>
                  <a:pt x="261938" y="650081"/>
                </a:lnTo>
                <a:lnTo>
                  <a:pt x="283369" y="483394"/>
                </a:lnTo>
                <a:lnTo>
                  <a:pt x="300038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ECC7699-F948-024A-A650-11A2C1080662}"/>
              </a:ext>
            </a:extLst>
          </p:cNvPr>
          <p:cNvSpPr/>
          <p:nvPr/>
        </p:nvSpPr>
        <p:spPr bwMode="auto">
          <a:xfrm>
            <a:off x="3216275" y="4254500"/>
            <a:ext cx="1693863" cy="381000"/>
          </a:xfrm>
          <a:custGeom>
            <a:avLst/>
            <a:gdLst>
              <a:gd name="connsiteX0" fmla="*/ 371475 w 1693069"/>
              <a:gd name="connsiteY0" fmla="*/ 202406 h 381000"/>
              <a:gd name="connsiteX1" fmla="*/ 521494 w 1693069"/>
              <a:gd name="connsiteY1" fmla="*/ 183356 h 381000"/>
              <a:gd name="connsiteX2" fmla="*/ 728662 w 1693069"/>
              <a:gd name="connsiteY2" fmla="*/ 152400 h 381000"/>
              <a:gd name="connsiteX3" fmla="*/ 902494 w 1693069"/>
              <a:gd name="connsiteY3" fmla="*/ 95250 h 381000"/>
              <a:gd name="connsiteX4" fmla="*/ 1123950 w 1693069"/>
              <a:gd name="connsiteY4" fmla="*/ 59531 h 381000"/>
              <a:gd name="connsiteX5" fmla="*/ 1431131 w 1693069"/>
              <a:gd name="connsiteY5" fmla="*/ 11906 h 381000"/>
              <a:gd name="connsiteX6" fmla="*/ 1502569 w 1693069"/>
              <a:gd name="connsiteY6" fmla="*/ 0 h 381000"/>
              <a:gd name="connsiteX7" fmla="*/ 1524000 w 1693069"/>
              <a:gd name="connsiteY7" fmla="*/ 2381 h 381000"/>
              <a:gd name="connsiteX8" fmla="*/ 1566862 w 1693069"/>
              <a:gd name="connsiteY8" fmla="*/ 11906 h 381000"/>
              <a:gd name="connsiteX9" fmla="*/ 1616869 w 1693069"/>
              <a:gd name="connsiteY9" fmla="*/ 28575 h 381000"/>
              <a:gd name="connsiteX10" fmla="*/ 1693069 w 1693069"/>
              <a:gd name="connsiteY10" fmla="*/ 57150 h 381000"/>
              <a:gd name="connsiteX11" fmla="*/ 1685925 w 1693069"/>
              <a:gd name="connsiteY11" fmla="*/ 135731 h 381000"/>
              <a:gd name="connsiteX12" fmla="*/ 1595437 w 1693069"/>
              <a:gd name="connsiteY12" fmla="*/ 171450 h 381000"/>
              <a:gd name="connsiteX13" fmla="*/ 1559719 w 1693069"/>
              <a:gd name="connsiteY13" fmla="*/ 180975 h 381000"/>
              <a:gd name="connsiteX14" fmla="*/ 1502569 w 1693069"/>
              <a:gd name="connsiteY14" fmla="*/ 188119 h 381000"/>
              <a:gd name="connsiteX15" fmla="*/ 1321594 w 1693069"/>
              <a:gd name="connsiteY15" fmla="*/ 211931 h 381000"/>
              <a:gd name="connsiteX16" fmla="*/ 1073944 w 1693069"/>
              <a:gd name="connsiteY16" fmla="*/ 245269 h 381000"/>
              <a:gd name="connsiteX17" fmla="*/ 876300 w 1693069"/>
              <a:gd name="connsiteY17" fmla="*/ 273844 h 381000"/>
              <a:gd name="connsiteX18" fmla="*/ 723900 w 1693069"/>
              <a:gd name="connsiteY18" fmla="*/ 309562 h 381000"/>
              <a:gd name="connsiteX19" fmla="*/ 581025 w 1693069"/>
              <a:gd name="connsiteY19" fmla="*/ 330994 h 381000"/>
              <a:gd name="connsiteX20" fmla="*/ 352425 w 1693069"/>
              <a:gd name="connsiteY20" fmla="*/ 361950 h 381000"/>
              <a:gd name="connsiteX21" fmla="*/ 152400 w 1693069"/>
              <a:gd name="connsiteY21" fmla="*/ 381000 h 381000"/>
              <a:gd name="connsiteX22" fmla="*/ 114300 w 1693069"/>
              <a:gd name="connsiteY22" fmla="*/ 366712 h 381000"/>
              <a:gd name="connsiteX23" fmla="*/ 23812 w 1693069"/>
              <a:gd name="connsiteY23" fmla="*/ 321469 h 381000"/>
              <a:gd name="connsiteX24" fmla="*/ 0 w 1693069"/>
              <a:gd name="connsiteY24" fmla="*/ 223837 h 381000"/>
              <a:gd name="connsiteX25" fmla="*/ 161925 w 1693069"/>
              <a:gd name="connsiteY25" fmla="*/ 223837 h 381000"/>
              <a:gd name="connsiteX26" fmla="*/ 371475 w 1693069"/>
              <a:gd name="connsiteY26" fmla="*/ 20240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693069" h="381000">
                <a:moveTo>
                  <a:pt x="371475" y="202406"/>
                </a:moveTo>
                <a:lnTo>
                  <a:pt x="521494" y="183356"/>
                </a:lnTo>
                <a:lnTo>
                  <a:pt x="728662" y="152400"/>
                </a:lnTo>
                <a:lnTo>
                  <a:pt x="902494" y="95250"/>
                </a:lnTo>
                <a:lnTo>
                  <a:pt x="1123950" y="59531"/>
                </a:lnTo>
                <a:lnTo>
                  <a:pt x="1431131" y="11906"/>
                </a:lnTo>
                <a:lnTo>
                  <a:pt x="1502569" y="0"/>
                </a:lnTo>
                <a:lnTo>
                  <a:pt x="1524000" y="2381"/>
                </a:lnTo>
                <a:lnTo>
                  <a:pt x="1566862" y="11906"/>
                </a:lnTo>
                <a:lnTo>
                  <a:pt x="1616869" y="28575"/>
                </a:lnTo>
                <a:lnTo>
                  <a:pt x="1693069" y="57150"/>
                </a:lnTo>
                <a:lnTo>
                  <a:pt x="1685925" y="135731"/>
                </a:lnTo>
                <a:lnTo>
                  <a:pt x="1595437" y="171450"/>
                </a:lnTo>
                <a:lnTo>
                  <a:pt x="1559719" y="180975"/>
                </a:lnTo>
                <a:lnTo>
                  <a:pt x="1502569" y="188119"/>
                </a:lnTo>
                <a:lnTo>
                  <a:pt x="1321594" y="211931"/>
                </a:lnTo>
                <a:lnTo>
                  <a:pt x="1073944" y="245269"/>
                </a:lnTo>
                <a:lnTo>
                  <a:pt x="876300" y="273844"/>
                </a:lnTo>
                <a:lnTo>
                  <a:pt x="723900" y="309562"/>
                </a:lnTo>
                <a:lnTo>
                  <a:pt x="581025" y="330994"/>
                </a:lnTo>
                <a:lnTo>
                  <a:pt x="352425" y="361950"/>
                </a:lnTo>
                <a:lnTo>
                  <a:pt x="152400" y="381000"/>
                </a:lnTo>
                <a:lnTo>
                  <a:pt x="114300" y="366712"/>
                </a:lnTo>
                <a:lnTo>
                  <a:pt x="23812" y="321469"/>
                </a:lnTo>
                <a:lnTo>
                  <a:pt x="0" y="223837"/>
                </a:lnTo>
                <a:lnTo>
                  <a:pt x="161925" y="223837"/>
                </a:lnTo>
                <a:lnTo>
                  <a:pt x="371475" y="202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2135027-508A-504D-A2DB-E80237361926}"/>
              </a:ext>
            </a:extLst>
          </p:cNvPr>
          <p:cNvSpPr/>
          <p:nvPr/>
        </p:nvSpPr>
        <p:spPr bwMode="auto">
          <a:xfrm>
            <a:off x="3228975" y="4962525"/>
            <a:ext cx="1654175" cy="376238"/>
          </a:xfrm>
          <a:custGeom>
            <a:avLst/>
            <a:gdLst>
              <a:gd name="connsiteX0" fmla="*/ 354806 w 1654969"/>
              <a:gd name="connsiteY0" fmla="*/ 183356 h 376238"/>
              <a:gd name="connsiteX1" fmla="*/ 507206 w 1654969"/>
              <a:gd name="connsiteY1" fmla="*/ 166688 h 376238"/>
              <a:gd name="connsiteX2" fmla="*/ 676275 w 1654969"/>
              <a:gd name="connsiteY2" fmla="*/ 140494 h 376238"/>
              <a:gd name="connsiteX3" fmla="*/ 881063 w 1654969"/>
              <a:gd name="connsiteY3" fmla="*/ 100013 h 376238"/>
              <a:gd name="connsiteX4" fmla="*/ 1112044 w 1654969"/>
              <a:gd name="connsiteY4" fmla="*/ 59531 h 376238"/>
              <a:gd name="connsiteX5" fmla="*/ 1326356 w 1654969"/>
              <a:gd name="connsiteY5" fmla="*/ 21431 h 376238"/>
              <a:gd name="connsiteX6" fmla="*/ 1431131 w 1654969"/>
              <a:gd name="connsiteY6" fmla="*/ 2381 h 376238"/>
              <a:gd name="connsiteX7" fmla="*/ 1462088 w 1654969"/>
              <a:gd name="connsiteY7" fmla="*/ 0 h 376238"/>
              <a:gd name="connsiteX8" fmla="*/ 1483519 w 1654969"/>
              <a:gd name="connsiteY8" fmla="*/ 0 h 376238"/>
              <a:gd name="connsiteX9" fmla="*/ 1526381 w 1654969"/>
              <a:gd name="connsiteY9" fmla="*/ 4763 h 376238"/>
              <a:gd name="connsiteX10" fmla="*/ 1569244 w 1654969"/>
              <a:gd name="connsiteY10" fmla="*/ 21431 h 376238"/>
              <a:gd name="connsiteX11" fmla="*/ 1654969 w 1654969"/>
              <a:gd name="connsiteY11" fmla="*/ 61913 h 376238"/>
              <a:gd name="connsiteX12" fmla="*/ 1604963 w 1654969"/>
              <a:gd name="connsiteY12" fmla="*/ 204788 h 376238"/>
              <a:gd name="connsiteX13" fmla="*/ 1416844 w 1654969"/>
              <a:gd name="connsiteY13" fmla="*/ 219075 h 376238"/>
              <a:gd name="connsiteX14" fmla="*/ 1190625 w 1654969"/>
              <a:gd name="connsiteY14" fmla="*/ 242888 h 376238"/>
              <a:gd name="connsiteX15" fmla="*/ 754856 w 1654969"/>
              <a:gd name="connsiteY15" fmla="*/ 295275 h 376238"/>
              <a:gd name="connsiteX16" fmla="*/ 485775 w 1654969"/>
              <a:gd name="connsiteY16" fmla="*/ 333375 h 376238"/>
              <a:gd name="connsiteX17" fmla="*/ 283369 w 1654969"/>
              <a:gd name="connsiteY17" fmla="*/ 361950 h 376238"/>
              <a:gd name="connsiteX18" fmla="*/ 233363 w 1654969"/>
              <a:gd name="connsiteY18" fmla="*/ 371475 h 376238"/>
              <a:gd name="connsiteX19" fmla="*/ 190500 w 1654969"/>
              <a:gd name="connsiteY19" fmla="*/ 376238 h 376238"/>
              <a:gd name="connsiteX20" fmla="*/ 145256 w 1654969"/>
              <a:gd name="connsiteY20" fmla="*/ 376238 h 376238"/>
              <a:gd name="connsiteX21" fmla="*/ 57150 w 1654969"/>
              <a:gd name="connsiteY21" fmla="*/ 359569 h 376238"/>
              <a:gd name="connsiteX22" fmla="*/ 0 w 1654969"/>
              <a:gd name="connsiteY22" fmla="*/ 185738 h 376238"/>
              <a:gd name="connsiteX23" fmla="*/ 192881 w 1654969"/>
              <a:gd name="connsiteY23" fmla="*/ 192881 h 376238"/>
              <a:gd name="connsiteX24" fmla="*/ 354806 w 1654969"/>
              <a:gd name="connsiteY24" fmla="*/ 183356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54969" h="376238">
                <a:moveTo>
                  <a:pt x="354806" y="183356"/>
                </a:moveTo>
                <a:lnTo>
                  <a:pt x="507206" y="166688"/>
                </a:lnTo>
                <a:lnTo>
                  <a:pt x="676275" y="140494"/>
                </a:lnTo>
                <a:lnTo>
                  <a:pt x="881063" y="100013"/>
                </a:lnTo>
                <a:lnTo>
                  <a:pt x="1112044" y="59531"/>
                </a:lnTo>
                <a:lnTo>
                  <a:pt x="1326356" y="21431"/>
                </a:lnTo>
                <a:lnTo>
                  <a:pt x="1431131" y="2381"/>
                </a:lnTo>
                <a:lnTo>
                  <a:pt x="1462088" y="0"/>
                </a:lnTo>
                <a:lnTo>
                  <a:pt x="1483519" y="0"/>
                </a:lnTo>
                <a:lnTo>
                  <a:pt x="1526381" y="4763"/>
                </a:lnTo>
                <a:lnTo>
                  <a:pt x="1569244" y="21431"/>
                </a:lnTo>
                <a:lnTo>
                  <a:pt x="1654969" y="61913"/>
                </a:lnTo>
                <a:lnTo>
                  <a:pt x="1604963" y="204788"/>
                </a:lnTo>
                <a:lnTo>
                  <a:pt x="1416844" y="219075"/>
                </a:lnTo>
                <a:lnTo>
                  <a:pt x="1190625" y="242888"/>
                </a:lnTo>
                <a:lnTo>
                  <a:pt x="754856" y="295275"/>
                </a:lnTo>
                <a:lnTo>
                  <a:pt x="485775" y="333375"/>
                </a:lnTo>
                <a:lnTo>
                  <a:pt x="283369" y="361950"/>
                </a:lnTo>
                <a:lnTo>
                  <a:pt x="233363" y="371475"/>
                </a:lnTo>
                <a:lnTo>
                  <a:pt x="190500" y="376238"/>
                </a:lnTo>
                <a:lnTo>
                  <a:pt x="145256" y="376238"/>
                </a:lnTo>
                <a:lnTo>
                  <a:pt x="57150" y="359569"/>
                </a:lnTo>
                <a:lnTo>
                  <a:pt x="0" y="185738"/>
                </a:lnTo>
                <a:lnTo>
                  <a:pt x="192881" y="192881"/>
                </a:lnTo>
                <a:lnTo>
                  <a:pt x="354806" y="1833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C43FD7-99AF-7540-95B8-F9D945265E8B}"/>
              </a:ext>
            </a:extLst>
          </p:cNvPr>
          <p:cNvSpPr/>
          <p:nvPr/>
        </p:nvSpPr>
        <p:spPr>
          <a:xfrm>
            <a:off x="6024563" y="5291138"/>
            <a:ext cx="795337" cy="719137"/>
          </a:xfrm>
          <a:custGeom>
            <a:avLst/>
            <a:gdLst>
              <a:gd name="connsiteX0" fmla="*/ 285750 w 795337"/>
              <a:gd name="connsiteY0" fmla="*/ 83343 h 719137"/>
              <a:gd name="connsiteX1" fmla="*/ 471487 w 795337"/>
              <a:gd name="connsiteY1" fmla="*/ 138112 h 719137"/>
              <a:gd name="connsiteX2" fmla="*/ 573881 w 795337"/>
              <a:gd name="connsiteY2" fmla="*/ 164306 h 719137"/>
              <a:gd name="connsiteX3" fmla="*/ 607218 w 795337"/>
              <a:gd name="connsiteY3" fmla="*/ 171450 h 719137"/>
              <a:gd name="connsiteX4" fmla="*/ 619125 w 795337"/>
              <a:gd name="connsiteY4" fmla="*/ 173831 h 719137"/>
              <a:gd name="connsiteX5" fmla="*/ 638175 w 795337"/>
              <a:gd name="connsiteY5" fmla="*/ 173831 h 719137"/>
              <a:gd name="connsiteX6" fmla="*/ 664368 w 795337"/>
              <a:gd name="connsiteY6" fmla="*/ 164306 h 719137"/>
              <a:gd name="connsiteX7" fmla="*/ 700087 w 795337"/>
              <a:gd name="connsiteY7" fmla="*/ 140493 h 719137"/>
              <a:gd name="connsiteX8" fmla="*/ 721518 w 795337"/>
              <a:gd name="connsiteY8" fmla="*/ 116681 h 719137"/>
              <a:gd name="connsiteX9" fmla="*/ 731043 w 795337"/>
              <a:gd name="connsiteY9" fmla="*/ 100012 h 719137"/>
              <a:gd name="connsiteX10" fmla="*/ 752475 w 795337"/>
              <a:gd name="connsiteY10" fmla="*/ 78581 h 719137"/>
              <a:gd name="connsiteX11" fmla="*/ 795337 w 795337"/>
              <a:gd name="connsiteY11" fmla="*/ 719137 h 719137"/>
              <a:gd name="connsiteX12" fmla="*/ 757237 w 795337"/>
              <a:gd name="connsiteY12" fmla="*/ 697706 h 719137"/>
              <a:gd name="connsiteX13" fmla="*/ 723900 w 795337"/>
              <a:gd name="connsiteY13" fmla="*/ 652462 h 719137"/>
              <a:gd name="connsiteX14" fmla="*/ 661987 w 795337"/>
              <a:gd name="connsiteY14" fmla="*/ 557212 h 719137"/>
              <a:gd name="connsiteX15" fmla="*/ 578643 w 795337"/>
              <a:gd name="connsiteY15" fmla="*/ 442912 h 719137"/>
              <a:gd name="connsiteX16" fmla="*/ 516731 w 795337"/>
              <a:gd name="connsiteY16" fmla="*/ 378618 h 719137"/>
              <a:gd name="connsiteX17" fmla="*/ 476250 w 795337"/>
              <a:gd name="connsiteY17" fmla="*/ 342900 h 719137"/>
              <a:gd name="connsiteX18" fmla="*/ 376237 w 795337"/>
              <a:gd name="connsiteY18" fmla="*/ 278606 h 719137"/>
              <a:gd name="connsiteX19" fmla="*/ 214312 w 795337"/>
              <a:gd name="connsiteY19" fmla="*/ 178593 h 719137"/>
              <a:gd name="connsiteX20" fmla="*/ 71437 w 795337"/>
              <a:gd name="connsiteY20" fmla="*/ 92868 h 719137"/>
              <a:gd name="connsiteX21" fmla="*/ 21431 w 795337"/>
              <a:gd name="connsiteY21" fmla="*/ 64293 h 719137"/>
              <a:gd name="connsiteX22" fmla="*/ 9525 w 795337"/>
              <a:gd name="connsiteY22" fmla="*/ 52387 h 719137"/>
              <a:gd name="connsiteX23" fmla="*/ 2381 w 795337"/>
              <a:gd name="connsiteY23" fmla="*/ 38100 h 719137"/>
              <a:gd name="connsiteX24" fmla="*/ 0 w 795337"/>
              <a:gd name="connsiteY24" fmla="*/ 26193 h 719137"/>
              <a:gd name="connsiteX25" fmla="*/ 0 w 795337"/>
              <a:gd name="connsiteY25" fmla="*/ 9525 h 719137"/>
              <a:gd name="connsiteX26" fmla="*/ 4762 w 795337"/>
              <a:gd name="connsiteY26" fmla="*/ 0 h 719137"/>
              <a:gd name="connsiteX27" fmla="*/ 23812 w 795337"/>
              <a:gd name="connsiteY27" fmla="*/ 0 h 719137"/>
              <a:gd name="connsiteX28" fmla="*/ 73818 w 795337"/>
              <a:gd name="connsiteY28" fmla="*/ 16668 h 719137"/>
              <a:gd name="connsiteX29" fmla="*/ 200025 w 795337"/>
              <a:gd name="connsiteY29" fmla="*/ 59531 h 719137"/>
              <a:gd name="connsiteX30" fmla="*/ 285750 w 795337"/>
              <a:gd name="connsiteY30" fmla="*/ 83343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95337" h="719137">
                <a:moveTo>
                  <a:pt x="285750" y="83343"/>
                </a:moveTo>
                <a:lnTo>
                  <a:pt x="471487" y="138112"/>
                </a:lnTo>
                <a:lnTo>
                  <a:pt x="573881" y="164306"/>
                </a:lnTo>
                <a:lnTo>
                  <a:pt x="607218" y="171450"/>
                </a:lnTo>
                <a:lnTo>
                  <a:pt x="619125" y="173831"/>
                </a:lnTo>
                <a:lnTo>
                  <a:pt x="638175" y="173831"/>
                </a:lnTo>
                <a:lnTo>
                  <a:pt x="664368" y="164306"/>
                </a:lnTo>
                <a:lnTo>
                  <a:pt x="700087" y="140493"/>
                </a:lnTo>
                <a:lnTo>
                  <a:pt x="721518" y="116681"/>
                </a:lnTo>
                <a:lnTo>
                  <a:pt x="731043" y="100012"/>
                </a:lnTo>
                <a:lnTo>
                  <a:pt x="752475" y="78581"/>
                </a:lnTo>
                <a:lnTo>
                  <a:pt x="795337" y="719137"/>
                </a:lnTo>
                <a:lnTo>
                  <a:pt x="757237" y="697706"/>
                </a:lnTo>
                <a:lnTo>
                  <a:pt x="723900" y="652462"/>
                </a:lnTo>
                <a:lnTo>
                  <a:pt x="661987" y="557212"/>
                </a:lnTo>
                <a:lnTo>
                  <a:pt x="578643" y="442912"/>
                </a:lnTo>
                <a:lnTo>
                  <a:pt x="516731" y="378618"/>
                </a:lnTo>
                <a:lnTo>
                  <a:pt x="476250" y="342900"/>
                </a:lnTo>
                <a:lnTo>
                  <a:pt x="376237" y="278606"/>
                </a:lnTo>
                <a:lnTo>
                  <a:pt x="214312" y="178593"/>
                </a:lnTo>
                <a:lnTo>
                  <a:pt x="71437" y="92868"/>
                </a:lnTo>
                <a:lnTo>
                  <a:pt x="21431" y="64293"/>
                </a:lnTo>
                <a:lnTo>
                  <a:pt x="9525" y="52387"/>
                </a:lnTo>
                <a:lnTo>
                  <a:pt x="2381" y="38100"/>
                </a:lnTo>
                <a:lnTo>
                  <a:pt x="0" y="26193"/>
                </a:lnTo>
                <a:lnTo>
                  <a:pt x="0" y="9525"/>
                </a:lnTo>
                <a:lnTo>
                  <a:pt x="4762" y="0"/>
                </a:lnTo>
                <a:lnTo>
                  <a:pt x="23812" y="0"/>
                </a:lnTo>
                <a:lnTo>
                  <a:pt x="73818" y="16668"/>
                </a:lnTo>
                <a:lnTo>
                  <a:pt x="200025" y="59531"/>
                </a:lnTo>
                <a:lnTo>
                  <a:pt x="285750" y="833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C82276-6868-4A17-9B65-1AF1B681DCF1}"/>
              </a:ext>
            </a:extLst>
          </p:cNvPr>
          <p:cNvGrpSpPr/>
          <p:nvPr/>
        </p:nvGrpSpPr>
        <p:grpSpPr>
          <a:xfrm>
            <a:off x="2830513" y="1636712"/>
            <a:ext cx="4251325" cy="4373563"/>
            <a:chOff x="2982913" y="1790700"/>
            <a:chExt cx="4251325" cy="4373563"/>
          </a:xfrm>
        </p:grpSpPr>
        <p:sp>
          <p:nvSpPr>
            <p:cNvPr id="14" name="フリーフォーム 24">
              <a:extLst>
                <a:ext uri="{FF2B5EF4-FFF2-40B4-BE49-F238E27FC236}">
                  <a16:creationId xmlns:a16="http://schemas.microsoft.com/office/drawing/2014/main" id="{3E181C08-C255-43ED-A8D0-1B6989C2C54F}"/>
                </a:ext>
              </a:extLst>
            </p:cNvPr>
            <p:cNvSpPr/>
            <p:nvPr/>
          </p:nvSpPr>
          <p:spPr bwMode="auto">
            <a:xfrm>
              <a:off x="3095625" y="19065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5">
              <a:extLst>
                <a:ext uri="{FF2B5EF4-FFF2-40B4-BE49-F238E27FC236}">
                  <a16:creationId xmlns:a16="http://schemas.microsoft.com/office/drawing/2014/main" id="{C31CE358-4A01-456F-A541-27DAF69405E9}"/>
                </a:ext>
              </a:extLst>
            </p:cNvPr>
            <p:cNvSpPr/>
            <p:nvPr/>
          </p:nvSpPr>
          <p:spPr bwMode="auto">
            <a:xfrm>
              <a:off x="3159125" y="27066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07B299F7-C4ED-4E7F-92E2-8B6CA6D9D63B}"/>
                </a:ext>
              </a:extLst>
            </p:cNvPr>
            <p:cNvSpPr/>
            <p:nvPr/>
          </p:nvSpPr>
          <p:spPr bwMode="auto">
            <a:xfrm>
              <a:off x="2982913" y="39576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EBFE279E-8572-4AC2-A25E-D8692365B3F2}"/>
                </a:ext>
              </a:extLst>
            </p:cNvPr>
            <p:cNvSpPr/>
            <p:nvPr/>
          </p:nvSpPr>
          <p:spPr bwMode="auto">
            <a:xfrm>
              <a:off x="5753100" y="23050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8B8CA37B-CE8E-4FE8-AB23-D8108689C935}"/>
                </a:ext>
              </a:extLst>
            </p:cNvPr>
            <p:cNvSpPr/>
            <p:nvPr/>
          </p:nvSpPr>
          <p:spPr bwMode="auto">
            <a:xfrm rot="16200000">
              <a:off x="4752181" y="36822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D479D6E4-2402-4C69-B158-B3588EC48BCA}"/>
                </a:ext>
              </a:extLst>
            </p:cNvPr>
            <p:cNvSpPr/>
            <p:nvPr/>
          </p:nvSpPr>
          <p:spPr bwMode="auto">
            <a:xfrm>
              <a:off x="3452813" y="24812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1623802A-BDFC-4B53-989B-99160FFEA890}"/>
                </a:ext>
              </a:extLst>
            </p:cNvPr>
            <p:cNvSpPr/>
            <p:nvPr/>
          </p:nvSpPr>
          <p:spPr bwMode="auto">
            <a:xfrm>
              <a:off x="3571875" y="32051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9327FC1B-7F44-4D78-99C4-57071812E8D3}"/>
                </a:ext>
              </a:extLst>
            </p:cNvPr>
            <p:cNvSpPr/>
            <p:nvPr/>
          </p:nvSpPr>
          <p:spPr bwMode="auto">
            <a:xfrm>
              <a:off x="3254375" y="37258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8CBC5F41-9AA4-46B7-A635-E225F6E490CA}"/>
                </a:ext>
              </a:extLst>
            </p:cNvPr>
            <p:cNvSpPr/>
            <p:nvPr/>
          </p:nvSpPr>
          <p:spPr bwMode="auto">
            <a:xfrm>
              <a:off x="4010025" y="40195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0">
              <a:extLst>
                <a:ext uri="{FF2B5EF4-FFF2-40B4-BE49-F238E27FC236}">
                  <a16:creationId xmlns:a16="http://schemas.microsoft.com/office/drawing/2014/main" id="{6538FA73-D500-466E-B71D-417BD5AB021C}"/>
                </a:ext>
              </a:extLst>
            </p:cNvPr>
            <p:cNvSpPr/>
            <p:nvPr/>
          </p:nvSpPr>
          <p:spPr bwMode="auto">
            <a:xfrm>
              <a:off x="3368675" y="44069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2">
              <a:extLst>
                <a:ext uri="{FF2B5EF4-FFF2-40B4-BE49-F238E27FC236}">
                  <a16:creationId xmlns:a16="http://schemas.microsoft.com/office/drawing/2014/main" id="{A50C67BB-BA47-47EB-884F-56278387D72F}"/>
                </a:ext>
              </a:extLst>
            </p:cNvPr>
            <p:cNvSpPr/>
            <p:nvPr/>
          </p:nvSpPr>
          <p:spPr bwMode="auto">
            <a:xfrm>
              <a:off x="3381375" y="51149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7">
              <a:extLst>
                <a:ext uri="{FF2B5EF4-FFF2-40B4-BE49-F238E27FC236}">
                  <a16:creationId xmlns:a16="http://schemas.microsoft.com/office/drawing/2014/main" id="{F0674A8C-C4E2-4973-99DE-945E4D825293}"/>
                </a:ext>
              </a:extLst>
            </p:cNvPr>
            <p:cNvSpPr/>
            <p:nvPr/>
          </p:nvSpPr>
          <p:spPr>
            <a:xfrm>
              <a:off x="6176963" y="54435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D3BDC211-0248-4078-B3AD-A4F026B9F7B9}"/>
              </a:ext>
            </a:extLst>
          </p:cNvPr>
          <p:cNvGrpSpPr/>
          <p:nvPr/>
        </p:nvGrpSpPr>
        <p:grpSpPr>
          <a:xfrm>
            <a:off x="2830513" y="1638300"/>
            <a:ext cx="4251325" cy="4373563"/>
            <a:chOff x="2830513" y="1638300"/>
            <a:chExt cx="4251325" cy="4373563"/>
          </a:xfrm>
        </p:grpSpPr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9E5452B0-D22F-4931-AC23-31605147F1C9}"/>
                </a:ext>
              </a:extLst>
            </p:cNvPr>
            <p:cNvSpPr/>
            <p:nvPr/>
          </p:nvSpPr>
          <p:spPr bwMode="auto">
            <a:xfrm>
              <a:off x="2943225" y="17541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B5B78947-40DE-4BDC-9B33-21AA4D8993F0}"/>
                </a:ext>
              </a:extLst>
            </p:cNvPr>
            <p:cNvSpPr/>
            <p:nvPr/>
          </p:nvSpPr>
          <p:spPr bwMode="auto">
            <a:xfrm>
              <a:off x="3006725" y="25542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18B59EA-B89A-4014-9671-5A4FBC9795DA}"/>
                </a:ext>
              </a:extLst>
            </p:cNvPr>
            <p:cNvSpPr/>
            <p:nvPr/>
          </p:nvSpPr>
          <p:spPr bwMode="auto">
            <a:xfrm>
              <a:off x="2830513" y="38052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3">
              <a:extLst>
                <a:ext uri="{FF2B5EF4-FFF2-40B4-BE49-F238E27FC236}">
                  <a16:creationId xmlns:a16="http://schemas.microsoft.com/office/drawing/2014/main" id="{6BCB5852-881F-4421-BE08-9FB33B636993}"/>
                </a:ext>
              </a:extLst>
            </p:cNvPr>
            <p:cNvSpPr/>
            <p:nvPr/>
          </p:nvSpPr>
          <p:spPr bwMode="auto">
            <a:xfrm>
              <a:off x="5600700" y="21526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5">
              <a:extLst>
                <a:ext uri="{FF2B5EF4-FFF2-40B4-BE49-F238E27FC236}">
                  <a16:creationId xmlns:a16="http://schemas.microsoft.com/office/drawing/2014/main" id="{BCDDBD68-CA14-4133-9D99-6907A9050471}"/>
                </a:ext>
              </a:extLst>
            </p:cNvPr>
            <p:cNvSpPr/>
            <p:nvPr/>
          </p:nvSpPr>
          <p:spPr bwMode="auto">
            <a:xfrm rot="16200000">
              <a:off x="4599781" y="35298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57623078-2A44-4D94-9CBE-C80DE9822F2E}"/>
                </a:ext>
              </a:extLst>
            </p:cNvPr>
            <p:cNvSpPr/>
            <p:nvPr/>
          </p:nvSpPr>
          <p:spPr bwMode="auto">
            <a:xfrm>
              <a:off x="3300413" y="23288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02C482D1-C50A-403D-B017-D0FC07CC0974}"/>
                </a:ext>
              </a:extLst>
            </p:cNvPr>
            <p:cNvSpPr/>
            <p:nvPr/>
          </p:nvSpPr>
          <p:spPr bwMode="auto">
            <a:xfrm>
              <a:off x="3419475" y="30527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6306BFEC-0AA5-4C84-BB68-493FC5F9F45A}"/>
                </a:ext>
              </a:extLst>
            </p:cNvPr>
            <p:cNvSpPr/>
            <p:nvPr/>
          </p:nvSpPr>
          <p:spPr bwMode="auto">
            <a:xfrm>
              <a:off x="3101975" y="35734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47E223D3-7B6E-48AB-8390-F718943E0205}"/>
                </a:ext>
              </a:extLst>
            </p:cNvPr>
            <p:cNvSpPr/>
            <p:nvPr/>
          </p:nvSpPr>
          <p:spPr bwMode="auto">
            <a:xfrm>
              <a:off x="3857625" y="38671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9B8BEBF0-444C-4830-9EFF-12390810A8CD}"/>
                </a:ext>
              </a:extLst>
            </p:cNvPr>
            <p:cNvSpPr/>
            <p:nvPr/>
          </p:nvSpPr>
          <p:spPr bwMode="auto">
            <a:xfrm>
              <a:off x="3216275" y="42545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2">
              <a:extLst>
                <a:ext uri="{FF2B5EF4-FFF2-40B4-BE49-F238E27FC236}">
                  <a16:creationId xmlns:a16="http://schemas.microsoft.com/office/drawing/2014/main" id="{24E90979-91BE-4664-9E5A-7A4180747FD6}"/>
                </a:ext>
              </a:extLst>
            </p:cNvPr>
            <p:cNvSpPr/>
            <p:nvPr/>
          </p:nvSpPr>
          <p:spPr bwMode="auto">
            <a:xfrm>
              <a:off x="3228975" y="49625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EC87F202-EE33-48BC-A33D-5B861907A5C9}"/>
                </a:ext>
              </a:extLst>
            </p:cNvPr>
            <p:cNvSpPr/>
            <p:nvPr/>
          </p:nvSpPr>
          <p:spPr>
            <a:xfrm>
              <a:off x="6024563" y="52911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063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432B02-10E3-4AC8-B6E5-CCD5D3EF02E1}"/>
              </a:ext>
            </a:extLst>
          </p:cNvPr>
          <p:cNvGrpSpPr/>
          <p:nvPr/>
        </p:nvGrpSpPr>
        <p:grpSpPr>
          <a:xfrm>
            <a:off x="2830513" y="1638300"/>
            <a:ext cx="4251325" cy="4373563"/>
            <a:chOff x="2830513" y="1638300"/>
            <a:chExt cx="4251325" cy="4373563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7F0CACD-0FFF-5D43-A90F-6C3B82940711}"/>
                </a:ext>
              </a:extLst>
            </p:cNvPr>
            <p:cNvSpPr/>
            <p:nvPr/>
          </p:nvSpPr>
          <p:spPr bwMode="auto">
            <a:xfrm>
              <a:off x="2943225" y="1754188"/>
              <a:ext cx="2173288" cy="469900"/>
            </a:xfrm>
            <a:custGeom>
              <a:avLst/>
              <a:gdLst>
                <a:gd name="connsiteX0" fmla="*/ 1059656 w 2174081"/>
                <a:gd name="connsiteY0" fmla="*/ 183357 h 469107"/>
                <a:gd name="connsiteX1" fmla="*/ 1288256 w 2174081"/>
                <a:gd name="connsiteY1" fmla="*/ 138113 h 469107"/>
                <a:gd name="connsiteX2" fmla="*/ 1452563 w 2174081"/>
                <a:gd name="connsiteY2" fmla="*/ 102394 h 469107"/>
                <a:gd name="connsiteX3" fmla="*/ 1509713 w 2174081"/>
                <a:gd name="connsiteY3" fmla="*/ 90488 h 469107"/>
                <a:gd name="connsiteX4" fmla="*/ 1571625 w 2174081"/>
                <a:gd name="connsiteY4" fmla="*/ 64294 h 469107"/>
                <a:gd name="connsiteX5" fmla="*/ 1664494 w 2174081"/>
                <a:gd name="connsiteY5" fmla="*/ 30957 h 469107"/>
                <a:gd name="connsiteX6" fmla="*/ 1740694 w 2174081"/>
                <a:gd name="connsiteY6" fmla="*/ 4763 h 469107"/>
                <a:gd name="connsiteX7" fmla="*/ 1769269 w 2174081"/>
                <a:gd name="connsiteY7" fmla="*/ 0 h 469107"/>
                <a:gd name="connsiteX8" fmla="*/ 1807369 w 2174081"/>
                <a:gd name="connsiteY8" fmla="*/ 0 h 469107"/>
                <a:gd name="connsiteX9" fmla="*/ 1881188 w 2174081"/>
                <a:gd name="connsiteY9" fmla="*/ 4763 h 469107"/>
                <a:gd name="connsiteX10" fmla="*/ 1935956 w 2174081"/>
                <a:gd name="connsiteY10" fmla="*/ 9525 h 469107"/>
                <a:gd name="connsiteX11" fmla="*/ 1981200 w 2174081"/>
                <a:gd name="connsiteY11" fmla="*/ 19050 h 469107"/>
                <a:gd name="connsiteX12" fmla="*/ 2026444 w 2174081"/>
                <a:gd name="connsiteY12" fmla="*/ 33338 h 469107"/>
                <a:gd name="connsiteX13" fmla="*/ 2052638 w 2174081"/>
                <a:gd name="connsiteY13" fmla="*/ 42863 h 469107"/>
                <a:gd name="connsiteX14" fmla="*/ 2078831 w 2174081"/>
                <a:gd name="connsiteY14" fmla="*/ 57150 h 469107"/>
                <a:gd name="connsiteX15" fmla="*/ 2112169 w 2174081"/>
                <a:gd name="connsiteY15" fmla="*/ 80963 h 469107"/>
                <a:gd name="connsiteX16" fmla="*/ 2145506 w 2174081"/>
                <a:gd name="connsiteY16" fmla="*/ 109538 h 469107"/>
                <a:gd name="connsiteX17" fmla="*/ 2162175 w 2174081"/>
                <a:gd name="connsiteY17" fmla="*/ 126207 h 469107"/>
                <a:gd name="connsiteX18" fmla="*/ 2171700 w 2174081"/>
                <a:gd name="connsiteY18" fmla="*/ 140494 h 469107"/>
                <a:gd name="connsiteX19" fmla="*/ 2174081 w 2174081"/>
                <a:gd name="connsiteY19" fmla="*/ 159544 h 469107"/>
                <a:gd name="connsiteX20" fmla="*/ 2169319 w 2174081"/>
                <a:gd name="connsiteY20" fmla="*/ 185738 h 469107"/>
                <a:gd name="connsiteX21" fmla="*/ 2152650 w 2174081"/>
                <a:gd name="connsiteY21" fmla="*/ 209550 h 469107"/>
                <a:gd name="connsiteX22" fmla="*/ 2131219 w 2174081"/>
                <a:gd name="connsiteY22" fmla="*/ 221457 h 469107"/>
                <a:gd name="connsiteX23" fmla="*/ 2100263 w 2174081"/>
                <a:gd name="connsiteY23" fmla="*/ 233363 h 469107"/>
                <a:gd name="connsiteX24" fmla="*/ 2066925 w 2174081"/>
                <a:gd name="connsiteY24" fmla="*/ 242888 h 469107"/>
                <a:gd name="connsiteX25" fmla="*/ 2000250 w 2174081"/>
                <a:gd name="connsiteY25" fmla="*/ 247650 h 469107"/>
                <a:gd name="connsiteX26" fmla="*/ 1914525 w 2174081"/>
                <a:gd name="connsiteY26" fmla="*/ 247650 h 469107"/>
                <a:gd name="connsiteX27" fmla="*/ 1797844 w 2174081"/>
                <a:gd name="connsiteY27" fmla="*/ 250032 h 469107"/>
                <a:gd name="connsiteX28" fmla="*/ 1695450 w 2174081"/>
                <a:gd name="connsiteY28" fmla="*/ 257175 h 469107"/>
                <a:gd name="connsiteX29" fmla="*/ 1559719 w 2174081"/>
                <a:gd name="connsiteY29" fmla="*/ 269082 h 469107"/>
                <a:gd name="connsiteX30" fmla="*/ 1397794 w 2174081"/>
                <a:gd name="connsiteY30" fmla="*/ 290513 h 469107"/>
                <a:gd name="connsiteX31" fmla="*/ 1193006 w 2174081"/>
                <a:gd name="connsiteY31" fmla="*/ 321469 h 469107"/>
                <a:gd name="connsiteX32" fmla="*/ 981075 w 2174081"/>
                <a:gd name="connsiteY32" fmla="*/ 364332 h 469107"/>
                <a:gd name="connsiteX33" fmla="*/ 792956 w 2174081"/>
                <a:gd name="connsiteY33" fmla="*/ 402432 h 469107"/>
                <a:gd name="connsiteX34" fmla="*/ 628650 w 2174081"/>
                <a:gd name="connsiteY34" fmla="*/ 435769 h 469107"/>
                <a:gd name="connsiteX35" fmla="*/ 495300 w 2174081"/>
                <a:gd name="connsiteY35" fmla="*/ 461963 h 469107"/>
                <a:gd name="connsiteX36" fmla="*/ 454819 w 2174081"/>
                <a:gd name="connsiteY36" fmla="*/ 469107 h 469107"/>
                <a:gd name="connsiteX37" fmla="*/ 423863 w 2174081"/>
                <a:gd name="connsiteY37" fmla="*/ 469107 h 469107"/>
                <a:gd name="connsiteX38" fmla="*/ 383381 w 2174081"/>
                <a:gd name="connsiteY38" fmla="*/ 464344 h 469107"/>
                <a:gd name="connsiteX39" fmla="*/ 347663 w 2174081"/>
                <a:gd name="connsiteY39" fmla="*/ 454819 h 469107"/>
                <a:gd name="connsiteX40" fmla="*/ 316706 w 2174081"/>
                <a:gd name="connsiteY40" fmla="*/ 442913 h 469107"/>
                <a:gd name="connsiteX41" fmla="*/ 252413 w 2174081"/>
                <a:gd name="connsiteY41" fmla="*/ 407194 h 469107"/>
                <a:gd name="connsiteX42" fmla="*/ 202406 w 2174081"/>
                <a:gd name="connsiteY42" fmla="*/ 376238 h 469107"/>
                <a:gd name="connsiteX43" fmla="*/ 150019 w 2174081"/>
                <a:gd name="connsiteY43" fmla="*/ 335757 h 469107"/>
                <a:gd name="connsiteX44" fmla="*/ 121444 w 2174081"/>
                <a:gd name="connsiteY44" fmla="*/ 309563 h 469107"/>
                <a:gd name="connsiteX45" fmla="*/ 64294 w 2174081"/>
                <a:gd name="connsiteY45" fmla="*/ 266700 h 469107"/>
                <a:gd name="connsiteX46" fmla="*/ 30956 w 2174081"/>
                <a:gd name="connsiteY46" fmla="*/ 238125 h 469107"/>
                <a:gd name="connsiteX47" fmla="*/ 14288 w 2174081"/>
                <a:gd name="connsiteY47" fmla="*/ 221457 h 469107"/>
                <a:gd name="connsiteX48" fmla="*/ 4763 w 2174081"/>
                <a:gd name="connsiteY48" fmla="*/ 204788 h 469107"/>
                <a:gd name="connsiteX49" fmla="*/ 0 w 2174081"/>
                <a:gd name="connsiteY49" fmla="*/ 183357 h 469107"/>
                <a:gd name="connsiteX50" fmla="*/ 2381 w 2174081"/>
                <a:gd name="connsiteY50" fmla="*/ 171450 h 469107"/>
                <a:gd name="connsiteX51" fmla="*/ 11906 w 2174081"/>
                <a:gd name="connsiteY51" fmla="*/ 164307 h 469107"/>
                <a:gd name="connsiteX52" fmla="*/ 40481 w 2174081"/>
                <a:gd name="connsiteY52" fmla="*/ 171450 h 469107"/>
                <a:gd name="connsiteX53" fmla="*/ 119063 w 2174081"/>
                <a:gd name="connsiteY53" fmla="*/ 200025 h 469107"/>
                <a:gd name="connsiteX54" fmla="*/ 178594 w 2174081"/>
                <a:gd name="connsiteY54" fmla="*/ 216694 h 469107"/>
                <a:gd name="connsiteX55" fmla="*/ 254794 w 2174081"/>
                <a:gd name="connsiteY55" fmla="*/ 235744 h 469107"/>
                <a:gd name="connsiteX56" fmla="*/ 354806 w 2174081"/>
                <a:gd name="connsiteY56" fmla="*/ 247650 h 469107"/>
                <a:gd name="connsiteX57" fmla="*/ 447675 w 2174081"/>
                <a:gd name="connsiteY57" fmla="*/ 250032 h 469107"/>
                <a:gd name="connsiteX58" fmla="*/ 559594 w 2174081"/>
                <a:gd name="connsiteY58" fmla="*/ 245269 h 469107"/>
                <a:gd name="connsiteX59" fmla="*/ 766763 w 2174081"/>
                <a:gd name="connsiteY59" fmla="*/ 223838 h 469107"/>
                <a:gd name="connsiteX60" fmla="*/ 957263 w 2174081"/>
                <a:gd name="connsiteY60" fmla="*/ 197644 h 469107"/>
                <a:gd name="connsiteX61" fmla="*/ 1059656 w 2174081"/>
                <a:gd name="connsiteY61" fmla="*/ 183357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74081" h="469107">
                  <a:moveTo>
                    <a:pt x="1059656" y="183357"/>
                  </a:moveTo>
                  <a:lnTo>
                    <a:pt x="1288256" y="138113"/>
                  </a:lnTo>
                  <a:lnTo>
                    <a:pt x="1452563" y="102394"/>
                  </a:lnTo>
                  <a:lnTo>
                    <a:pt x="1509713" y="90488"/>
                  </a:lnTo>
                  <a:lnTo>
                    <a:pt x="1571625" y="64294"/>
                  </a:lnTo>
                  <a:lnTo>
                    <a:pt x="1664494" y="30957"/>
                  </a:lnTo>
                  <a:lnTo>
                    <a:pt x="1740694" y="4763"/>
                  </a:lnTo>
                  <a:lnTo>
                    <a:pt x="1769269" y="0"/>
                  </a:lnTo>
                  <a:lnTo>
                    <a:pt x="1807369" y="0"/>
                  </a:lnTo>
                  <a:lnTo>
                    <a:pt x="1881188" y="4763"/>
                  </a:lnTo>
                  <a:lnTo>
                    <a:pt x="1935956" y="9525"/>
                  </a:lnTo>
                  <a:lnTo>
                    <a:pt x="1981200" y="19050"/>
                  </a:lnTo>
                  <a:lnTo>
                    <a:pt x="2026444" y="33338"/>
                  </a:lnTo>
                  <a:lnTo>
                    <a:pt x="2052638" y="42863"/>
                  </a:lnTo>
                  <a:lnTo>
                    <a:pt x="2078831" y="57150"/>
                  </a:lnTo>
                  <a:lnTo>
                    <a:pt x="2112169" y="80963"/>
                  </a:lnTo>
                  <a:lnTo>
                    <a:pt x="2145506" y="109538"/>
                  </a:lnTo>
                  <a:lnTo>
                    <a:pt x="2162175" y="126207"/>
                  </a:lnTo>
                  <a:lnTo>
                    <a:pt x="2171700" y="140494"/>
                  </a:lnTo>
                  <a:lnTo>
                    <a:pt x="2174081" y="159544"/>
                  </a:lnTo>
                  <a:lnTo>
                    <a:pt x="2169319" y="185738"/>
                  </a:lnTo>
                  <a:lnTo>
                    <a:pt x="2152650" y="209550"/>
                  </a:lnTo>
                  <a:lnTo>
                    <a:pt x="2131219" y="221457"/>
                  </a:lnTo>
                  <a:lnTo>
                    <a:pt x="2100263" y="233363"/>
                  </a:lnTo>
                  <a:lnTo>
                    <a:pt x="2066925" y="242888"/>
                  </a:lnTo>
                  <a:lnTo>
                    <a:pt x="2000250" y="247650"/>
                  </a:lnTo>
                  <a:lnTo>
                    <a:pt x="1914525" y="247650"/>
                  </a:lnTo>
                  <a:lnTo>
                    <a:pt x="1797844" y="250032"/>
                  </a:lnTo>
                  <a:lnTo>
                    <a:pt x="1695450" y="257175"/>
                  </a:lnTo>
                  <a:lnTo>
                    <a:pt x="1559719" y="269082"/>
                  </a:lnTo>
                  <a:lnTo>
                    <a:pt x="1397794" y="290513"/>
                  </a:lnTo>
                  <a:lnTo>
                    <a:pt x="1193006" y="321469"/>
                  </a:lnTo>
                  <a:lnTo>
                    <a:pt x="981075" y="364332"/>
                  </a:lnTo>
                  <a:lnTo>
                    <a:pt x="792956" y="402432"/>
                  </a:lnTo>
                  <a:lnTo>
                    <a:pt x="628650" y="435769"/>
                  </a:lnTo>
                  <a:lnTo>
                    <a:pt x="495300" y="461963"/>
                  </a:lnTo>
                  <a:lnTo>
                    <a:pt x="454819" y="469107"/>
                  </a:lnTo>
                  <a:lnTo>
                    <a:pt x="423863" y="469107"/>
                  </a:lnTo>
                  <a:lnTo>
                    <a:pt x="383381" y="464344"/>
                  </a:lnTo>
                  <a:lnTo>
                    <a:pt x="347663" y="454819"/>
                  </a:lnTo>
                  <a:lnTo>
                    <a:pt x="316706" y="442913"/>
                  </a:lnTo>
                  <a:lnTo>
                    <a:pt x="252413" y="407194"/>
                  </a:lnTo>
                  <a:lnTo>
                    <a:pt x="202406" y="376238"/>
                  </a:lnTo>
                  <a:lnTo>
                    <a:pt x="150019" y="335757"/>
                  </a:lnTo>
                  <a:lnTo>
                    <a:pt x="121444" y="309563"/>
                  </a:lnTo>
                  <a:lnTo>
                    <a:pt x="64294" y="266700"/>
                  </a:lnTo>
                  <a:lnTo>
                    <a:pt x="30956" y="238125"/>
                  </a:lnTo>
                  <a:lnTo>
                    <a:pt x="14288" y="221457"/>
                  </a:lnTo>
                  <a:lnTo>
                    <a:pt x="4763" y="204788"/>
                  </a:lnTo>
                  <a:lnTo>
                    <a:pt x="0" y="183357"/>
                  </a:lnTo>
                  <a:lnTo>
                    <a:pt x="2381" y="171450"/>
                  </a:lnTo>
                  <a:lnTo>
                    <a:pt x="11906" y="164307"/>
                  </a:lnTo>
                  <a:lnTo>
                    <a:pt x="40481" y="171450"/>
                  </a:lnTo>
                  <a:lnTo>
                    <a:pt x="119063" y="200025"/>
                  </a:lnTo>
                  <a:lnTo>
                    <a:pt x="178594" y="216694"/>
                  </a:lnTo>
                  <a:lnTo>
                    <a:pt x="254794" y="235744"/>
                  </a:lnTo>
                  <a:lnTo>
                    <a:pt x="354806" y="247650"/>
                  </a:lnTo>
                  <a:lnTo>
                    <a:pt x="447675" y="250032"/>
                  </a:lnTo>
                  <a:lnTo>
                    <a:pt x="559594" y="245269"/>
                  </a:lnTo>
                  <a:lnTo>
                    <a:pt x="766763" y="223838"/>
                  </a:lnTo>
                  <a:lnTo>
                    <a:pt x="957263" y="197644"/>
                  </a:lnTo>
                  <a:lnTo>
                    <a:pt x="1059656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439596F-DB68-C541-B3E5-3B1465F727DC}"/>
                </a:ext>
              </a:extLst>
            </p:cNvPr>
            <p:cNvSpPr/>
            <p:nvPr/>
          </p:nvSpPr>
          <p:spPr bwMode="auto">
            <a:xfrm>
              <a:off x="3006725" y="2554288"/>
              <a:ext cx="490538" cy="1022350"/>
            </a:xfrm>
            <a:custGeom>
              <a:avLst/>
              <a:gdLst>
                <a:gd name="connsiteX0" fmla="*/ 395287 w 490537"/>
                <a:gd name="connsiteY0" fmla="*/ 335757 h 1021557"/>
                <a:gd name="connsiteX1" fmla="*/ 373856 w 490537"/>
                <a:gd name="connsiteY1" fmla="*/ 202407 h 1021557"/>
                <a:gd name="connsiteX2" fmla="*/ 350044 w 490537"/>
                <a:gd name="connsiteY2" fmla="*/ 71438 h 1021557"/>
                <a:gd name="connsiteX3" fmla="*/ 283369 w 490537"/>
                <a:gd name="connsiteY3" fmla="*/ 54769 h 1021557"/>
                <a:gd name="connsiteX4" fmla="*/ 190500 w 490537"/>
                <a:gd name="connsiteY4" fmla="*/ 35719 h 1021557"/>
                <a:gd name="connsiteX5" fmla="*/ 100012 w 490537"/>
                <a:gd name="connsiteY5" fmla="*/ 16669 h 1021557"/>
                <a:gd name="connsiteX6" fmla="*/ 33337 w 490537"/>
                <a:gd name="connsiteY6" fmla="*/ 2382 h 1021557"/>
                <a:gd name="connsiteX7" fmla="*/ 16669 w 490537"/>
                <a:gd name="connsiteY7" fmla="*/ 0 h 1021557"/>
                <a:gd name="connsiteX8" fmla="*/ 4762 w 490537"/>
                <a:gd name="connsiteY8" fmla="*/ 2382 h 1021557"/>
                <a:gd name="connsiteX9" fmla="*/ 0 w 490537"/>
                <a:gd name="connsiteY9" fmla="*/ 11907 h 1021557"/>
                <a:gd name="connsiteX10" fmla="*/ 4762 w 490537"/>
                <a:gd name="connsiteY10" fmla="*/ 26194 h 1021557"/>
                <a:gd name="connsiteX11" fmla="*/ 23812 w 490537"/>
                <a:gd name="connsiteY11" fmla="*/ 50007 h 1021557"/>
                <a:gd name="connsiteX12" fmla="*/ 45244 w 490537"/>
                <a:gd name="connsiteY12" fmla="*/ 69057 h 1021557"/>
                <a:gd name="connsiteX13" fmla="*/ 66675 w 490537"/>
                <a:gd name="connsiteY13" fmla="*/ 88107 h 1021557"/>
                <a:gd name="connsiteX14" fmla="*/ 95250 w 490537"/>
                <a:gd name="connsiteY14" fmla="*/ 119063 h 1021557"/>
                <a:gd name="connsiteX15" fmla="*/ 116681 w 490537"/>
                <a:gd name="connsiteY15" fmla="*/ 147638 h 1021557"/>
                <a:gd name="connsiteX16" fmla="*/ 135731 w 490537"/>
                <a:gd name="connsiteY16" fmla="*/ 183357 h 1021557"/>
                <a:gd name="connsiteX17" fmla="*/ 157162 w 490537"/>
                <a:gd name="connsiteY17" fmla="*/ 250032 h 1021557"/>
                <a:gd name="connsiteX18" fmla="*/ 166687 w 490537"/>
                <a:gd name="connsiteY18" fmla="*/ 280988 h 1021557"/>
                <a:gd name="connsiteX19" fmla="*/ 176212 w 490537"/>
                <a:gd name="connsiteY19" fmla="*/ 316707 h 1021557"/>
                <a:gd name="connsiteX20" fmla="*/ 192881 w 490537"/>
                <a:gd name="connsiteY20" fmla="*/ 385763 h 1021557"/>
                <a:gd name="connsiteX21" fmla="*/ 202406 w 490537"/>
                <a:gd name="connsiteY21" fmla="*/ 438150 h 1021557"/>
                <a:gd name="connsiteX22" fmla="*/ 211931 w 490537"/>
                <a:gd name="connsiteY22" fmla="*/ 485775 h 1021557"/>
                <a:gd name="connsiteX23" fmla="*/ 221456 w 490537"/>
                <a:gd name="connsiteY23" fmla="*/ 552450 h 1021557"/>
                <a:gd name="connsiteX24" fmla="*/ 230981 w 490537"/>
                <a:gd name="connsiteY24" fmla="*/ 635794 h 1021557"/>
                <a:gd name="connsiteX25" fmla="*/ 238125 w 490537"/>
                <a:gd name="connsiteY25" fmla="*/ 745332 h 1021557"/>
                <a:gd name="connsiteX26" fmla="*/ 238125 w 490537"/>
                <a:gd name="connsiteY26" fmla="*/ 812007 h 1021557"/>
                <a:gd name="connsiteX27" fmla="*/ 240506 w 490537"/>
                <a:gd name="connsiteY27" fmla="*/ 826294 h 1021557"/>
                <a:gd name="connsiteX28" fmla="*/ 261937 w 490537"/>
                <a:gd name="connsiteY28" fmla="*/ 866775 h 1021557"/>
                <a:gd name="connsiteX29" fmla="*/ 304800 w 490537"/>
                <a:gd name="connsiteY29" fmla="*/ 933450 h 1021557"/>
                <a:gd name="connsiteX30" fmla="*/ 321469 w 490537"/>
                <a:gd name="connsiteY30" fmla="*/ 959644 h 1021557"/>
                <a:gd name="connsiteX31" fmla="*/ 347662 w 490537"/>
                <a:gd name="connsiteY31" fmla="*/ 985838 h 1021557"/>
                <a:gd name="connsiteX32" fmla="*/ 376237 w 490537"/>
                <a:gd name="connsiteY32" fmla="*/ 1009650 h 1021557"/>
                <a:gd name="connsiteX33" fmla="*/ 390525 w 490537"/>
                <a:gd name="connsiteY33" fmla="*/ 1016794 h 1021557"/>
                <a:gd name="connsiteX34" fmla="*/ 407194 w 490537"/>
                <a:gd name="connsiteY34" fmla="*/ 1021557 h 1021557"/>
                <a:gd name="connsiteX35" fmla="*/ 421481 w 490537"/>
                <a:gd name="connsiteY35" fmla="*/ 1021557 h 1021557"/>
                <a:gd name="connsiteX36" fmla="*/ 440531 w 490537"/>
                <a:gd name="connsiteY36" fmla="*/ 1012032 h 1021557"/>
                <a:gd name="connsiteX37" fmla="*/ 450056 w 490537"/>
                <a:gd name="connsiteY37" fmla="*/ 992982 h 1021557"/>
                <a:gd name="connsiteX38" fmla="*/ 469106 w 490537"/>
                <a:gd name="connsiteY38" fmla="*/ 921544 h 1021557"/>
                <a:gd name="connsiteX39" fmla="*/ 481012 w 490537"/>
                <a:gd name="connsiteY39" fmla="*/ 857250 h 1021557"/>
                <a:gd name="connsiteX40" fmla="*/ 490537 w 490537"/>
                <a:gd name="connsiteY40" fmla="*/ 807244 h 1021557"/>
                <a:gd name="connsiteX41" fmla="*/ 447675 w 490537"/>
                <a:gd name="connsiteY41" fmla="*/ 700088 h 1021557"/>
                <a:gd name="connsiteX42" fmla="*/ 421481 w 490537"/>
                <a:gd name="connsiteY42" fmla="*/ 514350 h 1021557"/>
                <a:gd name="connsiteX43" fmla="*/ 395287 w 490537"/>
                <a:gd name="connsiteY43" fmla="*/ 335757 h 10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0537" h="1021557">
                  <a:moveTo>
                    <a:pt x="395287" y="335757"/>
                  </a:moveTo>
                  <a:lnTo>
                    <a:pt x="373856" y="202407"/>
                  </a:lnTo>
                  <a:lnTo>
                    <a:pt x="350044" y="71438"/>
                  </a:lnTo>
                  <a:lnTo>
                    <a:pt x="283369" y="54769"/>
                  </a:lnTo>
                  <a:lnTo>
                    <a:pt x="190500" y="35719"/>
                  </a:lnTo>
                  <a:lnTo>
                    <a:pt x="100012" y="16669"/>
                  </a:lnTo>
                  <a:lnTo>
                    <a:pt x="33337" y="2382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26194"/>
                  </a:lnTo>
                  <a:lnTo>
                    <a:pt x="23812" y="50007"/>
                  </a:lnTo>
                  <a:lnTo>
                    <a:pt x="45244" y="69057"/>
                  </a:lnTo>
                  <a:lnTo>
                    <a:pt x="66675" y="88107"/>
                  </a:lnTo>
                  <a:lnTo>
                    <a:pt x="95250" y="119063"/>
                  </a:lnTo>
                  <a:lnTo>
                    <a:pt x="116681" y="147638"/>
                  </a:lnTo>
                  <a:lnTo>
                    <a:pt x="135731" y="183357"/>
                  </a:lnTo>
                  <a:lnTo>
                    <a:pt x="157162" y="250032"/>
                  </a:lnTo>
                  <a:lnTo>
                    <a:pt x="166687" y="280988"/>
                  </a:lnTo>
                  <a:lnTo>
                    <a:pt x="176212" y="316707"/>
                  </a:lnTo>
                  <a:lnTo>
                    <a:pt x="192881" y="385763"/>
                  </a:lnTo>
                  <a:lnTo>
                    <a:pt x="202406" y="438150"/>
                  </a:lnTo>
                  <a:lnTo>
                    <a:pt x="211931" y="485775"/>
                  </a:lnTo>
                  <a:lnTo>
                    <a:pt x="221456" y="552450"/>
                  </a:lnTo>
                  <a:lnTo>
                    <a:pt x="230981" y="635794"/>
                  </a:lnTo>
                  <a:lnTo>
                    <a:pt x="238125" y="745332"/>
                  </a:lnTo>
                  <a:lnTo>
                    <a:pt x="238125" y="812007"/>
                  </a:lnTo>
                  <a:lnTo>
                    <a:pt x="240506" y="826294"/>
                  </a:lnTo>
                  <a:lnTo>
                    <a:pt x="261937" y="866775"/>
                  </a:lnTo>
                  <a:lnTo>
                    <a:pt x="304800" y="933450"/>
                  </a:lnTo>
                  <a:lnTo>
                    <a:pt x="321469" y="959644"/>
                  </a:lnTo>
                  <a:lnTo>
                    <a:pt x="347662" y="985838"/>
                  </a:lnTo>
                  <a:lnTo>
                    <a:pt x="376237" y="1009650"/>
                  </a:lnTo>
                  <a:lnTo>
                    <a:pt x="390525" y="1016794"/>
                  </a:lnTo>
                  <a:lnTo>
                    <a:pt x="407194" y="1021557"/>
                  </a:lnTo>
                  <a:lnTo>
                    <a:pt x="421481" y="1021557"/>
                  </a:lnTo>
                  <a:lnTo>
                    <a:pt x="440531" y="1012032"/>
                  </a:lnTo>
                  <a:lnTo>
                    <a:pt x="450056" y="992982"/>
                  </a:lnTo>
                  <a:lnTo>
                    <a:pt x="469106" y="921544"/>
                  </a:lnTo>
                  <a:lnTo>
                    <a:pt x="481012" y="857250"/>
                  </a:lnTo>
                  <a:lnTo>
                    <a:pt x="490537" y="807244"/>
                  </a:lnTo>
                  <a:lnTo>
                    <a:pt x="447675" y="700088"/>
                  </a:lnTo>
                  <a:lnTo>
                    <a:pt x="421481" y="514350"/>
                  </a:lnTo>
                  <a:lnTo>
                    <a:pt x="395287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3604074-15A6-3845-8EE0-9C0B6FC6DA2F}"/>
                </a:ext>
              </a:extLst>
            </p:cNvPr>
            <p:cNvSpPr/>
            <p:nvPr/>
          </p:nvSpPr>
          <p:spPr bwMode="auto">
            <a:xfrm>
              <a:off x="2830513" y="3805238"/>
              <a:ext cx="485775" cy="1654175"/>
            </a:xfrm>
            <a:custGeom>
              <a:avLst/>
              <a:gdLst>
                <a:gd name="connsiteX0" fmla="*/ 416719 w 485775"/>
                <a:gd name="connsiteY0" fmla="*/ 454818 h 1654968"/>
                <a:gd name="connsiteX1" fmla="*/ 416719 w 485775"/>
                <a:gd name="connsiteY1" fmla="*/ 397668 h 1654968"/>
                <a:gd name="connsiteX2" fmla="*/ 404813 w 485775"/>
                <a:gd name="connsiteY2" fmla="*/ 328612 h 1654968"/>
                <a:gd name="connsiteX3" fmla="*/ 397669 w 485775"/>
                <a:gd name="connsiteY3" fmla="*/ 264318 h 1654968"/>
                <a:gd name="connsiteX4" fmla="*/ 395288 w 485775"/>
                <a:gd name="connsiteY4" fmla="*/ 207168 h 1654968"/>
                <a:gd name="connsiteX5" fmla="*/ 304800 w 485775"/>
                <a:gd name="connsiteY5" fmla="*/ 71437 h 1654968"/>
                <a:gd name="connsiteX6" fmla="*/ 259557 w 485775"/>
                <a:gd name="connsiteY6" fmla="*/ 52387 h 1654968"/>
                <a:gd name="connsiteX7" fmla="*/ 173832 w 485775"/>
                <a:gd name="connsiteY7" fmla="*/ 26193 h 1654968"/>
                <a:gd name="connsiteX8" fmla="*/ 92869 w 485775"/>
                <a:gd name="connsiteY8" fmla="*/ 9525 h 1654968"/>
                <a:gd name="connsiteX9" fmla="*/ 33338 w 485775"/>
                <a:gd name="connsiteY9" fmla="*/ 0 h 1654968"/>
                <a:gd name="connsiteX10" fmla="*/ 14288 w 485775"/>
                <a:gd name="connsiteY10" fmla="*/ 2381 h 1654968"/>
                <a:gd name="connsiteX11" fmla="*/ 0 w 485775"/>
                <a:gd name="connsiteY11" fmla="*/ 11906 h 1654968"/>
                <a:gd name="connsiteX12" fmla="*/ 0 w 485775"/>
                <a:gd name="connsiteY12" fmla="*/ 23812 h 1654968"/>
                <a:gd name="connsiteX13" fmla="*/ 14288 w 485775"/>
                <a:gd name="connsiteY13" fmla="*/ 47625 h 1654968"/>
                <a:gd name="connsiteX14" fmla="*/ 33338 w 485775"/>
                <a:gd name="connsiteY14" fmla="*/ 66675 h 1654968"/>
                <a:gd name="connsiteX15" fmla="*/ 64294 w 485775"/>
                <a:gd name="connsiteY15" fmla="*/ 92868 h 1654968"/>
                <a:gd name="connsiteX16" fmla="*/ 85725 w 485775"/>
                <a:gd name="connsiteY16" fmla="*/ 116681 h 1654968"/>
                <a:gd name="connsiteX17" fmla="*/ 104775 w 485775"/>
                <a:gd name="connsiteY17" fmla="*/ 140493 h 1654968"/>
                <a:gd name="connsiteX18" fmla="*/ 128588 w 485775"/>
                <a:gd name="connsiteY18" fmla="*/ 171450 h 1654968"/>
                <a:gd name="connsiteX19" fmla="*/ 140494 w 485775"/>
                <a:gd name="connsiteY19" fmla="*/ 190500 h 1654968"/>
                <a:gd name="connsiteX20" fmla="*/ 157163 w 485775"/>
                <a:gd name="connsiteY20" fmla="*/ 219075 h 1654968"/>
                <a:gd name="connsiteX21" fmla="*/ 176213 w 485775"/>
                <a:gd name="connsiteY21" fmla="*/ 261937 h 1654968"/>
                <a:gd name="connsiteX22" fmla="*/ 188119 w 485775"/>
                <a:gd name="connsiteY22" fmla="*/ 300037 h 1654968"/>
                <a:gd name="connsiteX23" fmla="*/ 200025 w 485775"/>
                <a:gd name="connsiteY23" fmla="*/ 350043 h 1654968"/>
                <a:gd name="connsiteX24" fmla="*/ 204788 w 485775"/>
                <a:gd name="connsiteY24" fmla="*/ 397668 h 1654968"/>
                <a:gd name="connsiteX25" fmla="*/ 219075 w 485775"/>
                <a:gd name="connsiteY25" fmla="*/ 531018 h 1654968"/>
                <a:gd name="connsiteX26" fmla="*/ 230982 w 485775"/>
                <a:gd name="connsiteY26" fmla="*/ 716756 h 1654968"/>
                <a:gd name="connsiteX27" fmla="*/ 235744 w 485775"/>
                <a:gd name="connsiteY27" fmla="*/ 900112 h 1654968"/>
                <a:gd name="connsiteX28" fmla="*/ 238125 w 485775"/>
                <a:gd name="connsiteY28" fmla="*/ 1095375 h 1654968"/>
                <a:gd name="connsiteX29" fmla="*/ 235744 w 485775"/>
                <a:gd name="connsiteY29" fmla="*/ 1166812 h 1654968"/>
                <a:gd name="connsiteX30" fmla="*/ 223838 w 485775"/>
                <a:gd name="connsiteY30" fmla="*/ 1295400 h 1654968"/>
                <a:gd name="connsiteX31" fmla="*/ 216694 w 485775"/>
                <a:gd name="connsiteY31" fmla="*/ 1362075 h 1654968"/>
                <a:gd name="connsiteX32" fmla="*/ 221457 w 485775"/>
                <a:gd name="connsiteY32" fmla="*/ 1393031 h 1654968"/>
                <a:gd name="connsiteX33" fmla="*/ 233363 w 485775"/>
                <a:gd name="connsiteY33" fmla="*/ 1443037 h 1654968"/>
                <a:gd name="connsiteX34" fmla="*/ 250032 w 485775"/>
                <a:gd name="connsiteY34" fmla="*/ 1495425 h 1654968"/>
                <a:gd name="connsiteX35" fmla="*/ 266700 w 485775"/>
                <a:gd name="connsiteY35" fmla="*/ 1535906 h 1654968"/>
                <a:gd name="connsiteX36" fmla="*/ 283369 w 485775"/>
                <a:gd name="connsiteY36" fmla="*/ 1564481 h 1654968"/>
                <a:gd name="connsiteX37" fmla="*/ 302419 w 485775"/>
                <a:gd name="connsiteY37" fmla="*/ 1595437 h 1654968"/>
                <a:gd name="connsiteX38" fmla="*/ 319088 w 485775"/>
                <a:gd name="connsiteY38" fmla="*/ 1612106 h 1654968"/>
                <a:gd name="connsiteX39" fmla="*/ 335757 w 485775"/>
                <a:gd name="connsiteY39" fmla="*/ 1624012 h 1654968"/>
                <a:gd name="connsiteX40" fmla="*/ 357188 w 485775"/>
                <a:gd name="connsiteY40" fmla="*/ 1640681 h 1654968"/>
                <a:gd name="connsiteX41" fmla="*/ 376238 w 485775"/>
                <a:gd name="connsiteY41" fmla="*/ 1652587 h 1654968"/>
                <a:gd name="connsiteX42" fmla="*/ 390525 w 485775"/>
                <a:gd name="connsiteY42" fmla="*/ 1654968 h 1654968"/>
                <a:gd name="connsiteX43" fmla="*/ 407194 w 485775"/>
                <a:gd name="connsiteY43" fmla="*/ 1654968 h 1654968"/>
                <a:gd name="connsiteX44" fmla="*/ 428625 w 485775"/>
                <a:gd name="connsiteY44" fmla="*/ 1645443 h 1654968"/>
                <a:gd name="connsiteX45" fmla="*/ 440532 w 485775"/>
                <a:gd name="connsiteY45" fmla="*/ 1633537 h 1654968"/>
                <a:gd name="connsiteX46" fmla="*/ 457200 w 485775"/>
                <a:gd name="connsiteY46" fmla="*/ 1590675 h 1654968"/>
                <a:gd name="connsiteX47" fmla="*/ 483394 w 485775"/>
                <a:gd name="connsiteY47" fmla="*/ 1524000 h 1654968"/>
                <a:gd name="connsiteX48" fmla="*/ 485775 w 485775"/>
                <a:gd name="connsiteY48" fmla="*/ 1500187 h 1654968"/>
                <a:gd name="connsiteX49" fmla="*/ 440532 w 485775"/>
                <a:gd name="connsiteY49" fmla="*/ 1364456 h 1654968"/>
                <a:gd name="connsiteX50" fmla="*/ 440532 w 485775"/>
                <a:gd name="connsiteY50" fmla="*/ 762000 h 1654968"/>
                <a:gd name="connsiteX51" fmla="*/ 416719 w 485775"/>
                <a:gd name="connsiteY51" fmla="*/ 695325 h 1654968"/>
                <a:gd name="connsiteX52" fmla="*/ 416719 w 485775"/>
                <a:gd name="connsiteY52" fmla="*/ 454818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5775" h="1654968">
                  <a:moveTo>
                    <a:pt x="416719" y="454818"/>
                  </a:moveTo>
                  <a:lnTo>
                    <a:pt x="416719" y="397668"/>
                  </a:lnTo>
                  <a:lnTo>
                    <a:pt x="404813" y="328612"/>
                  </a:lnTo>
                  <a:lnTo>
                    <a:pt x="397669" y="264318"/>
                  </a:lnTo>
                  <a:cubicBezTo>
                    <a:pt x="396875" y="245268"/>
                    <a:pt x="396082" y="226218"/>
                    <a:pt x="395288" y="207168"/>
                  </a:cubicBezTo>
                  <a:lnTo>
                    <a:pt x="304800" y="71437"/>
                  </a:lnTo>
                  <a:lnTo>
                    <a:pt x="259557" y="52387"/>
                  </a:lnTo>
                  <a:lnTo>
                    <a:pt x="173832" y="26193"/>
                  </a:lnTo>
                  <a:lnTo>
                    <a:pt x="92869" y="9525"/>
                  </a:lnTo>
                  <a:lnTo>
                    <a:pt x="33338" y="0"/>
                  </a:lnTo>
                  <a:lnTo>
                    <a:pt x="14288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14288" y="47625"/>
                  </a:lnTo>
                  <a:lnTo>
                    <a:pt x="33338" y="66675"/>
                  </a:lnTo>
                  <a:lnTo>
                    <a:pt x="64294" y="92868"/>
                  </a:lnTo>
                  <a:lnTo>
                    <a:pt x="85725" y="116681"/>
                  </a:lnTo>
                  <a:lnTo>
                    <a:pt x="104775" y="140493"/>
                  </a:lnTo>
                  <a:lnTo>
                    <a:pt x="128588" y="171450"/>
                  </a:lnTo>
                  <a:lnTo>
                    <a:pt x="140494" y="190500"/>
                  </a:lnTo>
                  <a:lnTo>
                    <a:pt x="157163" y="219075"/>
                  </a:lnTo>
                  <a:lnTo>
                    <a:pt x="176213" y="261937"/>
                  </a:lnTo>
                  <a:lnTo>
                    <a:pt x="188119" y="300037"/>
                  </a:lnTo>
                  <a:lnTo>
                    <a:pt x="200025" y="350043"/>
                  </a:lnTo>
                  <a:lnTo>
                    <a:pt x="204788" y="397668"/>
                  </a:lnTo>
                  <a:lnTo>
                    <a:pt x="219075" y="531018"/>
                  </a:lnTo>
                  <a:lnTo>
                    <a:pt x="230982" y="716756"/>
                  </a:lnTo>
                  <a:lnTo>
                    <a:pt x="235744" y="900112"/>
                  </a:lnTo>
                  <a:cubicBezTo>
                    <a:pt x="236538" y="965200"/>
                    <a:pt x="237331" y="1030287"/>
                    <a:pt x="238125" y="1095375"/>
                  </a:cubicBezTo>
                  <a:cubicBezTo>
                    <a:pt x="237331" y="1119187"/>
                    <a:pt x="236538" y="1143000"/>
                    <a:pt x="235744" y="1166812"/>
                  </a:cubicBezTo>
                  <a:lnTo>
                    <a:pt x="223838" y="1295400"/>
                  </a:lnTo>
                  <a:lnTo>
                    <a:pt x="216694" y="1362075"/>
                  </a:lnTo>
                  <a:lnTo>
                    <a:pt x="221457" y="1393031"/>
                  </a:lnTo>
                  <a:lnTo>
                    <a:pt x="233363" y="1443037"/>
                  </a:lnTo>
                  <a:lnTo>
                    <a:pt x="250032" y="1495425"/>
                  </a:lnTo>
                  <a:lnTo>
                    <a:pt x="266700" y="1535906"/>
                  </a:lnTo>
                  <a:lnTo>
                    <a:pt x="283369" y="1564481"/>
                  </a:lnTo>
                  <a:lnTo>
                    <a:pt x="302419" y="1595437"/>
                  </a:lnTo>
                  <a:lnTo>
                    <a:pt x="319088" y="1612106"/>
                  </a:lnTo>
                  <a:lnTo>
                    <a:pt x="335757" y="1624012"/>
                  </a:lnTo>
                  <a:lnTo>
                    <a:pt x="357188" y="1640681"/>
                  </a:lnTo>
                  <a:lnTo>
                    <a:pt x="376238" y="1652587"/>
                  </a:lnTo>
                  <a:lnTo>
                    <a:pt x="390525" y="1654968"/>
                  </a:lnTo>
                  <a:lnTo>
                    <a:pt x="407194" y="1654968"/>
                  </a:lnTo>
                  <a:lnTo>
                    <a:pt x="428625" y="1645443"/>
                  </a:lnTo>
                  <a:lnTo>
                    <a:pt x="440532" y="1633537"/>
                  </a:lnTo>
                  <a:lnTo>
                    <a:pt x="457200" y="1590675"/>
                  </a:lnTo>
                  <a:lnTo>
                    <a:pt x="483394" y="1524000"/>
                  </a:lnTo>
                  <a:lnTo>
                    <a:pt x="485775" y="1500187"/>
                  </a:lnTo>
                  <a:lnTo>
                    <a:pt x="440532" y="1364456"/>
                  </a:lnTo>
                  <a:lnTo>
                    <a:pt x="440532" y="762000"/>
                  </a:lnTo>
                  <a:lnTo>
                    <a:pt x="416719" y="695325"/>
                  </a:lnTo>
                  <a:lnTo>
                    <a:pt x="41671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5FB9CE6-73C0-B546-BD7E-D7A716465D1F}"/>
                </a:ext>
              </a:extLst>
            </p:cNvPr>
            <p:cNvSpPr/>
            <p:nvPr/>
          </p:nvSpPr>
          <p:spPr bwMode="auto">
            <a:xfrm>
              <a:off x="5600700" y="2152650"/>
              <a:ext cx="517525" cy="2049463"/>
            </a:xfrm>
            <a:custGeom>
              <a:avLst/>
              <a:gdLst>
                <a:gd name="connsiteX0" fmla="*/ 214993 w 517071"/>
                <a:gd name="connsiteY0" fmla="*/ 674914 h 2049236"/>
                <a:gd name="connsiteX1" fmla="*/ 214993 w 517071"/>
                <a:gd name="connsiteY1" fmla="*/ 446314 h 2049236"/>
                <a:gd name="connsiteX2" fmla="*/ 212271 w 517071"/>
                <a:gd name="connsiteY2" fmla="*/ 361950 h 2049236"/>
                <a:gd name="connsiteX3" fmla="*/ 201386 w 517071"/>
                <a:gd name="connsiteY3" fmla="*/ 263979 h 2049236"/>
                <a:gd name="connsiteX4" fmla="*/ 190500 w 517071"/>
                <a:gd name="connsiteY4" fmla="*/ 220436 h 2049236"/>
                <a:gd name="connsiteX5" fmla="*/ 166007 w 517071"/>
                <a:gd name="connsiteY5" fmla="*/ 185057 h 2049236"/>
                <a:gd name="connsiteX6" fmla="*/ 130629 w 517071"/>
                <a:gd name="connsiteY6" fmla="*/ 144236 h 2049236"/>
                <a:gd name="connsiteX7" fmla="*/ 81643 w 517071"/>
                <a:gd name="connsiteY7" fmla="*/ 100693 h 2049236"/>
                <a:gd name="connsiteX8" fmla="*/ 43543 w 517071"/>
                <a:gd name="connsiteY8" fmla="*/ 70757 h 2049236"/>
                <a:gd name="connsiteX9" fmla="*/ 13607 w 517071"/>
                <a:gd name="connsiteY9" fmla="*/ 51707 h 2049236"/>
                <a:gd name="connsiteX10" fmla="*/ 5443 w 517071"/>
                <a:gd name="connsiteY10" fmla="*/ 38100 h 2049236"/>
                <a:gd name="connsiteX11" fmla="*/ 0 w 517071"/>
                <a:gd name="connsiteY11" fmla="*/ 19050 h 2049236"/>
                <a:gd name="connsiteX12" fmla="*/ 2721 w 517071"/>
                <a:gd name="connsiteY12" fmla="*/ 8164 h 2049236"/>
                <a:gd name="connsiteX13" fmla="*/ 13607 w 517071"/>
                <a:gd name="connsiteY13" fmla="*/ 0 h 2049236"/>
                <a:gd name="connsiteX14" fmla="*/ 35379 w 517071"/>
                <a:gd name="connsiteY14" fmla="*/ 2721 h 2049236"/>
                <a:gd name="connsiteX15" fmla="*/ 78921 w 517071"/>
                <a:gd name="connsiteY15" fmla="*/ 10886 h 2049236"/>
                <a:gd name="connsiteX16" fmla="*/ 146957 w 517071"/>
                <a:gd name="connsiteY16" fmla="*/ 29936 h 2049236"/>
                <a:gd name="connsiteX17" fmla="*/ 231321 w 517071"/>
                <a:gd name="connsiteY17" fmla="*/ 59871 h 2049236"/>
                <a:gd name="connsiteX18" fmla="*/ 291193 w 517071"/>
                <a:gd name="connsiteY18" fmla="*/ 87086 h 2049236"/>
                <a:gd name="connsiteX19" fmla="*/ 332014 w 517071"/>
                <a:gd name="connsiteY19" fmla="*/ 106136 h 2049236"/>
                <a:gd name="connsiteX20" fmla="*/ 383721 w 517071"/>
                <a:gd name="connsiteY20" fmla="*/ 136071 h 2049236"/>
                <a:gd name="connsiteX21" fmla="*/ 413657 w 517071"/>
                <a:gd name="connsiteY21" fmla="*/ 157843 h 2049236"/>
                <a:gd name="connsiteX22" fmla="*/ 443593 w 517071"/>
                <a:gd name="connsiteY22" fmla="*/ 182336 h 2049236"/>
                <a:gd name="connsiteX23" fmla="*/ 473529 w 517071"/>
                <a:gd name="connsiteY23" fmla="*/ 212271 h 2049236"/>
                <a:gd name="connsiteX24" fmla="*/ 489857 w 517071"/>
                <a:gd name="connsiteY24" fmla="*/ 234043 h 2049236"/>
                <a:gd name="connsiteX25" fmla="*/ 503464 w 517071"/>
                <a:gd name="connsiteY25" fmla="*/ 258536 h 2049236"/>
                <a:gd name="connsiteX26" fmla="*/ 511629 w 517071"/>
                <a:gd name="connsiteY26" fmla="*/ 283029 h 2049236"/>
                <a:gd name="connsiteX27" fmla="*/ 517071 w 517071"/>
                <a:gd name="connsiteY27" fmla="*/ 312964 h 2049236"/>
                <a:gd name="connsiteX28" fmla="*/ 514350 w 517071"/>
                <a:gd name="connsiteY28" fmla="*/ 340179 h 2049236"/>
                <a:gd name="connsiteX29" fmla="*/ 506186 w 517071"/>
                <a:gd name="connsiteY29" fmla="*/ 359229 h 2049236"/>
                <a:gd name="connsiteX30" fmla="*/ 484414 w 517071"/>
                <a:gd name="connsiteY30" fmla="*/ 386443 h 2049236"/>
                <a:gd name="connsiteX31" fmla="*/ 470807 w 517071"/>
                <a:gd name="connsiteY31" fmla="*/ 402771 h 2049236"/>
                <a:gd name="connsiteX32" fmla="*/ 457200 w 517071"/>
                <a:gd name="connsiteY32" fmla="*/ 429986 h 2049236"/>
                <a:gd name="connsiteX33" fmla="*/ 443593 w 517071"/>
                <a:gd name="connsiteY33" fmla="*/ 476250 h 2049236"/>
                <a:gd name="connsiteX34" fmla="*/ 435429 w 517071"/>
                <a:gd name="connsiteY34" fmla="*/ 530679 h 2049236"/>
                <a:gd name="connsiteX35" fmla="*/ 421821 w 517071"/>
                <a:gd name="connsiteY35" fmla="*/ 881743 h 2049236"/>
                <a:gd name="connsiteX36" fmla="*/ 416379 w 517071"/>
                <a:gd name="connsiteY36" fmla="*/ 1289957 h 2049236"/>
                <a:gd name="connsiteX37" fmla="*/ 416379 w 517071"/>
                <a:gd name="connsiteY37" fmla="*/ 1475014 h 2049236"/>
                <a:gd name="connsiteX38" fmla="*/ 408214 w 517071"/>
                <a:gd name="connsiteY38" fmla="*/ 1624693 h 2049236"/>
                <a:gd name="connsiteX39" fmla="*/ 394607 w 517071"/>
                <a:gd name="connsiteY39" fmla="*/ 1763486 h 2049236"/>
                <a:gd name="connsiteX40" fmla="*/ 394607 w 517071"/>
                <a:gd name="connsiteY40" fmla="*/ 1907721 h 2049236"/>
                <a:gd name="connsiteX41" fmla="*/ 397329 w 517071"/>
                <a:gd name="connsiteY41" fmla="*/ 1940379 h 2049236"/>
                <a:gd name="connsiteX42" fmla="*/ 383721 w 517071"/>
                <a:gd name="connsiteY42" fmla="*/ 1970314 h 2049236"/>
                <a:gd name="connsiteX43" fmla="*/ 356507 w 517071"/>
                <a:gd name="connsiteY43" fmla="*/ 2008414 h 2049236"/>
                <a:gd name="connsiteX44" fmla="*/ 326571 w 517071"/>
                <a:gd name="connsiteY44" fmla="*/ 2038350 h 2049236"/>
                <a:gd name="connsiteX45" fmla="*/ 307521 w 517071"/>
                <a:gd name="connsiteY45" fmla="*/ 2049236 h 2049236"/>
                <a:gd name="connsiteX46" fmla="*/ 293914 w 517071"/>
                <a:gd name="connsiteY46" fmla="*/ 2049236 h 2049236"/>
                <a:gd name="connsiteX47" fmla="*/ 269421 w 517071"/>
                <a:gd name="connsiteY47" fmla="*/ 2041071 h 2049236"/>
                <a:gd name="connsiteX48" fmla="*/ 231321 w 517071"/>
                <a:gd name="connsiteY48" fmla="*/ 2013857 h 2049236"/>
                <a:gd name="connsiteX49" fmla="*/ 206829 w 517071"/>
                <a:gd name="connsiteY49" fmla="*/ 1986643 h 2049236"/>
                <a:gd name="connsiteX50" fmla="*/ 193221 w 517071"/>
                <a:gd name="connsiteY50" fmla="*/ 1962150 h 2049236"/>
                <a:gd name="connsiteX51" fmla="*/ 174171 w 517071"/>
                <a:gd name="connsiteY51" fmla="*/ 1915886 h 2049236"/>
                <a:gd name="connsiteX52" fmla="*/ 157843 w 517071"/>
                <a:gd name="connsiteY52" fmla="*/ 1847850 h 2049236"/>
                <a:gd name="connsiteX53" fmla="*/ 149679 w 517071"/>
                <a:gd name="connsiteY53" fmla="*/ 1771650 h 2049236"/>
                <a:gd name="connsiteX54" fmla="*/ 146957 w 517071"/>
                <a:gd name="connsiteY54" fmla="*/ 1706336 h 2049236"/>
                <a:gd name="connsiteX55" fmla="*/ 157843 w 517071"/>
                <a:gd name="connsiteY55" fmla="*/ 1657350 h 2049236"/>
                <a:gd name="connsiteX56" fmla="*/ 176893 w 517071"/>
                <a:gd name="connsiteY56" fmla="*/ 1548493 h 2049236"/>
                <a:gd name="connsiteX57" fmla="*/ 187779 w 517071"/>
                <a:gd name="connsiteY57" fmla="*/ 1455964 h 2049236"/>
                <a:gd name="connsiteX58" fmla="*/ 198664 w 517071"/>
                <a:gd name="connsiteY58" fmla="*/ 1352550 h 2049236"/>
                <a:gd name="connsiteX59" fmla="*/ 206829 w 517071"/>
                <a:gd name="connsiteY59" fmla="*/ 1216479 h 2049236"/>
                <a:gd name="connsiteX60" fmla="*/ 214993 w 517071"/>
                <a:gd name="connsiteY60" fmla="*/ 1009650 h 2049236"/>
                <a:gd name="connsiteX61" fmla="*/ 214993 w 517071"/>
                <a:gd name="connsiteY61" fmla="*/ 674914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7071" h="2049236">
                  <a:moveTo>
                    <a:pt x="214993" y="674914"/>
                  </a:moveTo>
                  <a:lnTo>
                    <a:pt x="214993" y="446314"/>
                  </a:lnTo>
                  <a:cubicBezTo>
                    <a:pt x="214086" y="418193"/>
                    <a:pt x="213178" y="390071"/>
                    <a:pt x="212271" y="361950"/>
                  </a:cubicBezTo>
                  <a:lnTo>
                    <a:pt x="201386" y="263979"/>
                  </a:lnTo>
                  <a:lnTo>
                    <a:pt x="190500" y="220436"/>
                  </a:lnTo>
                  <a:lnTo>
                    <a:pt x="166007" y="185057"/>
                  </a:lnTo>
                  <a:lnTo>
                    <a:pt x="130629" y="144236"/>
                  </a:lnTo>
                  <a:lnTo>
                    <a:pt x="81643" y="100693"/>
                  </a:lnTo>
                  <a:lnTo>
                    <a:pt x="43543" y="70757"/>
                  </a:lnTo>
                  <a:lnTo>
                    <a:pt x="13607" y="51707"/>
                  </a:lnTo>
                  <a:lnTo>
                    <a:pt x="5443" y="38100"/>
                  </a:lnTo>
                  <a:lnTo>
                    <a:pt x="0" y="19050"/>
                  </a:lnTo>
                  <a:lnTo>
                    <a:pt x="2721" y="8164"/>
                  </a:lnTo>
                  <a:lnTo>
                    <a:pt x="13607" y="0"/>
                  </a:lnTo>
                  <a:lnTo>
                    <a:pt x="35379" y="2721"/>
                  </a:lnTo>
                  <a:lnTo>
                    <a:pt x="78921" y="10886"/>
                  </a:lnTo>
                  <a:lnTo>
                    <a:pt x="146957" y="29936"/>
                  </a:lnTo>
                  <a:lnTo>
                    <a:pt x="231321" y="59871"/>
                  </a:lnTo>
                  <a:lnTo>
                    <a:pt x="291193" y="87086"/>
                  </a:lnTo>
                  <a:lnTo>
                    <a:pt x="332014" y="106136"/>
                  </a:lnTo>
                  <a:lnTo>
                    <a:pt x="383721" y="136071"/>
                  </a:lnTo>
                  <a:lnTo>
                    <a:pt x="413657" y="157843"/>
                  </a:lnTo>
                  <a:lnTo>
                    <a:pt x="443593" y="182336"/>
                  </a:lnTo>
                  <a:lnTo>
                    <a:pt x="473529" y="212271"/>
                  </a:lnTo>
                  <a:lnTo>
                    <a:pt x="489857" y="234043"/>
                  </a:lnTo>
                  <a:lnTo>
                    <a:pt x="503464" y="258536"/>
                  </a:lnTo>
                  <a:lnTo>
                    <a:pt x="511629" y="283029"/>
                  </a:lnTo>
                  <a:lnTo>
                    <a:pt x="517071" y="312964"/>
                  </a:lnTo>
                  <a:lnTo>
                    <a:pt x="514350" y="340179"/>
                  </a:lnTo>
                  <a:lnTo>
                    <a:pt x="506186" y="359229"/>
                  </a:lnTo>
                  <a:lnTo>
                    <a:pt x="484414" y="386443"/>
                  </a:lnTo>
                  <a:lnTo>
                    <a:pt x="470807" y="402771"/>
                  </a:lnTo>
                  <a:lnTo>
                    <a:pt x="457200" y="429986"/>
                  </a:lnTo>
                  <a:lnTo>
                    <a:pt x="443593" y="476250"/>
                  </a:lnTo>
                  <a:lnTo>
                    <a:pt x="435429" y="530679"/>
                  </a:lnTo>
                  <a:lnTo>
                    <a:pt x="421821" y="881743"/>
                  </a:lnTo>
                  <a:lnTo>
                    <a:pt x="416379" y="1289957"/>
                  </a:lnTo>
                  <a:lnTo>
                    <a:pt x="416379" y="1475014"/>
                  </a:lnTo>
                  <a:lnTo>
                    <a:pt x="408214" y="1624693"/>
                  </a:lnTo>
                  <a:lnTo>
                    <a:pt x="394607" y="1763486"/>
                  </a:lnTo>
                  <a:lnTo>
                    <a:pt x="394607" y="1907721"/>
                  </a:lnTo>
                  <a:lnTo>
                    <a:pt x="397329" y="1940379"/>
                  </a:lnTo>
                  <a:lnTo>
                    <a:pt x="383721" y="1970314"/>
                  </a:lnTo>
                  <a:lnTo>
                    <a:pt x="356507" y="2008414"/>
                  </a:lnTo>
                  <a:lnTo>
                    <a:pt x="326571" y="2038350"/>
                  </a:lnTo>
                  <a:lnTo>
                    <a:pt x="307521" y="2049236"/>
                  </a:lnTo>
                  <a:lnTo>
                    <a:pt x="293914" y="2049236"/>
                  </a:lnTo>
                  <a:lnTo>
                    <a:pt x="269421" y="2041071"/>
                  </a:lnTo>
                  <a:lnTo>
                    <a:pt x="231321" y="2013857"/>
                  </a:lnTo>
                  <a:lnTo>
                    <a:pt x="206829" y="1986643"/>
                  </a:lnTo>
                  <a:lnTo>
                    <a:pt x="193221" y="1962150"/>
                  </a:lnTo>
                  <a:lnTo>
                    <a:pt x="174171" y="1915886"/>
                  </a:lnTo>
                  <a:lnTo>
                    <a:pt x="157843" y="1847850"/>
                  </a:lnTo>
                  <a:lnTo>
                    <a:pt x="149679" y="1771650"/>
                  </a:lnTo>
                  <a:lnTo>
                    <a:pt x="146957" y="1706336"/>
                  </a:lnTo>
                  <a:lnTo>
                    <a:pt x="157843" y="1657350"/>
                  </a:lnTo>
                  <a:lnTo>
                    <a:pt x="176893" y="1548493"/>
                  </a:lnTo>
                  <a:lnTo>
                    <a:pt x="187779" y="1455964"/>
                  </a:lnTo>
                  <a:lnTo>
                    <a:pt x="198664" y="1352550"/>
                  </a:lnTo>
                  <a:lnTo>
                    <a:pt x="206829" y="1216479"/>
                  </a:lnTo>
                  <a:lnTo>
                    <a:pt x="214993" y="1009650"/>
                  </a:lnTo>
                  <a:lnTo>
                    <a:pt x="214993" y="674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768A1F5-7F25-3244-98E7-28E83497207A}"/>
                </a:ext>
              </a:extLst>
            </p:cNvPr>
            <p:cNvSpPr/>
            <p:nvPr/>
          </p:nvSpPr>
          <p:spPr bwMode="auto">
            <a:xfrm rot="16200000">
              <a:off x="4599781" y="3529807"/>
              <a:ext cx="4373563" cy="590550"/>
            </a:xfrm>
            <a:custGeom>
              <a:avLst/>
              <a:gdLst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635491 w 4374292"/>
                <a:gd name="connsiteY74" fmla="*/ 293032 h 1055620"/>
                <a:gd name="connsiteX75" fmla="*/ 582533 w 4374292"/>
                <a:gd name="connsiteY75" fmla="*/ 469557 h 1055620"/>
                <a:gd name="connsiteX76" fmla="*/ 554289 w 4374292"/>
                <a:gd name="connsiteY76" fmla="*/ 589594 h 1055620"/>
                <a:gd name="connsiteX77" fmla="*/ 550759 w 4374292"/>
                <a:gd name="connsiteY77" fmla="*/ 628430 h 1055620"/>
                <a:gd name="connsiteX78" fmla="*/ 557820 w 4374292"/>
                <a:gd name="connsiteY78" fmla="*/ 660204 h 1055620"/>
                <a:gd name="connsiteX79" fmla="*/ 579003 w 4374292"/>
                <a:gd name="connsiteY79" fmla="*/ 691979 h 1055620"/>
                <a:gd name="connsiteX80" fmla="*/ 607247 w 4374292"/>
                <a:gd name="connsiteY80" fmla="*/ 720223 h 1055620"/>
                <a:gd name="connsiteX81" fmla="*/ 628430 w 4374292"/>
                <a:gd name="connsiteY81" fmla="*/ 730814 h 1055620"/>
                <a:gd name="connsiteX82" fmla="*/ 727284 w 4374292"/>
                <a:gd name="connsiteY82" fmla="*/ 727284 h 1055620"/>
                <a:gd name="connsiteX83" fmla="*/ 988541 w 4374292"/>
                <a:gd name="connsiteY83" fmla="*/ 720223 h 1055620"/>
                <a:gd name="connsiteX84" fmla="*/ 1465159 w 4374292"/>
                <a:gd name="connsiteY84" fmla="*/ 713162 h 1055620"/>
                <a:gd name="connsiteX85" fmla="*/ 1902941 w 4374292"/>
                <a:gd name="connsiteY85" fmla="*/ 706101 h 1055620"/>
                <a:gd name="connsiteX86" fmla="*/ 1966490 w 4374292"/>
                <a:gd name="connsiteY86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466027 w 4374292"/>
                <a:gd name="connsiteY65" fmla="*/ 342459 h 1055620"/>
                <a:gd name="connsiteX66" fmla="*/ 624899 w 4374292"/>
                <a:gd name="connsiteY66" fmla="*/ 77671 h 1055620"/>
                <a:gd name="connsiteX67" fmla="*/ 660204 w 4374292"/>
                <a:gd name="connsiteY67" fmla="*/ 21183 h 1055620"/>
                <a:gd name="connsiteX68" fmla="*/ 677857 w 4374292"/>
                <a:gd name="connsiteY68" fmla="*/ 7061 h 1055620"/>
                <a:gd name="connsiteX69" fmla="*/ 702570 w 4374292"/>
                <a:gd name="connsiteY69" fmla="*/ 0 h 1055620"/>
                <a:gd name="connsiteX70" fmla="*/ 713162 w 4374292"/>
                <a:gd name="connsiteY70" fmla="*/ 7061 h 1055620"/>
                <a:gd name="connsiteX71" fmla="*/ 720223 w 4374292"/>
                <a:gd name="connsiteY71" fmla="*/ 21183 h 1055620"/>
                <a:gd name="connsiteX72" fmla="*/ 709631 w 4374292"/>
                <a:gd name="connsiteY72" fmla="*/ 67080 h 1055620"/>
                <a:gd name="connsiteX73" fmla="*/ 684918 w 4374292"/>
                <a:gd name="connsiteY73" fmla="*/ 127098 h 1055620"/>
                <a:gd name="connsiteX74" fmla="*/ 582533 w 4374292"/>
                <a:gd name="connsiteY74" fmla="*/ 469557 h 1055620"/>
                <a:gd name="connsiteX75" fmla="*/ 554289 w 4374292"/>
                <a:gd name="connsiteY75" fmla="*/ 589594 h 1055620"/>
                <a:gd name="connsiteX76" fmla="*/ 550759 w 4374292"/>
                <a:gd name="connsiteY76" fmla="*/ 628430 h 1055620"/>
                <a:gd name="connsiteX77" fmla="*/ 557820 w 4374292"/>
                <a:gd name="connsiteY77" fmla="*/ 660204 h 1055620"/>
                <a:gd name="connsiteX78" fmla="*/ 579003 w 4374292"/>
                <a:gd name="connsiteY78" fmla="*/ 691979 h 1055620"/>
                <a:gd name="connsiteX79" fmla="*/ 607247 w 4374292"/>
                <a:gd name="connsiteY79" fmla="*/ 720223 h 1055620"/>
                <a:gd name="connsiteX80" fmla="*/ 628430 w 4374292"/>
                <a:gd name="connsiteY80" fmla="*/ 730814 h 1055620"/>
                <a:gd name="connsiteX81" fmla="*/ 727284 w 4374292"/>
                <a:gd name="connsiteY81" fmla="*/ 727284 h 1055620"/>
                <a:gd name="connsiteX82" fmla="*/ 988541 w 4374292"/>
                <a:gd name="connsiteY82" fmla="*/ 720223 h 1055620"/>
                <a:gd name="connsiteX83" fmla="*/ 1465159 w 4374292"/>
                <a:gd name="connsiteY83" fmla="*/ 713162 h 1055620"/>
                <a:gd name="connsiteX84" fmla="*/ 1902941 w 4374292"/>
                <a:gd name="connsiteY84" fmla="*/ 706101 h 1055620"/>
                <a:gd name="connsiteX85" fmla="*/ 1966490 w 4374292"/>
                <a:gd name="connsiteY85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53050 w 4374292"/>
                <a:gd name="connsiteY63" fmla="*/ 511923 h 1055620"/>
                <a:gd name="connsiteX64" fmla="*/ 374233 w 4374292"/>
                <a:gd name="connsiteY64" fmla="*/ 483679 h 1055620"/>
                <a:gd name="connsiteX65" fmla="*/ 624899 w 4374292"/>
                <a:gd name="connsiteY65" fmla="*/ 77671 h 1055620"/>
                <a:gd name="connsiteX66" fmla="*/ 660204 w 4374292"/>
                <a:gd name="connsiteY66" fmla="*/ 21183 h 1055620"/>
                <a:gd name="connsiteX67" fmla="*/ 677857 w 4374292"/>
                <a:gd name="connsiteY67" fmla="*/ 7061 h 1055620"/>
                <a:gd name="connsiteX68" fmla="*/ 702570 w 4374292"/>
                <a:gd name="connsiteY68" fmla="*/ 0 h 1055620"/>
                <a:gd name="connsiteX69" fmla="*/ 713162 w 4374292"/>
                <a:gd name="connsiteY69" fmla="*/ 7061 h 1055620"/>
                <a:gd name="connsiteX70" fmla="*/ 720223 w 4374292"/>
                <a:gd name="connsiteY70" fmla="*/ 21183 h 1055620"/>
                <a:gd name="connsiteX71" fmla="*/ 709631 w 4374292"/>
                <a:gd name="connsiteY71" fmla="*/ 67080 h 1055620"/>
                <a:gd name="connsiteX72" fmla="*/ 684918 w 4374292"/>
                <a:gd name="connsiteY72" fmla="*/ 127098 h 1055620"/>
                <a:gd name="connsiteX73" fmla="*/ 582533 w 4374292"/>
                <a:gd name="connsiteY73" fmla="*/ 469557 h 1055620"/>
                <a:gd name="connsiteX74" fmla="*/ 554289 w 4374292"/>
                <a:gd name="connsiteY74" fmla="*/ 589594 h 1055620"/>
                <a:gd name="connsiteX75" fmla="*/ 550759 w 4374292"/>
                <a:gd name="connsiteY75" fmla="*/ 628430 h 1055620"/>
                <a:gd name="connsiteX76" fmla="*/ 557820 w 4374292"/>
                <a:gd name="connsiteY76" fmla="*/ 660204 h 1055620"/>
                <a:gd name="connsiteX77" fmla="*/ 579003 w 4374292"/>
                <a:gd name="connsiteY77" fmla="*/ 691979 h 1055620"/>
                <a:gd name="connsiteX78" fmla="*/ 607247 w 4374292"/>
                <a:gd name="connsiteY78" fmla="*/ 720223 h 1055620"/>
                <a:gd name="connsiteX79" fmla="*/ 628430 w 4374292"/>
                <a:gd name="connsiteY79" fmla="*/ 730814 h 1055620"/>
                <a:gd name="connsiteX80" fmla="*/ 727284 w 4374292"/>
                <a:gd name="connsiteY80" fmla="*/ 727284 h 1055620"/>
                <a:gd name="connsiteX81" fmla="*/ 988541 w 4374292"/>
                <a:gd name="connsiteY81" fmla="*/ 720223 h 1055620"/>
                <a:gd name="connsiteX82" fmla="*/ 1465159 w 4374292"/>
                <a:gd name="connsiteY82" fmla="*/ 713162 h 1055620"/>
                <a:gd name="connsiteX83" fmla="*/ 1902941 w 4374292"/>
                <a:gd name="connsiteY83" fmla="*/ 706101 h 1055620"/>
                <a:gd name="connsiteX84" fmla="*/ 1966490 w 4374292"/>
                <a:gd name="connsiteY84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03623 w 4374292"/>
                <a:gd name="connsiteY62" fmla="*/ 561350 h 1055620"/>
                <a:gd name="connsiteX63" fmla="*/ 374233 w 4374292"/>
                <a:gd name="connsiteY63" fmla="*/ 483679 h 1055620"/>
                <a:gd name="connsiteX64" fmla="*/ 624899 w 4374292"/>
                <a:gd name="connsiteY64" fmla="*/ 77671 h 1055620"/>
                <a:gd name="connsiteX65" fmla="*/ 660204 w 4374292"/>
                <a:gd name="connsiteY65" fmla="*/ 21183 h 1055620"/>
                <a:gd name="connsiteX66" fmla="*/ 677857 w 4374292"/>
                <a:gd name="connsiteY66" fmla="*/ 7061 h 1055620"/>
                <a:gd name="connsiteX67" fmla="*/ 702570 w 4374292"/>
                <a:gd name="connsiteY67" fmla="*/ 0 h 1055620"/>
                <a:gd name="connsiteX68" fmla="*/ 713162 w 4374292"/>
                <a:gd name="connsiteY68" fmla="*/ 7061 h 1055620"/>
                <a:gd name="connsiteX69" fmla="*/ 720223 w 4374292"/>
                <a:gd name="connsiteY69" fmla="*/ 21183 h 1055620"/>
                <a:gd name="connsiteX70" fmla="*/ 709631 w 4374292"/>
                <a:gd name="connsiteY70" fmla="*/ 67080 h 1055620"/>
                <a:gd name="connsiteX71" fmla="*/ 684918 w 4374292"/>
                <a:gd name="connsiteY71" fmla="*/ 127098 h 1055620"/>
                <a:gd name="connsiteX72" fmla="*/ 582533 w 4374292"/>
                <a:gd name="connsiteY72" fmla="*/ 469557 h 1055620"/>
                <a:gd name="connsiteX73" fmla="*/ 554289 w 4374292"/>
                <a:gd name="connsiteY73" fmla="*/ 589594 h 1055620"/>
                <a:gd name="connsiteX74" fmla="*/ 550759 w 4374292"/>
                <a:gd name="connsiteY74" fmla="*/ 628430 h 1055620"/>
                <a:gd name="connsiteX75" fmla="*/ 557820 w 4374292"/>
                <a:gd name="connsiteY75" fmla="*/ 660204 h 1055620"/>
                <a:gd name="connsiteX76" fmla="*/ 579003 w 4374292"/>
                <a:gd name="connsiteY76" fmla="*/ 691979 h 1055620"/>
                <a:gd name="connsiteX77" fmla="*/ 607247 w 4374292"/>
                <a:gd name="connsiteY77" fmla="*/ 720223 h 1055620"/>
                <a:gd name="connsiteX78" fmla="*/ 628430 w 4374292"/>
                <a:gd name="connsiteY78" fmla="*/ 730814 h 1055620"/>
                <a:gd name="connsiteX79" fmla="*/ 727284 w 4374292"/>
                <a:gd name="connsiteY79" fmla="*/ 727284 h 1055620"/>
                <a:gd name="connsiteX80" fmla="*/ 988541 w 4374292"/>
                <a:gd name="connsiteY80" fmla="*/ 720223 h 1055620"/>
                <a:gd name="connsiteX81" fmla="*/ 1465159 w 4374292"/>
                <a:gd name="connsiteY81" fmla="*/ 713162 h 1055620"/>
                <a:gd name="connsiteX82" fmla="*/ 1902941 w 4374292"/>
                <a:gd name="connsiteY82" fmla="*/ 706101 h 1055620"/>
                <a:gd name="connsiteX83" fmla="*/ 1966490 w 4374292"/>
                <a:gd name="connsiteY83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172995 w 4374292"/>
                <a:gd name="connsiteY61" fmla="*/ 656674 h 1055620"/>
                <a:gd name="connsiteX62" fmla="*/ 374233 w 4374292"/>
                <a:gd name="connsiteY62" fmla="*/ 483679 h 1055620"/>
                <a:gd name="connsiteX63" fmla="*/ 624899 w 4374292"/>
                <a:gd name="connsiteY63" fmla="*/ 77671 h 1055620"/>
                <a:gd name="connsiteX64" fmla="*/ 660204 w 4374292"/>
                <a:gd name="connsiteY64" fmla="*/ 21183 h 1055620"/>
                <a:gd name="connsiteX65" fmla="*/ 677857 w 4374292"/>
                <a:gd name="connsiteY65" fmla="*/ 7061 h 1055620"/>
                <a:gd name="connsiteX66" fmla="*/ 702570 w 4374292"/>
                <a:gd name="connsiteY66" fmla="*/ 0 h 1055620"/>
                <a:gd name="connsiteX67" fmla="*/ 713162 w 4374292"/>
                <a:gd name="connsiteY67" fmla="*/ 7061 h 1055620"/>
                <a:gd name="connsiteX68" fmla="*/ 720223 w 4374292"/>
                <a:gd name="connsiteY68" fmla="*/ 21183 h 1055620"/>
                <a:gd name="connsiteX69" fmla="*/ 709631 w 4374292"/>
                <a:gd name="connsiteY69" fmla="*/ 67080 h 1055620"/>
                <a:gd name="connsiteX70" fmla="*/ 684918 w 4374292"/>
                <a:gd name="connsiteY70" fmla="*/ 127098 h 1055620"/>
                <a:gd name="connsiteX71" fmla="*/ 582533 w 4374292"/>
                <a:gd name="connsiteY71" fmla="*/ 469557 h 1055620"/>
                <a:gd name="connsiteX72" fmla="*/ 554289 w 4374292"/>
                <a:gd name="connsiteY72" fmla="*/ 589594 h 1055620"/>
                <a:gd name="connsiteX73" fmla="*/ 550759 w 4374292"/>
                <a:gd name="connsiteY73" fmla="*/ 628430 h 1055620"/>
                <a:gd name="connsiteX74" fmla="*/ 557820 w 4374292"/>
                <a:gd name="connsiteY74" fmla="*/ 660204 h 1055620"/>
                <a:gd name="connsiteX75" fmla="*/ 579003 w 4374292"/>
                <a:gd name="connsiteY75" fmla="*/ 691979 h 1055620"/>
                <a:gd name="connsiteX76" fmla="*/ 607247 w 4374292"/>
                <a:gd name="connsiteY76" fmla="*/ 720223 h 1055620"/>
                <a:gd name="connsiteX77" fmla="*/ 628430 w 4374292"/>
                <a:gd name="connsiteY77" fmla="*/ 730814 h 1055620"/>
                <a:gd name="connsiteX78" fmla="*/ 727284 w 4374292"/>
                <a:gd name="connsiteY78" fmla="*/ 727284 h 1055620"/>
                <a:gd name="connsiteX79" fmla="*/ 988541 w 4374292"/>
                <a:gd name="connsiteY79" fmla="*/ 720223 h 1055620"/>
                <a:gd name="connsiteX80" fmla="*/ 1465159 w 4374292"/>
                <a:gd name="connsiteY80" fmla="*/ 713162 h 1055620"/>
                <a:gd name="connsiteX81" fmla="*/ 1902941 w 4374292"/>
                <a:gd name="connsiteY81" fmla="*/ 706101 h 1055620"/>
                <a:gd name="connsiteX82" fmla="*/ 1966490 w 4374292"/>
                <a:gd name="connsiteY82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0759 w 4374292"/>
                <a:gd name="connsiteY72" fmla="*/ 628430 h 1055620"/>
                <a:gd name="connsiteX73" fmla="*/ 557820 w 4374292"/>
                <a:gd name="connsiteY73" fmla="*/ 660204 h 1055620"/>
                <a:gd name="connsiteX74" fmla="*/ 579003 w 4374292"/>
                <a:gd name="connsiteY74" fmla="*/ 691979 h 1055620"/>
                <a:gd name="connsiteX75" fmla="*/ 607247 w 4374292"/>
                <a:gd name="connsiteY75" fmla="*/ 720223 h 1055620"/>
                <a:gd name="connsiteX76" fmla="*/ 628430 w 4374292"/>
                <a:gd name="connsiteY76" fmla="*/ 730814 h 1055620"/>
                <a:gd name="connsiteX77" fmla="*/ 727284 w 4374292"/>
                <a:gd name="connsiteY77" fmla="*/ 727284 h 1055620"/>
                <a:gd name="connsiteX78" fmla="*/ 988541 w 4374292"/>
                <a:gd name="connsiteY78" fmla="*/ 720223 h 1055620"/>
                <a:gd name="connsiteX79" fmla="*/ 1465159 w 4374292"/>
                <a:gd name="connsiteY79" fmla="*/ 713162 h 1055620"/>
                <a:gd name="connsiteX80" fmla="*/ 1902941 w 4374292"/>
                <a:gd name="connsiteY80" fmla="*/ 706101 h 1055620"/>
                <a:gd name="connsiteX81" fmla="*/ 1966490 w 4374292"/>
                <a:gd name="connsiteY81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60204 w 4374292"/>
                <a:gd name="connsiteY63" fmla="*/ 21183 h 1055620"/>
                <a:gd name="connsiteX64" fmla="*/ 677857 w 4374292"/>
                <a:gd name="connsiteY64" fmla="*/ 7061 h 1055620"/>
                <a:gd name="connsiteX65" fmla="*/ 702570 w 4374292"/>
                <a:gd name="connsiteY65" fmla="*/ 0 h 1055620"/>
                <a:gd name="connsiteX66" fmla="*/ 713162 w 4374292"/>
                <a:gd name="connsiteY66" fmla="*/ 7061 h 1055620"/>
                <a:gd name="connsiteX67" fmla="*/ 720223 w 4374292"/>
                <a:gd name="connsiteY67" fmla="*/ 21183 h 1055620"/>
                <a:gd name="connsiteX68" fmla="*/ 709631 w 4374292"/>
                <a:gd name="connsiteY68" fmla="*/ 67080 h 1055620"/>
                <a:gd name="connsiteX69" fmla="*/ 684918 w 4374292"/>
                <a:gd name="connsiteY69" fmla="*/ 127098 h 1055620"/>
                <a:gd name="connsiteX70" fmla="*/ 582533 w 4374292"/>
                <a:gd name="connsiteY70" fmla="*/ 469557 h 1055620"/>
                <a:gd name="connsiteX71" fmla="*/ 554289 w 4374292"/>
                <a:gd name="connsiteY71" fmla="*/ 589594 h 1055620"/>
                <a:gd name="connsiteX72" fmla="*/ 557820 w 4374292"/>
                <a:gd name="connsiteY72" fmla="*/ 660204 h 1055620"/>
                <a:gd name="connsiteX73" fmla="*/ 579003 w 4374292"/>
                <a:gd name="connsiteY73" fmla="*/ 691979 h 1055620"/>
                <a:gd name="connsiteX74" fmla="*/ 607247 w 4374292"/>
                <a:gd name="connsiteY74" fmla="*/ 720223 h 1055620"/>
                <a:gd name="connsiteX75" fmla="*/ 628430 w 4374292"/>
                <a:gd name="connsiteY75" fmla="*/ 730814 h 1055620"/>
                <a:gd name="connsiteX76" fmla="*/ 727284 w 4374292"/>
                <a:gd name="connsiteY76" fmla="*/ 727284 h 1055620"/>
                <a:gd name="connsiteX77" fmla="*/ 988541 w 4374292"/>
                <a:gd name="connsiteY77" fmla="*/ 720223 h 1055620"/>
                <a:gd name="connsiteX78" fmla="*/ 1465159 w 4374292"/>
                <a:gd name="connsiteY78" fmla="*/ 713162 h 1055620"/>
                <a:gd name="connsiteX79" fmla="*/ 1902941 w 4374292"/>
                <a:gd name="connsiteY79" fmla="*/ 706101 h 1055620"/>
                <a:gd name="connsiteX80" fmla="*/ 1966490 w 4374292"/>
                <a:gd name="connsiteY80" fmla="*/ 706101 h 1055620"/>
                <a:gd name="connsiteX0" fmla="*/ 1966490 w 4374292"/>
                <a:gd name="connsiteY0" fmla="*/ 706101 h 1055620"/>
                <a:gd name="connsiteX1" fmla="*/ 2418394 w 4374292"/>
                <a:gd name="connsiteY1" fmla="*/ 706101 h 1055620"/>
                <a:gd name="connsiteX2" fmla="*/ 2877359 w 4374292"/>
                <a:gd name="connsiteY2" fmla="*/ 706101 h 1055620"/>
                <a:gd name="connsiteX3" fmla="*/ 3272776 w 4374292"/>
                <a:gd name="connsiteY3" fmla="*/ 706101 h 1055620"/>
                <a:gd name="connsiteX4" fmla="*/ 3488136 w 4374292"/>
                <a:gd name="connsiteY4" fmla="*/ 706101 h 1055620"/>
                <a:gd name="connsiteX5" fmla="*/ 3650539 w 4374292"/>
                <a:gd name="connsiteY5" fmla="*/ 706101 h 1055620"/>
                <a:gd name="connsiteX6" fmla="*/ 3728210 w 4374292"/>
                <a:gd name="connsiteY6" fmla="*/ 706101 h 1055620"/>
                <a:gd name="connsiteX7" fmla="*/ 3802351 w 4374292"/>
                <a:gd name="connsiteY7" fmla="*/ 706101 h 1055620"/>
                <a:gd name="connsiteX8" fmla="*/ 3876491 w 4374292"/>
                <a:gd name="connsiteY8" fmla="*/ 706101 h 1055620"/>
                <a:gd name="connsiteX9" fmla="*/ 3950632 w 4374292"/>
                <a:gd name="connsiteY9" fmla="*/ 706101 h 1055620"/>
                <a:gd name="connsiteX10" fmla="*/ 4017711 w 4374292"/>
                <a:gd name="connsiteY10" fmla="*/ 699040 h 1055620"/>
                <a:gd name="connsiteX11" fmla="*/ 4077730 w 4374292"/>
                <a:gd name="connsiteY11" fmla="*/ 688448 h 1055620"/>
                <a:gd name="connsiteX12" fmla="*/ 4130688 w 4374292"/>
                <a:gd name="connsiteY12" fmla="*/ 667265 h 1055620"/>
                <a:gd name="connsiteX13" fmla="*/ 4173054 w 4374292"/>
                <a:gd name="connsiteY13" fmla="*/ 646082 h 1055620"/>
                <a:gd name="connsiteX14" fmla="*/ 4211889 w 4374292"/>
                <a:gd name="connsiteY14" fmla="*/ 617838 h 1055620"/>
                <a:gd name="connsiteX15" fmla="*/ 4254255 w 4374292"/>
                <a:gd name="connsiteY15" fmla="*/ 582533 h 1055620"/>
                <a:gd name="connsiteX16" fmla="*/ 4275438 w 4374292"/>
                <a:gd name="connsiteY16" fmla="*/ 561350 h 1055620"/>
                <a:gd name="connsiteX17" fmla="*/ 4303682 w 4374292"/>
                <a:gd name="connsiteY17" fmla="*/ 522515 h 1055620"/>
                <a:gd name="connsiteX18" fmla="*/ 4328396 w 4374292"/>
                <a:gd name="connsiteY18" fmla="*/ 480149 h 1055620"/>
                <a:gd name="connsiteX19" fmla="*/ 4349579 w 4374292"/>
                <a:gd name="connsiteY19" fmla="*/ 466027 h 1055620"/>
                <a:gd name="connsiteX20" fmla="*/ 4367231 w 4374292"/>
                <a:gd name="connsiteY20" fmla="*/ 473088 h 1055620"/>
                <a:gd name="connsiteX21" fmla="*/ 4370762 w 4374292"/>
                <a:gd name="connsiteY21" fmla="*/ 480149 h 1055620"/>
                <a:gd name="connsiteX22" fmla="*/ 4374292 w 4374292"/>
                <a:gd name="connsiteY22" fmla="*/ 501332 h 1055620"/>
                <a:gd name="connsiteX23" fmla="*/ 4367231 w 4374292"/>
                <a:gd name="connsiteY23" fmla="*/ 568411 h 1055620"/>
                <a:gd name="connsiteX24" fmla="*/ 4363701 w 4374292"/>
                <a:gd name="connsiteY24" fmla="*/ 617838 h 1055620"/>
                <a:gd name="connsiteX25" fmla="*/ 4346048 w 4374292"/>
                <a:gd name="connsiteY25" fmla="*/ 684918 h 1055620"/>
                <a:gd name="connsiteX26" fmla="*/ 4314274 w 4374292"/>
                <a:gd name="connsiteY26" fmla="*/ 762589 h 1055620"/>
                <a:gd name="connsiteX27" fmla="*/ 4275438 w 4374292"/>
                <a:gd name="connsiteY27" fmla="*/ 836729 h 1055620"/>
                <a:gd name="connsiteX28" fmla="*/ 4208359 w 4374292"/>
                <a:gd name="connsiteY28" fmla="*/ 942644 h 1055620"/>
                <a:gd name="connsiteX29" fmla="*/ 4169523 w 4374292"/>
                <a:gd name="connsiteY29" fmla="*/ 1002663 h 1055620"/>
                <a:gd name="connsiteX30" fmla="*/ 4137749 w 4374292"/>
                <a:gd name="connsiteY30" fmla="*/ 1030907 h 1055620"/>
                <a:gd name="connsiteX31" fmla="*/ 4113035 w 4374292"/>
                <a:gd name="connsiteY31" fmla="*/ 1045029 h 1055620"/>
                <a:gd name="connsiteX32" fmla="*/ 4081260 w 4374292"/>
                <a:gd name="connsiteY32" fmla="*/ 1055620 h 1055620"/>
                <a:gd name="connsiteX33" fmla="*/ 4035364 w 4374292"/>
                <a:gd name="connsiteY33" fmla="*/ 1045029 h 1055620"/>
                <a:gd name="connsiteX34" fmla="*/ 3985937 w 4374292"/>
                <a:gd name="connsiteY34" fmla="*/ 1020315 h 1055620"/>
                <a:gd name="connsiteX35" fmla="*/ 3922388 w 4374292"/>
                <a:gd name="connsiteY35" fmla="*/ 992071 h 1055620"/>
                <a:gd name="connsiteX36" fmla="*/ 3837656 w 4374292"/>
                <a:gd name="connsiteY36" fmla="*/ 963827 h 1055620"/>
                <a:gd name="connsiteX37" fmla="*/ 3788229 w 4374292"/>
                <a:gd name="connsiteY37" fmla="*/ 953236 h 1055620"/>
                <a:gd name="connsiteX38" fmla="*/ 3668192 w 4374292"/>
                <a:gd name="connsiteY38" fmla="*/ 949705 h 1055620"/>
                <a:gd name="connsiteX39" fmla="*/ 3424587 w 4374292"/>
                <a:gd name="connsiteY39" fmla="*/ 942644 h 1055620"/>
                <a:gd name="connsiteX40" fmla="*/ 2958561 w 4374292"/>
                <a:gd name="connsiteY40" fmla="*/ 935583 h 1055620"/>
                <a:gd name="connsiteX41" fmla="*/ 2672590 w 4374292"/>
                <a:gd name="connsiteY41" fmla="*/ 935583 h 1055620"/>
                <a:gd name="connsiteX42" fmla="*/ 2323071 w 4374292"/>
                <a:gd name="connsiteY42" fmla="*/ 935583 h 1055620"/>
                <a:gd name="connsiteX43" fmla="*/ 2019447 w 4374292"/>
                <a:gd name="connsiteY43" fmla="*/ 939114 h 1055620"/>
                <a:gd name="connsiteX44" fmla="*/ 1592257 w 4374292"/>
                <a:gd name="connsiteY44" fmla="*/ 953236 h 1055620"/>
                <a:gd name="connsiteX45" fmla="*/ 1306286 w 4374292"/>
                <a:gd name="connsiteY45" fmla="*/ 960297 h 1055620"/>
                <a:gd name="connsiteX46" fmla="*/ 1027376 w 4374292"/>
                <a:gd name="connsiteY46" fmla="*/ 974419 h 1055620"/>
                <a:gd name="connsiteX47" fmla="*/ 776711 w 4374292"/>
                <a:gd name="connsiteY47" fmla="*/ 992071 h 1055620"/>
                <a:gd name="connsiteX48" fmla="*/ 600186 w 4374292"/>
                <a:gd name="connsiteY48" fmla="*/ 1013254 h 1055620"/>
                <a:gd name="connsiteX49" fmla="*/ 543698 w 4374292"/>
                <a:gd name="connsiteY49" fmla="*/ 1020315 h 1055620"/>
                <a:gd name="connsiteX50" fmla="*/ 504862 w 4374292"/>
                <a:gd name="connsiteY50" fmla="*/ 1013254 h 1055620"/>
                <a:gd name="connsiteX51" fmla="*/ 370703 w 4374292"/>
                <a:gd name="connsiteY51" fmla="*/ 970888 h 1055620"/>
                <a:gd name="connsiteX52" fmla="*/ 211830 w 4374292"/>
                <a:gd name="connsiteY52" fmla="*/ 914400 h 1055620"/>
                <a:gd name="connsiteX53" fmla="*/ 84732 w 4374292"/>
                <a:gd name="connsiteY53" fmla="*/ 864973 h 1055620"/>
                <a:gd name="connsiteX54" fmla="*/ 24714 w 4374292"/>
                <a:gd name="connsiteY54" fmla="*/ 847321 h 1055620"/>
                <a:gd name="connsiteX55" fmla="*/ 14122 w 4374292"/>
                <a:gd name="connsiteY55" fmla="*/ 836729 h 1055620"/>
                <a:gd name="connsiteX56" fmla="*/ 7061 w 4374292"/>
                <a:gd name="connsiteY56" fmla="*/ 822607 h 1055620"/>
                <a:gd name="connsiteX57" fmla="*/ 0 w 4374292"/>
                <a:gd name="connsiteY57" fmla="*/ 801424 h 1055620"/>
                <a:gd name="connsiteX58" fmla="*/ 7061 w 4374292"/>
                <a:gd name="connsiteY58" fmla="*/ 776711 h 1055620"/>
                <a:gd name="connsiteX59" fmla="*/ 24714 w 4374292"/>
                <a:gd name="connsiteY59" fmla="*/ 755528 h 1055620"/>
                <a:gd name="connsiteX60" fmla="*/ 74141 w 4374292"/>
                <a:gd name="connsiteY60" fmla="*/ 723753 h 1055620"/>
                <a:gd name="connsiteX61" fmla="*/ 374233 w 4374292"/>
                <a:gd name="connsiteY61" fmla="*/ 483679 h 1055620"/>
                <a:gd name="connsiteX62" fmla="*/ 624899 w 4374292"/>
                <a:gd name="connsiteY62" fmla="*/ 77671 h 1055620"/>
                <a:gd name="connsiteX63" fmla="*/ 677857 w 4374292"/>
                <a:gd name="connsiteY63" fmla="*/ 7061 h 1055620"/>
                <a:gd name="connsiteX64" fmla="*/ 702570 w 4374292"/>
                <a:gd name="connsiteY64" fmla="*/ 0 h 1055620"/>
                <a:gd name="connsiteX65" fmla="*/ 713162 w 4374292"/>
                <a:gd name="connsiteY65" fmla="*/ 7061 h 1055620"/>
                <a:gd name="connsiteX66" fmla="*/ 720223 w 4374292"/>
                <a:gd name="connsiteY66" fmla="*/ 21183 h 1055620"/>
                <a:gd name="connsiteX67" fmla="*/ 709631 w 4374292"/>
                <a:gd name="connsiteY67" fmla="*/ 67080 h 1055620"/>
                <a:gd name="connsiteX68" fmla="*/ 684918 w 4374292"/>
                <a:gd name="connsiteY68" fmla="*/ 127098 h 1055620"/>
                <a:gd name="connsiteX69" fmla="*/ 582533 w 4374292"/>
                <a:gd name="connsiteY69" fmla="*/ 469557 h 1055620"/>
                <a:gd name="connsiteX70" fmla="*/ 554289 w 4374292"/>
                <a:gd name="connsiteY70" fmla="*/ 589594 h 1055620"/>
                <a:gd name="connsiteX71" fmla="*/ 557820 w 4374292"/>
                <a:gd name="connsiteY71" fmla="*/ 660204 h 1055620"/>
                <a:gd name="connsiteX72" fmla="*/ 579003 w 4374292"/>
                <a:gd name="connsiteY72" fmla="*/ 691979 h 1055620"/>
                <a:gd name="connsiteX73" fmla="*/ 607247 w 4374292"/>
                <a:gd name="connsiteY73" fmla="*/ 720223 h 1055620"/>
                <a:gd name="connsiteX74" fmla="*/ 628430 w 4374292"/>
                <a:gd name="connsiteY74" fmla="*/ 730814 h 1055620"/>
                <a:gd name="connsiteX75" fmla="*/ 727284 w 4374292"/>
                <a:gd name="connsiteY75" fmla="*/ 727284 h 1055620"/>
                <a:gd name="connsiteX76" fmla="*/ 988541 w 4374292"/>
                <a:gd name="connsiteY76" fmla="*/ 720223 h 1055620"/>
                <a:gd name="connsiteX77" fmla="*/ 1465159 w 4374292"/>
                <a:gd name="connsiteY77" fmla="*/ 713162 h 1055620"/>
                <a:gd name="connsiteX78" fmla="*/ 1902941 w 4374292"/>
                <a:gd name="connsiteY78" fmla="*/ 706101 h 1055620"/>
                <a:gd name="connsiteX79" fmla="*/ 1966490 w 4374292"/>
                <a:gd name="connsiteY79" fmla="*/ 706101 h 1055620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13162 w 4374292"/>
                <a:gd name="connsiteY64" fmla="*/ 0 h 1048559"/>
                <a:gd name="connsiteX65" fmla="*/ 720223 w 4374292"/>
                <a:gd name="connsiteY65" fmla="*/ 14122 h 1048559"/>
                <a:gd name="connsiteX66" fmla="*/ 709631 w 4374292"/>
                <a:gd name="connsiteY66" fmla="*/ 60019 h 1048559"/>
                <a:gd name="connsiteX67" fmla="*/ 684918 w 4374292"/>
                <a:gd name="connsiteY67" fmla="*/ 120037 h 1048559"/>
                <a:gd name="connsiteX68" fmla="*/ 582533 w 4374292"/>
                <a:gd name="connsiteY68" fmla="*/ 462496 h 1048559"/>
                <a:gd name="connsiteX69" fmla="*/ 554289 w 4374292"/>
                <a:gd name="connsiteY69" fmla="*/ 582533 h 1048559"/>
                <a:gd name="connsiteX70" fmla="*/ 557820 w 4374292"/>
                <a:gd name="connsiteY70" fmla="*/ 653143 h 1048559"/>
                <a:gd name="connsiteX71" fmla="*/ 579003 w 4374292"/>
                <a:gd name="connsiteY71" fmla="*/ 684918 h 1048559"/>
                <a:gd name="connsiteX72" fmla="*/ 607247 w 4374292"/>
                <a:gd name="connsiteY72" fmla="*/ 713162 h 1048559"/>
                <a:gd name="connsiteX73" fmla="*/ 628430 w 4374292"/>
                <a:gd name="connsiteY73" fmla="*/ 723753 h 1048559"/>
                <a:gd name="connsiteX74" fmla="*/ 727284 w 4374292"/>
                <a:gd name="connsiteY74" fmla="*/ 720223 h 1048559"/>
                <a:gd name="connsiteX75" fmla="*/ 988541 w 4374292"/>
                <a:gd name="connsiteY75" fmla="*/ 713162 h 1048559"/>
                <a:gd name="connsiteX76" fmla="*/ 1465159 w 4374292"/>
                <a:gd name="connsiteY76" fmla="*/ 706101 h 1048559"/>
                <a:gd name="connsiteX77" fmla="*/ 1902941 w 4374292"/>
                <a:gd name="connsiteY77" fmla="*/ 699040 h 1048559"/>
                <a:gd name="connsiteX78" fmla="*/ 1966490 w 4374292"/>
                <a:gd name="connsiteY78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20223 w 4374292"/>
                <a:gd name="connsiteY64" fmla="*/ 14122 h 1048559"/>
                <a:gd name="connsiteX65" fmla="*/ 709631 w 4374292"/>
                <a:gd name="connsiteY65" fmla="*/ 60019 h 1048559"/>
                <a:gd name="connsiteX66" fmla="*/ 684918 w 4374292"/>
                <a:gd name="connsiteY66" fmla="*/ 120037 h 1048559"/>
                <a:gd name="connsiteX67" fmla="*/ 582533 w 4374292"/>
                <a:gd name="connsiteY67" fmla="*/ 462496 h 1048559"/>
                <a:gd name="connsiteX68" fmla="*/ 554289 w 4374292"/>
                <a:gd name="connsiteY68" fmla="*/ 582533 h 1048559"/>
                <a:gd name="connsiteX69" fmla="*/ 557820 w 4374292"/>
                <a:gd name="connsiteY69" fmla="*/ 653143 h 1048559"/>
                <a:gd name="connsiteX70" fmla="*/ 579003 w 4374292"/>
                <a:gd name="connsiteY70" fmla="*/ 684918 h 1048559"/>
                <a:gd name="connsiteX71" fmla="*/ 607247 w 4374292"/>
                <a:gd name="connsiteY71" fmla="*/ 713162 h 1048559"/>
                <a:gd name="connsiteX72" fmla="*/ 628430 w 4374292"/>
                <a:gd name="connsiteY72" fmla="*/ 723753 h 1048559"/>
                <a:gd name="connsiteX73" fmla="*/ 727284 w 4374292"/>
                <a:gd name="connsiteY73" fmla="*/ 720223 h 1048559"/>
                <a:gd name="connsiteX74" fmla="*/ 988541 w 4374292"/>
                <a:gd name="connsiteY74" fmla="*/ 713162 h 1048559"/>
                <a:gd name="connsiteX75" fmla="*/ 1465159 w 4374292"/>
                <a:gd name="connsiteY75" fmla="*/ 706101 h 1048559"/>
                <a:gd name="connsiteX76" fmla="*/ 1902941 w 4374292"/>
                <a:gd name="connsiteY76" fmla="*/ 699040 h 1048559"/>
                <a:gd name="connsiteX77" fmla="*/ 1966490 w 4374292"/>
                <a:gd name="connsiteY77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684918 w 4374292"/>
                <a:gd name="connsiteY65" fmla="*/ 120037 h 1048559"/>
                <a:gd name="connsiteX66" fmla="*/ 582533 w 4374292"/>
                <a:gd name="connsiteY66" fmla="*/ 462496 h 1048559"/>
                <a:gd name="connsiteX67" fmla="*/ 554289 w 4374292"/>
                <a:gd name="connsiteY67" fmla="*/ 582533 h 1048559"/>
                <a:gd name="connsiteX68" fmla="*/ 557820 w 4374292"/>
                <a:gd name="connsiteY68" fmla="*/ 653143 h 1048559"/>
                <a:gd name="connsiteX69" fmla="*/ 579003 w 4374292"/>
                <a:gd name="connsiteY69" fmla="*/ 684918 h 1048559"/>
                <a:gd name="connsiteX70" fmla="*/ 607247 w 4374292"/>
                <a:gd name="connsiteY70" fmla="*/ 713162 h 1048559"/>
                <a:gd name="connsiteX71" fmla="*/ 628430 w 4374292"/>
                <a:gd name="connsiteY71" fmla="*/ 723753 h 1048559"/>
                <a:gd name="connsiteX72" fmla="*/ 727284 w 4374292"/>
                <a:gd name="connsiteY72" fmla="*/ 720223 h 1048559"/>
                <a:gd name="connsiteX73" fmla="*/ 988541 w 4374292"/>
                <a:gd name="connsiteY73" fmla="*/ 713162 h 1048559"/>
                <a:gd name="connsiteX74" fmla="*/ 1465159 w 4374292"/>
                <a:gd name="connsiteY74" fmla="*/ 706101 h 1048559"/>
                <a:gd name="connsiteX75" fmla="*/ 1902941 w 4374292"/>
                <a:gd name="connsiteY75" fmla="*/ 699040 h 1048559"/>
                <a:gd name="connsiteX76" fmla="*/ 1966490 w 4374292"/>
                <a:gd name="connsiteY76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24899 w 4374292"/>
                <a:gd name="connsiteY62" fmla="*/ 70610 h 1048559"/>
                <a:gd name="connsiteX63" fmla="*/ 677857 w 4374292"/>
                <a:gd name="connsiteY63" fmla="*/ 0 h 1048559"/>
                <a:gd name="connsiteX64" fmla="*/ 709631 w 4374292"/>
                <a:gd name="connsiteY64" fmla="*/ 60019 h 1048559"/>
                <a:gd name="connsiteX65" fmla="*/ 582533 w 4374292"/>
                <a:gd name="connsiteY65" fmla="*/ 462496 h 1048559"/>
                <a:gd name="connsiteX66" fmla="*/ 554289 w 4374292"/>
                <a:gd name="connsiteY66" fmla="*/ 582533 h 1048559"/>
                <a:gd name="connsiteX67" fmla="*/ 557820 w 4374292"/>
                <a:gd name="connsiteY67" fmla="*/ 653143 h 1048559"/>
                <a:gd name="connsiteX68" fmla="*/ 579003 w 4374292"/>
                <a:gd name="connsiteY68" fmla="*/ 684918 h 1048559"/>
                <a:gd name="connsiteX69" fmla="*/ 607247 w 4374292"/>
                <a:gd name="connsiteY69" fmla="*/ 713162 h 1048559"/>
                <a:gd name="connsiteX70" fmla="*/ 628430 w 4374292"/>
                <a:gd name="connsiteY70" fmla="*/ 723753 h 1048559"/>
                <a:gd name="connsiteX71" fmla="*/ 727284 w 4374292"/>
                <a:gd name="connsiteY71" fmla="*/ 720223 h 1048559"/>
                <a:gd name="connsiteX72" fmla="*/ 988541 w 4374292"/>
                <a:gd name="connsiteY72" fmla="*/ 713162 h 1048559"/>
                <a:gd name="connsiteX73" fmla="*/ 1465159 w 4374292"/>
                <a:gd name="connsiteY73" fmla="*/ 706101 h 1048559"/>
                <a:gd name="connsiteX74" fmla="*/ 1902941 w 4374292"/>
                <a:gd name="connsiteY74" fmla="*/ 699040 h 1048559"/>
                <a:gd name="connsiteX75" fmla="*/ 1966490 w 4374292"/>
                <a:gd name="connsiteY75" fmla="*/ 699040 h 1048559"/>
                <a:gd name="connsiteX0" fmla="*/ 1966490 w 4374292"/>
                <a:gd name="connsiteY0" fmla="*/ 699040 h 1048559"/>
                <a:gd name="connsiteX1" fmla="*/ 2418394 w 4374292"/>
                <a:gd name="connsiteY1" fmla="*/ 699040 h 1048559"/>
                <a:gd name="connsiteX2" fmla="*/ 2877359 w 4374292"/>
                <a:gd name="connsiteY2" fmla="*/ 699040 h 1048559"/>
                <a:gd name="connsiteX3" fmla="*/ 3272776 w 4374292"/>
                <a:gd name="connsiteY3" fmla="*/ 699040 h 1048559"/>
                <a:gd name="connsiteX4" fmla="*/ 3488136 w 4374292"/>
                <a:gd name="connsiteY4" fmla="*/ 699040 h 1048559"/>
                <a:gd name="connsiteX5" fmla="*/ 3650539 w 4374292"/>
                <a:gd name="connsiteY5" fmla="*/ 699040 h 1048559"/>
                <a:gd name="connsiteX6" fmla="*/ 3728210 w 4374292"/>
                <a:gd name="connsiteY6" fmla="*/ 699040 h 1048559"/>
                <a:gd name="connsiteX7" fmla="*/ 3802351 w 4374292"/>
                <a:gd name="connsiteY7" fmla="*/ 699040 h 1048559"/>
                <a:gd name="connsiteX8" fmla="*/ 3876491 w 4374292"/>
                <a:gd name="connsiteY8" fmla="*/ 699040 h 1048559"/>
                <a:gd name="connsiteX9" fmla="*/ 3950632 w 4374292"/>
                <a:gd name="connsiteY9" fmla="*/ 699040 h 1048559"/>
                <a:gd name="connsiteX10" fmla="*/ 4017711 w 4374292"/>
                <a:gd name="connsiteY10" fmla="*/ 691979 h 1048559"/>
                <a:gd name="connsiteX11" fmla="*/ 4077730 w 4374292"/>
                <a:gd name="connsiteY11" fmla="*/ 681387 h 1048559"/>
                <a:gd name="connsiteX12" fmla="*/ 4130688 w 4374292"/>
                <a:gd name="connsiteY12" fmla="*/ 660204 h 1048559"/>
                <a:gd name="connsiteX13" fmla="*/ 4173054 w 4374292"/>
                <a:gd name="connsiteY13" fmla="*/ 639021 h 1048559"/>
                <a:gd name="connsiteX14" fmla="*/ 4211889 w 4374292"/>
                <a:gd name="connsiteY14" fmla="*/ 610777 h 1048559"/>
                <a:gd name="connsiteX15" fmla="*/ 4254255 w 4374292"/>
                <a:gd name="connsiteY15" fmla="*/ 575472 h 1048559"/>
                <a:gd name="connsiteX16" fmla="*/ 4275438 w 4374292"/>
                <a:gd name="connsiteY16" fmla="*/ 554289 h 1048559"/>
                <a:gd name="connsiteX17" fmla="*/ 4303682 w 4374292"/>
                <a:gd name="connsiteY17" fmla="*/ 515454 h 1048559"/>
                <a:gd name="connsiteX18" fmla="*/ 4328396 w 4374292"/>
                <a:gd name="connsiteY18" fmla="*/ 473088 h 1048559"/>
                <a:gd name="connsiteX19" fmla="*/ 4349579 w 4374292"/>
                <a:gd name="connsiteY19" fmla="*/ 458966 h 1048559"/>
                <a:gd name="connsiteX20" fmla="*/ 4367231 w 4374292"/>
                <a:gd name="connsiteY20" fmla="*/ 466027 h 1048559"/>
                <a:gd name="connsiteX21" fmla="*/ 4370762 w 4374292"/>
                <a:gd name="connsiteY21" fmla="*/ 473088 h 1048559"/>
                <a:gd name="connsiteX22" fmla="*/ 4374292 w 4374292"/>
                <a:gd name="connsiteY22" fmla="*/ 494271 h 1048559"/>
                <a:gd name="connsiteX23" fmla="*/ 4367231 w 4374292"/>
                <a:gd name="connsiteY23" fmla="*/ 561350 h 1048559"/>
                <a:gd name="connsiteX24" fmla="*/ 4363701 w 4374292"/>
                <a:gd name="connsiteY24" fmla="*/ 610777 h 1048559"/>
                <a:gd name="connsiteX25" fmla="*/ 4346048 w 4374292"/>
                <a:gd name="connsiteY25" fmla="*/ 677857 h 1048559"/>
                <a:gd name="connsiteX26" fmla="*/ 4314274 w 4374292"/>
                <a:gd name="connsiteY26" fmla="*/ 755528 h 1048559"/>
                <a:gd name="connsiteX27" fmla="*/ 4275438 w 4374292"/>
                <a:gd name="connsiteY27" fmla="*/ 829668 h 1048559"/>
                <a:gd name="connsiteX28" fmla="*/ 4208359 w 4374292"/>
                <a:gd name="connsiteY28" fmla="*/ 935583 h 1048559"/>
                <a:gd name="connsiteX29" fmla="*/ 4169523 w 4374292"/>
                <a:gd name="connsiteY29" fmla="*/ 995602 h 1048559"/>
                <a:gd name="connsiteX30" fmla="*/ 4137749 w 4374292"/>
                <a:gd name="connsiteY30" fmla="*/ 1023846 h 1048559"/>
                <a:gd name="connsiteX31" fmla="*/ 4113035 w 4374292"/>
                <a:gd name="connsiteY31" fmla="*/ 1037968 h 1048559"/>
                <a:gd name="connsiteX32" fmla="*/ 4081260 w 4374292"/>
                <a:gd name="connsiteY32" fmla="*/ 1048559 h 1048559"/>
                <a:gd name="connsiteX33" fmla="*/ 4035364 w 4374292"/>
                <a:gd name="connsiteY33" fmla="*/ 1037968 h 1048559"/>
                <a:gd name="connsiteX34" fmla="*/ 3985937 w 4374292"/>
                <a:gd name="connsiteY34" fmla="*/ 1013254 h 1048559"/>
                <a:gd name="connsiteX35" fmla="*/ 3922388 w 4374292"/>
                <a:gd name="connsiteY35" fmla="*/ 985010 h 1048559"/>
                <a:gd name="connsiteX36" fmla="*/ 3837656 w 4374292"/>
                <a:gd name="connsiteY36" fmla="*/ 956766 h 1048559"/>
                <a:gd name="connsiteX37" fmla="*/ 3788229 w 4374292"/>
                <a:gd name="connsiteY37" fmla="*/ 946175 h 1048559"/>
                <a:gd name="connsiteX38" fmla="*/ 3668192 w 4374292"/>
                <a:gd name="connsiteY38" fmla="*/ 942644 h 1048559"/>
                <a:gd name="connsiteX39" fmla="*/ 3424587 w 4374292"/>
                <a:gd name="connsiteY39" fmla="*/ 935583 h 1048559"/>
                <a:gd name="connsiteX40" fmla="*/ 2958561 w 4374292"/>
                <a:gd name="connsiteY40" fmla="*/ 928522 h 1048559"/>
                <a:gd name="connsiteX41" fmla="*/ 2672590 w 4374292"/>
                <a:gd name="connsiteY41" fmla="*/ 928522 h 1048559"/>
                <a:gd name="connsiteX42" fmla="*/ 2323071 w 4374292"/>
                <a:gd name="connsiteY42" fmla="*/ 928522 h 1048559"/>
                <a:gd name="connsiteX43" fmla="*/ 2019447 w 4374292"/>
                <a:gd name="connsiteY43" fmla="*/ 932053 h 1048559"/>
                <a:gd name="connsiteX44" fmla="*/ 1592257 w 4374292"/>
                <a:gd name="connsiteY44" fmla="*/ 946175 h 1048559"/>
                <a:gd name="connsiteX45" fmla="*/ 1306286 w 4374292"/>
                <a:gd name="connsiteY45" fmla="*/ 953236 h 1048559"/>
                <a:gd name="connsiteX46" fmla="*/ 1027376 w 4374292"/>
                <a:gd name="connsiteY46" fmla="*/ 967358 h 1048559"/>
                <a:gd name="connsiteX47" fmla="*/ 776711 w 4374292"/>
                <a:gd name="connsiteY47" fmla="*/ 985010 h 1048559"/>
                <a:gd name="connsiteX48" fmla="*/ 600186 w 4374292"/>
                <a:gd name="connsiteY48" fmla="*/ 1006193 h 1048559"/>
                <a:gd name="connsiteX49" fmla="*/ 543698 w 4374292"/>
                <a:gd name="connsiteY49" fmla="*/ 1013254 h 1048559"/>
                <a:gd name="connsiteX50" fmla="*/ 504862 w 4374292"/>
                <a:gd name="connsiteY50" fmla="*/ 1006193 h 1048559"/>
                <a:gd name="connsiteX51" fmla="*/ 370703 w 4374292"/>
                <a:gd name="connsiteY51" fmla="*/ 963827 h 1048559"/>
                <a:gd name="connsiteX52" fmla="*/ 211830 w 4374292"/>
                <a:gd name="connsiteY52" fmla="*/ 907339 h 1048559"/>
                <a:gd name="connsiteX53" fmla="*/ 84732 w 4374292"/>
                <a:gd name="connsiteY53" fmla="*/ 857912 h 1048559"/>
                <a:gd name="connsiteX54" fmla="*/ 24714 w 4374292"/>
                <a:gd name="connsiteY54" fmla="*/ 840260 h 1048559"/>
                <a:gd name="connsiteX55" fmla="*/ 14122 w 4374292"/>
                <a:gd name="connsiteY55" fmla="*/ 829668 h 1048559"/>
                <a:gd name="connsiteX56" fmla="*/ 7061 w 4374292"/>
                <a:gd name="connsiteY56" fmla="*/ 815546 h 1048559"/>
                <a:gd name="connsiteX57" fmla="*/ 0 w 4374292"/>
                <a:gd name="connsiteY57" fmla="*/ 794363 h 1048559"/>
                <a:gd name="connsiteX58" fmla="*/ 7061 w 4374292"/>
                <a:gd name="connsiteY58" fmla="*/ 769650 h 1048559"/>
                <a:gd name="connsiteX59" fmla="*/ 24714 w 4374292"/>
                <a:gd name="connsiteY59" fmla="*/ 748467 h 1048559"/>
                <a:gd name="connsiteX60" fmla="*/ 74141 w 4374292"/>
                <a:gd name="connsiteY60" fmla="*/ 716692 h 1048559"/>
                <a:gd name="connsiteX61" fmla="*/ 374233 w 4374292"/>
                <a:gd name="connsiteY61" fmla="*/ 476618 h 1048559"/>
                <a:gd name="connsiteX62" fmla="*/ 677857 w 4374292"/>
                <a:gd name="connsiteY62" fmla="*/ 0 h 1048559"/>
                <a:gd name="connsiteX63" fmla="*/ 709631 w 4374292"/>
                <a:gd name="connsiteY63" fmla="*/ 60019 h 1048559"/>
                <a:gd name="connsiteX64" fmla="*/ 582533 w 4374292"/>
                <a:gd name="connsiteY64" fmla="*/ 462496 h 1048559"/>
                <a:gd name="connsiteX65" fmla="*/ 554289 w 4374292"/>
                <a:gd name="connsiteY65" fmla="*/ 582533 h 1048559"/>
                <a:gd name="connsiteX66" fmla="*/ 557820 w 4374292"/>
                <a:gd name="connsiteY66" fmla="*/ 653143 h 1048559"/>
                <a:gd name="connsiteX67" fmla="*/ 579003 w 4374292"/>
                <a:gd name="connsiteY67" fmla="*/ 684918 h 1048559"/>
                <a:gd name="connsiteX68" fmla="*/ 607247 w 4374292"/>
                <a:gd name="connsiteY68" fmla="*/ 713162 h 1048559"/>
                <a:gd name="connsiteX69" fmla="*/ 628430 w 4374292"/>
                <a:gd name="connsiteY69" fmla="*/ 723753 h 1048559"/>
                <a:gd name="connsiteX70" fmla="*/ 727284 w 4374292"/>
                <a:gd name="connsiteY70" fmla="*/ 720223 h 1048559"/>
                <a:gd name="connsiteX71" fmla="*/ 988541 w 4374292"/>
                <a:gd name="connsiteY71" fmla="*/ 713162 h 1048559"/>
                <a:gd name="connsiteX72" fmla="*/ 1465159 w 4374292"/>
                <a:gd name="connsiteY72" fmla="*/ 706101 h 1048559"/>
                <a:gd name="connsiteX73" fmla="*/ 1902941 w 4374292"/>
                <a:gd name="connsiteY73" fmla="*/ 699040 h 1048559"/>
                <a:gd name="connsiteX74" fmla="*/ 1966490 w 4374292"/>
                <a:gd name="connsiteY74" fmla="*/ 699040 h 1048559"/>
                <a:gd name="connsiteX0" fmla="*/ 1966490 w 4374292"/>
                <a:gd name="connsiteY0" fmla="*/ 639021 h 988540"/>
                <a:gd name="connsiteX1" fmla="*/ 2418394 w 4374292"/>
                <a:gd name="connsiteY1" fmla="*/ 639021 h 988540"/>
                <a:gd name="connsiteX2" fmla="*/ 2877359 w 4374292"/>
                <a:gd name="connsiteY2" fmla="*/ 639021 h 988540"/>
                <a:gd name="connsiteX3" fmla="*/ 3272776 w 4374292"/>
                <a:gd name="connsiteY3" fmla="*/ 639021 h 988540"/>
                <a:gd name="connsiteX4" fmla="*/ 3488136 w 4374292"/>
                <a:gd name="connsiteY4" fmla="*/ 639021 h 988540"/>
                <a:gd name="connsiteX5" fmla="*/ 3650539 w 4374292"/>
                <a:gd name="connsiteY5" fmla="*/ 639021 h 988540"/>
                <a:gd name="connsiteX6" fmla="*/ 3728210 w 4374292"/>
                <a:gd name="connsiteY6" fmla="*/ 639021 h 988540"/>
                <a:gd name="connsiteX7" fmla="*/ 3802351 w 4374292"/>
                <a:gd name="connsiteY7" fmla="*/ 639021 h 988540"/>
                <a:gd name="connsiteX8" fmla="*/ 3876491 w 4374292"/>
                <a:gd name="connsiteY8" fmla="*/ 639021 h 988540"/>
                <a:gd name="connsiteX9" fmla="*/ 3950632 w 4374292"/>
                <a:gd name="connsiteY9" fmla="*/ 639021 h 988540"/>
                <a:gd name="connsiteX10" fmla="*/ 4017711 w 4374292"/>
                <a:gd name="connsiteY10" fmla="*/ 631960 h 988540"/>
                <a:gd name="connsiteX11" fmla="*/ 4077730 w 4374292"/>
                <a:gd name="connsiteY11" fmla="*/ 621368 h 988540"/>
                <a:gd name="connsiteX12" fmla="*/ 4130688 w 4374292"/>
                <a:gd name="connsiteY12" fmla="*/ 600185 h 988540"/>
                <a:gd name="connsiteX13" fmla="*/ 4173054 w 4374292"/>
                <a:gd name="connsiteY13" fmla="*/ 579002 h 988540"/>
                <a:gd name="connsiteX14" fmla="*/ 4211889 w 4374292"/>
                <a:gd name="connsiteY14" fmla="*/ 550758 h 988540"/>
                <a:gd name="connsiteX15" fmla="*/ 4254255 w 4374292"/>
                <a:gd name="connsiteY15" fmla="*/ 515453 h 988540"/>
                <a:gd name="connsiteX16" fmla="*/ 4275438 w 4374292"/>
                <a:gd name="connsiteY16" fmla="*/ 494270 h 988540"/>
                <a:gd name="connsiteX17" fmla="*/ 4303682 w 4374292"/>
                <a:gd name="connsiteY17" fmla="*/ 455435 h 988540"/>
                <a:gd name="connsiteX18" fmla="*/ 4328396 w 4374292"/>
                <a:gd name="connsiteY18" fmla="*/ 413069 h 988540"/>
                <a:gd name="connsiteX19" fmla="*/ 4349579 w 4374292"/>
                <a:gd name="connsiteY19" fmla="*/ 398947 h 988540"/>
                <a:gd name="connsiteX20" fmla="*/ 4367231 w 4374292"/>
                <a:gd name="connsiteY20" fmla="*/ 406008 h 988540"/>
                <a:gd name="connsiteX21" fmla="*/ 4370762 w 4374292"/>
                <a:gd name="connsiteY21" fmla="*/ 413069 h 988540"/>
                <a:gd name="connsiteX22" fmla="*/ 4374292 w 4374292"/>
                <a:gd name="connsiteY22" fmla="*/ 434252 h 988540"/>
                <a:gd name="connsiteX23" fmla="*/ 4367231 w 4374292"/>
                <a:gd name="connsiteY23" fmla="*/ 501331 h 988540"/>
                <a:gd name="connsiteX24" fmla="*/ 4363701 w 4374292"/>
                <a:gd name="connsiteY24" fmla="*/ 550758 h 988540"/>
                <a:gd name="connsiteX25" fmla="*/ 4346048 w 4374292"/>
                <a:gd name="connsiteY25" fmla="*/ 617838 h 988540"/>
                <a:gd name="connsiteX26" fmla="*/ 4314274 w 4374292"/>
                <a:gd name="connsiteY26" fmla="*/ 695509 h 988540"/>
                <a:gd name="connsiteX27" fmla="*/ 4275438 w 4374292"/>
                <a:gd name="connsiteY27" fmla="*/ 769649 h 988540"/>
                <a:gd name="connsiteX28" fmla="*/ 4208359 w 4374292"/>
                <a:gd name="connsiteY28" fmla="*/ 875564 h 988540"/>
                <a:gd name="connsiteX29" fmla="*/ 4169523 w 4374292"/>
                <a:gd name="connsiteY29" fmla="*/ 935583 h 988540"/>
                <a:gd name="connsiteX30" fmla="*/ 4137749 w 4374292"/>
                <a:gd name="connsiteY30" fmla="*/ 963827 h 988540"/>
                <a:gd name="connsiteX31" fmla="*/ 4113035 w 4374292"/>
                <a:gd name="connsiteY31" fmla="*/ 977949 h 988540"/>
                <a:gd name="connsiteX32" fmla="*/ 4081260 w 4374292"/>
                <a:gd name="connsiteY32" fmla="*/ 988540 h 988540"/>
                <a:gd name="connsiteX33" fmla="*/ 4035364 w 4374292"/>
                <a:gd name="connsiteY33" fmla="*/ 977949 h 988540"/>
                <a:gd name="connsiteX34" fmla="*/ 3985937 w 4374292"/>
                <a:gd name="connsiteY34" fmla="*/ 953235 h 988540"/>
                <a:gd name="connsiteX35" fmla="*/ 3922388 w 4374292"/>
                <a:gd name="connsiteY35" fmla="*/ 924991 h 988540"/>
                <a:gd name="connsiteX36" fmla="*/ 3837656 w 4374292"/>
                <a:gd name="connsiteY36" fmla="*/ 896747 h 988540"/>
                <a:gd name="connsiteX37" fmla="*/ 3788229 w 4374292"/>
                <a:gd name="connsiteY37" fmla="*/ 886156 h 988540"/>
                <a:gd name="connsiteX38" fmla="*/ 3668192 w 4374292"/>
                <a:gd name="connsiteY38" fmla="*/ 882625 h 988540"/>
                <a:gd name="connsiteX39" fmla="*/ 3424587 w 4374292"/>
                <a:gd name="connsiteY39" fmla="*/ 875564 h 988540"/>
                <a:gd name="connsiteX40" fmla="*/ 2958561 w 4374292"/>
                <a:gd name="connsiteY40" fmla="*/ 868503 h 988540"/>
                <a:gd name="connsiteX41" fmla="*/ 2672590 w 4374292"/>
                <a:gd name="connsiteY41" fmla="*/ 868503 h 988540"/>
                <a:gd name="connsiteX42" fmla="*/ 2323071 w 4374292"/>
                <a:gd name="connsiteY42" fmla="*/ 868503 h 988540"/>
                <a:gd name="connsiteX43" fmla="*/ 2019447 w 4374292"/>
                <a:gd name="connsiteY43" fmla="*/ 872034 h 988540"/>
                <a:gd name="connsiteX44" fmla="*/ 1592257 w 4374292"/>
                <a:gd name="connsiteY44" fmla="*/ 886156 h 988540"/>
                <a:gd name="connsiteX45" fmla="*/ 1306286 w 4374292"/>
                <a:gd name="connsiteY45" fmla="*/ 893217 h 988540"/>
                <a:gd name="connsiteX46" fmla="*/ 1027376 w 4374292"/>
                <a:gd name="connsiteY46" fmla="*/ 907339 h 988540"/>
                <a:gd name="connsiteX47" fmla="*/ 776711 w 4374292"/>
                <a:gd name="connsiteY47" fmla="*/ 924991 h 988540"/>
                <a:gd name="connsiteX48" fmla="*/ 600186 w 4374292"/>
                <a:gd name="connsiteY48" fmla="*/ 946174 h 988540"/>
                <a:gd name="connsiteX49" fmla="*/ 543698 w 4374292"/>
                <a:gd name="connsiteY49" fmla="*/ 953235 h 988540"/>
                <a:gd name="connsiteX50" fmla="*/ 504862 w 4374292"/>
                <a:gd name="connsiteY50" fmla="*/ 946174 h 988540"/>
                <a:gd name="connsiteX51" fmla="*/ 370703 w 4374292"/>
                <a:gd name="connsiteY51" fmla="*/ 903808 h 988540"/>
                <a:gd name="connsiteX52" fmla="*/ 211830 w 4374292"/>
                <a:gd name="connsiteY52" fmla="*/ 847320 h 988540"/>
                <a:gd name="connsiteX53" fmla="*/ 84732 w 4374292"/>
                <a:gd name="connsiteY53" fmla="*/ 797893 h 988540"/>
                <a:gd name="connsiteX54" fmla="*/ 24714 w 4374292"/>
                <a:gd name="connsiteY54" fmla="*/ 780241 h 988540"/>
                <a:gd name="connsiteX55" fmla="*/ 14122 w 4374292"/>
                <a:gd name="connsiteY55" fmla="*/ 769649 h 988540"/>
                <a:gd name="connsiteX56" fmla="*/ 7061 w 4374292"/>
                <a:gd name="connsiteY56" fmla="*/ 755527 h 988540"/>
                <a:gd name="connsiteX57" fmla="*/ 0 w 4374292"/>
                <a:gd name="connsiteY57" fmla="*/ 734344 h 988540"/>
                <a:gd name="connsiteX58" fmla="*/ 7061 w 4374292"/>
                <a:gd name="connsiteY58" fmla="*/ 709631 h 988540"/>
                <a:gd name="connsiteX59" fmla="*/ 24714 w 4374292"/>
                <a:gd name="connsiteY59" fmla="*/ 688448 h 988540"/>
                <a:gd name="connsiteX60" fmla="*/ 74141 w 4374292"/>
                <a:gd name="connsiteY60" fmla="*/ 656673 h 988540"/>
                <a:gd name="connsiteX61" fmla="*/ 374233 w 4374292"/>
                <a:gd name="connsiteY61" fmla="*/ 416599 h 988540"/>
                <a:gd name="connsiteX62" fmla="*/ 709631 w 4374292"/>
                <a:gd name="connsiteY62" fmla="*/ 0 h 988540"/>
                <a:gd name="connsiteX63" fmla="*/ 582533 w 4374292"/>
                <a:gd name="connsiteY63" fmla="*/ 402477 h 988540"/>
                <a:gd name="connsiteX64" fmla="*/ 554289 w 4374292"/>
                <a:gd name="connsiteY64" fmla="*/ 522514 h 988540"/>
                <a:gd name="connsiteX65" fmla="*/ 557820 w 4374292"/>
                <a:gd name="connsiteY65" fmla="*/ 593124 h 988540"/>
                <a:gd name="connsiteX66" fmla="*/ 579003 w 4374292"/>
                <a:gd name="connsiteY66" fmla="*/ 624899 h 988540"/>
                <a:gd name="connsiteX67" fmla="*/ 607247 w 4374292"/>
                <a:gd name="connsiteY67" fmla="*/ 653143 h 988540"/>
                <a:gd name="connsiteX68" fmla="*/ 628430 w 4374292"/>
                <a:gd name="connsiteY68" fmla="*/ 663734 h 988540"/>
                <a:gd name="connsiteX69" fmla="*/ 727284 w 4374292"/>
                <a:gd name="connsiteY69" fmla="*/ 660204 h 988540"/>
                <a:gd name="connsiteX70" fmla="*/ 988541 w 4374292"/>
                <a:gd name="connsiteY70" fmla="*/ 653143 h 988540"/>
                <a:gd name="connsiteX71" fmla="*/ 1465159 w 4374292"/>
                <a:gd name="connsiteY71" fmla="*/ 646082 h 988540"/>
                <a:gd name="connsiteX72" fmla="*/ 1902941 w 4374292"/>
                <a:gd name="connsiteY72" fmla="*/ 639021 h 988540"/>
                <a:gd name="connsiteX73" fmla="*/ 1966490 w 4374292"/>
                <a:gd name="connsiteY73" fmla="*/ 639021 h 988540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374233 w 4374292"/>
                <a:gd name="connsiteY61" fmla="*/ 17652 h 589593"/>
                <a:gd name="connsiteX62" fmla="*/ 582533 w 4374292"/>
                <a:gd name="connsiteY62" fmla="*/ 3530 h 589593"/>
                <a:gd name="connsiteX63" fmla="*/ 554289 w 4374292"/>
                <a:gd name="connsiteY63" fmla="*/ 123567 h 589593"/>
                <a:gd name="connsiteX64" fmla="*/ 557820 w 4374292"/>
                <a:gd name="connsiteY64" fmla="*/ 194177 h 589593"/>
                <a:gd name="connsiteX65" fmla="*/ 579003 w 4374292"/>
                <a:gd name="connsiteY65" fmla="*/ 225952 h 589593"/>
                <a:gd name="connsiteX66" fmla="*/ 607247 w 4374292"/>
                <a:gd name="connsiteY66" fmla="*/ 254196 h 589593"/>
                <a:gd name="connsiteX67" fmla="*/ 628430 w 4374292"/>
                <a:gd name="connsiteY67" fmla="*/ 264787 h 589593"/>
                <a:gd name="connsiteX68" fmla="*/ 727284 w 4374292"/>
                <a:gd name="connsiteY68" fmla="*/ 261257 h 589593"/>
                <a:gd name="connsiteX69" fmla="*/ 988541 w 4374292"/>
                <a:gd name="connsiteY69" fmla="*/ 254196 h 589593"/>
                <a:gd name="connsiteX70" fmla="*/ 1465159 w 4374292"/>
                <a:gd name="connsiteY70" fmla="*/ 247135 h 589593"/>
                <a:gd name="connsiteX71" fmla="*/ 1902941 w 4374292"/>
                <a:gd name="connsiteY71" fmla="*/ 240074 h 589593"/>
                <a:gd name="connsiteX72" fmla="*/ 1966490 w 4374292"/>
                <a:gd name="connsiteY72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82533 w 4374292"/>
                <a:gd name="connsiteY61" fmla="*/ 3530 h 589593"/>
                <a:gd name="connsiteX62" fmla="*/ 554289 w 4374292"/>
                <a:gd name="connsiteY62" fmla="*/ 123567 h 589593"/>
                <a:gd name="connsiteX63" fmla="*/ 557820 w 4374292"/>
                <a:gd name="connsiteY63" fmla="*/ 194177 h 589593"/>
                <a:gd name="connsiteX64" fmla="*/ 579003 w 4374292"/>
                <a:gd name="connsiteY64" fmla="*/ 225952 h 589593"/>
                <a:gd name="connsiteX65" fmla="*/ 607247 w 4374292"/>
                <a:gd name="connsiteY65" fmla="*/ 254196 h 589593"/>
                <a:gd name="connsiteX66" fmla="*/ 628430 w 4374292"/>
                <a:gd name="connsiteY66" fmla="*/ 264787 h 589593"/>
                <a:gd name="connsiteX67" fmla="*/ 727284 w 4374292"/>
                <a:gd name="connsiteY67" fmla="*/ 261257 h 589593"/>
                <a:gd name="connsiteX68" fmla="*/ 988541 w 4374292"/>
                <a:gd name="connsiteY68" fmla="*/ 254196 h 589593"/>
                <a:gd name="connsiteX69" fmla="*/ 1465159 w 4374292"/>
                <a:gd name="connsiteY69" fmla="*/ 247135 h 589593"/>
                <a:gd name="connsiteX70" fmla="*/ 1902941 w 4374292"/>
                <a:gd name="connsiteY70" fmla="*/ 240074 h 589593"/>
                <a:gd name="connsiteX71" fmla="*/ 1966490 w 4374292"/>
                <a:gd name="connsiteY71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4289 w 4374292"/>
                <a:gd name="connsiteY61" fmla="*/ 123567 h 589593"/>
                <a:gd name="connsiteX62" fmla="*/ 557820 w 4374292"/>
                <a:gd name="connsiteY62" fmla="*/ 194177 h 589593"/>
                <a:gd name="connsiteX63" fmla="*/ 579003 w 4374292"/>
                <a:gd name="connsiteY63" fmla="*/ 225952 h 589593"/>
                <a:gd name="connsiteX64" fmla="*/ 607247 w 4374292"/>
                <a:gd name="connsiteY64" fmla="*/ 254196 h 589593"/>
                <a:gd name="connsiteX65" fmla="*/ 628430 w 4374292"/>
                <a:gd name="connsiteY65" fmla="*/ 264787 h 589593"/>
                <a:gd name="connsiteX66" fmla="*/ 727284 w 4374292"/>
                <a:gd name="connsiteY66" fmla="*/ 261257 h 589593"/>
                <a:gd name="connsiteX67" fmla="*/ 988541 w 4374292"/>
                <a:gd name="connsiteY67" fmla="*/ 254196 h 589593"/>
                <a:gd name="connsiteX68" fmla="*/ 1465159 w 4374292"/>
                <a:gd name="connsiteY68" fmla="*/ 247135 h 589593"/>
                <a:gd name="connsiteX69" fmla="*/ 1902941 w 4374292"/>
                <a:gd name="connsiteY69" fmla="*/ 240074 h 589593"/>
                <a:gd name="connsiteX70" fmla="*/ 1966490 w 4374292"/>
                <a:gd name="connsiteY70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57820 w 4374292"/>
                <a:gd name="connsiteY61" fmla="*/ 194177 h 589593"/>
                <a:gd name="connsiteX62" fmla="*/ 579003 w 4374292"/>
                <a:gd name="connsiteY62" fmla="*/ 225952 h 589593"/>
                <a:gd name="connsiteX63" fmla="*/ 607247 w 4374292"/>
                <a:gd name="connsiteY63" fmla="*/ 254196 h 589593"/>
                <a:gd name="connsiteX64" fmla="*/ 628430 w 4374292"/>
                <a:gd name="connsiteY64" fmla="*/ 264787 h 589593"/>
                <a:gd name="connsiteX65" fmla="*/ 727284 w 4374292"/>
                <a:gd name="connsiteY65" fmla="*/ 261257 h 589593"/>
                <a:gd name="connsiteX66" fmla="*/ 988541 w 4374292"/>
                <a:gd name="connsiteY66" fmla="*/ 254196 h 589593"/>
                <a:gd name="connsiteX67" fmla="*/ 1465159 w 4374292"/>
                <a:gd name="connsiteY67" fmla="*/ 247135 h 589593"/>
                <a:gd name="connsiteX68" fmla="*/ 1902941 w 4374292"/>
                <a:gd name="connsiteY68" fmla="*/ 240074 h 589593"/>
                <a:gd name="connsiteX69" fmla="*/ 1966490 w 4374292"/>
                <a:gd name="connsiteY69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579003 w 4374292"/>
                <a:gd name="connsiteY61" fmla="*/ 225952 h 589593"/>
                <a:gd name="connsiteX62" fmla="*/ 607247 w 4374292"/>
                <a:gd name="connsiteY62" fmla="*/ 254196 h 589593"/>
                <a:gd name="connsiteX63" fmla="*/ 628430 w 4374292"/>
                <a:gd name="connsiteY63" fmla="*/ 264787 h 589593"/>
                <a:gd name="connsiteX64" fmla="*/ 727284 w 4374292"/>
                <a:gd name="connsiteY64" fmla="*/ 261257 h 589593"/>
                <a:gd name="connsiteX65" fmla="*/ 988541 w 4374292"/>
                <a:gd name="connsiteY65" fmla="*/ 254196 h 589593"/>
                <a:gd name="connsiteX66" fmla="*/ 1465159 w 4374292"/>
                <a:gd name="connsiteY66" fmla="*/ 247135 h 589593"/>
                <a:gd name="connsiteX67" fmla="*/ 1902941 w 4374292"/>
                <a:gd name="connsiteY67" fmla="*/ 240074 h 589593"/>
                <a:gd name="connsiteX68" fmla="*/ 1966490 w 4374292"/>
                <a:gd name="connsiteY68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74141 w 4374292"/>
                <a:gd name="connsiteY60" fmla="*/ 257726 h 589593"/>
                <a:gd name="connsiteX61" fmla="*/ 607247 w 4374292"/>
                <a:gd name="connsiteY61" fmla="*/ 254196 h 589593"/>
                <a:gd name="connsiteX62" fmla="*/ 628430 w 4374292"/>
                <a:gd name="connsiteY62" fmla="*/ 264787 h 589593"/>
                <a:gd name="connsiteX63" fmla="*/ 727284 w 4374292"/>
                <a:gd name="connsiteY63" fmla="*/ 261257 h 589593"/>
                <a:gd name="connsiteX64" fmla="*/ 988541 w 4374292"/>
                <a:gd name="connsiteY64" fmla="*/ 254196 h 589593"/>
                <a:gd name="connsiteX65" fmla="*/ 1465159 w 4374292"/>
                <a:gd name="connsiteY65" fmla="*/ 247135 h 589593"/>
                <a:gd name="connsiteX66" fmla="*/ 1902941 w 4374292"/>
                <a:gd name="connsiteY66" fmla="*/ 240074 h 589593"/>
                <a:gd name="connsiteX67" fmla="*/ 1966490 w 4374292"/>
                <a:gd name="connsiteY67" fmla="*/ 240074 h 589593"/>
                <a:gd name="connsiteX0" fmla="*/ 1966490 w 4374292"/>
                <a:gd name="connsiteY0" fmla="*/ 240074 h 589593"/>
                <a:gd name="connsiteX1" fmla="*/ 2418394 w 4374292"/>
                <a:gd name="connsiteY1" fmla="*/ 240074 h 589593"/>
                <a:gd name="connsiteX2" fmla="*/ 2877359 w 4374292"/>
                <a:gd name="connsiteY2" fmla="*/ 240074 h 589593"/>
                <a:gd name="connsiteX3" fmla="*/ 3272776 w 4374292"/>
                <a:gd name="connsiteY3" fmla="*/ 240074 h 589593"/>
                <a:gd name="connsiteX4" fmla="*/ 3488136 w 4374292"/>
                <a:gd name="connsiteY4" fmla="*/ 240074 h 589593"/>
                <a:gd name="connsiteX5" fmla="*/ 3650539 w 4374292"/>
                <a:gd name="connsiteY5" fmla="*/ 240074 h 589593"/>
                <a:gd name="connsiteX6" fmla="*/ 3728210 w 4374292"/>
                <a:gd name="connsiteY6" fmla="*/ 240074 h 589593"/>
                <a:gd name="connsiteX7" fmla="*/ 3802351 w 4374292"/>
                <a:gd name="connsiteY7" fmla="*/ 240074 h 589593"/>
                <a:gd name="connsiteX8" fmla="*/ 3876491 w 4374292"/>
                <a:gd name="connsiteY8" fmla="*/ 240074 h 589593"/>
                <a:gd name="connsiteX9" fmla="*/ 3950632 w 4374292"/>
                <a:gd name="connsiteY9" fmla="*/ 240074 h 589593"/>
                <a:gd name="connsiteX10" fmla="*/ 4017711 w 4374292"/>
                <a:gd name="connsiteY10" fmla="*/ 233013 h 589593"/>
                <a:gd name="connsiteX11" fmla="*/ 4077730 w 4374292"/>
                <a:gd name="connsiteY11" fmla="*/ 222421 h 589593"/>
                <a:gd name="connsiteX12" fmla="*/ 4130688 w 4374292"/>
                <a:gd name="connsiteY12" fmla="*/ 201238 h 589593"/>
                <a:gd name="connsiteX13" fmla="*/ 4173054 w 4374292"/>
                <a:gd name="connsiteY13" fmla="*/ 180055 h 589593"/>
                <a:gd name="connsiteX14" fmla="*/ 4211889 w 4374292"/>
                <a:gd name="connsiteY14" fmla="*/ 151811 h 589593"/>
                <a:gd name="connsiteX15" fmla="*/ 4254255 w 4374292"/>
                <a:gd name="connsiteY15" fmla="*/ 116506 h 589593"/>
                <a:gd name="connsiteX16" fmla="*/ 4275438 w 4374292"/>
                <a:gd name="connsiteY16" fmla="*/ 95323 h 589593"/>
                <a:gd name="connsiteX17" fmla="*/ 4303682 w 4374292"/>
                <a:gd name="connsiteY17" fmla="*/ 56488 h 589593"/>
                <a:gd name="connsiteX18" fmla="*/ 4328396 w 4374292"/>
                <a:gd name="connsiteY18" fmla="*/ 14122 h 589593"/>
                <a:gd name="connsiteX19" fmla="*/ 4349579 w 4374292"/>
                <a:gd name="connsiteY19" fmla="*/ 0 h 589593"/>
                <a:gd name="connsiteX20" fmla="*/ 4367231 w 4374292"/>
                <a:gd name="connsiteY20" fmla="*/ 7061 h 589593"/>
                <a:gd name="connsiteX21" fmla="*/ 4370762 w 4374292"/>
                <a:gd name="connsiteY21" fmla="*/ 14122 h 589593"/>
                <a:gd name="connsiteX22" fmla="*/ 4374292 w 4374292"/>
                <a:gd name="connsiteY22" fmla="*/ 35305 h 589593"/>
                <a:gd name="connsiteX23" fmla="*/ 4367231 w 4374292"/>
                <a:gd name="connsiteY23" fmla="*/ 102384 h 589593"/>
                <a:gd name="connsiteX24" fmla="*/ 4363701 w 4374292"/>
                <a:gd name="connsiteY24" fmla="*/ 151811 h 589593"/>
                <a:gd name="connsiteX25" fmla="*/ 4346048 w 4374292"/>
                <a:gd name="connsiteY25" fmla="*/ 218891 h 589593"/>
                <a:gd name="connsiteX26" fmla="*/ 4314274 w 4374292"/>
                <a:gd name="connsiteY26" fmla="*/ 296562 h 589593"/>
                <a:gd name="connsiteX27" fmla="*/ 4275438 w 4374292"/>
                <a:gd name="connsiteY27" fmla="*/ 370702 h 589593"/>
                <a:gd name="connsiteX28" fmla="*/ 4208359 w 4374292"/>
                <a:gd name="connsiteY28" fmla="*/ 476617 h 589593"/>
                <a:gd name="connsiteX29" fmla="*/ 4169523 w 4374292"/>
                <a:gd name="connsiteY29" fmla="*/ 536636 h 589593"/>
                <a:gd name="connsiteX30" fmla="*/ 4137749 w 4374292"/>
                <a:gd name="connsiteY30" fmla="*/ 564880 h 589593"/>
                <a:gd name="connsiteX31" fmla="*/ 4113035 w 4374292"/>
                <a:gd name="connsiteY31" fmla="*/ 579002 h 589593"/>
                <a:gd name="connsiteX32" fmla="*/ 4081260 w 4374292"/>
                <a:gd name="connsiteY32" fmla="*/ 589593 h 589593"/>
                <a:gd name="connsiteX33" fmla="*/ 4035364 w 4374292"/>
                <a:gd name="connsiteY33" fmla="*/ 579002 h 589593"/>
                <a:gd name="connsiteX34" fmla="*/ 3985937 w 4374292"/>
                <a:gd name="connsiteY34" fmla="*/ 554288 h 589593"/>
                <a:gd name="connsiteX35" fmla="*/ 3922388 w 4374292"/>
                <a:gd name="connsiteY35" fmla="*/ 526044 h 589593"/>
                <a:gd name="connsiteX36" fmla="*/ 3837656 w 4374292"/>
                <a:gd name="connsiteY36" fmla="*/ 497800 h 589593"/>
                <a:gd name="connsiteX37" fmla="*/ 3788229 w 4374292"/>
                <a:gd name="connsiteY37" fmla="*/ 487209 h 589593"/>
                <a:gd name="connsiteX38" fmla="*/ 3668192 w 4374292"/>
                <a:gd name="connsiteY38" fmla="*/ 483678 h 589593"/>
                <a:gd name="connsiteX39" fmla="*/ 3424587 w 4374292"/>
                <a:gd name="connsiteY39" fmla="*/ 476617 h 589593"/>
                <a:gd name="connsiteX40" fmla="*/ 2958561 w 4374292"/>
                <a:gd name="connsiteY40" fmla="*/ 469556 h 589593"/>
                <a:gd name="connsiteX41" fmla="*/ 2672590 w 4374292"/>
                <a:gd name="connsiteY41" fmla="*/ 469556 h 589593"/>
                <a:gd name="connsiteX42" fmla="*/ 2323071 w 4374292"/>
                <a:gd name="connsiteY42" fmla="*/ 469556 h 589593"/>
                <a:gd name="connsiteX43" fmla="*/ 2019447 w 4374292"/>
                <a:gd name="connsiteY43" fmla="*/ 473087 h 589593"/>
                <a:gd name="connsiteX44" fmla="*/ 1592257 w 4374292"/>
                <a:gd name="connsiteY44" fmla="*/ 487209 h 589593"/>
                <a:gd name="connsiteX45" fmla="*/ 1306286 w 4374292"/>
                <a:gd name="connsiteY45" fmla="*/ 494270 h 589593"/>
                <a:gd name="connsiteX46" fmla="*/ 1027376 w 4374292"/>
                <a:gd name="connsiteY46" fmla="*/ 508392 h 589593"/>
                <a:gd name="connsiteX47" fmla="*/ 776711 w 4374292"/>
                <a:gd name="connsiteY47" fmla="*/ 526044 h 589593"/>
                <a:gd name="connsiteX48" fmla="*/ 600186 w 4374292"/>
                <a:gd name="connsiteY48" fmla="*/ 547227 h 589593"/>
                <a:gd name="connsiteX49" fmla="*/ 543698 w 4374292"/>
                <a:gd name="connsiteY49" fmla="*/ 554288 h 589593"/>
                <a:gd name="connsiteX50" fmla="*/ 504862 w 4374292"/>
                <a:gd name="connsiteY50" fmla="*/ 547227 h 589593"/>
                <a:gd name="connsiteX51" fmla="*/ 370703 w 4374292"/>
                <a:gd name="connsiteY51" fmla="*/ 504861 h 589593"/>
                <a:gd name="connsiteX52" fmla="*/ 211830 w 4374292"/>
                <a:gd name="connsiteY52" fmla="*/ 448373 h 589593"/>
                <a:gd name="connsiteX53" fmla="*/ 84732 w 4374292"/>
                <a:gd name="connsiteY53" fmla="*/ 398946 h 589593"/>
                <a:gd name="connsiteX54" fmla="*/ 24714 w 4374292"/>
                <a:gd name="connsiteY54" fmla="*/ 381294 h 589593"/>
                <a:gd name="connsiteX55" fmla="*/ 14122 w 4374292"/>
                <a:gd name="connsiteY55" fmla="*/ 370702 h 589593"/>
                <a:gd name="connsiteX56" fmla="*/ 7061 w 4374292"/>
                <a:gd name="connsiteY56" fmla="*/ 356580 h 589593"/>
                <a:gd name="connsiteX57" fmla="*/ 0 w 4374292"/>
                <a:gd name="connsiteY57" fmla="*/ 335397 h 589593"/>
                <a:gd name="connsiteX58" fmla="*/ 7061 w 4374292"/>
                <a:gd name="connsiteY58" fmla="*/ 310684 h 589593"/>
                <a:gd name="connsiteX59" fmla="*/ 24714 w 4374292"/>
                <a:gd name="connsiteY59" fmla="*/ 289501 h 589593"/>
                <a:gd name="connsiteX60" fmla="*/ 607247 w 4374292"/>
                <a:gd name="connsiteY60" fmla="*/ 254196 h 589593"/>
                <a:gd name="connsiteX61" fmla="*/ 628430 w 4374292"/>
                <a:gd name="connsiteY61" fmla="*/ 264787 h 589593"/>
                <a:gd name="connsiteX62" fmla="*/ 727284 w 4374292"/>
                <a:gd name="connsiteY62" fmla="*/ 261257 h 589593"/>
                <a:gd name="connsiteX63" fmla="*/ 988541 w 4374292"/>
                <a:gd name="connsiteY63" fmla="*/ 254196 h 589593"/>
                <a:gd name="connsiteX64" fmla="*/ 1465159 w 4374292"/>
                <a:gd name="connsiteY64" fmla="*/ 247135 h 589593"/>
                <a:gd name="connsiteX65" fmla="*/ 1902941 w 4374292"/>
                <a:gd name="connsiteY65" fmla="*/ 240074 h 589593"/>
                <a:gd name="connsiteX66" fmla="*/ 1966490 w 4374292"/>
                <a:gd name="connsiteY66" fmla="*/ 240074 h 58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74292" h="589593">
                  <a:moveTo>
                    <a:pt x="1966490" y="240074"/>
                  </a:moveTo>
                  <a:lnTo>
                    <a:pt x="2418394" y="240074"/>
                  </a:lnTo>
                  <a:lnTo>
                    <a:pt x="2877359" y="240074"/>
                  </a:lnTo>
                  <a:lnTo>
                    <a:pt x="3272776" y="240074"/>
                  </a:lnTo>
                  <a:lnTo>
                    <a:pt x="3488136" y="240074"/>
                  </a:lnTo>
                  <a:lnTo>
                    <a:pt x="3650539" y="240074"/>
                  </a:lnTo>
                  <a:lnTo>
                    <a:pt x="3728210" y="240074"/>
                  </a:lnTo>
                  <a:lnTo>
                    <a:pt x="3802351" y="240074"/>
                  </a:lnTo>
                  <a:lnTo>
                    <a:pt x="3876491" y="240074"/>
                  </a:lnTo>
                  <a:lnTo>
                    <a:pt x="3950632" y="240074"/>
                  </a:lnTo>
                  <a:lnTo>
                    <a:pt x="4017711" y="233013"/>
                  </a:lnTo>
                  <a:lnTo>
                    <a:pt x="4077730" y="222421"/>
                  </a:lnTo>
                  <a:lnTo>
                    <a:pt x="4130688" y="201238"/>
                  </a:lnTo>
                  <a:lnTo>
                    <a:pt x="4173054" y="180055"/>
                  </a:lnTo>
                  <a:lnTo>
                    <a:pt x="4211889" y="151811"/>
                  </a:lnTo>
                  <a:lnTo>
                    <a:pt x="4254255" y="116506"/>
                  </a:lnTo>
                  <a:lnTo>
                    <a:pt x="4275438" y="95323"/>
                  </a:lnTo>
                  <a:lnTo>
                    <a:pt x="4303682" y="56488"/>
                  </a:lnTo>
                  <a:lnTo>
                    <a:pt x="4328396" y="14122"/>
                  </a:lnTo>
                  <a:lnTo>
                    <a:pt x="4349579" y="0"/>
                  </a:lnTo>
                  <a:lnTo>
                    <a:pt x="4367231" y="7061"/>
                  </a:lnTo>
                  <a:lnTo>
                    <a:pt x="4370762" y="14122"/>
                  </a:lnTo>
                  <a:lnTo>
                    <a:pt x="4374292" y="35305"/>
                  </a:lnTo>
                  <a:lnTo>
                    <a:pt x="4367231" y="102384"/>
                  </a:lnTo>
                  <a:lnTo>
                    <a:pt x="4363701" y="151811"/>
                  </a:lnTo>
                  <a:lnTo>
                    <a:pt x="4346048" y="218891"/>
                  </a:lnTo>
                  <a:lnTo>
                    <a:pt x="4314274" y="296562"/>
                  </a:lnTo>
                  <a:lnTo>
                    <a:pt x="4275438" y="370702"/>
                  </a:lnTo>
                  <a:lnTo>
                    <a:pt x="4208359" y="476617"/>
                  </a:lnTo>
                  <a:lnTo>
                    <a:pt x="4169523" y="536636"/>
                  </a:lnTo>
                  <a:lnTo>
                    <a:pt x="4137749" y="564880"/>
                  </a:lnTo>
                  <a:lnTo>
                    <a:pt x="4113035" y="579002"/>
                  </a:lnTo>
                  <a:lnTo>
                    <a:pt x="4081260" y="589593"/>
                  </a:lnTo>
                  <a:lnTo>
                    <a:pt x="4035364" y="579002"/>
                  </a:lnTo>
                  <a:lnTo>
                    <a:pt x="3985937" y="554288"/>
                  </a:lnTo>
                  <a:lnTo>
                    <a:pt x="3922388" y="526044"/>
                  </a:lnTo>
                  <a:lnTo>
                    <a:pt x="3837656" y="497800"/>
                  </a:lnTo>
                  <a:lnTo>
                    <a:pt x="3788229" y="487209"/>
                  </a:lnTo>
                  <a:lnTo>
                    <a:pt x="3668192" y="483678"/>
                  </a:lnTo>
                  <a:lnTo>
                    <a:pt x="3424587" y="476617"/>
                  </a:lnTo>
                  <a:lnTo>
                    <a:pt x="2958561" y="469556"/>
                  </a:lnTo>
                  <a:lnTo>
                    <a:pt x="2672590" y="469556"/>
                  </a:lnTo>
                  <a:lnTo>
                    <a:pt x="2323071" y="469556"/>
                  </a:lnTo>
                  <a:lnTo>
                    <a:pt x="2019447" y="473087"/>
                  </a:lnTo>
                  <a:lnTo>
                    <a:pt x="1592257" y="487209"/>
                  </a:lnTo>
                  <a:lnTo>
                    <a:pt x="1306286" y="494270"/>
                  </a:lnTo>
                  <a:lnTo>
                    <a:pt x="1027376" y="508392"/>
                  </a:lnTo>
                  <a:lnTo>
                    <a:pt x="776711" y="526044"/>
                  </a:lnTo>
                  <a:lnTo>
                    <a:pt x="600186" y="547227"/>
                  </a:lnTo>
                  <a:lnTo>
                    <a:pt x="543698" y="554288"/>
                  </a:lnTo>
                  <a:lnTo>
                    <a:pt x="504862" y="547227"/>
                  </a:lnTo>
                  <a:lnTo>
                    <a:pt x="370703" y="504861"/>
                  </a:lnTo>
                  <a:lnTo>
                    <a:pt x="211830" y="448373"/>
                  </a:lnTo>
                  <a:lnTo>
                    <a:pt x="84732" y="398946"/>
                  </a:lnTo>
                  <a:lnTo>
                    <a:pt x="24714" y="381294"/>
                  </a:lnTo>
                  <a:lnTo>
                    <a:pt x="14122" y="370702"/>
                  </a:lnTo>
                  <a:lnTo>
                    <a:pt x="7061" y="356580"/>
                  </a:lnTo>
                  <a:lnTo>
                    <a:pt x="0" y="335397"/>
                  </a:lnTo>
                  <a:lnTo>
                    <a:pt x="7061" y="310684"/>
                  </a:lnTo>
                  <a:lnTo>
                    <a:pt x="24714" y="289501"/>
                  </a:lnTo>
                  <a:lnTo>
                    <a:pt x="607247" y="254196"/>
                  </a:lnTo>
                  <a:lnTo>
                    <a:pt x="628430" y="264787"/>
                  </a:lnTo>
                  <a:lnTo>
                    <a:pt x="727284" y="261257"/>
                  </a:lnTo>
                  <a:lnTo>
                    <a:pt x="988541" y="254196"/>
                  </a:lnTo>
                  <a:lnTo>
                    <a:pt x="1465159" y="247135"/>
                  </a:lnTo>
                  <a:lnTo>
                    <a:pt x="1902941" y="240074"/>
                  </a:lnTo>
                  <a:lnTo>
                    <a:pt x="1966490" y="2400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F8423B3-4350-8745-BCB9-36257D57B6EA}"/>
                </a:ext>
              </a:extLst>
            </p:cNvPr>
            <p:cNvSpPr/>
            <p:nvPr/>
          </p:nvSpPr>
          <p:spPr bwMode="auto">
            <a:xfrm>
              <a:off x="3300413" y="2328863"/>
              <a:ext cx="1806575" cy="944562"/>
            </a:xfrm>
            <a:custGeom>
              <a:avLst/>
              <a:gdLst>
                <a:gd name="connsiteX0" fmla="*/ 590550 w 1807368"/>
                <a:gd name="connsiteY0" fmla="*/ 238125 h 945356"/>
                <a:gd name="connsiteX1" fmla="*/ 471487 w 1807368"/>
                <a:gd name="connsiteY1" fmla="*/ 254793 h 945356"/>
                <a:gd name="connsiteX2" fmla="*/ 335756 w 1807368"/>
                <a:gd name="connsiteY2" fmla="*/ 271462 h 945356"/>
                <a:gd name="connsiteX3" fmla="*/ 242887 w 1807368"/>
                <a:gd name="connsiteY3" fmla="*/ 280987 h 945356"/>
                <a:gd name="connsiteX4" fmla="*/ 133350 w 1807368"/>
                <a:gd name="connsiteY4" fmla="*/ 292893 h 945356"/>
                <a:gd name="connsiteX5" fmla="*/ 52387 w 1807368"/>
                <a:gd name="connsiteY5" fmla="*/ 300037 h 945356"/>
                <a:gd name="connsiteX6" fmla="*/ 0 w 1807368"/>
                <a:gd name="connsiteY6" fmla="*/ 285750 h 945356"/>
                <a:gd name="connsiteX7" fmla="*/ 45243 w 1807368"/>
                <a:gd name="connsiteY7" fmla="*/ 457200 h 945356"/>
                <a:gd name="connsiteX8" fmla="*/ 254793 w 1807368"/>
                <a:gd name="connsiteY8" fmla="*/ 428625 h 945356"/>
                <a:gd name="connsiteX9" fmla="*/ 547687 w 1807368"/>
                <a:gd name="connsiteY9" fmla="*/ 385762 h 945356"/>
                <a:gd name="connsiteX10" fmla="*/ 857250 w 1807368"/>
                <a:gd name="connsiteY10" fmla="*/ 340518 h 945356"/>
                <a:gd name="connsiteX11" fmla="*/ 1138237 w 1807368"/>
                <a:gd name="connsiteY11" fmla="*/ 300037 h 945356"/>
                <a:gd name="connsiteX12" fmla="*/ 1288256 w 1807368"/>
                <a:gd name="connsiteY12" fmla="*/ 276225 h 945356"/>
                <a:gd name="connsiteX13" fmla="*/ 1307306 w 1807368"/>
                <a:gd name="connsiteY13" fmla="*/ 276225 h 945356"/>
                <a:gd name="connsiteX14" fmla="*/ 1354931 w 1807368"/>
                <a:gd name="connsiteY14" fmla="*/ 280987 h 945356"/>
                <a:gd name="connsiteX15" fmla="*/ 1381125 w 1807368"/>
                <a:gd name="connsiteY15" fmla="*/ 285750 h 945356"/>
                <a:gd name="connsiteX16" fmla="*/ 1395412 w 1807368"/>
                <a:gd name="connsiteY16" fmla="*/ 290512 h 945356"/>
                <a:gd name="connsiteX17" fmla="*/ 1421606 w 1807368"/>
                <a:gd name="connsiteY17" fmla="*/ 300037 h 945356"/>
                <a:gd name="connsiteX18" fmla="*/ 1440656 w 1807368"/>
                <a:gd name="connsiteY18" fmla="*/ 309562 h 945356"/>
                <a:gd name="connsiteX19" fmla="*/ 1450181 w 1807368"/>
                <a:gd name="connsiteY19" fmla="*/ 328612 h 945356"/>
                <a:gd name="connsiteX20" fmla="*/ 1464468 w 1807368"/>
                <a:gd name="connsiteY20" fmla="*/ 378618 h 945356"/>
                <a:gd name="connsiteX21" fmla="*/ 1464468 w 1807368"/>
                <a:gd name="connsiteY21" fmla="*/ 404812 h 945356"/>
                <a:gd name="connsiteX22" fmla="*/ 1450181 w 1807368"/>
                <a:gd name="connsiteY22" fmla="*/ 473868 h 945356"/>
                <a:gd name="connsiteX23" fmla="*/ 1423987 w 1807368"/>
                <a:gd name="connsiteY23" fmla="*/ 597693 h 945356"/>
                <a:gd name="connsiteX24" fmla="*/ 1402556 w 1807368"/>
                <a:gd name="connsiteY24" fmla="*/ 719137 h 945356"/>
                <a:gd name="connsiteX25" fmla="*/ 1397793 w 1807368"/>
                <a:gd name="connsiteY25" fmla="*/ 747712 h 945356"/>
                <a:gd name="connsiteX26" fmla="*/ 1312068 w 1807368"/>
                <a:gd name="connsiteY26" fmla="*/ 900112 h 945356"/>
                <a:gd name="connsiteX27" fmla="*/ 1345406 w 1807368"/>
                <a:gd name="connsiteY27" fmla="*/ 919162 h 945356"/>
                <a:gd name="connsiteX28" fmla="*/ 1385887 w 1807368"/>
                <a:gd name="connsiteY28" fmla="*/ 933450 h 945356"/>
                <a:gd name="connsiteX29" fmla="*/ 1416843 w 1807368"/>
                <a:gd name="connsiteY29" fmla="*/ 942975 h 945356"/>
                <a:gd name="connsiteX30" fmla="*/ 1438275 w 1807368"/>
                <a:gd name="connsiteY30" fmla="*/ 945356 h 945356"/>
                <a:gd name="connsiteX31" fmla="*/ 1464468 w 1807368"/>
                <a:gd name="connsiteY31" fmla="*/ 938212 h 945356"/>
                <a:gd name="connsiteX32" fmla="*/ 1497806 w 1807368"/>
                <a:gd name="connsiteY32" fmla="*/ 912018 h 945356"/>
                <a:gd name="connsiteX33" fmla="*/ 1519237 w 1807368"/>
                <a:gd name="connsiteY33" fmla="*/ 883443 h 945356"/>
                <a:gd name="connsiteX34" fmla="*/ 1543050 w 1807368"/>
                <a:gd name="connsiteY34" fmla="*/ 842962 h 945356"/>
                <a:gd name="connsiteX35" fmla="*/ 1578768 w 1807368"/>
                <a:gd name="connsiteY35" fmla="*/ 762000 h 945356"/>
                <a:gd name="connsiteX36" fmla="*/ 1654968 w 1807368"/>
                <a:gd name="connsiteY36" fmla="*/ 588168 h 945356"/>
                <a:gd name="connsiteX37" fmla="*/ 1690687 w 1807368"/>
                <a:gd name="connsiteY37" fmla="*/ 495300 h 945356"/>
                <a:gd name="connsiteX38" fmla="*/ 1724025 w 1807368"/>
                <a:gd name="connsiteY38" fmla="*/ 421481 h 945356"/>
                <a:gd name="connsiteX39" fmla="*/ 1735931 w 1807368"/>
                <a:gd name="connsiteY39" fmla="*/ 397668 h 945356"/>
                <a:gd name="connsiteX40" fmla="*/ 1757362 w 1807368"/>
                <a:gd name="connsiteY40" fmla="*/ 364331 h 945356"/>
                <a:gd name="connsiteX41" fmla="*/ 1783556 w 1807368"/>
                <a:gd name="connsiteY41" fmla="*/ 335756 h 945356"/>
                <a:gd name="connsiteX42" fmla="*/ 1802606 w 1807368"/>
                <a:gd name="connsiteY42" fmla="*/ 314325 h 945356"/>
                <a:gd name="connsiteX43" fmla="*/ 1807368 w 1807368"/>
                <a:gd name="connsiteY43" fmla="*/ 292893 h 945356"/>
                <a:gd name="connsiteX44" fmla="*/ 1807368 w 1807368"/>
                <a:gd name="connsiteY44" fmla="*/ 269081 h 945356"/>
                <a:gd name="connsiteX45" fmla="*/ 1797843 w 1807368"/>
                <a:gd name="connsiteY45" fmla="*/ 245268 h 945356"/>
                <a:gd name="connsiteX46" fmla="*/ 1752600 w 1807368"/>
                <a:gd name="connsiteY46" fmla="*/ 202406 h 945356"/>
                <a:gd name="connsiteX47" fmla="*/ 1664493 w 1807368"/>
                <a:gd name="connsiteY47" fmla="*/ 133350 h 945356"/>
                <a:gd name="connsiteX48" fmla="*/ 1569243 w 1807368"/>
                <a:gd name="connsiteY48" fmla="*/ 66675 h 945356"/>
                <a:gd name="connsiteX49" fmla="*/ 1488281 w 1807368"/>
                <a:gd name="connsiteY49" fmla="*/ 19050 h 945356"/>
                <a:gd name="connsiteX50" fmla="*/ 1457325 w 1807368"/>
                <a:gd name="connsiteY50" fmla="*/ 4762 h 945356"/>
                <a:gd name="connsiteX51" fmla="*/ 1435893 w 1807368"/>
                <a:gd name="connsiteY51" fmla="*/ 0 h 945356"/>
                <a:gd name="connsiteX52" fmla="*/ 1412081 w 1807368"/>
                <a:gd name="connsiteY52" fmla="*/ 4762 h 945356"/>
                <a:gd name="connsiteX53" fmla="*/ 1390650 w 1807368"/>
                <a:gd name="connsiteY53" fmla="*/ 14287 h 945356"/>
                <a:gd name="connsiteX54" fmla="*/ 1369218 w 1807368"/>
                <a:gd name="connsiteY54" fmla="*/ 28575 h 945356"/>
                <a:gd name="connsiteX55" fmla="*/ 1350168 w 1807368"/>
                <a:gd name="connsiteY55" fmla="*/ 52387 h 945356"/>
                <a:gd name="connsiteX56" fmla="*/ 1328737 w 1807368"/>
                <a:gd name="connsiteY56" fmla="*/ 76200 h 945356"/>
                <a:gd name="connsiteX57" fmla="*/ 1214437 w 1807368"/>
                <a:gd name="connsiteY57" fmla="*/ 104775 h 945356"/>
                <a:gd name="connsiteX58" fmla="*/ 976312 w 1807368"/>
                <a:gd name="connsiteY58" fmla="*/ 161925 h 945356"/>
                <a:gd name="connsiteX59" fmla="*/ 819150 w 1807368"/>
                <a:gd name="connsiteY59" fmla="*/ 197643 h 945356"/>
                <a:gd name="connsiteX60" fmla="*/ 640556 w 1807368"/>
                <a:gd name="connsiteY60" fmla="*/ 230981 h 945356"/>
                <a:gd name="connsiteX61" fmla="*/ 590550 w 1807368"/>
                <a:gd name="connsiteY61" fmla="*/ 2381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807368" h="945356">
                  <a:moveTo>
                    <a:pt x="590550" y="238125"/>
                  </a:moveTo>
                  <a:lnTo>
                    <a:pt x="471487" y="254793"/>
                  </a:lnTo>
                  <a:lnTo>
                    <a:pt x="335756" y="271462"/>
                  </a:lnTo>
                  <a:lnTo>
                    <a:pt x="242887" y="280987"/>
                  </a:lnTo>
                  <a:lnTo>
                    <a:pt x="133350" y="292893"/>
                  </a:lnTo>
                  <a:lnTo>
                    <a:pt x="52387" y="300037"/>
                  </a:lnTo>
                  <a:lnTo>
                    <a:pt x="0" y="285750"/>
                  </a:lnTo>
                  <a:lnTo>
                    <a:pt x="45243" y="457200"/>
                  </a:lnTo>
                  <a:lnTo>
                    <a:pt x="254793" y="428625"/>
                  </a:lnTo>
                  <a:lnTo>
                    <a:pt x="547687" y="385762"/>
                  </a:lnTo>
                  <a:lnTo>
                    <a:pt x="857250" y="340518"/>
                  </a:lnTo>
                  <a:lnTo>
                    <a:pt x="1138237" y="300037"/>
                  </a:lnTo>
                  <a:lnTo>
                    <a:pt x="1288256" y="276225"/>
                  </a:lnTo>
                  <a:lnTo>
                    <a:pt x="1307306" y="276225"/>
                  </a:lnTo>
                  <a:lnTo>
                    <a:pt x="1354931" y="280987"/>
                  </a:lnTo>
                  <a:lnTo>
                    <a:pt x="1381125" y="285750"/>
                  </a:lnTo>
                  <a:lnTo>
                    <a:pt x="1395412" y="290512"/>
                  </a:lnTo>
                  <a:lnTo>
                    <a:pt x="1421606" y="300037"/>
                  </a:lnTo>
                  <a:lnTo>
                    <a:pt x="1440656" y="309562"/>
                  </a:lnTo>
                  <a:lnTo>
                    <a:pt x="1450181" y="328612"/>
                  </a:lnTo>
                  <a:lnTo>
                    <a:pt x="1464468" y="378618"/>
                  </a:lnTo>
                  <a:lnTo>
                    <a:pt x="1464468" y="404812"/>
                  </a:lnTo>
                  <a:lnTo>
                    <a:pt x="1450181" y="473868"/>
                  </a:lnTo>
                  <a:lnTo>
                    <a:pt x="1423987" y="597693"/>
                  </a:lnTo>
                  <a:lnTo>
                    <a:pt x="1402556" y="719137"/>
                  </a:lnTo>
                  <a:lnTo>
                    <a:pt x="1397793" y="747712"/>
                  </a:lnTo>
                  <a:lnTo>
                    <a:pt x="1312068" y="900112"/>
                  </a:lnTo>
                  <a:lnTo>
                    <a:pt x="1345406" y="919162"/>
                  </a:lnTo>
                  <a:lnTo>
                    <a:pt x="1385887" y="933450"/>
                  </a:lnTo>
                  <a:lnTo>
                    <a:pt x="1416843" y="942975"/>
                  </a:lnTo>
                  <a:lnTo>
                    <a:pt x="1438275" y="945356"/>
                  </a:lnTo>
                  <a:lnTo>
                    <a:pt x="1464468" y="938212"/>
                  </a:lnTo>
                  <a:lnTo>
                    <a:pt x="1497806" y="912018"/>
                  </a:lnTo>
                  <a:lnTo>
                    <a:pt x="1519237" y="883443"/>
                  </a:lnTo>
                  <a:lnTo>
                    <a:pt x="1543050" y="842962"/>
                  </a:lnTo>
                  <a:lnTo>
                    <a:pt x="1578768" y="762000"/>
                  </a:lnTo>
                  <a:lnTo>
                    <a:pt x="1654968" y="588168"/>
                  </a:lnTo>
                  <a:lnTo>
                    <a:pt x="1690687" y="495300"/>
                  </a:lnTo>
                  <a:lnTo>
                    <a:pt x="1724025" y="421481"/>
                  </a:lnTo>
                  <a:lnTo>
                    <a:pt x="1735931" y="397668"/>
                  </a:lnTo>
                  <a:lnTo>
                    <a:pt x="1757362" y="364331"/>
                  </a:lnTo>
                  <a:lnTo>
                    <a:pt x="1783556" y="335756"/>
                  </a:lnTo>
                  <a:lnTo>
                    <a:pt x="1802606" y="314325"/>
                  </a:lnTo>
                  <a:lnTo>
                    <a:pt x="1807368" y="292893"/>
                  </a:lnTo>
                  <a:lnTo>
                    <a:pt x="1807368" y="269081"/>
                  </a:lnTo>
                  <a:lnTo>
                    <a:pt x="1797843" y="245268"/>
                  </a:lnTo>
                  <a:lnTo>
                    <a:pt x="1752600" y="202406"/>
                  </a:lnTo>
                  <a:lnTo>
                    <a:pt x="1664493" y="133350"/>
                  </a:lnTo>
                  <a:lnTo>
                    <a:pt x="1569243" y="66675"/>
                  </a:lnTo>
                  <a:lnTo>
                    <a:pt x="1488281" y="19050"/>
                  </a:lnTo>
                  <a:lnTo>
                    <a:pt x="1457325" y="4762"/>
                  </a:lnTo>
                  <a:lnTo>
                    <a:pt x="1435893" y="0"/>
                  </a:lnTo>
                  <a:lnTo>
                    <a:pt x="1412081" y="4762"/>
                  </a:lnTo>
                  <a:lnTo>
                    <a:pt x="1390650" y="14287"/>
                  </a:lnTo>
                  <a:lnTo>
                    <a:pt x="1369218" y="28575"/>
                  </a:lnTo>
                  <a:lnTo>
                    <a:pt x="1350168" y="52387"/>
                  </a:lnTo>
                  <a:lnTo>
                    <a:pt x="1328737" y="76200"/>
                  </a:lnTo>
                  <a:lnTo>
                    <a:pt x="1214437" y="104775"/>
                  </a:lnTo>
                  <a:lnTo>
                    <a:pt x="976312" y="161925"/>
                  </a:lnTo>
                  <a:lnTo>
                    <a:pt x="819150" y="197643"/>
                  </a:lnTo>
                  <a:lnTo>
                    <a:pt x="640556" y="230981"/>
                  </a:lnTo>
                  <a:lnTo>
                    <a:pt x="5905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999822C-06D0-9C46-846B-267B2B167394}"/>
                </a:ext>
              </a:extLst>
            </p:cNvPr>
            <p:cNvSpPr/>
            <p:nvPr/>
          </p:nvSpPr>
          <p:spPr bwMode="auto">
            <a:xfrm>
              <a:off x="3419475" y="3052763"/>
              <a:ext cx="1306513" cy="338137"/>
            </a:xfrm>
            <a:custGeom>
              <a:avLst/>
              <a:gdLst>
                <a:gd name="connsiteX0" fmla="*/ 473869 w 1307306"/>
                <a:gd name="connsiteY0" fmla="*/ 107156 h 338137"/>
                <a:gd name="connsiteX1" fmla="*/ 840581 w 1307306"/>
                <a:gd name="connsiteY1" fmla="*/ 50006 h 338137"/>
                <a:gd name="connsiteX2" fmla="*/ 1154906 w 1307306"/>
                <a:gd name="connsiteY2" fmla="*/ 2381 h 338137"/>
                <a:gd name="connsiteX3" fmla="*/ 1190625 w 1307306"/>
                <a:gd name="connsiteY3" fmla="*/ 0 h 338137"/>
                <a:gd name="connsiteX4" fmla="*/ 1219200 w 1307306"/>
                <a:gd name="connsiteY4" fmla="*/ 0 h 338137"/>
                <a:gd name="connsiteX5" fmla="*/ 1307306 w 1307306"/>
                <a:gd name="connsiteY5" fmla="*/ 0 h 338137"/>
                <a:gd name="connsiteX6" fmla="*/ 1235869 w 1307306"/>
                <a:gd name="connsiteY6" fmla="*/ 195262 h 338137"/>
                <a:gd name="connsiteX7" fmla="*/ 1193006 w 1307306"/>
                <a:gd name="connsiteY7" fmla="*/ 176212 h 338137"/>
                <a:gd name="connsiteX8" fmla="*/ 1164431 w 1307306"/>
                <a:gd name="connsiteY8" fmla="*/ 178593 h 338137"/>
                <a:gd name="connsiteX9" fmla="*/ 1026319 w 1307306"/>
                <a:gd name="connsiteY9" fmla="*/ 190500 h 338137"/>
                <a:gd name="connsiteX10" fmla="*/ 857250 w 1307306"/>
                <a:gd name="connsiteY10" fmla="*/ 211931 h 338137"/>
                <a:gd name="connsiteX11" fmla="*/ 590550 w 1307306"/>
                <a:gd name="connsiteY11" fmla="*/ 250031 h 338137"/>
                <a:gd name="connsiteX12" fmla="*/ 345281 w 1307306"/>
                <a:gd name="connsiteY12" fmla="*/ 288131 h 338137"/>
                <a:gd name="connsiteX13" fmla="*/ 173831 w 1307306"/>
                <a:gd name="connsiteY13" fmla="*/ 316706 h 338137"/>
                <a:gd name="connsiteX14" fmla="*/ 40481 w 1307306"/>
                <a:gd name="connsiteY14" fmla="*/ 338137 h 338137"/>
                <a:gd name="connsiteX15" fmla="*/ 0 w 1307306"/>
                <a:gd name="connsiteY15" fmla="*/ 178593 h 338137"/>
                <a:gd name="connsiteX16" fmla="*/ 314325 w 1307306"/>
                <a:gd name="connsiteY16" fmla="*/ 133350 h 338137"/>
                <a:gd name="connsiteX17" fmla="*/ 473869 w 1307306"/>
                <a:gd name="connsiteY17" fmla="*/ 107156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7306" h="338137">
                  <a:moveTo>
                    <a:pt x="473869" y="107156"/>
                  </a:moveTo>
                  <a:lnTo>
                    <a:pt x="840581" y="50006"/>
                  </a:lnTo>
                  <a:lnTo>
                    <a:pt x="1154906" y="2381"/>
                  </a:lnTo>
                  <a:lnTo>
                    <a:pt x="1190625" y="0"/>
                  </a:lnTo>
                  <a:lnTo>
                    <a:pt x="1219200" y="0"/>
                  </a:lnTo>
                  <a:lnTo>
                    <a:pt x="1307306" y="0"/>
                  </a:lnTo>
                  <a:lnTo>
                    <a:pt x="1235869" y="195262"/>
                  </a:lnTo>
                  <a:lnTo>
                    <a:pt x="1193006" y="176212"/>
                  </a:lnTo>
                  <a:lnTo>
                    <a:pt x="1164431" y="178593"/>
                  </a:lnTo>
                  <a:lnTo>
                    <a:pt x="1026319" y="190500"/>
                  </a:lnTo>
                  <a:lnTo>
                    <a:pt x="857250" y="211931"/>
                  </a:lnTo>
                  <a:lnTo>
                    <a:pt x="590550" y="250031"/>
                  </a:lnTo>
                  <a:lnTo>
                    <a:pt x="345281" y="288131"/>
                  </a:lnTo>
                  <a:lnTo>
                    <a:pt x="173831" y="316706"/>
                  </a:lnTo>
                  <a:lnTo>
                    <a:pt x="40481" y="338137"/>
                  </a:lnTo>
                  <a:lnTo>
                    <a:pt x="0" y="178593"/>
                  </a:lnTo>
                  <a:lnTo>
                    <a:pt x="314325" y="133350"/>
                  </a:lnTo>
                  <a:lnTo>
                    <a:pt x="4738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1171367-E514-8643-AF60-36597E497956}"/>
                </a:ext>
              </a:extLst>
            </p:cNvPr>
            <p:cNvSpPr/>
            <p:nvPr/>
          </p:nvSpPr>
          <p:spPr bwMode="auto">
            <a:xfrm>
              <a:off x="3101975" y="3573463"/>
              <a:ext cx="2128838" cy="1708150"/>
            </a:xfrm>
            <a:custGeom>
              <a:avLst/>
              <a:gdLst>
                <a:gd name="connsiteX0" fmla="*/ 426244 w 2128837"/>
                <a:gd name="connsiteY0" fmla="*/ 288132 h 1707357"/>
                <a:gd name="connsiteX1" fmla="*/ 481012 w 2128837"/>
                <a:gd name="connsiteY1" fmla="*/ 283369 h 1707357"/>
                <a:gd name="connsiteX2" fmla="*/ 683419 w 2128837"/>
                <a:gd name="connsiteY2" fmla="*/ 245269 h 1707357"/>
                <a:gd name="connsiteX3" fmla="*/ 1059656 w 2128837"/>
                <a:gd name="connsiteY3" fmla="*/ 178594 h 1707357"/>
                <a:gd name="connsiteX4" fmla="*/ 1357312 w 2128837"/>
                <a:gd name="connsiteY4" fmla="*/ 126207 h 1707357"/>
                <a:gd name="connsiteX5" fmla="*/ 1497806 w 2128837"/>
                <a:gd name="connsiteY5" fmla="*/ 102394 h 1707357"/>
                <a:gd name="connsiteX6" fmla="*/ 1519237 w 2128837"/>
                <a:gd name="connsiteY6" fmla="*/ 92869 h 1707357"/>
                <a:gd name="connsiteX7" fmla="*/ 1559719 w 2128837"/>
                <a:gd name="connsiteY7" fmla="*/ 71438 h 1707357"/>
                <a:gd name="connsiteX8" fmla="*/ 1619250 w 2128837"/>
                <a:gd name="connsiteY8" fmla="*/ 42863 h 1707357"/>
                <a:gd name="connsiteX9" fmla="*/ 1659731 w 2128837"/>
                <a:gd name="connsiteY9" fmla="*/ 30957 h 1707357"/>
                <a:gd name="connsiteX10" fmla="*/ 1671637 w 2128837"/>
                <a:gd name="connsiteY10" fmla="*/ 21432 h 1707357"/>
                <a:gd name="connsiteX11" fmla="*/ 1683544 w 2128837"/>
                <a:gd name="connsiteY11" fmla="*/ 9525 h 1707357"/>
                <a:gd name="connsiteX12" fmla="*/ 1704975 w 2128837"/>
                <a:gd name="connsiteY12" fmla="*/ 2382 h 1707357"/>
                <a:gd name="connsiteX13" fmla="*/ 1728787 w 2128837"/>
                <a:gd name="connsiteY13" fmla="*/ 0 h 1707357"/>
                <a:gd name="connsiteX14" fmla="*/ 1747837 w 2128837"/>
                <a:gd name="connsiteY14" fmla="*/ 2382 h 1707357"/>
                <a:gd name="connsiteX15" fmla="*/ 1776412 w 2128837"/>
                <a:gd name="connsiteY15" fmla="*/ 11907 h 1707357"/>
                <a:gd name="connsiteX16" fmla="*/ 1800225 w 2128837"/>
                <a:gd name="connsiteY16" fmla="*/ 23813 h 1707357"/>
                <a:gd name="connsiteX17" fmla="*/ 1838325 w 2128837"/>
                <a:gd name="connsiteY17" fmla="*/ 45244 h 1707357"/>
                <a:gd name="connsiteX18" fmla="*/ 1874044 w 2128837"/>
                <a:gd name="connsiteY18" fmla="*/ 66675 h 1707357"/>
                <a:gd name="connsiteX19" fmla="*/ 1916906 w 2128837"/>
                <a:gd name="connsiteY19" fmla="*/ 95250 h 1707357"/>
                <a:gd name="connsiteX20" fmla="*/ 1955006 w 2128837"/>
                <a:gd name="connsiteY20" fmla="*/ 126207 h 1707357"/>
                <a:gd name="connsiteX21" fmla="*/ 2009775 w 2128837"/>
                <a:gd name="connsiteY21" fmla="*/ 173832 h 1707357"/>
                <a:gd name="connsiteX22" fmla="*/ 2052637 w 2128837"/>
                <a:gd name="connsiteY22" fmla="*/ 221457 h 1707357"/>
                <a:gd name="connsiteX23" fmla="*/ 2088356 w 2128837"/>
                <a:gd name="connsiteY23" fmla="*/ 264319 h 1707357"/>
                <a:gd name="connsiteX24" fmla="*/ 2114550 w 2128837"/>
                <a:gd name="connsiteY24" fmla="*/ 304800 h 1707357"/>
                <a:gd name="connsiteX25" fmla="*/ 2121694 w 2128837"/>
                <a:gd name="connsiteY25" fmla="*/ 321469 h 1707357"/>
                <a:gd name="connsiteX26" fmla="*/ 2128837 w 2128837"/>
                <a:gd name="connsiteY26" fmla="*/ 342900 h 1707357"/>
                <a:gd name="connsiteX27" fmla="*/ 2126456 w 2128837"/>
                <a:gd name="connsiteY27" fmla="*/ 369094 h 1707357"/>
                <a:gd name="connsiteX28" fmla="*/ 2114550 w 2128837"/>
                <a:gd name="connsiteY28" fmla="*/ 385763 h 1707357"/>
                <a:gd name="connsiteX29" fmla="*/ 2093119 w 2128837"/>
                <a:gd name="connsiteY29" fmla="*/ 407194 h 1707357"/>
                <a:gd name="connsiteX30" fmla="*/ 2076450 w 2128837"/>
                <a:gd name="connsiteY30" fmla="*/ 431007 h 1707357"/>
                <a:gd name="connsiteX31" fmla="*/ 2064544 w 2128837"/>
                <a:gd name="connsiteY31" fmla="*/ 461963 h 1707357"/>
                <a:gd name="connsiteX32" fmla="*/ 2045494 w 2128837"/>
                <a:gd name="connsiteY32" fmla="*/ 545307 h 1707357"/>
                <a:gd name="connsiteX33" fmla="*/ 2016919 w 2128837"/>
                <a:gd name="connsiteY33" fmla="*/ 759619 h 1707357"/>
                <a:gd name="connsiteX34" fmla="*/ 1966912 w 2128837"/>
                <a:gd name="connsiteY34" fmla="*/ 1121569 h 1707357"/>
                <a:gd name="connsiteX35" fmla="*/ 1912144 w 2128837"/>
                <a:gd name="connsiteY35" fmla="*/ 1516857 h 1707357"/>
                <a:gd name="connsiteX36" fmla="*/ 1900237 w 2128837"/>
                <a:gd name="connsiteY36" fmla="*/ 1547813 h 1707357"/>
                <a:gd name="connsiteX37" fmla="*/ 1831181 w 2128837"/>
                <a:gd name="connsiteY37" fmla="*/ 1666875 h 1707357"/>
                <a:gd name="connsiteX38" fmla="*/ 1807369 w 2128837"/>
                <a:gd name="connsiteY38" fmla="*/ 1700213 h 1707357"/>
                <a:gd name="connsiteX39" fmla="*/ 1793081 w 2128837"/>
                <a:gd name="connsiteY39" fmla="*/ 1707357 h 1707357"/>
                <a:gd name="connsiteX40" fmla="*/ 1778794 w 2128837"/>
                <a:gd name="connsiteY40" fmla="*/ 1707357 h 1707357"/>
                <a:gd name="connsiteX41" fmla="*/ 1750219 w 2128837"/>
                <a:gd name="connsiteY41" fmla="*/ 1690688 h 1707357"/>
                <a:gd name="connsiteX42" fmla="*/ 1719262 w 2128837"/>
                <a:gd name="connsiteY42" fmla="*/ 1664494 h 1707357"/>
                <a:gd name="connsiteX43" fmla="*/ 1685925 w 2128837"/>
                <a:gd name="connsiteY43" fmla="*/ 1626394 h 1707357"/>
                <a:gd name="connsiteX44" fmla="*/ 1662112 w 2128837"/>
                <a:gd name="connsiteY44" fmla="*/ 1597819 h 1707357"/>
                <a:gd name="connsiteX45" fmla="*/ 1707356 w 2128837"/>
                <a:gd name="connsiteY45" fmla="*/ 1443038 h 1707357"/>
                <a:gd name="connsiteX46" fmla="*/ 1721644 w 2128837"/>
                <a:gd name="connsiteY46" fmla="*/ 1240632 h 1707357"/>
                <a:gd name="connsiteX47" fmla="*/ 1745456 w 2128837"/>
                <a:gd name="connsiteY47" fmla="*/ 945357 h 1707357"/>
                <a:gd name="connsiteX48" fmla="*/ 1754981 w 2128837"/>
                <a:gd name="connsiteY48" fmla="*/ 812007 h 1707357"/>
                <a:gd name="connsiteX49" fmla="*/ 1774031 w 2128837"/>
                <a:gd name="connsiteY49" fmla="*/ 747713 h 1707357"/>
                <a:gd name="connsiteX50" fmla="*/ 1776412 w 2128837"/>
                <a:gd name="connsiteY50" fmla="*/ 590550 h 1707357"/>
                <a:gd name="connsiteX51" fmla="*/ 1774031 w 2128837"/>
                <a:gd name="connsiteY51" fmla="*/ 354807 h 1707357"/>
                <a:gd name="connsiteX52" fmla="*/ 1771650 w 2128837"/>
                <a:gd name="connsiteY52" fmla="*/ 323850 h 1707357"/>
                <a:gd name="connsiteX53" fmla="*/ 1766887 w 2128837"/>
                <a:gd name="connsiteY53" fmla="*/ 302419 h 1707357"/>
                <a:gd name="connsiteX54" fmla="*/ 1754981 w 2128837"/>
                <a:gd name="connsiteY54" fmla="*/ 285750 h 1707357"/>
                <a:gd name="connsiteX55" fmla="*/ 1731169 w 2128837"/>
                <a:gd name="connsiteY55" fmla="*/ 269082 h 1707357"/>
                <a:gd name="connsiteX56" fmla="*/ 1697831 w 2128837"/>
                <a:gd name="connsiteY56" fmla="*/ 259557 h 1707357"/>
                <a:gd name="connsiteX57" fmla="*/ 1671637 w 2128837"/>
                <a:gd name="connsiteY57" fmla="*/ 259557 h 1707357"/>
                <a:gd name="connsiteX58" fmla="*/ 1559719 w 2128837"/>
                <a:gd name="connsiteY58" fmla="*/ 264319 h 1707357"/>
                <a:gd name="connsiteX59" fmla="*/ 1364456 w 2128837"/>
                <a:gd name="connsiteY59" fmla="*/ 283369 h 1707357"/>
                <a:gd name="connsiteX60" fmla="*/ 1207294 w 2128837"/>
                <a:gd name="connsiteY60" fmla="*/ 302419 h 1707357"/>
                <a:gd name="connsiteX61" fmla="*/ 1102519 w 2128837"/>
                <a:gd name="connsiteY61" fmla="*/ 316707 h 1707357"/>
                <a:gd name="connsiteX62" fmla="*/ 1035844 w 2128837"/>
                <a:gd name="connsiteY62" fmla="*/ 326232 h 1707357"/>
                <a:gd name="connsiteX63" fmla="*/ 740569 w 2128837"/>
                <a:gd name="connsiteY63" fmla="*/ 373857 h 1707357"/>
                <a:gd name="connsiteX64" fmla="*/ 447675 w 2128837"/>
                <a:gd name="connsiteY64" fmla="*/ 426244 h 1707357"/>
                <a:gd name="connsiteX65" fmla="*/ 264319 w 2128837"/>
                <a:gd name="connsiteY65" fmla="*/ 457200 h 1707357"/>
                <a:gd name="connsiteX66" fmla="*/ 211931 w 2128837"/>
                <a:gd name="connsiteY66" fmla="*/ 459582 h 1707357"/>
                <a:gd name="connsiteX67" fmla="*/ 88106 w 2128837"/>
                <a:gd name="connsiteY67" fmla="*/ 459582 h 1707357"/>
                <a:gd name="connsiteX68" fmla="*/ 0 w 2128837"/>
                <a:gd name="connsiteY68" fmla="*/ 290513 h 1707357"/>
                <a:gd name="connsiteX69" fmla="*/ 30956 w 2128837"/>
                <a:gd name="connsiteY69" fmla="*/ 300038 h 1707357"/>
                <a:gd name="connsiteX70" fmla="*/ 61912 w 2128837"/>
                <a:gd name="connsiteY70" fmla="*/ 304800 h 1707357"/>
                <a:gd name="connsiteX71" fmla="*/ 150019 w 2128837"/>
                <a:gd name="connsiteY71" fmla="*/ 302419 h 1707357"/>
                <a:gd name="connsiteX72" fmla="*/ 314325 w 2128837"/>
                <a:gd name="connsiteY72" fmla="*/ 295275 h 1707357"/>
                <a:gd name="connsiteX73" fmla="*/ 426244 w 2128837"/>
                <a:gd name="connsiteY73" fmla="*/ 288132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28837" h="1707357">
                  <a:moveTo>
                    <a:pt x="426244" y="288132"/>
                  </a:moveTo>
                  <a:lnTo>
                    <a:pt x="481012" y="283369"/>
                  </a:lnTo>
                  <a:lnTo>
                    <a:pt x="683419" y="245269"/>
                  </a:lnTo>
                  <a:lnTo>
                    <a:pt x="1059656" y="178594"/>
                  </a:lnTo>
                  <a:lnTo>
                    <a:pt x="1357312" y="126207"/>
                  </a:lnTo>
                  <a:lnTo>
                    <a:pt x="1497806" y="102394"/>
                  </a:lnTo>
                  <a:lnTo>
                    <a:pt x="1519237" y="92869"/>
                  </a:lnTo>
                  <a:lnTo>
                    <a:pt x="1559719" y="71438"/>
                  </a:lnTo>
                  <a:lnTo>
                    <a:pt x="1619250" y="42863"/>
                  </a:lnTo>
                  <a:lnTo>
                    <a:pt x="1659731" y="30957"/>
                  </a:lnTo>
                  <a:lnTo>
                    <a:pt x="1671637" y="21432"/>
                  </a:lnTo>
                  <a:lnTo>
                    <a:pt x="1683544" y="9525"/>
                  </a:lnTo>
                  <a:lnTo>
                    <a:pt x="1704975" y="2382"/>
                  </a:lnTo>
                  <a:lnTo>
                    <a:pt x="1728787" y="0"/>
                  </a:lnTo>
                  <a:lnTo>
                    <a:pt x="1747837" y="2382"/>
                  </a:lnTo>
                  <a:lnTo>
                    <a:pt x="1776412" y="11907"/>
                  </a:lnTo>
                  <a:lnTo>
                    <a:pt x="1800225" y="23813"/>
                  </a:lnTo>
                  <a:lnTo>
                    <a:pt x="1838325" y="45244"/>
                  </a:lnTo>
                  <a:lnTo>
                    <a:pt x="1874044" y="66675"/>
                  </a:lnTo>
                  <a:lnTo>
                    <a:pt x="1916906" y="95250"/>
                  </a:lnTo>
                  <a:lnTo>
                    <a:pt x="1955006" y="126207"/>
                  </a:lnTo>
                  <a:lnTo>
                    <a:pt x="2009775" y="173832"/>
                  </a:lnTo>
                  <a:lnTo>
                    <a:pt x="2052637" y="221457"/>
                  </a:lnTo>
                  <a:lnTo>
                    <a:pt x="2088356" y="264319"/>
                  </a:lnTo>
                  <a:lnTo>
                    <a:pt x="2114550" y="304800"/>
                  </a:lnTo>
                  <a:lnTo>
                    <a:pt x="2121694" y="321469"/>
                  </a:lnTo>
                  <a:lnTo>
                    <a:pt x="2128837" y="342900"/>
                  </a:lnTo>
                  <a:lnTo>
                    <a:pt x="2126456" y="369094"/>
                  </a:lnTo>
                  <a:lnTo>
                    <a:pt x="2114550" y="385763"/>
                  </a:lnTo>
                  <a:lnTo>
                    <a:pt x="2093119" y="407194"/>
                  </a:lnTo>
                  <a:lnTo>
                    <a:pt x="2076450" y="431007"/>
                  </a:lnTo>
                  <a:lnTo>
                    <a:pt x="2064544" y="461963"/>
                  </a:lnTo>
                  <a:lnTo>
                    <a:pt x="2045494" y="545307"/>
                  </a:lnTo>
                  <a:lnTo>
                    <a:pt x="2016919" y="759619"/>
                  </a:lnTo>
                  <a:lnTo>
                    <a:pt x="1966912" y="1121569"/>
                  </a:lnTo>
                  <a:lnTo>
                    <a:pt x="1912144" y="1516857"/>
                  </a:lnTo>
                  <a:lnTo>
                    <a:pt x="1900237" y="1547813"/>
                  </a:lnTo>
                  <a:lnTo>
                    <a:pt x="1831181" y="1666875"/>
                  </a:lnTo>
                  <a:lnTo>
                    <a:pt x="1807369" y="1700213"/>
                  </a:lnTo>
                  <a:lnTo>
                    <a:pt x="1793081" y="1707357"/>
                  </a:lnTo>
                  <a:lnTo>
                    <a:pt x="1778794" y="1707357"/>
                  </a:lnTo>
                  <a:lnTo>
                    <a:pt x="1750219" y="1690688"/>
                  </a:lnTo>
                  <a:lnTo>
                    <a:pt x="1719262" y="1664494"/>
                  </a:lnTo>
                  <a:lnTo>
                    <a:pt x="1685925" y="1626394"/>
                  </a:lnTo>
                  <a:lnTo>
                    <a:pt x="1662112" y="1597819"/>
                  </a:lnTo>
                  <a:lnTo>
                    <a:pt x="1707356" y="1443038"/>
                  </a:lnTo>
                  <a:lnTo>
                    <a:pt x="1721644" y="1240632"/>
                  </a:lnTo>
                  <a:lnTo>
                    <a:pt x="1745456" y="945357"/>
                  </a:lnTo>
                  <a:lnTo>
                    <a:pt x="1754981" y="812007"/>
                  </a:lnTo>
                  <a:lnTo>
                    <a:pt x="1774031" y="747713"/>
                  </a:lnTo>
                  <a:cubicBezTo>
                    <a:pt x="1774825" y="695325"/>
                    <a:pt x="1775618" y="642938"/>
                    <a:pt x="1776412" y="590550"/>
                  </a:cubicBezTo>
                  <a:cubicBezTo>
                    <a:pt x="1775618" y="511969"/>
                    <a:pt x="1774825" y="433388"/>
                    <a:pt x="1774031" y="354807"/>
                  </a:cubicBezTo>
                  <a:lnTo>
                    <a:pt x="1771650" y="323850"/>
                  </a:lnTo>
                  <a:lnTo>
                    <a:pt x="1766887" y="302419"/>
                  </a:lnTo>
                  <a:lnTo>
                    <a:pt x="1754981" y="285750"/>
                  </a:lnTo>
                  <a:lnTo>
                    <a:pt x="1731169" y="269082"/>
                  </a:lnTo>
                  <a:lnTo>
                    <a:pt x="1697831" y="259557"/>
                  </a:lnTo>
                  <a:lnTo>
                    <a:pt x="1671637" y="259557"/>
                  </a:lnTo>
                  <a:lnTo>
                    <a:pt x="1559719" y="264319"/>
                  </a:lnTo>
                  <a:lnTo>
                    <a:pt x="1364456" y="283369"/>
                  </a:lnTo>
                  <a:lnTo>
                    <a:pt x="1207294" y="302419"/>
                  </a:lnTo>
                  <a:lnTo>
                    <a:pt x="1102519" y="316707"/>
                  </a:lnTo>
                  <a:lnTo>
                    <a:pt x="1035844" y="326232"/>
                  </a:lnTo>
                  <a:lnTo>
                    <a:pt x="740569" y="373857"/>
                  </a:lnTo>
                  <a:lnTo>
                    <a:pt x="447675" y="426244"/>
                  </a:lnTo>
                  <a:lnTo>
                    <a:pt x="264319" y="457200"/>
                  </a:lnTo>
                  <a:lnTo>
                    <a:pt x="211931" y="459582"/>
                  </a:lnTo>
                  <a:lnTo>
                    <a:pt x="88106" y="459582"/>
                  </a:lnTo>
                  <a:lnTo>
                    <a:pt x="0" y="290513"/>
                  </a:lnTo>
                  <a:lnTo>
                    <a:pt x="30956" y="300038"/>
                  </a:lnTo>
                  <a:lnTo>
                    <a:pt x="61912" y="304800"/>
                  </a:lnTo>
                  <a:lnTo>
                    <a:pt x="150019" y="302419"/>
                  </a:lnTo>
                  <a:lnTo>
                    <a:pt x="314325" y="295275"/>
                  </a:lnTo>
                  <a:lnTo>
                    <a:pt x="426244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18A994B-3C6E-A644-B866-BEDC93942712}"/>
                </a:ext>
              </a:extLst>
            </p:cNvPr>
            <p:cNvSpPr/>
            <p:nvPr/>
          </p:nvSpPr>
          <p:spPr bwMode="auto">
            <a:xfrm>
              <a:off x="3857625" y="3867150"/>
              <a:ext cx="306388" cy="1292225"/>
            </a:xfrm>
            <a:custGeom>
              <a:avLst/>
              <a:gdLst>
                <a:gd name="connsiteX0" fmla="*/ 300038 w 307181"/>
                <a:gd name="connsiteY0" fmla="*/ 192881 h 1293019"/>
                <a:gd name="connsiteX1" fmla="*/ 307181 w 307181"/>
                <a:gd name="connsiteY1" fmla="*/ 0 h 1293019"/>
                <a:gd name="connsiteX2" fmla="*/ 0 w 307181"/>
                <a:gd name="connsiteY2" fmla="*/ 42863 h 1293019"/>
                <a:gd name="connsiteX3" fmla="*/ 23813 w 307181"/>
                <a:gd name="connsiteY3" fmla="*/ 85725 h 1293019"/>
                <a:gd name="connsiteX4" fmla="*/ 35719 w 307181"/>
                <a:gd name="connsiteY4" fmla="*/ 109538 h 1293019"/>
                <a:gd name="connsiteX5" fmla="*/ 45244 w 307181"/>
                <a:gd name="connsiteY5" fmla="*/ 140494 h 1293019"/>
                <a:gd name="connsiteX6" fmla="*/ 52388 w 307181"/>
                <a:gd name="connsiteY6" fmla="*/ 183356 h 1293019"/>
                <a:gd name="connsiteX7" fmla="*/ 57150 w 307181"/>
                <a:gd name="connsiteY7" fmla="*/ 252413 h 1293019"/>
                <a:gd name="connsiteX8" fmla="*/ 59531 w 307181"/>
                <a:gd name="connsiteY8" fmla="*/ 361950 h 1293019"/>
                <a:gd name="connsiteX9" fmla="*/ 59531 w 307181"/>
                <a:gd name="connsiteY9" fmla="*/ 550069 h 1293019"/>
                <a:gd name="connsiteX10" fmla="*/ 59531 w 307181"/>
                <a:gd name="connsiteY10" fmla="*/ 747713 h 1293019"/>
                <a:gd name="connsiteX11" fmla="*/ 47625 w 307181"/>
                <a:gd name="connsiteY11" fmla="*/ 973931 h 1293019"/>
                <a:gd name="connsiteX12" fmla="*/ 38100 w 307181"/>
                <a:gd name="connsiteY12" fmla="*/ 1293019 h 1293019"/>
                <a:gd name="connsiteX13" fmla="*/ 261938 w 307181"/>
                <a:gd name="connsiteY13" fmla="*/ 1243013 h 1293019"/>
                <a:gd name="connsiteX14" fmla="*/ 261938 w 307181"/>
                <a:gd name="connsiteY14" fmla="*/ 876300 h 1293019"/>
                <a:gd name="connsiteX15" fmla="*/ 261938 w 307181"/>
                <a:gd name="connsiteY15" fmla="*/ 650081 h 1293019"/>
                <a:gd name="connsiteX16" fmla="*/ 283369 w 307181"/>
                <a:gd name="connsiteY16" fmla="*/ 483394 h 1293019"/>
                <a:gd name="connsiteX17" fmla="*/ 300038 w 307181"/>
                <a:gd name="connsiteY17" fmla="*/ 19288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1293019">
                  <a:moveTo>
                    <a:pt x="300038" y="192881"/>
                  </a:moveTo>
                  <a:lnTo>
                    <a:pt x="307181" y="0"/>
                  </a:lnTo>
                  <a:lnTo>
                    <a:pt x="0" y="42863"/>
                  </a:lnTo>
                  <a:lnTo>
                    <a:pt x="23813" y="85725"/>
                  </a:lnTo>
                  <a:lnTo>
                    <a:pt x="35719" y="109538"/>
                  </a:lnTo>
                  <a:lnTo>
                    <a:pt x="45244" y="140494"/>
                  </a:lnTo>
                  <a:lnTo>
                    <a:pt x="52388" y="183356"/>
                  </a:lnTo>
                  <a:lnTo>
                    <a:pt x="57150" y="252413"/>
                  </a:lnTo>
                  <a:cubicBezTo>
                    <a:pt x="57944" y="288925"/>
                    <a:pt x="58737" y="325438"/>
                    <a:pt x="59531" y="361950"/>
                  </a:cubicBezTo>
                  <a:lnTo>
                    <a:pt x="59531" y="550069"/>
                  </a:lnTo>
                  <a:lnTo>
                    <a:pt x="59531" y="747713"/>
                  </a:lnTo>
                  <a:lnTo>
                    <a:pt x="47625" y="973931"/>
                  </a:lnTo>
                  <a:lnTo>
                    <a:pt x="38100" y="1293019"/>
                  </a:lnTo>
                  <a:lnTo>
                    <a:pt x="261938" y="1243013"/>
                  </a:lnTo>
                  <a:lnTo>
                    <a:pt x="261938" y="876300"/>
                  </a:lnTo>
                  <a:lnTo>
                    <a:pt x="261938" y="650081"/>
                  </a:lnTo>
                  <a:lnTo>
                    <a:pt x="283369" y="483394"/>
                  </a:lnTo>
                  <a:lnTo>
                    <a:pt x="300038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5BB6705-9E9E-7744-BC5D-DA4947675130}"/>
                </a:ext>
              </a:extLst>
            </p:cNvPr>
            <p:cNvSpPr/>
            <p:nvPr/>
          </p:nvSpPr>
          <p:spPr bwMode="auto">
            <a:xfrm>
              <a:off x="3216275" y="4254500"/>
              <a:ext cx="1693863" cy="381000"/>
            </a:xfrm>
            <a:custGeom>
              <a:avLst/>
              <a:gdLst>
                <a:gd name="connsiteX0" fmla="*/ 371475 w 1693069"/>
                <a:gd name="connsiteY0" fmla="*/ 202406 h 381000"/>
                <a:gd name="connsiteX1" fmla="*/ 521494 w 1693069"/>
                <a:gd name="connsiteY1" fmla="*/ 183356 h 381000"/>
                <a:gd name="connsiteX2" fmla="*/ 728662 w 1693069"/>
                <a:gd name="connsiteY2" fmla="*/ 152400 h 381000"/>
                <a:gd name="connsiteX3" fmla="*/ 902494 w 1693069"/>
                <a:gd name="connsiteY3" fmla="*/ 95250 h 381000"/>
                <a:gd name="connsiteX4" fmla="*/ 1123950 w 1693069"/>
                <a:gd name="connsiteY4" fmla="*/ 59531 h 381000"/>
                <a:gd name="connsiteX5" fmla="*/ 1431131 w 1693069"/>
                <a:gd name="connsiteY5" fmla="*/ 11906 h 381000"/>
                <a:gd name="connsiteX6" fmla="*/ 1502569 w 1693069"/>
                <a:gd name="connsiteY6" fmla="*/ 0 h 381000"/>
                <a:gd name="connsiteX7" fmla="*/ 1524000 w 1693069"/>
                <a:gd name="connsiteY7" fmla="*/ 2381 h 381000"/>
                <a:gd name="connsiteX8" fmla="*/ 1566862 w 1693069"/>
                <a:gd name="connsiteY8" fmla="*/ 11906 h 381000"/>
                <a:gd name="connsiteX9" fmla="*/ 1616869 w 1693069"/>
                <a:gd name="connsiteY9" fmla="*/ 28575 h 381000"/>
                <a:gd name="connsiteX10" fmla="*/ 1693069 w 1693069"/>
                <a:gd name="connsiteY10" fmla="*/ 57150 h 381000"/>
                <a:gd name="connsiteX11" fmla="*/ 1685925 w 1693069"/>
                <a:gd name="connsiteY11" fmla="*/ 135731 h 381000"/>
                <a:gd name="connsiteX12" fmla="*/ 1595437 w 1693069"/>
                <a:gd name="connsiteY12" fmla="*/ 171450 h 381000"/>
                <a:gd name="connsiteX13" fmla="*/ 1559719 w 1693069"/>
                <a:gd name="connsiteY13" fmla="*/ 180975 h 381000"/>
                <a:gd name="connsiteX14" fmla="*/ 1502569 w 1693069"/>
                <a:gd name="connsiteY14" fmla="*/ 188119 h 381000"/>
                <a:gd name="connsiteX15" fmla="*/ 1321594 w 1693069"/>
                <a:gd name="connsiteY15" fmla="*/ 211931 h 381000"/>
                <a:gd name="connsiteX16" fmla="*/ 1073944 w 1693069"/>
                <a:gd name="connsiteY16" fmla="*/ 245269 h 381000"/>
                <a:gd name="connsiteX17" fmla="*/ 876300 w 1693069"/>
                <a:gd name="connsiteY17" fmla="*/ 273844 h 381000"/>
                <a:gd name="connsiteX18" fmla="*/ 723900 w 1693069"/>
                <a:gd name="connsiteY18" fmla="*/ 309562 h 381000"/>
                <a:gd name="connsiteX19" fmla="*/ 581025 w 1693069"/>
                <a:gd name="connsiteY19" fmla="*/ 330994 h 381000"/>
                <a:gd name="connsiteX20" fmla="*/ 352425 w 1693069"/>
                <a:gd name="connsiteY20" fmla="*/ 361950 h 381000"/>
                <a:gd name="connsiteX21" fmla="*/ 152400 w 1693069"/>
                <a:gd name="connsiteY21" fmla="*/ 381000 h 381000"/>
                <a:gd name="connsiteX22" fmla="*/ 114300 w 1693069"/>
                <a:gd name="connsiteY22" fmla="*/ 366712 h 381000"/>
                <a:gd name="connsiteX23" fmla="*/ 23812 w 1693069"/>
                <a:gd name="connsiteY23" fmla="*/ 321469 h 381000"/>
                <a:gd name="connsiteX24" fmla="*/ 0 w 1693069"/>
                <a:gd name="connsiteY24" fmla="*/ 223837 h 381000"/>
                <a:gd name="connsiteX25" fmla="*/ 161925 w 1693069"/>
                <a:gd name="connsiteY25" fmla="*/ 223837 h 381000"/>
                <a:gd name="connsiteX26" fmla="*/ 371475 w 1693069"/>
                <a:gd name="connsiteY26" fmla="*/ 2024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93069" h="381000">
                  <a:moveTo>
                    <a:pt x="371475" y="202406"/>
                  </a:moveTo>
                  <a:lnTo>
                    <a:pt x="521494" y="183356"/>
                  </a:lnTo>
                  <a:lnTo>
                    <a:pt x="728662" y="152400"/>
                  </a:lnTo>
                  <a:lnTo>
                    <a:pt x="902494" y="95250"/>
                  </a:lnTo>
                  <a:lnTo>
                    <a:pt x="1123950" y="59531"/>
                  </a:lnTo>
                  <a:lnTo>
                    <a:pt x="1431131" y="11906"/>
                  </a:lnTo>
                  <a:lnTo>
                    <a:pt x="1502569" y="0"/>
                  </a:lnTo>
                  <a:lnTo>
                    <a:pt x="1524000" y="2381"/>
                  </a:lnTo>
                  <a:lnTo>
                    <a:pt x="1566862" y="11906"/>
                  </a:lnTo>
                  <a:lnTo>
                    <a:pt x="1616869" y="28575"/>
                  </a:lnTo>
                  <a:lnTo>
                    <a:pt x="1693069" y="57150"/>
                  </a:lnTo>
                  <a:lnTo>
                    <a:pt x="1685925" y="135731"/>
                  </a:lnTo>
                  <a:lnTo>
                    <a:pt x="1595437" y="171450"/>
                  </a:lnTo>
                  <a:lnTo>
                    <a:pt x="1559719" y="180975"/>
                  </a:lnTo>
                  <a:lnTo>
                    <a:pt x="1502569" y="188119"/>
                  </a:lnTo>
                  <a:lnTo>
                    <a:pt x="1321594" y="211931"/>
                  </a:lnTo>
                  <a:lnTo>
                    <a:pt x="1073944" y="245269"/>
                  </a:lnTo>
                  <a:lnTo>
                    <a:pt x="876300" y="273844"/>
                  </a:lnTo>
                  <a:lnTo>
                    <a:pt x="723900" y="309562"/>
                  </a:lnTo>
                  <a:lnTo>
                    <a:pt x="581025" y="330994"/>
                  </a:lnTo>
                  <a:lnTo>
                    <a:pt x="352425" y="361950"/>
                  </a:lnTo>
                  <a:lnTo>
                    <a:pt x="152400" y="381000"/>
                  </a:lnTo>
                  <a:lnTo>
                    <a:pt x="114300" y="366712"/>
                  </a:lnTo>
                  <a:lnTo>
                    <a:pt x="23812" y="321469"/>
                  </a:lnTo>
                  <a:lnTo>
                    <a:pt x="0" y="223837"/>
                  </a:lnTo>
                  <a:lnTo>
                    <a:pt x="161925" y="223837"/>
                  </a:lnTo>
                  <a:lnTo>
                    <a:pt x="37147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4CC0F10-18A3-8D4F-BE99-9AA783430622}"/>
                </a:ext>
              </a:extLst>
            </p:cNvPr>
            <p:cNvSpPr/>
            <p:nvPr/>
          </p:nvSpPr>
          <p:spPr bwMode="auto">
            <a:xfrm>
              <a:off x="3228975" y="4962525"/>
              <a:ext cx="1654175" cy="376238"/>
            </a:xfrm>
            <a:custGeom>
              <a:avLst/>
              <a:gdLst>
                <a:gd name="connsiteX0" fmla="*/ 354806 w 1654969"/>
                <a:gd name="connsiteY0" fmla="*/ 183356 h 376238"/>
                <a:gd name="connsiteX1" fmla="*/ 507206 w 1654969"/>
                <a:gd name="connsiteY1" fmla="*/ 166688 h 376238"/>
                <a:gd name="connsiteX2" fmla="*/ 676275 w 1654969"/>
                <a:gd name="connsiteY2" fmla="*/ 140494 h 376238"/>
                <a:gd name="connsiteX3" fmla="*/ 881063 w 1654969"/>
                <a:gd name="connsiteY3" fmla="*/ 100013 h 376238"/>
                <a:gd name="connsiteX4" fmla="*/ 1112044 w 1654969"/>
                <a:gd name="connsiteY4" fmla="*/ 59531 h 376238"/>
                <a:gd name="connsiteX5" fmla="*/ 1326356 w 1654969"/>
                <a:gd name="connsiteY5" fmla="*/ 21431 h 376238"/>
                <a:gd name="connsiteX6" fmla="*/ 1431131 w 1654969"/>
                <a:gd name="connsiteY6" fmla="*/ 2381 h 376238"/>
                <a:gd name="connsiteX7" fmla="*/ 1462088 w 1654969"/>
                <a:gd name="connsiteY7" fmla="*/ 0 h 376238"/>
                <a:gd name="connsiteX8" fmla="*/ 1483519 w 1654969"/>
                <a:gd name="connsiteY8" fmla="*/ 0 h 376238"/>
                <a:gd name="connsiteX9" fmla="*/ 1526381 w 1654969"/>
                <a:gd name="connsiteY9" fmla="*/ 4763 h 376238"/>
                <a:gd name="connsiteX10" fmla="*/ 1569244 w 1654969"/>
                <a:gd name="connsiteY10" fmla="*/ 21431 h 376238"/>
                <a:gd name="connsiteX11" fmla="*/ 1654969 w 1654969"/>
                <a:gd name="connsiteY11" fmla="*/ 61913 h 376238"/>
                <a:gd name="connsiteX12" fmla="*/ 1604963 w 1654969"/>
                <a:gd name="connsiteY12" fmla="*/ 204788 h 376238"/>
                <a:gd name="connsiteX13" fmla="*/ 1416844 w 1654969"/>
                <a:gd name="connsiteY13" fmla="*/ 219075 h 376238"/>
                <a:gd name="connsiteX14" fmla="*/ 1190625 w 1654969"/>
                <a:gd name="connsiteY14" fmla="*/ 242888 h 376238"/>
                <a:gd name="connsiteX15" fmla="*/ 754856 w 1654969"/>
                <a:gd name="connsiteY15" fmla="*/ 295275 h 376238"/>
                <a:gd name="connsiteX16" fmla="*/ 485775 w 1654969"/>
                <a:gd name="connsiteY16" fmla="*/ 333375 h 376238"/>
                <a:gd name="connsiteX17" fmla="*/ 283369 w 1654969"/>
                <a:gd name="connsiteY17" fmla="*/ 361950 h 376238"/>
                <a:gd name="connsiteX18" fmla="*/ 233363 w 1654969"/>
                <a:gd name="connsiteY18" fmla="*/ 371475 h 376238"/>
                <a:gd name="connsiteX19" fmla="*/ 190500 w 1654969"/>
                <a:gd name="connsiteY19" fmla="*/ 376238 h 376238"/>
                <a:gd name="connsiteX20" fmla="*/ 145256 w 1654969"/>
                <a:gd name="connsiteY20" fmla="*/ 376238 h 376238"/>
                <a:gd name="connsiteX21" fmla="*/ 57150 w 1654969"/>
                <a:gd name="connsiteY21" fmla="*/ 359569 h 376238"/>
                <a:gd name="connsiteX22" fmla="*/ 0 w 1654969"/>
                <a:gd name="connsiteY22" fmla="*/ 185738 h 376238"/>
                <a:gd name="connsiteX23" fmla="*/ 192881 w 1654969"/>
                <a:gd name="connsiteY23" fmla="*/ 192881 h 376238"/>
                <a:gd name="connsiteX24" fmla="*/ 354806 w 1654969"/>
                <a:gd name="connsiteY24" fmla="*/ 183356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969" h="376238">
                  <a:moveTo>
                    <a:pt x="354806" y="183356"/>
                  </a:moveTo>
                  <a:lnTo>
                    <a:pt x="507206" y="166688"/>
                  </a:lnTo>
                  <a:lnTo>
                    <a:pt x="676275" y="140494"/>
                  </a:lnTo>
                  <a:lnTo>
                    <a:pt x="881063" y="100013"/>
                  </a:lnTo>
                  <a:lnTo>
                    <a:pt x="1112044" y="59531"/>
                  </a:lnTo>
                  <a:lnTo>
                    <a:pt x="1326356" y="21431"/>
                  </a:lnTo>
                  <a:lnTo>
                    <a:pt x="1431131" y="2381"/>
                  </a:lnTo>
                  <a:lnTo>
                    <a:pt x="1462088" y="0"/>
                  </a:lnTo>
                  <a:lnTo>
                    <a:pt x="1483519" y="0"/>
                  </a:lnTo>
                  <a:lnTo>
                    <a:pt x="1526381" y="4763"/>
                  </a:lnTo>
                  <a:lnTo>
                    <a:pt x="1569244" y="21431"/>
                  </a:lnTo>
                  <a:lnTo>
                    <a:pt x="1654969" y="61913"/>
                  </a:lnTo>
                  <a:lnTo>
                    <a:pt x="1604963" y="204788"/>
                  </a:lnTo>
                  <a:lnTo>
                    <a:pt x="1416844" y="219075"/>
                  </a:lnTo>
                  <a:lnTo>
                    <a:pt x="1190625" y="242888"/>
                  </a:lnTo>
                  <a:lnTo>
                    <a:pt x="754856" y="295275"/>
                  </a:lnTo>
                  <a:lnTo>
                    <a:pt x="485775" y="333375"/>
                  </a:lnTo>
                  <a:lnTo>
                    <a:pt x="283369" y="361950"/>
                  </a:lnTo>
                  <a:lnTo>
                    <a:pt x="233363" y="371475"/>
                  </a:lnTo>
                  <a:lnTo>
                    <a:pt x="190500" y="376238"/>
                  </a:lnTo>
                  <a:lnTo>
                    <a:pt x="145256" y="376238"/>
                  </a:lnTo>
                  <a:lnTo>
                    <a:pt x="57150" y="359569"/>
                  </a:lnTo>
                  <a:lnTo>
                    <a:pt x="0" y="185738"/>
                  </a:lnTo>
                  <a:lnTo>
                    <a:pt x="192881" y="192881"/>
                  </a:lnTo>
                  <a:lnTo>
                    <a:pt x="354806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6006BBEA-B1F9-3844-A043-15B0F7B9EDAC}"/>
                </a:ext>
              </a:extLst>
            </p:cNvPr>
            <p:cNvSpPr/>
            <p:nvPr/>
          </p:nvSpPr>
          <p:spPr>
            <a:xfrm>
              <a:off x="6024563" y="5291138"/>
              <a:ext cx="795337" cy="719137"/>
            </a:xfrm>
            <a:custGeom>
              <a:avLst/>
              <a:gdLst>
                <a:gd name="connsiteX0" fmla="*/ 285750 w 795337"/>
                <a:gd name="connsiteY0" fmla="*/ 83343 h 719137"/>
                <a:gd name="connsiteX1" fmla="*/ 471487 w 795337"/>
                <a:gd name="connsiteY1" fmla="*/ 138112 h 719137"/>
                <a:gd name="connsiteX2" fmla="*/ 573881 w 795337"/>
                <a:gd name="connsiteY2" fmla="*/ 164306 h 719137"/>
                <a:gd name="connsiteX3" fmla="*/ 607218 w 795337"/>
                <a:gd name="connsiteY3" fmla="*/ 171450 h 719137"/>
                <a:gd name="connsiteX4" fmla="*/ 619125 w 795337"/>
                <a:gd name="connsiteY4" fmla="*/ 173831 h 719137"/>
                <a:gd name="connsiteX5" fmla="*/ 638175 w 795337"/>
                <a:gd name="connsiteY5" fmla="*/ 173831 h 719137"/>
                <a:gd name="connsiteX6" fmla="*/ 664368 w 795337"/>
                <a:gd name="connsiteY6" fmla="*/ 164306 h 719137"/>
                <a:gd name="connsiteX7" fmla="*/ 700087 w 795337"/>
                <a:gd name="connsiteY7" fmla="*/ 140493 h 719137"/>
                <a:gd name="connsiteX8" fmla="*/ 721518 w 795337"/>
                <a:gd name="connsiteY8" fmla="*/ 116681 h 719137"/>
                <a:gd name="connsiteX9" fmla="*/ 731043 w 795337"/>
                <a:gd name="connsiteY9" fmla="*/ 100012 h 719137"/>
                <a:gd name="connsiteX10" fmla="*/ 752475 w 795337"/>
                <a:gd name="connsiteY10" fmla="*/ 78581 h 719137"/>
                <a:gd name="connsiteX11" fmla="*/ 795337 w 795337"/>
                <a:gd name="connsiteY11" fmla="*/ 719137 h 719137"/>
                <a:gd name="connsiteX12" fmla="*/ 757237 w 795337"/>
                <a:gd name="connsiteY12" fmla="*/ 697706 h 719137"/>
                <a:gd name="connsiteX13" fmla="*/ 723900 w 795337"/>
                <a:gd name="connsiteY13" fmla="*/ 652462 h 719137"/>
                <a:gd name="connsiteX14" fmla="*/ 661987 w 795337"/>
                <a:gd name="connsiteY14" fmla="*/ 557212 h 719137"/>
                <a:gd name="connsiteX15" fmla="*/ 578643 w 795337"/>
                <a:gd name="connsiteY15" fmla="*/ 442912 h 719137"/>
                <a:gd name="connsiteX16" fmla="*/ 516731 w 795337"/>
                <a:gd name="connsiteY16" fmla="*/ 378618 h 719137"/>
                <a:gd name="connsiteX17" fmla="*/ 476250 w 795337"/>
                <a:gd name="connsiteY17" fmla="*/ 342900 h 719137"/>
                <a:gd name="connsiteX18" fmla="*/ 376237 w 795337"/>
                <a:gd name="connsiteY18" fmla="*/ 278606 h 719137"/>
                <a:gd name="connsiteX19" fmla="*/ 214312 w 795337"/>
                <a:gd name="connsiteY19" fmla="*/ 178593 h 719137"/>
                <a:gd name="connsiteX20" fmla="*/ 71437 w 795337"/>
                <a:gd name="connsiteY20" fmla="*/ 92868 h 719137"/>
                <a:gd name="connsiteX21" fmla="*/ 21431 w 795337"/>
                <a:gd name="connsiteY21" fmla="*/ 64293 h 719137"/>
                <a:gd name="connsiteX22" fmla="*/ 9525 w 795337"/>
                <a:gd name="connsiteY22" fmla="*/ 52387 h 719137"/>
                <a:gd name="connsiteX23" fmla="*/ 2381 w 795337"/>
                <a:gd name="connsiteY23" fmla="*/ 38100 h 719137"/>
                <a:gd name="connsiteX24" fmla="*/ 0 w 795337"/>
                <a:gd name="connsiteY24" fmla="*/ 26193 h 719137"/>
                <a:gd name="connsiteX25" fmla="*/ 0 w 795337"/>
                <a:gd name="connsiteY25" fmla="*/ 9525 h 719137"/>
                <a:gd name="connsiteX26" fmla="*/ 4762 w 795337"/>
                <a:gd name="connsiteY26" fmla="*/ 0 h 719137"/>
                <a:gd name="connsiteX27" fmla="*/ 23812 w 795337"/>
                <a:gd name="connsiteY27" fmla="*/ 0 h 719137"/>
                <a:gd name="connsiteX28" fmla="*/ 73818 w 795337"/>
                <a:gd name="connsiteY28" fmla="*/ 16668 h 719137"/>
                <a:gd name="connsiteX29" fmla="*/ 200025 w 795337"/>
                <a:gd name="connsiteY29" fmla="*/ 59531 h 719137"/>
                <a:gd name="connsiteX30" fmla="*/ 285750 w 795337"/>
                <a:gd name="connsiteY30" fmla="*/ 8334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95337" h="719137">
                  <a:moveTo>
                    <a:pt x="285750" y="83343"/>
                  </a:moveTo>
                  <a:lnTo>
                    <a:pt x="471487" y="138112"/>
                  </a:lnTo>
                  <a:lnTo>
                    <a:pt x="573881" y="164306"/>
                  </a:lnTo>
                  <a:lnTo>
                    <a:pt x="607218" y="171450"/>
                  </a:lnTo>
                  <a:lnTo>
                    <a:pt x="619125" y="173831"/>
                  </a:lnTo>
                  <a:lnTo>
                    <a:pt x="638175" y="173831"/>
                  </a:lnTo>
                  <a:lnTo>
                    <a:pt x="664368" y="164306"/>
                  </a:lnTo>
                  <a:lnTo>
                    <a:pt x="700087" y="140493"/>
                  </a:lnTo>
                  <a:lnTo>
                    <a:pt x="721518" y="116681"/>
                  </a:lnTo>
                  <a:lnTo>
                    <a:pt x="731043" y="100012"/>
                  </a:lnTo>
                  <a:lnTo>
                    <a:pt x="752475" y="78581"/>
                  </a:lnTo>
                  <a:lnTo>
                    <a:pt x="795337" y="719137"/>
                  </a:lnTo>
                  <a:lnTo>
                    <a:pt x="757237" y="697706"/>
                  </a:lnTo>
                  <a:lnTo>
                    <a:pt x="723900" y="652462"/>
                  </a:lnTo>
                  <a:lnTo>
                    <a:pt x="661987" y="557212"/>
                  </a:lnTo>
                  <a:lnTo>
                    <a:pt x="578643" y="442912"/>
                  </a:lnTo>
                  <a:lnTo>
                    <a:pt x="516731" y="378618"/>
                  </a:lnTo>
                  <a:lnTo>
                    <a:pt x="476250" y="342900"/>
                  </a:lnTo>
                  <a:lnTo>
                    <a:pt x="376237" y="278606"/>
                  </a:lnTo>
                  <a:lnTo>
                    <a:pt x="214312" y="178593"/>
                  </a:lnTo>
                  <a:lnTo>
                    <a:pt x="71437" y="92868"/>
                  </a:lnTo>
                  <a:lnTo>
                    <a:pt x="21431" y="64293"/>
                  </a:lnTo>
                  <a:lnTo>
                    <a:pt x="9525" y="52387"/>
                  </a:lnTo>
                  <a:lnTo>
                    <a:pt x="2381" y="3810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73818" y="16668"/>
                  </a:lnTo>
                  <a:lnTo>
                    <a:pt x="200025" y="59531"/>
                  </a:lnTo>
                  <a:lnTo>
                    <a:pt x="285750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005893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BC5BD49-2A38-4D88-B061-6C9AF4DB492C}"/>
              </a:ext>
            </a:extLst>
          </p:cNvPr>
          <p:cNvGrpSpPr/>
          <p:nvPr/>
        </p:nvGrpSpPr>
        <p:grpSpPr>
          <a:xfrm>
            <a:off x="2541588" y="1458913"/>
            <a:ext cx="4643437" cy="4637087"/>
            <a:chOff x="2541588" y="1458913"/>
            <a:chExt cx="4643437" cy="4637087"/>
          </a:xfrm>
        </p:grpSpPr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9BA54AC8-5A1D-314C-A4D8-501B8628F625}"/>
                </a:ext>
              </a:extLst>
            </p:cNvPr>
            <p:cNvSpPr/>
            <p:nvPr/>
          </p:nvSpPr>
          <p:spPr>
            <a:xfrm>
              <a:off x="3300413" y="1628775"/>
              <a:ext cx="714375" cy="885825"/>
            </a:xfrm>
            <a:custGeom>
              <a:avLst/>
              <a:gdLst>
                <a:gd name="connsiteX0" fmla="*/ 364331 w 714375"/>
                <a:gd name="connsiteY0" fmla="*/ 561975 h 885825"/>
                <a:gd name="connsiteX1" fmla="*/ 247650 w 714375"/>
                <a:gd name="connsiteY1" fmla="*/ 390525 h 885825"/>
                <a:gd name="connsiteX2" fmla="*/ 147637 w 714375"/>
                <a:gd name="connsiteY2" fmla="*/ 245269 h 885825"/>
                <a:gd name="connsiteX3" fmla="*/ 28575 w 714375"/>
                <a:gd name="connsiteY3" fmla="*/ 78581 h 885825"/>
                <a:gd name="connsiteX4" fmla="*/ 7143 w 714375"/>
                <a:gd name="connsiteY4" fmla="*/ 42863 h 885825"/>
                <a:gd name="connsiteX5" fmla="*/ 0 w 714375"/>
                <a:gd name="connsiteY5" fmla="*/ 19050 h 885825"/>
                <a:gd name="connsiteX6" fmla="*/ 2381 w 714375"/>
                <a:gd name="connsiteY6" fmla="*/ 7144 h 885825"/>
                <a:gd name="connsiteX7" fmla="*/ 7143 w 714375"/>
                <a:gd name="connsiteY7" fmla="*/ 0 h 885825"/>
                <a:gd name="connsiteX8" fmla="*/ 16668 w 714375"/>
                <a:gd name="connsiteY8" fmla="*/ 0 h 885825"/>
                <a:gd name="connsiteX9" fmla="*/ 33337 w 714375"/>
                <a:gd name="connsiteY9" fmla="*/ 2381 h 885825"/>
                <a:gd name="connsiteX10" fmla="*/ 66675 w 714375"/>
                <a:gd name="connsiteY10" fmla="*/ 19050 h 885825"/>
                <a:gd name="connsiteX11" fmla="*/ 135731 w 714375"/>
                <a:gd name="connsiteY11" fmla="*/ 57150 h 885825"/>
                <a:gd name="connsiteX12" fmla="*/ 207168 w 714375"/>
                <a:gd name="connsiteY12" fmla="*/ 104775 h 885825"/>
                <a:gd name="connsiteX13" fmla="*/ 295275 w 714375"/>
                <a:gd name="connsiteY13" fmla="*/ 166688 h 885825"/>
                <a:gd name="connsiteX14" fmla="*/ 390525 w 714375"/>
                <a:gd name="connsiteY14" fmla="*/ 235744 h 885825"/>
                <a:gd name="connsiteX15" fmla="*/ 442912 w 714375"/>
                <a:gd name="connsiteY15" fmla="*/ 273844 h 885825"/>
                <a:gd name="connsiteX16" fmla="*/ 492918 w 714375"/>
                <a:gd name="connsiteY16" fmla="*/ 316706 h 885825"/>
                <a:gd name="connsiteX17" fmla="*/ 509587 w 714375"/>
                <a:gd name="connsiteY17" fmla="*/ 330994 h 885825"/>
                <a:gd name="connsiteX18" fmla="*/ 547687 w 714375"/>
                <a:gd name="connsiteY18" fmla="*/ 381000 h 885825"/>
                <a:gd name="connsiteX19" fmla="*/ 604837 w 714375"/>
                <a:gd name="connsiteY19" fmla="*/ 471488 h 885825"/>
                <a:gd name="connsiteX20" fmla="*/ 645318 w 714375"/>
                <a:gd name="connsiteY20" fmla="*/ 545306 h 885825"/>
                <a:gd name="connsiteX21" fmla="*/ 671512 w 714375"/>
                <a:gd name="connsiteY21" fmla="*/ 609600 h 885825"/>
                <a:gd name="connsiteX22" fmla="*/ 695325 w 714375"/>
                <a:gd name="connsiteY22" fmla="*/ 678656 h 885825"/>
                <a:gd name="connsiteX23" fmla="*/ 707231 w 714375"/>
                <a:gd name="connsiteY23" fmla="*/ 728663 h 885825"/>
                <a:gd name="connsiteX24" fmla="*/ 714375 w 714375"/>
                <a:gd name="connsiteY24" fmla="*/ 778669 h 885825"/>
                <a:gd name="connsiteX25" fmla="*/ 711993 w 714375"/>
                <a:gd name="connsiteY25" fmla="*/ 814388 h 885825"/>
                <a:gd name="connsiteX26" fmla="*/ 704850 w 714375"/>
                <a:gd name="connsiteY26" fmla="*/ 847725 h 885825"/>
                <a:gd name="connsiteX27" fmla="*/ 685800 w 714375"/>
                <a:gd name="connsiteY27" fmla="*/ 876300 h 885825"/>
                <a:gd name="connsiteX28" fmla="*/ 669131 w 714375"/>
                <a:gd name="connsiteY28" fmla="*/ 881063 h 885825"/>
                <a:gd name="connsiteX29" fmla="*/ 631031 w 714375"/>
                <a:gd name="connsiteY29" fmla="*/ 885825 h 885825"/>
                <a:gd name="connsiteX30" fmla="*/ 590550 w 714375"/>
                <a:gd name="connsiteY30" fmla="*/ 878681 h 885825"/>
                <a:gd name="connsiteX31" fmla="*/ 561975 w 714375"/>
                <a:gd name="connsiteY31" fmla="*/ 869156 h 885825"/>
                <a:gd name="connsiteX32" fmla="*/ 540543 w 714375"/>
                <a:gd name="connsiteY32" fmla="*/ 847725 h 885825"/>
                <a:gd name="connsiteX33" fmla="*/ 528637 w 714375"/>
                <a:gd name="connsiteY33" fmla="*/ 814388 h 885825"/>
                <a:gd name="connsiteX34" fmla="*/ 364331 w 714375"/>
                <a:gd name="connsiteY34" fmla="*/ 5619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4375" h="885825">
                  <a:moveTo>
                    <a:pt x="364331" y="561975"/>
                  </a:moveTo>
                  <a:lnTo>
                    <a:pt x="247650" y="390525"/>
                  </a:lnTo>
                  <a:lnTo>
                    <a:pt x="147637" y="245269"/>
                  </a:lnTo>
                  <a:lnTo>
                    <a:pt x="28575" y="78581"/>
                  </a:lnTo>
                  <a:lnTo>
                    <a:pt x="7143" y="42863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2381"/>
                  </a:lnTo>
                  <a:lnTo>
                    <a:pt x="66675" y="19050"/>
                  </a:lnTo>
                  <a:lnTo>
                    <a:pt x="135731" y="57150"/>
                  </a:lnTo>
                  <a:lnTo>
                    <a:pt x="207168" y="104775"/>
                  </a:lnTo>
                  <a:lnTo>
                    <a:pt x="295275" y="166688"/>
                  </a:lnTo>
                  <a:lnTo>
                    <a:pt x="390525" y="235744"/>
                  </a:lnTo>
                  <a:lnTo>
                    <a:pt x="442912" y="273844"/>
                  </a:lnTo>
                  <a:lnTo>
                    <a:pt x="492918" y="316706"/>
                  </a:lnTo>
                  <a:lnTo>
                    <a:pt x="509587" y="330994"/>
                  </a:lnTo>
                  <a:lnTo>
                    <a:pt x="547687" y="381000"/>
                  </a:lnTo>
                  <a:lnTo>
                    <a:pt x="604837" y="471488"/>
                  </a:lnTo>
                  <a:lnTo>
                    <a:pt x="645318" y="545306"/>
                  </a:lnTo>
                  <a:lnTo>
                    <a:pt x="671512" y="609600"/>
                  </a:lnTo>
                  <a:lnTo>
                    <a:pt x="695325" y="678656"/>
                  </a:lnTo>
                  <a:lnTo>
                    <a:pt x="707231" y="728663"/>
                  </a:lnTo>
                  <a:lnTo>
                    <a:pt x="714375" y="778669"/>
                  </a:lnTo>
                  <a:lnTo>
                    <a:pt x="711993" y="814388"/>
                  </a:lnTo>
                  <a:lnTo>
                    <a:pt x="704850" y="847725"/>
                  </a:lnTo>
                  <a:lnTo>
                    <a:pt x="685800" y="876300"/>
                  </a:lnTo>
                  <a:lnTo>
                    <a:pt x="669131" y="881063"/>
                  </a:lnTo>
                  <a:lnTo>
                    <a:pt x="631031" y="885825"/>
                  </a:lnTo>
                  <a:lnTo>
                    <a:pt x="590550" y="878681"/>
                  </a:lnTo>
                  <a:lnTo>
                    <a:pt x="561975" y="869156"/>
                  </a:lnTo>
                  <a:lnTo>
                    <a:pt x="540543" y="847725"/>
                  </a:lnTo>
                  <a:lnTo>
                    <a:pt x="528637" y="814388"/>
                  </a:lnTo>
                  <a:lnTo>
                    <a:pt x="364331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F8939004-3366-2445-8407-1180FA33D570}"/>
                </a:ext>
              </a:extLst>
            </p:cNvPr>
            <p:cNvSpPr/>
            <p:nvPr/>
          </p:nvSpPr>
          <p:spPr>
            <a:xfrm>
              <a:off x="4371975" y="1514475"/>
              <a:ext cx="595313" cy="857250"/>
            </a:xfrm>
            <a:custGeom>
              <a:avLst/>
              <a:gdLst>
                <a:gd name="connsiteX0" fmla="*/ 271463 w 595313"/>
                <a:gd name="connsiteY0" fmla="*/ 504825 h 857250"/>
                <a:gd name="connsiteX1" fmla="*/ 207169 w 595313"/>
                <a:gd name="connsiteY1" fmla="*/ 350044 h 857250"/>
                <a:gd name="connsiteX2" fmla="*/ 138113 w 595313"/>
                <a:gd name="connsiteY2" fmla="*/ 226219 h 857250"/>
                <a:gd name="connsiteX3" fmla="*/ 71438 w 595313"/>
                <a:gd name="connsiteY3" fmla="*/ 128588 h 857250"/>
                <a:gd name="connsiteX4" fmla="*/ 28575 w 595313"/>
                <a:gd name="connsiteY4" fmla="*/ 78581 h 857250"/>
                <a:gd name="connsiteX5" fmla="*/ 11906 w 595313"/>
                <a:gd name="connsiteY5" fmla="*/ 59531 h 857250"/>
                <a:gd name="connsiteX6" fmla="*/ 0 w 595313"/>
                <a:gd name="connsiteY6" fmla="*/ 30956 h 857250"/>
                <a:gd name="connsiteX7" fmla="*/ 0 w 595313"/>
                <a:gd name="connsiteY7" fmla="*/ 14288 h 857250"/>
                <a:gd name="connsiteX8" fmla="*/ 2381 w 595313"/>
                <a:gd name="connsiteY8" fmla="*/ 4763 h 857250"/>
                <a:gd name="connsiteX9" fmla="*/ 26194 w 595313"/>
                <a:gd name="connsiteY9" fmla="*/ 0 h 857250"/>
                <a:gd name="connsiteX10" fmla="*/ 61913 w 595313"/>
                <a:gd name="connsiteY10" fmla="*/ 14288 h 857250"/>
                <a:gd name="connsiteX11" fmla="*/ 123825 w 595313"/>
                <a:gd name="connsiteY11" fmla="*/ 61913 h 857250"/>
                <a:gd name="connsiteX12" fmla="*/ 204788 w 595313"/>
                <a:gd name="connsiteY12" fmla="*/ 119063 h 857250"/>
                <a:gd name="connsiteX13" fmla="*/ 290513 w 595313"/>
                <a:gd name="connsiteY13" fmla="*/ 183356 h 857250"/>
                <a:gd name="connsiteX14" fmla="*/ 381000 w 595313"/>
                <a:gd name="connsiteY14" fmla="*/ 254794 h 857250"/>
                <a:gd name="connsiteX15" fmla="*/ 445294 w 595313"/>
                <a:gd name="connsiteY15" fmla="*/ 309563 h 857250"/>
                <a:gd name="connsiteX16" fmla="*/ 488156 w 595313"/>
                <a:gd name="connsiteY16" fmla="*/ 352425 h 857250"/>
                <a:gd name="connsiteX17" fmla="*/ 531019 w 595313"/>
                <a:gd name="connsiteY17" fmla="*/ 397669 h 857250"/>
                <a:gd name="connsiteX18" fmla="*/ 554831 w 595313"/>
                <a:gd name="connsiteY18" fmla="*/ 431006 h 857250"/>
                <a:gd name="connsiteX19" fmla="*/ 566738 w 595313"/>
                <a:gd name="connsiteY19" fmla="*/ 452438 h 857250"/>
                <a:gd name="connsiteX20" fmla="*/ 583406 w 595313"/>
                <a:gd name="connsiteY20" fmla="*/ 504825 h 857250"/>
                <a:gd name="connsiteX21" fmla="*/ 592931 w 595313"/>
                <a:gd name="connsiteY21" fmla="*/ 564356 h 857250"/>
                <a:gd name="connsiteX22" fmla="*/ 595313 w 595313"/>
                <a:gd name="connsiteY22" fmla="*/ 635794 h 857250"/>
                <a:gd name="connsiteX23" fmla="*/ 590550 w 595313"/>
                <a:gd name="connsiteY23" fmla="*/ 704850 h 857250"/>
                <a:gd name="connsiteX24" fmla="*/ 578644 w 595313"/>
                <a:gd name="connsiteY24" fmla="*/ 754856 h 857250"/>
                <a:gd name="connsiteX25" fmla="*/ 557213 w 595313"/>
                <a:gd name="connsiteY25" fmla="*/ 800100 h 857250"/>
                <a:gd name="connsiteX26" fmla="*/ 521494 w 595313"/>
                <a:gd name="connsiteY26" fmla="*/ 838200 h 857250"/>
                <a:gd name="connsiteX27" fmla="*/ 492919 w 595313"/>
                <a:gd name="connsiteY27" fmla="*/ 852488 h 857250"/>
                <a:gd name="connsiteX28" fmla="*/ 469106 w 595313"/>
                <a:gd name="connsiteY28" fmla="*/ 857250 h 857250"/>
                <a:gd name="connsiteX29" fmla="*/ 433388 w 595313"/>
                <a:gd name="connsiteY29" fmla="*/ 847725 h 857250"/>
                <a:gd name="connsiteX30" fmla="*/ 404813 w 595313"/>
                <a:gd name="connsiteY30" fmla="*/ 823913 h 857250"/>
                <a:gd name="connsiteX31" fmla="*/ 381000 w 595313"/>
                <a:gd name="connsiteY31" fmla="*/ 790575 h 857250"/>
                <a:gd name="connsiteX32" fmla="*/ 354806 w 595313"/>
                <a:gd name="connsiteY32" fmla="*/ 728663 h 857250"/>
                <a:gd name="connsiteX33" fmla="*/ 271463 w 595313"/>
                <a:gd name="connsiteY33" fmla="*/ 50482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857250">
                  <a:moveTo>
                    <a:pt x="271463" y="504825"/>
                  </a:moveTo>
                  <a:lnTo>
                    <a:pt x="207169" y="350044"/>
                  </a:lnTo>
                  <a:lnTo>
                    <a:pt x="138113" y="226219"/>
                  </a:lnTo>
                  <a:lnTo>
                    <a:pt x="71438" y="128588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2381" y="4763"/>
                  </a:lnTo>
                  <a:lnTo>
                    <a:pt x="26194" y="0"/>
                  </a:lnTo>
                  <a:lnTo>
                    <a:pt x="61913" y="14288"/>
                  </a:lnTo>
                  <a:lnTo>
                    <a:pt x="123825" y="61913"/>
                  </a:lnTo>
                  <a:lnTo>
                    <a:pt x="204788" y="119063"/>
                  </a:lnTo>
                  <a:lnTo>
                    <a:pt x="290513" y="183356"/>
                  </a:lnTo>
                  <a:lnTo>
                    <a:pt x="381000" y="254794"/>
                  </a:lnTo>
                  <a:lnTo>
                    <a:pt x="445294" y="309563"/>
                  </a:lnTo>
                  <a:lnTo>
                    <a:pt x="488156" y="352425"/>
                  </a:lnTo>
                  <a:lnTo>
                    <a:pt x="531019" y="397669"/>
                  </a:lnTo>
                  <a:lnTo>
                    <a:pt x="554831" y="431006"/>
                  </a:lnTo>
                  <a:lnTo>
                    <a:pt x="566738" y="452438"/>
                  </a:lnTo>
                  <a:lnTo>
                    <a:pt x="583406" y="504825"/>
                  </a:lnTo>
                  <a:lnTo>
                    <a:pt x="592931" y="564356"/>
                  </a:lnTo>
                  <a:lnTo>
                    <a:pt x="595313" y="635794"/>
                  </a:lnTo>
                  <a:lnTo>
                    <a:pt x="590550" y="704850"/>
                  </a:lnTo>
                  <a:lnTo>
                    <a:pt x="578644" y="754856"/>
                  </a:lnTo>
                  <a:lnTo>
                    <a:pt x="557213" y="800100"/>
                  </a:lnTo>
                  <a:lnTo>
                    <a:pt x="521494" y="838200"/>
                  </a:lnTo>
                  <a:lnTo>
                    <a:pt x="492919" y="852488"/>
                  </a:lnTo>
                  <a:lnTo>
                    <a:pt x="469106" y="857250"/>
                  </a:lnTo>
                  <a:lnTo>
                    <a:pt x="433388" y="847725"/>
                  </a:lnTo>
                  <a:lnTo>
                    <a:pt x="404813" y="823913"/>
                  </a:lnTo>
                  <a:lnTo>
                    <a:pt x="381000" y="790575"/>
                  </a:lnTo>
                  <a:lnTo>
                    <a:pt x="354806" y="728663"/>
                  </a:lnTo>
                  <a:lnTo>
                    <a:pt x="271463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E80C32DC-638F-0943-81D2-EEF961C0024C}"/>
                </a:ext>
              </a:extLst>
            </p:cNvPr>
            <p:cNvSpPr/>
            <p:nvPr/>
          </p:nvSpPr>
          <p:spPr>
            <a:xfrm>
              <a:off x="5495925" y="1458913"/>
              <a:ext cx="827088" cy="977900"/>
            </a:xfrm>
            <a:custGeom>
              <a:avLst/>
              <a:gdLst>
                <a:gd name="connsiteX0" fmla="*/ 228600 w 826294"/>
                <a:gd name="connsiteY0" fmla="*/ 569119 h 976313"/>
                <a:gd name="connsiteX1" fmla="*/ 285750 w 826294"/>
                <a:gd name="connsiteY1" fmla="*/ 473869 h 976313"/>
                <a:gd name="connsiteX2" fmla="*/ 347663 w 826294"/>
                <a:gd name="connsiteY2" fmla="*/ 376238 h 976313"/>
                <a:gd name="connsiteX3" fmla="*/ 404813 w 826294"/>
                <a:gd name="connsiteY3" fmla="*/ 280988 h 976313"/>
                <a:gd name="connsiteX4" fmla="*/ 407194 w 826294"/>
                <a:gd name="connsiteY4" fmla="*/ 271463 h 976313"/>
                <a:gd name="connsiteX5" fmla="*/ 411956 w 826294"/>
                <a:gd name="connsiteY5" fmla="*/ 247650 h 976313"/>
                <a:gd name="connsiteX6" fmla="*/ 411956 w 826294"/>
                <a:gd name="connsiteY6" fmla="*/ 211932 h 976313"/>
                <a:gd name="connsiteX7" fmla="*/ 409575 w 826294"/>
                <a:gd name="connsiteY7" fmla="*/ 166688 h 976313"/>
                <a:gd name="connsiteX8" fmla="*/ 400050 w 826294"/>
                <a:gd name="connsiteY8" fmla="*/ 138113 h 976313"/>
                <a:gd name="connsiteX9" fmla="*/ 378619 w 826294"/>
                <a:gd name="connsiteY9" fmla="*/ 97632 h 976313"/>
                <a:gd name="connsiteX10" fmla="*/ 352425 w 826294"/>
                <a:gd name="connsiteY10" fmla="*/ 66675 h 976313"/>
                <a:gd name="connsiteX11" fmla="*/ 345281 w 826294"/>
                <a:gd name="connsiteY11" fmla="*/ 57150 h 976313"/>
                <a:gd name="connsiteX12" fmla="*/ 335756 w 826294"/>
                <a:gd name="connsiteY12" fmla="*/ 30957 h 976313"/>
                <a:gd name="connsiteX13" fmla="*/ 340519 w 826294"/>
                <a:gd name="connsiteY13" fmla="*/ 9525 h 976313"/>
                <a:gd name="connsiteX14" fmla="*/ 347663 w 826294"/>
                <a:gd name="connsiteY14" fmla="*/ 4763 h 976313"/>
                <a:gd name="connsiteX15" fmla="*/ 357188 w 826294"/>
                <a:gd name="connsiteY15" fmla="*/ 0 h 976313"/>
                <a:gd name="connsiteX16" fmla="*/ 369094 w 826294"/>
                <a:gd name="connsiteY16" fmla="*/ 0 h 976313"/>
                <a:gd name="connsiteX17" fmla="*/ 428625 w 826294"/>
                <a:gd name="connsiteY17" fmla="*/ 11907 h 976313"/>
                <a:gd name="connsiteX18" fmla="*/ 488156 w 826294"/>
                <a:gd name="connsiteY18" fmla="*/ 30957 h 976313"/>
                <a:gd name="connsiteX19" fmla="*/ 535781 w 826294"/>
                <a:gd name="connsiteY19" fmla="*/ 50007 h 976313"/>
                <a:gd name="connsiteX20" fmla="*/ 588169 w 826294"/>
                <a:gd name="connsiteY20" fmla="*/ 78582 h 976313"/>
                <a:gd name="connsiteX21" fmla="*/ 628650 w 826294"/>
                <a:gd name="connsiteY21" fmla="*/ 104775 h 976313"/>
                <a:gd name="connsiteX22" fmla="*/ 673894 w 826294"/>
                <a:gd name="connsiteY22" fmla="*/ 147638 h 976313"/>
                <a:gd name="connsiteX23" fmla="*/ 735806 w 826294"/>
                <a:gd name="connsiteY23" fmla="*/ 209550 h 976313"/>
                <a:gd name="connsiteX24" fmla="*/ 783431 w 826294"/>
                <a:gd name="connsiteY24" fmla="*/ 261938 h 976313"/>
                <a:gd name="connsiteX25" fmla="*/ 812006 w 826294"/>
                <a:gd name="connsiteY25" fmla="*/ 302419 h 976313"/>
                <a:gd name="connsiteX26" fmla="*/ 823913 w 826294"/>
                <a:gd name="connsiteY26" fmla="*/ 328613 h 976313"/>
                <a:gd name="connsiteX27" fmla="*/ 826294 w 826294"/>
                <a:gd name="connsiteY27" fmla="*/ 342900 h 976313"/>
                <a:gd name="connsiteX28" fmla="*/ 823913 w 826294"/>
                <a:gd name="connsiteY28" fmla="*/ 361950 h 976313"/>
                <a:gd name="connsiteX29" fmla="*/ 814388 w 826294"/>
                <a:gd name="connsiteY29" fmla="*/ 381000 h 976313"/>
                <a:gd name="connsiteX30" fmla="*/ 797719 w 826294"/>
                <a:gd name="connsiteY30" fmla="*/ 404813 h 976313"/>
                <a:gd name="connsiteX31" fmla="*/ 762000 w 826294"/>
                <a:gd name="connsiteY31" fmla="*/ 423863 h 976313"/>
                <a:gd name="connsiteX32" fmla="*/ 726281 w 826294"/>
                <a:gd name="connsiteY32" fmla="*/ 431007 h 976313"/>
                <a:gd name="connsiteX33" fmla="*/ 690563 w 826294"/>
                <a:gd name="connsiteY33" fmla="*/ 438150 h 976313"/>
                <a:gd name="connsiteX34" fmla="*/ 642938 w 826294"/>
                <a:gd name="connsiteY34" fmla="*/ 459582 h 976313"/>
                <a:gd name="connsiteX35" fmla="*/ 592931 w 826294"/>
                <a:gd name="connsiteY35" fmla="*/ 490538 h 976313"/>
                <a:gd name="connsiteX36" fmla="*/ 502444 w 826294"/>
                <a:gd name="connsiteY36" fmla="*/ 573882 h 976313"/>
                <a:gd name="connsiteX37" fmla="*/ 342900 w 826294"/>
                <a:gd name="connsiteY37" fmla="*/ 714375 h 976313"/>
                <a:gd name="connsiteX38" fmla="*/ 173831 w 826294"/>
                <a:gd name="connsiteY38" fmla="*/ 862013 h 976313"/>
                <a:gd name="connsiteX39" fmla="*/ 52388 w 826294"/>
                <a:gd name="connsiteY39" fmla="*/ 962025 h 976313"/>
                <a:gd name="connsiteX40" fmla="*/ 26194 w 826294"/>
                <a:gd name="connsiteY40" fmla="*/ 976313 h 976313"/>
                <a:gd name="connsiteX41" fmla="*/ 11906 w 826294"/>
                <a:gd name="connsiteY41" fmla="*/ 976313 h 976313"/>
                <a:gd name="connsiteX42" fmla="*/ 2381 w 826294"/>
                <a:gd name="connsiteY42" fmla="*/ 969169 h 976313"/>
                <a:gd name="connsiteX43" fmla="*/ 0 w 826294"/>
                <a:gd name="connsiteY43" fmla="*/ 957263 h 976313"/>
                <a:gd name="connsiteX44" fmla="*/ 2381 w 826294"/>
                <a:gd name="connsiteY44" fmla="*/ 933450 h 976313"/>
                <a:gd name="connsiteX45" fmla="*/ 38100 w 826294"/>
                <a:gd name="connsiteY45" fmla="*/ 866775 h 976313"/>
                <a:gd name="connsiteX46" fmla="*/ 154781 w 826294"/>
                <a:gd name="connsiteY46" fmla="*/ 688182 h 976313"/>
                <a:gd name="connsiteX47" fmla="*/ 228600 w 826294"/>
                <a:gd name="connsiteY47" fmla="*/ 569119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26294" h="976313">
                  <a:moveTo>
                    <a:pt x="228600" y="569119"/>
                  </a:moveTo>
                  <a:lnTo>
                    <a:pt x="285750" y="473869"/>
                  </a:lnTo>
                  <a:lnTo>
                    <a:pt x="347663" y="376238"/>
                  </a:lnTo>
                  <a:lnTo>
                    <a:pt x="404813" y="280988"/>
                  </a:lnTo>
                  <a:lnTo>
                    <a:pt x="407194" y="271463"/>
                  </a:lnTo>
                  <a:lnTo>
                    <a:pt x="411956" y="247650"/>
                  </a:lnTo>
                  <a:lnTo>
                    <a:pt x="411956" y="211932"/>
                  </a:lnTo>
                  <a:lnTo>
                    <a:pt x="409575" y="166688"/>
                  </a:lnTo>
                  <a:lnTo>
                    <a:pt x="400050" y="138113"/>
                  </a:lnTo>
                  <a:lnTo>
                    <a:pt x="378619" y="97632"/>
                  </a:lnTo>
                  <a:lnTo>
                    <a:pt x="352425" y="66675"/>
                  </a:lnTo>
                  <a:lnTo>
                    <a:pt x="345281" y="57150"/>
                  </a:lnTo>
                  <a:lnTo>
                    <a:pt x="335756" y="30957"/>
                  </a:lnTo>
                  <a:lnTo>
                    <a:pt x="340519" y="9525"/>
                  </a:lnTo>
                  <a:lnTo>
                    <a:pt x="347663" y="4763"/>
                  </a:lnTo>
                  <a:lnTo>
                    <a:pt x="357188" y="0"/>
                  </a:lnTo>
                  <a:lnTo>
                    <a:pt x="369094" y="0"/>
                  </a:lnTo>
                  <a:lnTo>
                    <a:pt x="428625" y="11907"/>
                  </a:lnTo>
                  <a:lnTo>
                    <a:pt x="488156" y="30957"/>
                  </a:lnTo>
                  <a:lnTo>
                    <a:pt x="535781" y="50007"/>
                  </a:lnTo>
                  <a:lnTo>
                    <a:pt x="588169" y="78582"/>
                  </a:lnTo>
                  <a:lnTo>
                    <a:pt x="628650" y="104775"/>
                  </a:lnTo>
                  <a:lnTo>
                    <a:pt x="673894" y="147638"/>
                  </a:lnTo>
                  <a:lnTo>
                    <a:pt x="735806" y="209550"/>
                  </a:lnTo>
                  <a:lnTo>
                    <a:pt x="783431" y="261938"/>
                  </a:lnTo>
                  <a:lnTo>
                    <a:pt x="812006" y="302419"/>
                  </a:lnTo>
                  <a:lnTo>
                    <a:pt x="823913" y="328613"/>
                  </a:lnTo>
                  <a:lnTo>
                    <a:pt x="826294" y="342900"/>
                  </a:lnTo>
                  <a:lnTo>
                    <a:pt x="823913" y="361950"/>
                  </a:lnTo>
                  <a:lnTo>
                    <a:pt x="814388" y="381000"/>
                  </a:lnTo>
                  <a:lnTo>
                    <a:pt x="797719" y="404813"/>
                  </a:lnTo>
                  <a:lnTo>
                    <a:pt x="762000" y="423863"/>
                  </a:lnTo>
                  <a:lnTo>
                    <a:pt x="726281" y="431007"/>
                  </a:lnTo>
                  <a:lnTo>
                    <a:pt x="690563" y="438150"/>
                  </a:lnTo>
                  <a:lnTo>
                    <a:pt x="642938" y="459582"/>
                  </a:lnTo>
                  <a:lnTo>
                    <a:pt x="592931" y="490538"/>
                  </a:lnTo>
                  <a:lnTo>
                    <a:pt x="502444" y="573882"/>
                  </a:lnTo>
                  <a:lnTo>
                    <a:pt x="342900" y="714375"/>
                  </a:lnTo>
                  <a:lnTo>
                    <a:pt x="173831" y="862013"/>
                  </a:lnTo>
                  <a:lnTo>
                    <a:pt x="52388" y="962025"/>
                  </a:lnTo>
                  <a:lnTo>
                    <a:pt x="26194" y="976313"/>
                  </a:lnTo>
                  <a:lnTo>
                    <a:pt x="11906" y="976313"/>
                  </a:lnTo>
                  <a:lnTo>
                    <a:pt x="2381" y="969169"/>
                  </a:lnTo>
                  <a:lnTo>
                    <a:pt x="0" y="957263"/>
                  </a:lnTo>
                  <a:lnTo>
                    <a:pt x="2381" y="933450"/>
                  </a:lnTo>
                  <a:lnTo>
                    <a:pt x="38100" y="866775"/>
                  </a:lnTo>
                  <a:lnTo>
                    <a:pt x="154781" y="688182"/>
                  </a:lnTo>
                  <a:lnTo>
                    <a:pt x="228600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7AA1ACE-054F-9D4E-8563-8AA3A3069DF7}"/>
                </a:ext>
              </a:extLst>
            </p:cNvPr>
            <p:cNvSpPr/>
            <p:nvPr/>
          </p:nvSpPr>
          <p:spPr>
            <a:xfrm>
              <a:off x="3333750" y="2662238"/>
              <a:ext cx="685800" cy="1717675"/>
            </a:xfrm>
            <a:custGeom>
              <a:avLst/>
              <a:gdLst>
                <a:gd name="connsiteX0" fmla="*/ 259556 w 685800"/>
                <a:gd name="connsiteY0" fmla="*/ 571500 h 1716881"/>
                <a:gd name="connsiteX1" fmla="*/ 240506 w 685800"/>
                <a:gd name="connsiteY1" fmla="*/ 488156 h 1716881"/>
                <a:gd name="connsiteX2" fmla="*/ 216694 w 685800"/>
                <a:gd name="connsiteY2" fmla="*/ 395287 h 1716881"/>
                <a:gd name="connsiteX3" fmla="*/ 192881 w 685800"/>
                <a:gd name="connsiteY3" fmla="*/ 333375 h 1716881"/>
                <a:gd name="connsiteX4" fmla="*/ 166688 w 685800"/>
                <a:gd name="connsiteY4" fmla="*/ 278606 h 1716881"/>
                <a:gd name="connsiteX5" fmla="*/ 135731 w 685800"/>
                <a:gd name="connsiteY5" fmla="*/ 223837 h 1716881"/>
                <a:gd name="connsiteX6" fmla="*/ 109538 w 685800"/>
                <a:gd name="connsiteY6" fmla="*/ 180975 h 1716881"/>
                <a:gd name="connsiteX7" fmla="*/ 76200 w 685800"/>
                <a:gd name="connsiteY7" fmla="*/ 135731 h 1716881"/>
                <a:gd name="connsiteX8" fmla="*/ 50006 w 685800"/>
                <a:gd name="connsiteY8" fmla="*/ 104775 h 1716881"/>
                <a:gd name="connsiteX9" fmla="*/ 21431 w 685800"/>
                <a:gd name="connsiteY9" fmla="*/ 73818 h 1716881"/>
                <a:gd name="connsiteX10" fmla="*/ 7144 w 685800"/>
                <a:gd name="connsiteY10" fmla="*/ 54768 h 1716881"/>
                <a:gd name="connsiteX11" fmla="*/ 0 w 685800"/>
                <a:gd name="connsiteY11" fmla="*/ 38100 h 1716881"/>
                <a:gd name="connsiteX12" fmla="*/ 0 w 685800"/>
                <a:gd name="connsiteY12" fmla="*/ 16668 h 1716881"/>
                <a:gd name="connsiteX13" fmla="*/ 7144 w 685800"/>
                <a:gd name="connsiteY13" fmla="*/ 2381 h 1716881"/>
                <a:gd name="connsiteX14" fmla="*/ 23813 w 685800"/>
                <a:gd name="connsiteY14" fmla="*/ 0 h 1716881"/>
                <a:gd name="connsiteX15" fmla="*/ 61913 w 685800"/>
                <a:gd name="connsiteY15" fmla="*/ 9525 h 1716881"/>
                <a:gd name="connsiteX16" fmla="*/ 133350 w 685800"/>
                <a:gd name="connsiteY16" fmla="*/ 30956 h 1716881"/>
                <a:gd name="connsiteX17" fmla="*/ 192881 w 685800"/>
                <a:gd name="connsiteY17" fmla="*/ 50006 h 1716881"/>
                <a:gd name="connsiteX18" fmla="*/ 280988 w 685800"/>
                <a:gd name="connsiteY18" fmla="*/ 83343 h 1716881"/>
                <a:gd name="connsiteX19" fmla="*/ 350044 w 685800"/>
                <a:gd name="connsiteY19" fmla="*/ 114300 h 1716881"/>
                <a:gd name="connsiteX20" fmla="*/ 414338 w 685800"/>
                <a:gd name="connsiteY20" fmla="*/ 297656 h 1716881"/>
                <a:gd name="connsiteX21" fmla="*/ 464344 w 685800"/>
                <a:gd name="connsiteY21" fmla="*/ 497681 h 1716881"/>
                <a:gd name="connsiteX22" fmla="*/ 504825 w 685800"/>
                <a:gd name="connsiteY22" fmla="*/ 676275 h 1716881"/>
                <a:gd name="connsiteX23" fmla="*/ 521494 w 685800"/>
                <a:gd name="connsiteY23" fmla="*/ 766762 h 1716881"/>
                <a:gd name="connsiteX24" fmla="*/ 550069 w 685800"/>
                <a:gd name="connsiteY24" fmla="*/ 916781 h 1716881"/>
                <a:gd name="connsiteX25" fmla="*/ 573881 w 685800"/>
                <a:gd name="connsiteY25" fmla="*/ 1016793 h 1716881"/>
                <a:gd name="connsiteX26" fmla="*/ 595313 w 685800"/>
                <a:gd name="connsiteY26" fmla="*/ 1104900 h 1716881"/>
                <a:gd name="connsiteX27" fmla="*/ 614363 w 685800"/>
                <a:gd name="connsiteY27" fmla="*/ 1197768 h 1716881"/>
                <a:gd name="connsiteX28" fmla="*/ 645319 w 685800"/>
                <a:gd name="connsiteY28" fmla="*/ 1362075 h 1716881"/>
                <a:gd name="connsiteX29" fmla="*/ 657225 w 685800"/>
                <a:gd name="connsiteY29" fmla="*/ 1421606 h 1716881"/>
                <a:gd name="connsiteX30" fmla="*/ 685800 w 685800"/>
                <a:gd name="connsiteY30" fmla="*/ 1628775 h 1716881"/>
                <a:gd name="connsiteX31" fmla="*/ 659606 w 685800"/>
                <a:gd name="connsiteY31" fmla="*/ 1685925 h 1716881"/>
                <a:gd name="connsiteX32" fmla="*/ 638175 w 685800"/>
                <a:gd name="connsiteY32" fmla="*/ 1709737 h 1716881"/>
                <a:gd name="connsiteX33" fmla="*/ 626269 w 685800"/>
                <a:gd name="connsiteY33" fmla="*/ 1716881 h 1716881"/>
                <a:gd name="connsiteX34" fmla="*/ 604838 w 685800"/>
                <a:gd name="connsiteY34" fmla="*/ 1716881 h 1716881"/>
                <a:gd name="connsiteX35" fmla="*/ 573881 w 685800"/>
                <a:gd name="connsiteY35" fmla="*/ 1704975 h 1716881"/>
                <a:gd name="connsiteX36" fmla="*/ 550069 w 685800"/>
                <a:gd name="connsiteY36" fmla="*/ 1690687 h 1716881"/>
                <a:gd name="connsiteX37" fmla="*/ 521494 w 685800"/>
                <a:gd name="connsiteY37" fmla="*/ 1664493 h 1716881"/>
                <a:gd name="connsiteX38" fmla="*/ 495300 w 685800"/>
                <a:gd name="connsiteY38" fmla="*/ 1616868 h 1716881"/>
                <a:gd name="connsiteX39" fmla="*/ 457200 w 685800"/>
                <a:gd name="connsiteY39" fmla="*/ 1547812 h 1716881"/>
                <a:gd name="connsiteX40" fmla="*/ 409575 w 685800"/>
                <a:gd name="connsiteY40" fmla="*/ 1469231 h 1716881"/>
                <a:gd name="connsiteX41" fmla="*/ 400050 w 685800"/>
                <a:gd name="connsiteY41" fmla="*/ 1421606 h 1716881"/>
                <a:gd name="connsiteX42" fmla="*/ 381000 w 685800"/>
                <a:gd name="connsiteY42" fmla="*/ 1266825 h 1716881"/>
                <a:gd name="connsiteX43" fmla="*/ 357188 w 685800"/>
                <a:gd name="connsiteY43" fmla="*/ 1092993 h 1716881"/>
                <a:gd name="connsiteX44" fmla="*/ 335756 w 685800"/>
                <a:gd name="connsiteY44" fmla="*/ 966787 h 1716881"/>
                <a:gd name="connsiteX45" fmla="*/ 304800 w 685800"/>
                <a:gd name="connsiteY45" fmla="*/ 781050 h 1716881"/>
                <a:gd name="connsiteX46" fmla="*/ 259556 w 685800"/>
                <a:gd name="connsiteY46" fmla="*/ 571500 h 171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5800" h="1716881">
                  <a:moveTo>
                    <a:pt x="259556" y="571500"/>
                  </a:moveTo>
                  <a:lnTo>
                    <a:pt x="240506" y="488156"/>
                  </a:lnTo>
                  <a:lnTo>
                    <a:pt x="216694" y="395287"/>
                  </a:lnTo>
                  <a:lnTo>
                    <a:pt x="192881" y="333375"/>
                  </a:lnTo>
                  <a:lnTo>
                    <a:pt x="166688" y="278606"/>
                  </a:lnTo>
                  <a:lnTo>
                    <a:pt x="135731" y="223837"/>
                  </a:lnTo>
                  <a:lnTo>
                    <a:pt x="109538" y="180975"/>
                  </a:lnTo>
                  <a:lnTo>
                    <a:pt x="76200" y="135731"/>
                  </a:lnTo>
                  <a:lnTo>
                    <a:pt x="50006" y="104775"/>
                  </a:lnTo>
                  <a:lnTo>
                    <a:pt x="21431" y="73818"/>
                  </a:lnTo>
                  <a:lnTo>
                    <a:pt x="7144" y="54768"/>
                  </a:lnTo>
                  <a:lnTo>
                    <a:pt x="0" y="38100"/>
                  </a:lnTo>
                  <a:lnTo>
                    <a:pt x="0" y="16668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33350" y="30956"/>
                  </a:lnTo>
                  <a:lnTo>
                    <a:pt x="192881" y="50006"/>
                  </a:lnTo>
                  <a:lnTo>
                    <a:pt x="280988" y="83343"/>
                  </a:lnTo>
                  <a:lnTo>
                    <a:pt x="350044" y="114300"/>
                  </a:lnTo>
                  <a:lnTo>
                    <a:pt x="414338" y="297656"/>
                  </a:lnTo>
                  <a:lnTo>
                    <a:pt x="464344" y="497681"/>
                  </a:lnTo>
                  <a:lnTo>
                    <a:pt x="504825" y="676275"/>
                  </a:lnTo>
                  <a:lnTo>
                    <a:pt x="521494" y="766762"/>
                  </a:lnTo>
                  <a:lnTo>
                    <a:pt x="550069" y="916781"/>
                  </a:lnTo>
                  <a:lnTo>
                    <a:pt x="573881" y="1016793"/>
                  </a:lnTo>
                  <a:lnTo>
                    <a:pt x="595313" y="1104900"/>
                  </a:lnTo>
                  <a:lnTo>
                    <a:pt x="614363" y="1197768"/>
                  </a:lnTo>
                  <a:lnTo>
                    <a:pt x="645319" y="1362075"/>
                  </a:lnTo>
                  <a:lnTo>
                    <a:pt x="657225" y="1421606"/>
                  </a:lnTo>
                  <a:lnTo>
                    <a:pt x="685800" y="1628775"/>
                  </a:lnTo>
                  <a:lnTo>
                    <a:pt x="659606" y="1685925"/>
                  </a:lnTo>
                  <a:lnTo>
                    <a:pt x="638175" y="1709737"/>
                  </a:lnTo>
                  <a:lnTo>
                    <a:pt x="626269" y="1716881"/>
                  </a:lnTo>
                  <a:lnTo>
                    <a:pt x="604838" y="1716881"/>
                  </a:lnTo>
                  <a:lnTo>
                    <a:pt x="573881" y="1704975"/>
                  </a:lnTo>
                  <a:lnTo>
                    <a:pt x="550069" y="1690687"/>
                  </a:lnTo>
                  <a:lnTo>
                    <a:pt x="521494" y="1664493"/>
                  </a:lnTo>
                  <a:lnTo>
                    <a:pt x="495300" y="1616868"/>
                  </a:lnTo>
                  <a:lnTo>
                    <a:pt x="457200" y="1547812"/>
                  </a:lnTo>
                  <a:lnTo>
                    <a:pt x="409575" y="1469231"/>
                  </a:lnTo>
                  <a:lnTo>
                    <a:pt x="400050" y="1421606"/>
                  </a:lnTo>
                  <a:lnTo>
                    <a:pt x="381000" y="1266825"/>
                  </a:lnTo>
                  <a:lnTo>
                    <a:pt x="357188" y="1092993"/>
                  </a:lnTo>
                  <a:lnTo>
                    <a:pt x="335756" y="966787"/>
                  </a:lnTo>
                  <a:lnTo>
                    <a:pt x="304800" y="781050"/>
                  </a:lnTo>
                  <a:lnTo>
                    <a:pt x="259556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AD8E3E1C-2284-DB4A-BB5E-C901A24062AE}"/>
                </a:ext>
              </a:extLst>
            </p:cNvPr>
            <p:cNvSpPr/>
            <p:nvPr/>
          </p:nvSpPr>
          <p:spPr>
            <a:xfrm>
              <a:off x="2541588" y="4435475"/>
              <a:ext cx="4643437" cy="669925"/>
            </a:xfrm>
            <a:custGeom>
              <a:avLst/>
              <a:gdLst>
                <a:gd name="connsiteX0" fmla="*/ 1691640 w 4644390"/>
                <a:gd name="connsiteY0" fmla="*/ 247650 h 670560"/>
                <a:gd name="connsiteX1" fmla="*/ 1874520 w 4644390"/>
                <a:gd name="connsiteY1" fmla="*/ 224790 h 670560"/>
                <a:gd name="connsiteX2" fmla="*/ 2065020 w 4644390"/>
                <a:gd name="connsiteY2" fmla="*/ 205740 h 670560"/>
                <a:gd name="connsiteX3" fmla="*/ 2179320 w 4644390"/>
                <a:gd name="connsiteY3" fmla="*/ 198120 h 670560"/>
                <a:gd name="connsiteX4" fmla="*/ 2385060 w 4644390"/>
                <a:gd name="connsiteY4" fmla="*/ 182880 h 670560"/>
                <a:gd name="connsiteX5" fmla="*/ 2594610 w 4644390"/>
                <a:gd name="connsiteY5" fmla="*/ 160020 h 670560"/>
                <a:gd name="connsiteX6" fmla="*/ 2846070 w 4644390"/>
                <a:gd name="connsiteY6" fmla="*/ 137160 h 670560"/>
                <a:gd name="connsiteX7" fmla="*/ 3135630 w 4644390"/>
                <a:gd name="connsiteY7" fmla="*/ 110490 h 670560"/>
                <a:gd name="connsiteX8" fmla="*/ 3432810 w 4644390"/>
                <a:gd name="connsiteY8" fmla="*/ 80010 h 670560"/>
                <a:gd name="connsiteX9" fmla="*/ 3630930 w 4644390"/>
                <a:gd name="connsiteY9" fmla="*/ 60960 h 670560"/>
                <a:gd name="connsiteX10" fmla="*/ 3745230 w 4644390"/>
                <a:gd name="connsiteY10" fmla="*/ 49530 h 670560"/>
                <a:gd name="connsiteX11" fmla="*/ 3802380 w 4644390"/>
                <a:gd name="connsiteY11" fmla="*/ 45720 h 670560"/>
                <a:gd name="connsiteX12" fmla="*/ 3867150 w 4644390"/>
                <a:gd name="connsiteY12" fmla="*/ 30480 h 670560"/>
                <a:gd name="connsiteX13" fmla="*/ 3962400 w 4644390"/>
                <a:gd name="connsiteY13" fmla="*/ 3810 h 670560"/>
                <a:gd name="connsiteX14" fmla="*/ 3996690 w 4644390"/>
                <a:gd name="connsiteY14" fmla="*/ 0 h 670560"/>
                <a:gd name="connsiteX15" fmla="*/ 4069080 w 4644390"/>
                <a:gd name="connsiteY15" fmla="*/ 7620 h 670560"/>
                <a:gd name="connsiteX16" fmla="*/ 4217670 w 4644390"/>
                <a:gd name="connsiteY16" fmla="*/ 34290 h 670560"/>
                <a:gd name="connsiteX17" fmla="*/ 4381500 w 4644390"/>
                <a:gd name="connsiteY17" fmla="*/ 72390 h 670560"/>
                <a:gd name="connsiteX18" fmla="*/ 4450080 w 4644390"/>
                <a:gd name="connsiteY18" fmla="*/ 95250 h 670560"/>
                <a:gd name="connsiteX19" fmla="*/ 4514850 w 4644390"/>
                <a:gd name="connsiteY19" fmla="*/ 118110 h 670560"/>
                <a:gd name="connsiteX20" fmla="*/ 4575810 w 4644390"/>
                <a:gd name="connsiteY20" fmla="*/ 148590 h 670560"/>
                <a:gd name="connsiteX21" fmla="*/ 4613910 w 4644390"/>
                <a:gd name="connsiteY21" fmla="*/ 175260 h 670560"/>
                <a:gd name="connsiteX22" fmla="*/ 4632960 w 4644390"/>
                <a:gd name="connsiteY22" fmla="*/ 194310 h 670560"/>
                <a:gd name="connsiteX23" fmla="*/ 4644390 w 4644390"/>
                <a:gd name="connsiteY23" fmla="*/ 224790 h 670560"/>
                <a:gd name="connsiteX24" fmla="*/ 4644390 w 4644390"/>
                <a:gd name="connsiteY24" fmla="*/ 262890 h 670560"/>
                <a:gd name="connsiteX25" fmla="*/ 4632960 w 4644390"/>
                <a:gd name="connsiteY25" fmla="*/ 297180 h 670560"/>
                <a:gd name="connsiteX26" fmla="*/ 4606290 w 4644390"/>
                <a:gd name="connsiteY26" fmla="*/ 316230 h 670560"/>
                <a:gd name="connsiteX27" fmla="*/ 4549140 w 4644390"/>
                <a:gd name="connsiteY27" fmla="*/ 335280 h 670560"/>
                <a:gd name="connsiteX28" fmla="*/ 4507230 w 4644390"/>
                <a:gd name="connsiteY28" fmla="*/ 335280 h 670560"/>
                <a:gd name="connsiteX29" fmla="*/ 4339590 w 4644390"/>
                <a:gd name="connsiteY29" fmla="*/ 320040 h 670560"/>
                <a:gd name="connsiteX30" fmla="*/ 4145280 w 4644390"/>
                <a:gd name="connsiteY30" fmla="*/ 304800 h 670560"/>
                <a:gd name="connsiteX31" fmla="*/ 3890010 w 4644390"/>
                <a:gd name="connsiteY31" fmla="*/ 289560 h 670560"/>
                <a:gd name="connsiteX32" fmla="*/ 3669030 w 4644390"/>
                <a:gd name="connsiteY32" fmla="*/ 285750 h 670560"/>
                <a:gd name="connsiteX33" fmla="*/ 3425190 w 4644390"/>
                <a:gd name="connsiteY33" fmla="*/ 289560 h 670560"/>
                <a:gd name="connsiteX34" fmla="*/ 3086100 w 4644390"/>
                <a:gd name="connsiteY34" fmla="*/ 300990 h 670560"/>
                <a:gd name="connsiteX35" fmla="*/ 2800350 w 4644390"/>
                <a:gd name="connsiteY35" fmla="*/ 320040 h 670560"/>
                <a:gd name="connsiteX36" fmla="*/ 2472690 w 4644390"/>
                <a:gd name="connsiteY36" fmla="*/ 350520 h 670560"/>
                <a:gd name="connsiteX37" fmla="*/ 2369820 w 4644390"/>
                <a:gd name="connsiteY37" fmla="*/ 361950 h 670560"/>
                <a:gd name="connsiteX38" fmla="*/ 2076450 w 4644390"/>
                <a:gd name="connsiteY38" fmla="*/ 388620 h 670560"/>
                <a:gd name="connsiteX39" fmla="*/ 1805940 w 4644390"/>
                <a:gd name="connsiteY39" fmla="*/ 415290 h 670560"/>
                <a:gd name="connsiteX40" fmla="*/ 1554480 w 4644390"/>
                <a:gd name="connsiteY40" fmla="*/ 449580 h 670560"/>
                <a:gd name="connsiteX41" fmla="*/ 1341120 w 4644390"/>
                <a:gd name="connsiteY41" fmla="*/ 483870 h 670560"/>
                <a:gd name="connsiteX42" fmla="*/ 1139190 w 4644390"/>
                <a:gd name="connsiteY42" fmla="*/ 521970 h 670560"/>
                <a:gd name="connsiteX43" fmla="*/ 906780 w 4644390"/>
                <a:gd name="connsiteY43" fmla="*/ 571500 h 670560"/>
                <a:gd name="connsiteX44" fmla="*/ 716280 w 4644390"/>
                <a:gd name="connsiteY44" fmla="*/ 621030 h 670560"/>
                <a:gd name="connsiteX45" fmla="*/ 514350 w 4644390"/>
                <a:gd name="connsiteY45" fmla="*/ 670560 h 670560"/>
                <a:gd name="connsiteX46" fmla="*/ 483870 w 4644390"/>
                <a:gd name="connsiteY46" fmla="*/ 670560 h 670560"/>
                <a:gd name="connsiteX47" fmla="*/ 438150 w 4644390"/>
                <a:gd name="connsiteY47" fmla="*/ 662940 h 670560"/>
                <a:gd name="connsiteX48" fmla="*/ 381000 w 4644390"/>
                <a:gd name="connsiteY48" fmla="*/ 636270 h 670560"/>
                <a:gd name="connsiteX49" fmla="*/ 323850 w 4644390"/>
                <a:gd name="connsiteY49" fmla="*/ 601980 h 670560"/>
                <a:gd name="connsiteX50" fmla="*/ 217170 w 4644390"/>
                <a:gd name="connsiteY50" fmla="*/ 514350 h 670560"/>
                <a:gd name="connsiteX51" fmla="*/ 121920 w 4644390"/>
                <a:gd name="connsiteY51" fmla="*/ 422910 h 670560"/>
                <a:gd name="connsiteX52" fmla="*/ 34290 w 4644390"/>
                <a:gd name="connsiteY52" fmla="*/ 339090 h 670560"/>
                <a:gd name="connsiteX53" fmla="*/ 15240 w 4644390"/>
                <a:gd name="connsiteY53" fmla="*/ 312420 h 670560"/>
                <a:gd name="connsiteX54" fmla="*/ 3810 w 4644390"/>
                <a:gd name="connsiteY54" fmla="*/ 289560 h 670560"/>
                <a:gd name="connsiteX55" fmla="*/ 0 w 4644390"/>
                <a:gd name="connsiteY55" fmla="*/ 270510 h 670560"/>
                <a:gd name="connsiteX56" fmla="*/ 7620 w 4644390"/>
                <a:gd name="connsiteY56" fmla="*/ 255270 h 670560"/>
                <a:gd name="connsiteX57" fmla="*/ 15240 w 4644390"/>
                <a:gd name="connsiteY57" fmla="*/ 251460 h 670560"/>
                <a:gd name="connsiteX58" fmla="*/ 45720 w 4644390"/>
                <a:gd name="connsiteY58" fmla="*/ 262890 h 670560"/>
                <a:gd name="connsiteX59" fmla="*/ 106680 w 4644390"/>
                <a:gd name="connsiteY59" fmla="*/ 289560 h 670560"/>
                <a:gd name="connsiteX60" fmla="*/ 171450 w 4644390"/>
                <a:gd name="connsiteY60" fmla="*/ 320040 h 670560"/>
                <a:gd name="connsiteX61" fmla="*/ 236220 w 4644390"/>
                <a:gd name="connsiteY61" fmla="*/ 342900 h 670560"/>
                <a:gd name="connsiteX62" fmla="*/ 297180 w 4644390"/>
                <a:gd name="connsiteY62" fmla="*/ 365760 h 670560"/>
                <a:gd name="connsiteX63" fmla="*/ 354330 w 4644390"/>
                <a:gd name="connsiteY63" fmla="*/ 381000 h 670560"/>
                <a:gd name="connsiteX64" fmla="*/ 411480 w 4644390"/>
                <a:gd name="connsiteY64" fmla="*/ 396240 h 670560"/>
                <a:gd name="connsiteX65" fmla="*/ 472440 w 4644390"/>
                <a:gd name="connsiteY65" fmla="*/ 403860 h 670560"/>
                <a:gd name="connsiteX66" fmla="*/ 552450 w 4644390"/>
                <a:gd name="connsiteY66" fmla="*/ 400050 h 670560"/>
                <a:gd name="connsiteX67" fmla="*/ 742950 w 4644390"/>
                <a:gd name="connsiteY67" fmla="*/ 384810 h 670560"/>
                <a:gd name="connsiteX68" fmla="*/ 994410 w 4644390"/>
                <a:gd name="connsiteY68" fmla="*/ 350520 h 670560"/>
                <a:gd name="connsiteX69" fmla="*/ 1303020 w 4644390"/>
                <a:gd name="connsiteY69" fmla="*/ 300990 h 670560"/>
                <a:gd name="connsiteX70" fmla="*/ 1691640 w 4644390"/>
                <a:gd name="connsiteY70" fmla="*/ 24765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44390" h="670560">
                  <a:moveTo>
                    <a:pt x="1691640" y="247650"/>
                  </a:moveTo>
                  <a:lnTo>
                    <a:pt x="1874520" y="224790"/>
                  </a:lnTo>
                  <a:lnTo>
                    <a:pt x="2065020" y="205740"/>
                  </a:lnTo>
                  <a:lnTo>
                    <a:pt x="2179320" y="198120"/>
                  </a:lnTo>
                  <a:lnTo>
                    <a:pt x="2385060" y="182880"/>
                  </a:lnTo>
                  <a:lnTo>
                    <a:pt x="2594610" y="160020"/>
                  </a:lnTo>
                  <a:lnTo>
                    <a:pt x="2846070" y="137160"/>
                  </a:lnTo>
                  <a:lnTo>
                    <a:pt x="3135630" y="110490"/>
                  </a:lnTo>
                  <a:lnTo>
                    <a:pt x="3432810" y="80010"/>
                  </a:lnTo>
                  <a:lnTo>
                    <a:pt x="3630930" y="60960"/>
                  </a:lnTo>
                  <a:lnTo>
                    <a:pt x="3745230" y="49530"/>
                  </a:lnTo>
                  <a:lnTo>
                    <a:pt x="3802380" y="45720"/>
                  </a:lnTo>
                  <a:lnTo>
                    <a:pt x="3867150" y="30480"/>
                  </a:lnTo>
                  <a:lnTo>
                    <a:pt x="3962400" y="3810"/>
                  </a:lnTo>
                  <a:lnTo>
                    <a:pt x="3996690" y="0"/>
                  </a:lnTo>
                  <a:lnTo>
                    <a:pt x="4069080" y="7620"/>
                  </a:lnTo>
                  <a:lnTo>
                    <a:pt x="4217670" y="34290"/>
                  </a:lnTo>
                  <a:lnTo>
                    <a:pt x="4381500" y="72390"/>
                  </a:lnTo>
                  <a:lnTo>
                    <a:pt x="4450080" y="95250"/>
                  </a:lnTo>
                  <a:lnTo>
                    <a:pt x="4514850" y="118110"/>
                  </a:lnTo>
                  <a:lnTo>
                    <a:pt x="4575810" y="148590"/>
                  </a:lnTo>
                  <a:lnTo>
                    <a:pt x="4613910" y="175260"/>
                  </a:lnTo>
                  <a:lnTo>
                    <a:pt x="4632960" y="194310"/>
                  </a:lnTo>
                  <a:lnTo>
                    <a:pt x="4644390" y="224790"/>
                  </a:lnTo>
                  <a:lnTo>
                    <a:pt x="4644390" y="262890"/>
                  </a:lnTo>
                  <a:lnTo>
                    <a:pt x="4632960" y="297180"/>
                  </a:lnTo>
                  <a:lnTo>
                    <a:pt x="4606290" y="316230"/>
                  </a:lnTo>
                  <a:lnTo>
                    <a:pt x="4549140" y="335280"/>
                  </a:lnTo>
                  <a:lnTo>
                    <a:pt x="4507230" y="335280"/>
                  </a:lnTo>
                  <a:lnTo>
                    <a:pt x="4339590" y="320040"/>
                  </a:lnTo>
                  <a:lnTo>
                    <a:pt x="4145280" y="304800"/>
                  </a:lnTo>
                  <a:lnTo>
                    <a:pt x="3890010" y="289560"/>
                  </a:lnTo>
                  <a:lnTo>
                    <a:pt x="3669030" y="285750"/>
                  </a:lnTo>
                  <a:lnTo>
                    <a:pt x="3425190" y="289560"/>
                  </a:lnTo>
                  <a:lnTo>
                    <a:pt x="3086100" y="300990"/>
                  </a:lnTo>
                  <a:lnTo>
                    <a:pt x="2800350" y="320040"/>
                  </a:lnTo>
                  <a:lnTo>
                    <a:pt x="2472690" y="350520"/>
                  </a:lnTo>
                  <a:lnTo>
                    <a:pt x="2369820" y="361950"/>
                  </a:lnTo>
                  <a:lnTo>
                    <a:pt x="2076450" y="388620"/>
                  </a:lnTo>
                  <a:lnTo>
                    <a:pt x="1805940" y="415290"/>
                  </a:lnTo>
                  <a:lnTo>
                    <a:pt x="1554480" y="449580"/>
                  </a:lnTo>
                  <a:lnTo>
                    <a:pt x="1341120" y="483870"/>
                  </a:lnTo>
                  <a:lnTo>
                    <a:pt x="1139190" y="521970"/>
                  </a:lnTo>
                  <a:lnTo>
                    <a:pt x="906780" y="571500"/>
                  </a:lnTo>
                  <a:lnTo>
                    <a:pt x="716280" y="621030"/>
                  </a:lnTo>
                  <a:lnTo>
                    <a:pt x="514350" y="670560"/>
                  </a:lnTo>
                  <a:lnTo>
                    <a:pt x="483870" y="670560"/>
                  </a:lnTo>
                  <a:lnTo>
                    <a:pt x="438150" y="662940"/>
                  </a:lnTo>
                  <a:lnTo>
                    <a:pt x="381000" y="636270"/>
                  </a:lnTo>
                  <a:lnTo>
                    <a:pt x="323850" y="601980"/>
                  </a:lnTo>
                  <a:lnTo>
                    <a:pt x="217170" y="514350"/>
                  </a:lnTo>
                  <a:lnTo>
                    <a:pt x="121920" y="422910"/>
                  </a:lnTo>
                  <a:lnTo>
                    <a:pt x="34290" y="339090"/>
                  </a:lnTo>
                  <a:lnTo>
                    <a:pt x="15240" y="312420"/>
                  </a:lnTo>
                  <a:lnTo>
                    <a:pt x="3810" y="289560"/>
                  </a:lnTo>
                  <a:lnTo>
                    <a:pt x="0" y="270510"/>
                  </a:lnTo>
                  <a:lnTo>
                    <a:pt x="7620" y="255270"/>
                  </a:lnTo>
                  <a:lnTo>
                    <a:pt x="15240" y="251460"/>
                  </a:lnTo>
                  <a:lnTo>
                    <a:pt x="45720" y="262890"/>
                  </a:lnTo>
                  <a:lnTo>
                    <a:pt x="106680" y="289560"/>
                  </a:lnTo>
                  <a:lnTo>
                    <a:pt x="171450" y="320040"/>
                  </a:lnTo>
                  <a:lnTo>
                    <a:pt x="236220" y="342900"/>
                  </a:lnTo>
                  <a:lnTo>
                    <a:pt x="297180" y="365760"/>
                  </a:lnTo>
                  <a:lnTo>
                    <a:pt x="354330" y="381000"/>
                  </a:lnTo>
                  <a:lnTo>
                    <a:pt x="411480" y="396240"/>
                  </a:lnTo>
                  <a:lnTo>
                    <a:pt x="472440" y="403860"/>
                  </a:lnTo>
                  <a:lnTo>
                    <a:pt x="552450" y="400050"/>
                  </a:lnTo>
                  <a:lnTo>
                    <a:pt x="742950" y="384810"/>
                  </a:lnTo>
                  <a:lnTo>
                    <a:pt x="994410" y="350520"/>
                  </a:lnTo>
                  <a:lnTo>
                    <a:pt x="1303020" y="300990"/>
                  </a:lnTo>
                  <a:lnTo>
                    <a:pt x="1691640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3057F84E-8407-BC40-B37F-833B285AEC4E}"/>
                </a:ext>
              </a:extLst>
            </p:cNvPr>
            <p:cNvSpPr/>
            <p:nvPr/>
          </p:nvSpPr>
          <p:spPr>
            <a:xfrm>
              <a:off x="3624263" y="2516188"/>
              <a:ext cx="2747962" cy="1644650"/>
            </a:xfrm>
            <a:custGeom>
              <a:avLst/>
              <a:gdLst>
                <a:gd name="connsiteX0" fmla="*/ 581025 w 2747962"/>
                <a:gd name="connsiteY0" fmla="*/ 376238 h 1643063"/>
                <a:gd name="connsiteX1" fmla="*/ 314325 w 2747962"/>
                <a:gd name="connsiteY1" fmla="*/ 402432 h 1643063"/>
                <a:gd name="connsiteX2" fmla="*/ 80962 w 2747962"/>
                <a:gd name="connsiteY2" fmla="*/ 423863 h 1643063"/>
                <a:gd name="connsiteX3" fmla="*/ 59531 w 2747962"/>
                <a:gd name="connsiteY3" fmla="*/ 423863 h 1643063"/>
                <a:gd name="connsiteX4" fmla="*/ 0 w 2747962"/>
                <a:gd name="connsiteY4" fmla="*/ 271463 h 1643063"/>
                <a:gd name="connsiteX5" fmla="*/ 250031 w 2747962"/>
                <a:gd name="connsiteY5" fmla="*/ 250032 h 1643063"/>
                <a:gd name="connsiteX6" fmla="*/ 554831 w 2747962"/>
                <a:gd name="connsiteY6" fmla="*/ 214313 h 1643063"/>
                <a:gd name="connsiteX7" fmla="*/ 840581 w 2747962"/>
                <a:gd name="connsiteY7" fmla="*/ 190500 h 1643063"/>
                <a:gd name="connsiteX8" fmla="*/ 1166812 w 2747962"/>
                <a:gd name="connsiteY8" fmla="*/ 159544 h 1643063"/>
                <a:gd name="connsiteX9" fmla="*/ 1538287 w 2747962"/>
                <a:gd name="connsiteY9" fmla="*/ 121444 h 1643063"/>
                <a:gd name="connsiteX10" fmla="*/ 1800225 w 2747962"/>
                <a:gd name="connsiteY10" fmla="*/ 95250 h 1643063"/>
                <a:gd name="connsiteX11" fmla="*/ 2085975 w 2747962"/>
                <a:gd name="connsiteY11" fmla="*/ 61913 h 1643063"/>
                <a:gd name="connsiteX12" fmla="*/ 2235993 w 2747962"/>
                <a:gd name="connsiteY12" fmla="*/ 47625 h 1643063"/>
                <a:gd name="connsiteX13" fmla="*/ 2293143 w 2747962"/>
                <a:gd name="connsiteY13" fmla="*/ 30957 h 1643063"/>
                <a:gd name="connsiteX14" fmla="*/ 2371725 w 2747962"/>
                <a:gd name="connsiteY14" fmla="*/ 9525 h 1643063"/>
                <a:gd name="connsiteX15" fmla="*/ 2431256 w 2747962"/>
                <a:gd name="connsiteY15" fmla="*/ 0 h 1643063"/>
                <a:gd name="connsiteX16" fmla="*/ 2476500 w 2747962"/>
                <a:gd name="connsiteY16" fmla="*/ 2382 h 1643063"/>
                <a:gd name="connsiteX17" fmla="*/ 2493168 w 2747962"/>
                <a:gd name="connsiteY17" fmla="*/ 7144 h 1643063"/>
                <a:gd name="connsiteX18" fmla="*/ 2512218 w 2747962"/>
                <a:gd name="connsiteY18" fmla="*/ 21432 h 1643063"/>
                <a:gd name="connsiteX19" fmla="*/ 2547937 w 2747962"/>
                <a:gd name="connsiteY19" fmla="*/ 54769 h 1643063"/>
                <a:gd name="connsiteX20" fmla="*/ 2607468 w 2747962"/>
                <a:gd name="connsiteY20" fmla="*/ 111919 h 1643063"/>
                <a:gd name="connsiteX21" fmla="*/ 2664618 w 2747962"/>
                <a:gd name="connsiteY21" fmla="*/ 173832 h 1643063"/>
                <a:gd name="connsiteX22" fmla="*/ 2693193 w 2747962"/>
                <a:gd name="connsiteY22" fmla="*/ 207169 h 1643063"/>
                <a:gd name="connsiteX23" fmla="*/ 2717006 w 2747962"/>
                <a:gd name="connsiteY23" fmla="*/ 233363 h 1643063"/>
                <a:gd name="connsiteX24" fmla="*/ 2738437 w 2747962"/>
                <a:gd name="connsiteY24" fmla="*/ 266700 h 1643063"/>
                <a:gd name="connsiteX25" fmla="*/ 2745581 w 2747962"/>
                <a:gd name="connsiteY25" fmla="*/ 285750 h 1643063"/>
                <a:gd name="connsiteX26" fmla="*/ 2747962 w 2747962"/>
                <a:gd name="connsiteY26" fmla="*/ 302419 h 1643063"/>
                <a:gd name="connsiteX27" fmla="*/ 2743200 w 2747962"/>
                <a:gd name="connsiteY27" fmla="*/ 326232 h 1643063"/>
                <a:gd name="connsiteX28" fmla="*/ 2731293 w 2747962"/>
                <a:gd name="connsiteY28" fmla="*/ 350044 h 1643063"/>
                <a:gd name="connsiteX29" fmla="*/ 2709862 w 2747962"/>
                <a:gd name="connsiteY29" fmla="*/ 373857 h 1643063"/>
                <a:gd name="connsiteX30" fmla="*/ 2690812 w 2747962"/>
                <a:gd name="connsiteY30" fmla="*/ 388144 h 1643063"/>
                <a:gd name="connsiteX31" fmla="*/ 2650331 w 2747962"/>
                <a:gd name="connsiteY31" fmla="*/ 459582 h 1643063"/>
                <a:gd name="connsiteX32" fmla="*/ 2636043 w 2747962"/>
                <a:gd name="connsiteY32" fmla="*/ 500063 h 1643063"/>
                <a:gd name="connsiteX33" fmla="*/ 2583656 w 2747962"/>
                <a:gd name="connsiteY33" fmla="*/ 788194 h 1643063"/>
                <a:gd name="connsiteX34" fmla="*/ 2519362 w 2747962"/>
                <a:gd name="connsiteY34" fmla="*/ 1147763 h 1643063"/>
                <a:gd name="connsiteX35" fmla="*/ 2462212 w 2747962"/>
                <a:gd name="connsiteY35" fmla="*/ 1454944 h 1643063"/>
                <a:gd name="connsiteX36" fmla="*/ 2452687 w 2747962"/>
                <a:gd name="connsiteY36" fmla="*/ 1490663 h 1643063"/>
                <a:gd name="connsiteX37" fmla="*/ 2428875 w 2747962"/>
                <a:gd name="connsiteY37" fmla="*/ 1528763 h 1643063"/>
                <a:gd name="connsiteX38" fmla="*/ 2400300 w 2747962"/>
                <a:gd name="connsiteY38" fmla="*/ 1559719 h 1643063"/>
                <a:gd name="connsiteX39" fmla="*/ 2362200 w 2747962"/>
                <a:gd name="connsiteY39" fmla="*/ 1595438 h 1643063"/>
                <a:gd name="connsiteX40" fmla="*/ 2331243 w 2747962"/>
                <a:gd name="connsiteY40" fmla="*/ 1619250 h 1643063"/>
                <a:gd name="connsiteX41" fmla="*/ 2295525 w 2747962"/>
                <a:gd name="connsiteY41" fmla="*/ 1643063 h 1643063"/>
                <a:gd name="connsiteX42" fmla="*/ 2281237 w 2747962"/>
                <a:gd name="connsiteY42" fmla="*/ 1643063 h 1643063"/>
                <a:gd name="connsiteX43" fmla="*/ 2255043 w 2747962"/>
                <a:gd name="connsiteY43" fmla="*/ 1616869 h 1643063"/>
                <a:gd name="connsiteX44" fmla="*/ 2219325 w 2747962"/>
                <a:gd name="connsiteY44" fmla="*/ 1566863 h 1643063"/>
                <a:gd name="connsiteX45" fmla="*/ 2243137 w 2747962"/>
                <a:gd name="connsiteY45" fmla="*/ 1264444 h 1643063"/>
                <a:gd name="connsiteX46" fmla="*/ 2286000 w 2747962"/>
                <a:gd name="connsiteY46" fmla="*/ 950119 h 1643063"/>
                <a:gd name="connsiteX47" fmla="*/ 2326481 w 2747962"/>
                <a:gd name="connsiteY47" fmla="*/ 661988 h 1643063"/>
                <a:gd name="connsiteX48" fmla="*/ 2350293 w 2747962"/>
                <a:gd name="connsiteY48" fmla="*/ 476250 h 1643063"/>
                <a:gd name="connsiteX49" fmla="*/ 2366962 w 2747962"/>
                <a:gd name="connsiteY49" fmla="*/ 354807 h 1643063"/>
                <a:gd name="connsiteX50" fmla="*/ 2369343 w 2747962"/>
                <a:gd name="connsiteY50" fmla="*/ 316707 h 1643063"/>
                <a:gd name="connsiteX51" fmla="*/ 2364581 w 2747962"/>
                <a:gd name="connsiteY51" fmla="*/ 283369 h 1643063"/>
                <a:gd name="connsiteX52" fmla="*/ 2350293 w 2747962"/>
                <a:gd name="connsiteY52" fmla="*/ 247650 h 1643063"/>
                <a:gd name="connsiteX53" fmla="*/ 2328862 w 2747962"/>
                <a:gd name="connsiteY53" fmla="*/ 228600 h 1643063"/>
                <a:gd name="connsiteX54" fmla="*/ 2305050 w 2747962"/>
                <a:gd name="connsiteY54" fmla="*/ 221457 h 1643063"/>
                <a:gd name="connsiteX55" fmla="*/ 2190750 w 2747962"/>
                <a:gd name="connsiteY55" fmla="*/ 226219 h 1643063"/>
                <a:gd name="connsiteX56" fmla="*/ 1969293 w 2747962"/>
                <a:gd name="connsiteY56" fmla="*/ 238125 h 1643063"/>
                <a:gd name="connsiteX57" fmla="*/ 1638300 w 2747962"/>
                <a:gd name="connsiteY57" fmla="*/ 264319 h 1643063"/>
                <a:gd name="connsiteX58" fmla="*/ 1269206 w 2747962"/>
                <a:gd name="connsiteY58" fmla="*/ 307182 h 1643063"/>
                <a:gd name="connsiteX59" fmla="*/ 942975 w 2747962"/>
                <a:gd name="connsiteY59" fmla="*/ 340519 h 1643063"/>
                <a:gd name="connsiteX60" fmla="*/ 581025 w 2747962"/>
                <a:gd name="connsiteY60" fmla="*/ 376238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7962" h="1643063">
                  <a:moveTo>
                    <a:pt x="581025" y="376238"/>
                  </a:moveTo>
                  <a:lnTo>
                    <a:pt x="314325" y="402432"/>
                  </a:lnTo>
                  <a:lnTo>
                    <a:pt x="80962" y="423863"/>
                  </a:lnTo>
                  <a:lnTo>
                    <a:pt x="59531" y="423863"/>
                  </a:lnTo>
                  <a:lnTo>
                    <a:pt x="0" y="271463"/>
                  </a:lnTo>
                  <a:lnTo>
                    <a:pt x="250031" y="250032"/>
                  </a:lnTo>
                  <a:lnTo>
                    <a:pt x="554831" y="214313"/>
                  </a:lnTo>
                  <a:lnTo>
                    <a:pt x="840581" y="190500"/>
                  </a:lnTo>
                  <a:lnTo>
                    <a:pt x="1166812" y="159544"/>
                  </a:lnTo>
                  <a:lnTo>
                    <a:pt x="1538287" y="121444"/>
                  </a:lnTo>
                  <a:lnTo>
                    <a:pt x="1800225" y="95250"/>
                  </a:lnTo>
                  <a:lnTo>
                    <a:pt x="2085975" y="61913"/>
                  </a:lnTo>
                  <a:lnTo>
                    <a:pt x="2235993" y="47625"/>
                  </a:lnTo>
                  <a:lnTo>
                    <a:pt x="2293143" y="30957"/>
                  </a:lnTo>
                  <a:lnTo>
                    <a:pt x="2371725" y="9525"/>
                  </a:lnTo>
                  <a:lnTo>
                    <a:pt x="2431256" y="0"/>
                  </a:lnTo>
                  <a:lnTo>
                    <a:pt x="2476500" y="2382"/>
                  </a:lnTo>
                  <a:lnTo>
                    <a:pt x="2493168" y="7144"/>
                  </a:lnTo>
                  <a:lnTo>
                    <a:pt x="2512218" y="21432"/>
                  </a:lnTo>
                  <a:lnTo>
                    <a:pt x="2547937" y="54769"/>
                  </a:lnTo>
                  <a:lnTo>
                    <a:pt x="2607468" y="111919"/>
                  </a:lnTo>
                  <a:lnTo>
                    <a:pt x="2664618" y="173832"/>
                  </a:lnTo>
                  <a:lnTo>
                    <a:pt x="2693193" y="207169"/>
                  </a:lnTo>
                  <a:lnTo>
                    <a:pt x="2717006" y="233363"/>
                  </a:lnTo>
                  <a:lnTo>
                    <a:pt x="2738437" y="266700"/>
                  </a:lnTo>
                  <a:lnTo>
                    <a:pt x="2745581" y="285750"/>
                  </a:lnTo>
                  <a:lnTo>
                    <a:pt x="2747962" y="302419"/>
                  </a:lnTo>
                  <a:lnTo>
                    <a:pt x="2743200" y="326232"/>
                  </a:lnTo>
                  <a:lnTo>
                    <a:pt x="2731293" y="350044"/>
                  </a:lnTo>
                  <a:lnTo>
                    <a:pt x="2709862" y="373857"/>
                  </a:lnTo>
                  <a:lnTo>
                    <a:pt x="2690812" y="388144"/>
                  </a:lnTo>
                  <a:lnTo>
                    <a:pt x="2650331" y="459582"/>
                  </a:lnTo>
                  <a:lnTo>
                    <a:pt x="2636043" y="500063"/>
                  </a:lnTo>
                  <a:lnTo>
                    <a:pt x="2583656" y="788194"/>
                  </a:lnTo>
                  <a:lnTo>
                    <a:pt x="2519362" y="1147763"/>
                  </a:lnTo>
                  <a:lnTo>
                    <a:pt x="2462212" y="1454944"/>
                  </a:lnTo>
                  <a:lnTo>
                    <a:pt x="2452687" y="1490663"/>
                  </a:lnTo>
                  <a:lnTo>
                    <a:pt x="2428875" y="1528763"/>
                  </a:lnTo>
                  <a:lnTo>
                    <a:pt x="2400300" y="1559719"/>
                  </a:lnTo>
                  <a:lnTo>
                    <a:pt x="2362200" y="1595438"/>
                  </a:lnTo>
                  <a:lnTo>
                    <a:pt x="2331243" y="1619250"/>
                  </a:lnTo>
                  <a:lnTo>
                    <a:pt x="2295525" y="1643063"/>
                  </a:lnTo>
                  <a:lnTo>
                    <a:pt x="2281237" y="1643063"/>
                  </a:lnTo>
                  <a:lnTo>
                    <a:pt x="2255043" y="1616869"/>
                  </a:lnTo>
                  <a:lnTo>
                    <a:pt x="2219325" y="1566863"/>
                  </a:lnTo>
                  <a:lnTo>
                    <a:pt x="2243137" y="1264444"/>
                  </a:lnTo>
                  <a:lnTo>
                    <a:pt x="2286000" y="950119"/>
                  </a:lnTo>
                  <a:lnTo>
                    <a:pt x="2326481" y="661988"/>
                  </a:lnTo>
                  <a:lnTo>
                    <a:pt x="2350293" y="476250"/>
                  </a:lnTo>
                  <a:lnTo>
                    <a:pt x="2366962" y="354807"/>
                  </a:lnTo>
                  <a:lnTo>
                    <a:pt x="2369343" y="316707"/>
                  </a:lnTo>
                  <a:lnTo>
                    <a:pt x="2364581" y="283369"/>
                  </a:lnTo>
                  <a:lnTo>
                    <a:pt x="2350293" y="247650"/>
                  </a:lnTo>
                  <a:lnTo>
                    <a:pt x="2328862" y="228600"/>
                  </a:lnTo>
                  <a:lnTo>
                    <a:pt x="2305050" y="221457"/>
                  </a:lnTo>
                  <a:lnTo>
                    <a:pt x="2190750" y="226219"/>
                  </a:lnTo>
                  <a:lnTo>
                    <a:pt x="1969293" y="238125"/>
                  </a:lnTo>
                  <a:lnTo>
                    <a:pt x="1638300" y="264319"/>
                  </a:lnTo>
                  <a:lnTo>
                    <a:pt x="1269206" y="307182"/>
                  </a:lnTo>
                  <a:lnTo>
                    <a:pt x="942975" y="340519"/>
                  </a:lnTo>
                  <a:lnTo>
                    <a:pt x="581025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3B01AC79-105C-504E-B150-9D7D07B75B79}"/>
                </a:ext>
              </a:extLst>
            </p:cNvPr>
            <p:cNvSpPr/>
            <p:nvPr/>
          </p:nvSpPr>
          <p:spPr>
            <a:xfrm>
              <a:off x="3811588" y="3163888"/>
              <a:ext cx="2098675" cy="422275"/>
            </a:xfrm>
            <a:custGeom>
              <a:avLst/>
              <a:gdLst>
                <a:gd name="connsiteX0" fmla="*/ 407194 w 2097882"/>
                <a:gd name="connsiteY0" fmla="*/ 214313 h 421482"/>
                <a:gd name="connsiteX1" fmla="*/ 647700 w 2097882"/>
                <a:gd name="connsiteY1" fmla="*/ 188119 h 421482"/>
                <a:gd name="connsiteX2" fmla="*/ 935832 w 2097882"/>
                <a:gd name="connsiteY2" fmla="*/ 152400 h 421482"/>
                <a:gd name="connsiteX3" fmla="*/ 1135857 w 2097882"/>
                <a:gd name="connsiteY3" fmla="*/ 109538 h 421482"/>
                <a:gd name="connsiteX4" fmla="*/ 1283494 w 2097882"/>
                <a:gd name="connsiteY4" fmla="*/ 97632 h 421482"/>
                <a:gd name="connsiteX5" fmla="*/ 1431132 w 2097882"/>
                <a:gd name="connsiteY5" fmla="*/ 80963 h 421482"/>
                <a:gd name="connsiteX6" fmla="*/ 1545432 w 2097882"/>
                <a:gd name="connsiteY6" fmla="*/ 66675 h 421482"/>
                <a:gd name="connsiteX7" fmla="*/ 1700213 w 2097882"/>
                <a:gd name="connsiteY7" fmla="*/ 42863 h 421482"/>
                <a:gd name="connsiteX8" fmla="*/ 1783557 w 2097882"/>
                <a:gd name="connsiteY8" fmla="*/ 21432 h 421482"/>
                <a:gd name="connsiteX9" fmla="*/ 1864519 w 2097882"/>
                <a:gd name="connsiteY9" fmla="*/ 0 h 421482"/>
                <a:gd name="connsiteX10" fmla="*/ 1878807 w 2097882"/>
                <a:gd name="connsiteY10" fmla="*/ 0 h 421482"/>
                <a:gd name="connsiteX11" fmla="*/ 1897857 w 2097882"/>
                <a:gd name="connsiteY11" fmla="*/ 2382 h 421482"/>
                <a:gd name="connsiteX12" fmla="*/ 1950244 w 2097882"/>
                <a:gd name="connsiteY12" fmla="*/ 26194 h 421482"/>
                <a:gd name="connsiteX13" fmla="*/ 2009775 w 2097882"/>
                <a:gd name="connsiteY13" fmla="*/ 61913 h 421482"/>
                <a:gd name="connsiteX14" fmla="*/ 2047875 w 2097882"/>
                <a:gd name="connsiteY14" fmla="*/ 88107 h 421482"/>
                <a:gd name="connsiteX15" fmla="*/ 2071688 w 2097882"/>
                <a:gd name="connsiteY15" fmla="*/ 107157 h 421482"/>
                <a:gd name="connsiteX16" fmla="*/ 2090738 w 2097882"/>
                <a:gd name="connsiteY16" fmla="*/ 128588 h 421482"/>
                <a:gd name="connsiteX17" fmla="*/ 2095500 w 2097882"/>
                <a:gd name="connsiteY17" fmla="*/ 142875 h 421482"/>
                <a:gd name="connsiteX18" fmla="*/ 2097882 w 2097882"/>
                <a:gd name="connsiteY18" fmla="*/ 154782 h 421482"/>
                <a:gd name="connsiteX19" fmla="*/ 2097882 w 2097882"/>
                <a:gd name="connsiteY19" fmla="*/ 169069 h 421482"/>
                <a:gd name="connsiteX20" fmla="*/ 2093119 w 2097882"/>
                <a:gd name="connsiteY20" fmla="*/ 190500 h 421482"/>
                <a:gd name="connsiteX21" fmla="*/ 2071688 w 2097882"/>
                <a:gd name="connsiteY21" fmla="*/ 226219 h 421482"/>
                <a:gd name="connsiteX22" fmla="*/ 2040732 w 2097882"/>
                <a:gd name="connsiteY22" fmla="*/ 245269 h 421482"/>
                <a:gd name="connsiteX23" fmla="*/ 1990725 w 2097882"/>
                <a:gd name="connsiteY23" fmla="*/ 245269 h 421482"/>
                <a:gd name="connsiteX24" fmla="*/ 1840707 w 2097882"/>
                <a:gd name="connsiteY24" fmla="*/ 242888 h 421482"/>
                <a:gd name="connsiteX25" fmla="*/ 1704975 w 2097882"/>
                <a:gd name="connsiteY25" fmla="*/ 245269 h 421482"/>
                <a:gd name="connsiteX26" fmla="*/ 1514475 w 2097882"/>
                <a:gd name="connsiteY26" fmla="*/ 254794 h 421482"/>
                <a:gd name="connsiteX27" fmla="*/ 1228725 w 2097882"/>
                <a:gd name="connsiteY27" fmla="*/ 278607 h 421482"/>
                <a:gd name="connsiteX28" fmla="*/ 1112044 w 2097882"/>
                <a:gd name="connsiteY28" fmla="*/ 290513 h 421482"/>
                <a:gd name="connsiteX29" fmla="*/ 909638 w 2097882"/>
                <a:gd name="connsiteY29" fmla="*/ 328613 h 421482"/>
                <a:gd name="connsiteX30" fmla="*/ 723900 w 2097882"/>
                <a:gd name="connsiteY30" fmla="*/ 350044 h 421482"/>
                <a:gd name="connsiteX31" fmla="*/ 433388 w 2097882"/>
                <a:gd name="connsiteY31" fmla="*/ 388144 h 421482"/>
                <a:gd name="connsiteX32" fmla="*/ 259557 w 2097882"/>
                <a:gd name="connsiteY32" fmla="*/ 414338 h 421482"/>
                <a:gd name="connsiteX33" fmla="*/ 219075 w 2097882"/>
                <a:gd name="connsiteY33" fmla="*/ 421482 h 421482"/>
                <a:gd name="connsiteX34" fmla="*/ 190500 w 2097882"/>
                <a:gd name="connsiteY34" fmla="*/ 416719 h 421482"/>
                <a:gd name="connsiteX35" fmla="*/ 95250 w 2097882"/>
                <a:gd name="connsiteY35" fmla="*/ 388144 h 421482"/>
                <a:gd name="connsiteX36" fmla="*/ 19050 w 2097882"/>
                <a:gd name="connsiteY36" fmla="*/ 364332 h 421482"/>
                <a:gd name="connsiteX37" fmla="*/ 0 w 2097882"/>
                <a:gd name="connsiteY37" fmla="*/ 245269 h 421482"/>
                <a:gd name="connsiteX38" fmla="*/ 233363 w 2097882"/>
                <a:gd name="connsiteY38" fmla="*/ 230982 h 421482"/>
                <a:gd name="connsiteX39" fmla="*/ 407194 w 2097882"/>
                <a:gd name="connsiteY39" fmla="*/ 21431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97882" h="421482">
                  <a:moveTo>
                    <a:pt x="407194" y="214313"/>
                  </a:moveTo>
                  <a:lnTo>
                    <a:pt x="647700" y="188119"/>
                  </a:lnTo>
                  <a:lnTo>
                    <a:pt x="935832" y="152400"/>
                  </a:lnTo>
                  <a:lnTo>
                    <a:pt x="1135857" y="109538"/>
                  </a:lnTo>
                  <a:lnTo>
                    <a:pt x="1283494" y="97632"/>
                  </a:lnTo>
                  <a:lnTo>
                    <a:pt x="1431132" y="80963"/>
                  </a:lnTo>
                  <a:lnTo>
                    <a:pt x="1545432" y="66675"/>
                  </a:lnTo>
                  <a:lnTo>
                    <a:pt x="1700213" y="42863"/>
                  </a:lnTo>
                  <a:lnTo>
                    <a:pt x="1783557" y="21432"/>
                  </a:lnTo>
                  <a:lnTo>
                    <a:pt x="1864519" y="0"/>
                  </a:lnTo>
                  <a:lnTo>
                    <a:pt x="1878807" y="0"/>
                  </a:lnTo>
                  <a:lnTo>
                    <a:pt x="1897857" y="2382"/>
                  </a:lnTo>
                  <a:lnTo>
                    <a:pt x="1950244" y="26194"/>
                  </a:lnTo>
                  <a:lnTo>
                    <a:pt x="2009775" y="61913"/>
                  </a:lnTo>
                  <a:lnTo>
                    <a:pt x="2047875" y="88107"/>
                  </a:lnTo>
                  <a:lnTo>
                    <a:pt x="2071688" y="107157"/>
                  </a:lnTo>
                  <a:lnTo>
                    <a:pt x="2090738" y="128588"/>
                  </a:lnTo>
                  <a:lnTo>
                    <a:pt x="2095500" y="142875"/>
                  </a:lnTo>
                  <a:lnTo>
                    <a:pt x="2097882" y="154782"/>
                  </a:lnTo>
                  <a:lnTo>
                    <a:pt x="2097882" y="169069"/>
                  </a:lnTo>
                  <a:lnTo>
                    <a:pt x="2093119" y="190500"/>
                  </a:lnTo>
                  <a:lnTo>
                    <a:pt x="2071688" y="226219"/>
                  </a:lnTo>
                  <a:lnTo>
                    <a:pt x="2040732" y="245269"/>
                  </a:lnTo>
                  <a:lnTo>
                    <a:pt x="1990725" y="245269"/>
                  </a:lnTo>
                  <a:lnTo>
                    <a:pt x="1840707" y="242888"/>
                  </a:lnTo>
                  <a:lnTo>
                    <a:pt x="1704975" y="245269"/>
                  </a:lnTo>
                  <a:lnTo>
                    <a:pt x="1514475" y="254794"/>
                  </a:lnTo>
                  <a:lnTo>
                    <a:pt x="1228725" y="278607"/>
                  </a:lnTo>
                  <a:lnTo>
                    <a:pt x="1112044" y="290513"/>
                  </a:lnTo>
                  <a:lnTo>
                    <a:pt x="909638" y="328613"/>
                  </a:lnTo>
                  <a:lnTo>
                    <a:pt x="723900" y="350044"/>
                  </a:lnTo>
                  <a:lnTo>
                    <a:pt x="433388" y="388144"/>
                  </a:lnTo>
                  <a:lnTo>
                    <a:pt x="259557" y="414338"/>
                  </a:lnTo>
                  <a:lnTo>
                    <a:pt x="219075" y="421482"/>
                  </a:lnTo>
                  <a:lnTo>
                    <a:pt x="190500" y="416719"/>
                  </a:lnTo>
                  <a:lnTo>
                    <a:pt x="95250" y="388144"/>
                  </a:lnTo>
                  <a:lnTo>
                    <a:pt x="19050" y="364332"/>
                  </a:lnTo>
                  <a:lnTo>
                    <a:pt x="0" y="245269"/>
                  </a:lnTo>
                  <a:lnTo>
                    <a:pt x="233363" y="230982"/>
                  </a:lnTo>
                  <a:lnTo>
                    <a:pt x="407194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F6527FA2-5AA4-C94A-AB12-E0D8D09D0923}"/>
                </a:ext>
              </a:extLst>
            </p:cNvPr>
            <p:cNvSpPr/>
            <p:nvPr/>
          </p:nvSpPr>
          <p:spPr>
            <a:xfrm>
              <a:off x="3919538" y="3819525"/>
              <a:ext cx="2022475" cy="522288"/>
            </a:xfrm>
            <a:custGeom>
              <a:avLst/>
              <a:gdLst>
                <a:gd name="connsiteX0" fmla="*/ 383381 w 2021681"/>
                <a:gd name="connsiteY0" fmla="*/ 209550 h 521494"/>
                <a:gd name="connsiteX1" fmla="*/ 631031 w 2021681"/>
                <a:gd name="connsiteY1" fmla="*/ 183356 h 521494"/>
                <a:gd name="connsiteX2" fmla="*/ 804862 w 2021681"/>
                <a:gd name="connsiteY2" fmla="*/ 164306 h 521494"/>
                <a:gd name="connsiteX3" fmla="*/ 1007268 w 2021681"/>
                <a:gd name="connsiteY3" fmla="*/ 126206 h 521494"/>
                <a:gd name="connsiteX4" fmla="*/ 1262062 w 2021681"/>
                <a:gd name="connsiteY4" fmla="*/ 97631 h 521494"/>
                <a:gd name="connsiteX5" fmla="*/ 1471612 w 2021681"/>
                <a:gd name="connsiteY5" fmla="*/ 73819 h 521494"/>
                <a:gd name="connsiteX6" fmla="*/ 1697831 w 2021681"/>
                <a:gd name="connsiteY6" fmla="*/ 45244 h 521494"/>
                <a:gd name="connsiteX7" fmla="*/ 2021681 w 2021681"/>
                <a:gd name="connsiteY7" fmla="*/ 0 h 521494"/>
                <a:gd name="connsiteX8" fmla="*/ 1966912 w 2021681"/>
                <a:gd name="connsiteY8" fmla="*/ 316706 h 521494"/>
                <a:gd name="connsiteX9" fmla="*/ 1943100 w 2021681"/>
                <a:gd name="connsiteY9" fmla="*/ 288131 h 521494"/>
                <a:gd name="connsiteX10" fmla="*/ 1921668 w 2021681"/>
                <a:gd name="connsiteY10" fmla="*/ 259556 h 521494"/>
                <a:gd name="connsiteX11" fmla="*/ 1897856 w 2021681"/>
                <a:gd name="connsiteY11" fmla="*/ 226219 h 521494"/>
                <a:gd name="connsiteX12" fmla="*/ 1881187 w 2021681"/>
                <a:gd name="connsiteY12" fmla="*/ 200025 h 521494"/>
                <a:gd name="connsiteX13" fmla="*/ 1869281 w 2021681"/>
                <a:gd name="connsiteY13" fmla="*/ 192881 h 521494"/>
                <a:gd name="connsiteX14" fmla="*/ 1826418 w 2021681"/>
                <a:gd name="connsiteY14" fmla="*/ 195263 h 521494"/>
                <a:gd name="connsiteX15" fmla="*/ 1604962 w 2021681"/>
                <a:gd name="connsiteY15" fmla="*/ 216694 h 521494"/>
                <a:gd name="connsiteX16" fmla="*/ 1359693 w 2021681"/>
                <a:gd name="connsiteY16" fmla="*/ 240506 h 521494"/>
                <a:gd name="connsiteX17" fmla="*/ 1009650 w 2021681"/>
                <a:gd name="connsiteY17" fmla="*/ 283369 h 521494"/>
                <a:gd name="connsiteX18" fmla="*/ 800100 w 2021681"/>
                <a:gd name="connsiteY18" fmla="*/ 321469 h 521494"/>
                <a:gd name="connsiteX19" fmla="*/ 669131 w 2021681"/>
                <a:gd name="connsiteY19" fmla="*/ 330994 h 521494"/>
                <a:gd name="connsiteX20" fmla="*/ 376237 w 2021681"/>
                <a:gd name="connsiteY20" fmla="*/ 359569 h 521494"/>
                <a:gd name="connsiteX21" fmla="*/ 164306 w 2021681"/>
                <a:gd name="connsiteY21" fmla="*/ 385763 h 521494"/>
                <a:gd name="connsiteX22" fmla="*/ 133350 w 2021681"/>
                <a:gd name="connsiteY22" fmla="*/ 392906 h 521494"/>
                <a:gd name="connsiteX23" fmla="*/ 123825 w 2021681"/>
                <a:gd name="connsiteY23" fmla="*/ 411956 h 521494"/>
                <a:gd name="connsiteX24" fmla="*/ 109537 w 2021681"/>
                <a:gd name="connsiteY24" fmla="*/ 447675 h 521494"/>
                <a:gd name="connsiteX25" fmla="*/ 100012 w 2021681"/>
                <a:gd name="connsiteY25" fmla="*/ 471488 h 521494"/>
                <a:gd name="connsiteX26" fmla="*/ 73818 w 2021681"/>
                <a:gd name="connsiteY26" fmla="*/ 521494 h 521494"/>
                <a:gd name="connsiteX27" fmla="*/ 0 w 2021681"/>
                <a:gd name="connsiteY27" fmla="*/ 242888 h 521494"/>
                <a:gd name="connsiteX28" fmla="*/ 223837 w 2021681"/>
                <a:gd name="connsiteY28" fmla="*/ 223838 h 521494"/>
                <a:gd name="connsiteX29" fmla="*/ 383381 w 2021681"/>
                <a:gd name="connsiteY29" fmla="*/ 2095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21494">
                  <a:moveTo>
                    <a:pt x="383381" y="209550"/>
                  </a:moveTo>
                  <a:lnTo>
                    <a:pt x="631031" y="183356"/>
                  </a:lnTo>
                  <a:lnTo>
                    <a:pt x="804862" y="164306"/>
                  </a:lnTo>
                  <a:lnTo>
                    <a:pt x="1007268" y="126206"/>
                  </a:lnTo>
                  <a:lnTo>
                    <a:pt x="1262062" y="97631"/>
                  </a:lnTo>
                  <a:lnTo>
                    <a:pt x="1471612" y="73819"/>
                  </a:lnTo>
                  <a:lnTo>
                    <a:pt x="1697831" y="45244"/>
                  </a:lnTo>
                  <a:lnTo>
                    <a:pt x="2021681" y="0"/>
                  </a:lnTo>
                  <a:lnTo>
                    <a:pt x="1966912" y="316706"/>
                  </a:lnTo>
                  <a:lnTo>
                    <a:pt x="1943100" y="288131"/>
                  </a:lnTo>
                  <a:lnTo>
                    <a:pt x="1921668" y="259556"/>
                  </a:lnTo>
                  <a:lnTo>
                    <a:pt x="1897856" y="226219"/>
                  </a:lnTo>
                  <a:lnTo>
                    <a:pt x="1881187" y="200025"/>
                  </a:lnTo>
                  <a:lnTo>
                    <a:pt x="1869281" y="192881"/>
                  </a:lnTo>
                  <a:lnTo>
                    <a:pt x="1826418" y="195263"/>
                  </a:lnTo>
                  <a:lnTo>
                    <a:pt x="1604962" y="216694"/>
                  </a:lnTo>
                  <a:lnTo>
                    <a:pt x="1359693" y="240506"/>
                  </a:lnTo>
                  <a:lnTo>
                    <a:pt x="1009650" y="283369"/>
                  </a:lnTo>
                  <a:lnTo>
                    <a:pt x="800100" y="321469"/>
                  </a:lnTo>
                  <a:lnTo>
                    <a:pt x="669131" y="330994"/>
                  </a:lnTo>
                  <a:lnTo>
                    <a:pt x="376237" y="359569"/>
                  </a:lnTo>
                  <a:lnTo>
                    <a:pt x="164306" y="385763"/>
                  </a:lnTo>
                  <a:lnTo>
                    <a:pt x="133350" y="392906"/>
                  </a:lnTo>
                  <a:lnTo>
                    <a:pt x="123825" y="411956"/>
                  </a:lnTo>
                  <a:lnTo>
                    <a:pt x="109537" y="447675"/>
                  </a:lnTo>
                  <a:lnTo>
                    <a:pt x="100012" y="471488"/>
                  </a:lnTo>
                  <a:lnTo>
                    <a:pt x="73818" y="521494"/>
                  </a:lnTo>
                  <a:lnTo>
                    <a:pt x="0" y="242888"/>
                  </a:lnTo>
                  <a:lnTo>
                    <a:pt x="223837" y="223838"/>
                  </a:lnTo>
                  <a:lnTo>
                    <a:pt x="383381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362FF6DC-F493-B44D-B205-06BD9D18F672}"/>
                </a:ext>
              </a:extLst>
            </p:cNvPr>
            <p:cNvSpPr/>
            <p:nvPr/>
          </p:nvSpPr>
          <p:spPr>
            <a:xfrm>
              <a:off x="4602163" y="2789238"/>
              <a:ext cx="384175" cy="3306762"/>
            </a:xfrm>
            <a:custGeom>
              <a:avLst/>
              <a:gdLst>
                <a:gd name="connsiteX0" fmla="*/ 97367 w 385234"/>
                <a:gd name="connsiteY0" fmla="*/ 1507066 h 3306233"/>
                <a:gd name="connsiteX1" fmla="*/ 97367 w 385234"/>
                <a:gd name="connsiteY1" fmla="*/ 677333 h 3306233"/>
                <a:gd name="connsiteX2" fmla="*/ 122767 w 385234"/>
                <a:gd name="connsiteY2" fmla="*/ 541866 h 3306233"/>
                <a:gd name="connsiteX3" fmla="*/ 122767 w 385234"/>
                <a:gd name="connsiteY3" fmla="*/ 364066 h 3306233"/>
                <a:gd name="connsiteX4" fmla="*/ 118534 w 385234"/>
                <a:gd name="connsiteY4" fmla="*/ 317500 h 3306233"/>
                <a:gd name="connsiteX5" fmla="*/ 110067 w 385234"/>
                <a:gd name="connsiteY5" fmla="*/ 262466 h 3306233"/>
                <a:gd name="connsiteX6" fmla="*/ 101600 w 385234"/>
                <a:gd name="connsiteY6" fmla="*/ 224366 h 3306233"/>
                <a:gd name="connsiteX7" fmla="*/ 84667 w 385234"/>
                <a:gd name="connsiteY7" fmla="*/ 160866 h 3306233"/>
                <a:gd name="connsiteX8" fmla="*/ 59267 w 385234"/>
                <a:gd name="connsiteY8" fmla="*/ 93133 h 3306233"/>
                <a:gd name="connsiteX9" fmla="*/ 0 w 385234"/>
                <a:gd name="connsiteY9" fmla="*/ 12700 h 3306233"/>
                <a:gd name="connsiteX10" fmla="*/ 241300 w 385234"/>
                <a:gd name="connsiteY10" fmla="*/ 0 h 3306233"/>
                <a:gd name="connsiteX11" fmla="*/ 317500 w 385234"/>
                <a:gd name="connsiteY11" fmla="*/ 76200 h 3306233"/>
                <a:gd name="connsiteX12" fmla="*/ 372534 w 385234"/>
                <a:gd name="connsiteY12" fmla="*/ 131233 h 3306233"/>
                <a:gd name="connsiteX13" fmla="*/ 385234 w 385234"/>
                <a:gd name="connsiteY13" fmla="*/ 148166 h 3306233"/>
                <a:gd name="connsiteX14" fmla="*/ 376767 w 385234"/>
                <a:gd name="connsiteY14" fmla="*/ 182033 h 3306233"/>
                <a:gd name="connsiteX15" fmla="*/ 368300 w 385234"/>
                <a:gd name="connsiteY15" fmla="*/ 270933 h 3306233"/>
                <a:gd name="connsiteX16" fmla="*/ 368300 w 385234"/>
                <a:gd name="connsiteY16" fmla="*/ 364066 h 3306233"/>
                <a:gd name="connsiteX17" fmla="*/ 368300 w 385234"/>
                <a:gd name="connsiteY17" fmla="*/ 499533 h 3306233"/>
                <a:gd name="connsiteX18" fmla="*/ 342900 w 385234"/>
                <a:gd name="connsiteY18" fmla="*/ 651933 h 3306233"/>
                <a:gd name="connsiteX19" fmla="*/ 342900 w 385234"/>
                <a:gd name="connsiteY19" fmla="*/ 1193800 h 3306233"/>
                <a:gd name="connsiteX20" fmla="*/ 342900 w 385234"/>
                <a:gd name="connsiteY20" fmla="*/ 1879600 h 3306233"/>
                <a:gd name="connsiteX21" fmla="*/ 342900 w 385234"/>
                <a:gd name="connsiteY21" fmla="*/ 2514600 h 3306233"/>
                <a:gd name="connsiteX22" fmla="*/ 347134 w 385234"/>
                <a:gd name="connsiteY22" fmla="*/ 2895600 h 3306233"/>
                <a:gd name="connsiteX23" fmla="*/ 342900 w 385234"/>
                <a:gd name="connsiteY23" fmla="*/ 2959100 h 3306233"/>
                <a:gd name="connsiteX24" fmla="*/ 334434 w 385234"/>
                <a:gd name="connsiteY24" fmla="*/ 3014133 h 3306233"/>
                <a:gd name="connsiteX25" fmla="*/ 321734 w 385234"/>
                <a:gd name="connsiteY25" fmla="*/ 3086100 h 3306233"/>
                <a:gd name="connsiteX26" fmla="*/ 304800 w 385234"/>
                <a:gd name="connsiteY26" fmla="*/ 3153833 h 3306233"/>
                <a:gd name="connsiteX27" fmla="*/ 275167 w 385234"/>
                <a:gd name="connsiteY27" fmla="*/ 3230033 h 3306233"/>
                <a:gd name="connsiteX28" fmla="*/ 241300 w 385234"/>
                <a:gd name="connsiteY28" fmla="*/ 3280833 h 3306233"/>
                <a:gd name="connsiteX29" fmla="*/ 215900 w 385234"/>
                <a:gd name="connsiteY29" fmla="*/ 3302000 h 3306233"/>
                <a:gd name="connsiteX30" fmla="*/ 194734 w 385234"/>
                <a:gd name="connsiteY30" fmla="*/ 3306233 h 3306233"/>
                <a:gd name="connsiteX31" fmla="*/ 169334 w 385234"/>
                <a:gd name="connsiteY31" fmla="*/ 3289300 h 3306233"/>
                <a:gd name="connsiteX32" fmla="*/ 148167 w 385234"/>
                <a:gd name="connsiteY32" fmla="*/ 3255433 h 3306233"/>
                <a:gd name="connsiteX33" fmla="*/ 127000 w 385234"/>
                <a:gd name="connsiteY33" fmla="*/ 3179233 h 3306233"/>
                <a:gd name="connsiteX34" fmla="*/ 110067 w 385234"/>
                <a:gd name="connsiteY34" fmla="*/ 3119966 h 3306233"/>
                <a:gd name="connsiteX35" fmla="*/ 97367 w 385234"/>
                <a:gd name="connsiteY35" fmla="*/ 2988733 h 3306233"/>
                <a:gd name="connsiteX36" fmla="*/ 97367 w 385234"/>
                <a:gd name="connsiteY36" fmla="*/ 2785533 h 3306233"/>
                <a:gd name="connsiteX37" fmla="*/ 97367 w 385234"/>
                <a:gd name="connsiteY37" fmla="*/ 2463800 h 3306233"/>
                <a:gd name="connsiteX38" fmla="*/ 97367 w 385234"/>
                <a:gd name="connsiteY38" fmla="*/ 2002366 h 3306233"/>
                <a:gd name="connsiteX39" fmla="*/ 97367 w 385234"/>
                <a:gd name="connsiteY39" fmla="*/ 1507066 h 330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5234" h="3306233">
                  <a:moveTo>
                    <a:pt x="97367" y="1507066"/>
                  </a:moveTo>
                  <a:lnTo>
                    <a:pt x="97367" y="677333"/>
                  </a:lnTo>
                  <a:lnTo>
                    <a:pt x="122767" y="541866"/>
                  </a:lnTo>
                  <a:lnTo>
                    <a:pt x="122767" y="364066"/>
                  </a:lnTo>
                  <a:lnTo>
                    <a:pt x="118534" y="317500"/>
                  </a:lnTo>
                  <a:lnTo>
                    <a:pt x="110067" y="262466"/>
                  </a:lnTo>
                  <a:lnTo>
                    <a:pt x="101600" y="224366"/>
                  </a:lnTo>
                  <a:lnTo>
                    <a:pt x="84667" y="160866"/>
                  </a:lnTo>
                  <a:lnTo>
                    <a:pt x="59267" y="93133"/>
                  </a:lnTo>
                  <a:lnTo>
                    <a:pt x="0" y="12700"/>
                  </a:lnTo>
                  <a:lnTo>
                    <a:pt x="241300" y="0"/>
                  </a:lnTo>
                  <a:lnTo>
                    <a:pt x="317500" y="76200"/>
                  </a:lnTo>
                  <a:lnTo>
                    <a:pt x="372534" y="131233"/>
                  </a:lnTo>
                  <a:lnTo>
                    <a:pt x="385234" y="148166"/>
                  </a:lnTo>
                  <a:lnTo>
                    <a:pt x="376767" y="182033"/>
                  </a:lnTo>
                  <a:lnTo>
                    <a:pt x="368300" y="270933"/>
                  </a:lnTo>
                  <a:lnTo>
                    <a:pt x="368300" y="364066"/>
                  </a:lnTo>
                  <a:lnTo>
                    <a:pt x="368300" y="499533"/>
                  </a:lnTo>
                  <a:lnTo>
                    <a:pt x="342900" y="651933"/>
                  </a:lnTo>
                  <a:lnTo>
                    <a:pt x="342900" y="1193800"/>
                  </a:lnTo>
                  <a:lnTo>
                    <a:pt x="342900" y="1879600"/>
                  </a:lnTo>
                  <a:lnTo>
                    <a:pt x="342900" y="2514600"/>
                  </a:lnTo>
                  <a:cubicBezTo>
                    <a:pt x="344311" y="2641600"/>
                    <a:pt x="345723" y="2768600"/>
                    <a:pt x="347134" y="2895600"/>
                  </a:cubicBezTo>
                  <a:lnTo>
                    <a:pt x="342900" y="2959100"/>
                  </a:lnTo>
                  <a:lnTo>
                    <a:pt x="334434" y="3014133"/>
                  </a:lnTo>
                  <a:lnTo>
                    <a:pt x="321734" y="3086100"/>
                  </a:lnTo>
                  <a:lnTo>
                    <a:pt x="304800" y="3153833"/>
                  </a:lnTo>
                  <a:lnTo>
                    <a:pt x="275167" y="3230033"/>
                  </a:lnTo>
                  <a:lnTo>
                    <a:pt x="241300" y="3280833"/>
                  </a:lnTo>
                  <a:lnTo>
                    <a:pt x="215900" y="3302000"/>
                  </a:lnTo>
                  <a:lnTo>
                    <a:pt x="194734" y="3306233"/>
                  </a:lnTo>
                  <a:lnTo>
                    <a:pt x="169334" y="3289300"/>
                  </a:lnTo>
                  <a:lnTo>
                    <a:pt x="148167" y="3255433"/>
                  </a:lnTo>
                  <a:lnTo>
                    <a:pt x="127000" y="3179233"/>
                  </a:lnTo>
                  <a:lnTo>
                    <a:pt x="110067" y="3119966"/>
                  </a:lnTo>
                  <a:lnTo>
                    <a:pt x="97367" y="2988733"/>
                  </a:lnTo>
                  <a:lnTo>
                    <a:pt x="97367" y="2785533"/>
                  </a:lnTo>
                  <a:lnTo>
                    <a:pt x="97367" y="2463800"/>
                  </a:lnTo>
                  <a:lnTo>
                    <a:pt x="97367" y="2002366"/>
                  </a:lnTo>
                  <a:lnTo>
                    <a:pt x="97367" y="15070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6382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0C83F9-99AF-594E-A7C5-B3BD5CBC8555}"/>
              </a:ext>
            </a:extLst>
          </p:cNvPr>
          <p:cNvSpPr/>
          <p:nvPr/>
        </p:nvSpPr>
        <p:spPr>
          <a:xfrm>
            <a:off x="2805113" y="1462088"/>
            <a:ext cx="1023937" cy="1247775"/>
          </a:xfrm>
          <a:custGeom>
            <a:avLst/>
            <a:gdLst>
              <a:gd name="connsiteX0" fmla="*/ 466725 w 1023937"/>
              <a:gd name="connsiteY0" fmla="*/ 904875 h 1247775"/>
              <a:gd name="connsiteX1" fmla="*/ 247650 w 1023937"/>
              <a:gd name="connsiteY1" fmla="*/ 1095375 h 1247775"/>
              <a:gd name="connsiteX2" fmla="*/ 88106 w 1023937"/>
              <a:gd name="connsiteY2" fmla="*/ 1216818 h 1247775"/>
              <a:gd name="connsiteX3" fmla="*/ 45243 w 1023937"/>
              <a:gd name="connsiteY3" fmla="*/ 1243012 h 1247775"/>
              <a:gd name="connsiteX4" fmla="*/ 28575 w 1023937"/>
              <a:gd name="connsiteY4" fmla="*/ 1247775 h 1247775"/>
              <a:gd name="connsiteX5" fmla="*/ 9525 w 1023937"/>
              <a:gd name="connsiteY5" fmla="*/ 1247775 h 1247775"/>
              <a:gd name="connsiteX6" fmla="*/ 0 w 1023937"/>
              <a:gd name="connsiteY6" fmla="*/ 1238250 h 1247775"/>
              <a:gd name="connsiteX7" fmla="*/ 7143 w 1023937"/>
              <a:gd name="connsiteY7" fmla="*/ 1202531 h 1247775"/>
              <a:gd name="connsiteX8" fmla="*/ 45243 w 1023937"/>
              <a:gd name="connsiteY8" fmla="*/ 1152525 h 1247775"/>
              <a:gd name="connsiteX9" fmla="*/ 152400 w 1023937"/>
              <a:gd name="connsiteY9" fmla="*/ 1047750 h 1247775"/>
              <a:gd name="connsiteX10" fmla="*/ 254793 w 1023937"/>
              <a:gd name="connsiteY10" fmla="*/ 931068 h 1247775"/>
              <a:gd name="connsiteX11" fmla="*/ 371475 w 1023937"/>
              <a:gd name="connsiteY11" fmla="*/ 788193 h 1247775"/>
              <a:gd name="connsiteX12" fmla="*/ 483393 w 1023937"/>
              <a:gd name="connsiteY12" fmla="*/ 619125 h 1247775"/>
              <a:gd name="connsiteX13" fmla="*/ 561975 w 1023937"/>
              <a:gd name="connsiteY13" fmla="*/ 471487 h 1247775"/>
              <a:gd name="connsiteX14" fmla="*/ 631031 w 1023937"/>
              <a:gd name="connsiteY14" fmla="*/ 323850 h 1247775"/>
              <a:gd name="connsiteX15" fmla="*/ 654843 w 1023937"/>
              <a:gd name="connsiteY15" fmla="*/ 257175 h 1247775"/>
              <a:gd name="connsiteX16" fmla="*/ 664368 w 1023937"/>
              <a:gd name="connsiteY16" fmla="*/ 197643 h 1247775"/>
              <a:gd name="connsiteX17" fmla="*/ 661987 w 1023937"/>
              <a:gd name="connsiteY17" fmla="*/ 164306 h 1247775"/>
              <a:gd name="connsiteX18" fmla="*/ 652462 w 1023937"/>
              <a:gd name="connsiteY18" fmla="*/ 133350 h 1247775"/>
              <a:gd name="connsiteX19" fmla="*/ 635793 w 1023937"/>
              <a:gd name="connsiteY19" fmla="*/ 111918 h 1247775"/>
              <a:gd name="connsiteX20" fmla="*/ 597693 w 1023937"/>
              <a:gd name="connsiteY20" fmla="*/ 78581 h 1247775"/>
              <a:gd name="connsiteX21" fmla="*/ 554831 w 1023937"/>
              <a:gd name="connsiteY21" fmla="*/ 50006 h 1247775"/>
              <a:gd name="connsiteX22" fmla="*/ 540543 w 1023937"/>
              <a:gd name="connsiteY22" fmla="*/ 35718 h 1247775"/>
              <a:gd name="connsiteX23" fmla="*/ 535781 w 1023937"/>
              <a:gd name="connsiteY23" fmla="*/ 23812 h 1247775"/>
              <a:gd name="connsiteX24" fmla="*/ 538162 w 1023937"/>
              <a:gd name="connsiteY24" fmla="*/ 9525 h 1247775"/>
              <a:gd name="connsiteX25" fmla="*/ 552450 w 1023937"/>
              <a:gd name="connsiteY25" fmla="*/ 2381 h 1247775"/>
              <a:gd name="connsiteX26" fmla="*/ 588168 w 1023937"/>
              <a:gd name="connsiteY26" fmla="*/ 0 h 1247775"/>
              <a:gd name="connsiteX27" fmla="*/ 635793 w 1023937"/>
              <a:gd name="connsiteY27" fmla="*/ 4762 h 1247775"/>
              <a:gd name="connsiteX28" fmla="*/ 697706 w 1023937"/>
              <a:gd name="connsiteY28" fmla="*/ 19050 h 1247775"/>
              <a:gd name="connsiteX29" fmla="*/ 785812 w 1023937"/>
              <a:gd name="connsiteY29" fmla="*/ 47625 h 1247775"/>
              <a:gd name="connsiteX30" fmla="*/ 869156 w 1023937"/>
              <a:gd name="connsiteY30" fmla="*/ 83343 h 1247775"/>
              <a:gd name="connsiteX31" fmla="*/ 923925 w 1023937"/>
              <a:gd name="connsiteY31" fmla="*/ 114300 h 1247775"/>
              <a:gd name="connsiteX32" fmla="*/ 966787 w 1023937"/>
              <a:gd name="connsiteY32" fmla="*/ 145256 h 1247775"/>
              <a:gd name="connsiteX33" fmla="*/ 988218 w 1023937"/>
              <a:gd name="connsiteY33" fmla="*/ 166687 h 1247775"/>
              <a:gd name="connsiteX34" fmla="*/ 1002506 w 1023937"/>
              <a:gd name="connsiteY34" fmla="*/ 183356 h 1247775"/>
              <a:gd name="connsiteX35" fmla="*/ 1014412 w 1023937"/>
              <a:gd name="connsiteY35" fmla="*/ 207168 h 1247775"/>
              <a:gd name="connsiteX36" fmla="*/ 1023937 w 1023937"/>
              <a:gd name="connsiteY36" fmla="*/ 242887 h 1247775"/>
              <a:gd name="connsiteX37" fmla="*/ 1019175 w 1023937"/>
              <a:gd name="connsiteY37" fmla="*/ 269081 h 1247775"/>
              <a:gd name="connsiteX38" fmla="*/ 1000125 w 1023937"/>
              <a:gd name="connsiteY38" fmla="*/ 292893 h 1247775"/>
              <a:gd name="connsiteX39" fmla="*/ 957262 w 1023937"/>
              <a:gd name="connsiteY39" fmla="*/ 328612 h 1247775"/>
              <a:gd name="connsiteX40" fmla="*/ 914400 w 1023937"/>
              <a:gd name="connsiteY40" fmla="*/ 357187 h 1247775"/>
              <a:gd name="connsiteX41" fmla="*/ 821531 w 1023937"/>
              <a:gd name="connsiteY41" fmla="*/ 519112 h 1247775"/>
              <a:gd name="connsiteX42" fmla="*/ 659606 w 1023937"/>
              <a:gd name="connsiteY42" fmla="*/ 723900 h 1247775"/>
              <a:gd name="connsiteX43" fmla="*/ 466725 w 1023937"/>
              <a:gd name="connsiteY43" fmla="*/ 904875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23937" h="1247775">
                <a:moveTo>
                  <a:pt x="466725" y="904875"/>
                </a:moveTo>
                <a:lnTo>
                  <a:pt x="247650" y="1095375"/>
                </a:lnTo>
                <a:lnTo>
                  <a:pt x="88106" y="1216818"/>
                </a:lnTo>
                <a:lnTo>
                  <a:pt x="45243" y="1243012"/>
                </a:lnTo>
                <a:lnTo>
                  <a:pt x="28575" y="1247775"/>
                </a:lnTo>
                <a:lnTo>
                  <a:pt x="9525" y="1247775"/>
                </a:lnTo>
                <a:lnTo>
                  <a:pt x="0" y="1238250"/>
                </a:lnTo>
                <a:lnTo>
                  <a:pt x="7143" y="1202531"/>
                </a:lnTo>
                <a:lnTo>
                  <a:pt x="45243" y="1152525"/>
                </a:lnTo>
                <a:lnTo>
                  <a:pt x="152400" y="1047750"/>
                </a:lnTo>
                <a:lnTo>
                  <a:pt x="254793" y="931068"/>
                </a:lnTo>
                <a:lnTo>
                  <a:pt x="371475" y="788193"/>
                </a:lnTo>
                <a:lnTo>
                  <a:pt x="483393" y="619125"/>
                </a:lnTo>
                <a:lnTo>
                  <a:pt x="561975" y="471487"/>
                </a:lnTo>
                <a:lnTo>
                  <a:pt x="631031" y="323850"/>
                </a:lnTo>
                <a:lnTo>
                  <a:pt x="654843" y="257175"/>
                </a:lnTo>
                <a:lnTo>
                  <a:pt x="664368" y="197643"/>
                </a:lnTo>
                <a:lnTo>
                  <a:pt x="661987" y="164306"/>
                </a:lnTo>
                <a:lnTo>
                  <a:pt x="652462" y="133350"/>
                </a:lnTo>
                <a:lnTo>
                  <a:pt x="635793" y="111918"/>
                </a:lnTo>
                <a:lnTo>
                  <a:pt x="597693" y="78581"/>
                </a:lnTo>
                <a:lnTo>
                  <a:pt x="554831" y="50006"/>
                </a:lnTo>
                <a:lnTo>
                  <a:pt x="540543" y="35718"/>
                </a:lnTo>
                <a:lnTo>
                  <a:pt x="535781" y="23812"/>
                </a:lnTo>
                <a:lnTo>
                  <a:pt x="538162" y="9525"/>
                </a:lnTo>
                <a:lnTo>
                  <a:pt x="552450" y="2381"/>
                </a:lnTo>
                <a:lnTo>
                  <a:pt x="588168" y="0"/>
                </a:lnTo>
                <a:lnTo>
                  <a:pt x="635793" y="4762"/>
                </a:lnTo>
                <a:lnTo>
                  <a:pt x="697706" y="19050"/>
                </a:lnTo>
                <a:lnTo>
                  <a:pt x="785812" y="47625"/>
                </a:lnTo>
                <a:lnTo>
                  <a:pt x="869156" y="83343"/>
                </a:lnTo>
                <a:lnTo>
                  <a:pt x="923925" y="114300"/>
                </a:lnTo>
                <a:lnTo>
                  <a:pt x="966787" y="145256"/>
                </a:lnTo>
                <a:lnTo>
                  <a:pt x="988218" y="166687"/>
                </a:lnTo>
                <a:lnTo>
                  <a:pt x="1002506" y="183356"/>
                </a:lnTo>
                <a:lnTo>
                  <a:pt x="1014412" y="207168"/>
                </a:lnTo>
                <a:lnTo>
                  <a:pt x="1023937" y="242887"/>
                </a:lnTo>
                <a:lnTo>
                  <a:pt x="1019175" y="269081"/>
                </a:lnTo>
                <a:lnTo>
                  <a:pt x="1000125" y="292893"/>
                </a:lnTo>
                <a:lnTo>
                  <a:pt x="957262" y="328612"/>
                </a:lnTo>
                <a:lnTo>
                  <a:pt x="914400" y="357187"/>
                </a:lnTo>
                <a:lnTo>
                  <a:pt x="821531" y="519112"/>
                </a:lnTo>
                <a:lnTo>
                  <a:pt x="659606" y="723900"/>
                </a:lnTo>
                <a:lnTo>
                  <a:pt x="466725" y="904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C2D3E30-8488-4341-9804-219978DB623D}"/>
              </a:ext>
            </a:extLst>
          </p:cNvPr>
          <p:cNvSpPr/>
          <p:nvPr/>
        </p:nvSpPr>
        <p:spPr>
          <a:xfrm rot="16200000">
            <a:off x="2762250" y="4587875"/>
            <a:ext cx="2724150" cy="387350"/>
          </a:xfrm>
          <a:custGeom>
            <a:avLst/>
            <a:gdLst>
              <a:gd name="connsiteX0" fmla="*/ 1490662 w 2724150"/>
              <a:gd name="connsiteY0" fmla="*/ 364331 h 388144"/>
              <a:gd name="connsiteX1" fmla="*/ 328612 w 2724150"/>
              <a:gd name="connsiteY1" fmla="*/ 371475 h 388144"/>
              <a:gd name="connsiteX2" fmla="*/ 183356 w 2724150"/>
              <a:gd name="connsiteY2" fmla="*/ 364331 h 388144"/>
              <a:gd name="connsiteX3" fmla="*/ 95250 w 2724150"/>
              <a:gd name="connsiteY3" fmla="*/ 328612 h 388144"/>
              <a:gd name="connsiteX4" fmla="*/ 23812 w 2724150"/>
              <a:gd name="connsiteY4" fmla="*/ 300037 h 388144"/>
              <a:gd name="connsiteX5" fmla="*/ 0 w 2724150"/>
              <a:gd name="connsiteY5" fmla="*/ 283369 h 388144"/>
              <a:gd name="connsiteX6" fmla="*/ 0 w 2724150"/>
              <a:gd name="connsiteY6" fmla="*/ 264319 h 388144"/>
              <a:gd name="connsiteX7" fmla="*/ 2381 w 2724150"/>
              <a:gd name="connsiteY7" fmla="*/ 247650 h 388144"/>
              <a:gd name="connsiteX8" fmla="*/ 16668 w 2724150"/>
              <a:gd name="connsiteY8" fmla="*/ 216694 h 388144"/>
              <a:gd name="connsiteX9" fmla="*/ 54768 w 2724150"/>
              <a:gd name="connsiteY9" fmla="*/ 185737 h 388144"/>
              <a:gd name="connsiteX10" fmla="*/ 107156 w 2724150"/>
              <a:gd name="connsiteY10" fmla="*/ 150019 h 388144"/>
              <a:gd name="connsiteX11" fmla="*/ 188118 w 2724150"/>
              <a:gd name="connsiteY11" fmla="*/ 123825 h 388144"/>
              <a:gd name="connsiteX12" fmla="*/ 278606 w 2724150"/>
              <a:gd name="connsiteY12" fmla="*/ 107156 h 388144"/>
              <a:gd name="connsiteX13" fmla="*/ 431006 w 2724150"/>
              <a:gd name="connsiteY13" fmla="*/ 97631 h 388144"/>
              <a:gd name="connsiteX14" fmla="*/ 464343 w 2724150"/>
              <a:gd name="connsiteY14" fmla="*/ 104775 h 388144"/>
              <a:gd name="connsiteX15" fmla="*/ 566737 w 2724150"/>
              <a:gd name="connsiteY15" fmla="*/ 128587 h 388144"/>
              <a:gd name="connsiteX16" fmla="*/ 752475 w 2724150"/>
              <a:gd name="connsiteY16" fmla="*/ 152400 h 388144"/>
              <a:gd name="connsiteX17" fmla="*/ 897731 w 2724150"/>
              <a:gd name="connsiteY17" fmla="*/ 166687 h 388144"/>
              <a:gd name="connsiteX18" fmla="*/ 1100137 w 2724150"/>
              <a:gd name="connsiteY18" fmla="*/ 171450 h 388144"/>
              <a:gd name="connsiteX19" fmla="*/ 1407318 w 2724150"/>
              <a:gd name="connsiteY19" fmla="*/ 183356 h 388144"/>
              <a:gd name="connsiteX20" fmla="*/ 1735931 w 2724150"/>
              <a:gd name="connsiteY20" fmla="*/ 188119 h 388144"/>
              <a:gd name="connsiteX21" fmla="*/ 2033587 w 2724150"/>
              <a:gd name="connsiteY21" fmla="*/ 190500 h 388144"/>
              <a:gd name="connsiteX22" fmla="*/ 2240756 w 2724150"/>
              <a:gd name="connsiteY22" fmla="*/ 180975 h 388144"/>
              <a:gd name="connsiteX23" fmla="*/ 2345531 w 2724150"/>
              <a:gd name="connsiteY23" fmla="*/ 171450 h 388144"/>
              <a:gd name="connsiteX24" fmla="*/ 2421731 w 2724150"/>
              <a:gd name="connsiteY24" fmla="*/ 159544 h 388144"/>
              <a:gd name="connsiteX25" fmla="*/ 2493168 w 2724150"/>
              <a:gd name="connsiteY25" fmla="*/ 135731 h 388144"/>
              <a:gd name="connsiteX26" fmla="*/ 2566987 w 2724150"/>
              <a:gd name="connsiteY26" fmla="*/ 95250 h 388144"/>
              <a:gd name="connsiteX27" fmla="*/ 2647950 w 2724150"/>
              <a:gd name="connsiteY27" fmla="*/ 33337 h 388144"/>
              <a:gd name="connsiteX28" fmla="*/ 2681287 w 2724150"/>
              <a:gd name="connsiteY28" fmla="*/ 7144 h 388144"/>
              <a:gd name="connsiteX29" fmla="*/ 2707481 w 2724150"/>
              <a:gd name="connsiteY29" fmla="*/ 0 h 388144"/>
              <a:gd name="connsiteX30" fmla="*/ 2719387 w 2724150"/>
              <a:gd name="connsiteY30" fmla="*/ 7144 h 388144"/>
              <a:gd name="connsiteX31" fmla="*/ 2724150 w 2724150"/>
              <a:gd name="connsiteY31" fmla="*/ 16669 h 388144"/>
              <a:gd name="connsiteX32" fmla="*/ 2724150 w 2724150"/>
              <a:gd name="connsiteY32" fmla="*/ 40481 h 388144"/>
              <a:gd name="connsiteX33" fmla="*/ 2709862 w 2724150"/>
              <a:gd name="connsiteY33" fmla="*/ 107156 h 388144"/>
              <a:gd name="connsiteX34" fmla="*/ 2697956 w 2724150"/>
              <a:gd name="connsiteY34" fmla="*/ 176212 h 388144"/>
              <a:gd name="connsiteX35" fmla="*/ 2667000 w 2724150"/>
              <a:gd name="connsiteY35" fmla="*/ 261937 h 388144"/>
              <a:gd name="connsiteX36" fmla="*/ 2612231 w 2724150"/>
              <a:gd name="connsiteY36" fmla="*/ 361950 h 388144"/>
              <a:gd name="connsiteX37" fmla="*/ 2445543 w 2724150"/>
              <a:gd name="connsiteY37" fmla="*/ 383381 h 388144"/>
              <a:gd name="connsiteX38" fmla="*/ 1893093 w 2724150"/>
              <a:gd name="connsiteY38" fmla="*/ 388144 h 388144"/>
              <a:gd name="connsiteX39" fmla="*/ 1728787 w 2724150"/>
              <a:gd name="connsiteY39" fmla="*/ 361950 h 388144"/>
              <a:gd name="connsiteX40" fmla="*/ 1490662 w 2724150"/>
              <a:gd name="connsiteY40" fmla="*/ 3643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24150" h="388144">
                <a:moveTo>
                  <a:pt x="1490662" y="364331"/>
                </a:moveTo>
                <a:lnTo>
                  <a:pt x="328612" y="371475"/>
                </a:lnTo>
                <a:lnTo>
                  <a:pt x="183356" y="364331"/>
                </a:lnTo>
                <a:lnTo>
                  <a:pt x="95250" y="328612"/>
                </a:lnTo>
                <a:lnTo>
                  <a:pt x="23812" y="300037"/>
                </a:lnTo>
                <a:lnTo>
                  <a:pt x="0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16668" y="216694"/>
                </a:lnTo>
                <a:lnTo>
                  <a:pt x="54768" y="185737"/>
                </a:lnTo>
                <a:lnTo>
                  <a:pt x="107156" y="150019"/>
                </a:lnTo>
                <a:lnTo>
                  <a:pt x="188118" y="123825"/>
                </a:lnTo>
                <a:lnTo>
                  <a:pt x="278606" y="107156"/>
                </a:lnTo>
                <a:lnTo>
                  <a:pt x="431006" y="97631"/>
                </a:lnTo>
                <a:lnTo>
                  <a:pt x="464343" y="104775"/>
                </a:lnTo>
                <a:lnTo>
                  <a:pt x="566737" y="128587"/>
                </a:lnTo>
                <a:lnTo>
                  <a:pt x="752475" y="152400"/>
                </a:lnTo>
                <a:lnTo>
                  <a:pt x="897731" y="166687"/>
                </a:lnTo>
                <a:lnTo>
                  <a:pt x="1100137" y="171450"/>
                </a:lnTo>
                <a:lnTo>
                  <a:pt x="1407318" y="183356"/>
                </a:lnTo>
                <a:lnTo>
                  <a:pt x="1735931" y="188119"/>
                </a:lnTo>
                <a:lnTo>
                  <a:pt x="2033587" y="190500"/>
                </a:lnTo>
                <a:lnTo>
                  <a:pt x="2240756" y="180975"/>
                </a:lnTo>
                <a:lnTo>
                  <a:pt x="2345531" y="171450"/>
                </a:lnTo>
                <a:lnTo>
                  <a:pt x="2421731" y="159544"/>
                </a:lnTo>
                <a:lnTo>
                  <a:pt x="2493168" y="135731"/>
                </a:lnTo>
                <a:lnTo>
                  <a:pt x="2566987" y="95250"/>
                </a:lnTo>
                <a:lnTo>
                  <a:pt x="2647950" y="33337"/>
                </a:lnTo>
                <a:lnTo>
                  <a:pt x="2681287" y="7144"/>
                </a:lnTo>
                <a:lnTo>
                  <a:pt x="2707481" y="0"/>
                </a:lnTo>
                <a:lnTo>
                  <a:pt x="2719387" y="7144"/>
                </a:lnTo>
                <a:lnTo>
                  <a:pt x="2724150" y="16669"/>
                </a:lnTo>
                <a:lnTo>
                  <a:pt x="2724150" y="40481"/>
                </a:lnTo>
                <a:lnTo>
                  <a:pt x="2709862" y="107156"/>
                </a:lnTo>
                <a:lnTo>
                  <a:pt x="2697956" y="176212"/>
                </a:lnTo>
                <a:lnTo>
                  <a:pt x="2667000" y="261937"/>
                </a:lnTo>
                <a:lnTo>
                  <a:pt x="2612231" y="361950"/>
                </a:lnTo>
                <a:lnTo>
                  <a:pt x="2445543" y="383381"/>
                </a:lnTo>
                <a:lnTo>
                  <a:pt x="1893093" y="388144"/>
                </a:lnTo>
                <a:lnTo>
                  <a:pt x="1728787" y="361950"/>
                </a:lnTo>
                <a:lnTo>
                  <a:pt x="1490662" y="3643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72B2869-B502-D048-939A-327D680462F9}"/>
              </a:ext>
            </a:extLst>
          </p:cNvPr>
          <p:cNvSpPr/>
          <p:nvPr/>
        </p:nvSpPr>
        <p:spPr>
          <a:xfrm>
            <a:off x="3429000" y="1779588"/>
            <a:ext cx="1322388" cy="400050"/>
          </a:xfrm>
          <a:custGeom>
            <a:avLst/>
            <a:gdLst>
              <a:gd name="connsiteX0" fmla="*/ 823913 w 1321594"/>
              <a:gd name="connsiteY0" fmla="*/ 259556 h 400050"/>
              <a:gd name="connsiteX1" fmla="*/ 454819 w 1321594"/>
              <a:gd name="connsiteY1" fmla="*/ 338137 h 400050"/>
              <a:gd name="connsiteX2" fmla="*/ 302419 w 1321594"/>
              <a:gd name="connsiteY2" fmla="*/ 369094 h 400050"/>
              <a:gd name="connsiteX3" fmla="*/ 130969 w 1321594"/>
              <a:gd name="connsiteY3" fmla="*/ 395287 h 400050"/>
              <a:gd name="connsiteX4" fmla="*/ 0 w 1321594"/>
              <a:gd name="connsiteY4" fmla="*/ 400050 h 400050"/>
              <a:gd name="connsiteX5" fmla="*/ 92869 w 1321594"/>
              <a:gd name="connsiteY5" fmla="*/ 195262 h 400050"/>
              <a:gd name="connsiteX6" fmla="*/ 233363 w 1321594"/>
              <a:gd name="connsiteY6" fmla="*/ 197644 h 400050"/>
              <a:gd name="connsiteX7" fmla="*/ 326231 w 1321594"/>
              <a:gd name="connsiteY7" fmla="*/ 188119 h 400050"/>
              <a:gd name="connsiteX8" fmla="*/ 478631 w 1321594"/>
              <a:gd name="connsiteY8" fmla="*/ 159544 h 400050"/>
              <a:gd name="connsiteX9" fmla="*/ 631031 w 1321594"/>
              <a:gd name="connsiteY9" fmla="*/ 121444 h 400050"/>
              <a:gd name="connsiteX10" fmla="*/ 797719 w 1321594"/>
              <a:gd name="connsiteY10" fmla="*/ 69056 h 400050"/>
              <a:gd name="connsiteX11" fmla="*/ 852488 w 1321594"/>
              <a:gd name="connsiteY11" fmla="*/ 40481 h 400050"/>
              <a:gd name="connsiteX12" fmla="*/ 895350 w 1321594"/>
              <a:gd name="connsiteY12" fmla="*/ 21431 h 400050"/>
              <a:gd name="connsiteX13" fmla="*/ 952500 w 1321594"/>
              <a:gd name="connsiteY13" fmla="*/ 9525 h 400050"/>
              <a:gd name="connsiteX14" fmla="*/ 1033463 w 1321594"/>
              <a:gd name="connsiteY14" fmla="*/ 0 h 400050"/>
              <a:gd name="connsiteX15" fmla="*/ 1133475 w 1321594"/>
              <a:gd name="connsiteY15" fmla="*/ 0 h 400050"/>
              <a:gd name="connsiteX16" fmla="*/ 1207294 w 1321594"/>
              <a:gd name="connsiteY16" fmla="*/ 4762 h 400050"/>
              <a:gd name="connsiteX17" fmla="*/ 1273969 w 1321594"/>
              <a:gd name="connsiteY17" fmla="*/ 14287 h 400050"/>
              <a:gd name="connsiteX18" fmla="*/ 1304925 w 1321594"/>
              <a:gd name="connsiteY18" fmla="*/ 26194 h 400050"/>
              <a:gd name="connsiteX19" fmla="*/ 1316831 w 1321594"/>
              <a:gd name="connsiteY19" fmla="*/ 42862 h 400050"/>
              <a:gd name="connsiteX20" fmla="*/ 1321594 w 1321594"/>
              <a:gd name="connsiteY20" fmla="*/ 69056 h 400050"/>
              <a:gd name="connsiteX21" fmla="*/ 1321594 w 1321594"/>
              <a:gd name="connsiteY21" fmla="*/ 111919 h 400050"/>
              <a:gd name="connsiteX22" fmla="*/ 1312069 w 1321594"/>
              <a:gd name="connsiteY22" fmla="*/ 140494 h 400050"/>
              <a:gd name="connsiteX23" fmla="*/ 1293019 w 1321594"/>
              <a:gd name="connsiteY23" fmla="*/ 159544 h 400050"/>
              <a:gd name="connsiteX24" fmla="*/ 1221581 w 1321594"/>
              <a:gd name="connsiteY24" fmla="*/ 178594 h 400050"/>
              <a:gd name="connsiteX25" fmla="*/ 1076325 w 1321594"/>
              <a:gd name="connsiteY25" fmla="*/ 209550 h 400050"/>
              <a:gd name="connsiteX26" fmla="*/ 823913 w 1321594"/>
              <a:gd name="connsiteY26" fmla="*/ 259556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1594" h="400050">
                <a:moveTo>
                  <a:pt x="823913" y="259556"/>
                </a:moveTo>
                <a:lnTo>
                  <a:pt x="454819" y="338137"/>
                </a:lnTo>
                <a:lnTo>
                  <a:pt x="302419" y="369094"/>
                </a:lnTo>
                <a:lnTo>
                  <a:pt x="130969" y="395287"/>
                </a:lnTo>
                <a:lnTo>
                  <a:pt x="0" y="400050"/>
                </a:lnTo>
                <a:lnTo>
                  <a:pt x="92869" y="195262"/>
                </a:lnTo>
                <a:lnTo>
                  <a:pt x="233363" y="197644"/>
                </a:lnTo>
                <a:lnTo>
                  <a:pt x="326231" y="188119"/>
                </a:lnTo>
                <a:lnTo>
                  <a:pt x="478631" y="159544"/>
                </a:lnTo>
                <a:lnTo>
                  <a:pt x="631031" y="121444"/>
                </a:lnTo>
                <a:lnTo>
                  <a:pt x="797719" y="69056"/>
                </a:lnTo>
                <a:lnTo>
                  <a:pt x="852488" y="40481"/>
                </a:lnTo>
                <a:lnTo>
                  <a:pt x="895350" y="21431"/>
                </a:lnTo>
                <a:lnTo>
                  <a:pt x="952500" y="9525"/>
                </a:lnTo>
                <a:lnTo>
                  <a:pt x="1033463" y="0"/>
                </a:lnTo>
                <a:lnTo>
                  <a:pt x="1133475" y="0"/>
                </a:lnTo>
                <a:lnTo>
                  <a:pt x="1207294" y="4762"/>
                </a:lnTo>
                <a:lnTo>
                  <a:pt x="1273969" y="14287"/>
                </a:lnTo>
                <a:lnTo>
                  <a:pt x="1304925" y="26194"/>
                </a:lnTo>
                <a:lnTo>
                  <a:pt x="1316831" y="42862"/>
                </a:lnTo>
                <a:lnTo>
                  <a:pt x="1321594" y="69056"/>
                </a:lnTo>
                <a:lnTo>
                  <a:pt x="1321594" y="111919"/>
                </a:lnTo>
                <a:lnTo>
                  <a:pt x="1312069" y="140494"/>
                </a:lnTo>
                <a:lnTo>
                  <a:pt x="1293019" y="159544"/>
                </a:lnTo>
                <a:lnTo>
                  <a:pt x="1221581" y="178594"/>
                </a:lnTo>
                <a:lnTo>
                  <a:pt x="1076325" y="209550"/>
                </a:lnTo>
                <a:lnTo>
                  <a:pt x="823913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E3AB6C1-7197-064B-AB82-7F4CB86C9791}"/>
              </a:ext>
            </a:extLst>
          </p:cNvPr>
          <p:cNvSpPr/>
          <p:nvPr/>
        </p:nvSpPr>
        <p:spPr>
          <a:xfrm>
            <a:off x="3770313" y="2058988"/>
            <a:ext cx="530225" cy="704850"/>
          </a:xfrm>
          <a:custGeom>
            <a:avLst/>
            <a:gdLst>
              <a:gd name="connsiteX0" fmla="*/ 242887 w 531019"/>
              <a:gd name="connsiteY0" fmla="*/ 416719 h 704850"/>
              <a:gd name="connsiteX1" fmla="*/ 185737 w 531019"/>
              <a:gd name="connsiteY1" fmla="*/ 283369 h 704850"/>
              <a:gd name="connsiteX2" fmla="*/ 154781 w 531019"/>
              <a:gd name="connsiteY2" fmla="*/ 223838 h 704850"/>
              <a:gd name="connsiteX3" fmla="*/ 109537 w 531019"/>
              <a:gd name="connsiteY3" fmla="*/ 159544 h 704850"/>
              <a:gd name="connsiteX4" fmla="*/ 0 w 531019"/>
              <a:gd name="connsiteY4" fmla="*/ 35719 h 704850"/>
              <a:gd name="connsiteX5" fmla="*/ 59531 w 531019"/>
              <a:gd name="connsiteY5" fmla="*/ 0 h 704850"/>
              <a:gd name="connsiteX6" fmla="*/ 219075 w 531019"/>
              <a:gd name="connsiteY6" fmla="*/ 111919 h 704850"/>
              <a:gd name="connsiteX7" fmla="*/ 314325 w 531019"/>
              <a:gd name="connsiteY7" fmla="*/ 180975 h 704850"/>
              <a:gd name="connsiteX8" fmla="*/ 381000 w 531019"/>
              <a:gd name="connsiteY8" fmla="*/ 228600 h 704850"/>
              <a:gd name="connsiteX9" fmla="*/ 431006 w 531019"/>
              <a:gd name="connsiteY9" fmla="*/ 276225 h 704850"/>
              <a:gd name="connsiteX10" fmla="*/ 466725 w 531019"/>
              <a:gd name="connsiteY10" fmla="*/ 311944 h 704850"/>
              <a:gd name="connsiteX11" fmla="*/ 490537 w 531019"/>
              <a:gd name="connsiteY11" fmla="*/ 342900 h 704850"/>
              <a:gd name="connsiteX12" fmla="*/ 516731 w 531019"/>
              <a:gd name="connsiteY12" fmla="*/ 388144 h 704850"/>
              <a:gd name="connsiteX13" fmla="*/ 528637 w 531019"/>
              <a:gd name="connsiteY13" fmla="*/ 426244 h 704850"/>
              <a:gd name="connsiteX14" fmla="*/ 531019 w 531019"/>
              <a:gd name="connsiteY14" fmla="*/ 485775 h 704850"/>
              <a:gd name="connsiteX15" fmla="*/ 523875 w 531019"/>
              <a:gd name="connsiteY15" fmla="*/ 552450 h 704850"/>
              <a:gd name="connsiteX16" fmla="*/ 511969 w 531019"/>
              <a:gd name="connsiteY16" fmla="*/ 602457 h 704850"/>
              <a:gd name="connsiteX17" fmla="*/ 488156 w 531019"/>
              <a:gd name="connsiteY17" fmla="*/ 657225 h 704850"/>
              <a:gd name="connsiteX18" fmla="*/ 466725 w 531019"/>
              <a:gd name="connsiteY18" fmla="*/ 681038 h 704850"/>
              <a:gd name="connsiteX19" fmla="*/ 435769 w 531019"/>
              <a:gd name="connsiteY19" fmla="*/ 700088 h 704850"/>
              <a:gd name="connsiteX20" fmla="*/ 397669 w 531019"/>
              <a:gd name="connsiteY20" fmla="*/ 704850 h 704850"/>
              <a:gd name="connsiteX21" fmla="*/ 354806 w 531019"/>
              <a:gd name="connsiteY21" fmla="*/ 697707 h 704850"/>
              <a:gd name="connsiteX22" fmla="*/ 323850 w 531019"/>
              <a:gd name="connsiteY22" fmla="*/ 678657 h 704850"/>
              <a:gd name="connsiteX23" fmla="*/ 302419 w 531019"/>
              <a:gd name="connsiteY23" fmla="*/ 645319 h 704850"/>
              <a:gd name="connsiteX24" fmla="*/ 288131 w 531019"/>
              <a:gd name="connsiteY24" fmla="*/ 585788 h 704850"/>
              <a:gd name="connsiteX25" fmla="*/ 242887 w 531019"/>
              <a:gd name="connsiteY25" fmla="*/ 416719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31019" h="704850">
                <a:moveTo>
                  <a:pt x="242887" y="416719"/>
                </a:moveTo>
                <a:lnTo>
                  <a:pt x="185737" y="283369"/>
                </a:lnTo>
                <a:lnTo>
                  <a:pt x="154781" y="223838"/>
                </a:lnTo>
                <a:lnTo>
                  <a:pt x="109537" y="159544"/>
                </a:lnTo>
                <a:lnTo>
                  <a:pt x="0" y="35719"/>
                </a:lnTo>
                <a:lnTo>
                  <a:pt x="59531" y="0"/>
                </a:lnTo>
                <a:lnTo>
                  <a:pt x="219075" y="111919"/>
                </a:lnTo>
                <a:lnTo>
                  <a:pt x="314325" y="180975"/>
                </a:lnTo>
                <a:lnTo>
                  <a:pt x="381000" y="228600"/>
                </a:lnTo>
                <a:lnTo>
                  <a:pt x="431006" y="276225"/>
                </a:lnTo>
                <a:lnTo>
                  <a:pt x="466725" y="311944"/>
                </a:lnTo>
                <a:lnTo>
                  <a:pt x="490537" y="342900"/>
                </a:lnTo>
                <a:lnTo>
                  <a:pt x="516731" y="388144"/>
                </a:lnTo>
                <a:lnTo>
                  <a:pt x="528637" y="426244"/>
                </a:lnTo>
                <a:lnTo>
                  <a:pt x="531019" y="485775"/>
                </a:lnTo>
                <a:lnTo>
                  <a:pt x="523875" y="552450"/>
                </a:lnTo>
                <a:lnTo>
                  <a:pt x="511969" y="602457"/>
                </a:lnTo>
                <a:lnTo>
                  <a:pt x="488156" y="657225"/>
                </a:lnTo>
                <a:lnTo>
                  <a:pt x="466725" y="681038"/>
                </a:lnTo>
                <a:lnTo>
                  <a:pt x="435769" y="700088"/>
                </a:lnTo>
                <a:lnTo>
                  <a:pt x="397669" y="704850"/>
                </a:lnTo>
                <a:lnTo>
                  <a:pt x="354806" y="697707"/>
                </a:lnTo>
                <a:lnTo>
                  <a:pt x="323850" y="678657"/>
                </a:lnTo>
                <a:lnTo>
                  <a:pt x="302419" y="645319"/>
                </a:lnTo>
                <a:lnTo>
                  <a:pt x="288131" y="585788"/>
                </a:lnTo>
                <a:lnTo>
                  <a:pt x="242887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CF3B2D5-9F54-074E-8C0D-0173ECF14DAA}"/>
              </a:ext>
            </a:extLst>
          </p:cNvPr>
          <p:cNvSpPr/>
          <p:nvPr/>
        </p:nvSpPr>
        <p:spPr>
          <a:xfrm>
            <a:off x="4933950" y="1371600"/>
            <a:ext cx="747713" cy="1020763"/>
          </a:xfrm>
          <a:custGeom>
            <a:avLst/>
            <a:gdLst>
              <a:gd name="connsiteX0" fmla="*/ 409575 w 747713"/>
              <a:gd name="connsiteY0" fmla="*/ 676275 h 1021556"/>
              <a:gd name="connsiteX1" fmla="*/ 40481 w 747713"/>
              <a:gd name="connsiteY1" fmla="*/ 1021556 h 1021556"/>
              <a:gd name="connsiteX2" fmla="*/ 0 w 747713"/>
              <a:gd name="connsiteY2" fmla="*/ 1002506 h 1021556"/>
              <a:gd name="connsiteX3" fmla="*/ 133350 w 747713"/>
              <a:gd name="connsiteY3" fmla="*/ 788194 h 1021556"/>
              <a:gd name="connsiteX4" fmla="*/ 257175 w 747713"/>
              <a:gd name="connsiteY4" fmla="*/ 585788 h 1021556"/>
              <a:gd name="connsiteX5" fmla="*/ 354806 w 747713"/>
              <a:gd name="connsiteY5" fmla="*/ 414338 h 1021556"/>
              <a:gd name="connsiteX6" fmla="*/ 390525 w 747713"/>
              <a:gd name="connsiteY6" fmla="*/ 340519 h 1021556"/>
              <a:gd name="connsiteX7" fmla="*/ 407194 w 747713"/>
              <a:gd name="connsiteY7" fmla="*/ 257175 h 1021556"/>
              <a:gd name="connsiteX8" fmla="*/ 411956 w 747713"/>
              <a:gd name="connsiteY8" fmla="*/ 176213 h 1021556"/>
              <a:gd name="connsiteX9" fmla="*/ 400050 w 747713"/>
              <a:gd name="connsiteY9" fmla="*/ 138113 h 1021556"/>
              <a:gd name="connsiteX10" fmla="*/ 378619 w 747713"/>
              <a:gd name="connsiteY10" fmla="*/ 107156 h 1021556"/>
              <a:gd name="connsiteX11" fmla="*/ 347663 w 747713"/>
              <a:gd name="connsiteY11" fmla="*/ 69056 h 1021556"/>
              <a:gd name="connsiteX12" fmla="*/ 338138 w 747713"/>
              <a:gd name="connsiteY12" fmla="*/ 50006 h 1021556"/>
              <a:gd name="connsiteX13" fmla="*/ 338138 w 747713"/>
              <a:gd name="connsiteY13" fmla="*/ 28575 h 1021556"/>
              <a:gd name="connsiteX14" fmla="*/ 347663 w 747713"/>
              <a:gd name="connsiteY14" fmla="*/ 9525 h 1021556"/>
              <a:gd name="connsiteX15" fmla="*/ 378619 w 747713"/>
              <a:gd name="connsiteY15" fmla="*/ 0 h 1021556"/>
              <a:gd name="connsiteX16" fmla="*/ 404813 w 747713"/>
              <a:gd name="connsiteY16" fmla="*/ 2381 h 1021556"/>
              <a:gd name="connsiteX17" fmla="*/ 459581 w 747713"/>
              <a:gd name="connsiteY17" fmla="*/ 21431 h 1021556"/>
              <a:gd name="connsiteX18" fmla="*/ 550069 w 747713"/>
              <a:gd name="connsiteY18" fmla="*/ 59531 h 1021556"/>
              <a:gd name="connsiteX19" fmla="*/ 614363 w 747713"/>
              <a:gd name="connsiteY19" fmla="*/ 92869 h 1021556"/>
              <a:gd name="connsiteX20" fmla="*/ 654844 w 747713"/>
              <a:gd name="connsiteY20" fmla="*/ 119063 h 1021556"/>
              <a:gd name="connsiteX21" fmla="*/ 702469 w 747713"/>
              <a:gd name="connsiteY21" fmla="*/ 164306 h 1021556"/>
              <a:gd name="connsiteX22" fmla="*/ 726281 w 747713"/>
              <a:gd name="connsiteY22" fmla="*/ 200025 h 1021556"/>
              <a:gd name="connsiteX23" fmla="*/ 740569 w 747713"/>
              <a:gd name="connsiteY23" fmla="*/ 223838 h 1021556"/>
              <a:gd name="connsiteX24" fmla="*/ 747713 w 747713"/>
              <a:gd name="connsiteY24" fmla="*/ 247650 h 1021556"/>
              <a:gd name="connsiteX25" fmla="*/ 745331 w 747713"/>
              <a:gd name="connsiteY25" fmla="*/ 283369 h 1021556"/>
              <a:gd name="connsiteX26" fmla="*/ 735806 w 747713"/>
              <a:gd name="connsiteY26" fmla="*/ 314325 h 1021556"/>
              <a:gd name="connsiteX27" fmla="*/ 704850 w 747713"/>
              <a:gd name="connsiteY27" fmla="*/ 359569 h 1021556"/>
              <a:gd name="connsiteX28" fmla="*/ 614363 w 747713"/>
              <a:gd name="connsiteY28" fmla="*/ 452438 h 1021556"/>
              <a:gd name="connsiteX29" fmla="*/ 409575 w 747713"/>
              <a:gd name="connsiteY29" fmla="*/ 676275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7713" h="1021556">
                <a:moveTo>
                  <a:pt x="409575" y="676275"/>
                </a:moveTo>
                <a:lnTo>
                  <a:pt x="40481" y="1021556"/>
                </a:lnTo>
                <a:lnTo>
                  <a:pt x="0" y="1002506"/>
                </a:lnTo>
                <a:lnTo>
                  <a:pt x="133350" y="788194"/>
                </a:lnTo>
                <a:lnTo>
                  <a:pt x="257175" y="585788"/>
                </a:lnTo>
                <a:lnTo>
                  <a:pt x="354806" y="414338"/>
                </a:lnTo>
                <a:lnTo>
                  <a:pt x="390525" y="340519"/>
                </a:lnTo>
                <a:lnTo>
                  <a:pt x="407194" y="257175"/>
                </a:lnTo>
                <a:lnTo>
                  <a:pt x="411956" y="176213"/>
                </a:lnTo>
                <a:lnTo>
                  <a:pt x="400050" y="138113"/>
                </a:lnTo>
                <a:lnTo>
                  <a:pt x="378619" y="107156"/>
                </a:lnTo>
                <a:lnTo>
                  <a:pt x="347663" y="69056"/>
                </a:lnTo>
                <a:lnTo>
                  <a:pt x="338138" y="50006"/>
                </a:lnTo>
                <a:lnTo>
                  <a:pt x="338138" y="28575"/>
                </a:lnTo>
                <a:lnTo>
                  <a:pt x="347663" y="9525"/>
                </a:lnTo>
                <a:lnTo>
                  <a:pt x="378619" y="0"/>
                </a:lnTo>
                <a:lnTo>
                  <a:pt x="404813" y="2381"/>
                </a:lnTo>
                <a:lnTo>
                  <a:pt x="459581" y="21431"/>
                </a:lnTo>
                <a:lnTo>
                  <a:pt x="550069" y="59531"/>
                </a:lnTo>
                <a:lnTo>
                  <a:pt x="614363" y="92869"/>
                </a:lnTo>
                <a:lnTo>
                  <a:pt x="654844" y="119063"/>
                </a:lnTo>
                <a:lnTo>
                  <a:pt x="702469" y="164306"/>
                </a:lnTo>
                <a:lnTo>
                  <a:pt x="726281" y="200025"/>
                </a:lnTo>
                <a:lnTo>
                  <a:pt x="740569" y="223838"/>
                </a:lnTo>
                <a:lnTo>
                  <a:pt x="747713" y="247650"/>
                </a:lnTo>
                <a:lnTo>
                  <a:pt x="745331" y="283369"/>
                </a:lnTo>
                <a:lnTo>
                  <a:pt x="735806" y="314325"/>
                </a:lnTo>
                <a:lnTo>
                  <a:pt x="704850" y="359569"/>
                </a:lnTo>
                <a:lnTo>
                  <a:pt x="614363" y="452438"/>
                </a:lnTo>
                <a:lnTo>
                  <a:pt x="409575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2A89C0F-A889-974B-B1A3-517CC10B9493}"/>
              </a:ext>
            </a:extLst>
          </p:cNvPr>
          <p:cNvSpPr/>
          <p:nvPr/>
        </p:nvSpPr>
        <p:spPr>
          <a:xfrm>
            <a:off x="5372100" y="1684338"/>
            <a:ext cx="1493838" cy="342900"/>
          </a:xfrm>
          <a:custGeom>
            <a:avLst/>
            <a:gdLst>
              <a:gd name="connsiteX0" fmla="*/ 983456 w 1493044"/>
              <a:gd name="connsiteY0" fmla="*/ 269081 h 342900"/>
              <a:gd name="connsiteX1" fmla="*/ 757238 w 1493044"/>
              <a:gd name="connsiteY1" fmla="*/ 295275 h 342900"/>
              <a:gd name="connsiteX2" fmla="*/ 502444 w 1493044"/>
              <a:gd name="connsiteY2" fmla="*/ 342900 h 342900"/>
              <a:gd name="connsiteX3" fmla="*/ 397669 w 1493044"/>
              <a:gd name="connsiteY3" fmla="*/ 342900 h 342900"/>
              <a:gd name="connsiteX4" fmla="*/ 316706 w 1493044"/>
              <a:gd name="connsiteY4" fmla="*/ 338137 h 342900"/>
              <a:gd name="connsiteX5" fmla="*/ 252413 w 1493044"/>
              <a:gd name="connsiteY5" fmla="*/ 330994 h 342900"/>
              <a:gd name="connsiteX6" fmla="*/ 197644 w 1493044"/>
              <a:gd name="connsiteY6" fmla="*/ 321469 h 342900"/>
              <a:gd name="connsiteX7" fmla="*/ 135731 w 1493044"/>
              <a:gd name="connsiteY7" fmla="*/ 304800 h 342900"/>
              <a:gd name="connsiteX8" fmla="*/ 0 w 1493044"/>
              <a:gd name="connsiteY8" fmla="*/ 245269 h 342900"/>
              <a:gd name="connsiteX9" fmla="*/ 116681 w 1493044"/>
              <a:gd name="connsiteY9" fmla="*/ 80962 h 342900"/>
              <a:gd name="connsiteX10" fmla="*/ 195263 w 1493044"/>
              <a:gd name="connsiteY10" fmla="*/ 161925 h 342900"/>
              <a:gd name="connsiteX11" fmla="*/ 219075 w 1493044"/>
              <a:gd name="connsiteY11" fmla="*/ 176212 h 342900"/>
              <a:gd name="connsiteX12" fmla="*/ 252413 w 1493044"/>
              <a:gd name="connsiteY12" fmla="*/ 185737 h 342900"/>
              <a:gd name="connsiteX13" fmla="*/ 285750 w 1493044"/>
              <a:gd name="connsiteY13" fmla="*/ 190500 h 342900"/>
              <a:gd name="connsiteX14" fmla="*/ 321469 w 1493044"/>
              <a:gd name="connsiteY14" fmla="*/ 192881 h 342900"/>
              <a:gd name="connsiteX15" fmla="*/ 371475 w 1493044"/>
              <a:gd name="connsiteY15" fmla="*/ 190500 h 342900"/>
              <a:gd name="connsiteX16" fmla="*/ 478631 w 1493044"/>
              <a:gd name="connsiteY16" fmla="*/ 171450 h 342900"/>
              <a:gd name="connsiteX17" fmla="*/ 690563 w 1493044"/>
              <a:gd name="connsiteY17" fmla="*/ 138112 h 342900"/>
              <a:gd name="connsiteX18" fmla="*/ 876300 w 1493044"/>
              <a:gd name="connsiteY18" fmla="*/ 109537 h 342900"/>
              <a:gd name="connsiteX19" fmla="*/ 1012031 w 1493044"/>
              <a:gd name="connsiteY19" fmla="*/ 85725 h 342900"/>
              <a:gd name="connsiteX20" fmla="*/ 1047750 w 1493044"/>
              <a:gd name="connsiteY20" fmla="*/ 69056 h 342900"/>
              <a:gd name="connsiteX21" fmla="*/ 1081088 w 1493044"/>
              <a:gd name="connsiteY21" fmla="*/ 40481 h 342900"/>
              <a:gd name="connsiteX22" fmla="*/ 1107281 w 1493044"/>
              <a:gd name="connsiteY22" fmla="*/ 23812 h 342900"/>
              <a:gd name="connsiteX23" fmla="*/ 1143000 w 1493044"/>
              <a:gd name="connsiteY23" fmla="*/ 9525 h 342900"/>
              <a:gd name="connsiteX24" fmla="*/ 1202531 w 1493044"/>
              <a:gd name="connsiteY24" fmla="*/ 0 h 342900"/>
              <a:gd name="connsiteX25" fmla="*/ 1247775 w 1493044"/>
              <a:gd name="connsiteY25" fmla="*/ 4762 h 342900"/>
              <a:gd name="connsiteX26" fmla="*/ 1309688 w 1493044"/>
              <a:gd name="connsiteY26" fmla="*/ 19050 h 342900"/>
              <a:gd name="connsiteX27" fmla="*/ 1371600 w 1493044"/>
              <a:gd name="connsiteY27" fmla="*/ 33337 h 342900"/>
              <a:gd name="connsiteX28" fmla="*/ 1421606 w 1493044"/>
              <a:gd name="connsiteY28" fmla="*/ 54769 h 342900"/>
              <a:gd name="connsiteX29" fmla="*/ 1462088 w 1493044"/>
              <a:gd name="connsiteY29" fmla="*/ 85725 h 342900"/>
              <a:gd name="connsiteX30" fmla="*/ 1483519 w 1493044"/>
              <a:gd name="connsiteY30" fmla="*/ 104775 h 342900"/>
              <a:gd name="connsiteX31" fmla="*/ 1493044 w 1493044"/>
              <a:gd name="connsiteY31" fmla="*/ 138112 h 342900"/>
              <a:gd name="connsiteX32" fmla="*/ 1481138 w 1493044"/>
              <a:gd name="connsiteY32" fmla="*/ 180975 h 342900"/>
              <a:gd name="connsiteX33" fmla="*/ 1462088 w 1493044"/>
              <a:gd name="connsiteY33" fmla="*/ 200025 h 342900"/>
              <a:gd name="connsiteX34" fmla="*/ 1404938 w 1493044"/>
              <a:gd name="connsiteY34" fmla="*/ 221456 h 342900"/>
              <a:gd name="connsiteX35" fmla="*/ 1276350 w 1493044"/>
              <a:gd name="connsiteY35" fmla="*/ 238125 h 342900"/>
              <a:gd name="connsiteX36" fmla="*/ 983456 w 1493044"/>
              <a:gd name="connsiteY36" fmla="*/ 26908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3044" h="342900">
                <a:moveTo>
                  <a:pt x="983456" y="269081"/>
                </a:moveTo>
                <a:lnTo>
                  <a:pt x="757238" y="295275"/>
                </a:lnTo>
                <a:lnTo>
                  <a:pt x="502444" y="342900"/>
                </a:lnTo>
                <a:lnTo>
                  <a:pt x="397669" y="342900"/>
                </a:lnTo>
                <a:lnTo>
                  <a:pt x="316706" y="338137"/>
                </a:lnTo>
                <a:lnTo>
                  <a:pt x="252413" y="330994"/>
                </a:lnTo>
                <a:lnTo>
                  <a:pt x="197644" y="321469"/>
                </a:lnTo>
                <a:lnTo>
                  <a:pt x="135731" y="304800"/>
                </a:lnTo>
                <a:lnTo>
                  <a:pt x="0" y="245269"/>
                </a:lnTo>
                <a:lnTo>
                  <a:pt x="116681" y="80962"/>
                </a:lnTo>
                <a:lnTo>
                  <a:pt x="195263" y="161925"/>
                </a:lnTo>
                <a:lnTo>
                  <a:pt x="219075" y="176212"/>
                </a:lnTo>
                <a:lnTo>
                  <a:pt x="252413" y="185737"/>
                </a:lnTo>
                <a:lnTo>
                  <a:pt x="285750" y="190500"/>
                </a:lnTo>
                <a:lnTo>
                  <a:pt x="321469" y="192881"/>
                </a:lnTo>
                <a:lnTo>
                  <a:pt x="371475" y="190500"/>
                </a:lnTo>
                <a:lnTo>
                  <a:pt x="478631" y="171450"/>
                </a:lnTo>
                <a:lnTo>
                  <a:pt x="690563" y="138112"/>
                </a:lnTo>
                <a:lnTo>
                  <a:pt x="876300" y="109537"/>
                </a:lnTo>
                <a:lnTo>
                  <a:pt x="1012031" y="85725"/>
                </a:lnTo>
                <a:lnTo>
                  <a:pt x="1047750" y="69056"/>
                </a:lnTo>
                <a:lnTo>
                  <a:pt x="1081088" y="40481"/>
                </a:lnTo>
                <a:lnTo>
                  <a:pt x="1107281" y="23812"/>
                </a:lnTo>
                <a:lnTo>
                  <a:pt x="1143000" y="9525"/>
                </a:lnTo>
                <a:lnTo>
                  <a:pt x="1202531" y="0"/>
                </a:lnTo>
                <a:lnTo>
                  <a:pt x="1247775" y="4762"/>
                </a:lnTo>
                <a:lnTo>
                  <a:pt x="1309688" y="19050"/>
                </a:lnTo>
                <a:lnTo>
                  <a:pt x="1371600" y="33337"/>
                </a:lnTo>
                <a:lnTo>
                  <a:pt x="1421606" y="54769"/>
                </a:lnTo>
                <a:lnTo>
                  <a:pt x="1462088" y="85725"/>
                </a:lnTo>
                <a:lnTo>
                  <a:pt x="1483519" y="104775"/>
                </a:lnTo>
                <a:lnTo>
                  <a:pt x="1493044" y="138112"/>
                </a:lnTo>
                <a:lnTo>
                  <a:pt x="1481138" y="180975"/>
                </a:lnTo>
                <a:lnTo>
                  <a:pt x="1462088" y="200025"/>
                </a:lnTo>
                <a:lnTo>
                  <a:pt x="1404938" y="221456"/>
                </a:lnTo>
                <a:lnTo>
                  <a:pt x="1276350" y="238125"/>
                </a:lnTo>
                <a:lnTo>
                  <a:pt x="983456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9DEDF5-AE9F-A84B-A5B9-29FF3C987185}"/>
              </a:ext>
            </a:extLst>
          </p:cNvPr>
          <p:cNvSpPr/>
          <p:nvPr/>
        </p:nvSpPr>
        <p:spPr>
          <a:xfrm>
            <a:off x="5575300" y="1903413"/>
            <a:ext cx="639763" cy="742950"/>
          </a:xfrm>
          <a:custGeom>
            <a:avLst/>
            <a:gdLst>
              <a:gd name="connsiteX0" fmla="*/ 161925 w 640687"/>
              <a:gd name="connsiteY0" fmla="*/ 426244 h 742950"/>
              <a:gd name="connsiteX1" fmla="*/ 254794 w 640687"/>
              <a:gd name="connsiteY1" fmla="*/ 233362 h 742950"/>
              <a:gd name="connsiteX2" fmla="*/ 319088 w 640687"/>
              <a:gd name="connsiteY2" fmla="*/ 80962 h 742950"/>
              <a:gd name="connsiteX3" fmla="*/ 519113 w 640687"/>
              <a:gd name="connsiteY3" fmla="*/ 0 h 742950"/>
              <a:gd name="connsiteX4" fmla="*/ 576263 w 640687"/>
              <a:gd name="connsiteY4" fmla="*/ 116681 h 742950"/>
              <a:gd name="connsiteX5" fmla="*/ 604838 w 640687"/>
              <a:gd name="connsiteY5" fmla="*/ 147637 h 742950"/>
              <a:gd name="connsiteX6" fmla="*/ 626269 w 640687"/>
              <a:gd name="connsiteY6" fmla="*/ 173831 h 742950"/>
              <a:gd name="connsiteX7" fmla="*/ 635794 w 640687"/>
              <a:gd name="connsiteY7" fmla="*/ 192881 h 742950"/>
              <a:gd name="connsiteX8" fmla="*/ 640557 w 640687"/>
              <a:gd name="connsiteY8" fmla="*/ 223837 h 742950"/>
              <a:gd name="connsiteX9" fmla="*/ 628650 w 640687"/>
              <a:gd name="connsiteY9" fmla="*/ 250031 h 742950"/>
              <a:gd name="connsiteX10" fmla="*/ 592932 w 640687"/>
              <a:gd name="connsiteY10" fmla="*/ 278606 h 742950"/>
              <a:gd name="connsiteX11" fmla="*/ 542925 w 640687"/>
              <a:gd name="connsiteY11" fmla="*/ 307181 h 742950"/>
              <a:gd name="connsiteX12" fmla="*/ 342900 w 640687"/>
              <a:gd name="connsiteY12" fmla="*/ 483394 h 742950"/>
              <a:gd name="connsiteX13" fmla="*/ 138113 w 640687"/>
              <a:gd name="connsiteY13" fmla="*/ 673894 h 742950"/>
              <a:gd name="connsiteX14" fmla="*/ 80963 w 640687"/>
              <a:gd name="connsiteY14" fmla="*/ 728662 h 742950"/>
              <a:gd name="connsiteX15" fmla="*/ 59532 w 640687"/>
              <a:gd name="connsiteY15" fmla="*/ 738187 h 742950"/>
              <a:gd name="connsiteX16" fmla="*/ 26194 w 640687"/>
              <a:gd name="connsiteY16" fmla="*/ 742950 h 742950"/>
              <a:gd name="connsiteX17" fmla="*/ 4763 w 640687"/>
              <a:gd name="connsiteY17" fmla="*/ 735806 h 742950"/>
              <a:gd name="connsiteX18" fmla="*/ 0 w 640687"/>
              <a:gd name="connsiteY18" fmla="*/ 719137 h 742950"/>
              <a:gd name="connsiteX19" fmla="*/ 16669 w 640687"/>
              <a:gd name="connsiteY19" fmla="*/ 676275 h 742950"/>
              <a:gd name="connsiteX20" fmla="*/ 90488 w 640687"/>
              <a:gd name="connsiteY20" fmla="*/ 557212 h 742950"/>
              <a:gd name="connsiteX21" fmla="*/ 161925 w 640687"/>
              <a:gd name="connsiteY21" fmla="*/ 426244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40687" h="742950">
                <a:moveTo>
                  <a:pt x="161925" y="426244"/>
                </a:moveTo>
                <a:lnTo>
                  <a:pt x="254794" y="233362"/>
                </a:lnTo>
                <a:lnTo>
                  <a:pt x="319088" y="80962"/>
                </a:lnTo>
                <a:lnTo>
                  <a:pt x="519113" y="0"/>
                </a:lnTo>
                <a:lnTo>
                  <a:pt x="576263" y="116681"/>
                </a:lnTo>
                <a:lnTo>
                  <a:pt x="604838" y="147637"/>
                </a:lnTo>
                <a:lnTo>
                  <a:pt x="626269" y="173831"/>
                </a:lnTo>
                <a:lnTo>
                  <a:pt x="635794" y="192881"/>
                </a:lnTo>
                <a:cubicBezTo>
                  <a:pt x="640687" y="222239"/>
                  <a:pt x="640557" y="211800"/>
                  <a:pt x="640557" y="223837"/>
                </a:cubicBezTo>
                <a:lnTo>
                  <a:pt x="628650" y="250031"/>
                </a:lnTo>
                <a:lnTo>
                  <a:pt x="592932" y="278606"/>
                </a:lnTo>
                <a:lnTo>
                  <a:pt x="542925" y="307181"/>
                </a:lnTo>
                <a:lnTo>
                  <a:pt x="342900" y="483394"/>
                </a:lnTo>
                <a:lnTo>
                  <a:pt x="138113" y="673894"/>
                </a:lnTo>
                <a:lnTo>
                  <a:pt x="80963" y="728662"/>
                </a:lnTo>
                <a:lnTo>
                  <a:pt x="59532" y="738187"/>
                </a:lnTo>
                <a:lnTo>
                  <a:pt x="26194" y="742950"/>
                </a:lnTo>
                <a:lnTo>
                  <a:pt x="4763" y="735806"/>
                </a:lnTo>
                <a:lnTo>
                  <a:pt x="0" y="719137"/>
                </a:lnTo>
                <a:lnTo>
                  <a:pt x="16669" y="676275"/>
                </a:lnTo>
                <a:lnTo>
                  <a:pt x="90488" y="557212"/>
                </a:lnTo>
                <a:lnTo>
                  <a:pt x="161925" y="4262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2C1C5C9-5050-774B-AF28-1612F4CFF198}"/>
              </a:ext>
            </a:extLst>
          </p:cNvPr>
          <p:cNvSpPr/>
          <p:nvPr/>
        </p:nvSpPr>
        <p:spPr>
          <a:xfrm>
            <a:off x="4557713" y="2243138"/>
            <a:ext cx="538162" cy="700087"/>
          </a:xfrm>
          <a:custGeom>
            <a:avLst/>
            <a:gdLst>
              <a:gd name="connsiteX0" fmla="*/ 209550 w 538162"/>
              <a:gd name="connsiteY0" fmla="*/ 442912 h 700087"/>
              <a:gd name="connsiteX1" fmla="*/ 209550 w 538162"/>
              <a:gd name="connsiteY1" fmla="*/ 292893 h 700087"/>
              <a:gd name="connsiteX2" fmla="*/ 204787 w 538162"/>
              <a:gd name="connsiteY2" fmla="*/ 259556 h 700087"/>
              <a:gd name="connsiteX3" fmla="*/ 197643 w 538162"/>
              <a:gd name="connsiteY3" fmla="*/ 226218 h 700087"/>
              <a:gd name="connsiteX4" fmla="*/ 183356 w 538162"/>
              <a:gd name="connsiteY4" fmla="*/ 200025 h 700087"/>
              <a:gd name="connsiteX5" fmla="*/ 166687 w 538162"/>
              <a:gd name="connsiteY5" fmla="*/ 173831 h 700087"/>
              <a:gd name="connsiteX6" fmla="*/ 147637 w 538162"/>
              <a:gd name="connsiteY6" fmla="*/ 154781 h 700087"/>
              <a:gd name="connsiteX7" fmla="*/ 111918 w 538162"/>
              <a:gd name="connsiteY7" fmla="*/ 123825 h 700087"/>
              <a:gd name="connsiteX8" fmla="*/ 78581 w 538162"/>
              <a:gd name="connsiteY8" fmla="*/ 97631 h 700087"/>
              <a:gd name="connsiteX9" fmla="*/ 38100 w 538162"/>
              <a:gd name="connsiteY9" fmla="*/ 76200 h 700087"/>
              <a:gd name="connsiteX10" fmla="*/ 19050 w 538162"/>
              <a:gd name="connsiteY10" fmla="*/ 69056 h 700087"/>
              <a:gd name="connsiteX11" fmla="*/ 2381 w 538162"/>
              <a:gd name="connsiteY11" fmla="*/ 47625 h 700087"/>
              <a:gd name="connsiteX12" fmla="*/ 0 w 538162"/>
              <a:gd name="connsiteY12" fmla="*/ 28575 h 700087"/>
              <a:gd name="connsiteX13" fmla="*/ 7143 w 538162"/>
              <a:gd name="connsiteY13" fmla="*/ 9525 h 700087"/>
              <a:gd name="connsiteX14" fmla="*/ 28575 w 538162"/>
              <a:gd name="connsiteY14" fmla="*/ 0 h 700087"/>
              <a:gd name="connsiteX15" fmla="*/ 97631 w 538162"/>
              <a:gd name="connsiteY15" fmla="*/ 0 h 700087"/>
              <a:gd name="connsiteX16" fmla="*/ 207168 w 538162"/>
              <a:gd name="connsiteY16" fmla="*/ 16668 h 700087"/>
              <a:gd name="connsiteX17" fmla="*/ 290512 w 538162"/>
              <a:gd name="connsiteY17" fmla="*/ 35718 h 700087"/>
              <a:gd name="connsiteX18" fmla="*/ 378618 w 538162"/>
              <a:gd name="connsiteY18" fmla="*/ 59531 h 700087"/>
              <a:gd name="connsiteX19" fmla="*/ 423862 w 538162"/>
              <a:gd name="connsiteY19" fmla="*/ 80962 h 700087"/>
              <a:gd name="connsiteX20" fmla="*/ 469106 w 538162"/>
              <a:gd name="connsiteY20" fmla="*/ 128587 h 700087"/>
              <a:gd name="connsiteX21" fmla="*/ 507206 w 538162"/>
              <a:gd name="connsiteY21" fmla="*/ 166687 h 700087"/>
              <a:gd name="connsiteX22" fmla="*/ 531018 w 538162"/>
              <a:gd name="connsiteY22" fmla="*/ 200025 h 700087"/>
              <a:gd name="connsiteX23" fmla="*/ 538162 w 538162"/>
              <a:gd name="connsiteY23" fmla="*/ 226218 h 700087"/>
              <a:gd name="connsiteX24" fmla="*/ 528637 w 538162"/>
              <a:gd name="connsiteY24" fmla="*/ 257175 h 700087"/>
              <a:gd name="connsiteX25" fmla="*/ 502443 w 538162"/>
              <a:gd name="connsiteY25" fmla="*/ 292893 h 700087"/>
              <a:gd name="connsiteX26" fmla="*/ 476250 w 538162"/>
              <a:gd name="connsiteY26" fmla="*/ 333375 h 700087"/>
              <a:gd name="connsiteX27" fmla="*/ 454818 w 538162"/>
              <a:gd name="connsiteY27" fmla="*/ 378618 h 700087"/>
              <a:gd name="connsiteX28" fmla="*/ 452437 w 538162"/>
              <a:gd name="connsiteY28" fmla="*/ 421481 h 700087"/>
              <a:gd name="connsiteX29" fmla="*/ 454818 w 538162"/>
              <a:gd name="connsiteY29" fmla="*/ 666750 h 700087"/>
              <a:gd name="connsiteX30" fmla="*/ 202406 w 538162"/>
              <a:gd name="connsiteY30" fmla="*/ 700087 h 700087"/>
              <a:gd name="connsiteX31" fmla="*/ 209550 w 538162"/>
              <a:gd name="connsiteY31" fmla="*/ 442912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162" h="700087">
                <a:moveTo>
                  <a:pt x="209550" y="442912"/>
                </a:moveTo>
                <a:lnTo>
                  <a:pt x="209550" y="292893"/>
                </a:lnTo>
                <a:lnTo>
                  <a:pt x="204787" y="259556"/>
                </a:lnTo>
                <a:lnTo>
                  <a:pt x="197643" y="226218"/>
                </a:lnTo>
                <a:lnTo>
                  <a:pt x="183356" y="200025"/>
                </a:lnTo>
                <a:lnTo>
                  <a:pt x="166687" y="173831"/>
                </a:lnTo>
                <a:lnTo>
                  <a:pt x="147637" y="154781"/>
                </a:lnTo>
                <a:lnTo>
                  <a:pt x="111918" y="123825"/>
                </a:lnTo>
                <a:lnTo>
                  <a:pt x="78581" y="97631"/>
                </a:lnTo>
                <a:lnTo>
                  <a:pt x="38100" y="76200"/>
                </a:lnTo>
                <a:lnTo>
                  <a:pt x="19050" y="69056"/>
                </a:lnTo>
                <a:lnTo>
                  <a:pt x="2381" y="47625"/>
                </a:lnTo>
                <a:lnTo>
                  <a:pt x="0" y="28575"/>
                </a:lnTo>
                <a:lnTo>
                  <a:pt x="7143" y="9525"/>
                </a:lnTo>
                <a:lnTo>
                  <a:pt x="28575" y="0"/>
                </a:lnTo>
                <a:lnTo>
                  <a:pt x="97631" y="0"/>
                </a:lnTo>
                <a:lnTo>
                  <a:pt x="207168" y="16668"/>
                </a:lnTo>
                <a:lnTo>
                  <a:pt x="290512" y="35718"/>
                </a:lnTo>
                <a:lnTo>
                  <a:pt x="378618" y="59531"/>
                </a:lnTo>
                <a:lnTo>
                  <a:pt x="423862" y="80962"/>
                </a:lnTo>
                <a:lnTo>
                  <a:pt x="469106" y="128587"/>
                </a:lnTo>
                <a:lnTo>
                  <a:pt x="507206" y="166687"/>
                </a:lnTo>
                <a:lnTo>
                  <a:pt x="531018" y="200025"/>
                </a:lnTo>
                <a:lnTo>
                  <a:pt x="538162" y="226218"/>
                </a:lnTo>
                <a:lnTo>
                  <a:pt x="528637" y="257175"/>
                </a:lnTo>
                <a:lnTo>
                  <a:pt x="502443" y="292893"/>
                </a:lnTo>
                <a:lnTo>
                  <a:pt x="476250" y="333375"/>
                </a:lnTo>
                <a:lnTo>
                  <a:pt x="454818" y="378618"/>
                </a:lnTo>
                <a:lnTo>
                  <a:pt x="452437" y="421481"/>
                </a:lnTo>
                <a:cubicBezTo>
                  <a:pt x="453231" y="503237"/>
                  <a:pt x="454024" y="584994"/>
                  <a:pt x="454818" y="666750"/>
                </a:cubicBezTo>
                <a:lnTo>
                  <a:pt x="202406" y="700087"/>
                </a:lnTo>
                <a:cubicBezTo>
                  <a:pt x="203993" y="615950"/>
                  <a:pt x="205581" y="531812"/>
                  <a:pt x="209550" y="4429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02271A2-DE74-5949-9A74-AFC906F7F3D7}"/>
              </a:ext>
            </a:extLst>
          </p:cNvPr>
          <p:cNvSpPr/>
          <p:nvPr/>
        </p:nvSpPr>
        <p:spPr>
          <a:xfrm>
            <a:off x="2870200" y="2876550"/>
            <a:ext cx="377825" cy="1090613"/>
          </a:xfrm>
          <a:custGeom>
            <a:avLst/>
            <a:gdLst>
              <a:gd name="connsiteX0" fmla="*/ 9525 w 378619"/>
              <a:gd name="connsiteY0" fmla="*/ 912019 h 1090613"/>
              <a:gd name="connsiteX1" fmla="*/ 0 w 378619"/>
              <a:gd name="connsiteY1" fmla="*/ 766763 h 1090613"/>
              <a:gd name="connsiteX2" fmla="*/ 7144 w 378619"/>
              <a:gd name="connsiteY2" fmla="*/ 742950 h 1090613"/>
              <a:gd name="connsiteX3" fmla="*/ 59532 w 378619"/>
              <a:gd name="connsiteY3" fmla="*/ 688181 h 1090613"/>
              <a:gd name="connsiteX4" fmla="*/ 100013 w 378619"/>
              <a:gd name="connsiteY4" fmla="*/ 631031 h 1090613"/>
              <a:gd name="connsiteX5" fmla="*/ 140494 w 378619"/>
              <a:gd name="connsiteY5" fmla="*/ 559594 h 1090613"/>
              <a:gd name="connsiteX6" fmla="*/ 185738 w 378619"/>
              <a:gd name="connsiteY6" fmla="*/ 476250 h 1090613"/>
              <a:gd name="connsiteX7" fmla="*/ 197644 w 378619"/>
              <a:gd name="connsiteY7" fmla="*/ 421481 h 1090613"/>
              <a:gd name="connsiteX8" fmla="*/ 214313 w 378619"/>
              <a:gd name="connsiteY8" fmla="*/ 323850 h 1090613"/>
              <a:gd name="connsiteX9" fmla="*/ 221457 w 378619"/>
              <a:gd name="connsiteY9" fmla="*/ 171450 h 1090613"/>
              <a:gd name="connsiteX10" fmla="*/ 219075 w 378619"/>
              <a:gd name="connsiteY10" fmla="*/ 66675 h 1090613"/>
              <a:gd name="connsiteX11" fmla="*/ 211932 w 378619"/>
              <a:gd name="connsiteY11" fmla="*/ 40481 h 1090613"/>
              <a:gd name="connsiteX12" fmla="*/ 207169 w 378619"/>
              <a:gd name="connsiteY12" fmla="*/ 16669 h 1090613"/>
              <a:gd name="connsiteX13" fmla="*/ 209550 w 378619"/>
              <a:gd name="connsiteY13" fmla="*/ 7144 h 1090613"/>
              <a:gd name="connsiteX14" fmla="*/ 221457 w 378619"/>
              <a:gd name="connsiteY14" fmla="*/ 0 h 1090613"/>
              <a:gd name="connsiteX15" fmla="*/ 250032 w 378619"/>
              <a:gd name="connsiteY15" fmla="*/ 4763 h 1090613"/>
              <a:gd name="connsiteX16" fmla="*/ 271463 w 378619"/>
              <a:gd name="connsiteY16" fmla="*/ 14288 h 1090613"/>
              <a:gd name="connsiteX17" fmla="*/ 321469 w 378619"/>
              <a:gd name="connsiteY17" fmla="*/ 92869 h 1090613"/>
              <a:gd name="connsiteX18" fmla="*/ 378619 w 378619"/>
              <a:gd name="connsiteY18" fmla="*/ 219075 h 1090613"/>
              <a:gd name="connsiteX19" fmla="*/ 378619 w 378619"/>
              <a:gd name="connsiteY19" fmla="*/ 378619 h 1090613"/>
              <a:gd name="connsiteX20" fmla="*/ 361950 w 378619"/>
              <a:gd name="connsiteY20" fmla="*/ 564356 h 1090613"/>
              <a:gd name="connsiteX21" fmla="*/ 342900 w 378619"/>
              <a:gd name="connsiteY21" fmla="*/ 700088 h 1090613"/>
              <a:gd name="connsiteX22" fmla="*/ 314325 w 378619"/>
              <a:gd name="connsiteY22" fmla="*/ 809625 h 1090613"/>
              <a:gd name="connsiteX23" fmla="*/ 280988 w 378619"/>
              <a:gd name="connsiteY23" fmla="*/ 923925 h 1090613"/>
              <a:gd name="connsiteX24" fmla="*/ 238125 w 378619"/>
              <a:gd name="connsiteY24" fmla="*/ 1016794 h 1090613"/>
              <a:gd name="connsiteX25" fmla="*/ 197644 w 378619"/>
              <a:gd name="connsiteY25" fmla="*/ 1071563 h 1090613"/>
              <a:gd name="connsiteX26" fmla="*/ 166688 w 378619"/>
              <a:gd name="connsiteY26" fmla="*/ 1088231 h 1090613"/>
              <a:gd name="connsiteX27" fmla="*/ 133350 w 378619"/>
              <a:gd name="connsiteY27" fmla="*/ 1090613 h 1090613"/>
              <a:gd name="connsiteX28" fmla="*/ 97632 w 378619"/>
              <a:gd name="connsiteY28" fmla="*/ 1081088 h 1090613"/>
              <a:gd name="connsiteX29" fmla="*/ 73819 w 378619"/>
              <a:gd name="connsiteY29" fmla="*/ 1069181 h 1090613"/>
              <a:gd name="connsiteX30" fmla="*/ 50007 w 378619"/>
              <a:gd name="connsiteY30" fmla="*/ 1042988 h 1090613"/>
              <a:gd name="connsiteX31" fmla="*/ 33338 w 378619"/>
              <a:gd name="connsiteY31" fmla="*/ 1009650 h 1090613"/>
              <a:gd name="connsiteX32" fmla="*/ 9525 w 378619"/>
              <a:gd name="connsiteY32" fmla="*/ 912019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8619" h="1090613">
                <a:moveTo>
                  <a:pt x="9525" y="912019"/>
                </a:moveTo>
                <a:lnTo>
                  <a:pt x="0" y="766763"/>
                </a:lnTo>
                <a:lnTo>
                  <a:pt x="7144" y="742950"/>
                </a:lnTo>
                <a:lnTo>
                  <a:pt x="59532" y="688181"/>
                </a:lnTo>
                <a:lnTo>
                  <a:pt x="100013" y="631031"/>
                </a:lnTo>
                <a:lnTo>
                  <a:pt x="140494" y="559594"/>
                </a:lnTo>
                <a:lnTo>
                  <a:pt x="185738" y="476250"/>
                </a:lnTo>
                <a:lnTo>
                  <a:pt x="197644" y="421481"/>
                </a:lnTo>
                <a:lnTo>
                  <a:pt x="214313" y="323850"/>
                </a:lnTo>
                <a:lnTo>
                  <a:pt x="221457" y="171450"/>
                </a:lnTo>
                <a:lnTo>
                  <a:pt x="219075" y="66675"/>
                </a:lnTo>
                <a:lnTo>
                  <a:pt x="211932" y="40481"/>
                </a:lnTo>
                <a:lnTo>
                  <a:pt x="207169" y="16669"/>
                </a:lnTo>
                <a:lnTo>
                  <a:pt x="209550" y="7144"/>
                </a:lnTo>
                <a:lnTo>
                  <a:pt x="221457" y="0"/>
                </a:lnTo>
                <a:lnTo>
                  <a:pt x="250032" y="4763"/>
                </a:lnTo>
                <a:lnTo>
                  <a:pt x="271463" y="14288"/>
                </a:lnTo>
                <a:lnTo>
                  <a:pt x="321469" y="92869"/>
                </a:lnTo>
                <a:lnTo>
                  <a:pt x="378619" y="219075"/>
                </a:lnTo>
                <a:lnTo>
                  <a:pt x="378619" y="378619"/>
                </a:lnTo>
                <a:lnTo>
                  <a:pt x="361950" y="564356"/>
                </a:lnTo>
                <a:lnTo>
                  <a:pt x="342900" y="700088"/>
                </a:lnTo>
                <a:lnTo>
                  <a:pt x="314325" y="809625"/>
                </a:lnTo>
                <a:lnTo>
                  <a:pt x="280988" y="923925"/>
                </a:lnTo>
                <a:lnTo>
                  <a:pt x="238125" y="1016794"/>
                </a:lnTo>
                <a:lnTo>
                  <a:pt x="197644" y="1071563"/>
                </a:lnTo>
                <a:lnTo>
                  <a:pt x="166688" y="1088231"/>
                </a:lnTo>
                <a:lnTo>
                  <a:pt x="133350" y="1090613"/>
                </a:lnTo>
                <a:lnTo>
                  <a:pt x="97632" y="1081088"/>
                </a:lnTo>
                <a:lnTo>
                  <a:pt x="73819" y="1069181"/>
                </a:lnTo>
                <a:lnTo>
                  <a:pt x="50007" y="1042988"/>
                </a:lnTo>
                <a:lnTo>
                  <a:pt x="33338" y="1009650"/>
                </a:lnTo>
                <a:lnTo>
                  <a:pt x="9525" y="912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2EEEDE4-701A-BB4B-8E0F-69E305B3EFB1}"/>
              </a:ext>
            </a:extLst>
          </p:cNvPr>
          <p:cNvSpPr/>
          <p:nvPr/>
        </p:nvSpPr>
        <p:spPr>
          <a:xfrm>
            <a:off x="3146425" y="2711450"/>
            <a:ext cx="3984625" cy="554038"/>
          </a:xfrm>
          <a:custGeom>
            <a:avLst/>
            <a:gdLst>
              <a:gd name="connsiteX0" fmla="*/ 2019447 w 3985937"/>
              <a:gd name="connsiteY0" fmla="*/ 264788 h 554289"/>
              <a:gd name="connsiteX1" fmla="*/ 1535769 w 3985937"/>
              <a:gd name="connsiteY1" fmla="*/ 317746 h 554289"/>
              <a:gd name="connsiteX2" fmla="*/ 1052090 w 3985937"/>
              <a:gd name="connsiteY2" fmla="*/ 384825 h 554289"/>
              <a:gd name="connsiteX3" fmla="*/ 653143 w 3985937"/>
              <a:gd name="connsiteY3" fmla="*/ 448374 h 554289"/>
              <a:gd name="connsiteX4" fmla="*/ 31775 w 3985937"/>
              <a:gd name="connsiteY4" fmla="*/ 554289 h 554289"/>
              <a:gd name="connsiteX5" fmla="*/ 0 w 3985937"/>
              <a:gd name="connsiteY5" fmla="*/ 388356 h 554289"/>
              <a:gd name="connsiteX6" fmla="*/ 271849 w 3985937"/>
              <a:gd name="connsiteY6" fmla="*/ 360112 h 554289"/>
              <a:gd name="connsiteX7" fmla="*/ 794363 w 3985937"/>
              <a:gd name="connsiteY7" fmla="*/ 282441 h 554289"/>
              <a:gd name="connsiteX8" fmla="*/ 1108578 w 3985937"/>
              <a:gd name="connsiteY8" fmla="*/ 236544 h 554289"/>
              <a:gd name="connsiteX9" fmla="*/ 1634623 w 3985937"/>
              <a:gd name="connsiteY9" fmla="*/ 155343 h 554289"/>
              <a:gd name="connsiteX10" fmla="*/ 1853514 w 3985937"/>
              <a:gd name="connsiteY10" fmla="*/ 141221 h 554289"/>
              <a:gd name="connsiteX11" fmla="*/ 1962959 w 3985937"/>
              <a:gd name="connsiteY11" fmla="*/ 130629 h 554289"/>
              <a:gd name="connsiteX12" fmla="*/ 2372498 w 3985937"/>
              <a:gd name="connsiteY12" fmla="*/ 95324 h 554289"/>
              <a:gd name="connsiteX13" fmla="*/ 2986805 w 3985937"/>
              <a:gd name="connsiteY13" fmla="*/ 49428 h 554289"/>
              <a:gd name="connsiteX14" fmla="*/ 3431648 w 3985937"/>
              <a:gd name="connsiteY14" fmla="*/ 14122 h 554289"/>
              <a:gd name="connsiteX15" fmla="*/ 3537563 w 3985937"/>
              <a:gd name="connsiteY15" fmla="*/ 3531 h 554289"/>
              <a:gd name="connsiteX16" fmla="*/ 3579929 w 3985937"/>
              <a:gd name="connsiteY16" fmla="*/ 0 h 554289"/>
              <a:gd name="connsiteX17" fmla="*/ 3632887 w 3985937"/>
              <a:gd name="connsiteY17" fmla="*/ 7061 h 554289"/>
              <a:gd name="connsiteX18" fmla="*/ 3689375 w 3985937"/>
              <a:gd name="connsiteY18" fmla="*/ 24714 h 554289"/>
              <a:gd name="connsiteX19" fmla="*/ 3745863 w 3985937"/>
              <a:gd name="connsiteY19" fmla="*/ 60019 h 554289"/>
              <a:gd name="connsiteX20" fmla="*/ 3795290 w 3985937"/>
              <a:gd name="connsiteY20" fmla="*/ 95324 h 554289"/>
              <a:gd name="connsiteX21" fmla="*/ 3851778 w 3985937"/>
              <a:gd name="connsiteY21" fmla="*/ 144751 h 554289"/>
              <a:gd name="connsiteX22" fmla="*/ 3915327 w 3985937"/>
              <a:gd name="connsiteY22" fmla="*/ 215361 h 554289"/>
              <a:gd name="connsiteX23" fmla="*/ 3961223 w 3985937"/>
              <a:gd name="connsiteY23" fmla="*/ 261258 h 554289"/>
              <a:gd name="connsiteX24" fmla="*/ 3982406 w 3985937"/>
              <a:gd name="connsiteY24" fmla="*/ 307154 h 554289"/>
              <a:gd name="connsiteX25" fmla="*/ 3985937 w 3985937"/>
              <a:gd name="connsiteY25" fmla="*/ 374234 h 554289"/>
              <a:gd name="connsiteX26" fmla="*/ 3978876 w 3985937"/>
              <a:gd name="connsiteY26" fmla="*/ 416600 h 554289"/>
              <a:gd name="connsiteX27" fmla="*/ 3964754 w 3985937"/>
              <a:gd name="connsiteY27" fmla="*/ 437783 h 554289"/>
              <a:gd name="connsiteX28" fmla="*/ 3922388 w 3985937"/>
              <a:gd name="connsiteY28" fmla="*/ 444844 h 554289"/>
              <a:gd name="connsiteX29" fmla="*/ 3890613 w 3985937"/>
              <a:gd name="connsiteY29" fmla="*/ 444844 h 554289"/>
              <a:gd name="connsiteX30" fmla="*/ 3481075 w 3985937"/>
              <a:gd name="connsiteY30" fmla="*/ 211831 h 554289"/>
              <a:gd name="connsiteX31" fmla="*/ 3442240 w 3985937"/>
              <a:gd name="connsiteY31" fmla="*/ 190648 h 554289"/>
              <a:gd name="connsiteX32" fmla="*/ 3385752 w 3985937"/>
              <a:gd name="connsiteY32" fmla="*/ 180056 h 554289"/>
              <a:gd name="connsiteX33" fmla="*/ 3170391 w 3985937"/>
              <a:gd name="connsiteY33" fmla="*/ 190648 h 554289"/>
              <a:gd name="connsiteX34" fmla="*/ 2545492 w 3985937"/>
              <a:gd name="connsiteY34" fmla="*/ 225953 h 554289"/>
              <a:gd name="connsiteX35" fmla="*/ 2019447 w 3985937"/>
              <a:gd name="connsiteY35" fmla="*/ 264788 h 55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85937" h="554289">
                <a:moveTo>
                  <a:pt x="2019447" y="264788"/>
                </a:moveTo>
                <a:lnTo>
                  <a:pt x="1535769" y="317746"/>
                </a:lnTo>
                <a:lnTo>
                  <a:pt x="1052090" y="384825"/>
                </a:lnTo>
                <a:lnTo>
                  <a:pt x="653143" y="448374"/>
                </a:lnTo>
                <a:lnTo>
                  <a:pt x="31775" y="554289"/>
                </a:lnTo>
                <a:lnTo>
                  <a:pt x="0" y="388356"/>
                </a:lnTo>
                <a:lnTo>
                  <a:pt x="271849" y="360112"/>
                </a:lnTo>
                <a:lnTo>
                  <a:pt x="794363" y="282441"/>
                </a:lnTo>
                <a:lnTo>
                  <a:pt x="1108578" y="236544"/>
                </a:lnTo>
                <a:lnTo>
                  <a:pt x="1634623" y="155343"/>
                </a:lnTo>
                <a:lnTo>
                  <a:pt x="1853514" y="141221"/>
                </a:lnTo>
                <a:lnTo>
                  <a:pt x="1962959" y="130629"/>
                </a:lnTo>
                <a:lnTo>
                  <a:pt x="2372498" y="95324"/>
                </a:lnTo>
                <a:lnTo>
                  <a:pt x="2986805" y="49428"/>
                </a:lnTo>
                <a:lnTo>
                  <a:pt x="3431648" y="14122"/>
                </a:lnTo>
                <a:lnTo>
                  <a:pt x="3537563" y="3531"/>
                </a:lnTo>
                <a:lnTo>
                  <a:pt x="3579929" y="0"/>
                </a:lnTo>
                <a:lnTo>
                  <a:pt x="3632887" y="7061"/>
                </a:lnTo>
                <a:lnTo>
                  <a:pt x="3689375" y="24714"/>
                </a:lnTo>
                <a:lnTo>
                  <a:pt x="3745863" y="60019"/>
                </a:lnTo>
                <a:lnTo>
                  <a:pt x="3795290" y="95324"/>
                </a:lnTo>
                <a:lnTo>
                  <a:pt x="3851778" y="144751"/>
                </a:lnTo>
                <a:lnTo>
                  <a:pt x="3915327" y="215361"/>
                </a:lnTo>
                <a:lnTo>
                  <a:pt x="3961223" y="261258"/>
                </a:lnTo>
                <a:lnTo>
                  <a:pt x="3982406" y="307154"/>
                </a:lnTo>
                <a:lnTo>
                  <a:pt x="3985937" y="374234"/>
                </a:lnTo>
                <a:lnTo>
                  <a:pt x="3978876" y="416600"/>
                </a:lnTo>
                <a:lnTo>
                  <a:pt x="3964754" y="437783"/>
                </a:lnTo>
                <a:lnTo>
                  <a:pt x="3922388" y="444844"/>
                </a:lnTo>
                <a:lnTo>
                  <a:pt x="3890613" y="444844"/>
                </a:lnTo>
                <a:lnTo>
                  <a:pt x="3481075" y="211831"/>
                </a:lnTo>
                <a:lnTo>
                  <a:pt x="3442240" y="190648"/>
                </a:lnTo>
                <a:lnTo>
                  <a:pt x="3385752" y="180056"/>
                </a:lnTo>
                <a:lnTo>
                  <a:pt x="3170391" y="190648"/>
                </a:lnTo>
                <a:lnTo>
                  <a:pt x="2545492" y="225953"/>
                </a:lnTo>
                <a:lnTo>
                  <a:pt x="2019447" y="26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E83F24D-2270-E84C-AF6A-0EF4D3A8694C}"/>
              </a:ext>
            </a:extLst>
          </p:cNvPr>
          <p:cNvSpPr/>
          <p:nvPr/>
        </p:nvSpPr>
        <p:spPr>
          <a:xfrm>
            <a:off x="6175375" y="2871788"/>
            <a:ext cx="877888" cy="676275"/>
          </a:xfrm>
          <a:custGeom>
            <a:avLst/>
            <a:gdLst>
              <a:gd name="connsiteX0" fmla="*/ 219075 w 878682"/>
              <a:gd name="connsiteY0" fmla="*/ 388143 h 676275"/>
              <a:gd name="connsiteX1" fmla="*/ 333375 w 878682"/>
              <a:gd name="connsiteY1" fmla="*/ 254793 h 676275"/>
              <a:gd name="connsiteX2" fmla="*/ 416719 w 878682"/>
              <a:gd name="connsiteY2" fmla="*/ 169068 h 676275"/>
              <a:gd name="connsiteX3" fmla="*/ 454819 w 878682"/>
              <a:gd name="connsiteY3" fmla="*/ 126206 h 676275"/>
              <a:gd name="connsiteX4" fmla="*/ 464344 w 878682"/>
              <a:gd name="connsiteY4" fmla="*/ 109537 h 676275"/>
              <a:gd name="connsiteX5" fmla="*/ 466725 w 878682"/>
              <a:gd name="connsiteY5" fmla="*/ 92868 h 676275"/>
              <a:gd name="connsiteX6" fmla="*/ 461963 w 878682"/>
              <a:gd name="connsiteY6" fmla="*/ 64293 h 676275"/>
              <a:gd name="connsiteX7" fmla="*/ 440532 w 878682"/>
              <a:gd name="connsiteY7" fmla="*/ 0 h 676275"/>
              <a:gd name="connsiteX8" fmla="*/ 878682 w 878682"/>
              <a:gd name="connsiteY8" fmla="*/ 273843 h 676275"/>
              <a:gd name="connsiteX9" fmla="*/ 859632 w 878682"/>
              <a:gd name="connsiteY9" fmla="*/ 283368 h 676275"/>
              <a:gd name="connsiteX10" fmla="*/ 764382 w 878682"/>
              <a:gd name="connsiteY10" fmla="*/ 309562 h 676275"/>
              <a:gd name="connsiteX11" fmla="*/ 654844 w 878682"/>
              <a:gd name="connsiteY11" fmla="*/ 345281 h 676275"/>
              <a:gd name="connsiteX12" fmla="*/ 564357 w 878682"/>
              <a:gd name="connsiteY12" fmla="*/ 383381 h 676275"/>
              <a:gd name="connsiteX13" fmla="*/ 431007 w 878682"/>
              <a:gd name="connsiteY13" fmla="*/ 452437 h 676275"/>
              <a:gd name="connsiteX14" fmla="*/ 252413 w 878682"/>
              <a:gd name="connsiteY14" fmla="*/ 559593 h 676275"/>
              <a:gd name="connsiteX15" fmla="*/ 76200 w 878682"/>
              <a:gd name="connsiteY15" fmla="*/ 664368 h 676275"/>
              <a:gd name="connsiteX16" fmla="*/ 57150 w 878682"/>
              <a:gd name="connsiteY16" fmla="*/ 671512 h 676275"/>
              <a:gd name="connsiteX17" fmla="*/ 33338 w 878682"/>
              <a:gd name="connsiteY17" fmla="*/ 676275 h 676275"/>
              <a:gd name="connsiteX18" fmla="*/ 11907 w 878682"/>
              <a:gd name="connsiteY18" fmla="*/ 673893 h 676275"/>
              <a:gd name="connsiteX19" fmla="*/ 0 w 878682"/>
              <a:gd name="connsiteY19" fmla="*/ 664368 h 676275"/>
              <a:gd name="connsiteX20" fmla="*/ 2382 w 878682"/>
              <a:gd name="connsiteY20" fmla="*/ 635793 h 676275"/>
              <a:gd name="connsiteX21" fmla="*/ 33338 w 878682"/>
              <a:gd name="connsiteY21" fmla="*/ 588168 h 676275"/>
              <a:gd name="connsiteX22" fmla="*/ 92869 w 878682"/>
              <a:gd name="connsiteY22" fmla="*/ 519112 h 676275"/>
              <a:gd name="connsiteX23" fmla="*/ 219075 w 878682"/>
              <a:gd name="connsiteY23" fmla="*/ 38814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8682" h="676275">
                <a:moveTo>
                  <a:pt x="219075" y="388143"/>
                </a:moveTo>
                <a:lnTo>
                  <a:pt x="333375" y="254793"/>
                </a:lnTo>
                <a:lnTo>
                  <a:pt x="416719" y="169068"/>
                </a:lnTo>
                <a:lnTo>
                  <a:pt x="454819" y="126206"/>
                </a:lnTo>
                <a:lnTo>
                  <a:pt x="464344" y="109537"/>
                </a:lnTo>
                <a:lnTo>
                  <a:pt x="466725" y="92868"/>
                </a:lnTo>
                <a:lnTo>
                  <a:pt x="461963" y="64293"/>
                </a:lnTo>
                <a:lnTo>
                  <a:pt x="440532" y="0"/>
                </a:lnTo>
                <a:lnTo>
                  <a:pt x="878682" y="273843"/>
                </a:lnTo>
                <a:lnTo>
                  <a:pt x="859632" y="283368"/>
                </a:lnTo>
                <a:lnTo>
                  <a:pt x="764382" y="309562"/>
                </a:lnTo>
                <a:lnTo>
                  <a:pt x="654844" y="345281"/>
                </a:lnTo>
                <a:lnTo>
                  <a:pt x="564357" y="383381"/>
                </a:lnTo>
                <a:lnTo>
                  <a:pt x="431007" y="452437"/>
                </a:lnTo>
                <a:lnTo>
                  <a:pt x="252413" y="559593"/>
                </a:lnTo>
                <a:lnTo>
                  <a:pt x="76200" y="664368"/>
                </a:lnTo>
                <a:lnTo>
                  <a:pt x="57150" y="671512"/>
                </a:lnTo>
                <a:lnTo>
                  <a:pt x="33338" y="676275"/>
                </a:lnTo>
                <a:lnTo>
                  <a:pt x="11907" y="673893"/>
                </a:lnTo>
                <a:lnTo>
                  <a:pt x="0" y="664368"/>
                </a:lnTo>
                <a:lnTo>
                  <a:pt x="2382" y="635793"/>
                </a:lnTo>
                <a:lnTo>
                  <a:pt x="33338" y="588168"/>
                </a:lnTo>
                <a:lnTo>
                  <a:pt x="92869" y="519112"/>
                </a:lnTo>
                <a:lnTo>
                  <a:pt x="219075" y="388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37AA604-7976-494F-AE31-626B94435308}"/>
              </a:ext>
            </a:extLst>
          </p:cNvPr>
          <p:cNvSpPr/>
          <p:nvPr/>
        </p:nvSpPr>
        <p:spPr>
          <a:xfrm>
            <a:off x="4165600" y="3316288"/>
            <a:ext cx="1809750" cy="1084262"/>
          </a:xfrm>
          <a:custGeom>
            <a:avLst/>
            <a:gdLst>
              <a:gd name="connsiteX0" fmla="*/ 550069 w 1809750"/>
              <a:gd name="connsiteY0" fmla="*/ 319088 h 1083469"/>
              <a:gd name="connsiteX1" fmla="*/ 61913 w 1809750"/>
              <a:gd name="connsiteY1" fmla="*/ 397669 h 1083469"/>
              <a:gd name="connsiteX2" fmla="*/ 0 w 1809750"/>
              <a:gd name="connsiteY2" fmla="*/ 197644 h 1083469"/>
              <a:gd name="connsiteX3" fmla="*/ 340519 w 1809750"/>
              <a:gd name="connsiteY3" fmla="*/ 197644 h 1083469"/>
              <a:gd name="connsiteX4" fmla="*/ 635794 w 1809750"/>
              <a:gd name="connsiteY4" fmla="*/ 150019 h 1083469"/>
              <a:gd name="connsiteX5" fmla="*/ 966788 w 1809750"/>
              <a:gd name="connsiteY5" fmla="*/ 97632 h 1083469"/>
              <a:gd name="connsiteX6" fmla="*/ 1266825 w 1809750"/>
              <a:gd name="connsiteY6" fmla="*/ 45244 h 1083469"/>
              <a:gd name="connsiteX7" fmla="*/ 1545432 w 1809750"/>
              <a:gd name="connsiteY7" fmla="*/ 0 h 1083469"/>
              <a:gd name="connsiteX8" fmla="*/ 1607344 w 1809750"/>
              <a:gd name="connsiteY8" fmla="*/ 26194 h 1083469"/>
              <a:gd name="connsiteX9" fmla="*/ 1669257 w 1809750"/>
              <a:gd name="connsiteY9" fmla="*/ 61913 h 1083469"/>
              <a:gd name="connsiteX10" fmla="*/ 1716882 w 1809750"/>
              <a:gd name="connsiteY10" fmla="*/ 107157 h 1083469"/>
              <a:gd name="connsiteX11" fmla="*/ 1769269 w 1809750"/>
              <a:gd name="connsiteY11" fmla="*/ 169069 h 1083469"/>
              <a:gd name="connsiteX12" fmla="*/ 1793082 w 1809750"/>
              <a:gd name="connsiteY12" fmla="*/ 209550 h 1083469"/>
              <a:gd name="connsiteX13" fmla="*/ 1802607 w 1809750"/>
              <a:gd name="connsiteY13" fmla="*/ 233363 h 1083469"/>
              <a:gd name="connsiteX14" fmla="*/ 1809750 w 1809750"/>
              <a:gd name="connsiteY14" fmla="*/ 264319 h 1083469"/>
              <a:gd name="connsiteX15" fmla="*/ 1807369 w 1809750"/>
              <a:gd name="connsiteY15" fmla="*/ 292894 h 1083469"/>
              <a:gd name="connsiteX16" fmla="*/ 1790700 w 1809750"/>
              <a:gd name="connsiteY16" fmla="*/ 311944 h 1083469"/>
              <a:gd name="connsiteX17" fmla="*/ 1721644 w 1809750"/>
              <a:gd name="connsiteY17" fmla="*/ 378619 h 1083469"/>
              <a:gd name="connsiteX18" fmla="*/ 1666875 w 1809750"/>
              <a:gd name="connsiteY18" fmla="*/ 528638 h 1083469"/>
              <a:gd name="connsiteX19" fmla="*/ 1545432 w 1809750"/>
              <a:gd name="connsiteY19" fmla="*/ 857250 h 1083469"/>
              <a:gd name="connsiteX20" fmla="*/ 1493044 w 1809750"/>
              <a:gd name="connsiteY20" fmla="*/ 1007269 h 1083469"/>
              <a:gd name="connsiteX21" fmla="*/ 1443038 w 1809750"/>
              <a:gd name="connsiteY21" fmla="*/ 1062038 h 1083469"/>
              <a:gd name="connsiteX22" fmla="*/ 1423988 w 1809750"/>
              <a:gd name="connsiteY22" fmla="*/ 1081088 h 1083469"/>
              <a:gd name="connsiteX23" fmla="*/ 1404938 w 1809750"/>
              <a:gd name="connsiteY23" fmla="*/ 1083469 h 1083469"/>
              <a:gd name="connsiteX24" fmla="*/ 1381125 w 1809750"/>
              <a:gd name="connsiteY24" fmla="*/ 1071563 h 1083469"/>
              <a:gd name="connsiteX25" fmla="*/ 1357313 w 1809750"/>
              <a:gd name="connsiteY25" fmla="*/ 1054894 h 1083469"/>
              <a:gd name="connsiteX26" fmla="*/ 1333500 w 1809750"/>
              <a:gd name="connsiteY26" fmla="*/ 1028700 h 1083469"/>
              <a:gd name="connsiteX27" fmla="*/ 1309688 w 1809750"/>
              <a:gd name="connsiteY27" fmla="*/ 981075 h 1083469"/>
              <a:gd name="connsiteX28" fmla="*/ 1340644 w 1809750"/>
              <a:gd name="connsiteY28" fmla="*/ 776288 h 1083469"/>
              <a:gd name="connsiteX29" fmla="*/ 1400175 w 1809750"/>
              <a:gd name="connsiteY29" fmla="*/ 345282 h 1083469"/>
              <a:gd name="connsiteX30" fmla="*/ 1402557 w 1809750"/>
              <a:gd name="connsiteY30" fmla="*/ 285750 h 1083469"/>
              <a:gd name="connsiteX31" fmla="*/ 1400175 w 1809750"/>
              <a:gd name="connsiteY31" fmla="*/ 261938 h 1083469"/>
              <a:gd name="connsiteX32" fmla="*/ 1395413 w 1809750"/>
              <a:gd name="connsiteY32" fmla="*/ 242888 h 1083469"/>
              <a:gd name="connsiteX33" fmla="*/ 1383507 w 1809750"/>
              <a:gd name="connsiteY33" fmla="*/ 228600 h 1083469"/>
              <a:gd name="connsiteX34" fmla="*/ 1357313 w 1809750"/>
              <a:gd name="connsiteY34" fmla="*/ 211932 h 1083469"/>
              <a:gd name="connsiteX35" fmla="*/ 1319213 w 1809750"/>
              <a:gd name="connsiteY35" fmla="*/ 204788 h 1083469"/>
              <a:gd name="connsiteX36" fmla="*/ 1252538 w 1809750"/>
              <a:gd name="connsiteY36" fmla="*/ 211932 h 1083469"/>
              <a:gd name="connsiteX37" fmla="*/ 904875 w 1809750"/>
              <a:gd name="connsiteY37" fmla="*/ 264319 h 1083469"/>
              <a:gd name="connsiteX38" fmla="*/ 550069 w 1809750"/>
              <a:gd name="connsiteY38" fmla="*/ 319088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09750" h="1083469">
                <a:moveTo>
                  <a:pt x="550069" y="319088"/>
                </a:moveTo>
                <a:lnTo>
                  <a:pt x="61913" y="397669"/>
                </a:lnTo>
                <a:lnTo>
                  <a:pt x="0" y="197644"/>
                </a:lnTo>
                <a:lnTo>
                  <a:pt x="340519" y="197644"/>
                </a:lnTo>
                <a:lnTo>
                  <a:pt x="635794" y="150019"/>
                </a:lnTo>
                <a:lnTo>
                  <a:pt x="966788" y="97632"/>
                </a:lnTo>
                <a:lnTo>
                  <a:pt x="1266825" y="45244"/>
                </a:lnTo>
                <a:lnTo>
                  <a:pt x="1545432" y="0"/>
                </a:lnTo>
                <a:lnTo>
                  <a:pt x="1607344" y="26194"/>
                </a:lnTo>
                <a:lnTo>
                  <a:pt x="1669257" y="61913"/>
                </a:lnTo>
                <a:lnTo>
                  <a:pt x="1716882" y="107157"/>
                </a:lnTo>
                <a:lnTo>
                  <a:pt x="1769269" y="169069"/>
                </a:lnTo>
                <a:lnTo>
                  <a:pt x="1793082" y="209550"/>
                </a:lnTo>
                <a:lnTo>
                  <a:pt x="1802607" y="233363"/>
                </a:lnTo>
                <a:lnTo>
                  <a:pt x="1809750" y="264319"/>
                </a:lnTo>
                <a:lnTo>
                  <a:pt x="1807369" y="292894"/>
                </a:lnTo>
                <a:lnTo>
                  <a:pt x="1790700" y="311944"/>
                </a:lnTo>
                <a:lnTo>
                  <a:pt x="1721644" y="378619"/>
                </a:lnTo>
                <a:lnTo>
                  <a:pt x="1666875" y="528638"/>
                </a:lnTo>
                <a:lnTo>
                  <a:pt x="1545432" y="857250"/>
                </a:lnTo>
                <a:lnTo>
                  <a:pt x="1493044" y="1007269"/>
                </a:lnTo>
                <a:lnTo>
                  <a:pt x="1443038" y="1062038"/>
                </a:lnTo>
                <a:lnTo>
                  <a:pt x="1423988" y="1081088"/>
                </a:lnTo>
                <a:lnTo>
                  <a:pt x="1404938" y="1083469"/>
                </a:lnTo>
                <a:lnTo>
                  <a:pt x="1381125" y="1071563"/>
                </a:lnTo>
                <a:lnTo>
                  <a:pt x="1357313" y="1054894"/>
                </a:lnTo>
                <a:lnTo>
                  <a:pt x="1333500" y="1028700"/>
                </a:lnTo>
                <a:lnTo>
                  <a:pt x="1309688" y="981075"/>
                </a:lnTo>
                <a:lnTo>
                  <a:pt x="1340644" y="776288"/>
                </a:lnTo>
                <a:lnTo>
                  <a:pt x="1400175" y="345282"/>
                </a:lnTo>
                <a:lnTo>
                  <a:pt x="1402557" y="285750"/>
                </a:lnTo>
                <a:lnTo>
                  <a:pt x="1400175" y="261938"/>
                </a:lnTo>
                <a:lnTo>
                  <a:pt x="1395413" y="242888"/>
                </a:lnTo>
                <a:lnTo>
                  <a:pt x="1383507" y="228600"/>
                </a:lnTo>
                <a:lnTo>
                  <a:pt x="1357313" y="211932"/>
                </a:lnTo>
                <a:lnTo>
                  <a:pt x="1319213" y="204788"/>
                </a:lnTo>
                <a:lnTo>
                  <a:pt x="1252538" y="211932"/>
                </a:lnTo>
                <a:lnTo>
                  <a:pt x="904875" y="264319"/>
                </a:lnTo>
                <a:lnTo>
                  <a:pt x="550069" y="3190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50BEA61-5973-8F46-96B8-779E0F34E5B8}"/>
              </a:ext>
            </a:extLst>
          </p:cNvPr>
          <p:cNvSpPr/>
          <p:nvPr/>
        </p:nvSpPr>
        <p:spPr>
          <a:xfrm>
            <a:off x="4246563" y="4095750"/>
            <a:ext cx="1301750" cy="325438"/>
          </a:xfrm>
          <a:custGeom>
            <a:avLst/>
            <a:gdLst>
              <a:gd name="connsiteX0" fmla="*/ 752475 w 1302544"/>
              <a:gd name="connsiteY0" fmla="*/ 66675 h 326231"/>
              <a:gd name="connsiteX1" fmla="*/ 1302544 w 1302544"/>
              <a:gd name="connsiteY1" fmla="*/ 0 h 326231"/>
              <a:gd name="connsiteX2" fmla="*/ 1295400 w 1302544"/>
              <a:gd name="connsiteY2" fmla="*/ 195263 h 326231"/>
              <a:gd name="connsiteX3" fmla="*/ 1228725 w 1302544"/>
              <a:gd name="connsiteY3" fmla="*/ 207169 h 326231"/>
              <a:gd name="connsiteX4" fmla="*/ 1226344 w 1302544"/>
              <a:gd name="connsiteY4" fmla="*/ 202406 h 326231"/>
              <a:gd name="connsiteX5" fmla="*/ 1207294 w 1302544"/>
              <a:gd name="connsiteY5" fmla="*/ 188119 h 326231"/>
              <a:gd name="connsiteX6" fmla="*/ 1078706 w 1302544"/>
              <a:gd name="connsiteY6" fmla="*/ 204788 h 326231"/>
              <a:gd name="connsiteX7" fmla="*/ 685800 w 1302544"/>
              <a:gd name="connsiteY7" fmla="*/ 254794 h 326231"/>
              <a:gd name="connsiteX8" fmla="*/ 371475 w 1302544"/>
              <a:gd name="connsiteY8" fmla="*/ 300038 h 326231"/>
              <a:gd name="connsiteX9" fmla="*/ 230981 w 1302544"/>
              <a:gd name="connsiteY9" fmla="*/ 316706 h 326231"/>
              <a:gd name="connsiteX10" fmla="*/ 0 w 1302544"/>
              <a:gd name="connsiteY10" fmla="*/ 326231 h 326231"/>
              <a:gd name="connsiteX11" fmla="*/ 4762 w 1302544"/>
              <a:gd name="connsiteY11" fmla="*/ 138113 h 326231"/>
              <a:gd name="connsiteX12" fmla="*/ 228600 w 1302544"/>
              <a:gd name="connsiteY12" fmla="*/ 138113 h 326231"/>
              <a:gd name="connsiteX13" fmla="*/ 400050 w 1302544"/>
              <a:gd name="connsiteY13" fmla="*/ 114300 h 326231"/>
              <a:gd name="connsiteX14" fmla="*/ 752475 w 1302544"/>
              <a:gd name="connsiteY14" fmla="*/ 6667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02544" h="326231">
                <a:moveTo>
                  <a:pt x="752475" y="66675"/>
                </a:moveTo>
                <a:lnTo>
                  <a:pt x="1302544" y="0"/>
                </a:lnTo>
                <a:lnTo>
                  <a:pt x="1295400" y="195263"/>
                </a:lnTo>
                <a:lnTo>
                  <a:pt x="1228725" y="207169"/>
                </a:lnTo>
                <a:lnTo>
                  <a:pt x="1226344" y="202406"/>
                </a:lnTo>
                <a:lnTo>
                  <a:pt x="1207294" y="188119"/>
                </a:lnTo>
                <a:lnTo>
                  <a:pt x="1078706" y="204788"/>
                </a:lnTo>
                <a:lnTo>
                  <a:pt x="685800" y="254794"/>
                </a:lnTo>
                <a:lnTo>
                  <a:pt x="371475" y="300038"/>
                </a:lnTo>
                <a:lnTo>
                  <a:pt x="230981" y="316706"/>
                </a:lnTo>
                <a:lnTo>
                  <a:pt x="0" y="326231"/>
                </a:lnTo>
                <a:lnTo>
                  <a:pt x="4762" y="138113"/>
                </a:lnTo>
                <a:lnTo>
                  <a:pt x="228600" y="138113"/>
                </a:lnTo>
                <a:lnTo>
                  <a:pt x="400050" y="114300"/>
                </a:lnTo>
                <a:lnTo>
                  <a:pt x="752475" y="66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A7C56D0-58F9-BF47-89AB-A32B8866EAE8}"/>
              </a:ext>
            </a:extLst>
          </p:cNvPr>
          <p:cNvSpPr/>
          <p:nvPr/>
        </p:nvSpPr>
        <p:spPr>
          <a:xfrm>
            <a:off x="4233863" y="4751388"/>
            <a:ext cx="1928812" cy="996950"/>
          </a:xfrm>
          <a:custGeom>
            <a:avLst/>
            <a:gdLst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00200 w 1928812"/>
              <a:gd name="connsiteY25" fmla="*/ 1038225 h 1038225"/>
              <a:gd name="connsiteX26" fmla="*/ 1397793 w 1928812"/>
              <a:gd name="connsiteY26" fmla="*/ 1007269 h 1038225"/>
              <a:gd name="connsiteX27" fmla="*/ 1407318 w 1928812"/>
              <a:gd name="connsiteY27" fmla="*/ 876300 h 1038225"/>
              <a:gd name="connsiteX28" fmla="*/ 1462087 w 1928812"/>
              <a:gd name="connsiteY28" fmla="*/ 540544 h 1038225"/>
              <a:gd name="connsiteX29" fmla="*/ 1488281 w 1928812"/>
              <a:gd name="connsiteY29" fmla="*/ 361950 h 1038225"/>
              <a:gd name="connsiteX30" fmla="*/ 1490662 w 1928812"/>
              <a:gd name="connsiteY30" fmla="*/ 326231 h 1038225"/>
              <a:gd name="connsiteX31" fmla="*/ 1488281 w 1928812"/>
              <a:gd name="connsiteY31" fmla="*/ 297656 h 1038225"/>
              <a:gd name="connsiteX32" fmla="*/ 1483518 w 1928812"/>
              <a:gd name="connsiteY32" fmla="*/ 271462 h 1038225"/>
              <a:gd name="connsiteX33" fmla="*/ 1476375 w 1928812"/>
              <a:gd name="connsiteY33" fmla="*/ 250031 h 1038225"/>
              <a:gd name="connsiteX34" fmla="*/ 1459706 w 1928812"/>
              <a:gd name="connsiteY34" fmla="*/ 235744 h 1038225"/>
              <a:gd name="connsiteX35" fmla="*/ 1433512 w 1928812"/>
              <a:gd name="connsiteY35" fmla="*/ 223837 h 1038225"/>
              <a:gd name="connsiteX36" fmla="*/ 1393031 w 1928812"/>
              <a:gd name="connsiteY36" fmla="*/ 219075 h 1038225"/>
              <a:gd name="connsiteX37" fmla="*/ 995362 w 1928812"/>
              <a:gd name="connsiteY37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397793 w 1928812"/>
              <a:gd name="connsiteY27" fmla="*/ 1007269 h 1038225"/>
              <a:gd name="connsiteX28" fmla="*/ 1407318 w 1928812"/>
              <a:gd name="connsiteY28" fmla="*/ 876300 h 1038225"/>
              <a:gd name="connsiteX29" fmla="*/ 1462087 w 1928812"/>
              <a:gd name="connsiteY29" fmla="*/ 540544 h 1038225"/>
              <a:gd name="connsiteX30" fmla="*/ 1488281 w 1928812"/>
              <a:gd name="connsiteY30" fmla="*/ 361950 h 1038225"/>
              <a:gd name="connsiteX31" fmla="*/ 1490662 w 1928812"/>
              <a:gd name="connsiteY31" fmla="*/ 326231 h 1038225"/>
              <a:gd name="connsiteX32" fmla="*/ 1488281 w 1928812"/>
              <a:gd name="connsiteY32" fmla="*/ 297656 h 1038225"/>
              <a:gd name="connsiteX33" fmla="*/ 1483518 w 1928812"/>
              <a:gd name="connsiteY33" fmla="*/ 271462 h 1038225"/>
              <a:gd name="connsiteX34" fmla="*/ 1476375 w 1928812"/>
              <a:gd name="connsiteY34" fmla="*/ 250031 h 1038225"/>
              <a:gd name="connsiteX35" fmla="*/ 1459706 w 1928812"/>
              <a:gd name="connsiteY35" fmla="*/ 235744 h 1038225"/>
              <a:gd name="connsiteX36" fmla="*/ 1433512 w 1928812"/>
              <a:gd name="connsiteY36" fmla="*/ 223837 h 1038225"/>
              <a:gd name="connsiteX37" fmla="*/ 1393031 w 1928812"/>
              <a:gd name="connsiteY37" fmla="*/ 219075 h 1038225"/>
              <a:gd name="connsiteX38" fmla="*/ 995362 w 1928812"/>
              <a:gd name="connsiteY38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397793 w 1928812"/>
              <a:gd name="connsiteY27" fmla="*/ 1007269 h 1038225"/>
              <a:gd name="connsiteX28" fmla="*/ 1404937 w 1928812"/>
              <a:gd name="connsiteY28" fmla="*/ 908843 h 1038225"/>
              <a:gd name="connsiteX29" fmla="*/ 1407318 w 1928812"/>
              <a:gd name="connsiteY29" fmla="*/ 876300 h 1038225"/>
              <a:gd name="connsiteX30" fmla="*/ 1462087 w 1928812"/>
              <a:gd name="connsiteY30" fmla="*/ 540544 h 1038225"/>
              <a:gd name="connsiteX31" fmla="*/ 1488281 w 1928812"/>
              <a:gd name="connsiteY31" fmla="*/ 361950 h 1038225"/>
              <a:gd name="connsiteX32" fmla="*/ 1490662 w 1928812"/>
              <a:gd name="connsiteY32" fmla="*/ 326231 h 1038225"/>
              <a:gd name="connsiteX33" fmla="*/ 1488281 w 1928812"/>
              <a:gd name="connsiteY33" fmla="*/ 297656 h 1038225"/>
              <a:gd name="connsiteX34" fmla="*/ 1483518 w 1928812"/>
              <a:gd name="connsiteY34" fmla="*/ 271462 h 1038225"/>
              <a:gd name="connsiteX35" fmla="*/ 1476375 w 1928812"/>
              <a:gd name="connsiteY35" fmla="*/ 250031 h 1038225"/>
              <a:gd name="connsiteX36" fmla="*/ 1459706 w 1928812"/>
              <a:gd name="connsiteY36" fmla="*/ 235744 h 1038225"/>
              <a:gd name="connsiteX37" fmla="*/ 1433512 w 1928812"/>
              <a:gd name="connsiteY37" fmla="*/ 223837 h 1038225"/>
              <a:gd name="connsiteX38" fmla="*/ 1393031 w 1928812"/>
              <a:gd name="connsiteY38" fmla="*/ 219075 h 1038225"/>
              <a:gd name="connsiteX39" fmla="*/ 995362 w 1928812"/>
              <a:gd name="connsiteY39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404937 w 1928812"/>
              <a:gd name="connsiteY27" fmla="*/ 908843 h 1038225"/>
              <a:gd name="connsiteX28" fmla="*/ 1407318 w 1928812"/>
              <a:gd name="connsiteY28" fmla="*/ 876300 h 1038225"/>
              <a:gd name="connsiteX29" fmla="*/ 1462087 w 1928812"/>
              <a:gd name="connsiteY29" fmla="*/ 540544 h 1038225"/>
              <a:gd name="connsiteX30" fmla="*/ 1488281 w 1928812"/>
              <a:gd name="connsiteY30" fmla="*/ 361950 h 1038225"/>
              <a:gd name="connsiteX31" fmla="*/ 1490662 w 1928812"/>
              <a:gd name="connsiteY31" fmla="*/ 326231 h 1038225"/>
              <a:gd name="connsiteX32" fmla="*/ 1488281 w 1928812"/>
              <a:gd name="connsiteY32" fmla="*/ 297656 h 1038225"/>
              <a:gd name="connsiteX33" fmla="*/ 1483518 w 1928812"/>
              <a:gd name="connsiteY33" fmla="*/ 271462 h 1038225"/>
              <a:gd name="connsiteX34" fmla="*/ 1476375 w 1928812"/>
              <a:gd name="connsiteY34" fmla="*/ 250031 h 1038225"/>
              <a:gd name="connsiteX35" fmla="*/ 1459706 w 1928812"/>
              <a:gd name="connsiteY35" fmla="*/ 235744 h 1038225"/>
              <a:gd name="connsiteX36" fmla="*/ 1433512 w 1928812"/>
              <a:gd name="connsiteY36" fmla="*/ 223837 h 1038225"/>
              <a:gd name="connsiteX37" fmla="*/ 1393031 w 1928812"/>
              <a:gd name="connsiteY37" fmla="*/ 219075 h 1038225"/>
              <a:gd name="connsiteX38" fmla="*/ 995362 w 1928812"/>
              <a:gd name="connsiteY38" fmla="*/ 264319 h 1038225"/>
              <a:gd name="connsiteX0" fmla="*/ 995362 w 1928812"/>
              <a:gd name="connsiteY0" fmla="*/ 264319 h 996950"/>
              <a:gd name="connsiteX1" fmla="*/ 573881 w 1928812"/>
              <a:gd name="connsiteY1" fmla="*/ 321469 h 996950"/>
              <a:gd name="connsiteX2" fmla="*/ 273843 w 1928812"/>
              <a:gd name="connsiteY2" fmla="*/ 354806 h 996950"/>
              <a:gd name="connsiteX3" fmla="*/ 0 w 1928812"/>
              <a:gd name="connsiteY3" fmla="*/ 357187 h 996950"/>
              <a:gd name="connsiteX4" fmla="*/ 2381 w 1928812"/>
              <a:gd name="connsiteY4" fmla="*/ 195262 h 996950"/>
              <a:gd name="connsiteX5" fmla="*/ 311943 w 1928812"/>
              <a:gd name="connsiteY5" fmla="*/ 195262 h 996950"/>
              <a:gd name="connsiteX6" fmla="*/ 559593 w 1928812"/>
              <a:gd name="connsiteY6" fmla="*/ 161925 h 996950"/>
              <a:gd name="connsiteX7" fmla="*/ 902493 w 1928812"/>
              <a:gd name="connsiteY7" fmla="*/ 111919 h 996950"/>
              <a:gd name="connsiteX8" fmla="*/ 1295400 w 1928812"/>
              <a:gd name="connsiteY8" fmla="*/ 59531 h 996950"/>
              <a:gd name="connsiteX9" fmla="*/ 1328737 w 1928812"/>
              <a:gd name="connsiteY9" fmla="*/ 40481 h 996950"/>
              <a:gd name="connsiteX10" fmla="*/ 1366837 w 1928812"/>
              <a:gd name="connsiteY10" fmla="*/ 21431 h 996950"/>
              <a:gd name="connsiteX11" fmla="*/ 1416843 w 1928812"/>
              <a:gd name="connsiteY11" fmla="*/ 4762 h 996950"/>
              <a:gd name="connsiteX12" fmla="*/ 1464468 w 1928812"/>
              <a:gd name="connsiteY12" fmla="*/ 0 h 996950"/>
              <a:gd name="connsiteX13" fmla="*/ 1516856 w 1928812"/>
              <a:gd name="connsiteY13" fmla="*/ 7144 h 996950"/>
              <a:gd name="connsiteX14" fmla="*/ 1571625 w 1928812"/>
              <a:gd name="connsiteY14" fmla="*/ 28575 h 996950"/>
              <a:gd name="connsiteX15" fmla="*/ 1645443 w 1928812"/>
              <a:gd name="connsiteY15" fmla="*/ 66675 h 996950"/>
              <a:gd name="connsiteX16" fmla="*/ 1752600 w 1928812"/>
              <a:gd name="connsiteY16" fmla="*/ 140494 h 996950"/>
              <a:gd name="connsiteX17" fmla="*/ 1852612 w 1928812"/>
              <a:gd name="connsiteY17" fmla="*/ 223837 h 996950"/>
              <a:gd name="connsiteX18" fmla="*/ 1919287 w 1928812"/>
              <a:gd name="connsiteY18" fmla="*/ 283369 h 996950"/>
              <a:gd name="connsiteX19" fmla="*/ 1928812 w 1928812"/>
              <a:gd name="connsiteY19" fmla="*/ 297656 h 996950"/>
              <a:gd name="connsiteX20" fmla="*/ 1928812 w 1928812"/>
              <a:gd name="connsiteY20" fmla="*/ 316706 h 996950"/>
              <a:gd name="connsiteX21" fmla="*/ 1916906 w 1928812"/>
              <a:gd name="connsiteY21" fmla="*/ 345281 h 996950"/>
              <a:gd name="connsiteX22" fmla="*/ 1878806 w 1928812"/>
              <a:gd name="connsiteY22" fmla="*/ 390525 h 996950"/>
              <a:gd name="connsiteX23" fmla="*/ 1831181 w 1928812"/>
              <a:gd name="connsiteY23" fmla="*/ 438150 h 996950"/>
              <a:gd name="connsiteX24" fmla="*/ 1728787 w 1928812"/>
              <a:gd name="connsiteY24" fmla="*/ 702469 h 996950"/>
              <a:gd name="connsiteX25" fmla="*/ 1614487 w 1928812"/>
              <a:gd name="connsiteY25" fmla="*/ 996950 h 996950"/>
              <a:gd name="connsiteX26" fmla="*/ 1404937 w 1928812"/>
              <a:gd name="connsiteY26" fmla="*/ 908843 h 996950"/>
              <a:gd name="connsiteX27" fmla="*/ 1407318 w 1928812"/>
              <a:gd name="connsiteY27" fmla="*/ 876300 h 996950"/>
              <a:gd name="connsiteX28" fmla="*/ 1462087 w 1928812"/>
              <a:gd name="connsiteY28" fmla="*/ 540544 h 996950"/>
              <a:gd name="connsiteX29" fmla="*/ 1488281 w 1928812"/>
              <a:gd name="connsiteY29" fmla="*/ 361950 h 996950"/>
              <a:gd name="connsiteX30" fmla="*/ 1490662 w 1928812"/>
              <a:gd name="connsiteY30" fmla="*/ 326231 h 996950"/>
              <a:gd name="connsiteX31" fmla="*/ 1488281 w 1928812"/>
              <a:gd name="connsiteY31" fmla="*/ 297656 h 996950"/>
              <a:gd name="connsiteX32" fmla="*/ 1483518 w 1928812"/>
              <a:gd name="connsiteY32" fmla="*/ 271462 h 996950"/>
              <a:gd name="connsiteX33" fmla="*/ 1476375 w 1928812"/>
              <a:gd name="connsiteY33" fmla="*/ 250031 h 996950"/>
              <a:gd name="connsiteX34" fmla="*/ 1459706 w 1928812"/>
              <a:gd name="connsiteY34" fmla="*/ 235744 h 996950"/>
              <a:gd name="connsiteX35" fmla="*/ 1433512 w 1928812"/>
              <a:gd name="connsiteY35" fmla="*/ 223837 h 996950"/>
              <a:gd name="connsiteX36" fmla="*/ 1393031 w 1928812"/>
              <a:gd name="connsiteY36" fmla="*/ 219075 h 996950"/>
              <a:gd name="connsiteX37" fmla="*/ 995362 w 1928812"/>
              <a:gd name="connsiteY37" fmla="*/ 264319 h 99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28812" h="996950">
                <a:moveTo>
                  <a:pt x="995362" y="264319"/>
                </a:moveTo>
                <a:lnTo>
                  <a:pt x="573881" y="321469"/>
                </a:lnTo>
                <a:lnTo>
                  <a:pt x="273843" y="354806"/>
                </a:lnTo>
                <a:lnTo>
                  <a:pt x="0" y="357187"/>
                </a:lnTo>
                <a:cubicBezTo>
                  <a:pt x="794" y="303212"/>
                  <a:pt x="1587" y="249237"/>
                  <a:pt x="2381" y="195262"/>
                </a:cubicBezTo>
                <a:lnTo>
                  <a:pt x="311943" y="195262"/>
                </a:lnTo>
                <a:lnTo>
                  <a:pt x="559593" y="161925"/>
                </a:lnTo>
                <a:lnTo>
                  <a:pt x="902493" y="111919"/>
                </a:lnTo>
                <a:lnTo>
                  <a:pt x="1295400" y="59531"/>
                </a:lnTo>
                <a:lnTo>
                  <a:pt x="1328737" y="40481"/>
                </a:lnTo>
                <a:lnTo>
                  <a:pt x="1366837" y="21431"/>
                </a:lnTo>
                <a:lnTo>
                  <a:pt x="1416843" y="4762"/>
                </a:lnTo>
                <a:lnTo>
                  <a:pt x="1464468" y="0"/>
                </a:lnTo>
                <a:lnTo>
                  <a:pt x="1516856" y="7144"/>
                </a:lnTo>
                <a:lnTo>
                  <a:pt x="1571625" y="28575"/>
                </a:lnTo>
                <a:lnTo>
                  <a:pt x="1645443" y="66675"/>
                </a:lnTo>
                <a:lnTo>
                  <a:pt x="1752600" y="140494"/>
                </a:lnTo>
                <a:lnTo>
                  <a:pt x="1852612" y="223837"/>
                </a:lnTo>
                <a:lnTo>
                  <a:pt x="1919287" y="283369"/>
                </a:lnTo>
                <a:lnTo>
                  <a:pt x="1928812" y="297656"/>
                </a:lnTo>
                <a:lnTo>
                  <a:pt x="1928812" y="316706"/>
                </a:lnTo>
                <a:lnTo>
                  <a:pt x="1916906" y="345281"/>
                </a:lnTo>
                <a:lnTo>
                  <a:pt x="1878806" y="390525"/>
                </a:lnTo>
                <a:lnTo>
                  <a:pt x="1831181" y="438150"/>
                </a:lnTo>
                <a:lnTo>
                  <a:pt x="1728787" y="702469"/>
                </a:lnTo>
                <a:lnTo>
                  <a:pt x="1614487" y="996950"/>
                </a:lnTo>
                <a:lnTo>
                  <a:pt x="1404937" y="908843"/>
                </a:lnTo>
                <a:lnTo>
                  <a:pt x="1407318" y="876300"/>
                </a:lnTo>
                <a:lnTo>
                  <a:pt x="1462087" y="540544"/>
                </a:lnTo>
                <a:lnTo>
                  <a:pt x="1488281" y="361950"/>
                </a:lnTo>
                <a:lnTo>
                  <a:pt x="1490662" y="326231"/>
                </a:lnTo>
                <a:lnTo>
                  <a:pt x="1488281" y="297656"/>
                </a:lnTo>
                <a:lnTo>
                  <a:pt x="1483518" y="271462"/>
                </a:lnTo>
                <a:lnTo>
                  <a:pt x="1476375" y="250031"/>
                </a:lnTo>
                <a:lnTo>
                  <a:pt x="1459706" y="235744"/>
                </a:lnTo>
                <a:lnTo>
                  <a:pt x="1433512" y="223837"/>
                </a:lnTo>
                <a:lnTo>
                  <a:pt x="1393031" y="219075"/>
                </a:lnTo>
                <a:lnTo>
                  <a:pt x="995362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4EB9CF9-0C22-E349-A814-6AD111DC4924}"/>
              </a:ext>
            </a:extLst>
          </p:cNvPr>
          <p:cNvSpPr/>
          <p:nvPr/>
        </p:nvSpPr>
        <p:spPr>
          <a:xfrm>
            <a:off x="4224338" y="5637213"/>
            <a:ext cx="1684337" cy="323850"/>
          </a:xfrm>
          <a:custGeom>
            <a:avLst/>
            <a:gdLst>
              <a:gd name="connsiteX0" fmla="*/ 628650 w 1683543"/>
              <a:gd name="connsiteY0" fmla="*/ 266700 h 323850"/>
              <a:gd name="connsiteX1" fmla="*/ 9525 w 1683543"/>
              <a:gd name="connsiteY1" fmla="*/ 323850 h 323850"/>
              <a:gd name="connsiteX2" fmla="*/ 0 w 1683543"/>
              <a:gd name="connsiteY2" fmla="*/ 171450 h 323850"/>
              <a:gd name="connsiteX3" fmla="*/ 350043 w 1683543"/>
              <a:gd name="connsiteY3" fmla="*/ 126206 h 323850"/>
              <a:gd name="connsiteX4" fmla="*/ 788193 w 1683543"/>
              <a:gd name="connsiteY4" fmla="*/ 73819 h 323850"/>
              <a:gd name="connsiteX5" fmla="*/ 1152525 w 1683543"/>
              <a:gd name="connsiteY5" fmla="*/ 28575 h 323850"/>
              <a:gd name="connsiteX6" fmla="*/ 1426368 w 1683543"/>
              <a:gd name="connsiteY6" fmla="*/ 0 h 323850"/>
              <a:gd name="connsiteX7" fmla="*/ 1633537 w 1683543"/>
              <a:gd name="connsiteY7" fmla="*/ 95250 h 323850"/>
              <a:gd name="connsiteX8" fmla="*/ 1659731 w 1683543"/>
              <a:gd name="connsiteY8" fmla="*/ 119062 h 323850"/>
              <a:gd name="connsiteX9" fmla="*/ 1676400 w 1683543"/>
              <a:gd name="connsiteY9" fmla="*/ 145256 h 323850"/>
              <a:gd name="connsiteX10" fmla="*/ 1683543 w 1683543"/>
              <a:gd name="connsiteY10" fmla="*/ 180975 h 323850"/>
              <a:gd name="connsiteX11" fmla="*/ 1676400 w 1683543"/>
              <a:gd name="connsiteY11" fmla="*/ 204787 h 323850"/>
              <a:gd name="connsiteX12" fmla="*/ 1662112 w 1683543"/>
              <a:gd name="connsiteY12" fmla="*/ 221456 h 323850"/>
              <a:gd name="connsiteX13" fmla="*/ 1626393 w 1683543"/>
              <a:gd name="connsiteY13" fmla="*/ 233362 h 323850"/>
              <a:gd name="connsiteX14" fmla="*/ 1566862 w 1683543"/>
              <a:gd name="connsiteY14" fmla="*/ 233362 h 323850"/>
              <a:gd name="connsiteX15" fmla="*/ 1459706 w 1683543"/>
              <a:gd name="connsiteY15" fmla="*/ 226219 h 323850"/>
              <a:gd name="connsiteX16" fmla="*/ 1185862 w 1683543"/>
              <a:gd name="connsiteY16" fmla="*/ 233362 h 323850"/>
              <a:gd name="connsiteX17" fmla="*/ 628650 w 1683543"/>
              <a:gd name="connsiteY17" fmla="*/ 2667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83543" h="323850">
                <a:moveTo>
                  <a:pt x="628650" y="266700"/>
                </a:moveTo>
                <a:lnTo>
                  <a:pt x="9525" y="323850"/>
                </a:lnTo>
                <a:lnTo>
                  <a:pt x="0" y="171450"/>
                </a:lnTo>
                <a:lnTo>
                  <a:pt x="350043" y="126206"/>
                </a:lnTo>
                <a:lnTo>
                  <a:pt x="788193" y="73819"/>
                </a:lnTo>
                <a:lnTo>
                  <a:pt x="1152525" y="28575"/>
                </a:lnTo>
                <a:lnTo>
                  <a:pt x="1426368" y="0"/>
                </a:lnTo>
                <a:lnTo>
                  <a:pt x="1633537" y="95250"/>
                </a:lnTo>
                <a:lnTo>
                  <a:pt x="1659731" y="119062"/>
                </a:lnTo>
                <a:lnTo>
                  <a:pt x="1676400" y="145256"/>
                </a:lnTo>
                <a:lnTo>
                  <a:pt x="1683543" y="180975"/>
                </a:lnTo>
                <a:lnTo>
                  <a:pt x="1676400" y="204787"/>
                </a:lnTo>
                <a:lnTo>
                  <a:pt x="1662112" y="221456"/>
                </a:lnTo>
                <a:lnTo>
                  <a:pt x="1626393" y="233362"/>
                </a:lnTo>
                <a:lnTo>
                  <a:pt x="1566862" y="233362"/>
                </a:lnTo>
                <a:lnTo>
                  <a:pt x="1459706" y="226219"/>
                </a:lnTo>
                <a:lnTo>
                  <a:pt x="1185862" y="233362"/>
                </a:lnTo>
                <a:lnTo>
                  <a:pt x="628650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6030D9-B2BE-4EE9-857F-F92666DA3FB8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957513" y="1524000"/>
            <a:chExt cx="4325937" cy="477202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5BAECEC3-9516-4B8F-A56D-DDE0D081A6E1}"/>
                </a:ext>
              </a:extLst>
            </p:cNvPr>
            <p:cNvSpPr/>
            <p:nvPr/>
          </p:nvSpPr>
          <p:spPr>
            <a:xfrm>
              <a:off x="2957513" y="16144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2357EFEE-88E6-4BDB-B645-3589CD4E3384}"/>
                </a:ext>
              </a:extLst>
            </p:cNvPr>
            <p:cNvSpPr/>
            <p:nvPr/>
          </p:nvSpPr>
          <p:spPr>
            <a:xfrm rot="16200000">
              <a:off x="2914650" y="47402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2D2A119-0C60-445B-9E70-A838C02EAC20}"/>
                </a:ext>
              </a:extLst>
            </p:cNvPr>
            <p:cNvSpPr/>
            <p:nvPr/>
          </p:nvSpPr>
          <p:spPr>
            <a:xfrm>
              <a:off x="3581400" y="19319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2827B349-AB4F-479C-81D5-602992437F25}"/>
                </a:ext>
              </a:extLst>
            </p:cNvPr>
            <p:cNvSpPr/>
            <p:nvPr/>
          </p:nvSpPr>
          <p:spPr>
            <a:xfrm>
              <a:off x="3922713" y="22113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C1DEF5C-FCF3-46C6-A4B2-CD8FEAD0E8C6}"/>
                </a:ext>
              </a:extLst>
            </p:cNvPr>
            <p:cNvSpPr/>
            <p:nvPr/>
          </p:nvSpPr>
          <p:spPr>
            <a:xfrm>
              <a:off x="5086350" y="15240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F21B931A-E7A9-4E2D-8964-0CE9F5584CA4}"/>
                </a:ext>
              </a:extLst>
            </p:cNvPr>
            <p:cNvSpPr/>
            <p:nvPr/>
          </p:nvSpPr>
          <p:spPr>
            <a:xfrm>
              <a:off x="5524500" y="18367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D1A20893-EC59-4CF3-9D7B-B01606E7011F}"/>
                </a:ext>
              </a:extLst>
            </p:cNvPr>
            <p:cNvSpPr/>
            <p:nvPr/>
          </p:nvSpPr>
          <p:spPr>
            <a:xfrm>
              <a:off x="5727700" y="20558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FA29A344-794C-4D0F-A8CD-70459E4D640C}"/>
                </a:ext>
              </a:extLst>
            </p:cNvPr>
            <p:cNvSpPr/>
            <p:nvPr/>
          </p:nvSpPr>
          <p:spPr>
            <a:xfrm>
              <a:off x="4710113" y="23955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FFA811F7-BD10-4C57-990F-07BD8D2B1A03}"/>
                </a:ext>
              </a:extLst>
            </p:cNvPr>
            <p:cNvSpPr/>
            <p:nvPr/>
          </p:nvSpPr>
          <p:spPr>
            <a:xfrm>
              <a:off x="3022600" y="30289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07CAFC1-3357-4249-B169-3D95A4BD3C71}"/>
                </a:ext>
              </a:extLst>
            </p:cNvPr>
            <p:cNvSpPr/>
            <p:nvPr/>
          </p:nvSpPr>
          <p:spPr>
            <a:xfrm>
              <a:off x="3298825" y="28638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6F13C25-1DCF-4E3B-8EE0-B93F0713E95F}"/>
                </a:ext>
              </a:extLst>
            </p:cNvPr>
            <p:cNvSpPr/>
            <p:nvPr/>
          </p:nvSpPr>
          <p:spPr>
            <a:xfrm>
              <a:off x="6327775" y="30241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228F4366-193E-4C2E-AE6B-212550590F5D}"/>
                </a:ext>
              </a:extLst>
            </p:cNvPr>
            <p:cNvSpPr/>
            <p:nvPr/>
          </p:nvSpPr>
          <p:spPr>
            <a:xfrm>
              <a:off x="4318000" y="34686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6876757E-B4BE-4C47-9DDD-55698525717A}"/>
                </a:ext>
              </a:extLst>
            </p:cNvPr>
            <p:cNvSpPr/>
            <p:nvPr/>
          </p:nvSpPr>
          <p:spPr>
            <a:xfrm>
              <a:off x="4398963" y="42481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0A641EE5-C505-4A79-A7D7-B95631504753}"/>
                </a:ext>
              </a:extLst>
            </p:cNvPr>
            <p:cNvSpPr/>
            <p:nvPr/>
          </p:nvSpPr>
          <p:spPr>
            <a:xfrm>
              <a:off x="4386263" y="49037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EE918667-1991-4B13-90A6-65A0E20785B5}"/>
                </a:ext>
              </a:extLst>
            </p:cNvPr>
            <p:cNvSpPr/>
            <p:nvPr/>
          </p:nvSpPr>
          <p:spPr>
            <a:xfrm>
              <a:off x="4376738" y="57896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536DF8A5-3916-4A84-850A-F195CE0DB065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805113" y="1371600"/>
            <a:chExt cx="4325937" cy="4772025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2813DFE1-BF1A-4987-8EE8-BEC35BD5DB0A}"/>
                </a:ext>
              </a:extLst>
            </p:cNvPr>
            <p:cNvSpPr/>
            <p:nvPr/>
          </p:nvSpPr>
          <p:spPr>
            <a:xfrm>
              <a:off x="2805113" y="14620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C545DC6F-EB70-4F49-849D-5A7D6A59F6F7}"/>
                </a:ext>
              </a:extLst>
            </p:cNvPr>
            <p:cNvSpPr/>
            <p:nvPr/>
          </p:nvSpPr>
          <p:spPr>
            <a:xfrm rot="16200000">
              <a:off x="2762250" y="45878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64C42400-8C30-4BAB-AF5E-AE96112FA421}"/>
                </a:ext>
              </a:extLst>
            </p:cNvPr>
            <p:cNvSpPr/>
            <p:nvPr/>
          </p:nvSpPr>
          <p:spPr>
            <a:xfrm>
              <a:off x="3429000" y="17795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B3046E34-90DD-444C-AAE3-6C8292A9471F}"/>
                </a:ext>
              </a:extLst>
            </p:cNvPr>
            <p:cNvSpPr/>
            <p:nvPr/>
          </p:nvSpPr>
          <p:spPr>
            <a:xfrm>
              <a:off x="3770313" y="20589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B0EF9027-72C3-4705-AEA5-962A6C0217FE}"/>
                </a:ext>
              </a:extLst>
            </p:cNvPr>
            <p:cNvSpPr/>
            <p:nvPr/>
          </p:nvSpPr>
          <p:spPr>
            <a:xfrm>
              <a:off x="4933950" y="13716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745BC2B3-6D9D-48C5-B69E-091D25A113DC}"/>
                </a:ext>
              </a:extLst>
            </p:cNvPr>
            <p:cNvSpPr/>
            <p:nvPr/>
          </p:nvSpPr>
          <p:spPr>
            <a:xfrm>
              <a:off x="5372100" y="16843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97B17398-264C-4D33-BA11-1BA2A40C5BEB}"/>
                </a:ext>
              </a:extLst>
            </p:cNvPr>
            <p:cNvSpPr/>
            <p:nvPr/>
          </p:nvSpPr>
          <p:spPr>
            <a:xfrm>
              <a:off x="5575300" y="19034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13D60F8-AB07-48BA-B1D3-01577792147E}"/>
                </a:ext>
              </a:extLst>
            </p:cNvPr>
            <p:cNvSpPr/>
            <p:nvPr/>
          </p:nvSpPr>
          <p:spPr>
            <a:xfrm>
              <a:off x="4557713" y="22431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318FD6F-DF42-4FA3-92EA-3ED30D6AB7FE}"/>
                </a:ext>
              </a:extLst>
            </p:cNvPr>
            <p:cNvSpPr/>
            <p:nvPr/>
          </p:nvSpPr>
          <p:spPr>
            <a:xfrm>
              <a:off x="2870200" y="28765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39E121BF-6882-4894-9513-2C51B3615773}"/>
                </a:ext>
              </a:extLst>
            </p:cNvPr>
            <p:cNvSpPr/>
            <p:nvPr/>
          </p:nvSpPr>
          <p:spPr>
            <a:xfrm>
              <a:off x="3146425" y="27114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D286AFA0-65FB-466F-9CBA-F69116D73BB0}"/>
                </a:ext>
              </a:extLst>
            </p:cNvPr>
            <p:cNvSpPr/>
            <p:nvPr/>
          </p:nvSpPr>
          <p:spPr>
            <a:xfrm>
              <a:off x="6175375" y="28717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7C6182BA-2530-4A5E-84EF-CBFA6E4B75A5}"/>
                </a:ext>
              </a:extLst>
            </p:cNvPr>
            <p:cNvSpPr/>
            <p:nvPr/>
          </p:nvSpPr>
          <p:spPr>
            <a:xfrm>
              <a:off x="4165600" y="33162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A1E52DCD-AB6D-41CE-8930-9EAFBA070423}"/>
                </a:ext>
              </a:extLst>
            </p:cNvPr>
            <p:cNvSpPr/>
            <p:nvPr/>
          </p:nvSpPr>
          <p:spPr>
            <a:xfrm>
              <a:off x="4246563" y="40957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FD6E6420-EAA3-478B-891E-752E45509FB1}"/>
                </a:ext>
              </a:extLst>
            </p:cNvPr>
            <p:cNvSpPr/>
            <p:nvPr/>
          </p:nvSpPr>
          <p:spPr>
            <a:xfrm>
              <a:off x="4233863" y="47513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E827C969-27A7-4530-9754-595B54A3A776}"/>
                </a:ext>
              </a:extLst>
            </p:cNvPr>
            <p:cNvSpPr/>
            <p:nvPr/>
          </p:nvSpPr>
          <p:spPr>
            <a:xfrm>
              <a:off x="4224338" y="56372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9006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29BD450-527C-4EB5-A6B0-576D51BFD2D5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805113" y="1371600"/>
            <a:chExt cx="4325937" cy="4772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3FC0C1B-5661-0847-90E0-9C902FC78DE8}"/>
                </a:ext>
              </a:extLst>
            </p:cNvPr>
            <p:cNvSpPr/>
            <p:nvPr/>
          </p:nvSpPr>
          <p:spPr>
            <a:xfrm>
              <a:off x="2805113" y="14620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5C624E-18B2-394F-AB8C-3CB3EA42295B}"/>
                </a:ext>
              </a:extLst>
            </p:cNvPr>
            <p:cNvSpPr/>
            <p:nvPr/>
          </p:nvSpPr>
          <p:spPr>
            <a:xfrm rot="16200000">
              <a:off x="2762250" y="45878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FD87D4E-86FB-D247-A2AB-64692A1F6F10}"/>
                </a:ext>
              </a:extLst>
            </p:cNvPr>
            <p:cNvSpPr/>
            <p:nvPr/>
          </p:nvSpPr>
          <p:spPr>
            <a:xfrm>
              <a:off x="3429000" y="17795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B2E3D0F-C32F-4845-B41A-9B0ED7AFEBD5}"/>
                </a:ext>
              </a:extLst>
            </p:cNvPr>
            <p:cNvSpPr/>
            <p:nvPr/>
          </p:nvSpPr>
          <p:spPr>
            <a:xfrm>
              <a:off x="3770313" y="20589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6967EE2-1C15-8141-8B56-75575DEE3176}"/>
                </a:ext>
              </a:extLst>
            </p:cNvPr>
            <p:cNvSpPr/>
            <p:nvPr/>
          </p:nvSpPr>
          <p:spPr>
            <a:xfrm>
              <a:off x="4933950" y="13716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C9B1B7E-436C-324B-BA07-C1DC1827CB5B}"/>
                </a:ext>
              </a:extLst>
            </p:cNvPr>
            <p:cNvSpPr/>
            <p:nvPr/>
          </p:nvSpPr>
          <p:spPr>
            <a:xfrm>
              <a:off x="5372100" y="16843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50E2DFE-37A6-514E-88B3-2D7947483060}"/>
                </a:ext>
              </a:extLst>
            </p:cNvPr>
            <p:cNvSpPr/>
            <p:nvPr/>
          </p:nvSpPr>
          <p:spPr>
            <a:xfrm>
              <a:off x="5575300" y="19034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BC03FBE-0CD2-E748-BAF9-6791B2A952B0}"/>
                </a:ext>
              </a:extLst>
            </p:cNvPr>
            <p:cNvSpPr/>
            <p:nvPr/>
          </p:nvSpPr>
          <p:spPr>
            <a:xfrm>
              <a:off x="4557713" y="22431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60801B9-A890-1549-8FDD-51A59EDDF09C}"/>
                </a:ext>
              </a:extLst>
            </p:cNvPr>
            <p:cNvSpPr/>
            <p:nvPr/>
          </p:nvSpPr>
          <p:spPr>
            <a:xfrm>
              <a:off x="2870200" y="28765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6456B76-F8E0-2A4F-ADFB-FC60698A2A1E}"/>
                </a:ext>
              </a:extLst>
            </p:cNvPr>
            <p:cNvSpPr/>
            <p:nvPr/>
          </p:nvSpPr>
          <p:spPr>
            <a:xfrm>
              <a:off x="3146425" y="27114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FD7F27C-15CF-2B45-9A74-3A999FCC2603}"/>
                </a:ext>
              </a:extLst>
            </p:cNvPr>
            <p:cNvSpPr/>
            <p:nvPr/>
          </p:nvSpPr>
          <p:spPr>
            <a:xfrm>
              <a:off x="6175375" y="28717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EDB0710-347B-C64F-9A5C-5384E84EF4B5}"/>
                </a:ext>
              </a:extLst>
            </p:cNvPr>
            <p:cNvSpPr/>
            <p:nvPr/>
          </p:nvSpPr>
          <p:spPr>
            <a:xfrm>
              <a:off x="4165600" y="33162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6D83D85-85A9-4843-BE40-0E4A24E1608B}"/>
                </a:ext>
              </a:extLst>
            </p:cNvPr>
            <p:cNvSpPr/>
            <p:nvPr/>
          </p:nvSpPr>
          <p:spPr>
            <a:xfrm>
              <a:off x="4246563" y="40957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D62E91-C573-A243-AE95-17CBA39A6CC5}"/>
                </a:ext>
              </a:extLst>
            </p:cNvPr>
            <p:cNvSpPr/>
            <p:nvPr/>
          </p:nvSpPr>
          <p:spPr>
            <a:xfrm>
              <a:off x="4233863" y="47513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00B50ED-C3E5-DD49-A264-7CCBCD8A5A79}"/>
                </a:ext>
              </a:extLst>
            </p:cNvPr>
            <p:cNvSpPr/>
            <p:nvPr/>
          </p:nvSpPr>
          <p:spPr>
            <a:xfrm>
              <a:off x="4224338" y="56372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928080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7CDFE1F-A7DA-6C40-BD11-3823AEE3F6CB}"/>
              </a:ext>
            </a:extLst>
          </p:cNvPr>
          <p:cNvSpPr/>
          <p:nvPr/>
        </p:nvSpPr>
        <p:spPr>
          <a:xfrm>
            <a:off x="2698750" y="1862138"/>
            <a:ext cx="1857375" cy="433387"/>
          </a:xfrm>
          <a:custGeom>
            <a:avLst/>
            <a:gdLst>
              <a:gd name="connsiteX0" fmla="*/ 1383507 w 1857375"/>
              <a:gd name="connsiteY0" fmla="*/ 269081 h 433387"/>
              <a:gd name="connsiteX1" fmla="*/ 1128713 w 1857375"/>
              <a:gd name="connsiteY1" fmla="*/ 300037 h 433387"/>
              <a:gd name="connsiteX2" fmla="*/ 981075 w 1857375"/>
              <a:gd name="connsiteY2" fmla="*/ 314325 h 433387"/>
              <a:gd name="connsiteX3" fmla="*/ 690563 w 1857375"/>
              <a:gd name="connsiteY3" fmla="*/ 364331 h 433387"/>
              <a:gd name="connsiteX4" fmla="*/ 447675 w 1857375"/>
              <a:gd name="connsiteY4" fmla="*/ 404812 h 433387"/>
              <a:gd name="connsiteX5" fmla="*/ 359569 w 1857375"/>
              <a:gd name="connsiteY5" fmla="*/ 423862 h 433387"/>
              <a:gd name="connsiteX6" fmla="*/ 321469 w 1857375"/>
              <a:gd name="connsiteY6" fmla="*/ 431006 h 433387"/>
              <a:gd name="connsiteX7" fmla="*/ 297657 w 1857375"/>
              <a:gd name="connsiteY7" fmla="*/ 433387 h 433387"/>
              <a:gd name="connsiteX8" fmla="*/ 266700 w 1857375"/>
              <a:gd name="connsiteY8" fmla="*/ 426243 h 433387"/>
              <a:gd name="connsiteX9" fmla="*/ 230982 w 1857375"/>
              <a:gd name="connsiteY9" fmla="*/ 409575 h 433387"/>
              <a:gd name="connsiteX10" fmla="*/ 180975 w 1857375"/>
              <a:gd name="connsiteY10" fmla="*/ 373856 h 433387"/>
              <a:gd name="connsiteX11" fmla="*/ 119063 w 1857375"/>
              <a:gd name="connsiteY11" fmla="*/ 314325 h 433387"/>
              <a:gd name="connsiteX12" fmla="*/ 38100 w 1857375"/>
              <a:gd name="connsiteY12" fmla="*/ 219075 h 433387"/>
              <a:gd name="connsiteX13" fmla="*/ 16669 w 1857375"/>
              <a:gd name="connsiteY13" fmla="*/ 192881 h 433387"/>
              <a:gd name="connsiteX14" fmla="*/ 4763 w 1857375"/>
              <a:gd name="connsiteY14" fmla="*/ 169068 h 433387"/>
              <a:gd name="connsiteX15" fmla="*/ 0 w 1857375"/>
              <a:gd name="connsiteY15" fmla="*/ 150018 h 433387"/>
              <a:gd name="connsiteX16" fmla="*/ 2382 w 1857375"/>
              <a:gd name="connsiteY16" fmla="*/ 130968 h 433387"/>
              <a:gd name="connsiteX17" fmla="*/ 11907 w 1857375"/>
              <a:gd name="connsiteY17" fmla="*/ 123825 h 433387"/>
              <a:gd name="connsiteX18" fmla="*/ 26194 w 1857375"/>
              <a:gd name="connsiteY18" fmla="*/ 121443 h 433387"/>
              <a:gd name="connsiteX19" fmla="*/ 47625 w 1857375"/>
              <a:gd name="connsiteY19" fmla="*/ 126206 h 433387"/>
              <a:gd name="connsiteX20" fmla="*/ 71438 w 1857375"/>
              <a:gd name="connsiteY20" fmla="*/ 142875 h 433387"/>
              <a:gd name="connsiteX21" fmla="*/ 107157 w 1857375"/>
              <a:gd name="connsiteY21" fmla="*/ 176212 h 433387"/>
              <a:gd name="connsiteX22" fmla="*/ 142875 w 1857375"/>
              <a:gd name="connsiteY22" fmla="*/ 197643 h 433387"/>
              <a:gd name="connsiteX23" fmla="*/ 190500 w 1857375"/>
              <a:gd name="connsiteY23" fmla="*/ 214312 h 433387"/>
              <a:gd name="connsiteX24" fmla="*/ 223838 w 1857375"/>
              <a:gd name="connsiteY24" fmla="*/ 223837 h 433387"/>
              <a:gd name="connsiteX25" fmla="*/ 259557 w 1857375"/>
              <a:gd name="connsiteY25" fmla="*/ 228600 h 433387"/>
              <a:gd name="connsiteX26" fmla="*/ 292894 w 1857375"/>
              <a:gd name="connsiteY26" fmla="*/ 230981 h 433387"/>
              <a:gd name="connsiteX27" fmla="*/ 357188 w 1857375"/>
              <a:gd name="connsiteY27" fmla="*/ 230981 h 433387"/>
              <a:gd name="connsiteX28" fmla="*/ 471488 w 1857375"/>
              <a:gd name="connsiteY28" fmla="*/ 221456 h 433387"/>
              <a:gd name="connsiteX29" fmla="*/ 683419 w 1857375"/>
              <a:gd name="connsiteY29" fmla="*/ 200025 h 433387"/>
              <a:gd name="connsiteX30" fmla="*/ 981075 w 1857375"/>
              <a:gd name="connsiteY30" fmla="*/ 157162 h 433387"/>
              <a:gd name="connsiteX31" fmla="*/ 1154907 w 1857375"/>
              <a:gd name="connsiteY31" fmla="*/ 147637 h 433387"/>
              <a:gd name="connsiteX32" fmla="*/ 1331119 w 1857375"/>
              <a:gd name="connsiteY32" fmla="*/ 107156 h 433387"/>
              <a:gd name="connsiteX33" fmla="*/ 1395413 w 1857375"/>
              <a:gd name="connsiteY33" fmla="*/ 90487 h 433387"/>
              <a:gd name="connsiteX34" fmla="*/ 1454944 w 1857375"/>
              <a:gd name="connsiteY34" fmla="*/ 69056 h 433387"/>
              <a:gd name="connsiteX35" fmla="*/ 1521619 w 1857375"/>
              <a:gd name="connsiteY35" fmla="*/ 42862 h 433387"/>
              <a:gd name="connsiteX36" fmla="*/ 1566863 w 1857375"/>
              <a:gd name="connsiteY36" fmla="*/ 19050 h 433387"/>
              <a:gd name="connsiteX37" fmla="*/ 1590675 w 1857375"/>
              <a:gd name="connsiteY37" fmla="*/ 2381 h 433387"/>
              <a:gd name="connsiteX38" fmla="*/ 1609725 w 1857375"/>
              <a:gd name="connsiteY38" fmla="*/ 0 h 433387"/>
              <a:gd name="connsiteX39" fmla="*/ 1664494 w 1857375"/>
              <a:gd name="connsiteY39" fmla="*/ 9525 h 433387"/>
              <a:gd name="connsiteX40" fmla="*/ 1757363 w 1857375"/>
              <a:gd name="connsiteY40" fmla="*/ 40481 h 433387"/>
              <a:gd name="connsiteX41" fmla="*/ 1816894 w 1857375"/>
              <a:gd name="connsiteY41" fmla="*/ 69056 h 433387"/>
              <a:gd name="connsiteX42" fmla="*/ 1843088 w 1857375"/>
              <a:gd name="connsiteY42" fmla="*/ 85725 h 433387"/>
              <a:gd name="connsiteX43" fmla="*/ 1854994 w 1857375"/>
              <a:gd name="connsiteY43" fmla="*/ 102393 h 433387"/>
              <a:gd name="connsiteX44" fmla="*/ 1857375 w 1857375"/>
              <a:gd name="connsiteY44" fmla="*/ 121443 h 433387"/>
              <a:gd name="connsiteX45" fmla="*/ 1850232 w 1857375"/>
              <a:gd name="connsiteY45" fmla="*/ 140493 h 433387"/>
              <a:gd name="connsiteX46" fmla="*/ 1835944 w 1857375"/>
              <a:gd name="connsiteY46" fmla="*/ 166687 h 433387"/>
              <a:gd name="connsiteX47" fmla="*/ 1816894 w 1857375"/>
              <a:gd name="connsiteY47" fmla="*/ 190500 h 433387"/>
              <a:gd name="connsiteX48" fmla="*/ 1793082 w 1857375"/>
              <a:gd name="connsiteY48" fmla="*/ 207168 h 433387"/>
              <a:gd name="connsiteX49" fmla="*/ 1738313 w 1857375"/>
              <a:gd name="connsiteY49" fmla="*/ 228600 h 433387"/>
              <a:gd name="connsiteX50" fmla="*/ 1626394 w 1857375"/>
              <a:gd name="connsiteY50" fmla="*/ 247650 h 433387"/>
              <a:gd name="connsiteX51" fmla="*/ 1383507 w 1857375"/>
              <a:gd name="connsiteY51" fmla="*/ 269081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57375" h="433387">
                <a:moveTo>
                  <a:pt x="1383507" y="269081"/>
                </a:moveTo>
                <a:lnTo>
                  <a:pt x="1128713" y="300037"/>
                </a:lnTo>
                <a:lnTo>
                  <a:pt x="981075" y="314325"/>
                </a:lnTo>
                <a:lnTo>
                  <a:pt x="690563" y="364331"/>
                </a:lnTo>
                <a:lnTo>
                  <a:pt x="447675" y="404812"/>
                </a:lnTo>
                <a:lnTo>
                  <a:pt x="359569" y="423862"/>
                </a:lnTo>
                <a:lnTo>
                  <a:pt x="321469" y="431006"/>
                </a:lnTo>
                <a:lnTo>
                  <a:pt x="297657" y="433387"/>
                </a:lnTo>
                <a:lnTo>
                  <a:pt x="266700" y="426243"/>
                </a:lnTo>
                <a:lnTo>
                  <a:pt x="230982" y="409575"/>
                </a:lnTo>
                <a:lnTo>
                  <a:pt x="180975" y="373856"/>
                </a:lnTo>
                <a:lnTo>
                  <a:pt x="119063" y="314325"/>
                </a:lnTo>
                <a:lnTo>
                  <a:pt x="38100" y="219075"/>
                </a:lnTo>
                <a:lnTo>
                  <a:pt x="16669" y="192881"/>
                </a:lnTo>
                <a:lnTo>
                  <a:pt x="4763" y="169068"/>
                </a:lnTo>
                <a:lnTo>
                  <a:pt x="0" y="150018"/>
                </a:lnTo>
                <a:lnTo>
                  <a:pt x="2382" y="130968"/>
                </a:lnTo>
                <a:lnTo>
                  <a:pt x="11907" y="123825"/>
                </a:lnTo>
                <a:lnTo>
                  <a:pt x="26194" y="121443"/>
                </a:lnTo>
                <a:lnTo>
                  <a:pt x="47625" y="126206"/>
                </a:lnTo>
                <a:lnTo>
                  <a:pt x="71438" y="142875"/>
                </a:lnTo>
                <a:lnTo>
                  <a:pt x="107157" y="176212"/>
                </a:lnTo>
                <a:lnTo>
                  <a:pt x="142875" y="197643"/>
                </a:lnTo>
                <a:lnTo>
                  <a:pt x="190500" y="214312"/>
                </a:lnTo>
                <a:lnTo>
                  <a:pt x="223838" y="223837"/>
                </a:lnTo>
                <a:lnTo>
                  <a:pt x="259557" y="228600"/>
                </a:lnTo>
                <a:lnTo>
                  <a:pt x="292894" y="230981"/>
                </a:lnTo>
                <a:lnTo>
                  <a:pt x="357188" y="230981"/>
                </a:lnTo>
                <a:lnTo>
                  <a:pt x="471488" y="221456"/>
                </a:lnTo>
                <a:lnTo>
                  <a:pt x="683419" y="200025"/>
                </a:lnTo>
                <a:lnTo>
                  <a:pt x="981075" y="157162"/>
                </a:lnTo>
                <a:lnTo>
                  <a:pt x="1154907" y="147637"/>
                </a:lnTo>
                <a:lnTo>
                  <a:pt x="1331119" y="107156"/>
                </a:lnTo>
                <a:lnTo>
                  <a:pt x="1395413" y="90487"/>
                </a:lnTo>
                <a:lnTo>
                  <a:pt x="1454944" y="69056"/>
                </a:lnTo>
                <a:lnTo>
                  <a:pt x="1521619" y="42862"/>
                </a:lnTo>
                <a:lnTo>
                  <a:pt x="1566863" y="19050"/>
                </a:lnTo>
                <a:lnTo>
                  <a:pt x="1590675" y="2381"/>
                </a:lnTo>
                <a:lnTo>
                  <a:pt x="1609725" y="0"/>
                </a:lnTo>
                <a:lnTo>
                  <a:pt x="1664494" y="9525"/>
                </a:lnTo>
                <a:lnTo>
                  <a:pt x="1757363" y="40481"/>
                </a:lnTo>
                <a:lnTo>
                  <a:pt x="1816894" y="69056"/>
                </a:lnTo>
                <a:lnTo>
                  <a:pt x="1843088" y="85725"/>
                </a:lnTo>
                <a:lnTo>
                  <a:pt x="1854994" y="102393"/>
                </a:lnTo>
                <a:lnTo>
                  <a:pt x="1857375" y="121443"/>
                </a:lnTo>
                <a:lnTo>
                  <a:pt x="1850232" y="140493"/>
                </a:lnTo>
                <a:lnTo>
                  <a:pt x="1835944" y="166687"/>
                </a:lnTo>
                <a:lnTo>
                  <a:pt x="1816894" y="190500"/>
                </a:lnTo>
                <a:lnTo>
                  <a:pt x="1793082" y="207168"/>
                </a:lnTo>
                <a:lnTo>
                  <a:pt x="1738313" y="228600"/>
                </a:lnTo>
                <a:lnTo>
                  <a:pt x="1626394" y="247650"/>
                </a:lnTo>
                <a:lnTo>
                  <a:pt x="1383507" y="2690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5FB0EDE-9AE6-374F-9A7D-32E13C1F289C}"/>
              </a:ext>
            </a:extLst>
          </p:cNvPr>
          <p:cNvSpPr/>
          <p:nvPr/>
        </p:nvSpPr>
        <p:spPr>
          <a:xfrm>
            <a:off x="4608513" y="1439863"/>
            <a:ext cx="1076325" cy="1492250"/>
          </a:xfrm>
          <a:custGeom>
            <a:avLst/>
            <a:gdLst>
              <a:gd name="connsiteX0" fmla="*/ 566737 w 1076325"/>
              <a:gd name="connsiteY0" fmla="*/ 1002507 h 1490663"/>
              <a:gd name="connsiteX1" fmla="*/ 433387 w 1076325"/>
              <a:gd name="connsiteY1" fmla="*/ 1150144 h 1490663"/>
              <a:gd name="connsiteX2" fmla="*/ 269081 w 1076325"/>
              <a:gd name="connsiteY2" fmla="*/ 1309688 h 1490663"/>
              <a:gd name="connsiteX3" fmla="*/ 45244 w 1076325"/>
              <a:gd name="connsiteY3" fmla="*/ 1490663 h 1490663"/>
              <a:gd name="connsiteX4" fmla="*/ 0 w 1076325"/>
              <a:gd name="connsiteY4" fmla="*/ 1469232 h 1490663"/>
              <a:gd name="connsiteX5" fmla="*/ 50006 w 1076325"/>
              <a:gd name="connsiteY5" fmla="*/ 1404938 h 1490663"/>
              <a:gd name="connsiteX6" fmla="*/ 166687 w 1076325"/>
              <a:gd name="connsiteY6" fmla="*/ 1271588 h 1490663"/>
              <a:gd name="connsiteX7" fmla="*/ 285750 w 1076325"/>
              <a:gd name="connsiteY7" fmla="*/ 1114425 h 1490663"/>
              <a:gd name="connsiteX8" fmla="*/ 388144 w 1076325"/>
              <a:gd name="connsiteY8" fmla="*/ 969169 h 1490663"/>
              <a:gd name="connsiteX9" fmla="*/ 481012 w 1076325"/>
              <a:gd name="connsiteY9" fmla="*/ 828675 h 1490663"/>
              <a:gd name="connsiteX10" fmla="*/ 542925 w 1076325"/>
              <a:gd name="connsiteY10" fmla="*/ 711994 h 1490663"/>
              <a:gd name="connsiteX11" fmla="*/ 614362 w 1076325"/>
              <a:gd name="connsiteY11" fmla="*/ 573882 h 1490663"/>
              <a:gd name="connsiteX12" fmla="*/ 690562 w 1076325"/>
              <a:gd name="connsiteY12" fmla="*/ 402432 h 1490663"/>
              <a:gd name="connsiteX13" fmla="*/ 759619 w 1076325"/>
              <a:gd name="connsiteY13" fmla="*/ 230982 h 1490663"/>
              <a:gd name="connsiteX14" fmla="*/ 766762 w 1076325"/>
              <a:gd name="connsiteY14" fmla="*/ 207169 h 1490663"/>
              <a:gd name="connsiteX15" fmla="*/ 766762 w 1076325"/>
              <a:gd name="connsiteY15" fmla="*/ 183357 h 1490663"/>
              <a:gd name="connsiteX16" fmla="*/ 764381 w 1076325"/>
              <a:gd name="connsiteY16" fmla="*/ 154782 h 1490663"/>
              <a:gd name="connsiteX17" fmla="*/ 752475 w 1076325"/>
              <a:gd name="connsiteY17" fmla="*/ 121444 h 1490663"/>
              <a:gd name="connsiteX18" fmla="*/ 738187 w 1076325"/>
              <a:gd name="connsiteY18" fmla="*/ 95250 h 1490663"/>
              <a:gd name="connsiteX19" fmla="*/ 723900 w 1076325"/>
              <a:gd name="connsiteY19" fmla="*/ 78582 h 1490663"/>
              <a:gd name="connsiteX20" fmla="*/ 707231 w 1076325"/>
              <a:gd name="connsiteY20" fmla="*/ 64294 h 1490663"/>
              <a:gd name="connsiteX21" fmla="*/ 695325 w 1076325"/>
              <a:gd name="connsiteY21" fmla="*/ 47625 h 1490663"/>
              <a:gd name="connsiteX22" fmla="*/ 688181 w 1076325"/>
              <a:gd name="connsiteY22" fmla="*/ 28575 h 1490663"/>
              <a:gd name="connsiteX23" fmla="*/ 690562 w 1076325"/>
              <a:gd name="connsiteY23" fmla="*/ 14288 h 1490663"/>
              <a:gd name="connsiteX24" fmla="*/ 702469 w 1076325"/>
              <a:gd name="connsiteY24" fmla="*/ 4763 h 1490663"/>
              <a:gd name="connsiteX25" fmla="*/ 728662 w 1076325"/>
              <a:gd name="connsiteY25" fmla="*/ 0 h 1490663"/>
              <a:gd name="connsiteX26" fmla="*/ 771525 w 1076325"/>
              <a:gd name="connsiteY26" fmla="*/ 4763 h 1490663"/>
              <a:gd name="connsiteX27" fmla="*/ 840581 w 1076325"/>
              <a:gd name="connsiteY27" fmla="*/ 23813 h 1490663"/>
              <a:gd name="connsiteX28" fmla="*/ 890587 w 1076325"/>
              <a:gd name="connsiteY28" fmla="*/ 45244 h 1490663"/>
              <a:gd name="connsiteX29" fmla="*/ 942975 w 1076325"/>
              <a:gd name="connsiteY29" fmla="*/ 71438 h 1490663"/>
              <a:gd name="connsiteX30" fmla="*/ 983456 w 1076325"/>
              <a:gd name="connsiteY30" fmla="*/ 97632 h 1490663"/>
              <a:gd name="connsiteX31" fmla="*/ 1014412 w 1076325"/>
              <a:gd name="connsiteY31" fmla="*/ 123825 h 1490663"/>
              <a:gd name="connsiteX32" fmla="*/ 1038225 w 1076325"/>
              <a:gd name="connsiteY32" fmla="*/ 152400 h 1490663"/>
              <a:gd name="connsiteX33" fmla="*/ 1059656 w 1076325"/>
              <a:gd name="connsiteY33" fmla="*/ 180975 h 1490663"/>
              <a:gd name="connsiteX34" fmla="*/ 1073944 w 1076325"/>
              <a:gd name="connsiteY34" fmla="*/ 204788 h 1490663"/>
              <a:gd name="connsiteX35" fmla="*/ 1076325 w 1076325"/>
              <a:gd name="connsiteY35" fmla="*/ 216694 h 1490663"/>
              <a:gd name="connsiteX36" fmla="*/ 1076325 w 1076325"/>
              <a:gd name="connsiteY36" fmla="*/ 235744 h 1490663"/>
              <a:gd name="connsiteX37" fmla="*/ 1064419 w 1076325"/>
              <a:gd name="connsiteY37" fmla="*/ 261938 h 1490663"/>
              <a:gd name="connsiteX38" fmla="*/ 1033462 w 1076325"/>
              <a:gd name="connsiteY38" fmla="*/ 292894 h 1490663"/>
              <a:gd name="connsiteX39" fmla="*/ 1002506 w 1076325"/>
              <a:gd name="connsiteY39" fmla="*/ 319088 h 1490663"/>
              <a:gd name="connsiteX40" fmla="*/ 840581 w 1076325"/>
              <a:gd name="connsiteY40" fmla="*/ 619125 h 1490663"/>
              <a:gd name="connsiteX41" fmla="*/ 726281 w 1076325"/>
              <a:gd name="connsiteY41" fmla="*/ 785813 h 1490663"/>
              <a:gd name="connsiteX42" fmla="*/ 566737 w 1076325"/>
              <a:gd name="connsiteY42" fmla="*/ 1002507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76325" h="1490663">
                <a:moveTo>
                  <a:pt x="566737" y="1002507"/>
                </a:moveTo>
                <a:lnTo>
                  <a:pt x="433387" y="1150144"/>
                </a:lnTo>
                <a:lnTo>
                  <a:pt x="269081" y="1309688"/>
                </a:lnTo>
                <a:lnTo>
                  <a:pt x="45244" y="1490663"/>
                </a:lnTo>
                <a:lnTo>
                  <a:pt x="0" y="1469232"/>
                </a:lnTo>
                <a:lnTo>
                  <a:pt x="50006" y="1404938"/>
                </a:lnTo>
                <a:lnTo>
                  <a:pt x="166687" y="1271588"/>
                </a:lnTo>
                <a:lnTo>
                  <a:pt x="285750" y="1114425"/>
                </a:lnTo>
                <a:lnTo>
                  <a:pt x="388144" y="969169"/>
                </a:lnTo>
                <a:lnTo>
                  <a:pt x="481012" y="828675"/>
                </a:lnTo>
                <a:lnTo>
                  <a:pt x="542925" y="711994"/>
                </a:lnTo>
                <a:lnTo>
                  <a:pt x="614362" y="573882"/>
                </a:lnTo>
                <a:lnTo>
                  <a:pt x="690562" y="402432"/>
                </a:lnTo>
                <a:lnTo>
                  <a:pt x="759619" y="230982"/>
                </a:lnTo>
                <a:lnTo>
                  <a:pt x="766762" y="207169"/>
                </a:lnTo>
                <a:lnTo>
                  <a:pt x="766762" y="183357"/>
                </a:lnTo>
                <a:lnTo>
                  <a:pt x="764381" y="154782"/>
                </a:lnTo>
                <a:lnTo>
                  <a:pt x="752475" y="121444"/>
                </a:lnTo>
                <a:lnTo>
                  <a:pt x="738187" y="95250"/>
                </a:lnTo>
                <a:lnTo>
                  <a:pt x="723900" y="78582"/>
                </a:lnTo>
                <a:lnTo>
                  <a:pt x="707231" y="64294"/>
                </a:lnTo>
                <a:lnTo>
                  <a:pt x="695325" y="47625"/>
                </a:lnTo>
                <a:lnTo>
                  <a:pt x="688181" y="28575"/>
                </a:lnTo>
                <a:lnTo>
                  <a:pt x="690562" y="14288"/>
                </a:lnTo>
                <a:lnTo>
                  <a:pt x="702469" y="4763"/>
                </a:lnTo>
                <a:lnTo>
                  <a:pt x="728662" y="0"/>
                </a:lnTo>
                <a:lnTo>
                  <a:pt x="771525" y="4763"/>
                </a:lnTo>
                <a:lnTo>
                  <a:pt x="840581" y="23813"/>
                </a:lnTo>
                <a:lnTo>
                  <a:pt x="890587" y="45244"/>
                </a:lnTo>
                <a:lnTo>
                  <a:pt x="942975" y="71438"/>
                </a:lnTo>
                <a:lnTo>
                  <a:pt x="983456" y="97632"/>
                </a:lnTo>
                <a:lnTo>
                  <a:pt x="1014412" y="123825"/>
                </a:lnTo>
                <a:lnTo>
                  <a:pt x="1038225" y="152400"/>
                </a:lnTo>
                <a:lnTo>
                  <a:pt x="1059656" y="180975"/>
                </a:lnTo>
                <a:lnTo>
                  <a:pt x="1073944" y="204788"/>
                </a:lnTo>
                <a:lnTo>
                  <a:pt x="1076325" y="216694"/>
                </a:lnTo>
                <a:lnTo>
                  <a:pt x="1076325" y="235744"/>
                </a:lnTo>
                <a:lnTo>
                  <a:pt x="1064419" y="261938"/>
                </a:lnTo>
                <a:lnTo>
                  <a:pt x="1033462" y="292894"/>
                </a:lnTo>
                <a:lnTo>
                  <a:pt x="1002506" y="319088"/>
                </a:lnTo>
                <a:lnTo>
                  <a:pt x="840581" y="619125"/>
                </a:lnTo>
                <a:lnTo>
                  <a:pt x="726281" y="785813"/>
                </a:lnTo>
                <a:lnTo>
                  <a:pt x="566737" y="1002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3A79C61-3DC3-A64C-A307-F523969F12D1}"/>
              </a:ext>
            </a:extLst>
          </p:cNvPr>
          <p:cNvSpPr/>
          <p:nvPr/>
        </p:nvSpPr>
        <p:spPr>
          <a:xfrm rot="16200000">
            <a:off x="1911351" y="4519612"/>
            <a:ext cx="2354262" cy="379413"/>
          </a:xfrm>
          <a:custGeom>
            <a:avLst/>
            <a:gdLst>
              <a:gd name="connsiteX0" fmla="*/ 1381125 w 2355056"/>
              <a:gd name="connsiteY0" fmla="*/ 340518 h 378618"/>
              <a:gd name="connsiteX1" fmla="*/ 1064418 w 2355056"/>
              <a:gd name="connsiteY1" fmla="*/ 330993 h 378618"/>
              <a:gd name="connsiteX2" fmla="*/ 945356 w 2355056"/>
              <a:gd name="connsiteY2" fmla="*/ 328612 h 378618"/>
              <a:gd name="connsiteX3" fmla="*/ 504825 w 2355056"/>
              <a:gd name="connsiteY3" fmla="*/ 283368 h 378618"/>
              <a:gd name="connsiteX4" fmla="*/ 76200 w 2355056"/>
              <a:gd name="connsiteY4" fmla="*/ 240506 h 378618"/>
              <a:gd name="connsiteX5" fmla="*/ 45243 w 2355056"/>
              <a:gd name="connsiteY5" fmla="*/ 228600 h 378618"/>
              <a:gd name="connsiteX6" fmla="*/ 21431 w 2355056"/>
              <a:gd name="connsiteY6" fmla="*/ 211931 h 378618"/>
              <a:gd name="connsiteX7" fmla="*/ 7143 w 2355056"/>
              <a:gd name="connsiteY7" fmla="*/ 195262 h 378618"/>
              <a:gd name="connsiteX8" fmla="*/ 0 w 2355056"/>
              <a:gd name="connsiteY8" fmla="*/ 176212 h 378618"/>
              <a:gd name="connsiteX9" fmla="*/ 0 w 2355056"/>
              <a:gd name="connsiteY9" fmla="*/ 154781 h 378618"/>
              <a:gd name="connsiteX10" fmla="*/ 9525 w 2355056"/>
              <a:gd name="connsiteY10" fmla="*/ 133350 h 378618"/>
              <a:gd name="connsiteX11" fmla="*/ 26193 w 2355056"/>
              <a:gd name="connsiteY11" fmla="*/ 114300 h 378618"/>
              <a:gd name="connsiteX12" fmla="*/ 57150 w 2355056"/>
              <a:gd name="connsiteY12" fmla="*/ 90487 h 378618"/>
              <a:gd name="connsiteX13" fmla="*/ 90487 w 2355056"/>
              <a:gd name="connsiteY13" fmla="*/ 71437 h 378618"/>
              <a:gd name="connsiteX14" fmla="*/ 126206 w 2355056"/>
              <a:gd name="connsiteY14" fmla="*/ 59531 h 378618"/>
              <a:gd name="connsiteX15" fmla="*/ 176212 w 2355056"/>
              <a:gd name="connsiteY15" fmla="*/ 45243 h 378618"/>
              <a:gd name="connsiteX16" fmla="*/ 285750 w 2355056"/>
              <a:gd name="connsiteY16" fmla="*/ 35718 h 378618"/>
              <a:gd name="connsiteX17" fmla="*/ 321468 w 2355056"/>
              <a:gd name="connsiteY17" fmla="*/ 42862 h 378618"/>
              <a:gd name="connsiteX18" fmla="*/ 431006 w 2355056"/>
              <a:gd name="connsiteY18" fmla="*/ 64293 h 378618"/>
              <a:gd name="connsiteX19" fmla="*/ 550068 w 2355056"/>
              <a:gd name="connsiteY19" fmla="*/ 85725 h 378618"/>
              <a:gd name="connsiteX20" fmla="*/ 666750 w 2355056"/>
              <a:gd name="connsiteY20" fmla="*/ 102393 h 378618"/>
              <a:gd name="connsiteX21" fmla="*/ 823912 w 2355056"/>
              <a:gd name="connsiteY21" fmla="*/ 119062 h 378618"/>
              <a:gd name="connsiteX22" fmla="*/ 1054893 w 2355056"/>
              <a:gd name="connsiteY22" fmla="*/ 133350 h 378618"/>
              <a:gd name="connsiteX23" fmla="*/ 1335881 w 2355056"/>
              <a:gd name="connsiteY23" fmla="*/ 140493 h 378618"/>
              <a:gd name="connsiteX24" fmla="*/ 1840706 w 2355056"/>
              <a:gd name="connsiteY24" fmla="*/ 150018 h 378618"/>
              <a:gd name="connsiteX25" fmla="*/ 2024062 w 2355056"/>
              <a:gd name="connsiteY25" fmla="*/ 150018 h 378618"/>
              <a:gd name="connsiteX26" fmla="*/ 2105025 w 2355056"/>
              <a:gd name="connsiteY26" fmla="*/ 147637 h 378618"/>
              <a:gd name="connsiteX27" fmla="*/ 2138362 w 2355056"/>
              <a:gd name="connsiteY27" fmla="*/ 145256 h 378618"/>
              <a:gd name="connsiteX28" fmla="*/ 2171700 w 2355056"/>
              <a:gd name="connsiteY28" fmla="*/ 138112 h 378618"/>
              <a:gd name="connsiteX29" fmla="*/ 2209800 w 2355056"/>
              <a:gd name="connsiteY29" fmla="*/ 114300 h 378618"/>
              <a:gd name="connsiteX30" fmla="*/ 2250281 w 2355056"/>
              <a:gd name="connsiteY30" fmla="*/ 78581 h 378618"/>
              <a:gd name="connsiteX31" fmla="*/ 2278856 w 2355056"/>
              <a:gd name="connsiteY31" fmla="*/ 47625 h 378618"/>
              <a:gd name="connsiteX32" fmla="*/ 2295525 w 2355056"/>
              <a:gd name="connsiteY32" fmla="*/ 19050 h 378618"/>
              <a:gd name="connsiteX33" fmla="*/ 2307431 w 2355056"/>
              <a:gd name="connsiteY33" fmla="*/ 9525 h 378618"/>
              <a:gd name="connsiteX34" fmla="*/ 2326481 w 2355056"/>
              <a:gd name="connsiteY34" fmla="*/ 0 h 378618"/>
              <a:gd name="connsiteX35" fmla="*/ 2340768 w 2355056"/>
              <a:gd name="connsiteY35" fmla="*/ 0 h 378618"/>
              <a:gd name="connsiteX36" fmla="*/ 2352675 w 2355056"/>
              <a:gd name="connsiteY36" fmla="*/ 4762 h 378618"/>
              <a:gd name="connsiteX37" fmla="*/ 2355056 w 2355056"/>
              <a:gd name="connsiteY37" fmla="*/ 23812 h 378618"/>
              <a:gd name="connsiteX38" fmla="*/ 2343150 w 2355056"/>
              <a:gd name="connsiteY38" fmla="*/ 71437 h 378618"/>
              <a:gd name="connsiteX39" fmla="*/ 2300287 w 2355056"/>
              <a:gd name="connsiteY39" fmla="*/ 228600 h 378618"/>
              <a:gd name="connsiteX40" fmla="*/ 2274093 w 2355056"/>
              <a:gd name="connsiteY40" fmla="*/ 340518 h 378618"/>
              <a:gd name="connsiteX41" fmla="*/ 2262187 w 2355056"/>
              <a:gd name="connsiteY41" fmla="*/ 378618 h 378618"/>
              <a:gd name="connsiteX42" fmla="*/ 2147887 w 2355056"/>
              <a:gd name="connsiteY42" fmla="*/ 352425 h 378618"/>
              <a:gd name="connsiteX43" fmla="*/ 1685925 w 2355056"/>
              <a:gd name="connsiteY43" fmla="*/ 350043 h 378618"/>
              <a:gd name="connsiteX44" fmla="*/ 1538287 w 2355056"/>
              <a:gd name="connsiteY44" fmla="*/ 350043 h 378618"/>
              <a:gd name="connsiteX45" fmla="*/ 1381125 w 2355056"/>
              <a:gd name="connsiteY45" fmla="*/ 340518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55056" h="378618">
                <a:moveTo>
                  <a:pt x="1381125" y="340518"/>
                </a:moveTo>
                <a:lnTo>
                  <a:pt x="1064418" y="330993"/>
                </a:lnTo>
                <a:lnTo>
                  <a:pt x="945356" y="328612"/>
                </a:lnTo>
                <a:lnTo>
                  <a:pt x="504825" y="283368"/>
                </a:lnTo>
                <a:lnTo>
                  <a:pt x="76200" y="240506"/>
                </a:lnTo>
                <a:lnTo>
                  <a:pt x="45243" y="228600"/>
                </a:lnTo>
                <a:lnTo>
                  <a:pt x="21431" y="211931"/>
                </a:lnTo>
                <a:lnTo>
                  <a:pt x="7143" y="195262"/>
                </a:lnTo>
                <a:lnTo>
                  <a:pt x="0" y="176212"/>
                </a:lnTo>
                <a:lnTo>
                  <a:pt x="0" y="154781"/>
                </a:lnTo>
                <a:lnTo>
                  <a:pt x="9525" y="133350"/>
                </a:lnTo>
                <a:lnTo>
                  <a:pt x="26193" y="114300"/>
                </a:lnTo>
                <a:lnTo>
                  <a:pt x="57150" y="90487"/>
                </a:lnTo>
                <a:lnTo>
                  <a:pt x="90487" y="71437"/>
                </a:lnTo>
                <a:lnTo>
                  <a:pt x="126206" y="59531"/>
                </a:lnTo>
                <a:lnTo>
                  <a:pt x="176212" y="45243"/>
                </a:lnTo>
                <a:lnTo>
                  <a:pt x="285750" y="35718"/>
                </a:lnTo>
                <a:lnTo>
                  <a:pt x="321468" y="42862"/>
                </a:lnTo>
                <a:lnTo>
                  <a:pt x="431006" y="64293"/>
                </a:lnTo>
                <a:lnTo>
                  <a:pt x="550068" y="85725"/>
                </a:lnTo>
                <a:lnTo>
                  <a:pt x="666750" y="102393"/>
                </a:lnTo>
                <a:lnTo>
                  <a:pt x="823912" y="119062"/>
                </a:lnTo>
                <a:lnTo>
                  <a:pt x="1054893" y="133350"/>
                </a:lnTo>
                <a:lnTo>
                  <a:pt x="1335881" y="140493"/>
                </a:lnTo>
                <a:lnTo>
                  <a:pt x="1840706" y="150018"/>
                </a:lnTo>
                <a:lnTo>
                  <a:pt x="2024062" y="150018"/>
                </a:lnTo>
                <a:lnTo>
                  <a:pt x="2105025" y="147637"/>
                </a:lnTo>
                <a:lnTo>
                  <a:pt x="2138362" y="145256"/>
                </a:lnTo>
                <a:lnTo>
                  <a:pt x="2171700" y="138112"/>
                </a:lnTo>
                <a:lnTo>
                  <a:pt x="2209800" y="114300"/>
                </a:lnTo>
                <a:lnTo>
                  <a:pt x="2250281" y="78581"/>
                </a:lnTo>
                <a:lnTo>
                  <a:pt x="2278856" y="47625"/>
                </a:lnTo>
                <a:lnTo>
                  <a:pt x="2295525" y="19050"/>
                </a:lnTo>
                <a:lnTo>
                  <a:pt x="2307431" y="9525"/>
                </a:lnTo>
                <a:lnTo>
                  <a:pt x="2326481" y="0"/>
                </a:lnTo>
                <a:lnTo>
                  <a:pt x="2340768" y="0"/>
                </a:lnTo>
                <a:lnTo>
                  <a:pt x="2352675" y="4762"/>
                </a:lnTo>
                <a:lnTo>
                  <a:pt x="2355056" y="23812"/>
                </a:lnTo>
                <a:lnTo>
                  <a:pt x="2343150" y="71437"/>
                </a:lnTo>
                <a:lnTo>
                  <a:pt x="2300287" y="228600"/>
                </a:lnTo>
                <a:lnTo>
                  <a:pt x="2274093" y="340518"/>
                </a:lnTo>
                <a:lnTo>
                  <a:pt x="2262187" y="378618"/>
                </a:lnTo>
                <a:lnTo>
                  <a:pt x="2147887" y="352425"/>
                </a:lnTo>
                <a:lnTo>
                  <a:pt x="1685925" y="350043"/>
                </a:lnTo>
                <a:lnTo>
                  <a:pt x="1538287" y="350043"/>
                </a:lnTo>
                <a:lnTo>
                  <a:pt x="1381125" y="3405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605FBF-A830-154D-8927-598B932C2FCC}"/>
              </a:ext>
            </a:extLst>
          </p:cNvPr>
          <p:cNvSpPr/>
          <p:nvPr/>
        </p:nvSpPr>
        <p:spPr>
          <a:xfrm rot="16200000">
            <a:off x="2880519" y="1981994"/>
            <a:ext cx="1676400" cy="490538"/>
          </a:xfrm>
          <a:custGeom>
            <a:avLst/>
            <a:gdLst>
              <a:gd name="connsiteX0" fmla="*/ 731044 w 1676400"/>
              <a:gd name="connsiteY0" fmla="*/ 381000 h 490537"/>
              <a:gd name="connsiteX1" fmla="*/ 35719 w 1676400"/>
              <a:gd name="connsiteY1" fmla="*/ 378619 h 490537"/>
              <a:gd name="connsiteX2" fmla="*/ 0 w 1676400"/>
              <a:gd name="connsiteY2" fmla="*/ 178594 h 490537"/>
              <a:gd name="connsiteX3" fmla="*/ 902494 w 1676400"/>
              <a:gd name="connsiteY3" fmla="*/ 180975 h 490537"/>
              <a:gd name="connsiteX4" fmla="*/ 1035844 w 1676400"/>
              <a:gd name="connsiteY4" fmla="*/ 178594 h 490537"/>
              <a:gd name="connsiteX5" fmla="*/ 1333500 w 1676400"/>
              <a:gd name="connsiteY5" fmla="*/ 200025 h 490537"/>
              <a:gd name="connsiteX6" fmla="*/ 1369219 w 1676400"/>
              <a:gd name="connsiteY6" fmla="*/ 195262 h 490537"/>
              <a:gd name="connsiteX7" fmla="*/ 1407319 w 1676400"/>
              <a:gd name="connsiteY7" fmla="*/ 183356 h 490537"/>
              <a:gd name="connsiteX8" fmla="*/ 1459706 w 1676400"/>
              <a:gd name="connsiteY8" fmla="*/ 157162 h 490537"/>
              <a:gd name="connsiteX9" fmla="*/ 1509712 w 1676400"/>
              <a:gd name="connsiteY9" fmla="*/ 121444 h 490537"/>
              <a:gd name="connsiteX10" fmla="*/ 1569244 w 1676400"/>
              <a:gd name="connsiteY10" fmla="*/ 71437 h 490537"/>
              <a:gd name="connsiteX11" fmla="*/ 1616869 w 1676400"/>
              <a:gd name="connsiteY11" fmla="*/ 26194 h 490537"/>
              <a:gd name="connsiteX12" fmla="*/ 1635919 w 1676400"/>
              <a:gd name="connsiteY12" fmla="*/ 9525 h 490537"/>
              <a:gd name="connsiteX13" fmla="*/ 1659731 w 1676400"/>
              <a:gd name="connsiteY13" fmla="*/ 0 h 490537"/>
              <a:gd name="connsiteX14" fmla="*/ 1669256 w 1676400"/>
              <a:gd name="connsiteY14" fmla="*/ 2381 h 490537"/>
              <a:gd name="connsiteX15" fmla="*/ 1674019 w 1676400"/>
              <a:gd name="connsiteY15" fmla="*/ 11906 h 490537"/>
              <a:gd name="connsiteX16" fmla="*/ 1676400 w 1676400"/>
              <a:gd name="connsiteY16" fmla="*/ 50006 h 490537"/>
              <a:gd name="connsiteX17" fmla="*/ 1666875 w 1676400"/>
              <a:gd name="connsiteY17" fmla="*/ 133350 h 490537"/>
              <a:gd name="connsiteX18" fmla="*/ 1638300 w 1676400"/>
              <a:gd name="connsiteY18" fmla="*/ 219075 h 490537"/>
              <a:gd name="connsiteX19" fmla="*/ 1602581 w 1676400"/>
              <a:gd name="connsiteY19" fmla="*/ 285750 h 490537"/>
              <a:gd name="connsiteX20" fmla="*/ 1557337 w 1676400"/>
              <a:gd name="connsiteY20" fmla="*/ 350044 h 490537"/>
              <a:gd name="connsiteX21" fmla="*/ 1500187 w 1676400"/>
              <a:gd name="connsiteY21" fmla="*/ 414337 h 490537"/>
              <a:gd name="connsiteX22" fmla="*/ 1459706 w 1676400"/>
              <a:gd name="connsiteY22" fmla="*/ 457200 h 490537"/>
              <a:gd name="connsiteX23" fmla="*/ 1423987 w 1676400"/>
              <a:gd name="connsiteY23" fmla="*/ 488156 h 490537"/>
              <a:gd name="connsiteX24" fmla="*/ 1407319 w 1676400"/>
              <a:gd name="connsiteY24" fmla="*/ 490537 h 490537"/>
              <a:gd name="connsiteX25" fmla="*/ 1373981 w 1676400"/>
              <a:gd name="connsiteY25" fmla="*/ 478631 h 490537"/>
              <a:gd name="connsiteX26" fmla="*/ 1266825 w 1676400"/>
              <a:gd name="connsiteY26" fmla="*/ 438150 h 490537"/>
              <a:gd name="connsiteX27" fmla="*/ 1128712 w 1676400"/>
              <a:gd name="connsiteY27" fmla="*/ 407194 h 490537"/>
              <a:gd name="connsiteX28" fmla="*/ 1031081 w 1676400"/>
              <a:gd name="connsiteY28" fmla="*/ 400050 h 490537"/>
              <a:gd name="connsiteX29" fmla="*/ 921544 w 1676400"/>
              <a:gd name="connsiteY29" fmla="*/ 376237 h 490537"/>
              <a:gd name="connsiteX30" fmla="*/ 731044 w 1676400"/>
              <a:gd name="connsiteY30" fmla="*/ 381000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76400" h="490537">
                <a:moveTo>
                  <a:pt x="731044" y="381000"/>
                </a:moveTo>
                <a:lnTo>
                  <a:pt x="35719" y="378619"/>
                </a:lnTo>
                <a:lnTo>
                  <a:pt x="0" y="178594"/>
                </a:lnTo>
                <a:lnTo>
                  <a:pt x="902494" y="180975"/>
                </a:lnTo>
                <a:lnTo>
                  <a:pt x="1035844" y="178594"/>
                </a:lnTo>
                <a:lnTo>
                  <a:pt x="1333500" y="200025"/>
                </a:lnTo>
                <a:lnTo>
                  <a:pt x="1369219" y="195262"/>
                </a:lnTo>
                <a:lnTo>
                  <a:pt x="1407319" y="183356"/>
                </a:lnTo>
                <a:lnTo>
                  <a:pt x="1459706" y="157162"/>
                </a:lnTo>
                <a:lnTo>
                  <a:pt x="1509712" y="121444"/>
                </a:lnTo>
                <a:lnTo>
                  <a:pt x="1569244" y="71437"/>
                </a:lnTo>
                <a:lnTo>
                  <a:pt x="1616869" y="26194"/>
                </a:lnTo>
                <a:lnTo>
                  <a:pt x="1635919" y="9525"/>
                </a:lnTo>
                <a:lnTo>
                  <a:pt x="1659731" y="0"/>
                </a:lnTo>
                <a:lnTo>
                  <a:pt x="1669256" y="2381"/>
                </a:lnTo>
                <a:lnTo>
                  <a:pt x="1674019" y="11906"/>
                </a:lnTo>
                <a:lnTo>
                  <a:pt x="1676400" y="50006"/>
                </a:lnTo>
                <a:lnTo>
                  <a:pt x="1666875" y="133350"/>
                </a:lnTo>
                <a:lnTo>
                  <a:pt x="1638300" y="219075"/>
                </a:lnTo>
                <a:lnTo>
                  <a:pt x="1602581" y="285750"/>
                </a:lnTo>
                <a:lnTo>
                  <a:pt x="1557337" y="350044"/>
                </a:lnTo>
                <a:lnTo>
                  <a:pt x="1500187" y="414337"/>
                </a:lnTo>
                <a:lnTo>
                  <a:pt x="1459706" y="457200"/>
                </a:lnTo>
                <a:lnTo>
                  <a:pt x="1423987" y="488156"/>
                </a:lnTo>
                <a:lnTo>
                  <a:pt x="1407319" y="490537"/>
                </a:lnTo>
                <a:lnTo>
                  <a:pt x="1373981" y="478631"/>
                </a:lnTo>
                <a:lnTo>
                  <a:pt x="1266825" y="438150"/>
                </a:lnTo>
                <a:lnTo>
                  <a:pt x="1128712" y="407194"/>
                </a:lnTo>
                <a:lnTo>
                  <a:pt x="1031081" y="400050"/>
                </a:lnTo>
                <a:lnTo>
                  <a:pt x="921544" y="376237"/>
                </a:lnTo>
                <a:lnTo>
                  <a:pt x="731044" y="3810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501EB9B-A056-AE48-96F6-8F770F1E737C}"/>
              </a:ext>
            </a:extLst>
          </p:cNvPr>
          <p:cNvSpPr/>
          <p:nvPr/>
        </p:nvSpPr>
        <p:spPr>
          <a:xfrm>
            <a:off x="2809875" y="2381250"/>
            <a:ext cx="1662113" cy="381000"/>
          </a:xfrm>
          <a:custGeom>
            <a:avLst/>
            <a:gdLst>
              <a:gd name="connsiteX0" fmla="*/ 1235869 w 1662113"/>
              <a:gd name="connsiteY0" fmla="*/ 247650 h 381000"/>
              <a:gd name="connsiteX1" fmla="*/ 1014413 w 1662113"/>
              <a:gd name="connsiteY1" fmla="*/ 271463 h 381000"/>
              <a:gd name="connsiteX2" fmla="*/ 866775 w 1662113"/>
              <a:gd name="connsiteY2" fmla="*/ 285750 h 381000"/>
              <a:gd name="connsiteX3" fmla="*/ 557213 w 1662113"/>
              <a:gd name="connsiteY3" fmla="*/ 335756 h 381000"/>
              <a:gd name="connsiteX4" fmla="*/ 402431 w 1662113"/>
              <a:gd name="connsiteY4" fmla="*/ 364331 h 381000"/>
              <a:gd name="connsiteX5" fmla="*/ 333375 w 1662113"/>
              <a:gd name="connsiteY5" fmla="*/ 378619 h 381000"/>
              <a:gd name="connsiteX6" fmla="*/ 307181 w 1662113"/>
              <a:gd name="connsiteY6" fmla="*/ 381000 h 381000"/>
              <a:gd name="connsiteX7" fmla="*/ 271463 w 1662113"/>
              <a:gd name="connsiteY7" fmla="*/ 376238 h 381000"/>
              <a:gd name="connsiteX8" fmla="*/ 233363 w 1662113"/>
              <a:gd name="connsiteY8" fmla="*/ 364331 h 381000"/>
              <a:gd name="connsiteX9" fmla="*/ 188119 w 1662113"/>
              <a:gd name="connsiteY9" fmla="*/ 345281 h 381000"/>
              <a:gd name="connsiteX10" fmla="*/ 114300 w 1662113"/>
              <a:gd name="connsiteY10" fmla="*/ 300038 h 381000"/>
              <a:gd name="connsiteX11" fmla="*/ 59531 w 1662113"/>
              <a:gd name="connsiteY11" fmla="*/ 252413 h 381000"/>
              <a:gd name="connsiteX12" fmla="*/ 28575 w 1662113"/>
              <a:gd name="connsiteY12" fmla="*/ 221456 h 381000"/>
              <a:gd name="connsiteX13" fmla="*/ 14288 w 1662113"/>
              <a:gd name="connsiteY13" fmla="*/ 204788 h 381000"/>
              <a:gd name="connsiteX14" fmla="*/ 0 w 1662113"/>
              <a:gd name="connsiteY14" fmla="*/ 178594 h 381000"/>
              <a:gd name="connsiteX15" fmla="*/ 0 w 1662113"/>
              <a:gd name="connsiteY15" fmla="*/ 161925 h 381000"/>
              <a:gd name="connsiteX16" fmla="*/ 7144 w 1662113"/>
              <a:gd name="connsiteY16" fmla="*/ 150019 h 381000"/>
              <a:gd name="connsiteX17" fmla="*/ 19050 w 1662113"/>
              <a:gd name="connsiteY17" fmla="*/ 140494 h 381000"/>
              <a:gd name="connsiteX18" fmla="*/ 38100 w 1662113"/>
              <a:gd name="connsiteY18" fmla="*/ 142875 h 381000"/>
              <a:gd name="connsiteX19" fmla="*/ 73819 w 1662113"/>
              <a:gd name="connsiteY19" fmla="*/ 164306 h 381000"/>
              <a:gd name="connsiteX20" fmla="*/ 116681 w 1662113"/>
              <a:gd name="connsiteY20" fmla="*/ 178594 h 381000"/>
              <a:gd name="connsiteX21" fmla="*/ 192881 w 1662113"/>
              <a:gd name="connsiteY21" fmla="*/ 195263 h 381000"/>
              <a:gd name="connsiteX22" fmla="*/ 264319 w 1662113"/>
              <a:gd name="connsiteY22" fmla="*/ 200025 h 381000"/>
              <a:gd name="connsiteX23" fmla="*/ 316706 w 1662113"/>
              <a:gd name="connsiteY23" fmla="*/ 200025 h 381000"/>
              <a:gd name="connsiteX24" fmla="*/ 402431 w 1662113"/>
              <a:gd name="connsiteY24" fmla="*/ 192881 h 381000"/>
              <a:gd name="connsiteX25" fmla="*/ 631031 w 1662113"/>
              <a:gd name="connsiteY25" fmla="*/ 166688 h 381000"/>
              <a:gd name="connsiteX26" fmla="*/ 852488 w 1662113"/>
              <a:gd name="connsiteY26" fmla="*/ 130969 h 381000"/>
              <a:gd name="connsiteX27" fmla="*/ 1021556 w 1662113"/>
              <a:gd name="connsiteY27" fmla="*/ 95250 h 381000"/>
              <a:gd name="connsiteX28" fmla="*/ 1128713 w 1662113"/>
              <a:gd name="connsiteY28" fmla="*/ 71438 h 381000"/>
              <a:gd name="connsiteX29" fmla="*/ 1219200 w 1662113"/>
              <a:gd name="connsiteY29" fmla="*/ 47625 h 381000"/>
              <a:gd name="connsiteX30" fmla="*/ 1314450 w 1662113"/>
              <a:gd name="connsiteY30" fmla="*/ 19050 h 381000"/>
              <a:gd name="connsiteX31" fmla="*/ 1357313 w 1662113"/>
              <a:gd name="connsiteY31" fmla="*/ 0 h 381000"/>
              <a:gd name="connsiteX32" fmla="*/ 1404938 w 1662113"/>
              <a:gd name="connsiteY32" fmla="*/ 0 h 381000"/>
              <a:gd name="connsiteX33" fmla="*/ 1464469 w 1662113"/>
              <a:gd name="connsiteY33" fmla="*/ 7144 h 381000"/>
              <a:gd name="connsiteX34" fmla="*/ 1528763 w 1662113"/>
              <a:gd name="connsiteY34" fmla="*/ 23813 h 381000"/>
              <a:gd name="connsiteX35" fmla="*/ 1578769 w 1662113"/>
              <a:gd name="connsiteY35" fmla="*/ 45244 h 381000"/>
              <a:gd name="connsiteX36" fmla="*/ 1626394 w 1662113"/>
              <a:gd name="connsiteY36" fmla="*/ 73819 h 381000"/>
              <a:gd name="connsiteX37" fmla="*/ 1647825 w 1662113"/>
              <a:gd name="connsiteY37" fmla="*/ 92869 h 381000"/>
              <a:gd name="connsiteX38" fmla="*/ 1662113 w 1662113"/>
              <a:gd name="connsiteY38" fmla="*/ 114300 h 381000"/>
              <a:gd name="connsiteX39" fmla="*/ 1659731 w 1662113"/>
              <a:gd name="connsiteY39" fmla="*/ 138113 h 381000"/>
              <a:gd name="connsiteX40" fmla="*/ 1643063 w 1662113"/>
              <a:gd name="connsiteY40" fmla="*/ 164306 h 381000"/>
              <a:gd name="connsiteX41" fmla="*/ 1604963 w 1662113"/>
              <a:gd name="connsiteY41" fmla="*/ 188119 h 381000"/>
              <a:gd name="connsiteX42" fmla="*/ 1526381 w 1662113"/>
              <a:gd name="connsiteY42" fmla="*/ 211931 h 381000"/>
              <a:gd name="connsiteX43" fmla="*/ 1397794 w 1662113"/>
              <a:gd name="connsiteY43" fmla="*/ 233363 h 381000"/>
              <a:gd name="connsiteX44" fmla="*/ 1235869 w 1662113"/>
              <a:gd name="connsiteY44" fmla="*/ 24765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2113" h="381000">
                <a:moveTo>
                  <a:pt x="1235869" y="247650"/>
                </a:moveTo>
                <a:lnTo>
                  <a:pt x="1014413" y="271463"/>
                </a:lnTo>
                <a:lnTo>
                  <a:pt x="866775" y="285750"/>
                </a:lnTo>
                <a:lnTo>
                  <a:pt x="557213" y="335756"/>
                </a:lnTo>
                <a:lnTo>
                  <a:pt x="402431" y="364331"/>
                </a:lnTo>
                <a:lnTo>
                  <a:pt x="333375" y="378619"/>
                </a:lnTo>
                <a:lnTo>
                  <a:pt x="307181" y="381000"/>
                </a:lnTo>
                <a:lnTo>
                  <a:pt x="271463" y="376238"/>
                </a:lnTo>
                <a:lnTo>
                  <a:pt x="233363" y="364331"/>
                </a:lnTo>
                <a:lnTo>
                  <a:pt x="188119" y="345281"/>
                </a:lnTo>
                <a:lnTo>
                  <a:pt x="114300" y="300038"/>
                </a:lnTo>
                <a:lnTo>
                  <a:pt x="59531" y="252413"/>
                </a:lnTo>
                <a:lnTo>
                  <a:pt x="28575" y="221456"/>
                </a:lnTo>
                <a:lnTo>
                  <a:pt x="14288" y="204788"/>
                </a:lnTo>
                <a:lnTo>
                  <a:pt x="0" y="178594"/>
                </a:lnTo>
                <a:lnTo>
                  <a:pt x="0" y="161925"/>
                </a:lnTo>
                <a:lnTo>
                  <a:pt x="7144" y="150019"/>
                </a:lnTo>
                <a:lnTo>
                  <a:pt x="19050" y="140494"/>
                </a:lnTo>
                <a:lnTo>
                  <a:pt x="38100" y="142875"/>
                </a:lnTo>
                <a:lnTo>
                  <a:pt x="73819" y="164306"/>
                </a:lnTo>
                <a:lnTo>
                  <a:pt x="116681" y="178594"/>
                </a:lnTo>
                <a:lnTo>
                  <a:pt x="192881" y="195263"/>
                </a:lnTo>
                <a:lnTo>
                  <a:pt x="264319" y="200025"/>
                </a:lnTo>
                <a:lnTo>
                  <a:pt x="316706" y="200025"/>
                </a:lnTo>
                <a:lnTo>
                  <a:pt x="402431" y="192881"/>
                </a:lnTo>
                <a:lnTo>
                  <a:pt x="631031" y="166688"/>
                </a:lnTo>
                <a:lnTo>
                  <a:pt x="852488" y="130969"/>
                </a:lnTo>
                <a:lnTo>
                  <a:pt x="1021556" y="95250"/>
                </a:lnTo>
                <a:lnTo>
                  <a:pt x="1128713" y="71438"/>
                </a:lnTo>
                <a:lnTo>
                  <a:pt x="1219200" y="47625"/>
                </a:lnTo>
                <a:lnTo>
                  <a:pt x="1314450" y="19050"/>
                </a:lnTo>
                <a:lnTo>
                  <a:pt x="1357313" y="0"/>
                </a:lnTo>
                <a:lnTo>
                  <a:pt x="1404938" y="0"/>
                </a:lnTo>
                <a:lnTo>
                  <a:pt x="1464469" y="7144"/>
                </a:lnTo>
                <a:lnTo>
                  <a:pt x="1528763" y="23813"/>
                </a:lnTo>
                <a:lnTo>
                  <a:pt x="1578769" y="45244"/>
                </a:lnTo>
                <a:lnTo>
                  <a:pt x="1626394" y="73819"/>
                </a:lnTo>
                <a:lnTo>
                  <a:pt x="1647825" y="92869"/>
                </a:lnTo>
                <a:lnTo>
                  <a:pt x="1662113" y="114300"/>
                </a:lnTo>
                <a:cubicBezTo>
                  <a:pt x="1659643" y="136520"/>
                  <a:pt x="1659731" y="128543"/>
                  <a:pt x="1659731" y="138113"/>
                </a:cubicBezTo>
                <a:lnTo>
                  <a:pt x="1643063" y="164306"/>
                </a:lnTo>
                <a:lnTo>
                  <a:pt x="1604963" y="188119"/>
                </a:lnTo>
                <a:lnTo>
                  <a:pt x="1526381" y="211931"/>
                </a:lnTo>
                <a:lnTo>
                  <a:pt x="1397794" y="233363"/>
                </a:lnTo>
                <a:lnTo>
                  <a:pt x="1235869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81E4766-6208-CA44-B3FC-F2CF937CE0CE}"/>
              </a:ext>
            </a:extLst>
          </p:cNvPr>
          <p:cNvSpPr/>
          <p:nvPr/>
        </p:nvSpPr>
        <p:spPr>
          <a:xfrm>
            <a:off x="2428875" y="2846388"/>
            <a:ext cx="2389188" cy="514350"/>
          </a:xfrm>
          <a:custGeom>
            <a:avLst/>
            <a:gdLst>
              <a:gd name="connsiteX0" fmla="*/ 1316831 w 2388394"/>
              <a:gd name="connsiteY0" fmla="*/ 326231 h 514350"/>
              <a:gd name="connsiteX1" fmla="*/ 866775 w 2388394"/>
              <a:gd name="connsiteY1" fmla="*/ 402431 h 514350"/>
              <a:gd name="connsiteX2" fmla="*/ 509588 w 2388394"/>
              <a:gd name="connsiteY2" fmla="*/ 471487 h 514350"/>
              <a:gd name="connsiteX3" fmla="*/ 461963 w 2388394"/>
              <a:gd name="connsiteY3" fmla="*/ 495300 h 514350"/>
              <a:gd name="connsiteX4" fmla="*/ 419100 w 2388394"/>
              <a:gd name="connsiteY4" fmla="*/ 507206 h 514350"/>
              <a:gd name="connsiteX5" fmla="*/ 381000 w 2388394"/>
              <a:gd name="connsiteY5" fmla="*/ 514350 h 514350"/>
              <a:gd name="connsiteX6" fmla="*/ 345281 w 2388394"/>
              <a:gd name="connsiteY6" fmla="*/ 514350 h 514350"/>
              <a:gd name="connsiteX7" fmla="*/ 302419 w 2388394"/>
              <a:gd name="connsiteY7" fmla="*/ 509587 h 514350"/>
              <a:gd name="connsiteX8" fmla="*/ 259556 w 2388394"/>
              <a:gd name="connsiteY8" fmla="*/ 495300 h 514350"/>
              <a:gd name="connsiteX9" fmla="*/ 200025 w 2388394"/>
              <a:gd name="connsiteY9" fmla="*/ 457200 h 514350"/>
              <a:gd name="connsiteX10" fmla="*/ 133350 w 2388394"/>
              <a:gd name="connsiteY10" fmla="*/ 407194 h 514350"/>
              <a:gd name="connsiteX11" fmla="*/ 66675 w 2388394"/>
              <a:gd name="connsiteY11" fmla="*/ 345281 h 514350"/>
              <a:gd name="connsiteX12" fmla="*/ 35719 w 2388394"/>
              <a:gd name="connsiteY12" fmla="*/ 311944 h 514350"/>
              <a:gd name="connsiteX13" fmla="*/ 11906 w 2388394"/>
              <a:gd name="connsiteY13" fmla="*/ 278606 h 514350"/>
              <a:gd name="connsiteX14" fmla="*/ 2381 w 2388394"/>
              <a:gd name="connsiteY14" fmla="*/ 252412 h 514350"/>
              <a:gd name="connsiteX15" fmla="*/ 0 w 2388394"/>
              <a:gd name="connsiteY15" fmla="*/ 230981 h 514350"/>
              <a:gd name="connsiteX16" fmla="*/ 2381 w 2388394"/>
              <a:gd name="connsiteY16" fmla="*/ 219075 h 514350"/>
              <a:gd name="connsiteX17" fmla="*/ 14288 w 2388394"/>
              <a:gd name="connsiteY17" fmla="*/ 209550 h 514350"/>
              <a:gd name="connsiteX18" fmla="*/ 38100 w 2388394"/>
              <a:gd name="connsiteY18" fmla="*/ 207169 h 514350"/>
              <a:gd name="connsiteX19" fmla="*/ 59531 w 2388394"/>
              <a:gd name="connsiteY19" fmla="*/ 221456 h 514350"/>
              <a:gd name="connsiteX20" fmla="*/ 126206 w 2388394"/>
              <a:gd name="connsiteY20" fmla="*/ 269081 h 514350"/>
              <a:gd name="connsiteX21" fmla="*/ 173831 w 2388394"/>
              <a:gd name="connsiteY21" fmla="*/ 295275 h 514350"/>
              <a:gd name="connsiteX22" fmla="*/ 230981 w 2388394"/>
              <a:gd name="connsiteY22" fmla="*/ 314325 h 514350"/>
              <a:gd name="connsiteX23" fmla="*/ 290513 w 2388394"/>
              <a:gd name="connsiteY23" fmla="*/ 323850 h 514350"/>
              <a:gd name="connsiteX24" fmla="*/ 330994 w 2388394"/>
              <a:gd name="connsiteY24" fmla="*/ 316706 h 514350"/>
              <a:gd name="connsiteX25" fmla="*/ 576263 w 2388394"/>
              <a:gd name="connsiteY25" fmla="*/ 273844 h 514350"/>
              <a:gd name="connsiteX26" fmla="*/ 1050131 w 2388394"/>
              <a:gd name="connsiteY26" fmla="*/ 190500 h 514350"/>
              <a:gd name="connsiteX27" fmla="*/ 1228725 w 2388394"/>
              <a:gd name="connsiteY27" fmla="*/ 157162 h 514350"/>
              <a:gd name="connsiteX28" fmla="*/ 1402556 w 2388394"/>
              <a:gd name="connsiteY28" fmla="*/ 121444 h 514350"/>
              <a:gd name="connsiteX29" fmla="*/ 1664494 w 2388394"/>
              <a:gd name="connsiteY29" fmla="*/ 66675 h 514350"/>
              <a:gd name="connsiteX30" fmla="*/ 1916906 w 2388394"/>
              <a:gd name="connsiteY30" fmla="*/ 21431 h 514350"/>
              <a:gd name="connsiteX31" fmla="*/ 2035969 w 2388394"/>
              <a:gd name="connsiteY31" fmla="*/ 0 h 514350"/>
              <a:gd name="connsiteX32" fmla="*/ 2095500 w 2388394"/>
              <a:gd name="connsiteY32" fmla="*/ 7144 h 514350"/>
              <a:gd name="connsiteX33" fmla="*/ 2193131 w 2388394"/>
              <a:gd name="connsiteY33" fmla="*/ 23812 h 514350"/>
              <a:gd name="connsiteX34" fmla="*/ 2233613 w 2388394"/>
              <a:gd name="connsiteY34" fmla="*/ 30956 h 514350"/>
              <a:gd name="connsiteX35" fmla="*/ 2283619 w 2388394"/>
              <a:gd name="connsiteY35" fmla="*/ 61912 h 514350"/>
              <a:gd name="connsiteX36" fmla="*/ 2328863 w 2388394"/>
              <a:gd name="connsiteY36" fmla="*/ 90487 h 514350"/>
              <a:gd name="connsiteX37" fmla="*/ 2364581 w 2388394"/>
              <a:gd name="connsiteY37" fmla="*/ 119062 h 514350"/>
              <a:gd name="connsiteX38" fmla="*/ 2376488 w 2388394"/>
              <a:gd name="connsiteY38" fmla="*/ 133350 h 514350"/>
              <a:gd name="connsiteX39" fmla="*/ 2388394 w 2388394"/>
              <a:gd name="connsiteY39" fmla="*/ 159544 h 514350"/>
              <a:gd name="connsiteX40" fmla="*/ 2383631 w 2388394"/>
              <a:gd name="connsiteY40" fmla="*/ 183356 h 514350"/>
              <a:gd name="connsiteX41" fmla="*/ 2366963 w 2388394"/>
              <a:gd name="connsiteY41" fmla="*/ 209550 h 514350"/>
              <a:gd name="connsiteX42" fmla="*/ 2336006 w 2388394"/>
              <a:gd name="connsiteY42" fmla="*/ 226219 h 514350"/>
              <a:gd name="connsiteX43" fmla="*/ 2290763 w 2388394"/>
              <a:gd name="connsiteY43" fmla="*/ 226219 h 514350"/>
              <a:gd name="connsiteX44" fmla="*/ 2081213 w 2388394"/>
              <a:gd name="connsiteY44" fmla="*/ 235744 h 514350"/>
              <a:gd name="connsiteX45" fmla="*/ 1859756 w 2388394"/>
              <a:gd name="connsiteY45" fmla="*/ 252412 h 514350"/>
              <a:gd name="connsiteX46" fmla="*/ 1650206 w 2388394"/>
              <a:gd name="connsiteY46" fmla="*/ 276225 h 514350"/>
              <a:gd name="connsiteX47" fmla="*/ 1316831 w 2388394"/>
              <a:gd name="connsiteY47" fmla="*/ 326231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88394" h="514350">
                <a:moveTo>
                  <a:pt x="1316831" y="326231"/>
                </a:moveTo>
                <a:lnTo>
                  <a:pt x="866775" y="402431"/>
                </a:lnTo>
                <a:lnTo>
                  <a:pt x="509588" y="471487"/>
                </a:lnTo>
                <a:lnTo>
                  <a:pt x="461963" y="495300"/>
                </a:lnTo>
                <a:lnTo>
                  <a:pt x="419100" y="507206"/>
                </a:lnTo>
                <a:lnTo>
                  <a:pt x="381000" y="514350"/>
                </a:lnTo>
                <a:lnTo>
                  <a:pt x="345281" y="514350"/>
                </a:lnTo>
                <a:lnTo>
                  <a:pt x="302419" y="509587"/>
                </a:lnTo>
                <a:lnTo>
                  <a:pt x="259556" y="495300"/>
                </a:lnTo>
                <a:lnTo>
                  <a:pt x="200025" y="457200"/>
                </a:lnTo>
                <a:lnTo>
                  <a:pt x="133350" y="407194"/>
                </a:lnTo>
                <a:lnTo>
                  <a:pt x="66675" y="345281"/>
                </a:lnTo>
                <a:lnTo>
                  <a:pt x="35719" y="311944"/>
                </a:lnTo>
                <a:lnTo>
                  <a:pt x="11906" y="278606"/>
                </a:lnTo>
                <a:lnTo>
                  <a:pt x="2381" y="252412"/>
                </a:lnTo>
                <a:lnTo>
                  <a:pt x="0" y="230981"/>
                </a:lnTo>
                <a:lnTo>
                  <a:pt x="2381" y="219075"/>
                </a:lnTo>
                <a:lnTo>
                  <a:pt x="14288" y="209550"/>
                </a:lnTo>
                <a:lnTo>
                  <a:pt x="38100" y="207169"/>
                </a:lnTo>
                <a:lnTo>
                  <a:pt x="59531" y="221456"/>
                </a:lnTo>
                <a:lnTo>
                  <a:pt x="126206" y="269081"/>
                </a:lnTo>
                <a:lnTo>
                  <a:pt x="173831" y="295275"/>
                </a:lnTo>
                <a:lnTo>
                  <a:pt x="230981" y="314325"/>
                </a:lnTo>
                <a:lnTo>
                  <a:pt x="290513" y="323850"/>
                </a:lnTo>
                <a:lnTo>
                  <a:pt x="330994" y="316706"/>
                </a:lnTo>
                <a:lnTo>
                  <a:pt x="576263" y="273844"/>
                </a:lnTo>
                <a:lnTo>
                  <a:pt x="1050131" y="190500"/>
                </a:lnTo>
                <a:lnTo>
                  <a:pt x="1228725" y="157162"/>
                </a:lnTo>
                <a:lnTo>
                  <a:pt x="1402556" y="121444"/>
                </a:lnTo>
                <a:lnTo>
                  <a:pt x="1664494" y="66675"/>
                </a:lnTo>
                <a:lnTo>
                  <a:pt x="1916906" y="21431"/>
                </a:lnTo>
                <a:lnTo>
                  <a:pt x="2035969" y="0"/>
                </a:lnTo>
                <a:lnTo>
                  <a:pt x="2095500" y="7144"/>
                </a:lnTo>
                <a:lnTo>
                  <a:pt x="2193131" y="23812"/>
                </a:lnTo>
                <a:lnTo>
                  <a:pt x="2233613" y="30956"/>
                </a:lnTo>
                <a:lnTo>
                  <a:pt x="2283619" y="61912"/>
                </a:lnTo>
                <a:lnTo>
                  <a:pt x="2328863" y="90487"/>
                </a:lnTo>
                <a:lnTo>
                  <a:pt x="2364581" y="119062"/>
                </a:lnTo>
                <a:lnTo>
                  <a:pt x="2376488" y="133350"/>
                </a:lnTo>
                <a:lnTo>
                  <a:pt x="2388394" y="159544"/>
                </a:lnTo>
                <a:lnTo>
                  <a:pt x="2383631" y="183356"/>
                </a:lnTo>
                <a:lnTo>
                  <a:pt x="2366963" y="209550"/>
                </a:lnTo>
                <a:lnTo>
                  <a:pt x="2336006" y="226219"/>
                </a:lnTo>
                <a:lnTo>
                  <a:pt x="2290763" y="226219"/>
                </a:lnTo>
                <a:lnTo>
                  <a:pt x="2081213" y="235744"/>
                </a:lnTo>
                <a:lnTo>
                  <a:pt x="1859756" y="252412"/>
                </a:lnTo>
                <a:lnTo>
                  <a:pt x="1650206" y="276225"/>
                </a:lnTo>
                <a:lnTo>
                  <a:pt x="1316831" y="3262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78D9F93-983F-F04E-855B-848551BECDA9}"/>
              </a:ext>
            </a:extLst>
          </p:cNvPr>
          <p:cNvSpPr/>
          <p:nvPr/>
        </p:nvSpPr>
        <p:spPr>
          <a:xfrm rot="16200000">
            <a:off x="2473326" y="4094162"/>
            <a:ext cx="2616200" cy="1292225"/>
          </a:xfrm>
          <a:custGeom>
            <a:avLst/>
            <a:gdLst>
              <a:gd name="connsiteX0" fmla="*/ 1588293 w 2616993"/>
              <a:gd name="connsiteY0" fmla="*/ 1214438 h 1293019"/>
              <a:gd name="connsiteX1" fmla="*/ 1290637 w 2616993"/>
              <a:gd name="connsiteY1" fmla="*/ 1212057 h 1293019"/>
              <a:gd name="connsiteX2" fmla="*/ 1059656 w 2616993"/>
              <a:gd name="connsiteY2" fmla="*/ 1219200 h 1293019"/>
              <a:gd name="connsiteX3" fmla="*/ 783431 w 2616993"/>
              <a:gd name="connsiteY3" fmla="*/ 1226344 h 1293019"/>
              <a:gd name="connsiteX4" fmla="*/ 619125 w 2616993"/>
              <a:gd name="connsiteY4" fmla="*/ 1231107 h 1293019"/>
              <a:gd name="connsiteX5" fmla="*/ 531018 w 2616993"/>
              <a:gd name="connsiteY5" fmla="*/ 1240632 h 1293019"/>
              <a:gd name="connsiteX6" fmla="*/ 385762 w 2616993"/>
              <a:gd name="connsiteY6" fmla="*/ 1254919 h 1293019"/>
              <a:gd name="connsiteX7" fmla="*/ 350043 w 2616993"/>
              <a:gd name="connsiteY7" fmla="*/ 1240632 h 1293019"/>
              <a:gd name="connsiteX8" fmla="*/ 295275 w 2616993"/>
              <a:gd name="connsiteY8" fmla="*/ 1212057 h 1293019"/>
              <a:gd name="connsiteX9" fmla="*/ 200025 w 2616993"/>
              <a:gd name="connsiteY9" fmla="*/ 1173957 h 1293019"/>
              <a:gd name="connsiteX10" fmla="*/ 126206 w 2616993"/>
              <a:gd name="connsiteY10" fmla="*/ 1138238 h 1293019"/>
              <a:gd name="connsiteX11" fmla="*/ 80962 w 2616993"/>
              <a:gd name="connsiteY11" fmla="*/ 1112044 h 1293019"/>
              <a:gd name="connsiteX12" fmla="*/ 57150 w 2616993"/>
              <a:gd name="connsiteY12" fmla="*/ 1095375 h 1293019"/>
              <a:gd name="connsiteX13" fmla="*/ 33337 w 2616993"/>
              <a:gd name="connsiteY13" fmla="*/ 1073944 h 1293019"/>
              <a:gd name="connsiteX14" fmla="*/ 16668 w 2616993"/>
              <a:gd name="connsiteY14" fmla="*/ 1047750 h 1293019"/>
              <a:gd name="connsiteX15" fmla="*/ 4762 w 2616993"/>
              <a:gd name="connsiteY15" fmla="*/ 1021557 h 1293019"/>
              <a:gd name="connsiteX16" fmla="*/ 0 w 2616993"/>
              <a:gd name="connsiteY16" fmla="*/ 990600 h 1293019"/>
              <a:gd name="connsiteX17" fmla="*/ 7143 w 2616993"/>
              <a:gd name="connsiteY17" fmla="*/ 964407 h 1293019"/>
              <a:gd name="connsiteX18" fmla="*/ 28575 w 2616993"/>
              <a:gd name="connsiteY18" fmla="*/ 940594 h 1293019"/>
              <a:gd name="connsiteX19" fmla="*/ 52387 w 2616993"/>
              <a:gd name="connsiteY19" fmla="*/ 923925 h 1293019"/>
              <a:gd name="connsiteX20" fmla="*/ 95250 w 2616993"/>
              <a:gd name="connsiteY20" fmla="*/ 902494 h 1293019"/>
              <a:gd name="connsiteX21" fmla="*/ 161925 w 2616993"/>
              <a:gd name="connsiteY21" fmla="*/ 881063 h 1293019"/>
              <a:gd name="connsiteX22" fmla="*/ 230981 w 2616993"/>
              <a:gd name="connsiteY22" fmla="*/ 866775 h 1293019"/>
              <a:gd name="connsiteX23" fmla="*/ 509587 w 2616993"/>
              <a:gd name="connsiteY23" fmla="*/ 995363 h 1293019"/>
              <a:gd name="connsiteX24" fmla="*/ 535781 w 2616993"/>
              <a:gd name="connsiteY24" fmla="*/ 1004888 h 1293019"/>
              <a:gd name="connsiteX25" fmla="*/ 581025 w 2616993"/>
              <a:gd name="connsiteY25" fmla="*/ 1007269 h 1293019"/>
              <a:gd name="connsiteX26" fmla="*/ 814387 w 2616993"/>
              <a:gd name="connsiteY26" fmla="*/ 1009650 h 1293019"/>
              <a:gd name="connsiteX27" fmla="*/ 1200150 w 2616993"/>
              <a:gd name="connsiteY27" fmla="*/ 1007269 h 1293019"/>
              <a:gd name="connsiteX28" fmla="*/ 1821656 w 2616993"/>
              <a:gd name="connsiteY28" fmla="*/ 1007269 h 1293019"/>
              <a:gd name="connsiteX29" fmla="*/ 1964531 w 2616993"/>
              <a:gd name="connsiteY29" fmla="*/ 1009650 h 1293019"/>
              <a:gd name="connsiteX30" fmla="*/ 2288381 w 2616993"/>
              <a:gd name="connsiteY30" fmla="*/ 1007269 h 1293019"/>
              <a:gd name="connsiteX31" fmla="*/ 2336006 w 2616993"/>
              <a:gd name="connsiteY31" fmla="*/ 1002507 h 1293019"/>
              <a:gd name="connsiteX32" fmla="*/ 2366962 w 2616993"/>
              <a:gd name="connsiteY32" fmla="*/ 992982 h 1293019"/>
              <a:gd name="connsiteX33" fmla="*/ 2388393 w 2616993"/>
              <a:gd name="connsiteY33" fmla="*/ 976313 h 1293019"/>
              <a:gd name="connsiteX34" fmla="*/ 2397918 w 2616993"/>
              <a:gd name="connsiteY34" fmla="*/ 954882 h 1293019"/>
              <a:gd name="connsiteX35" fmla="*/ 2400300 w 2616993"/>
              <a:gd name="connsiteY35" fmla="*/ 914400 h 1293019"/>
              <a:gd name="connsiteX36" fmla="*/ 2336006 w 2616993"/>
              <a:gd name="connsiteY36" fmla="*/ 504825 h 1293019"/>
              <a:gd name="connsiteX37" fmla="*/ 2278856 w 2616993"/>
              <a:gd name="connsiteY37" fmla="*/ 80963 h 1293019"/>
              <a:gd name="connsiteX38" fmla="*/ 2426493 w 2616993"/>
              <a:gd name="connsiteY38" fmla="*/ 0 h 1293019"/>
              <a:gd name="connsiteX39" fmla="*/ 2471737 w 2616993"/>
              <a:gd name="connsiteY39" fmla="*/ 259557 h 1293019"/>
              <a:gd name="connsiteX40" fmla="*/ 2514600 w 2616993"/>
              <a:gd name="connsiteY40" fmla="*/ 497682 h 1293019"/>
              <a:gd name="connsiteX41" fmla="*/ 2562225 w 2616993"/>
              <a:gd name="connsiteY41" fmla="*/ 747713 h 1293019"/>
              <a:gd name="connsiteX42" fmla="*/ 2616993 w 2616993"/>
              <a:gd name="connsiteY42" fmla="*/ 1042988 h 1293019"/>
              <a:gd name="connsiteX43" fmla="*/ 2614612 w 2616993"/>
              <a:gd name="connsiteY43" fmla="*/ 1052513 h 1293019"/>
              <a:gd name="connsiteX44" fmla="*/ 2597943 w 2616993"/>
              <a:gd name="connsiteY44" fmla="*/ 1083469 h 1293019"/>
              <a:gd name="connsiteX45" fmla="*/ 2445543 w 2616993"/>
              <a:gd name="connsiteY45" fmla="*/ 1271588 h 1293019"/>
              <a:gd name="connsiteX46" fmla="*/ 2428875 w 2616993"/>
              <a:gd name="connsiteY46" fmla="*/ 1285875 h 1293019"/>
              <a:gd name="connsiteX47" fmla="*/ 2414587 w 2616993"/>
              <a:gd name="connsiteY47" fmla="*/ 1293019 h 1293019"/>
              <a:gd name="connsiteX48" fmla="*/ 2386012 w 2616993"/>
              <a:gd name="connsiteY48" fmla="*/ 1290638 h 1293019"/>
              <a:gd name="connsiteX49" fmla="*/ 2340768 w 2616993"/>
              <a:gd name="connsiteY49" fmla="*/ 1276350 h 1293019"/>
              <a:gd name="connsiteX50" fmla="*/ 2281237 w 2616993"/>
              <a:gd name="connsiteY50" fmla="*/ 1243013 h 1293019"/>
              <a:gd name="connsiteX51" fmla="*/ 2252662 w 2616993"/>
              <a:gd name="connsiteY51" fmla="*/ 1231107 h 1293019"/>
              <a:gd name="connsiteX52" fmla="*/ 1588293 w 2616993"/>
              <a:gd name="connsiteY52" fmla="*/ 1214438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16993" h="1293019">
                <a:moveTo>
                  <a:pt x="1588293" y="1214438"/>
                </a:moveTo>
                <a:lnTo>
                  <a:pt x="1290637" y="1212057"/>
                </a:lnTo>
                <a:lnTo>
                  <a:pt x="1059656" y="1219200"/>
                </a:lnTo>
                <a:lnTo>
                  <a:pt x="783431" y="1226344"/>
                </a:lnTo>
                <a:lnTo>
                  <a:pt x="619125" y="1231107"/>
                </a:lnTo>
                <a:lnTo>
                  <a:pt x="531018" y="1240632"/>
                </a:lnTo>
                <a:lnTo>
                  <a:pt x="385762" y="1254919"/>
                </a:lnTo>
                <a:lnTo>
                  <a:pt x="350043" y="1240632"/>
                </a:lnTo>
                <a:lnTo>
                  <a:pt x="295275" y="1212057"/>
                </a:lnTo>
                <a:lnTo>
                  <a:pt x="200025" y="1173957"/>
                </a:lnTo>
                <a:lnTo>
                  <a:pt x="126206" y="1138238"/>
                </a:lnTo>
                <a:lnTo>
                  <a:pt x="80962" y="1112044"/>
                </a:lnTo>
                <a:lnTo>
                  <a:pt x="57150" y="1095375"/>
                </a:lnTo>
                <a:lnTo>
                  <a:pt x="33337" y="1073944"/>
                </a:lnTo>
                <a:lnTo>
                  <a:pt x="16668" y="1047750"/>
                </a:lnTo>
                <a:lnTo>
                  <a:pt x="4762" y="1021557"/>
                </a:lnTo>
                <a:lnTo>
                  <a:pt x="0" y="990600"/>
                </a:lnTo>
                <a:lnTo>
                  <a:pt x="7143" y="964407"/>
                </a:lnTo>
                <a:lnTo>
                  <a:pt x="28575" y="940594"/>
                </a:lnTo>
                <a:lnTo>
                  <a:pt x="52387" y="923925"/>
                </a:lnTo>
                <a:lnTo>
                  <a:pt x="95250" y="902494"/>
                </a:lnTo>
                <a:lnTo>
                  <a:pt x="161925" y="881063"/>
                </a:lnTo>
                <a:lnTo>
                  <a:pt x="230981" y="866775"/>
                </a:lnTo>
                <a:lnTo>
                  <a:pt x="509587" y="995363"/>
                </a:lnTo>
                <a:lnTo>
                  <a:pt x="535781" y="1004888"/>
                </a:lnTo>
                <a:lnTo>
                  <a:pt x="581025" y="1007269"/>
                </a:lnTo>
                <a:lnTo>
                  <a:pt x="814387" y="1009650"/>
                </a:lnTo>
                <a:lnTo>
                  <a:pt x="1200150" y="1007269"/>
                </a:lnTo>
                <a:lnTo>
                  <a:pt x="1821656" y="1007269"/>
                </a:lnTo>
                <a:lnTo>
                  <a:pt x="1964531" y="1009650"/>
                </a:lnTo>
                <a:lnTo>
                  <a:pt x="2288381" y="1007269"/>
                </a:lnTo>
                <a:lnTo>
                  <a:pt x="2336006" y="1002507"/>
                </a:lnTo>
                <a:lnTo>
                  <a:pt x="2366962" y="992982"/>
                </a:lnTo>
                <a:lnTo>
                  <a:pt x="2388393" y="976313"/>
                </a:lnTo>
                <a:lnTo>
                  <a:pt x="2397918" y="954882"/>
                </a:lnTo>
                <a:lnTo>
                  <a:pt x="2400300" y="914400"/>
                </a:lnTo>
                <a:lnTo>
                  <a:pt x="2336006" y="504825"/>
                </a:lnTo>
                <a:lnTo>
                  <a:pt x="2278856" y="80963"/>
                </a:lnTo>
                <a:lnTo>
                  <a:pt x="2426493" y="0"/>
                </a:lnTo>
                <a:lnTo>
                  <a:pt x="2471737" y="259557"/>
                </a:lnTo>
                <a:lnTo>
                  <a:pt x="2514600" y="497682"/>
                </a:lnTo>
                <a:lnTo>
                  <a:pt x="2562225" y="747713"/>
                </a:lnTo>
                <a:lnTo>
                  <a:pt x="2616993" y="1042988"/>
                </a:lnTo>
                <a:lnTo>
                  <a:pt x="2614612" y="1052513"/>
                </a:lnTo>
                <a:lnTo>
                  <a:pt x="2597943" y="1083469"/>
                </a:lnTo>
                <a:lnTo>
                  <a:pt x="2445543" y="1271588"/>
                </a:lnTo>
                <a:lnTo>
                  <a:pt x="2428875" y="1285875"/>
                </a:lnTo>
                <a:lnTo>
                  <a:pt x="2414587" y="1293019"/>
                </a:lnTo>
                <a:lnTo>
                  <a:pt x="2386012" y="1290638"/>
                </a:lnTo>
                <a:lnTo>
                  <a:pt x="2340768" y="1276350"/>
                </a:lnTo>
                <a:lnTo>
                  <a:pt x="2281237" y="1243013"/>
                </a:lnTo>
                <a:lnTo>
                  <a:pt x="2252662" y="1231107"/>
                </a:lnTo>
                <a:lnTo>
                  <a:pt x="1588293" y="12144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F57F429-BFE1-5C47-85ED-65529EF0639A}"/>
              </a:ext>
            </a:extLst>
          </p:cNvPr>
          <p:cNvSpPr/>
          <p:nvPr/>
        </p:nvSpPr>
        <p:spPr>
          <a:xfrm>
            <a:off x="3636963" y="5475288"/>
            <a:ext cx="534987" cy="387350"/>
          </a:xfrm>
          <a:custGeom>
            <a:avLst/>
            <a:gdLst>
              <a:gd name="connsiteX0" fmla="*/ 183356 w 535781"/>
              <a:gd name="connsiteY0" fmla="*/ 73819 h 388144"/>
              <a:gd name="connsiteX1" fmla="*/ 390525 w 535781"/>
              <a:gd name="connsiteY1" fmla="*/ 102394 h 388144"/>
              <a:gd name="connsiteX2" fmla="*/ 421481 w 535781"/>
              <a:gd name="connsiteY2" fmla="*/ 102394 h 388144"/>
              <a:gd name="connsiteX3" fmla="*/ 442912 w 535781"/>
              <a:gd name="connsiteY3" fmla="*/ 97631 h 388144"/>
              <a:gd name="connsiteX4" fmla="*/ 461962 w 535781"/>
              <a:gd name="connsiteY4" fmla="*/ 88106 h 388144"/>
              <a:gd name="connsiteX5" fmla="*/ 478631 w 535781"/>
              <a:gd name="connsiteY5" fmla="*/ 73819 h 388144"/>
              <a:gd name="connsiteX6" fmla="*/ 535781 w 535781"/>
              <a:gd name="connsiteY6" fmla="*/ 0 h 388144"/>
              <a:gd name="connsiteX7" fmla="*/ 395287 w 535781"/>
              <a:gd name="connsiteY7" fmla="*/ 388144 h 388144"/>
              <a:gd name="connsiteX8" fmla="*/ 361950 w 535781"/>
              <a:gd name="connsiteY8" fmla="*/ 342900 h 388144"/>
              <a:gd name="connsiteX9" fmla="*/ 323850 w 535781"/>
              <a:gd name="connsiteY9" fmla="*/ 300037 h 388144"/>
              <a:gd name="connsiteX10" fmla="*/ 288131 w 535781"/>
              <a:gd name="connsiteY10" fmla="*/ 269081 h 388144"/>
              <a:gd name="connsiteX11" fmla="*/ 245269 w 535781"/>
              <a:gd name="connsiteY11" fmla="*/ 235744 h 388144"/>
              <a:gd name="connsiteX12" fmla="*/ 200025 w 535781"/>
              <a:gd name="connsiteY12" fmla="*/ 204787 h 388144"/>
              <a:gd name="connsiteX13" fmla="*/ 128587 w 535781"/>
              <a:gd name="connsiteY13" fmla="*/ 161925 h 388144"/>
              <a:gd name="connsiteX14" fmla="*/ 30956 w 535781"/>
              <a:gd name="connsiteY14" fmla="*/ 111919 h 388144"/>
              <a:gd name="connsiteX15" fmla="*/ 14287 w 535781"/>
              <a:gd name="connsiteY15" fmla="*/ 97631 h 388144"/>
              <a:gd name="connsiteX16" fmla="*/ 2381 w 535781"/>
              <a:gd name="connsiteY16" fmla="*/ 78581 h 388144"/>
              <a:gd name="connsiteX17" fmla="*/ 0 w 535781"/>
              <a:gd name="connsiteY17" fmla="*/ 54769 h 388144"/>
              <a:gd name="connsiteX18" fmla="*/ 4762 w 535781"/>
              <a:gd name="connsiteY18" fmla="*/ 38100 h 388144"/>
              <a:gd name="connsiteX19" fmla="*/ 14287 w 535781"/>
              <a:gd name="connsiteY19" fmla="*/ 35719 h 388144"/>
              <a:gd name="connsiteX20" fmla="*/ 42862 w 535781"/>
              <a:gd name="connsiteY20" fmla="*/ 40481 h 388144"/>
              <a:gd name="connsiteX21" fmla="*/ 85725 w 535781"/>
              <a:gd name="connsiteY21" fmla="*/ 54769 h 388144"/>
              <a:gd name="connsiteX22" fmla="*/ 183356 w 535781"/>
              <a:gd name="connsiteY22" fmla="*/ 7381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5781" h="388144">
                <a:moveTo>
                  <a:pt x="183356" y="73819"/>
                </a:moveTo>
                <a:lnTo>
                  <a:pt x="390525" y="102394"/>
                </a:lnTo>
                <a:lnTo>
                  <a:pt x="421481" y="102394"/>
                </a:lnTo>
                <a:lnTo>
                  <a:pt x="442912" y="97631"/>
                </a:lnTo>
                <a:lnTo>
                  <a:pt x="461962" y="88106"/>
                </a:lnTo>
                <a:lnTo>
                  <a:pt x="478631" y="73819"/>
                </a:lnTo>
                <a:lnTo>
                  <a:pt x="535781" y="0"/>
                </a:lnTo>
                <a:lnTo>
                  <a:pt x="395287" y="388144"/>
                </a:lnTo>
                <a:lnTo>
                  <a:pt x="361950" y="342900"/>
                </a:lnTo>
                <a:lnTo>
                  <a:pt x="323850" y="300037"/>
                </a:lnTo>
                <a:lnTo>
                  <a:pt x="288131" y="269081"/>
                </a:lnTo>
                <a:lnTo>
                  <a:pt x="245269" y="235744"/>
                </a:lnTo>
                <a:lnTo>
                  <a:pt x="200025" y="204787"/>
                </a:lnTo>
                <a:lnTo>
                  <a:pt x="128587" y="161925"/>
                </a:lnTo>
                <a:lnTo>
                  <a:pt x="30956" y="111919"/>
                </a:lnTo>
                <a:lnTo>
                  <a:pt x="14287" y="97631"/>
                </a:lnTo>
                <a:lnTo>
                  <a:pt x="2381" y="78581"/>
                </a:lnTo>
                <a:lnTo>
                  <a:pt x="0" y="54769"/>
                </a:lnTo>
                <a:lnTo>
                  <a:pt x="4762" y="38100"/>
                </a:lnTo>
                <a:lnTo>
                  <a:pt x="14287" y="35719"/>
                </a:lnTo>
                <a:lnTo>
                  <a:pt x="42862" y="40481"/>
                </a:lnTo>
                <a:lnTo>
                  <a:pt x="85725" y="54769"/>
                </a:lnTo>
                <a:lnTo>
                  <a:pt x="183356" y="73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A9403D-AEDD-554C-8C29-D304A6E09D1E}"/>
              </a:ext>
            </a:extLst>
          </p:cNvPr>
          <p:cNvSpPr/>
          <p:nvPr/>
        </p:nvSpPr>
        <p:spPr>
          <a:xfrm>
            <a:off x="3175000" y="4068763"/>
            <a:ext cx="1039813" cy="285750"/>
          </a:xfrm>
          <a:custGeom>
            <a:avLst/>
            <a:gdLst>
              <a:gd name="connsiteX0" fmla="*/ 516732 w 1040607"/>
              <a:gd name="connsiteY0" fmla="*/ 219075 h 285750"/>
              <a:gd name="connsiteX1" fmla="*/ 0 w 1040607"/>
              <a:gd name="connsiteY1" fmla="*/ 285750 h 285750"/>
              <a:gd name="connsiteX2" fmla="*/ 0 w 1040607"/>
              <a:gd name="connsiteY2" fmla="*/ 133350 h 285750"/>
              <a:gd name="connsiteX3" fmla="*/ 238125 w 1040607"/>
              <a:gd name="connsiteY3" fmla="*/ 95250 h 285750"/>
              <a:gd name="connsiteX4" fmla="*/ 533400 w 1040607"/>
              <a:gd name="connsiteY4" fmla="*/ 50007 h 285750"/>
              <a:gd name="connsiteX5" fmla="*/ 650082 w 1040607"/>
              <a:gd name="connsiteY5" fmla="*/ 33338 h 285750"/>
              <a:gd name="connsiteX6" fmla="*/ 671513 w 1040607"/>
              <a:gd name="connsiteY6" fmla="*/ 23813 h 285750"/>
              <a:gd name="connsiteX7" fmla="*/ 711994 w 1040607"/>
              <a:gd name="connsiteY7" fmla="*/ 11907 h 285750"/>
              <a:gd name="connsiteX8" fmla="*/ 776288 w 1040607"/>
              <a:gd name="connsiteY8" fmla="*/ 2382 h 285750"/>
              <a:gd name="connsiteX9" fmla="*/ 840582 w 1040607"/>
              <a:gd name="connsiteY9" fmla="*/ 0 h 285750"/>
              <a:gd name="connsiteX10" fmla="*/ 902494 w 1040607"/>
              <a:gd name="connsiteY10" fmla="*/ 0 h 285750"/>
              <a:gd name="connsiteX11" fmla="*/ 950119 w 1040607"/>
              <a:gd name="connsiteY11" fmla="*/ 4763 h 285750"/>
              <a:gd name="connsiteX12" fmla="*/ 1035844 w 1040607"/>
              <a:gd name="connsiteY12" fmla="*/ 21432 h 285750"/>
              <a:gd name="connsiteX13" fmla="*/ 1040607 w 1040607"/>
              <a:gd name="connsiteY13" fmla="*/ 159544 h 285750"/>
              <a:gd name="connsiteX14" fmla="*/ 516732 w 1040607"/>
              <a:gd name="connsiteY14" fmla="*/ 219075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40607" h="285750">
                <a:moveTo>
                  <a:pt x="516732" y="219075"/>
                </a:moveTo>
                <a:lnTo>
                  <a:pt x="0" y="285750"/>
                </a:lnTo>
                <a:lnTo>
                  <a:pt x="0" y="133350"/>
                </a:lnTo>
                <a:lnTo>
                  <a:pt x="238125" y="95250"/>
                </a:lnTo>
                <a:lnTo>
                  <a:pt x="533400" y="50007"/>
                </a:lnTo>
                <a:lnTo>
                  <a:pt x="650082" y="33338"/>
                </a:lnTo>
                <a:lnTo>
                  <a:pt x="671513" y="23813"/>
                </a:lnTo>
                <a:lnTo>
                  <a:pt x="711994" y="11907"/>
                </a:lnTo>
                <a:lnTo>
                  <a:pt x="776288" y="2382"/>
                </a:lnTo>
                <a:lnTo>
                  <a:pt x="840582" y="0"/>
                </a:lnTo>
                <a:lnTo>
                  <a:pt x="902494" y="0"/>
                </a:lnTo>
                <a:lnTo>
                  <a:pt x="950119" y="4763"/>
                </a:lnTo>
                <a:lnTo>
                  <a:pt x="1035844" y="21432"/>
                </a:lnTo>
                <a:lnTo>
                  <a:pt x="1040607" y="159544"/>
                </a:lnTo>
                <a:lnTo>
                  <a:pt x="516732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665FDC-0437-624E-8790-8C62430D9E27}"/>
              </a:ext>
            </a:extLst>
          </p:cNvPr>
          <p:cNvSpPr/>
          <p:nvPr/>
        </p:nvSpPr>
        <p:spPr>
          <a:xfrm>
            <a:off x="3148013" y="4668838"/>
            <a:ext cx="1066800" cy="292100"/>
          </a:xfrm>
          <a:custGeom>
            <a:avLst/>
            <a:gdLst>
              <a:gd name="connsiteX0" fmla="*/ 573881 w 1066800"/>
              <a:gd name="connsiteY0" fmla="*/ 216694 h 290513"/>
              <a:gd name="connsiteX1" fmla="*/ 0 w 1066800"/>
              <a:gd name="connsiteY1" fmla="*/ 290513 h 290513"/>
              <a:gd name="connsiteX2" fmla="*/ 0 w 1066800"/>
              <a:gd name="connsiteY2" fmla="*/ 135732 h 290513"/>
              <a:gd name="connsiteX3" fmla="*/ 559593 w 1066800"/>
              <a:gd name="connsiteY3" fmla="*/ 50007 h 290513"/>
              <a:gd name="connsiteX4" fmla="*/ 683418 w 1066800"/>
              <a:gd name="connsiteY4" fmla="*/ 30957 h 290513"/>
              <a:gd name="connsiteX5" fmla="*/ 716756 w 1066800"/>
              <a:gd name="connsiteY5" fmla="*/ 19050 h 290513"/>
              <a:gd name="connsiteX6" fmla="*/ 771525 w 1066800"/>
              <a:gd name="connsiteY6" fmla="*/ 7144 h 290513"/>
              <a:gd name="connsiteX7" fmla="*/ 840581 w 1066800"/>
              <a:gd name="connsiteY7" fmla="*/ 0 h 290513"/>
              <a:gd name="connsiteX8" fmla="*/ 909637 w 1066800"/>
              <a:gd name="connsiteY8" fmla="*/ 2382 h 290513"/>
              <a:gd name="connsiteX9" fmla="*/ 976312 w 1066800"/>
              <a:gd name="connsiteY9" fmla="*/ 9525 h 290513"/>
              <a:gd name="connsiteX10" fmla="*/ 1059656 w 1066800"/>
              <a:gd name="connsiteY10" fmla="*/ 21432 h 290513"/>
              <a:gd name="connsiteX11" fmla="*/ 1066800 w 1066800"/>
              <a:gd name="connsiteY11" fmla="*/ 161925 h 290513"/>
              <a:gd name="connsiteX12" fmla="*/ 573881 w 1066800"/>
              <a:gd name="connsiteY12" fmla="*/ 216694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66800" h="290513">
                <a:moveTo>
                  <a:pt x="573881" y="216694"/>
                </a:moveTo>
                <a:lnTo>
                  <a:pt x="0" y="290513"/>
                </a:lnTo>
                <a:lnTo>
                  <a:pt x="0" y="135732"/>
                </a:lnTo>
                <a:lnTo>
                  <a:pt x="559593" y="50007"/>
                </a:lnTo>
                <a:lnTo>
                  <a:pt x="683418" y="30957"/>
                </a:lnTo>
                <a:lnTo>
                  <a:pt x="716756" y="19050"/>
                </a:lnTo>
                <a:lnTo>
                  <a:pt x="771525" y="7144"/>
                </a:lnTo>
                <a:lnTo>
                  <a:pt x="840581" y="0"/>
                </a:lnTo>
                <a:lnTo>
                  <a:pt x="909637" y="2382"/>
                </a:lnTo>
                <a:lnTo>
                  <a:pt x="976312" y="9525"/>
                </a:lnTo>
                <a:lnTo>
                  <a:pt x="1059656" y="21432"/>
                </a:lnTo>
                <a:lnTo>
                  <a:pt x="1066800" y="161925"/>
                </a:lnTo>
                <a:lnTo>
                  <a:pt x="573881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83FE92D-4447-524C-928A-F327521D1A77}"/>
              </a:ext>
            </a:extLst>
          </p:cNvPr>
          <p:cNvSpPr/>
          <p:nvPr/>
        </p:nvSpPr>
        <p:spPr>
          <a:xfrm>
            <a:off x="5262563" y="1881188"/>
            <a:ext cx="1384300" cy="365125"/>
          </a:xfrm>
          <a:custGeom>
            <a:avLst/>
            <a:gdLst>
              <a:gd name="connsiteX0" fmla="*/ 581025 w 1383506"/>
              <a:gd name="connsiteY0" fmla="*/ 302418 h 364331"/>
              <a:gd name="connsiteX1" fmla="*/ 238125 w 1383506"/>
              <a:gd name="connsiteY1" fmla="*/ 364331 h 364331"/>
              <a:gd name="connsiteX2" fmla="*/ 0 w 1383506"/>
              <a:gd name="connsiteY2" fmla="*/ 361950 h 364331"/>
              <a:gd name="connsiteX3" fmla="*/ 64293 w 1383506"/>
              <a:gd name="connsiteY3" fmla="*/ 142875 h 364331"/>
              <a:gd name="connsiteX4" fmla="*/ 257175 w 1383506"/>
              <a:gd name="connsiteY4" fmla="*/ 164306 h 364331"/>
              <a:gd name="connsiteX5" fmla="*/ 295275 w 1383506"/>
              <a:gd name="connsiteY5" fmla="*/ 164306 h 364331"/>
              <a:gd name="connsiteX6" fmla="*/ 376237 w 1383506"/>
              <a:gd name="connsiteY6" fmla="*/ 152400 h 364331"/>
              <a:gd name="connsiteX7" fmla="*/ 702468 w 1383506"/>
              <a:gd name="connsiteY7" fmla="*/ 97631 h 364331"/>
              <a:gd name="connsiteX8" fmla="*/ 852487 w 1383506"/>
              <a:gd name="connsiteY8" fmla="*/ 76200 h 364331"/>
              <a:gd name="connsiteX9" fmla="*/ 892968 w 1383506"/>
              <a:gd name="connsiteY9" fmla="*/ 57150 h 364331"/>
              <a:gd name="connsiteX10" fmla="*/ 947737 w 1383506"/>
              <a:gd name="connsiteY10" fmla="*/ 28575 h 364331"/>
              <a:gd name="connsiteX11" fmla="*/ 983456 w 1383506"/>
              <a:gd name="connsiteY11" fmla="*/ 4762 h 364331"/>
              <a:gd name="connsiteX12" fmla="*/ 1007268 w 1383506"/>
              <a:gd name="connsiteY12" fmla="*/ 0 h 364331"/>
              <a:gd name="connsiteX13" fmla="*/ 1040606 w 1383506"/>
              <a:gd name="connsiteY13" fmla="*/ 4762 h 364331"/>
              <a:gd name="connsiteX14" fmla="*/ 1104900 w 1383506"/>
              <a:gd name="connsiteY14" fmla="*/ 23812 h 364331"/>
              <a:gd name="connsiteX15" fmla="*/ 1183481 w 1383506"/>
              <a:gd name="connsiteY15" fmla="*/ 54768 h 364331"/>
              <a:gd name="connsiteX16" fmla="*/ 1269206 w 1383506"/>
              <a:gd name="connsiteY16" fmla="*/ 95250 h 364331"/>
              <a:gd name="connsiteX17" fmla="*/ 1321593 w 1383506"/>
              <a:gd name="connsiteY17" fmla="*/ 126206 h 364331"/>
              <a:gd name="connsiteX18" fmla="*/ 1345406 w 1383506"/>
              <a:gd name="connsiteY18" fmla="*/ 142875 h 364331"/>
              <a:gd name="connsiteX19" fmla="*/ 1362075 w 1383506"/>
              <a:gd name="connsiteY19" fmla="*/ 159543 h 364331"/>
              <a:gd name="connsiteX20" fmla="*/ 1378743 w 1383506"/>
              <a:gd name="connsiteY20" fmla="*/ 188118 h 364331"/>
              <a:gd name="connsiteX21" fmla="*/ 1383506 w 1383506"/>
              <a:gd name="connsiteY21" fmla="*/ 209550 h 364331"/>
              <a:gd name="connsiteX22" fmla="*/ 1381125 w 1383506"/>
              <a:gd name="connsiteY22" fmla="*/ 228600 h 364331"/>
              <a:gd name="connsiteX23" fmla="*/ 1371600 w 1383506"/>
              <a:gd name="connsiteY23" fmla="*/ 247650 h 364331"/>
              <a:gd name="connsiteX24" fmla="*/ 1354931 w 1383506"/>
              <a:gd name="connsiteY24" fmla="*/ 266700 h 364331"/>
              <a:gd name="connsiteX25" fmla="*/ 1326356 w 1383506"/>
              <a:gd name="connsiteY25" fmla="*/ 278606 h 364331"/>
              <a:gd name="connsiteX26" fmla="*/ 1297781 w 1383506"/>
              <a:gd name="connsiteY26" fmla="*/ 297656 h 364331"/>
              <a:gd name="connsiteX27" fmla="*/ 1266825 w 1383506"/>
              <a:gd name="connsiteY27" fmla="*/ 326231 h 364331"/>
              <a:gd name="connsiteX28" fmla="*/ 919162 w 1383506"/>
              <a:gd name="connsiteY28" fmla="*/ 269081 h 364331"/>
              <a:gd name="connsiteX29" fmla="*/ 912018 w 1383506"/>
              <a:gd name="connsiteY29" fmla="*/ 261937 h 364331"/>
              <a:gd name="connsiteX30" fmla="*/ 895350 w 1383506"/>
              <a:gd name="connsiteY30" fmla="*/ 254793 h 364331"/>
              <a:gd name="connsiteX31" fmla="*/ 864393 w 1383506"/>
              <a:gd name="connsiteY31" fmla="*/ 254793 h 364331"/>
              <a:gd name="connsiteX32" fmla="*/ 581025 w 1383506"/>
              <a:gd name="connsiteY32" fmla="*/ 302418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83506" h="364331">
                <a:moveTo>
                  <a:pt x="581025" y="302418"/>
                </a:moveTo>
                <a:lnTo>
                  <a:pt x="238125" y="364331"/>
                </a:lnTo>
                <a:lnTo>
                  <a:pt x="0" y="361950"/>
                </a:lnTo>
                <a:lnTo>
                  <a:pt x="64293" y="142875"/>
                </a:lnTo>
                <a:lnTo>
                  <a:pt x="257175" y="164306"/>
                </a:lnTo>
                <a:lnTo>
                  <a:pt x="295275" y="164306"/>
                </a:lnTo>
                <a:lnTo>
                  <a:pt x="376237" y="152400"/>
                </a:lnTo>
                <a:lnTo>
                  <a:pt x="702468" y="97631"/>
                </a:lnTo>
                <a:lnTo>
                  <a:pt x="852487" y="76200"/>
                </a:lnTo>
                <a:lnTo>
                  <a:pt x="892968" y="57150"/>
                </a:lnTo>
                <a:lnTo>
                  <a:pt x="947737" y="28575"/>
                </a:lnTo>
                <a:lnTo>
                  <a:pt x="983456" y="4762"/>
                </a:lnTo>
                <a:lnTo>
                  <a:pt x="1007268" y="0"/>
                </a:lnTo>
                <a:lnTo>
                  <a:pt x="1040606" y="4762"/>
                </a:lnTo>
                <a:lnTo>
                  <a:pt x="1104900" y="23812"/>
                </a:lnTo>
                <a:lnTo>
                  <a:pt x="1183481" y="54768"/>
                </a:lnTo>
                <a:lnTo>
                  <a:pt x="1269206" y="95250"/>
                </a:lnTo>
                <a:lnTo>
                  <a:pt x="1321593" y="126206"/>
                </a:lnTo>
                <a:lnTo>
                  <a:pt x="1345406" y="142875"/>
                </a:lnTo>
                <a:lnTo>
                  <a:pt x="1362075" y="159543"/>
                </a:lnTo>
                <a:lnTo>
                  <a:pt x="1378743" y="188118"/>
                </a:lnTo>
                <a:lnTo>
                  <a:pt x="1383506" y="209550"/>
                </a:lnTo>
                <a:lnTo>
                  <a:pt x="1381125" y="228600"/>
                </a:lnTo>
                <a:lnTo>
                  <a:pt x="1371600" y="247650"/>
                </a:lnTo>
                <a:lnTo>
                  <a:pt x="1354931" y="266700"/>
                </a:lnTo>
                <a:lnTo>
                  <a:pt x="1326356" y="278606"/>
                </a:lnTo>
                <a:lnTo>
                  <a:pt x="1297781" y="297656"/>
                </a:lnTo>
                <a:lnTo>
                  <a:pt x="1266825" y="326231"/>
                </a:lnTo>
                <a:lnTo>
                  <a:pt x="919162" y="269081"/>
                </a:lnTo>
                <a:lnTo>
                  <a:pt x="912018" y="261937"/>
                </a:lnTo>
                <a:lnTo>
                  <a:pt x="895350" y="254793"/>
                </a:lnTo>
                <a:lnTo>
                  <a:pt x="864393" y="254793"/>
                </a:lnTo>
                <a:lnTo>
                  <a:pt x="581025" y="3024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E1C6E2-D7B0-F84B-A220-8E1EAEB7CD9C}"/>
              </a:ext>
            </a:extLst>
          </p:cNvPr>
          <p:cNvSpPr/>
          <p:nvPr/>
        </p:nvSpPr>
        <p:spPr>
          <a:xfrm>
            <a:off x="5765800" y="2052638"/>
            <a:ext cx="771525" cy="981075"/>
          </a:xfrm>
          <a:custGeom>
            <a:avLst/>
            <a:gdLst>
              <a:gd name="connsiteX0" fmla="*/ 202407 w 771525"/>
              <a:gd name="connsiteY0" fmla="*/ 561975 h 981075"/>
              <a:gd name="connsiteX1" fmla="*/ 321469 w 771525"/>
              <a:gd name="connsiteY1" fmla="*/ 319087 h 981075"/>
              <a:gd name="connsiteX2" fmla="*/ 392907 w 771525"/>
              <a:gd name="connsiteY2" fmla="*/ 176212 h 981075"/>
              <a:gd name="connsiteX3" fmla="*/ 414338 w 771525"/>
              <a:gd name="connsiteY3" fmla="*/ 138112 h 981075"/>
              <a:gd name="connsiteX4" fmla="*/ 421482 w 771525"/>
              <a:gd name="connsiteY4" fmla="*/ 111918 h 981075"/>
              <a:gd name="connsiteX5" fmla="*/ 369094 w 771525"/>
              <a:gd name="connsiteY5" fmla="*/ 0 h 981075"/>
              <a:gd name="connsiteX6" fmla="*/ 771525 w 771525"/>
              <a:gd name="connsiteY6" fmla="*/ 92868 h 981075"/>
              <a:gd name="connsiteX7" fmla="*/ 764382 w 771525"/>
              <a:gd name="connsiteY7" fmla="*/ 154781 h 981075"/>
              <a:gd name="connsiteX8" fmla="*/ 728663 w 771525"/>
              <a:gd name="connsiteY8" fmla="*/ 183356 h 981075"/>
              <a:gd name="connsiteX9" fmla="*/ 688182 w 771525"/>
              <a:gd name="connsiteY9" fmla="*/ 230981 h 981075"/>
              <a:gd name="connsiteX10" fmla="*/ 571500 w 771525"/>
              <a:gd name="connsiteY10" fmla="*/ 385762 h 981075"/>
              <a:gd name="connsiteX11" fmla="*/ 385763 w 771525"/>
              <a:gd name="connsiteY11" fmla="*/ 623887 h 981075"/>
              <a:gd name="connsiteX12" fmla="*/ 133350 w 771525"/>
              <a:gd name="connsiteY12" fmla="*/ 962025 h 981075"/>
              <a:gd name="connsiteX13" fmla="*/ 0 w 771525"/>
              <a:gd name="connsiteY13" fmla="*/ 981075 h 981075"/>
              <a:gd name="connsiteX14" fmla="*/ 202407 w 771525"/>
              <a:gd name="connsiteY14" fmla="*/ 5619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71525" h="981075">
                <a:moveTo>
                  <a:pt x="202407" y="561975"/>
                </a:moveTo>
                <a:lnTo>
                  <a:pt x="321469" y="319087"/>
                </a:lnTo>
                <a:lnTo>
                  <a:pt x="392907" y="176212"/>
                </a:lnTo>
                <a:lnTo>
                  <a:pt x="414338" y="138112"/>
                </a:lnTo>
                <a:lnTo>
                  <a:pt x="421482" y="111918"/>
                </a:lnTo>
                <a:lnTo>
                  <a:pt x="369094" y="0"/>
                </a:lnTo>
                <a:lnTo>
                  <a:pt x="771525" y="92868"/>
                </a:lnTo>
                <a:lnTo>
                  <a:pt x="764382" y="154781"/>
                </a:lnTo>
                <a:lnTo>
                  <a:pt x="728663" y="183356"/>
                </a:lnTo>
                <a:lnTo>
                  <a:pt x="688182" y="230981"/>
                </a:lnTo>
                <a:lnTo>
                  <a:pt x="571500" y="385762"/>
                </a:lnTo>
                <a:lnTo>
                  <a:pt x="385763" y="623887"/>
                </a:lnTo>
                <a:lnTo>
                  <a:pt x="133350" y="962025"/>
                </a:lnTo>
                <a:lnTo>
                  <a:pt x="0" y="981075"/>
                </a:lnTo>
                <a:lnTo>
                  <a:pt x="202407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C4D026F-EDCC-3440-98FD-1424C6EAC257}"/>
              </a:ext>
            </a:extLst>
          </p:cNvPr>
          <p:cNvSpPr/>
          <p:nvPr/>
        </p:nvSpPr>
        <p:spPr>
          <a:xfrm>
            <a:off x="4865688" y="2824163"/>
            <a:ext cx="2211387" cy="1479550"/>
          </a:xfrm>
          <a:custGeom>
            <a:avLst/>
            <a:gdLst>
              <a:gd name="connsiteX0" fmla="*/ 1112044 w 2212181"/>
              <a:gd name="connsiteY0" fmla="*/ 297656 h 1478756"/>
              <a:gd name="connsiteX1" fmla="*/ 747712 w 2212181"/>
              <a:gd name="connsiteY1" fmla="*/ 338137 h 1478756"/>
              <a:gd name="connsiteX2" fmla="*/ 654844 w 2212181"/>
              <a:gd name="connsiteY2" fmla="*/ 345281 h 1478756"/>
              <a:gd name="connsiteX3" fmla="*/ 564356 w 2212181"/>
              <a:gd name="connsiteY3" fmla="*/ 373856 h 1478756"/>
              <a:gd name="connsiteX4" fmla="*/ 431006 w 2212181"/>
              <a:gd name="connsiteY4" fmla="*/ 404812 h 1478756"/>
              <a:gd name="connsiteX5" fmla="*/ 361950 w 2212181"/>
              <a:gd name="connsiteY5" fmla="*/ 426243 h 1478756"/>
              <a:gd name="connsiteX6" fmla="*/ 292894 w 2212181"/>
              <a:gd name="connsiteY6" fmla="*/ 454818 h 1478756"/>
              <a:gd name="connsiteX7" fmla="*/ 259556 w 2212181"/>
              <a:gd name="connsiteY7" fmla="*/ 473868 h 1478756"/>
              <a:gd name="connsiteX8" fmla="*/ 242887 w 2212181"/>
              <a:gd name="connsiteY8" fmla="*/ 469106 h 1478756"/>
              <a:gd name="connsiteX9" fmla="*/ 204787 w 2212181"/>
              <a:gd name="connsiteY9" fmla="*/ 452437 h 1478756"/>
              <a:gd name="connsiteX10" fmla="*/ 164306 w 2212181"/>
              <a:gd name="connsiteY10" fmla="*/ 421481 h 1478756"/>
              <a:gd name="connsiteX11" fmla="*/ 130969 w 2212181"/>
              <a:gd name="connsiteY11" fmla="*/ 383381 h 1478756"/>
              <a:gd name="connsiteX12" fmla="*/ 78581 w 2212181"/>
              <a:gd name="connsiteY12" fmla="*/ 314325 h 1478756"/>
              <a:gd name="connsiteX13" fmla="*/ 28575 w 2212181"/>
              <a:gd name="connsiteY13" fmla="*/ 240506 h 1478756"/>
              <a:gd name="connsiteX14" fmla="*/ 7144 w 2212181"/>
              <a:gd name="connsiteY14" fmla="*/ 195262 h 1478756"/>
              <a:gd name="connsiteX15" fmla="*/ 2381 w 2212181"/>
              <a:gd name="connsiteY15" fmla="*/ 173831 h 1478756"/>
              <a:gd name="connsiteX16" fmla="*/ 0 w 2212181"/>
              <a:gd name="connsiteY16" fmla="*/ 154781 h 1478756"/>
              <a:gd name="connsiteX17" fmla="*/ 4762 w 2212181"/>
              <a:gd name="connsiteY17" fmla="*/ 145256 h 1478756"/>
              <a:gd name="connsiteX18" fmla="*/ 23812 w 2212181"/>
              <a:gd name="connsiteY18" fmla="*/ 142875 h 1478756"/>
              <a:gd name="connsiteX19" fmla="*/ 50006 w 2212181"/>
              <a:gd name="connsiteY19" fmla="*/ 152400 h 1478756"/>
              <a:gd name="connsiteX20" fmla="*/ 85725 w 2212181"/>
              <a:gd name="connsiteY20" fmla="*/ 173831 h 1478756"/>
              <a:gd name="connsiteX21" fmla="*/ 135731 w 2212181"/>
              <a:gd name="connsiteY21" fmla="*/ 197643 h 1478756"/>
              <a:gd name="connsiteX22" fmla="*/ 190500 w 2212181"/>
              <a:gd name="connsiteY22" fmla="*/ 216693 h 1478756"/>
              <a:gd name="connsiteX23" fmla="*/ 238125 w 2212181"/>
              <a:gd name="connsiteY23" fmla="*/ 226218 h 1478756"/>
              <a:gd name="connsiteX24" fmla="*/ 307181 w 2212181"/>
              <a:gd name="connsiteY24" fmla="*/ 228600 h 1478756"/>
              <a:gd name="connsiteX25" fmla="*/ 359569 w 2212181"/>
              <a:gd name="connsiteY25" fmla="*/ 223837 h 1478756"/>
              <a:gd name="connsiteX26" fmla="*/ 578644 w 2212181"/>
              <a:gd name="connsiteY26" fmla="*/ 190500 h 1478756"/>
              <a:gd name="connsiteX27" fmla="*/ 947737 w 2212181"/>
              <a:gd name="connsiteY27" fmla="*/ 133350 h 1478756"/>
              <a:gd name="connsiteX28" fmla="*/ 1073944 w 2212181"/>
              <a:gd name="connsiteY28" fmla="*/ 119062 h 1478756"/>
              <a:gd name="connsiteX29" fmla="*/ 1419225 w 2212181"/>
              <a:gd name="connsiteY29" fmla="*/ 78581 h 1478756"/>
              <a:gd name="connsiteX30" fmla="*/ 1693069 w 2212181"/>
              <a:gd name="connsiteY30" fmla="*/ 45243 h 1478756"/>
              <a:gd name="connsiteX31" fmla="*/ 1816894 w 2212181"/>
              <a:gd name="connsiteY31" fmla="*/ 11906 h 1478756"/>
              <a:gd name="connsiteX32" fmla="*/ 1850231 w 2212181"/>
              <a:gd name="connsiteY32" fmla="*/ 0 h 1478756"/>
              <a:gd name="connsiteX33" fmla="*/ 1857375 w 2212181"/>
              <a:gd name="connsiteY33" fmla="*/ 0 h 1478756"/>
              <a:gd name="connsiteX34" fmla="*/ 1916906 w 2212181"/>
              <a:gd name="connsiteY34" fmla="*/ 23812 h 1478756"/>
              <a:gd name="connsiteX35" fmla="*/ 2043112 w 2212181"/>
              <a:gd name="connsiteY35" fmla="*/ 92868 h 1478756"/>
              <a:gd name="connsiteX36" fmla="*/ 2109787 w 2212181"/>
              <a:gd name="connsiteY36" fmla="*/ 133350 h 1478756"/>
              <a:gd name="connsiteX37" fmla="*/ 2150269 w 2212181"/>
              <a:gd name="connsiteY37" fmla="*/ 161925 h 1478756"/>
              <a:gd name="connsiteX38" fmla="*/ 2174081 w 2212181"/>
              <a:gd name="connsiteY38" fmla="*/ 183356 h 1478756"/>
              <a:gd name="connsiteX39" fmla="*/ 2190750 w 2212181"/>
              <a:gd name="connsiteY39" fmla="*/ 200025 h 1478756"/>
              <a:gd name="connsiteX40" fmla="*/ 2202656 w 2212181"/>
              <a:gd name="connsiteY40" fmla="*/ 219075 h 1478756"/>
              <a:gd name="connsiteX41" fmla="*/ 2209800 w 2212181"/>
              <a:gd name="connsiteY41" fmla="*/ 238125 h 1478756"/>
              <a:gd name="connsiteX42" fmla="*/ 2212181 w 2212181"/>
              <a:gd name="connsiteY42" fmla="*/ 254793 h 1478756"/>
              <a:gd name="connsiteX43" fmla="*/ 2207419 w 2212181"/>
              <a:gd name="connsiteY43" fmla="*/ 273843 h 1478756"/>
              <a:gd name="connsiteX44" fmla="*/ 2169319 w 2212181"/>
              <a:gd name="connsiteY44" fmla="*/ 338137 h 1478756"/>
              <a:gd name="connsiteX45" fmla="*/ 2145506 w 2212181"/>
              <a:gd name="connsiteY45" fmla="*/ 376237 h 1478756"/>
              <a:gd name="connsiteX46" fmla="*/ 2085975 w 2212181"/>
              <a:gd name="connsiteY46" fmla="*/ 500062 h 1478756"/>
              <a:gd name="connsiteX47" fmla="*/ 2014537 w 2212181"/>
              <a:gd name="connsiteY47" fmla="*/ 714375 h 1478756"/>
              <a:gd name="connsiteX48" fmla="*/ 1943100 w 2212181"/>
              <a:gd name="connsiteY48" fmla="*/ 890587 h 1478756"/>
              <a:gd name="connsiteX49" fmla="*/ 1854994 w 2212181"/>
              <a:gd name="connsiteY49" fmla="*/ 1214437 h 1478756"/>
              <a:gd name="connsiteX50" fmla="*/ 1778794 w 2212181"/>
              <a:gd name="connsiteY50" fmla="*/ 1478756 h 1478756"/>
              <a:gd name="connsiteX51" fmla="*/ 1600200 w 2212181"/>
              <a:gd name="connsiteY51" fmla="*/ 1473993 h 1478756"/>
              <a:gd name="connsiteX52" fmla="*/ 1628775 w 2212181"/>
              <a:gd name="connsiteY52" fmla="*/ 1352550 h 1478756"/>
              <a:gd name="connsiteX53" fmla="*/ 1662112 w 2212181"/>
              <a:gd name="connsiteY53" fmla="*/ 1173956 h 1478756"/>
              <a:gd name="connsiteX54" fmla="*/ 1712119 w 2212181"/>
              <a:gd name="connsiteY54" fmla="*/ 900112 h 1478756"/>
              <a:gd name="connsiteX55" fmla="*/ 1750219 w 2212181"/>
              <a:gd name="connsiteY55" fmla="*/ 740568 h 1478756"/>
              <a:gd name="connsiteX56" fmla="*/ 1802606 w 2212181"/>
              <a:gd name="connsiteY56" fmla="*/ 483393 h 1478756"/>
              <a:gd name="connsiteX57" fmla="*/ 1821656 w 2212181"/>
              <a:gd name="connsiteY57" fmla="*/ 385762 h 1478756"/>
              <a:gd name="connsiteX58" fmla="*/ 1826419 w 2212181"/>
              <a:gd name="connsiteY58" fmla="*/ 350043 h 1478756"/>
              <a:gd name="connsiteX59" fmla="*/ 1826419 w 2212181"/>
              <a:gd name="connsiteY59" fmla="*/ 316706 h 1478756"/>
              <a:gd name="connsiteX60" fmla="*/ 1824037 w 2212181"/>
              <a:gd name="connsiteY60" fmla="*/ 285750 h 1478756"/>
              <a:gd name="connsiteX61" fmla="*/ 1814512 w 2212181"/>
              <a:gd name="connsiteY61" fmla="*/ 266700 h 1478756"/>
              <a:gd name="connsiteX62" fmla="*/ 1797844 w 2212181"/>
              <a:gd name="connsiteY62" fmla="*/ 250031 h 1478756"/>
              <a:gd name="connsiteX63" fmla="*/ 1783556 w 2212181"/>
              <a:gd name="connsiteY63" fmla="*/ 238125 h 1478756"/>
              <a:gd name="connsiteX64" fmla="*/ 1757362 w 2212181"/>
              <a:gd name="connsiteY64" fmla="*/ 228600 h 1478756"/>
              <a:gd name="connsiteX65" fmla="*/ 1504950 w 2212181"/>
              <a:gd name="connsiteY65" fmla="*/ 254793 h 1478756"/>
              <a:gd name="connsiteX66" fmla="*/ 1112044 w 2212181"/>
              <a:gd name="connsiteY66" fmla="*/ 297656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12181" h="1478756">
                <a:moveTo>
                  <a:pt x="1112044" y="297656"/>
                </a:moveTo>
                <a:lnTo>
                  <a:pt x="747712" y="338137"/>
                </a:lnTo>
                <a:lnTo>
                  <a:pt x="654844" y="345281"/>
                </a:lnTo>
                <a:lnTo>
                  <a:pt x="564356" y="373856"/>
                </a:lnTo>
                <a:lnTo>
                  <a:pt x="431006" y="404812"/>
                </a:lnTo>
                <a:lnTo>
                  <a:pt x="361950" y="426243"/>
                </a:lnTo>
                <a:lnTo>
                  <a:pt x="292894" y="454818"/>
                </a:lnTo>
                <a:lnTo>
                  <a:pt x="259556" y="473868"/>
                </a:lnTo>
                <a:lnTo>
                  <a:pt x="242887" y="469106"/>
                </a:lnTo>
                <a:lnTo>
                  <a:pt x="204787" y="452437"/>
                </a:lnTo>
                <a:lnTo>
                  <a:pt x="164306" y="421481"/>
                </a:lnTo>
                <a:lnTo>
                  <a:pt x="130969" y="383381"/>
                </a:lnTo>
                <a:lnTo>
                  <a:pt x="78581" y="314325"/>
                </a:lnTo>
                <a:lnTo>
                  <a:pt x="28575" y="240506"/>
                </a:lnTo>
                <a:lnTo>
                  <a:pt x="7144" y="195262"/>
                </a:lnTo>
                <a:lnTo>
                  <a:pt x="2381" y="173831"/>
                </a:lnTo>
                <a:lnTo>
                  <a:pt x="0" y="154781"/>
                </a:lnTo>
                <a:lnTo>
                  <a:pt x="4762" y="145256"/>
                </a:lnTo>
                <a:lnTo>
                  <a:pt x="23812" y="142875"/>
                </a:lnTo>
                <a:lnTo>
                  <a:pt x="50006" y="152400"/>
                </a:lnTo>
                <a:lnTo>
                  <a:pt x="85725" y="173831"/>
                </a:lnTo>
                <a:lnTo>
                  <a:pt x="135731" y="197643"/>
                </a:lnTo>
                <a:lnTo>
                  <a:pt x="190500" y="216693"/>
                </a:lnTo>
                <a:lnTo>
                  <a:pt x="238125" y="226218"/>
                </a:lnTo>
                <a:lnTo>
                  <a:pt x="307181" y="228600"/>
                </a:lnTo>
                <a:lnTo>
                  <a:pt x="359569" y="223837"/>
                </a:lnTo>
                <a:lnTo>
                  <a:pt x="578644" y="190500"/>
                </a:lnTo>
                <a:lnTo>
                  <a:pt x="947737" y="133350"/>
                </a:lnTo>
                <a:lnTo>
                  <a:pt x="1073944" y="119062"/>
                </a:lnTo>
                <a:lnTo>
                  <a:pt x="1419225" y="78581"/>
                </a:lnTo>
                <a:lnTo>
                  <a:pt x="1693069" y="45243"/>
                </a:lnTo>
                <a:lnTo>
                  <a:pt x="1816894" y="11906"/>
                </a:lnTo>
                <a:lnTo>
                  <a:pt x="1850231" y="0"/>
                </a:lnTo>
                <a:lnTo>
                  <a:pt x="1857375" y="0"/>
                </a:lnTo>
                <a:lnTo>
                  <a:pt x="1916906" y="23812"/>
                </a:lnTo>
                <a:lnTo>
                  <a:pt x="2043112" y="92868"/>
                </a:lnTo>
                <a:lnTo>
                  <a:pt x="2109787" y="133350"/>
                </a:lnTo>
                <a:lnTo>
                  <a:pt x="2150269" y="161925"/>
                </a:lnTo>
                <a:lnTo>
                  <a:pt x="2174081" y="183356"/>
                </a:lnTo>
                <a:lnTo>
                  <a:pt x="2190750" y="200025"/>
                </a:lnTo>
                <a:lnTo>
                  <a:pt x="2202656" y="219075"/>
                </a:lnTo>
                <a:lnTo>
                  <a:pt x="2209800" y="238125"/>
                </a:lnTo>
                <a:lnTo>
                  <a:pt x="2212181" y="254793"/>
                </a:lnTo>
                <a:lnTo>
                  <a:pt x="2207419" y="273843"/>
                </a:lnTo>
                <a:lnTo>
                  <a:pt x="2169319" y="338137"/>
                </a:lnTo>
                <a:lnTo>
                  <a:pt x="2145506" y="376237"/>
                </a:lnTo>
                <a:lnTo>
                  <a:pt x="2085975" y="500062"/>
                </a:lnTo>
                <a:lnTo>
                  <a:pt x="2014537" y="714375"/>
                </a:lnTo>
                <a:lnTo>
                  <a:pt x="1943100" y="890587"/>
                </a:lnTo>
                <a:lnTo>
                  <a:pt x="1854994" y="1214437"/>
                </a:lnTo>
                <a:lnTo>
                  <a:pt x="1778794" y="1478756"/>
                </a:lnTo>
                <a:lnTo>
                  <a:pt x="1600200" y="1473993"/>
                </a:lnTo>
                <a:lnTo>
                  <a:pt x="1628775" y="1352550"/>
                </a:lnTo>
                <a:lnTo>
                  <a:pt x="1662112" y="1173956"/>
                </a:lnTo>
                <a:lnTo>
                  <a:pt x="1712119" y="900112"/>
                </a:lnTo>
                <a:lnTo>
                  <a:pt x="1750219" y="740568"/>
                </a:lnTo>
                <a:lnTo>
                  <a:pt x="1802606" y="483393"/>
                </a:lnTo>
                <a:lnTo>
                  <a:pt x="1821656" y="385762"/>
                </a:lnTo>
                <a:lnTo>
                  <a:pt x="1826419" y="350043"/>
                </a:lnTo>
                <a:lnTo>
                  <a:pt x="1826419" y="316706"/>
                </a:lnTo>
                <a:lnTo>
                  <a:pt x="1824037" y="285750"/>
                </a:lnTo>
                <a:lnTo>
                  <a:pt x="1814512" y="266700"/>
                </a:lnTo>
                <a:lnTo>
                  <a:pt x="1797844" y="250031"/>
                </a:lnTo>
                <a:lnTo>
                  <a:pt x="1783556" y="238125"/>
                </a:lnTo>
                <a:lnTo>
                  <a:pt x="1757362" y="228600"/>
                </a:lnTo>
                <a:lnTo>
                  <a:pt x="1504950" y="254793"/>
                </a:lnTo>
                <a:lnTo>
                  <a:pt x="1112044" y="297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C91FE27-F9A2-D547-9E95-7BE5AD071B0D}"/>
              </a:ext>
            </a:extLst>
          </p:cNvPr>
          <p:cNvSpPr/>
          <p:nvPr/>
        </p:nvSpPr>
        <p:spPr>
          <a:xfrm>
            <a:off x="4570413" y="3449638"/>
            <a:ext cx="2735262" cy="541337"/>
          </a:xfrm>
          <a:custGeom>
            <a:avLst/>
            <a:gdLst>
              <a:gd name="connsiteX0" fmla="*/ 1688306 w 2736056"/>
              <a:gd name="connsiteY0" fmla="*/ 304800 h 540544"/>
              <a:gd name="connsiteX1" fmla="*/ 1400175 w 2736056"/>
              <a:gd name="connsiteY1" fmla="*/ 338138 h 540544"/>
              <a:gd name="connsiteX2" fmla="*/ 1233487 w 2736056"/>
              <a:gd name="connsiteY2" fmla="*/ 376238 h 540544"/>
              <a:gd name="connsiteX3" fmla="*/ 873919 w 2736056"/>
              <a:gd name="connsiteY3" fmla="*/ 433388 h 540544"/>
              <a:gd name="connsiteX4" fmla="*/ 542925 w 2736056"/>
              <a:gd name="connsiteY4" fmla="*/ 490538 h 540544"/>
              <a:gd name="connsiteX5" fmla="*/ 488156 w 2736056"/>
              <a:gd name="connsiteY5" fmla="*/ 504825 h 540544"/>
              <a:gd name="connsiteX6" fmla="*/ 433387 w 2736056"/>
              <a:gd name="connsiteY6" fmla="*/ 521494 h 540544"/>
              <a:gd name="connsiteX7" fmla="*/ 378619 w 2736056"/>
              <a:gd name="connsiteY7" fmla="*/ 538163 h 540544"/>
              <a:gd name="connsiteX8" fmla="*/ 352425 w 2736056"/>
              <a:gd name="connsiteY8" fmla="*/ 540544 h 540544"/>
              <a:gd name="connsiteX9" fmla="*/ 316706 w 2736056"/>
              <a:gd name="connsiteY9" fmla="*/ 540544 h 540544"/>
              <a:gd name="connsiteX10" fmla="*/ 285750 w 2736056"/>
              <a:gd name="connsiteY10" fmla="*/ 533400 h 540544"/>
              <a:gd name="connsiteX11" fmla="*/ 228600 w 2736056"/>
              <a:gd name="connsiteY11" fmla="*/ 507207 h 540544"/>
              <a:gd name="connsiteX12" fmla="*/ 183356 w 2736056"/>
              <a:gd name="connsiteY12" fmla="*/ 473869 h 540544"/>
              <a:gd name="connsiteX13" fmla="*/ 90487 w 2736056"/>
              <a:gd name="connsiteY13" fmla="*/ 390525 h 540544"/>
              <a:gd name="connsiteX14" fmla="*/ 42862 w 2736056"/>
              <a:gd name="connsiteY14" fmla="*/ 340519 h 540544"/>
              <a:gd name="connsiteX15" fmla="*/ 16669 w 2736056"/>
              <a:gd name="connsiteY15" fmla="*/ 304800 h 540544"/>
              <a:gd name="connsiteX16" fmla="*/ 7144 w 2736056"/>
              <a:gd name="connsiteY16" fmla="*/ 283369 h 540544"/>
              <a:gd name="connsiteX17" fmla="*/ 0 w 2736056"/>
              <a:gd name="connsiteY17" fmla="*/ 264319 h 540544"/>
              <a:gd name="connsiteX18" fmla="*/ 2381 w 2736056"/>
              <a:gd name="connsiteY18" fmla="*/ 247650 h 540544"/>
              <a:gd name="connsiteX19" fmla="*/ 11906 w 2736056"/>
              <a:gd name="connsiteY19" fmla="*/ 242888 h 540544"/>
              <a:gd name="connsiteX20" fmla="*/ 45244 w 2736056"/>
              <a:gd name="connsiteY20" fmla="*/ 247650 h 540544"/>
              <a:gd name="connsiteX21" fmla="*/ 154781 w 2736056"/>
              <a:gd name="connsiteY21" fmla="*/ 290513 h 540544"/>
              <a:gd name="connsiteX22" fmla="*/ 219075 w 2736056"/>
              <a:gd name="connsiteY22" fmla="*/ 311944 h 540544"/>
              <a:gd name="connsiteX23" fmla="*/ 252412 w 2736056"/>
              <a:gd name="connsiteY23" fmla="*/ 314325 h 540544"/>
              <a:gd name="connsiteX24" fmla="*/ 416719 w 2736056"/>
              <a:gd name="connsiteY24" fmla="*/ 314325 h 540544"/>
              <a:gd name="connsiteX25" fmla="*/ 552450 w 2736056"/>
              <a:gd name="connsiteY25" fmla="*/ 297657 h 540544"/>
              <a:gd name="connsiteX26" fmla="*/ 912019 w 2736056"/>
              <a:gd name="connsiteY26" fmla="*/ 247650 h 540544"/>
              <a:gd name="connsiteX27" fmla="*/ 1226344 w 2736056"/>
              <a:gd name="connsiteY27" fmla="*/ 197644 h 540544"/>
              <a:gd name="connsiteX28" fmla="*/ 1393031 w 2736056"/>
              <a:gd name="connsiteY28" fmla="*/ 164307 h 540544"/>
              <a:gd name="connsiteX29" fmla="*/ 1726406 w 2736056"/>
              <a:gd name="connsiteY29" fmla="*/ 123825 h 540544"/>
              <a:gd name="connsiteX30" fmla="*/ 2062162 w 2736056"/>
              <a:gd name="connsiteY30" fmla="*/ 88107 h 540544"/>
              <a:gd name="connsiteX31" fmla="*/ 2319337 w 2736056"/>
              <a:gd name="connsiteY31" fmla="*/ 66675 h 540544"/>
              <a:gd name="connsiteX32" fmla="*/ 2452687 w 2736056"/>
              <a:gd name="connsiteY32" fmla="*/ 0 h 540544"/>
              <a:gd name="connsiteX33" fmla="*/ 2459831 w 2736056"/>
              <a:gd name="connsiteY33" fmla="*/ 0 h 540544"/>
              <a:gd name="connsiteX34" fmla="*/ 2505075 w 2736056"/>
              <a:gd name="connsiteY34" fmla="*/ 11907 h 540544"/>
              <a:gd name="connsiteX35" fmla="*/ 2571750 w 2736056"/>
              <a:gd name="connsiteY35" fmla="*/ 45244 h 540544"/>
              <a:gd name="connsiteX36" fmla="*/ 2638425 w 2736056"/>
              <a:gd name="connsiteY36" fmla="*/ 88107 h 540544"/>
              <a:gd name="connsiteX37" fmla="*/ 2697956 w 2736056"/>
              <a:gd name="connsiteY37" fmla="*/ 130969 h 540544"/>
              <a:gd name="connsiteX38" fmla="*/ 2717006 w 2736056"/>
              <a:gd name="connsiteY38" fmla="*/ 159544 h 540544"/>
              <a:gd name="connsiteX39" fmla="*/ 2731294 w 2736056"/>
              <a:gd name="connsiteY39" fmla="*/ 192882 h 540544"/>
              <a:gd name="connsiteX40" fmla="*/ 2736056 w 2736056"/>
              <a:gd name="connsiteY40" fmla="*/ 221457 h 540544"/>
              <a:gd name="connsiteX41" fmla="*/ 2736056 w 2736056"/>
              <a:gd name="connsiteY41" fmla="*/ 247650 h 540544"/>
              <a:gd name="connsiteX42" fmla="*/ 2721769 w 2736056"/>
              <a:gd name="connsiteY42" fmla="*/ 271463 h 540544"/>
              <a:gd name="connsiteX43" fmla="*/ 2695575 w 2736056"/>
              <a:gd name="connsiteY43" fmla="*/ 290513 h 540544"/>
              <a:gd name="connsiteX44" fmla="*/ 2640806 w 2736056"/>
              <a:gd name="connsiteY44" fmla="*/ 311944 h 540544"/>
              <a:gd name="connsiteX45" fmla="*/ 2614612 w 2736056"/>
              <a:gd name="connsiteY45" fmla="*/ 314325 h 540544"/>
              <a:gd name="connsiteX46" fmla="*/ 2552700 w 2736056"/>
              <a:gd name="connsiteY46" fmla="*/ 304800 h 540544"/>
              <a:gd name="connsiteX47" fmla="*/ 2438400 w 2736056"/>
              <a:gd name="connsiteY47" fmla="*/ 292894 h 540544"/>
              <a:gd name="connsiteX48" fmla="*/ 2212181 w 2736056"/>
              <a:gd name="connsiteY48" fmla="*/ 292894 h 540544"/>
              <a:gd name="connsiteX49" fmla="*/ 2007394 w 2736056"/>
              <a:gd name="connsiteY49" fmla="*/ 292894 h 540544"/>
              <a:gd name="connsiteX50" fmla="*/ 1688306 w 2736056"/>
              <a:gd name="connsiteY50" fmla="*/ 304800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736056" h="540544">
                <a:moveTo>
                  <a:pt x="1688306" y="304800"/>
                </a:moveTo>
                <a:lnTo>
                  <a:pt x="1400175" y="338138"/>
                </a:lnTo>
                <a:lnTo>
                  <a:pt x="1233487" y="376238"/>
                </a:lnTo>
                <a:lnTo>
                  <a:pt x="873919" y="433388"/>
                </a:lnTo>
                <a:lnTo>
                  <a:pt x="542925" y="490538"/>
                </a:lnTo>
                <a:lnTo>
                  <a:pt x="488156" y="504825"/>
                </a:lnTo>
                <a:lnTo>
                  <a:pt x="433387" y="521494"/>
                </a:lnTo>
                <a:lnTo>
                  <a:pt x="378619" y="538163"/>
                </a:lnTo>
                <a:lnTo>
                  <a:pt x="352425" y="540544"/>
                </a:lnTo>
                <a:lnTo>
                  <a:pt x="316706" y="540544"/>
                </a:lnTo>
                <a:lnTo>
                  <a:pt x="285750" y="533400"/>
                </a:lnTo>
                <a:lnTo>
                  <a:pt x="228600" y="507207"/>
                </a:lnTo>
                <a:lnTo>
                  <a:pt x="183356" y="473869"/>
                </a:lnTo>
                <a:lnTo>
                  <a:pt x="90487" y="390525"/>
                </a:lnTo>
                <a:lnTo>
                  <a:pt x="42862" y="340519"/>
                </a:lnTo>
                <a:lnTo>
                  <a:pt x="16669" y="304800"/>
                </a:lnTo>
                <a:lnTo>
                  <a:pt x="7144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11906" y="242888"/>
                </a:lnTo>
                <a:lnTo>
                  <a:pt x="45244" y="247650"/>
                </a:lnTo>
                <a:lnTo>
                  <a:pt x="154781" y="290513"/>
                </a:lnTo>
                <a:lnTo>
                  <a:pt x="219075" y="311944"/>
                </a:lnTo>
                <a:lnTo>
                  <a:pt x="252412" y="314325"/>
                </a:lnTo>
                <a:lnTo>
                  <a:pt x="416719" y="314325"/>
                </a:lnTo>
                <a:lnTo>
                  <a:pt x="552450" y="297657"/>
                </a:lnTo>
                <a:lnTo>
                  <a:pt x="912019" y="247650"/>
                </a:lnTo>
                <a:lnTo>
                  <a:pt x="1226344" y="197644"/>
                </a:lnTo>
                <a:lnTo>
                  <a:pt x="1393031" y="164307"/>
                </a:lnTo>
                <a:lnTo>
                  <a:pt x="1726406" y="123825"/>
                </a:lnTo>
                <a:lnTo>
                  <a:pt x="2062162" y="88107"/>
                </a:lnTo>
                <a:lnTo>
                  <a:pt x="2319337" y="66675"/>
                </a:lnTo>
                <a:lnTo>
                  <a:pt x="2452687" y="0"/>
                </a:lnTo>
                <a:lnTo>
                  <a:pt x="2459831" y="0"/>
                </a:lnTo>
                <a:lnTo>
                  <a:pt x="2505075" y="11907"/>
                </a:lnTo>
                <a:lnTo>
                  <a:pt x="2571750" y="45244"/>
                </a:lnTo>
                <a:lnTo>
                  <a:pt x="2638425" y="88107"/>
                </a:lnTo>
                <a:lnTo>
                  <a:pt x="2697956" y="130969"/>
                </a:lnTo>
                <a:lnTo>
                  <a:pt x="2717006" y="159544"/>
                </a:lnTo>
                <a:lnTo>
                  <a:pt x="2731294" y="192882"/>
                </a:lnTo>
                <a:lnTo>
                  <a:pt x="2736056" y="221457"/>
                </a:lnTo>
                <a:lnTo>
                  <a:pt x="2736056" y="247650"/>
                </a:lnTo>
                <a:lnTo>
                  <a:pt x="2721769" y="271463"/>
                </a:lnTo>
                <a:lnTo>
                  <a:pt x="2695575" y="290513"/>
                </a:lnTo>
                <a:lnTo>
                  <a:pt x="2640806" y="311944"/>
                </a:lnTo>
                <a:cubicBezTo>
                  <a:pt x="2616204" y="314404"/>
                  <a:pt x="2624971" y="314325"/>
                  <a:pt x="2614612" y="314325"/>
                </a:cubicBezTo>
                <a:lnTo>
                  <a:pt x="2552700" y="304800"/>
                </a:lnTo>
                <a:lnTo>
                  <a:pt x="2438400" y="292894"/>
                </a:lnTo>
                <a:lnTo>
                  <a:pt x="2212181" y="292894"/>
                </a:lnTo>
                <a:lnTo>
                  <a:pt x="2007394" y="292894"/>
                </a:lnTo>
                <a:lnTo>
                  <a:pt x="1688306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DDF560D-BEEC-7E4C-92B5-D9233D9FC343}"/>
              </a:ext>
            </a:extLst>
          </p:cNvPr>
          <p:cNvSpPr/>
          <p:nvPr/>
        </p:nvSpPr>
        <p:spPr>
          <a:xfrm>
            <a:off x="4913313" y="4208463"/>
            <a:ext cx="1906587" cy="382587"/>
          </a:xfrm>
          <a:custGeom>
            <a:avLst/>
            <a:gdLst>
              <a:gd name="connsiteX0" fmla="*/ 1378744 w 1907381"/>
              <a:gd name="connsiteY0" fmla="*/ 209550 h 383381"/>
              <a:gd name="connsiteX1" fmla="*/ 1057275 w 1907381"/>
              <a:gd name="connsiteY1" fmla="*/ 254794 h 383381"/>
              <a:gd name="connsiteX2" fmla="*/ 883444 w 1907381"/>
              <a:gd name="connsiteY2" fmla="*/ 271462 h 383381"/>
              <a:gd name="connsiteX3" fmla="*/ 757237 w 1907381"/>
              <a:gd name="connsiteY3" fmla="*/ 283369 h 383381"/>
              <a:gd name="connsiteX4" fmla="*/ 685800 w 1907381"/>
              <a:gd name="connsiteY4" fmla="*/ 295275 h 383381"/>
              <a:gd name="connsiteX5" fmla="*/ 585787 w 1907381"/>
              <a:gd name="connsiteY5" fmla="*/ 319087 h 383381"/>
              <a:gd name="connsiteX6" fmla="*/ 445294 w 1907381"/>
              <a:gd name="connsiteY6" fmla="*/ 359569 h 383381"/>
              <a:gd name="connsiteX7" fmla="*/ 392906 w 1907381"/>
              <a:gd name="connsiteY7" fmla="*/ 378619 h 383381"/>
              <a:gd name="connsiteX8" fmla="*/ 369094 w 1907381"/>
              <a:gd name="connsiteY8" fmla="*/ 383381 h 383381"/>
              <a:gd name="connsiteX9" fmla="*/ 316706 w 1907381"/>
              <a:gd name="connsiteY9" fmla="*/ 378619 h 383381"/>
              <a:gd name="connsiteX10" fmla="*/ 278606 w 1907381"/>
              <a:gd name="connsiteY10" fmla="*/ 369094 h 383381"/>
              <a:gd name="connsiteX11" fmla="*/ 238125 w 1907381"/>
              <a:gd name="connsiteY11" fmla="*/ 352425 h 383381"/>
              <a:gd name="connsiteX12" fmla="*/ 173831 w 1907381"/>
              <a:gd name="connsiteY12" fmla="*/ 314325 h 383381"/>
              <a:gd name="connsiteX13" fmla="*/ 111919 w 1907381"/>
              <a:gd name="connsiteY13" fmla="*/ 266700 h 383381"/>
              <a:gd name="connsiteX14" fmla="*/ 50006 w 1907381"/>
              <a:gd name="connsiteY14" fmla="*/ 207169 h 383381"/>
              <a:gd name="connsiteX15" fmla="*/ 19050 w 1907381"/>
              <a:gd name="connsiteY15" fmla="*/ 173831 h 383381"/>
              <a:gd name="connsiteX16" fmla="*/ 4762 w 1907381"/>
              <a:gd name="connsiteY16" fmla="*/ 154781 h 383381"/>
              <a:gd name="connsiteX17" fmla="*/ 0 w 1907381"/>
              <a:gd name="connsiteY17" fmla="*/ 138112 h 383381"/>
              <a:gd name="connsiteX18" fmla="*/ 4762 w 1907381"/>
              <a:gd name="connsiteY18" fmla="*/ 121444 h 383381"/>
              <a:gd name="connsiteX19" fmla="*/ 23812 w 1907381"/>
              <a:gd name="connsiteY19" fmla="*/ 114300 h 383381"/>
              <a:gd name="connsiteX20" fmla="*/ 52387 w 1907381"/>
              <a:gd name="connsiteY20" fmla="*/ 114300 h 383381"/>
              <a:gd name="connsiteX21" fmla="*/ 95250 w 1907381"/>
              <a:gd name="connsiteY21" fmla="*/ 126206 h 383381"/>
              <a:gd name="connsiteX22" fmla="*/ 169069 w 1907381"/>
              <a:gd name="connsiteY22" fmla="*/ 145256 h 383381"/>
              <a:gd name="connsiteX23" fmla="*/ 247650 w 1907381"/>
              <a:gd name="connsiteY23" fmla="*/ 154781 h 383381"/>
              <a:gd name="connsiteX24" fmla="*/ 314325 w 1907381"/>
              <a:gd name="connsiteY24" fmla="*/ 159544 h 383381"/>
              <a:gd name="connsiteX25" fmla="*/ 402431 w 1907381"/>
              <a:gd name="connsiteY25" fmla="*/ 159544 h 383381"/>
              <a:gd name="connsiteX26" fmla="*/ 552450 w 1907381"/>
              <a:gd name="connsiteY26" fmla="*/ 140494 h 383381"/>
              <a:gd name="connsiteX27" fmla="*/ 888206 w 1907381"/>
              <a:gd name="connsiteY27" fmla="*/ 85725 h 383381"/>
              <a:gd name="connsiteX28" fmla="*/ 1052512 w 1907381"/>
              <a:gd name="connsiteY28" fmla="*/ 73819 h 383381"/>
              <a:gd name="connsiteX29" fmla="*/ 1328737 w 1907381"/>
              <a:gd name="connsiteY29" fmla="*/ 38100 h 383381"/>
              <a:gd name="connsiteX30" fmla="*/ 1585912 w 1907381"/>
              <a:gd name="connsiteY30" fmla="*/ 0 h 383381"/>
              <a:gd name="connsiteX31" fmla="*/ 1747837 w 1907381"/>
              <a:gd name="connsiteY31" fmla="*/ 26194 h 383381"/>
              <a:gd name="connsiteX32" fmla="*/ 1857375 w 1907381"/>
              <a:gd name="connsiteY32" fmla="*/ 69056 h 383381"/>
              <a:gd name="connsiteX33" fmla="*/ 1876425 w 1907381"/>
              <a:gd name="connsiteY33" fmla="*/ 78581 h 383381"/>
              <a:gd name="connsiteX34" fmla="*/ 1890712 w 1907381"/>
              <a:gd name="connsiteY34" fmla="*/ 97631 h 383381"/>
              <a:gd name="connsiteX35" fmla="*/ 1902619 w 1907381"/>
              <a:gd name="connsiteY35" fmla="*/ 121444 h 383381"/>
              <a:gd name="connsiteX36" fmla="*/ 1907381 w 1907381"/>
              <a:gd name="connsiteY36" fmla="*/ 147637 h 383381"/>
              <a:gd name="connsiteX37" fmla="*/ 1902619 w 1907381"/>
              <a:gd name="connsiteY37" fmla="*/ 169069 h 383381"/>
              <a:gd name="connsiteX38" fmla="*/ 1883569 w 1907381"/>
              <a:gd name="connsiteY38" fmla="*/ 188119 h 383381"/>
              <a:gd name="connsiteX39" fmla="*/ 1831181 w 1907381"/>
              <a:gd name="connsiteY39" fmla="*/ 216694 h 383381"/>
              <a:gd name="connsiteX40" fmla="*/ 1788319 w 1907381"/>
              <a:gd name="connsiteY40" fmla="*/ 226219 h 383381"/>
              <a:gd name="connsiteX41" fmla="*/ 1700212 w 1907381"/>
              <a:gd name="connsiteY41" fmla="*/ 214312 h 383381"/>
              <a:gd name="connsiteX42" fmla="*/ 1559719 w 1907381"/>
              <a:gd name="connsiteY42" fmla="*/ 204787 h 383381"/>
              <a:gd name="connsiteX43" fmla="*/ 1378744 w 1907381"/>
              <a:gd name="connsiteY43" fmla="*/ 209550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07381" h="383381">
                <a:moveTo>
                  <a:pt x="1378744" y="209550"/>
                </a:moveTo>
                <a:lnTo>
                  <a:pt x="1057275" y="254794"/>
                </a:lnTo>
                <a:lnTo>
                  <a:pt x="883444" y="271462"/>
                </a:lnTo>
                <a:lnTo>
                  <a:pt x="757237" y="283369"/>
                </a:lnTo>
                <a:lnTo>
                  <a:pt x="685800" y="295275"/>
                </a:lnTo>
                <a:lnTo>
                  <a:pt x="585787" y="319087"/>
                </a:lnTo>
                <a:lnTo>
                  <a:pt x="445294" y="359569"/>
                </a:lnTo>
                <a:lnTo>
                  <a:pt x="392906" y="378619"/>
                </a:lnTo>
                <a:lnTo>
                  <a:pt x="369094" y="383381"/>
                </a:lnTo>
                <a:lnTo>
                  <a:pt x="316706" y="378619"/>
                </a:lnTo>
                <a:lnTo>
                  <a:pt x="278606" y="369094"/>
                </a:lnTo>
                <a:lnTo>
                  <a:pt x="238125" y="352425"/>
                </a:lnTo>
                <a:lnTo>
                  <a:pt x="173831" y="314325"/>
                </a:lnTo>
                <a:lnTo>
                  <a:pt x="111919" y="266700"/>
                </a:lnTo>
                <a:lnTo>
                  <a:pt x="50006" y="207169"/>
                </a:lnTo>
                <a:lnTo>
                  <a:pt x="19050" y="173831"/>
                </a:lnTo>
                <a:lnTo>
                  <a:pt x="4762" y="154781"/>
                </a:lnTo>
                <a:lnTo>
                  <a:pt x="0" y="138112"/>
                </a:lnTo>
                <a:lnTo>
                  <a:pt x="4762" y="121444"/>
                </a:lnTo>
                <a:lnTo>
                  <a:pt x="23812" y="114300"/>
                </a:lnTo>
                <a:lnTo>
                  <a:pt x="52387" y="114300"/>
                </a:lnTo>
                <a:lnTo>
                  <a:pt x="95250" y="126206"/>
                </a:lnTo>
                <a:lnTo>
                  <a:pt x="169069" y="145256"/>
                </a:lnTo>
                <a:lnTo>
                  <a:pt x="247650" y="154781"/>
                </a:lnTo>
                <a:lnTo>
                  <a:pt x="314325" y="159544"/>
                </a:lnTo>
                <a:lnTo>
                  <a:pt x="402431" y="159544"/>
                </a:lnTo>
                <a:lnTo>
                  <a:pt x="552450" y="140494"/>
                </a:lnTo>
                <a:lnTo>
                  <a:pt x="888206" y="85725"/>
                </a:lnTo>
                <a:lnTo>
                  <a:pt x="1052512" y="73819"/>
                </a:lnTo>
                <a:lnTo>
                  <a:pt x="1328737" y="38100"/>
                </a:lnTo>
                <a:lnTo>
                  <a:pt x="1585912" y="0"/>
                </a:lnTo>
                <a:lnTo>
                  <a:pt x="1747837" y="26194"/>
                </a:lnTo>
                <a:lnTo>
                  <a:pt x="1857375" y="69056"/>
                </a:lnTo>
                <a:lnTo>
                  <a:pt x="1876425" y="78581"/>
                </a:lnTo>
                <a:lnTo>
                  <a:pt x="1890712" y="97631"/>
                </a:lnTo>
                <a:lnTo>
                  <a:pt x="1902619" y="121444"/>
                </a:lnTo>
                <a:lnTo>
                  <a:pt x="1907381" y="147637"/>
                </a:lnTo>
                <a:lnTo>
                  <a:pt x="1902619" y="169069"/>
                </a:lnTo>
                <a:lnTo>
                  <a:pt x="1883569" y="188119"/>
                </a:lnTo>
                <a:lnTo>
                  <a:pt x="1831181" y="216694"/>
                </a:lnTo>
                <a:lnTo>
                  <a:pt x="1788319" y="226219"/>
                </a:lnTo>
                <a:lnTo>
                  <a:pt x="1700212" y="214312"/>
                </a:lnTo>
                <a:lnTo>
                  <a:pt x="1559719" y="204787"/>
                </a:lnTo>
                <a:lnTo>
                  <a:pt x="1378744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D57FCB2-A419-2148-9039-5DF4C0B18EB7}"/>
              </a:ext>
            </a:extLst>
          </p:cNvPr>
          <p:cNvSpPr/>
          <p:nvPr/>
        </p:nvSpPr>
        <p:spPr>
          <a:xfrm rot="16200000">
            <a:off x="4216401" y="4337050"/>
            <a:ext cx="3016250" cy="587375"/>
          </a:xfrm>
          <a:custGeom>
            <a:avLst/>
            <a:gdLst>
              <a:gd name="connsiteX0" fmla="*/ 1488798 w 3016232"/>
              <a:gd name="connsiteY0" fmla="*/ 564094 h 587276"/>
              <a:gd name="connsiteX1" fmla="*/ 1058644 w 3016232"/>
              <a:gd name="connsiteY1" fmla="*/ 564094 h 587276"/>
              <a:gd name="connsiteX2" fmla="*/ 880915 w 3016232"/>
              <a:gd name="connsiteY2" fmla="*/ 564094 h 587276"/>
              <a:gd name="connsiteX3" fmla="*/ 736672 w 3016232"/>
              <a:gd name="connsiteY3" fmla="*/ 564094 h 587276"/>
              <a:gd name="connsiteX4" fmla="*/ 631065 w 3016232"/>
              <a:gd name="connsiteY4" fmla="*/ 569246 h 587276"/>
              <a:gd name="connsiteX5" fmla="*/ 463640 w 3016232"/>
              <a:gd name="connsiteY5" fmla="*/ 579549 h 587276"/>
              <a:gd name="connsiteX6" fmla="*/ 386366 w 3016232"/>
              <a:gd name="connsiteY6" fmla="*/ 587276 h 587276"/>
              <a:gd name="connsiteX7" fmla="*/ 370912 w 3016232"/>
              <a:gd name="connsiteY7" fmla="*/ 582125 h 587276"/>
              <a:gd name="connsiteX8" fmla="*/ 327124 w 3016232"/>
              <a:gd name="connsiteY8" fmla="*/ 561519 h 587276"/>
              <a:gd name="connsiteX9" fmla="*/ 262729 w 3016232"/>
              <a:gd name="connsiteY9" fmla="*/ 535761 h 587276"/>
              <a:gd name="connsiteX10" fmla="*/ 208638 w 3016232"/>
              <a:gd name="connsiteY10" fmla="*/ 522882 h 587276"/>
              <a:gd name="connsiteX11" fmla="*/ 110759 w 3016232"/>
              <a:gd name="connsiteY11" fmla="*/ 479094 h 587276"/>
              <a:gd name="connsiteX12" fmla="*/ 74698 w 3016232"/>
              <a:gd name="connsiteY12" fmla="*/ 461063 h 587276"/>
              <a:gd name="connsiteX13" fmla="*/ 41213 w 3016232"/>
              <a:gd name="connsiteY13" fmla="*/ 437881 h 587276"/>
              <a:gd name="connsiteX14" fmla="*/ 20606 w 3016232"/>
              <a:gd name="connsiteY14" fmla="*/ 419851 h 587276"/>
              <a:gd name="connsiteX15" fmla="*/ 7728 w 3016232"/>
              <a:gd name="connsiteY15" fmla="*/ 401821 h 587276"/>
              <a:gd name="connsiteX16" fmla="*/ 0 w 3016232"/>
              <a:gd name="connsiteY16" fmla="*/ 383790 h 587276"/>
              <a:gd name="connsiteX17" fmla="*/ 2576 w 3016232"/>
              <a:gd name="connsiteY17" fmla="*/ 363184 h 587276"/>
              <a:gd name="connsiteX18" fmla="*/ 15455 w 3016232"/>
              <a:gd name="connsiteY18" fmla="*/ 347729 h 587276"/>
              <a:gd name="connsiteX19" fmla="*/ 56667 w 3016232"/>
              <a:gd name="connsiteY19" fmla="*/ 319396 h 587276"/>
              <a:gd name="connsiteX20" fmla="*/ 128789 w 3016232"/>
              <a:gd name="connsiteY20" fmla="*/ 278183 h 587276"/>
              <a:gd name="connsiteX21" fmla="*/ 182880 w 3016232"/>
              <a:gd name="connsiteY21" fmla="*/ 255001 h 587276"/>
              <a:gd name="connsiteX22" fmla="*/ 574398 w 3016232"/>
              <a:gd name="connsiteY22" fmla="*/ 303941 h 587276"/>
              <a:gd name="connsiteX23" fmla="*/ 628489 w 3016232"/>
              <a:gd name="connsiteY23" fmla="*/ 319396 h 587276"/>
              <a:gd name="connsiteX24" fmla="*/ 664550 w 3016232"/>
              <a:gd name="connsiteY24" fmla="*/ 332275 h 587276"/>
              <a:gd name="connsiteX25" fmla="*/ 700611 w 3016232"/>
              <a:gd name="connsiteY25" fmla="*/ 337426 h 587276"/>
              <a:gd name="connsiteX26" fmla="*/ 991673 w 3016232"/>
              <a:gd name="connsiteY26" fmla="*/ 342578 h 587276"/>
              <a:gd name="connsiteX27" fmla="*/ 1661375 w 3016232"/>
              <a:gd name="connsiteY27" fmla="*/ 340002 h 587276"/>
              <a:gd name="connsiteX28" fmla="*/ 1836528 w 3016232"/>
              <a:gd name="connsiteY28" fmla="*/ 345153 h 587276"/>
              <a:gd name="connsiteX29" fmla="*/ 2307894 w 3016232"/>
              <a:gd name="connsiteY29" fmla="*/ 340002 h 587276"/>
              <a:gd name="connsiteX30" fmla="*/ 2483047 w 3016232"/>
              <a:gd name="connsiteY30" fmla="*/ 340002 h 587276"/>
              <a:gd name="connsiteX31" fmla="*/ 2689109 w 3016232"/>
              <a:gd name="connsiteY31" fmla="*/ 340002 h 587276"/>
              <a:gd name="connsiteX32" fmla="*/ 2725170 w 3016232"/>
              <a:gd name="connsiteY32" fmla="*/ 319396 h 587276"/>
              <a:gd name="connsiteX33" fmla="*/ 2774110 w 3016232"/>
              <a:gd name="connsiteY33" fmla="*/ 293638 h 587276"/>
              <a:gd name="connsiteX34" fmla="*/ 2815322 w 3016232"/>
              <a:gd name="connsiteY34" fmla="*/ 265304 h 587276"/>
              <a:gd name="connsiteX35" fmla="*/ 2830777 w 3016232"/>
              <a:gd name="connsiteY35" fmla="*/ 247274 h 587276"/>
              <a:gd name="connsiteX36" fmla="*/ 2861686 w 3016232"/>
              <a:gd name="connsiteY36" fmla="*/ 208637 h 587276"/>
              <a:gd name="connsiteX37" fmla="*/ 2892595 w 3016232"/>
              <a:gd name="connsiteY37" fmla="*/ 167425 h 587276"/>
              <a:gd name="connsiteX38" fmla="*/ 2985323 w 3016232"/>
              <a:gd name="connsiteY38" fmla="*/ 0 h 587276"/>
              <a:gd name="connsiteX39" fmla="*/ 3016232 w 3016232"/>
              <a:gd name="connsiteY39" fmla="*/ 136516 h 587276"/>
              <a:gd name="connsiteX40" fmla="*/ 2951838 w 3016232"/>
              <a:gd name="connsiteY40" fmla="*/ 255001 h 587276"/>
              <a:gd name="connsiteX41" fmla="*/ 2897747 w 3016232"/>
              <a:gd name="connsiteY41" fmla="*/ 386366 h 587276"/>
              <a:gd name="connsiteX42" fmla="*/ 2866837 w 3016232"/>
              <a:gd name="connsiteY42" fmla="*/ 466215 h 587276"/>
              <a:gd name="connsiteX43" fmla="*/ 2853959 w 3016232"/>
              <a:gd name="connsiteY43" fmla="*/ 489397 h 587276"/>
              <a:gd name="connsiteX44" fmla="*/ 2830777 w 3016232"/>
              <a:gd name="connsiteY44" fmla="*/ 507427 h 587276"/>
              <a:gd name="connsiteX45" fmla="*/ 2776685 w 3016232"/>
              <a:gd name="connsiteY45" fmla="*/ 533185 h 587276"/>
              <a:gd name="connsiteX46" fmla="*/ 2707139 w 3016232"/>
              <a:gd name="connsiteY46" fmla="*/ 551215 h 587276"/>
              <a:gd name="connsiteX47" fmla="*/ 2516532 w 3016232"/>
              <a:gd name="connsiteY47" fmla="*/ 566670 h 587276"/>
              <a:gd name="connsiteX48" fmla="*/ 2364561 w 3016232"/>
              <a:gd name="connsiteY48" fmla="*/ 561519 h 587276"/>
              <a:gd name="connsiteX49" fmla="*/ 1833952 w 3016232"/>
              <a:gd name="connsiteY49" fmla="*/ 564094 h 587276"/>
              <a:gd name="connsiteX50" fmla="*/ 1488798 w 3016232"/>
              <a:gd name="connsiteY50" fmla="*/ 564094 h 58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16232" h="587276">
                <a:moveTo>
                  <a:pt x="1488798" y="564094"/>
                </a:moveTo>
                <a:lnTo>
                  <a:pt x="1058644" y="564094"/>
                </a:lnTo>
                <a:lnTo>
                  <a:pt x="880915" y="564094"/>
                </a:lnTo>
                <a:lnTo>
                  <a:pt x="736672" y="564094"/>
                </a:lnTo>
                <a:lnTo>
                  <a:pt x="631065" y="569246"/>
                </a:lnTo>
                <a:lnTo>
                  <a:pt x="463640" y="579549"/>
                </a:lnTo>
                <a:lnTo>
                  <a:pt x="386366" y="587276"/>
                </a:lnTo>
                <a:lnTo>
                  <a:pt x="370912" y="582125"/>
                </a:lnTo>
                <a:lnTo>
                  <a:pt x="327124" y="561519"/>
                </a:lnTo>
                <a:lnTo>
                  <a:pt x="262729" y="535761"/>
                </a:lnTo>
                <a:lnTo>
                  <a:pt x="208638" y="522882"/>
                </a:lnTo>
                <a:lnTo>
                  <a:pt x="110759" y="479094"/>
                </a:lnTo>
                <a:lnTo>
                  <a:pt x="74698" y="461063"/>
                </a:lnTo>
                <a:lnTo>
                  <a:pt x="41213" y="437881"/>
                </a:lnTo>
                <a:lnTo>
                  <a:pt x="20606" y="419851"/>
                </a:lnTo>
                <a:lnTo>
                  <a:pt x="7728" y="401821"/>
                </a:lnTo>
                <a:lnTo>
                  <a:pt x="0" y="383790"/>
                </a:lnTo>
                <a:lnTo>
                  <a:pt x="2576" y="363184"/>
                </a:lnTo>
                <a:lnTo>
                  <a:pt x="15455" y="347729"/>
                </a:lnTo>
                <a:lnTo>
                  <a:pt x="56667" y="319396"/>
                </a:lnTo>
                <a:lnTo>
                  <a:pt x="128789" y="278183"/>
                </a:lnTo>
                <a:lnTo>
                  <a:pt x="182880" y="255001"/>
                </a:lnTo>
                <a:lnTo>
                  <a:pt x="574398" y="303941"/>
                </a:lnTo>
                <a:lnTo>
                  <a:pt x="628489" y="319396"/>
                </a:lnTo>
                <a:lnTo>
                  <a:pt x="664550" y="332275"/>
                </a:lnTo>
                <a:lnTo>
                  <a:pt x="700611" y="337426"/>
                </a:lnTo>
                <a:lnTo>
                  <a:pt x="991673" y="342578"/>
                </a:lnTo>
                <a:lnTo>
                  <a:pt x="1661375" y="340002"/>
                </a:lnTo>
                <a:lnTo>
                  <a:pt x="1836528" y="345153"/>
                </a:lnTo>
                <a:lnTo>
                  <a:pt x="2307894" y="340002"/>
                </a:lnTo>
                <a:lnTo>
                  <a:pt x="2483047" y="340002"/>
                </a:lnTo>
                <a:lnTo>
                  <a:pt x="2689109" y="340002"/>
                </a:lnTo>
                <a:lnTo>
                  <a:pt x="2725170" y="319396"/>
                </a:lnTo>
                <a:lnTo>
                  <a:pt x="2774110" y="293638"/>
                </a:lnTo>
                <a:lnTo>
                  <a:pt x="2815322" y="265304"/>
                </a:lnTo>
                <a:lnTo>
                  <a:pt x="2830777" y="247274"/>
                </a:lnTo>
                <a:lnTo>
                  <a:pt x="2861686" y="208637"/>
                </a:lnTo>
                <a:lnTo>
                  <a:pt x="2892595" y="167425"/>
                </a:lnTo>
                <a:lnTo>
                  <a:pt x="2985323" y="0"/>
                </a:lnTo>
                <a:lnTo>
                  <a:pt x="3016232" y="136516"/>
                </a:lnTo>
                <a:lnTo>
                  <a:pt x="2951838" y="255001"/>
                </a:lnTo>
                <a:lnTo>
                  <a:pt x="2897747" y="386366"/>
                </a:lnTo>
                <a:lnTo>
                  <a:pt x="2866837" y="466215"/>
                </a:lnTo>
                <a:lnTo>
                  <a:pt x="2853959" y="489397"/>
                </a:lnTo>
                <a:lnTo>
                  <a:pt x="2830777" y="507427"/>
                </a:lnTo>
                <a:lnTo>
                  <a:pt x="2776685" y="533185"/>
                </a:lnTo>
                <a:lnTo>
                  <a:pt x="2707139" y="551215"/>
                </a:lnTo>
                <a:lnTo>
                  <a:pt x="2516532" y="566670"/>
                </a:lnTo>
                <a:lnTo>
                  <a:pt x="2364561" y="561519"/>
                </a:lnTo>
                <a:lnTo>
                  <a:pt x="1833952" y="564094"/>
                </a:lnTo>
                <a:lnTo>
                  <a:pt x="1488798" y="564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3F617D6-B648-9B44-ABED-327D1804EA94}"/>
              </a:ext>
            </a:extLst>
          </p:cNvPr>
          <p:cNvSpPr/>
          <p:nvPr/>
        </p:nvSpPr>
        <p:spPr>
          <a:xfrm>
            <a:off x="5191125" y="5443538"/>
            <a:ext cx="588963" cy="542925"/>
          </a:xfrm>
          <a:custGeom>
            <a:avLst/>
            <a:gdLst>
              <a:gd name="connsiteX0" fmla="*/ 228600 w 588169"/>
              <a:gd name="connsiteY0" fmla="*/ 88106 h 542925"/>
              <a:gd name="connsiteX1" fmla="*/ 381000 w 588169"/>
              <a:gd name="connsiteY1" fmla="*/ 145256 h 542925"/>
              <a:gd name="connsiteX2" fmla="*/ 423863 w 588169"/>
              <a:gd name="connsiteY2" fmla="*/ 157162 h 542925"/>
              <a:gd name="connsiteX3" fmla="*/ 454819 w 588169"/>
              <a:gd name="connsiteY3" fmla="*/ 161925 h 542925"/>
              <a:gd name="connsiteX4" fmla="*/ 490538 w 588169"/>
              <a:gd name="connsiteY4" fmla="*/ 157162 h 542925"/>
              <a:gd name="connsiteX5" fmla="*/ 521494 w 588169"/>
              <a:gd name="connsiteY5" fmla="*/ 150018 h 542925"/>
              <a:gd name="connsiteX6" fmla="*/ 588169 w 588169"/>
              <a:gd name="connsiteY6" fmla="*/ 0 h 542925"/>
              <a:gd name="connsiteX7" fmla="*/ 538163 w 588169"/>
              <a:gd name="connsiteY7" fmla="*/ 542925 h 542925"/>
              <a:gd name="connsiteX8" fmla="*/ 495300 w 588169"/>
              <a:gd name="connsiteY8" fmla="*/ 509587 h 542925"/>
              <a:gd name="connsiteX9" fmla="*/ 421481 w 588169"/>
              <a:gd name="connsiteY9" fmla="*/ 426243 h 542925"/>
              <a:gd name="connsiteX10" fmla="*/ 319088 w 588169"/>
              <a:gd name="connsiteY10" fmla="*/ 321468 h 542925"/>
              <a:gd name="connsiteX11" fmla="*/ 209550 w 588169"/>
              <a:gd name="connsiteY11" fmla="*/ 219075 h 542925"/>
              <a:gd name="connsiteX12" fmla="*/ 92869 w 588169"/>
              <a:gd name="connsiteY12" fmla="*/ 123825 h 542925"/>
              <a:gd name="connsiteX13" fmla="*/ 19050 w 588169"/>
              <a:gd name="connsiteY13" fmla="*/ 66675 h 542925"/>
              <a:gd name="connsiteX14" fmla="*/ 4763 w 588169"/>
              <a:gd name="connsiteY14" fmla="*/ 47625 h 542925"/>
              <a:gd name="connsiteX15" fmla="*/ 0 w 588169"/>
              <a:gd name="connsiteY15" fmla="*/ 28575 h 542925"/>
              <a:gd name="connsiteX16" fmla="*/ 9525 w 588169"/>
              <a:gd name="connsiteY16" fmla="*/ 11906 h 542925"/>
              <a:gd name="connsiteX17" fmla="*/ 33338 w 588169"/>
              <a:gd name="connsiteY17" fmla="*/ 9525 h 542925"/>
              <a:gd name="connsiteX18" fmla="*/ 138113 w 588169"/>
              <a:gd name="connsiteY18" fmla="*/ 50006 h 542925"/>
              <a:gd name="connsiteX19" fmla="*/ 228600 w 588169"/>
              <a:gd name="connsiteY19" fmla="*/ 88106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88169" h="542925">
                <a:moveTo>
                  <a:pt x="228600" y="88106"/>
                </a:moveTo>
                <a:lnTo>
                  <a:pt x="381000" y="145256"/>
                </a:lnTo>
                <a:lnTo>
                  <a:pt x="423863" y="157162"/>
                </a:lnTo>
                <a:lnTo>
                  <a:pt x="454819" y="161925"/>
                </a:lnTo>
                <a:lnTo>
                  <a:pt x="490538" y="157162"/>
                </a:lnTo>
                <a:lnTo>
                  <a:pt x="521494" y="150018"/>
                </a:lnTo>
                <a:lnTo>
                  <a:pt x="588169" y="0"/>
                </a:lnTo>
                <a:lnTo>
                  <a:pt x="538163" y="542925"/>
                </a:lnTo>
                <a:lnTo>
                  <a:pt x="495300" y="509587"/>
                </a:lnTo>
                <a:lnTo>
                  <a:pt x="421481" y="426243"/>
                </a:lnTo>
                <a:lnTo>
                  <a:pt x="319088" y="321468"/>
                </a:lnTo>
                <a:lnTo>
                  <a:pt x="209550" y="219075"/>
                </a:lnTo>
                <a:lnTo>
                  <a:pt x="92869" y="123825"/>
                </a:lnTo>
                <a:lnTo>
                  <a:pt x="19050" y="66675"/>
                </a:lnTo>
                <a:lnTo>
                  <a:pt x="4763" y="47625"/>
                </a:lnTo>
                <a:lnTo>
                  <a:pt x="0" y="28575"/>
                </a:lnTo>
                <a:lnTo>
                  <a:pt x="9525" y="11906"/>
                </a:lnTo>
                <a:lnTo>
                  <a:pt x="33338" y="9525"/>
                </a:lnTo>
                <a:lnTo>
                  <a:pt x="138113" y="50006"/>
                </a:lnTo>
                <a:lnTo>
                  <a:pt x="228600" y="881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253394-BFA6-41D8-8B86-0425A101BC71}"/>
              </a:ext>
            </a:extLst>
          </p:cNvPr>
          <p:cNvGrpSpPr/>
          <p:nvPr/>
        </p:nvGrpSpPr>
        <p:grpSpPr>
          <a:xfrm>
            <a:off x="2428875" y="1417638"/>
            <a:ext cx="4876800" cy="4749800"/>
            <a:chOff x="2581275" y="1541463"/>
            <a:chExt cx="4876800" cy="47498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3CC5D68D-DE9E-40D6-B634-03A4D5A7BA81}"/>
                </a:ext>
              </a:extLst>
            </p:cNvPr>
            <p:cNvSpPr/>
            <p:nvPr/>
          </p:nvSpPr>
          <p:spPr>
            <a:xfrm>
              <a:off x="2851150" y="20145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62E6688E-15D7-422A-B958-FCA940CA6DD8}"/>
                </a:ext>
              </a:extLst>
            </p:cNvPr>
            <p:cNvSpPr/>
            <p:nvPr/>
          </p:nvSpPr>
          <p:spPr>
            <a:xfrm>
              <a:off x="4760913" y="15922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05C788D1-CFF8-4819-8777-CA460E928423}"/>
                </a:ext>
              </a:extLst>
            </p:cNvPr>
            <p:cNvSpPr/>
            <p:nvPr/>
          </p:nvSpPr>
          <p:spPr>
            <a:xfrm rot="16200000">
              <a:off x="2063751" y="46720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D7B6F9C1-7E58-497E-B0F6-21C96C256A5F}"/>
                </a:ext>
              </a:extLst>
            </p:cNvPr>
            <p:cNvSpPr/>
            <p:nvPr/>
          </p:nvSpPr>
          <p:spPr>
            <a:xfrm rot="16200000">
              <a:off x="3032919" y="21343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6ADAC862-F2A9-4EB6-9D61-10F070AC4998}"/>
                </a:ext>
              </a:extLst>
            </p:cNvPr>
            <p:cNvSpPr/>
            <p:nvPr/>
          </p:nvSpPr>
          <p:spPr>
            <a:xfrm>
              <a:off x="2962275" y="25336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B58BEC0-1BD0-4DE9-BDD8-2C6F2B58AE64}"/>
                </a:ext>
              </a:extLst>
            </p:cNvPr>
            <p:cNvSpPr/>
            <p:nvPr/>
          </p:nvSpPr>
          <p:spPr>
            <a:xfrm>
              <a:off x="2581275" y="29987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FB681BB-D114-4F41-9A25-23D361239F91}"/>
                </a:ext>
              </a:extLst>
            </p:cNvPr>
            <p:cNvSpPr/>
            <p:nvPr/>
          </p:nvSpPr>
          <p:spPr>
            <a:xfrm rot="16200000">
              <a:off x="2625726" y="42465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8ECFCF89-E0F9-4DA1-B85C-649DCC608E02}"/>
                </a:ext>
              </a:extLst>
            </p:cNvPr>
            <p:cNvSpPr/>
            <p:nvPr/>
          </p:nvSpPr>
          <p:spPr>
            <a:xfrm>
              <a:off x="3789363" y="56276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856B1EDF-EC78-47E8-BFF8-E5F5C4FC4363}"/>
                </a:ext>
              </a:extLst>
            </p:cNvPr>
            <p:cNvSpPr/>
            <p:nvPr/>
          </p:nvSpPr>
          <p:spPr>
            <a:xfrm>
              <a:off x="3327400" y="42211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CBB0ED9-742A-4228-930D-6FB79669A959}"/>
                </a:ext>
              </a:extLst>
            </p:cNvPr>
            <p:cNvSpPr/>
            <p:nvPr/>
          </p:nvSpPr>
          <p:spPr>
            <a:xfrm>
              <a:off x="3300413" y="48212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026C52B2-E712-4D3C-A90C-61FA0AA386F1}"/>
                </a:ext>
              </a:extLst>
            </p:cNvPr>
            <p:cNvSpPr/>
            <p:nvPr/>
          </p:nvSpPr>
          <p:spPr>
            <a:xfrm>
              <a:off x="5414963" y="20335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D0F779CD-714E-4FC0-91D8-A6AA6C7C4EAB}"/>
                </a:ext>
              </a:extLst>
            </p:cNvPr>
            <p:cNvSpPr/>
            <p:nvPr/>
          </p:nvSpPr>
          <p:spPr>
            <a:xfrm>
              <a:off x="5918200" y="22050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8DD0ECFD-B4FA-4347-8EB4-5CC7C5D6D6C9}"/>
                </a:ext>
              </a:extLst>
            </p:cNvPr>
            <p:cNvSpPr/>
            <p:nvPr/>
          </p:nvSpPr>
          <p:spPr>
            <a:xfrm>
              <a:off x="5018088" y="29765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BCAB97D2-6437-4B30-BC99-29D7129F402B}"/>
                </a:ext>
              </a:extLst>
            </p:cNvPr>
            <p:cNvSpPr/>
            <p:nvPr/>
          </p:nvSpPr>
          <p:spPr>
            <a:xfrm>
              <a:off x="4722813" y="36020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3B6B749B-FC69-4017-A91E-FEE215527FF8}"/>
                </a:ext>
              </a:extLst>
            </p:cNvPr>
            <p:cNvSpPr/>
            <p:nvPr/>
          </p:nvSpPr>
          <p:spPr>
            <a:xfrm>
              <a:off x="5065713" y="43608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77718687-24B7-4E07-88F0-F89449BF7F58}"/>
                </a:ext>
              </a:extLst>
            </p:cNvPr>
            <p:cNvSpPr/>
            <p:nvPr/>
          </p:nvSpPr>
          <p:spPr>
            <a:xfrm rot="16200000">
              <a:off x="4368801" y="44894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E1C93198-ABF3-456E-8A57-217AC82A2E7B}"/>
                </a:ext>
              </a:extLst>
            </p:cNvPr>
            <p:cNvSpPr/>
            <p:nvPr/>
          </p:nvSpPr>
          <p:spPr>
            <a:xfrm>
              <a:off x="5343525" y="55959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7E21CEF1-9D46-436F-BB66-F69FBBE4DD6C}"/>
              </a:ext>
            </a:extLst>
          </p:cNvPr>
          <p:cNvGrpSpPr/>
          <p:nvPr/>
        </p:nvGrpSpPr>
        <p:grpSpPr>
          <a:xfrm>
            <a:off x="2428875" y="1389063"/>
            <a:ext cx="4876800" cy="4749800"/>
            <a:chOff x="2428875" y="1389063"/>
            <a:chExt cx="4876800" cy="4749800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6E683644-5214-40B6-9828-D9B2A0217B80}"/>
                </a:ext>
              </a:extLst>
            </p:cNvPr>
            <p:cNvSpPr/>
            <p:nvPr/>
          </p:nvSpPr>
          <p:spPr>
            <a:xfrm>
              <a:off x="2698750" y="18621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376BC907-D988-43EA-881C-66B8E6B767B3}"/>
                </a:ext>
              </a:extLst>
            </p:cNvPr>
            <p:cNvSpPr/>
            <p:nvPr/>
          </p:nvSpPr>
          <p:spPr>
            <a:xfrm>
              <a:off x="4608513" y="14398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C587B7C4-22B1-4F2B-89CE-428C795C7564}"/>
                </a:ext>
              </a:extLst>
            </p:cNvPr>
            <p:cNvSpPr/>
            <p:nvPr/>
          </p:nvSpPr>
          <p:spPr>
            <a:xfrm rot="16200000">
              <a:off x="1911351" y="45196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566D2DB2-9C37-4001-BCFF-D45AF75B622D}"/>
                </a:ext>
              </a:extLst>
            </p:cNvPr>
            <p:cNvSpPr/>
            <p:nvPr/>
          </p:nvSpPr>
          <p:spPr>
            <a:xfrm rot="16200000">
              <a:off x="2880519" y="19819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C4516656-407A-4D6D-B115-60F24E0E9BBD}"/>
                </a:ext>
              </a:extLst>
            </p:cNvPr>
            <p:cNvSpPr/>
            <p:nvPr/>
          </p:nvSpPr>
          <p:spPr>
            <a:xfrm>
              <a:off x="2809875" y="23812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5EFC90C0-3457-4055-9E54-E971542F2134}"/>
                </a:ext>
              </a:extLst>
            </p:cNvPr>
            <p:cNvSpPr/>
            <p:nvPr/>
          </p:nvSpPr>
          <p:spPr>
            <a:xfrm>
              <a:off x="2428875" y="28463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5">
              <a:extLst>
                <a:ext uri="{FF2B5EF4-FFF2-40B4-BE49-F238E27FC236}">
                  <a16:creationId xmlns:a16="http://schemas.microsoft.com/office/drawing/2014/main" id="{92C51009-BFFD-4F26-9AC1-12F82D6462D1}"/>
                </a:ext>
              </a:extLst>
            </p:cNvPr>
            <p:cNvSpPr/>
            <p:nvPr/>
          </p:nvSpPr>
          <p:spPr>
            <a:xfrm rot="16200000">
              <a:off x="2473326" y="40941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9EBF8BAF-18D7-473F-A9BC-ABD5FFE101FF}"/>
                </a:ext>
              </a:extLst>
            </p:cNvPr>
            <p:cNvSpPr/>
            <p:nvPr/>
          </p:nvSpPr>
          <p:spPr>
            <a:xfrm>
              <a:off x="3636963" y="54752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A8B4DE29-5A35-4124-9D24-68A9EF5140E0}"/>
                </a:ext>
              </a:extLst>
            </p:cNvPr>
            <p:cNvSpPr/>
            <p:nvPr/>
          </p:nvSpPr>
          <p:spPr>
            <a:xfrm>
              <a:off x="3175000" y="40687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1A6FE860-ACC4-4E96-93FF-F2AB418C3891}"/>
                </a:ext>
              </a:extLst>
            </p:cNvPr>
            <p:cNvSpPr/>
            <p:nvPr/>
          </p:nvSpPr>
          <p:spPr>
            <a:xfrm>
              <a:off x="3148013" y="46688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298E96C0-74E4-409F-84A4-69BF620B78DB}"/>
                </a:ext>
              </a:extLst>
            </p:cNvPr>
            <p:cNvSpPr/>
            <p:nvPr/>
          </p:nvSpPr>
          <p:spPr>
            <a:xfrm>
              <a:off x="5262563" y="18811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2DD06B87-181F-4A03-9272-36401ED5C8FB}"/>
                </a:ext>
              </a:extLst>
            </p:cNvPr>
            <p:cNvSpPr/>
            <p:nvPr/>
          </p:nvSpPr>
          <p:spPr>
            <a:xfrm>
              <a:off x="5765800" y="20526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7E0EBE72-0A17-46DC-8CA2-93EC41558B41}"/>
                </a:ext>
              </a:extLst>
            </p:cNvPr>
            <p:cNvSpPr/>
            <p:nvPr/>
          </p:nvSpPr>
          <p:spPr>
            <a:xfrm>
              <a:off x="4865688" y="28241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9">
              <a:extLst>
                <a:ext uri="{FF2B5EF4-FFF2-40B4-BE49-F238E27FC236}">
                  <a16:creationId xmlns:a16="http://schemas.microsoft.com/office/drawing/2014/main" id="{18AA160F-F1EA-437E-BF48-A585E0CCBBE9}"/>
                </a:ext>
              </a:extLst>
            </p:cNvPr>
            <p:cNvSpPr/>
            <p:nvPr/>
          </p:nvSpPr>
          <p:spPr>
            <a:xfrm>
              <a:off x="4570413" y="34496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F1D61F75-D196-44BE-A251-457CE843CA6E}"/>
                </a:ext>
              </a:extLst>
            </p:cNvPr>
            <p:cNvSpPr/>
            <p:nvPr/>
          </p:nvSpPr>
          <p:spPr>
            <a:xfrm>
              <a:off x="4913313" y="42084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8E938731-6772-496E-AD6F-35D4F0338C0E}"/>
                </a:ext>
              </a:extLst>
            </p:cNvPr>
            <p:cNvSpPr/>
            <p:nvPr/>
          </p:nvSpPr>
          <p:spPr>
            <a:xfrm rot="16200000">
              <a:off x="4216401" y="43370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03E96A06-2B87-43EE-B694-CFF54D2E336D}"/>
                </a:ext>
              </a:extLst>
            </p:cNvPr>
            <p:cNvSpPr/>
            <p:nvPr/>
          </p:nvSpPr>
          <p:spPr>
            <a:xfrm>
              <a:off x="5191125" y="54435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4681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14B5FB-C5E8-484B-BF2D-F77FF8092A0E}"/>
              </a:ext>
            </a:extLst>
          </p:cNvPr>
          <p:cNvGrpSpPr/>
          <p:nvPr/>
        </p:nvGrpSpPr>
        <p:grpSpPr>
          <a:xfrm>
            <a:off x="2428875" y="1389063"/>
            <a:ext cx="4876800" cy="4749800"/>
            <a:chOff x="2428875" y="1389063"/>
            <a:chExt cx="4876800" cy="47498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6E6C7E-0B72-7047-B1DE-AF0B0F164C8E}"/>
                </a:ext>
              </a:extLst>
            </p:cNvPr>
            <p:cNvSpPr/>
            <p:nvPr/>
          </p:nvSpPr>
          <p:spPr>
            <a:xfrm>
              <a:off x="2698750" y="1862138"/>
              <a:ext cx="1857375" cy="433387"/>
            </a:xfrm>
            <a:custGeom>
              <a:avLst/>
              <a:gdLst>
                <a:gd name="connsiteX0" fmla="*/ 1383507 w 1857375"/>
                <a:gd name="connsiteY0" fmla="*/ 269081 h 433387"/>
                <a:gd name="connsiteX1" fmla="*/ 1128713 w 1857375"/>
                <a:gd name="connsiteY1" fmla="*/ 300037 h 433387"/>
                <a:gd name="connsiteX2" fmla="*/ 981075 w 1857375"/>
                <a:gd name="connsiteY2" fmla="*/ 314325 h 433387"/>
                <a:gd name="connsiteX3" fmla="*/ 690563 w 1857375"/>
                <a:gd name="connsiteY3" fmla="*/ 364331 h 433387"/>
                <a:gd name="connsiteX4" fmla="*/ 447675 w 1857375"/>
                <a:gd name="connsiteY4" fmla="*/ 404812 h 433387"/>
                <a:gd name="connsiteX5" fmla="*/ 359569 w 1857375"/>
                <a:gd name="connsiteY5" fmla="*/ 423862 h 433387"/>
                <a:gd name="connsiteX6" fmla="*/ 321469 w 1857375"/>
                <a:gd name="connsiteY6" fmla="*/ 431006 h 433387"/>
                <a:gd name="connsiteX7" fmla="*/ 297657 w 1857375"/>
                <a:gd name="connsiteY7" fmla="*/ 433387 h 433387"/>
                <a:gd name="connsiteX8" fmla="*/ 266700 w 1857375"/>
                <a:gd name="connsiteY8" fmla="*/ 426243 h 433387"/>
                <a:gd name="connsiteX9" fmla="*/ 230982 w 1857375"/>
                <a:gd name="connsiteY9" fmla="*/ 409575 h 433387"/>
                <a:gd name="connsiteX10" fmla="*/ 180975 w 1857375"/>
                <a:gd name="connsiteY10" fmla="*/ 373856 h 433387"/>
                <a:gd name="connsiteX11" fmla="*/ 119063 w 1857375"/>
                <a:gd name="connsiteY11" fmla="*/ 314325 h 433387"/>
                <a:gd name="connsiteX12" fmla="*/ 38100 w 1857375"/>
                <a:gd name="connsiteY12" fmla="*/ 219075 h 433387"/>
                <a:gd name="connsiteX13" fmla="*/ 16669 w 1857375"/>
                <a:gd name="connsiteY13" fmla="*/ 192881 h 433387"/>
                <a:gd name="connsiteX14" fmla="*/ 4763 w 1857375"/>
                <a:gd name="connsiteY14" fmla="*/ 169068 h 433387"/>
                <a:gd name="connsiteX15" fmla="*/ 0 w 1857375"/>
                <a:gd name="connsiteY15" fmla="*/ 150018 h 433387"/>
                <a:gd name="connsiteX16" fmla="*/ 2382 w 1857375"/>
                <a:gd name="connsiteY16" fmla="*/ 130968 h 433387"/>
                <a:gd name="connsiteX17" fmla="*/ 11907 w 1857375"/>
                <a:gd name="connsiteY17" fmla="*/ 123825 h 433387"/>
                <a:gd name="connsiteX18" fmla="*/ 26194 w 1857375"/>
                <a:gd name="connsiteY18" fmla="*/ 121443 h 433387"/>
                <a:gd name="connsiteX19" fmla="*/ 47625 w 1857375"/>
                <a:gd name="connsiteY19" fmla="*/ 126206 h 433387"/>
                <a:gd name="connsiteX20" fmla="*/ 71438 w 1857375"/>
                <a:gd name="connsiteY20" fmla="*/ 142875 h 433387"/>
                <a:gd name="connsiteX21" fmla="*/ 107157 w 1857375"/>
                <a:gd name="connsiteY21" fmla="*/ 176212 h 433387"/>
                <a:gd name="connsiteX22" fmla="*/ 142875 w 1857375"/>
                <a:gd name="connsiteY22" fmla="*/ 197643 h 433387"/>
                <a:gd name="connsiteX23" fmla="*/ 190500 w 1857375"/>
                <a:gd name="connsiteY23" fmla="*/ 214312 h 433387"/>
                <a:gd name="connsiteX24" fmla="*/ 223838 w 1857375"/>
                <a:gd name="connsiteY24" fmla="*/ 223837 h 433387"/>
                <a:gd name="connsiteX25" fmla="*/ 259557 w 1857375"/>
                <a:gd name="connsiteY25" fmla="*/ 228600 h 433387"/>
                <a:gd name="connsiteX26" fmla="*/ 292894 w 1857375"/>
                <a:gd name="connsiteY26" fmla="*/ 230981 h 433387"/>
                <a:gd name="connsiteX27" fmla="*/ 357188 w 1857375"/>
                <a:gd name="connsiteY27" fmla="*/ 230981 h 433387"/>
                <a:gd name="connsiteX28" fmla="*/ 471488 w 1857375"/>
                <a:gd name="connsiteY28" fmla="*/ 221456 h 433387"/>
                <a:gd name="connsiteX29" fmla="*/ 683419 w 1857375"/>
                <a:gd name="connsiteY29" fmla="*/ 200025 h 433387"/>
                <a:gd name="connsiteX30" fmla="*/ 981075 w 1857375"/>
                <a:gd name="connsiteY30" fmla="*/ 157162 h 433387"/>
                <a:gd name="connsiteX31" fmla="*/ 1154907 w 1857375"/>
                <a:gd name="connsiteY31" fmla="*/ 147637 h 433387"/>
                <a:gd name="connsiteX32" fmla="*/ 1331119 w 1857375"/>
                <a:gd name="connsiteY32" fmla="*/ 107156 h 433387"/>
                <a:gd name="connsiteX33" fmla="*/ 1395413 w 1857375"/>
                <a:gd name="connsiteY33" fmla="*/ 90487 h 433387"/>
                <a:gd name="connsiteX34" fmla="*/ 1454944 w 1857375"/>
                <a:gd name="connsiteY34" fmla="*/ 69056 h 433387"/>
                <a:gd name="connsiteX35" fmla="*/ 1521619 w 1857375"/>
                <a:gd name="connsiteY35" fmla="*/ 42862 h 433387"/>
                <a:gd name="connsiteX36" fmla="*/ 1566863 w 1857375"/>
                <a:gd name="connsiteY36" fmla="*/ 19050 h 433387"/>
                <a:gd name="connsiteX37" fmla="*/ 1590675 w 1857375"/>
                <a:gd name="connsiteY37" fmla="*/ 2381 h 433387"/>
                <a:gd name="connsiteX38" fmla="*/ 1609725 w 1857375"/>
                <a:gd name="connsiteY38" fmla="*/ 0 h 433387"/>
                <a:gd name="connsiteX39" fmla="*/ 1664494 w 1857375"/>
                <a:gd name="connsiteY39" fmla="*/ 9525 h 433387"/>
                <a:gd name="connsiteX40" fmla="*/ 1757363 w 1857375"/>
                <a:gd name="connsiteY40" fmla="*/ 40481 h 433387"/>
                <a:gd name="connsiteX41" fmla="*/ 1816894 w 1857375"/>
                <a:gd name="connsiteY41" fmla="*/ 69056 h 433387"/>
                <a:gd name="connsiteX42" fmla="*/ 1843088 w 1857375"/>
                <a:gd name="connsiteY42" fmla="*/ 85725 h 433387"/>
                <a:gd name="connsiteX43" fmla="*/ 1854994 w 1857375"/>
                <a:gd name="connsiteY43" fmla="*/ 102393 h 433387"/>
                <a:gd name="connsiteX44" fmla="*/ 1857375 w 1857375"/>
                <a:gd name="connsiteY44" fmla="*/ 121443 h 433387"/>
                <a:gd name="connsiteX45" fmla="*/ 1850232 w 1857375"/>
                <a:gd name="connsiteY45" fmla="*/ 140493 h 433387"/>
                <a:gd name="connsiteX46" fmla="*/ 1835944 w 1857375"/>
                <a:gd name="connsiteY46" fmla="*/ 166687 h 433387"/>
                <a:gd name="connsiteX47" fmla="*/ 1816894 w 1857375"/>
                <a:gd name="connsiteY47" fmla="*/ 190500 h 433387"/>
                <a:gd name="connsiteX48" fmla="*/ 1793082 w 1857375"/>
                <a:gd name="connsiteY48" fmla="*/ 207168 h 433387"/>
                <a:gd name="connsiteX49" fmla="*/ 1738313 w 1857375"/>
                <a:gd name="connsiteY49" fmla="*/ 228600 h 433387"/>
                <a:gd name="connsiteX50" fmla="*/ 1626394 w 1857375"/>
                <a:gd name="connsiteY50" fmla="*/ 247650 h 433387"/>
                <a:gd name="connsiteX51" fmla="*/ 1383507 w 1857375"/>
                <a:gd name="connsiteY51" fmla="*/ 26908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33387">
                  <a:moveTo>
                    <a:pt x="1383507" y="269081"/>
                  </a:moveTo>
                  <a:lnTo>
                    <a:pt x="1128713" y="300037"/>
                  </a:lnTo>
                  <a:lnTo>
                    <a:pt x="981075" y="314325"/>
                  </a:lnTo>
                  <a:lnTo>
                    <a:pt x="690563" y="364331"/>
                  </a:lnTo>
                  <a:lnTo>
                    <a:pt x="447675" y="404812"/>
                  </a:lnTo>
                  <a:lnTo>
                    <a:pt x="359569" y="423862"/>
                  </a:lnTo>
                  <a:lnTo>
                    <a:pt x="321469" y="431006"/>
                  </a:lnTo>
                  <a:lnTo>
                    <a:pt x="297657" y="433387"/>
                  </a:lnTo>
                  <a:lnTo>
                    <a:pt x="266700" y="426243"/>
                  </a:lnTo>
                  <a:lnTo>
                    <a:pt x="230982" y="409575"/>
                  </a:lnTo>
                  <a:lnTo>
                    <a:pt x="180975" y="373856"/>
                  </a:lnTo>
                  <a:lnTo>
                    <a:pt x="119063" y="314325"/>
                  </a:lnTo>
                  <a:lnTo>
                    <a:pt x="38100" y="219075"/>
                  </a:lnTo>
                  <a:lnTo>
                    <a:pt x="16669" y="192881"/>
                  </a:lnTo>
                  <a:lnTo>
                    <a:pt x="4763" y="169068"/>
                  </a:lnTo>
                  <a:lnTo>
                    <a:pt x="0" y="150018"/>
                  </a:lnTo>
                  <a:lnTo>
                    <a:pt x="2382" y="130968"/>
                  </a:lnTo>
                  <a:lnTo>
                    <a:pt x="11907" y="123825"/>
                  </a:lnTo>
                  <a:lnTo>
                    <a:pt x="26194" y="121443"/>
                  </a:lnTo>
                  <a:lnTo>
                    <a:pt x="47625" y="126206"/>
                  </a:lnTo>
                  <a:lnTo>
                    <a:pt x="71438" y="142875"/>
                  </a:lnTo>
                  <a:lnTo>
                    <a:pt x="107157" y="176212"/>
                  </a:lnTo>
                  <a:lnTo>
                    <a:pt x="142875" y="197643"/>
                  </a:lnTo>
                  <a:lnTo>
                    <a:pt x="190500" y="214312"/>
                  </a:lnTo>
                  <a:lnTo>
                    <a:pt x="223838" y="223837"/>
                  </a:lnTo>
                  <a:lnTo>
                    <a:pt x="259557" y="228600"/>
                  </a:lnTo>
                  <a:lnTo>
                    <a:pt x="292894" y="230981"/>
                  </a:lnTo>
                  <a:lnTo>
                    <a:pt x="357188" y="230981"/>
                  </a:lnTo>
                  <a:lnTo>
                    <a:pt x="471488" y="221456"/>
                  </a:lnTo>
                  <a:lnTo>
                    <a:pt x="683419" y="200025"/>
                  </a:lnTo>
                  <a:lnTo>
                    <a:pt x="981075" y="157162"/>
                  </a:lnTo>
                  <a:lnTo>
                    <a:pt x="1154907" y="147637"/>
                  </a:lnTo>
                  <a:lnTo>
                    <a:pt x="1331119" y="107156"/>
                  </a:lnTo>
                  <a:lnTo>
                    <a:pt x="1395413" y="90487"/>
                  </a:lnTo>
                  <a:lnTo>
                    <a:pt x="1454944" y="69056"/>
                  </a:lnTo>
                  <a:lnTo>
                    <a:pt x="1521619" y="42862"/>
                  </a:lnTo>
                  <a:lnTo>
                    <a:pt x="1566863" y="19050"/>
                  </a:lnTo>
                  <a:lnTo>
                    <a:pt x="1590675" y="2381"/>
                  </a:lnTo>
                  <a:lnTo>
                    <a:pt x="1609725" y="0"/>
                  </a:lnTo>
                  <a:lnTo>
                    <a:pt x="1664494" y="9525"/>
                  </a:lnTo>
                  <a:lnTo>
                    <a:pt x="1757363" y="40481"/>
                  </a:lnTo>
                  <a:lnTo>
                    <a:pt x="1816894" y="69056"/>
                  </a:lnTo>
                  <a:lnTo>
                    <a:pt x="1843088" y="85725"/>
                  </a:lnTo>
                  <a:lnTo>
                    <a:pt x="1854994" y="102393"/>
                  </a:lnTo>
                  <a:lnTo>
                    <a:pt x="1857375" y="121443"/>
                  </a:lnTo>
                  <a:lnTo>
                    <a:pt x="1850232" y="140493"/>
                  </a:lnTo>
                  <a:lnTo>
                    <a:pt x="1835944" y="166687"/>
                  </a:lnTo>
                  <a:lnTo>
                    <a:pt x="1816894" y="190500"/>
                  </a:lnTo>
                  <a:lnTo>
                    <a:pt x="1793082" y="207168"/>
                  </a:lnTo>
                  <a:lnTo>
                    <a:pt x="1738313" y="228600"/>
                  </a:lnTo>
                  <a:lnTo>
                    <a:pt x="1626394" y="247650"/>
                  </a:lnTo>
                  <a:lnTo>
                    <a:pt x="1383507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B606398-6E67-0741-A31A-F5CD65780DBE}"/>
                </a:ext>
              </a:extLst>
            </p:cNvPr>
            <p:cNvSpPr/>
            <p:nvPr/>
          </p:nvSpPr>
          <p:spPr>
            <a:xfrm>
              <a:off x="4608513" y="1439863"/>
              <a:ext cx="1076325" cy="1492250"/>
            </a:xfrm>
            <a:custGeom>
              <a:avLst/>
              <a:gdLst>
                <a:gd name="connsiteX0" fmla="*/ 566737 w 1076325"/>
                <a:gd name="connsiteY0" fmla="*/ 1002507 h 1490663"/>
                <a:gd name="connsiteX1" fmla="*/ 433387 w 1076325"/>
                <a:gd name="connsiteY1" fmla="*/ 1150144 h 1490663"/>
                <a:gd name="connsiteX2" fmla="*/ 269081 w 1076325"/>
                <a:gd name="connsiteY2" fmla="*/ 1309688 h 1490663"/>
                <a:gd name="connsiteX3" fmla="*/ 45244 w 1076325"/>
                <a:gd name="connsiteY3" fmla="*/ 1490663 h 1490663"/>
                <a:gd name="connsiteX4" fmla="*/ 0 w 1076325"/>
                <a:gd name="connsiteY4" fmla="*/ 1469232 h 1490663"/>
                <a:gd name="connsiteX5" fmla="*/ 50006 w 1076325"/>
                <a:gd name="connsiteY5" fmla="*/ 1404938 h 1490663"/>
                <a:gd name="connsiteX6" fmla="*/ 166687 w 1076325"/>
                <a:gd name="connsiteY6" fmla="*/ 1271588 h 1490663"/>
                <a:gd name="connsiteX7" fmla="*/ 285750 w 1076325"/>
                <a:gd name="connsiteY7" fmla="*/ 1114425 h 1490663"/>
                <a:gd name="connsiteX8" fmla="*/ 388144 w 1076325"/>
                <a:gd name="connsiteY8" fmla="*/ 969169 h 1490663"/>
                <a:gd name="connsiteX9" fmla="*/ 481012 w 1076325"/>
                <a:gd name="connsiteY9" fmla="*/ 828675 h 1490663"/>
                <a:gd name="connsiteX10" fmla="*/ 542925 w 1076325"/>
                <a:gd name="connsiteY10" fmla="*/ 711994 h 1490663"/>
                <a:gd name="connsiteX11" fmla="*/ 614362 w 1076325"/>
                <a:gd name="connsiteY11" fmla="*/ 573882 h 1490663"/>
                <a:gd name="connsiteX12" fmla="*/ 690562 w 1076325"/>
                <a:gd name="connsiteY12" fmla="*/ 402432 h 1490663"/>
                <a:gd name="connsiteX13" fmla="*/ 759619 w 1076325"/>
                <a:gd name="connsiteY13" fmla="*/ 230982 h 1490663"/>
                <a:gd name="connsiteX14" fmla="*/ 766762 w 1076325"/>
                <a:gd name="connsiteY14" fmla="*/ 207169 h 1490663"/>
                <a:gd name="connsiteX15" fmla="*/ 766762 w 1076325"/>
                <a:gd name="connsiteY15" fmla="*/ 183357 h 1490663"/>
                <a:gd name="connsiteX16" fmla="*/ 764381 w 1076325"/>
                <a:gd name="connsiteY16" fmla="*/ 154782 h 1490663"/>
                <a:gd name="connsiteX17" fmla="*/ 752475 w 1076325"/>
                <a:gd name="connsiteY17" fmla="*/ 121444 h 1490663"/>
                <a:gd name="connsiteX18" fmla="*/ 738187 w 1076325"/>
                <a:gd name="connsiteY18" fmla="*/ 95250 h 1490663"/>
                <a:gd name="connsiteX19" fmla="*/ 723900 w 1076325"/>
                <a:gd name="connsiteY19" fmla="*/ 78582 h 1490663"/>
                <a:gd name="connsiteX20" fmla="*/ 707231 w 1076325"/>
                <a:gd name="connsiteY20" fmla="*/ 64294 h 1490663"/>
                <a:gd name="connsiteX21" fmla="*/ 695325 w 1076325"/>
                <a:gd name="connsiteY21" fmla="*/ 47625 h 1490663"/>
                <a:gd name="connsiteX22" fmla="*/ 688181 w 1076325"/>
                <a:gd name="connsiteY22" fmla="*/ 28575 h 1490663"/>
                <a:gd name="connsiteX23" fmla="*/ 690562 w 1076325"/>
                <a:gd name="connsiteY23" fmla="*/ 14288 h 1490663"/>
                <a:gd name="connsiteX24" fmla="*/ 702469 w 1076325"/>
                <a:gd name="connsiteY24" fmla="*/ 4763 h 1490663"/>
                <a:gd name="connsiteX25" fmla="*/ 728662 w 1076325"/>
                <a:gd name="connsiteY25" fmla="*/ 0 h 1490663"/>
                <a:gd name="connsiteX26" fmla="*/ 771525 w 1076325"/>
                <a:gd name="connsiteY26" fmla="*/ 4763 h 1490663"/>
                <a:gd name="connsiteX27" fmla="*/ 840581 w 1076325"/>
                <a:gd name="connsiteY27" fmla="*/ 23813 h 1490663"/>
                <a:gd name="connsiteX28" fmla="*/ 890587 w 1076325"/>
                <a:gd name="connsiteY28" fmla="*/ 45244 h 1490663"/>
                <a:gd name="connsiteX29" fmla="*/ 942975 w 1076325"/>
                <a:gd name="connsiteY29" fmla="*/ 71438 h 1490663"/>
                <a:gd name="connsiteX30" fmla="*/ 983456 w 1076325"/>
                <a:gd name="connsiteY30" fmla="*/ 97632 h 1490663"/>
                <a:gd name="connsiteX31" fmla="*/ 1014412 w 1076325"/>
                <a:gd name="connsiteY31" fmla="*/ 123825 h 1490663"/>
                <a:gd name="connsiteX32" fmla="*/ 1038225 w 1076325"/>
                <a:gd name="connsiteY32" fmla="*/ 152400 h 1490663"/>
                <a:gd name="connsiteX33" fmla="*/ 1059656 w 1076325"/>
                <a:gd name="connsiteY33" fmla="*/ 180975 h 1490663"/>
                <a:gd name="connsiteX34" fmla="*/ 1073944 w 1076325"/>
                <a:gd name="connsiteY34" fmla="*/ 204788 h 1490663"/>
                <a:gd name="connsiteX35" fmla="*/ 1076325 w 1076325"/>
                <a:gd name="connsiteY35" fmla="*/ 216694 h 1490663"/>
                <a:gd name="connsiteX36" fmla="*/ 1076325 w 1076325"/>
                <a:gd name="connsiteY36" fmla="*/ 235744 h 1490663"/>
                <a:gd name="connsiteX37" fmla="*/ 1064419 w 1076325"/>
                <a:gd name="connsiteY37" fmla="*/ 261938 h 1490663"/>
                <a:gd name="connsiteX38" fmla="*/ 1033462 w 1076325"/>
                <a:gd name="connsiteY38" fmla="*/ 292894 h 1490663"/>
                <a:gd name="connsiteX39" fmla="*/ 1002506 w 1076325"/>
                <a:gd name="connsiteY39" fmla="*/ 319088 h 1490663"/>
                <a:gd name="connsiteX40" fmla="*/ 840581 w 1076325"/>
                <a:gd name="connsiteY40" fmla="*/ 619125 h 1490663"/>
                <a:gd name="connsiteX41" fmla="*/ 726281 w 1076325"/>
                <a:gd name="connsiteY41" fmla="*/ 785813 h 1490663"/>
                <a:gd name="connsiteX42" fmla="*/ 566737 w 1076325"/>
                <a:gd name="connsiteY42" fmla="*/ 1002507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76325" h="1490663">
                  <a:moveTo>
                    <a:pt x="566737" y="1002507"/>
                  </a:moveTo>
                  <a:lnTo>
                    <a:pt x="433387" y="1150144"/>
                  </a:lnTo>
                  <a:lnTo>
                    <a:pt x="269081" y="1309688"/>
                  </a:lnTo>
                  <a:lnTo>
                    <a:pt x="45244" y="1490663"/>
                  </a:lnTo>
                  <a:lnTo>
                    <a:pt x="0" y="1469232"/>
                  </a:lnTo>
                  <a:lnTo>
                    <a:pt x="50006" y="1404938"/>
                  </a:lnTo>
                  <a:lnTo>
                    <a:pt x="166687" y="1271588"/>
                  </a:lnTo>
                  <a:lnTo>
                    <a:pt x="285750" y="1114425"/>
                  </a:lnTo>
                  <a:lnTo>
                    <a:pt x="388144" y="969169"/>
                  </a:lnTo>
                  <a:lnTo>
                    <a:pt x="481012" y="828675"/>
                  </a:lnTo>
                  <a:lnTo>
                    <a:pt x="542925" y="711994"/>
                  </a:lnTo>
                  <a:lnTo>
                    <a:pt x="614362" y="573882"/>
                  </a:lnTo>
                  <a:lnTo>
                    <a:pt x="690562" y="402432"/>
                  </a:lnTo>
                  <a:lnTo>
                    <a:pt x="759619" y="230982"/>
                  </a:lnTo>
                  <a:lnTo>
                    <a:pt x="766762" y="207169"/>
                  </a:lnTo>
                  <a:lnTo>
                    <a:pt x="766762" y="183357"/>
                  </a:lnTo>
                  <a:lnTo>
                    <a:pt x="764381" y="154782"/>
                  </a:lnTo>
                  <a:lnTo>
                    <a:pt x="752475" y="121444"/>
                  </a:lnTo>
                  <a:lnTo>
                    <a:pt x="738187" y="95250"/>
                  </a:lnTo>
                  <a:lnTo>
                    <a:pt x="723900" y="78582"/>
                  </a:lnTo>
                  <a:lnTo>
                    <a:pt x="707231" y="64294"/>
                  </a:lnTo>
                  <a:lnTo>
                    <a:pt x="695325" y="47625"/>
                  </a:lnTo>
                  <a:lnTo>
                    <a:pt x="688181" y="28575"/>
                  </a:lnTo>
                  <a:lnTo>
                    <a:pt x="690562" y="14288"/>
                  </a:lnTo>
                  <a:lnTo>
                    <a:pt x="702469" y="4763"/>
                  </a:lnTo>
                  <a:lnTo>
                    <a:pt x="728662" y="0"/>
                  </a:lnTo>
                  <a:lnTo>
                    <a:pt x="771525" y="4763"/>
                  </a:lnTo>
                  <a:lnTo>
                    <a:pt x="840581" y="23813"/>
                  </a:lnTo>
                  <a:lnTo>
                    <a:pt x="890587" y="45244"/>
                  </a:lnTo>
                  <a:lnTo>
                    <a:pt x="942975" y="71438"/>
                  </a:lnTo>
                  <a:lnTo>
                    <a:pt x="983456" y="97632"/>
                  </a:lnTo>
                  <a:lnTo>
                    <a:pt x="1014412" y="123825"/>
                  </a:lnTo>
                  <a:lnTo>
                    <a:pt x="1038225" y="152400"/>
                  </a:lnTo>
                  <a:lnTo>
                    <a:pt x="1059656" y="180975"/>
                  </a:lnTo>
                  <a:lnTo>
                    <a:pt x="1073944" y="204788"/>
                  </a:lnTo>
                  <a:lnTo>
                    <a:pt x="1076325" y="216694"/>
                  </a:lnTo>
                  <a:lnTo>
                    <a:pt x="1076325" y="235744"/>
                  </a:lnTo>
                  <a:lnTo>
                    <a:pt x="1064419" y="261938"/>
                  </a:lnTo>
                  <a:lnTo>
                    <a:pt x="1033462" y="292894"/>
                  </a:lnTo>
                  <a:lnTo>
                    <a:pt x="1002506" y="319088"/>
                  </a:lnTo>
                  <a:lnTo>
                    <a:pt x="840581" y="619125"/>
                  </a:lnTo>
                  <a:lnTo>
                    <a:pt x="726281" y="785813"/>
                  </a:lnTo>
                  <a:lnTo>
                    <a:pt x="566737" y="100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DBD57EF-66D8-BD41-ADB4-2EF8D4385F6B}"/>
                </a:ext>
              </a:extLst>
            </p:cNvPr>
            <p:cNvSpPr/>
            <p:nvPr/>
          </p:nvSpPr>
          <p:spPr>
            <a:xfrm rot="16200000">
              <a:off x="1911351" y="4519612"/>
              <a:ext cx="2354262" cy="379413"/>
            </a:xfrm>
            <a:custGeom>
              <a:avLst/>
              <a:gdLst>
                <a:gd name="connsiteX0" fmla="*/ 1381125 w 2355056"/>
                <a:gd name="connsiteY0" fmla="*/ 340518 h 378618"/>
                <a:gd name="connsiteX1" fmla="*/ 1064418 w 2355056"/>
                <a:gd name="connsiteY1" fmla="*/ 330993 h 378618"/>
                <a:gd name="connsiteX2" fmla="*/ 945356 w 2355056"/>
                <a:gd name="connsiteY2" fmla="*/ 328612 h 378618"/>
                <a:gd name="connsiteX3" fmla="*/ 504825 w 2355056"/>
                <a:gd name="connsiteY3" fmla="*/ 283368 h 378618"/>
                <a:gd name="connsiteX4" fmla="*/ 76200 w 2355056"/>
                <a:gd name="connsiteY4" fmla="*/ 240506 h 378618"/>
                <a:gd name="connsiteX5" fmla="*/ 45243 w 2355056"/>
                <a:gd name="connsiteY5" fmla="*/ 228600 h 378618"/>
                <a:gd name="connsiteX6" fmla="*/ 21431 w 2355056"/>
                <a:gd name="connsiteY6" fmla="*/ 211931 h 378618"/>
                <a:gd name="connsiteX7" fmla="*/ 7143 w 2355056"/>
                <a:gd name="connsiteY7" fmla="*/ 195262 h 378618"/>
                <a:gd name="connsiteX8" fmla="*/ 0 w 2355056"/>
                <a:gd name="connsiteY8" fmla="*/ 176212 h 378618"/>
                <a:gd name="connsiteX9" fmla="*/ 0 w 2355056"/>
                <a:gd name="connsiteY9" fmla="*/ 154781 h 378618"/>
                <a:gd name="connsiteX10" fmla="*/ 9525 w 2355056"/>
                <a:gd name="connsiteY10" fmla="*/ 133350 h 378618"/>
                <a:gd name="connsiteX11" fmla="*/ 26193 w 2355056"/>
                <a:gd name="connsiteY11" fmla="*/ 114300 h 378618"/>
                <a:gd name="connsiteX12" fmla="*/ 57150 w 2355056"/>
                <a:gd name="connsiteY12" fmla="*/ 90487 h 378618"/>
                <a:gd name="connsiteX13" fmla="*/ 90487 w 2355056"/>
                <a:gd name="connsiteY13" fmla="*/ 71437 h 378618"/>
                <a:gd name="connsiteX14" fmla="*/ 126206 w 2355056"/>
                <a:gd name="connsiteY14" fmla="*/ 59531 h 378618"/>
                <a:gd name="connsiteX15" fmla="*/ 176212 w 2355056"/>
                <a:gd name="connsiteY15" fmla="*/ 45243 h 378618"/>
                <a:gd name="connsiteX16" fmla="*/ 285750 w 2355056"/>
                <a:gd name="connsiteY16" fmla="*/ 35718 h 378618"/>
                <a:gd name="connsiteX17" fmla="*/ 321468 w 2355056"/>
                <a:gd name="connsiteY17" fmla="*/ 42862 h 378618"/>
                <a:gd name="connsiteX18" fmla="*/ 431006 w 2355056"/>
                <a:gd name="connsiteY18" fmla="*/ 64293 h 378618"/>
                <a:gd name="connsiteX19" fmla="*/ 550068 w 2355056"/>
                <a:gd name="connsiteY19" fmla="*/ 85725 h 378618"/>
                <a:gd name="connsiteX20" fmla="*/ 666750 w 2355056"/>
                <a:gd name="connsiteY20" fmla="*/ 102393 h 378618"/>
                <a:gd name="connsiteX21" fmla="*/ 823912 w 2355056"/>
                <a:gd name="connsiteY21" fmla="*/ 119062 h 378618"/>
                <a:gd name="connsiteX22" fmla="*/ 1054893 w 2355056"/>
                <a:gd name="connsiteY22" fmla="*/ 133350 h 378618"/>
                <a:gd name="connsiteX23" fmla="*/ 1335881 w 2355056"/>
                <a:gd name="connsiteY23" fmla="*/ 140493 h 378618"/>
                <a:gd name="connsiteX24" fmla="*/ 1840706 w 2355056"/>
                <a:gd name="connsiteY24" fmla="*/ 150018 h 378618"/>
                <a:gd name="connsiteX25" fmla="*/ 2024062 w 2355056"/>
                <a:gd name="connsiteY25" fmla="*/ 150018 h 378618"/>
                <a:gd name="connsiteX26" fmla="*/ 2105025 w 2355056"/>
                <a:gd name="connsiteY26" fmla="*/ 147637 h 378618"/>
                <a:gd name="connsiteX27" fmla="*/ 2138362 w 2355056"/>
                <a:gd name="connsiteY27" fmla="*/ 145256 h 378618"/>
                <a:gd name="connsiteX28" fmla="*/ 2171700 w 2355056"/>
                <a:gd name="connsiteY28" fmla="*/ 138112 h 378618"/>
                <a:gd name="connsiteX29" fmla="*/ 2209800 w 2355056"/>
                <a:gd name="connsiteY29" fmla="*/ 114300 h 378618"/>
                <a:gd name="connsiteX30" fmla="*/ 2250281 w 2355056"/>
                <a:gd name="connsiteY30" fmla="*/ 78581 h 378618"/>
                <a:gd name="connsiteX31" fmla="*/ 2278856 w 2355056"/>
                <a:gd name="connsiteY31" fmla="*/ 47625 h 378618"/>
                <a:gd name="connsiteX32" fmla="*/ 2295525 w 2355056"/>
                <a:gd name="connsiteY32" fmla="*/ 19050 h 378618"/>
                <a:gd name="connsiteX33" fmla="*/ 2307431 w 2355056"/>
                <a:gd name="connsiteY33" fmla="*/ 9525 h 378618"/>
                <a:gd name="connsiteX34" fmla="*/ 2326481 w 2355056"/>
                <a:gd name="connsiteY34" fmla="*/ 0 h 378618"/>
                <a:gd name="connsiteX35" fmla="*/ 2340768 w 2355056"/>
                <a:gd name="connsiteY35" fmla="*/ 0 h 378618"/>
                <a:gd name="connsiteX36" fmla="*/ 2352675 w 2355056"/>
                <a:gd name="connsiteY36" fmla="*/ 4762 h 378618"/>
                <a:gd name="connsiteX37" fmla="*/ 2355056 w 2355056"/>
                <a:gd name="connsiteY37" fmla="*/ 23812 h 378618"/>
                <a:gd name="connsiteX38" fmla="*/ 2343150 w 2355056"/>
                <a:gd name="connsiteY38" fmla="*/ 71437 h 378618"/>
                <a:gd name="connsiteX39" fmla="*/ 2300287 w 2355056"/>
                <a:gd name="connsiteY39" fmla="*/ 228600 h 378618"/>
                <a:gd name="connsiteX40" fmla="*/ 2274093 w 2355056"/>
                <a:gd name="connsiteY40" fmla="*/ 340518 h 378618"/>
                <a:gd name="connsiteX41" fmla="*/ 2262187 w 2355056"/>
                <a:gd name="connsiteY41" fmla="*/ 378618 h 378618"/>
                <a:gd name="connsiteX42" fmla="*/ 2147887 w 2355056"/>
                <a:gd name="connsiteY42" fmla="*/ 352425 h 378618"/>
                <a:gd name="connsiteX43" fmla="*/ 1685925 w 2355056"/>
                <a:gd name="connsiteY43" fmla="*/ 350043 h 378618"/>
                <a:gd name="connsiteX44" fmla="*/ 1538287 w 2355056"/>
                <a:gd name="connsiteY44" fmla="*/ 350043 h 378618"/>
                <a:gd name="connsiteX45" fmla="*/ 1381125 w 2355056"/>
                <a:gd name="connsiteY45" fmla="*/ 34051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55056" h="378618">
                  <a:moveTo>
                    <a:pt x="1381125" y="340518"/>
                  </a:moveTo>
                  <a:lnTo>
                    <a:pt x="1064418" y="330993"/>
                  </a:lnTo>
                  <a:lnTo>
                    <a:pt x="945356" y="328612"/>
                  </a:lnTo>
                  <a:lnTo>
                    <a:pt x="504825" y="283368"/>
                  </a:lnTo>
                  <a:lnTo>
                    <a:pt x="76200" y="240506"/>
                  </a:lnTo>
                  <a:lnTo>
                    <a:pt x="45243" y="228600"/>
                  </a:lnTo>
                  <a:lnTo>
                    <a:pt x="21431" y="211931"/>
                  </a:lnTo>
                  <a:lnTo>
                    <a:pt x="7143" y="195262"/>
                  </a:lnTo>
                  <a:lnTo>
                    <a:pt x="0" y="176212"/>
                  </a:lnTo>
                  <a:lnTo>
                    <a:pt x="0" y="154781"/>
                  </a:lnTo>
                  <a:lnTo>
                    <a:pt x="9525" y="133350"/>
                  </a:lnTo>
                  <a:lnTo>
                    <a:pt x="26193" y="114300"/>
                  </a:lnTo>
                  <a:lnTo>
                    <a:pt x="57150" y="90487"/>
                  </a:lnTo>
                  <a:lnTo>
                    <a:pt x="90487" y="71437"/>
                  </a:lnTo>
                  <a:lnTo>
                    <a:pt x="126206" y="59531"/>
                  </a:lnTo>
                  <a:lnTo>
                    <a:pt x="176212" y="45243"/>
                  </a:lnTo>
                  <a:lnTo>
                    <a:pt x="285750" y="35718"/>
                  </a:lnTo>
                  <a:lnTo>
                    <a:pt x="321468" y="42862"/>
                  </a:lnTo>
                  <a:lnTo>
                    <a:pt x="431006" y="64293"/>
                  </a:lnTo>
                  <a:lnTo>
                    <a:pt x="550068" y="85725"/>
                  </a:lnTo>
                  <a:lnTo>
                    <a:pt x="666750" y="102393"/>
                  </a:lnTo>
                  <a:lnTo>
                    <a:pt x="823912" y="119062"/>
                  </a:lnTo>
                  <a:lnTo>
                    <a:pt x="1054893" y="133350"/>
                  </a:lnTo>
                  <a:lnTo>
                    <a:pt x="1335881" y="140493"/>
                  </a:lnTo>
                  <a:lnTo>
                    <a:pt x="1840706" y="150018"/>
                  </a:lnTo>
                  <a:lnTo>
                    <a:pt x="2024062" y="150018"/>
                  </a:lnTo>
                  <a:lnTo>
                    <a:pt x="2105025" y="147637"/>
                  </a:lnTo>
                  <a:lnTo>
                    <a:pt x="2138362" y="145256"/>
                  </a:lnTo>
                  <a:lnTo>
                    <a:pt x="2171700" y="138112"/>
                  </a:lnTo>
                  <a:lnTo>
                    <a:pt x="2209800" y="114300"/>
                  </a:lnTo>
                  <a:lnTo>
                    <a:pt x="2250281" y="78581"/>
                  </a:lnTo>
                  <a:lnTo>
                    <a:pt x="2278856" y="47625"/>
                  </a:lnTo>
                  <a:lnTo>
                    <a:pt x="2295525" y="19050"/>
                  </a:lnTo>
                  <a:lnTo>
                    <a:pt x="2307431" y="9525"/>
                  </a:lnTo>
                  <a:lnTo>
                    <a:pt x="2326481" y="0"/>
                  </a:lnTo>
                  <a:lnTo>
                    <a:pt x="2340768" y="0"/>
                  </a:lnTo>
                  <a:lnTo>
                    <a:pt x="2352675" y="4762"/>
                  </a:lnTo>
                  <a:lnTo>
                    <a:pt x="2355056" y="23812"/>
                  </a:lnTo>
                  <a:lnTo>
                    <a:pt x="2343150" y="71437"/>
                  </a:lnTo>
                  <a:lnTo>
                    <a:pt x="2300287" y="228600"/>
                  </a:lnTo>
                  <a:lnTo>
                    <a:pt x="2274093" y="340518"/>
                  </a:lnTo>
                  <a:lnTo>
                    <a:pt x="2262187" y="378618"/>
                  </a:lnTo>
                  <a:lnTo>
                    <a:pt x="2147887" y="352425"/>
                  </a:lnTo>
                  <a:lnTo>
                    <a:pt x="1685925" y="350043"/>
                  </a:lnTo>
                  <a:lnTo>
                    <a:pt x="1538287" y="350043"/>
                  </a:lnTo>
                  <a:lnTo>
                    <a:pt x="13811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36EE2A7-E973-3E44-A6F3-6306C0703C2D}"/>
                </a:ext>
              </a:extLst>
            </p:cNvPr>
            <p:cNvSpPr/>
            <p:nvPr/>
          </p:nvSpPr>
          <p:spPr>
            <a:xfrm rot="16200000">
              <a:off x="2880519" y="1981994"/>
              <a:ext cx="1676400" cy="490538"/>
            </a:xfrm>
            <a:custGeom>
              <a:avLst/>
              <a:gdLst>
                <a:gd name="connsiteX0" fmla="*/ 731044 w 1676400"/>
                <a:gd name="connsiteY0" fmla="*/ 381000 h 490537"/>
                <a:gd name="connsiteX1" fmla="*/ 35719 w 1676400"/>
                <a:gd name="connsiteY1" fmla="*/ 378619 h 490537"/>
                <a:gd name="connsiteX2" fmla="*/ 0 w 1676400"/>
                <a:gd name="connsiteY2" fmla="*/ 178594 h 490537"/>
                <a:gd name="connsiteX3" fmla="*/ 902494 w 1676400"/>
                <a:gd name="connsiteY3" fmla="*/ 180975 h 490537"/>
                <a:gd name="connsiteX4" fmla="*/ 1035844 w 1676400"/>
                <a:gd name="connsiteY4" fmla="*/ 178594 h 490537"/>
                <a:gd name="connsiteX5" fmla="*/ 1333500 w 1676400"/>
                <a:gd name="connsiteY5" fmla="*/ 200025 h 490537"/>
                <a:gd name="connsiteX6" fmla="*/ 1369219 w 1676400"/>
                <a:gd name="connsiteY6" fmla="*/ 195262 h 490537"/>
                <a:gd name="connsiteX7" fmla="*/ 1407319 w 1676400"/>
                <a:gd name="connsiteY7" fmla="*/ 183356 h 490537"/>
                <a:gd name="connsiteX8" fmla="*/ 1459706 w 1676400"/>
                <a:gd name="connsiteY8" fmla="*/ 157162 h 490537"/>
                <a:gd name="connsiteX9" fmla="*/ 1509712 w 1676400"/>
                <a:gd name="connsiteY9" fmla="*/ 121444 h 490537"/>
                <a:gd name="connsiteX10" fmla="*/ 1569244 w 1676400"/>
                <a:gd name="connsiteY10" fmla="*/ 71437 h 490537"/>
                <a:gd name="connsiteX11" fmla="*/ 1616869 w 1676400"/>
                <a:gd name="connsiteY11" fmla="*/ 26194 h 490537"/>
                <a:gd name="connsiteX12" fmla="*/ 1635919 w 1676400"/>
                <a:gd name="connsiteY12" fmla="*/ 9525 h 490537"/>
                <a:gd name="connsiteX13" fmla="*/ 1659731 w 1676400"/>
                <a:gd name="connsiteY13" fmla="*/ 0 h 490537"/>
                <a:gd name="connsiteX14" fmla="*/ 1669256 w 1676400"/>
                <a:gd name="connsiteY14" fmla="*/ 2381 h 490537"/>
                <a:gd name="connsiteX15" fmla="*/ 1674019 w 1676400"/>
                <a:gd name="connsiteY15" fmla="*/ 11906 h 490537"/>
                <a:gd name="connsiteX16" fmla="*/ 1676400 w 1676400"/>
                <a:gd name="connsiteY16" fmla="*/ 50006 h 490537"/>
                <a:gd name="connsiteX17" fmla="*/ 1666875 w 1676400"/>
                <a:gd name="connsiteY17" fmla="*/ 133350 h 490537"/>
                <a:gd name="connsiteX18" fmla="*/ 1638300 w 1676400"/>
                <a:gd name="connsiteY18" fmla="*/ 219075 h 490537"/>
                <a:gd name="connsiteX19" fmla="*/ 1602581 w 1676400"/>
                <a:gd name="connsiteY19" fmla="*/ 285750 h 490537"/>
                <a:gd name="connsiteX20" fmla="*/ 1557337 w 1676400"/>
                <a:gd name="connsiteY20" fmla="*/ 350044 h 490537"/>
                <a:gd name="connsiteX21" fmla="*/ 1500187 w 1676400"/>
                <a:gd name="connsiteY21" fmla="*/ 414337 h 490537"/>
                <a:gd name="connsiteX22" fmla="*/ 1459706 w 1676400"/>
                <a:gd name="connsiteY22" fmla="*/ 457200 h 490537"/>
                <a:gd name="connsiteX23" fmla="*/ 1423987 w 1676400"/>
                <a:gd name="connsiteY23" fmla="*/ 488156 h 490537"/>
                <a:gd name="connsiteX24" fmla="*/ 1407319 w 1676400"/>
                <a:gd name="connsiteY24" fmla="*/ 490537 h 490537"/>
                <a:gd name="connsiteX25" fmla="*/ 1373981 w 1676400"/>
                <a:gd name="connsiteY25" fmla="*/ 478631 h 490537"/>
                <a:gd name="connsiteX26" fmla="*/ 1266825 w 1676400"/>
                <a:gd name="connsiteY26" fmla="*/ 438150 h 490537"/>
                <a:gd name="connsiteX27" fmla="*/ 1128712 w 1676400"/>
                <a:gd name="connsiteY27" fmla="*/ 407194 h 490537"/>
                <a:gd name="connsiteX28" fmla="*/ 1031081 w 1676400"/>
                <a:gd name="connsiteY28" fmla="*/ 400050 h 490537"/>
                <a:gd name="connsiteX29" fmla="*/ 921544 w 1676400"/>
                <a:gd name="connsiteY29" fmla="*/ 376237 h 490537"/>
                <a:gd name="connsiteX30" fmla="*/ 731044 w 1676400"/>
                <a:gd name="connsiteY30" fmla="*/ 381000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76400" h="490537">
                  <a:moveTo>
                    <a:pt x="731044" y="381000"/>
                  </a:moveTo>
                  <a:lnTo>
                    <a:pt x="35719" y="378619"/>
                  </a:lnTo>
                  <a:lnTo>
                    <a:pt x="0" y="178594"/>
                  </a:lnTo>
                  <a:lnTo>
                    <a:pt x="902494" y="180975"/>
                  </a:lnTo>
                  <a:lnTo>
                    <a:pt x="1035844" y="178594"/>
                  </a:lnTo>
                  <a:lnTo>
                    <a:pt x="1333500" y="200025"/>
                  </a:lnTo>
                  <a:lnTo>
                    <a:pt x="1369219" y="195262"/>
                  </a:lnTo>
                  <a:lnTo>
                    <a:pt x="1407319" y="183356"/>
                  </a:lnTo>
                  <a:lnTo>
                    <a:pt x="1459706" y="157162"/>
                  </a:lnTo>
                  <a:lnTo>
                    <a:pt x="1509712" y="121444"/>
                  </a:lnTo>
                  <a:lnTo>
                    <a:pt x="1569244" y="71437"/>
                  </a:lnTo>
                  <a:lnTo>
                    <a:pt x="1616869" y="26194"/>
                  </a:lnTo>
                  <a:lnTo>
                    <a:pt x="1635919" y="9525"/>
                  </a:lnTo>
                  <a:lnTo>
                    <a:pt x="1659731" y="0"/>
                  </a:lnTo>
                  <a:lnTo>
                    <a:pt x="1669256" y="2381"/>
                  </a:lnTo>
                  <a:lnTo>
                    <a:pt x="1674019" y="11906"/>
                  </a:lnTo>
                  <a:lnTo>
                    <a:pt x="1676400" y="50006"/>
                  </a:lnTo>
                  <a:lnTo>
                    <a:pt x="1666875" y="133350"/>
                  </a:lnTo>
                  <a:lnTo>
                    <a:pt x="1638300" y="219075"/>
                  </a:lnTo>
                  <a:lnTo>
                    <a:pt x="1602581" y="285750"/>
                  </a:lnTo>
                  <a:lnTo>
                    <a:pt x="1557337" y="350044"/>
                  </a:lnTo>
                  <a:lnTo>
                    <a:pt x="1500187" y="414337"/>
                  </a:lnTo>
                  <a:lnTo>
                    <a:pt x="1459706" y="457200"/>
                  </a:lnTo>
                  <a:lnTo>
                    <a:pt x="1423987" y="488156"/>
                  </a:lnTo>
                  <a:lnTo>
                    <a:pt x="1407319" y="490537"/>
                  </a:lnTo>
                  <a:lnTo>
                    <a:pt x="1373981" y="478631"/>
                  </a:lnTo>
                  <a:lnTo>
                    <a:pt x="1266825" y="438150"/>
                  </a:lnTo>
                  <a:lnTo>
                    <a:pt x="1128712" y="407194"/>
                  </a:lnTo>
                  <a:lnTo>
                    <a:pt x="1031081" y="400050"/>
                  </a:lnTo>
                  <a:lnTo>
                    <a:pt x="921544" y="376237"/>
                  </a:lnTo>
                  <a:lnTo>
                    <a:pt x="73104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4FC8886-BE82-E049-B426-C53A12F0067D}"/>
                </a:ext>
              </a:extLst>
            </p:cNvPr>
            <p:cNvSpPr/>
            <p:nvPr/>
          </p:nvSpPr>
          <p:spPr>
            <a:xfrm>
              <a:off x="2809875" y="2381250"/>
              <a:ext cx="1662113" cy="381000"/>
            </a:xfrm>
            <a:custGeom>
              <a:avLst/>
              <a:gdLst>
                <a:gd name="connsiteX0" fmla="*/ 1235869 w 1662113"/>
                <a:gd name="connsiteY0" fmla="*/ 247650 h 381000"/>
                <a:gd name="connsiteX1" fmla="*/ 1014413 w 1662113"/>
                <a:gd name="connsiteY1" fmla="*/ 271463 h 381000"/>
                <a:gd name="connsiteX2" fmla="*/ 866775 w 1662113"/>
                <a:gd name="connsiteY2" fmla="*/ 285750 h 381000"/>
                <a:gd name="connsiteX3" fmla="*/ 557213 w 1662113"/>
                <a:gd name="connsiteY3" fmla="*/ 335756 h 381000"/>
                <a:gd name="connsiteX4" fmla="*/ 402431 w 1662113"/>
                <a:gd name="connsiteY4" fmla="*/ 364331 h 381000"/>
                <a:gd name="connsiteX5" fmla="*/ 333375 w 1662113"/>
                <a:gd name="connsiteY5" fmla="*/ 378619 h 381000"/>
                <a:gd name="connsiteX6" fmla="*/ 307181 w 1662113"/>
                <a:gd name="connsiteY6" fmla="*/ 381000 h 381000"/>
                <a:gd name="connsiteX7" fmla="*/ 271463 w 1662113"/>
                <a:gd name="connsiteY7" fmla="*/ 376238 h 381000"/>
                <a:gd name="connsiteX8" fmla="*/ 233363 w 1662113"/>
                <a:gd name="connsiteY8" fmla="*/ 364331 h 381000"/>
                <a:gd name="connsiteX9" fmla="*/ 188119 w 1662113"/>
                <a:gd name="connsiteY9" fmla="*/ 345281 h 381000"/>
                <a:gd name="connsiteX10" fmla="*/ 114300 w 1662113"/>
                <a:gd name="connsiteY10" fmla="*/ 300038 h 381000"/>
                <a:gd name="connsiteX11" fmla="*/ 59531 w 1662113"/>
                <a:gd name="connsiteY11" fmla="*/ 252413 h 381000"/>
                <a:gd name="connsiteX12" fmla="*/ 28575 w 1662113"/>
                <a:gd name="connsiteY12" fmla="*/ 221456 h 381000"/>
                <a:gd name="connsiteX13" fmla="*/ 14288 w 1662113"/>
                <a:gd name="connsiteY13" fmla="*/ 204788 h 381000"/>
                <a:gd name="connsiteX14" fmla="*/ 0 w 1662113"/>
                <a:gd name="connsiteY14" fmla="*/ 178594 h 381000"/>
                <a:gd name="connsiteX15" fmla="*/ 0 w 1662113"/>
                <a:gd name="connsiteY15" fmla="*/ 161925 h 381000"/>
                <a:gd name="connsiteX16" fmla="*/ 7144 w 1662113"/>
                <a:gd name="connsiteY16" fmla="*/ 150019 h 381000"/>
                <a:gd name="connsiteX17" fmla="*/ 19050 w 1662113"/>
                <a:gd name="connsiteY17" fmla="*/ 140494 h 381000"/>
                <a:gd name="connsiteX18" fmla="*/ 38100 w 1662113"/>
                <a:gd name="connsiteY18" fmla="*/ 142875 h 381000"/>
                <a:gd name="connsiteX19" fmla="*/ 73819 w 1662113"/>
                <a:gd name="connsiteY19" fmla="*/ 164306 h 381000"/>
                <a:gd name="connsiteX20" fmla="*/ 116681 w 1662113"/>
                <a:gd name="connsiteY20" fmla="*/ 178594 h 381000"/>
                <a:gd name="connsiteX21" fmla="*/ 192881 w 1662113"/>
                <a:gd name="connsiteY21" fmla="*/ 195263 h 381000"/>
                <a:gd name="connsiteX22" fmla="*/ 264319 w 1662113"/>
                <a:gd name="connsiteY22" fmla="*/ 200025 h 381000"/>
                <a:gd name="connsiteX23" fmla="*/ 316706 w 1662113"/>
                <a:gd name="connsiteY23" fmla="*/ 200025 h 381000"/>
                <a:gd name="connsiteX24" fmla="*/ 402431 w 1662113"/>
                <a:gd name="connsiteY24" fmla="*/ 192881 h 381000"/>
                <a:gd name="connsiteX25" fmla="*/ 631031 w 1662113"/>
                <a:gd name="connsiteY25" fmla="*/ 166688 h 381000"/>
                <a:gd name="connsiteX26" fmla="*/ 852488 w 1662113"/>
                <a:gd name="connsiteY26" fmla="*/ 130969 h 381000"/>
                <a:gd name="connsiteX27" fmla="*/ 1021556 w 1662113"/>
                <a:gd name="connsiteY27" fmla="*/ 95250 h 381000"/>
                <a:gd name="connsiteX28" fmla="*/ 1128713 w 1662113"/>
                <a:gd name="connsiteY28" fmla="*/ 71438 h 381000"/>
                <a:gd name="connsiteX29" fmla="*/ 1219200 w 1662113"/>
                <a:gd name="connsiteY29" fmla="*/ 47625 h 381000"/>
                <a:gd name="connsiteX30" fmla="*/ 1314450 w 1662113"/>
                <a:gd name="connsiteY30" fmla="*/ 19050 h 381000"/>
                <a:gd name="connsiteX31" fmla="*/ 1357313 w 1662113"/>
                <a:gd name="connsiteY31" fmla="*/ 0 h 381000"/>
                <a:gd name="connsiteX32" fmla="*/ 1404938 w 1662113"/>
                <a:gd name="connsiteY32" fmla="*/ 0 h 381000"/>
                <a:gd name="connsiteX33" fmla="*/ 1464469 w 1662113"/>
                <a:gd name="connsiteY33" fmla="*/ 7144 h 381000"/>
                <a:gd name="connsiteX34" fmla="*/ 1528763 w 1662113"/>
                <a:gd name="connsiteY34" fmla="*/ 23813 h 381000"/>
                <a:gd name="connsiteX35" fmla="*/ 1578769 w 1662113"/>
                <a:gd name="connsiteY35" fmla="*/ 45244 h 381000"/>
                <a:gd name="connsiteX36" fmla="*/ 1626394 w 1662113"/>
                <a:gd name="connsiteY36" fmla="*/ 73819 h 381000"/>
                <a:gd name="connsiteX37" fmla="*/ 1647825 w 1662113"/>
                <a:gd name="connsiteY37" fmla="*/ 92869 h 381000"/>
                <a:gd name="connsiteX38" fmla="*/ 1662113 w 1662113"/>
                <a:gd name="connsiteY38" fmla="*/ 114300 h 381000"/>
                <a:gd name="connsiteX39" fmla="*/ 1659731 w 1662113"/>
                <a:gd name="connsiteY39" fmla="*/ 138113 h 381000"/>
                <a:gd name="connsiteX40" fmla="*/ 1643063 w 1662113"/>
                <a:gd name="connsiteY40" fmla="*/ 164306 h 381000"/>
                <a:gd name="connsiteX41" fmla="*/ 1604963 w 1662113"/>
                <a:gd name="connsiteY41" fmla="*/ 188119 h 381000"/>
                <a:gd name="connsiteX42" fmla="*/ 1526381 w 1662113"/>
                <a:gd name="connsiteY42" fmla="*/ 211931 h 381000"/>
                <a:gd name="connsiteX43" fmla="*/ 1397794 w 1662113"/>
                <a:gd name="connsiteY43" fmla="*/ 233363 h 381000"/>
                <a:gd name="connsiteX44" fmla="*/ 1235869 w 1662113"/>
                <a:gd name="connsiteY44" fmla="*/ 2476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2113" h="381000">
                  <a:moveTo>
                    <a:pt x="1235869" y="247650"/>
                  </a:moveTo>
                  <a:lnTo>
                    <a:pt x="1014413" y="271463"/>
                  </a:lnTo>
                  <a:lnTo>
                    <a:pt x="866775" y="285750"/>
                  </a:lnTo>
                  <a:lnTo>
                    <a:pt x="557213" y="335756"/>
                  </a:lnTo>
                  <a:lnTo>
                    <a:pt x="402431" y="364331"/>
                  </a:lnTo>
                  <a:lnTo>
                    <a:pt x="333375" y="378619"/>
                  </a:lnTo>
                  <a:lnTo>
                    <a:pt x="307181" y="381000"/>
                  </a:lnTo>
                  <a:lnTo>
                    <a:pt x="271463" y="376238"/>
                  </a:lnTo>
                  <a:lnTo>
                    <a:pt x="233363" y="364331"/>
                  </a:lnTo>
                  <a:lnTo>
                    <a:pt x="188119" y="345281"/>
                  </a:lnTo>
                  <a:lnTo>
                    <a:pt x="114300" y="300038"/>
                  </a:lnTo>
                  <a:lnTo>
                    <a:pt x="59531" y="252413"/>
                  </a:lnTo>
                  <a:lnTo>
                    <a:pt x="28575" y="221456"/>
                  </a:lnTo>
                  <a:lnTo>
                    <a:pt x="14288" y="204788"/>
                  </a:lnTo>
                  <a:lnTo>
                    <a:pt x="0" y="178594"/>
                  </a:lnTo>
                  <a:lnTo>
                    <a:pt x="0" y="161925"/>
                  </a:lnTo>
                  <a:lnTo>
                    <a:pt x="7144" y="150019"/>
                  </a:lnTo>
                  <a:lnTo>
                    <a:pt x="19050" y="140494"/>
                  </a:lnTo>
                  <a:lnTo>
                    <a:pt x="38100" y="142875"/>
                  </a:lnTo>
                  <a:lnTo>
                    <a:pt x="73819" y="164306"/>
                  </a:lnTo>
                  <a:lnTo>
                    <a:pt x="116681" y="178594"/>
                  </a:lnTo>
                  <a:lnTo>
                    <a:pt x="192881" y="195263"/>
                  </a:lnTo>
                  <a:lnTo>
                    <a:pt x="264319" y="200025"/>
                  </a:lnTo>
                  <a:lnTo>
                    <a:pt x="316706" y="200025"/>
                  </a:lnTo>
                  <a:lnTo>
                    <a:pt x="402431" y="192881"/>
                  </a:lnTo>
                  <a:lnTo>
                    <a:pt x="631031" y="166688"/>
                  </a:lnTo>
                  <a:lnTo>
                    <a:pt x="852488" y="130969"/>
                  </a:lnTo>
                  <a:lnTo>
                    <a:pt x="1021556" y="95250"/>
                  </a:lnTo>
                  <a:lnTo>
                    <a:pt x="1128713" y="71438"/>
                  </a:lnTo>
                  <a:lnTo>
                    <a:pt x="1219200" y="47625"/>
                  </a:lnTo>
                  <a:lnTo>
                    <a:pt x="1314450" y="19050"/>
                  </a:lnTo>
                  <a:lnTo>
                    <a:pt x="1357313" y="0"/>
                  </a:lnTo>
                  <a:lnTo>
                    <a:pt x="1404938" y="0"/>
                  </a:lnTo>
                  <a:lnTo>
                    <a:pt x="1464469" y="7144"/>
                  </a:lnTo>
                  <a:lnTo>
                    <a:pt x="1528763" y="23813"/>
                  </a:lnTo>
                  <a:lnTo>
                    <a:pt x="1578769" y="45244"/>
                  </a:lnTo>
                  <a:lnTo>
                    <a:pt x="1626394" y="73819"/>
                  </a:lnTo>
                  <a:lnTo>
                    <a:pt x="1647825" y="92869"/>
                  </a:lnTo>
                  <a:lnTo>
                    <a:pt x="1662113" y="114300"/>
                  </a:lnTo>
                  <a:cubicBezTo>
                    <a:pt x="1659643" y="136520"/>
                    <a:pt x="1659731" y="128543"/>
                    <a:pt x="1659731" y="138113"/>
                  </a:cubicBezTo>
                  <a:lnTo>
                    <a:pt x="1643063" y="164306"/>
                  </a:lnTo>
                  <a:lnTo>
                    <a:pt x="1604963" y="188119"/>
                  </a:lnTo>
                  <a:lnTo>
                    <a:pt x="1526381" y="211931"/>
                  </a:lnTo>
                  <a:lnTo>
                    <a:pt x="1397794" y="233363"/>
                  </a:lnTo>
                  <a:lnTo>
                    <a:pt x="123586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68F8117-A55A-3D42-9FA6-4330FA444834}"/>
                </a:ext>
              </a:extLst>
            </p:cNvPr>
            <p:cNvSpPr/>
            <p:nvPr/>
          </p:nvSpPr>
          <p:spPr>
            <a:xfrm>
              <a:off x="2428875" y="2846388"/>
              <a:ext cx="2389188" cy="514350"/>
            </a:xfrm>
            <a:custGeom>
              <a:avLst/>
              <a:gdLst>
                <a:gd name="connsiteX0" fmla="*/ 1316831 w 2388394"/>
                <a:gd name="connsiteY0" fmla="*/ 326231 h 514350"/>
                <a:gd name="connsiteX1" fmla="*/ 866775 w 2388394"/>
                <a:gd name="connsiteY1" fmla="*/ 402431 h 514350"/>
                <a:gd name="connsiteX2" fmla="*/ 509588 w 2388394"/>
                <a:gd name="connsiteY2" fmla="*/ 471487 h 514350"/>
                <a:gd name="connsiteX3" fmla="*/ 461963 w 2388394"/>
                <a:gd name="connsiteY3" fmla="*/ 495300 h 514350"/>
                <a:gd name="connsiteX4" fmla="*/ 419100 w 2388394"/>
                <a:gd name="connsiteY4" fmla="*/ 507206 h 514350"/>
                <a:gd name="connsiteX5" fmla="*/ 381000 w 2388394"/>
                <a:gd name="connsiteY5" fmla="*/ 514350 h 514350"/>
                <a:gd name="connsiteX6" fmla="*/ 345281 w 2388394"/>
                <a:gd name="connsiteY6" fmla="*/ 514350 h 514350"/>
                <a:gd name="connsiteX7" fmla="*/ 302419 w 2388394"/>
                <a:gd name="connsiteY7" fmla="*/ 509587 h 514350"/>
                <a:gd name="connsiteX8" fmla="*/ 259556 w 2388394"/>
                <a:gd name="connsiteY8" fmla="*/ 495300 h 514350"/>
                <a:gd name="connsiteX9" fmla="*/ 200025 w 2388394"/>
                <a:gd name="connsiteY9" fmla="*/ 457200 h 514350"/>
                <a:gd name="connsiteX10" fmla="*/ 133350 w 2388394"/>
                <a:gd name="connsiteY10" fmla="*/ 407194 h 514350"/>
                <a:gd name="connsiteX11" fmla="*/ 66675 w 2388394"/>
                <a:gd name="connsiteY11" fmla="*/ 345281 h 514350"/>
                <a:gd name="connsiteX12" fmla="*/ 35719 w 2388394"/>
                <a:gd name="connsiteY12" fmla="*/ 311944 h 514350"/>
                <a:gd name="connsiteX13" fmla="*/ 11906 w 2388394"/>
                <a:gd name="connsiteY13" fmla="*/ 278606 h 514350"/>
                <a:gd name="connsiteX14" fmla="*/ 2381 w 2388394"/>
                <a:gd name="connsiteY14" fmla="*/ 252412 h 514350"/>
                <a:gd name="connsiteX15" fmla="*/ 0 w 2388394"/>
                <a:gd name="connsiteY15" fmla="*/ 230981 h 514350"/>
                <a:gd name="connsiteX16" fmla="*/ 2381 w 2388394"/>
                <a:gd name="connsiteY16" fmla="*/ 219075 h 514350"/>
                <a:gd name="connsiteX17" fmla="*/ 14288 w 2388394"/>
                <a:gd name="connsiteY17" fmla="*/ 209550 h 514350"/>
                <a:gd name="connsiteX18" fmla="*/ 38100 w 2388394"/>
                <a:gd name="connsiteY18" fmla="*/ 207169 h 514350"/>
                <a:gd name="connsiteX19" fmla="*/ 59531 w 2388394"/>
                <a:gd name="connsiteY19" fmla="*/ 221456 h 514350"/>
                <a:gd name="connsiteX20" fmla="*/ 126206 w 2388394"/>
                <a:gd name="connsiteY20" fmla="*/ 269081 h 514350"/>
                <a:gd name="connsiteX21" fmla="*/ 173831 w 2388394"/>
                <a:gd name="connsiteY21" fmla="*/ 295275 h 514350"/>
                <a:gd name="connsiteX22" fmla="*/ 230981 w 2388394"/>
                <a:gd name="connsiteY22" fmla="*/ 314325 h 514350"/>
                <a:gd name="connsiteX23" fmla="*/ 290513 w 2388394"/>
                <a:gd name="connsiteY23" fmla="*/ 323850 h 514350"/>
                <a:gd name="connsiteX24" fmla="*/ 330994 w 2388394"/>
                <a:gd name="connsiteY24" fmla="*/ 316706 h 514350"/>
                <a:gd name="connsiteX25" fmla="*/ 576263 w 2388394"/>
                <a:gd name="connsiteY25" fmla="*/ 273844 h 514350"/>
                <a:gd name="connsiteX26" fmla="*/ 1050131 w 2388394"/>
                <a:gd name="connsiteY26" fmla="*/ 190500 h 514350"/>
                <a:gd name="connsiteX27" fmla="*/ 1228725 w 2388394"/>
                <a:gd name="connsiteY27" fmla="*/ 157162 h 514350"/>
                <a:gd name="connsiteX28" fmla="*/ 1402556 w 2388394"/>
                <a:gd name="connsiteY28" fmla="*/ 121444 h 514350"/>
                <a:gd name="connsiteX29" fmla="*/ 1664494 w 2388394"/>
                <a:gd name="connsiteY29" fmla="*/ 66675 h 514350"/>
                <a:gd name="connsiteX30" fmla="*/ 1916906 w 2388394"/>
                <a:gd name="connsiteY30" fmla="*/ 21431 h 514350"/>
                <a:gd name="connsiteX31" fmla="*/ 2035969 w 2388394"/>
                <a:gd name="connsiteY31" fmla="*/ 0 h 514350"/>
                <a:gd name="connsiteX32" fmla="*/ 2095500 w 2388394"/>
                <a:gd name="connsiteY32" fmla="*/ 7144 h 514350"/>
                <a:gd name="connsiteX33" fmla="*/ 2193131 w 2388394"/>
                <a:gd name="connsiteY33" fmla="*/ 23812 h 514350"/>
                <a:gd name="connsiteX34" fmla="*/ 2233613 w 2388394"/>
                <a:gd name="connsiteY34" fmla="*/ 30956 h 514350"/>
                <a:gd name="connsiteX35" fmla="*/ 2283619 w 2388394"/>
                <a:gd name="connsiteY35" fmla="*/ 61912 h 514350"/>
                <a:gd name="connsiteX36" fmla="*/ 2328863 w 2388394"/>
                <a:gd name="connsiteY36" fmla="*/ 90487 h 514350"/>
                <a:gd name="connsiteX37" fmla="*/ 2364581 w 2388394"/>
                <a:gd name="connsiteY37" fmla="*/ 119062 h 514350"/>
                <a:gd name="connsiteX38" fmla="*/ 2376488 w 2388394"/>
                <a:gd name="connsiteY38" fmla="*/ 133350 h 514350"/>
                <a:gd name="connsiteX39" fmla="*/ 2388394 w 2388394"/>
                <a:gd name="connsiteY39" fmla="*/ 159544 h 514350"/>
                <a:gd name="connsiteX40" fmla="*/ 2383631 w 2388394"/>
                <a:gd name="connsiteY40" fmla="*/ 183356 h 514350"/>
                <a:gd name="connsiteX41" fmla="*/ 2366963 w 2388394"/>
                <a:gd name="connsiteY41" fmla="*/ 209550 h 514350"/>
                <a:gd name="connsiteX42" fmla="*/ 2336006 w 2388394"/>
                <a:gd name="connsiteY42" fmla="*/ 226219 h 514350"/>
                <a:gd name="connsiteX43" fmla="*/ 2290763 w 2388394"/>
                <a:gd name="connsiteY43" fmla="*/ 226219 h 514350"/>
                <a:gd name="connsiteX44" fmla="*/ 2081213 w 2388394"/>
                <a:gd name="connsiteY44" fmla="*/ 235744 h 514350"/>
                <a:gd name="connsiteX45" fmla="*/ 1859756 w 2388394"/>
                <a:gd name="connsiteY45" fmla="*/ 252412 h 514350"/>
                <a:gd name="connsiteX46" fmla="*/ 1650206 w 2388394"/>
                <a:gd name="connsiteY46" fmla="*/ 276225 h 514350"/>
                <a:gd name="connsiteX47" fmla="*/ 1316831 w 2388394"/>
                <a:gd name="connsiteY47" fmla="*/ 3262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8394" h="514350">
                  <a:moveTo>
                    <a:pt x="1316831" y="326231"/>
                  </a:moveTo>
                  <a:lnTo>
                    <a:pt x="866775" y="402431"/>
                  </a:lnTo>
                  <a:lnTo>
                    <a:pt x="509588" y="471487"/>
                  </a:lnTo>
                  <a:lnTo>
                    <a:pt x="461963" y="495300"/>
                  </a:lnTo>
                  <a:lnTo>
                    <a:pt x="419100" y="507206"/>
                  </a:lnTo>
                  <a:lnTo>
                    <a:pt x="381000" y="514350"/>
                  </a:lnTo>
                  <a:lnTo>
                    <a:pt x="345281" y="514350"/>
                  </a:lnTo>
                  <a:lnTo>
                    <a:pt x="302419" y="509587"/>
                  </a:lnTo>
                  <a:lnTo>
                    <a:pt x="259556" y="495300"/>
                  </a:lnTo>
                  <a:lnTo>
                    <a:pt x="200025" y="457200"/>
                  </a:lnTo>
                  <a:lnTo>
                    <a:pt x="133350" y="407194"/>
                  </a:lnTo>
                  <a:lnTo>
                    <a:pt x="66675" y="345281"/>
                  </a:lnTo>
                  <a:lnTo>
                    <a:pt x="35719" y="311944"/>
                  </a:lnTo>
                  <a:lnTo>
                    <a:pt x="11906" y="278606"/>
                  </a:lnTo>
                  <a:lnTo>
                    <a:pt x="2381" y="252412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14288" y="209550"/>
                  </a:lnTo>
                  <a:lnTo>
                    <a:pt x="38100" y="207169"/>
                  </a:lnTo>
                  <a:lnTo>
                    <a:pt x="59531" y="221456"/>
                  </a:lnTo>
                  <a:lnTo>
                    <a:pt x="126206" y="269081"/>
                  </a:lnTo>
                  <a:lnTo>
                    <a:pt x="173831" y="295275"/>
                  </a:lnTo>
                  <a:lnTo>
                    <a:pt x="230981" y="314325"/>
                  </a:lnTo>
                  <a:lnTo>
                    <a:pt x="290513" y="323850"/>
                  </a:lnTo>
                  <a:lnTo>
                    <a:pt x="330994" y="316706"/>
                  </a:lnTo>
                  <a:lnTo>
                    <a:pt x="576263" y="273844"/>
                  </a:lnTo>
                  <a:lnTo>
                    <a:pt x="1050131" y="190500"/>
                  </a:lnTo>
                  <a:lnTo>
                    <a:pt x="1228725" y="157162"/>
                  </a:lnTo>
                  <a:lnTo>
                    <a:pt x="1402556" y="121444"/>
                  </a:lnTo>
                  <a:lnTo>
                    <a:pt x="1664494" y="66675"/>
                  </a:lnTo>
                  <a:lnTo>
                    <a:pt x="1916906" y="21431"/>
                  </a:lnTo>
                  <a:lnTo>
                    <a:pt x="2035969" y="0"/>
                  </a:lnTo>
                  <a:lnTo>
                    <a:pt x="2095500" y="7144"/>
                  </a:lnTo>
                  <a:lnTo>
                    <a:pt x="2193131" y="23812"/>
                  </a:lnTo>
                  <a:lnTo>
                    <a:pt x="2233613" y="30956"/>
                  </a:lnTo>
                  <a:lnTo>
                    <a:pt x="2283619" y="61912"/>
                  </a:lnTo>
                  <a:lnTo>
                    <a:pt x="2328863" y="90487"/>
                  </a:lnTo>
                  <a:lnTo>
                    <a:pt x="2364581" y="119062"/>
                  </a:lnTo>
                  <a:lnTo>
                    <a:pt x="2376488" y="133350"/>
                  </a:lnTo>
                  <a:lnTo>
                    <a:pt x="2388394" y="159544"/>
                  </a:lnTo>
                  <a:lnTo>
                    <a:pt x="2383631" y="183356"/>
                  </a:lnTo>
                  <a:lnTo>
                    <a:pt x="2366963" y="209550"/>
                  </a:lnTo>
                  <a:lnTo>
                    <a:pt x="2336006" y="226219"/>
                  </a:lnTo>
                  <a:lnTo>
                    <a:pt x="2290763" y="226219"/>
                  </a:lnTo>
                  <a:lnTo>
                    <a:pt x="2081213" y="235744"/>
                  </a:lnTo>
                  <a:lnTo>
                    <a:pt x="1859756" y="252412"/>
                  </a:lnTo>
                  <a:lnTo>
                    <a:pt x="1650206" y="276225"/>
                  </a:lnTo>
                  <a:lnTo>
                    <a:pt x="1316831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8A12785-8419-454C-82FA-8BD7CE530A22}"/>
                </a:ext>
              </a:extLst>
            </p:cNvPr>
            <p:cNvSpPr/>
            <p:nvPr/>
          </p:nvSpPr>
          <p:spPr>
            <a:xfrm rot="16200000">
              <a:off x="2473326" y="4094162"/>
              <a:ext cx="2616200" cy="1292225"/>
            </a:xfrm>
            <a:custGeom>
              <a:avLst/>
              <a:gdLst>
                <a:gd name="connsiteX0" fmla="*/ 1588293 w 2616993"/>
                <a:gd name="connsiteY0" fmla="*/ 1214438 h 1293019"/>
                <a:gd name="connsiteX1" fmla="*/ 1290637 w 2616993"/>
                <a:gd name="connsiteY1" fmla="*/ 1212057 h 1293019"/>
                <a:gd name="connsiteX2" fmla="*/ 1059656 w 2616993"/>
                <a:gd name="connsiteY2" fmla="*/ 1219200 h 1293019"/>
                <a:gd name="connsiteX3" fmla="*/ 783431 w 2616993"/>
                <a:gd name="connsiteY3" fmla="*/ 1226344 h 1293019"/>
                <a:gd name="connsiteX4" fmla="*/ 619125 w 2616993"/>
                <a:gd name="connsiteY4" fmla="*/ 1231107 h 1293019"/>
                <a:gd name="connsiteX5" fmla="*/ 531018 w 2616993"/>
                <a:gd name="connsiteY5" fmla="*/ 1240632 h 1293019"/>
                <a:gd name="connsiteX6" fmla="*/ 385762 w 2616993"/>
                <a:gd name="connsiteY6" fmla="*/ 1254919 h 1293019"/>
                <a:gd name="connsiteX7" fmla="*/ 350043 w 2616993"/>
                <a:gd name="connsiteY7" fmla="*/ 1240632 h 1293019"/>
                <a:gd name="connsiteX8" fmla="*/ 295275 w 2616993"/>
                <a:gd name="connsiteY8" fmla="*/ 1212057 h 1293019"/>
                <a:gd name="connsiteX9" fmla="*/ 200025 w 2616993"/>
                <a:gd name="connsiteY9" fmla="*/ 1173957 h 1293019"/>
                <a:gd name="connsiteX10" fmla="*/ 126206 w 2616993"/>
                <a:gd name="connsiteY10" fmla="*/ 1138238 h 1293019"/>
                <a:gd name="connsiteX11" fmla="*/ 80962 w 2616993"/>
                <a:gd name="connsiteY11" fmla="*/ 1112044 h 1293019"/>
                <a:gd name="connsiteX12" fmla="*/ 57150 w 2616993"/>
                <a:gd name="connsiteY12" fmla="*/ 1095375 h 1293019"/>
                <a:gd name="connsiteX13" fmla="*/ 33337 w 2616993"/>
                <a:gd name="connsiteY13" fmla="*/ 1073944 h 1293019"/>
                <a:gd name="connsiteX14" fmla="*/ 16668 w 2616993"/>
                <a:gd name="connsiteY14" fmla="*/ 1047750 h 1293019"/>
                <a:gd name="connsiteX15" fmla="*/ 4762 w 2616993"/>
                <a:gd name="connsiteY15" fmla="*/ 1021557 h 1293019"/>
                <a:gd name="connsiteX16" fmla="*/ 0 w 2616993"/>
                <a:gd name="connsiteY16" fmla="*/ 990600 h 1293019"/>
                <a:gd name="connsiteX17" fmla="*/ 7143 w 2616993"/>
                <a:gd name="connsiteY17" fmla="*/ 964407 h 1293019"/>
                <a:gd name="connsiteX18" fmla="*/ 28575 w 2616993"/>
                <a:gd name="connsiteY18" fmla="*/ 940594 h 1293019"/>
                <a:gd name="connsiteX19" fmla="*/ 52387 w 2616993"/>
                <a:gd name="connsiteY19" fmla="*/ 923925 h 1293019"/>
                <a:gd name="connsiteX20" fmla="*/ 95250 w 2616993"/>
                <a:gd name="connsiteY20" fmla="*/ 902494 h 1293019"/>
                <a:gd name="connsiteX21" fmla="*/ 161925 w 2616993"/>
                <a:gd name="connsiteY21" fmla="*/ 881063 h 1293019"/>
                <a:gd name="connsiteX22" fmla="*/ 230981 w 2616993"/>
                <a:gd name="connsiteY22" fmla="*/ 866775 h 1293019"/>
                <a:gd name="connsiteX23" fmla="*/ 509587 w 2616993"/>
                <a:gd name="connsiteY23" fmla="*/ 995363 h 1293019"/>
                <a:gd name="connsiteX24" fmla="*/ 535781 w 2616993"/>
                <a:gd name="connsiteY24" fmla="*/ 1004888 h 1293019"/>
                <a:gd name="connsiteX25" fmla="*/ 581025 w 2616993"/>
                <a:gd name="connsiteY25" fmla="*/ 1007269 h 1293019"/>
                <a:gd name="connsiteX26" fmla="*/ 814387 w 2616993"/>
                <a:gd name="connsiteY26" fmla="*/ 1009650 h 1293019"/>
                <a:gd name="connsiteX27" fmla="*/ 1200150 w 2616993"/>
                <a:gd name="connsiteY27" fmla="*/ 1007269 h 1293019"/>
                <a:gd name="connsiteX28" fmla="*/ 1821656 w 2616993"/>
                <a:gd name="connsiteY28" fmla="*/ 1007269 h 1293019"/>
                <a:gd name="connsiteX29" fmla="*/ 1964531 w 2616993"/>
                <a:gd name="connsiteY29" fmla="*/ 1009650 h 1293019"/>
                <a:gd name="connsiteX30" fmla="*/ 2288381 w 2616993"/>
                <a:gd name="connsiteY30" fmla="*/ 1007269 h 1293019"/>
                <a:gd name="connsiteX31" fmla="*/ 2336006 w 2616993"/>
                <a:gd name="connsiteY31" fmla="*/ 1002507 h 1293019"/>
                <a:gd name="connsiteX32" fmla="*/ 2366962 w 2616993"/>
                <a:gd name="connsiteY32" fmla="*/ 992982 h 1293019"/>
                <a:gd name="connsiteX33" fmla="*/ 2388393 w 2616993"/>
                <a:gd name="connsiteY33" fmla="*/ 976313 h 1293019"/>
                <a:gd name="connsiteX34" fmla="*/ 2397918 w 2616993"/>
                <a:gd name="connsiteY34" fmla="*/ 954882 h 1293019"/>
                <a:gd name="connsiteX35" fmla="*/ 2400300 w 2616993"/>
                <a:gd name="connsiteY35" fmla="*/ 914400 h 1293019"/>
                <a:gd name="connsiteX36" fmla="*/ 2336006 w 2616993"/>
                <a:gd name="connsiteY36" fmla="*/ 504825 h 1293019"/>
                <a:gd name="connsiteX37" fmla="*/ 2278856 w 2616993"/>
                <a:gd name="connsiteY37" fmla="*/ 80963 h 1293019"/>
                <a:gd name="connsiteX38" fmla="*/ 2426493 w 2616993"/>
                <a:gd name="connsiteY38" fmla="*/ 0 h 1293019"/>
                <a:gd name="connsiteX39" fmla="*/ 2471737 w 2616993"/>
                <a:gd name="connsiteY39" fmla="*/ 259557 h 1293019"/>
                <a:gd name="connsiteX40" fmla="*/ 2514600 w 2616993"/>
                <a:gd name="connsiteY40" fmla="*/ 497682 h 1293019"/>
                <a:gd name="connsiteX41" fmla="*/ 2562225 w 2616993"/>
                <a:gd name="connsiteY41" fmla="*/ 747713 h 1293019"/>
                <a:gd name="connsiteX42" fmla="*/ 2616993 w 2616993"/>
                <a:gd name="connsiteY42" fmla="*/ 1042988 h 1293019"/>
                <a:gd name="connsiteX43" fmla="*/ 2614612 w 2616993"/>
                <a:gd name="connsiteY43" fmla="*/ 1052513 h 1293019"/>
                <a:gd name="connsiteX44" fmla="*/ 2597943 w 2616993"/>
                <a:gd name="connsiteY44" fmla="*/ 1083469 h 1293019"/>
                <a:gd name="connsiteX45" fmla="*/ 2445543 w 2616993"/>
                <a:gd name="connsiteY45" fmla="*/ 1271588 h 1293019"/>
                <a:gd name="connsiteX46" fmla="*/ 2428875 w 2616993"/>
                <a:gd name="connsiteY46" fmla="*/ 1285875 h 1293019"/>
                <a:gd name="connsiteX47" fmla="*/ 2414587 w 2616993"/>
                <a:gd name="connsiteY47" fmla="*/ 1293019 h 1293019"/>
                <a:gd name="connsiteX48" fmla="*/ 2386012 w 2616993"/>
                <a:gd name="connsiteY48" fmla="*/ 1290638 h 1293019"/>
                <a:gd name="connsiteX49" fmla="*/ 2340768 w 2616993"/>
                <a:gd name="connsiteY49" fmla="*/ 1276350 h 1293019"/>
                <a:gd name="connsiteX50" fmla="*/ 2281237 w 2616993"/>
                <a:gd name="connsiteY50" fmla="*/ 1243013 h 1293019"/>
                <a:gd name="connsiteX51" fmla="*/ 2252662 w 2616993"/>
                <a:gd name="connsiteY51" fmla="*/ 1231107 h 1293019"/>
                <a:gd name="connsiteX52" fmla="*/ 1588293 w 2616993"/>
                <a:gd name="connsiteY52" fmla="*/ 1214438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16993" h="1293019">
                  <a:moveTo>
                    <a:pt x="1588293" y="1214438"/>
                  </a:moveTo>
                  <a:lnTo>
                    <a:pt x="1290637" y="1212057"/>
                  </a:lnTo>
                  <a:lnTo>
                    <a:pt x="1059656" y="1219200"/>
                  </a:lnTo>
                  <a:lnTo>
                    <a:pt x="783431" y="1226344"/>
                  </a:lnTo>
                  <a:lnTo>
                    <a:pt x="619125" y="1231107"/>
                  </a:lnTo>
                  <a:lnTo>
                    <a:pt x="531018" y="1240632"/>
                  </a:lnTo>
                  <a:lnTo>
                    <a:pt x="385762" y="1254919"/>
                  </a:lnTo>
                  <a:lnTo>
                    <a:pt x="350043" y="1240632"/>
                  </a:lnTo>
                  <a:lnTo>
                    <a:pt x="295275" y="1212057"/>
                  </a:lnTo>
                  <a:lnTo>
                    <a:pt x="200025" y="1173957"/>
                  </a:lnTo>
                  <a:lnTo>
                    <a:pt x="126206" y="1138238"/>
                  </a:lnTo>
                  <a:lnTo>
                    <a:pt x="80962" y="1112044"/>
                  </a:lnTo>
                  <a:lnTo>
                    <a:pt x="57150" y="1095375"/>
                  </a:lnTo>
                  <a:lnTo>
                    <a:pt x="33337" y="1073944"/>
                  </a:lnTo>
                  <a:lnTo>
                    <a:pt x="16668" y="1047750"/>
                  </a:lnTo>
                  <a:lnTo>
                    <a:pt x="4762" y="1021557"/>
                  </a:lnTo>
                  <a:lnTo>
                    <a:pt x="0" y="990600"/>
                  </a:lnTo>
                  <a:lnTo>
                    <a:pt x="7143" y="964407"/>
                  </a:lnTo>
                  <a:lnTo>
                    <a:pt x="28575" y="940594"/>
                  </a:lnTo>
                  <a:lnTo>
                    <a:pt x="52387" y="923925"/>
                  </a:lnTo>
                  <a:lnTo>
                    <a:pt x="95250" y="902494"/>
                  </a:lnTo>
                  <a:lnTo>
                    <a:pt x="161925" y="881063"/>
                  </a:lnTo>
                  <a:lnTo>
                    <a:pt x="230981" y="866775"/>
                  </a:lnTo>
                  <a:lnTo>
                    <a:pt x="509587" y="995363"/>
                  </a:lnTo>
                  <a:lnTo>
                    <a:pt x="535781" y="1004888"/>
                  </a:lnTo>
                  <a:lnTo>
                    <a:pt x="581025" y="1007269"/>
                  </a:lnTo>
                  <a:lnTo>
                    <a:pt x="814387" y="1009650"/>
                  </a:lnTo>
                  <a:lnTo>
                    <a:pt x="1200150" y="1007269"/>
                  </a:lnTo>
                  <a:lnTo>
                    <a:pt x="1821656" y="1007269"/>
                  </a:lnTo>
                  <a:lnTo>
                    <a:pt x="1964531" y="1009650"/>
                  </a:lnTo>
                  <a:lnTo>
                    <a:pt x="2288381" y="1007269"/>
                  </a:lnTo>
                  <a:lnTo>
                    <a:pt x="2336006" y="1002507"/>
                  </a:lnTo>
                  <a:lnTo>
                    <a:pt x="2366962" y="992982"/>
                  </a:lnTo>
                  <a:lnTo>
                    <a:pt x="2388393" y="976313"/>
                  </a:lnTo>
                  <a:lnTo>
                    <a:pt x="2397918" y="954882"/>
                  </a:lnTo>
                  <a:lnTo>
                    <a:pt x="2400300" y="914400"/>
                  </a:lnTo>
                  <a:lnTo>
                    <a:pt x="2336006" y="504825"/>
                  </a:lnTo>
                  <a:lnTo>
                    <a:pt x="2278856" y="80963"/>
                  </a:lnTo>
                  <a:lnTo>
                    <a:pt x="2426493" y="0"/>
                  </a:lnTo>
                  <a:lnTo>
                    <a:pt x="2471737" y="259557"/>
                  </a:lnTo>
                  <a:lnTo>
                    <a:pt x="2514600" y="497682"/>
                  </a:lnTo>
                  <a:lnTo>
                    <a:pt x="2562225" y="747713"/>
                  </a:lnTo>
                  <a:lnTo>
                    <a:pt x="2616993" y="1042988"/>
                  </a:lnTo>
                  <a:lnTo>
                    <a:pt x="2614612" y="1052513"/>
                  </a:lnTo>
                  <a:lnTo>
                    <a:pt x="2597943" y="1083469"/>
                  </a:lnTo>
                  <a:lnTo>
                    <a:pt x="2445543" y="1271588"/>
                  </a:lnTo>
                  <a:lnTo>
                    <a:pt x="2428875" y="1285875"/>
                  </a:lnTo>
                  <a:lnTo>
                    <a:pt x="2414587" y="1293019"/>
                  </a:lnTo>
                  <a:lnTo>
                    <a:pt x="2386012" y="1290638"/>
                  </a:lnTo>
                  <a:lnTo>
                    <a:pt x="2340768" y="1276350"/>
                  </a:lnTo>
                  <a:lnTo>
                    <a:pt x="2281237" y="1243013"/>
                  </a:lnTo>
                  <a:lnTo>
                    <a:pt x="2252662" y="1231107"/>
                  </a:lnTo>
                  <a:lnTo>
                    <a:pt x="1588293" y="1214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25996A0-ABEA-A242-B089-32D08ABA9AA2}"/>
                </a:ext>
              </a:extLst>
            </p:cNvPr>
            <p:cNvSpPr/>
            <p:nvPr/>
          </p:nvSpPr>
          <p:spPr>
            <a:xfrm>
              <a:off x="3636963" y="5475288"/>
              <a:ext cx="534987" cy="387350"/>
            </a:xfrm>
            <a:custGeom>
              <a:avLst/>
              <a:gdLst>
                <a:gd name="connsiteX0" fmla="*/ 183356 w 535781"/>
                <a:gd name="connsiteY0" fmla="*/ 73819 h 388144"/>
                <a:gd name="connsiteX1" fmla="*/ 390525 w 535781"/>
                <a:gd name="connsiteY1" fmla="*/ 102394 h 388144"/>
                <a:gd name="connsiteX2" fmla="*/ 421481 w 535781"/>
                <a:gd name="connsiteY2" fmla="*/ 102394 h 388144"/>
                <a:gd name="connsiteX3" fmla="*/ 442912 w 535781"/>
                <a:gd name="connsiteY3" fmla="*/ 97631 h 388144"/>
                <a:gd name="connsiteX4" fmla="*/ 461962 w 535781"/>
                <a:gd name="connsiteY4" fmla="*/ 88106 h 388144"/>
                <a:gd name="connsiteX5" fmla="*/ 478631 w 535781"/>
                <a:gd name="connsiteY5" fmla="*/ 73819 h 388144"/>
                <a:gd name="connsiteX6" fmla="*/ 535781 w 535781"/>
                <a:gd name="connsiteY6" fmla="*/ 0 h 388144"/>
                <a:gd name="connsiteX7" fmla="*/ 395287 w 535781"/>
                <a:gd name="connsiteY7" fmla="*/ 388144 h 388144"/>
                <a:gd name="connsiteX8" fmla="*/ 361950 w 535781"/>
                <a:gd name="connsiteY8" fmla="*/ 342900 h 388144"/>
                <a:gd name="connsiteX9" fmla="*/ 323850 w 535781"/>
                <a:gd name="connsiteY9" fmla="*/ 300037 h 388144"/>
                <a:gd name="connsiteX10" fmla="*/ 288131 w 535781"/>
                <a:gd name="connsiteY10" fmla="*/ 269081 h 388144"/>
                <a:gd name="connsiteX11" fmla="*/ 245269 w 535781"/>
                <a:gd name="connsiteY11" fmla="*/ 235744 h 388144"/>
                <a:gd name="connsiteX12" fmla="*/ 200025 w 535781"/>
                <a:gd name="connsiteY12" fmla="*/ 204787 h 388144"/>
                <a:gd name="connsiteX13" fmla="*/ 128587 w 535781"/>
                <a:gd name="connsiteY13" fmla="*/ 161925 h 388144"/>
                <a:gd name="connsiteX14" fmla="*/ 30956 w 535781"/>
                <a:gd name="connsiteY14" fmla="*/ 111919 h 388144"/>
                <a:gd name="connsiteX15" fmla="*/ 14287 w 535781"/>
                <a:gd name="connsiteY15" fmla="*/ 97631 h 388144"/>
                <a:gd name="connsiteX16" fmla="*/ 2381 w 535781"/>
                <a:gd name="connsiteY16" fmla="*/ 78581 h 388144"/>
                <a:gd name="connsiteX17" fmla="*/ 0 w 535781"/>
                <a:gd name="connsiteY17" fmla="*/ 54769 h 388144"/>
                <a:gd name="connsiteX18" fmla="*/ 4762 w 535781"/>
                <a:gd name="connsiteY18" fmla="*/ 38100 h 388144"/>
                <a:gd name="connsiteX19" fmla="*/ 14287 w 535781"/>
                <a:gd name="connsiteY19" fmla="*/ 35719 h 388144"/>
                <a:gd name="connsiteX20" fmla="*/ 42862 w 535781"/>
                <a:gd name="connsiteY20" fmla="*/ 40481 h 388144"/>
                <a:gd name="connsiteX21" fmla="*/ 85725 w 535781"/>
                <a:gd name="connsiteY21" fmla="*/ 54769 h 388144"/>
                <a:gd name="connsiteX22" fmla="*/ 183356 w 535781"/>
                <a:gd name="connsiteY22" fmla="*/ 738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388144">
                  <a:moveTo>
                    <a:pt x="183356" y="73819"/>
                  </a:moveTo>
                  <a:lnTo>
                    <a:pt x="390525" y="102394"/>
                  </a:lnTo>
                  <a:lnTo>
                    <a:pt x="421481" y="102394"/>
                  </a:lnTo>
                  <a:lnTo>
                    <a:pt x="442912" y="97631"/>
                  </a:lnTo>
                  <a:lnTo>
                    <a:pt x="461962" y="88106"/>
                  </a:lnTo>
                  <a:lnTo>
                    <a:pt x="478631" y="73819"/>
                  </a:lnTo>
                  <a:lnTo>
                    <a:pt x="535781" y="0"/>
                  </a:lnTo>
                  <a:lnTo>
                    <a:pt x="395287" y="388144"/>
                  </a:lnTo>
                  <a:lnTo>
                    <a:pt x="361950" y="342900"/>
                  </a:lnTo>
                  <a:lnTo>
                    <a:pt x="323850" y="300037"/>
                  </a:lnTo>
                  <a:lnTo>
                    <a:pt x="288131" y="269081"/>
                  </a:lnTo>
                  <a:lnTo>
                    <a:pt x="245269" y="235744"/>
                  </a:lnTo>
                  <a:lnTo>
                    <a:pt x="200025" y="204787"/>
                  </a:lnTo>
                  <a:lnTo>
                    <a:pt x="128587" y="161925"/>
                  </a:lnTo>
                  <a:lnTo>
                    <a:pt x="30956" y="111919"/>
                  </a:lnTo>
                  <a:lnTo>
                    <a:pt x="14287" y="97631"/>
                  </a:lnTo>
                  <a:lnTo>
                    <a:pt x="2381" y="78581"/>
                  </a:lnTo>
                  <a:lnTo>
                    <a:pt x="0" y="54769"/>
                  </a:lnTo>
                  <a:lnTo>
                    <a:pt x="4762" y="38100"/>
                  </a:lnTo>
                  <a:lnTo>
                    <a:pt x="14287" y="35719"/>
                  </a:lnTo>
                  <a:lnTo>
                    <a:pt x="42862" y="40481"/>
                  </a:lnTo>
                  <a:lnTo>
                    <a:pt x="85725" y="54769"/>
                  </a:lnTo>
                  <a:lnTo>
                    <a:pt x="183356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9D2BAC6-A44C-9C4A-9E29-BB51E803CC11}"/>
                </a:ext>
              </a:extLst>
            </p:cNvPr>
            <p:cNvSpPr/>
            <p:nvPr/>
          </p:nvSpPr>
          <p:spPr>
            <a:xfrm>
              <a:off x="3175000" y="4068763"/>
              <a:ext cx="1039813" cy="285750"/>
            </a:xfrm>
            <a:custGeom>
              <a:avLst/>
              <a:gdLst>
                <a:gd name="connsiteX0" fmla="*/ 516732 w 1040607"/>
                <a:gd name="connsiteY0" fmla="*/ 219075 h 285750"/>
                <a:gd name="connsiteX1" fmla="*/ 0 w 1040607"/>
                <a:gd name="connsiteY1" fmla="*/ 285750 h 285750"/>
                <a:gd name="connsiteX2" fmla="*/ 0 w 1040607"/>
                <a:gd name="connsiteY2" fmla="*/ 133350 h 285750"/>
                <a:gd name="connsiteX3" fmla="*/ 238125 w 1040607"/>
                <a:gd name="connsiteY3" fmla="*/ 95250 h 285750"/>
                <a:gd name="connsiteX4" fmla="*/ 533400 w 1040607"/>
                <a:gd name="connsiteY4" fmla="*/ 50007 h 285750"/>
                <a:gd name="connsiteX5" fmla="*/ 650082 w 1040607"/>
                <a:gd name="connsiteY5" fmla="*/ 33338 h 285750"/>
                <a:gd name="connsiteX6" fmla="*/ 671513 w 1040607"/>
                <a:gd name="connsiteY6" fmla="*/ 23813 h 285750"/>
                <a:gd name="connsiteX7" fmla="*/ 711994 w 1040607"/>
                <a:gd name="connsiteY7" fmla="*/ 11907 h 285750"/>
                <a:gd name="connsiteX8" fmla="*/ 776288 w 1040607"/>
                <a:gd name="connsiteY8" fmla="*/ 2382 h 285750"/>
                <a:gd name="connsiteX9" fmla="*/ 840582 w 1040607"/>
                <a:gd name="connsiteY9" fmla="*/ 0 h 285750"/>
                <a:gd name="connsiteX10" fmla="*/ 902494 w 1040607"/>
                <a:gd name="connsiteY10" fmla="*/ 0 h 285750"/>
                <a:gd name="connsiteX11" fmla="*/ 950119 w 1040607"/>
                <a:gd name="connsiteY11" fmla="*/ 4763 h 285750"/>
                <a:gd name="connsiteX12" fmla="*/ 1035844 w 1040607"/>
                <a:gd name="connsiteY12" fmla="*/ 21432 h 285750"/>
                <a:gd name="connsiteX13" fmla="*/ 1040607 w 1040607"/>
                <a:gd name="connsiteY13" fmla="*/ 159544 h 285750"/>
                <a:gd name="connsiteX14" fmla="*/ 516732 w 1040607"/>
                <a:gd name="connsiteY14" fmla="*/ 21907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0607" h="285750">
                  <a:moveTo>
                    <a:pt x="516732" y="219075"/>
                  </a:moveTo>
                  <a:lnTo>
                    <a:pt x="0" y="285750"/>
                  </a:lnTo>
                  <a:lnTo>
                    <a:pt x="0" y="133350"/>
                  </a:lnTo>
                  <a:lnTo>
                    <a:pt x="238125" y="95250"/>
                  </a:lnTo>
                  <a:lnTo>
                    <a:pt x="533400" y="50007"/>
                  </a:lnTo>
                  <a:lnTo>
                    <a:pt x="650082" y="33338"/>
                  </a:lnTo>
                  <a:lnTo>
                    <a:pt x="671513" y="23813"/>
                  </a:lnTo>
                  <a:lnTo>
                    <a:pt x="711994" y="11907"/>
                  </a:lnTo>
                  <a:lnTo>
                    <a:pt x="776288" y="2382"/>
                  </a:lnTo>
                  <a:lnTo>
                    <a:pt x="840582" y="0"/>
                  </a:lnTo>
                  <a:lnTo>
                    <a:pt x="902494" y="0"/>
                  </a:lnTo>
                  <a:lnTo>
                    <a:pt x="950119" y="4763"/>
                  </a:lnTo>
                  <a:lnTo>
                    <a:pt x="1035844" y="21432"/>
                  </a:lnTo>
                  <a:lnTo>
                    <a:pt x="1040607" y="159544"/>
                  </a:lnTo>
                  <a:lnTo>
                    <a:pt x="5167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E0BA9B4-E0E8-4C41-8036-E7F562DFF1BB}"/>
                </a:ext>
              </a:extLst>
            </p:cNvPr>
            <p:cNvSpPr/>
            <p:nvPr/>
          </p:nvSpPr>
          <p:spPr>
            <a:xfrm>
              <a:off x="3148013" y="4668838"/>
              <a:ext cx="1066800" cy="292100"/>
            </a:xfrm>
            <a:custGeom>
              <a:avLst/>
              <a:gdLst>
                <a:gd name="connsiteX0" fmla="*/ 573881 w 1066800"/>
                <a:gd name="connsiteY0" fmla="*/ 216694 h 290513"/>
                <a:gd name="connsiteX1" fmla="*/ 0 w 1066800"/>
                <a:gd name="connsiteY1" fmla="*/ 290513 h 290513"/>
                <a:gd name="connsiteX2" fmla="*/ 0 w 1066800"/>
                <a:gd name="connsiteY2" fmla="*/ 135732 h 290513"/>
                <a:gd name="connsiteX3" fmla="*/ 559593 w 1066800"/>
                <a:gd name="connsiteY3" fmla="*/ 50007 h 290513"/>
                <a:gd name="connsiteX4" fmla="*/ 683418 w 1066800"/>
                <a:gd name="connsiteY4" fmla="*/ 30957 h 290513"/>
                <a:gd name="connsiteX5" fmla="*/ 716756 w 1066800"/>
                <a:gd name="connsiteY5" fmla="*/ 19050 h 290513"/>
                <a:gd name="connsiteX6" fmla="*/ 771525 w 1066800"/>
                <a:gd name="connsiteY6" fmla="*/ 7144 h 290513"/>
                <a:gd name="connsiteX7" fmla="*/ 840581 w 1066800"/>
                <a:gd name="connsiteY7" fmla="*/ 0 h 290513"/>
                <a:gd name="connsiteX8" fmla="*/ 909637 w 1066800"/>
                <a:gd name="connsiteY8" fmla="*/ 2382 h 290513"/>
                <a:gd name="connsiteX9" fmla="*/ 976312 w 1066800"/>
                <a:gd name="connsiteY9" fmla="*/ 9525 h 290513"/>
                <a:gd name="connsiteX10" fmla="*/ 1059656 w 1066800"/>
                <a:gd name="connsiteY10" fmla="*/ 21432 h 290513"/>
                <a:gd name="connsiteX11" fmla="*/ 1066800 w 1066800"/>
                <a:gd name="connsiteY11" fmla="*/ 161925 h 290513"/>
                <a:gd name="connsiteX12" fmla="*/ 573881 w 1066800"/>
                <a:gd name="connsiteY12" fmla="*/ 216694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800" h="290513">
                  <a:moveTo>
                    <a:pt x="573881" y="216694"/>
                  </a:moveTo>
                  <a:lnTo>
                    <a:pt x="0" y="290513"/>
                  </a:lnTo>
                  <a:lnTo>
                    <a:pt x="0" y="135732"/>
                  </a:lnTo>
                  <a:lnTo>
                    <a:pt x="559593" y="50007"/>
                  </a:lnTo>
                  <a:lnTo>
                    <a:pt x="683418" y="30957"/>
                  </a:lnTo>
                  <a:lnTo>
                    <a:pt x="716756" y="19050"/>
                  </a:lnTo>
                  <a:lnTo>
                    <a:pt x="771525" y="7144"/>
                  </a:lnTo>
                  <a:lnTo>
                    <a:pt x="840581" y="0"/>
                  </a:lnTo>
                  <a:lnTo>
                    <a:pt x="909637" y="2382"/>
                  </a:lnTo>
                  <a:lnTo>
                    <a:pt x="976312" y="9525"/>
                  </a:lnTo>
                  <a:lnTo>
                    <a:pt x="1059656" y="21432"/>
                  </a:lnTo>
                  <a:lnTo>
                    <a:pt x="1066800" y="161925"/>
                  </a:lnTo>
                  <a:lnTo>
                    <a:pt x="5738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5965A10-150D-7740-8043-4ADE264878B6}"/>
                </a:ext>
              </a:extLst>
            </p:cNvPr>
            <p:cNvSpPr/>
            <p:nvPr/>
          </p:nvSpPr>
          <p:spPr>
            <a:xfrm>
              <a:off x="5262563" y="1881188"/>
              <a:ext cx="1384300" cy="365125"/>
            </a:xfrm>
            <a:custGeom>
              <a:avLst/>
              <a:gdLst>
                <a:gd name="connsiteX0" fmla="*/ 581025 w 1383506"/>
                <a:gd name="connsiteY0" fmla="*/ 302418 h 364331"/>
                <a:gd name="connsiteX1" fmla="*/ 238125 w 1383506"/>
                <a:gd name="connsiteY1" fmla="*/ 364331 h 364331"/>
                <a:gd name="connsiteX2" fmla="*/ 0 w 1383506"/>
                <a:gd name="connsiteY2" fmla="*/ 361950 h 364331"/>
                <a:gd name="connsiteX3" fmla="*/ 64293 w 1383506"/>
                <a:gd name="connsiteY3" fmla="*/ 142875 h 364331"/>
                <a:gd name="connsiteX4" fmla="*/ 257175 w 1383506"/>
                <a:gd name="connsiteY4" fmla="*/ 164306 h 364331"/>
                <a:gd name="connsiteX5" fmla="*/ 295275 w 1383506"/>
                <a:gd name="connsiteY5" fmla="*/ 164306 h 364331"/>
                <a:gd name="connsiteX6" fmla="*/ 376237 w 1383506"/>
                <a:gd name="connsiteY6" fmla="*/ 152400 h 364331"/>
                <a:gd name="connsiteX7" fmla="*/ 702468 w 1383506"/>
                <a:gd name="connsiteY7" fmla="*/ 97631 h 364331"/>
                <a:gd name="connsiteX8" fmla="*/ 852487 w 1383506"/>
                <a:gd name="connsiteY8" fmla="*/ 76200 h 364331"/>
                <a:gd name="connsiteX9" fmla="*/ 892968 w 1383506"/>
                <a:gd name="connsiteY9" fmla="*/ 57150 h 364331"/>
                <a:gd name="connsiteX10" fmla="*/ 947737 w 1383506"/>
                <a:gd name="connsiteY10" fmla="*/ 28575 h 364331"/>
                <a:gd name="connsiteX11" fmla="*/ 983456 w 1383506"/>
                <a:gd name="connsiteY11" fmla="*/ 4762 h 364331"/>
                <a:gd name="connsiteX12" fmla="*/ 1007268 w 1383506"/>
                <a:gd name="connsiteY12" fmla="*/ 0 h 364331"/>
                <a:gd name="connsiteX13" fmla="*/ 1040606 w 1383506"/>
                <a:gd name="connsiteY13" fmla="*/ 4762 h 364331"/>
                <a:gd name="connsiteX14" fmla="*/ 1104900 w 1383506"/>
                <a:gd name="connsiteY14" fmla="*/ 23812 h 364331"/>
                <a:gd name="connsiteX15" fmla="*/ 1183481 w 1383506"/>
                <a:gd name="connsiteY15" fmla="*/ 54768 h 364331"/>
                <a:gd name="connsiteX16" fmla="*/ 1269206 w 1383506"/>
                <a:gd name="connsiteY16" fmla="*/ 95250 h 364331"/>
                <a:gd name="connsiteX17" fmla="*/ 1321593 w 1383506"/>
                <a:gd name="connsiteY17" fmla="*/ 126206 h 364331"/>
                <a:gd name="connsiteX18" fmla="*/ 1345406 w 1383506"/>
                <a:gd name="connsiteY18" fmla="*/ 142875 h 364331"/>
                <a:gd name="connsiteX19" fmla="*/ 1362075 w 1383506"/>
                <a:gd name="connsiteY19" fmla="*/ 159543 h 364331"/>
                <a:gd name="connsiteX20" fmla="*/ 1378743 w 1383506"/>
                <a:gd name="connsiteY20" fmla="*/ 188118 h 364331"/>
                <a:gd name="connsiteX21" fmla="*/ 1383506 w 1383506"/>
                <a:gd name="connsiteY21" fmla="*/ 209550 h 364331"/>
                <a:gd name="connsiteX22" fmla="*/ 1381125 w 1383506"/>
                <a:gd name="connsiteY22" fmla="*/ 228600 h 364331"/>
                <a:gd name="connsiteX23" fmla="*/ 1371600 w 1383506"/>
                <a:gd name="connsiteY23" fmla="*/ 247650 h 364331"/>
                <a:gd name="connsiteX24" fmla="*/ 1354931 w 1383506"/>
                <a:gd name="connsiteY24" fmla="*/ 266700 h 364331"/>
                <a:gd name="connsiteX25" fmla="*/ 1326356 w 1383506"/>
                <a:gd name="connsiteY25" fmla="*/ 278606 h 364331"/>
                <a:gd name="connsiteX26" fmla="*/ 1297781 w 1383506"/>
                <a:gd name="connsiteY26" fmla="*/ 297656 h 364331"/>
                <a:gd name="connsiteX27" fmla="*/ 1266825 w 1383506"/>
                <a:gd name="connsiteY27" fmla="*/ 326231 h 364331"/>
                <a:gd name="connsiteX28" fmla="*/ 919162 w 1383506"/>
                <a:gd name="connsiteY28" fmla="*/ 269081 h 364331"/>
                <a:gd name="connsiteX29" fmla="*/ 912018 w 1383506"/>
                <a:gd name="connsiteY29" fmla="*/ 261937 h 364331"/>
                <a:gd name="connsiteX30" fmla="*/ 895350 w 1383506"/>
                <a:gd name="connsiteY30" fmla="*/ 254793 h 364331"/>
                <a:gd name="connsiteX31" fmla="*/ 864393 w 1383506"/>
                <a:gd name="connsiteY31" fmla="*/ 254793 h 364331"/>
                <a:gd name="connsiteX32" fmla="*/ 581025 w 1383506"/>
                <a:gd name="connsiteY32" fmla="*/ 30241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364331">
                  <a:moveTo>
                    <a:pt x="581025" y="302418"/>
                  </a:moveTo>
                  <a:lnTo>
                    <a:pt x="238125" y="364331"/>
                  </a:lnTo>
                  <a:lnTo>
                    <a:pt x="0" y="361950"/>
                  </a:lnTo>
                  <a:lnTo>
                    <a:pt x="64293" y="142875"/>
                  </a:lnTo>
                  <a:lnTo>
                    <a:pt x="257175" y="164306"/>
                  </a:lnTo>
                  <a:lnTo>
                    <a:pt x="295275" y="164306"/>
                  </a:lnTo>
                  <a:lnTo>
                    <a:pt x="376237" y="152400"/>
                  </a:lnTo>
                  <a:lnTo>
                    <a:pt x="702468" y="97631"/>
                  </a:lnTo>
                  <a:lnTo>
                    <a:pt x="852487" y="76200"/>
                  </a:lnTo>
                  <a:lnTo>
                    <a:pt x="892968" y="57150"/>
                  </a:lnTo>
                  <a:lnTo>
                    <a:pt x="947737" y="28575"/>
                  </a:lnTo>
                  <a:lnTo>
                    <a:pt x="983456" y="4762"/>
                  </a:lnTo>
                  <a:lnTo>
                    <a:pt x="1007268" y="0"/>
                  </a:lnTo>
                  <a:lnTo>
                    <a:pt x="1040606" y="4762"/>
                  </a:lnTo>
                  <a:lnTo>
                    <a:pt x="1104900" y="23812"/>
                  </a:lnTo>
                  <a:lnTo>
                    <a:pt x="1183481" y="54768"/>
                  </a:lnTo>
                  <a:lnTo>
                    <a:pt x="1269206" y="95250"/>
                  </a:lnTo>
                  <a:lnTo>
                    <a:pt x="1321593" y="126206"/>
                  </a:lnTo>
                  <a:lnTo>
                    <a:pt x="1345406" y="142875"/>
                  </a:lnTo>
                  <a:lnTo>
                    <a:pt x="1362075" y="159543"/>
                  </a:lnTo>
                  <a:lnTo>
                    <a:pt x="1378743" y="188118"/>
                  </a:lnTo>
                  <a:lnTo>
                    <a:pt x="1383506" y="209550"/>
                  </a:lnTo>
                  <a:lnTo>
                    <a:pt x="1381125" y="228600"/>
                  </a:lnTo>
                  <a:lnTo>
                    <a:pt x="1371600" y="247650"/>
                  </a:lnTo>
                  <a:lnTo>
                    <a:pt x="1354931" y="266700"/>
                  </a:lnTo>
                  <a:lnTo>
                    <a:pt x="1326356" y="278606"/>
                  </a:lnTo>
                  <a:lnTo>
                    <a:pt x="1297781" y="297656"/>
                  </a:lnTo>
                  <a:lnTo>
                    <a:pt x="1266825" y="326231"/>
                  </a:lnTo>
                  <a:lnTo>
                    <a:pt x="919162" y="269081"/>
                  </a:lnTo>
                  <a:lnTo>
                    <a:pt x="912018" y="261937"/>
                  </a:lnTo>
                  <a:lnTo>
                    <a:pt x="895350" y="254793"/>
                  </a:lnTo>
                  <a:lnTo>
                    <a:pt x="864393" y="254793"/>
                  </a:lnTo>
                  <a:lnTo>
                    <a:pt x="581025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2D7A0ED-17A8-9A4A-A234-5F67FC3B6F15}"/>
                </a:ext>
              </a:extLst>
            </p:cNvPr>
            <p:cNvSpPr/>
            <p:nvPr/>
          </p:nvSpPr>
          <p:spPr>
            <a:xfrm>
              <a:off x="5765800" y="2052638"/>
              <a:ext cx="771525" cy="981075"/>
            </a:xfrm>
            <a:custGeom>
              <a:avLst/>
              <a:gdLst>
                <a:gd name="connsiteX0" fmla="*/ 202407 w 771525"/>
                <a:gd name="connsiteY0" fmla="*/ 561975 h 981075"/>
                <a:gd name="connsiteX1" fmla="*/ 321469 w 771525"/>
                <a:gd name="connsiteY1" fmla="*/ 319087 h 981075"/>
                <a:gd name="connsiteX2" fmla="*/ 392907 w 771525"/>
                <a:gd name="connsiteY2" fmla="*/ 176212 h 981075"/>
                <a:gd name="connsiteX3" fmla="*/ 414338 w 771525"/>
                <a:gd name="connsiteY3" fmla="*/ 138112 h 981075"/>
                <a:gd name="connsiteX4" fmla="*/ 421482 w 771525"/>
                <a:gd name="connsiteY4" fmla="*/ 111918 h 981075"/>
                <a:gd name="connsiteX5" fmla="*/ 369094 w 771525"/>
                <a:gd name="connsiteY5" fmla="*/ 0 h 981075"/>
                <a:gd name="connsiteX6" fmla="*/ 771525 w 771525"/>
                <a:gd name="connsiteY6" fmla="*/ 92868 h 981075"/>
                <a:gd name="connsiteX7" fmla="*/ 764382 w 771525"/>
                <a:gd name="connsiteY7" fmla="*/ 154781 h 981075"/>
                <a:gd name="connsiteX8" fmla="*/ 728663 w 771525"/>
                <a:gd name="connsiteY8" fmla="*/ 183356 h 981075"/>
                <a:gd name="connsiteX9" fmla="*/ 688182 w 771525"/>
                <a:gd name="connsiteY9" fmla="*/ 230981 h 981075"/>
                <a:gd name="connsiteX10" fmla="*/ 571500 w 771525"/>
                <a:gd name="connsiteY10" fmla="*/ 385762 h 981075"/>
                <a:gd name="connsiteX11" fmla="*/ 385763 w 771525"/>
                <a:gd name="connsiteY11" fmla="*/ 623887 h 981075"/>
                <a:gd name="connsiteX12" fmla="*/ 133350 w 771525"/>
                <a:gd name="connsiteY12" fmla="*/ 962025 h 981075"/>
                <a:gd name="connsiteX13" fmla="*/ 0 w 771525"/>
                <a:gd name="connsiteY13" fmla="*/ 981075 h 981075"/>
                <a:gd name="connsiteX14" fmla="*/ 202407 w 771525"/>
                <a:gd name="connsiteY14" fmla="*/ 5619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1525" h="981075">
                  <a:moveTo>
                    <a:pt x="202407" y="561975"/>
                  </a:moveTo>
                  <a:lnTo>
                    <a:pt x="321469" y="319087"/>
                  </a:lnTo>
                  <a:lnTo>
                    <a:pt x="392907" y="176212"/>
                  </a:lnTo>
                  <a:lnTo>
                    <a:pt x="414338" y="138112"/>
                  </a:lnTo>
                  <a:lnTo>
                    <a:pt x="421482" y="111918"/>
                  </a:lnTo>
                  <a:lnTo>
                    <a:pt x="369094" y="0"/>
                  </a:lnTo>
                  <a:lnTo>
                    <a:pt x="771525" y="92868"/>
                  </a:lnTo>
                  <a:lnTo>
                    <a:pt x="764382" y="154781"/>
                  </a:lnTo>
                  <a:lnTo>
                    <a:pt x="728663" y="183356"/>
                  </a:lnTo>
                  <a:lnTo>
                    <a:pt x="688182" y="230981"/>
                  </a:lnTo>
                  <a:lnTo>
                    <a:pt x="571500" y="385762"/>
                  </a:lnTo>
                  <a:lnTo>
                    <a:pt x="385763" y="623887"/>
                  </a:lnTo>
                  <a:lnTo>
                    <a:pt x="133350" y="962025"/>
                  </a:lnTo>
                  <a:lnTo>
                    <a:pt x="0" y="981075"/>
                  </a:lnTo>
                  <a:lnTo>
                    <a:pt x="202407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066DAAE-8922-C648-B6E7-0EA20FE93754}"/>
                </a:ext>
              </a:extLst>
            </p:cNvPr>
            <p:cNvSpPr/>
            <p:nvPr/>
          </p:nvSpPr>
          <p:spPr>
            <a:xfrm>
              <a:off x="4865688" y="2824163"/>
              <a:ext cx="2211387" cy="1479550"/>
            </a:xfrm>
            <a:custGeom>
              <a:avLst/>
              <a:gdLst>
                <a:gd name="connsiteX0" fmla="*/ 1112044 w 2212181"/>
                <a:gd name="connsiteY0" fmla="*/ 297656 h 1478756"/>
                <a:gd name="connsiteX1" fmla="*/ 747712 w 2212181"/>
                <a:gd name="connsiteY1" fmla="*/ 338137 h 1478756"/>
                <a:gd name="connsiteX2" fmla="*/ 654844 w 2212181"/>
                <a:gd name="connsiteY2" fmla="*/ 345281 h 1478756"/>
                <a:gd name="connsiteX3" fmla="*/ 564356 w 2212181"/>
                <a:gd name="connsiteY3" fmla="*/ 373856 h 1478756"/>
                <a:gd name="connsiteX4" fmla="*/ 431006 w 2212181"/>
                <a:gd name="connsiteY4" fmla="*/ 404812 h 1478756"/>
                <a:gd name="connsiteX5" fmla="*/ 361950 w 2212181"/>
                <a:gd name="connsiteY5" fmla="*/ 426243 h 1478756"/>
                <a:gd name="connsiteX6" fmla="*/ 292894 w 2212181"/>
                <a:gd name="connsiteY6" fmla="*/ 454818 h 1478756"/>
                <a:gd name="connsiteX7" fmla="*/ 259556 w 2212181"/>
                <a:gd name="connsiteY7" fmla="*/ 473868 h 1478756"/>
                <a:gd name="connsiteX8" fmla="*/ 242887 w 2212181"/>
                <a:gd name="connsiteY8" fmla="*/ 469106 h 1478756"/>
                <a:gd name="connsiteX9" fmla="*/ 204787 w 2212181"/>
                <a:gd name="connsiteY9" fmla="*/ 452437 h 1478756"/>
                <a:gd name="connsiteX10" fmla="*/ 164306 w 2212181"/>
                <a:gd name="connsiteY10" fmla="*/ 421481 h 1478756"/>
                <a:gd name="connsiteX11" fmla="*/ 130969 w 2212181"/>
                <a:gd name="connsiteY11" fmla="*/ 383381 h 1478756"/>
                <a:gd name="connsiteX12" fmla="*/ 78581 w 2212181"/>
                <a:gd name="connsiteY12" fmla="*/ 314325 h 1478756"/>
                <a:gd name="connsiteX13" fmla="*/ 28575 w 2212181"/>
                <a:gd name="connsiteY13" fmla="*/ 240506 h 1478756"/>
                <a:gd name="connsiteX14" fmla="*/ 7144 w 2212181"/>
                <a:gd name="connsiteY14" fmla="*/ 195262 h 1478756"/>
                <a:gd name="connsiteX15" fmla="*/ 2381 w 2212181"/>
                <a:gd name="connsiteY15" fmla="*/ 173831 h 1478756"/>
                <a:gd name="connsiteX16" fmla="*/ 0 w 2212181"/>
                <a:gd name="connsiteY16" fmla="*/ 154781 h 1478756"/>
                <a:gd name="connsiteX17" fmla="*/ 4762 w 2212181"/>
                <a:gd name="connsiteY17" fmla="*/ 145256 h 1478756"/>
                <a:gd name="connsiteX18" fmla="*/ 23812 w 2212181"/>
                <a:gd name="connsiteY18" fmla="*/ 142875 h 1478756"/>
                <a:gd name="connsiteX19" fmla="*/ 50006 w 2212181"/>
                <a:gd name="connsiteY19" fmla="*/ 152400 h 1478756"/>
                <a:gd name="connsiteX20" fmla="*/ 85725 w 2212181"/>
                <a:gd name="connsiteY20" fmla="*/ 173831 h 1478756"/>
                <a:gd name="connsiteX21" fmla="*/ 135731 w 2212181"/>
                <a:gd name="connsiteY21" fmla="*/ 197643 h 1478756"/>
                <a:gd name="connsiteX22" fmla="*/ 190500 w 2212181"/>
                <a:gd name="connsiteY22" fmla="*/ 216693 h 1478756"/>
                <a:gd name="connsiteX23" fmla="*/ 238125 w 2212181"/>
                <a:gd name="connsiteY23" fmla="*/ 226218 h 1478756"/>
                <a:gd name="connsiteX24" fmla="*/ 307181 w 2212181"/>
                <a:gd name="connsiteY24" fmla="*/ 228600 h 1478756"/>
                <a:gd name="connsiteX25" fmla="*/ 359569 w 2212181"/>
                <a:gd name="connsiteY25" fmla="*/ 223837 h 1478756"/>
                <a:gd name="connsiteX26" fmla="*/ 578644 w 2212181"/>
                <a:gd name="connsiteY26" fmla="*/ 190500 h 1478756"/>
                <a:gd name="connsiteX27" fmla="*/ 947737 w 2212181"/>
                <a:gd name="connsiteY27" fmla="*/ 133350 h 1478756"/>
                <a:gd name="connsiteX28" fmla="*/ 1073944 w 2212181"/>
                <a:gd name="connsiteY28" fmla="*/ 119062 h 1478756"/>
                <a:gd name="connsiteX29" fmla="*/ 1419225 w 2212181"/>
                <a:gd name="connsiteY29" fmla="*/ 78581 h 1478756"/>
                <a:gd name="connsiteX30" fmla="*/ 1693069 w 2212181"/>
                <a:gd name="connsiteY30" fmla="*/ 45243 h 1478756"/>
                <a:gd name="connsiteX31" fmla="*/ 1816894 w 2212181"/>
                <a:gd name="connsiteY31" fmla="*/ 11906 h 1478756"/>
                <a:gd name="connsiteX32" fmla="*/ 1850231 w 2212181"/>
                <a:gd name="connsiteY32" fmla="*/ 0 h 1478756"/>
                <a:gd name="connsiteX33" fmla="*/ 1857375 w 2212181"/>
                <a:gd name="connsiteY33" fmla="*/ 0 h 1478756"/>
                <a:gd name="connsiteX34" fmla="*/ 1916906 w 2212181"/>
                <a:gd name="connsiteY34" fmla="*/ 23812 h 1478756"/>
                <a:gd name="connsiteX35" fmla="*/ 2043112 w 2212181"/>
                <a:gd name="connsiteY35" fmla="*/ 92868 h 1478756"/>
                <a:gd name="connsiteX36" fmla="*/ 2109787 w 2212181"/>
                <a:gd name="connsiteY36" fmla="*/ 133350 h 1478756"/>
                <a:gd name="connsiteX37" fmla="*/ 2150269 w 2212181"/>
                <a:gd name="connsiteY37" fmla="*/ 161925 h 1478756"/>
                <a:gd name="connsiteX38" fmla="*/ 2174081 w 2212181"/>
                <a:gd name="connsiteY38" fmla="*/ 183356 h 1478756"/>
                <a:gd name="connsiteX39" fmla="*/ 2190750 w 2212181"/>
                <a:gd name="connsiteY39" fmla="*/ 200025 h 1478756"/>
                <a:gd name="connsiteX40" fmla="*/ 2202656 w 2212181"/>
                <a:gd name="connsiteY40" fmla="*/ 219075 h 1478756"/>
                <a:gd name="connsiteX41" fmla="*/ 2209800 w 2212181"/>
                <a:gd name="connsiteY41" fmla="*/ 238125 h 1478756"/>
                <a:gd name="connsiteX42" fmla="*/ 2212181 w 2212181"/>
                <a:gd name="connsiteY42" fmla="*/ 254793 h 1478756"/>
                <a:gd name="connsiteX43" fmla="*/ 2207419 w 2212181"/>
                <a:gd name="connsiteY43" fmla="*/ 273843 h 1478756"/>
                <a:gd name="connsiteX44" fmla="*/ 2169319 w 2212181"/>
                <a:gd name="connsiteY44" fmla="*/ 338137 h 1478756"/>
                <a:gd name="connsiteX45" fmla="*/ 2145506 w 2212181"/>
                <a:gd name="connsiteY45" fmla="*/ 376237 h 1478756"/>
                <a:gd name="connsiteX46" fmla="*/ 2085975 w 2212181"/>
                <a:gd name="connsiteY46" fmla="*/ 500062 h 1478756"/>
                <a:gd name="connsiteX47" fmla="*/ 2014537 w 2212181"/>
                <a:gd name="connsiteY47" fmla="*/ 714375 h 1478756"/>
                <a:gd name="connsiteX48" fmla="*/ 1943100 w 2212181"/>
                <a:gd name="connsiteY48" fmla="*/ 890587 h 1478756"/>
                <a:gd name="connsiteX49" fmla="*/ 1854994 w 2212181"/>
                <a:gd name="connsiteY49" fmla="*/ 1214437 h 1478756"/>
                <a:gd name="connsiteX50" fmla="*/ 1778794 w 2212181"/>
                <a:gd name="connsiteY50" fmla="*/ 1478756 h 1478756"/>
                <a:gd name="connsiteX51" fmla="*/ 1600200 w 2212181"/>
                <a:gd name="connsiteY51" fmla="*/ 1473993 h 1478756"/>
                <a:gd name="connsiteX52" fmla="*/ 1628775 w 2212181"/>
                <a:gd name="connsiteY52" fmla="*/ 1352550 h 1478756"/>
                <a:gd name="connsiteX53" fmla="*/ 1662112 w 2212181"/>
                <a:gd name="connsiteY53" fmla="*/ 1173956 h 1478756"/>
                <a:gd name="connsiteX54" fmla="*/ 1712119 w 2212181"/>
                <a:gd name="connsiteY54" fmla="*/ 900112 h 1478756"/>
                <a:gd name="connsiteX55" fmla="*/ 1750219 w 2212181"/>
                <a:gd name="connsiteY55" fmla="*/ 740568 h 1478756"/>
                <a:gd name="connsiteX56" fmla="*/ 1802606 w 2212181"/>
                <a:gd name="connsiteY56" fmla="*/ 483393 h 1478756"/>
                <a:gd name="connsiteX57" fmla="*/ 1821656 w 2212181"/>
                <a:gd name="connsiteY57" fmla="*/ 385762 h 1478756"/>
                <a:gd name="connsiteX58" fmla="*/ 1826419 w 2212181"/>
                <a:gd name="connsiteY58" fmla="*/ 350043 h 1478756"/>
                <a:gd name="connsiteX59" fmla="*/ 1826419 w 2212181"/>
                <a:gd name="connsiteY59" fmla="*/ 316706 h 1478756"/>
                <a:gd name="connsiteX60" fmla="*/ 1824037 w 2212181"/>
                <a:gd name="connsiteY60" fmla="*/ 285750 h 1478756"/>
                <a:gd name="connsiteX61" fmla="*/ 1814512 w 2212181"/>
                <a:gd name="connsiteY61" fmla="*/ 266700 h 1478756"/>
                <a:gd name="connsiteX62" fmla="*/ 1797844 w 2212181"/>
                <a:gd name="connsiteY62" fmla="*/ 250031 h 1478756"/>
                <a:gd name="connsiteX63" fmla="*/ 1783556 w 2212181"/>
                <a:gd name="connsiteY63" fmla="*/ 238125 h 1478756"/>
                <a:gd name="connsiteX64" fmla="*/ 1757362 w 2212181"/>
                <a:gd name="connsiteY64" fmla="*/ 228600 h 1478756"/>
                <a:gd name="connsiteX65" fmla="*/ 1504950 w 2212181"/>
                <a:gd name="connsiteY65" fmla="*/ 254793 h 1478756"/>
                <a:gd name="connsiteX66" fmla="*/ 1112044 w 2212181"/>
                <a:gd name="connsiteY66" fmla="*/ 297656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12181" h="1478756">
                  <a:moveTo>
                    <a:pt x="1112044" y="297656"/>
                  </a:moveTo>
                  <a:lnTo>
                    <a:pt x="747712" y="338137"/>
                  </a:lnTo>
                  <a:lnTo>
                    <a:pt x="654844" y="345281"/>
                  </a:lnTo>
                  <a:lnTo>
                    <a:pt x="564356" y="373856"/>
                  </a:lnTo>
                  <a:lnTo>
                    <a:pt x="431006" y="404812"/>
                  </a:lnTo>
                  <a:lnTo>
                    <a:pt x="361950" y="426243"/>
                  </a:lnTo>
                  <a:lnTo>
                    <a:pt x="292894" y="454818"/>
                  </a:lnTo>
                  <a:lnTo>
                    <a:pt x="259556" y="473868"/>
                  </a:lnTo>
                  <a:lnTo>
                    <a:pt x="242887" y="469106"/>
                  </a:lnTo>
                  <a:lnTo>
                    <a:pt x="204787" y="452437"/>
                  </a:lnTo>
                  <a:lnTo>
                    <a:pt x="164306" y="421481"/>
                  </a:lnTo>
                  <a:lnTo>
                    <a:pt x="130969" y="383381"/>
                  </a:lnTo>
                  <a:lnTo>
                    <a:pt x="78581" y="314325"/>
                  </a:lnTo>
                  <a:lnTo>
                    <a:pt x="28575" y="240506"/>
                  </a:lnTo>
                  <a:lnTo>
                    <a:pt x="7144" y="195262"/>
                  </a:lnTo>
                  <a:lnTo>
                    <a:pt x="2381" y="173831"/>
                  </a:lnTo>
                  <a:lnTo>
                    <a:pt x="0" y="154781"/>
                  </a:lnTo>
                  <a:lnTo>
                    <a:pt x="4762" y="145256"/>
                  </a:lnTo>
                  <a:lnTo>
                    <a:pt x="23812" y="142875"/>
                  </a:lnTo>
                  <a:lnTo>
                    <a:pt x="50006" y="152400"/>
                  </a:lnTo>
                  <a:lnTo>
                    <a:pt x="85725" y="173831"/>
                  </a:lnTo>
                  <a:lnTo>
                    <a:pt x="135731" y="197643"/>
                  </a:lnTo>
                  <a:lnTo>
                    <a:pt x="190500" y="216693"/>
                  </a:lnTo>
                  <a:lnTo>
                    <a:pt x="238125" y="226218"/>
                  </a:lnTo>
                  <a:lnTo>
                    <a:pt x="307181" y="228600"/>
                  </a:lnTo>
                  <a:lnTo>
                    <a:pt x="359569" y="223837"/>
                  </a:lnTo>
                  <a:lnTo>
                    <a:pt x="578644" y="190500"/>
                  </a:lnTo>
                  <a:lnTo>
                    <a:pt x="947737" y="133350"/>
                  </a:lnTo>
                  <a:lnTo>
                    <a:pt x="1073944" y="119062"/>
                  </a:lnTo>
                  <a:lnTo>
                    <a:pt x="1419225" y="78581"/>
                  </a:lnTo>
                  <a:lnTo>
                    <a:pt x="1693069" y="45243"/>
                  </a:lnTo>
                  <a:lnTo>
                    <a:pt x="1816894" y="11906"/>
                  </a:lnTo>
                  <a:lnTo>
                    <a:pt x="1850231" y="0"/>
                  </a:lnTo>
                  <a:lnTo>
                    <a:pt x="1857375" y="0"/>
                  </a:lnTo>
                  <a:lnTo>
                    <a:pt x="1916906" y="23812"/>
                  </a:lnTo>
                  <a:lnTo>
                    <a:pt x="2043112" y="92868"/>
                  </a:lnTo>
                  <a:lnTo>
                    <a:pt x="2109787" y="133350"/>
                  </a:lnTo>
                  <a:lnTo>
                    <a:pt x="2150269" y="161925"/>
                  </a:lnTo>
                  <a:lnTo>
                    <a:pt x="2174081" y="183356"/>
                  </a:lnTo>
                  <a:lnTo>
                    <a:pt x="2190750" y="200025"/>
                  </a:lnTo>
                  <a:lnTo>
                    <a:pt x="2202656" y="219075"/>
                  </a:lnTo>
                  <a:lnTo>
                    <a:pt x="2209800" y="238125"/>
                  </a:lnTo>
                  <a:lnTo>
                    <a:pt x="2212181" y="254793"/>
                  </a:lnTo>
                  <a:lnTo>
                    <a:pt x="2207419" y="273843"/>
                  </a:lnTo>
                  <a:lnTo>
                    <a:pt x="2169319" y="338137"/>
                  </a:lnTo>
                  <a:lnTo>
                    <a:pt x="2145506" y="376237"/>
                  </a:lnTo>
                  <a:lnTo>
                    <a:pt x="2085975" y="500062"/>
                  </a:lnTo>
                  <a:lnTo>
                    <a:pt x="2014537" y="714375"/>
                  </a:lnTo>
                  <a:lnTo>
                    <a:pt x="1943100" y="890587"/>
                  </a:lnTo>
                  <a:lnTo>
                    <a:pt x="1854994" y="1214437"/>
                  </a:lnTo>
                  <a:lnTo>
                    <a:pt x="1778794" y="1478756"/>
                  </a:lnTo>
                  <a:lnTo>
                    <a:pt x="1600200" y="1473993"/>
                  </a:lnTo>
                  <a:lnTo>
                    <a:pt x="1628775" y="1352550"/>
                  </a:lnTo>
                  <a:lnTo>
                    <a:pt x="1662112" y="1173956"/>
                  </a:lnTo>
                  <a:lnTo>
                    <a:pt x="1712119" y="900112"/>
                  </a:lnTo>
                  <a:lnTo>
                    <a:pt x="1750219" y="740568"/>
                  </a:lnTo>
                  <a:lnTo>
                    <a:pt x="1802606" y="483393"/>
                  </a:lnTo>
                  <a:lnTo>
                    <a:pt x="1821656" y="385762"/>
                  </a:lnTo>
                  <a:lnTo>
                    <a:pt x="1826419" y="350043"/>
                  </a:lnTo>
                  <a:lnTo>
                    <a:pt x="1826419" y="316706"/>
                  </a:lnTo>
                  <a:lnTo>
                    <a:pt x="1824037" y="285750"/>
                  </a:lnTo>
                  <a:lnTo>
                    <a:pt x="1814512" y="266700"/>
                  </a:lnTo>
                  <a:lnTo>
                    <a:pt x="1797844" y="250031"/>
                  </a:lnTo>
                  <a:lnTo>
                    <a:pt x="1783556" y="238125"/>
                  </a:lnTo>
                  <a:lnTo>
                    <a:pt x="1757362" y="228600"/>
                  </a:lnTo>
                  <a:lnTo>
                    <a:pt x="1504950" y="254793"/>
                  </a:lnTo>
                  <a:lnTo>
                    <a:pt x="111204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E84418C-CFF9-BF43-9D03-9B08BD5AB59A}"/>
                </a:ext>
              </a:extLst>
            </p:cNvPr>
            <p:cNvSpPr/>
            <p:nvPr/>
          </p:nvSpPr>
          <p:spPr>
            <a:xfrm>
              <a:off x="4570413" y="3449638"/>
              <a:ext cx="2735262" cy="541337"/>
            </a:xfrm>
            <a:custGeom>
              <a:avLst/>
              <a:gdLst>
                <a:gd name="connsiteX0" fmla="*/ 1688306 w 2736056"/>
                <a:gd name="connsiteY0" fmla="*/ 304800 h 540544"/>
                <a:gd name="connsiteX1" fmla="*/ 1400175 w 2736056"/>
                <a:gd name="connsiteY1" fmla="*/ 338138 h 540544"/>
                <a:gd name="connsiteX2" fmla="*/ 1233487 w 2736056"/>
                <a:gd name="connsiteY2" fmla="*/ 376238 h 540544"/>
                <a:gd name="connsiteX3" fmla="*/ 873919 w 2736056"/>
                <a:gd name="connsiteY3" fmla="*/ 433388 h 540544"/>
                <a:gd name="connsiteX4" fmla="*/ 542925 w 2736056"/>
                <a:gd name="connsiteY4" fmla="*/ 490538 h 540544"/>
                <a:gd name="connsiteX5" fmla="*/ 488156 w 2736056"/>
                <a:gd name="connsiteY5" fmla="*/ 504825 h 540544"/>
                <a:gd name="connsiteX6" fmla="*/ 433387 w 2736056"/>
                <a:gd name="connsiteY6" fmla="*/ 521494 h 540544"/>
                <a:gd name="connsiteX7" fmla="*/ 378619 w 2736056"/>
                <a:gd name="connsiteY7" fmla="*/ 538163 h 540544"/>
                <a:gd name="connsiteX8" fmla="*/ 352425 w 2736056"/>
                <a:gd name="connsiteY8" fmla="*/ 540544 h 540544"/>
                <a:gd name="connsiteX9" fmla="*/ 316706 w 2736056"/>
                <a:gd name="connsiteY9" fmla="*/ 540544 h 540544"/>
                <a:gd name="connsiteX10" fmla="*/ 285750 w 2736056"/>
                <a:gd name="connsiteY10" fmla="*/ 533400 h 540544"/>
                <a:gd name="connsiteX11" fmla="*/ 228600 w 2736056"/>
                <a:gd name="connsiteY11" fmla="*/ 507207 h 540544"/>
                <a:gd name="connsiteX12" fmla="*/ 183356 w 2736056"/>
                <a:gd name="connsiteY12" fmla="*/ 473869 h 540544"/>
                <a:gd name="connsiteX13" fmla="*/ 90487 w 2736056"/>
                <a:gd name="connsiteY13" fmla="*/ 390525 h 540544"/>
                <a:gd name="connsiteX14" fmla="*/ 42862 w 2736056"/>
                <a:gd name="connsiteY14" fmla="*/ 340519 h 540544"/>
                <a:gd name="connsiteX15" fmla="*/ 16669 w 2736056"/>
                <a:gd name="connsiteY15" fmla="*/ 304800 h 540544"/>
                <a:gd name="connsiteX16" fmla="*/ 7144 w 2736056"/>
                <a:gd name="connsiteY16" fmla="*/ 283369 h 540544"/>
                <a:gd name="connsiteX17" fmla="*/ 0 w 2736056"/>
                <a:gd name="connsiteY17" fmla="*/ 264319 h 540544"/>
                <a:gd name="connsiteX18" fmla="*/ 2381 w 2736056"/>
                <a:gd name="connsiteY18" fmla="*/ 247650 h 540544"/>
                <a:gd name="connsiteX19" fmla="*/ 11906 w 2736056"/>
                <a:gd name="connsiteY19" fmla="*/ 242888 h 540544"/>
                <a:gd name="connsiteX20" fmla="*/ 45244 w 2736056"/>
                <a:gd name="connsiteY20" fmla="*/ 247650 h 540544"/>
                <a:gd name="connsiteX21" fmla="*/ 154781 w 2736056"/>
                <a:gd name="connsiteY21" fmla="*/ 290513 h 540544"/>
                <a:gd name="connsiteX22" fmla="*/ 219075 w 2736056"/>
                <a:gd name="connsiteY22" fmla="*/ 311944 h 540544"/>
                <a:gd name="connsiteX23" fmla="*/ 252412 w 2736056"/>
                <a:gd name="connsiteY23" fmla="*/ 314325 h 540544"/>
                <a:gd name="connsiteX24" fmla="*/ 416719 w 2736056"/>
                <a:gd name="connsiteY24" fmla="*/ 314325 h 540544"/>
                <a:gd name="connsiteX25" fmla="*/ 552450 w 2736056"/>
                <a:gd name="connsiteY25" fmla="*/ 297657 h 540544"/>
                <a:gd name="connsiteX26" fmla="*/ 912019 w 2736056"/>
                <a:gd name="connsiteY26" fmla="*/ 247650 h 540544"/>
                <a:gd name="connsiteX27" fmla="*/ 1226344 w 2736056"/>
                <a:gd name="connsiteY27" fmla="*/ 197644 h 540544"/>
                <a:gd name="connsiteX28" fmla="*/ 1393031 w 2736056"/>
                <a:gd name="connsiteY28" fmla="*/ 164307 h 540544"/>
                <a:gd name="connsiteX29" fmla="*/ 1726406 w 2736056"/>
                <a:gd name="connsiteY29" fmla="*/ 123825 h 540544"/>
                <a:gd name="connsiteX30" fmla="*/ 2062162 w 2736056"/>
                <a:gd name="connsiteY30" fmla="*/ 88107 h 540544"/>
                <a:gd name="connsiteX31" fmla="*/ 2319337 w 2736056"/>
                <a:gd name="connsiteY31" fmla="*/ 66675 h 540544"/>
                <a:gd name="connsiteX32" fmla="*/ 2452687 w 2736056"/>
                <a:gd name="connsiteY32" fmla="*/ 0 h 540544"/>
                <a:gd name="connsiteX33" fmla="*/ 2459831 w 2736056"/>
                <a:gd name="connsiteY33" fmla="*/ 0 h 540544"/>
                <a:gd name="connsiteX34" fmla="*/ 2505075 w 2736056"/>
                <a:gd name="connsiteY34" fmla="*/ 11907 h 540544"/>
                <a:gd name="connsiteX35" fmla="*/ 2571750 w 2736056"/>
                <a:gd name="connsiteY35" fmla="*/ 45244 h 540544"/>
                <a:gd name="connsiteX36" fmla="*/ 2638425 w 2736056"/>
                <a:gd name="connsiteY36" fmla="*/ 88107 h 540544"/>
                <a:gd name="connsiteX37" fmla="*/ 2697956 w 2736056"/>
                <a:gd name="connsiteY37" fmla="*/ 130969 h 540544"/>
                <a:gd name="connsiteX38" fmla="*/ 2717006 w 2736056"/>
                <a:gd name="connsiteY38" fmla="*/ 159544 h 540544"/>
                <a:gd name="connsiteX39" fmla="*/ 2731294 w 2736056"/>
                <a:gd name="connsiteY39" fmla="*/ 192882 h 540544"/>
                <a:gd name="connsiteX40" fmla="*/ 2736056 w 2736056"/>
                <a:gd name="connsiteY40" fmla="*/ 221457 h 540544"/>
                <a:gd name="connsiteX41" fmla="*/ 2736056 w 2736056"/>
                <a:gd name="connsiteY41" fmla="*/ 247650 h 540544"/>
                <a:gd name="connsiteX42" fmla="*/ 2721769 w 2736056"/>
                <a:gd name="connsiteY42" fmla="*/ 271463 h 540544"/>
                <a:gd name="connsiteX43" fmla="*/ 2695575 w 2736056"/>
                <a:gd name="connsiteY43" fmla="*/ 290513 h 540544"/>
                <a:gd name="connsiteX44" fmla="*/ 2640806 w 2736056"/>
                <a:gd name="connsiteY44" fmla="*/ 311944 h 540544"/>
                <a:gd name="connsiteX45" fmla="*/ 2614612 w 2736056"/>
                <a:gd name="connsiteY45" fmla="*/ 314325 h 540544"/>
                <a:gd name="connsiteX46" fmla="*/ 2552700 w 2736056"/>
                <a:gd name="connsiteY46" fmla="*/ 304800 h 540544"/>
                <a:gd name="connsiteX47" fmla="*/ 2438400 w 2736056"/>
                <a:gd name="connsiteY47" fmla="*/ 292894 h 540544"/>
                <a:gd name="connsiteX48" fmla="*/ 2212181 w 2736056"/>
                <a:gd name="connsiteY48" fmla="*/ 292894 h 540544"/>
                <a:gd name="connsiteX49" fmla="*/ 2007394 w 2736056"/>
                <a:gd name="connsiteY49" fmla="*/ 292894 h 540544"/>
                <a:gd name="connsiteX50" fmla="*/ 1688306 w 2736056"/>
                <a:gd name="connsiteY50" fmla="*/ 304800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736056" h="540544">
                  <a:moveTo>
                    <a:pt x="1688306" y="304800"/>
                  </a:moveTo>
                  <a:lnTo>
                    <a:pt x="1400175" y="338138"/>
                  </a:lnTo>
                  <a:lnTo>
                    <a:pt x="1233487" y="376238"/>
                  </a:lnTo>
                  <a:lnTo>
                    <a:pt x="873919" y="433388"/>
                  </a:lnTo>
                  <a:lnTo>
                    <a:pt x="542925" y="490538"/>
                  </a:lnTo>
                  <a:lnTo>
                    <a:pt x="488156" y="504825"/>
                  </a:lnTo>
                  <a:lnTo>
                    <a:pt x="433387" y="521494"/>
                  </a:lnTo>
                  <a:lnTo>
                    <a:pt x="378619" y="538163"/>
                  </a:lnTo>
                  <a:lnTo>
                    <a:pt x="352425" y="540544"/>
                  </a:lnTo>
                  <a:lnTo>
                    <a:pt x="316706" y="540544"/>
                  </a:lnTo>
                  <a:lnTo>
                    <a:pt x="285750" y="533400"/>
                  </a:lnTo>
                  <a:lnTo>
                    <a:pt x="228600" y="507207"/>
                  </a:lnTo>
                  <a:lnTo>
                    <a:pt x="183356" y="473869"/>
                  </a:lnTo>
                  <a:lnTo>
                    <a:pt x="90487" y="390525"/>
                  </a:lnTo>
                  <a:lnTo>
                    <a:pt x="42862" y="340519"/>
                  </a:lnTo>
                  <a:lnTo>
                    <a:pt x="16669" y="304800"/>
                  </a:lnTo>
                  <a:lnTo>
                    <a:pt x="7144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1906" y="242888"/>
                  </a:lnTo>
                  <a:lnTo>
                    <a:pt x="45244" y="247650"/>
                  </a:lnTo>
                  <a:lnTo>
                    <a:pt x="154781" y="290513"/>
                  </a:lnTo>
                  <a:lnTo>
                    <a:pt x="219075" y="311944"/>
                  </a:lnTo>
                  <a:lnTo>
                    <a:pt x="252412" y="314325"/>
                  </a:lnTo>
                  <a:lnTo>
                    <a:pt x="416719" y="314325"/>
                  </a:lnTo>
                  <a:lnTo>
                    <a:pt x="552450" y="297657"/>
                  </a:lnTo>
                  <a:lnTo>
                    <a:pt x="912019" y="247650"/>
                  </a:lnTo>
                  <a:lnTo>
                    <a:pt x="1226344" y="197644"/>
                  </a:lnTo>
                  <a:lnTo>
                    <a:pt x="1393031" y="164307"/>
                  </a:lnTo>
                  <a:lnTo>
                    <a:pt x="1726406" y="123825"/>
                  </a:lnTo>
                  <a:lnTo>
                    <a:pt x="2062162" y="88107"/>
                  </a:lnTo>
                  <a:lnTo>
                    <a:pt x="2319337" y="66675"/>
                  </a:lnTo>
                  <a:lnTo>
                    <a:pt x="2452687" y="0"/>
                  </a:lnTo>
                  <a:lnTo>
                    <a:pt x="2459831" y="0"/>
                  </a:lnTo>
                  <a:lnTo>
                    <a:pt x="2505075" y="11907"/>
                  </a:lnTo>
                  <a:lnTo>
                    <a:pt x="2571750" y="45244"/>
                  </a:lnTo>
                  <a:lnTo>
                    <a:pt x="2638425" y="88107"/>
                  </a:lnTo>
                  <a:lnTo>
                    <a:pt x="2697956" y="130969"/>
                  </a:lnTo>
                  <a:lnTo>
                    <a:pt x="2717006" y="159544"/>
                  </a:lnTo>
                  <a:lnTo>
                    <a:pt x="2731294" y="192882"/>
                  </a:lnTo>
                  <a:lnTo>
                    <a:pt x="2736056" y="221457"/>
                  </a:lnTo>
                  <a:lnTo>
                    <a:pt x="2736056" y="247650"/>
                  </a:lnTo>
                  <a:lnTo>
                    <a:pt x="2721769" y="271463"/>
                  </a:lnTo>
                  <a:lnTo>
                    <a:pt x="2695575" y="290513"/>
                  </a:lnTo>
                  <a:lnTo>
                    <a:pt x="2640806" y="311944"/>
                  </a:lnTo>
                  <a:cubicBezTo>
                    <a:pt x="2616204" y="314404"/>
                    <a:pt x="2624971" y="314325"/>
                    <a:pt x="2614612" y="314325"/>
                  </a:cubicBezTo>
                  <a:lnTo>
                    <a:pt x="2552700" y="304800"/>
                  </a:lnTo>
                  <a:lnTo>
                    <a:pt x="2438400" y="292894"/>
                  </a:lnTo>
                  <a:lnTo>
                    <a:pt x="2212181" y="292894"/>
                  </a:lnTo>
                  <a:lnTo>
                    <a:pt x="2007394" y="292894"/>
                  </a:lnTo>
                  <a:lnTo>
                    <a:pt x="168830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67219B1-2D42-C344-82A7-4A0B0F299361}"/>
                </a:ext>
              </a:extLst>
            </p:cNvPr>
            <p:cNvSpPr/>
            <p:nvPr/>
          </p:nvSpPr>
          <p:spPr>
            <a:xfrm>
              <a:off x="4913313" y="4208463"/>
              <a:ext cx="1906587" cy="382587"/>
            </a:xfrm>
            <a:custGeom>
              <a:avLst/>
              <a:gdLst>
                <a:gd name="connsiteX0" fmla="*/ 1378744 w 1907381"/>
                <a:gd name="connsiteY0" fmla="*/ 209550 h 383381"/>
                <a:gd name="connsiteX1" fmla="*/ 1057275 w 1907381"/>
                <a:gd name="connsiteY1" fmla="*/ 254794 h 383381"/>
                <a:gd name="connsiteX2" fmla="*/ 883444 w 1907381"/>
                <a:gd name="connsiteY2" fmla="*/ 271462 h 383381"/>
                <a:gd name="connsiteX3" fmla="*/ 757237 w 1907381"/>
                <a:gd name="connsiteY3" fmla="*/ 283369 h 383381"/>
                <a:gd name="connsiteX4" fmla="*/ 685800 w 1907381"/>
                <a:gd name="connsiteY4" fmla="*/ 295275 h 383381"/>
                <a:gd name="connsiteX5" fmla="*/ 585787 w 1907381"/>
                <a:gd name="connsiteY5" fmla="*/ 319087 h 383381"/>
                <a:gd name="connsiteX6" fmla="*/ 445294 w 1907381"/>
                <a:gd name="connsiteY6" fmla="*/ 359569 h 383381"/>
                <a:gd name="connsiteX7" fmla="*/ 392906 w 1907381"/>
                <a:gd name="connsiteY7" fmla="*/ 378619 h 383381"/>
                <a:gd name="connsiteX8" fmla="*/ 369094 w 1907381"/>
                <a:gd name="connsiteY8" fmla="*/ 383381 h 383381"/>
                <a:gd name="connsiteX9" fmla="*/ 316706 w 1907381"/>
                <a:gd name="connsiteY9" fmla="*/ 378619 h 383381"/>
                <a:gd name="connsiteX10" fmla="*/ 278606 w 1907381"/>
                <a:gd name="connsiteY10" fmla="*/ 369094 h 383381"/>
                <a:gd name="connsiteX11" fmla="*/ 238125 w 1907381"/>
                <a:gd name="connsiteY11" fmla="*/ 352425 h 383381"/>
                <a:gd name="connsiteX12" fmla="*/ 173831 w 1907381"/>
                <a:gd name="connsiteY12" fmla="*/ 314325 h 383381"/>
                <a:gd name="connsiteX13" fmla="*/ 111919 w 1907381"/>
                <a:gd name="connsiteY13" fmla="*/ 266700 h 383381"/>
                <a:gd name="connsiteX14" fmla="*/ 50006 w 1907381"/>
                <a:gd name="connsiteY14" fmla="*/ 207169 h 383381"/>
                <a:gd name="connsiteX15" fmla="*/ 19050 w 1907381"/>
                <a:gd name="connsiteY15" fmla="*/ 173831 h 383381"/>
                <a:gd name="connsiteX16" fmla="*/ 4762 w 1907381"/>
                <a:gd name="connsiteY16" fmla="*/ 154781 h 383381"/>
                <a:gd name="connsiteX17" fmla="*/ 0 w 1907381"/>
                <a:gd name="connsiteY17" fmla="*/ 138112 h 383381"/>
                <a:gd name="connsiteX18" fmla="*/ 4762 w 1907381"/>
                <a:gd name="connsiteY18" fmla="*/ 121444 h 383381"/>
                <a:gd name="connsiteX19" fmla="*/ 23812 w 1907381"/>
                <a:gd name="connsiteY19" fmla="*/ 114300 h 383381"/>
                <a:gd name="connsiteX20" fmla="*/ 52387 w 1907381"/>
                <a:gd name="connsiteY20" fmla="*/ 114300 h 383381"/>
                <a:gd name="connsiteX21" fmla="*/ 95250 w 1907381"/>
                <a:gd name="connsiteY21" fmla="*/ 126206 h 383381"/>
                <a:gd name="connsiteX22" fmla="*/ 169069 w 1907381"/>
                <a:gd name="connsiteY22" fmla="*/ 145256 h 383381"/>
                <a:gd name="connsiteX23" fmla="*/ 247650 w 1907381"/>
                <a:gd name="connsiteY23" fmla="*/ 154781 h 383381"/>
                <a:gd name="connsiteX24" fmla="*/ 314325 w 1907381"/>
                <a:gd name="connsiteY24" fmla="*/ 159544 h 383381"/>
                <a:gd name="connsiteX25" fmla="*/ 402431 w 1907381"/>
                <a:gd name="connsiteY25" fmla="*/ 159544 h 383381"/>
                <a:gd name="connsiteX26" fmla="*/ 552450 w 1907381"/>
                <a:gd name="connsiteY26" fmla="*/ 140494 h 383381"/>
                <a:gd name="connsiteX27" fmla="*/ 888206 w 1907381"/>
                <a:gd name="connsiteY27" fmla="*/ 85725 h 383381"/>
                <a:gd name="connsiteX28" fmla="*/ 1052512 w 1907381"/>
                <a:gd name="connsiteY28" fmla="*/ 73819 h 383381"/>
                <a:gd name="connsiteX29" fmla="*/ 1328737 w 1907381"/>
                <a:gd name="connsiteY29" fmla="*/ 38100 h 383381"/>
                <a:gd name="connsiteX30" fmla="*/ 1585912 w 1907381"/>
                <a:gd name="connsiteY30" fmla="*/ 0 h 383381"/>
                <a:gd name="connsiteX31" fmla="*/ 1747837 w 1907381"/>
                <a:gd name="connsiteY31" fmla="*/ 26194 h 383381"/>
                <a:gd name="connsiteX32" fmla="*/ 1857375 w 1907381"/>
                <a:gd name="connsiteY32" fmla="*/ 69056 h 383381"/>
                <a:gd name="connsiteX33" fmla="*/ 1876425 w 1907381"/>
                <a:gd name="connsiteY33" fmla="*/ 78581 h 383381"/>
                <a:gd name="connsiteX34" fmla="*/ 1890712 w 1907381"/>
                <a:gd name="connsiteY34" fmla="*/ 97631 h 383381"/>
                <a:gd name="connsiteX35" fmla="*/ 1902619 w 1907381"/>
                <a:gd name="connsiteY35" fmla="*/ 121444 h 383381"/>
                <a:gd name="connsiteX36" fmla="*/ 1907381 w 1907381"/>
                <a:gd name="connsiteY36" fmla="*/ 147637 h 383381"/>
                <a:gd name="connsiteX37" fmla="*/ 1902619 w 1907381"/>
                <a:gd name="connsiteY37" fmla="*/ 169069 h 383381"/>
                <a:gd name="connsiteX38" fmla="*/ 1883569 w 1907381"/>
                <a:gd name="connsiteY38" fmla="*/ 188119 h 383381"/>
                <a:gd name="connsiteX39" fmla="*/ 1831181 w 1907381"/>
                <a:gd name="connsiteY39" fmla="*/ 216694 h 383381"/>
                <a:gd name="connsiteX40" fmla="*/ 1788319 w 1907381"/>
                <a:gd name="connsiteY40" fmla="*/ 226219 h 383381"/>
                <a:gd name="connsiteX41" fmla="*/ 1700212 w 1907381"/>
                <a:gd name="connsiteY41" fmla="*/ 214312 h 383381"/>
                <a:gd name="connsiteX42" fmla="*/ 1559719 w 1907381"/>
                <a:gd name="connsiteY42" fmla="*/ 204787 h 383381"/>
                <a:gd name="connsiteX43" fmla="*/ 1378744 w 1907381"/>
                <a:gd name="connsiteY43" fmla="*/ 20955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07381" h="383381">
                  <a:moveTo>
                    <a:pt x="1378744" y="209550"/>
                  </a:moveTo>
                  <a:lnTo>
                    <a:pt x="1057275" y="254794"/>
                  </a:lnTo>
                  <a:lnTo>
                    <a:pt x="883444" y="271462"/>
                  </a:lnTo>
                  <a:lnTo>
                    <a:pt x="757237" y="283369"/>
                  </a:lnTo>
                  <a:lnTo>
                    <a:pt x="685800" y="295275"/>
                  </a:lnTo>
                  <a:lnTo>
                    <a:pt x="585787" y="319087"/>
                  </a:lnTo>
                  <a:lnTo>
                    <a:pt x="445294" y="359569"/>
                  </a:lnTo>
                  <a:lnTo>
                    <a:pt x="392906" y="378619"/>
                  </a:lnTo>
                  <a:lnTo>
                    <a:pt x="369094" y="383381"/>
                  </a:lnTo>
                  <a:lnTo>
                    <a:pt x="316706" y="378619"/>
                  </a:lnTo>
                  <a:lnTo>
                    <a:pt x="278606" y="369094"/>
                  </a:lnTo>
                  <a:lnTo>
                    <a:pt x="238125" y="352425"/>
                  </a:lnTo>
                  <a:lnTo>
                    <a:pt x="173831" y="314325"/>
                  </a:lnTo>
                  <a:lnTo>
                    <a:pt x="111919" y="266700"/>
                  </a:lnTo>
                  <a:lnTo>
                    <a:pt x="50006" y="207169"/>
                  </a:lnTo>
                  <a:lnTo>
                    <a:pt x="19050" y="173831"/>
                  </a:lnTo>
                  <a:lnTo>
                    <a:pt x="4762" y="154781"/>
                  </a:lnTo>
                  <a:lnTo>
                    <a:pt x="0" y="138112"/>
                  </a:lnTo>
                  <a:lnTo>
                    <a:pt x="4762" y="121444"/>
                  </a:lnTo>
                  <a:lnTo>
                    <a:pt x="23812" y="114300"/>
                  </a:lnTo>
                  <a:lnTo>
                    <a:pt x="52387" y="114300"/>
                  </a:lnTo>
                  <a:lnTo>
                    <a:pt x="95250" y="126206"/>
                  </a:lnTo>
                  <a:lnTo>
                    <a:pt x="169069" y="145256"/>
                  </a:lnTo>
                  <a:lnTo>
                    <a:pt x="247650" y="154781"/>
                  </a:lnTo>
                  <a:lnTo>
                    <a:pt x="314325" y="159544"/>
                  </a:lnTo>
                  <a:lnTo>
                    <a:pt x="402431" y="159544"/>
                  </a:lnTo>
                  <a:lnTo>
                    <a:pt x="552450" y="140494"/>
                  </a:lnTo>
                  <a:lnTo>
                    <a:pt x="888206" y="85725"/>
                  </a:lnTo>
                  <a:lnTo>
                    <a:pt x="1052512" y="73819"/>
                  </a:lnTo>
                  <a:lnTo>
                    <a:pt x="1328737" y="38100"/>
                  </a:lnTo>
                  <a:lnTo>
                    <a:pt x="1585912" y="0"/>
                  </a:lnTo>
                  <a:lnTo>
                    <a:pt x="1747837" y="26194"/>
                  </a:lnTo>
                  <a:lnTo>
                    <a:pt x="1857375" y="69056"/>
                  </a:lnTo>
                  <a:lnTo>
                    <a:pt x="1876425" y="78581"/>
                  </a:lnTo>
                  <a:lnTo>
                    <a:pt x="1890712" y="97631"/>
                  </a:lnTo>
                  <a:lnTo>
                    <a:pt x="1902619" y="121444"/>
                  </a:lnTo>
                  <a:lnTo>
                    <a:pt x="1907381" y="147637"/>
                  </a:lnTo>
                  <a:lnTo>
                    <a:pt x="1902619" y="169069"/>
                  </a:lnTo>
                  <a:lnTo>
                    <a:pt x="1883569" y="188119"/>
                  </a:lnTo>
                  <a:lnTo>
                    <a:pt x="1831181" y="216694"/>
                  </a:lnTo>
                  <a:lnTo>
                    <a:pt x="1788319" y="226219"/>
                  </a:lnTo>
                  <a:lnTo>
                    <a:pt x="1700212" y="214312"/>
                  </a:lnTo>
                  <a:lnTo>
                    <a:pt x="1559719" y="204787"/>
                  </a:lnTo>
                  <a:lnTo>
                    <a:pt x="13787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4F936E9-0CAD-5B46-AE46-293FC5A86D8D}"/>
                </a:ext>
              </a:extLst>
            </p:cNvPr>
            <p:cNvSpPr/>
            <p:nvPr/>
          </p:nvSpPr>
          <p:spPr>
            <a:xfrm rot="16200000">
              <a:off x="4216401" y="4337050"/>
              <a:ext cx="3016250" cy="587375"/>
            </a:xfrm>
            <a:custGeom>
              <a:avLst/>
              <a:gdLst>
                <a:gd name="connsiteX0" fmla="*/ 1488798 w 3016232"/>
                <a:gd name="connsiteY0" fmla="*/ 564094 h 587276"/>
                <a:gd name="connsiteX1" fmla="*/ 1058644 w 3016232"/>
                <a:gd name="connsiteY1" fmla="*/ 564094 h 587276"/>
                <a:gd name="connsiteX2" fmla="*/ 880915 w 3016232"/>
                <a:gd name="connsiteY2" fmla="*/ 564094 h 587276"/>
                <a:gd name="connsiteX3" fmla="*/ 736672 w 3016232"/>
                <a:gd name="connsiteY3" fmla="*/ 564094 h 587276"/>
                <a:gd name="connsiteX4" fmla="*/ 631065 w 3016232"/>
                <a:gd name="connsiteY4" fmla="*/ 569246 h 587276"/>
                <a:gd name="connsiteX5" fmla="*/ 463640 w 3016232"/>
                <a:gd name="connsiteY5" fmla="*/ 579549 h 587276"/>
                <a:gd name="connsiteX6" fmla="*/ 386366 w 3016232"/>
                <a:gd name="connsiteY6" fmla="*/ 587276 h 587276"/>
                <a:gd name="connsiteX7" fmla="*/ 370912 w 3016232"/>
                <a:gd name="connsiteY7" fmla="*/ 582125 h 587276"/>
                <a:gd name="connsiteX8" fmla="*/ 327124 w 3016232"/>
                <a:gd name="connsiteY8" fmla="*/ 561519 h 587276"/>
                <a:gd name="connsiteX9" fmla="*/ 262729 w 3016232"/>
                <a:gd name="connsiteY9" fmla="*/ 535761 h 587276"/>
                <a:gd name="connsiteX10" fmla="*/ 208638 w 3016232"/>
                <a:gd name="connsiteY10" fmla="*/ 522882 h 587276"/>
                <a:gd name="connsiteX11" fmla="*/ 110759 w 3016232"/>
                <a:gd name="connsiteY11" fmla="*/ 479094 h 587276"/>
                <a:gd name="connsiteX12" fmla="*/ 74698 w 3016232"/>
                <a:gd name="connsiteY12" fmla="*/ 461063 h 587276"/>
                <a:gd name="connsiteX13" fmla="*/ 41213 w 3016232"/>
                <a:gd name="connsiteY13" fmla="*/ 437881 h 587276"/>
                <a:gd name="connsiteX14" fmla="*/ 20606 w 3016232"/>
                <a:gd name="connsiteY14" fmla="*/ 419851 h 587276"/>
                <a:gd name="connsiteX15" fmla="*/ 7728 w 3016232"/>
                <a:gd name="connsiteY15" fmla="*/ 401821 h 587276"/>
                <a:gd name="connsiteX16" fmla="*/ 0 w 3016232"/>
                <a:gd name="connsiteY16" fmla="*/ 383790 h 587276"/>
                <a:gd name="connsiteX17" fmla="*/ 2576 w 3016232"/>
                <a:gd name="connsiteY17" fmla="*/ 363184 h 587276"/>
                <a:gd name="connsiteX18" fmla="*/ 15455 w 3016232"/>
                <a:gd name="connsiteY18" fmla="*/ 347729 h 587276"/>
                <a:gd name="connsiteX19" fmla="*/ 56667 w 3016232"/>
                <a:gd name="connsiteY19" fmla="*/ 319396 h 587276"/>
                <a:gd name="connsiteX20" fmla="*/ 128789 w 3016232"/>
                <a:gd name="connsiteY20" fmla="*/ 278183 h 587276"/>
                <a:gd name="connsiteX21" fmla="*/ 182880 w 3016232"/>
                <a:gd name="connsiteY21" fmla="*/ 255001 h 587276"/>
                <a:gd name="connsiteX22" fmla="*/ 574398 w 3016232"/>
                <a:gd name="connsiteY22" fmla="*/ 303941 h 587276"/>
                <a:gd name="connsiteX23" fmla="*/ 628489 w 3016232"/>
                <a:gd name="connsiteY23" fmla="*/ 319396 h 587276"/>
                <a:gd name="connsiteX24" fmla="*/ 664550 w 3016232"/>
                <a:gd name="connsiteY24" fmla="*/ 332275 h 587276"/>
                <a:gd name="connsiteX25" fmla="*/ 700611 w 3016232"/>
                <a:gd name="connsiteY25" fmla="*/ 337426 h 587276"/>
                <a:gd name="connsiteX26" fmla="*/ 991673 w 3016232"/>
                <a:gd name="connsiteY26" fmla="*/ 342578 h 587276"/>
                <a:gd name="connsiteX27" fmla="*/ 1661375 w 3016232"/>
                <a:gd name="connsiteY27" fmla="*/ 340002 h 587276"/>
                <a:gd name="connsiteX28" fmla="*/ 1836528 w 3016232"/>
                <a:gd name="connsiteY28" fmla="*/ 345153 h 587276"/>
                <a:gd name="connsiteX29" fmla="*/ 2307894 w 3016232"/>
                <a:gd name="connsiteY29" fmla="*/ 340002 h 587276"/>
                <a:gd name="connsiteX30" fmla="*/ 2483047 w 3016232"/>
                <a:gd name="connsiteY30" fmla="*/ 340002 h 587276"/>
                <a:gd name="connsiteX31" fmla="*/ 2689109 w 3016232"/>
                <a:gd name="connsiteY31" fmla="*/ 340002 h 587276"/>
                <a:gd name="connsiteX32" fmla="*/ 2725170 w 3016232"/>
                <a:gd name="connsiteY32" fmla="*/ 319396 h 587276"/>
                <a:gd name="connsiteX33" fmla="*/ 2774110 w 3016232"/>
                <a:gd name="connsiteY33" fmla="*/ 293638 h 587276"/>
                <a:gd name="connsiteX34" fmla="*/ 2815322 w 3016232"/>
                <a:gd name="connsiteY34" fmla="*/ 265304 h 587276"/>
                <a:gd name="connsiteX35" fmla="*/ 2830777 w 3016232"/>
                <a:gd name="connsiteY35" fmla="*/ 247274 h 587276"/>
                <a:gd name="connsiteX36" fmla="*/ 2861686 w 3016232"/>
                <a:gd name="connsiteY36" fmla="*/ 208637 h 587276"/>
                <a:gd name="connsiteX37" fmla="*/ 2892595 w 3016232"/>
                <a:gd name="connsiteY37" fmla="*/ 167425 h 587276"/>
                <a:gd name="connsiteX38" fmla="*/ 2985323 w 3016232"/>
                <a:gd name="connsiteY38" fmla="*/ 0 h 587276"/>
                <a:gd name="connsiteX39" fmla="*/ 3016232 w 3016232"/>
                <a:gd name="connsiteY39" fmla="*/ 136516 h 587276"/>
                <a:gd name="connsiteX40" fmla="*/ 2951838 w 3016232"/>
                <a:gd name="connsiteY40" fmla="*/ 255001 h 587276"/>
                <a:gd name="connsiteX41" fmla="*/ 2897747 w 3016232"/>
                <a:gd name="connsiteY41" fmla="*/ 386366 h 587276"/>
                <a:gd name="connsiteX42" fmla="*/ 2866837 w 3016232"/>
                <a:gd name="connsiteY42" fmla="*/ 466215 h 587276"/>
                <a:gd name="connsiteX43" fmla="*/ 2853959 w 3016232"/>
                <a:gd name="connsiteY43" fmla="*/ 489397 h 587276"/>
                <a:gd name="connsiteX44" fmla="*/ 2830777 w 3016232"/>
                <a:gd name="connsiteY44" fmla="*/ 507427 h 587276"/>
                <a:gd name="connsiteX45" fmla="*/ 2776685 w 3016232"/>
                <a:gd name="connsiteY45" fmla="*/ 533185 h 587276"/>
                <a:gd name="connsiteX46" fmla="*/ 2707139 w 3016232"/>
                <a:gd name="connsiteY46" fmla="*/ 551215 h 587276"/>
                <a:gd name="connsiteX47" fmla="*/ 2516532 w 3016232"/>
                <a:gd name="connsiteY47" fmla="*/ 566670 h 587276"/>
                <a:gd name="connsiteX48" fmla="*/ 2364561 w 3016232"/>
                <a:gd name="connsiteY48" fmla="*/ 561519 h 587276"/>
                <a:gd name="connsiteX49" fmla="*/ 1833952 w 3016232"/>
                <a:gd name="connsiteY49" fmla="*/ 564094 h 587276"/>
                <a:gd name="connsiteX50" fmla="*/ 1488798 w 3016232"/>
                <a:gd name="connsiteY50" fmla="*/ 564094 h 5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16232" h="587276">
                  <a:moveTo>
                    <a:pt x="1488798" y="564094"/>
                  </a:moveTo>
                  <a:lnTo>
                    <a:pt x="1058644" y="564094"/>
                  </a:lnTo>
                  <a:lnTo>
                    <a:pt x="880915" y="564094"/>
                  </a:lnTo>
                  <a:lnTo>
                    <a:pt x="736672" y="564094"/>
                  </a:lnTo>
                  <a:lnTo>
                    <a:pt x="631065" y="569246"/>
                  </a:lnTo>
                  <a:lnTo>
                    <a:pt x="463640" y="579549"/>
                  </a:lnTo>
                  <a:lnTo>
                    <a:pt x="386366" y="587276"/>
                  </a:lnTo>
                  <a:lnTo>
                    <a:pt x="370912" y="582125"/>
                  </a:lnTo>
                  <a:lnTo>
                    <a:pt x="327124" y="561519"/>
                  </a:lnTo>
                  <a:lnTo>
                    <a:pt x="262729" y="535761"/>
                  </a:lnTo>
                  <a:lnTo>
                    <a:pt x="208638" y="522882"/>
                  </a:lnTo>
                  <a:lnTo>
                    <a:pt x="110759" y="479094"/>
                  </a:lnTo>
                  <a:lnTo>
                    <a:pt x="74698" y="461063"/>
                  </a:lnTo>
                  <a:lnTo>
                    <a:pt x="41213" y="437881"/>
                  </a:lnTo>
                  <a:lnTo>
                    <a:pt x="20606" y="419851"/>
                  </a:lnTo>
                  <a:lnTo>
                    <a:pt x="7728" y="401821"/>
                  </a:lnTo>
                  <a:lnTo>
                    <a:pt x="0" y="383790"/>
                  </a:lnTo>
                  <a:lnTo>
                    <a:pt x="2576" y="363184"/>
                  </a:lnTo>
                  <a:lnTo>
                    <a:pt x="15455" y="347729"/>
                  </a:lnTo>
                  <a:lnTo>
                    <a:pt x="56667" y="319396"/>
                  </a:lnTo>
                  <a:lnTo>
                    <a:pt x="128789" y="278183"/>
                  </a:lnTo>
                  <a:lnTo>
                    <a:pt x="182880" y="255001"/>
                  </a:lnTo>
                  <a:lnTo>
                    <a:pt x="574398" y="303941"/>
                  </a:lnTo>
                  <a:lnTo>
                    <a:pt x="628489" y="319396"/>
                  </a:lnTo>
                  <a:lnTo>
                    <a:pt x="664550" y="332275"/>
                  </a:lnTo>
                  <a:lnTo>
                    <a:pt x="700611" y="337426"/>
                  </a:lnTo>
                  <a:lnTo>
                    <a:pt x="991673" y="342578"/>
                  </a:lnTo>
                  <a:lnTo>
                    <a:pt x="1661375" y="340002"/>
                  </a:lnTo>
                  <a:lnTo>
                    <a:pt x="1836528" y="345153"/>
                  </a:lnTo>
                  <a:lnTo>
                    <a:pt x="2307894" y="340002"/>
                  </a:lnTo>
                  <a:lnTo>
                    <a:pt x="2483047" y="340002"/>
                  </a:lnTo>
                  <a:lnTo>
                    <a:pt x="2689109" y="340002"/>
                  </a:lnTo>
                  <a:lnTo>
                    <a:pt x="2725170" y="319396"/>
                  </a:lnTo>
                  <a:lnTo>
                    <a:pt x="2774110" y="293638"/>
                  </a:lnTo>
                  <a:lnTo>
                    <a:pt x="2815322" y="265304"/>
                  </a:lnTo>
                  <a:lnTo>
                    <a:pt x="2830777" y="247274"/>
                  </a:lnTo>
                  <a:lnTo>
                    <a:pt x="2861686" y="208637"/>
                  </a:lnTo>
                  <a:lnTo>
                    <a:pt x="2892595" y="167425"/>
                  </a:lnTo>
                  <a:lnTo>
                    <a:pt x="2985323" y="0"/>
                  </a:lnTo>
                  <a:lnTo>
                    <a:pt x="3016232" y="136516"/>
                  </a:lnTo>
                  <a:lnTo>
                    <a:pt x="2951838" y="255001"/>
                  </a:lnTo>
                  <a:lnTo>
                    <a:pt x="2897747" y="386366"/>
                  </a:lnTo>
                  <a:lnTo>
                    <a:pt x="2866837" y="466215"/>
                  </a:lnTo>
                  <a:lnTo>
                    <a:pt x="2853959" y="489397"/>
                  </a:lnTo>
                  <a:lnTo>
                    <a:pt x="2830777" y="507427"/>
                  </a:lnTo>
                  <a:lnTo>
                    <a:pt x="2776685" y="533185"/>
                  </a:lnTo>
                  <a:lnTo>
                    <a:pt x="2707139" y="551215"/>
                  </a:lnTo>
                  <a:lnTo>
                    <a:pt x="2516532" y="566670"/>
                  </a:lnTo>
                  <a:lnTo>
                    <a:pt x="2364561" y="561519"/>
                  </a:lnTo>
                  <a:lnTo>
                    <a:pt x="1833952" y="564094"/>
                  </a:lnTo>
                  <a:lnTo>
                    <a:pt x="1488798" y="564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935790D-063C-044C-B8AF-19AE36255B0A}"/>
                </a:ext>
              </a:extLst>
            </p:cNvPr>
            <p:cNvSpPr/>
            <p:nvPr/>
          </p:nvSpPr>
          <p:spPr>
            <a:xfrm>
              <a:off x="5191125" y="5443538"/>
              <a:ext cx="588963" cy="542925"/>
            </a:xfrm>
            <a:custGeom>
              <a:avLst/>
              <a:gdLst>
                <a:gd name="connsiteX0" fmla="*/ 228600 w 588169"/>
                <a:gd name="connsiteY0" fmla="*/ 88106 h 542925"/>
                <a:gd name="connsiteX1" fmla="*/ 381000 w 588169"/>
                <a:gd name="connsiteY1" fmla="*/ 145256 h 542925"/>
                <a:gd name="connsiteX2" fmla="*/ 423863 w 588169"/>
                <a:gd name="connsiteY2" fmla="*/ 157162 h 542925"/>
                <a:gd name="connsiteX3" fmla="*/ 454819 w 588169"/>
                <a:gd name="connsiteY3" fmla="*/ 161925 h 542925"/>
                <a:gd name="connsiteX4" fmla="*/ 490538 w 588169"/>
                <a:gd name="connsiteY4" fmla="*/ 157162 h 542925"/>
                <a:gd name="connsiteX5" fmla="*/ 521494 w 588169"/>
                <a:gd name="connsiteY5" fmla="*/ 150018 h 542925"/>
                <a:gd name="connsiteX6" fmla="*/ 588169 w 588169"/>
                <a:gd name="connsiteY6" fmla="*/ 0 h 542925"/>
                <a:gd name="connsiteX7" fmla="*/ 538163 w 588169"/>
                <a:gd name="connsiteY7" fmla="*/ 542925 h 542925"/>
                <a:gd name="connsiteX8" fmla="*/ 495300 w 588169"/>
                <a:gd name="connsiteY8" fmla="*/ 509587 h 542925"/>
                <a:gd name="connsiteX9" fmla="*/ 421481 w 588169"/>
                <a:gd name="connsiteY9" fmla="*/ 426243 h 542925"/>
                <a:gd name="connsiteX10" fmla="*/ 319088 w 588169"/>
                <a:gd name="connsiteY10" fmla="*/ 321468 h 542925"/>
                <a:gd name="connsiteX11" fmla="*/ 209550 w 588169"/>
                <a:gd name="connsiteY11" fmla="*/ 219075 h 542925"/>
                <a:gd name="connsiteX12" fmla="*/ 92869 w 588169"/>
                <a:gd name="connsiteY12" fmla="*/ 123825 h 542925"/>
                <a:gd name="connsiteX13" fmla="*/ 19050 w 588169"/>
                <a:gd name="connsiteY13" fmla="*/ 66675 h 542925"/>
                <a:gd name="connsiteX14" fmla="*/ 4763 w 588169"/>
                <a:gd name="connsiteY14" fmla="*/ 47625 h 542925"/>
                <a:gd name="connsiteX15" fmla="*/ 0 w 588169"/>
                <a:gd name="connsiteY15" fmla="*/ 28575 h 542925"/>
                <a:gd name="connsiteX16" fmla="*/ 9525 w 588169"/>
                <a:gd name="connsiteY16" fmla="*/ 11906 h 542925"/>
                <a:gd name="connsiteX17" fmla="*/ 33338 w 588169"/>
                <a:gd name="connsiteY17" fmla="*/ 9525 h 542925"/>
                <a:gd name="connsiteX18" fmla="*/ 138113 w 588169"/>
                <a:gd name="connsiteY18" fmla="*/ 50006 h 542925"/>
                <a:gd name="connsiteX19" fmla="*/ 228600 w 588169"/>
                <a:gd name="connsiteY19" fmla="*/ 8810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8169" h="542925">
                  <a:moveTo>
                    <a:pt x="228600" y="88106"/>
                  </a:moveTo>
                  <a:lnTo>
                    <a:pt x="381000" y="145256"/>
                  </a:lnTo>
                  <a:lnTo>
                    <a:pt x="423863" y="157162"/>
                  </a:lnTo>
                  <a:lnTo>
                    <a:pt x="454819" y="161925"/>
                  </a:lnTo>
                  <a:lnTo>
                    <a:pt x="490538" y="157162"/>
                  </a:lnTo>
                  <a:lnTo>
                    <a:pt x="521494" y="150018"/>
                  </a:lnTo>
                  <a:lnTo>
                    <a:pt x="588169" y="0"/>
                  </a:lnTo>
                  <a:lnTo>
                    <a:pt x="538163" y="542925"/>
                  </a:lnTo>
                  <a:lnTo>
                    <a:pt x="495300" y="509587"/>
                  </a:lnTo>
                  <a:lnTo>
                    <a:pt x="421481" y="426243"/>
                  </a:lnTo>
                  <a:lnTo>
                    <a:pt x="319088" y="321468"/>
                  </a:lnTo>
                  <a:lnTo>
                    <a:pt x="209550" y="219075"/>
                  </a:lnTo>
                  <a:lnTo>
                    <a:pt x="92869" y="123825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33338" y="9525"/>
                  </a:lnTo>
                  <a:lnTo>
                    <a:pt x="138113" y="50006"/>
                  </a:lnTo>
                  <a:lnTo>
                    <a:pt x="22860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5261473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同じ読み方の漢字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械 功 標 博 径 極 課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526881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7D54019-C9BA-FC4F-B68A-E043C883A515}"/>
              </a:ext>
            </a:extLst>
          </p:cNvPr>
          <p:cNvSpPr/>
          <p:nvPr/>
        </p:nvSpPr>
        <p:spPr>
          <a:xfrm>
            <a:off x="2522538" y="2513013"/>
            <a:ext cx="1706562" cy="606425"/>
          </a:xfrm>
          <a:custGeom>
            <a:avLst/>
            <a:gdLst>
              <a:gd name="connsiteX0" fmla="*/ 742950 w 1707356"/>
              <a:gd name="connsiteY0" fmla="*/ 452437 h 607219"/>
              <a:gd name="connsiteX1" fmla="*/ 497681 w 1707356"/>
              <a:gd name="connsiteY1" fmla="*/ 561975 h 607219"/>
              <a:gd name="connsiteX2" fmla="*/ 388144 w 1707356"/>
              <a:gd name="connsiteY2" fmla="*/ 604837 h 607219"/>
              <a:gd name="connsiteX3" fmla="*/ 359569 w 1707356"/>
              <a:gd name="connsiteY3" fmla="*/ 607219 h 607219"/>
              <a:gd name="connsiteX4" fmla="*/ 328612 w 1707356"/>
              <a:gd name="connsiteY4" fmla="*/ 602456 h 607219"/>
              <a:gd name="connsiteX5" fmla="*/ 283369 w 1707356"/>
              <a:gd name="connsiteY5" fmla="*/ 588169 h 607219"/>
              <a:gd name="connsiteX6" fmla="*/ 223837 w 1707356"/>
              <a:gd name="connsiteY6" fmla="*/ 557212 h 607219"/>
              <a:gd name="connsiteX7" fmla="*/ 171450 w 1707356"/>
              <a:gd name="connsiteY7" fmla="*/ 528637 h 607219"/>
              <a:gd name="connsiteX8" fmla="*/ 123825 w 1707356"/>
              <a:gd name="connsiteY8" fmla="*/ 492919 h 607219"/>
              <a:gd name="connsiteX9" fmla="*/ 69056 w 1707356"/>
              <a:gd name="connsiteY9" fmla="*/ 442912 h 607219"/>
              <a:gd name="connsiteX10" fmla="*/ 33337 w 1707356"/>
              <a:gd name="connsiteY10" fmla="*/ 402431 h 607219"/>
              <a:gd name="connsiteX11" fmla="*/ 9525 w 1707356"/>
              <a:gd name="connsiteY11" fmla="*/ 364331 h 607219"/>
              <a:gd name="connsiteX12" fmla="*/ 0 w 1707356"/>
              <a:gd name="connsiteY12" fmla="*/ 330994 h 607219"/>
              <a:gd name="connsiteX13" fmla="*/ 0 w 1707356"/>
              <a:gd name="connsiteY13" fmla="*/ 309562 h 607219"/>
              <a:gd name="connsiteX14" fmla="*/ 9525 w 1707356"/>
              <a:gd name="connsiteY14" fmla="*/ 297656 h 607219"/>
              <a:gd name="connsiteX15" fmla="*/ 28575 w 1707356"/>
              <a:gd name="connsiteY15" fmla="*/ 297656 h 607219"/>
              <a:gd name="connsiteX16" fmla="*/ 64294 w 1707356"/>
              <a:gd name="connsiteY16" fmla="*/ 314325 h 607219"/>
              <a:gd name="connsiteX17" fmla="*/ 109537 w 1707356"/>
              <a:gd name="connsiteY17" fmla="*/ 335756 h 607219"/>
              <a:gd name="connsiteX18" fmla="*/ 150019 w 1707356"/>
              <a:gd name="connsiteY18" fmla="*/ 350044 h 607219"/>
              <a:gd name="connsiteX19" fmla="*/ 183356 w 1707356"/>
              <a:gd name="connsiteY19" fmla="*/ 361950 h 607219"/>
              <a:gd name="connsiteX20" fmla="*/ 223837 w 1707356"/>
              <a:gd name="connsiteY20" fmla="*/ 371475 h 607219"/>
              <a:gd name="connsiteX21" fmla="*/ 252412 w 1707356"/>
              <a:gd name="connsiteY21" fmla="*/ 378619 h 607219"/>
              <a:gd name="connsiteX22" fmla="*/ 280987 w 1707356"/>
              <a:gd name="connsiteY22" fmla="*/ 381000 h 607219"/>
              <a:gd name="connsiteX23" fmla="*/ 314325 w 1707356"/>
              <a:gd name="connsiteY23" fmla="*/ 381000 h 607219"/>
              <a:gd name="connsiteX24" fmla="*/ 369094 w 1707356"/>
              <a:gd name="connsiteY24" fmla="*/ 369094 h 607219"/>
              <a:gd name="connsiteX25" fmla="*/ 521494 w 1707356"/>
              <a:gd name="connsiteY25" fmla="*/ 328612 h 607219"/>
              <a:gd name="connsiteX26" fmla="*/ 702469 w 1707356"/>
              <a:gd name="connsiteY26" fmla="*/ 273844 h 607219"/>
              <a:gd name="connsiteX27" fmla="*/ 921544 w 1707356"/>
              <a:gd name="connsiteY27" fmla="*/ 202406 h 607219"/>
              <a:gd name="connsiteX28" fmla="*/ 1112044 w 1707356"/>
              <a:gd name="connsiteY28" fmla="*/ 135731 h 607219"/>
              <a:gd name="connsiteX29" fmla="*/ 1154906 w 1707356"/>
              <a:gd name="connsiteY29" fmla="*/ 126206 h 607219"/>
              <a:gd name="connsiteX30" fmla="*/ 1226344 w 1707356"/>
              <a:gd name="connsiteY30" fmla="*/ 107156 h 607219"/>
              <a:gd name="connsiteX31" fmla="*/ 1276350 w 1707356"/>
              <a:gd name="connsiteY31" fmla="*/ 88106 h 607219"/>
              <a:gd name="connsiteX32" fmla="*/ 1314450 w 1707356"/>
              <a:gd name="connsiteY32" fmla="*/ 66675 h 607219"/>
              <a:gd name="connsiteX33" fmla="*/ 1395412 w 1707356"/>
              <a:gd name="connsiteY33" fmla="*/ 2381 h 607219"/>
              <a:gd name="connsiteX34" fmla="*/ 1435894 w 1707356"/>
              <a:gd name="connsiteY34" fmla="*/ 0 h 607219"/>
              <a:gd name="connsiteX35" fmla="*/ 1488281 w 1707356"/>
              <a:gd name="connsiteY35" fmla="*/ 4762 h 607219"/>
              <a:gd name="connsiteX36" fmla="*/ 1540669 w 1707356"/>
              <a:gd name="connsiteY36" fmla="*/ 11906 h 607219"/>
              <a:gd name="connsiteX37" fmla="*/ 1590675 w 1707356"/>
              <a:gd name="connsiteY37" fmla="*/ 26194 h 607219"/>
              <a:gd name="connsiteX38" fmla="*/ 1628775 w 1707356"/>
              <a:gd name="connsiteY38" fmla="*/ 38100 h 607219"/>
              <a:gd name="connsiteX39" fmla="*/ 1652587 w 1707356"/>
              <a:gd name="connsiteY39" fmla="*/ 50006 h 607219"/>
              <a:gd name="connsiteX40" fmla="*/ 1681162 w 1707356"/>
              <a:gd name="connsiteY40" fmla="*/ 69056 h 607219"/>
              <a:gd name="connsiteX41" fmla="*/ 1697831 w 1707356"/>
              <a:gd name="connsiteY41" fmla="*/ 90487 h 607219"/>
              <a:gd name="connsiteX42" fmla="*/ 1704975 w 1707356"/>
              <a:gd name="connsiteY42" fmla="*/ 109537 h 607219"/>
              <a:gd name="connsiteX43" fmla="*/ 1707356 w 1707356"/>
              <a:gd name="connsiteY43" fmla="*/ 128587 h 607219"/>
              <a:gd name="connsiteX44" fmla="*/ 1704975 w 1707356"/>
              <a:gd name="connsiteY44" fmla="*/ 150019 h 607219"/>
              <a:gd name="connsiteX45" fmla="*/ 1695450 w 1707356"/>
              <a:gd name="connsiteY45" fmla="*/ 178594 h 607219"/>
              <a:gd name="connsiteX46" fmla="*/ 1676400 w 1707356"/>
              <a:gd name="connsiteY46" fmla="*/ 197644 h 607219"/>
              <a:gd name="connsiteX47" fmla="*/ 1643062 w 1707356"/>
              <a:gd name="connsiteY47" fmla="*/ 214312 h 607219"/>
              <a:gd name="connsiteX48" fmla="*/ 1388269 w 1707356"/>
              <a:gd name="connsiteY48" fmla="*/ 266700 h 607219"/>
              <a:gd name="connsiteX49" fmla="*/ 1114425 w 1707356"/>
              <a:gd name="connsiteY49" fmla="*/ 330994 h 607219"/>
              <a:gd name="connsiteX50" fmla="*/ 835819 w 1707356"/>
              <a:gd name="connsiteY50" fmla="*/ 404812 h 607219"/>
              <a:gd name="connsiteX51" fmla="*/ 742950 w 1707356"/>
              <a:gd name="connsiteY51" fmla="*/ 452437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07356" h="607219">
                <a:moveTo>
                  <a:pt x="742950" y="452437"/>
                </a:moveTo>
                <a:lnTo>
                  <a:pt x="497681" y="561975"/>
                </a:lnTo>
                <a:lnTo>
                  <a:pt x="388144" y="604837"/>
                </a:lnTo>
                <a:lnTo>
                  <a:pt x="359569" y="607219"/>
                </a:lnTo>
                <a:lnTo>
                  <a:pt x="328612" y="602456"/>
                </a:lnTo>
                <a:lnTo>
                  <a:pt x="283369" y="588169"/>
                </a:lnTo>
                <a:lnTo>
                  <a:pt x="223837" y="557212"/>
                </a:lnTo>
                <a:lnTo>
                  <a:pt x="171450" y="528637"/>
                </a:lnTo>
                <a:lnTo>
                  <a:pt x="123825" y="492919"/>
                </a:lnTo>
                <a:lnTo>
                  <a:pt x="69056" y="442912"/>
                </a:lnTo>
                <a:lnTo>
                  <a:pt x="33337" y="402431"/>
                </a:lnTo>
                <a:lnTo>
                  <a:pt x="9525" y="364331"/>
                </a:lnTo>
                <a:lnTo>
                  <a:pt x="0" y="330994"/>
                </a:lnTo>
                <a:lnTo>
                  <a:pt x="0" y="309562"/>
                </a:lnTo>
                <a:cubicBezTo>
                  <a:pt x="7552" y="296975"/>
                  <a:pt x="2516" y="297656"/>
                  <a:pt x="9525" y="297656"/>
                </a:cubicBezTo>
                <a:lnTo>
                  <a:pt x="28575" y="297656"/>
                </a:lnTo>
                <a:lnTo>
                  <a:pt x="64294" y="314325"/>
                </a:lnTo>
                <a:lnTo>
                  <a:pt x="109537" y="335756"/>
                </a:lnTo>
                <a:lnTo>
                  <a:pt x="150019" y="350044"/>
                </a:lnTo>
                <a:lnTo>
                  <a:pt x="183356" y="361950"/>
                </a:lnTo>
                <a:lnTo>
                  <a:pt x="223837" y="371475"/>
                </a:lnTo>
                <a:lnTo>
                  <a:pt x="252412" y="378619"/>
                </a:lnTo>
                <a:lnTo>
                  <a:pt x="280987" y="381000"/>
                </a:lnTo>
                <a:lnTo>
                  <a:pt x="314325" y="381000"/>
                </a:lnTo>
                <a:lnTo>
                  <a:pt x="369094" y="369094"/>
                </a:lnTo>
                <a:lnTo>
                  <a:pt x="521494" y="328612"/>
                </a:lnTo>
                <a:lnTo>
                  <a:pt x="702469" y="273844"/>
                </a:lnTo>
                <a:lnTo>
                  <a:pt x="921544" y="202406"/>
                </a:lnTo>
                <a:lnTo>
                  <a:pt x="1112044" y="135731"/>
                </a:lnTo>
                <a:lnTo>
                  <a:pt x="1154906" y="126206"/>
                </a:lnTo>
                <a:lnTo>
                  <a:pt x="1226344" y="107156"/>
                </a:lnTo>
                <a:lnTo>
                  <a:pt x="1276350" y="88106"/>
                </a:lnTo>
                <a:lnTo>
                  <a:pt x="1314450" y="66675"/>
                </a:lnTo>
                <a:lnTo>
                  <a:pt x="1395412" y="2381"/>
                </a:lnTo>
                <a:lnTo>
                  <a:pt x="1435894" y="0"/>
                </a:lnTo>
                <a:lnTo>
                  <a:pt x="1488281" y="4762"/>
                </a:lnTo>
                <a:lnTo>
                  <a:pt x="1540669" y="11906"/>
                </a:lnTo>
                <a:lnTo>
                  <a:pt x="1590675" y="26194"/>
                </a:lnTo>
                <a:lnTo>
                  <a:pt x="1628775" y="38100"/>
                </a:lnTo>
                <a:lnTo>
                  <a:pt x="1652587" y="50006"/>
                </a:lnTo>
                <a:lnTo>
                  <a:pt x="1681162" y="69056"/>
                </a:lnTo>
                <a:lnTo>
                  <a:pt x="1697831" y="90487"/>
                </a:lnTo>
                <a:lnTo>
                  <a:pt x="1704975" y="109537"/>
                </a:lnTo>
                <a:lnTo>
                  <a:pt x="1707356" y="128587"/>
                </a:lnTo>
                <a:lnTo>
                  <a:pt x="1704975" y="150019"/>
                </a:lnTo>
                <a:lnTo>
                  <a:pt x="1695450" y="178594"/>
                </a:lnTo>
                <a:lnTo>
                  <a:pt x="1676400" y="197644"/>
                </a:lnTo>
                <a:lnTo>
                  <a:pt x="1643062" y="214312"/>
                </a:lnTo>
                <a:lnTo>
                  <a:pt x="1388269" y="266700"/>
                </a:lnTo>
                <a:lnTo>
                  <a:pt x="1114425" y="330994"/>
                </a:lnTo>
                <a:lnTo>
                  <a:pt x="835819" y="404812"/>
                </a:lnTo>
                <a:lnTo>
                  <a:pt x="742950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9A8F97-0EB3-924C-829C-C841830541B2}"/>
              </a:ext>
            </a:extLst>
          </p:cNvPr>
          <p:cNvSpPr/>
          <p:nvPr/>
        </p:nvSpPr>
        <p:spPr>
          <a:xfrm rot="16200000">
            <a:off x="1400969" y="3510756"/>
            <a:ext cx="4248150" cy="484188"/>
          </a:xfrm>
          <a:custGeom>
            <a:avLst/>
            <a:gdLst>
              <a:gd name="connsiteX0" fmla="*/ 1747598 w 4247194"/>
              <a:gd name="connsiteY0" fmla="*/ 328337 h 483679"/>
              <a:gd name="connsiteX1" fmla="*/ 1299225 w 4247194"/>
              <a:gd name="connsiteY1" fmla="*/ 317746 h 483679"/>
              <a:gd name="connsiteX2" fmla="*/ 949705 w 4247194"/>
              <a:gd name="connsiteY2" fmla="*/ 307154 h 483679"/>
              <a:gd name="connsiteX3" fmla="*/ 564880 w 4247194"/>
              <a:gd name="connsiteY3" fmla="*/ 296563 h 483679"/>
              <a:gd name="connsiteX4" fmla="*/ 307154 w 4247194"/>
              <a:gd name="connsiteY4" fmla="*/ 282441 h 483679"/>
              <a:gd name="connsiteX5" fmla="*/ 95323 w 4247194"/>
              <a:gd name="connsiteY5" fmla="*/ 268319 h 483679"/>
              <a:gd name="connsiteX6" fmla="*/ 31774 w 4247194"/>
              <a:gd name="connsiteY6" fmla="*/ 254197 h 483679"/>
              <a:gd name="connsiteX7" fmla="*/ 10591 w 4247194"/>
              <a:gd name="connsiteY7" fmla="*/ 236544 h 483679"/>
              <a:gd name="connsiteX8" fmla="*/ 0 w 4247194"/>
              <a:gd name="connsiteY8" fmla="*/ 208300 h 483679"/>
              <a:gd name="connsiteX9" fmla="*/ 10591 w 4247194"/>
              <a:gd name="connsiteY9" fmla="*/ 172995 h 483679"/>
              <a:gd name="connsiteX10" fmla="*/ 35305 w 4247194"/>
              <a:gd name="connsiteY10" fmla="*/ 141220 h 483679"/>
              <a:gd name="connsiteX11" fmla="*/ 74140 w 4247194"/>
              <a:gd name="connsiteY11" fmla="*/ 112976 h 483679"/>
              <a:gd name="connsiteX12" fmla="*/ 127098 w 4247194"/>
              <a:gd name="connsiteY12" fmla="*/ 91793 h 483679"/>
              <a:gd name="connsiteX13" fmla="*/ 187116 w 4247194"/>
              <a:gd name="connsiteY13" fmla="*/ 70610 h 483679"/>
              <a:gd name="connsiteX14" fmla="*/ 247135 w 4247194"/>
              <a:gd name="connsiteY14" fmla="*/ 60019 h 483679"/>
              <a:gd name="connsiteX15" fmla="*/ 314215 w 4247194"/>
              <a:gd name="connsiteY15" fmla="*/ 56488 h 483679"/>
              <a:gd name="connsiteX16" fmla="*/ 377764 w 4247194"/>
              <a:gd name="connsiteY16" fmla="*/ 45897 h 483679"/>
              <a:gd name="connsiteX17" fmla="*/ 448374 w 4247194"/>
              <a:gd name="connsiteY17" fmla="*/ 35305 h 483679"/>
              <a:gd name="connsiteX18" fmla="*/ 515453 w 4247194"/>
              <a:gd name="connsiteY18" fmla="*/ 35305 h 483679"/>
              <a:gd name="connsiteX19" fmla="*/ 586063 w 4247194"/>
              <a:gd name="connsiteY19" fmla="*/ 49427 h 483679"/>
              <a:gd name="connsiteX20" fmla="*/ 681387 w 4247194"/>
              <a:gd name="connsiteY20" fmla="*/ 77671 h 483679"/>
              <a:gd name="connsiteX21" fmla="*/ 886156 w 4247194"/>
              <a:gd name="connsiteY21" fmla="*/ 98854 h 483679"/>
              <a:gd name="connsiteX22" fmla="*/ 1546360 w 4247194"/>
              <a:gd name="connsiteY22" fmla="*/ 134159 h 483679"/>
              <a:gd name="connsiteX23" fmla="*/ 1991203 w 4247194"/>
              <a:gd name="connsiteY23" fmla="*/ 144751 h 483679"/>
              <a:gd name="connsiteX24" fmla="*/ 2418394 w 4247194"/>
              <a:gd name="connsiteY24" fmla="*/ 144751 h 483679"/>
              <a:gd name="connsiteX25" fmla="*/ 3163330 w 4247194"/>
              <a:gd name="connsiteY25" fmla="*/ 165934 h 483679"/>
              <a:gd name="connsiteX26" fmla="*/ 3463422 w 4247194"/>
              <a:gd name="connsiteY26" fmla="*/ 169465 h 483679"/>
              <a:gd name="connsiteX27" fmla="*/ 3742332 w 4247194"/>
              <a:gd name="connsiteY27" fmla="*/ 169465 h 483679"/>
              <a:gd name="connsiteX28" fmla="*/ 3880021 w 4247194"/>
              <a:gd name="connsiteY28" fmla="*/ 165934 h 483679"/>
              <a:gd name="connsiteX29" fmla="*/ 3954162 w 4247194"/>
              <a:gd name="connsiteY29" fmla="*/ 158873 h 483679"/>
              <a:gd name="connsiteX30" fmla="*/ 3996528 w 4247194"/>
              <a:gd name="connsiteY30" fmla="*/ 151812 h 483679"/>
              <a:gd name="connsiteX31" fmla="*/ 4049486 w 4247194"/>
              <a:gd name="connsiteY31" fmla="*/ 123568 h 483679"/>
              <a:gd name="connsiteX32" fmla="*/ 4130687 w 4247194"/>
              <a:gd name="connsiteY32" fmla="*/ 52958 h 483679"/>
              <a:gd name="connsiteX33" fmla="*/ 4173053 w 4247194"/>
              <a:gd name="connsiteY33" fmla="*/ 10592 h 483679"/>
              <a:gd name="connsiteX34" fmla="*/ 4194236 w 4247194"/>
              <a:gd name="connsiteY34" fmla="*/ 0 h 483679"/>
              <a:gd name="connsiteX35" fmla="*/ 4222480 w 4247194"/>
              <a:gd name="connsiteY35" fmla="*/ 0 h 483679"/>
              <a:gd name="connsiteX36" fmla="*/ 4240133 w 4247194"/>
              <a:gd name="connsiteY36" fmla="*/ 3531 h 483679"/>
              <a:gd name="connsiteX37" fmla="*/ 4247194 w 4247194"/>
              <a:gd name="connsiteY37" fmla="*/ 17653 h 483679"/>
              <a:gd name="connsiteX38" fmla="*/ 4243663 w 4247194"/>
              <a:gd name="connsiteY38" fmla="*/ 63549 h 483679"/>
              <a:gd name="connsiteX39" fmla="*/ 4201297 w 4247194"/>
              <a:gd name="connsiteY39" fmla="*/ 151812 h 483679"/>
              <a:gd name="connsiteX40" fmla="*/ 4134218 w 4247194"/>
              <a:gd name="connsiteY40" fmla="*/ 261258 h 483679"/>
              <a:gd name="connsiteX41" fmla="*/ 4056547 w 4247194"/>
              <a:gd name="connsiteY41" fmla="*/ 370703 h 483679"/>
              <a:gd name="connsiteX42" fmla="*/ 3992998 w 4247194"/>
              <a:gd name="connsiteY42" fmla="*/ 444844 h 483679"/>
              <a:gd name="connsiteX43" fmla="*/ 3950632 w 4247194"/>
              <a:gd name="connsiteY43" fmla="*/ 476618 h 483679"/>
              <a:gd name="connsiteX44" fmla="*/ 3925918 w 4247194"/>
              <a:gd name="connsiteY44" fmla="*/ 483679 h 483679"/>
              <a:gd name="connsiteX45" fmla="*/ 3894143 w 4247194"/>
              <a:gd name="connsiteY45" fmla="*/ 476618 h 483679"/>
              <a:gd name="connsiteX46" fmla="*/ 3855308 w 4247194"/>
              <a:gd name="connsiteY46" fmla="*/ 458966 h 483679"/>
              <a:gd name="connsiteX47" fmla="*/ 3788228 w 4247194"/>
              <a:gd name="connsiteY47" fmla="*/ 416600 h 483679"/>
              <a:gd name="connsiteX48" fmla="*/ 3752923 w 4247194"/>
              <a:gd name="connsiteY48" fmla="*/ 391886 h 483679"/>
              <a:gd name="connsiteX49" fmla="*/ 3714088 w 4247194"/>
              <a:gd name="connsiteY49" fmla="*/ 377764 h 483679"/>
              <a:gd name="connsiteX50" fmla="*/ 3643478 w 4247194"/>
              <a:gd name="connsiteY50" fmla="*/ 367173 h 483679"/>
              <a:gd name="connsiteX51" fmla="*/ 3202165 w 4247194"/>
              <a:gd name="connsiteY51" fmla="*/ 345990 h 483679"/>
              <a:gd name="connsiteX52" fmla="*/ 3018579 w 4247194"/>
              <a:gd name="connsiteY52" fmla="*/ 345990 h 483679"/>
              <a:gd name="connsiteX53" fmla="*/ 2344253 w 4247194"/>
              <a:gd name="connsiteY53" fmla="*/ 342459 h 483679"/>
              <a:gd name="connsiteX54" fmla="*/ 1747598 w 4247194"/>
              <a:gd name="connsiteY54" fmla="*/ 328337 h 48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47194" h="483679">
                <a:moveTo>
                  <a:pt x="1747598" y="328337"/>
                </a:moveTo>
                <a:lnTo>
                  <a:pt x="1299225" y="317746"/>
                </a:lnTo>
                <a:lnTo>
                  <a:pt x="949705" y="307154"/>
                </a:lnTo>
                <a:lnTo>
                  <a:pt x="564880" y="296563"/>
                </a:lnTo>
                <a:lnTo>
                  <a:pt x="307154" y="282441"/>
                </a:lnTo>
                <a:lnTo>
                  <a:pt x="95323" y="268319"/>
                </a:lnTo>
                <a:lnTo>
                  <a:pt x="31774" y="254197"/>
                </a:lnTo>
                <a:lnTo>
                  <a:pt x="10591" y="236544"/>
                </a:lnTo>
                <a:lnTo>
                  <a:pt x="0" y="208300"/>
                </a:lnTo>
                <a:lnTo>
                  <a:pt x="10591" y="172995"/>
                </a:lnTo>
                <a:lnTo>
                  <a:pt x="35305" y="141220"/>
                </a:lnTo>
                <a:lnTo>
                  <a:pt x="74140" y="112976"/>
                </a:lnTo>
                <a:lnTo>
                  <a:pt x="127098" y="91793"/>
                </a:lnTo>
                <a:lnTo>
                  <a:pt x="187116" y="70610"/>
                </a:lnTo>
                <a:lnTo>
                  <a:pt x="247135" y="60019"/>
                </a:lnTo>
                <a:lnTo>
                  <a:pt x="314215" y="56488"/>
                </a:lnTo>
                <a:lnTo>
                  <a:pt x="377764" y="45897"/>
                </a:lnTo>
                <a:lnTo>
                  <a:pt x="448374" y="35305"/>
                </a:lnTo>
                <a:lnTo>
                  <a:pt x="515453" y="35305"/>
                </a:lnTo>
                <a:lnTo>
                  <a:pt x="586063" y="49427"/>
                </a:lnTo>
                <a:lnTo>
                  <a:pt x="681387" y="77671"/>
                </a:lnTo>
                <a:lnTo>
                  <a:pt x="886156" y="98854"/>
                </a:lnTo>
                <a:lnTo>
                  <a:pt x="1546360" y="134159"/>
                </a:lnTo>
                <a:lnTo>
                  <a:pt x="1991203" y="144751"/>
                </a:lnTo>
                <a:lnTo>
                  <a:pt x="2418394" y="144751"/>
                </a:lnTo>
                <a:lnTo>
                  <a:pt x="3163330" y="165934"/>
                </a:lnTo>
                <a:lnTo>
                  <a:pt x="3463422" y="169465"/>
                </a:lnTo>
                <a:lnTo>
                  <a:pt x="3742332" y="169465"/>
                </a:lnTo>
                <a:lnTo>
                  <a:pt x="3880021" y="165934"/>
                </a:lnTo>
                <a:lnTo>
                  <a:pt x="3954162" y="158873"/>
                </a:lnTo>
                <a:cubicBezTo>
                  <a:pt x="3994156" y="151602"/>
                  <a:pt x="3979840" y="151812"/>
                  <a:pt x="3996528" y="151812"/>
                </a:cubicBezTo>
                <a:lnTo>
                  <a:pt x="4049486" y="123568"/>
                </a:lnTo>
                <a:lnTo>
                  <a:pt x="4130687" y="52958"/>
                </a:lnTo>
                <a:lnTo>
                  <a:pt x="4173053" y="10592"/>
                </a:lnTo>
                <a:lnTo>
                  <a:pt x="4194236" y="0"/>
                </a:lnTo>
                <a:lnTo>
                  <a:pt x="4222480" y="0"/>
                </a:lnTo>
                <a:lnTo>
                  <a:pt x="4240133" y="3531"/>
                </a:lnTo>
                <a:lnTo>
                  <a:pt x="4247194" y="17653"/>
                </a:lnTo>
                <a:lnTo>
                  <a:pt x="4243663" y="63549"/>
                </a:lnTo>
                <a:lnTo>
                  <a:pt x="4201297" y="151812"/>
                </a:lnTo>
                <a:lnTo>
                  <a:pt x="4134218" y="261258"/>
                </a:lnTo>
                <a:lnTo>
                  <a:pt x="4056547" y="370703"/>
                </a:lnTo>
                <a:lnTo>
                  <a:pt x="3992998" y="444844"/>
                </a:lnTo>
                <a:lnTo>
                  <a:pt x="3950632" y="476618"/>
                </a:lnTo>
                <a:lnTo>
                  <a:pt x="3925918" y="483679"/>
                </a:lnTo>
                <a:lnTo>
                  <a:pt x="3894143" y="476618"/>
                </a:lnTo>
                <a:lnTo>
                  <a:pt x="3855308" y="458966"/>
                </a:lnTo>
                <a:lnTo>
                  <a:pt x="3788228" y="416600"/>
                </a:lnTo>
                <a:lnTo>
                  <a:pt x="3752923" y="391886"/>
                </a:lnTo>
                <a:lnTo>
                  <a:pt x="3714088" y="377764"/>
                </a:lnTo>
                <a:lnTo>
                  <a:pt x="3643478" y="367173"/>
                </a:lnTo>
                <a:lnTo>
                  <a:pt x="3202165" y="345990"/>
                </a:lnTo>
                <a:lnTo>
                  <a:pt x="3018579" y="345990"/>
                </a:lnTo>
                <a:lnTo>
                  <a:pt x="2344253" y="342459"/>
                </a:lnTo>
                <a:lnTo>
                  <a:pt x="1747598" y="328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92060D6-F719-E944-8C0A-4ABAEE0DED91}"/>
              </a:ext>
            </a:extLst>
          </p:cNvPr>
          <p:cNvSpPr/>
          <p:nvPr/>
        </p:nvSpPr>
        <p:spPr>
          <a:xfrm rot="16200000">
            <a:off x="1945481" y="3298032"/>
            <a:ext cx="2028825" cy="1058862"/>
          </a:xfrm>
          <a:custGeom>
            <a:avLst/>
            <a:gdLst>
              <a:gd name="connsiteX0" fmla="*/ 492919 w 2028825"/>
              <a:gd name="connsiteY0" fmla="*/ 452438 h 1059657"/>
              <a:gd name="connsiteX1" fmla="*/ 340519 w 2028825"/>
              <a:gd name="connsiteY1" fmla="*/ 342900 h 1059657"/>
              <a:gd name="connsiteX2" fmla="*/ 192882 w 2028825"/>
              <a:gd name="connsiteY2" fmla="*/ 230982 h 1059657"/>
              <a:gd name="connsiteX3" fmla="*/ 97632 w 2028825"/>
              <a:gd name="connsiteY3" fmla="*/ 152400 h 1059657"/>
              <a:gd name="connsiteX4" fmla="*/ 38100 w 2028825"/>
              <a:gd name="connsiteY4" fmla="*/ 100013 h 1059657"/>
              <a:gd name="connsiteX5" fmla="*/ 16669 w 2028825"/>
              <a:gd name="connsiteY5" fmla="*/ 78582 h 1059657"/>
              <a:gd name="connsiteX6" fmla="*/ 7144 w 2028825"/>
              <a:gd name="connsiteY6" fmla="*/ 57150 h 1059657"/>
              <a:gd name="connsiteX7" fmla="*/ 0 w 2028825"/>
              <a:gd name="connsiteY7" fmla="*/ 33338 h 1059657"/>
              <a:gd name="connsiteX8" fmla="*/ 0 w 2028825"/>
              <a:gd name="connsiteY8" fmla="*/ 11907 h 1059657"/>
              <a:gd name="connsiteX9" fmla="*/ 9525 w 2028825"/>
              <a:gd name="connsiteY9" fmla="*/ 2382 h 1059657"/>
              <a:gd name="connsiteX10" fmla="*/ 21432 w 2028825"/>
              <a:gd name="connsiteY10" fmla="*/ 0 h 1059657"/>
              <a:gd name="connsiteX11" fmla="*/ 57150 w 2028825"/>
              <a:gd name="connsiteY11" fmla="*/ 4763 h 1059657"/>
              <a:gd name="connsiteX12" fmla="*/ 83344 w 2028825"/>
              <a:gd name="connsiteY12" fmla="*/ 16669 h 1059657"/>
              <a:gd name="connsiteX13" fmla="*/ 195263 w 2028825"/>
              <a:gd name="connsiteY13" fmla="*/ 102394 h 1059657"/>
              <a:gd name="connsiteX14" fmla="*/ 340519 w 2028825"/>
              <a:gd name="connsiteY14" fmla="*/ 202407 h 1059657"/>
              <a:gd name="connsiteX15" fmla="*/ 502444 w 2028825"/>
              <a:gd name="connsiteY15" fmla="*/ 302419 h 1059657"/>
              <a:gd name="connsiteX16" fmla="*/ 628650 w 2028825"/>
              <a:gd name="connsiteY16" fmla="*/ 378619 h 1059657"/>
              <a:gd name="connsiteX17" fmla="*/ 876300 w 2028825"/>
              <a:gd name="connsiteY17" fmla="*/ 509588 h 1059657"/>
              <a:gd name="connsiteX18" fmla="*/ 1095375 w 2028825"/>
              <a:gd name="connsiteY18" fmla="*/ 611982 h 1059657"/>
              <a:gd name="connsiteX19" fmla="*/ 1333500 w 2028825"/>
              <a:gd name="connsiteY19" fmla="*/ 719138 h 1059657"/>
              <a:gd name="connsiteX20" fmla="*/ 1533525 w 2028825"/>
              <a:gd name="connsiteY20" fmla="*/ 802482 h 1059657"/>
              <a:gd name="connsiteX21" fmla="*/ 1821657 w 2028825"/>
              <a:gd name="connsiteY21" fmla="*/ 900113 h 1059657"/>
              <a:gd name="connsiteX22" fmla="*/ 2005013 w 2028825"/>
              <a:gd name="connsiteY22" fmla="*/ 959644 h 1059657"/>
              <a:gd name="connsiteX23" fmla="*/ 2028825 w 2028825"/>
              <a:gd name="connsiteY23" fmla="*/ 1059657 h 1059657"/>
              <a:gd name="connsiteX24" fmla="*/ 1454944 w 2028825"/>
              <a:gd name="connsiteY24" fmla="*/ 1033463 h 1059657"/>
              <a:gd name="connsiteX25" fmla="*/ 1266825 w 2028825"/>
              <a:gd name="connsiteY25" fmla="*/ 928688 h 1059657"/>
              <a:gd name="connsiteX26" fmla="*/ 976313 w 2028825"/>
              <a:gd name="connsiteY26" fmla="*/ 762000 h 1059657"/>
              <a:gd name="connsiteX27" fmla="*/ 835819 w 2028825"/>
              <a:gd name="connsiteY27" fmla="*/ 678657 h 1059657"/>
              <a:gd name="connsiteX28" fmla="*/ 652463 w 2028825"/>
              <a:gd name="connsiteY28" fmla="*/ 559594 h 1059657"/>
              <a:gd name="connsiteX29" fmla="*/ 492919 w 2028825"/>
              <a:gd name="connsiteY29" fmla="*/ 452438 h 105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8825" h="1059657">
                <a:moveTo>
                  <a:pt x="492919" y="452438"/>
                </a:moveTo>
                <a:lnTo>
                  <a:pt x="340519" y="342900"/>
                </a:lnTo>
                <a:lnTo>
                  <a:pt x="192882" y="230982"/>
                </a:lnTo>
                <a:lnTo>
                  <a:pt x="97632" y="152400"/>
                </a:lnTo>
                <a:lnTo>
                  <a:pt x="38100" y="100013"/>
                </a:lnTo>
                <a:lnTo>
                  <a:pt x="16669" y="78582"/>
                </a:lnTo>
                <a:lnTo>
                  <a:pt x="7144" y="57150"/>
                </a:lnTo>
                <a:lnTo>
                  <a:pt x="0" y="33338"/>
                </a:lnTo>
                <a:lnTo>
                  <a:pt x="0" y="11907"/>
                </a:lnTo>
                <a:lnTo>
                  <a:pt x="9525" y="2382"/>
                </a:lnTo>
                <a:lnTo>
                  <a:pt x="21432" y="0"/>
                </a:lnTo>
                <a:lnTo>
                  <a:pt x="57150" y="4763"/>
                </a:lnTo>
                <a:lnTo>
                  <a:pt x="83344" y="16669"/>
                </a:lnTo>
                <a:lnTo>
                  <a:pt x="195263" y="102394"/>
                </a:lnTo>
                <a:lnTo>
                  <a:pt x="340519" y="202407"/>
                </a:lnTo>
                <a:lnTo>
                  <a:pt x="502444" y="302419"/>
                </a:lnTo>
                <a:lnTo>
                  <a:pt x="628650" y="378619"/>
                </a:lnTo>
                <a:lnTo>
                  <a:pt x="876300" y="509588"/>
                </a:lnTo>
                <a:lnTo>
                  <a:pt x="1095375" y="611982"/>
                </a:lnTo>
                <a:lnTo>
                  <a:pt x="1333500" y="719138"/>
                </a:lnTo>
                <a:lnTo>
                  <a:pt x="1533525" y="802482"/>
                </a:lnTo>
                <a:lnTo>
                  <a:pt x="1821657" y="900113"/>
                </a:lnTo>
                <a:lnTo>
                  <a:pt x="2005013" y="959644"/>
                </a:lnTo>
                <a:lnTo>
                  <a:pt x="2028825" y="1059657"/>
                </a:lnTo>
                <a:lnTo>
                  <a:pt x="1454944" y="1033463"/>
                </a:lnTo>
                <a:lnTo>
                  <a:pt x="1266825" y="928688"/>
                </a:lnTo>
                <a:lnTo>
                  <a:pt x="976313" y="762000"/>
                </a:lnTo>
                <a:lnTo>
                  <a:pt x="835819" y="678657"/>
                </a:lnTo>
                <a:lnTo>
                  <a:pt x="652463" y="559594"/>
                </a:lnTo>
                <a:lnTo>
                  <a:pt x="492919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20D97C6-5B39-A645-A09E-E2C5295EF386}"/>
              </a:ext>
            </a:extLst>
          </p:cNvPr>
          <p:cNvSpPr/>
          <p:nvPr/>
        </p:nvSpPr>
        <p:spPr>
          <a:xfrm>
            <a:off x="3532188" y="3268663"/>
            <a:ext cx="633412" cy="565150"/>
          </a:xfrm>
          <a:custGeom>
            <a:avLst/>
            <a:gdLst>
              <a:gd name="connsiteX0" fmla="*/ 400050 w 633412"/>
              <a:gd name="connsiteY0" fmla="*/ 404813 h 564357"/>
              <a:gd name="connsiteX1" fmla="*/ 366712 w 633412"/>
              <a:gd name="connsiteY1" fmla="*/ 338138 h 564357"/>
              <a:gd name="connsiteX2" fmla="*/ 330994 w 633412"/>
              <a:gd name="connsiteY2" fmla="*/ 280988 h 564357"/>
              <a:gd name="connsiteX3" fmla="*/ 288131 w 633412"/>
              <a:gd name="connsiteY3" fmla="*/ 226219 h 564357"/>
              <a:gd name="connsiteX4" fmla="*/ 252412 w 633412"/>
              <a:gd name="connsiteY4" fmla="*/ 188119 h 564357"/>
              <a:gd name="connsiteX5" fmla="*/ 207169 w 633412"/>
              <a:gd name="connsiteY5" fmla="*/ 150019 h 564357"/>
              <a:gd name="connsiteX6" fmla="*/ 147637 w 633412"/>
              <a:gd name="connsiteY6" fmla="*/ 116682 h 564357"/>
              <a:gd name="connsiteX7" fmla="*/ 104775 w 633412"/>
              <a:gd name="connsiteY7" fmla="*/ 100013 h 564357"/>
              <a:gd name="connsiteX8" fmla="*/ 9525 w 633412"/>
              <a:gd name="connsiteY8" fmla="*/ 85725 h 564357"/>
              <a:gd name="connsiteX9" fmla="*/ 0 w 633412"/>
              <a:gd name="connsiteY9" fmla="*/ 0 h 564357"/>
              <a:gd name="connsiteX10" fmla="*/ 109537 w 633412"/>
              <a:gd name="connsiteY10" fmla="*/ 4763 h 564357"/>
              <a:gd name="connsiteX11" fmla="*/ 161925 w 633412"/>
              <a:gd name="connsiteY11" fmla="*/ 11907 h 564357"/>
              <a:gd name="connsiteX12" fmla="*/ 230981 w 633412"/>
              <a:gd name="connsiteY12" fmla="*/ 26194 h 564357"/>
              <a:gd name="connsiteX13" fmla="*/ 309562 w 633412"/>
              <a:gd name="connsiteY13" fmla="*/ 52388 h 564357"/>
              <a:gd name="connsiteX14" fmla="*/ 378619 w 633412"/>
              <a:gd name="connsiteY14" fmla="*/ 76200 h 564357"/>
              <a:gd name="connsiteX15" fmla="*/ 452437 w 633412"/>
              <a:gd name="connsiteY15" fmla="*/ 104775 h 564357"/>
              <a:gd name="connsiteX16" fmla="*/ 561975 w 633412"/>
              <a:gd name="connsiteY16" fmla="*/ 152400 h 564357"/>
              <a:gd name="connsiteX17" fmla="*/ 581025 w 633412"/>
              <a:gd name="connsiteY17" fmla="*/ 169069 h 564357"/>
              <a:gd name="connsiteX18" fmla="*/ 602456 w 633412"/>
              <a:gd name="connsiteY18" fmla="*/ 211932 h 564357"/>
              <a:gd name="connsiteX19" fmla="*/ 621506 w 633412"/>
              <a:gd name="connsiteY19" fmla="*/ 276225 h 564357"/>
              <a:gd name="connsiteX20" fmla="*/ 631031 w 633412"/>
              <a:gd name="connsiteY20" fmla="*/ 330994 h 564357"/>
              <a:gd name="connsiteX21" fmla="*/ 633412 w 633412"/>
              <a:gd name="connsiteY21" fmla="*/ 390525 h 564357"/>
              <a:gd name="connsiteX22" fmla="*/ 631031 w 633412"/>
              <a:gd name="connsiteY22" fmla="*/ 457200 h 564357"/>
              <a:gd name="connsiteX23" fmla="*/ 616744 w 633412"/>
              <a:gd name="connsiteY23" fmla="*/ 502444 h 564357"/>
              <a:gd name="connsiteX24" fmla="*/ 602456 w 633412"/>
              <a:gd name="connsiteY24" fmla="*/ 538163 h 564357"/>
              <a:gd name="connsiteX25" fmla="*/ 581025 w 633412"/>
              <a:gd name="connsiteY25" fmla="*/ 559594 h 564357"/>
              <a:gd name="connsiteX26" fmla="*/ 559594 w 633412"/>
              <a:gd name="connsiteY26" fmla="*/ 564357 h 564357"/>
              <a:gd name="connsiteX27" fmla="*/ 526256 w 633412"/>
              <a:gd name="connsiteY27" fmla="*/ 559594 h 564357"/>
              <a:gd name="connsiteX28" fmla="*/ 497681 w 633412"/>
              <a:gd name="connsiteY28" fmla="*/ 547688 h 564357"/>
              <a:gd name="connsiteX29" fmla="*/ 466725 w 633412"/>
              <a:gd name="connsiteY29" fmla="*/ 519113 h 564357"/>
              <a:gd name="connsiteX30" fmla="*/ 442912 w 633412"/>
              <a:gd name="connsiteY30" fmla="*/ 488157 h 564357"/>
              <a:gd name="connsiteX31" fmla="*/ 400050 w 633412"/>
              <a:gd name="connsiteY31" fmla="*/ 404813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3412" h="564357">
                <a:moveTo>
                  <a:pt x="400050" y="404813"/>
                </a:moveTo>
                <a:lnTo>
                  <a:pt x="366712" y="338138"/>
                </a:lnTo>
                <a:lnTo>
                  <a:pt x="330994" y="280988"/>
                </a:lnTo>
                <a:lnTo>
                  <a:pt x="288131" y="226219"/>
                </a:lnTo>
                <a:lnTo>
                  <a:pt x="252412" y="188119"/>
                </a:lnTo>
                <a:lnTo>
                  <a:pt x="207169" y="150019"/>
                </a:lnTo>
                <a:lnTo>
                  <a:pt x="147637" y="116682"/>
                </a:lnTo>
                <a:lnTo>
                  <a:pt x="104775" y="100013"/>
                </a:lnTo>
                <a:lnTo>
                  <a:pt x="9525" y="85725"/>
                </a:lnTo>
                <a:lnTo>
                  <a:pt x="0" y="0"/>
                </a:lnTo>
                <a:lnTo>
                  <a:pt x="109537" y="4763"/>
                </a:lnTo>
                <a:lnTo>
                  <a:pt x="161925" y="11907"/>
                </a:lnTo>
                <a:lnTo>
                  <a:pt x="230981" y="26194"/>
                </a:lnTo>
                <a:lnTo>
                  <a:pt x="309562" y="52388"/>
                </a:lnTo>
                <a:lnTo>
                  <a:pt x="378619" y="76200"/>
                </a:lnTo>
                <a:lnTo>
                  <a:pt x="452437" y="104775"/>
                </a:lnTo>
                <a:lnTo>
                  <a:pt x="561975" y="152400"/>
                </a:lnTo>
                <a:lnTo>
                  <a:pt x="581025" y="169069"/>
                </a:lnTo>
                <a:lnTo>
                  <a:pt x="602456" y="211932"/>
                </a:lnTo>
                <a:lnTo>
                  <a:pt x="621506" y="276225"/>
                </a:lnTo>
                <a:lnTo>
                  <a:pt x="631031" y="330994"/>
                </a:lnTo>
                <a:cubicBezTo>
                  <a:pt x="631825" y="350838"/>
                  <a:pt x="632618" y="370681"/>
                  <a:pt x="633412" y="390525"/>
                </a:cubicBezTo>
                <a:cubicBezTo>
                  <a:pt x="632618" y="412750"/>
                  <a:pt x="631825" y="434975"/>
                  <a:pt x="631031" y="457200"/>
                </a:cubicBezTo>
                <a:lnTo>
                  <a:pt x="616744" y="502444"/>
                </a:lnTo>
                <a:lnTo>
                  <a:pt x="602456" y="538163"/>
                </a:lnTo>
                <a:lnTo>
                  <a:pt x="581025" y="559594"/>
                </a:lnTo>
                <a:lnTo>
                  <a:pt x="559594" y="564357"/>
                </a:lnTo>
                <a:lnTo>
                  <a:pt x="526256" y="559594"/>
                </a:lnTo>
                <a:lnTo>
                  <a:pt x="497681" y="547688"/>
                </a:lnTo>
                <a:lnTo>
                  <a:pt x="466725" y="519113"/>
                </a:lnTo>
                <a:lnTo>
                  <a:pt x="442912" y="488157"/>
                </a:lnTo>
                <a:lnTo>
                  <a:pt x="400050" y="4048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094C2E1-71C2-AA4F-A973-4DD192A0273F}"/>
              </a:ext>
            </a:extLst>
          </p:cNvPr>
          <p:cNvSpPr/>
          <p:nvPr/>
        </p:nvSpPr>
        <p:spPr>
          <a:xfrm>
            <a:off x="3938588" y="2424113"/>
            <a:ext cx="2951162" cy="739775"/>
          </a:xfrm>
          <a:custGeom>
            <a:avLst/>
            <a:gdLst>
              <a:gd name="connsiteX0" fmla="*/ 1438275 w 2950368"/>
              <a:gd name="connsiteY0" fmla="*/ 459581 h 740568"/>
              <a:gd name="connsiteX1" fmla="*/ 1147762 w 2950368"/>
              <a:gd name="connsiteY1" fmla="*/ 540543 h 740568"/>
              <a:gd name="connsiteX2" fmla="*/ 950118 w 2950368"/>
              <a:gd name="connsiteY2" fmla="*/ 604837 h 740568"/>
              <a:gd name="connsiteX3" fmla="*/ 747712 w 2950368"/>
              <a:gd name="connsiteY3" fmla="*/ 676275 h 740568"/>
              <a:gd name="connsiteX4" fmla="*/ 633412 w 2950368"/>
              <a:gd name="connsiteY4" fmla="*/ 714375 h 740568"/>
              <a:gd name="connsiteX5" fmla="*/ 542925 w 2950368"/>
              <a:gd name="connsiteY5" fmla="*/ 738187 h 740568"/>
              <a:gd name="connsiteX6" fmla="*/ 514350 w 2950368"/>
              <a:gd name="connsiteY6" fmla="*/ 740568 h 740568"/>
              <a:gd name="connsiteX7" fmla="*/ 471487 w 2950368"/>
              <a:gd name="connsiteY7" fmla="*/ 733425 h 740568"/>
              <a:gd name="connsiteX8" fmla="*/ 366712 w 2950368"/>
              <a:gd name="connsiteY8" fmla="*/ 695325 h 740568"/>
              <a:gd name="connsiteX9" fmla="*/ 242887 w 2950368"/>
              <a:gd name="connsiteY9" fmla="*/ 635793 h 740568"/>
              <a:gd name="connsiteX10" fmla="*/ 83343 w 2950368"/>
              <a:gd name="connsiteY10" fmla="*/ 538162 h 740568"/>
              <a:gd name="connsiteX11" fmla="*/ 21431 w 2950368"/>
              <a:gd name="connsiteY11" fmla="*/ 495300 h 740568"/>
              <a:gd name="connsiteX12" fmla="*/ 7143 w 2950368"/>
              <a:gd name="connsiteY12" fmla="*/ 478631 h 740568"/>
              <a:gd name="connsiteX13" fmla="*/ 0 w 2950368"/>
              <a:gd name="connsiteY13" fmla="*/ 454818 h 740568"/>
              <a:gd name="connsiteX14" fmla="*/ 7143 w 2950368"/>
              <a:gd name="connsiteY14" fmla="*/ 438150 h 740568"/>
              <a:gd name="connsiteX15" fmla="*/ 23812 w 2950368"/>
              <a:gd name="connsiteY15" fmla="*/ 433387 h 740568"/>
              <a:gd name="connsiteX16" fmla="*/ 61912 w 2950368"/>
              <a:gd name="connsiteY16" fmla="*/ 442912 h 740568"/>
              <a:gd name="connsiteX17" fmla="*/ 133350 w 2950368"/>
              <a:gd name="connsiteY17" fmla="*/ 466725 h 740568"/>
              <a:gd name="connsiteX18" fmla="*/ 192881 w 2950368"/>
              <a:gd name="connsiteY18" fmla="*/ 485775 h 740568"/>
              <a:gd name="connsiteX19" fmla="*/ 252412 w 2950368"/>
              <a:gd name="connsiteY19" fmla="*/ 497681 h 740568"/>
              <a:gd name="connsiteX20" fmla="*/ 307181 w 2950368"/>
              <a:gd name="connsiteY20" fmla="*/ 507206 h 740568"/>
              <a:gd name="connsiteX21" fmla="*/ 371475 w 2950368"/>
              <a:gd name="connsiteY21" fmla="*/ 514350 h 740568"/>
              <a:gd name="connsiteX22" fmla="*/ 419100 w 2950368"/>
              <a:gd name="connsiteY22" fmla="*/ 516731 h 740568"/>
              <a:gd name="connsiteX23" fmla="*/ 481012 w 2950368"/>
              <a:gd name="connsiteY23" fmla="*/ 509587 h 740568"/>
              <a:gd name="connsiteX24" fmla="*/ 631031 w 2950368"/>
              <a:gd name="connsiteY24" fmla="*/ 483393 h 740568"/>
              <a:gd name="connsiteX25" fmla="*/ 764381 w 2950368"/>
              <a:gd name="connsiteY25" fmla="*/ 452437 h 740568"/>
              <a:gd name="connsiteX26" fmla="*/ 959643 w 2950368"/>
              <a:gd name="connsiteY26" fmla="*/ 395287 h 740568"/>
              <a:gd name="connsiteX27" fmla="*/ 1278731 w 2950368"/>
              <a:gd name="connsiteY27" fmla="*/ 309562 h 740568"/>
              <a:gd name="connsiteX28" fmla="*/ 1469231 w 2950368"/>
              <a:gd name="connsiteY28" fmla="*/ 261937 h 740568"/>
              <a:gd name="connsiteX29" fmla="*/ 1633537 w 2950368"/>
              <a:gd name="connsiteY29" fmla="*/ 223837 h 740568"/>
              <a:gd name="connsiteX30" fmla="*/ 1843087 w 2950368"/>
              <a:gd name="connsiteY30" fmla="*/ 173831 h 740568"/>
              <a:gd name="connsiteX31" fmla="*/ 2031206 w 2950368"/>
              <a:gd name="connsiteY31" fmla="*/ 140493 h 740568"/>
              <a:gd name="connsiteX32" fmla="*/ 2188368 w 2950368"/>
              <a:gd name="connsiteY32" fmla="*/ 111918 h 740568"/>
              <a:gd name="connsiteX33" fmla="*/ 2312193 w 2950368"/>
              <a:gd name="connsiteY33" fmla="*/ 88106 h 740568"/>
              <a:gd name="connsiteX34" fmla="*/ 2474118 w 2950368"/>
              <a:gd name="connsiteY34" fmla="*/ 28575 h 740568"/>
              <a:gd name="connsiteX35" fmla="*/ 2547937 w 2950368"/>
              <a:gd name="connsiteY35" fmla="*/ 0 h 740568"/>
              <a:gd name="connsiteX36" fmla="*/ 2569368 w 2950368"/>
              <a:gd name="connsiteY36" fmla="*/ 0 h 740568"/>
              <a:gd name="connsiteX37" fmla="*/ 2681287 w 2950368"/>
              <a:gd name="connsiteY37" fmla="*/ 14287 h 740568"/>
              <a:gd name="connsiteX38" fmla="*/ 2819400 w 2950368"/>
              <a:gd name="connsiteY38" fmla="*/ 45243 h 740568"/>
              <a:gd name="connsiteX39" fmla="*/ 2890837 w 2950368"/>
              <a:gd name="connsiteY39" fmla="*/ 69056 h 740568"/>
              <a:gd name="connsiteX40" fmla="*/ 2919412 w 2950368"/>
              <a:gd name="connsiteY40" fmla="*/ 85725 h 740568"/>
              <a:gd name="connsiteX41" fmla="*/ 2938462 w 2950368"/>
              <a:gd name="connsiteY41" fmla="*/ 104775 h 740568"/>
              <a:gd name="connsiteX42" fmla="*/ 2947987 w 2950368"/>
              <a:gd name="connsiteY42" fmla="*/ 123825 h 740568"/>
              <a:gd name="connsiteX43" fmla="*/ 2950368 w 2950368"/>
              <a:gd name="connsiteY43" fmla="*/ 142875 h 740568"/>
              <a:gd name="connsiteX44" fmla="*/ 2945606 w 2950368"/>
              <a:gd name="connsiteY44" fmla="*/ 176212 h 740568"/>
              <a:gd name="connsiteX45" fmla="*/ 2933700 w 2950368"/>
              <a:gd name="connsiteY45" fmla="*/ 204787 h 740568"/>
              <a:gd name="connsiteX46" fmla="*/ 2905125 w 2950368"/>
              <a:gd name="connsiteY46" fmla="*/ 226218 h 740568"/>
              <a:gd name="connsiteX47" fmla="*/ 2845593 w 2950368"/>
              <a:gd name="connsiteY47" fmla="*/ 247650 h 740568"/>
              <a:gd name="connsiteX48" fmla="*/ 2728912 w 2950368"/>
              <a:gd name="connsiteY48" fmla="*/ 261937 h 740568"/>
              <a:gd name="connsiteX49" fmla="*/ 2612231 w 2950368"/>
              <a:gd name="connsiteY49" fmla="*/ 266700 h 740568"/>
              <a:gd name="connsiteX50" fmla="*/ 2500312 w 2950368"/>
              <a:gd name="connsiteY50" fmla="*/ 269081 h 740568"/>
              <a:gd name="connsiteX51" fmla="*/ 2397918 w 2950368"/>
              <a:gd name="connsiteY51" fmla="*/ 280987 h 740568"/>
              <a:gd name="connsiteX52" fmla="*/ 2147887 w 2950368"/>
              <a:gd name="connsiteY52" fmla="*/ 311943 h 740568"/>
              <a:gd name="connsiteX53" fmla="*/ 1878806 w 2950368"/>
              <a:gd name="connsiteY53" fmla="*/ 359568 h 740568"/>
              <a:gd name="connsiteX54" fmla="*/ 1654968 w 2950368"/>
              <a:gd name="connsiteY54" fmla="*/ 409575 h 740568"/>
              <a:gd name="connsiteX55" fmla="*/ 1438275 w 2950368"/>
              <a:gd name="connsiteY55" fmla="*/ 459581 h 74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50368" h="740568">
                <a:moveTo>
                  <a:pt x="1438275" y="459581"/>
                </a:moveTo>
                <a:lnTo>
                  <a:pt x="1147762" y="540543"/>
                </a:lnTo>
                <a:lnTo>
                  <a:pt x="950118" y="604837"/>
                </a:lnTo>
                <a:lnTo>
                  <a:pt x="747712" y="676275"/>
                </a:lnTo>
                <a:lnTo>
                  <a:pt x="633412" y="714375"/>
                </a:lnTo>
                <a:lnTo>
                  <a:pt x="542925" y="738187"/>
                </a:lnTo>
                <a:lnTo>
                  <a:pt x="514350" y="740568"/>
                </a:lnTo>
                <a:lnTo>
                  <a:pt x="471487" y="733425"/>
                </a:lnTo>
                <a:lnTo>
                  <a:pt x="366712" y="695325"/>
                </a:lnTo>
                <a:lnTo>
                  <a:pt x="242887" y="635793"/>
                </a:lnTo>
                <a:lnTo>
                  <a:pt x="83343" y="538162"/>
                </a:lnTo>
                <a:lnTo>
                  <a:pt x="21431" y="495300"/>
                </a:lnTo>
                <a:lnTo>
                  <a:pt x="7143" y="478631"/>
                </a:lnTo>
                <a:lnTo>
                  <a:pt x="0" y="454818"/>
                </a:lnTo>
                <a:lnTo>
                  <a:pt x="7143" y="438150"/>
                </a:lnTo>
                <a:lnTo>
                  <a:pt x="23812" y="433387"/>
                </a:lnTo>
                <a:lnTo>
                  <a:pt x="61912" y="442912"/>
                </a:lnTo>
                <a:lnTo>
                  <a:pt x="133350" y="466725"/>
                </a:lnTo>
                <a:lnTo>
                  <a:pt x="192881" y="485775"/>
                </a:lnTo>
                <a:lnTo>
                  <a:pt x="252412" y="497681"/>
                </a:lnTo>
                <a:lnTo>
                  <a:pt x="307181" y="507206"/>
                </a:lnTo>
                <a:lnTo>
                  <a:pt x="371475" y="514350"/>
                </a:lnTo>
                <a:lnTo>
                  <a:pt x="419100" y="516731"/>
                </a:lnTo>
                <a:lnTo>
                  <a:pt x="481012" y="509587"/>
                </a:lnTo>
                <a:lnTo>
                  <a:pt x="631031" y="483393"/>
                </a:lnTo>
                <a:lnTo>
                  <a:pt x="764381" y="452437"/>
                </a:lnTo>
                <a:lnTo>
                  <a:pt x="959643" y="395287"/>
                </a:lnTo>
                <a:lnTo>
                  <a:pt x="1278731" y="309562"/>
                </a:lnTo>
                <a:lnTo>
                  <a:pt x="1469231" y="261937"/>
                </a:lnTo>
                <a:lnTo>
                  <a:pt x="1633537" y="223837"/>
                </a:lnTo>
                <a:lnTo>
                  <a:pt x="1843087" y="173831"/>
                </a:lnTo>
                <a:lnTo>
                  <a:pt x="2031206" y="140493"/>
                </a:lnTo>
                <a:lnTo>
                  <a:pt x="2188368" y="111918"/>
                </a:lnTo>
                <a:lnTo>
                  <a:pt x="2312193" y="88106"/>
                </a:lnTo>
                <a:lnTo>
                  <a:pt x="2474118" y="28575"/>
                </a:lnTo>
                <a:lnTo>
                  <a:pt x="2547937" y="0"/>
                </a:lnTo>
                <a:lnTo>
                  <a:pt x="2569368" y="0"/>
                </a:lnTo>
                <a:lnTo>
                  <a:pt x="2681287" y="14287"/>
                </a:lnTo>
                <a:lnTo>
                  <a:pt x="2819400" y="45243"/>
                </a:lnTo>
                <a:lnTo>
                  <a:pt x="2890837" y="69056"/>
                </a:lnTo>
                <a:lnTo>
                  <a:pt x="2919412" y="85725"/>
                </a:lnTo>
                <a:lnTo>
                  <a:pt x="2938462" y="104775"/>
                </a:lnTo>
                <a:lnTo>
                  <a:pt x="2947987" y="123825"/>
                </a:lnTo>
                <a:lnTo>
                  <a:pt x="2950368" y="142875"/>
                </a:lnTo>
                <a:lnTo>
                  <a:pt x="2945606" y="176212"/>
                </a:lnTo>
                <a:lnTo>
                  <a:pt x="2933700" y="204787"/>
                </a:lnTo>
                <a:lnTo>
                  <a:pt x="2905125" y="226218"/>
                </a:lnTo>
                <a:lnTo>
                  <a:pt x="2845593" y="247650"/>
                </a:lnTo>
                <a:lnTo>
                  <a:pt x="2728912" y="261937"/>
                </a:lnTo>
                <a:lnTo>
                  <a:pt x="2612231" y="266700"/>
                </a:lnTo>
                <a:lnTo>
                  <a:pt x="2500312" y="269081"/>
                </a:lnTo>
                <a:lnTo>
                  <a:pt x="2397918" y="280987"/>
                </a:lnTo>
                <a:lnTo>
                  <a:pt x="2147887" y="311943"/>
                </a:lnTo>
                <a:lnTo>
                  <a:pt x="1878806" y="359568"/>
                </a:lnTo>
                <a:lnTo>
                  <a:pt x="1654968" y="409575"/>
                </a:lnTo>
                <a:lnTo>
                  <a:pt x="1438275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C42DF82-9C28-B440-B006-F25B516BACD6}"/>
              </a:ext>
            </a:extLst>
          </p:cNvPr>
          <p:cNvSpPr/>
          <p:nvPr/>
        </p:nvSpPr>
        <p:spPr>
          <a:xfrm>
            <a:off x="3898900" y="3789363"/>
            <a:ext cx="1862138" cy="487362"/>
          </a:xfrm>
          <a:custGeom>
            <a:avLst/>
            <a:gdLst>
              <a:gd name="connsiteX0" fmla="*/ 1088232 w 1862138"/>
              <a:gd name="connsiteY0" fmla="*/ 319087 h 488156"/>
              <a:gd name="connsiteX1" fmla="*/ 797719 w 1862138"/>
              <a:gd name="connsiteY1" fmla="*/ 357187 h 488156"/>
              <a:gd name="connsiteX2" fmla="*/ 569119 w 1862138"/>
              <a:gd name="connsiteY2" fmla="*/ 402431 h 488156"/>
              <a:gd name="connsiteX3" fmla="*/ 481013 w 1862138"/>
              <a:gd name="connsiteY3" fmla="*/ 431006 h 488156"/>
              <a:gd name="connsiteX4" fmla="*/ 345282 w 1862138"/>
              <a:gd name="connsiteY4" fmla="*/ 485775 h 488156"/>
              <a:gd name="connsiteX5" fmla="*/ 316707 w 1862138"/>
              <a:gd name="connsiteY5" fmla="*/ 488156 h 488156"/>
              <a:gd name="connsiteX6" fmla="*/ 254794 w 1862138"/>
              <a:gd name="connsiteY6" fmla="*/ 461962 h 488156"/>
              <a:gd name="connsiteX7" fmla="*/ 209550 w 1862138"/>
              <a:gd name="connsiteY7" fmla="*/ 428625 h 488156"/>
              <a:gd name="connsiteX8" fmla="*/ 178594 w 1862138"/>
              <a:gd name="connsiteY8" fmla="*/ 404812 h 488156"/>
              <a:gd name="connsiteX9" fmla="*/ 100013 w 1862138"/>
              <a:gd name="connsiteY9" fmla="*/ 361950 h 488156"/>
              <a:gd name="connsiteX10" fmla="*/ 52388 w 1862138"/>
              <a:gd name="connsiteY10" fmla="*/ 326231 h 488156"/>
              <a:gd name="connsiteX11" fmla="*/ 9525 w 1862138"/>
              <a:gd name="connsiteY11" fmla="*/ 288131 h 488156"/>
              <a:gd name="connsiteX12" fmla="*/ 0 w 1862138"/>
              <a:gd name="connsiteY12" fmla="*/ 269081 h 488156"/>
              <a:gd name="connsiteX13" fmla="*/ 4763 w 1862138"/>
              <a:gd name="connsiteY13" fmla="*/ 254794 h 488156"/>
              <a:gd name="connsiteX14" fmla="*/ 23813 w 1862138"/>
              <a:gd name="connsiteY14" fmla="*/ 245269 h 488156"/>
              <a:gd name="connsiteX15" fmla="*/ 45244 w 1862138"/>
              <a:gd name="connsiteY15" fmla="*/ 245269 h 488156"/>
              <a:gd name="connsiteX16" fmla="*/ 119063 w 1862138"/>
              <a:gd name="connsiteY16" fmla="*/ 261937 h 488156"/>
              <a:gd name="connsiteX17" fmla="*/ 188119 w 1862138"/>
              <a:gd name="connsiteY17" fmla="*/ 276225 h 488156"/>
              <a:gd name="connsiteX18" fmla="*/ 271463 w 1862138"/>
              <a:gd name="connsiteY18" fmla="*/ 285750 h 488156"/>
              <a:gd name="connsiteX19" fmla="*/ 330994 w 1862138"/>
              <a:gd name="connsiteY19" fmla="*/ 288131 h 488156"/>
              <a:gd name="connsiteX20" fmla="*/ 388144 w 1862138"/>
              <a:gd name="connsiteY20" fmla="*/ 285750 h 488156"/>
              <a:gd name="connsiteX21" fmla="*/ 576263 w 1862138"/>
              <a:gd name="connsiteY21" fmla="*/ 264319 h 488156"/>
              <a:gd name="connsiteX22" fmla="*/ 812007 w 1862138"/>
              <a:gd name="connsiteY22" fmla="*/ 216694 h 488156"/>
              <a:gd name="connsiteX23" fmla="*/ 1278732 w 1862138"/>
              <a:gd name="connsiteY23" fmla="*/ 128587 h 488156"/>
              <a:gd name="connsiteX24" fmla="*/ 1483519 w 1862138"/>
              <a:gd name="connsiteY24" fmla="*/ 83344 h 488156"/>
              <a:gd name="connsiteX25" fmla="*/ 1564482 w 1862138"/>
              <a:gd name="connsiteY25" fmla="*/ 64294 h 488156"/>
              <a:gd name="connsiteX26" fmla="*/ 1593057 w 1862138"/>
              <a:gd name="connsiteY26" fmla="*/ 38100 h 488156"/>
              <a:gd name="connsiteX27" fmla="*/ 1631157 w 1862138"/>
              <a:gd name="connsiteY27" fmla="*/ 14287 h 488156"/>
              <a:gd name="connsiteX28" fmla="*/ 1666875 w 1862138"/>
              <a:gd name="connsiteY28" fmla="*/ 0 h 488156"/>
              <a:gd name="connsiteX29" fmla="*/ 1678782 w 1862138"/>
              <a:gd name="connsiteY29" fmla="*/ 0 h 488156"/>
              <a:gd name="connsiteX30" fmla="*/ 1714500 w 1862138"/>
              <a:gd name="connsiteY30" fmla="*/ 23812 h 488156"/>
              <a:gd name="connsiteX31" fmla="*/ 1774032 w 1862138"/>
              <a:gd name="connsiteY31" fmla="*/ 59531 h 488156"/>
              <a:gd name="connsiteX32" fmla="*/ 1838325 w 1862138"/>
              <a:gd name="connsiteY32" fmla="*/ 100012 h 488156"/>
              <a:gd name="connsiteX33" fmla="*/ 1850232 w 1862138"/>
              <a:gd name="connsiteY33" fmla="*/ 111919 h 488156"/>
              <a:gd name="connsiteX34" fmla="*/ 1862138 w 1862138"/>
              <a:gd name="connsiteY34" fmla="*/ 140494 h 488156"/>
              <a:gd name="connsiteX35" fmla="*/ 1862138 w 1862138"/>
              <a:gd name="connsiteY35" fmla="*/ 171450 h 488156"/>
              <a:gd name="connsiteX36" fmla="*/ 1854994 w 1862138"/>
              <a:gd name="connsiteY36" fmla="*/ 192881 h 488156"/>
              <a:gd name="connsiteX37" fmla="*/ 1835944 w 1862138"/>
              <a:gd name="connsiteY37" fmla="*/ 207169 h 488156"/>
              <a:gd name="connsiteX38" fmla="*/ 1785938 w 1862138"/>
              <a:gd name="connsiteY38" fmla="*/ 221456 h 488156"/>
              <a:gd name="connsiteX39" fmla="*/ 1466850 w 1862138"/>
              <a:gd name="connsiteY39" fmla="*/ 266700 h 488156"/>
              <a:gd name="connsiteX40" fmla="*/ 1257300 w 1862138"/>
              <a:gd name="connsiteY40" fmla="*/ 292894 h 488156"/>
              <a:gd name="connsiteX41" fmla="*/ 1088232 w 1862138"/>
              <a:gd name="connsiteY41" fmla="*/ 319087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62138" h="488156">
                <a:moveTo>
                  <a:pt x="1088232" y="319087"/>
                </a:moveTo>
                <a:lnTo>
                  <a:pt x="797719" y="357187"/>
                </a:lnTo>
                <a:lnTo>
                  <a:pt x="569119" y="402431"/>
                </a:lnTo>
                <a:lnTo>
                  <a:pt x="481013" y="431006"/>
                </a:lnTo>
                <a:lnTo>
                  <a:pt x="345282" y="485775"/>
                </a:lnTo>
                <a:lnTo>
                  <a:pt x="316707" y="488156"/>
                </a:lnTo>
                <a:lnTo>
                  <a:pt x="254794" y="461962"/>
                </a:lnTo>
                <a:lnTo>
                  <a:pt x="209550" y="428625"/>
                </a:lnTo>
                <a:lnTo>
                  <a:pt x="178594" y="404812"/>
                </a:lnTo>
                <a:lnTo>
                  <a:pt x="100013" y="361950"/>
                </a:lnTo>
                <a:lnTo>
                  <a:pt x="52388" y="326231"/>
                </a:lnTo>
                <a:lnTo>
                  <a:pt x="9525" y="288131"/>
                </a:lnTo>
                <a:lnTo>
                  <a:pt x="0" y="269081"/>
                </a:lnTo>
                <a:lnTo>
                  <a:pt x="4763" y="254794"/>
                </a:lnTo>
                <a:lnTo>
                  <a:pt x="23813" y="245269"/>
                </a:lnTo>
                <a:lnTo>
                  <a:pt x="45244" y="245269"/>
                </a:lnTo>
                <a:lnTo>
                  <a:pt x="119063" y="261937"/>
                </a:lnTo>
                <a:lnTo>
                  <a:pt x="188119" y="276225"/>
                </a:lnTo>
                <a:lnTo>
                  <a:pt x="271463" y="285750"/>
                </a:lnTo>
                <a:lnTo>
                  <a:pt x="330994" y="288131"/>
                </a:lnTo>
                <a:lnTo>
                  <a:pt x="388144" y="285750"/>
                </a:lnTo>
                <a:lnTo>
                  <a:pt x="576263" y="264319"/>
                </a:lnTo>
                <a:lnTo>
                  <a:pt x="812007" y="216694"/>
                </a:lnTo>
                <a:lnTo>
                  <a:pt x="1278732" y="128587"/>
                </a:lnTo>
                <a:lnTo>
                  <a:pt x="1483519" y="83344"/>
                </a:lnTo>
                <a:lnTo>
                  <a:pt x="1564482" y="64294"/>
                </a:lnTo>
                <a:lnTo>
                  <a:pt x="1593057" y="38100"/>
                </a:lnTo>
                <a:lnTo>
                  <a:pt x="1631157" y="14287"/>
                </a:lnTo>
                <a:lnTo>
                  <a:pt x="1666875" y="0"/>
                </a:lnTo>
                <a:lnTo>
                  <a:pt x="1678782" y="0"/>
                </a:lnTo>
                <a:lnTo>
                  <a:pt x="1714500" y="23812"/>
                </a:lnTo>
                <a:lnTo>
                  <a:pt x="1774032" y="59531"/>
                </a:lnTo>
                <a:lnTo>
                  <a:pt x="1838325" y="100012"/>
                </a:lnTo>
                <a:lnTo>
                  <a:pt x="1850232" y="111919"/>
                </a:lnTo>
                <a:lnTo>
                  <a:pt x="1862138" y="140494"/>
                </a:lnTo>
                <a:lnTo>
                  <a:pt x="1862138" y="171450"/>
                </a:lnTo>
                <a:lnTo>
                  <a:pt x="1854994" y="192881"/>
                </a:lnTo>
                <a:lnTo>
                  <a:pt x="1835944" y="207169"/>
                </a:lnTo>
                <a:lnTo>
                  <a:pt x="1785938" y="221456"/>
                </a:lnTo>
                <a:lnTo>
                  <a:pt x="1466850" y="266700"/>
                </a:lnTo>
                <a:lnTo>
                  <a:pt x="1257300" y="292894"/>
                </a:lnTo>
                <a:lnTo>
                  <a:pt x="1088232" y="319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C33A50F-A2E4-6B4A-85CC-6E1FB908409A}"/>
              </a:ext>
            </a:extLst>
          </p:cNvPr>
          <p:cNvSpPr/>
          <p:nvPr/>
        </p:nvSpPr>
        <p:spPr>
          <a:xfrm rot="16200000">
            <a:off x="3334544" y="4107656"/>
            <a:ext cx="2143125" cy="728663"/>
          </a:xfrm>
          <a:custGeom>
            <a:avLst/>
            <a:gdLst>
              <a:gd name="connsiteX0" fmla="*/ 1152525 w 2143125"/>
              <a:gd name="connsiteY0" fmla="*/ 642937 h 728662"/>
              <a:gd name="connsiteX1" fmla="*/ 931068 w 2143125"/>
              <a:gd name="connsiteY1" fmla="*/ 611981 h 728662"/>
              <a:gd name="connsiteX2" fmla="*/ 816768 w 2143125"/>
              <a:gd name="connsiteY2" fmla="*/ 588168 h 728662"/>
              <a:gd name="connsiteX3" fmla="*/ 723900 w 2143125"/>
              <a:gd name="connsiteY3" fmla="*/ 561975 h 728662"/>
              <a:gd name="connsiteX4" fmla="*/ 633412 w 2143125"/>
              <a:gd name="connsiteY4" fmla="*/ 533400 h 728662"/>
              <a:gd name="connsiteX5" fmla="*/ 557212 w 2143125"/>
              <a:gd name="connsiteY5" fmla="*/ 502443 h 728662"/>
              <a:gd name="connsiteX6" fmla="*/ 481012 w 2143125"/>
              <a:gd name="connsiteY6" fmla="*/ 469106 h 728662"/>
              <a:gd name="connsiteX7" fmla="*/ 395287 w 2143125"/>
              <a:gd name="connsiteY7" fmla="*/ 423862 h 728662"/>
              <a:gd name="connsiteX8" fmla="*/ 338137 w 2143125"/>
              <a:gd name="connsiteY8" fmla="*/ 390525 h 728662"/>
              <a:gd name="connsiteX9" fmla="*/ 271462 w 2143125"/>
              <a:gd name="connsiteY9" fmla="*/ 342900 h 728662"/>
              <a:gd name="connsiteX10" fmla="*/ 195262 w 2143125"/>
              <a:gd name="connsiteY10" fmla="*/ 273843 h 728662"/>
              <a:gd name="connsiteX11" fmla="*/ 95250 w 2143125"/>
              <a:gd name="connsiteY11" fmla="*/ 164306 h 728662"/>
              <a:gd name="connsiteX12" fmla="*/ 45243 w 2143125"/>
              <a:gd name="connsiteY12" fmla="*/ 107156 h 728662"/>
              <a:gd name="connsiteX13" fmla="*/ 14287 w 2143125"/>
              <a:gd name="connsiteY13" fmla="*/ 64293 h 728662"/>
              <a:gd name="connsiteX14" fmla="*/ 0 w 2143125"/>
              <a:gd name="connsiteY14" fmla="*/ 28575 h 728662"/>
              <a:gd name="connsiteX15" fmla="*/ 2381 w 2143125"/>
              <a:gd name="connsiteY15" fmla="*/ 11906 h 728662"/>
              <a:gd name="connsiteX16" fmla="*/ 7143 w 2143125"/>
              <a:gd name="connsiteY16" fmla="*/ 2381 h 728662"/>
              <a:gd name="connsiteX17" fmla="*/ 19050 w 2143125"/>
              <a:gd name="connsiteY17" fmla="*/ 0 h 728662"/>
              <a:gd name="connsiteX18" fmla="*/ 42862 w 2143125"/>
              <a:gd name="connsiteY18" fmla="*/ 14287 h 728662"/>
              <a:gd name="connsiteX19" fmla="*/ 119062 w 2143125"/>
              <a:gd name="connsiteY19" fmla="*/ 85725 h 728662"/>
              <a:gd name="connsiteX20" fmla="*/ 207168 w 2143125"/>
              <a:gd name="connsiteY20" fmla="*/ 154781 h 728662"/>
              <a:gd name="connsiteX21" fmla="*/ 302418 w 2143125"/>
              <a:gd name="connsiteY21" fmla="*/ 221456 h 728662"/>
              <a:gd name="connsiteX22" fmla="*/ 383381 w 2143125"/>
              <a:gd name="connsiteY22" fmla="*/ 264318 h 728662"/>
              <a:gd name="connsiteX23" fmla="*/ 461962 w 2143125"/>
              <a:gd name="connsiteY23" fmla="*/ 300037 h 728662"/>
              <a:gd name="connsiteX24" fmla="*/ 531018 w 2143125"/>
              <a:gd name="connsiteY24" fmla="*/ 328612 h 728662"/>
              <a:gd name="connsiteX25" fmla="*/ 611981 w 2143125"/>
              <a:gd name="connsiteY25" fmla="*/ 354806 h 728662"/>
              <a:gd name="connsiteX26" fmla="*/ 745331 w 2143125"/>
              <a:gd name="connsiteY26" fmla="*/ 383381 h 728662"/>
              <a:gd name="connsiteX27" fmla="*/ 890587 w 2143125"/>
              <a:gd name="connsiteY27" fmla="*/ 409575 h 728662"/>
              <a:gd name="connsiteX28" fmla="*/ 1076325 w 2143125"/>
              <a:gd name="connsiteY28" fmla="*/ 426243 h 728662"/>
              <a:gd name="connsiteX29" fmla="*/ 1357312 w 2143125"/>
              <a:gd name="connsiteY29" fmla="*/ 435768 h 728662"/>
              <a:gd name="connsiteX30" fmla="*/ 1488281 w 2143125"/>
              <a:gd name="connsiteY30" fmla="*/ 435768 h 728662"/>
              <a:gd name="connsiteX31" fmla="*/ 1640681 w 2143125"/>
              <a:gd name="connsiteY31" fmla="*/ 438150 h 728662"/>
              <a:gd name="connsiteX32" fmla="*/ 1776412 w 2143125"/>
              <a:gd name="connsiteY32" fmla="*/ 435768 h 728662"/>
              <a:gd name="connsiteX33" fmla="*/ 1826418 w 2143125"/>
              <a:gd name="connsiteY33" fmla="*/ 431006 h 728662"/>
              <a:gd name="connsiteX34" fmla="*/ 1883568 w 2143125"/>
              <a:gd name="connsiteY34" fmla="*/ 419100 h 728662"/>
              <a:gd name="connsiteX35" fmla="*/ 1928812 w 2143125"/>
              <a:gd name="connsiteY35" fmla="*/ 407193 h 728662"/>
              <a:gd name="connsiteX36" fmla="*/ 1969293 w 2143125"/>
              <a:gd name="connsiteY36" fmla="*/ 388143 h 728662"/>
              <a:gd name="connsiteX37" fmla="*/ 2026443 w 2143125"/>
              <a:gd name="connsiteY37" fmla="*/ 347662 h 728662"/>
              <a:gd name="connsiteX38" fmla="*/ 2085975 w 2143125"/>
              <a:gd name="connsiteY38" fmla="*/ 283368 h 728662"/>
              <a:gd name="connsiteX39" fmla="*/ 2107406 w 2143125"/>
              <a:gd name="connsiteY39" fmla="*/ 259556 h 728662"/>
              <a:gd name="connsiteX40" fmla="*/ 2124075 w 2143125"/>
              <a:gd name="connsiteY40" fmla="*/ 250031 h 728662"/>
              <a:gd name="connsiteX41" fmla="*/ 2135981 w 2143125"/>
              <a:gd name="connsiteY41" fmla="*/ 250031 h 728662"/>
              <a:gd name="connsiteX42" fmla="*/ 2143125 w 2143125"/>
              <a:gd name="connsiteY42" fmla="*/ 259556 h 728662"/>
              <a:gd name="connsiteX43" fmla="*/ 2135981 w 2143125"/>
              <a:gd name="connsiteY43" fmla="*/ 304800 h 728662"/>
              <a:gd name="connsiteX44" fmla="*/ 2114550 w 2143125"/>
              <a:gd name="connsiteY44" fmla="*/ 400050 h 728662"/>
              <a:gd name="connsiteX45" fmla="*/ 2088356 w 2143125"/>
              <a:gd name="connsiteY45" fmla="*/ 483393 h 728662"/>
              <a:gd name="connsiteX46" fmla="*/ 2055018 w 2143125"/>
              <a:gd name="connsiteY46" fmla="*/ 557212 h 728662"/>
              <a:gd name="connsiteX47" fmla="*/ 2021681 w 2143125"/>
              <a:gd name="connsiteY47" fmla="*/ 626268 h 728662"/>
              <a:gd name="connsiteX48" fmla="*/ 1976437 w 2143125"/>
              <a:gd name="connsiteY48" fmla="*/ 688181 h 728662"/>
              <a:gd name="connsiteX49" fmla="*/ 1943100 w 2143125"/>
              <a:gd name="connsiteY49" fmla="*/ 719137 h 728662"/>
              <a:gd name="connsiteX50" fmla="*/ 1928812 w 2143125"/>
              <a:gd name="connsiteY50" fmla="*/ 728662 h 728662"/>
              <a:gd name="connsiteX51" fmla="*/ 1912143 w 2143125"/>
              <a:gd name="connsiteY51" fmla="*/ 728662 h 728662"/>
              <a:gd name="connsiteX52" fmla="*/ 1881187 w 2143125"/>
              <a:gd name="connsiteY52" fmla="*/ 723900 h 728662"/>
              <a:gd name="connsiteX53" fmla="*/ 1859756 w 2143125"/>
              <a:gd name="connsiteY53" fmla="*/ 714375 h 728662"/>
              <a:gd name="connsiteX54" fmla="*/ 1831181 w 2143125"/>
              <a:gd name="connsiteY54" fmla="*/ 695325 h 728662"/>
              <a:gd name="connsiteX55" fmla="*/ 1790700 w 2143125"/>
              <a:gd name="connsiteY55" fmla="*/ 673893 h 728662"/>
              <a:gd name="connsiteX56" fmla="*/ 1743075 w 2143125"/>
              <a:gd name="connsiteY56" fmla="*/ 661987 h 728662"/>
              <a:gd name="connsiteX57" fmla="*/ 1678781 w 2143125"/>
              <a:gd name="connsiteY57" fmla="*/ 654843 h 728662"/>
              <a:gd name="connsiteX58" fmla="*/ 1526381 w 2143125"/>
              <a:gd name="connsiteY58" fmla="*/ 657225 h 728662"/>
              <a:gd name="connsiteX59" fmla="*/ 1395412 w 2143125"/>
              <a:gd name="connsiteY59" fmla="*/ 652462 h 728662"/>
              <a:gd name="connsiteX60" fmla="*/ 1152525 w 2143125"/>
              <a:gd name="connsiteY60" fmla="*/ 642937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43125" h="728662">
                <a:moveTo>
                  <a:pt x="1152525" y="642937"/>
                </a:moveTo>
                <a:lnTo>
                  <a:pt x="931068" y="611981"/>
                </a:lnTo>
                <a:lnTo>
                  <a:pt x="816768" y="588168"/>
                </a:lnTo>
                <a:lnTo>
                  <a:pt x="723900" y="561975"/>
                </a:lnTo>
                <a:lnTo>
                  <a:pt x="633412" y="533400"/>
                </a:lnTo>
                <a:lnTo>
                  <a:pt x="557212" y="502443"/>
                </a:lnTo>
                <a:lnTo>
                  <a:pt x="481012" y="469106"/>
                </a:lnTo>
                <a:lnTo>
                  <a:pt x="395287" y="423862"/>
                </a:lnTo>
                <a:lnTo>
                  <a:pt x="338137" y="390525"/>
                </a:lnTo>
                <a:lnTo>
                  <a:pt x="271462" y="342900"/>
                </a:lnTo>
                <a:lnTo>
                  <a:pt x="195262" y="273843"/>
                </a:lnTo>
                <a:lnTo>
                  <a:pt x="95250" y="164306"/>
                </a:lnTo>
                <a:lnTo>
                  <a:pt x="45243" y="107156"/>
                </a:lnTo>
                <a:lnTo>
                  <a:pt x="14287" y="64293"/>
                </a:lnTo>
                <a:lnTo>
                  <a:pt x="0" y="28575"/>
                </a:lnTo>
                <a:lnTo>
                  <a:pt x="2381" y="11906"/>
                </a:lnTo>
                <a:lnTo>
                  <a:pt x="7143" y="2381"/>
                </a:lnTo>
                <a:lnTo>
                  <a:pt x="19050" y="0"/>
                </a:lnTo>
                <a:lnTo>
                  <a:pt x="42862" y="14287"/>
                </a:lnTo>
                <a:lnTo>
                  <a:pt x="119062" y="85725"/>
                </a:lnTo>
                <a:lnTo>
                  <a:pt x="207168" y="154781"/>
                </a:lnTo>
                <a:lnTo>
                  <a:pt x="302418" y="221456"/>
                </a:lnTo>
                <a:lnTo>
                  <a:pt x="383381" y="264318"/>
                </a:lnTo>
                <a:lnTo>
                  <a:pt x="461962" y="300037"/>
                </a:lnTo>
                <a:lnTo>
                  <a:pt x="531018" y="328612"/>
                </a:lnTo>
                <a:lnTo>
                  <a:pt x="611981" y="354806"/>
                </a:lnTo>
                <a:lnTo>
                  <a:pt x="745331" y="383381"/>
                </a:lnTo>
                <a:lnTo>
                  <a:pt x="890587" y="409575"/>
                </a:lnTo>
                <a:lnTo>
                  <a:pt x="1076325" y="426243"/>
                </a:lnTo>
                <a:lnTo>
                  <a:pt x="1357312" y="435768"/>
                </a:lnTo>
                <a:lnTo>
                  <a:pt x="1488281" y="435768"/>
                </a:lnTo>
                <a:lnTo>
                  <a:pt x="1640681" y="438150"/>
                </a:lnTo>
                <a:lnTo>
                  <a:pt x="1776412" y="435768"/>
                </a:lnTo>
                <a:lnTo>
                  <a:pt x="1826418" y="431006"/>
                </a:lnTo>
                <a:lnTo>
                  <a:pt x="1883568" y="419100"/>
                </a:lnTo>
                <a:lnTo>
                  <a:pt x="1928812" y="407193"/>
                </a:lnTo>
                <a:lnTo>
                  <a:pt x="1969293" y="388143"/>
                </a:lnTo>
                <a:lnTo>
                  <a:pt x="2026443" y="347662"/>
                </a:lnTo>
                <a:lnTo>
                  <a:pt x="2085975" y="283368"/>
                </a:lnTo>
                <a:lnTo>
                  <a:pt x="2107406" y="259556"/>
                </a:lnTo>
                <a:lnTo>
                  <a:pt x="2124075" y="250031"/>
                </a:lnTo>
                <a:lnTo>
                  <a:pt x="2135981" y="250031"/>
                </a:lnTo>
                <a:lnTo>
                  <a:pt x="2143125" y="259556"/>
                </a:lnTo>
                <a:lnTo>
                  <a:pt x="2135981" y="304800"/>
                </a:lnTo>
                <a:lnTo>
                  <a:pt x="2114550" y="400050"/>
                </a:lnTo>
                <a:lnTo>
                  <a:pt x="2088356" y="483393"/>
                </a:lnTo>
                <a:lnTo>
                  <a:pt x="2055018" y="557212"/>
                </a:lnTo>
                <a:lnTo>
                  <a:pt x="2021681" y="626268"/>
                </a:lnTo>
                <a:lnTo>
                  <a:pt x="1976437" y="688181"/>
                </a:lnTo>
                <a:lnTo>
                  <a:pt x="1943100" y="719137"/>
                </a:lnTo>
                <a:lnTo>
                  <a:pt x="1928812" y="728662"/>
                </a:lnTo>
                <a:lnTo>
                  <a:pt x="1912143" y="728662"/>
                </a:lnTo>
                <a:lnTo>
                  <a:pt x="1881187" y="723900"/>
                </a:lnTo>
                <a:lnTo>
                  <a:pt x="1859756" y="714375"/>
                </a:lnTo>
                <a:lnTo>
                  <a:pt x="1831181" y="695325"/>
                </a:lnTo>
                <a:lnTo>
                  <a:pt x="1790700" y="673893"/>
                </a:lnTo>
                <a:lnTo>
                  <a:pt x="1743075" y="661987"/>
                </a:lnTo>
                <a:lnTo>
                  <a:pt x="1678781" y="654843"/>
                </a:lnTo>
                <a:lnTo>
                  <a:pt x="1526381" y="657225"/>
                </a:lnTo>
                <a:lnTo>
                  <a:pt x="1395412" y="652462"/>
                </a:lnTo>
                <a:lnTo>
                  <a:pt x="1152525" y="642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4E581A-28DA-4348-988A-713E86ADCCF2}"/>
              </a:ext>
            </a:extLst>
          </p:cNvPr>
          <p:cNvSpPr/>
          <p:nvPr/>
        </p:nvSpPr>
        <p:spPr>
          <a:xfrm rot="16200000">
            <a:off x="4227512" y="4071938"/>
            <a:ext cx="1998663" cy="427038"/>
          </a:xfrm>
          <a:custGeom>
            <a:avLst/>
            <a:gdLst>
              <a:gd name="connsiteX0" fmla="*/ 959644 w 1997869"/>
              <a:gd name="connsiteY0" fmla="*/ 354806 h 426243"/>
              <a:gd name="connsiteX1" fmla="*/ 564356 w 1997869"/>
              <a:gd name="connsiteY1" fmla="*/ 357187 h 426243"/>
              <a:gd name="connsiteX2" fmla="*/ 209550 w 1997869"/>
              <a:gd name="connsiteY2" fmla="*/ 359568 h 426243"/>
              <a:gd name="connsiteX3" fmla="*/ 171450 w 1997869"/>
              <a:gd name="connsiteY3" fmla="*/ 352425 h 426243"/>
              <a:gd name="connsiteX4" fmla="*/ 111919 w 1997869"/>
              <a:gd name="connsiteY4" fmla="*/ 335756 h 426243"/>
              <a:gd name="connsiteX5" fmla="*/ 66675 w 1997869"/>
              <a:gd name="connsiteY5" fmla="*/ 319087 h 426243"/>
              <a:gd name="connsiteX6" fmla="*/ 30956 w 1997869"/>
              <a:gd name="connsiteY6" fmla="*/ 302418 h 426243"/>
              <a:gd name="connsiteX7" fmla="*/ 4762 w 1997869"/>
              <a:gd name="connsiteY7" fmla="*/ 280987 h 426243"/>
              <a:gd name="connsiteX8" fmla="*/ 0 w 1997869"/>
              <a:gd name="connsiteY8" fmla="*/ 264318 h 426243"/>
              <a:gd name="connsiteX9" fmla="*/ 16669 w 1997869"/>
              <a:gd name="connsiteY9" fmla="*/ 233362 h 426243"/>
              <a:gd name="connsiteX10" fmla="*/ 38100 w 1997869"/>
              <a:gd name="connsiteY10" fmla="*/ 219075 h 426243"/>
              <a:gd name="connsiteX11" fmla="*/ 85725 w 1997869"/>
              <a:gd name="connsiteY11" fmla="*/ 190500 h 426243"/>
              <a:gd name="connsiteX12" fmla="*/ 123825 w 1997869"/>
              <a:gd name="connsiteY12" fmla="*/ 166687 h 426243"/>
              <a:gd name="connsiteX13" fmla="*/ 183356 w 1997869"/>
              <a:gd name="connsiteY13" fmla="*/ 140493 h 426243"/>
              <a:gd name="connsiteX14" fmla="*/ 254794 w 1997869"/>
              <a:gd name="connsiteY14" fmla="*/ 121443 h 426243"/>
              <a:gd name="connsiteX15" fmla="*/ 316706 w 1997869"/>
              <a:gd name="connsiteY15" fmla="*/ 109537 h 426243"/>
              <a:gd name="connsiteX16" fmla="*/ 345281 w 1997869"/>
              <a:gd name="connsiteY16" fmla="*/ 116681 h 426243"/>
              <a:gd name="connsiteX17" fmla="*/ 378619 w 1997869"/>
              <a:gd name="connsiteY17" fmla="*/ 123825 h 426243"/>
              <a:gd name="connsiteX18" fmla="*/ 426244 w 1997869"/>
              <a:gd name="connsiteY18" fmla="*/ 133350 h 426243"/>
              <a:gd name="connsiteX19" fmla="*/ 521494 w 1997869"/>
              <a:gd name="connsiteY19" fmla="*/ 147637 h 426243"/>
              <a:gd name="connsiteX20" fmla="*/ 597694 w 1997869"/>
              <a:gd name="connsiteY20" fmla="*/ 152400 h 426243"/>
              <a:gd name="connsiteX21" fmla="*/ 864394 w 1997869"/>
              <a:gd name="connsiteY21" fmla="*/ 157162 h 426243"/>
              <a:gd name="connsiteX22" fmla="*/ 1204912 w 1997869"/>
              <a:gd name="connsiteY22" fmla="*/ 157162 h 426243"/>
              <a:gd name="connsiteX23" fmla="*/ 1359694 w 1997869"/>
              <a:gd name="connsiteY23" fmla="*/ 157162 h 426243"/>
              <a:gd name="connsiteX24" fmla="*/ 1535906 w 1997869"/>
              <a:gd name="connsiteY24" fmla="*/ 157162 h 426243"/>
              <a:gd name="connsiteX25" fmla="*/ 1747837 w 1997869"/>
              <a:gd name="connsiteY25" fmla="*/ 152400 h 426243"/>
              <a:gd name="connsiteX26" fmla="*/ 1800225 w 1997869"/>
              <a:gd name="connsiteY26" fmla="*/ 147637 h 426243"/>
              <a:gd name="connsiteX27" fmla="*/ 1831181 w 1997869"/>
              <a:gd name="connsiteY27" fmla="*/ 140493 h 426243"/>
              <a:gd name="connsiteX28" fmla="*/ 1852612 w 1997869"/>
              <a:gd name="connsiteY28" fmla="*/ 126206 h 426243"/>
              <a:gd name="connsiteX29" fmla="*/ 1881187 w 1997869"/>
              <a:gd name="connsiteY29" fmla="*/ 97631 h 426243"/>
              <a:gd name="connsiteX30" fmla="*/ 1919287 w 1997869"/>
              <a:gd name="connsiteY30" fmla="*/ 52387 h 426243"/>
              <a:gd name="connsiteX31" fmla="*/ 1952625 w 1997869"/>
              <a:gd name="connsiteY31" fmla="*/ 11906 h 426243"/>
              <a:gd name="connsiteX32" fmla="*/ 1966912 w 1997869"/>
              <a:gd name="connsiteY32" fmla="*/ 0 h 426243"/>
              <a:gd name="connsiteX33" fmla="*/ 1983581 w 1997869"/>
              <a:gd name="connsiteY33" fmla="*/ 0 h 426243"/>
              <a:gd name="connsiteX34" fmla="*/ 1993106 w 1997869"/>
              <a:gd name="connsiteY34" fmla="*/ 4762 h 426243"/>
              <a:gd name="connsiteX35" fmla="*/ 1997869 w 1997869"/>
              <a:gd name="connsiteY35" fmla="*/ 19050 h 426243"/>
              <a:gd name="connsiteX36" fmla="*/ 1988344 w 1997869"/>
              <a:gd name="connsiteY36" fmla="*/ 90487 h 426243"/>
              <a:gd name="connsiteX37" fmla="*/ 1976437 w 1997869"/>
              <a:gd name="connsiteY37" fmla="*/ 173831 h 426243"/>
              <a:gd name="connsiteX38" fmla="*/ 1962150 w 1997869"/>
              <a:gd name="connsiteY38" fmla="*/ 223837 h 426243"/>
              <a:gd name="connsiteX39" fmla="*/ 1938337 w 1997869"/>
              <a:gd name="connsiteY39" fmla="*/ 278606 h 426243"/>
              <a:gd name="connsiteX40" fmla="*/ 1907381 w 1997869"/>
              <a:gd name="connsiteY40" fmla="*/ 330993 h 426243"/>
              <a:gd name="connsiteX41" fmla="*/ 1864519 w 1997869"/>
              <a:gd name="connsiteY41" fmla="*/ 388143 h 426243"/>
              <a:gd name="connsiteX42" fmla="*/ 1828800 w 1997869"/>
              <a:gd name="connsiteY42" fmla="*/ 411956 h 426243"/>
              <a:gd name="connsiteX43" fmla="*/ 1804987 w 1997869"/>
              <a:gd name="connsiteY43" fmla="*/ 423862 h 426243"/>
              <a:gd name="connsiteX44" fmla="*/ 1762125 w 1997869"/>
              <a:gd name="connsiteY44" fmla="*/ 426243 h 426243"/>
              <a:gd name="connsiteX45" fmla="*/ 1721644 w 1997869"/>
              <a:gd name="connsiteY45" fmla="*/ 421481 h 426243"/>
              <a:gd name="connsiteX46" fmla="*/ 1676400 w 1997869"/>
              <a:gd name="connsiteY46" fmla="*/ 411956 h 426243"/>
              <a:gd name="connsiteX47" fmla="*/ 1628775 w 1997869"/>
              <a:gd name="connsiteY47" fmla="*/ 392906 h 426243"/>
              <a:gd name="connsiteX48" fmla="*/ 1602581 w 1997869"/>
              <a:gd name="connsiteY48" fmla="*/ 381000 h 426243"/>
              <a:gd name="connsiteX49" fmla="*/ 1397794 w 1997869"/>
              <a:gd name="connsiteY49" fmla="*/ 357187 h 426243"/>
              <a:gd name="connsiteX50" fmla="*/ 1233487 w 1997869"/>
              <a:gd name="connsiteY50" fmla="*/ 354806 h 426243"/>
              <a:gd name="connsiteX51" fmla="*/ 959644 w 1997869"/>
              <a:gd name="connsiteY51" fmla="*/ 354806 h 42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97869" h="426243">
                <a:moveTo>
                  <a:pt x="959644" y="354806"/>
                </a:moveTo>
                <a:lnTo>
                  <a:pt x="564356" y="357187"/>
                </a:lnTo>
                <a:lnTo>
                  <a:pt x="209550" y="359568"/>
                </a:lnTo>
                <a:lnTo>
                  <a:pt x="171450" y="352425"/>
                </a:lnTo>
                <a:lnTo>
                  <a:pt x="111919" y="335756"/>
                </a:lnTo>
                <a:lnTo>
                  <a:pt x="66675" y="319087"/>
                </a:lnTo>
                <a:lnTo>
                  <a:pt x="30956" y="302418"/>
                </a:lnTo>
                <a:lnTo>
                  <a:pt x="4762" y="280987"/>
                </a:lnTo>
                <a:lnTo>
                  <a:pt x="0" y="264318"/>
                </a:lnTo>
                <a:lnTo>
                  <a:pt x="16669" y="233362"/>
                </a:lnTo>
                <a:lnTo>
                  <a:pt x="38100" y="219075"/>
                </a:lnTo>
                <a:lnTo>
                  <a:pt x="85725" y="190500"/>
                </a:lnTo>
                <a:lnTo>
                  <a:pt x="123825" y="166687"/>
                </a:lnTo>
                <a:lnTo>
                  <a:pt x="183356" y="140493"/>
                </a:lnTo>
                <a:lnTo>
                  <a:pt x="254794" y="121443"/>
                </a:lnTo>
                <a:lnTo>
                  <a:pt x="316706" y="109537"/>
                </a:lnTo>
                <a:lnTo>
                  <a:pt x="345281" y="116681"/>
                </a:lnTo>
                <a:lnTo>
                  <a:pt x="378619" y="123825"/>
                </a:lnTo>
                <a:lnTo>
                  <a:pt x="426244" y="133350"/>
                </a:lnTo>
                <a:lnTo>
                  <a:pt x="521494" y="147637"/>
                </a:lnTo>
                <a:lnTo>
                  <a:pt x="597694" y="152400"/>
                </a:lnTo>
                <a:lnTo>
                  <a:pt x="864394" y="157162"/>
                </a:lnTo>
                <a:lnTo>
                  <a:pt x="1204912" y="157162"/>
                </a:lnTo>
                <a:lnTo>
                  <a:pt x="1359694" y="157162"/>
                </a:lnTo>
                <a:lnTo>
                  <a:pt x="1535906" y="157162"/>
                </a:lnTo>
                <a:lnTo>
                  <a:pt x="1747837" y="152400"/>
                </a:lnTo>
                <a:lnTo>
                  <a:pt x="1800225" y="147637"/>
                </a:lnTo>
                <a:lnTo>
                  <a:pt x="1831181" y="140493"/>
                </a:lnTo>
                <a:lnTo>
                  <a:pt x="1852612" y="126206"/>
                </a:lnTo>
                <a:lnTo>
                  <a:pt x="1881187" y="97631"/>
                </a:lnTo>
                <a:lnTo>
                  <a:pt x="1919287" y="52387"/>
                </a:lnTo>
                <a:lnTo>
                  <a:pt x="1952625" y="11906"/>
                </a:lnTo>
                <a:lnTo>
                  <a:pt x="1966912" y="0"/>
                </a:lnTo>
                <a:lnTo>
                  <a:pt x="1983581" y="0"/>
                </a:lnTo>
                <a:lnTo>
                  <a:pt x="1993106" y="4762"/>
                </a:lnTo>
                <a:lnTo>
                  <a:pt x="1997869" y="19050"/>
                </a:lnTo>
                <a:lnTo>
                  <a:pt x="1988344" y="90487"/>
                </a:lnTo>
                <a:lnTo>
                  <a:pt x="1976437" y="173831"/>
                </a:lnTo>
                <a:lnTo>
                  <a:pt x="1962150" y="223837"/>
                </a:lnTo>
                <a:lnTo>
                  <a:pt x="1938337" y="278606"/>
                </a:lnTo>
                <a:lnTo>
                  <a:pt x="1907381" y="330993"/>
                </a:lnTo>
                <a:lnTo>
                  <a:pt x="1864519" y="388143"/>
                </a:lnTo>
                <a:lnTo>
                  <a:pt x="1828800" y="411956"/>
                </a:lnTo>
                <a:lnTo>
                  <a:pt x="1804987" y="423862"/>
                </a:lnTo>
                <a:lnTo>
                  <a:pt x="1762125" y="426243"/>
                </a:lnTo>
                <a:lnTo>
                  <a:pt x="1721644" y="421481"/>
                </a:lnTo>
                <a:lnTo>
                  <a:pt x="1676400" y="411956"/>
                </a:lnTo>
                <a:lnTo>
                  <a:pt x="1628775" y="392906"/>
                </a:lnTo>
                <a:lnTo>
                  <a:pt x="1602581" y="381000"/>
                </a:lnTo>
                <a:lnTo>
                  <a:pt x="1397794" y="357187"/>
                </a:lnTo>
                <a:lnTo>
                  <a:pt x="1233487" y="354806"/>
                </a:lnTo>
                <a:lnTo>
                  <a:pt x="959644" y="354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6765E87-20BA-EB42-BE81-662AEBB26C9A}"/>
              </a:ext>
            </a:extLst>
          </p:cNvPr>
          <p:cNvSpPr/>
          <p:nvPr/>
        </p:nvSpPr>
        <p:spPr>
          <a:xfrm rot="16200000">
            <a:off x="4000500" y="2552701"/>
            <a:ext cx="4422775" cy="2247900"/>
          </a:xfrm>
          <a:custGeom>
            <a:avLst/>
            <a:gdLst>
              <a:gd name="connsiteX0" fmla="*/ 2133600 w 4423410"/>
              <a:gd name="connsiteY0" fmla="*/ 986790 h 2247900"/>
              <a:gd name="connsiteX1" fmla="*/ 1809750 w 4423410"/>
              <a:gd name="connsiteY1" fmla="*/ 1093470 h 2247900"/>
              <a:gd name="connsiteX2" fmla="*/ 1577340 w 4423410"/>
              <a:gd name="connsiteY2" fmla="*/ 1181100 h 2247900"/>
              <a:gd name="connsiteX3" fmla="*/ 1329690 w 4423410"/>
              <a:gd name="connsiteY3" fmla="*/ 1280160 h 2247900"/>
              <a:gd name="connsiteX4" fmla="*/ 1165860 w 4423410"/>
              <a:gd name="connsiteY4" fmla="*/ 1363980 h 2247900"/>
              <a:gd name="connsiteX5" fmla="*/ 1047750 w 4423410"/>
              <a:gd name="connsiteY5" fmla="*/ 1432560 h 2247900"/>
              <a:gd name="connsiteX6" fmla="*/ 887730 w 4423410"/>
              <a:gd name="connsiteY6" fmla="*/ 1543050 h 2247900"/>
              <a:gd name="connsiteX7" fmla="*/ 739140 w 4423410"/>
              <a:gd name="connsiteY7" fmla="*/ 1657350 h 2247900"/>
              <a:gd name="connsiteX8" fmla="*/ 601980 w 4423410"/>
              <a:gd name="connsiteY8" fmla="*/ 1771650 h 2247900"/>
              <a:gd name="connsiteX9" fmla="*/ 476250 w 4423410"/>
              <a:gd name="connsiteY9" fmla="*/ 1901190 h 2247900"/>
              <a:gd name="connsiteX10" fmla="*/ 300990 w 4423410"/>
              <a:gd name="connsiteY10" fmla="*/ 2194560 h 2247900"/>
              <a:gd name="connsiteX11" fmla="*/ 228600 w 4423410"/>
              <a:gd name="connsiteY11" fmla="*/ 2221230 h 2247900"/>
              <a:gd name="connsiteX12" fmla="*/ 182880 w 4423410"/>
              <a:gd name="connsiteY12" fmla="*/ 2236470 h 2247900"/>
              <a:gd name="connsiteX13" fmla="*/ 137160 w 4423410"/>
              <a:gd name="connsiteY13" fmla="*/ 2244090 h 2247900"/>
              <a:gd name="connsiteX14" fmla="*/ 106680 w 4423410"/>
              <a:gd name="connsiteY14" fmla="*/ 2247900 h 2247900"/>
              <a:gd name="connsiteX15" fmla="*/ 49530 w 4423410"/>
              <a:gd name="connsiteY15" fmla="*/ 2232660 h 2247900"/>
              <a:gd name="connsiteX16" fmla="*/ 22860 w 4423410"/>
              <a:gd name="connsiteY16" fmla="*/ 2213610 h 2247900"/>
              <a:gd name="connsiteX17" fmla="*/ 0 w 4423410"/>
              <a:gd name="connsiteY17" fmla="*/ 2175510 h 2247900"/>
              <a:gd name="connsiteX18" fmla="*/ 3810 w 4423410"/>
              <a:gd name="connsiteY18" fmla="*/ 2103120 h 2247900"/>
              <a:gd name="connsiteX19" fmla="*/ 30480 w 4423410"/>
              <a:gd name="connsiteY19" fmla="*/ 2023110 h 2247900"/>
              <a:gd name="connsiteX20" fmla="*/ 72390 w 4423410"/>
              <a:gd name="connsiteY20" fmla="*/ 1962150 h 2247900"/>
              <a:gd name="connsiteX21" fmla="*/ 137160 w 4423410"/>
              <a:gd name="connsiteY21" fmla="*/ 1874520 h 2247900"/>
              <a:gd name="connsiteX22" fmla="*/ 224790 w 4423410"/>
              <a:gd name="connsiteY22" fmla="*/ 1786890 h 2247900"/>
              <a:gd name="connsiteX23" fmla="*/ 354330 w 4423410"/>
              <a:gd name="connsiteY23" fmla="*/ 1676400 h 2247900"/>
              <a:gd name="connsiteX24" fmla="*/ 487680 w 4423410"/>
              <a:gd name="connsiteY24" fmla="*/ 1565910 h 2247900"/>
              <a:gd name="connsiteX25" fmla="*/ 621030 w 4423410"/>
              <a:gd name="connsiteY25" fmla="*/ 1459230 h 2247900"/>
              <a:gd name="connsiteX26" fmla="*/ 750570 w 4423410"/>
              <a:gd name="connsiteY26" fmla="*/ 1367790 h 2247900"/>
              <a:gd name="connsiteX27" fmla="*/ 853440 w 4423410"/>
              <a:gd name="connsiteY27" fmla="*/ 1306830 h 2247900"/>
              <a:gd name="connsiteX28" fmla="*/ 933450 w 4423410"/>
              <a:gd name="connsiteY28" fmla="*/ 1257300 h 2247900"/>
              <a:gd name="connsiteX29" fmla="*/ 1120140 w 4423410"/>
              <a:gd name="connsiteY29" fmla="*/ 1150620 h 2247900"/>
              <a:gd name="connsiteX30" fmla="*/ 1341120 w 4423410"/>
              <a:gd name="connsiteY30" fmla="*/ 1043940 h 2247900"/>
              <a:gd name="connsiteX31" fmla="*/ 1501140 w 4423410"/>
              <a:gd name="connsiteY31" fmla="*/ 986790 h 2247900"/>
              <a:gd name="connsiteX32" fmla="*/ 1748790 w 4423410"/>
              <a:gd name="connsiteY32" fmla="*/ 906780 h 2247900"/>
              <a:gd name="connsiteX33" fmla="*/ 2042160 w 4423410"/>
              <a:gd name="connsiteY33" fmla="*/ 819150 h 2247900"/>
              <a:gd name="connsiteX34" fmla="*/ 2297430 w 4423410"/>
              <a:gd name="connsiteY34" fmla="*/ 742950 h 2247900"/>
              <a:gd name="connsiteX35" fmla="*/ 2590800 w 4423410"/>
              <a:gd name="connsiteY35" fmla="*/ 659130 h 2247900"/>
              <a:gd name="connsiteX36" fmla="*/ 2796540 w 4423410"/>
              <a:gd name="connsiteY36" fmla="*/ 601980 h 2247900"/>
              <a:gd name="connsiteX37" fmla="*/ 3063240 w 4423410"/>
              <a:gd name="connsiteY37" fmla="*/ 525780 h 2247900"/>
              <a:gd name="connsiteX38" fmla="*/ 3230880 w 4423410"/>
              <a:gd name="connsiteY38" fmla="*/ 487680 h 2247900"/>
              <a:gd name="connsiteX39" fmla="*/ 3398520 w 4423410"/>
              <a:gd name="connsiteY39" fmla="*/ 441960 h 2247900"/>
              <a:gd name="connsiteX40" fmla="*/ 3710940 w 4423410"/>
              <a:gd name="connsiteY40" fmla="*/ 377190 h 2247900"/>
              <a:gd name="connsiteX41" fmla="*/ 3924300 w 4423410"/>
              <a:gd name="connsiteY41" fmla="*/ 342900 h 2247900"/>
              <a:gd name="connsiteX42" fmla="*/ 4050030 w 4423410"/>
              <a:gd name="connsiteY42" fmla="*/ 312420 h 2247900"/>
              <a:gd name="connsiteX43" fmla="*/ 4122420 w 4423410"/>
              <a:gd name="connsiteY43" fmla="*/ 285750 h 2247900"/>
              <a:gd name="connsiteX44" fmla="*/ 4171950 w 4423410"/>
              <a:gd name="connsiteY44" fmla="*/ 259080 h 2247900"/>
              <a:gd name="connsiteX45" fmla="*/ 4217670 w 4423410"/>
              <a:gd name="connsiteY45" fmla="*/ 217170 h 2247900"/>
              <a:gd name="connsiteX46" fmla="*/ 4290060 w 4423410"/>
              <a:gd name="connsiteY46" fmla="*/ 129540 h 2247900"/>
              <a:gd name="connsiteX47" fmla="*/ 4339590 w 4423410"/>
              <a:gd name="connsiteY47" fmla="*/ 45720 h 2247900"/>
              <a:gd name="connsiteX48" fmla="*/ 4366260 w 4423410"/>
              <a:gd name="connsiteY48" fmla="*/ 15240 h 2247900"/>
              <a:gd name="connsiteX49" fmla="*/ 4389120 w 4423410"/>
              <a:gd name="connsiteY49" fmla="*/ 0 h 2247900"/>
              <a:gd name="connsiteX50" fmla="*/ 4389120 w 4423410"/>
              <a:gd name="connsiteY50" fmla="*/ 0 h 2247900"/>
              <a:gd name="connsiteX51" fmla="*/ 4408170 w 4423410"/>
              <a:gd name="connsiteY51" fmla="*/ 7620 h 2247900"/>
              <a:gd name="connsiteX52" fmla="*/ 4419600 w 4423410"/>
              <a:gd name="connsiteY52" fmla="*/ 41910 h 2247900"/>
              <a:gd name="connsiteX53" fmla="*/ 4423410 w 4423410"/>
              <a:gd name="connsiteY53" fmla="*/ 144780 h 2247900"/>
              <a:gd name="connsiteX54" fmla="*/ 4411980 w 4423410"/>
              <a:gd name="connsiteY54" fmla="*/ 228600 h 2247900"/>
              <a:gd name="connsiteX55" fmla="*/ 4381500 w 4423410"/>
              <a:gd name="connsiteY55" fmla="*/ 327660 h 2247900"/>
              <a:gd name="connsiteX56" fmla="*/ 4354830 w 4423410"/>
              <a:gd name="connsiteY56" fmla="*/ 377190 h 2247900"/>
              <a:gd name="connsiteX57" fmla="*/ 4271010 w 4423410"/>
              <a:gd name="connsiteY57" fmla="*/ 495300 h 2247900"/>
              <a:gd name="connsiteX58" fmla="*/ 4183380 w 4423410"/>
              <a:gd name="connsiteY58" fmla="*/ 594360 h 2247900"/>
              <a:gd name="connsiteX59" fmla="*/ 4164330 w 4423410"/>
              <a:gd name="connsiteY59" fmla="*/ 598170 h 2247900"/>
              <a:gd name="connsiteX60" fmla="*/ 4118610 w 4423410"/>
              <a:gd name="connsiteY60" fmla="*/ 579120 h 2247900"/>
              <a:gd name="connsiteX61" fmla="*/ 4065270 w 4423410"/>
              <a:gd name="connsiteY61" fmla="*/ 560070 h 2247900"/>
              <a:gd name="connsiteX62" fmla="*/ 3992880 w 4423410"/>
              <a:gd name="connsiteY62" fmla="*/ 552450 h 2247900"/>
              <a:gd name="connsiteX63" fmla="*/ 3897630 w 4423410"/>
              <a:gd name="connsiteY63" fmla="*/ 556260 h 2247900"/>
              <a:gd name="connsiteX64" fmla="*/ 3760470 w 4423410"/>
              <a:gd name="connsiteY64" fmla="*/ 571500 h 2247900"/>
              <a:gd name="connsiteX65" fmla="*/ 3516630 w 4423410"/>
              <a:gd name="connsiteY65" fmla="*/ 621030 h 2247900"/>
              <a:gd name="connsiteX66" fmla="*/ 3272790 w 4423410"/>
              <a:gd name="connsiteY66" fmla="*/ 685800 h 2247900"/>
              <a:gd name="connsiteX67" fmla="*/ 3101340 w 4423410"/>
              <a:gd name="connsiteY67" fmla="*/ 723900 h 2247900"/>
              <a:gd name="connsiteX68" fmla="*/ 2868930 w 4423410"/>
              <a:gd name="connsiteY68" fmla="*/ 781050 h 2247900"/>
              <a:gd name="connsiteX69" fmla="*/ 2625090 w 4423410"/>
              <a:gd name="connsiteY69" fmla="*/ 842010 h 2247900"/>
              <a:gd name="connsiteX70" fmla="*/ 2366010 w 4423410"/>
              <a:gd name="connsiteY70" fmla="*/ 918210 h 2247900"/>
              <a:gd name="connsiteX71" fmla="*/ 2133600 w 4423410"/>
              <a:gd name="connsiteY71" fmla="*/ 986790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23410" h="2247900">
                <a:moveTo>
                  <a:pt x="2133600" y="986790"/>
                </a:moveTo>
                <a:lnTo>
                  <a:pt x="1809750" y="1093470"/>
                </a:lnTo>
                <a:lnTo>
                  <a:pt x="1577340" y="1181100"/>
                </a:lnTo>
                <a:lnTo>
                  <a:pt x="1329690" y="1280160"/>
                </a:lnTo>
                <a:lnTo>
                  <a:pt x="1165860" y="1363980"/>
                </a:lnTo>
                <a:lnTo>
                  <a:pt x="1047750" y="1432560"/>
                </a:lnTo>
                <a:lnTo>
                  <a:pt x="887730" y="1543050"/>
                </a:lnTo>
                <a:lnTo>
                  <a:pt x="739140" y="1657350"/>
                </a:lnTo>
                <a:lnTo>
                  <a:pt x="601980" y="1771650"/>
                </a:lnTo>
                <a:lnTo>
                  <a:pt x="476250" y="1901190"/>
                </a:lnTo>
                <a:lnTo>
                  <a:pt x="300990" y="2194560"/>
                </a:lnTo>
                <a:lnTo>
                  <a:pt x="228600" y="2221230"/>
                </a:lnTo>
                <a:lnTo>
                  <a:pt x="182880" y="2236470"/>
                </a:lnTo>
                <a:lnTo>
                  <a:pt x="137160" y="2244090"/>
                </a:lnTo>
                <a:lnTo>
                  <a:pt x="106680" y="2247900"/>
                </a:lnTo>
                <a:lnTo>
                  <a:pt x="49530" y="2232660"/>
                </a:lnTo>
                <a:lnTo>
                  <a:pt x="22860" y="2213610"/>
                </a:lnTo>
                <a:lnTo>
                  <a:pt x="0" y="2175510"/>
                </a:lnTo>
                <a:lnTo>
                  <a:pt x="3810" y="2103120"/>
                </a:lnTo>
                <a:lnTo>
                  <a:pt x="30480" y="2023110"/>
                </a:lnTo>
                <a:lnTo>
                  <a:pt x="72390" y="1962150"/>
                </a:lnTo>
                <a:lnTo>
                  <a:pt x="137160" y="1874520"/>
                </a:lnTo>
                <a:lnTo>
                  <a:pt x="224790" y="1786890"/>
                </a:lnTo>
                <a:lnTo>
                  <a:pt x="354330" y="1676400"/>
                </a:lnTo>
                <a:lnTo>
                  <a:pt x="487680" y="1565910"/>
                </a:lnTo>
                <a:lnTo>
                  <a:pt x="621030" y="1459230"/>
                </a:lnTo>
                <a:lnTo>
                  <a:pt x="750570" y="1367790"/>
                </a:lnTo>
                <a:lnTo>
                  <a:pt x="853440" y="1306830"/>
                </a:lnTo>
                <a:lnTo>
                  <a:pt x="933450" y="1257300"/>
                </a:lnTo>
                <a:lnTo>
                  <a:pt x="1120140" y="1150620"/>
                </a:lnTo>
                <a:lnTo>
                  <a:pt x="1341120" y="1043940"/>
                </a:lnTo>
                <a:lnTo>
                  <a:pt x="1501140" y="986790"/>
                </a:lnTo>
                <a:lnTo>
                  <a:pt x="1748790" y="906780"/>
                </a:lnTo>
                <a:lnTo>
                  <a:pt x="2042160" y="819150"/>
                </a:lnTo>
                <a:lnTo>
                  <a:pt x="2297430" y="742950"/>
                </a:lnTo>
                <a:lnTo>
                  <a:pt x="2590800" y="659130"/>
                </a:lnTo>
                <a:lnTo>
                  <a:pt x="2796540" y="601980"/>
                </a:lnTo>
                <a:lnTo>
                  <a:pt x="3063240" y="525780"/>
                </a:lnTo>
                <a:lnTo>
                  <a:pt x="3230880" y="487680"/>
                </a:lnTo>
                <a:lnTo>
                  <a:pt x="3398520" y="441960"/>
                </a:lnTo>
                <a:lnTo>
                  <a:pt x="3710940" y="377190"/>
                </a:lnTo>
                <a:lnTo>
                  <a:pt x="3924300" y="342900"/>
                </a:lnTo>
                <a:lnTo>
                  <a:pt x="4050030" y="312420"/>
                </a:lnTo>
                <a:lnTo>
                  <a:pt x="4122420" y="285750"/>
                </a:lnTo>
                <a:lnTo>
                  <a:pt x="4171950" y="259080"/>
                </a:lnTo>
                <a:lnTo>
                  <a:pt x="4217670" y="217170"/>
                </a:lnTo>
                <a:lnTo>
                  <a:pt x="4290060" y="129540"/>
                </a:lnTo>
                <a:lnTo>
                  <a:pt x="4339590" y="45720"/>
                </a:lnTo>
                <a:lnTo>
                  <a:pt x="4366260" y="15240"/>
                </a:lnTo>
                <a:lnTo>
                  <a:pt x="4389120" y="0"/>
                </a:lnTo>
                <a:lnTo>
                  <a:pt x="4389120" y="0"/>
                </a:lnTo>
                <a:lnTo>
                  <a:pt x="4408170" y="7620"/>
                </a:lnTo>
                <a:lnTo>
                  <a:pt x="4419600" y="41910"/>
                </a:lnTo>
                <a:lnTo>
                  <a:pt x="4423410" y="144780"/>
                </a:lnTo>
                <a:lnTo>
                  <a:pt x="4411980" y="228600"/>
                </a:lnTo>
                <a:lnTo>
                  <a:pt x="4381500" y="327660"/>
                </a:lnTo>
                <a:lnTo>
                  <a:pt x="4354830" y="377190"/>
                </a:lnTo>
                <a:lnTo>
                  <a:pt x="4271010" y="495300"/>
                </a:lnTo>
                <a:lnTo>
                  <a:pt x="4183380" y="594360"/>
                </a:lnTo>
                <a:lnTo>
                  <a:pt x="4164330" y="598170"/>
                </a:lnTo>
                <a:lnTo>
                  <a:pt x="4118610" y="579120"/>
                </a:lnTo>
                <a:lnTo>
                  <a:pt x="4065270" y="560070"/>
                </a:lnTo>
                <a:lnTo>
                  <a:pt x="3992880" y="552450"/>
                </a:lnTo>
                <a:lnTo>
                  <a:pt x="3897630" y="556260"/>
                </a:lnTo>
                <a:lnTo>
                  <a:pt x="3760470" y="571500"/>
                </a:lnTo>
                <a:lnTo>
                  <a:pt x="3516630" y="621030"/>
                </a:lnTo>
                <a:lnTo>
                  <a:pt x="3272790" y="685800"/>
                </a:lnTo>
                <a:lnTo>
                  <a:pt x="3101340" y="723900"/>
                </a:lnTo>
                <a:lnTo>
                  <a:pt x="2868930" y="781050"/>
                </a:lnTo>
                <a:lnTo>
                  <a:pt x="2625090" y="842010"/>
                </a:lnTo>
                <a:lnTo>
                  <a:pt x="2366010" y="918210"/>
                </a:lnTo>
                <a:lnTo>
                  <a:pt x="2133600" y="9867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38D7064-C8F6-6345-A4D5-96CFDE8F5811}"/>
              </a:ext>
            </a:extLst>
          </p:cNvPr>
          <p:cNvSpPr/>
          <p:nvPr/>
        </p:nvSpPr>
        <p:spPr>
          <a:xfrm>
            <a:off x="6980238" y="4700588"/>
            <a:ext cx="377825" cy="919162"/>
          </a:xfrm>
          <a:custGeom>
            <a:avLst/>
            <a:gdLst>
              <a:gd name="connsiteX0" fmla="*/ 295275 w 378619"/>
              <a:gd name="connsiteY0" fmla="*/ 533400 h 919162"/>
              <a:gd name="connsiteX1" fmla="*/ 285750 w 378619"/>
              <a:gd name="connsiteY1" fmla="*/ 640556 h 919162"/>
              <a:gd name="connsiteX2" fmla="*/ 288131 w 378619"/>
              <a:gd name="connsiteY2" fmla="*/ 723900 h 919162"/>
              <a:gd name="connsiteX3" fmla="*/ 290512 w 378619"/>
              <a:gd name="connsiteY3" fmla="*/ 804862 h 919162"/>
              <a:gd name="connsiteX4" fmla="*/ 307181 w 378619"/>
              <a:gd name="connsiteY4" fmla="*/ 919162 h 919162"/>
              <a:gd name="connsiteX5" fmla="*/ 0 w 378619"/>
              <a:gd name="connsiteY5" fmla="*/ 766762 h 919162"/>
              <a:gd name="connsiteX6" fmla="*/ 54769 w 378619"/>
              <a:gd name="connsiteY6" fmla="*/ 631031 h 919162"/>
              <a:gd name="connsiteX7" fmla="*/ 119062 w 378619"/>
              <a:gd name="connsiteY7" fmla="*/ 488156 h 919162"/>
              <a:gd name="connsiteX8" fmla="*/ 197644 w 378619"/>
              <a:gd name="connsiteY8" fmla="*/ 307181 h 919162"/>
              <a:gd name="connsiteX9" fmla="*/ 280987 w 378619"/>
              <a:gd name="connsiteY9" fmla="*/ 130968 h 919162"/>
              <a:gd name="connsiteX10" fmla="*/ 316706 w 378619"/>
              <a:gd name="connsiteY10" fmla="*/ 50006 h 919162"/>
              <a:gd name="connsiteX11" fmla="*/ 338137 w 378619"/>
              <a:gd name="connsiteY11" fmla="*/ 14287 h 919162"/>
              <a:gd name="connsiteX12" fmla="*/ 347662 w 378619"/>
              <a:gd name="connsiteY12" fmla="*/ 4762 h 919162"/>
              <a:gd name="connsiteX13" fmla="*/ 359569 w 378619"/>
              <a:gd name="connsiteY13" fmla="*/ 0 h 919162"/>
              <a:gd name="connsiteX14" fmla="*/ 369094 w 378619"/>
              <a:gd name="connsiteY14" fmla="*/ 0 h 919162"/>
              <a:gd name="connsiteX15" fmla="*/ 378619 w 378619"/>
              <a:gd name="connsiteY15" fmla="*/ 7143 h 919162"/>
              <a:gd name="connsiteX16" fmla="*/ 378619 w 378619"/>
              <a:gd name="connsiteY16" fmla="*/ 54768 h 919162"/>
              <a:gd name="connsiteX17" fmla="*/ 354806 w 378619"/>
              <a:gd name="connsiteY17" fmla="*/ 164306 h 919162"/>
              <a:gd name="connsiteX18" fmla="*/ 323850 w 378619"/>
              <a:gd name="connsiteY18" fmla="*/ 326231 h 919162"/>
              <a:gd name="connsiteX19" fmla="*/ 295275 w 378619"/>
              <a:gd name="connsiteY19" fmla="*/ 533400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8619" h="919162">
                <a:moveTo>
                  <a:pt x="295275" y="533400"/>
                </a:moveTo>
                <a:lnTo>
                  <a:pt x="285750" y="640556"/>
                </a:lnTo>
                <a:cubicBezTo>
                  <a:pt x="286544" y="668337"/>
                  <a:pt x="287337" y="696119"/>
                  <a:pt x="288131" y="723900"/>
                </a:cubicBezTo>
                <a:cubicBezTo>
                  <a:pt x="288925" y="750887"/>
                  <a:pt x="289718" y="777875"/>
                  <a:pt x="290512" y="804862"/>
                </a:cubicBezTo>
                <a:lnTo>
                  <a:pt x="307181" y="919162"/>
                </a:lnTo>
                <a:lnTo>
                  <a:pt x="0" y="766762"/>
                </a:lnTo>
                <a:lnTo>
                  <a:pt x="54769" y="631031"/>
                </a:lnTo>
                <a:lnTo>
                  <a:pt x="119062" y="488156"/>
                </a:lnTo>
                <a:lnTo>
                  <a:pt x="197644" y="307181"/>
                </a:lnTo>
                <a:lnTo>
                  <a:pt x="280987" y="130968"/>
                </a:lnTo>
                <a:lnTo>
                  <a:pt x="316706" y="50006"/>
                </a:lnTo>
                <a:lnTo>
                  <a:pt x="338137" y="14287"/>
                </a:lnTo>
                <a:lnTo>
                  <a:pt x="347662" y="4762"/>
                </a:lnTo>
                <a:lnTo>
                  <a:pt x="359569" y="0"/>
                </a:lnTo>
                <a:lnTo>
                  <a:pt x="369094" y="0"/>
                </a:lnTo>
                <a:lnTo>
                  <a:pt x="378619" y="7143"/>
                </a:lnTo>
                <a:lnTo>
                  <a:pt x="378619" y="54768"/>
                </a:lnTo>
                <a:lnTo>
                  <a:pt x="354806" y="164306"/>
                </a:lnTo>
                <a:lnTo>
                  <a:pt x="323850" y="326231"/>
                </a:lnTo>
                <a:lnTo>
                  <a:pt x="295275" y="533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C17498-44AE-8D4C-B495-BC04D18BE8A2}"/>
              </a:ext>
            </a:extLst>
          </p:cNvPr>
          <p:cNvSpPr/>
          <p:nvPr/>
        </p:nvSpPr>
        <p:spPr>
          <a:xfrm rot="16200000">
            <a:off x="4676775" y="3454401"/>
            <a:ext cx="2535237" cy="1795462"/>
          </a:xfrm>
          <a:custGeom>
            <a:avLst/>
            <a:gdLst>
              <a:gd name="connsiteX0" fmla="*/ 1343025 w 2536031"/>
              <a:gd name="connsiteY0" fmla="*/ 1438275 h 1795463"/>
              <a:gd name="connsiteX1" fmla="*/ 1071562 w 2536031"/>
              <a:gd name="connsiteY1" fmla="*/ 1328738 h 1795463"/>
              <a:gd name="connsiteX2" fmla="*/ 845343 w 2536031"/>
              <a:gd name="connsiteY2" fmla="*/ 1193006 h 1795463"/>
              <a:gd name="connsiteX3" fmla="*/ 697706 w 2536031"/>
              <a:gd name="connsiteY3" fmla="*/ 1071563 h 1795463"/>
              <a:gd name="connsiteX4" fmla="*/ 542925 w 2536031"/>
              <a:gd name="connsiteY4" fmla="*/ 931069 h 1795463"/>
              <a:gd name="connsiteX5" fmla="*/ 438150 w 2536031"/>
              <a:gd name="connsiteY5" fmla="*/ 819150 h 1795463"/>
              <a:gd name="connsiteX6" fmla="*/ 361950 w 2536031"/>
              <a:gd name="connsiteY6" fmla="*/ 726281 h 1795463"/>
              <a:gd name="connsiteX7" fmla="*/ 292893 w 2536031"/>
              <a:gd name="connsiteY7" fmla="*/ 631031 h 1795463"/>
              <a:gd name="connsiteX8" fmla="*/ 209550 w 2536031"/>
              <a:gd name="connsiteY8" fmla="*/ 495300 h 1795463"/>
              <a:gd name="connsiteX9" fmla="*/ 159543 w 2536031"/>
              <a:gd name="connsiteY9" fmla="*/ 411956 h 1795463"/>
              <a:gd name="connsiteX10" fmla="*/ 109537 w 2536031"/>
              <a:gd name="connsiteY10" fmla="*/ 316706 h 1795463"/>
              <a:gd name="connsiteX11" fmla="*/ 64293 w 2536031"/>
              <a:gd name="connsiteY11" fmla="*/ 221456 h 1795463"/>
              <a:gd name="connsiteX12" fmla="*/ 16668 w 2536031"/>
              <a:gd name="connsiteY12" fmla="*/ 102394 h 1795463"/>
              <a:gd name="connsiteX13" fmla="*/ 0 w 2536031"/>
              <a:gd name="connsiteY13" fmla="*/ 59531 h 1795463"/>
              <a:gd name="connsiteX14" fmla="*/ 0 w 2536031"/>
              <a:gd name="connsiteY14" fmla="*/ 30956 h 1795463"/>
              <a:gd name="connsiteX15" fmla="*/ 4762 w 2536031"/>
              <a:gd name="connsiteY15" fmla="*/ 14288 h 1795463"/>
              <a:gd name="connsiteX16" fmla="*/ 11906 w 2536031"/>
              <a:gd name="connsiteY16" fmla="*/ 2381 h 1795463"/>
              <a:gd name="connsiteX17" fmla="*/ 26193 w 2536031"/>
              <a:gd name="connsiteY17" fmla="*/ 0 h 1795463"/>
              <a:gd name="connsiteX18" fmla="*/ 38100 w 2536031"/>
              <a:gd name="connsiteY18" fmla="*/ 4763 h 1795463"/>
              <a:gd name="connsiteX19" fmla="*/ 54768 w 2536031"/>
              <a:gd name="connsiteY19" fmla="*/ 11906 h 1795463"/>
              <a:gd name="connsiteX20" fmla="*/ 71437 w 2536031"/>
              <a:gd name="connsiteY20" fmla="*/ 28575 h 1795463"/>
              <a:gd name="connsiteX21" fmla="*/ 126206 w 2536031"/>
              <a:gd name="connsiteY21" fmla="*/ 157163 h 1795463"/>
              <a:gd name="connsiteX22" fmla="*/ 183356 w 2536031"/>
              <a:gd name="connsiteY22" fmla="*/ 261938 h 1795463"/>
              <a:gd name="connsiteX23" fmla="*/ 257175 w 2536031"/>
              <a:gd name="connsiteY23" fmla="*/ 383381 h 1795463"/>
              <a:gd name="connsiteX24" fmla="*/ 333375 w 2536031"/>
              <a:gd name="connsiteY24" fmla="*/ 485775 h 1795463"/>
              <a:gd name="connsiteX25" fmla="*/ 421481 w 2536031"/>
              <a:gd name="connsiteY25" fmla="*/ 592931 h 1795463"/>
              <a:gd name="connsiteX26" fmla="*/ 519112 w 2536031"/>
              <a:gd name="connsiteY26" fmla="*/ 688181 h 1795463"/>
              <a:gd name="connsiteX27" fmla="*/ 661987 w 2536031"/>
              <a:gd name="connsiteY27" fmla="*/ 816769 h 1795463"/>
              <a:gd name="connsiteX28" fmla="*/ 800100 w 2536031"/>
              <a:gd name="connsiteY28" fmla="*/ 926306 h 1795463"/>
              <a:gd name="connsiteX29" fmla="*/ 912018 w 2536031"/>
              <a:gd name="connsiteY29" fmla="*/ 997744 h 1795463"/>
              <a:gd name="connsiteX30" fmla="*/ 1073943 w 2536031"/>
              <a:gd name="connsiteY30" fmla="*/ 1085850 h 1795463"/>
              <a:gd name="connsiteX31" fmla="*/ 1343025 w 2536031"/>
              <a:gd name="connsiteY31" fmla="*/ 1226344 h 1795463"/>
              <a:gd name="connsiteX32" fmla="*/ 1500187 w 2536031"/>
              <a:gd name="connsiteY32" fmla="*/ 1285875 h 1795463"/>
              <a:gd name="connsiteX33" fmla="*/ 1676400 w 2536031"/>
              <a:gd name="connsiteY33" fmla="*/ 1347788 h 1795463"/>
              <a:gd name="connsiteX34" fmla="*/ 1878806 w 2536031"/>
              <a:gd name="connsiteY34" fmla="*/ 1414463 h 1795463"/>
              <a:gd name="connsiteX35" fmla="*/ 2128837 w 2536031"/>
              <a:gd name="connsiteY35" fmla="*/ 1478756 h 1795463"/>
              <a:gd name="connsiteX36" fmla="*/ 2238375 w 2536031"/>
              <a:gd name="connsiteY36" fmla="*/ 1502569 h 1795463"/>
              <a:gd name="connsiteX37" fmla="*/ 2269331 w 2536031"/>
              <a:gd name="connsiteY37" fmla="*/ 1507331 h 1795463"/>
              <a:gd name="connsiteX38" fmla="*/ 2302668 w 2536031"/>
              <a:gd name="connsiteY38" fmla="*/ 1507331 h 1795463"/>
              <a:gd name="connsiteX39" fmla="*/ 2331243 w 2536031"/>
              <a:gd name="connsiteY39" fmla="*/ 1502569 h 1795463"/>
              <a:gd name="connsiteX40" fmla="*/ 2355056 w 2536031"/>
              <a:gd name="connsiteY40" fmla="*/ 1495425 h 1795463"/>
              <a:gd name="connsiteX41" fmla="*/ 2376487 w 2536031"/>
              <a:gd name="connsiteY41" fmla="*/ 1481138 h 1795463"/>
              <a:gd name="connsiteX42" fmla="*/ 2414587 w 2536031"/>
              <a:gd name="connsiteY42" fmla="*/ 1428750 h 1795463"/>
              <a:gd name="connsiteX43" fmla="*/ 2457450 w 2536031"/>
              <a:gd name="connsiteY43" fmla="*/ 1373981 h 1795463"/>
              <a:gd name="connsiteX44" fmla="*/ 2474118 w 2536031"/>
              <a:gd name="connsiteY44" fmla="*/ 1362075 h 1795463"/>
              <a:gd name="connsiteX45" fmla="*/ 2493168 w 2536031"/>
              <a:gd name="connsiteY45" fmla="*/ 1357313 h 1795463"/>
              <a:gd name="connsiteX46" fmla="*/ 2509837 w 2536031"/>
              <a:gd name="connsiteY46" fmla="*/ 1357313 h 1795463"/>
              <a:gd name="connsiteX47" fmla="*/ 2524125 w 2536031"/>
              <a:gd name="connsiteY47" fmla="*/ 1362075 h 1795463"/>
              <a:gd name="connsiteX48" fmla="*/ 2531268 w 2536031"/>
              <a:gd name="connsiteY48" fmla="*/ 1376363 h 1795463"/>
              <a:gd name="connsiteX49" fmla="*/ 2536031 w 2536031"/>
              <a:gd name="connsiteY49" fmla="*/ 1397794 h 1795463"/>
              <a:gd name="connsiteX50" fmla="*/ 2524125 w 2536031"/>
              <a:gd name="connsiteY50" fmla="*/ 1454944 h 1795463"/>
              <a:gd name="connsiteX51" fmla="*/ 2481262 w 2536031"/>
              <a:gd name="connsiteY51" fmla="*/ 1535906 h 1795463"/>
              <a:gd name="connsiteX52" fmla="*/ 2440781 w 2536031"/>
              <a:gd name="connsiteY52" fmla="*/ 1612106 h 1795463"/>
              <a:gd name="connsiteX53" fmla="*/ 2405062 w 2536031"/>
              <a:gd name="connsiteY53" fmla="*/ 1674019 h 1795463"/>
              <a:gd name="connsiteX54" fmla="*/ 2355056 w 2536031"/>
              <a:gd name="connsiteY54" fmla="*/ 1733550 h 1795463"/>
              <a:gd name="connsiteX55" fmla="*/ 2316956 w 2536031"/>
              <a:gd name="connsiteY55" fmla="*/ 1769269 h 1795463"/>
              <a:gd name="connsiteX56" fmla="*/ 2281237 w 2536031"/>
              <a:gd name="connsiteY56" fmla="*/ 1788319 h 1795463"/>
              <a:gd name="connsiteX57" fmla="*/ 2252662 w 2536031"/>
              <a:gd name="connsiteY57" fmla="*/ 1795463 h 1795463"/>
              <a:gd name="connsiteX58" fmla="*/ 2226468 w 2536031"/>
              <a:gd name="connsiteY58" fmla="*/ 1795463 h 1795463"/>
              <a:gd name="connsiteX59" fmla="*/ 2205037 w 2536031"/>
              <a:gd name="connsiteY59" fmla="*/ 1785938 h 1795463"/>
              <a:gd name="connsiteX60" fmla="*/ 2159793 w 2536031"/>
              <a:gd name="connsiteY60" fmla="*/ 1738313 h 1795463"/>
              <a:gd name="connsiteX61" fmla="*/ 2119312 w 2536031"/>
              <a:gd name="connsiteY61" fmla="*/ 1702594 h 1795463"/>
              <a:gd name="connsiteX62" fmla="*/ 2078831 w 2536031"/>
              <a:gd name="connsiteY62" fmla="*/ 1683544 h 1795463"/>
              <a:gd name="connsiteX63" fmla="*/ 1905000 w 2536031"/>
              <a:gd name="connsiteY63" fmla="*/ 1633538 h 1795463"/>
              <a:gd name="connsiteX64" fmla="*/ 1726406 w 2536031"/>
              <a:gd name="connsiteY64" fmla="*/ 1576388 h 1795463"/>
              <a:gd name="connsiteX65" fmla="*/ 1528762 w 2536031"/>
              <a:gd name="connsiteY65" fmla="*/ 1509713 h 1795463"/>
              <a:gd name="connsiteX66" fmla="*/ 1343025 w 2536031"/>
              <a:gd name="connsiteY66" fmla="*/ 1438275 h 179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36031" h="1795463">
                <a:moveTo>
                  <a:pt x="1343025" y="1438275"/>
                </a:moveTo>
                <a:lnTo>
                  <a:pt x="1071562" y="1328738"/>
                </a:lnTo>
                <a:lnTo>
                  <a:pt x="845343" y="1193006"/>
                </a:lnTo>
                <a:lnTo>
                  <a:pt x="697706" y="1071563"/>
                </a:lnTo>
                <a:lnTo>
                  <a:pt x="542925" y="931069"/>
                </a:lnTo>
                <a:lnTo>
                  <a:pt x="438150" y="819150"/>
                </a:lnTo>
                <a:lnTo>
                  <a:pt x="361950" y="726281"/>
                </a:lnTo>
                <a:lnTo>
                  <a:pt x="292893" y="631031"/>
                </a:lnTo>
                <a:lnTo>
                  <a:pt x="209550" y="495300"/>
                </a:lnTo>
                <a:lnTo>
                  <a:pt x="159543" y="411956"/>
                </a:lnTo>
                <a:lnTo>
                  <a:pt x="109537" y="316706"/>
                </a:lnTo>
                <a:lnTo>
                  <a:pt x="64293" y="221456"/>
                </a:lnTo>
                <a:lnTo>
                  <a:pt x="16668" y="102394"/>
                </a:lnTo>
                <a:lnTo>
                  <a:pt x="0" y="59531"/>
                </a:lnTo>
                <a:lnTo>
                  <a:pt x="0" y="30956"/>
                </a:lnTo>
                <a:lnTo>
                  <a:pt x="4762" y="14288"/>
                </a:lnTo>
                <a:lnTo>
                  <a:pt x="11906" y="2381"/>
                </a:lnTo>
                <a:lnTo>
                  <a:pt x="26193" y="0"/>
                </a:lnTo>
                <a:lnTo>
                  <a:pt x="38100" y="4763"/>
                </a:lnTo>
                <a:lnTo>
                  <a:pt x="54768" y="11906"/>
                </a:lnTo>
                <a:lnTo>
                  <a:pt x="71437" y="28575"/>
                </a:lnTo>
                <a:lnTo>
                  <a:pt x="126206" y="157163"/>
                </a:lnTo>
                <a:lnTo>
                  <a:pt x="183356" y="261938"/>
                </a:lnTo>
                <a:lnTo>
                  <a:pt x="257175" y="383381"/>
                </a:lnTo>
                <a:lnTo>
                  <a:pt x="333375" y="485775"/>
                </a:lnTo>
                <a:lnTo>
                  <a:pt x="421481" y="592931"/>
                </a:lnTo>
                <a:lnTo>
                  <a:pt x="519112" y="688181"/>
                </a:lnTo>
                <a:lnTo>
                  <a:pt x="661987" y="816769"/>
                </a:lnTo>
                <a:lnTo>
                  <a:pt x="800100" y="926306"/>
                </a:lnTo>
                <a:lnTo>
                  <a:pt x="912018" y="997744"/>
                </a:lnTo>
                <a:lnTo>
                  <a:pt x="1073943" y="1085850"/>
                </a:lnTo>
                <a:lnTo>
                  <a:pt x="1343025" y="1226344"/>
                </a:lnTo>
                <a:lnTo>
                  <a:pt x="1500187" y="1285875"/>
                </a:lnTo>
                <a:lnTo>
                  <a:pt x="1676400" y="1347788"/>
                </a:lnTo>
                <a:lnTo>
                  <a:pt x="1878806" y="1414463"/>
                </a:lnTo>
                <a:lnTo>
                  <a:pt x="2128837" y="1478756"/>
                </a:lnTo>
                <a:lnTo>
                  <a:pt x="2238375" y="1502569"/>
                </a:lnTo>
                <a:lnTo>
                  <a:pt x="2269331" y="1507331"/>
                </a:lnTo>
                <a:lnTo>
                  <a:pt x="2302668" y="1507331"/>
                </a:lnTo>
                <a:lnTo>
                  <a:pt x="2331243" y="1502569"/>
                </a:lnTo>
                <a:lnTo>
                  <a:pt x="2355056" y="1495425"/>
                </a:lnTo>
                <a:lnTo>
                  <a:pt x="2376487" y="1481138"/>
                </a:lnTo>
                <a:lnTo>
                  <a:pt x="2414587" y="1428750"/>
                </a:lnTo>
                <a:lnTo>
                  <a:pt x="2457450" y="1373981"/>
                </a:lnTo>
                <a:lnTo>
                  <a:pt x="2474118" y="1362075"/>
                </a:lnTo>
                <a:lnTo>
                  <a:pt x="2493168" y="1357313"/>
                </a:lnTo>
                <a:lnTo>
                  <a:pt x="2509837" y="1357313"/>
                </a:lnTo>
                <a:lnTo>
                  <a:pt x="2524125" y="1362075"/>
                </a:lnTo>
                <a:lnTo>
                  <a:pt x="2531268" y="1376363"/>
                </a:lnTo>
                <a:lnTo>
                  <a:pt x="2536031" y="1397794"/>
                </a:lnTo>
                <a:lnTo>
                  <a:pt x="2524125" y="1454944"/>
                </a:lnTo>
                <a:lnTo>
                  <a:pt x="2481262" y="1535906"/>
                </a:lnTo>
                <a:lnTo>
                  <a:pt x="2440781" y="1612106"/>
                </a:lnTo>
                <a:lnTo>
                  <a:pt x="2405062" y="1674019"/>
                </a:lnTo>
                <a:lnTo>
                  <a:pt x="2355056" y="1733550"/>
                </a:lnTo>
                <a:lnTo>
                  <a:pt x="2316956" y="1769269"/>
                </a:lnTo>
                <a:lnTo>
                  <a:pt x="2281237" y="1788319"/>
                </a:lnTo>
                <a:lnTo>
                  <a:pt x="2252662" y="1795463"/>
                </a:lnTo>
                <a:lnTo>
                  <a:pt x="2226468" y="1795463"/>
                </a:lnTo>
                <a:lnTo>
                  <a:pt x="2205037" y="1785938"/>
                </a:lnTo>
                <a:lnTo>
                  <a:pt x="2159793" y="1738313"/>
                </a:lnTo>
                <a:lnTo>
                  <a:pt x="2119312" y="1702594"/>
                </a:lnTo>
                <a:lnTo>
                  <a:pt x="2078831" y="1683544"/>
                </a:lnTo>
                <a:lnTo>
                  <a:pt x="1905000" y="1633538"/>
                </a:lnTo>
                <a:lnTo>
                  <a:pt x="1726406" y="1576388"/>
                </a:lnTo>
                <a:lnTo>
                  <a:pt x="1528762" y="1509713"/>
                </a:lnTo>
                <a:lnTo>
                  <a:pt x="1343025" y="1438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5ACF6A6-F857-9744-9A18-B2C79937B749}"/>
              </a:ext>
            </a:extLst>
          </p:cNvPr>
          <p:cNvSpPr/>
          <p:nvPr/>
        </p:nvSpPr>
        <p:spPr>
          <a:xfrm>
            <a:off x="6003925" y="1562100"/>
            <a:ext cx="709613" cy="661988"/>
          </a:xfrm>
          <a:custGeom>
            <a:avLst/>
            <a:gdLst>
              <a:gd name="connsiteX0" fmla="*/ 354807 w 709613"/>
              <a:gd name="connsiteY0" fmla="*/ 421481 h 661988"/>
              <a:gd name="connsiteX1" fmla="*/ 285750 w 709613"/>
              <a:gd name="connsiteY1" fmla="*/ 340519 h 661988"/>
              <a:gd name="connsiteX2" fmla="*/ 219075 w 709613"/>
              <a:gd name="connsiteY2" fmla="*/ 266700 h 661988"/>
              <a:gd name="connsiteX3" fmla="*/ 145257 w 709613"/>
              <a:gd name="connsiteY3" fmla="*/ 190500 h 661988"/>
              <a:gd name="connsiteX4" fmla="*/ 76200 w 709613"/>
              <a:gd name="connsiteY4" fmla="*/ 123825 h 661988"/>
              <a:gd name="connsiteX5" fmla="*/ 21432 w 709613"/>
              <a:gd name="connsiteY5" fmla="*/ 73819 h 661988"/>
              <a:gd name="connsiteX6" fmla="*/ 7144 w 709613"/>
              <a:gd name="connsiteY6" fmla="*/ 52388 h 661988"/>
              <a:gd name="connsiteX7" fmla="*/ 0 w 709613"/>
              <a:gd name="connsiteY7" fmla="*/ 28575 h 661988"/>
              <a:gd name="connsiteX8" fmla="*/ 0 w 709613"/>
              <a:gd name="connsiteY8" fmla="*/ 11906 h 661988"/>
              <a:gd name="connsiteX9" fmla="*/ 7144 w 709613"/>
              <a:gd name="connsiteY9" fmla="*/ 4763 h 661988"/>
              <a:gd name="connsiteX10" fmla="*/ 23813 w 709613"/>
              <a:gd name="connsiteY10" fmla="*/ 0 h 661988"/>
              <a:gd name="connsiteX11" fmla="*/ 54769 w 709613"/>
              <a:gd name="connsiteY11" fmla="*/ 7144 h 661988"/>
              <a:gd name="connsiteX12" fmla="*/ 97632 w 709613"/>
              <a:gd name="connsiteY12" fmla="*/ 33338 h 661988"/>
              <a:gd name="connsiteX13" fmla="*/ 138113 w 709613"/>
              <a:gd name="connsiteY13" fmla="*/ 57150 h 661988"/>
              <a:gd name="connsiteX14" fmla="*/ 185738 w 709613"/>
              <a:gd name="connsiteY14" fmla="*/ 76200 h 661988"/>
              <a:gd name="connsiteX15" fmla="*/ 266700 w 709613"/>
              <a:gd name="connsiteY15" fmla="*/ 104775 h 661988"/>
              <a:gd name="connsiteX16" fmla="*/ 361950 w 709613"/>
              <a:gd name="connsiteY16" fmla="*/ 135731 h 661988"/>
              <a:gd name="connsiteX17" fmla="*/ 478632 w 709613"/>
              <a:gd name="connsiteY17" fmla="*/ 176213 h 661988"/>
              <a:gd name="connsiteX18" fmla="*/ 569119 w 709613"/>
              <a:gd name="connsiteY18" fmla="*/ 209550 h 661988"/>
              <a:gd name="connsiteX19" fmla="*/ 583407 w 709613"/>
              <a:gd name="connsiteY19" fmla="*/ 219075 h 661988"/>
              <a:gd name="connsiteX20" fmla="*/ 621507 w 709613"/>
              <a:gd name="connsiteY20" fmla="*/ 266700 h 661988"/>
              <a:gd name="connsiteX21" fmla="*/ 654844 w 709613"/>
              <a:gd name="connsiteY21" fmla="*/ 323850 h 661988"/>
              <a:gd name="connsiteX22" fmla="*/ 681038 w 709613"/>
              <a:gd name="connsiteY22" fmla="*/ 390525 h 661988"/>
              <a:gd name="connsiteX23" fmla="*/ 697707 w 709613"/>
              <a:gd name="connsiteY23" fmla="*/ 457200 h 661988"/>
              <a:gd name="connsiteX24" fmla="*/ 707232 w 709613"/>
              <a:gd name="connsiteY24" fmla="*/ 545306 h 661988"/>
              <a:gd name="connsiteX25" fmla="*/ 709613 w 709613"/>
              <a:gd name="connsiteY25" fmla="*/ 578644 h 661988"/>
              <a:gd name="connsiteX26" fmla="*/ 702469 w 709613"/>
              <a:gd name="connsiteY26" fmla="*/ 604838 h 661988"/>
              <a:gd name="connsiteX27" fmla="*/ 690563 w 709613"/>
              <a:gd name="connsiteY27" fmla="*/ 633413 h 661988"/>
              <a:gd name="connsiteX28" fmla="*/ 666750 w 709613"/>
              <a:gd name="connsiteY28" fmla="*/ 654844 h 661988"/>
              <a:gd name="connsiteX29" fmla="*/ 635794 w 709613"/>
              <a:gd name="connsiteY29" fmla="*/ 661988 h 661988"/>
              <a:gd name="connsiteX30" fmla="*/ 600075 w 709613"/>
              <a:gd name="connsiteY30" fmla="*/ 661988 h 661988"/>
              <a:gd name="connsiteX31" fmla="*/ 561975 w 709613"/>
              <a:gd name="connsiteY31" fmla="*/ 657225 h 661988"/>
              <a:gd name="connsiteX32" fmla="*/ 535782 w 709613"/>
              <a:gd name="connsiteY32" fmla="*/ 650081 h 661988"/>
              <a:gd name="connsiteX33" fmla="*/ 509588 w 709613"/>
              <a:gd name="connsiteY33" fmla="*/ 635794 h 661988"/>
              <a:gd name="connsiteX34" fmla="*/ 483394 w 709613"/>
              <a:gd name="connsiteY34" fmla="*/ 609600 h 661988"/>
              <a:gd name="connsiteX35" fmla="*/ 466725 w 709613"/>
              <a:gd name="connsiteY35" fmla="*/ 578644 h 661988"/>
              <a:gd name="connsiteX36" fmla="*/ 440532 w 709613"/>
              <a:gd name="connsiteY36" fmla="*/ 531019 h 661988"/>
              <a:gd name="connsiteX37" fmla="*/ 354807 w 709613"/>
              <a:gd name="connsiteY37" fmla="*/ 421481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9613" h="661988">
                <a:moveTo>
                  <a:pt x="354807" y="421481"/>
                </a:moveTo>
                <a:lnTo>
                  <a:pt x="285750" y="340519"/>
                </a:lnTo>
                <a:lnTo>
                  <a:pt x="219075" y="266700"/>
                </a:lnTo>
                <a:lnTo>
                  <a:pt x="145257" y="190500"/>
                </a:lnTo>
                <a:lnTo>
                  <a:pt x="76200" y="123825"/>
                </a:lnTo>
                <a:lnTo>
                  <a:pt x="21432" y="73819"/>
                </a:lnTo>
                <a:lnTo>
                  <a:pt x="7144" y="52388"/>
                </a:lnTo>
                <a:lnTo>
                  <a:pt x="0" y="28575"/>
                </a:lnTo>
                <a:lnTo>
                  <a:pt x="0" y="11906"/>
                </a:lnTo>
                <a:lnTo>
                  <a:pt x="7144" y="4763"/>
                </a:lnTo>
                <a:lnTo>
                  <a:pt x="23813" y="0"/>
                </a:lnTo>
                <a:lnTo>
                  <a:pt x="54769" y="7144"/>
                </a:lnTo>
                <a:lnTo>
                  <a:pt x="97632" y="33338"/>
                </a:lnTo>
                <a:lnTo>
                  <a:pt x="138113" y="57150"/>
                </a:lnTo>
                <a:lnTo>
                  <a:pt x="185738" y="76200"/>
                </a:lnTo>
                <a:lnTo>
                  <a:pt x="266700" y="104775"/>
                </a:lnTo>
                <a:lnTo>
                  <a:pt x="361950" y="135731"/>
                </a:lnTo>
                <a:lnTo>
                  <a:pt x="478632" y="176213"/>
                </a:lnTo>
                <a:lnTo>
                  <a:pt x="569119" y="209550"/>
                </a:lnTo>
                <a:lnTo>
                  <a:pt x="583407" y="219075"/>
                </a:lnTo>
                <a:lnTo>
                  <a:pt x="621507" y="266700"/>
                </a:lnTo>
                <a:lnTo>
                  <a:pt x="654844" y="323850"/>
                </a:lnTo>
                <a:lnTo>
                  <a:pt x="681038" y="390525"/>
                </a:lnTo>
                <a:lnTo>
                  <a:pt x="697707" y="457200"/>
                </a:lnTo>
                <a:lnTo>
                  <a:pt x="707232" y="545306"/>
                </a:lnTo>
                <a:lnTo>
                  <a:pt x="709613" y="578644"/>
                </a:lnTo>
                <a:lnTo>
                  <a:pt x="702469" y="604838"/>
                </a:lnTo>
                <a:lnTo>
                  <a:pt x="690563" y="633413"/>
                </a:lnTo>
                <a:lnTo>
                  <a:pt x="666750" y="654844"/>
                </a:lnTo>
                <a:lnTo>
                  <a:pt x="635794" y="661988"/>
                </a:lnTo>
                <a:lnTo>
                  <a:pt x="600075" y="661988"/>
                </a:lnTo>
                <a:lnTo>
                  <a:pt x="561975" y="657225"/>
                </a:lnTo>
                <a:lnTo>
                  <a:pt x="535782" y="650081"/>
                </a:lnTo>
                <a:lnTo>
                  <a:pt x="509588" y="635794"/>
                </a:lnTo>
                <a:lnTo>
                  <a:pt x="483394" y="609600"/>
                </a:lnTo>
                <a:lnTo>
                  <a:pt x="466725" y="578644"/>
                </a:lnTo>
                <a:lnTo>
                  <a:pt x="440532" y="531019"/>
                </a:lnTo>
                <a:lnTo>
                  <a:pt x="354807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DCC6F5-BE63-43E6-A2BD-3CDC0C86955F}"/>
              </a:ext>
            </a:extLst>
          </p:cNvPr>
          <p:cNvGrpSpPr/>
          <p:nvPr/>
        </p:nvGrpSpPr>
        <p:grpSpPr>
          <a:xfrm>
            <a:off x="2430462" y="1465264"/>
            <a:ext cx="4927600" cy="4422775"/>
            <a:chOff x="2582863" y="1617663"/>
            <a:chExt cx="4927600" cy="4422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D894B4B-64FC-4BAB-A802-B867CA58C746}"/>
                </a:ext>
              </a:extLst>
            </p:cNvPr>
            <p:cNvSpPr/>
            <p:nvPr/>
          </p:nvSpPr>
          <p:spPr>
            <a:xfrm>
              <a:off x="2674938" y="26654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DE2BF848-2636-454A-A0F9-9EFA6CFA1DC6}"/>
                </a:ext>
              </a:extLst>
            </p:cNvPr>
            <p:cNvSpPr/>
            <p:nvPr/>
          </p:nvSpPr>
          <p:spPr>
            <a:xfrm rot="16200000">
              <a:off x="1553369" y="36631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74A5AD9F-77AA-4151-B37E-2040902D258E}"/>
                </a:ext>
              </a:extLst>
            </p:cNvPr>
            <p:cNvSpPr/>
            <p:nvPr/>
          </p:nvSpPr>
          <p:spPr>
            <a:xfrm rot="16200000">
              <a:off x="2097881" y="34504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C03073C-F286-41F5-B71E-DD1B7F5FF704}"/>
                </a:ext>
              </a:extLst>
            </p:cNvPr>
            <p:cNvSpPr/>
            <p:nvPr/>
          </p:nvSpPr>
          <p:spPr>
            <a:xfrm>
              <a:off x="3684588" y="34210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36A86D5-FEEB-492F-85FD-115F21697A6F}"/>
                </a:ext>
              </a:extLst>
            </p:cNvPr>
            <p:cNvSpPr/>
            <p:nvPr/>
          </p:nvSpPr>
          <p:spPr>
            <a:xfrm>
              <a:off x="4090988" y="25765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FDF27AC-89A9-4356-BA60-4072747CDE37}"/>
                </a:ext>
              </a:extLst>
            </p:cNvPr>
            <p:cNvSpPr/>
            <p:nvPr/>
          </p:nvSpPr>
          <p:spPr>
            <a:xfrm>
              <a:off x="4051300" y="39417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94D6ED35-BD9F-4E88-92C6-2DB416FEBF89}"/>
                </a:ext>
              </a:extLst>
            </p:cNvPr>
            <p:cNvSpPr/>
            <p:nvPr/>
          </p:nvSpPr>
          <p:spPr>
            <a:xfrm rot="16200000">
              <a:off x="3486944" y="42600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3C4C0F91-36F7-4908-BCD3-573005D5558F}"/>
                </a:ext>
              </a:extLst>
            </p:cNvPr>
            <p:cNvSpPr/>
            <p:nvPr/>
          </p:nvSpPr>
          <p:spPr>
            <a:xfrm rot="16200000">
              <a:off x="4379912" y="42243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ECD6E238-54C9-413B-BD95-0295C2FBCDCD}"/>
                </a:ext>
              </a:extLst>
            </p:cNvPr>
            <p:cNvSpPr/>
            <p:nvPr/>
          </p:nvSpPr>
          <p:spPr>
            <a:xfrm rot="16200000">
              <a:off x="4152900" y="27051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64900195-2171-4B77-B1CA-3ABC14321E9F}"/>
                </a:ext>
              </a:extLst>
            </p:cNvPr>
            <p:cNvSpPr/>
            <p:nvPr/>
          </p:nvSpPr>
          <p:spPr>
            <a:xfrm>
              <a:off x="7132638" y="48529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509B1937-5FAB-4B17-8F03-835A84677F25}"/>
                </a:ext>
              </a:extLst>
            </p:cNvPr>
            <p:cNvSpPr/>
            <p:nvPr/>
          </p:nvSpPr>
          <p:spPr>
            <a:xfrm rot="16200000">
              <a:off x="4829175" y="36068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F2082558-F98C-4A22-81E2-98708B9E3105}"/>
                </a:ext>
              </a:extLst>
            </p:cNvPr>
            <p:cNvSpPr/>
            <p:nvPr/>
          </p:nvSpPr>
          <p:spPr>
            <a:xfrm>
              <a:off x="6156325" y="17145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AC352F23-313F-4F76-BC06-E16A75462CE9}"/>
              </a:ext>
            </a:extLst>
          </p:cNvPr>
          <p:cNvGrpSpPr/>
          <p:nvPr/>
        </p:nvGrpSpPr>
        <p:grpSpPr>
          <a:xfrm>
            <a:off x="2430463" y="1465263"/>
            <a:ext cx="4927600" cy="4422775"/>
            <a:chOff x="2430463" y="1465263"/>
            <a:chExt cx="4927600" cy="4422775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7B26082-DE8A-4749-A02E-506F1C72BBC4}"/>
                </a:ext>
              </a:extLst>
            </p:cNvPr>
            <p:cNvSpPr/>
            <p:nvPr/>
          </p:nvSpPr>
          <p:spPr>
            <a:xfrm>
              <a:off x="2522538" y="25130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40E5D92A-19D2-44F0-BBD7-04DED1C45A5E}"/>
                </a:ext>
              </a:extLst>
            </p:cNvPr>
            <p:cNvSpPr/>
            <p:nvPr/>
          </p:nvSpPr>
          <p:spPr>
            <a:xfrm rot="16200000">
              <a:off x="1400969" y="35107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EE3F2075-F79B-48A2-A9AC-3232514C0BC1}"/>
                </a:ext>
              </a:extLst>
            </p:cNvPr>
            <p:cNvSpPr/>
            <p:nvPr/>
          </p:nvSpPr>
          <p:spPr>
            <a:xfrm rot="16200000">
              <a:off x="1945481" y="32980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9AC8AB62-A2C8-4477-9489-8CE94F425F60}"/>
                </a:ext>
              </a:extLst>
            </p:cNvPr>
            <p:cNvSpPr/>
            <p:nvPr/>
          </p:nvSpPr>
          <p:spPr>
            <a:xfrm>
              <a:off x="3532188" y="32686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4D849F06-FDA9-4EDD-B3A7-873F94D346B9}"/>
                </a:ext>
              </a:extLst>
            </p:cNvPr>
            <p:cNvSpPr/>
            <p:nvPr/>
          </p:nvSpPr>
          <p:spPr>
            <a:xfrm>
              <a:off x="3938588" y="24241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F2B8489C-F6BD-4E4B-9863-E530D3F6535A}"/>
                </a:ext>
              </a:extLst>
            </p:cNvPr>
            <p:cNvSpPr/>
            <p:nvPr/>
          </p:nvSpPr>
          <p:spPr>
            <a:xfrm>
              <a:off x="3898900" y="37893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B91A3FB1-C866-4724-AB3D-E3A8827AB636}"/>
                </a:ext>
              </a:extLst>
            </p:cNvPr>
            <p:cNvSpPr/>
            <p:nvPr/>
          </p:nvSpPr>
          <p:spPr>
            <a:xfrm rot="16200000">
              <a:off x="3334544" y="41076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7EA965AC-9015-45C7-AD30-B15F30884023}"/>
                </a:ext>
              </a:extLst>
            </p:cNvPr>
            <p:cNvSpPr/>
            <p:nvPr/>
          </p:nvSpPr>
          <p:spPr>
            <a:xfrm rot="16200000">
              <a:off x="4227512" y="40719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E453A148-8A4A-48D2-A230-9A4A5AD2DE87}"/>
                </a:ext>
              </a:extLst>
            </p:cNvPr>
            <p:cNvSpPr/>
            <p:nvPr/>
          </p:nvSpPr>
          <p:spPr>
            <a:xfrm rot="16200000">
              <a:off x="4000500" y="25527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4F8C379A-5695-4601-93F3-D3A32AF67B42}"/>
                </a:ext>
              </a:extLst>
            </p:cNvPr>
            <p:cNvSpPr/>
            <p:nvPr/>
          </p:nvSpPr>
          <p:spPr>
            <a:xfrm>
              <a:off x="6980238" y="47005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3122FA6D-1BD7-48A2-A2D9-61D558FAFAA7}"/>
                </a:ext>
              </a:extLst>
            </p:cNvPr>
            <p:cNvSpPr/>
            <p:nvPr/>
          </p:nvSpPr>
          <p:spPr>
            <a:xfrm rot="16200000">
              <a:off x="4676775" y="34544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22E79C3B-DB25-42F3-B236-C3AFDE338999}"/>
                </a:ext>
              </a:extLst>
            </p:cNvPr>
            <p:cNvSpPr/>
            <p:nvPr/>
          </p:nvSpPr>
          <p:spPr>
            <a:xfrm>
              <a:off x="6003925" y="15621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6765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553ACB-E0D7-42B6-B2E8-DCA9D87B48D2}"/>
              </a:ext>
            </a:extLst>
          </p:cNvPr>
          <p:cNvGrpSpPr/>
          <p:nvPr/>
        </p:nvGrpSpPr>
        <p:grpSpPr>
          <a:xfrm>
            <a:off x="2430463" y="1465263"/>
            <a:ext cx="4927600" cy="4422775"/>
            <a:chOff x="2430463" y="1465263"/>
            <a:chExt cx="4927600" cy="4422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0281DD1-D57C-2B4E-A28C-4026470ED002}"/>
                </a:ext>
              </a:extLst>
            </p:cNvPr>
            <p:cNvSpPr/>
            <p:nvPr/>
          </p:nvSpPr>
          <p:spPr>
            <a:xfrm>
              <a:off x="2522538" y="25130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05346CD-E650-1B42-9363-EF321B4C53C8}"/>
                </a:ext>
              </a:extLst>
            </p:cNvPr>
            <p:cNvSpPr/>
            <p:nvPr/>
          </p:nvSpPr>
          <p:spPr>
            <a:xfrm rot="16200000">
              <a:off x="1400969" y="35107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6CD5DE3-735F-5F4D-9AD0-C0C67BA54846}"/>
                </a:ext>
              </a:extLst>
            </p:cNvPr>
            <p:cNvSpPr/>
            <p:nvPr/>
          </p:nvSpPr>
          <p:spPr>
            <a:xfrm rot="16200000">
              <a:off x="1945481" y="32980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32C62C-325B-6344-A76C-B0ABD92730FA}"/>
                </a:ext>
              </a:extLst>
            </p:cNvPr>
            <p:cNvSpPr/>
            <p:nvPr/>
          </p:nvSpPr>
          <p:spPr>
            <a:xfrm>
              <a:off x="3532188" y="32686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ADD00B-9A09-D84D-8575-28110687B94D}"/>
                </a:ext>
              </a:extLst>
            </p:cNvPr>
            <p:cNvSpPr/>
            <p:nvPr/>
          </p:nvSpPr>
          <p:spPr>
            <a:xfrm>
              <a:off x="3938588" y="24241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4AB4D15-171A-394A-8BE3-5B3B2F902B09}"/>
                </a:ext>
              </a:extLst>
            </p:cNvPr>
            <p:cNvSpPr/>
            <p:nvPr/>
          </p:nvSpPr>
          <p:spPr>
            <a:xfrm>
              <a:off x="3898900" y="37893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012463C-99B6-904C-A124-558FAD2D127B}"/>
                </a:ext>
              </a:extLst>
            </p:cNvPr>
            <p:cNvSpPr/>
            <p:nvPr/>
          </p:nvSpPr>
          <p:spPr>
            <a:xfrm rot="16200000">
              <a:off x="3334544" y="41076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BC4AAD6-2538-F141-9EFC-135697F9F2DA}"/>
                </a:ext>
              </a:extLst>
            </p:cNvPr>
            <p:cNvSpPr/>
            <p:nvPr/>
          </p:nvSpPr>
          <p:spPr>
            <a:xfrm rot="16200000">
              <a:off x="4227512" y="40719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BF15A2D-EEA6-8940-BA70-3C98FAC3C4CE}"/>
                </a:ext>
              </a:extLst>
            </p:cNvPr>
            <p:cNvSpPr/>
            <p:nvPr/>
          </p:nvSpPr>
          <p:spPr>
            <a:xfrm rot="16200000">
              <a:off x="4000500" y="25527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C77FBE4-6BCB-6847-8E89-F0F817CDE2B4}"/>
                </a:ext>
              </a:extLst>
            </p:cNvPr>
            <p:cNvSpPr/>
            <p:nvPr/>
          </p:nvSpPr>
          <p:spPr>
            <a:xfrm>
              <a:off x="6980238" y="47005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7706F48-C9E2-7547-B16E-2D8084851800}"/>
                </a:ext>
              </a:extLst>
            </p:cNvPr>
            <p:cNvSpPr/>
            <p:nvPr/>
          </p:nvSpPr>
          <p:spPr>
            <a:xfrm rot="16200000">
              <a:off x="4676775" y="34544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687222F-E4D6-F74E-946D-B71C3E30FA50}"/>
                </a:ext>
              </a:extLst>
            </p:cNvPr>
            <p:cNvSpPr/>
            <p:nvPr/>
          </p:nvSpPr>
          <p:spPr>
            <a:xfrm>
              <a:off x="6003925" y="15621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95108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8349DDA-4D69-7D49-8877-347BE03F1D07}"/>
              </a:ext>
            </a:extLst>
          </p:cNvPr>
          <p:cNvSpPr/>
          <p:nvPr/>
        </p:nvSpPr>
        <p:spPr>
          <a:xfrm>
            <a:off x="2647950" y="2373313"/>
            <a:ext cx="1685925" cy="474662"/>
          </a:xfrm>
          <a:custGeom>
            <a:avLst/>
            <a:gdLst>
              <a:gd name="connsiteX0" fmla="*/ 1171575 w 1685925"/>
              <a:gd name="connsiteY0" fmla="*/ 304800 h 473869"/>
              <a:gd name="connsiteX1" fmla="*/ 876300 w 1685925"/>
              <a:gd name="connsiteY1" fmla="*/ 366713 h 473869"/>
              <a:gd name="connsiteX2" fmla="*/ 607219 w 1685925"/>
              <a:gd name="connsiteY2" fmla="*/ 416719 h 473869"/>
              <a:gd name="connsiteX3" fmla="*/ 433388 w 1685925"/>
              <a:gd name="connsiteY3" fmla="*/ 457200 h 473869"/>
              <a:gd name="connsiteX4" fmla="*/ 359569 w 1685925"/>
              <a:gd name="connsiteY4" fmla="*/ 473869 h 473869"/>
              <a:gd name="connsiteX5" fmla="*/ 328613 w 1685925"/>
              <a:gd name="connsiteY5" fmla="*/ 473869 h 473869"/>
              <a:gd name="connsiteX6" fmla="*/ 292894 w 1685925"/>
              <a:gd name="connsiteY6" fmla="*/ 464344 h 473869"/>
              <a:gd name="connsiteX7" fmla="*/ 238125 w 1685925"/>
              <a:gd name="connsiteY7" fmla="*/ 438150 h 473869"/>
              <a:gd name="connsiteX8" fmla="*/ 147638 w 1685925"/>
              <a:gd name="connsiteY8" fmla="*/ 369094 h 473869"/>
              <a:gd name="connsiteX9" fmla="*/ 88106 w 1685925"/>
              <a:gd name="connsiteY9" fmla="*/ 311944 h 473869"/>
              <a:gd name="connsiteX10" fmla="*/ 35719 w 1685925"/>
              <a:gd name="connsiteY10" fmla="*/ 254794 h 473869"/>
              <a:gd name="connsiteX11" fmla="*/ 14288 w 1685925"/>
              <a:gd name="connsiteY11" fmla="*/ 228600 h 473869"/>
              <a:gd name="connsiteX12" fmla="*/ 2381 w 1685925"/>
              <a:gd name="connsiteY12" fmla="*/ 204788 h 473869"/>
              <a:gd name="connsiteX13" fmla="*/ 0 w 1685925"/>
              <a:gd name="connsiteY13" fmla="*/ 185738 h 473869"/>
              <a:gd name="connsiteX14" fmla="*/ 7144 w 1685925"/>
              <a:gd name="connsiteY14" fmla="*/ 166688 h 473869"/>
              <a:gd name="connsiteX15" fmla="*/ 23813 w 1685925"/>
              <a:gd name="connsiteY15" fmla="*/ 159544 h 473869"/>
              <a:gd name="connsiteX16" fmla="*/ 54769 w 1685925"/>
              <a:gd name="connsiteY16" fmla="*/ 159544 h 473869"/>
              <a:gd name="connsiteX17" fmla="*/ 88106 w 1685925"/>
              <a:gd name="connsiteY17" fmla="*/ 171450 h 473869"/>
              <a:gd name="connsiteX18" fmla="*/ 123825 w 1685925"/>
              <a:gd name="connsiteY18" fmla="*/ 192882 h 473869"/>
              <a:gd name="connsiteX19" fmla="*/ 154781 w 1685925"/>
              <a:gd name="connsiteY19" fmla="*/ 211932 h 473869"/>
              <a:gd name="connsiteX20" fmla="*/ 190500 w 1685925"/>
              <a:gd name="connsiteY20" fmla="*/ 226219 h 473869"/>
              <a:gd name="connsiteX21" fmla="*/ 242888 w 1685925"/>
              <a:gd name="connsiteY21" fmla="*/ 238125 h 473869"/>
              <a:gd name="connsiteX22" fmla="*/ 290513 w 1685925"/>
              <a:gd name="connsiteY22" fmla="*/ 242888 h 473869"/>
              <a:gd name="connsiteX23" fmla="*/ 328613 w 1685925"/>
              <a:gd name="connsiteY23" fmla="*/ 245269 h 473869"/>
              <a:gd name="connsiteX24" fmla="*/ 388144 w 1685925"/>
              <a:gd name="connsiteY24" fmla="*/ 245269 h 473869"/>
              <a:gd name="connsiteX25" fmla="*/ 478631 w 1685925"/>
              <a:gd name="connsiteY25" fmla="*/ 240507 h 473869"/>
              <a:gd name="connsiteX26" fmla="*/ 590550 w 1685925"/>
              <a:gd name="connsiteY26" fmla="*/ 230982 h 473869"/>
              <a:gd name="connsiteX27" fmla="*/ 726281 w 1685925"/>
              <a:gd name="connsiteY27" fmla="*/ 202407 h 473869"/>
              <a:gd name="connsiteX28" fmla="*/ 983456 w 1685925"/>
              <a:gd name="connsiteY28" fmla="*/ 150019 h 473869"/>
              <a:gd name="connsiteX29" fmla="*/ 1228725 w 1685925"/>
              <a:gd name="connsiteY29" fmla="*/ 95250 h 473869"/>
              <a:gd name="connsiteX30" fmla="*/ 1245394 w 1685925"/>
              <a:gd name="connsiteY30" fmla="*/ 83344 h 473869"/>
              <a:gd name="connsiteX31" fmla="*/ 1340644 w 1685925"/>
              <a:gd name="connsiteY31" fmla="*/ 16669 h 473869"/>
              <a:gd name="connsiteX32" fmla="*/ 1366838 w 1685925"/>
              <a:gd name="connsiteY32" fmla="*/ 2382 h 473869"/>
              <a:gd name="connsiteX33" fmla="*/ 1414463 w 1685925"/>
              <a:gd name="connsiteY33" fmla="*/ 0 h 473869"/>
              <a:gd name="connsiteX34" fmla="*/ 1476375 w 1685925"/>
              <a:gd name="connsiteY34" fmla="*/ 4763 h 473869"/>
              <a:gd name="connsiteX35" fmla="*/ 1531144 w 1685925"/>
              <a:gd name="connsiteY35" fmla="*/ 16669 h 473869"/>
              <a:gd name="connsiteX36" fmla="*/ 1588294 w 1685925"/>
              <a:gd name="connsiteY36" fmla="*/ 40482 h 473869"/>
              <a:gd name="connsiteX37" fmla="*/ 1628775 w 1685925"/>
              <a:gd name="connsiteY37" fmla="*/ 59532 h 473869"/>
              <a:gd name="connsiteX38" fmla="*/ 1654969 w 1685925"/>
              <a:gd name="connsiteY38" fmla="*/ 76200 h 473869"/>
              <a:gd name="connsiteX39" fmla="*/ 1669256 w 1685925"/>
              <a:gd name="connsiteY39" fmla="*/ 90488 h 473869"/>
              <a:gd name="connsiteX40" fmla="*/ 1681163 w 1685925"/>
              <a:gd name="connsiteY40" fmla="*/ 114300 h 473869"/>
              <a:gd name="connsiteX41" fmla="*/ 1685925 w 1685925"/>
              <a:gd name="connsiteY41" fmla="*/ 142875 h 473869"/>
              <a:gd name="connsiteX42" fmla="*/ 1681163 w 1685925"/>
              <a:gd name="connsiteY42" fmla="*/ 166688 h 473869"/>
              <a:gd name="connsiteX43" fmla="*/ 1666875 w 1685925"/>
              <a:gd name="connsiteY43" fmla="*/ 188119 h 473869"/>
              <a:gd name="connsiteX44" fmla="*/ 1638300 w 1685925"/>
              <a:gd name="connsiteY44" fmla="*/ 209550 h 473869"/>
              <a:gd name="connsiteX45" fmla="*/ 1600200 w 1685925"/>
              <a:gd name="connsiteY45" fmla="*/ 228600 h 473869"/>
              <a:gd name="connsiteX46" fmla="*/ 1547813 w 1685925"/>
              <a:gd name="connsiteY46" fmla="*/ 245269 h 473869"/>
              <a:gd name="connsiteX47" fmla="*/ 1502569 w 1685925"/>
              <a:gd name="connsiteY47" fmla="*/ 254794 h 473869"/>
              <a:gd name="connsiteX48" fmla="*/ 1171575 w 1685925"/>
              <a:gd name="connsiteY48" fmla="*/ 304800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5925" h="473869">
                <a:moveTo>
                  <a:pt x="1171575" y="304800"/>
                </a:moveTo>
                <a:lnTo>
                  <a:pt x="876300" y="366713"/>
                </a:lnTo>
                <a:lnTo>
                  <a:pt x="607219" y="416719"/>
                </a:lnTo>
                <a:lnTo>
                  <a:pt x="433388" y="457200"/>
                </a:lnTo>
                <a:lnTo>
                  <a:pt x="359569" y="473869"/>
                </a:lnTo>
                <a:lnTo>
                  <a:pt x="328613" y="473869"/>
                </a:lnTo>
                <a:lnTo>
                  <a:pt x="292894" y="464344"/>
                </a:lnTo>
                <a:lnTo>
                  <a:pt x="238125" y="438150"/>
                </a:lnTo>
                <a:lnTo>
                  <a:pt x="147638" y="369094"/>
                </a:lnTo>
                <a:lnTo>
                  <a:pt x="88106" y="311944"/>
                </a:lnTo>
                <a:lnTo>
                  <a:pt x="35719" y="254794"/>
                </a:lnTo>
                <a:lnTo>
                  <a:pt x="14288" y="228600"/>
                </a:lnTo>
                <a:lnTo>
                  <a:pt x="2381" y="204788"/>
                </a:lnTo>
                <a:lnTo>
                  <a:pt x="0" y="185738"/>
                </a:lnTo>
                <a:lnTo>
                  <a:pt x="7144" y="166688"/>
                </a:lnTo>
                <a:lnTo>
                  <a:pt x="23813" y="159544"/>
                </a:lnTo>
                <a:lnTo>
                  <a:pt x="54769" y="159544"/>
                </a:lnTo>
                <a:lnTo>
                  <a:pt x="88106" y="171450"/>
                </a:lnTo>
                <a:lnTo>
                  <a:pt x="123825" y="192882"/>
                </a:lnTo>
                <a:lnTo>
                  <a:pt x="154781" y="211932"/>
                </a:lnTo>
                <a:lnTo>
                  <a:pt x="190500" y="226219"/>
                </a:lnTo>
                <a:lnTo>
                  <a:pt x="242888" y="238125"/>
                </a:lnTo>
                <a:lnTo>
                  <a:pt x="290513" y="242888"/>
                </a:lnTo>
                <a:lnTo>
                  <a:pt x="328613" y="245269"/>
                </a:lnTo>
                <a:lnTo>
                  <a:pt x="388144" y="245269"/>
                </a:lnTo>
                <a:lnTo>
                  <a:pt x="478631" y="240507"/>
                </a:lnTo>
                <a:lnTo>
                  <a:pt x="590550" y="230982"/>
                </a:lnTo>
                <a:lnTo>
                  <a:pt x="726281" y="202407"/>
                </a:lnTo>
                <a:lnTo>
                  <a:pt x="983456" y="150019"/>
                </a:lnTo>
                <a:lnTo>
                  <a:pt x="1228725" y="95250"/>
                </a:lnTo>
                <a:lnTo>
                  <a:pt x="1245394" y="83344"/>
                </a:lnTo>
                <a:lnTo>
                  <a:pt x="1340644" y="16669"/>
                </a:lnTo>
                <a:lnTo>
                  <a:pt x="1366838" y="2382"/>
                </a:lnTo>
                <a:lnTo>
                  <a:pt x="1414463" y="0"/>
                </a:lnTo>
                <a:lnTo>
                  <a:pt x="1476375" y="4763"/>
                </a:lnTo>
                <a:lnTo>
                  <a:pt x="1531144" y="16669"/>
                </a:lnTo>
                <a:lnTo>
                  <a:pt x="1588294" y="40482"/>
                </a:lnTo>
                <a:lnTo>
                  <a:pt x="1628775" y="59532"/>
                </a:lnTo>
                <a:lnTo>
                  <a:pt x="1654969" y="76200"/>
                </a:lnTo>
                <a:lnTo>
                  <a:pt x="1669256" y="90488"/>
                </a:lnTo>
                <a:lnTo>
                  <a:pt x="1681163" y="114300"/>
                </a:lnTo>
                <a:lnTo>
                  <a:pt x="1685925" y="142875"/>
                </a:lnTo>
                <a:lnTo>
                  <a:pt x="1681163" y="166688"/>
                </a:lnTo>
                <a:lnTo>
                  <a:pt x="1666875" y="188119"/>
                </a:lnTo>
                <a:lnTo>
                  <a:pt x="1638300" y="209550"/>
                </a:lnTo>
                <a:lnTo>
                  <a:pt x="1600200" y="228600"/>
                </a:lnTo>
                <a:lnTo>
                  <a:pt x="1547813" y="245269"/>
                </a:lnTo>
                <a:lnTo>
                  <a:pt x="1502569" y="254794"/>
                </a:lnTo>
                <a:lnTo>
                  <a:pt x="117157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81ADA97-F8DB-B841-AA49-3658F0ACEB03}"/>
              </a:ext>
            </a:extLst>
          </p:cNvPr>
          <p:cNvSpPr/>
          <p:nvPr/>
        </p:nvSpPr>
        <p:spPr>
          <a:xfrm rot="16200000">
            <a:off x="2663826" y="3257550"/>
            <a:ext cx="1681162" cy="547687"/>
          </a:xfrm>
          <a:custGeom>
            <a:avLst/>
            <a:gdLst>
              <a:gd name="connsiteX0" fmla="*/ 535781 w 1681162"/>
              <a:gd name="connsiteY0" fmla="*/ 459582 h 547688"/>
              <a:gd name="connsiteX1" fmla="*/ 76200 w 1681162"/>
              <a:gd name="connsiteY1" fmla="*/ 447675 h 547688"/>
              <a:gd name="connsiteX2" fmla="*/ 0 w 1681162"/>
              <a:gd name="connsiteY2" fmla="*/ 242888 h 547688"/>
              <a:gd name="connsiteX3" fmla="*/ 683418 w 1681162"/>
              <a:gd name="connsiteY3" fmla="*/ 240507 h 547688"/>
              <a:gd name="connsiteX4" fmla="*/ 1090612 w 1681162"/>
              <a:gd name="connsiteY4" fmla="*/ 242888 h 547688"/>
              <a:gd name="connsiteX5" fmla="*/ 1293018 w 1681162"/>
              <a:gd name="connsiteY5" fmla="*/ 242888 h 547688"/>
              <a:gd name="connsiteX6" fmla="*/ 1345406 w 1681162"/>
              <a:gd name="connsiteY6" fmla="*/ 242888 h 547688"/>
              <a:gd name="connsiteX7" fmla="*/ 1366837 w 1681162"/>
              <a:gd name="connsiteY7" fmla="*/ 240507 h 547688"/>
              <a:gd name="connsiteX8" fmla="*/ 1404937 w 1681162"/>
              <a:gd name="connsiteY8" fmla="*/ 230982 h 547688"/>
              <a:gd name="connsiteX9" fmla="*/ 1438275 w 1681162"/>
              <a:gd name="connsiteY9" fmla="*/ 216694 h 547688"/>
              <a:gd name="connsiteX10" fmla="*/ 1471612 w 1681162"/>
              <a:gd name="connsiteY10" fmla="*/ 195263 h 547688"/>
              <a:gd name="connsiteX11" fmla="*/ 1504950 w 1681162"/>
              <a:gd name="connsiteY11" fmla="*/ 166688 h 547688"/>
              <a:gd name="connsiteX12" fmla="*/ 1528762 w 1681162"/>
              <a:gd name="connsiteY12" fmla="*/ 140494 h 547688"/>
              <a:gd name="connsiteX13" fmla="*/ 1564481 w 1681162"/>
              <a:gd name="connsiteY13" fmla="*/ 104775 h 547688"/>
              <a:gd name="connsiteX14" fmla="*/ 1631156 w 1681162"/>
              <a:gd name="connsiteY14" fmla="*/ 0 h 547688"/>
              <a:gd name="connsiteX15" fmla="*/ 1681162 w 1681162"/>
              <a:gd name="connsiteY15" fmla="*/ 252413 h 547688"/>
              <a:gd name="connsiteX16" fmla="*/ 1624012 w 1681162"/>
              <a:gd name="connsiteY16" fmla="*/ 326232 h 547688"/>
              <a:gd name="connsiteX17" fmla="*/ 1593056 w 1681162"/>
              <a:gd name="connsiteY17" fmla="*/ 373857 h 547688"/>
              <a:gd name="connsiteX18" fmla="*/ 1543050 w 1681162"/>
              <a:gd name="connsiteY18" fmla="*/ 461963 h 547688"/>
              <a:gd name="connsiteX19" fmla="*/ 1516856 w 1681162"/>
              <a:gd name="connsiteY19" fmla="*/ 497682 h 547688"/>
              <a:gd name="connsiteX20" fmla="*/ 1476375 w 1681162"/>
              <a:gd name="connsiteY20" fmla="*/ 535782 h 547688"/>
              <a:gd name="connsiteX21" fmla="*/ 1447800 w 1681162"/>
              <a:gd name="connsiteY21" fmla="*/ 547688 h 547688"/>
              <a:gd name="connsiteX22" fmla="*/ 1428750 w 1681162"/>
              <a:gd name="connsiteY22" fmla="*/ 547688 h 547688"/>
              <a:gd name="connsiteX23" fmla="*/ 1409700 w 1681162"/>
              <a:gd name="connsiteY23" fmla="*/ 542925 h 547688"/>
              <a:gd name="connsiteX24" fmla="*/ 1383506 w 1681162"/>
              <a:gd name="connsiteY24" fmla="*/ 531019 h 547688"/>
              <a:gd name="connsiteX25" fmla="*/ 1357312 w 1681162"/>
              <a:gd name="connsiteY25" fmla="*/ 519113 h 547688"/>
              <a:gd name="connsiteX26" fmla="*/ 1323975 w 1681162"/>
              <a:gd name="connsiteY26" fmla="*/ 504825 h 547688"/>
              <a:gd name="connsiteX27" fmla="*/ 1271587 w 1681162"/>
              <a:gd name="connsiteY27" fmla="*/ 490538 h 547688"/>
              <a:gd name="connsiteX28" fmla="*/ 535781 w 1681162"/>
              <a:gd name="connsiteY28" fmla="*/ 459582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81162" h="547688">
                <a:moveTo>
                  <a:pt x="535781" y="459582"/>
                </a:moveTo>
                <a:lnTo>
                  <a:pt x="76200" y="447675"/>
                </a:lnTo>
                <a:lnTo>
                  <a:pt x="0" y="242888"/>
                </a:lnTo>
                <a:lnTo>
                  <a:pt x="683418" y="240507"/>
                </a:lnTo>
                <a:lnTo>
                  <a:pt x="1090612" y="242888"/>
                </a:lnTo>
                <a:lnTo>
                  <a:pt x="1293018" y="242888"/>
                </a:lnTo>
                <a:lnTo>
                  <a:pt x="1345406" y="242888"/>
                </a:lnTo>
                <a:lnTo>
                  <a:pt x="1366837" y="240507"/>
                </a:lnTo>
                <a:lnTo>
                  <a:pt x="1404937" y="230982"/>
                </a:lnTo>
                <a:lnTo>
                  <a:pt x="1438275" y="216694"/>
                </a:lnTo>
                <a:lnTo>
                  <a:pt x="1471612" y="195263"/>
                </a:lnTo>
                <a:lnTo>
                  <a:pt x="1504950" y="166688"/>
                </a:lnTo>
                <a:lnTo>
                  <a:pt x="1528762" y="140494"/>
                </a:lnTo>
                <a:lnTo>
                  <a:pt x="1564481" y="104775"/>
                </a:lnTo>
                <a:lnTo>
                  <a:pt x="1631156" y="0"/>
                </a:lnTo>
                <a:lnTo>
                  <a:pt x="1681162" y="252413"/>
                </a:lnTo>
                <a:lnTo>
                  <a:pt x="1624012" y="326232"/>
                </a:lnTo>
                <a:lnTo>
                  <a:pt x="1593056" y="373857"/>
                </a:lnTo>
                <a:lnTo>
                  <a:pt x="1543050" y="461963"/>
                </a:lnTo>
                <a:lnTo>
                  <a:pt x="1516856" y="497682"/>
                </a:lnTo>
                <a:lnTo>
                  <a:pt x="1476375" y="535782"/>
                </a:lnTo>
                <a:lnTo>
                  <a:pt x="1447800" y="547688"/>
                </a:lnTo>
                <a:lnTo>
                  <a:pt x="1428750" y="547688"/>
                </a:lnTo>
                <a:lnTo>
                  <a:pt x="1409700" y="542925"/>
                </a:lnTo>
                <a:lnTo>
                  <a:pt x="1383506" y="531019"/>
                </a:lnTo>
                <a:lnTo>
                  <a:pt x="1357312" y="519113"/>
                </a:lnTo>
                <a:lnTo>
                  <a:pt x="1323975" y="504825"/>
                </a:lnTo>
                <a:lnTo>
                  <a:pt x="1271587" y="490538"/>
                </a:lnTo>
                <a:lnTo>
                  <a:pt x="535781" y="459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492BA09-912D-E04C-8AA2-268B268A4630}"/>
              </a:ext>
            </a:extLst>
          </p:cNvPr>
          <p:cNvSpPr/>
          <p:nvPr/>
        </p:nvSpPr>
        <p:spPr>
          <a:xfrm>
            <a:off x="2466975" y="4048125"/>
            <a:ext cx="1954213" cy="771525"/>
          </a:xfrm>
          <a:custGeom>
            <a:avLst/>
            <a:gdLst>
              <a:gd name="connsiteX0" fmla="*/ 661988 w 1955006"/>
              <a:gd name="connsiteY0" fmla="*/ 347663 h 771525"/>
              <a:gd name="connsiteX1" fmla="*/ 1033463 w 1955006"/>
              <a:gd name="connsiteY1" fmla="*/ 245269 h 771525"/>
              <a:gd name="connsiteX2" fmla="*/ 1278731 w 1955006"/>
              <a:gd name="connsiteY2" fmla="*/ 185738 h 771525"/>
              <a:gd name="connsiteX3" fmla="*/ 1609725 w 1955006"/>
              <a:gd name="connsiteY3" fmla="*/ 92869 h 771525"/>
              <a:gd name="connsiteX4" fmla="*/ 1890713 w 1955006"/>
              <a:gd name="connsiteY4" fmla="*/ 11906 h 771525"/>
              <a:gd name="connsiteX5" fmla="*/ 1933575 w 1955006"/>
              <a:gd name="connsiteY5" fmla="*/ 0 h 771525"/>
              <a:gd name="connsiteX6" fmla="*/ 1947863 w 1955006"/>
              <a:gd name="connsiteY6" fmla="*/ 0 h 771525"/>
              <a:gd name="connsiteX7" fmla="*/ 1955006 w 1955006"/>
              <a:gd name="connsiteY7" fmla="*/ 9525 h 771525"/>
              <a:gd name="connsiteX8" fmla="*/ 1955006 w 1955006"/>
              <a:gd name="connsiteY8" fmla="*/ 28575 h 771525"/>
              <a:gd name="connsiteX9" fmla="*/ 1945481 w 1955006"/>
              <a:gd name="connsiteY9" fmla="*/ 50006 h 771525"/>
              <a:gd name="connsiteX10" fmla="*/ 1916906 w 1955006"/>
              <a:gd name="connsiteY10" fmla="*/ 66675 h 771525"/>
              <a:gd name="connsiteX11" fmla="*/ 1807369 w 1955006"/>
              <a:gd name="connsiteY11" fmla="*/ 107156 h 771525"/>
              <a:gd name="connsiteX12" fmla="*/ 1200150 w 1955006"/>
              <a:gd name="connsiteY12" fmla="*/ 369094 h 771525"/>
              <a:gd name="connsiteX13" fmla="*/ 723900 w 1955006"/>
              <a:gd name="connsiteY13" fmla="*/ 576263 h 771525"/>
              <a:gd name="connsiteX14" fmla="*/ 552450 w 1955006"/>
              <a:gd name="connsiteY14" fmla="*/ 645319 h 771525"/>
              <a:gd name="connsiteX15" fmla="*/ 533400 w 1955006"/>
              <a:gd name="connsiteY15" fmla="*/ 657225 h 771525"/>
              <a:gd name="connsiteX16" fmla="*/ 481013 w 1955006"/>
              <a:gd name="connsiteY16" fmla="*/ 695325 h 771525"/>
              <a:gd name="connsiteX17" fmla="*/ 428625 w 1955006"/>
              <a:gd name="connsiteY17" fmla="*/ 740569 h 771525"/>
              <a:gd name="connsiteX18" fmla="*/ 409575 w 1955006"/>
              <a:gd name="connsiteY18" fmla="*/ 759619 h 771525"/>
              <a:gd name="connsiteX19" fmla="*/ 395288 w 1955006"/>
              <a:gd name="connsiteY19" fmla="*/ 766763 h 771525"/>
              <a:gd name="connsiteX20" fmla="*/ 373856 w 1955006"/>
              <a:gd name="connsiteY20" fmla="*/ 771525 h 771525"/>
              <a:gd name="connsiteX21" fmla="*/ 357188 w 1955006"/>
              <a:gd name="connsiteY21" fmla="*/ 771525 h 771525"/>
              <a:gd name="connsiteX22" fmla="*/ 335756 w 1955006"/>
              <a:gd name="connsiteY22" fmla="*/ 766763 h 771525"/>
              <a:gd name="connsiteX23" fmla="*/ 304800 w 1955006"/>
              <a:gd name="connsiteY23" fmla="*/ 754856 h 771525"/>
              <a:gd name="connsiteX24" fmla="*/ 273844 w 1955006"/>
              <a:gd name="connsiteY24" fmla="*/ 733425 h 771525"/>
              <a:gd name="connsiteX25" fmla="*/ 240506 w 1955006"/>
              <a:gd name="connsiteY25" fmla="*/ 702469 h 771525"/>
              <a:gd name="connsiteX26" fmla="*/ 192881 w 1955006"/>
              <a:gd name="connsiteY26" fmla="*/ 650081 h 771525"/>
              <a:gd name="connsiteX27" fmla="*/ 126206 w 1955006"/>
              <a:gd name="connsiteY27" fmla="*/ 557213 h 771525"/>
              <a:gd name="connsiteX28" fmla="*/ 42863 w 1955006"/>
              <a:gd name="connsiteY28" fmla="*/ 423863 h 771525"/>
              <a:gd name="connsiteX29" fmla="*/ 14288 w 1955006"/>
              <a:gd name="connsiteY29" fmla="*/ 369094 h 771525"/>
              <a:gd name="connsiteX30" fmla="*/ 0 w 1955006"/>
              <a:gd name="connsiteY30" fmla="*/ 340519 h 771525"/>
              <a:gd name="connsiteX31" fmla="*/ 0 w 1955006"/>
              <a:gd name="connsiteY31" fmla="*/ 321469 h 771525"/>
              <a:gd name="connsiteX32" fmla="*/ 2381 w 1955006"/>
              <a:gd name="connsiteY32" fmla="*/ 311944 h 771525"/>
              <a:gd name="connsiteX33" fmla="*/ 11906 w 1955006"/>
              <a:gd name="connsiteY33" fmla="*/ 304800 h 771525"/>
              <a:gd name="connsiteX34" fmla="*/ 28575 w 1955006"/>
              <a:gd name="connsiteY34" fmla="*/ 307181 h 771525"/>
              <a:gd name="connsiteX35" fmla="*/ 54769 w 1955006"/>
              <a:gd name="connsiteY35" fmla="*/ 319088 h 771525"/>
              <a:gd name="connsiteX36" fmla="*/ 133350 w 1955006"/>
              <a:gd name="connsiteY36" fmla="*/ 361950 h 771525"/>
              <a:gd name="connsiteX37" fmla="*/ 169069 w 1955006"/>
              <a:gd name="connsiteY37" fmla="*/ 376238 h 771525"/>
              <a:gd name="connsiteX38" fmla="*/ 211931 w 1955006"/>
              <a:gd name="connsiteY38" fmla="*/ 392906 h 771525"/>
              <a:gd name="connsiteX39" fmla="*/ 285750 w 1955006"/>
              <a:gd name="connsiteY39" fmla="*/ 409575 h 771525"/>
              <a:gd name="connsiteX40" fmla="*/ 395288 w 1955006"/>
              <a:gd name="connsiteY40" fmla="*/ 409575 h 771525"/>
              <a:gd name="connsiteX41" fmla="*/ 469106 w 1955006"/>
              <a:gd name="connsiteY41" fmla="*/ 400050 h 771525"/>
              <a:gd name="connsiteX42" fmla="*/ 661988 w 1955006"/>
              <a:gd name="connsiteY42" fmla="*/ 347663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955006" h="771525">
                <a:moveTo>
                  <a:pt x="661988" y="347663"/>
                </a:moveTo>
                <a:lnTo>
                  <a:pt x="1033463" y="245269"/>
                </a:lnTo>
                <a:lnTo>
                  <a:pt x="1278731" y="185738"/>
                </a:lnTo>
                <a:lnTo>
                  <a:pt x="1609725" y="92869"/>
                </a:lnTo>
                <a:lnTo>
                  <a:pt x="1890713" y="11906"/>
                </a:lnTo>
                <a:lnTo>
                  <a:pt x="1933575" y="0"/>
                </a:lnTo>
                <a:lnTo>
                  <a:pt x="1947863" y="0"/>
                </a:lnTo>
                <a:lnTo>
                  <a:pt x="1955006" y="9525"/>
                </a:lnTo>
                <a:lnTo>
                  <a:pt x="1955006" y="28575"/>
                </a:lnTo>
                <a:lnTo>
                  <a:pt x="1945481" y="50006"/>
                </a:lnTo>
                <a:lnTo>
                  <a:pt x="1916906" y="66675"/>
                </a:lnTo>
                <a:lnTo>
                  <a:pt x="1807369" y="107156"/>
                </a:lnTo>
                <a:lnTo>
                  <a:pt x="1200150" y="369094"/>
                </a:lnTo>
                <a:lnTo>
                  <a:pt x="723900" y="576263"/>
                </a:lnTo>
                <a:lnTo>
                  <a:pt x="552450" y="645319"/>
                </a:lnTo>
                <a:lnTo>
                  <a:pt x="533400" y="657225"/>
                </a:lnTo>
                <a:lnTo>
                  <a:pt x="481013" y="695325"/>
                </a:lnTo>
                <a:lnTo>
                  <a:pt x="428625" y="740569"/>
                </a:lnTo>
                <a:lnTo>
                  <a:pt x="409575" y="759619"/>
                </a:lnTo>
                <a:lnTo>
                  <a:pt x="395288" y="766763"/>
                </a:lnTo>
                <a:lnTo>
                  <a:pt x="373856" y="771525"/>
                </a:lnTo>
                <a:lnTo>
                  <a:pt x="357188" y="771525"/>
                </a:lnTo>
                <a:lnTo>
                  <a:pt x="335756" y="766763"/>
                </a:lnTo>
                <a:lnTo>
                  <a:pt x="304800" y="754856"/>
                </a:lnTo>
                <a:lnTo>
                  <a:pt x="273844" y="733425"/>
                </a:lnTo>
                <a:lnTo>
                  <a:pt x="240506" y="702469"/>
                </a:lnTo>
                <a:lnTo>
                  <a:pt x="192881" y="650081"/>
                </a:lnTo>
                <a:lnTo>
                  <a:pt x="126206" y="557213"/>
                </a:lnTo>
                <a:lnTo>
                  <a:pt x="42863" y="423863"/>
                </a:lnTo>
                <a:lnTo>
                  <a:pt x="14288" y="369094"/>
                </a:lnTo>
                <a:lnTo>
                  <a:pt x="0" y="340519"/>
                </a:lnTo>
                <a:lnTo>
                  <a:pt x="0" y="321469"/>
                </a:lnTo>
                <a:lnTo>
                  <a:pt x="2381" y="311944"/>
                </a:lnTo>
                <a:lnTo>
                  <a:pt x="11906" y="304800"/>
                </a:lnTo>
                <a:lnTo>
                  <a:pt x="28575" y="307181"/>
                </a:lnTo>
                <a:lnTo>
                  <a:pt x="54769" y="319088"/>
                </a:lnTo>
                <a:lnTo>
                  <a:pt x="133350" y="361950"/>
                </a:lnTo>
                <a:lnTo>
                  <a:pt x="169069" y="376238"/>
                </a:lnTo>
                <a:lnTo>
                  <a:pt x="211931" y="392906"/>
                </a:lnTo>
                <a:lnTo>
                  <a:pt x="285750" y="409575"/>
                </a:lnTo>
                <a:lnTo>
                  <a:pt x="395288" y="409575"/>
                </a:lnTo>
                <a:lnTo>
                  <a:pt x="469106" y="400050"/>
                </a:lnTo>
                <a:lnTo>
                  <a:pt x="661988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CA36C4F-9E09-2748-B43B-CDEA9ADAE3E7}"/>
              </a:ext>
            </a:extLst>
          </p:cNvPr>
          <p:cNvSpPr/>
          <p:nvPr/>
        </p:nvSpPr>
        <p:spPr>
          <a:xfrm>
            <a:off x="4379913" y="2513013"/>
            <a:ext cx="2720975" cy="644525"/>
          </a:xfrm>
          <a:custGeom>
            <a:avLst/>
            <a:gdLst>
              <a:gd name="connsiteX0" fmla="*/ 1633537 w 2721769"/>
              <a:gd name="connsiteY0" fmla="*/ 345281 h 645319"/>
              <a:gd name="connsiteX1" fmla="*/ 1381125 w 2721769"/>
              <a:gd name="connsiteY1" fmla="*/ 383381 h 645319"/>
              <a:gd name="connsiteX2" fmla="*/ 1112044 w 2721769"/>
              <a:gd name="connsiteY2" fmla="*/ 426244 h 645319"/>
              <a:gd name="connsiteX3" fmla="*/ 952500 w 2721769"/>
              <a:gd name="connsiteY3" fmla="*/ 469106 h 645319"/>
              <a:gd name="connsiteX4" fmla="*/ 719137 w 2721769"/>
              <a:gd name="connsiteY4" fmla="*/ 535781 h 645319"/>
              <a:gd name="connsiteX5" fmla="*/ 569119 w 2721769"/>
              <a:gd name="connsiteY5" fmla="*/ 583406 h 645319"/>
              <a:gd name="connsiteX6" fmla="*/ 414337 w 2721769"/>
              <a:gd name="connsiteY6" fmla="*/ 645319 h 645319"/>
              <a:gd name="connsiteX7" fmla="*/ 400050 w 2721769"/>
              <a:gd name="connsiteY7" fmla="*/ 645319 h 645319"/>
              <a:gd name="connsiteX8" fmla="*/ 371475 w 2721769"/>
              <a:gd name="connsiteY8" fmla="*/ 633412 h 645319"/>
              <a:gd name="connsiteX9" fmla="*/ 307181 w 2721769"/>
              <a:gd name="connsiteY9" fmla="*/ 602456 h 645319"/>
              <a:gd name="connsiteX10" fmla="*/ 250031 w 2721769"/>
              <a:gd name="connsiteY10" fmla="*/ 564356 h 645319"/>
              <a:gd name="connsiteX11" fmla="*/ 176212 w 2721769"/>
              <a:gd name="connsiteY11" fmla="*/ 504825 h 645319"/>
              <a:gd name="connsiteX12" fmla="*/ 100012 w 2721769"/>
              <a:gd name="connsiteY12" fmla="*/ 428625 h 645319"/>
              <a:gd name="connsiteX13" fmla="*/ 33337 w 2721769"/>
              <a:gd name="connsiteY13" fmla="*/ 350044 h 645319"/>
              <a:gd name="connsiteX14" fmla="*/ 7144 w 2721769"/>
              <a:gd name="connsiteY14" fmla="*/ 316706 h 645319"/>
              <a:gd name="connsiteX15" fmla="*/ 0 w 2721769"/>
              <a:gd name="connsiteY15" fmla="*/ 295275 h 645319"/>
              <a:gd name="connsiteX16" fmla="*/ 2381 w 2721769"/>
              <a:gd name="connsiteY16" fmla="*/ 283369 h 645319"/>
              <a:gd name="connsiteX17" fmla="*/ 9525 w 2721769"/>
              <a:gd name="connsiteY17" fmla="*/ 269081 h 645319"/>
              <a:gd name="connsiteX18" fmla="*/ 26194 w 2721769"/>
              <a:gd name="connsiteY18" fmla="*/ 261937 h 645319"/>
              <a:gd name="connsiteX19" fmla="*/ 52387 w 2721769"/>
              <a:gd name="connsiteY19" fmla="*/ 264319 h 645319"/>
              <a:gd name="connsiteX20" fmla="*/ 152400 w 2721769"/>
              <a:gd name="connsiteY20" fmla="*/ 311944 h 645319"/>
              <a:gd name="connsiteX21" fmla="*/ 247650 w 2721769"/>
              <a:gd name="connsiteY21" fmla="*/ 340519 h 645319"/>
              <a:gd name="connsiteX22" fmla="*/ 302419 w 2721769"/>
              <a:gd name="connsiteY22" fmla="*/ 352425 h 645319"/>
              <a:gd name="connsiteX23" fmla="*/ 354806 w 2721769"/>
              <a:gd name="connsiteY23" fmla="*/ 361950 h 645319"/>
              <a:gd name="connsiteX24" fmla="*/ 400050 w 2721769"/>
              <a:gd name="connsiteY24" fmla="*/ 361950 h 645319"/>
              <a:gd name="connsiteX25" fmla="*/ 514350 w 2721769"/>
              <a:gd name="connsiteY25" fmla="*/ 345281 h 645319"/>
              <a:gd name="connsiteX26" fmla="*/ 816769 w 2721769"/>
              <a:gd name="connsiteY26" fmla="*/ 297656 h 645319"/>
              <a:gd name="connsiteX27" fmla="*/ 1145381 w 2721769"/>
              <a:gd name="connsiteY27" fmla="*/ 245269 h 645319"/>
              <a:gd name="connsiteX28" fmla="*/ 1433512 w 2721769"/>
              <a:gd name="connsiteY28" fmla="*/ 200025 h 645319"/>
              <a:gd name="connsiteX29" fmla="*/ 1700212 w 2721769"/>
              <a:gd name="connsiteY29" fmla="*/ 157162 h 645319"/>
              <a:gd name="connsiteX30" fmla="*/ 2038350 w 2721769"/>
              <a:gd name="connsiteY30" fmla="*/ 104775 h 645319"/>
              <a:gd name="connsiteX31" fmla="*/ 2205037 w 2721769"/>
              <a:gd name="connsiteY31" fmla="*/ 78581 h 645319"/>
              <a:gd name="connsiteX32" fmla="*/ 2243137 w 2721769"/>
              <a:gd name="connsiteY32" fmla="*/ 69056 h 645319"/>
              <a:gd name="connsiteX33" fmla="*/ 2278856 w 2721769"/>
              <a:gd name="connsiteY33" fmla="*/ 57150 h 645319"/>
              <a:gd name="connsiteX34" fmla="*/ 2312194 w 2721769"/>
              <a:gd name="connsiteY34" fmla="*/ 38100 h 645319"/>
              <a:gd name="connsiteX35" fmla="*/ 2343150 w 2721769"/>
              <a:gd name="connsiteY35" fmla="*/ 14287 h 645319"/>
              <a:gd name="connsiteX36" fmla="*/ 2369344 w 2721769"/>
              <a:gd name="connsiteY36" fmla="*/ 2381 h 645319"/>
              <a:gd name="connsiteX37" fmla="*/ 2397919 w 2721769"/>
              <a:gd name="connsiteY37" fmla="*/ 0 h 645319"/>
              <a:gd name="connsiteX38" fmla="*/ 2438400 w 2721769"/>
              <a:gd name="connsiteY38" fmla="*/ 7144 h 645319"/>
              <a:gd name="connsiteX39" fmla="*/ 2490787 w 2721769"/>
              <a:gd name="connsiteY39" fmla="*/ 35719 h 645319"/>
              <a:gd name="connsiteX40" fmla="*/ 2574131 w 2721769"/>
              <a:gd name="connsiteY40" fmla="*/ 97631 h 645319"/>
              <a:gd name="connsiteX41" fmla="*/ 2674144 w 2721769"/>
              <a:gd name="connsiteY41" fmla="*/ 185737 h 645319"/>
              <a:gd name="connsiteX42" fmla="*/ 2707481 w 2721769"/>
              <a:gd name="connsiteY42" fmla="*/ 226219 h 645319"/>
              <a:gd name="connsiteX43" fmla="*/ 2719387 w 2721769"/>
              <a:gd name="connsiteY43" fmla="*/ 257175 h 645319"/>
              <a:gd name="connsiteX44" fmla="*/ 2721769 w 2721769"/>
              <a:gd name="connsiteY44" fmla="*/ 278606 h 645319"/>
              <a:gd name="connsiteX45" fmla="*/ 2707481 w 2721769"/>
              <a:gd name="connsiteY45" fmla="*/ 309562 h 645319"/>
              <a:gd name="connsiteX46" fmla="*/ 2664619 w 2721769"/>
              <a:gd name="connsiteY46" fmla="*/ 359569 h 645319"/>
              <a:gd name="connsiteX47" fmla="*/ 2628900 w 2721769"/>
              <a:gd name="connsiteY47" fmla="*/ 402431 h 645319"/>
              <a:gd name="connsiteX48" fmla="*/ 2324100 w 2721769"/>
              <a:gd name="connsiteY48" fmla="*/ 316706 h 645319"/>
              <a:gd name="connsiteX49" fmla="*/ 2312194 w 2721769"/>
              <a:gd name="connsiteY49" fmla="*/ 300037 h 645319"/>
              <a:gd name="connsiteX50" fmla="*/ 2293144 w 2721769"/>
              <a:gd name="connsiteY50" fmla="*/ 285750 h 645319"/>
              <a:gd name="connsiteX51" fmla="*/ 2252662 w 2721769"/>
              <a:gd name="connsiteY51" fmla="*/ 271462 h 645319"/>
              <a:gd name="connsiteX52" fmla="*/ 2209800 w 2721769"/>
              <a:gd name="connsiteY52" fmla="*/ 269081 h 645319"/>
              <a:gd name="connsiteX53" fmla="*/ 2119312 w 2721769"/>
              <a:gd name="connsiteY53" fmla="*/ 278606 h 645319"/>
              <a:gd name="connsiteX54" fmla="*/ 1633537 w 2721769"/>
              <a:gd name="connsiteY54" fmla="*/ 345281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1769" h="645319">
                <a:moveTo>
                  <a:pt x="1633537" y="345281"/>
                </a:moveTo>
                <a:lnTo>
                  <a:pt x="1381125" y="383381"/>
                </a:lnTo>
                <a:lnTo>
                  <a:pt x="1112044" y="426244"/>
                </a:lnTo>
                <a:lnTo>
                  <a:pt x="952500" y="469106"/>
                </a:lnTo>
                <a:lnTo>
                  <a:pt x="719137" y="535781"/>
                </a:lnTo>
                <a:lnTo>
                  <a:pt x="569119" y="583406"/>
                </a:lnTo>
                <a:lnTo>
                  <a:pt x="414337" y="645319"/>
                </a:lnTo>
                <a:lnTo>
                  <a:pt x="400050" y="645319"/>
                </a:lnTo>
                <a:lnTo>
                  <a:pt x="371475" y="633412"/>
                </a:lnTo>
                <a:lnTo>
                  <a:pt x="307181" y="602456"/>
                </a:lnTo>
                <a:lnTo>
                  <a:pt x="250031" y="564356"/>
                </a:lnTo>
                <a:lnTo>
                  <a:pt x="176212" y="504825"/>
                </a:lnTo>
                <a:lnTo>
                  <a:pt x="100012" y="428625"/>
                </a:lnTo>
                <a:lnTo>
                  <a:pt x="33337" y="350044"/>
                </a:lnTo>
                <a:lnTo>
                  <a:pt x="7144" y="316706"/>
                </a:lnTo>
                <a:lnTo>
                  <a:pt x="0" y="295275"/>
                </a:lnTo>
                <a:lnTo>
                  <a:pt x="2381" y="283369"/>
                </a:lnTo>
                <a:lnTo>
                  <a:pt x="9525" y="269081"/>
                </a:lnTo>
                <a:lnTo>
                  <a:pt x="26194" y="261937"/>
                </a:lnTo>
                <a:lnTo>
                  <a:pt x="52387" y="264319"/>
                </a:lnTo>
                <a:lnTo>
                  <a:pt x="152400" y="311944"/>
                </a:lnTo>
                <a:lnTo>
                  <a:pt x="247650" y="340519"/>
                </a:lnTo>
                <a:lnTo>
                  <a:pt x="302419" y="352425"/>
                </a:lnTo>
                <a:lnTo>
                  <a:pt x="354806" y="361950"/>
                </a:lnTo>
                <a:lnTo>
                  <a:pt x="400050" y="361950"/>
                </a:lnTo>
                <a:lnTo>
                  <a:pt x="514350" y="345281"/>
                </a:lnTo>
                <a:lnTo>
                  <a:pt x="816769" y="297656"/>
                </a:lnTo>
                <a:lnTo>
                  <a:pt x="1145381" y="245269"/>
                </a:lnTo>
                <a:lnTo>
                  <a:pt x="1433512" y="200025"/>
                </a:lnTo>
                <a:lnTo>
                  <a:pt x="1700212" y="157162"/>
                </a:lnTo>
                <a:lnTo>
                  <a:pt x="2038350" y="104775"/>
                </a:lnTo>
                <a:lnTo>
                  <a:pt x="2205037" y="78581"/>
                </a:lnTo>
                <a:lnTo>
                  <a:pt x="2243137" y="69056"/>
                </a:lnTo>
                <a:lnTo>
                  <a:pt x="2278856" y="57150"/>
                </a:lnTo>
                <a:lnTo>
                  <a:pt x="2312194" y="38100"/>
                </a:lnTo>
                <a:lnTo>
                  <a:pt x="2343150" y="14287"/>
                </a:lnTo>
                <a:lnTo>
                  <a:pt x="2369344" y="2381"/>
                </a:lnTo>
                <a:lnTo>
                  <a:pt x="2397919" y="0"/>
                </a:lnTo>
                <a:lnTo>
                  <a:pt x="2438400" y="7144"/>
                </a:lnTo>
                <a:lnTo>
                  <a:pt x="2490787" y="35719"/>
                </a:lnTo>
                <a:lnTo>
                  <a:pt x="2574131" y="97631"/>
                </a:lnTo>
                <a:lnTo>
                  <a:pt x="2674144" y="185737"/>
                </a:lnTo>
                <a:lnTo>
                  <a:pt x="2707481" y="226219"/>
                </a:lnTo>
                <a:lnTo>
                  <a:pt x="2719387" y="257175"/>
                </a:lnTo>
                <a:lnTo>
                  <a:pt x="2721769" y="278606"/>
                </a:lnTo>
                <a:lnTo>
                  <a:pt x="2707481" y="309562"/>
                </a:lnTo>
                <a:lnTo>
                  <a:pt x="2664619" y="359569"/>
                </a:lnTo>
                <a:lnTo>
                  <a:pt x="2628900" y="402431"/>
                </a:lnTo>
                <a:lnTo>
                  <a:pt x="2324100" y="316706"/>
                </a:lnTo>
                <a:lnTo>
                  <a:pt x="2312194" y="300037"/>
                </a:lnTo>
                <a:lnTo>
                  <a:pt x="2293144" y="285750"/>
                </a:lnTo>
                <a:lnTo>
                  <a:pt x="2252662" y="271462"/>
                </a:lnTo>
                <a:lnTo>
                  <a:pt x="2209800" y="269081"/>
                </a:lnTo>
                <a:lnTo>
                  <a:pt x="2119312" y="278606"/>
                </a:lnTo>
                <a:lnTo>
                  <a:pt x="1633537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5338A20-4795-FC4B-B0BB-4F7D7B850CFE}"/>
              </a:ext>
            </a:extLst>
          </p:cNvPr>
          <p:cNvSpPr/>
          <p:nvPr/>
        </p:nvSpPr>
        <p:spPr>
          <a:xfrm rot="16200000">
            <a:off x="4779169" y="3661569"/>
            <a:ext cx="3152775" cy="1344613"/>
          </a:xfrm>
          <a:custGeom>
            <a:avLst/>
            <a:gdLst>
              <a:gd name="connsiteX0" fmla="*/ 1416311 w 3152805"/>
              <a:gd name="connsiteY0" fmla="*/ 928823 h 1344197"/>
              <a:gd name="connsiteX1" fmla="*/ 1165355 w 3152805"/>
              <a:gd name="connsiteY1" fmla="*/ 842287 h 1344197"/>
              <a:gd name="connsiteX2" fmla="*/ 977860 w 3152805"/>
              <a:gd name="connsiteY2" fmla="*/ 770173 h 1344197"/>
              <a:gd name="connsiteX3" fmla="*/ 848056 w 3152805"/>
              <a:gd name="connsiteY3" fmla="*/ 712482 h 1344197"/>
              <a:gd name="connsiteX4" fmla="*/ 669214 w 3152805"/>
              <a:gd name="connsiteY4" fmla="*/ 623062 h 1344197"/>
              <a:gd name="connsiteX5" fmla="*/ 412490 w 3152805"/>
              <a:gd name="connsiteY5" fmla="*/ 473065 h 1344197"/>
              <a:gd name="connsiteX6" fmla="*/ 302877 w 3152805"/>
              <a:gd name="connsiteY6" fmla="*/ 403836 h 1344197"/>
              <a:gd name="connsiteX7" fmla="*/ 213456 w 3152805"/>
              <a:gd name="connsiteY7" fmla="*/ 337492 h 1344197"/>
              <a:gd name="connsiteX8" fmla="*/ 149996 w 3152805"/>
              <a:gd name="connsiteY8" fmla="*/ 288455 h 1344197"/>
              <a:gd name="connsiteX9" fmla="*/ 98075 w 3152805"/>
              <a:gd name="connsiteY9" fmla="*/ 242302 h 1344197"/>
              <a:gd name="connsiteX10" fmla="*/ 54807 w 3152805"/>
              <a:gd name="connsiteY10" fmla="*/ 199034 h 1344197"/>
              <a:gd name="connsiteX11" fmla="*/ 25961 w 3152805"/>
              <a:gd name="connsiteY11" fmla="*/ 155766 h 1344197"/>
              <a:gd name="connsiteX12" fmla="*/ 5769 w 3152805"/>
              <a:gd name="connsiteY12" fmla="*/ 109613 h 1344197"/>
              <a:gd name="connsiteX13" fmla="*/ 0 w 3152805"/>
              <a:gd name="connsiteY13" fmla="*/ 80767 h 1344197"/>
              <a:gd name="connsiteX14" fmla="*/ 2885 w 3152805"/>
              <a:gd name="connsiteY14" fmla="*/ 60576 h 1344197"/>
              <a:gd name="connsiteX15" fmla="*/ 14423 w 3152805"/>
              <a:gd name="connsiteY15" fmla="*/ 46153 h 1344197"/>
              <a:gd name="connsiteX16" fmla="*/ 49037 w 3152805"/>
              <a:gd name="connsiteY16" fmla="*/ 31730 h 1344197"/>
              <a:gd name="connsiteX17" fmla="*/ 103844 w 3152805"/>
              <a:gd name="connsiteY17" fmla="*/ 17308 h 1344197"/>
              <a:gd name="connsiteX18" fmla="*/ 164419 w 3152805"/>
              <a:gd name="connsiteY18" fmla="*/ 0 h 1344197"/>
              <a:gd name="connsiteX19" fmla="*/ 533641 w 3152805"/>
              <a:gd name="connsiteY19" fmla="*/ 239417 h 1344197"/>
              <a:gd name="connsiteX20" fmla="*/ 631715 w 3152805"/>
              <a:gd name="connsiteY20" fmla="*/ 308646 h 1344197"/>
              <a:gd name="connsiteX21" fmla="*/ 724020 w 3152805"/>
              <a:gd name="connsiteY21" fmla="*/ 366337 h 1344197"/>
              <a:gd name="connsiteX22" fmla="*/ 807672 w 3152805"/>
              <a:gd name="connsiteY22" fmla="*/ 412490 h 1344197"/>
              <a:gd name="connsiteX23" fmla="*/ 980745 w 3152805"/>
              <a:gd name="connsiteY23" fmla="*/ 496142 h 1344197"/>
              <a:gd name="connsiteX24" fmla="*/ 1116318 w 3152805"/>
              <a:gd name="connsiteY24" fmla="*/ 550948 h 1344197"/>
              <a:gd name="connsiteX25" fmla="*/ 1349966 w 3152805"/>
              <a:gd name="connsiteY25" fmla="*/ 634600 h 1344197"/>
              <a:gd name="connsiteX26" fmla="*/ 1600921 w 3152805"/>
              <a:gd name="connsiteY26" fmla="*/ 715367 h 1344197"/>
              <a:gd name="connsiteX27" fmla="*/ 1837454 w 3152805"/>
              <a:gd name="connsiteY27" fmla="*/ 784596 h 1344197"/>
              <a:gd name="connsiteX28" fmla="*/ 2045141 w 3152805"/>
              <a:gd name="connsiteY28" fmla="*/ 842287 h 1344197"/>
              <a:gd name="connsiteX29" fmla="*/ 2238405 w 3152805"/>
              <a:gd name="connsiteY29" fmla="*/ 891324 h 1344197"/>
              <a:gd name="connsiteX30" fmla="*/ 2434554 w 3152805"/>
              <a:gd name="connsiteY30" fmla="*/ 937477 h 1344197"/>
              <a:gd name="connsiteX31" fmla="*/ 2630703 w 3152805"/>
              <a:gd name="connsiteY31" fmla="*/ 974976 h 1344197"/>
              <a:gd name="connsiteX32" fmla="*/ 2795122 w 3152805"/>
              <a:gd name="connsiteY32" fmla="*/ 1000937 h 1344197"/>
              <a:gd name="connsiteX33" fmla="*/ 2913388 w 3152805"/>
              <a:gd name="connsiteY33" fmla="*/ 1015359 h 1344197"/>
              <a:gd name="connsiteX34" fmla="*/ 3005694 w 3152805"/>
              <a:gd name="connsiteY34" fmla="*/ 1021128 h 1344197"/>
              <a:gd name="connsiteX35" fmla="*/ 3051846 w 3152805"/>
              <a:gd name="connsiteY35" fmla="*/ 1024013 h 1344197"/>
              <a:gd name="connsiteX36" fmla="*/ 3152805 w 3152805"/>
              <a:gd name="connsiteY36" fmla="*/ 1000937 h 1344197"/>
              <a:gd name="connsiteX37" fmla="*/ 3054731 w 3152805"/>
              <a:gd name="connsiteY37" fmla="*/ 1344197 h 1344197"/>
              <a:gd name="connsiteX38" fmla="*/ 2991271 w 3152805"/>
              <a:gd name="connsiteY38" fmla="*/ 1321121 h 1344197"/>
              <a:gd name="connsiteX39" fmla="*/ 2962425 w 3152805"/>
              <a:gd name="connsiteY39" fmla="*/ 1306698 h 1344197"/>
              <a:gd name="connsiteX40" fmla="*/ 2916273 w 3152805"/>
              <a:gd name="connsiteY40" fmla="*/ 1289391 h 1344197"/>
              <a:gd name="connsiteX41" fmla="*/ 2852813 w 3152805"/>
              <a:gd name="connsiteY41" fmla="*/ 1280737 h 1344197"/>
              <a:gd name="connsiteX42" fmla="*/ 2645126 w 3152805"/>
              <a:gd name="connsiteY42" fmla="*/ 1240354 h 1344197"/>
              <a:gd name="connsiteX43" fmla="*/ 2376863 w 3152805"/>
              <a:gd name="connsiteY43" fmla="*/ 1179778 h 1344197"/>
              <a:gd name="connsiteX44" fmla="*/ 2192253 w 3152805"/>
              <a:gd name="connsiteY44" fmla="*/ 1139395 h 1344197"/>
              <a:gd name="connsiteX45" fmla="*/ 2030718 w 3152805"/>
              <a:gd name="connsiteY45" fmla="*/ 1101896 h 1344197"/>
              <a:gd name="connsiteX46" fmla="*/ 1828800 w 3152805"/>
              <a:gd name="connsiteY46" fmla="*/ 1052858 h 1344197"/>
              <a:gd name="connsiteX47" fmla="*/ 1416311 w 3152805"/>
              <a:gd name="connsiteY47" fmla="*/ 928823 h 134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152805" h="1344197">
                <a:moveTo>
                  <a:pt x="1416311" y="928823"/>
                </a:moveTo>
                <a:lnTo>
                  <a:pt x="1165355" y="842287"/>
                </a:lnTo>
                <a:lnTo>
                  <a:pt x="977860" y="770173"/>
                </a:lnTo>
                <a:lnTo>
                  <a:pt x="848056" y="712482"/>
                </a:lnTo>
                <a:lnTo>
                  <a:pt x="669214" y="623062"/>
                </a:lnTo>
                <a:lnTo>
                  <a:pt x="412490" y="473065"/>
                </a:lnTo>
                <a:lnTo>
                  <a:pt x="302877" y="403836"/>
                </a:lnTo>
                <a:lnTo>
                  <a:pt x="213456" y="337492"/>
                </a:lnTo>
                <a:lnTo>
                  <a:pt x="149996" y="288455"/>
                </a:lnTo>
                <a:lnTo>
                  <a:pt x="98075" y="242302"/>
                </a:lnTo>
                <a:lnTo>
                  <a:pt x="54807" y="199034"/>
                </a:lnTo>
                <a:lnTo>
                  <a:pt x="25961" y="155766"/>
                </a:lnTo>
                <a:lnTo>
                  <a:pt x="5769" y="109613"/>
                </a:lnTo>
                <a:lnTo>
                  <a:pt x="0" y="80767"/>
                </a:lnTo>
                <a:lnTo>
                  <a:pt x="2885" y="60576"/>
                </a:lnTo>
                <a:lnTo>
                  <a:pt x="14423" y="46153"/>
                </a:lnTo>
                <a:lnTo>
                  <a:pt x="49037" y="31730"/>
                </a:lnTo>
                <a:lnTo>
                  <a:pt x="103844" y="17308"/>
                </a:lnTo>
                <a:lnTo>
                  <a:pt x="164419" y="0"/>
                </a:lnTo>
                <a:lnTo>
                  <a:pt x="533641" y="239417"/>
                </a:lnTo>
                <a:lnTo>
                  <a:pt x="631715" y="308646"/>
                </a:lnTo>
                <a:lnTo>
                  <a:pt x="724020" y="366337"/>
                </a:lnTo>
                <a:lnTo>
                  <a:pt x="807672" y="412490"/>
                </a:lnTo>
                <a:lnTo>
                  <a:pt x="980745" y="496142"/>
                </a:lnTo>
                <a:lnTo>
                  <a:pt x="1116318" y="550948"/>
                </a:lnTo>
                <a:lnTo>
                  <a:pt x="1349966" y="634600"/>
                </a:lnTo>
                <a:lnTo>
                  <a:pt x="1600921" y="715367"/>
                </a:lnTo>
                <a:lnTo>
                  <a:pt x="1837454" y="784596"/>
                </a:lnTo>
                <a:lnTo>
                  <a:pt x="2045141" y="842287"/>
                </a:lnTo>
                <a:lnTo>
                  <a:pt x="2238405" y="891324"/>
                </a:lnTo>
                <a:lnTo>
                  <a:pt x="2434554" y="937477"/>
                </a:lnTo>
                <a:lnTo>
                  <a:pt x="2630703" y="974976"/>
                </a:lnTo>
                <a:lnTo>
                  <a:pt x="2795122" y="1000937"/>
                </a:lnTo>
                <a:lnTo>
                  <a:pt x="2913388" y="1015359"/>
                </a:lnTo>
                <a:lnTo>
                  <a:pt x="3005694" y="1021128"/>
                </a:lnTo>
                <a:lnTo>
                  <a:pt x="3051846" y="1024013"/>
                </a:lnTo>
                <a:lnTo>
                  <a:pt x="3152805" y="1000937"/>
                </a:lnTo>
                <a:lnTo>
                  <a:pt x="3054731" y="1344197"/>
                </a:lnTo>
                <a:lnTo>
                  <a:pt x="2991271" y="1321121"/>
                </a:lnTo>
                <a:lnTo>
                  <a:pt x="2962425" y="1306698"/>
                </a:lnTo>
                <a:lnTo>
                  <a:pt x="2916273" y="1289391"/>
                </a:lnTo>
                <a:lnTo>
                  <a:pt x="2852813" y="1280737"/>
                </a:lnTo>
                <a:lnTo>
                  <a:pt x="2645126" y="1240354"/>
                </a:lnTo>
                <a:lnTo>
                  <a:pt x="2376863" y="1179778"/>
                </a:lnTo>
                <a:lnTo>
                  <a:pt x="2192253" y="1139395"/>
                </a:lnTo>
                <a:lnTo>
                  <a:pt x="2030718" y="1101896"/>
                </a:lnTo>
                <a:lnTo>
                  <a:pt x="1828800" y="1052858"/>
                </a:lnTo>
                <a:lnTo>
                  <a:pt x="1416311" y="9288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3CA971A-CEB6-794F-BD54-D434452A8229}"/>
              </a:ext>
            </a:extLst>
          </p:cNvPr>
          <p:cNvSpPr/>
          <p:nvPr/>
        </p:nvSpPr>
        <p:spPr>
          <a:xfrm>
            <a:off x="5265738" y="5176838"/>
            <a:ext cx="723900" cy="628650"/>
          </a:xfrm>
          <a:custGeom>
            <a:avLst/>
            <a:gdLst>
              <a:gd name="connsiteX0" fmla="*/ 219075 w 723900"/>
              <a:gd name="connsiteY0" fmla="*/ 123825 h 628650"/>
              <a:gd name="connsiteX1" fmla="*/ 373856 w 723900"/>
              <a:gd name="connsiteY1" fmla="*/ 221456 h 628650"/>
              <a:gd name="connsiteX2" fmla="*/ 414337 w 723900"/>
              <a:gd name="connsiteY2" fmla="*/ 240506 h 628650"/>
              <a:gd name="connsiteX3" fmla="*/ 447675 w 723900"/>
              <a:gd name="connsiteY3" fmla="*/ 252412 h 628650"/>
              <a:gd name="connsiteX4" fmla="*/ 473869 w 723900"/>
              <a:gd name="connsiteY4" fmla="*/ 259556 h 628650"/>
              <a:gd name="connsiteX5" fmla="*/ 502444 w 723900"/>
              <a:gd name="connsiteY5" fmla="*/ 264318 h 628650"/>
              <a:gd name="connsiteX6" fmla="*/ 545306 w 723900"/>
              <a:gd name="connsiteY6" fmla="*/ 259556 h 628650"/>
              <a:gd name="connsiteX7" fmla="*/ 590550 w 723900"/>
              <a:gd name="connsiteY7" fmla="*/ 250031 h 628650"/>
              <a:gd name="connsiteX8" fmla="*/ 723900 w 723900"/>
              <a:gd name="connsiteY8" fmla="*/ 169068 h 628650"/>
              <a:gd name="connsiteX9" fmla="*/ 447675 w 723900"/>
              <a:gd name="connsiteY9" fmla="*/ 628650 h 628650"/>
              <a:gd name="connsiteX10" fmla="*/ 416719 w 723900"/>
              <a:gd name="connsiteY10" fmla="*/ 566737 h 628650"/>
              <a:gd name="connsiteX11" fmla="*/ 395287 w 723900"/>
              <a:gd name="connsiteY11" fmla="*/ 516731 h 628650"/>
              <a:gd name="connsiteX12" fmla="*/ 371475 w 723900"/>
              <a:gd name="connsiteY12" fmla="*/ 476250 h 628650"/>
              <a:gd name="connsiteX13" fmla="*/ 319087 w 723900"/>
              <a:gd name="connsiteY13" fmla="*/ 407193 h 628650"/>
              <a:gd name="connsiteX14" fmla="*/ 233362 w 723900"/>
              <a:gd name="connsiteY14" fmla="*/ 297656 h 628650"/>
              <a:gd name="connsiteX15" fmla="*/ 135731 w 723900"/>
              <a:gd name="connsiteY15" fmla="*/ 188118 h 628650"/>
              <a:gd name="connsiteX16" fmla="*/ 47625 w 723900"/>
              <a:gd name="connsiteY16" fmla="*/ 97631 h 628650"/>
              <a:gd name="connsiteX17" fmla="*/ 16669 w 723900"/>
              <a:gd name="connsiteY17" fmla="*/ 69056 h 628650"/>
              <a:gd name="connsiteX18" fmla="*/ 7144 w 723900"/>
              <a:gd name="connsiteY18" fmla="*/ 54768 h 628650"/>
              <a:gd name="connsiteX19" fmla="*/ 0 w 723900"/>
              <a:gd name="connsiteY19" fmla="*/ 30956 h 628650"/>
              <a:gd name="connsiteX20" fmla="*/ 0 w 723900"/>
              <a:gd name="connsiteY20" fmla="*/ 19050 h 628650"/>
              <a:gd name="connsiteX21" fmla="*/ 7144 w 723900"/>
              <a:gd name="connsiteY21" fmla="*/ 2381 h 628650"/>
              <a:gd name="connsiteX22" fmla="*/ 19050 w 723900"/>
              <a:gd name="connsiteY22" fmla="*/ 0 h 628650"/>
              <a:gd name="connsiteX23" fmla="*/ 42862 w 723900"/>
              <a:gd name="connsiteY23" fmla="*/ 2381 h 628650"/>
              <a:gd name="connsiteX24" fmla="*/ 92869 w 723900"/>
              <a:gd name="connsiteY24" fmla="*/ 33337 h 628650"/>
              <a:gd name="connsiteX25" fmla="*/ 219075 w 723900"/>
              <a:gd name="connsiteY25" fmla="*/ 12382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23900" h="628650">
                <a:moveTo>
                  <a:pt x="219075" y="123825"/>
                </a:moveTo>
                <a:lnTo>
                  <a:pt x="373856" y="221456"/>
                </a:lnTo>
                <a:lnTo>
                  <a:pt x="414337" y="240506"/>
                </a:lnTo>
                <a:lnTo>
                  <a:pt x="447675" y="252412"/>
                </a:lnTo>
                <a:lnTo>
                  <a:pt x="473869" y="259556"/>
                </a:lnTo>
                <a:lnTo>
                  <a:pt x="502444" y="264318"/>
                </a:lnTo>
                <a:lnTo>
                  <a:pt x="545306" y="259556"/>
                </a:lnTo>
                <a:lnTo>
                  <a:pt x="590550" y="250031"/>
                </a:lnTo>
                <a:lnTo>
                  <a:pt x="723900" y="169068"/>
                </a:lnTo>
                <a:lnTo>
                  <a:pt x="447675" y="628650"/>
                </a:lnTo>
                <a:lnTo>
                  <a:pt x="416719" y="566737"/>
                </a:lnTo>
                <a:lnTo>
                  <a:pt x="395287" y="516731"/>
                </a:lnTo>
                <a:lnTo>
                  <a:pt x="371475" y="476250"/>
                </a:lnTo>
                <a:lnTo>
                  <a:pt x="319087" y="407193"/>
                </a:lnTo>
                <a:lnTo>
                  <a:pt x="233362" y="297656"/>
                </a:lnTo>
                <a:lnTo>
                  <a:pt x="135731" y="188118"/>
                </a:lnTo>
                <a:lnTo>
                  <a:pt x="47625" y="97631"/>
                </a:lnTo>
                <a:lnTo>
                  <a:pt x="16669" y="69056"/>
                </a:lnTo>
                <a:lnTo>
                  <a:pt x="7144" y="54768"/>
                </a:lnTo>
                <a:lnTo>
                  <a:pt x="0" y="30956"/>
                </a:lnTo>
                <a:lnTo>
                  <a:pt x="0" y="19050"/>
                </a:lnTo>
                <a:lnTo>
                  <a:pt x="7144" y="2381"/>
                </a:lnTo>
                <a:lnTo>
                  <a:pt x="19050" y="0"/>
                </a:lnTo>
                <a:lnTo>
                  <a:pt x="42862" y="2381"/>
                </a:lnTo>
                <a:lnTo>
                  <a:pt x="92869" y="33337"/>
                </a:lnTo>
                <a:lnTo>
                  <a:pt x="219075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575FD20-A9E4-BA4C-8C2A-814FFA913F3F}"/>
              </a:ext>
            </a:extLst>
          </p:cNvPr>
          <p:cNvSpPr/>
          <p:nvPr/>
        </p:nvSpPr>
        <p:spPr>
          <a:xfrm rot="16200000">
            <a:off x="2998788" y="2566988"/>
            <a:ext cx="3927475" cy="2028825"/>
          </a:xfrm>
          <a:custGeom>
            <a:avLst/>
            <a:gdLst>
              <a:gd name="connsiteX0" fmla="*/ 1879600 w 3927475"/>
              <a:gd name="connsiteY0" fmla="*/ 1552575 h 2028825"/>
              <a:gd name="connsiteX1" fmla="*/ 1619250 w 3927475"/>
              <a:gd name="connsiteY1" fmla="*/ 1425575 h 2028825"/>
              <a:gd name="connsiteX2" fmla="*/ 1425575 w 3927475"/>
              <a:gd name="connsiteY2" fmla="*/ 1317625 h 2028825"/>
              <a:gd name="connsiteX3" fmla="*/ 1200150 w 3927475"/>
              <a:gd name="connsiteY3" fmla="*/ 1177925 h 2028825"/>
              <a:gd name="connsiteX4" fmla="*/ 1066800 w 3927475"/>
              <a:gd name="connsiteY4" fmla="*/ 1089025 h 2028825"/>
              <a:gd name="connsiteX5" fmla="*/ 911225 w 3927475"/>
              <a:gd name="connsiteY5" fmla="*/ 974725 h 2028825"/>
              <a:gd name="connsiteX6" fmla="*/ 742950 w 3927475"/>
              <a:gd name="connsiteY6" fmla="*/ 838200 h 2028825"/>
              <a:gd name="connsiteX7" fmla="*/ 596900 w 3927475"/>
              <a:gd name="connsiteY7" fmla="*/ 708025 h 2028825"/>
              <a:gd name="connsiteX8" fmla="*/ 460375 w 3927475"/>
              <a:gd name="connsiteY8" fmla="*/ 577850 h 2028825"/>
              <a:gd name="connsiteX9" fmla="*/ 311150 w 3927475"/>
              <a:gd name="connsiteY9" fmla="*/ 425450 h 2028825"/>
              <a:gd name="connsiteX10" fmla="*/ 174625 w 3927475"/>
              <a:gd name="connsiteY10" fmla="*/ 266700 h 2028825"/>
              <a:gd name="connsiteX11" fmla="*/ 69850 w 3927475"/>
              <a:gd name="connsiteY11" fmla="*/ 130175 h 2028825"/>
              <a:gd name="connsiteX12" fmla="*/ 15875 w 3927475"/>
              <a:gd name="connsiteY12" fmla="*/ 63500 h 2028825"/>
              <a:gd name="connsiteX13" fmla="*/ 3175 w 3927475"/>
              <a:gd name="connsiteY13" fmla="*/ 41275 h 2028825"/>
              <a:gd name="connsiteX14" fmla="*/ 0 w 3927475"/>
              <a:gd name="connsiteY14" fmla="*/ 22225 h 2028825"/>
              <a:gd name="connsiteX15" fmla="*/ 3175 w 3927475"/>
              <a:gd name="connsiteY15" fmla="*/ 6350 h 2028825"/>
              <a:gd name="connsiteX16" fmla="*/ 12700 w 3927475"/>
              <a:gd name="connsiteY16" fmla="*/ 0 h 2028825"/>
              <a:gd name="connsiteX17" fmla="*/ 38100 w 3927475"/>
              <a:gd name="connsiteY17" fmla="*/ 0 h 2028825"/>
              <a:gd name="connsiteX18" fmla="*/ 85725 w 3927475"/>
              <a:gd name="connsiteY18" fmla="*/ 31750 h 2028825"/>
              <a:gd name="connsiteX19" fmla="*/ 231775 w 3927475"/>
              <a:gd name="connsiteY19" fmla="*/ 184150 h 2028825"/>
              <a:gd name="connsiteX20" fmla="*/ 438150 w 3927475"/>
              <a:gd name="connsiteY20" fmla="*/ 368300 h 2028825"/>
              <a:gd name="connsiteX21" fmla="*/ 622300 w 3927475"/>
              <a:gd name="connsiteY21" fmla="*/ 523875 h 2028825"/>
              <a:gd name="connsiteX22" fmla="*/ 803275 w 3927475"/>
              <a:gd name="connsiteY22" fmla="*/ 660400 h 2028825"/>
              <a:gd name="connsiteX23" fmla="*/ 965200 w 3927475"/>
              <a:gd name="connsiteY23" fmla="*/ 777875 h 2028825"/>
              <a:gd name="connsiteX24" fmla="*/ 1196975 w 3927475"/>
              <a:gd name="connsiteY24" fmla="*/ 930275 h 2028825"/>
              <a:gd name="connsiteX25" fmla="*/ 1473200 w 3927475"/>
              <a:gd name="connsiteY25" fmla="*/ 1095375 h 2028825"/>
              <a:gd name="connsiteX26" fmla="*/ 1768475 w 3927475"/>
              <a:gd name="connsiteY26" fmla="*/ 1244600 h 2028825"/>
              <a:gd name="connsiteX27" fmla="*/ 2028825 w 3927475"/>
              <a:gd name="connsiteY27" fmla="*/ 1358900 h 2028825"/>
              <a:gd name="connsiteX28" fmla="*/ 2251075 w 3927475"/>
              <a:gd name="connsiteY28" fmla="*/ 1441450 h 2028825"/>
              <a:gd name="connsiteX29" fmla="*/ 2400300 w 3927475"/>
              <a:gd name="connsiteY29" fmla="*/ 1495425 h 2028825"/>
              <a:gd name="connsiteX30" fmla="*/ 2511425 w 3927475"/>
              <a:gd name="connsiteY30" fmla="*/ 1527175 h 2028825"/>
              <a:gd name="connsiteX31" fmla="*/ 2606675 w 3927475"/>
              <a:gd name="connsiteY31" fmla="*/ 1552575 h 2028825"/>
              <a:gd name="connsiteX32" fmla="*/ 2778125 w 3927475"/>
              <a:gd name="connsiteY32" fmla="*/ 1574800 h 2028825"/>
              <a:gd name="connsiteX33" fmla="*/ 2984500 w 3927475"/>
              <a:gd name="connsiteY33" fmla="*/ 1616075 h 2028825"/>
              <a:gd name="connsiteX34" fmla="*/ 3155950 w 3927475"/>
              <a:gd name="connsiteY34" fmla="*/ 1641475 h 2028825"/>
              <a:gd name="connsiteX35" fmla="*/ 3355975 w 3927475"/>
              <a:gd name="connsiteY35" fmla="*/ 1660525 h 2028825"/>
              <a:gd name="connsiteX36" fmla="*/ 3543300 w 3927475"/>
              <a:gd name="connsiteY36" fmla="*/ 1666875 h 2028825"/>
              <a:gd name="connsiteX37" fmla="*/ 3603625 w 3927475"/>
              <a:gd name="connsiteY37" fmla="*/ 1663700 h 2028825"/>
              <a:gd name="connsiteX38" fmla="*/ 3654425 w 3927475"/>
              <a:gd name="connsiteY38" fmla="*/ 1651000 h 2028825"/>
              <a:gd name="connsiteX39" fmla="*/ 3695700 w 3927475"/>
              <a:gd name="connsiteY39" fmla="*/ 1625600 h 2028825"/>
              <a:gd name="connsiteX40" fmla="*/ 3727450 w 3927475"/>
              <a:gd name="connsiteY40" fmla="*/ 1593850 h 2028825"/>
              <a:gd name="connsiteX41" fmla="*/ 3752850 w 3927475"/>
              <a:gd name="connsiteY41" fmla="*/ 1562100 h 2028825"/>
              <a:gd name="connsiteX42" fmla="*/ 3778250 w 3927475"/>
              <a:gd name="connsiteY42" fmla="*/ 1514475 h 2028825"/>
              <a:gd name="connsiteX43" fmla="*/ 3803650 w 3927475"/>
              <a:gd name="connsiteY43" fmla="*/ 1460500 h 2028825"/>
              <a:gd name="connsiteX44" fmla="*/ 3819525 w 3927475"/>
              <a:gd name="connsiteY44" fmla="*/ 1428750 h 2028825"/>
              <a:gd name="connsiteX45" fmla="*/ 3835400 w 3927475"/>
              <a:gd name="connsiteY45" fmla="*/ 1412875 h 2028825"/>
              <a:gd name="connsiteX46" fmla="*/ 3863975 w 3927475"/>
              <a:gd name="connsiteY46" fmla="*/ 1406525 h 2028825"/>
              <a:gd name="connsiteX47" fmla="*/ 3883025 w 3927475"/>
              <a:gd name="connsiteY47" fmla="*/ 1416050 h 2028825"/>
              <a:gd name="connsiteX48" fmla="*/ 3905250 w 3927475"/>
              <a:gd name="connsiteY48" fmla="*/ 1447800 h 2028825"/>
              <a:gd name="connsiteX49" fmla="*/ 3921125 w 3927475"/>
              <a:gd name="connsiteY49" fmla="*/ 1504950 h 2028825"/>
              <a:gd name="connsiteX50" fmla="*/ 3927475 w 3927475"/>
              <a:gd name="connsiteY50" fmla="*/ 1568450 h 2028825"/>
              <a:gd name="connsiteX51" fmla="*/ 3917950 w 3927475"/>
              <a:gd name="connsiteY51" fmla="*/ 1663700 h 2028825"/>
              <a:gd name="connsiteX52" fmla="*/ 3902075 w 3927475"/>
              <a:gd name="connsiteY52" fmla="*/ 1736725 h 2028825"/>
              <a:gd name="connsiteX53" fmla="*/ 3873500 w 3927475"/>
              <a:gd name="connsiteY53" fmla="*/ 1803400 h 2028825"/>
              <a:gd name="connsiteX54" fmla="*/ 3838575 w 3927475"/>
              <a:gd name="connsiteY54" fmla="*/ 1863725 h 2028825"/>
              <a:gd name="connsiteX55" fmla="*/ 3768725 w 3927475"/>
              <a:gd name="connsiteY55" fmla="*/ 1955800 h 2028825"/>
              <a:gd name="connsiteX56" fmla="*/ 3708400 w 3927475"/>
              <a:gd name="connsiteY56" fmla="*/ 2012950 h 2028825"/>
              <a:gd name="connsiteX57" fmla="*/ 3692525 w 3927475"/>
              <a:gd name="connsiteY57" fmla="*/ 2022475 h 2028825"/>
              <a:gd name="connsiteX58" fmla="*/ 3670300 w 3927475"/>
              <a:gd name="connsiteY58" fmla="*/ 2028825 h 2028825"/>
              <a:gd name="connsiteX59" fmla="*/ 3632200 w 3927475"/>
              <a:gd name="connsiteY59" fmla="*/ 2019300 h 2028825"/>
              <a:gd name="connsiteX60" fmla="*/ 3609975 w 3927475"/>
              <a:gd name="connsiteY60" fmla="*/ 2003425 h 2028825"/>
              <a:gd name="connsiteX61" fmla="*/ 3571875 w 3927475"/>
              <a:gd name="connsiteY61" fmla="*/ 1968500 h 2028825"/>
              <a:gd name="connsiteX62" fmla="*/ 3521075 w 3927475"/>
              <a:gd name="connsiteY62" fmla="*/ 1949450 h 2028825"/>
              <a:gd name="connsiteX63" fmla="*/ 3429000 w 3927475"/>
              <a:gd name="connsiteY63" fmla="*/ 1933575 h 2028825"/>
              <a:gd name="connsiteX64" fmla="*/ 3302000 w 3927475"/>
              <a:gd name="connsiteY64" fmla="*/ 1924050 h 2028825"/>
              <a:gd name="connsiteX65" fmla="*/ 3178175 w 3927475"/>
              <a:gd name="connsiteY65" fmla="*/ 1905000 h 2028825"/>
              <a:gd name="connsiteX66" fmla="*/ 3016250 w 3927475"/>
              <a:gd name="connsiteY66" fmla="*/ 1879600 h 2028825"/>
              <a:gd name="connsiteX67" fmla="*/ 2825750 w 3927475"/>
              <a:gd name="connsiteY67" fmla="*/ 1847850 h 2028825"/>
              <a:gd name="connsiteX68" fmla="*/ 2654300 w 3927475"/>
              <a:gd name="connsiteY68" fmla="*/ 1825625 h 2028825"/>
              <a:gd name="connsiteX69" fmla="*/ 2498725 w 3927475"/>
              <a:gd name="connsiteY69" fmla="*/ 1784350 h 2028825"/>
              <a:gd name="connsiteX70" fmla="*/ 2273300 w 3927475"/>
              <a:gd name="connsiteY70" fmla="*/ 1711325 h 2028825"/>
              <a:gd name="connsiteX71" fmla="*/ 2051050 w 3927475"/>
              <a:gd name="connsiteY71" fmla="*/ 1625600 h 2028825"/>
              <a:gd name="connsiteX72" fmla="*/ 1879600 w 3927475"/>
              <a:gd name="connsiteY72" fmla="*/ 1552575 h 202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927475" h="2028825">
                <a:moveTo>
                  <a:pt x="1879600" y="1552575"/>
                </a:moveTo>
                <a:lnTo>
                  <a:pt x="1619250" y="1425575"/>
                </a:lnTo>
                <a:lnTo>
                  <a:pt x="1425575" y="1317625"/>
                </a:lnTo>
                <a:lnTo>
                  <a:pt x="1200150" y="1177925"/>
                </a:lnTo>
                <a:lnTo>
                  <a:pt x="1066800" y="1089025"/>
                </a:lnTo>
                <a:lnTo>
                  <a:pt x="911225" y="974725"/>
                </a:lnTo>
                <a:lnTo>
                  <a:pt x="742950" y="838200"/>
                </a:lnTo>
                <a:lnTo>
                  <a:pt x="596900" y="708025"/>
                </a:lnTo>
                <a:lnTo>
                  <a:pt x="460375" y="577850"/>
                </a:lnTo>
                <a:lnTo>
                  <a:pt x="311150" y="425450"/>
                </a:lnTo>
                <a:lnTo>
                  <a:pt x="174625" y="266700"/>
                </a:lnTo>
                <a:lnTo>
                  <a:pt x="69850" y="130175"/>
                </a:lnTo>
                <a:lnTo>
                  <a:pt x="15875" y="63500"/>
                </a:lnTo>
                <a:lnTo>
                  <a:pt x="3175" y="41275"/>
                </a:lnTo>
                <a:lnTo>
                  <a:pt x="0" y="22225"/>
                </a:lnTo>
                <a:lnTo>
                  <a:pt x="3175" y="6350"/>
                </a:lnTo>
                <a:lnTo>
                  <a:pt x="12700" y="0"/>
                </a:lnTo>
                <a:lnTo>
                  <a:pt x="38100" y="0"/>
                </a:lnTo>
                <a:lnTo>
                  <a:pt x="85725" y="31750"/>
                </a:lnTo>
                <a:lnTo>
                  <a:pt x="231775" y="184150"/>
                </a:lnTo>
                <a:lnTo>
                  <a:pt x="438150" y="368300"/>
                </a:lnTo>
                <a:lnTo>
                  <a:pt x="622300" y="523875"/>
                </a:lnTo>
                <a:lnTo>
                  <a:pt x="803275" y="660400"/>
                </a:lnTo>
                <a:lnTo>
                  <a:pt x="965200" y="777875"/>
                </a:lnTo>
                <a:lnTo>
                  <a:pt x="1196975" y="930275"/>
                </a:lnTo>
                <a:lnTo>
                  <a:pt x="1473200" y="1095375"/>
                </a:lnTo>
                <a:lnTo>
                  <a:pt x="1768475" y="1244600"/>
                </a:lnTo>
                <a:lnTo>
                  <a:pt x="2028825" y="1358900"/>
                </a:lnTo>
                <a:lnTo>
                  <a:pt x="2251075" y="1441450"/>
                </a:lnTo>
                <a:lnTo>
                  <a:pt x="2400300" y="1495425"/>
                </a:lnTo>
                <a:lnTo>
                  <a:pt x="2511425" y="1527175"/>
                </a:lnTo>
                <a:lnTo>
                  <a:pt x="2606675" y="1552575"/>
                </a:lnTo>
                <a:lnTo>
                  <a:pt x="2778125" y="1574800"/>
                </a:lnTo>
                <a:lnTo>
                  <a:pt x="2984500" y="1616075"/>
                </a:lnTo>
                <a:lnTo>
                  <a:pt x="3155950" y="1641475"/>
                </a:lnTo>
                <a:lnTo>
                  <a:pt x="3355975" y="1660525"/>
                </a:lnTo>
                <a:lnTo>
                  <a:pt x="3543300" y="1666875"/>
                </a:lnTo>
                <a:lnTo>
                  <a:pt x="3603625" y="1663700"/>
                </a:lnTo>
                <a:lnTo>
                  <a:pt x="3654425" y="1651000"/>
                </a:lnTo>
                <a:lnTo>
                  <a:pt x="3695700" y="1625600"/>
                </a:lnTo>
                <a:lnTo>
                  <a:pt x="3727450" y="1593850"/>
                </a:lnTo>
                <a:lnTo>
                  <a:pt x="3752850" y="1562100"/>
                </a:lnTo>
                <a:lnTo>
                  <a:pt x="3778250" y="1514475"/>
                </a:lnTo>
                <a:lnTo>
                  <a:pt x="3803650" y="1460500"/>
                </a:lnTo>
                <a:lnTo>
                  <a:pt x="3819525" y="1428750"/>
                </a:lnTo>
                <a:lnTo>
                  <a:pt x="3835400" y="1412875"/>
                </a:lnTo>
                <a:lnTo>
                  <a:pt x="3863975" y="1406525"/>
                </a:lnTo>
                <a:lnTo>
                  <a:pt x="3883025" y="1416050"/>
                </a:lnTo>
                <a:lnTo>
                  <a:pt x="3905250" y="1447800"/>
                </a:lnTo>
                <a:lnTo>
                  <a:pt x="3921125" y="1504950"/>
                </a:lnTo>
                <a:lnTo>
                  <a:pt x="3927475" y="1568450"/>
                </a:lnTo>
                <a:lnTo>
                  <a:pt x="3917950" y="1663700"/>
                </a:lnTo>
                <a:lnTo>
                  <a:pt x="3902075" y="1736725"/>
                </a:lnTo>
                <a:lnTo>
                  <a:pt x="3873500" y="1803400"/>
                </a:lnTo>
                <a:lnTo>
                  <a:pt x="3838575" y="1863725"/>
                </a:lnTo>
                <a:lnTo>
                  <a:pt x="3768725" y="1955800"/>
                </a:lnTo>
                <a:lnTo>
                  <a:pt x="3708400" y="2012950"/>
                </a:lnTo>
                <a:lnTo>
                  <a:pt x="3692525" y="2022475"/>
                </a:lnTo>
                <a:lnTo>
                  <a:pt x="3670300" y="2028825"/>
                </a:lnTo>
                <a:lnTo>
                  <a:pt x="3632200" y="2019300"/>
                </a:lnTo>
                <a:lnTo>
                  <a:pt x="3609975" y="2003425"/>
                </a:lnTo>
                <a:lnTo>
                  <a:pt x="3571875" y="1968500"/>
                </a:lnTo>
                <a:lnTo>
                  <a:pt x="3521075" y="1949450"/>
                </a:lnTo>
                <a:lnTo>
                  <a:pt x="3429000" y="1933575"/>
                </a:lnTo>
                <a:lnTo>
                  <a:pt x="3302000" y="1924050"/>
                </a:lnTo>
                <a:lnTo>
                  <a:pt x="3178175" y="1905000"/>
                </a:lnTo>
                <a:lnTo>
                  <a:pt x="3016250" y="1879600"/>
                </a:lnTo>
                <a:lnTo>
                  <a:pt x="2825750" y="1847850"/>
                </a:lnTo>
                <a:lnTo>
                  <a:pt x="2654300" y="1825625"/>
                </a:lnTo>
                <a:lnTo>
                  <a:pt x="2498725" y="1784350"/>
                </a:lnTo>
                <a:lnTo>
                  <a:pt x="2273300" y="1711325"/>
                </a:lnTo>
                <a:lnTo>
                  <a:pt x="2051050" y="1625600"/>
                </a:lnTo>
                <a:lnTo>
                  <a:pt x="1879600" y="1552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98C5A2-1D90-4287-A41C-D1A8D6E7D2B1}"/>
              </a:ext>
            </a:extLst>
          </p:cNvPr>
          <p:cNvGrpSpPr/>
          <p:nvPr/>
        </p:nvGrpSpPr>
        <p:grpSpPr>
          <a:xfrm>
            <a:off x="2466975" y="1608154"/>
            <a:ext cx="4633913" cy="4292600"/>
            <a:chOff x="2619375" y="1770063"/>
            <a:chExt cx="4633913" cy="4292600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888B972A-1347-47E3-B197-E04C8ADAB966}"/>
                </a:ext>
              </a:extLst>
            </p:cNvPr>
            <p:cNvSpPr/>
            <p:nvPr/>
          </p:nvSpPr>
          <p:spPr>
            <a:xfrm>
              <a:off x="2800350" y="25257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F6DB942A-7A5A-40E9-96A1-D9358C69C88E}"/>
                </a:ext>
              </a:extLst>
            </p:cNvPr>
            <p:cNvSpPr/>
            <p:nvPr/>
          </p:nvSpPr>
          <p:spPr>
            <a:xfrm rot="16200000">
              <a:off x="2816226" y="34099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D394C4F3-D337-4B2E-8DC1-44A89D826352}"/>
                </a:ext>
              </a:extLst>
            </p:cNvPr>
            <p:cNvSpPr/>
            <p:nvPr/>
          </p:nvSpPr>
          <p:spPr>
            <a:xfrm>
              <a:off x="2619375" y="42005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AAED728E-4788-46F6-8DD1-1A63FC243E1C}"/>
                </a:ext>
              </a:extLst>
            </p:cNvPr>
            <p:cNvSpPr/>
            <p:nvPr/>
          </p:nvSpPr>
          <p:spPr>
            <a:xfrm>
              <a:off x="4532313" y="26654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B958F151-4147-46D6-906E-C47DA6C0E43E}"/>
                </a:ext>
              </a:extLst>
            </p:cNvPr>
            <p:cNvSpPr/>
            <p:nvPr/>
          </p:nvSpPr>
          <p:spPr>
            <a:xfrm rot="16200000">
              <a:off x="4931569" y="38139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FD114D0-9E5D-4C8F-A041-75FF18E0F84B}"/>
                </a:ext>
              </a:extLst>
            </p:cNvPr>
            <p:cNvSpPr/>
            <p:nvPr/>
          </p:nvSpPr>
          <p:spPr>
            <a:xfrm>
              <a:off x="5418138" y="53292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3AF1094E-7F34-4AFC-AC67-FE1A7A6E6309}"/>
                </a:ext>
              </a:extLst>
            </p:cNvPr>
            <p:cNvSpPr/>
            <p:nvPr/>
          </p:nvSpPr>
          <p:spPr>
            <a:xfrm rot="16200000">
              <a:off x="3151188" y="27193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67C6C1-35F5-4099-A4B6-FBCE18EBBBC5}"/>
              </a:ext>
            </a:extLst>
          </p:cNvPr>
          <p:cNvGrpSpPr/>
          <p:nvPr/>
        </p:nvGrpSpPr>
        <p:grpSpPr>
          <a:xfrm>
            <a:off x="2466975" y="1617663"/>
            <a:ext cx="4633913" cy="4292600"/>
            <a:chOff x="2466975" y="1617663"/>
            <a:chExt cx="4633913" cy="4292600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5A613B12-12CD-4C8D-8D0C-BF2A1DF345FC}"/>
                </a:ext>
              </a:extLst>
            </p:cNvPr>
            <p:cNvSpPr/>
            <p:nvPr/>
          </p:nvSpPr>
          <p:spPr>
            <a:xfrm>
              <a:off x="2647950" y="23733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1CC5B822-5AC4-4A03-98B4-55AD91B2F741}"/>
                </a:ext>
              </a:extLst>
            </p:cNvPr>
            <p:cNvSpPr/>
            <p:nvPr/>
          </p:nvSpPr>
          <p:spPr>
            <a:xfrm rot="16200000">
              <a:off x="2663826" y="32575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B3575E0E-EAB5-4315-80D5-AC9923DA0B30}"/>
                </a:ext>
              </a:extLst>
            </p:cNvPr>
            <p:cNvSpPr/>
            <p:nvPr/>
          </p:nvSpPr>
          <p:spPr>
            <a:xfrm>
              <a:off x="2466975" y="40481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1B5A4F92-B9F9-4F15-ACAF-D1BD0AA89929}"/>
                </a:ext>
              </a:extLst>
            </p:cNvPr>
            <p:cNvSpPr/>
            <p:nvPr/>
          </p:nvSpPr>
          <p:spPr>
            <a:xfrm>
              <a:off x="4379913" y="25130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6E1DE677-01D7-482E-A137-F5172593D06E}"/>
                </a:ext>
              </a:extLst>
            </p:cNvPr>
            <p:cNvSpPr/>
            <p:nvPr/>
          </p:nvSpPr>
          <p:spPr>
            <a:xfrm rot="16200000">
              <a:off x="4779169" y="36615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81376412-24C0-449D-972B-BB1CAB5DF621}"/>
                </a:ext>
              </a:extLst>
            </p:cNvPr>
            <p:cNvSpPr/>
            <p:nvPr/>
          </p:nvSpPr>
          <p:spPr>
            <a:xfrm>
              <a:off x="5265738" y="51768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27ADEA14-DE49-45E4-A3D7-3F0F961722F7}"/>
                </a:ext>
              </a:extLst>
            </p:cNvPr>
            <p:cNvSpPr/>
            <p:nvPr/>
          </p:nvSpPr>
          <p:spPr>
            <a:xfrm rot="16200000">
              <a:off x="2998788" y="25669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6236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3B1DB4-5761-4629-9BCC-A662CCF35939}"/>
              </a:ext>
            </a:extLst>
          </p:cNvPr>
          <p:cNvGrpSpPr/>
          <p:nvPr/>
        </p:nvGrpSpPr>
        <p:grpSpPr>
          <a:xfrm>
            <a:off x="2466975" y="1617663"/>
            <a:ext cx="4633913" cy="4292600"/>
            <a:chOff x="2466975" y="1617663"/>
            <a:chExt cx="4633913" cy="42926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44C6452-94F0-1048-9F83-79993354CA0C}"/>
                </a:ext>
              </a:extLst>
            </p:cNvPr>
            <p:cNvSpPr/>
            <p:nvPr/>
          </p:nvSpPr>
          <p:spPr>
            <a:xfrm>
              <a:off x="2647950" y="23733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EDCFD43-1D94-4B43-AA04-224EF7F19F87}"/>
                </a:ext>
              </a:extLst>
            </p:cNvPr>
            <p:cNvSpPr/>
            <p:nvPr/>
          </p:nvSpPr>
          <p:spPr>
            <a:xfrm rot="16200000">
              <a:off x="2663826" y="32575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BCA2D01-99F4-DA40-B734-FCEC70B4CDEC}"/>
                </a:ext>
              </a:extLst>
            </p:cNvPr>
            <p:cNvSpPr/>
            <p:nvPr/>
          </p:nvSpPr>
          <p:spPr>
            <a:xfrm>
              <a:off x="2466975" y="40481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84395AC-B417-6946-81E6-43EC5BE27E43}"/>
                </a:ext>
              </a:extLst>
            </p:cNvPr>
            <p:cNvSpPr/>
            <p:nvPr/>
          </p:nvSpPr>
          <p:spPr>
            <a:xfrm>
              <a:off x="4379913" y="25130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2280A0C-0B5F-EC4E-BC8D-9FCD70F8B41E}"/>
                </a:ext>
              </a:extLst>
            </p:cNvPr>
            <p:cNvSpPr/>
            <p:nvPr/>
          </p:nvSpPr>
          <p:spPr>
            <a:xfrm rot="16200000">
              <a:off x="4779169" y="36615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996AB2A-4E89-B34A-A856-A76FBFEC2881}"/>
                </a:ext>
              </a:extLst>
            </p:cNvPr>
            <p:cNvSpPr/>
            <p:nvPr/>
          </p:nvSpPr>
          <p:spPr>
            <a:xfrm>
              <a:off x="5265738" y="51768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B24AC6B-6C25-6C47-BA4C-50EDAA474103}"/>
                </a:ext>
              </a:extLst>
            </p:cNvPr>
            <p:cNvSpPr/>
            <p:nvPr/>
          </p:nvSpPr>
          <p:spPr>
            <a:xfrm rot="16200000">
              <a:off x="2998788" y="25669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070659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71D879-A1F4-3948-A70B-3C11DFA77AC4}"/>
              </a:ext>
            </a:extLst>
          </p:cNvPr>
          <p:cNvSpPr/>
          <p:nvPr/>
        </p:nvSpPr>
        <p:spPr>
          <a:xfrm>
            <a:off x="2395538" y="2562225"/>
            <a:ext cx="1760537" cy="573088"/>
          </a:xfrm>
          <a:custGeom>
            <a:avLst/>
            <a:gdLst>
              <a:gd name="connsiteX0" fmla="*/ 695325 w 1759743"/>
              <a:gd name="connsiteY0" fmla="*/ 273844 h 573881"/>
              <a:gd name="connsiteX1" fmla="*/ 616743 w 1759743"/>
              <a:gd name="connsiteY1" fmla="*/ 295275 h 573881"/>
              <a:gd name="connsiteX2" fmla="*/ 550068 w 1759743"/>
              <a:gd name="connsiteY2" fmla="*/ 309563 h 573881"/>
              <a:gd name="connsiteX3" fmla="*/ 485775 w 1759743"/>
              <a:gd name="connsiteY3" fmla="*/ 319088 h 573881"/>
              <a:gd name="connsiteX4" fmla="*/ 435768 w 1759743"/>
              <a:gd name="connsiteY4" fmla="*/ 326231 h 573881"/>
              <a:gd name="connsiteX5" fmla="*/ 381000 w 1759743"/>
              <a:gd name="connsiteY5" fmla="*/ 330994 h 573881"/>
              <a:gd name="connsiteX6" fmla="*/ 335756 w 1759743"/>
              <a:gd name="connsiteY6" fmla="*/ 333375 h 573881"/>
              <a:gd name="connsiteX7" fmla="*/ 290512 w 1759743"/>
              <a:gd name="connsiteY7" fmla="*/ 330994 h 573881"/>
              <a:gd name="connsiteX8" fmla="*/ 211931 w 1759743"/>
              <a:gd name="connsiteY8" fmla="*/ 321469 h 573881"/>
              <a:gd name="connsiteX9" fmla="*/ 169068 w 1759743"/>
              <a:gd name="connsiteY9" fmla="*/ 311944 h 573881"/>
              <a:gd name="connsiteX10" fmla="*/ 133350 w 1759743"/>
              <a:gd name="connsiteY10" fmla="*/ 302419 h 573881"/>
              <a:gd name="connsiteX11" fmla="*/ 88106 w 1759743"/>
              <a:gd name="connsiteY11" fmla="*/ 283369 h 573881"/>
              <a:gd name="connsiteX12" fmla="*/ 57150 w 1759743"/>
              <a:gd name="connsiteY12" fmla="*/ 269081 h 573881"/>
              <a:gd name="connsiteX13" fmla="*/ 30956 w 1759743"/>
              <a:gd name="connsiteY13" fmla="*/ 259556 h 573881"/>
              <a:gd name="connsiteX14" fmla="*/ 14287 w 1759743"/>
              <a:gd name="connsiteY14" fmla="*/ 259556 h 573881"/>
              <a:gd name="connsiteX15" fmla="*/ 2381 w 1759743"/>
              <a:gd name="connsiteY15" fmla="*/ 264319 h 573881"/>
              <a:gd name="connsiteX16" fmla="*/ 0 w 1759743"/>
              <a:gd name="connsiteY16" fmla="*/ 278606 h 573881"/>
              <a:gd name="connsiteX17" fmla="*/ 4762 w 1759743"/>
              <a:gd name="connsiteY17" fmla="*/ 302419 h 573881"/>
              <a:gd name="connsiteX18" fmla="*/ 14287 w 1759743"/>
              <a:gd name="connsiteY18" fmla="*/ 328613 h 573881"/>
              <a:gd name="connsiteX19" fmla="*/ 38100 w 1759743"/>
              <a:gd name="connsiteY19" fmla="*/ 361950 h 573881"/>
              <a:gd name="connsiteX20" fmla="*/ 85725 w 1759743"/>
              <a:gd name="connsiteY20" fmla="*/ 411956 h 573881"/>
              <a:gd name="connsiteX21" fmla="*/ 133350 w 1759743"/>
              <a:gd name="connsiteY21" fmla="*/ 450056 h 573881"/>
              <a:gd name="connsiteX22" fmla="*/ 185737 w 1759743"/>
              <a:gd name="connsiteY22" fmla="*/ 485775 h 573881"/>
              <a:gd name="connsiteX23" fmla="*/ 245268 w 1759743"/>
              <a:gd name="connsiteY23" fmla="*/ 516731 h 573881"/>
              <a:gd name="connsiteX24" fmla="*/ 319087 w 1759743"/>
              <a:gd name="connsiteY24" fmla="*/ 550069 h 573881"/>
              <a:gd name="connsiteX25" fmla="*/ 364331 w 1759743"/>
              <a:gd name="connsiteY25" fmla="*/ 564356 h 573881"/>
              <a:gd name="connsiteX26" fmla="*/ 407193 w 1759743"/>
              <a:gd name="connsiteY26" fmla="*/ 571500 h 573881"/>
              <a:gd name="connsiteX27" fmla="*/ 452437 w 1759743"/>
              <a:gd name="connsiteY27" fmla="*/ 573881 h 573881"/>
              <a:gd name="connsiteX28" fmla="*/ 504825 w 1759743"/>
              <a:gd name="connsiteY28" fmla="*/ 566738 h 573881"/>
              <a:gd name="connsiteX29" fmla="*/ 566737 w 1759743"/>
              <a:gd name="connsiteY29" fmla="*/ 542925 h 573881"/>
              <a:gd name="connsiteX30" fmla="*/ 604837 w 1759743"/>
              <a:gd name="connsiteY30" fmla="*/ 521494 h 573881"/>
              <a:gd name="connsiteX31" fmla="*/ 688181 w 1759743"/>
              <a:gd name="connsiteY31" fmla="*/ 483394 h 573881"/>
              <a:gd name="connsiteX32" fmla="*/ 809625 w 1759743"/>
              <a:gd name="connsiteY32" fmla="*/ 440531 h 573881"/>
              <a:gd name="connsiteX33" fmla="*/ 897731 w 1759743"/>
              <a:gd name="connsiteY33" fmla="*/ 414338 h 573881"/>
              <a:gd name="connsiteX34" fmla="*/ 995362 w 1759743"/>
              <a:gd name="connsiteY34" fmla="*/ 388144 h 573881"/>
              <a:gd name="connsiteX35" fmla="*/ 1212056 w 1759743"/>
              <a:gd name="connsiteY35" fmla="*/ 314325 h 573881"/>
              <a:gd name="connsiteX36" fmla="*/ 1347787 w 1759743"/>
              <a:gd name="connsiteY36" fmla="*/ 280988 h 573881"/>
              <a:gd name="connsiteX37" fmla="*/ 1464468 w 1759743"/>
              <a:gd name="connsiteY37" fmla="*/ 259556 h 573881"/>
              <a:gd name="connsiteX38" fmla="*/ 1552575 w 1759743"/>
              <a:gd name="connsiteY38" fmla="*/ 247650 h 573881"/>
              <a:gd name="connsiteX39" fmla="*/ 1635918 w 1759743"/>
              <a:gd name="connsiteY39" fmla="*/ 242888 h 573881"/>
              <a:gd name="connsiteX40" fmla="*/ 1666875 w 1759743"/>
              <a:gd name="connsiteY40" fmla="*/ 240506 h 573881"/>
              <a:gd name="connsiteX41" fmla="*/ 1712118 w 1759743"/>
              <a:gd name="connsiteY41" fmla="*/ 221456 h 573881"/>
              <a:gd name="connsiteX42" fmla="*/ 1740693 w 1759743"/>
              <a:gd name="connsiteY42" fmla="*/ 202406 h 573881"/>
              <a:gd name="connsiteX43" fmla="*/ 1757362 w 1759743"/>
              <a:gd name="connsiteY43" fmla="*/ 185738 h 573881"/>
              <a:gd name="connsiteX44" fmla="*/ 1759743 w 1759743"/>
              <a:gd name="connsiteY44" fmla="*/ 169069 h 573881"/>
              <a:gd name="connsiteX45" fmla="*/ 1754981 w 1759743"/>
              <a:gd name="connsiteY45" fmla="*/ 145256 h 573881"/>
              <a:gd name="connsiteX46" fmla="*/ 1743075 w 1759743"/>
              <a:gd name="connsiteY46" fmla="*/ 121444 h 573881"/>
              <a:gd name="connsiteX47" fmla="*/ 1716881 w 1759743"/>
              <a:gd name="connsiteY47" fmla="*/ 85725 h 573881"/>
              <a:gd name="connsiteX48" fmla="*/ 1695450 w 1759743"/>
              <a:gd name="connsiteY48" fmla="*/ 61913 h 573881"/>
              <a:gd name="connsiteX49" fmla="*/ 1666875 w 1759743"/>
              <a:gd name="connsiteY49" fmla="*/ 42863 h 573881"/>
              <a:gd name="connsiteX50" fmla="*/ 1631156 w 1759743"/>
              <a:gd name="connsiteY50" fmla="*/ 21431 h 573881"/>
              <a:gd name="connsiteX51" fmla="*/ 1595437 w 1759743"/>
              <a:gd name="connsiteY51" fmla="*/ 7144 h 573881"/>
              <a:gd name="connsiteX52" fmla="*/ 1574006 w 1759743"/>
              <a:gd name="connsiteY52" fmla="*/ 0 h 573881"/>
              <a:gd name="connsiteX53" fmla="*/ 1559718 w 1759743"/>
              <a:gd name="connsiteY53" fmla="*/ 0 h 573881"/>
              <a:gd name="connsiteX54" fmla="*/ 1516856 w 1759743"/>
              <a:gd name="connsiteY54" fmla="*/ 16669 h 573881"/>
              <a:gd name="connsiteX55" fmla="*/ 1466850 w 1759743"/>
              <a:gd name="connsiteY55" fmla="*/ 45244 h 573881"/>
              <a:gd name="connsiteX56" fmla="*/ 1416843 w 1759743"/>
              <a:gd name="connsiteY56" fmla="*/ 73819 h 573881"/>
              <a:gd name="connsiteX57" fmla="*/ 1354931 w 1759743"/>
              <a:gd name="connsiteY57" fmla="*/ 97631 h 573881"/>
              <a:gd name="connsiteX58" fmla="*/ 1307306 w 1759743"/>
              <a:gd name="connsiteY58" fmla="*/ 111919 h 573881"/>
              <a:gd name="connsiteX59" fmla="*/ 1226343 w 1759743"/>
              <a:gd name="connsiteY59" fmla="*/ 133350 h 573881"/>
              <a:gd name="connsiteX60" fmla="*/ 1031081 w 1759743"/>
              <a:gd name="connsiteY60" fmla="*/ 169069 h 573881"/>
              <a:gd name="connsiteX61" fmla="*/ 883443 w 1759743"/>
              <a:gd name="connsiteY61" fmla="*/ 219075 h 573881"/>
              <a:gd name="connsiteX62" fmla="*/ 695325 w 1759743"/>
              <a:gd name="connsiteY62" fmla="*/ 273844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59743" h="573881">
                <a:moveTo>
                  <a:pt x="695325" y="273844"/>
                </a:moveTo>
                <a:lnTo>
                  <a:pt x="616743" y="295275"/>
                </a:lnTo>
                <a:lnTo>
                  <a:pt x="550068" y="309563"/>
                </a:lnTo>
                <a:lnTo>
                  <a:pt x="485775" y="319088"/>
                </a:lnTo>
                <a:lnTo>
                  <a:pt x="435768" y="326231"/>
                </a:lnTo>
                <a:lnTo>
                  <a:pt x="381000" y="330994"/>
                </a:lnTo>
                <a:lnTo>
                  <a:pt x="335756" y="333375"/>
                </a:lnTo>
                <a:lnTo>
                  <a:pt x="290512" y="330994"/>
                </a:lnTo>
                <a:lnTo>
                  <a:pt x="211931" y="321469"/>
                </a:lnTo>
                <a:lnTo>
                  <a:pt x="169068" y="311944"/>
                </a:lnTo>
                <a:lnTo>
                  <a:pt x="133350" y="302419"/>
                </a:lnTo>
                <a:lnTo>
                  <a:pt x="88106" y="283369"/>
                </a:lnTo>
                <a:lnTo>
                  <a:pt x="57150" y="269081"/>
                </a:lnTo>
                <a:lnTo>
                  <a:pt x="30956" y="259556"/>
                </a:lnTo>
                <a:lnTo>
                  <a:pt x="14287" y="259556"/>
                </a:lnTo>
                <a:lnTo>
                  <a:pt x="2381" y="264319"/>
                </a:lnTo>
                <a:lnTo>
                  <a:pt x="0" y="278606"/>
                </a:lnTo>
                <a:lnTo>
                  <a:pt x="4762" y="302419"/>
                </a:lnTo>
                <a:lnTo>
                  <a:pt x="14287" y="328613"/>
                </a:lnTo>
                <a:lnTo>
                  <a:pt x="38100" y="361950"/>
                </a:lnTo>
                <a:lnTo>
                  <a:pt x="85725" y="411956"/>
                </a:lnTo>
                <a:lnTo>
                  <a:pt x="133350" y="450056"/>
                </a:lnTo>
                <a:lnTo>
                  <a:pt x="185737" y="485775"/>
                </a:lnTo>
                <a:lnTo>
                  <a:pt x="245268" y="516731"/>
                </a:lnTo>
                <a:lnTo>
                  <a:pt x="319087" y="550069"/>
                </a:lnTo>
                <a:lnTo>
                  <a:pt x="364331" y="564356"/>
                </a:lnTo>
                <a:lnTo>
                  <a:pt x="407193" y="571500"/>
                </a:lnTo>
                <a:lnTo>
                  <a:pt x="452437" y="573881"/>
                </a:lnTo>
                <a:lnTo>
                  <a:pt x="504825" y="566738"/>
                </a:lnTo>
                <a:lnTo>
                  <a:pt x="566737" y="542925"/>
                </a:lnTo>
                <a:lnTo>
                  <a:pt x="604837" y="521494"/>
                </a:lnTo>
                <a:lnTo>
                  <a:pt x="688181" y="483394"/>
                </a:lnTo>
                <a:lnTo>
                  <a:pt x="809625" y="440531"/>
                </a:lnTo>
                <a:lnTo>
                  <a:pt x="897731" y="414338"/>
                </a:lnTo>
                <a:lnTo>
                  <a:pt x="995362" y="388144"/>
                </a:lnTo>
                <a:lnTo>
                  <a:pt x="1212056" y="314325"/>
                </a:lnTo>
                <a:lnTo>
                  <a:pt x="1347787" y="280988"/>
                </a:lnTo>
                <a:lnTo>
                  <a:pt x="1464468" y="259556"/>
                </a:lnTo>
                <a:lnTo>
                  <a:pt x="1552575" y="247650"/>
                </a:lnTo>
                <a:lnTo>
                  <a:pt x="1635918" y="242888"/>
                </a:lnTo>
                <a:lnTo>
                  <a:pt x="1666875" y="240506"/>
                </a:lnTo>
                <a:lnTo>
                  <a:pt x="1712118" y="221456"/>
                </a:lnTo>
                <a:lnTo>
                  <a:pt x="1740693" y="202406"/>
                </a:lnTo>
                <a:lnTo>
                  <a:pt x="1757362" y="185738"/>
                </a:lnTo>
                <a:lnTo>
                  <a:pt x="1759743" y="169069"/>
                </a:lnTo>
                <a:lnTo>
                  <a:pt x="1754981" y="145256"/>
                </a:lnTo>
                <a:lnTo>
                  <a:pt x="1743075" y="121444"/>
                </a:lnTo>
                <a:lnTo>
                  <a:pt x="1716881" y="85725"/>
                </a:lnTo>
                <a:lnTo>
                  <a:pt x="1695450" y="61913"/>
                </a:lnTo>
                <a:lnTo>
                  <a:pt x="1666875" y="42863"/>
                </a:lnTo>
                <a:lnTo>
                  <a:pt x="1631156" y="21431"/>
                </a:lnTo>
                <a:lnTo>
                  <a:pt x="1595437" y="7144"/>
                </a:lnTo>
                <a:lnTo>
                  <a:pt x="1574006" y="0"/>
                </a:lnTo>
                <a:lnTo>
                  <a:pt x="1559718" y="0"/>
                </a:lnTo>
                <a:lnTo>
                  <a:pt x="1516856" y="16669"/>
                </a:lnTo>
                <a:lnTo>
                  <a:pt x="1466850" y="45244"/>
                </a:lnTo>
                <a:lnTo>
                  <a:pt x="1416843" y="73819"/>
                </a:lnTo>
                <a:lnTo>
                  <a:pt x="1354931" y="97631"/>
                </a:lnTo>
                <a:lnTo>
                  <a:pt x="1307306" y="111919"/>
                </a:lnTo>
                <a:lnTo>
                  <a:pt x="1226343" y="133350"/>
                </a:lnTo>
                <a:lnTo>
                  <a:pt x="1031081" y="169069"/>
                </a:lnTo>
                <a:lnTo>
                  <a:pt x="883443" y="219075"/>
                </a:lnTo>
                <a:lnTo>
                  <a:pt x="695325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EB446E-8A22-784B-8F5B-232C46D10FC9}"/>
              </a:ext>
            </a:extLst>
          </p:cNvPr>
          <p:cNvSpPr/>
          <p:nvPr/>
        </p:nvSpPr>
        <p:spPr>
          <a:xfrm>
            <a:off x="4375150" y="1601788"/>
            <a:ext cx="2339975" cy="428625"/>
          </a:xfrm>
          <a:custGeom>
            <a:avLst/>
            <a:gdLst>
              <a:gd name="connsiteX0" fmla="*/ 1171575 w 2340769"/>
              <a:gd name="connsiteY0" fmla="*/ 328613 h 428625"/>
              <a:gd name="connsiteX1" fmla="*/ 1300163 w 2340769"/>
              <a:gd name="connsiteY1" fmla="*/ 314325 h 428625"/>
              <a:gd name="connsiteX2" fmla="*/ 1395413 w 2340769"/>
              <a:gd name="connsiteY2" fmla="*/ 307182 h 428625"/>
              <a:gd name="connsiteX3" fmla="*/ 1509713 w 2340769"/>
              <a:gd name="connsiteY3" fmla="*/ 288132 h 428625"/>
              <a:gd name="connsiteX4" fmla="*/ 1769269 w 2340769"/>
              <a:gd name="connsiteY4" fmla="*/ 273844 h 428625"/>
              <a:gd name="connsiteX5" fmla="*/ 1955007 w 2340769"/>
              <a:gd name="connsiteY5" fmla="*/ 266700 h 428625"/>
              <a:gd name="connsiteX6" fmla="*/ 2052638 w 2340769"/>
              <a:gd name="connsiteY6" fmla="*/ 264319 h 428625"/>
              <a:gd name="connsiteX7" fmla="*/ 2119313 w 2340769"/>
              <a:gd name="connsiteY7" fmla="*/ 264319 h 428625"/>
              <a:gd name="connsiteX8" fmla="*/ 2171700 w 2340769"/>
              <a:gd name="connsiteY8" fmla="*/ 266700 h 428625"/>
              <a:gd name="connsiteX9" fmla="*/ 2216944 w 2340769"/>
              <a:gd name="connsiteY9" fmla="*/ 264319 h 428625"/>
              <a:gd name="connsiteX10" fmla="*/ 2259807 w 2340769"/>
              <a:gd name="connsiteY10" fmla="*/ 257175 h 428625"/>
              <a:gd name="connsiteX11" fmla="*/ 2295525 w 2340769"/>
              <a:gd name="connsiteY11" fmla="*/ 247650 h 428625"/>
              <a:gd name="connsiteX12" fmla="*/ 2321719 w 2340769"/>
              <a:gd name="connsiteY12" fmla="*/ 230982 h 428625"/>
              <a:gd name="connsiteX13" fmla="*/ 2333625 w 2340769"/>
              <a:gd name="connsiteY13" fmla="*/ 219075 h 428625"/>
              <a:gd name="connsiteX14" fmla="*/ 2340769 w 2340769"/>
              <a:gd name="connsiteY14" fmla="*/ 197644 h 428625"/>
              <a:gd name="connsiteX15" fmla="*/ 2338388 w 2340769"/>
              <a:gd name="connsiteY15" fmla="*/ 171450 h 428625"/>
              <a:gd name="connsiteX16" fmla="*/ 2333625 w 2340769"/>
              <a:gd name="connsiteY16" fmla="*/ 154782 h 428625"/>
              <a:gd name="connsiteX17" fmla="*/ 2314575 w 2340769"/>
              <a:gd name="connsiteY17" fmla="*/ 133350 h 428625"/>
              <a:gd name="connsiteX18" fmla="*/ 2271713 w 2340769"/>
              <a:gd name="connsiteY18" fmla="*/ 100013 h 428625"/>
              <a:gd name="connsiteX19" fmla="*/ 2216944 w 2340769"/>
              <a:gd name="connsiteY19" fmla="*/ 69057 h 428625"/>
              <a:gd name="connsiteX20" fmla="*/ 2152650 w 2340769"/>
              <a:gd name="connsiteY20" fmla="*/ 40482 h 428625"/>
              <a:gd name="connsiteX21" fmla="*/ 2071688 w 2340769"/>
              <a:gd name="connsiteY21" fmla="*/ 11907 h 428625"/>
              <a:gd name="connsiteX22" fmla="*/ 2035969 w 2340769"/>
              <a:gd name="connsiteY22" fmla="*/ 0 h 428625"/>
              <a:gd name="connsiteX23" fmla="*/ 2021682 w 2340769"/>
              <a:gd name="connsiteY23" fmla="*/ 0 h 428625"/>
              <a:gd name="connsiteX24" fmla="*/ 1988344 w 2340769"/>
              <a:gd name="connsiteY24" fmla="*/ 11907 h 428625"/>
              <a:gd name="connsiteX25" fmla="*/ 1931194 w 2340769"/>
              <a:gd name="connsiteY25" fmla="*/ 35719 h 428625"/>
              <a:gd name="connsiteX26" fmla="*/ 1821657 w 2340769"/>
              <a:gd name="connsiteY26" fmla="*/ 69057 h 428625"/>
              <a:gd name="connsiteX27" fmla="*/ 1762125 w 2340769"/>
              <a:gd name="connsiteY27" fmla="*/ 83344 h 428625"/>
              <a:gd name="connsiteX28" fmla="*/ 1671638 w 2340769"/>
              <a:gd name="connsiteY28" fmla="*/ 95250 h 428625"/>
              <a:gd name="connsiteX29" fmla="*/ 1457325 w 2340769"/>
              <a:gd name="connsiteY29" fmla="*/ 123825 h 428625"/>
              <a:gd name="connsiteX30" fmla="*/ 1243013 w 2340769"/>
              <a:gd name="connsiteY30" fmla="*/ 150019 h 428625"/>
              <a:gd name="connsiteX31" fmla="*/ 1009650 w 2340769"/>
              <a:gd name="connsiteY31" fmla="*/ 178594 h 428625"/>
              <a:gd name="connsiteX32" fmla="*/ 857250 w 2340769"/>
              <a:gd name="connsiteY32" fmla="*/ 197644 h 428625"/>
              <a:gd name="connsiteX33" fmla="*/ 707232 w 2340769"/>
              <a:gd name="connsiteY33" fmla="*/ 216694 h 428625"/>
              <a:gd name="connsiteX34" fmla="*/ 671513 w 2340769"/>
              <a:gd name="connsiteY34" fmla="*/ 219075 h 428625"/>
              <a:gd name="connsiteX35" fmla="*/ 585788 w 2340769"/>
              <a:gd name="connsiteY35" fmla="*/ 219075 h 428625"/>
              <a:gd name="connsiteX36" fmla="*/ 502444 w 2340769"/>
              <a:gd name="connsiteY36" fmla="*/ 216694 h 428625"/>
              <a:gd name="connsiteX37" fmla="*/ 416719 w 2340769"/>
              <a:gd name="connsiteY37" fmla="*/ 214313 h 428625"/>
              <a:gd name="connsiteX38" fmla="*/ 321469 w 2340769"/>
              <a:gd name="connsiteY38" fmla="*/ 204788 h 428625"/>
              <a:gd name="connsiteX39" fmla="*/ 280988 w 2340769"/>
              <a:gd name="connsiteY39" fmla="*/ 195263 h 428625"/>
              <a:gd name="connsiteX40" fmla="*/ 238125 w 2340769"/>
              <a:gd name="connsiteY40" fmla="*/ 183357 h 428625"/>
              <a:gd name="connsiteX41" fmla="*/ 192882 w 2340769"/>
              <a:gd name="connsiteY41" fmla="*/ 166688 h 428625"/>
              <a:gd name="connsiteX42" fmla="*/ 150019 w 2340769"/>
              <a:gd name="connsiteY42" fmla="*/ 147638 h 428625"/>
              <a:gd name="connsiteX43" fmla="*/ 119063 w 2340769"/>
              <a:gd name="connsiteY43" fmla="*/ 130969 h 428625"/>
              <a:gd name="connsiteX44" fmla="*/ 83344 w 2340769"/>
              <a:gd name="connsiteY44" fmla="*/ 109538 h 428625"/>
              <a:gd name="connsiteX45" fmla="*/ 64294 w 2340769"/>
              <a:gd name="connsiteY45" fmla="*/ 92869 h 428625"/>
              <a:gd name="connsiteX46" fmla="*/ 45244 w 2340769"/>
              <a:gd name="connsiteY46" fmla="*/ 80963 h 428625"/>
              <a:gd name="connsiteX47" fmla="*/ 28575 w 2340769"/>
              <a:gd name="connsiteY47" fmla="*/ 76200 h 428625"/>
              <a:gd name="connsiteX48" fmla="*/ 16669 w 2340769"/>
              <a:gd name="connsiteY48" fmla="*/ 76200 h 428625"/>
              <a:gd name="connsiteX49" fmla="*/ 4763 w 2340769"/>
              <a:gd name="connsiteY49" fmla="*/ 78582 h 428625"/>
              <a:gd name="connsiteX50" fmla="*/ 0 w 2340769"/>
              <a:gd name="connsiteY50" fmla="*/ 95250 h 428625"/>
              <a:gd name="connsiteX51" fmla="*/ 7144 w 2340769"/>
              <a:gd name="connsiteY51" fmla="*/ 121444 h 428625"/>
              <a:gd name="connsiteX52" fmla="*/ 30957 w 2340769"/>
              <a:gd name="connsiteY52" fmla="*/ 152400 h 428625"/>
              <a:gd name="connsiteX53" fmla="*/ 92869 w 2340769"/>
              <a:gd name="connsiteY53" fmla="*/ 216694 h 428625"/>
              <a:gd name="connsiteX54" fmla="*/ 166688 w 2340769"/>
              <a:gd name="connsiteY54" fmla="*/ 290513 h 428625"/>
              <a:gd name="connsiteX55" fmla="*/ 228600 w 2340769"/>
              <a:gd name="connsiteY55" fmla="*/ 345282 h 428625"/>
              <a:gd name="connsiteX56" fmla="*/ 266700 w 2340769"/>
              <a:gd name="connsiteY56" fmla="*/ 378619 h 428625"/>
              <a:gd name="connsiteX57" fmla="*/ 285750 w 2340769"/>
              <a:gd name="connsiteY57" fmla="*/ 390525 h 428625"/>
              <a:gd name="connsiteX58" fmla="*/ 311944 w 2340769"/>
              <a:gd name="connsiteY58" fmla="*/ 404813 h 428625"/>
              <a:gd name="connsiteX59" fmla="*/ 357188 w 2340769"/>
              <a:gd name="connsiteY59" fmla="*/ 419100 h 428625"/>
              <a:gd name="connsiteX60" fmla="*/ 390525 w 2340769"/>
              <a:gd name="connsiteY60" fmla="*/ 426244 h 428625"/>
              <a:gd name="connsiteX61" fmla="*/ 421482 w 2340769"/>
              <a:gd name="connsiteY61" fmla="*/ 428625 h 428625"/>
              <a:gd name="connsiteX62" fmla="*/ 492919 w 2340769"/>
              <a:gd name="connsiteY62" fmla="*/ 428625 h 428625"/>
              <a:gd name="connsiteX63" fmla="*/ 545307 w 2340769"/>
              <a:gd name="connsiteY63" fmla="*/ 423863 h 428625"/>
              <a:gd name="connsiteX64" fmla="*/ 621507 w 2340769"/>
              <a:gd name="connsiteY64" fmla="*/ 414338 h 428625"/>
              <a:gd name="connsiteX65" fmla="*/ 790575 w 2340769"/>
              <a:gd name="connsiteY65" fmla="*/ 378619 h 428625"/>
              <a:gd name="connsiteX66" fmla="*/ 1040607 w 2340769"/>
              <a:gd name="connsiteY66" fmla="*/ 342900 h 428625"/>
              <a:gd name="connsiteX67" fmla="*/ 1171575 w 2340769"/>
              <a:gd name="connsiteY67" fmla="*/ 3286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40769" h="428625">
                <a:moveTo>
                  <a:pt x="1171575" y="328613"/>
                </a:moveTo>
                <a:lnTo>
                  <a:pt x="1300163" y="314325"/>
                </a:lnTo>
                <a:lnTo>
                  <a:pt x="1395413" y="307182"/>
                </a:lnTo>
                <a:lnTo>
                  <a:pt x="1509713" y="288132"/>
                </a:lnTo>
                <a:lnTo>
                  <a:pt x="1769269" y="273844"/>
                </a:lnTo>
                <a:lnTo>
                  <a:pt x="1955007" y="266700"/>
                </a:lnTo>
                <a:lnTo>
                  <a:pt x="2052638" y="264319"/>
                </a:lnTo>
                <a:lnTo>
                  <a:pt x="2119313" y="264319"/>
                </a:lnTo>
                <a:lnTo>
                  <a:pt x="2171700" y="266700"/>
                </a:lnTo>
                <a:lnTo>
                  <a:pt x="2216944" y="264319"/>
                </a:lnTo>
                <a:lnTo>
                  <a:pt x="2259807" y="257175"/>
                </a:lnTo>
                <a:lnTo>
                  <a:pt x="2295525" y="247650"/>
                </a:lnTo>
                <a:lnTo>
                  <a:pt x="2321719" y="230982"/>
                </a:lnTo>
                <a:lnTo>
                  <a:pt x="2333625" y="219075"/>
                </a:lnTo>
                <a:lnTo>
                  <a:pt x="2340769" y="197644"/>
                </a:lnTo>
                <a:lnTo>
                  <a:pt x="2338388" y="171450"/>
                </a:lnTo>
                <a:lnTo>
                  <a:pt x="2333625" y="154782"/>
                </a:lnTo>
                <a:lnTo>
                  <a:pt x="2314575" y="133350"/>
                </a:lnTo>
                <a:lnTo>
                  <a:pt x="2271713" y="100013"/>
                </a:lnTo>
                <a:lnTo>
                  <a:pt x="2216944" y="69057"/>
                </a:lnTo>
                <a:lnTo>
                  <a:pt x="2152650" y="40482"/>
                </a:lnTo>
                <a:lnTo>
                  <a:pt x="2071688" y="11907"/>
                </a:lnTo>
                <a:lnTo>
                  <a:pt x="2035969" y="0"/>
                </a:lnTo>
                <a:lnTo>
                  <a:pt x="2021682" y="0"/>
                </a:lnTo>
                <a:lnTo>
                  <a:pt x="1988344" y="11907"/>
                </a:lnTo>
                <a:lnTo>
                  <a:pt x="1931194" y="35719"/>
                </a:lnTo>
                <a:lnTo>
                  <a:pt x="1821657" y="69057"/>
                </a:lnTo>
                <a:lnTo>
                  <a:pt x="1762125" y="83344"/>
                </a:lnTo>
                <a:lnTo>
                  <a:pt x="1671638" y="95250"/>
                </a:lnTo>
                <a:lnTo>
                  <a:pt x="1457325" y="123825"/>
                </a:lnTo>
                <a:lnTo>
                  <a:pt x="1243013" y="150019"/>
                </a:lnTo>
                <a:lnTo>
                  <a:pt x="1009650" y="178594"/>
                </a:lnTo>
                <a:lnTo>
                  <a:pt x="857250" y="197644"/>
                </a:lnTo>
                <a:lnTo>
                  <a:pt x="707232" y="216694"/>
                </a:lnTo>
                <a:lnTo>
                  <a:pt x="671513" y="219075"/>
                </a:lnTo>
                <a:lnTo>
                  <a:pt x="585788" y="219075"/>
                </a:lnTo>
                <a:lnTo>
                  <a:pt x="502444" y="216694"/>
                </a:lnTo>
                <a:lnTo>
                  <a:pt x="416719" y="214313"/>
                </a:lnTo>
                <a:lnTo>
                  <a:pt x="321469" y="204788"/>
                </a:lnTo>
                <a:lnTo>
                  <a:pt x="280988" y="195263"/>
                </a:lnTo>
                <a:lnTo>
                  <a:pt x="238125" y="183357"/>
                </a:lnTo>
                <a:lnTo>
                  <a:pt x="192882" y="166688"/>
                </a:lnTo>
                <a:lnTo>
                  <a:pt x="150019" y="147638"/>
                </a:lnTo>
                <a:lnTo>
                  <a:pt x="119063" y="130969"/>
                </a:lnTo>
                <a:lnTo>
                  <a:pt x="83344" y="109538"/>
                </a:lnTo>
                <a:lnTo>
                  <a:pt x="64294" y="92869"/>
                </a:lnTo>
                <a:lnTo>
                  <a:pt x="45244" y="80963"/>
                </a:lnTo>
                <a:lnTo>
                  <a:pt x="28575" y="76200"/>
                </a:lnTo>
                <a:lnTo>
                  <a:pt x="16669" y="76200"/>
                </a:lnTo>
                <a:lnTo>
                  <a:pt x="4763" y="78582"/>
                </a:lnTo>
                <a:lnTo>
                  <a:pt x="0" y="95250"/>
                </a:lnTo>
                <a:lnTo>
                  <a:pt x="7144" y="121444"/>
                </a:lnTo>
                <a:lnTo>
                  <a:pt x="30957" y="152400"/>
                </a:lnTo>
                <a:lnTo>
                  <a:pt x="92869" y="216694"/>
                </a:lnTo>
                <a:lnTo>
                  <a:pt x="166688" y="290513"/>
                </a:lnTo>
                <a:lnTo>
                  <a:pt x="228600" y="345282"/>
                </a:lnTo>
                <a:lnTo>
                  <a:pt x="266700" y="378619"/>
                </a:lnTo>
                <a:lnTo>
                  <a:pt x="285750" y="390525"/>
                </a:lnTo>
                <a:lnTo>
                  <a:pt x="311944" y="404813"/>
                </a:lnTo>
                <a:lnTo>
                  <a:pt x="357188" y="419100"/>
                </a:lnTo>
                <a:lnTo>
                  <a:pt x="390525" y="426244"/>
                </a:lnTo>
                <a:lnTo>
                  <a:pt x="421482" y="428625"/>
                </a:lnTo>
                <a:lnTo>
                  <a:pt x="492919" y="428625"/>
                </a:lnTo>
                <a:lnTo>
                  <a:pt x="545307" y="423863"/>
                </a:lnTo>
                <a:lnTo>
                  <a:pt x="621507" y="414338"/>
                </a:lnTo>
                <a:lnTo>
                  <a:pt x="790575" y="378619"/>
                </a:lnTo>
                <a:lnTo>
                  <a:pt x="1040607" y="342900"/>
                </a:lnTo>
                <a:lnTo>
                  <a:pt x="1171575" y="3286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F3CE526-9180-5448-A7CE-1F103FE226EC}"/>
              </a:ext>
            </a:extLst>
          </p:cNvPr>
          <p:cNvSpPr/>
          <p:nvPr/>
        </p:nvSpPr>
        <p:spPr>
          <a:xfrm>
            <a:off x="4648200" y="3648075"/>
            <a:ext cx="1757363" cy="381000"/>
          </a:xfrm>
          <a:custGeom>
            <a:avLst/>
            <a:gdLst>
              <a:gd name="connsiteX0" fmla="*/ 807244 w 1757363"/>
              <a:gd name="connsiteY0" fmla="*/ 142875 h 381000"/>
              <a:gd name="connsiteX1" fmla="*/ 1016794 w 1757363"/>
              <a:gd name="connsiteY1" fmla="*/ 111919 h 381000"/>
              <a:gd name="connsiteX2" fmla="*/ 1235869 w 1757363"/>
              <a:gd name="connsiteY2" fmla="*/ 78581 h 381000"/>
              <a:gd name="connsiteX3" fmla="*/ 1276350 w 1757363"/>
              <a:gd name="connsiteY3" fmla="*/ 71438 h 381000"/>
              <a:gd name="connsiteX4" fmla="*/ 1328738 w 1757363"/>
              <a:gd name="connsiteY4" fmla="*/ 45244 h 381000"/>
              <a:gd name="connsiteX5" fmla="*/ 1400175 w 1757363"/>
              <a:gd name="connsiteY5" fmla="*/ 14288 h 381000"/>
              <a:gd name="connsiteX6" fmla="*/ 1450181 w 1757363"/>
              <a:gd name="connsiteY6" fmla="*/ 0 h 381000"/>
              <a:gd name="connsiteX7" fmla="*/ 1485900 w 1757363"/>
              <a:gd name="connsiteY7" fmla="*/ 0 h 381000"/>
              <a:gd name="connsiteX8" fmla="*/ 1507331 w 1757363"/>
              <a:gd name="connsiteY8" fmla="*/ 4763 h 381000"/>
              <a:gd name="connsiteX9" fmla="*/ 1574006 w 1757363"/>
              <a:gd name="connsiteY9" fmla="*/ 35719 h 381000"/>
              <a:gd name="connsiteX10" fmla="*/ 1652588 w 1757363"/>
              <a:gd name="connsiteY10" fmla="*/ 73819 h 381000"/>
              <a:gd name="connsiteX11" fmla="*/ 1712119 w 1757363"/>
              <a:gd name="connsiteY11" fmla="*/ 104775 h 381000"/>
              <a:gd name="connsiteX12" fmla="*/ 1726406 w 1757363"/>
              <a:gd name="connsiteY12" fmla="*/ 116681 h 381000"/>
              <a:gd name="connsiteX13" fmla="*/ 1740694 w 1757363"/>
              <a:gd name="connsiteY13" fmla="*/ 135731 h 381000"/>
              <a:gd name="connsiteX14" fmla="*/ 1750219 w 1757363"/>
              <a:gd name="connsiteY14" fmla="*/ 152400 h 381000"/>
              <a:gd name="connsiteX15" fmla="*/ 1757363 w 1757363"/>
              <a:gd name="connsiteY15" fmla="*/ 176213 h 381000"/>
              <a:gd name="connsiteX16" fmla="*/ 1757363 w 1757363"/>
              <a:gd name="connsiteY16" fmla="*/ 195263 h 381000"/>
              <a:gd name="connsiteX17" fmla="*/ 1747838 w 1757363"/>
              <a:gd name="connsiteY17" fmla="*/ 216694 h 381000"/>
              <a:gd name="connsiteX18" fmla="*/ 1724025 w 1757363"/>
              <a:gd name="connsiteY18" fmla="*/ 233363 h 381000"/>
              <a:gd name="connsiteX19" fmla="*/ 1690688 w 1757363"/>
              <a:gd name="connsiteY19" fmla="*/ 245269 h 381000"/>
              <a:gd name="connsiteX20" fmla="*/ 1654969 w 1757363"/>
              <a:gd name="connsiteY20" fmla="*/ 247650 h 381000"/>
              <a:gd name="connsiteX21" fmla="*/ 1564481 w 1757363"/>
              <a:gd name="connsiteY21" fmla="*/ 252413 h 381000"/>
              <a:gd name="connsiteX22" fmla="*/ 1395413 w 1757363"/>
              <a:gd name="connsiteY22" fmla="*/ 266700 h 381000"/>
              <a:gd name="connsiteX23" fmla="*/ 1212056 w 1757363"/>
              <a:gd name="connsiteY23" fmla="*/ 276225 h 381000"/>
              <a:gd name="connsiteX24" fmla="*/ 995363 w 1757363"/>
              <a:gd name="connsiteY24" fmla="*/ 302419 h 381000"/>
              <a:gd name="connsiteX25" fmla="*/ 757238 w 1757363"/>
              <a:gd name="connsiteY25" fmla="*/ 328613 h 381000"/>
              <a:gd name="connsiteX26" fmla="*/ 681038 w 1757363"/>
              <a:gd name="connsiteY26" fmla="*/ 338138 h 381000"/>
              <a:gd name="connsiteX27" fmla="*/ 619125 w 1757363"/>
              <a:gd name="connsiteY27" fmla="*/ 352425 h 381000"/>
              <a:gd name="connsiteX28" fmla="*/ 542925 w 1757363"/>
              <a:gd name="connsiteY28" fmla="*/ 366713 h 381000"/>
              <a:gd name="connsiteX29" fmla="*/ 476250 w 1757363"/>
              <a:gd name="connsiteY29" fmla="*/ 376238 h 381000"/>
              <a:gd name="connsiteX30" fmla="*/ 419100 w 1757363"/>
              <a:gd name="connsiteY30" fmla="*/ 381000 h 381000"/>
              <a:gd name="connsiteX31" fmla="*/ 361950 w 1757363"/>
              <a:gd name="connsiteY31" fmla="*/ 378619 h 381000"/>
              <a:gd name="connsiteX32" fmla="*/ 302419 w 1757363"/>
              <a:gd name="connsiteY32" fmla="*/ 369094 h 381000"/>
              <a:gd name="connsiteX33" fmla="*/ 252413 w 1757363"/>
              <a:gd name="connsiteY33" fmla="*/ 354806 h 381000"/>
              <a:gd name="connsiteX34" fmla="*/ 192881 w 1757363"/>
              <a:gd name="connsiteY34" fmla="*/ 323850 h 381000"/>
              <a:gd name="connsiteX35" fmla="*/ 135731 w 1757363"/>
              <a:gd name="connsiteY35" fmla="*/ 288131 h 381000"/>
              <a:gd name="connsiteX36" fmla="*/ 83344 w 1757363"/>
              <a:gd name="connsiteY36" fmla="*/ 242888 h 381000"/>
              <a:gd name="connsiteX37" fmla="*/ 54769 w 1757363"/>
              <a:gd name="connsiteY37" fmla="*/ 211931 h 381000"/>
              <a:gd name="connsiteX38" fmla="*/ 19050 w 1757363"/>
              <a:gd name="connsiteY38" fmla="*/ 164306 h 381000"/>
              <a:gd name="connsiteX39" fmla="*/ 4763 w 1757363"/>
              <a:gd name="connsiteY39" fmla="*/ 135731 h 381000"/>
              <a:gd name="connsiteX40" fmla="*/ 0 w 1757363"/>
              <a:gd name="connsiteY40" fmla="*/ 116681 h 381000"/>
              <a:gd name="connsiteX41" fmla="*/ 2381 w 1757363"/>
              <a:gd name="connsiteY41" fmla="*/ 100013 h 381000"/>
              <a:gd name="connsiteX42" fmla="*/ 16669 w 1757363"/>
              <a:gd name="connsiteY42" fmla="*/ 88106 h 381000"/>
              <a:gd name="connsiteX43" fmla="*/ 33338 w 1757363"/>
              <a:gd name="connsiteY43" fmla="*/ 90488 h 381000"/>
              <a:gd name="connsiteX44" fmla="*/ 64294 w 1757363"/>
              <a:gd name="connsiteY44" fmla="*/ 104775 h 381000"/>
              <a:gd name="connsiteX45" fmla="*/ 114300 w 1757363"/>
              <a:gd name="connsiteY45" fmla="*/ 130969 h 381000"/>
              <a:gd name="connsiteX46" fmla="*/ 195263 w 1757363"/>
              <a:gd name="connsiteY46" fmla="*/ 154781 h 381000"/>
              <a:gd name="connsiteX47" fmla="*/ 273844 w 1757363"/>
              <a:gd name="connsiteY47" fmla="*/ 173831 h 381000"/>
              <a:gd name="connsiteX48" fmla="*/ 307181 w 1757363"/>
              <a:gd name="connsiteY48" fmla="*/ 180975 h 381000"/>
              <a:gd name="connsiteX49" fmla="*/ 357188 w 1757363"/>
              <a:gd name="connsiteY49" fmla="*/ 183356 h 381000"/>
              <a:gd name="connsiteX50" fmla="*/ 538163 w 1757363"/>
              <a:gd name="connsiteY50" fmla="*/ 171450 h 381000"/>
              <a:gd name="connsiteX51" fmla="*/ 807244 w 1757363"/>
              <a:gd name="connsiteY51" fmla="*/ 1428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7363" h="381000">
                <a:moveTo>
                  <a:pt x="807244" y="142875"/>
                </a:moveTo>
                <a:lnTo>
                  <a:pt x="1016794" y="111919"/>
                </a:lnTo>
                <a:lnTo>
                  <a:pt x="1235869" y="78581"/>
                </a:lnTo>
                <a:lnTo>
                  <a:pt x="1276350" y="71438"/>
                </a:lnTo>
                <a:lnTo>
                  <a:pt x="1328738" y="45244"/>
                </a:lnTo>
                <a:lnTo>
                  <a:pt x="1400175" y="14288"/>
                </a:lnTo>
                <a:lnTo>
                  <a:pt x="1450181" y="0"/>
                </a:lnTo>
                <a:lnTo>
                  <a:pt x="1485900" y="0"/>
                </a:lnTo>
                <a:lnTo>
                  <a:pt x="1507331" y="4763"/>
                </a:lnTo>
                <a:lnTo>
                  <a:pt x="1574006" y="35719"/>
                </a:lnTo>
                <a:lnTo>
                  <a:pt x="1652588" y="73819"/>
                </a:lnTo>
                <a:lnTo>
                  <a:pt x="1712119" y="104775"/>
                </a:lnTo>
                <a:lnTo>
                  <a:pt x="1726406" y="116681"/>
                </a:lnTo>
                <a:lnTo>
                  <a:pt x="1740694" y="135731"/>
                </a:lnTo>
                <a:lnTo>
                  <a:pt x="1750219" y="152400"/>
                </a:lnTo>
                <a:lnTo>
                  <a:pt x="1757363" y="176213"/>
                </a:lnTo>
                <a:lnTo>
                  <a:pt x="1757363" y="195263"/>
                </a:lnTo>
                <a:lnTo>
                  <a:pt x="1747838" y="216694"/>
                </a:lnTo>
                <a:lnTo>
                  <a:pt x="1724025" y="233363"/>
                </a:lnTo>
                <a:lnTo>
                  <a:pt x="1690688" y="245269"/>
                </a:lnTo>
                <a:lnTo>
                  <a:pt x="1654969" y="247650"/>
                </a:lnTo>
                <a:lnTo>
                  <a:pt x="1564481" y="252413"/>
                </a:lnTo>
                <a:lnTo>
                  <a:pt x="1395413" y="266700"/>
                </a:lnTo>
                <a:lnTo>
                  <a:pt x="1212056" y="276225"/>
                </a:lnTo>
                <a:lnTo>
                  <a:pt x="995363" y="302419"/>
                </a:lnTo>
                <a:lnTo>
                  <a:pt x="757238" y="328613"/>
                </a:lnTo>
                <a:lnTo>
                  <a:pt x="681038" y="338138"/>
                </a:lnTo>
                <a:lnTo>
                  <a:pt x="619125" y="352425"/>
                </a:lnTo>
                <a:lnTo>
                  <a:pt x="542925" y="366713"/>
                </a:lnTo>
                <a:lnTo>
                  <a:pt x="476250" y="376238"/>
                </a:lnTo>
                <a:lnTo>
                  <a:pt x="419100" y="381000"/>
                </a:lnTo>
                <a:lnTo>
                  <a:pt x="361950" y="378619"/>
                </a:lnTo>
                <a:lnTo>
                  <a:pt x="302419" y="369094"/>
                </a:lnTo>
                <a:lnTo>
                  <a:pt x="252413" y="354806"/>
                </a:lnTo>
                <a:lnTo>
                  <a:pt x="192881" y="323850"/>
                </a:lnTo>
                <a:lnTo>
                  <a:pt x="135731" y="288131"/>
                </a:lnTo>
                <a:lnTo>
                  <a:pt x="83344" y="242888"/>
                </a:lnTo>
                <a:lnTo>
                  <a:pt x="54769" y="211931"/>
                </a:lnTo>
                <a:lnTo>
                  <a:pt x="19050" y="164306"/>
                </a:lnTo>
                <a:lnTo>
                  <a:pt x="4763" y="135731"/>
                </a:lnTo>
                <a:lnTo>
                  <a:pt x="0" y="116681"/>
                </a:lnTo>
                <a:lnTo>
                  <a:pt x="2381" y="100013"/>
                </a:lnTo>
                <a:lnTo>
                  <a:pt x="16669" y="88106"/>
                </a:lnTo>
                <a:lnTo>
                  <a:pt x="33338" y="90488"/>
                </a:lnTo>
                <a:lnTo>
                  <a:pt x="64294" y="104775"/>
                </a:lnTo>
                <a:lnTo>
                  <a:pt x="114300" y="130969"/>
                </a:lnTo>
                <a:lnTo>
                  <a:pt x="195263" y="154781"/>
                </a:lnTo>
                <a:lnTo>
                  <a:pt x="273844" y="173831"/>
                </a:lnTo>
                <a:lnTo>
                  <a:pt x="307181" y="180975"/>
                </a:lnTo>
                <a:lnTo>
                  <a:pt x="357188" y="183356"/>
                </a:lnTo>
                <a:lnTo>
                  <a:pt x="538163" y="171450"/>
                </a:lnTo>
                <a:lnTo>
                  <a:pt x="807244" y="14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FAB9152-5A03-DD4F-A47F-B7F267788EAB}"/>
              </a:ext>
            </a:extLst>
          </p:cNvPr>
          <p:cNvSpPr/>
          <p:nvPr/>
        </p:nvSpPr>
        <p:spPr>
          <a:xfrm>
            <a:off x="6003925" y="4821238"/>
            <a:ext cx="963613" cy="854075"/>
          </a:xfrm>
          <a:custGeom>
            <a:avLst/>
            <a:gdLst>
              <a:gd name="connsiteX0" fmla="*/ 335757 w 964407"/>
              <a:gd name="connsiteY0" fmla="*/ 330994 h 852488"/>
              <a:gd name="connsiteX1" fmla="*/ 276225 w 964407"/>
              <a:gd name="connsiteY1" fmla="*/ 271463 h 852488"/>
              <a:gd name="connsiteX2" fmla="*/ 207169 w 964407"/>
              <a:gd name="connsiteY2" fmla="*/ 207169 h 852488"/>
              <a:gd name="connsiteX3" fmla="*/ 138113 w 964407"/>
              <a:gd name="connsiteY3" fmla="*/ 147638 h 852488"/>
              <a:gd name="connsiteX4" fmla="*/ 66675 w 964407"/>
              <a:gd name="connsiteY4" fmla="*/ 95250 h 852488"/>
              <a:gd name="connsiteX5" fmla="*/ 26194 w 964407"/>
              <a:gd name="connsiteY5" fmla="*/ 69057 h 852488"/>
              <a:gd name="connsiteX6" fmla="*/ 11907 w 964407"/>
              <a:gd name="connsiteY6" fmla="*/ 54769 h 852488"/>
              <a:gd name="connsiteX7" fmla="*/ 0 w 964407"/>
              <a:gd name="connsiteY7" fmla="*/ 26194 h 852488"/>
              <a:gd name="connsiteX8" fmla="*/ 0 w 964407"/>
              <a:gd name="connsiteY8" fmla="*/ 7144 h 852488"/>
              <a:gd name="connsiteX9" fmla="*/ 7144 w 964407"/>
              <a:gd name="connsiteY9" fmla="*/ 0 h 852488"/>
              <a:gd name="connsiteX10" fmla="*/ 21432 w 964407"/>
              <a:gd name="connsiteY10" fmla="*/ 2382 h 852488"/>
              <a:gd name="connsiteX11" fmla="*/ 57150 w 964407"/>
              <a:gd name="connsiteY11" fmla="*/ 14288 h 852488"/>
              <a:gd name="connsiteX12" fmla="*/ 107157 w 964407"/>
              <a:gd name="connsiteY12" fmla="*/ 26194 h 852488"/>
              <a:gd name="connsiteX13" fmla="*/ 188119 w 964407"/>
              <a:gd name="connsiteY13" fmla="*/ 50007 h 852488"/>
              <a:gd name="connsiteX14" fmla="*/ 269082 w 964407"/>
              <a:gd name="connsiteY14" fmla="*/ 76200 h 852488"/>
              <a:gd name="connsiteX15" fmla="*/ 328613 w 964407"/>
              <a:gd name="connsiteY15" fmla="*/ 97632 h 852488"/>
              <a:gd name="connsiteX16" fmla="*/ 416719 w 964407"/>
              <a:gd name="connsiteY16" fmla="*/ 133350 h 852488"/>
              <a:gd name="connsiteX17" fmla="*/ 473869 w 964407"/>
              <a:gd name="connsiteY17" fmla="*/ 157163 h 852488"/>
              <a:gd name="connsiteX18" fmla="*/ 561975 w 964407"/>
              <a:gd name="connsiteY18" fmla="*/ 202407 h 852488"/>
              <a:gd name="connsiteX19" fmla="*/ 626269 w 964407"/>
              <a:gd name="connsiteY19" fmla="*/ 240507 h 852488"/>
              <a:gd name="connsiteX20" fmla="*/ 666750 w 964407"/>
              <a:gd name="connsiteY20" fmla="*/ 269082 h 852488"/>
              <a:gd name="connsiteX21" fmla="*/ 711994 w 964407"/>
              <a:gd name="connsiteY21" fmla="*/ 307182 h 852488"/>
              <a:gd name="connsiteX22" fmla="*/ 750094 w 964407"/>
              <a:gd name="connsiteY22" fmla="*/ 345282 h 852488"/>
              <a:gd name="connsiteX23" fmla="*/ 788194 w 964407"/>
              <a:gd name="connsiteY23" fmla="*/ 385763 h 852488"/>
              <a:gd name="connsiteX24" fmla="*/ 831057 w 964407"/>
              <a:gd name="connsiteY24" fmla="*/ 438150 h 852488"/>
              <a:gd name="connsiteX25" fmla="*/ 866775 w 964407"/>
              <a:gd name="connsiteY25" fmla="*/ 485775 h 852488"/>
              <a:gd name="connsiteX26" fmla="*/ 902494 w 964407"/>
              <a:gd name="connsiteY26" fmla="*/ 542925 h 852488"/>
              <a:gd name="connsiteX27" fmla="*/ 935832 w 964407"/>
              <a:gd name="connsiteY27" fmla="*/ 614363 h 852488"/>
              <a:gd name="connsiteX28" fmla="*/ 952500 w 964407"/>
              <a:gd name="connsiteY28" fmla="*/ 666750 h 852488"/>
              <a:gd name="connsiteX29" fmla="*/ 962025 w 964407"/>
              <a:gd name="connsiteY29" fmla="*/ 702469 h 852488"/>
              <a:gd name="connsiteX30" fmla="*/ 964407 w 964407"/>
              <a:gd name="connsiteY30" fmla="*/ 731044 h 852488"/>
              <a:gd name="connsiteX31" fmla="*/ 959644 w 964407"/>
              <a:gd name="connsiteY31" fmla="*/ 757238 h 852488"/>
              <a:gd name="connsiteX32" fmla="*/ 945357 w 964407"/>
              <a:gd name="connsiteY32" fmla="*/ 785813 h 852488"/>
              <a:gd name="connsiteX33" fmla="*/ 916782 w 964407"/>
              <a:gd name="connsiteY33" fmla="*/ 819150 h 852488"/>
              <a:gd name="connsiteX34" fmla="*/ 892969 w 964407"/>
              <a:gd name="connsiteY34" fmla="*/ 838200 h 852488"/>
              <a:gd name="connsiteX35" fmla="*/ 864394 w 964407"/>
              <a:gd name="connsiteY35" fmla="*/ 850107 h 852488"/>
              <a:gd name="connsiteX36" fmla="*/ 842963 w 964407"/>
              <a:gd name="connsiteY36" fmla="*/ 852488 h 852488"/>
              <a:gd name="connsiteX37" fmla="*/ 816769 w 964407"/>
              <a:gd name="connsiteY37" fmla="*/ 847725 h 852488"/>
              <a:gd name="connsiteX38" fmla="*/ 781050 w 964407"/>
              <a:gd name="connsiteY38" fmla="*/ 831057 h 852488"/>
              <a:gd name="connsiteX39" fmla="*/ 738188 w 964407"/>
              <a:gd name="connsiteY39" fmla="*/ 802482 h 852488"/>
              <a:gd name="connsiteX40" fmla="*/ 695325 w 964407"/>
              <a:gd name="connsiteY40" fmla="*/ 762000 h 852488"/>
              <a:gd name="connsiteX41" fmla="*/ 642938 w 964407"/>
              <a:gd name="connsiteY41" fmla="*/ 688182 h 852488"/>
              <a:gd name="connsiteX42" fmla="*/ 569119 w 964407"/>
              <a:gd name="connsiteY42" fmla="*/ 592932 h 852488"/>
              <a:gd name="connsiteX43" fmla="*/ 469107 w 964407"/>
              <a:gd name="connsiteY43" fmla="*/ 476250 h 852488"/>
              <a:gd name="connsiteX44" fmla="*/ 335757 w 964407"/>
              <a:gd name="connsiteY44" fmla="*/ 330994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64407" h="852488">
                <a:moveTo>
                  <a:pt x="335757" y="330994"/>
                </a:moveTo>
                <a:lnTo>
                  <a:pt x="276225" y="271463"/>
                </a:lnTo>
                <a:lnTo>
                  <a:pt x="207169" y="207169"/>
                </a:lnTo>
                <a:lnTo>
                  <a:pt x="138113" y="147638"/>
                </a:lnTo>
                <a:lnTo>
                  <a:pt x="66675" y="95250"/>
                </a:lnTo>
                <a:lnTo>
                  <a:pt x="26194" y="69057"/>
                </a:lnTo>
                <a:lnTo>
                  <a:pt x="11907" y="54769"/>
                </a:lnTo>
                <a:lnTo>
                  <a:pt x="0" y="26194"/>
                </a:lnTo>
                <a:lnTo>
                  <a:pt x="0" y="7144"/>
                </a:lnTo>
                <a:lnTo>
                  <a:pt x="7144" y="0"/>
                </a:lnTo>
                <a:lnTo>
                  <a:pt x="21432" y="2382"/>
                </a:lnTo>
                <a:lnTo>
                  <a:pt x="57150" y="14288"/>
                </a:lnTo>
                <a:lnTo>
                  <a:pt x="107157" y="26194"/>
                </a:lnTo>
                <a:lnTo>
                  <a:pt x="188119" y="50007"/>
                </a:lnTo>
                <a:lnTo>
                  <a:pt x="269082" y="76200"/>
                </a:lnTo>
                <a:lnTo>
                  <a:pt x="328613" y="97632"/>
                </a:lnTo>
                <a:lnTo>
                  <a:pt x="416719" y="133350"/>
                </a:lnTo>
                <a:lnTo>
                  <a:pt x="473869" y="157163"/>
                </a:lnTo>
                <a:lnTo>
                  <a:pt x="561975" y="202407"/>
                </a:lnTo>
                <a:lnTo>
                  <a:pt x="626269" y="240507"/>
                </a:lnTo>
                <a:lnTo>
                  <a:pt x="666750" y="269082"/>
                </a:lnTo>
                <a:lnTo>
                  <a:pt x="711994" y="307182"/>
                </a:lnTo>
                <a:lnTo>
                  <a:pt x="750094" y="345282"/>
                </a:lnTo>
                <a:lnTo>
                  <a:pt x="788194" y="385763"/>
                </a:lnTo>
                <a:lnTo>
                  <a:pt x="831057" y="438150"/>
                </a:lnTo>
                <a:lnTo>
                  <a:pt x="866775" y="485775"/>
                </a:lnTo>
                <a:lnTo>
                  <a:pt x="902494" y="542925"/>
                </a:lnTo>
                <a:lnTo>
                  <a:pt x="935832" y="614363"/>
                </a:lnTo>
                <a:lnTo>
                  <a:pt x="952500" y="666750"/>
                </a:lnTo>
                <a:lnTo>
                  <a:pt x="962025" y="702469"/>
                </a:lnTo>
                <a:lnTo>
                  <a:pt x="964407" y="731044"/>
                </a:lnTo>
                <a:lnTo>
                  <a:pt x="959644" y="757238"/>
                </a:lnTo>
                <a:lnTo>
                  <a:pt x="945357" y="785813"/>
                </a:lnTo>
                <a:lnTo>
                  <a:pt x="916782" y="819150"/>
                </a:lnTo>
                <a:lnTo>
                  <a:pt x="892969" y="838200"/>
                </a:lnTo>
                <a:lnTo>
                  <a:pt x="864394" y="850107"/>
                </a:lnTo>
                <a:lnTo>
                  <a:pt x="842963" y="852488"/>
                </a:lnTo>
                <a:lnTo>
                  <a:pt x="816769" y="847725"/>
                </a:lnTo>
                <a:lnTo>
                  <a:pt x="781050" y="831057"/>
                </a:lnTo>
                <a:lnTo>
                  <a:pt x="738188" y="802482"/>
                </a:lnTo>
                <a:lnTo>
                  <a:pt x="695325" y="762000"/>
                </a:lnTo>
                <a:lnTo>
                  <a:pt x="642938" y="688182"/>
                </a:lnTo>
                <a:lnTo>
                  <a:pt x="569119" y="592932"/>
                </a:lnTo>
                <a:lnTo>
                  <a:pt x="469107" y="476250"/>
                </a:lnTo>
                <a:lnTo>
                  <a:pt x="335757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4B45688-EC57-3C46-8649-159F6A02D0B7}"/>
              </a:ext>
            </a:extLst>
          </p:cNvPr>
          <p:cNvSpPr/>
          <p:nvPr/>
        </p:nvSpPr>
        <p:spPr>
          <a:xfrm>
            <a:off x="3862388" y="4799013"/>
            <a:ext cx="1098550" cy="1011237"/>
          </a:xfrm>
          <a:custGeom>
            <a:avLst/>
            <a:gdLst>
              <a:gd name="connsiteX0" fmla="*/ 590550 w 1097756"/>
              <a:gd name="connsiteY0" fmla="*/ 685800 h 1012031"/>
              <a:gd name="connsiteX1" fmla="*/ 700087 w 1097756"/>
              <a:gd name="connsiteY1" fmla="*/ 611981 h 1012031"/>
              <a:gd name="connsiteX2" fmla="*/ 828675 w 1097756"/>
              <a:gd name="connsiteY2" fmla="*/ 519112 h 1012031"/>
              <a:gd name="connsiteX3" fmla="*/ 950118 w 1097756"/>
              <a:gd name="connsiteY3" fmla="*/ 426244 h 1012031"/>
              <a:gd name="connsiteX4" fmla="*/ 1009650 w 1097756"/>
              <a:gd name="connsiteY4" fmla="*/ 378619 h 1012031"/>
              <a:gd name="connsiteX5" fmla="*/ 1050131 w 1097756"/>
              <a:gd name="connsiteY5" fmla="*/ 350044 h 1012031"/>
              <a:gd name="connsiteX6" fmla="*/ 1085850 w 1097756"/>
              <a:gd name="connsiteY6" fmla="*/ 316706 h 1012031"/>
              <a:gd name="connsiteX7" fmla="*/ 1095375 w 1097756"/>
              <a:gd name="connsiteY7" fmla="*/ 290512 h 1012031"/>
              <a:gd name="connsiteX8" fmla="*/ 1097756 w 1097756"/>
              <a:gd name="connsiteY8" fmla="*/ 278606 h 1012031"/>
              <a:gd name="connsiteX9" fmla="*/ 1092993 w 1097756"/>
              <a:gd name="connsiteY9" fmla="*/ 261937 h 1012031"/>
              <a:gd name="connsiteX10" fmla="*/ 1073943 w 1097756"/>
              <a:gd name="connsiteY10" fmla="*/ 247650 h 1012031"/>
              <a:gd name="connsiteX11" fmla="*/ 1004887 w 1097756"/>
              <a:gd name="connsiteY11" fmla="*/ 190500 h 1012031"/>
              <a:gd name="connsiteX12" fmla="*/ 912018 w 1097756"/>
              <a:gd name="connsiteY12" fmla="*/ 116681 h 1012031"/>
              <a:gd name="connsiteX13" fmla="*/ 847725 w 1097756"/>
              <a:gd name="connsiteY13" fmla="*/ 78581 h 1012031"/>
              <a:gd name="connsiteX14" fmla="*/ 790575 w 1097756"/>
              <a:gd name="connsiteY14" fmla="*/ 45244 h 1012031"/>
              <a:gd name="connsiteX15" fmla="*/ 714375 w 1097756"/>
              <a:gd name="connsiteY15" fmla="*/ 16669 h 1012031"/>
              <a:gd name="connsiteX16" fmla="*/ 676275 w 1097756"/>
              <a:gd name="connsiteY16" fmla="*/ 2381 h 1012031"/>
              <a:gd name="connsiteX17" fmla="*/ 652462 w 1097756"/>
              <a:gd name="connsiteY17" fmla="*/ 0 h 1012031"/>
              <a:gd name="connsiteX18" fmla="*/ 642937 w 1097756"/>
              <a:gd name="connsiteY18" fmla="*/ 4762 h 1012031"/>
              <a:gd name="connsiteX19" fmla="*/ 645318 w 1097756"/>
              <a:gd name="connsiteY19" fmla="*/ 33337 h 1012031"/>
              <a:gd name="connsiteX20" fmla="*/ 661987 w 1097756"/>
              <a:gd name="connsiteY20" fmla="*/ 66675 h 1012031"/>
              <a:gd name="connsiteX21" fmla="*/ 714375 w 1097756"/>
              <a:gd name="connsiteY21" fmla="*/ 109537 h 1012031"/>
              <a:gd name="connsiteX22" fmla="*/ 745331 w 1097756"/>
              <a:gd name="connsiteY22" fmla="*/ 145256 h 1012031"/>
              <a:gd name="connsiteX23" fmla="*/ 762000 w 1097756"/>
              <a:gd name="connsiteY23" fmla="*/ 183356 h 1012031"/>
              <a:gd name="connsiteX24" fmla="*/ 769143 w 1097756"/>
              <a:gd name="connsiteY24" fmla="*/ 216694 h 1012031"/>
              <a:gd name="connsiteX25" fmla="*/ 764381 w 1097756"/>
              <a:gd name="connsiteY25" fmla="*/ 245269 h 1012031"/>
              <a:gd name="connsiteX26" fmla="*/ 740568 w 1097756"/>
              <a:gd name="connsiteY26" fmla="*/ 290512 h 1012031"/>
              <a:gd name="connsiteX27" fmla="*/ 690562 w 1097756"/>
              <a:gd name="connsiteY27" fmla="*/ 359569 h 1012031"/>
              <a:gd name="connsiteX28" fmla="*/ 578643 w 1097756"/>
              <a:gd name="connsiteY28" fmla="*/ 473869 h 1012031"/>
              <a:gd name="connsiteX29" fmla="*/ 419100 w 1097756"/>
              <a:gd name="connsiteY29" fmla="*/ 626269 h 1012031"/>
              <a:gd name="connsiteX30" fmla="*/ 269081 w 1097756"/>
              <a:gd name="connsiteY30" fmla="*/ 747712 h 1012031"/>
              <a:gd name="connsiteX31" fmla="*/ 88106 w 1097756"/>
              <a:gd name="connsiteY31" fmla="*/ 895350 h 1012031"/>
              <a:gd name="connsiteX32" fmla="*/ 14287 w 1097756"/>
              <a:gd name="connsiteY32" fmla="*/ 947737 h 1012031"/>
              <a:gd name="connsiteX33" fmla="*/ 4762 w 1097756"/>
              <a:gd name="connsiteY33" fmla="*/ 959644 h 1012031"/>
              <a:gd name="connsiteX34" fmla="*/ 0 w 1097756"/>
              <a:gd name="connsiteY34" fmla="*/ 983456 h 1012031"/>
              <a:gd name="connsiteX35" fmla="*/ 4762 w 1097756"/>
              <a:gd name="connsiteY35" fmla="*/ 1004887 h 1012031"/>
              <a:gd name="connsiteX36" fmla="*/ 16668 w 1097756"/>
              <a:gd name="connsiteY36" fmla="*/ 1012031 h 1012031"/>
              <a:gd name="connsiteX37" fmla="*/ 42862 w 1097756"/>
              <a:gd name="connsiteY37" fmla="*/ 1004887 h 1012031"/>
              <a:gd name="connsiteX38" fmla="*/ 130968 w 1097756"/>
              <a:gd name="connsiteY38" fmla="*/ 957262 h 1012031"/>
              <a:gd name="connsiteX39" fmla="*/ 309562 w 1097756"/>
              <a:gd name="connsiteY39" fmla="*/ 859631 h 1012031"/>
              <a:gd name="connsiteX40" fmla="*/ 550068 w 1097756"/>
              <a:gd name="connsiteY40" fmla="*/ 719137 h 1012031"/>
              <a:gd name="connsiteX41" fmla="*/ 590550 w 1097756"/>
              <a:gd name="connsiteY41" fmla="*/ 685800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97756" h="1012031">
                <a:moveTo>
                  <a:pt x="590550" y="685800"/>
                </a:moveTo>
                <a:lnTo>
                  <a:pt x="700087" y="611981"/>
                </a:lnTo>
                <a:lnTo>
                  <a:pt x="828675" y="519112"/>
                </a:lnTo>
                <a:lnTo>
                  <a:pt x="950118" y="426244"/>
                </a:lnTo>
                <a:lnTo>
                  <a:pt x="1009650" y="378619"/>
                </a:lnTo>
                <a:lnTo>
                  <a:pt x="1050131" y="350044"/>
                </a:lnTo>
                <a:lnTo>
                  <a:pt x="1085850" y="316706"/>
                </a:lnTo>
                <a:lnTo>
                  <a:pt x="1095375" y="290512"/>
                </a:lnTo>
                <a:lnTo>
                  <a:pt x="1097756" y="278606"/>
                </a:lnTo>
                <a:lnTo>
                  <a:pt x="1092993" y="261937"/>
                </a:lnTo>
                <a:lnTo>
                  <a:pt x="1073943" y="247650"/>
                </a:lnTo>
                <a:lnTo>
                  <a:pt x="1004887" y="190500"/>
                </a:lnTo>
                <a:lnTo>
                  <a:pt x="912018" y="116681"/>
                </a:lnTo>
                <a:lnTo>
                  <a:pt x="847725" y="78581"/>
                </a:lnTo>
                <a:lnTo>
                  <a:pt x="790575" y="45244"/>
                </a:lnTo>
                <a:lnTo>
                  <a:pt x="714375" y="16669"/>
                </a:lnTo>
                <a:lnTo>
                  <a:pt x="676275" y="2381"/>
                </a:lnTo>
                <a:lnTo>
                  <a:pt x="652462" y="0"/>
                </a:lnTo>
                <a:lnTo>
                  <a:pt x="642937" y="4762"/>
                </a:lnTo>
                <a:lnTo>
                  <a:pt x="645318" y="33337"/>
                </a:lnTo>
                <a:lnTo>
                  <a:pt x="661987" y="66675"/>
                </a:lnTo>
                <a:lnTo>
                  <a:pt x="714375" y="109537"/>
                </a:lnTo>
                <a:lnTo>
                  <a:pt x="745331" y="145256"/>
                </a:lnTo>
                <a:lnTo>
                  <a:pt x="762000" y="183356"/>
                </a:lnTo>
                <a:lnTo>
                  <a:pt x="769143" y="216694"/>
                </a:lnTo>
                <a:lnTo>
                  <a:pt x="764381" y="245269"/>
                </a:lnTo>
                <a:lnTo>
                  <a:pt x="740568" y="290512"/>
                </a:lnTo>
                <a:lnTo>
                  <a:pt x="690562" y="359569"/>
                </a:lnTo>
                <a:lnTo>
                  <a:pt x="578643" y="473869"/>
                </a:lnTo>
                <a:lnTo>
                  <a:pt x="419100" y="626269"/>
                </a:lnTo>
                <a:lnTo>
                  <a:pt x="269081" y="747712"/>
                </a:lnTo>
                <a:lnTo>
                  <a:pt x="88106" y="895350"/>
                </a:lnTo>
                <a:lnTo>
                  <a:pt x="14287" y="947737"/>
                </a:lnTo>
                <a:lnTo>
                  <a:pt x="4762" y="959644"/>
                </a:lnTo>
                <a:lnTo>
                  <a:pt x="0" y="983456"/>
                </a:lnTo>
                <a:lnTo>
                  <a:pt x="4762" y="1004887"/>
                </a:lnTo>
                <a:lnTo>
                  <a:pt x="16668" y="1012031"/>
                </a:lnTo>
                <a:lnTo>
                  <a:pt x="42862" y="1004887"/>
                </a:lnTo>
                <a:lnTo>
                  <a:pt x="130968" y="957262"/>
                </a:lnTo>
                <a:lnTo>
                  <a:pt x="309562" y="859631"/>
                </a:lnTo>
                <a:lnTo>
                  <a:pt x="550068" y="719137"/>
                </a:lnTo>
                <a:lnTo>
                  <a:pt x="590550" y="6858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35720A2-3D08-564E-BF38-71AC84F60193}"/>
              </a:ext>
            </a:extLst>
          </p:cNvPr>
          <p:cNvSpPr/>
          <p:nvPr/>
        </p:nvSpPr>
        <p:spPr>
          <a:xfrm rot="16200000">
            <a:off x="1316832" y="3515519"/>
            <a:ext cx="4311650" cy="515937"/>
          </a:xfrm>
          <a:custGeom>
            <a:avLst/>
            <a:gdLst>
              <a:gd name="connsiteX0" fmla="*/ 1638153 w 4310743"/>
              <a:gd name="connsiteY0" fmla="*/ 158872 h 515453"/>
              <a:gd name="connsiteX1" fmla="*/ 1878227 w 4310743"/>
              <a:gd name="connsiteY1" fmla="*/ 169464 h 515453"/>
              <a:gd name="connsiteX2" fmla="*/ 2114771 w 4310743"/>
              <a:gd name="connsiteY2" fmla="*/ 180055 h 515453"/>
              <a:gd name="connsiteX3" fmla="*/ 2390150 w 4310743"/>
              <a:gd name="connsiteY3" fmla="*/ 190647 h 515453"/>
              <a:gd name="connsiteX4" fmla="*/ 2432516 w 4310743"/>
              <a:gd name="connsiteY4" fmla="*/ 194177 h 515453"/>
              <a:gd name="connsiteX5" fmla="*/ 3195105 w 4310743"/>
              <a:gd name="connsiteY5" fmla="*/ 190647 h 515453"/>
              <a:gd name="connsiteX6" fmla="*/ 3466953 w 4310743"/>
              <a:gd name="connsiteY6" fmla="*/ 201238 h 515453"/>
              <a:gd name="connsiteX7" fmla="*/ 3678783 w 4310743"/>
              <a:gd name="connsiteY7" fmla="*/ 208299 h 515453"/>
              <a:gd name="connsiteX8" fmla="*/ 3749393 w 4310743"/>
              <a:gd name="connsiteY8" fmla="*/ 211830 h 515453"/>
              <a:gd name="connsiteX9" fmla="*/ 3816473 w 4310743"/>
              <a:gd name="connsiteY9" fmla="*/ 215361 h 515453"/>
              <a:gd name="connsiteX10" fmla="*/ 3880022 w 4310743"/>
              <a:gd name="connsiteY10" fmla="*/ 204769 h 515453"/>
              <a:gd name="connsiteX11" fmla="*/ 3954162 w 4310743"/>
              <a:gd name="connsiteY11" fmla="*/ 187116 h 515453"/>
              <a:gd name="connsiteX12" fmla="*/ 4000059 w 4310743"/>
              <a:gd name="connsiteY12" fmla="*/ 169464 h 515453"/>
              <a:gd name="connsiteX13" fmla="*/ 4081261 w 4310743"/>
              <a:gd name="connsiteY13" fmla="*/ 130628 h 515453"/>
              <a:gd name="connsiteX14" fmla="*/ 4162462 w 4310743"/>
              <a:gd name="connsiteY14" fmla="*/ 84732 h 515453"/>
              <a:gd name="connsiteX15" fmla="*/ 4250725 w 4310743"/>
              <a:gd name="connsiteY15" fmla="*/ 21183 h 515453"/>
              <a:gd name="connsiteX16" fmla="*/ 4282499 w 4310743"/>
              <a:gd name="connsiteY16" fmla="*/ 0 h 515453"/>
              <a:gd name="connsiteX17" fmla="*/ 4293091 w 4310743"/>
              <a:gd name="connsiteY17" fmla="*/ 0 h 515453"/>
              <a:gd name="connsiteX18" fmla="*/ 4303682 w 4310743"/>
              <a:gd name="connsiteY18" fmla="*/ 0 h 515453"/>
              <a:gd name="connsiteX19" fmla="*/ 4310743 w 4310743"/>
              <a:gd name="connsiteY19" fmla="*/ 14122 h 515453"/>
              <a:gd name="connsiteX20" fmla="*/ 4310743 w 4310743"/>
              <a:gd name="connsiteY20" fmla="*/ 42366 h 515453"/>
              <a:gd name="connsiteX21" fmla="*/ 4293091 w 4310743"/>
              <a:gd name="connsiteY21" fmla="*/ 109445 h 515453"/>
              <a:gd name="connsiteX22" fmla="*/ 4264847 w 4310743"/>
              <a:gd name="connsiteY22" fmla="*/ 172994 h 515453"/>
              <a:gd name="connsiteX23" fmla="*/ 4208359 w 4310743"/>
              <a:gd name="connsiteY23" fmla="*/ 275379 h 515453"/>
              <a:gd name="connsiteX24" fmla="*/ 4137749 w 4310743"/>
              <a:gd name="connsiteY24" fmla="*/ 377764 h 515453"/>
              <a:gd name="connsiteX25" fmla="*/ 4053017 w 4310743"/>
              <a:gd name="connsiteY25" fmla="*/ 469557 h 515453"/>
              <a:gd name="connsiteX26" fmla="*/ 4014181 w 4310743"/>
              <a:gd name="connsiteY26" fmla="*/ 508392 h 515453"/>
              <a:gd name="connsiteX27" fmla="*/ 4003590 w 4310743"/>
              <a:gd name="connsiteY27" fmla="*/ 511923 h 515453"/>
              <a:gd name="connsiteX28" fmla="*/ 3985937 w 4310743"/>
              <a:gd name="connsiteY28" fmla="*/ 515453 h 515453"/>
              <a:gd name="connsiteX29" fmla="*/ 3961223 w 4310743"/>
              <a:gd name="connsiteY29" fmla="*/ 511923 h 515453"/>
              <a:gd name="connsiteX30" fmla="*/ 3911796 w 4310743"/>
              <a:gd name="connsiteY30" fmla="*/ 497801 h 515453"/>
              <a:gd name="connsiteX31" fmla="*/ 3883552 w 4310743"/>
              <a:gd name="connsiteY31" fmla="*/ 483679 h 515453"/>
              <a:gd name="connsiteX32" fmla="*/ 3816473 w 4310743"/>
              <a:gd name="connsiteY32" fmla="*/ 462496 h 515453"/>
              <a:gd name="connsiteX33" fmla="*/ 3699966 w 4310743"/>
              <a:gd name="connsiteY33" fmla="*/ 444843 h 515453"/>
              <a:gd name="connsiteX34" fmla="*/ 3586990 w 4310743"/>
              <a:gd name="connsiteY34" fmla="*/ 434252 h 515453"/>
              <a:gd name="connsiteX35" fmla="*/ 3445770 w 4310743"/>
              <a:gd name="connsiteY35" fmla="*/ 427191 h 515453"/>
              <a:gd name="connsiteX36" fmla="*/ 3209227 w 4310743"/>
              <a:gd name="connsiteY36" fmla="*/ 413069 h 515453"/>
              <a:gd name="connsiteX37" fmla="*/ 2916195 w 4310743"/>
              <a:gd name="connsiteY37" fmla="*/ 413069 h 515453"/>
              <a:gd name="connsiteX38" fmla="*/ 2630224 w 4310743"/>
              <a:gd name="connsiteY38" fmla="*/ 413069 h 515453"/>
              <a:gd name="connsiteX39" fmla="*/ 2489004 w 4310743"/>
              <a:gd name="connsiteY39" fmla="*/ 406008 h 515453"/>
              <a:gd name="connsiteX40" fmla="*/ 2284235 w 4310743"/>
              <a:gd name="connsiteY40" fmla="*/ 395416 h 515453"/>
              <a:gd name="connsiteX41" fmla="*/ 1906471 w 4310743"/>
              <a:gd name="connsiteY41" fmla="*/ 377764 h 515453"/>
              <a:gd name="connsiteX42" fmla="*/ 1634623 w 4310743"/>
              <a:gd name="connsiteY42" fmla="*/ 370703 h 515453"/>
              <a:gd name="connsiteX43" fmla="*/ 1373366 w 4310743"/>
              <a:gd name="connsiteY43" fmla="*/ 367172 h 515453"/>
              <a:gd name="connsiteX44" fmla="*/ 1080334 w 4310743"/>
              <a:gd name="connsiteY44" fmla="*/ 370703 h 515453"/>
              <a:gd name="connsiteX45" fmla="*/ 854382 w 4310743"/>
              <a:gd name="connsiteY45" fmla="*/ 370703 h 515453"/>
              <a:gd name="connsiteX46" fmla="*/ 639021 w 4310743"/>
              <a:gd name="connsiteY46" fmla="*/ 370703 h 515453"/>
              <a:gd name="connsiteX47" fmla="*/ 473088 w 4310743"/>
              <a:gd name="connsiteY47" fmla="*/ 370703 h 515453"/>
              <a:gd name="connsiteX48" fmla="*/ 367173 w 4310743"/>
              <a:gd name="connsiteY48" fmla="*/ 370703 h 515453"/>
              <a:gd name="connsiteX49" fmla="*/ 278910 w 4310743"/>
              <a:gd name="connsiteY49" fmla="*/ 363642 h 515453"/>
              <a:gd name="connsiteX50" fmla="*/ 180056 w 4310743"/>
              <a:gd name="connsiteY50" fmla="*/ 345989 h 515453"/>
              <a:gd name="connsiteX51" fmla="*/ 112976 w 4310743"/>
              <a:gd name="connsiteY51" fmla="*/ 324806 h 515453"/>
              <a:gd name="connsiteX52" fmla="*/ 56488 w 4310743"/>
              <a:gd name="connsiteY52" fmla="*/ 300093 h 515453"/>
              <a:gd name="connsiteX53" fmla="*/ 21183 w 4310743"/>
              <a:gd name="connsiteY53" fmla="*/ 282440 h 515453"/>
              <a:gd name="connsiteX54" fmla="*/ 10592 w 4310743"/>
              <a:gd name="connsiteY54" fmla="*/ 271849 h 515453"/>
              <a:gd name="connsiteX55" fmla="*/ 3531 w 4310743"/>
              <a:gd name="connsiteY55" fmla="*/ 254196 h 515453"/>
              <a:gd name="connsiteX56" fmla="*/ 0 w 4310743"/>
              <a:gd name="connsiteY56" fmla="*/ 229483 h 515453"/>
              <a:gd name="connsiteX57" fmla="*/ 3531 w 4310743"/>
              <a:gd name="connsiteY57" fmla="*/ 211830 h 515453"/>
              <a:gd name="connsiteX58" fmla="*/ 14122 w 4310743"/>
              <a:gd name="connsiteY58" fmla="*/ 194177 h 515453"/>
              <a:gd name="connsiteX59" fmla="*/ 49427 w 4310743"/>
              <a:gd name="connsiteY59" fmla="*/ 169464 h 515453"/>
              <a:gd name="connsiteX60" fmla="*/ 84732 w 4310743"/>
              <a:gd name="connsiteY60" fmla="*/ 151811 h 515453"/>
              <a:gd name="connsiteX61" fmla="*/ 151812 w 4310743"/>
              <a:gd name="connsiteY61" fmla="*/ 130628 h 515453"/>
              <a:gd name="connsiteX62" fmla="*/ 229483 w 4310743"/>
              <a:gd name="connsiteY62" fmla="*/ 116506 h 515453"/>
              <a:gd name="connsiteX63" fmla="*/ 324806 w 4310743"/>
              <a:gd name="connsiteY63" fmla="*/ 105915 h 515453"/>
              <a:gd name="connsiteX64" fmla="*/ 430722 w 4310743"/>
              <a:gd name="connsiteY64" fmla="*/ 102384 h 515453"/>
              <a:gd name="connsiteX65" fmla="*/ 667265 w 4310743"/>
              <a:gd name="connsiteY65" fmla="*/ 116506 h 515453"/>
              <a:gd name="connsiteX66" fmla="*/ 1027376 w 4310743"/>
              <a:gd name="connsiteY66" fmla="*/ 130628 h 515453"/>
              <a:gd name="connsiteX67" fmla="*/ 1302756 w 4310743"/>
              <a:gd name="connsiteY67" fmla="*/ 144750 h 515453"/>
              <a:gd name="connsiteX68" fmla="*/ 1638153 w 4310743"/>
              <a:gd name="connsiteY68" fmla="*/ 158872 h 51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10743" h="515453">
                <a:moveTo>
                  <a:pt x="1638153" y="158872"/>
                </a:moveTo>
                <a:lnTo>
                  <a:pt x="1878227" y="169464"/>
                </a:lnTo>
                <a:lnTo>
                  <a:pt x="2114771" y="180055"/>
                </a:lnTo>
                <a:lnTo>
                  <a:pt x="2390150" y="190647"/>
                </a:lnTo>
                <a:lnTo>
                  <a:pt x="2432516" y="194177"/>
                </a:lnTo>
                <a:lnTo>
                  <a:pt x="3195105" y="190647"/>
                </a:lnTo>
                <a:lnTo>
                  <a:pt x="3466953" y="201238"/>
                </a:lnTo>
                <a:lnTo>
                  <a:pt x="3678783" y="208299"/>
                </a:lnTo>
                <a:lnTo>
                  <a:pt x="3749393" y="211830"/>
                </a:lnTo>
                <a:lnTo>
                  <a:pt x="3816473" y="215361"/>
                </a:lnTo>
                <a:lnTo>
                  <a:pt x="3880022" y="204769"/>
                </a:lnTo>
                <a:lnTo>
                  <a:pt x="3954162" y="187116"/>
                </a:lnTo>
                <a:lnTo>
                  <a:pt x="4000059" y="169464"/>
                </a:lnTo>
                <a:lnTo>
                  <a:pt x="4081261" y="130628"/>
                </a:lnTo>
                <a:lnTo>
                  <a:pt x="4162462" y="84732"/>
                </a:lnTo>
                <a:lnTo>
                  <a:pt x="4250725" y="21183"/>
                </a:lnTo>
                <a:lnTo>
                  <a:pt x="4282499" y="0"/>
                </a:lnTo>
                <a:lnTo>
                  <a:pt x="4293091" y="0"/>
                </a:lnTo>
                <a:lnTo>
                  <a:pt x="4303682" y="0"/>
                </a:lnTo>
                <a:lnTo>
                  <a:pt x="4310743" y="14122"/>
                </a:lnTo>
                <a:lnTo>
                  <a:pt x="4310743" y="42366"/>
                </a:lnTo>
                <a:lnTo>
                  <a:pt x="4293091" y="109445"/>
                </a:lnTo>
                <a:lnTo>
                  <a:pt x="4264847" y="172994"/>
                </a:lnTo>
                <a:lnTo>
                  <a:pt x="4208359" y="275379"/>
                </a:lnTo>
                <a:lnTo>
                  <a:pt x="4137749" y="377764"/>
                </a:lnTo>
                <a:lnTo>
                  <a:pt x="4053017" y="469557"/>
                </a:lnTo>
                <a:lnTo>
                  <a:pt x="4014181" y="508392"/>
                </a:lnTo>
                <a:lnTo>
                  <a:pt x="4003590" y="511923"/>
                </a:lnTo>
                <a:lnTo>
                  <a:pt x="3985937" y="515453"/>
                </a:lnTo>
                <a:lnTo>
                  <a:pt x="3961223" y="511923"/>
                </a:lnTo>
                <a:lnTo>
                  <a:pt x="3911796" y="497801"/>
                </a:lnTo>
                <a:lnTo>
                  <a:pt x="3883552" y="483679"/>
                </a:lnTo>
                <a:lnTo>
                  <a:pt x="3816473" y="462496"/>
                </a:lnTo>
                <a:lnTo>
                  <a:pt x="3699966" y="444843"/>
                </a:lnTo>
                <a:lnTo>
                  <a:pt x="3586990" y="434252"/>
                </a:lnTo>
                <a:lnTo>
                  <a:pt x="3445770" y="427191"/>
                </a:lnTo>
                <a:lnTo>
                  <a:pt x="3209227" y="413069"/>
                </a:lnTo>
                <a:lnTo>
                  <a:pt x="2916195" y="413069"/>
                </a:lnTo>
                <a:lnTo>
                  <a:pt x="2630224" y="413069"/>
                </a:lnTo>
                <a:lnTo>
                  <a:pt x="2489004" y="406008"/>
                </a:lnTo>
                <a:lnTo>
                  <a:pt x="2284235" y="395416"/>
                </a:lnTo>
                <a:lnTo>
                  <a:pt x="1906471" y="377764"/>
                </a:lnTo>
                <a:lnTo>
                  <a:pt x="1634623" y="370703"/>
                </a:lnTo>
                <a:lnTo>
                  <a:pt x="1373366" y="367172"/>
                </a:lnTo>
                <a:lnTo>
                  <a:pt x="1080334" y="370703"/>
                </a:lnTo>
                <a:lnTo>
                  <a:pt x="854382" y="370703"/>
                </a:lnTo>
                <a:lnTo>
                  <a:pt x="639021" y="370703"/>
                </a:lnTo>
                <a:lnTo>
                  <a:pt x="473088" y="370703"/>
                </a:lnTo>
                <a:lnTo>
                  <a:pt x="367173" y="370703"/>
                </a:lnTo>
                <a:lnTo>
                  <a:pt x="278910" y="363642"/>
                </a:lnTo>
                <a:lnTo>
                  <a:pt x="180056" y="345989"/>
                </a:lnTo>
                <a:lnTo>
                  <a:pt x="112976" y="324806"/>
                </a:lnTo>
                <a:lnTo>
                  <a:pt x="56488" y="300093"/>
                </a:lnTo>
                <a:lnTo>
                  <a:pt x="21183" y="282440"/>
                </a:lnTo>
                <a:lnTo>
                  <a:pt x="10592" y="271849"/>
                </a:lnTo>
                <a:lnTo>
                  <a:pt x="3531" y="254196"/>
                </a:lnTo>
                <a:lnTo>
                  <a:pt x="0" y="229483"/>
                </a:lnTo>
                <a:lnTo>
                  <a:pt x="3531" y="211830"/>
                </a:lnTo>
                <a:lnTo>
                  <a:pt x="14122" y="194177"/>
                </a:lnTo>
                <a:lnTo>
                  <a:pt x="49427" y="169464"/>
                </a:lnTo>
                <a:lnTo>
                  <a:pt x="84732" y="151811"/>
                </a:lnTo>
                <a:lnTo>
                  <a:pt x="151812" y="130628"/>
                </a:lnTo>
                <a:lnTo>
                  <a:pt x="229483" y="116506"/>
                </a:lnTo>
                <a:lnTo>
                  <a:pt x="324806" y="105915"/>
                </a:lnTo>
                <a:lnTo>
                  <a:pt x="430722" y="102384"/>
                </a:lnTo>
                <a:lnTo>
                  <a:pt x="667265" y="116506"/>
                </a:lnTo>
                <a:lnTo>
                  <a:pt x="1027376" y="130628"/>
                </a:lnTo>
                <a:lnTo>
                  <a:pt x="1302756" y="144750"/>
                </a:lnTo>
                <a:lnTo>
                  <a:pt x="1638153" y="1588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E4DD54C-E0EC-2F4C-A818-B125C85E9C4D}"/>
              </a:ext>
            </a:extLst>
          </p:cNvPr>
          <p:cNvSpPr/>
          <p:nvPr/>
        </p:nvSpPr>
        <p:spPr>
          <a:xfrm rot="16200000">
            <a:off x="1938338" y="3341687"/>
            <a:ext cx="1955800" cy="1063625"/>
          </a:xfrm>
          <a:custGeom>
            <a:avLst/>
            <a:gdLst>
              <a:gd name="connsiteX0" fmla="*/ 716757 w 1955007"/>
              <a:gd name="connsiteY0" fmla="*/ 654843 h 1064418"/>
              <a:gd name="connsiteX1" fmla="*/ 871538 w 1955007"/>
              <a:gd name="connsiteY1" fmla="*/ 754856 h 1064418"/>
              <a:gd name="connsiteX2" fmla="*/ 1062038 w 1955007"/>
              <a:gd name="connsiteY2" fmla="*/ 871537 h 1064418"/>
              <a:gd name="connsiteX3" fmla="*/ 1197769 w 1955007"/>
              <a:gd name="connsiteY3" fmla="*/ 947737 h 1064418"/>
              <a:gd name="connsiteX4" fmla="*/ 1297782 w 1955007"/>
              <a:gd name="connsiteY4" fmla="*/ 1004887 h 1064418"/>
              <a:gd name="connsiteX5" fmla="*/ 1404938 w 1955007"/>
              <a:gd name="connsiteY5" fmla="*/ 1064418 h 1064418"/>
              <a:gd name="connsiteX6" fmla="*/ 1955007 w 1955007"/>
              <a:gd name="connsiteY6" fmla="*/ 1064418 h 1064418"/>
              <a:gd name="connsiteX7" fmla="*/ 1928813 w 1955007"/>
              <a:gd name="connsiteY7" fmla="*/ 990600 h 1064418"/>
              <a:gd name="connsiteX8" fmla="*/ 1790700 w 1955007"/>
              <a:gd name="connsiteY8" fmla="*/ 945356 h 1064418"/>
              <a:gd name="connsiteX9" fmla="*/ 1631157 w 1955007"/>
              <a:gd name="connsiteY9" fmla="*/ 890587 h 1064418"/>
              <a:gd name="connsiteX10" fmla="*/ 1452563 w 1955007"/>
              <a:gd name="connsiteY10" fmla="*/ 821531 h 1064418"/>
              <a:gd name="connsiteX11" fmla="*/ 1295400 w 1955007"/>
              <a:gd name="connsiteY11" fmla="*/ 752475 h 1064418"/>
              <a:gd name="connsiteX12" fmla="*/ 1121569 w 1955007"/>
              <a:gd name="connsiteY12" fmla="*/ 671512 h 1064418"/>
              <a:gd name="connsiteX13" fmla="*/ 947738 w 1955007"/>
              <a:gd name="connsiteY13" fmla="*/ 583406 h 1064418"/>
              <a:gd name="connsiteX14" fmla="*/ 769144 w 1955007"/>
              <a:gd name="connsiteY14" fmla="*/ 488156 h 1064418"/>
              <a:gd name="connsiteX15" fmla="*/ 542925 w 1955007"/>
              <a:gd name="connsiteY15" fmla="*/ 352425 h 1064418"/>
              <a:gd name="connsiteX16" fmla="*/ 392907 w 1955007"/>
              <a:gd name="connsiteY16" fmla="*/ 254793 h 1064418"/>
              <a:gd name="connsiteX17" fmla="*/ 304800 w 1955007"/>
              <a:gd name="connsiteY17" fmla="*/ 195262 h 1064418"/>
              <a:gd name="connsiteX18" fmla="*/ 178594 w 1955007"/>
              <a:gd name="connsiteY18" fmla="*/ 104775 h 1064418"/>
              <a:gd name="connsiteX19" fmla="*/ 83344 w 1955007"/>
              <a:gd name="connsiteY19" fmla="*/ 35718 h 1064418"/>
              <a:gd name="connsiteX20" fmla="*/ 57150 w 1955007"/>
              <a:gd name="connsiteY20" fmla="*/ 14287 h 1064418"/>
              <a:gd name="connsiteX21" fmla="*/ 35719 w 1955007"/>
              <a:gd name="connsiteY21" fmla="*/ 4762 h 1064418"/>
              <a:gd name="connsiteX22" fmla="*/ 9525 w 1955007"/>
              <a:gd name="connsiteY22" fmla="*/ 0 h 1064418"/>
              <a:gd name="connsiteX23" fmla="*/ 0 w 1955007"/>
              <a:gd name="connsiteY23" fmla="*/ 7143 h 1064418"/>
              <a:gd name="connsiteX24" fmla="*/ 0 w 1955007"/>
              <a:gd name="connsiteY24" fmla="*/ 23812 h 1064418"/>
              <a:gd name="connsiteX25" fmla="*/ 9525 w 1955007"/>
              <a:gd name="connsiteY25" fmla="*/ 54768 h 1064418"/>
              <a:gd name="connsiteX26" fmla="*/ 40482 w 1955007"/>
              <a:gd name="connsiteY26" fmla="*/ 92868 h 1064418"/>
              <a:gd name="connsiteX27" fmla="*/ 157163 w 1955007"/>
              <a:gd name="connsiteY27" fmla="*/ 209550 h 1064418"/>
              <a:gd name="connsiteX28" fmla="*/ 261938 w 1955007"/>
              <a:gd name="connsiteY28" fmla="*/ 307181 h 1064418"/>
              <a:gd name="connsiteX29" fmla="*/ 371475 w 1955007"/>
              <a:gd name="connsiteY29" fmla="*/ 397668 h 1064418"/>
              <a:gd name="connsiteX30" fmla="*/ 528638 w 1955007"/>
              <a:gd name="connsiteY30" fmla="*/ 519112 h 1064418"/>
              <a:gd name="connsiteX31" fmla="*/ 650082 w 1955007"/>
              <a:gd name="connsiteY31" fmla="*/ 609600 h 1064418"/>
              <a:gd name="connsiteX32" fmla="*/ 716757 w 1955007"/>
              <a:gd name="connsiteY32" fmla="*/ 654843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5007" h="1064418">
                <a:moveTo>
                  <a:pt x="716757" y="654843"/>
                </a:moveTo>
                <a:lnTo>
                  <a:pt x="871538" y="754856"/>
                </a:lnTo>
                <a:lnTo>
                  <a:pt x="1062038" y="871537"/>
                </a:lnTo>
                <a:lnTo>
                  <a:pt x="1197769" y="947737"/>
                </a:lnTo>
                <a:lnTo>
                  <a:pt x="1297782" y="1004887"/>
                </a:lnTo>
                <a:lnTo>
                  <a:pt x="1404938" y="1064418"/>
                </a:lnTo>
                <a:lnTo>
                  <a:pt x="1955007" y="1064418"/>
                </a:lnTo>
                <a:lnTo>
                  <a:pt x="1928813" y="990600"/>
                </a:lnTo>
                <a:lnTo>
                  <a:pt x="1790700" y="945356"/>
                </a:lnTo>
                <a:lnTo>
                  <a:pt x="1631157" y="890587"/>
                </a:lnTo>
                <a:lnTo>
                  <a:pt x="1452563" y="821531"/>
                </a:lnTo>
                <a:lnTo>
                  <a:pt x="1295400" y="752475"/>
                </a:lnTo>
                <a:lnTo>
                  <a:pt x="1121569" y="671512"/>
                </a:lnTo>
                <a:lnTo>
                  <a:pt x="947738" y="583406"/>
                </a:lnTo>
                <a:lnTo>
                  <a:pt x="769144" y="488156"/>
                </a:lnTo>
                <a:lnTo>
                  <a:pt x="542925" y="352425"/>
                </a:lnTo>
                <a:lnTo>
                  <a:pt x="392907" y="254793"/>
                </a:lnTo>
                <a:lnTo>
                  <a:pt x="304800" y="195262"/>
                </a:lnTo>
                <a:lnTo>
                  <a:pt x="178594" y="104775"/>
                </a:lnTo>
                <a:lnTo>
                  <a:pt x="83344" y="35718"/>
                </a:lnTo>
                <a:lnTo>
                  <a:pt x="57150" y="14287"/>
                </a:lnTo>
                <a:lnTo>
                  <a:pt x="35719" y="4762"/>
                </a:lnTo>
                <a:lnTo>
                  <a:pt x="9525" y="0"/>
                </a:lnTo>
                <a:lnTo>
                  <a:pt x="0" y="7143"/>
                </a:lnTo>
                <a:lnTo>
                  <a:pt x="0" y="23812"/>
                </a:lnTo>
                <a:lnTo>
                  <a:pt x="9525" y="54768"/>
                </a:lnTo>
                <a:lnTo>
                  <a:pt x="40482" y="92868"/>
                </a:lnTo>
                <a:lnTo>
                  <a:pt x="157163" y="209550"/>
                </a:lnTo>
                <a:lnTo>
                  <a:pt x="261938" y="307181"/>
                </a:lnTo>
                <a:lnTo>
                  <a:pt x="371475" y="397668"/>
                </a:lnTo>
                <a:lnTo>
                  <a:pt x="528638" y="519112"/>
                </a:lnTo>
                <a:lnTo>
                  <a:pt x="650082" y="609600"/>
                </a:lnTo>
                <a:lnTo>
                  <a:pt x="716757" y="6548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8A79DF8-E1DC-4148-9217-ACD69A51474D}"/>
              </a:ext>
            </a:extLst>
          </p:cNvPr>
          <p:cNvSpPr/>
          <p:nvPr/>
        </p:nvSpPr>
        <p:spPr>
          <a:xfrm>
            <a:off x="3570288" y="3268663"/>
            <a:ext cx="671512" cy="666750"/>
          </a:xfrm>
          <a:custGeom>
            <a:avLst/>
            <a:gdLst>
              <a:gd name="connsiteX0" fmla="*/ 254794 w 671512"/>
              <a:gd name="connsiteY0" fmla="*/ 64294 h 666750"/>
              <a:gd name="connsiteX1" fmla="*/ 323850 w 671512"/>
              <a:gd name="connsiteY1" fmla="*/ 88107 h 666750"/>
              <a:gd name="connsiteX2" fmla="*/ 376237 w 671512"/>
              <a:gd name="connsiteY2" fmla="*/ 109538 h 666750"/>
              <a:gd name="connsiteX3" fmla="*/ 440531 w 671512"/>
              <a:gd name="connsiteY3" fmla="*/ 140494 h 666750"/>
              <a:gd name="connsiteX4" fmla="*/ 485775 w 671512"/>
              <a:gd name="connsiteY4" fmla="*/ 166688 h 666750"/>
              <a:gd name="connsiteX5" fmla="*/ 519112 w 671512"/>
              <a:gd name="connsiteY5" fmla="*/ 190500 h 666750"/>
              <a:gd name="connsiteX6" fmla="*/ 542925 w 671512"/>
              <a:gd name="connsiteY6" fmla="*/ 214313 h 666750"/>
              <a:gd name="connsiteX7" fmla="*/ 564356 w 671512"/>
              <a:gd name="connsiteY7" fmla="*/ 238125 h 666750"/>
              <a:gd name="connsiteX8" fmla="*/ 592931 w 671512"/>
              <a:gd name="connsiteY8" fmla="*/ 278607 h 666750"/>
              <a:gd name="connsiteX9" fmla="*/ 626269 w 671512"/>
              <a:gd name="connsiteY9" fmla="*/ 338138 h 666750"/>
              <a:gd name="connsiteX10" fmla="*/ 647700 w 671512"/>
              <a:gd name="connsiteY10" fmla="*/ 390525 h 666750"/>
              <a:gd name="connsiteX11" fmla="*/ 664369 w 671512"/>
              <a:gd name="connsiteY11" fmla="*/ 438150 h 666750"/>
              <a:gd name="connsiteX12" fmla="*/ 671512 w 671512"/>
              <a:gd name="connsiteY12" fmla="*/ 473869 h 666750"/>
              <a:gd name="connsiteX13" fmla="*/ 671512 w 671512"/>
              <a:gd name="connsiteY13" fmla="*/ 500063 h 666750"/>
              <a:gd name="connsiteX14" fmla="*/ 671512 w 671512"/>
              <a:gd name="connsiteY14" fmla="*/ 552450 h 666750"/>
              <a:gd name="connsiteX15" fmla="*/ 664369 w 671512"/>
              <a:gd name="connsiteY15" fmla="*/ 588169 h 666750"/>
              <a:gd name="connsiteX16" fmla="*/ 654844 w 671512"/>
              <a:gd name="connsiteY16" fmla="*/ 619125 h 666750"/>
              <a:gd name="connsiteX17" fmla="*/ 640556 w 671512"/>
              <a:gd name="connsiteY17" fmla="*/ 638175 h 666750"/>
              <a:gd name="connsiteX18" fmla="*/ 621506 w 671512"/>
              <a:gd name="connsiteY18" fmla="*/ 652463 h 666750"/>
              <a:gd name="connsiteX19" fmla="*/ 600075 w 671512"/>
              <a:gd name="connsiteY19" fmla="*/ 661988 h 666750"/>
              <a:gd name="connsiteX20" fmla="*/ 576262 w 671512"/>
              <a:gd name="connsiteY20" fmla="*/ 666750 h 666750"/>
              <a:gd name="connsiteX21" fmla="*/ 545306 w 671512"/>
              <a:gd name="connsiteY21" fmla="*/ 657225 h 666750"/>
              <a:gd name="connsiteX22" fmla="*/ 526256 w 671512"/>
              <a:gd name="connsiteY22" fmla="*/ 647700 h 666750"/>
              <a:gd name="connsiteX23" fmla="*/ 500062 w 671512"/>
              <a:gd name="connsiteY23" fmla="*/ 609600 h 666750"/>
              <a:gd name="connsiteX24" fmla="*/ 428625 w 671512"/>
              <a:gd name="connsiteY24" fmla="*/ 502444 h 666750"/>
              <a:gd name="connsiteX25" fmla="*/ 354806 w 671512"/>
              <a:gd name="connsiteY25" fmla="*/ 392907 h 666750"/>
              <a:gd name="connsiteX26" fmla="*/ 326231 w 671512"/>
              <a:gd name="connsiteY26" fmla="*/ 354807 h 666750"/>
              <a:gd name="connsiteX27" fmla="*/ 254794 w 671512"/>
              <a:gd name="connsiteY27" fmla="*/ 273844 h 666750"/>
              <a:gd name="connsiteX28" fmla="*/ 154781 w 671512"/>
              <a:gd name="connsiteY28" fmla="*/ 169069 h 666750"/>
              <a:gd name="connsiteX29" fmla="*/ 83344 w 671512"/>
              <a:gd name="connsiteY29" fmla="*/ 97632 h 666750"/>
              <a:gd name="connsiteX30" fmla="*/ 38100 w 671512"/>
              <a:gd name="connsiteY30" fmla="*/ 54769 h 666750"/>
              <a:gd name="connsiteX31" fmla="*/ 0 w 671512"/>
              <a:gd name="connsiteY31" fmla="*/ 14288 h 666750"/>
              <a:gd name="connsiteX32" fmla="*/ 4762 w 671512"/>
              <a:gd name="connsiteY32" fmla="*/ 0 h 666750"/>
              <a:gd name="connsiteX33" fmla="*/ 73819 w 671512"/>
              <a:gd name="connsiteY33" fmla="*/ 9525 h 666750"/>
              <a:gd name="connsiteX34" fmla="*/ 171450 w 671512"/>
              <a:gd name="connsiteY34" fmla="*/ 35719 h 666750"/>
              <a:gd name="connsiteX35" fmla="*/ 254794 w 671512"/>
              <a:gd name="connsiteY35" fmla="*/ 64294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71512" h="666750">
                <a:moveTo>
                  <a:pt x="254794" y="64294"/>
                </a:moveTo>
                <a:lnTo>
                  <a:pt x="323850" y="88107"/>
                </a:lnTo>
                <a:lnTo>
                  <a:pt x="376237" y="109538"/>
                </a:lnTo>
                <a:lnTo>
                  <a:pt x="440531" y="140494"/>
                </a:lnTo>
                <a:lnTo>
                  <a:pt x="485775" y="166688"/>
                </a:lnTo>
                <a:lnTo>
                  <a:pt x="519112" y="190500"/>
                </a:lnTo>
                <a:lnTo>
                  <a:pt x="542925" y="214313"/>
                </a:lnTo>
                <a:lnTo>
                  <a:pt x="564356" y="238125"/>
                </a:lnTo>
                <a:lnTo>
                  <a:pt x="592931" y="278607"/>
                </a:lnTo>
                <a:lnTo>
                  <a:pt x="626269" y="338138"/>
                </a:lnTo>
                <a:lnTo>
                  <a:pt x="647700" y="390525"/>
                </a:lnTo>
                <a:lnTo>
                  <a:pt x="664369" y="438150"/>
                </a:lnTo>
                <a:lnTo>
                  <a:pt x="671512" y="473869"/>
                </a:lnTo>
                <a:lnTo>
                  <a:pt x="671512" y="500063"/>
                </a:lnTo>
                <a:lnTo>
                  <a:pt x="671512" y="552450"/>
                </a:lnTo>
                <a:lnTo>
                  <a:pt x="664369" y="588169"/>
                </a:lnTo>
                <a:lnTo>
                  <a:pt x="654844" y="619125"/>
                </a:lnTo>
                <a:lnTo>
                  <a:pt x="640556" y="638175"/>
                </a:lnTo>
                <a:lnTo>
                  <a:pt x="621506" y="652463"/>
                </a:lnTo>
                <a:lnTo>
                  <a:pt x="600075" y="661988"/>
                </a:lnTo>
                <a:lnTo>
                  <a:pt x="576262" y="666750"/>
                </a:lnTo>
                <a:lnTo>
                  <a:pt x="545306" y="657225"/>
                </a:lnTo>
                <a:lnTo>
                  <a:pt x="526256" y="647700"/>
                </a:lnTo>
                <a:lnTo>
                  <a:pt x="500062" y="609600"/>
                </a:lnTo>
                <a:lnTo>
                  <a:pt x="428625" y="502444"/>
                </a:lnTo>
                <a:lnTo>
                  <a:pt x="354806" y="392907"/>
                </a:lnTo>
                <a:lnTo>
                  <a:pt x="326231" y="354807"/>
                </a:lnTo>
                <a:lnTo>
                  <a:pt x="254794" y="273844"/>
                </a:lnTo>
                <a:lnTo>
                  <a:pt x="154781" y="169069"/>
                </a:lnTo>
                <a:lnTo>
                  <a:pt x="83344" y="97632"/>
                </a:lnTo>
                <a:lnTo>
                  <a:pt x="38100" y="54769"/>
                </a:lnTo>
                <a:lnTo>
                  <a:pt x="0" y="14288"/>
                </a:lnTo>
                <a:lnTo>
                  <a:pt x="4762" y="0"/>
                </a:lnTo>
                <a:lnTo>
                  <a:pt x="73819" y="9525"/>
                </a:lnTo>
                <a:lnTo>
                  <a:pt x="171450" y="35719"/>
                </a:lnTo>
                <a:lnTo>
                  <a:pt x="254794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E80F475-95F7-3942-BF59-88C18AF2C373}"/>
              </a:ext>
            </a:extLst>
          </p:cNvPr>
          <p:cNvSpPr/>
          <p:nvPr/>
        </p:nvSpPr>
        <p:spPr>
          <a:xfrm>
            <a:off x="4194175" y="2466975"/>
            <a:ext cx="490538" cy="1181100"/>
          </a:xfrm>
          <a:custGeom>
            <a:avLst/>
            <a:gdLst>
              <a:gd name="connsiteX0" fmla="*/ 383382 w 490538"/>
              <a:gd name="connsiteY0" fmla="*/ 280988 h 1181100"/>
              <a:gd name="connsiteX1" fmla="*/ 369094 w 490538"/>
              <a:gd name="connsiteY1" fmla="*/ 207169 h 1181100"/>
              <a:gd name="connsiteX2" fmla="*/ 278607 w 490538"/>
              <a:gd name="connsiteY2" fmla="*/ 71438 h 1181100"/>
              <a:gd name="connsiteX3" fmla="*/ 207169 w 490538"/>
              <a:gd name="connsiteY3" fmla="*/ 47625 h 1181100"/>
              <a:gd name="connsiteX4" fmla="*/ 145257 w 490538"/>
              <a:gd name="connsiteY4" fmla="*/ 26194 h 1181100"/>
              <a:gd name="connsiteX5" fmla="*/ 102394 w 490538"/>
              <a:gd name="connsiteY5" fmla="*/ 9525 h 1181100"/>
              <a:gd name="connsiteX6" fmla="*/ 78582 w 490538"/>
              <a:gd name="connsiteY6" fmla="*/ 2381 h 1181100"/>
              <a:gd name="connsiteX7" fmla="*/ 42863 w 490538"/>
              <a:gd name="connsiteY7" fmla="*/ 0 h 1181100"/>
              <a:gd name="connsiteX8" fmla="*/ 26194 w 490538"/>
              <a:gd name="connsiteY8" fmla="*/ 0 h 1181100"/>
              <a:gd name="connsiteX9" fmla="*/ 7144 w 490538"/>
              <a:gd name="connsiteY9" fmla="*/ 7144 h 1181100"/>
              <a:gd name="connsiteX10" fmla="*/ 0 w 490538"/>
              <a:gd name="connsiteY10" fmla="*/ 21431 h 1181100"/>
              <a:gd name="connsiteX11" fmla="*/ 9525 w 490538"/>
              <a:gd name="connsiteY11" fmla="*/ 61913 h 1181100"/>
              <a:gd name="connsiteX12" fmla="*/ 33338 w 490538"/>
              <a:gd name="connsiteY12" fmla="*/ 78581 h 1181100"/>
              <a:gd name="connsiteX13" fmla="*/ 64294 w 490538"/>
              <a:gd name="connsiteY13" fmla="*/ 100013 h 1181100"/>
              <a:gd name="connsiteX14" fmla="*/ 104775 w 490538"/>
              <a:gd name="connsiteY14" fmla="*/ 133350 h 1181100"/>
              <a:gd name="connsiteX15" fmla="*/ 150019 w 490538"/>
              <a:gd name="connsiteY15" fmla="*/ 188119 h 1181100"/>
              <a:gd name="connsiteX16" fmla="*/ 171450 w 490538"/>
              <a:gd name="connsiteY16" fmla="*/ 228600 h 1181100"/>
              <a:gd name="connsiteX17" fmla="*/ 207169 w 490538"/>
              <a:gd name="connsiteY17" fmla="*/ 357188 h 1181100"/>
              <a:gd name="connsiteX18" fmla="*/ 221457 w 490538"/>
              <a:gd name="connsiteY18" fmla="*/ 416719 h 1181100"/>
              <a:gd name="connsiteX19" fmla="*/ 245269 w 490538"/>
              <a:gd name="connsiteY19" fmla="*/ 552450 h 1181100"/>
              <a:gd name="connsiteX20" fmla="*/ 252413 w 490538"/>
              <a:gd name="connsiteY20" fmla="*/ 611981 h 1181100"/>
              <a:gd name="connsiteX21" fmla="*/ 259557 w 490538"/>
              <a:gd name="connsiteY21" fmla="*/ 728663 h 1181100"/>
              <a:gd name="connsiteX22" fmla="*/ 257175 w 490538"/>
              <a:gd name="connsiteY22" fmla="*/ 783431 h 1181100"/>
              <a:gd name="connsiteX23" fmla="*/ 242888 w 490538"/>
              <a:gd name="connsiteY23" fmla="*/ 897731 h 1181100"/>
              <a:gd name="connsiteX24" fmla="*/ 240507 w 490538"/>
              <a:gd name="connsiteY24" fmla="*/ 928688 h 1181100"/>
              <a:gd name="connsiteX25" fmla="*/ 240507 w 490538"/>
              <a:gd name="connsiteY25" fmla="*/ 954881 h 1181100"/>
              <a:gd name="connsiteX26" fmla="*/ 242888 w 490538"/>
              <a:gd name="connsiteY26" fmla="*/ 985838 h 1181100"/>
              <a:gd name="connsiteX27" fmla="*/ 250032 w 490538"/>
              <a:gd name="connsiteY27" fmla="*/ 1014413 h 1181100"/>
              <a:gd name="connsiteX28" fmla="*/ 261938 w 490538"/>
              <a:gd name="connsiteY28" fmla="*/ 1042988 h 1181100"/>
              <a:gd name="connsiteX29" fmla="*/ 288132 w 490538"/>
              <a:gd name="connsiteY29" fmla="*/ 1088231 h 1181100"/>
              <a:gd name="connsiteX30" fmla="*/ 319088 w 490538"/>
              <a:gd name="connsiteY30" fmla="*/ 1131094 h 1181100"/>
              <a:gd name="connsiteX31" fmla="*/ 342900 w 490538"/>
              <a:gd name="connsiteY31" fmla="*/ 1157288 h 1181100"/>
              <a:gd name="connsiteX32" fmla="*/ 357188 w 490538"/>
              <a:gd name="connsiteY32" fmla="*/ 1169194 h 1181100"/>
              <a:gd name="connsiteX33" fmla="*/ 381000 w 490538"/>
              <a:gd name="connsiteY33" fmla="*/ 1181100 h 1181100"/>
              <a:gd name="connsiteX34" fmla="*/ 395288 w 490538"/>
              <a:gd name="connsiteY34" fmla="*/ 1181100 h 1181100"/>
              <a:gd name="connsiteX35" fmla="*/ 416719 w 490538"/>
              <a:gd name="connsiteY35" fmla="*/ 1173956 h 1181100"/>
              <a:gd name="connsiteX36" fmla="*/ 442913 w 490538"/>
              <a:gd name="connsiteY36" fmla="*/ 1152525 h 1181100"/>
              <a:gd name="connsiteX37" fmla="*/ 461963 w 490538"/>
              <a:gd name="connsiteY37" fmla="*/ 1123950 h 1181100"/>
              <a:gd name="connsiteX38" fmla="*/ 466725 w 490538"/>
              <a:gd name="connsiteY38" fmla="*/ 1088231 h 1181100"/>
              <a:gd name="connsiteX39" fmla="*/ 488157 w 490538"/>
              <a:gd name="connsiteY39" fmla="*/ 940594 h 1181100"/>
              <a:gd name="connsiteX40" fmla="*/ 490538 w 490538"/>
              <a:gd name="connsiteY40" fmla="*/ 804863 h 1181100"/>
              <a:gd name="connsiteX41" fmla="*/ 454819 w 490538"/>
              <a:gd name="connsiteY41" fmla="*/ 616744 h 1181100"/>
              <a:gd name="connsiteX42" fmla="*/ 383382 w 490538"/>
              <a:gd name="connsiteY42" fmla="*/ 28098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0538" h="1181100">
                <a:moveTo>
                  <a:pt x="383382" y="280988"/>
                </a:moveTo>
                <a:lnTo>
                  <a:pt x="369094" y="207169"/>
                </a:lnTo>
                <a:lnTo>
                  <a:pt x="278607" y="71438"/>
                </a:lnTo>
                <a:lnTo>
                  <a:pt x="207169" y="47625"/>
                </a:lnTo>
                <a:lnTo>
                  <a:pt x="145257" y="26194"/>
                </a:lnTo>
                <a:lnTo>
                  <a:pt x="102394" y="9525"/>
                </a:lnTo>
                <a:lnTo>
                  <a:pt x="78582" y="2381"/>
                </a:lnTo>
                <a:lnTo>
                  <a:pt x="42863" y="0"/>
                </a:lnTo>
                <a:lnTo>
                  <a:pt x="26194" y="0"/>
                </a:lnTo>
                <a:lnTo>
                  <a:pt x="7144" y="7144"/>
                </a:lnTo>
                <a:lnTo>
                  <a:pt x="0" y="21431"/>
                </a:lnTo>
                <a:lnTo>
                  <a:pt x="9525" y="61913"/>
                </a:lnTo>
                <a:lnTo>
                  <a:pt x="33338" y="78581"/>
                </a:lnTo>
                <a:lnTo>
                  <a:pt x="64294" y="100013"/>
                </a:lnTo>
                <a:lnTo>
                  <a:pt x="104775" y="133350"/>
                </a:lnTo>
                <a:lnTo>
                  <a:pt x="150019" y="188119"/>
                </a:lnTo>
                <a:lnTo>
                  <a:pt x="171450" y="228600"/>
                </a:lnTo>
                <a:lnTo>
                  <a:pt x="207169" y="357188"/>
                </a:lnTo>
                <a:lnTo>
                  <a:pt x="221457" y="416719"/>
                </a:lnTo>
                <a:lnTo>
                  <a:pt x="245269" y="552450"/>
                </a:lnTo>
                <a:lnTo>
                  <a:pt x="252413" y="611981"/>
                </a:lnTo>
                <a:lnTo>
                  <a:pt x="259557" y="728663"/>
                </a:lnTo>
                <a:lnTo>
                  <a:pt x="257175" y="783431"/>
                </a:lnTo>
                <a:lnTo>
                  <a:pt x="242888" y="897731"/>
                </a:lnTo>
                <a:lnTo>
                  <a:pt x="240507" y="928688"/>
                </a:lnTo>
                <a:lnTo>
                  <a:pt x="240507" y="954881"/>
                </a:lnTo>
                <a:lnTo>
                  <a:pt x="242888" y="985838"/>
                </a:lnTo>
                <a:lnTo>
                  <a:pt x="250032" y="1014413"/>
                </a:lnTo>
                <a:lnTo>
                  <a:pt x="261938" y="1042988"/>
                </a:lnTo>
                <a:lnTo>
                  <a:pt x="288132" y="1088231"/>
                </a:lnTo>
                <a:lnTo>
                  <a:pt x="319088" y="1131094"/>
                </a:lnTo>
                <a:lnTo>
                  <a:pt x="342900" y="1157288"/>
                </a:lnTo>
                <a:lnTo>
                  <a:pt x="357188" y="1169194"/>
                </a:lnTo>
                <a:lnTo>
                  <a:pt x="381000" y="1181100"/>
                </a:lnTo>
                <a:lnTo>
                  <a:pt x="395288" y="1181100"/>
                </a:lnTo>
                <a:lnTo>
                  <a:pt x="416719" y="1173956"/>
                </a:lnTo>
                <a:lnTo>
                  <a:pt x="442913" y="1152525"/>
                </a:lnTo>
                <a:lnTo>
                  <a:pt x="461963" y="1123950"/>
                </a:lnTo>
                <a:lnTo>
                  <a:pt x="466725" y="1088231"/>
                </a:lnTo>
                <a:lnTo>
                  <a:pt x="488157" y="940594"/>
                </a:lnTo>
                <a:cubicBezTo>
                  <a:pt x="488951" y="895350"/>
                  <a:pt x="489744" y="850107"/>
                  <a:pt x="490538" y="804863"/>
                </a:cubicBezTo>
                <a:lnTo>
                  <a:pt x="454819" y="616744"/>
                </a:lnTo>
                <a:lnTo>
                  <a:pt x="383382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4436062-0310-B743-A6EB-553614D1371E}"/>
              </a:ext>
            </a:extLst>
          </p:cNvPr>
          <p:cNvSpPr/>
          <p:nvPr/>
        </p:nvSpPr>
        <p:spPr>
          <a:xfrm>
            <a:off x="4437063" y="2284413"/>
            <a:ext cx="2611437" cy="1116012"/>
          </a:xfrm>
          <a:custGeom>
            <a:avLst/>
            <a:gdLst>
              <a:gd name="connsiteX0" fmla="*/ 1183481 w 2612231"/>
              <a:gd name="connsiteY0" fmla="*/ 254794 h 1116806"/>
              <a:gd name="connsiteX1" fmla="*/ 1009650 w 2612231"/>
              <a:gd name="connsiteY1" fmla="*/ 278606 h 1116806"/>
              <a:gd name="connsiteX2" fmla="*/ 862012 w 2612231"/>
              <a:gd name="connsiteY2" fmla="*/ 300037 h 1116806"/>
              <a:gd name="connsiteX3" fmla="*/ 621506 w 2612231"/>
              <a:gd name="connsiteY3" fmla="*/ 352425 h 1116806"/>
              <a:gd name="connsiteX4" fmla="*/ 502444 w 2612231"/>
              <a:gd name="connsiteY4" fmla="*/ 376237 h 1116806"/>
              <a:gd name="connsiteX5" fmla="*/ 400050 w 2612231"/>
              <a:gd name="connsiteY5" fmla="*/ 390525 h 1116806"/>
              <a:gd name="connsiteX6" fmla="*/ 345281 w 2612231"/>
              <a:gd name="connsiteY6" fmla="*/ 397669 h 1116806"/>
              <a:gd name="connsiteX7" fmla="*/ 228600 w 2612231"/>
              <a:gd name="connsiteY7" fmla="*/ 407194 h 1116806"/>
              <a:gd name="connsiteX8" fmla="*/ 80962 w 2612231"/>
              <a:gd name="connsiteY8" fmla="*/ 411956 h 1116806"/>
              <a:gd name="connsiteX9" fmla="*/ 0 w 2612231"/>
              <a:gd name="connsiteY9" fmla="*/ 245269 h 1116806"/>
              <a:gd name="connsiteX10" fmla="*/ 35719 w 2612231"/>
              <a:gd name="connsiteY10" fmla="*/ 257175 h 1116806"/>
              <a:gd name="connsiteX11" fmla="*/ 69056 w 2612231"/>
              <a:gd name="connsiteY11" fmla="*/ 257175 h 1116806"/>
              <a:gd name="connsiteX12" fmla="*/ 152400 w 2612231"/>
              <a:gd name="connsiteY12" fmla="*/ 252412 h 1116806"/>
              <a:gd name="connsiteX13" fmla="*/ 271462 w 2612231"/>
              <a:gd name="connsiteY13" fmla="*/ 240506 h 1116806"/>
              <a:gd name="connsiteX14" fmla="*/ 433387 w 2612231"/>
              <a:gd name="connsiteY14" fmla="*/ 219075 h 1116806"/>
              <a:gd name="connsiteX15" fmla="*/ 571500 w 2612231"/>
              <a:gd name="connsiteY15" fmla="*/ 197644 h 1116806"/>
              <a:gd name="connsiteX16" fmla="*/ 666750 w 2612231"/>
              <a:gd name="connsiteY16" fmla="*/ 180975 h 1116806"/>
              <a:gd name="connsiteX17" fmla="*/ 873919 w 2612231"/>
              <a:gd name="connsiteY17" fmla="*/ 142875 h 1116806"/>
              <a:gd name="connsiteX18" fmla="*/ 1135856 w 2612231"/>
              <a:gd name="connsiteY18" fmla="*/ 104775 h 1116806"/>
              <a:gd name="connsiteX19" fmla="*/ 1302544 w 2612231"/>
              <a:gd name="connsiteY19" fmla="*/ 85725 h 1116806"/>
              <a:gd name="connsiteX20" fmla="*/ 1431131 w 2612231"/>
              <a:gd name="connsiteY20" fmla="*/ 73819 h 1116806"/>
              <a:gd name="connsiteX21" fmla="*/ 1676400 w 2612231"/>
              <a:gd name="connsiteY21" fmla="*/ 73819 h 1116806"/>
              <a:gd name="connsiteX22" fmla="*/ 1902619 w 2612231"/>
              <a:gd name="connsiteY22" fmla="*/ 61912 h 1116806"/>
              <a:gd name="connsiteX23" fmla="*/ 2107406 w 2612231"/>
              <a:gd name="connsiteY23" fmla="*/ 52387 h 1116806"/>
              <a:gd name="connsiteX24" fmla="*/ 2188369 w 2612231"/>
              <a:gd name="connsiteY24" fmla="*/ 52387 h 1116806"/>
              <a:gd name="connsiteX25" fmla="*/ 2205037 w 2612231"/>
              <a:gd name="connsiteY25" fmla="*/ 50006 h 1116806"/>
              <a:gd name="connsiteX26" fmla="*/ 2238375 w 2612231"/>
              <a:gd name="connsiteY26" fmla="*/ 28575 h 1116806"/>
              <a:gd name="connsiteX27" fmla="*/ 2271712 w 2612231"/>
              <a:gd name="connsiteY27" fmla="*/ 9525 h 1116806"/>
              <a:gd name="connsiteX28" fmla="*/ 2309812 w 2612231"/>
              <a:gd name="connsiteY28" fmla="*/ 0 h 1116806"/>
              <a:gd name="connsiteX29" fmla="*/ 2343150 w 2612231"/>
              <a:gd name="connsiteY29" fmla="*/ 2381 h 1116806"/>
              <a:gd name="connsiteX30" fmla="*/ 2364581 w 2612231"/>
              <a:gd name="connsiteY30" fmla="*/ 11906 h 1116806"/>
              <a:gd name="connsiteX31" fmla="*/ 2431256 w 2612231"/>
              <a:gd name="connsiteY31" fmla="*/ 69056 h 1116806"/>
              <a:gd name="connsiteX32" fmla="*/ 2481262 w 2612231"/>
              <a:gd name="connsiteY32" fmla="*/ 114300 h 1116806"/>
              <a:gd name="connsiteX33" fmla="*/ 2521744 w 2612231"/>
              <a:gd name="connsiteY33" fmla="*/ 157162 h 1116806"/>
              <a:gd name="connsiteX34" fmla="*/ 2559844 w 2612231"/>
              <a:gd name="connsiteY34" fmla="*/ 202406 h 1116806"/>
              <a:gd name="connsiteX35" fmla="*/ 2593181 w 2612231"/>
              <a:gd name="connsiteY35" fmla="*/ 242887 h 1116806"/>
              <a:gd name="connsiteX36" fmla="*/ 2609850 w 2612231"/>
              <a:gd name="connsiteY36" fmla="*/ 273844 h 1116806"/>
              <a:gd name="connsiteX37" fmla="*/ 2612231 w 2612231"/>
              <a:gd name="connsiteY37" fmla="*/ 295275 h 1116806"/>
              <a:gd name="connsiteX38" fmla="*/ 2609850 w 2612231"/>
              <a:gd name="connsiteY38" fmla="*/ 321469 h 1116806"/>
              <a:gd name="connsiteX39" fmla="*/ 2595562 w 2612231"/>
              <a:gd name="connsiteY39" fmla="*/ 350044 h 1116806"/>
              <a:gd name="connsiteX40" fmla="*/ 2569369 w 2612231"/>
              <a:gd name="connsiteY40" fmla="*/ 378619 h 1116806"/>
              <a:gd name="connsiteX41" fmla="*/ 2533650 w 2612231"/>
              <a:gd name="connsiteY41" fmla="*/ 428625 h 1116806"/>
              <a:gd name="connsiteX42" fmla="*/ 2488406 w 2612231"/>
              <a:gd name="connsiteY42" fmla="*/ 509587 h 1116806"/>
              <a:gd name="connsiteX43" fmla="*/ 2452687 w 2612231"/>
              <a:gd name="connsiteY43" fmla="*/ 585787 h 1116806"/>
              <a:gd name="connsiteX44" fmla="*/ 2386012 w 2612231"/>
              <a:gd name="connsiteY44" fmla="*/ 769144 h 1116806"/>
              <a:gd name="connsiteX45" fmla="*/ 2314575 w 2612231"/>
              <a:gd name="connsiteY45" fmla="*/ 973931 h 1116806"/>
              <a:gd name="connsiteX46" fmla="*/ 2281237 w 2612231"/>
              <a:gd name="connsiteY46" fmla="*/ 1064419 h 1116806"/>
              <a:gd name="connsiteX47" fmla="*/ 2264569 w 2612231"/>
              <a:gd name="connsiteY47" fmla="*/ 1085850 h 1116806"/>
              <a:gd name="connsiteX48" fmla="*/ 2243137 w 2612231"/>
              <a:gd name="connsiteY48" fmla="*/ 1102519 h 1116806"/>
              <a:gd name="connsiteX49" fmla="*/ 2221706 w 2612231"/>
              <a:gd name="connsiteY49" fmla="*/ 1114425 h 1116806"/>
              <a:gd name="connsiteX50" fmla="*/ 2190750 w 2612231"/>
              <a:gd name="connsiteY50" fmla="*/ 1116806 h 1116806"/>
              <a:gd name="connsiteX51" fmla="*/ 2159794 w 2612231"/>
              <a:gd name="connsiteY51" fmla="*/ 1109662 h 1116806"/>
              <a:gd name="connsiteX52" fmla="*/ 2126456 w 2612231"/>
              <a:gd name="connsiteY52" fmla="*/ 1090612 h 1116806"/>
              <a:gd name="connsiteX53" fmla="*/ 2109787 w 2612231"/>
              <a:gd name="connsiteY53" fmla="*/ 1071562 h 1116806"/>
              <a:gd name="connsiteX54" fmla="*/ 2097881 w 2612231"/>
              <a:gd name="connsiteY54" fmla="*/ 1052512 h 1116806"/>
              <a:gd name="connsiteX55" fmla="*/ 2088356 w 2612231"/>
              <a:gd name="connsiteY55" fmla="*/ 1019175 h 1116806"/>
              <a:gd name="connsiteX56" fmla="*/ 2088356 w 2612231"/>
              <a:gd name="connsiteY56" fmla="*/ 997744 h 1116806"/>
              <a:gd name="connsiteX57" fmla="*/ 2093119 w 2612231"/>
              <a:gd name="connsiteY57" fmla="*/ 947737 h 1116806"/>
              <a:gd name="connsiteX58" fmla="*/ 2133600 w 2612231"/>
              <a:gd name="connsiteY58" fmla="*/ 833437 h 1116806"/>
              <a:gd name="connsiteX59" fmla="*/ 2147887 w 2612231"/>
              <a:gd name="connsiteY59" fmla="*/ 773906 h 1116806"/>
              <a:gd name="connsiteX60" fmla="*/ 2193131 w 2612231"/>
              <a:gd name="connsiteY60" fmla="*/ 590550 h 1116806"/>
              <a:gd name="connsiteX61" fmla="*/ 2221706 w 2612231"/>
              <a:gd name="connsiteY61" fmla="*/ 445294 h 1116806"/>
              <a:gd name="connsiteX62" fmla="*/ 2240756 w 2612231"/>
              <a:gd name="connsiteY62" fmla="*/ 335756 h 1116806"/>
              <a:gd name="connsiteX63" fmla="*/ 2247900 w 2612231"/>
              <a:gd name="connsiteY63" fmla="*/ 273844 h 1116806"/>
              <a:gd name="connsiteX64" fmla="*/ 2247900 w 2612231"/>
              <a:gd name="connsiteY64" fmla="*/ 254794 h 1116806"/>
              <a:gd name="connsiteX65" fmla="*/ 2240756 w 2612231"/>
              <a:gd name="connsiteY65" fmla="*/ 226219 h 1116806"/>
              <a:gd name="connsiteX66" fmla="*/ 2231231 w 2612231"/>
              <a:gd name="connsiteY66" fmla="*/ 214312 h 1116806"/>
              <a:gd name="connsiteX67" fmla="*/ 2209800 w 2612231"/>
              <a:gd name="connsiteY67" fmla="*/ 197644 h 1116806"/>
              <a:gd name="connsiteX68" fmla="*/ 2176462 w 2612231"/>
              <a:gd name="connsiteY68" fmla="*/ 188119 h 1116806"/>
              <a:gd name="connsiteX69" fmla="*/ 2095500 w 2612231"/>
              <a:gd name="connsiteY69" fmla="*/ 192881 h 1116806"/>
              <a:gd name="connsiteX70" fmla="*/ 1938337 w 2612231"/>
              <a:gd name="connsiteY70" fmla="*/ 200025 h 1116806"/>
              <a:gd name="connsiteX71" fmla="*/ 1724025 w 2612231"/>
              <a:gd name="connsiteY71" fmla="*/ 207169 h 1116806"/>
              <a:gd name="connsiteX72" fmla="*/ 1602581 w 2612231"/>
              <a:gd name="connsiteY72" fmla="*/ 207169 h 1116806"/>
              <a:gd name="connsiteX73" fmla="*/ 1338262 w 2612231"/>
              <a:gd name="connsiteY73" fmla="*/ 233362 h 1116806"/>
              <a:gd name="connsiteX74" fmla="*/ 1183481 w 2612231"/>
              <a:gd name="connsiteY74" fmla="*/ 254794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12231" h="1116806">
                <a:moveTo>
                  <a:pt x="1183481" y="254794"/>
                </a:moveTo>
                <a:lnTo>
                  <a:pt x="1009650" y="278606"/>
                </a:lnTo>
                <a:lnTo>
                  <a:pt x="862012" y="300037"/>
                </a:lnTo>
                <a:lnTo>
                  <a:pt x="621506" y="352425"/>
                </a:lnTo>
                <a:lnTo>
                  <a:pt x="502444" y="376237"/>
                </a:lnTo>
                <a:lnTo>
                  <a:pt x="400050" y="390525"/>
                </a:lnTo>
                <a:lnTo>
                  <a:pt x="345281" y="397669"/>
                </a:lnTo>
                <a:lnTo>
                  <a:pt x="228600" y="407194"/>
                </a:lnTo>
                <a:lnTo>
                  <a:pt x="80962" y="411956"/>
                </a:lnTo>
                <a:lnTo>
                  <a:pt x="0" y="245269"/>
                </a:lnTo>
                <a:lnTo>
                  <a:pt x="35719" y="257175"/>
                </a:lnTo>
                <a:lnTo>
                  <a:pt x="69056" y="257175"/>
                </a:lnTo>
                <a:lnTo>
                  <a:pt x="152400" y="252412"/>
                </a:lnTo>
                <a:lnTo>
                  <a:pt x="271462" y="240506"/>
                </a:lnTo>
                <a:lnTo>
                  <a:pt x="433387" y="219075"/>
                </a:lnTo>
                <a:lnTo>
                  <a:pt x="571500" y="197644"/>
                </a:lnTo>
                <a:lnTo>
                  <a:pt x="666750" y="180975"/>
                </a:lnTo>
                <a:lnTo>
                  <a:pt x="873919" y="142875"/>
                </a:lnTo>
                <a:lnTo>
                  <a:pt x="1135856" y="104775"/>
                </a:lnTo>
                <a:lnTo>
                  <a:pt x="1302544" y="85725"/>
                </a:lnTo>
                <a:lnTo>
                  <a:pt x="1431131" y="73819"/>
                </a:lnTo>
                <a:lnTo>
                  <a:pt x="1676400" y="73819"/>
                </a:lnTo>
                <a:lnTo>
                  <a:pt x="1902619" y="61912"/>
                </a:lnTo>
                <a:lnTo>
                  <a:pt x="2107406" y="52387"/>
                </a:lnTo>
                <a:lnTo>
                  <a:pt x="2188369" y="52387"/>
                </a:lnTo>
                <a:lnTo>
                  <a:pt x="2205037" y="50006"/>
                </a:lnTo>
                <a:lnTo>
                  <a:pt x="2238375" y="28575"/>
                </a:lnTo>
                <a:lnTo>
                  <a:pt x="2271712" y="9525"/>
                </a:lnTo>
                <a:lnTo>
                  <a:pt x="2309812" y="0"/>
                </a:lnTo>
                <a:lnTo>
                  <a:pt x="2343150" y="2381"/>
                </a:lnTo>
                <a:lnTo>
                  <a:pt x="2364581" y="11906"/>
                </a:lnTo>
                <a:lnTo>
                  <a:pt x="2431256" y="69056"/>
                </a:lnTo>
                <a:lnTo>
                  <a:pt x="2481262" y="114300"/>
                </a:lnTo>
                <a:lnTo>
                  <a:pt x="2521744" y="157162"/>
                </a:lnTo>
                <a:lnTo>
                  <a:pt x="2559844" y="202406"/>
                </a:lnTo>
                <a:lnTo>
                  <a:pt x="2593181" y="242887"/>
                </a:lnTo>
                <a:lnTo>
                  <a:pt x="2609850" y="273844"/>
                </a:lnTo>
                <a:lnTo>
                  <a:pt x="2612231" y="295275"/>
                </a:lnTo>
                <a:lnTo>
                  <a:pt x="2609850" y="321469"/>
                </a:lnTo>
                <a:lnTo>
                  <a:pt x="2595562" y="350044"/>
                </a:lnTo>
                <a:lnTo>
                  <a:pt x="2569369" y="378619"/>
                </a:lnTo>
                <a:lnTo>
                  <a:pt x="2533650" y="428625"/>
                </a:lnTo>
                <a:lnTo>
                  <a:pt x="2488406" y="509587"/>
                </a:lnTo>
                <a:lnTo>
                  <a:pt x="2452687" y="585787"/>
                </a:lnTo>
                <a:lnTo>
                  <a:pt x="2386012" y="769144"/>
                </a:lnTo>
                <a:lnTo>
                  <a:pt x="2314575" y="973931"/>
                </a:lnTo>
                <a:lnTo>
                  <a:pt x="2281237" y="1064419"/>
                </a:lnTo>
                <a:lnTo>
                  <a:pt x="2264569" y="1085850"/>
                </a:lnTo>
                <a:lnTo>
                  <a:pt x="2243137" y="1102519"/>
                </a:lnTo>
                <a:lnTo>
                  <a:pt x="2221706" y="1114425"/>
                </a:lnTo>
                <a:lnTo>
                  <a:pt x="2190750" y="1116806"/>
                </a:lnTo>
                <a:lnTo>
                  <a:pt x="2159794" y="1109662"/>
                </a:lnTo>
                <a:lnTo>
                  <a:pt x="2126456" y="1090612"/>
                </a:lnTo>
                <a:lnTo>
                  <a:pt x="2109787" y="1071562"/>
                </a:lnTo>
                <a:lnTo>
                  <a:pt x="2097881" y="1052512"/>
                </a:lnTo>
                <a:lnTo>
                  <a:pt x="2088356" y="1019175"/>
                </a:lnTo>
                <a:lnTo>
                  <a:pt x="2088356" y="997744"/>
                </a:lnTo>
                <a:lnTo>
                  <a:pt x="2093119" y="947737"/>
                </a:lnTo>
                <a:lnTo>
                  <a:pt x="2133600" y="833437"/>
                </a:lnTo>
                <a:lnTo>
                  <a:pt x="2147887" y="773906"/>
                </a:lnTo>
                <a:lnTo>
                  <a:pt x="2193131" y="590550"/>
                </a:lnTo>
                <a:lnTo>
                  <a:pt x="2221706" y="445294"/>
                </a:lnTo>
                <a:lnTo>
                  <a:pt x="2240756" y="335756"/>
                </a:lnTo>
                <a:lnTo>
                  <a:pt x="2247900" y="273844"/>
                </a:lnTo>
                <a:lnTo>
                  <a:pt x="2247900" y="254794"/>
                </a:lnTo>
                <a:lnTo>
                  <a:pt x="2240756" y="226219"/>
                </a:lnTo>
                <a:lnTo>
                  <a:pt x="2231231" y="214312"/>
                </a:lnTo>
                <a:lnTo>
                  <a:pt x="2209800" y="197644"/>
                </a:lnTo>
                <a:lnTo>
                  <a:pt x="2176462" y="188119"/>
                </a:lnTo>
                <a:lnTo>
                  <a:pt x="2095500" y="192881"/>
                </a:lnTo>
                <a:lnTo>
                  <a:pt x="1938337" y="200025"/>
                </a:lnTo>
                <a:lnTo>
                  <a:pt x="1724025" y="207169"/>
                </a:lnTo>
                <a:lnTo>
                  <a:pt x="1602581" y="207169"/>
                </a:lnTo>
                <a:lnTo>
                  <a:pt x="1338262" y="233362"/>
                </a:lnTo>
                <a:lnTo>
                  <a:pt x="1183481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DC3DB742-286E-0E4A-924A-35BB4E9F37F1}"/>
              </a:ext>
            </a:extLst>
          </p:cNvPr>
          <p:cNvSpPr/>
          <p:nvPr/>
        </p:nvSpPr>
        <p:spPr>
          <a:xfrm>
            <a:off x="4946650" y="1957388"/>
            <a:ext cx="396875" cy="1300162"/>
          </a:xfrm>
          <a:custGeom>
            <a:avLst/>
            <a:gdLst>
              <a:gd name="connsiteX0" fmla="*/ 381000 w 397669"/>
              <a:gd name="connsiteY0" fmla="*/ 326231 h 1300162"/>
              <a:gd name="connsiteX1" fmla="*/ 385763 w 397669"/>
              <a:gd name="connsiteY1" fmla="*/ 221456 h 1300162"/>
              <a:gd name="connsiteX2" fmla="*/ 392907 w 397669"/>
              <a:gd name="connsiteY2" fmla="*/ 152400 h 1300162"/>
              <a:gd name="connsiteX3" fmla="*/ 397669 w 397669"/>
              <a:gd name="connsiteY3" fmla="*/ 133350 h 1300162"/>
              <a:gd name="connsiteX4" fmla="*/ 383382 w 397669"/>
              <a:gd name="connsiteY4" fmla="*/ 114300 h 1300162"/>
              <a:gd name="connsiteX5" fmla="*/ 352425 w 397669"/>
              <a:gd name="connsiteY5" fmla="*/ 85725 h 1300162"/>
              <a:gd name="connsiteX6" fmla="*/ 297657 w 397669"/>
              <a:gd name="connsiteY6" fmla="*/ 42862 h 1300162"/>
              <a:gd name="connsiteX7" fmla="*/ 223838 w 397669"/>
              <a:gd name="connsiteY7" fmla="*/ 0 h 1300162"/>
              <a:gd name="connsiteX8" fmla="*/ 0 w 397669"/>
              <a:gd name="connsiteY8" fmla="*/ 38100 h 1300162"/>
              <a:gd name="connsiteX9" fmla="*/ 42863 w 397669"/>
              <a:gd name="connsiteY9" fmla="*/ 80962 h 1300162"/>
              <a:gd name="connsiteX10" fmla="*/ 76200 w 397669"/>
              <a:gd name="connsiteY10" fmla="*/ 119062 h 1300162"/>
              <a:gd name="connsiteX11" fmla="*/ 92869 w 397669"/>
              <a:gd name="connsiteY11" fmla="*/ 147637 h 1300162"/>
              <a:gd name="connsiteX12" fmla="*/ 109538 w 397669"/>
              <a:gd name="connsiteY12" fmla="*/ 190500 h 1300162"/>
              <a:gd name="connsiteX13" fmla="*/ 121444 w 397669"/>
              <a:gd name="connsiteY13" fmla="*/ 230981 h 1300162"/>
              <a:gd name="connsiteX14" fmla="*/ 128588 w 397669"/>
              <a:gd name="connsiteY14" fmla="*/ 283368 h 1300162"/>
              <a:gd name="connsiteX15" fmla="*/ 133350 w 397669"/>
              <a:gd name="connsiteY15" fmla="*/ 352425 h 1300162"/>
              <a:gd name="connsiteX16" fmla="*/ 135732 w 397669"/>
              <a:gd name="connsiteY16" fmla="*/ 528637 h 1300162"/>
              <a:gd name="connsiteX17" fmla="*/ 154782 w 397669"/>
              <a:gd name="connsiteY17" fmla="*/ 661987 h 1300162"/>
              <a:gd name="connsiteX18" fmla="*/ 192882 w 397669"/>
              <a:gd name="connsiteY18" fmla="*/ 1157287 h 1300162"/>
              <a:gd name="connsiteX19" fmla="*/ 204788 w 397669"/>
              <a:gd name="connsiteY19" fmla="*/ 1300162 h 1300162"/>
              <a:gd name="connsiteX20" fmla="*/ 378619 w 397669"/>
              <a:gd name="connsiteY20" fmla="*/ 1276350 h 1300162"/>
              <a:gd name="connsiteX21" fmla="*/ 378619 w 397669"/>
              <a:gd name="connsiteY21" fmla="*/ 1026318 h 1300162"/>
              <a:gd name="connsiteX22" fmla="*/ 378619 w 397669"/>
              <a:gd name="connsiteY22" fmla="*/ 619125 h 1300162"/>
              <a:gd name="connsiteX23" fmla="*/ 381000 w 397669"/>
              <a:gd name="connsiteY23" fmla="*/ 326231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97669" h="1300162">
                <a:moveTo>
                  <a:pt x="381000" y="326231"/>
                </a:moveTo>
                <a:lnTo>
                  <a:pt x="385763" y="221456"/>
                </a:lnTo>
                <a:lnTo>
                  <a:pt x="392907" y="152400"/>
                </a:lnTo>
                <a:lnTo>
                  <a:pt x="397669" y="133350"/>
                </a:lnTo>
                <a:lnTo>
                  <a:pt x="383382" y="114300"/>
                </a:lnTo>
                <a:lnTo>
                  <a:pt x="352425" y="85725"/>
                </a:lnTo>
                <a:lnTo>
                  <a:pt x="297657" y="42862"/>
                </a:lnTo>
                <a:lnTo>
                  <a:pt x="223838" y="0"/>
                </a:lnTo>
                <a:lnTo>
                  <a:pt x="0" y="38100"/>
                </a:lnTo>
                <a:lnTo>
                  <a:pt x="42863" y="80962"/>
                </a:lnTo>
                <a:lnTo>
                  <a:pt x="76200" y="119062"/>
                </a:lnTo>
                <a:lnTo>
                  <a:pt x="92869" y="147637"/>
                </a:lnTo>
                <a:lnTo>
                  <a:pt x="109538" y="190500"/>
                </a:lnTo>
                <a:lnTo>
                  <a:pt x="121444" y="230981"/>
                </a:lnTo>
                <a:lnTo>
                  <a:pt x="128588" y="283368"/>
                </a:lnTo>
                <a:lnTo>
                  <a:pt x="133350" y="352425"/>
                </a:lnTo>
                <a:lnTo>
                  <a:pt x="135732" y="528637"/>
                </a:lnTo>
                <a:lnTo>
                  <a:pt x="154782" y="661987"/>
                </a:lnTo>
                <a:lnTo>
                  <a:pt x="192882" y="1157287"/>
                </a:lnTo>
                <a:lnTo>
                  <a:pt x="204788" y="1300162"/>
                </a:lnTo>
                <a:lnTo>
                  <a:pt x="378619" y="1276350"/>
                </a:lnTo>
                <a:lnTo>
                  <a:pt x="378619" y="1026318"/>
                </a:lnTo>
                <a:lnTo>
                  <a:pt x="378619" y="619125"/>
                </a:lnTo>
                <a:cubicBezTo>
                  <a:pt x="379413" y="521494"/>
                  <a:pt x="380206" y="423862"/>
                  <a:pt x="381000" y="326231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492265F-7A9D-4A44-AF41-B16F550C0379}"/>
              </a:ext>
            </a:extLst>
          </p:cNvPr>
          <p:cNvSpPr/>
          <p:nvPr/>
        </p:nvSpPr>
        <p:spPr>
          <a:xfrm>
            <a:off x="5737225" y="1866900"/>
            <a:ext cx="414338" cy="1323975"/>
          </a:xfrm>
          <a:custGeom>
            <a:avLst/>
            <a:gdLst>
              <a:gd name="connsiteX0" fmla="*/ 78582 w 414338"/>
              <a:gd name="connsiteY0" fmla="*/ 850106 h 1323975"/>
              <a:gd name="connsiteX1" fmla="*/ 78582 w 414338"/>
              <a:gd name="connsiteY1" fmla="*/ 635794 h 1323975"/>
              <a:gd name="connsiteX2" fmla="*/ 104775 w 414338"/>
              <a:gd name="connsiteY2" fmla="*/ 495300 h 1323975"/>
              <a:gd name="connsiteX3" fmla="*/ 102394 w 414338"/>
              <a:gd name="connsiteY3" fmla="*/ 273844 h 1323975"/>
              <a:gd name="connsiteX4" fmla="*/ 97632 w 414338"/>
              <a:gd name="connsiteY4" fmla="*/ 254794 h 1323975"/>
              <a:gd name="connsiteX5" fmla="*/ 45244 w 414338"/>
              <a:gd name="connsiteY5" fmla="*/ 111919 h 1323975"/>
              <a:gd name="connsiteX6" fmla="*/ 0 w 414338"/>
              <a:gd name="connsiteY6" fmla="*/ 9525 h 1323975"/>
              <a:gd name="connsiteX7" fmla="*/ 133350 w 414338"/>
              <a:gd name="connsiteY7" fmla="*/ 0 h 1323975"/>
              <a:gd name="connsiteX8" fmla="*/ 247650 w 414338"/>
              <a:gd name="connsiteY8" fmla="*/ 71438 h 1323975"/>
              <a:gd name="connsiteX9" fmla="*/ 333375 w 414338"/>
              <a:gd name="connsiteY9" fmla="*/ 121444 h 1323975"/>
              <a:gd name="connsiteX10" fmla="*/ 390525 w 414338"/>
              <a:gd name="connsiteY10" fmla="*/ 152400 h 1323975"/>
              <a:gd name="connsiteX11" fmla="*/ 397669 w 414338"/>
              <a:gd name="connsiteY11" fmla="*/ 159544 h 1323975"/>
              <a:gd name="connsiteX12" fmla="*/ 409575 w 414338"/>
              <a:gd name="connsiteY12" fmla="*/ 176213 h 1323975"/>
              <a:gd name="connsiteX13" fmla="*/ 414338 w 414338"/>
              <a:gd name="connsiteY13" fmla="*/ 192881 h 1323975"/>
              <a:gd name="connsiteX14" fmla="*/ 411957 w 414338"/>
              <a:gd name="connsiteY14" fmla="*/ 216694 h 1323975"/>
              <a:gd name="connsiteX15" fmla="*/ 397669 w 414338"/>
              <a:gd name="connsiteY15" fmla="*/ 240506 h 1323975"/>
              <a:gd name="connsiteX16" fmla="*/ 385763 w 414338"/>
              <a:gd name="connsiteY16" fmla="*/ 257175 h 1323975"/>
              <a:gd name="connsiteX17" fmla="*/ 369094 w 414338"/>
              <a:gd name="connsiteY17" fmla="*/ 323850 h 1323975"/>
              <a:gd name="connsiteX18" fmla="*/ 352425 w 414338"/>
              <a:gd name="connsiteY18" fmla="*/ 404813 h 1323975"/>
              <a:gd name="connsiteX19" fmla="*/ 342900 w 414338"/>
              <a:gd name="connsiteY19" fmla="*/ 502444 h 1323975"/>
              <a:gd name="connsiteX20" fmla="*/ 311944 w 414338"/>
              <a:gd name="connsiteY20" fmla="*/ 704850 h 1323975"/>
              <a:gd name="connsiteX21" fmla="*/ 285750 w 414338"/>
              <a:gd name="connsiteY21" fmla="*/ 912019 h 1323975"/>
              <a:gd name="connsiteX22" fmla="*/ 264319 w 414338"/>
              <a:gd name="connsiteY22" fmla="*/ 1178719 h 1323975"/>
              <a:gd name="connsiteX23" fmla="*/ 254794 w 414338"/>
              <a:gd name="connsiteY23" fmla="*/ 1295400 h 1323975"/>
              <a:gd name="connsiteX24" fmla="*/ 78582 w 414338"/>
              <a:gd name="connsiteY24" fmla="*/ 1323975 h 1323975"/>
              <a:gd name="connsiteX25" fmla="*/ 78582 w 414338"/>
              <a:gd name="connsiteY25" fmla="*/ 850106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4338" h="1323975">
                <a:moveTo>
                  <a:pt x="78582" y="850106"/>
                </a:moveTo>
                <a:lnTo>
                  <a:pt x="78582" y="635794"/>
                </a:lnTo>
                <a:lnTo>
                  <a:pt x="104775" y="495300"/>
                </a:lnTo>
                <a:cubicBezTo>
                  <a:pt x="103981" y="421481"/>
                  <a:pt x="103188" y="347663"/>
                  <a:pt x="102394" y="273844"/>
                </a:cubicBezTo>
                <a:lnTo>
                  <a:pt x="97632" y="254794"/>
                </a:lnTo>
                <a:lnTo>
                  <a:pt x="45244" y="111919"/>
                </a:lnTo>
                <a:lnTo>
                  <a:pt x="0" y="9525"/>
                </a:lnTo>
                <a:lnTo>
                  <a:pt x="133350" y="0"/>
                </a:lnTo>
                <a:lnTo>
                  <a:pt x="247650" y="71438"/>
                </a:lnTo>
                <a:lnTo>
                  <a:pt x="333375" y="121444"/>
                </a:lnTo>
                <a:lnTo>
                  <a:pt x="390525" y="152400"/>
                </a:lnTo>
                <a:lnTo>
                  <a:pt x="397669" y="159544"/>
                </a:lnTo>
                <a:lnTo>
                  <a:pt x="409575" y="176213"/>
                </a:lnTo>
                <a:lnTo>
                  <a:pt x="414338" y="192881"/>
                </a:lnTo>
                <a:lnTo>
                  <a:pt x="411957" y="216694"/>
                </a:lnTo>
                <a:lnTo>
                  <a:pt x="397669" y="240506"/>
                </a:lnTo>
                <a:lnTo>
                  <a:pt x="385763" y="257175"/>
                </a:lnTo>
                <a:lnTo>
                  <a:pt x="369094" y="323850"/>
                </a:lnTo>
                <a:lnTo>
                  <a:pt x="352425" y="404813"/>
                </a:lnTo>
                <a:lnTo>
                  <a:pt x="342900" y="502444"/>
                </a:lnTo>
                <a:lnTo>
                  <a:pt x="311944" y="704850"/>
                </a:lnTo>
                <a:lnTo>
                  <a:pt x="285750" y="912019"/>
                </a:lnTo>
                <a:lnTo>
                  <a:pt x="264319" y="1178719"/>
                </a:lnTo>
                <a:lnTo>
                  <a:pt x="254794" y="1295400"/>
                </a:lnTo>
                <a:lnTo>
                  <a:pt x="78582" y="1323975"/>
                </a:lnTo>
                <a:lnTo>
                  <a:pt x="78582" y="8501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0D7864-1ADE-2A45-AB1F-4B291D39824A}"/>
              </a:ext>
            </a:extLst>
          </p:cNvPr>
          <p:cNvSpPr/>
          <p:nvPr/>
        </p:nvSpPr>
        <p:spPr>
          <a:xfrm>
            <a:off x="4632325" y="3094038"/>
            <a:ext cx="1995488" cy="344487"/>
          </a:xfrm>
          <a:custGeom>
            <a:avLst/>
            <a:gdLst>
              <a:gd name="connsiteX0" fmla="*/ 931069 w 1995488"/>
              <a:gd name="connsiteY0" fmla="*/ 69056 h 345281"/>
              <a:gd name="connsiteX1" fmla="*/ 1193007 w 1995488"/>
              <a:gd name="connsiteY1" fmla="*/ 45244 h 345281"/>
              <a:gd name="connsiteX2" fmla="*/ 1359694 w 1995488"/>
              <a:gd name="connsiteY2" fmla="*/ 23812 h 345281"/>
              <a:gd name="connsiteX3" fmla="*/ 1524000 w 1995488"/>
              <a:gd name="connsiteY3" fmla="*/ 9525 h 345281"/>
              <a:gd name="connsiteX4" fmla="*/ 1666875 w 1995488"/>
              <a:gd name="connsiteY4" fmla="*/ 2381 h 345281"/>
              <a:gd name="connsiteX5" fmla="*/ 1847850 w 1995488"/>
              <a:gd name="connsiteY5" fmla="*/ 0 h 345281"/>
              <a:gd name="connsiteX6" fmla="*/ 1995488 w 1995488"/>
              <a:gd name="connsiteY6" fmla="*/ 7144 h 345281"/>
              <a:gd name="connsiteX7" fmla="*/ 1935957 w 1995488"/>
              <a:gd name="connsiteY7" fmla="*/ 159544 h 345281"/>
              <a:gd name="connsiteX8" fmla="*/ 1771650 w 1995488"/>
              <a:gd name="connsiteY8" fmla="*/ 159544 h 345281"/>
              <a:gd name="connsiteX9" fmla="*/ 1476375 w 1995488"/>
              <a:gd name="connsiteY9" fmla="*/ 164306 h 345281"/>
              <a:gd name="connsiteX10" fmla="*/ 1223963 w 1995488"/>
              <a:gd name="connsiteY10" fmla="*/ 173831 h 345281"/>
              <a:gd name="connsiteX11" fmla="*/ 1040607 w 1995488"/>
              <a:gd name="connsiteY11" fmla="*/ 180975 h 345281"/>
              <a:gd name="connsiteX12" fmla="*/ 907257 w 1995488"/>
              <a:gd name="connsiteY12" fmla="*/ 195262 h 345281"/>
              <a:gd name="connsiteX13" fmla="*/ 711994 w 1995488"/>
              <a:gd name="connsiteY13" fmla="*/ 216694 h 345281"/>
              <a:gd name="connsiteX14" fmla="*/ 502444 w 1995488"/>
              <a:gd name="connsiteY14" fmla="*/ 247650 h 345281"/>
              <a:gd name="connsiteX15" fmla="*/ 321469 w 1995488"/>
              <a:gd name="connsiteY15" fmla="*/ 278606 h 345281"/>
              <a:gd name="connsiteX16" fmla="*/ 100013 w 1995488"/>
              <a:gd name="connsiteY16" fmla="*/ 326231 h 345281"/>
              <a:gd name="connsiteX17" fmla="*/ 4763 w 1995488"/>
              <a:gd name="connsiteY17" fmla="*/ 345281 h 345281"/>
              <a:gd name="connsiteX18" fmla="*/ 0 w 1995488"/>
              <a:gd name="connsiteY18" fmla="*/ 161925 h 345281"/>
              <a:gd name="connsiteX19" fmla="*/ 338138 w 1995488"/>
              <a:gd name="connsiteY19" fmla="*/ 133350 h 345281"/>
              <a:gd name="connsiteX20" fmla="*/ 931069 w 1995488"/>
              <a:gd name="connsiteY20" fmla="*/ 69056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95488" h="345281">
                <a:moveTo>
                  <a:pt x="931069" y="69056"/>
                </a:moveTo>
                <a:lnTo>
                  <a:pt x="1193007" y="45244"/>
                </a:lnTo>
                <a:lnTo>
                  <a:pt x="1359694" y="23812"/>
                </a:lnTo>
                <a:lnTo>
                  <a:pt x="1524000" y="9525"/>
                </a:lnTo>
                <a:lnTo>
                  <a:pt x="1666875" y="2381"/>
                </a:lnTo>
                <a:lnTo>
                  <a:pt x="1847850" y="0"/>
                </a:lnTo>
                <a:lnTo>
                  <a:pt x="1995488" y="7144"/>
                </a:lnTo>
                <a:lnTo>
                  <a:pt x="1935957" y="159544"/>
                </a:lnTo>
                <a:lnTo>
                  <a:pt x="1771650" y="159544"/>
                </a:lnTo>
                <a:lnTo>
                  <a:pt x="1476375" y="164306"/>
                </a:lnTo>
                <a:lnTo>
                  <a:pt x="1223963" y="173831"/>
                </a:lnTo>
                <a:lnTo>
                  <a:pt x="1040607" y="180975"/>
                </a:lnTo>
                <a:lnTo>
                  <a:pt x="907257" y="195262"/>
                </a:lnTo>
                <a:lnTo>
                  <a:pt x="711994" y="216694"/>
                </a:lnTo>
                <a:lnTo>
                  <a:pt x="502444" y="247650"/>
                </a:lnTo>
                <a:lnTo>
                  <a:pt x="321469" y="278606"/>
                </a:lnTo>
                <a:lnTo>
                  <a:pt x="100013" y="326231"/>
                </a:lnTo>
                <a:lnTo>
                  <a:pt x="4763" y="345281"/>
                </a:lnTo>
                <a:lnTo>
                  <a:pt x="0" y="161925"/>
                </a:lnTo>
                <a:lnTo>
                  <a:pt x="338138" y="133350"/>
                </a:lnTo>
                <a:lnTo>
                  <a:pt x="931069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1C860A3-75A3-D448-A1D8-450B60C342F3}"/>
              </a:ext>
            </a:extLst>
          </p:cNvPr>
          <p:cNvSpPr/>
          <p:nvPr/>
        </p:nvSpPr>
        <p:spPr>
          <a:xfrm>
            <a:off x="4017963" y="4167188"/>
            <a:ext cx="3124200" cy="536575"/>
          </a:xfrm>
          <a:custGeom>
            <a:avLst/>
            <a:gdLst>
              <a:gd name="connsiteX0" fmla="*/ 1560920 w 3124415"/>
              <a:gd name="connsiteY0" fmla="*/ 167426 h 535762"/>
              <a:gd name="connsiteX1" fmla="*/ 1962741 w 3124415"/>
              <a:gd name="connsiteY1" fmla="*/ 131365 h 535762"/>
              <a:gd name="connsiteX2" fmla="*/ 2276985 w 3124415"/>
              <a:gd name="connsiteY2" fmla="*/ 103031 h 535762"/>
              <a:gd name="connsiteX3" fmla="*/ 2462441 w 3124415"/>
              <a:gd name="connsiteY3" fmla="*/ 87577 h 535762"/>
              <a:gd name="connsiteX4" fmla="*/ 2565472 w 3124415"/>
              <a:gd name="connsiteY4" fmla="*/ 54092 h 535762"/>
              <a:gd name="connsiteX5" fmla="*/ 2699412 w 3124415"/>
              <a:gd name="connsiteY5" fmla="*/ 7728 h 535762"/>
              <a:gd name="connsiteX6" fmla="*/ 2727746 w 3124415"/>
              <a:gd name="connsiteY6" fmla="*/ 0 h 535762"/>
              <a:gd name="connsiteX7" fmla="*/ 2743200 w 3124415"/>
              <a:gd name="connsiteY7" fmla="*/ 0 h 535762"/>
              <a:gd name="connsiteX8" fmla="*/ 2774110 w 3124415"/>
              <a:gd name="connsiteY8" fmla="*/ 7728 h 535762"/>
              <a:gd name="connsiteX9" fmla="*/ 2843656 w 3124415"/>
              <a:gd name="connsiteY9" fmla="*/ 30910 h 535762"/>
              <a:gd name="connsiteX10" fmla="*/ 2902898 w 3124415"/>
              <a:gd name="connsiteY10" fmla="*/ 56667 h 535762"/>
              <a:gd name="connsiteX11" fmla="*/ 2954414 w 3124415"/>
              <a:gd name="connsiteY11" fmla="*/ 82425 h 535762"/>
              <a:gd name="connsiteX12" fmla="*/ 3031687 w 3124415"/>
              <a:gd name="connsiteY12" fmla="*/ 131365 h 535762"/>
              <a:gd name="connsiteX13" fmla="*/ 3080627 w 3124415"/>
              <a:gd name="connsiteY13" fmla="*/ 167426 h 535762"/>
              <a:gd name="connsiteX14" fmla="*/ 3114112 w 3124415"/>
              <a:gd name="connsiteY14" fmla="*/ 195759 h 535762"/>
              <a:gd name="connsiteX15" fmla="*/ 3121839 w 3124415"/>
              <a:gd name="connsiteY15" fmla="*/ 208638 h 535762"/>
              <a:gd name="connsiteX16" fmla="*/ 3124415 w 3124415"/>
              <a:gd name="connsiteY16" fmla="*/ 234396 h 535762"/>
              <a:gd name="connsiteX17" fmla="*/ 3116688 w 3124415"/>
              <a:gd name="connsiteY17" fmla="*/ 267881 h 535762"/>
              <a:gd name="connsiteX18" fmla="*/ 3098657 w 3124415"/>
              <a:gd name="connsiteY18" fmla="*/ 285911 h 535762"/>
              <a:gd name="connsiteX19" fmla="*/ 3075475 w 3124415"/>
              <a:gd name="connsiteY19" fmla="*/ 298790 h 535762"/>
              <a:gd name="connsiteX20" fmla="*/ 3039415 w 3124415"/>
              <a:gd name="connsiteY20" fmla="*/ 306518 h 535762"/>
              <a:gd name="connsiteX21" fmla="*/ 2980172 w 3124415"/>
              <a:gd name="connsiteY21" fmla="*/ 311669 h 535762"/>
              <a:gd name="connsiteX22" fmla="*/ 2897747 w 3124415"/>
              <a:gd name="connsiteY22" fmla="*/ 301366 h 535762"/>
              <a:gd name="connsiteX23" fmla="*/ 2758655 w 3124415"/>
              <a:gd name="connsiteY23" fmla="*/ 285911 h 535762"/>
              <a:gd name="connsiteX24" fmla="*/ 2575775 w 3124415"/>
              <a:gd name="connsiteY24" fmla="*/ 273032 h 535762"/>
              <a:gd name="connsiteX25" fmla="*/ 2364562 w 3124415"/>
              <a:gd name="connsiteY25" fmla="*/ 262729 h 535762"/>
              <a:gd name="connsiteX26" fmla="*/ 2137893 w 3124415"/>
              <a:gd name="connsiteY26" fmla="*/ 267881 h 535762"/>
              <a:gd name="connsiteX27" fmla="*/ 1931831 w 3124415"/>
              <a:gd name="connsiteY27" fmla="*/ 280760 h 535762"/>
              <a:gd name="connsiteX28" fmla="*/ 1756679 w 3124415"/>
              <a:gd name="connsiteY28" fmla="*/ 301366 h 535762"/>
              <a:gd name="connsiteX29" fmla="*/ 1517132 w 3124415"/>
              <a:gd name="connsiteY29" fmla="*/ 334851 h 535762"/>
              <a:gd name="connsiteX30" fmla="*/ 1287888 w 3124415"/>
              <a:gd name="connsiteY30" fmla="*/ 360609 h 535762"/>
              <a:gd name="connsiteX31" fmla="*/ 1074098 w 3124415"/>
              <a:gd name="connsiteY31" fmla="*/ 391518 h 535762"/>
              <a:gd name="connsiteX32" fmla="*/ 901522 w 3124415"/>
              <a:gd name="connsiteY32" fmla="*/ 419852 h 535762"/>
              <a:gd name="connsiteX33" fmla="*/ 718642 w 3124415"/>
              <a:gd name="connsiteY33" fmla="*/ 453337 h 535762"/>
              <a:gd name="connsiteX34" fmla="*/ 538337 w 3124415"/>
              <a:gd name="connsiteY34" fmla="*/ 502276 h 535762"/>
              <a:gd name="connsiteX35" fmla="*/ 443034 w 3124415"/>
              <a:gd name="connsiteY35" fmla="*/ 533186 h 535762"/>
              <a:gd name="connsiteX36" fmla="*/ 425003 w 3124415"/>
              <a:gd name="connsiteY36" fmla="*/ 535762 h 535762"/>
              <a:gd name="connsiteX37" fmla="*/ 376064 w 3124415"/>
              <a:gd name="connsiteY37" fmla="*/ 520307 h 535762"/>
              <a:gd name="connsiteX38" fmla="*/ 316821 w 3124415"/>
              <a:gd name="connsiteY38" fmla="*/ 491973 h 535762"/>
              <a:gd name="connsiteX39" fmla="*/ 252426 w 3124415"/>
              <a:gd name="connsiteY39" fmla="*/ 448185 h 535762"/>
              <a:gd name="connsiteX40" fmla="*/ 182880 w 3124415"/>
              <a:gd name="connsiteY40" fmla="*/ 394094 h 535762"/>
              <a:gd name="connsiteX41" fmla="*/ 110759 w 3124415"/>
              <a:gd name="connsiteY41" fmla="*/ 324548 h 535762"/>
              <a:gd name="connsiteX42" fmla="*/ 38637 w 3124415"/>
              <a:gd name="connsiteY42" fmla="*/ 252426 h 535762"/>
              <a:gd name="connsiteX43" fmla="*/ 15455 w 3124415"/>
              <a:gd name="connsiteY43" fmla="*/ 224093 h 535762"/>
              <a:gd name="connsiteX44" fmla="*/ 0 w 3124415"/>
              <a:gd name="connsiteY44" fmla="*/ 190608 h 535762"/>
              <a:gd name="connsiteX45" fmla="*/ 0 w 3124415"/>
              <a:gd name="connsiteY45" fmla="*/ 170002 h 535762"/>
              <a:gd name="connsiteX46" fmla="*/ 7728 w 3124415"/>
              <a:gd name="connsiteY46" fmla="*/ 162274 h 535762"/>
              <a:gd name="connsiteX47" fmla="*/ 18031 w 3124415"/>
              <a:gd name="connsiteY47" fmla="*/ 162274 h 535762"/>
              <a:gd name="connsiteX48" fmla="*/ 69546 w 3124415"/>
              <a:gd name="connsiteY48" fmla="*/ 185456 h 535762"/>
              <a:gd name="connsiteX49" fmla="*/ 167426 w 3124415"/>
              <a:gd name="connsiteY49" fmla="*/ 229244 h 535762"/>
              <a:gd name="connsiteX50" fmla="*/ 257578 w 3124415"/>
              <a:gd name="connsiteY50" fmla="*/ 257578 h 535762"/>
              <a:gd name="connsiteX51" fmla="*/ 311669 w 3124415"/>
              <a:gd name="connsiteY51" fmla="*/ 267881 h 535762"/>
              <a:gd name="connsiteX52" fmla="*/ 427579 w 3124415"/>
              <a:gd name="connsiteY52" fmla="*/ 275608 h 535762"/>
              <a:gd name="connsiteX53" fmla="*/ 528034 w 3124415"/>
              <a:gd name="connsiteY53" fmla="*/ 278184 h 535762"/>
              <a:gd name="connsiteX54" fmla="*/ 623338 w 3124415"/>
              <a:gd name="connsiteY54" fmla="*/ 273032 h 535762"/>
              <a:gd name="connsiteX55" fmla="*/ 878340 w 3124415"/>
              <a:gd name="connsiteY55" fmla="*/ 242123 h 535762"/>
              <a:gd name="connsiteX56" fmla="*/ 1275009 w 3124415"/>
              <a:gd name="connsiteY56" fmla="*/ 198335 h 535762"/>
              <a:gd name="connsiteX57" fmla="*/ 1560920 w 3124415"/>
              <a:gd name="connsiteY57" fmla="*/ 167426 h 53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24415" h="535762">
                <a:moveTo>
                  <a:pt x="1560920" y="167426"/>
                </a:moveTo>
                <a:lnTo>
                  <a:pt x="1962741" y="131365"/>
                </a:lnTo>
                <a:lnTo>
                  <a:pt x="2276985" y="103031"/>
                </a:lnTo>
                <a:lnTo>
                  <a:pt x="2462441" y="87577"/>
                </a:lnTo>
                <a:lnTo>
                  <a:pt x="2565472" y="54092"/>
                </a:lnTo>
                <a:lnTo>
                  <a:pt x="2699412" y="7728"/>
                </a:lnTo>
                <a:lnTo>
                  <a:pt x="2727746" y="0"/>
                </a:lnTo>
                <a:lnTo>
                  <a:pt x="2743200" y="0"/>
                </a:lnTo>
                <a:lnTo>
                  <a:pt x="2774110" y="7728"/>
                </a:lnTo>
                <a:lnTo>
                  <a:pt x="2843656" y="30910"/>
                </a:lnTo>
                <a:lnTo>
                  <a:pt x="2902898" y="56667"/>
                </a:lnTo>
                <a:lnTo>
                  <a:pt x="2954414" y="82425"/>
                </a:lnTo>
                <a:lnTo>
                  <a:pt x="3031687" y="131365"/>
                </a:lnTo>
                <a:lnTo>
                  <a:pt x="3080627" y="167426"/>
                </a:lnTo>
                <a:lnTo>
                  <a:pt x="3114112" y="195759"/>
                </a:lnTo>
                <a:lnTo>
                  <a:pt x="3121839" y="208638"/>
                </a:lnTo>
                <a:lnTo>
                  <a:pt x="3124415" y="234396"/>
                </a:lnTo>
                <a:lnTo>
                  <a:pt x="3116688" y="267881"/>
                </a:lnTo>
                <a:lnTo>
                  <a:pt x="3098657" y="285911"/>
                </a:lnTo>
                <a:lnTo>
                  <a:pt x="3075475" y="298790"/>
                </a:lnTo>
                <a:lnTo>
                  <a:pt x="3039415" y="306518"/>
                </a:lnTo>
                <a:lnTo>
                  <a:pt x="2980172" y="311669"/>
                </a:lnTo>
                <a:lnTo>
                  <a:pt x="2897747" y="301366"/>
                </a:lnTo>
                <a:lnTo>
                  <a:pt x="2758655" y="285911"/>
                </a:lnTo>
                <a:lnTo>
                  <a:pt x="2575775" y="273032"/>
                </a:lnTo>
                <a:lnTo>
                  <a:pt x="2364562" y="262729"/>
                </a:lnTo>
                <a:lnTo>
                  <a:pt x="2137893" y="267881"/>
                </a:lnTo>
                <a:lnTo>
                  <a:pt x="1931831" y="280760"/>
                </a:lnTo>
                <a:lnTo>
                  <a:pt x="1756679" y="301366"/>
                </a:lnTo>
                <a:lnTo>
                  <a:pt x="1517132" y="334851"/>
                </a:lnTo>
                <a:lnTo>
                  <a:pt x="1287888" y="360609"/>
                </a:lnTo>
                <a:lnTo>
                  <a:pt x="1074098" y="391518"/>
                </a:lnTo>
                <a:lnTo>
                  <a:pt x="901522" y="419852"/>
                </a:lnTo>
                <a:lnTo>
                  <a:pt x="718642" y="453337"/>
                </a:lnTo>
                <a:lnTo>
                  <a:pt x="538337" y="502276"/>
                </a:lnTo>
                <a:lnTo>
                  <a:pt x="443034" y="533186"/>
                </a:lnTo>
                <a:lnTo>
                  <a:pt x="425003" y="535762"/>
                </a:lnTo>
                <a:lnTo>
                  <a:pt x="376064" y="520307"/>
                </a:lnTo>
                <a:lnTo>
                  <a:pt x="316821" y="491973"/>
                </a:lnTo>
                <a:lnTo>
                  <a:pt x="252426" y="448185"/>
                </a:lnTo>
                <a:lnTo>
                  <a:pt x="182880" y="394094"/>
                </a:lnTo>
                <a:lnTo>
                  <a:pt x="110759" y="324548"/>
                </a:lnTo>
                <a:lnTo>
                  <a:pt x="38637" y="252426"/>
                </a:lnTo>
                <a:lnTo>
                  <a:pt x="15455" y="224093"/>
                </a:lnTo>
                <a:lnTo>
                  <a:pt x="0" y="190608"/>
                </a:lnTo>
                <a:lnTo>
                  <a:pt x="0" y="170002"/>
                </a:lnTo>
                <a:lnTo>
                  <a:pt x="7728" y="162274"/>
                </a:lnTo>
                <a:lnTo>
                  <a:pt x="18031" y="162274"/>
                </a:lnTo>
                <a:lnTo>
                  <a:pt x="69546" y="185456"/>
                </a:lnTo>
                <a:lnTo>
                  <a:pt x="167426" y="229244"/>
                </a:lnTo>
                <a:lnTo>
                  <a:pt x="257578" y="257578"/>
                </a:lnTo>
                <a:lnTo>
                  <a:pt x="311669" y="267881"/>
                </a:lnTo>
                <a:lnTo>
                  <a:pt x="427579" y="275608"/>
                </a:lnTo>
                <a:lnTo>
                  <a:pt x="528034" y="278184"/>
                </a:lnTo>
                <a:lnTo>
                  <a:pt x="623338" y="273032"/>
                </a:lnTo>
                <a:lnTo>
                  <a:pt x="878340" y="242123"/>
                </a:lnTo>
                <a:lnTo>
                  <a:pt x="1275009" y="198335"/>
                </a:lnTo>
                <a:lnTo>
                  <a:pt x="1560920" y="1674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6DAE7CE-B4CA-4D43-B825-501DA9E95D39}"/>
              </a:ext>
            </a:extLst>
          </p:cNvPr>
          <p:cNvSpPr/>
          <p:nvPr/>
        </p:nvSpPr>
        <p:spPr>
          <a:xfrm>
            <a:off x="5308600" y="4467225"/>
            <a:ext cx="420688" cy="1643063"/>
          </a:xfrm>
          <a:custGeom>
            <a:avLst/>
            <a:gdLst>
              <a:gd name="connsiteX0" fmla="*/ 150019 w 421482"/>
              <a:gd name="connsiteY0" fmla="*/ 545306 h 1643063"/>
              <a:gd name="connsiteX1" fmla="*/ 150019 w 421482"/>
              <a:gd name="connsiteY1" fmla="*/ 209550 h 1643063"/>
              <a:gd name="connsiteX2" fmla="*/ 147638 w 421482"/>
              <a:gd name="connsiteY2" fmla="*/ 169069 h 1643063"/>
              <a:gd name="connsiteX3" fmla="*/ 142875 w 421482"/>
              <a:gd name="connsiteY3" fmla="*/ 152400 h 1643063"/>
              <a:gd name="connsiteX4" fmla="*/ 128588 w 421482"/>
              <a:gd name="connsiteY4" fmla="*/ 128588 h 1643063"/>
              <a:gd name="connsiteX5" fmla="*/ 104775 w 421482"/>
              <a:gd name="connsiteY5" fmla="*/ 104775 h 1643063"/>
              <a:gd name="connsiteX6" fmla="*/ 76200 w 421482"/>
              <a:gd name="connsiteY6" fmla="*/ 83344 h 1643063"/>
              <a:gd name="connsiteX7" fmla="*/ 28575 w 421482"/>
              <a:gd name="connsiteY7" fmla="*/ 47625 h 1643063"/>
              <a:gd name="connsiteX8" fmla="*/ 0 w 421482"/>
              <a:gd name="connsiteY8" fmla="*/ 23813 h 1643063"/>
              <a:gd name="connsiteX9" fmla="*/ 214313 w 421482"/>
              <a:gd name="connsiteY9" fmla="*/ 0 h 1643063"/>
              <a:gd name="connsiteX10" fmla="*/ 316707 w 421482"/>
              <a:gd name="connsiteY10" fmla="*/ 66675 h 1643063"/>
              <a:gd name="connsiteX11" fmla="*/ 361950 w 421482"/>
              <a:gd name="connsiteY11" fmla="*/ 100013 h 1643063"/>
              <a:gd name="connsiteX12" fmla="*/ 388144 w 421482"/>
              <a:gd name="connsiteY12" fmla="*/ 128588 h 1643063"/>
              <a:gd name="connsiteX13" fmla="*/ 409575 w 421482"/>
              <a:gd name="connsiteY13" fmla="*/ 161925 h 1643063"/>
              <a:gd name="connsiteX14" fmla="*/ 421482 w 421482"/>
              <a:gd name="connsiteY14" fmla="*/ 200025 h 1643063"/>
              <a:gd name="connsiteX15" fmla="*/ 414338 w 421482"/>
              <a:gd name="connsiteY15" fmla="*/ 230981 h 1643063"/>
              <a:gd name="connsiteX16" fmla="*/ 404813 w 421482"/>
              <a:gd name="connsiteY16" fmla="*/ 259556 h 1643063"/>
              <a:gd name="connsiteX17" fmla="*/ 388144 w 421482"/>
              <a:gd name="connsiteY17" fmla="*/ 311944 h 1643063"/>
              <a:gd name="connsiteX18" fmla="*/ 376238 w 421482"/>
              <a:gd name="connsiteY18" fmla="*/ 369094 h 1643063"/>
              <a:gd name="connsiteX19" fmla="*/ 373857 w 421482"/>
              <a:gd name="connsiteY19" fmla="*/ 450056 h 1643063"/>
              <a:gd name="connsiteX20" fmla="*/ 376238 w 421482"/>
              <a:gd name="connsiteY20" fmla="*/ 852488 h 1643063"/>
              <a:gd name="connsiteX21" fmla="*/ 385763 w 421482"/>
              <a:gd name="connsiteY21" fmla="*/ 1121569 h 1643063"/>
              <a:gd name="connsiteX22" fmla="*/ 390525 w 421482"/>
              <a:gd name="connsiteY22" fmla="*/ 1271588 h 1643063"/>
              <a:gd name="connsiteX23" fmla="*/ 395288 w 421482"/>
              <a:gd name="connsiteY23" fmla="*/ 1381125 h 1643063"/>
              <a:gd name="connsiteX24" fmla="*/ 395288 w 421482"/>
              <a:gd name="connsiteY24" fmla="*/ 1412081 h 1643063"/>
              <a:gd name="connsiteX25" fmla="*/ 390525 w 421482"/>
              <a:gd name="connsiteY25" fmla="*/ 1464469 h 1643063"/>
              <a:gd name="connsiteX26" fmla="*/ 373857 w 421482"/>
              <a:gd name="connsiteY26" fmla="*/ 1521619 h 1643063"/>
              <a:gd name="connsiteX27" fmla="*/ 352425 w 421482"/>
              <a:gd name="connsiteY27" fmla="*/ 1564481 h 1643063"/>
              <a:gd name="connsiteX28" fmla="*/ 328613 w 421482"/>
              <a:gd name="connsiteY28" fmla="*/ 1595438 h 1643063"/>
              <a:gd name="connsiteX29" fmla="*/ 297657 w 421482"/>
              <a:gd name="connsiteY29" fmla="*/ 1619250 h 1643063"/>
              <a:gd name="connsiteX30" fmla="*/ 269082 w 421482"/>
              <a:gd name="connsiteY30" fmla="*/ 1631156 h 1643063"/>
              <a:gd name="connsiteX31" fmla="*/ 226219 w 421482"/>
              <a:gd name="connsiteY31" fmla="*/ 1640681 h 1643063"/>
              <a:gd name="connsiteX32" fmla="*/ 204788 w 421482"/>
              <a:gd name="connsiteY32" fmla="*/ 1643063 h 1643063"/>
              <a:gd name="connsiteX33" fmla="*/ 195263 w 421482"/>
              <a:gd name="connsiteY33" fmla="*/ 1643063 h 1643063"/>
              <a:gd name="connsiteX34" fmla="*/ 178594 w 421482"/>
              <a:gd name="connsiteY34" fmla="*/ 1619250 h 1643063"/>
              <a:gd name="connsiteX35" fmla="*/ 152400 w 421482"/>
              <a:gd name="connsiteY35" fmla="*/ 1581150 h 1643063"/>
              <a:gd name="connsiteX36" fmla="*/ 150019 w 421482"/>
              <a:gd name="connsiteY36" fmla="*/ 1102519 h 1643063"/>
              <a:gd name="connsiteX37" fmla="*/ 150019 w 421482"/>
              <a:gd name="connsiteY37" fmla="*/ 545306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1482" h="1643063">
                <a:moveTo>
                  <a:pt x="150019" y="545306"/>
                </a:moveTo>
                <a:lnTo>
                  <a:pt x="150019" y="209550"/>
                </a:lnTo>
                <a:lnTo>
                  <a:pt x="147638" y="169069"/>
                </a:lnTo>
                <a:lnTo>
                  <a:pt x="142875" y="152400"/>
                </a:lnTo>
                <a:lnTo>
                  <a:pt x="128588" y="128588"/>
                </a:lnTo>
                <a:lnTo>
                  <a:pt x="104775" y="104775"/>
                </a:lnTo>
                <a:lnTo>
                  <a:pt x="76200" y="83344"/>
                </a:lnTo>
                <a:lnTo>
                  <a:pt x="28575" y="47625"/>
                </a:lnTo>
                <a:lnTo>
                  <a:pt x="0" y="23813"/>
                </a:lnTo>
                <a:lnTo>
                  <a:pt x="214313" y="0"/>
                </a:lnTo>
                <a:lnTo>
                  <a:pt x="316707" y="66675"/>
                </a:lnTo>
                <a:lnTo>
                  <a:pt x="361950" y="100013"/>
                </a:lnTo>
                <a:lnTo>
                  <a:pt x="388144" y="128588"/>
                </a:lnTo>
                <a:lnTo>
                  <a:pt x="409575" y="161925"/>
                </a:lnTo>
                <a:lnTo>
                  <a:pt x="421482" y="200025"/>
                </a:lnTo>
                <a:lnTo>
                  <a:pt x="414338" y="230981"/>
                </a:lnTo>
                <a:lnTo>
                  <a:pt x="404813" y="259556"/>
                </a:lnTo>
                <a:lnTo>
                  <a:pt x="388144" y="311944"/>
                </a:lnTo>
                <a:lnTo>
                  <a:pt x="376238" y="369094"/>
                </a:lnTo>
                <a:cubicBezTo>
                  <a:pt x="375444" y="396081"/>
                  <a:pt x="374651" y="423069"/>
                  <a:pt x="373857" y="450056"/>
                </a:cubicBezTo>
                <a:cubicBezTo>
                  <a:pt x="374651" y="584200"/>
                  <a:pt x="375444" y="718344"/>
                  <a:pt x="376238" y="852488"/>
                </a:cubicBezTo>
                <a:lnTo>
                  <a:pt x="385763" y="1121569"/>
                </a:lnTo>
                <a:lnTo>
                  <a:pt x="390525" y="1271588"/>
                </a:lnTo>
                <a:lnTo>
                  <a:pt x="395288" y="1381125"/>
                </a:lnTo>
                <a:lnTo>
                  <a:pt x="395288" y="1412081"/>
                </a:lnTo>
                <a:lnTo>
                  <a:pt x="390525" y="1464469"/>
                </a:lnTo>
                <a:lnTo>
                  <a:pt x="373857" y="1521619"/>
                </a:lnTo>
                <a:lnTo>
                  <a:pt x="352425" y="1564481"/>
                </a:lnTo>
                <a:lnTo>
                  <a:pt x="328613" y="1595438"/>
                </a:lnTo>
                <a:lnTo>
                  <a:pt x="297657" y="1619250"/>
                </a:lnTo>
                <a:lnTo>
                  <a:pt x="269082" y="1631156"/>
                </a:lnTo>
                <a:lnTo>
                  <a:pt x="226219" y="1640681"/>
                </a:lnTo>
                <a:lnTo>
                  <a:pt x="204788" y="1643063"/>
                </a:lnTo>
                <a:lnTo>
                  <a:pt x="195263" y="1643063"/>
                </a:lnTo>
                <a:lnTo>
                  <a:pt x="178594" y="1619250"/>
                </a:lnTo>
                <a:lnTo>
                  <a:pt x="152400" y="1581150"/>
                </a:lnTo>
                <a:cubicBezTo>
                  <a:pt x="151606" y="1421606"/>
                  <a:pt x="150813" y="1262063"/>
                  <a:pt x="150019" y="1102519"/>
                </a:cubicBezTo>
                <a:lnTo>
                  <a:pt x="150019" y="5453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231EB4-B05A-D342-B006-390B15DB7A04}"/>
              </a:ext>
            </a:extLst>
          </p:cNvPr>
          <p:cNvSpPr/>
          <p:nvPr/>
        </p:nvSpPr>
        <p:spPr>
          <a:xfrm>
            <a:off x="4886325" y="5456238"/>
            <a:ext cx="609600" cy="641350"/>
          </a:xfrm>
          <a:custGeom>
            <a:avLst/>
            <a:gdLst>
              <a:gd name="connsiteX0" fmla="*/ 223838 w 609600"/>
              <a:gd name="connsiteY0" fmla="*/ 154781 h 642937"/>
              <a:gd name="connsiteX1" fmla="*/ 352425 w 609600"/>
              <a:gd name="connsiteY1" fmla="*/ 176212 h 642937"/>
              <a:gd name="connsiteX2" fmla="*/ 414338 w 609600"/>
              <a:gd name="connsiteY2" fmla="*/ 180975 h 642937"/>
              <a:gd name="connsiteX3" fmla="*/ 464344 w 609600"/>
              <a:gd name="connsiteY3" fmla="*/ 185737 h 642937"/>
              <a:gd name="connsiteX4" fmla="*/ 490538 w 609600"/>
              <a:gd name="connsiteY4" fmla="*/ 185737 h 642937"/>
              <a:gd name="connsiteX5" fmla="*/ 521494 w 609600"/>
              <a:gd name="connsiteY5" fmla="*/ 178594 h 642937"/>
              <a:gd name="connsiteX6" fmla="*/ 540544 w 609600"/>
              <a:gd name="connsiteY6" fmla="*/ 166687 h 642937"/>
              <a:gd name="connsiteX7" fmla="*/ 554831 w 609600"/>
              <a:gd name="connsiteY7" fmla="*/ 154781 h 642937"/>
              <a:gd name="connsiteX8" fmla="*/ 564356 w 609600"/>
              <a:gd name="connsiteY8" fmla="*/ 140494 h 642937"/>
              <a:gd name="connsiteX9" fmla="*/ 571500 w 609600"/>
              <a:gd name="connsiteY9" fmla="*/ 102394 h 642937"/>
              <a:gd name="connsiteX10" fmla="*/ 604838 w 609600"/>
              <a:gd name="connsiteY10" fmla="*/ 0 h 642937"/>
              <a:gd name="connsiteX11" fmla="*/ 609600 w 609600"/>
              <a:gd name="connsiteY11" fmla="*/ 642937 h 642937"/>
              <a:gd name="connsiteX12" fmla="*/ 571500 w 609600"/>
              <a:gd name="connsiteY12" fmla="*/ 588169 h 642937"/>
              <a:gd name="connsiteX13" fmla="*/ 542925 w 609600"/>
              <a:gd name="connsiteY13" fmla="*/ 547687 h 642937"/>
              <a:gd name="connsiteX14" fmla="*/ 490538 w 609600"/>
              <a:gd name="connsiteY14" fmla="*/ 488156 h 642937"/>
              <a:gd name="connsiteX15" fmla="*/ 411956 w 609600"/>
              <a:gd name="connsiteY15" fmla="*/ 411956 h 642937"/>
              <a:gd name="connsiteX16" fmla="*/ 333375 w 609600"/>
              <a:gd name="connsiteY16" fmla="*/ 345281 h 642937"/>
              <a:gd name="connsiteX17" fmla="*/ 269081 w 609600"/>
              <a:gd name="connsiteY17" fmla="*/ 300037 h 642937"/>
              <a:gd name="connsiteX18" fmla="*/ 197644 w 609600"/>
              <a:gd name="connsiteY18" fmla="*/ 254794 h 642937"/>
              <a:gd name="connsiteX19" fmla="*/ 100013 w 609600"/>
              <a:gd name="connsiteY19" fmla="*/ 200025 h 642937"/>
              <a:gd name="connsiteX20" fmla="*/ 38100 w 609600"/>
              <a:gd name="connsiteY20" fmla="*/ 171450 h 642937"/>
              <a:gd name="connsiteX21" fmla="*/ 19050 w 609600"/>
              <a:gd name="connsiteY21" fmla="*/ 159544 h 642937"/>
              <a:gd name="connsiteX22" fmla="*/ 11906 w 609600"/>
              <a:gd name="connsiteY22" fmla="*/ 150019 h 642937"/>
              <a:gd name="connsiteX23" fmla="*/ 0 w 609600"/>
              <a:gd name="connsiteY23" fmla="*/ 128587 h 642937"/>
              <a:gd name="connsiteX24" fmla="*/ 0 w 609600"/>
              <a:gd name="connsiteY24" fmla="*/ 114300 h 642937"/>
              <a:gd name="connsiteX25" fmla="*/ 2381 w 609600"/>
              <a:gd name="connsiteY25" fmla="*/ 107156 h 642937"/>
              <a:gd name="connsiteX26" fmla="*/ 16669 w 609600"/>
              <a:gd name="connsiteY26" fmla="*/ 102394 h 642937"/>
              <a:gd name="connsiteX27" fmla="*/ 40481 w 609600"/>
              <a:gd name="connsiteY27" fmla="*/ 107156 h 642937"/>
              <a:gd name="connsiteX28" fmla="*/ 66675 w 609600"/>
              <a:gd name="connsiteY28" fmla="*/ 116681 h 642937"/>
              <a:gd name="connsiteX29" fmla="*/ 123825 w 609600"/>
              <a:gd name="connsiteY29" fmla="*/ 130969 h 642937"/>
              <a:gd name="connsiteX30" fmla="*/ 223838 w 609600"/>
              <a:gd name="connsiteY30" fmla="*/ 15478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9600" h="642937">
                <a:moveTo>
                  <a:pt x="223838" y="154781"/>
                </a:moveTo>
                <a:lnTo>
                  <a:pt x="352425" y="176212"/>
                </a:lnTo>
                <a:lnTo>
                  <a:pt x="414338" y="180975"/>
                </a:lnTo>
                <a:lnTo>
                  <a:pt x="464344" y="185737"/>
                </a:lnTo>
                <a:lnTo>
                  <a:pt x="490538" y="185737"/>
                </a:lnTo>
                <a:lnTo>
                  <a:pt x="521494" y="178594"/>
                </a:lnTo>
                <a:lnTo>
                  <a:pt x="540544" y="166687"/>
                </a:lnTo>
                <a:lnTo>
                  <a:pt x="554831" y="154781"/>
                </a:lnTo>
                <a:lnTo>
                  <a:pt x="564356" y="140494"/>
                </a:lnTo>
                <a:lnTo>
                  <a:pt x="571500" y="102394"/>
                </a:lnTo>
                <a:lnTo>
                  <a:pt x="604838" y="0"/>
                </a:lnTo>
                <a:cubicBezTo>
                  <a:pt x="606425" y="214312"/>
                  <a:pt x="608013" y="428625"/>
                  <a:pt x="609600" y="642937"/>
                </a:cubicBezTo>
                <a:lnTo>
                  <a:pt x="571500" y="588169"/>
                </a:lnTo>
                <a:lnTo>
                  <a:pt x="542925" y="547687"/>
                </a:lnTo>
                <a:lnTo>
                  <a:pt x="490538" y="488156"/>
                </a:lnTo>
                <a:lnTo>
                  <a:pt x="411956" y="411956"/>
                </a:lnTo>
                <a:lnTo>
                  <a:pt x="333375" y="345281"/>
                </a:lnTo>
                <a:lnTo>
                  <a:pt x="269081" y="300037"/>
                </a:lnTo>
                <a:lnTo>
                  <a:pt x="197644" y="254794"/>
                </a:lnTo>
                <a:lnTo>
                  <a:pt x="100013" y="200025"/>
                </a:lnTo>
                <a:lnTo>
                  <a:pt x="38100" y="171450"/>
                </a:lnTo>
                <a:lnTo>
                  <a:pt x="19050" y="159544"/>
                </a:lnTo>
                <a:lnTo>
                  <a:pt x="11906" y="150019"/>
                </a:lnTo>
                <a:lnTo>
                  <a:pt x="0" y="128587"/>
                </a:lnTo>
                <a:lnTo>
                  <a:pt x="0" y="114300"/>
                </a:lnTo>
                <a:lnTo>
                  <a:pt x="2381" y="107156"/>
                </a:lnTo>
                <a:lnTo>
                  <a:pt x="16669" y="102394"/>
                </a:lnTo>
                <a:lnTo>
                  <a:pt x="40481" y="107156"/>
                </a:lnTo>
                <a:lnTo>
                  <a:pt x="66675" y="116681"/>
                </a:lnTo>
                <a:lnTo>
                  <a:pt x="123825" y="130969"/>
                </a:lnTo>
                <a:lnTo>
                  <a:pt x="223838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7EFEA2-70B5-4E13-9048-A5AF03767849}"/>
              </a:ext>
            </a:extLst>
          </p:cNvPr>
          <p:cNvGrpSpPr/>
          <p:nvPr/>
        </p:nvGrpSpPr>
        <p:grpSpPr>
          <a:xfrm>
            <a:off x="2384425" y="1617662"/>
            <a:ext cx="4757738" cy="4508500"/>
            <a:chOff x="2536825" y="1754188"/>
            <a:chExt cx="4757738" cy="4508500"/>
          </a:xfrm>
        </p:grpSpPr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BA431D2A-72CA-46C9-8E99-2CBF6805FE48}"/>
                </a:ext>
              </a:extLst>
            </p:cNvPr>
            <p:cNvSpPr/>
            <p:nvPr/>
          </p:nvSpPr>
          <p:spPr>
            <a:xfrm>
              <a:off x="2547938" y="27146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3">
              <a:extLst>
                <a:ext uri="{FF2B5EF4-FFF2-40B4-BE49-F238E27FC236}">
                  <a16:creationId xmlns:a16="http://schemas.microsoft.com/office/drawing/2014/main" id="{E75E0E3D-FC25-4982-A81A-EF526D80A55D}"/>
                </a:ext>
              </a:extLst>
            </p:cNvPr>
            <p:cNvSpPr/>
            <p:nvPr/>
          </p:nvSpPr>
          <p:spPr>
            <a:xfrm>
              <a:off x="4527550" y="17541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C325375E-A160-46DA-B1B7-9E2D9149BB2C}"/>
                </a:ext>
              </a:extLst>
            </p:cNvPr>
            <p:cNvSpPr/>
            <p:nvPr/>
          </p:nvSpPr>
          <p:spPr>
            <a:xfrm>
              <a:off x="4800600" y="38004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24">
              <a:extLst>
                <a:ext uri="{FF2B5EF4-FFF2-40B4-BE49-F238E27FC236}">
                  <a16:creationId xmlns:a16="http://schemas.microsoft.com/office/drawing/2014/main" id="{D64D17F9-051E-48F2-88D9-1DDB4471EE31}"/>
                </a:ext>
              </a:extLst>
            </p:cNvPr>
            <p:cNvSpPr/>
            <p:nvPr/>
          </p:nvSpPr>
          <p:spPr>
            <a:xfrm>
              <a:off x="6156325" y="49736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5">
              <a:extLst>
                <a:ext uri="{FF2B5EF4-FFF2-40B4-BE49-F238E27FC236}">
                  <a16:creationId xmlns:a16="http://schemas.microsoft.com/office/drawing/2014/main" id="{2C2E6759-31A3-4AD8-ACC2-4C188170FFA3}"/>
                </a:ext>
              </a:extLst>
            </p:cNvPr>
            <p:cNvSpPr/>
            <p:nvPr/>
          </p:nvSpPr>
          <p:spPr>
            <a:xfrm>
              <a:off x="4014788" y="49514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7">
              <a:extLst>
                <a:ext uri="{FF2B5EF4-FFF2-40B4-BE49-F238E27FC236}">
                  <a16:creationId xmlns:a16="http://schemas.microsoft.com/office/drawing/2014/main" id="{9A19960E-8225-48E4-81A0-CA5417C6D405}"/>
                </a:ext>
              </a:extLst>
            </p:cNvPr>
            <p:cNvSpPr/>
            <p:nvPr/>
          </p:nvSpPr>
          <p:spPr>
            <a:xfrm rot="16200000">
              <a:off x="1469232" y="36679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8">
              <a:extLst>
                <a:ext uri="{FF2B5EF4-FFF2-40B4-BE49-F238E27FC236}">
                  <a16:creationId xmlns:a16="http://schemas.microsoft.com/office/drawing/2014/main" id="{25610543-9A49-4CD5-BD92-4012EFAC7E4B}"/>
                </a:ext>
              </a:extLst>
            </p:cNvPr>
            <p:cNvSpPr/>
            <p:nvPr/>
          </p:nvSpPr>
          <p:spPr>
            <a:xfrm rot="16200000">
              <a:off x="2090738" y="34940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2">
              <a:extLst>
                <a:ext uri="{FF2B5EF4-FFF2-40B4-BE49-F238E27FC236}">
                  <a16:creationId xmlns:a16="http://schemas.microsoft.com/office/drawing/2014/main" id="{FD8F6035-4ECC-4F78-881E-A439DE0263A6}"/>
                </a:ext>
              </a:extLst>
            </p:cNvPr>
            <p:cNvSpPr/>
            <p:nvPr/>
          </p:nvSpPr>
          <p:spPr>
            <a:xfrm>
              <a:off x="3722688" y="34210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4">
              <a:extLst>
                <a:ext uri="{FF2B5EF4-FFF2-40B4-BE49-F238E27FC236}">
                  <a16:creationId xmlns:a16="http://schemas.microsoft.com/office/drawing/2014/main" id="{3264ED73-93BB-4D09-AB87-1F6C6C2209EB}"/>
                </a:ext>
              </a:extLst>
            </p:cNvPr>
            <p:cNvSpPr/>
            <p:nvPr/>
          </p:nvSpPr>
          <p:spPr>
            <a:xfrm>
              <a:off x="4346575" y="26193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5">
              <a:extLst>
                <a:ext uri="{FF2B5EF4-FFF2-40B4-BE49-F238E27FC236}">
                  <a16:creationId xmlns:a16="http://schemas.microsoft.com/office/drawing/2014/main" id="{1F0D8149-5D97-438C-B516-4278B5FE284D}"/>
                </a:ext>
              </a:extLst>
            </p:cNvPr>
            <p:cNvSpPr/>
            <p:nvPr/>
          </p:nvSpPr>
          <p:spPr>
            <a:xfrm>
              <a:off x="4589463" y="24368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0" name="フリーフォーム 16">
              <a:extLst>
                <a:ext uri="{FF2B5EF4-FFF2-40B4-BE49-F238E27FC236}">
                  <a16:creationId xmlns:a16="http://schemas.microsoft.com/office/drawing/2014/main" id="{A0520FA6-5FBF-436A-A665-F13201069510}"/>
                </a:ext>
              </a:extLst>
            </p:cNvPr>
            <p:cNvSpPr/>
            <p:nvPr/>
          </p:nvSpPr>
          <p:spPr>
            <a:xfrm>
              <a:off x="5099050" y="21097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7">
              <a:extLst>
                <a:ext uri="{FF2B5EF4-FFF2-40B4-BE49-F238E27FC236}">
                  <a16:creationId xmlns:a16="http://schemas.microsoft.com/office/drawing/2014/main" id="{A88945FE-41F9-491E-BC6C-617B9B6CC205}"/>
                </a:ext>
              </a:extLst>
            </p:cNvPr>
            <p:cNvSpPr/>
            <p:nvPr/>
          </p:nvSpPr>
          <p:spPr>
            <a:xfrm>
              <a:off x="5889625" y="20193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18">
              <a:extLst>
                <a:ext uri="{FF2B5EF4-FFF2-40B4-BE49-F238E27FC236}">
                  <a16:creationId xmlns:a16="http://schemas.microsoft.com/office/drawing/2014/main" id="{86736AC4-A691-4F59-BBEF-21A6CDCBB3CD}"/>
                </a:ext>
              </a:extLst>
            </p:cNvPr>
            <p:cNvSpPr/>
            <p:nvPr/>
          </p:nvSpPr>
          <p:spPr>
            <a:xfrm>
              <a:off x="4784725" y="32464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1">
              <a:extLst>
                <a:ext uri="{FF2B5EF4-FFF2-40B4-BE49-F238E27FC236}">
                  <a16:creationId xmlns:a16="http://schemas.microsoft.com/office/drawing/2014/main" id="{B18D20F2-1900-4B88-B69D-ADFE357B77D0}"/>
                </a:ext>
              </a:extLst>
            </p:cNvPr>
            <p:cNvSpPr/>
            <p:nvPr/>
          </p:nvSpPr>
          <p:spPr>
            <a:xfrm>
              <a:off x="4170363" y="43195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2">
              <a:extLst>
                <a:ext uri="{FF2B5EF4-FFF2-40B4-BE49-F238E27FC236}">
                  <a16:creationId xmlns:a16="http://schemas.microsoft.com/office/drawing/2014/main" id="{A276517A-6695-4019-A009-3679C86B96FE}"/>
                </a:ext>
              </a:extLst>
            </p:cNvPr>
            <p:cNvSpPr/>
            <p:nvPr/>
          </p:nvSpPr>
          <p:spPr>
            <a:xfrm>
              <a:off x="5461000" y="46196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3">
              <a:extLst>
                <a:ext uri="{FF2B5EF4-FFF2-40B4-BE49-F238E27FC236}">
                  <a16:creationId xmlns:a16="http://schemas.microsoft.com/office/drawing/2014/main" id="{5F8707E3-2525-4E49-AEDF-2AF612A9391E}"/>
                </a:ext>
              </a:extLst>
            </p:cNvPr>
            <p:cNvSpPr/>
            <p:nvPr/>
          </p:nvSpPr>
          <p:spPr>
            <a:xfrm>
              <a:off x="5038725" y="56086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6" name="グループ化 75">
            <a:extLst>
              <a:ext uri="{FF2B5EF4-FFF2-40B4-BE49-F238E27FC236}">
                <a16:creationId xmlns:a16="http://schemas.microsoft.com/office/drawing/2014/main" id="{B0EC7EE8-C33F-45AA-AC2B-E8792259AD0F}"/>
              </a:ext>
            </a:extLst>
          </p:cNvPr>
          <p:cNvGrpSpPr/>
          <p:nvPr/>
        </p:nvGrpSpPr>
        <p:grpSpPr>
          <a:xfrm>
            <a:off x="2384425" y="1601788"/>
            <a:ext cx="4757738" cy="4508500"/>
            <a:chOff x="2384425" y="1601788"/>
            <a:chExt cx="4757738" cy="4508500"/>
          </a:xfrm>
        </p:grpSpPr>
        <p:sp>
          <p:nvSpPr>
            <p:cNvPr id="77" name="フリーフォーム 11">
              <a:extLst>
                <a:ext uri="{FF2B5EF4-FFF2-40B4-BE49-F238E27FC236}">
                  <a16:creationId xmlns:a16="http://schemas.microsoft.com/office/drawing/2014/main" id="{3DD1F87F-26CB-4C68-A23B-6460B643A758}"/>
                </a:ext>
              </a:extLst>
            </p:cNvPr>
            <p:cNvSpPr/>
            <p:nvPr/>
          </p:nvSpPr>
          <p:spPr>
            <a:xfrm>
              <a:off x="2395538" y="25622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13">
              <a:extLst>
                <a:ext uri="{FF2B5EF4-FFF2-40B4-BE49-F238E27FC236}">
                  <a16:creationId xmlns:a16="http://schemas.microsoft.com/office/drawing/2014/main" id="{36A44E70-6A68-421E-B1B1-205411E6AAA3}"/>
                </a:ext>
              </a:extLst>
            </p:cNvPr>
            <p:cNvSpPr/>
            <p:nvPr/>
          </p:nvSpPr>
          <p:spPr>
            <a:xfrm>
              <a:off x="4375150" y="16017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19">
              <a:extLst>
                <a:ext uri="{FF2B5EF4-FFF2-40B4-BE49-F238E27FC236}">
                  <a16:creationId xmlns:a16="http://schemas.microsoft.com/office/drawing/2014/main" id="{B4C39A18-13C7-4054-BFF6-30878DD50132}"/>
                </a:ext>
              </a:extLst>
            </p:cNvPr>
            <p:cNvSpPr/>
            <p:nvPr/>
          </p:nvSpPr>
          <p:spPr>
            <a:xfrm>
              <a:off x="4648200" y="36480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24">
              <a:extLst>
                <a:ext uri="{FF2B5EF4-FFF2-40B4-BE49-F238E27FC236}">
                  <a16:creationId xmlns:a16="http://schemas.microsoft.com/office/drawing/2014/main" id="{A67D73A8-A42B-4067-BCEE-48256EB77C4F}"/>
                </a:ext>
              </a:extLst>
            </p:cNvPr>
            <p:cNvSpPr/>
            <p:nvPr/>
          </p:nvSpPr>
          <p:spPr>
            <a:xfrm>
              <a:off x="6003925" y="48212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25">
              <a:extLst>
                <a:ext uri="{FF2B5EF4-FFF2-40B4-BE49-F238E27FC236}">
                  <a16:creationId xmlns:a16="http://schemas.microsoft.com/office/drawing/2014/main" id="{9661E327-884A-4F3E-914A-4CD5799D4B5A}"/>
                </a:ext>
              </a:extLst>
            </p:cNvPr>
            <p:cNvSpPr/>
            <p:nvPr/>
          </p:nvSpPr>
          <p:spPr>
            <a:xfrm>
              <a:off x="3862388" y="47990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27">
              <a:extLst>
                <a:ext uri="{FF2B5EF4-FFF2-40B4-BE49-F238E27FC236}">
                  <a16:creationId xmlns:a16="http://schemas.microsoft.com/office/drawing/2014/main" id="{F4767480-9873-4B7E-B5FF-0B7950A12BE3}"/>
                </a:ext>
              </a:extLst>
            </p:cNvPr>
            <p:cNvSpPr/>
            <p:nvPr/>
          </p:nvSpPr>
          <p:spPr>
            <a:xfrm rot="16200000">
              <a:off x="1316832" y="35155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28">
              <a:extLst>
                <a:ext uri="{FF2B5EF4-FFF2-40B4-BE49-F238E27FC236}">
                  <a16:creationId xmlns:a16="http://schemas.microsoft.com/office/drawing/2014/main" id="{2793586B-67C6-4193-9975-56FB1E24D490}"/>
                </a:ext>
              </a:extLst>
            </p:cNvPr>
            <p:cNvSpPr/>
            <p:nvPr/>
          </p:nvSpPr>
          <p:spPr>
            <a:xfrm rot="16200000">
              <a:off x="1938338" y="33416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12">
              <a:extLst>
                <a:ext uri="{FF2B5EF4-FFF2-40B4-BE49-F238E27FC236}">
                  <a16:creationId xmlns:a16="http://schemas.microsoft.com/office/drawing/2014/main" id="{DFFCAFAA-6205-4775-AB8D-BBAF88750038}"/>
                </a:ext>
              </a:extLst>
            </p:cNvPr>
            <p:cNvSpPr/>
            <p:nvPr/>
          </p:nvSpPr>
          <p:spPr>
            <a:xfrm>
              <a:off x="3570288" y="32686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14">
              <a:extLst>
                <a:ext uri="{FF2B5EF4-FFF2-40B4-BE49-F238E27FC236}">
                  <a16:creationId xmlns:a16="http://schemas.microsoft.com/office/drawing/2014/main" id="{BAFE134F-CB00-4475-997D-02124FACE91D}"/>
                </a:ext>
              </a:extLst>
            </p:cNvPr>
            <p:cNvSpPr/>
            <p:nvPr/>
          </p:nvSpPr>
          <p:spPr>
            <a:xfrm>
              <a:off x="4194175" y="24669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15">
              <a:extLst>
                <a:ext uri="{FF2B5EF4-FFF2-40B4-BE49-F238E27FC236}">
                  <a16:creationId xmlns:a16="http://schemas.microsoft.com/office/drawing/2014/main" id="{30D5726D-768D-452D-AED3-6611CA76FDF4}"/>
                </a:ext>
              </a:extLst>
            </p:cNvPr>
            <p:cNvSpPr/>
            <p:nvPr/>
          </p:nvSpPr>
          <p:spPr>
            <a:xfrm>
              <a:off x="4437063" y="22844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87" name="フリーフォーム 16">
              <a:extLst>
                <a:ext uri="{FF2B5EF4-FFF2-40B4-BE49-F238E27FC236}">
                  <a16:creationId xmlns:a16="http://schemas.microsoft.com/office/drawing/2014/main" id="{11743E6C-6B65-47C0-9FD6-076AB316679C}"/>
                </a:ext>
              </a:extLst>
            </p:cNvPr>
            <p:cNvSpPr/>
            <p:nvPr/>
          </p:nvSpPr>
          <p:spPr>
            <a:xfrm>
              <a:off x="4946650" y="19573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17">
              <a:extLst>
                <a:ext uri="{FF2B5EF4-FFF2-40B4-BE49-F238E27FC236}">
                  <a16:creationId xmlns:a16="http://schemas.microsoft.com/office/drawing/2014/main" id="{B4240347-BD9F-416A-8261-A4EC41ED292A}"/>
                </a:ext>
              </a:extLst>
            </p:cNvPr>
            <p:cNvSpPr/>
            <p:nvPr/>
          </p:nvSpPr>
          <p:spPr>
            <a:xfrm>
              <a:off x="5737225" y="18669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18">
              <a:extLst>
                <a:ext uri="{FF2B5EF4-FFF2-40B4-BE49-F238E27FC236}">
                  <a16:creationId xmlns:a16="http://schemas.microsoft.com/office/drawing/2014/main" id="{29A1E297-9048-49B7-A171-A2DFCC35BB6E}"/>
                </a:ext>
              </a:extLst>
            </p:cNvPr>
            <p:cNvSpPr/>
            <p:nvPr/>
          </p:nvSpPr>
          <p:spPr>
            <a:xfrm>
              <a:off x="4632325" y="30940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A2DCE6DF-18F6-480D-9606-8FF7F83B34AA}"/>
                </a:ext>
              </a:extLst>
            </p:cNvPr>
            <p:cNvSpPr/>
            <p:nvPr/>
          </p:nvSpPr>
          <p:spPr>
            <a:xfrm>
              <a:off x="4017963" y="41671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59532A7B-C9C0-43D8-B1ED-D5F4F5145650}"/>
                </a:ext>
              </a:extLst>
            </p:cNvPr>
            <p:cNvSpPr/>
            <p:nvPr/>
          </p:nvSpPr>
          <p:spPr>
            <a:xfrm>
              <a:off x="5308600" y="44672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23">
              <a:extLst>
                <a:ext uri="{FF2B5EF4-FFF2-40B4-BE49-F238E27FC236}">
                  <a16:creationId xmlns:a16="http://schemas.microsoft.com/office/drawing/2014/main" id="{FA34BE4D-DF72-4759-B9F0-97561D79606A}"/>
                </a:ext>
              </a:extLst>
            </p:cNvPr>
            <p:cNvSpPr/>
            <p:nvPr/>
          </p:nvSpPr>
          <p:spPr>
            <a:xfrm>
              <a:off x="4886325" y="54562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3620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A413E38-AF85-FE48-A81E-F09783F717F2}"/>
              </a:ext>
            </a:extLst>
          </p:cNvPr>
          <p:cNvSpPr/>
          <p:nvPr/>
        </p:nvSpPr>
        <p:spPr>
          <a:xfrm>
            <a:off x="2689225" y="2152650"/>
            <a:ext cx="706438" cy="849313"/>
          </a:xfrm>
          <a:custGeom>
            <a:avLst/>
            <a:gdLst>
              <a:gd name="connsiteX0" fmla="*/ 283369 w 707232"/>
              <a:gd name="connsiteY0" fmla="*/ 383381 h 850106"/>
              <a:gd name="connsiteX1" fmla="*/ 214313 w 707232"/>
              <a:gd name="connsiteY1" fmla="*/ 292894 h 850106"/>
              <a:gd name="connsiteX2" fmla="*/ 147638 w 707232"/>
              <a:gd name="connsiteY2" fmla="*/ 211931 h 850106"/>
              <a:gd name="connsiteX3" fmla="*/ 85725 w 707232"/>
              <a:gd name="connsiteY3" fmla="*/ 140494 h 850106"/>
              <a:gd name="connsiteX4" fmla="*/ 35719 w 707232"/>
              <a:gd name="connsiteY4" fmla="*/ 85725 h 850106"/>
              <a:gd name="connsiteX5" fmla="*/ 19050 w 707232"/>
              <a:gd name="connsiteY5" fmla="*/ 69056 h 850106"/>
              <a:gd name="connsiteX6" fmla="*/ 7144 w 707232"/>
              <a:gd name="connsiteY6" fmla="*/ 45244 h 850106"/>
              <a:gd name="connsiteX7" fmla="*/ 0 w 707232"/>
              <a:gd name="connsiteY7" fmla="*/ 14288 h 850106"/>
              <a:gd name="connsiteX8" fmla="*/ 2382 w 707232"/>
              <a:gd name="connsiteY8" fmla="*/ 2381 h 850106"/>
              <a:gd name="connsiteX9" fmla="*/ 7144 w 707232"/>
              <a:gd name="connsiteY9" fmla="*/ 0 h 850106"/>
              <a:gd name="connsiteX10" fmla="*/ 28575 w 707232"/>
              <a:gd name="connsiteY10" fmla="*/ 7144 h 850106"/>
              <a:gd name="connsiteX11" fmla="*/ 64294 w 707232"/>
              <a:gd name="connsiteY11" fmla="*/ 26194 h 850106"/>
              <a:gd name="connsiteX12" fmla="*/ 133350 w 707232"/>
              <a:gd name="connsiteY12" fmla="*/ 66675 h 850106"/>
              <a:gd name="connsiteX13" fmla="*/ 211932 w 707232"/>
              <a:gd name="connsiteY13" fmla="*/ 119063 h 850106"/>
              <a:gd name="connsiteX14" fmla="*/ 309563 w 707232"/>
              <a:gd name="connsiteY14" fmla="*/ 185738 h 850106"/>
              <a:gd name="connsiteX15" fmla="*/ 381000 w 707232"/>
              <a:gd name="connsiteY15" fmla="*/ 240506 h 850106"/>
              <a:gd name="connsiteX16" fmla="*/ 442913 w 707232"/>
              <a:gd name="connsiteY16" fmla="*/ 288131 h 850106"/>
              <a:gd name="connsiteX17" fmla="*/ 502444 w 707232"/>
              <a:gd name="connsiteY17" fmla="*/ 342900 h 850106"/>
              <a:gd name="connsiteX18" fmla="*/ 569119 w 707232"/>
              <a:gd name="connsiteY18" fmla="*/ 409575 h 850106"/>
              <a:gd name="connsiteX19" fmla="*/ 621507 w 707232"/>
              <a:gd name="connsiteY19" fmla="*/ 466725 h 850106"/>
              <a:gd name="connsiteX20" fmla="*/ 666750 w 707232"/>
              <a:gd name="connsiteY20" fmla="*/ 528638 h 850106"/>
              <a:gd name="connsiteX21" fmla="*/ 685800 w 707232"/>
              <a:gd name="connsiteY21" fmla="*/ 571500 h 850106"/>
              <a:gd name="connsiteX22" fmla="*/ 704850 w 707232"/>
              <a:gd name="connsiteY22" fmla="*/ 664369 h 850106"/>
              <a:gd name="connsiteX23" fmla="*/ 707232 w 707232"/>
              <a:gd name="connsiteY23" fmla="*/ 711994 h 850106"/>
              <a:gd name="connsiteX24" fmla="*/ 697707 w 707232"/>
              <a:gd name="connsiteY24" fmla="*/ 766763 h 850106"/>
              <a:gd name="connsiteX25" fmla="*/ 683419 w 707232"/>
              <a:gd name="connsiteY25" fmla="*/ 795338 h 850106"/>
              <a:gd name="connsiteX26" fmla="*/ 652463 w 707232"/>
              <a:gd name="connsiteY26" fmla="*/ 826294 h 850106"/>
              <a:gd name="connsiteX27" fmla="*/ 623888 w 707232"/>
              <a:gd name="connsiteY27" fmla="*/ 842963 h 850106"/>
              <a:gd name="connsiteX28" fmla="*/ 595313 w 707232"/>
              <a:gd name="connsiteY28" fmla="*/ 850106 h 850106"/>
              <a:gd name="connsiteX29" fmla="*/ 566738 w 707232"/>
              <a:gd name="connsiteY29" fmla="*/ 842963 h 850106"/>
              <a:gd name="connsiteX30" fmla="*/ 538163 w 707232"/>
              <a:gd name="connsiteY30" fmla="*/ 826294 h 850106"/>
              <a:gd name="connsiteX31" fmla="*/ 516732 w 707232"/>
              <a:gd name="connsiteY31" fmla="*/ 804863 h 850106"/>
              <a:gd name="connsiteX32" fmla="*/ 495300 w 707232"/>
              <a:gd name="connsiteY32" fmla="*/ 781050 h 850106"/>
              <a:gd name="connsiteX33" fmla="*/ 469107 w 707232"/>
              <a:gd name="connsiteY33" fmla="*/ 738188 h 850106"/>
              <a:gd name="connsiteX34" fmla="*/ 438150 w 707232"/>
              <a:gd name="connsiteY34" fmla="*/ 664369 h 850106"/>
              <a:gd name="connsiteX35" fmla="*/ 409575 w 707232"/>
              <a:gd name="connsiteY35" fmla="*/ 590550 h 850106"/>
              <a:gd name="connsiteX36" fmla="*/ 373857 w 707232"/>
              <a:gd name="connsiteY36" fmla="*/ 523875 h 850106"/>
              <a:gd name="connsiteX37" fmla="*/ 330994 w 707232"/>
              <a:gd name="connsiteY37" fmla="*/ 450056 h 850106"/>
              <a:gd name="connsiteX38" fmla="*/ 283369 w 707232"/>
              <a:gd name="connsiteY38" fmla="*/ 383381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07232" h="850106">
                <a:moveTo>
                  <a:pt x="283369" y="383381"/>
                </a:moveTo>
                <a:lnTo>
                  <a:pt x="214313" y="292894"/>
                </a:lnTo>
                <a:lnTo>
                  <a:pt x="147638" y="211931"/>
                </a:lnTo>
                <a:lnTo>
                  <a:pt x="85725" y="140494"/>
                </a:lnTo>
                <a:lnTo>
                  <a:pt x="35719" y="85725"/>
                </a:lnTo>
                <a:lnTo>
                  <a:pt x="19050" y="69056"/>
                </a:lnTo>
                <a:lnTo>
                  <a:pt x="7144" y="45244"/>
                </a:lnTo>
                <a:lnTo>
                  <a:pt x="0" y="14288"/>
                </a:lnTo>
                <a:lnTo>
                  <a:pt x="2382" y="2381"/>
                </a:lnTo>
                <a:lnTo>
                  <a:pt x="7144" y="0"/>
                </a:lnTo>
                <a:lnTo>
                  <a:pt x="28575" y="7144"/>
                </a:lnTo>
                <a:lnTo>
                  <a:pt x="64294" y="26194"/>
                </a:lnTo>
                <a:lnTo>
                  <a:pt x="133350" y="66675"/>
                </a:lnTo>
                <a:lnTo>
                  <a:pt x="211932" y="119063"/>
                </a:lnTo>
                <a:lnTo>
                  <a:pt x="309563" y="185738"/>
                </a:lnTo>
                <a:lnTo>
                  <a:pt x="381000" y="240506"/>
                </a:lnTo>
                <a:lnTo>
                  <a:pt x="442913" y="288131"/>
                </a:lnTo>
                <a:lnTo>
                  <a:pt x="502444" y="342900"/>
                </a:lnTo>
                <a:lnTo>
                  <a:pt x="569119" y="409575"/>
                </a:lnTo>
                <a:lnTo>
                  <a:pt x="621507" y="466725"/>
                </a:lnTo>
                <a:lnTo>
                  <a:pt x="666750" y="528638"/>
                </a:lnTo>
                <a:lnTo>
                  <a:pt x="685800" y="571500"/>
                </a:lnTo>
                <a:lnTo>
                  <a:pt x="704850" y="664369"/>
                </a:lnTo>
                <a:lnTo>
                  <a:pt x="707232" y="711994"/>
                </a:lnTo>
                <a:lnTo>
                  <a:pt x="697707" y="766763"/>
                </a:lnTo>
                <a:lnTo>
                  <a:pt x="683419" y="795338"/>
                </a:lnTo>
                <a:lnTo>
                  <a:pt x="652463" y="826294"/>
                </a:lnTo>
                <a:lnTo>
                  <a:pt x="623888" y="842963"/>
                </a:lnTo>
                <a:lnTo>
                  <a:pt x="595313" y="850106"/>
                </a:lnTo>
                <a:lnTo>
                  <a:pt x="566738" y="842963"/>
                </a:lnTo>
                <a:lnTo>
                  <a:pt x="538163" y="826294"/>
                </a:lnTo>
                <a:lnTo>
                  <a:pt x="516732" y="804863"/>
                </a:lnTo>
                <a:lnTo>
                  <a:pt x="495300" y="781050"/>
                </a:lnTo>
                <a:lnTo>
                  <a:pt x="469107" y="738188"/>
                </a:lnTo>
                <a:lnTo>
                  <a:pt x="438150" y="664369"/>
                </a:lnTo>
                <a:lnTo>
                  <a:pt x="409575" y="590550"/>
                </a:lnTo>
                <a:lnTo>
                  <a:pt x="373857" y="523875"/>
                </a:lnTo>
                <a:lnTo>
                  <a:pt x="330994" y="450056"/>
                </a:lnTo>
                <a:lnTo>
                  <a:pt x="283369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90409374-176D-AE45-8F6D-BA273AAB3306}"/>
              </a:ext>
            </a:extLst>
          </p:cNvPr>
          <p:cNvSpPr/>
          <p:nvPr/>
        </p:nvSpPr>
        <p:spPr>
          <a:xfrm>
            <a:off x="4214813" y="1943100"/>
            <a:ext cx="612775" cy="814388"/>
          </a:xfrm>
          <a:custGeom>
            <a:avLst/>
            <a:gdLst>
              <a:gd name="connsiteX0" fmla="*/ 397668 w 611981"/>
              <a:gd name="connsiteY0" fmla="*/ 481013 h 814388"/>
              <a:gd name="connsiteX1" fmla="*/ 514350 w 611981"/>
              <a:gd name="connsiteY1" fmla="*/ 364331 h 814388"/>
              <a:gd name="connsiteX2" fmla="*/ 573881 w 611981"/>
              <a:gd name="connsiteY2" fmla="*/ 304800 h 814388"/>
              <a:gd name="connsiteX3" fmla="*/ 595312 w 611981"/>
              <a:gd name="connsiteY3" fmla="*/ 288131 h 814388"/>
              <a:gd name="connsiteX4" fmla="*/ 604837 w 611981"/>
              <a:gd name="connsiteY4" fmla="*/ 278606 h 814388"/>
              <a:gd name="connsiteX5" fmla="*/ 609600 w 611981"/>
              <a:gd name="connsiteY5" fmla="*/ 271463 h 814388"/>
              <a:gd name="connsiteX6" fmla="*/ 611981 w 611981"/>
              <a:gd name="connsiteY6" fmla="*/ 257175 h 814388"/>
              <a:gd name="connsiteX7" fmla="*/ 602456 w 611981"/>
              <a:gd name="connsiteY7" fmla="*/ 226219 h 814388"/>
              <a:gd name="connsiteX8" fmla="*/ 588168 w 611981"/>
              <a:gd name="connsiteY8" fmla="*/ 202406 h 814388"/>
              <a:gd name="connsiteX9" fmla="*/ 552450 w 611981"/>
              <a:gd name="connsiteY9" fmla="*/ 164306 h 814388"/>
              <a:gd name="connsiteX10" fmla="*/ 504825 w 611981"/>
              <a:gd name="connsiteY10" fmla="*/ 123825 h 814388"/>
              <a:gd name="connsiteX11" fmla="*/ 440531 w 611981"/>
              <a:gd name="connsiteY11" fmla="*/ 78581 h 814388"/>
              <a:gd name="connsiteX12" fmla="*/ 388143 w 611981"/>
              <a:gd name="connsiteY12" fmla="*/ 45244 h 814388"/>
              <a:gd name="connsiteX13" fmla="*/ 335756 w 611981"/>
              <a:gd name="connsiteY13" fmla="*/ 21431 h 814388"/>
              <a:gd name="connsiteX14" fmla="*/ 292893 w 611981"/>
              <a:gd name="connsiteY14" fmla="*/ 7144 h 814388"/>
              <a:gd name="connsiteX15" fmla="*/ 252412 w 611981"/>
              <a:gd name="connsiteY15" fmla="*/ 0 h 814388"/>
              <a:gd name="connsiteX16" fmla="*/ 235743 w 611981"/>
              <a:gd name="connsiteY16" fmla="*/ 2381 h 814388"/>
              <a:gd name="connsiteX17" fmla="*/ 230981 w 611981"/>
              <a:gd name="connsiteY17" fmla="*/ 9525 h 814388"/>
              <a:gd name="connsiteX18" fmla="*/ 228600 w 611981"/>
              <a:gd name="connsiteY18" fmla="*/ 28575 h 814388"/>
              <a:gd name="connsiteX19" fmla="*/ 235743 w 611981"/>
              <a:gd name="connsiteY19" fmla="*/ 61913 h 814388"/>
              <a:gd name="connsiteX20" fmla="*/ 245268 w 611981"/>
              <a:gd name="connsiteY20" fmla="*/ 88106 h 814388"/>
              <a:gd name="connsiteX21" fmla="*/ 254793 w 611981"/>
              <a:gd name="connsiteY21" fmla="*/ 119063 h 814388"/>
              <a:gd name="connsiteX22" fmla="*/ 259556 w 611981"/>
              <a:gd name="connsiteY22" fmla="*/ 145256 h 814388"/>
              <a:gd name="connsiteX23" fmla="*/ 259556 w 611981"/>
              <a:gd name="connsiteY23" fmla="*/ 192881 h 814388"/>
              <a:gd name="connsiteX24" fmla="*/ 252412 w 611981"/>
              <a:gd name="connsiteY24" fmla="*/ 240506 h 814388"/>
              <a:gd name="connsiteX25" fmla="*/ 238125 w 611981"/>
              <a:gd name="connsiteY25" fmla="*/ 283369 h 814388"/>
              <a:gd name="connsiteX26" fmla="*/ 166687 w 611981"/>
              <a:gd name="connsiteY26" fmla="*/ 431006 h 814388"/>
              <a:gd name="connsiteX27" fmla="*/ 90487 w 611981"/>
              <a:gd name="connsiteY27" fmla="*/ 597694 h 814388"/>
              <a:gd name="connsiteX28" fmla="*/ 33337 w 611981"/>
              <a:gd name="connsiteY28" fmla="*/ 716756 h 814388"/>
              <a:gd name="connsiteX29" fmla="*/ 16668 w 611981"/>
              <a:gd name="connsiteY29" fmla="*/ 752475 h 814388"/>
              <a:gd name="connsiteX30" fmla="*/ 7143 w 611981"/>
              <a:gd name="connsiteY30" fmla="*/ 773906 h 814388"/>
              <a:gd name="connsiteX31" fmla="*/ 0 w 611981"/>
              <a:gd name="connsiteY31" fmla="*/ 800100 h 814388"/>
              <a:gd name="connsiteX32" fmla="*/ 0 w 611981"/>
              <a:gd name="connsiteY32" fmla="*/ 809625 h 814388"/>
              <a:gd name="connsiteX33" fmla="*/ 4762 w 611981"/>
              <a:gd name="connsiteY33" fmla="*/ 814388 h 814388"/>
              <a:gd name="connsiteX34" fmla="*/ 33337 w 611981"/>
              <a:gd name="connsiteY34" fmla="*/ 809625 h 814388"/>
              <a:gd name="connsiteX35" fmla="*/ 92868 w 611981"/>
              <a:gd name="connsiteY35" fmla="*/ 781050 h 814388"/>
              <a:gd name="connsiteX36" fmla="*/ 109537 w 611981"/>
              <a:gd name="connsiteY36" fmla="*/ 769144 h 814388"/>
              <a:gd name="connsiteX37" fmla="*/ 195262 w 611981"/>
              <a:gd name="connsiteY37" fmla="*/ 683419 h 814388"/>
              <a:gd name="connsiteX38" fmla="*/ 283368 w 611981"/>
              <a:gd name="connsiteY38" fmla="*/ 592931 h 814388"/>
              <a:gd name="connsiteX39" fmla="*/ 397668 w 611981"/>
              <a:gd name="connsiteY39" fmla="*/ 481013 h 8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1981" h="814388">
                <a:moveTo>
                  <a:pt x="397668" y="481013"/>
                </a:moveTo>
                <a:lnTo>
                  <a:pt x="514350" y="364331"/>
                </a:lnTo>
                <a:lnTo>
                  <a:pt x="573881" y="304800"/>
                </a:lnTo>
                <a:lnTo>
                  <a:pt x="595312" y="288131"/>
                </a:lnTo>
                <a:lnTo>
                  <a:pt x="604837" y="278606"/>
                </a:lnTo>
                <a:lnTo>
                  <a:pt x="609600" y="271463"/>
                </a:lnTo>
                <a:lnTo>
                  <a:pt x="611981" y="257175"/>
                </a:lnTo>
                <a:lnTo>
                  <a:pt x="602456" y="226219"/>
                </a:lnTo>
                <a:lnTo>
                  <a:pt x="588168" y="202406"/>
                </a:lnTo>
                <a:lnTo>
                  <a:pt x="552450" y="164306"/>
                </a:lnTo>
                <a:lnTo>
                  <a:pt x="504825" y="123825"/>
                </a:lnTo>
                <a:lnTo>
                  <a:pt x="440531" y="78581"/>
                </a:lnTo>
                <a:lnTo>
                  <a:pt x="388143" y="45244"/>
                </a:lnTo>
                <a:lnTo>
                  <a:pt x="335756" y="21431"/>
                </a:lnTo>
                <a:lnTo>
                  <a:pt x="292893" y="7144"/>
                </a:lnTo>
                <a:lnTo>
                  <a:pt x="252412" y="0"/>
                </a:lnTo>
                <a:lnTo>
                  <a:pt x="235743" y="2381"/>
                </a:lnTo>
                <a:lnTo>
                  <a:pt x="230981" y="9525"/>
                </a:lnTo>
                <a:lnTo>
                  <a:pt x="228600" y="28575"/>
                </a:lnTo>
                <a:lnTo>
                  <a:pt x="235743" y="61913"/>
                </a:lnTo>
                <a:lnTo>
                  <a:pt x="245268" y="88106"/>
                </a:lnTo>
                <a:lnTo>
                  <a:pt x="254793" y="119063"/>
                </a:lnTo>
                <a:lnTo>
                  <a:pt x="259556" y="145256"/>
                </a:lnTo>
                <a:lnTo>
                  <a:pt x="259556" y="192881"/>
                </a:lnTo>
                <a:lnTo>
                  <a:pt x="252412" y="240506"/>
                </a:lnTo>
                <a:lnTo>
                  <a:pt x="238125" y="283369"/>
                </a:lnTo>
                <a:lnTo>
                  <a:pt x="166687" y="431006"/>
                </a:lnTo>
                <a:lnTo>
                  <a:pt x="90487" y="597694"/>
                </a:lnTo>
                <a:lnTo>
                  <a:pt x="33337" y="716756"/>
                </a:lnTo>
                <a:lnTo>
                  <a:pt x="16668" y="752475"/>
                </a:lnTo>
                <a:lnTo>
                  <a:pt x="7143" y="773906"/>
                </a:lnTo>
                <a:lnTo>
                  <a:pt x="0" y="800100"/>
                </a:lnTo>
                <a:lnTo>
                  <a:pt x="0" y="809625"/>
                </a:lnTo>
                <a:lnTo>
                  <a:pt x="4762" y="814388"/>
                </a:lnTo>
                <a:lnTo>
                  <a:pt x="33337" y="809625"/>
                </a:lnTo>
                <a:lnTo>
                  <a:pt x="92868" y="781050"/>
                </a:lnTo>
                <a:lnTo>
                  <a:pt x="109537" y="769144"/>
                </a:lnTo>
                <a:lnTo>
                  <a:pt x="195262" y="683419"/>
                </a:lnTo>
                <a:lnTo>
                  <a:pt x="283368" y="592931"/>
                </a:lnTo>
                <a:lnTo>
                  <a:pt x="397668" y="4810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7A183ABC-A5BC-8541-A503-09F92C3391A1}"/>
              </a:ext>
            </a:extLst>
          </p:cNvPr>
          <p:cNvSpPr/>
          <p:nvPr/>
        </p:nvSpPr>
        <p:spPr>
          <a:xfrm>
            <a:off x="2657475" y="3046413"/>
            <a:ext cx="2090738" cy="641350"/>
          </a:xfrm>
          <a:custGeom>
            <a:avLst/>
            <a:gdLst>
              <a:gd name="connsiteX0" fmla="*/ 585788 w 2090738"/>
              <a:gd name="connsiteY0" fmla="*/ 326231 h 642937"/>
              <a:gd name="connsiteX1" fmla="*/ 716756 w 2090738"/>
              <a:gd name="connsiteY1" fmla="*/ 295275 h 642937"/>
              <a:gd name="connsiteX2" fmla="*/ 883444 w 2090738"/>
              <a:gd name="connsiteY2" fmla="*/ 247650 h 642937"/>
              <a:gd name="connsiteX3" fmla="*/ 1076325 w 2090738"/>
              <a:gd name="connsiteY3" fmla="*/ 185737 h 642937"/>
              <a:gd name="connsiteX4" fmla="*/ 1116806 w 2090738"/>
              <a:gd name="connsiteY4" fmla="*/ 171450 h 642937"/>
              <a:gd name="connsiteX5" fmla="*/ 1266825 w 2090738"/>
              <a:gd name="connsiteY5" fmla="*/ 138112 h 642937"/>
              <a:gd name="connsiteX6" fmla="*/ 1345406 w 2090738"/>
              <a:gd name="connsiteY6" fmla="*/ 128587 h 642937"/>
              <a:gd name="connsiteX7" fmla="*/ 1454944 w 2090738"/>
              <a:gd name="connsiteY7" fmla="*/ 107156 h 642937"/>
              <a:gd name="connsiteX8" fmla="*/ 1528763 w 2090738"/>
              <a:gd name="connsiteY8" fmla="*/ 88106 h 642937"/>
              <a:gd name="connsiteX9" fmla="*/ 1595438 w 2090738"/>
              <a:gd name="connsiteY9" fmla="*/ 64294 h 642937"/>
              <a:gd name="connsiteX10" fmla="*/ 1657350 w 2090738"/>
              <a:gd name="connsiteY10" fmla="*/ 38100 h 642937"/>
              <a:gd name="connsiteX11" fmla="*/ 1704975 w 2090738"/>
              <a:gd name="connsiteY11" fmla="*/ 4762 h 642937"/>
              <a:gd name="connsiteX12" fmla="*/ 1728788 w 2090738"/>
              <a:gd name="connsiteY12" fmla="*/ 0 h 642937"/>
              <a:gd name="connsiteX13" fmla="*/ 1790700 w 2090738"/>
              <a:gd name="connsiteY13" fmla="*/ 2381 h 642937"/>
              <a:gd name="connsiteX14" fmla="*/ 1845469 w 2090738"/>
              <a:gd name="connsiteY14" fmla="*/ 16669 h 642937"/>
              <a:gd name="connsiteX15" fmla="*/ 1905000 w 2090738"/>
              <a:gd name="connsiteY15" fmla="*/ 38100 h 642937"/>
              <a:gd name="connsiteX16" fmla="*/ 1969294 w 2090738"/>
              <a:gd name="connsiteY16" fmla="*/ 66675 h 642937"/>
              <a:gd name="connsiteX17" fmla="*/ 2016919 w 2090738"/>
              <a:gd name="connsiteY17" fmla="*/ 92869 h 642937"/>
              <a:gd name="connsiteX18" fmla="*/ 2052638 w 2090738"/>
              <a:gd name="connsiteY18" fmla="*/ 116681 h 642937"/>
              <a:gd name="connsiteX19" fmla="*/ 2069306 w 2090738"/>
              <a:gd name="connsiteY19" fmla="*/ 128587 h 642937"/>
              <a:gd name="connsiteX20" fmla="*/ 2081213 w 2090738"/>
              <a:gd name="connsiteY20" fmla="*/ 140494 h 642937"/>
              <a:gd name="connsiteX21" fmla="*/ 2085975 w 2090738"/>
              <a:gd name="connsiteY21" fmla="*/ 150019 h 642937"/>
              <a:gd name="connsiteX22" fmla="*/ 2090738 w 2090738"/>
              <a:gd name="connsiteY22" fmla="*/ 159544 h 642937"/>
              <a:gd name="connsiteX23" fmla="*/ 2090738 w 2090738"/>
              <a:gd name="connsiteY23" fmla="*/ 171450 h 642937"/>
              <a:gd name="connsiteX24" fmla="*/ 2083594 w 2090738"/>
              <a:gd name="connsiteY24" fmla="*/ 188119 h 642937"/>
              <a:gd name="connsiteX25" fmla="*/ 2071688 w 2090738"/>
              <a:gd name="connsiteY25" fmla="*/ 202406 h 642937"/>
              <a:gd name="connsiteX26" fmla="*/ 2028825 w 2090738"/>
              <a:gd name="connsiteY26" fmla="*/ 221456 h 642937"/>
              <a:gd name="connsiteX27" fmla="*/ 1962150 w 2090738"/>
              <a:gd name="connsiteY27" fmla="*/ 235744 h 642937"/>
              <a:gd name="connsiteX28" fmla="*/ 1835944 w 2090738"/>
              <a:gd name="connsiteY28" fmla="*/ 257175 h 642937"/>
              <a:gd name="connsiteX29" fmla="*/ 1662113 w 2090738"/>
              <a:gd name="connsiteY29" fmla="*/ 285750 h 642937"/>
              <a:gd name="connsiteX30" fmla="*/ 1350169 w 2090738"/>
              <a:gd name="connsiteY30" fmla="*/ 328612 h 642937"/>
              <a:gd name="connsiteX31" fmla="*/ 1250156 w 2090738"/>
              <a:gd name="connsiteY31" fmla="*/ 345281 h 642937"/>
              <a:gd name="connsiteX32" fmla="*/ 1016794 w 2090738"/>
              <a:gd name="connsiteY32" fmla="*/ 428625 h 642937"/>
              <a:gd name="connsiteX33" fmla="*/ 935831 w 2090738"/>
              <a:gd name="connsiteY33" fmla="*/ 445294 h 642937"/>
              <a:gd name="connsiteX34" fmla="*/ 800100 w 2090738"/>
              <a:gd name="connsiteY34" fmla="*/ 485775 h 642937"/>
              <a:gd name="connsiteX35" fmla="*/ 626269 w 2090738"/>
              <a:gd name="connsiteY35" fmla="*/ 538162 h 642937"/>
              <a:gd name="connsiteX36" fmla="*/ 519113 w 2090738"/>
              <a:gd name="connsiteY36" fmla="*/ 576262 h 642937"/>
              <a:gd name="connsiteX37" fmla="*/ 461963 w 2090738"/>
              <a:gd name="connsiteY37" fmla="*/ 597694 h 642937"/>
              <a:gd name="connsiteX38" fmla="*/ 409575 w 2090738"/>
              <a:gd name="connsiteY38" fmla="*/ 619125 h 642937"/>
              <a:gd name="connsiteX39" fmla="*/ 378619 w 2090738"/>
              <a:gd name="connsiteY39" fmla="*/ 633412 h 642937"/>
              <a:gd name="connsiteX40" fmla="*/ 354806 w 2090738"/>
              <a:gd name="connsiteY40" fmla="*/ 640556 h 642937"/>
              <a:gd name="connsiteX41" fmla="*/ 328613 w 2090738"/>
              <a:gd name="connsiteY41" fmla="*/ 642937 h 642937"/>
              <a:gd name="connsiteX42" fmla="*/ 295275 w 2090738"/>
              <a:gd name="connsiteY42" fmla="*/ 638175 h 642937"/>
              <a:gd name="connsiteX43" fmla="*/ 259556 w 2090738"/>
              <a:gd name="connsiteY43" fmla="*/ 628650 h 642937"/>
              <a:gd name="connsiteX44" fmla="*/ 223838 w 2090738"/>
              <a:gd name="connsiteY44" fmla="*/ 611981 h 642937"/>
              <a:gd name="connsiteX45" fmla="*/ 197644 w 2090738"/>
              <a:gd name="connsiteY45" fmla="*/ 590550 h 642937"/>
              <a:gd name="connsiteX46" fmla="*/ 157163 w 2090738"/>
              <a:gd name="connsiteY46" fmla="*/ 557212 h 642937"/>
              <a:gd name="connsiteX47" fmla="*/ 109538 w 2090738"/>
              <a:gd name="connsiteY47" fmla="*/ 504825 h 642937"/>
              <a:gd name="connsiteX48" fmla="*/ 66675 w 2090738"/>
              <a:gd name="connsiteY48" fmla="*/ 450056 h 642937"/>
              <a:gd name="connsiteX49" fmla="*/ 28575 w 2090738"/>
              <a:gd name="connsiteY49" fmla="*/ 395287 h 642937"/>
              <a:gd name="connsiteX50" fmla="*/ 11906 w 2090738"/>
              <a:gd name="connsiteY50" fmla="*/ 371475 h 642937"/>
              <a:gd name="connsiteX51" fmla="*/ 4763 w 2090738"/>
              <a:gd name="connsiteY51" fmla="*/ 350044 h 642937"/>
              <a:gd name="connsiteX52" fmla="*/ 0 w 2090738"/>
              <a:gd name="connsiteY52" fmla="*/ 328612 h 642937"/>
              <a:gd name="connsiteX53" fmla="*/ 2381 w 2090738"/>
              <a:gd name="connsiteY53" fmla="*/ 302419 h 642937"/>
              <a:gd name="connsiteX54" fmla="*/ 7144 w 2090738"/>
              <a:gd name="connsiteY54" fmla="*/ 300037 h 642937"/>
              <a:gd name="connsiteX55" fmla="*/ 21431 w 2090738"/>
              <a:gd name="connsiteY55" fmla="*/ 295275 h 642937"/>
              <a:gd name="connsiteX56" fmla="*/ 38100 w 2090738"/>
              <a:gd name="connsiteY56" fmla="*/ 304800 h 642937"/>
              <a:gd name="connsiteX57" fmla="*/ 66675 w 2090738"/>
              <a:gd name="connsiteY57" fmla="*/ 321469 h 642937"/>
              <a:gd name="connsiteX58" fmla="*/ 114300 w 2090738"/>
              <a:gd name="connsiteY58" fmla="*/ 338137 h 642937"/>
              <a:gd name="connsiteX59" fmla="*/ 235744 w 2090738"/>
              <a:gd name="connsiteY59" fmla="*/ 357187 h 642937"/>
              <a:gd name="connsiteX60" fmla="*/ 350044 w 2090738"/>
              <a:gd name="connsiteY60" fmla="*/ 364331 h 642937"/>
              <a:gd name="connsiteX61" fmla="*/ 390525 w 2090738"/>
              <a:gd name="connsiteY61" fmla="*/ 361950 h 642937"/>
              <a:gd name="connsiteX62" fmla="*/ 585788 w 2090738"/>
              <a:gd name="connsiteY62" fmla="*/ 32623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90738" h="642937">
                <a:moveTo>
                  <a:pt x="585788" y="326231"/>
                </a:moveTo>
                <a:lnTo>
                  <a:pt x="716756" y="295275"/>
                </a:lnTo>
                <a:lnTo>
                  <a:pt x="883444" y="247650"/>
                </a:lnTo>
                <a:lnTo>
                  <a:pt x="1076325" y="185737"/>
                </a:lnTo>
                <a:lnTo>
                  <a:pt x="1116806" y="171450"/>
                </a:lnTo>
                <a:lnTo>
                  <a:pt x="1266825" y="138112"/>
                </a:lnTo>
                <a:lnTo>
                  <a:pt x="1345406" y="128587"/>
                </a:lnTo>
                <a:lnTo>
                  <a:pt x="1454944" y="107156"/>
                </a:lnTo>
                <a:lnTo>
                  <a:pt x="1528763" y="88106"/>
                </a:lnTo>
                <a:lnTo>
                  <a:pt x="1595438" y="64294"/>
                </a:lnTo>
                <a:lnTo>
                  <a:pt x="1657350" y="38100"/>
                </a:lnTo>
                <a:lnTo>
                  <a:pt x="1704975" y="4762"/>
                </a:lnTo>
                <a:lnTo>
                  <a:pt x="1728788" y="0"/>
                </a:lnTo>
                <a:lnTo>
                  <a:pt x="1790700" y="2381"/>
                </a:lnTo>
                <a:lnTo>
                  <a:pt x="1845469" y="16669"/>
                </a:lnTo>
                <a:lnTo>
                  <a:pt x="1905000" y="38100"/>
                </a:lnTo>
                <a:lnTo>
                  <a:pt x="1969294" y="66675"/>
                </a:lnTo>
                <a:lnTo>
                  <a:pt x="2016919" y="92869"/>
                </a:lnTo>
                <a:lnTo>
                  <a:pt x="2052638" y="116681"/>
                </a:lnTo>
                <a:lnTo>
                  <a:pt x="2069306" y="128587"/>
                </a:lnTo>
                <a:lnTo>
                  <a:pt x="2081213" y="140494"/>
                </a:lnTo>
                <a:lnTo>
                  <a:pt x="2085975" y="150019"/>
                </a:lnTo>
                <a:lnTo>
                  <a:pt x="2090738" y="159544"/>
                </a:lnTo>
                <a:lnTo>
                  <a:pt x="2090738" y="171450"/>
                </a:lnTo>
                <a:lnTo>
                  <a:pt x="2083594" y="188119"/>
                </a:lnTo>
                <a:lnTo>
                  <a:pt x="2071688" y="202406"/>
                </a:lnTo>
                <a:lnTo>
                  <a:pt x="2028825" y="221456"/>
                </a:lnTo>
                <a:lnTo>
                  <a:pt x="1962150" y="235744"/>
                </a:lnTo>
                <a:lnTo>
                  <a:pt x="1835944" y="257175"/>
                </a:lnTo>
                <a:lnTo>
                  <a:pt x="1662113" y="285750"/>
                </a:lnTo>
                <a:lnTo>
                  <a:pt x="1350169" y="328612"/>
                </a:lnTo>
                <a:lnTo>
                  <a:pt x="1250156" y="345281"/>
                </a:lnTo>
                <a:lnTo>
                  <a:pt x="1016794" y="428625"/>
                </a:lnTo>
                <a:lnTo>
                  <a:pt x="935831" y="445294"/>
                </a:lnTo>
                <a:lnTo>
                  <a:pt x="800100" y="485775"/>
                </a:lnTo>
                <a:lnTo>
                  <a:pt x="626269" y="538162"/>
                </a:lnTo>
                <a:lnTo>
                  <a:pt x="519113" y="576262"/>
                </a:lnTo>
                <a:lnTo>
                  <a:pt x="461963" y="597694"/>
                </a:lnTo>
                <a:lnTo>
                  <a:pt x="409575" y="619125"/>
                </a:lnTo>
                <a:lnTo>
                  <a:pt x="378619" y="633412"/>
                </a:lnTo>
                <a:lnTo>
                  <a:pt x="354806" y="640556"/>
                </a:lnTo>
                <a:lnTo>
                  <a:pt x="328613" y="642937"/>
                </a:lnTo>
                <a:lnTo>
                  <a:pt x="295275" y="638175"/>
                </a:lnTo>
                <a:lnTo>
                  <a:pt x="259556" y="628650"/>
                </a:lnTo>
                <a:lnTo>
                  <a:pt x="223838" y="611981"/>
                </a:lnTo>
                <a:lnTo>
                  <a:pt x="197644" y="590550"/>
                </a:lnTo>
                <a:lnTo>
                  <a:pt x="157163" y="557212"/>
                </a:lnTo>
                <a:lnTo>
                  <a:pt x="109538" y="504825"/>
                </a:lnTo>
                <a:lnTo>
                  <a:pt x="66675" y="450056"/>
                </a:lnTo>
                <a:lnTo>
                  <a:pt x="28575" y="395287"/>
                </a:lnTo>
                <a:lnTo>
                  <a:pt x="11906" y="371475"/>
                </a:lnTo>
                <a:lnTo>
                  <a:pt x="4763" y="350044"/>
                </a:lnTo>
                <a:lnTo>
                  <a:pt x="0" y="328612"/>
                </a:lnTo>
                <a:lnTo>
                  <a:pt x="2381" y="302419"/>
                </a:lnTo>
                <a:lnTo>
                  <a:pt x="7144" y="300037"/>
                </a:lnTo>
                <a:lnTo>
                  <a:pt x="21431" y="295275"/>
                </a:lnTo>
                <a:lnTo>
                  <a:pt x="38100" y="304800"/>
                </a:lnTo>
                <a:lnTo>
                  <a:pt x="66675" y="321469"/>
                </a:lnTo>
                <a:lnTo>
                  <a:pt x="114300" y="338137"/>
                </a:lnTo>
                <a:lnTo>
                  <a:pt x="235744" y="357187"/>
                </a:lnTo>
                <a:lnTo>
                  <a:pt x="350044" y="364331"/>
                </a:lnTo>
                <a:lnTo>
                  <a:pt x="390525" y="361950"/>
                </a:lnTo>
                <a:lnTo>
                  <a:pt x="585788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8ECCB265-06F2-1D40-B285-FAF4435E99A5}"/>
              </a:ext>
            </a:extLst>
          </p:cNvPr>
          <p:cNvSpPr/>
          <p:nvPr/>
        </p:nvSpPr>
        <p:spPr>
          <a:xfrm>
            <a:off x="4986338" y="2951163"/>
            <a:ext cx="795337" cy="517525"/>
          </a:xfrm>
          <a:custGeom>
            <a:avLst/>
            <a:gdLst>
              <a:gd name="connsiteX0" fmla="*/ 292893 w 795337"/>
              <a:gd name="connsiteY0" fmla="*/ 61912 h 519112"/>
              <a:gd name="connsiteX1" fmla="*/ 361950 w 795337"/>
              <a:gd name="connsiteY1" fmla="*/ 76200 h 519112"/>
              <a:gd name="connsiteX2" fmla="*/ 402431 w 795337"/>
              <a:gd name="connsiteY2" fmla="*/ 83344 h 519112"/>
              <a:gd name="connsiteX3" fmla="*/ 473868 w 795337"/>
              <a:gd name="connsiteY3" fmla="*/ 92869 h 519112"/>
              <a:gd name="connsiteX4" fmla="*/ 531018 w 795337"/>
              <a:gd name="connsiteY4" fmla="*/ 100012 h 519112"/>
              <a:gd name="connsiteX5" fmla="*/ 554831 w 795337"/>
              <a:gd name="connsiteY5" fmla="*/ 104775 h 519112"/>
              <a:gd name="connsiteX6" fmla="*/ 590550 w 795337"/>
              <a:gd name="connsiteY6" fmla="*/ 123825 h 519112"/>
              <a:gd name="connsiteX7" fmla="*/ 633412 w 795337"/>
              <a:gd name="connsiteY7" fmla="*/ 152400 h 519112"/>
              <a:gd name="connsiteX8" fmla="*/ 652462 w 795337"/>
              <a:gd name="connsiteY8" fmla="*/ 166687 h 519112"/>
              <a:gd name="connsiteX9" fmla="*/ 683418 w 795337"/>
              <a:gd name="connsiteY9" fmla="*/ 197644 h 519112"/>
              <a:gd name="connsiteX10" fmla="*/ 700087 w 795337"/>
              <a:gd name="connsiteY10" fmla="*/ 216694 h 519112"/>
              <a:gd name="connsiteX11" fmla="*/ 714375 w 795337"/>
              <a:gd name="connsiteY11" fmla="*/ 233362 h 519112"/>
              <a:gd name="connsiteX12" fmla="*/ 733425 w 795337"/>
              <a:gd name="connsiteY12" fmla="*/ 261937 h 519112"/>
              <a:gd name="connsiteX13" fmla="*/ 752475 w 795337"/>
              <a:gd name="connsiteY13" fmla="*/ 295275 h 519112"/>
              <a:gd name="connsiteX14" fmla="*/ 769143 w 795337"/>
              <a:gd name="connsiteY14" fmla="*/ 333375 h 519112"/>
              <a:gd name="connsiteX15" fmla="*/ 785812 w 795337"/>
              <a:gd name="connsiteY15" fmla="*/ 383381 h 519112"/>
              <a:gd name="connsiteX16" fmla="*/ 790575 w 795337"/>
              <a:gd name="connsiteY16" fmla="*/ 414337 h 519112"/>
              <a:gd name="connsiteX17" fmla="*/ 795337 w 795337"/>
              <a:gd name="connsiteY17" fmla="*/ 452437 h 519112"/>
              <a:gd name="connsiteX18" fmla="*/ 795337 w 795337"/>
              <a:gd name="connsiteY18" fmla="*/ 471487 h 519112"/>
              <a:gd name="connsiteX19" fmla="*/ 790575 w 795337"/>
              <a:gd name="connsiteY19" fmla="*/ 495300 h 519112"/>
              <a:gd name="connsiteX20" fmla="*/ 781050 w 795337"/>
              <a:gd name="connsiteY20" fmla="*/ 509587 h 519112"/>
              <a:gd name="connsiteX21" fmla="*/ 764381 w 795337"/>
              <a:gd name="connsiteY21" fmla="*/ 516731 h 519112"/>
              <a:gd name="connsiteX22" fmla="*/ 738187 w 795337"/>
              <a:gd name="connsiteY22" fmla="*/ 519112 h 519112"/>
              <a:gd name="connsiteX23" fmla="*/ 695325 w 795337"/>
              <a:gd name="connsiteY23" fmla="*/ 509587 h 519112"/>
              <a:gd name="connsiteX24" fmla="*/ 607218 w 795337"/>
              <a:gd name="connsiteY24" fmla="*/ 469106 h 519112"/>
              <a:gd name="connsiteX25" fmla="*/ 497681 w 795337"/>
              <a:gd name="connsiteY25" fmla="*/ 407194 h 519112"/>
              <a:gd name="connsiteX26" fmla="*/ 359568 w 795337"/>
              <a:gd name="connsiteY26" fmla="*/ 330994 h 519112"/>
              <a:gd name="connsiteX27" fmla="*/ 250031 w 795337"/>
              <a:gd name="connsiteY27" fmla="*/ 259556 h 519112"/>
              <a:gd name="connsiteX28" fmla="*/ 150018 w 795337"/>
              <a:gd name="connsiteY28" fmla="*/ 180975 h 519112"/>
              <a:gd name="connsiteX29" fmla="*/ 73818 w 795337"/>
              <a:gd name="connsiteY29" fmla="*/ 109537 h 519112"/>
              <a:gd name="connsiteX30" fmla="*/ 21431 w 795337"/>
              <a:gd name="connsiteY30" fmla="*/ 50006 h 519112"/>
              <a:gd name="connsiteX31" fmla="*/ 4762 w 795337"/>
              <a:gd name="connsiteY31" fmla="*/ 23812 h 519112"/>
              <a:gd name="connsiteX32" fmla="*/ 0 w 795337"/>
              <a:gd name="connsiteY32" fmla="*/ 14287 h 519112"/>
              <a:gd name="connsiteX33" fmla="*/ 4762 w 795337"/>
              <a:gd name="connsiteY33" fmla="*/ 7144 h 519112"/>
              <a:gd name="connsiteX34" fmla="*/ 14287 w 795337"/>
              <a:gd name="connsiteY34" fmla="*/ 2381 h 519112"/>
              <a:gd name="connsiteX35" fmla="*/ 33337 w 795337"/>
              <a:gd name="connsiteY35" fmla="*/ 0 h 519112"/>
              <a:gd name="connsiteX36" fmla="*/ 80962 w 795337"/>
              <a:gd name="connsiteY36" fmla="*/ 9525 h 519112"/>
              <a:gd name="connsiteX37" fmla="*/ 202406 w 795337"/>
              <a:gd name="connsiteY37" fmla="*/ 42862 h 519112"/>
              <a:gd name="connsiteX38" fmla="*/ 292893 w 795337"/>
              <a:gd name="connsiteY38" fmla="*/ 619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95337" h="519112">
                <a:moveTo>
                  <a:pt x="292893" y="61912"/>
                </a:moveTo>
                <a:lnTo>
                  <a:pt x="361950" y="76200"/>
                </a:lnTo>
                <a:lnTo>
                  <a:pt x="402431" y="83344"/>
                </a:lnTo>
                <a:lnTo>
                  <a:pt x="473868" y="92869"/>
                </a:lnTo>
                <a:lnTo>
                  <a:pt x="531018" y="100012"/>
                </a:lnTo>
                <a:lnTo>
                  <a:pt x="554831" y="104775"/>
                </a:lnTo>
                <a:lnTo>
                  <a:pt x="590550" y="123825"/>
                </a:lnTo>
                <a:lnTo>
                  <a:pt x="633412" y="152400"/>
                </a:lnTo>
                <a:lnTo>
                  <a:pt x="652462" y="166687"/>
                </a:lnTo>
                <a:lnTo>
                  <a:pt x="683418" y="197644"/>
                </a:lnTo>
                <a:lnTo>
                  <a:pt x="700087" y="216694"/>
                </a:lnTo>
                <a:lnTo>
                  <a:pt x="714375" y="233362"/>
                </a:lnTo>
                <a:lnTo>
                  <a:pt x="733425" y="261937"/>
                </a:lnTo>
                <a:lnTo>
                  <a:pt x="752475" y="295275"/>
                </a:lnTo>
                <a:lnTo>
                  <a:pt x="769143" y="333375"/>
                </a:lnTo>
                <a:lnTo>
                  <a:pt x="785812" y="383381"/>
                </a:lnTo>
                <a:lnTo>
                  <a:pt x="790575" y="414337"/>
                </a:lnTo>
                <a:lnTo>
                  <a:pt x="795337" y="452437"/>
                </a:lnTo>
                <a:lnTo>
                  <a:pt x="795337" y="471487"/>
                </a:lnTo>
                <a:lnTo>
                  <a:pt x="790575" y="495300"/>
                </a:lnTo>
                <a:lnTo>
                  <a:pt x="781050" y="509587"/>
                </a:lnTo>
                <a:lnTo>
                  <a:pt x="764381" y="516731"/>
                </a:lnTo>
                <a:lnTo>
                  <a:pt x="738187" y="519112"/>
                </a:lnTo>
                <a:lnTo>
                  <a:pt x="695325" y="509587"/>
                </a:lnTo>
                <a:lnTo>
                  <a:pt x="607218" y="469106"/>
                </a:lnTo>
                <a:lnTo>
                  <a:pt x="497681" y="407194"/>
                </a:lnTo>
                <a:lnTo>
                  <a:pt x="359568" y="330994"/>
                </a:lnTo>
                <a:lnTo>
                  <a:pt x="250031" y="259556"/>
                </a:lnTo>
                <a:lnTo>
                  <a:pt x="150018" y="180975"/>
                </a:lnTo>
                <a:lnTo>
                  <a:pt x="73818" y="109537"/>
                </a:lnTo>
                <a:lnTo>
                  <a:pt x="21431" y="50006"/>
                </a:lnTo>
                <a:lnTo>
                  <a:pt x="4762" y="23812"/>
                </a:lnTo>
                <a:lnTo>
                  <a:pt x="0" y="14287"/>
                </a:lnTo>
                <a:lnTo>
                  <a:pt x="4762" y="7144"/>
                </a:lnTo>
                <a:lnTo>
                  <a:pt x="14287" y="2381"/>
                </a:lnTo>
                <a:lnTo>
                  <a:pt x="33337" y="0"/>
                </a:lnTo>
                <a:lnTo>
                  <a:pt x="80962" y="9525"/>
                </a:lnTo>
                <a:lnTo>
                  <a:pt x="202406" y="42862"/>
                </a:lnTo>
                <a:lnTo>
                  <a:pt x="292893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03BC018F-3172-F943-A777-75BFD294A1C8}"/>
              </a:ext>
            </a:extLst>
          </p:cNvPr>
          <p:cNvSpPr/>
          <p:nvPr/>
        </p:nvSpPr>
        <p:spPr>
          <a:xfrm>
            <a:off x="5157788" y="2076450"/>
            <a:ext cx="708025" cy="534988"/>
          </a:xfrm>
          <a:custGeom>
            <a:avLst/>
            <a:gdLst>
              <a:gd name="connsiteX0" fmla="*/ 271462 w 707231"/>
              <a:gd name="connsiteY0" fmla="*/ 109538 h 535781"/>
              <a:gd name="connsiteX1" fmla="*/ 166687 w 707231"/>
              <a:gd name="connsiteY1" fmla="*/ 59531 h 535781"/>
              <a:gd name="connsiteX2" fmla="*/ 107156 w 707231"/>
              <a:gd name="connsiteY2" fmla="*/ 28575 h 535781"/>
              <a:gd name="connsiteX3" fmla="*/ 66675 w 707231"/>
              <a:gd name="connsiteY3" fmla="*/ 9525 h 535781"/>
              <a:gd name="connsiteX4" fmla="*/ 35718 w 707231"/>
              <a:gd name="connsiteY4" fmla="*/ 0 h 535781"/>
              <a:gd name="connsiteX5" fmla="*/ 19050 w 707231"/>
              <a:gd name="connsiteY5" fmla="*/ 2381 h 535781"/>
              <a:gd name="connsiteX6" fmla="*/ 4762 w 707231"/>
              <a:gd name="connsiteY6" fmla="*/ 7144 h 535781"/>
              <a:gd name="connsiteX7" fmla="*/ 0 w 707231"/>
              <a:gd name="connsiteY7" fmla="*/ 21431 h 535781"/>
              <a:gd name="connsiteX8" fmla="*/ 11906 w 707231"/>
              <a:gd name="connsiteY8" fmla="*/ 50006 h 535781"/>
              <a:gd name="connsiteX9" fmla="*/ 33337 w 707231"/>
              <a:gd name="connsiteY9" fmla="*/ 78581 h 535781"/>
              <a:gd name="connsiteX10" fmla="*/ 78581 w 707231"/>
              <a:gd name="connsiteY10" fmla="*/ 133350 h 535781"/>
              <a:gd name="connsiteX11" fmla="*/ 135731 w 707231"/>
              <a:gd name="connsiteY11" fmla="*/ 197644 h 535781"/>
              <a:gd name="connsiteX12" fmla="*/ 197643 w 707231"/>
              <a:gd name="connsiteY12" fmla="*/ 261938 h 535781"/>
              <a:gd name="connsiteX13" fmla="*/ 269081 w 707231"/>
              <a:gd name="connsiteY13" fmla="*/ 335756 h 535781"/>
              <a:gd name="connsiteX14" fmla="*/ 314325 w 707231"/>
              <a:gd name="connsiteY14" fmla="*/ 376238 h 535781"/>
              <a:gd name="connsiteX15" fmla="*/ 388143 w 707231"/>
              <a:gd name="connsiteY15" fmla="*/ 438150 h 535781"/>
              <a:gd name="connsiteX16" fmla="*/ 431006 w 707231"/>
              <a:gd name="connsiteY16" fmla="*/ 469106 h 535781"/>
              <a:gd name="connsiteX17" fmla="*/ 459581 w 707231"/>
              <a:gd name="connsiteY17" fmla="*/ 488156 h 535781"/>
              <a:gd name="connsiteX18" fmla="*/ 509587 w 707231"/>
              <a:gd name="connsiteY18" fmla="*/ 516731 h 535781"/>
              <a:gd name="connsiteX19" fmla="*/ 550068 w 707231"/>
              <a:gd name="connsiteY19" fmla="*/ 531019 h 535781"/>
              <a:gd name="connsiteX20" fmla="*/ 581025 w 707231"/>
              <a:gd name="connsiteY20" fmla="*/ 535781 h 535781"/>
              <a:gd name="connsiteX21" fmla="*/ 611981 w 707231"/>
              <a:gd name="connsiteY21" fmla="*/ 535781 h 535781"/>
              <a:gd name="connsiteX22" fmla="*/ 647700 w 707231"/>
              <a:gd name="connsiteY22" fmla="*/ 523875 h 535781"/>
              <a:gd name="connsiteX23" fmla="*/ 673893 w 707231"/>
              <a:gd name="connsiteY23" fmla="*/ 507206 h 535781"/>
              <a:gd name="connsiteX24" fmla="*/ 695325 w 707231"/>
              <a:gd name="connsiteY24" fmla="*/ 485775 h 535781"/>
              <a:gd name="connsiteX25" fmla="*/ 704850 w 707231"/>
              <a:gd name="connsiteY25" fmla="*/ 464344 h 535781"/>
              <a:gd name="connsiteX26" fmla="*/ 707231 w 707231"/>
              <a:gd name="connsiteY26" fmla="*/ 438150 h 535781"/>
              <a:gd name="connsiteX27" fmla="*/ 704850 w 707231"/>
              <a:gd name="connsiteY27" fmla="*/ 404813 h 535781"/>
              <a:gd name="connsiteX28" fmla="*/ 695325 w 707231"/>
              <a:gd name="connsiteY28" fmla="*/ 369094 h 535781"/>
              <a:gd name="connsiteX29" fmla="*/ 681037 w 707231"/>
              <a:gd name="connsiteY29" fmla="*/ 330994 h 535781"/>
              <a:gd name="connsiteX30" fmla="*/ 659606 w 707231"/>
              <a:gd name="connsiteY30" fmla="*/ 300038 h 535781"/>
              <a:gd name="connsiteX31" fmla="*/ 611981 w 707231"/>
              <a:gd name="connsiteY31" fmla="*/ 247650 h 535781"/>
              <a:gd name="connsiteX32" fmla="*/ 581025 w 707231"/>
              <a:gd name="connsiteY32" fmla="*/ 219075 h 535781"/>
              <a:gd name="connsiteX33" fmla="*/ 545306 w 707231"/>
              <a:gd name="connsiteY33" fmla="*/ 211931 h 535781"/>
              <a:gd name="connsiteX34" fmla="*/ 445293 w 707231"/>
              <a:gd name="connsiteY34" fmla="*/ 178594 h 535781"/>
              <a:gd name="connsiteX35" fmla="*/ 271462 w 707231"/>
              <a:gd name="connsiteY35" fmla="*/ 109538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07231" h="535781">
                <a:moveTo>
                  <a:pt x="271462" y="109538"/>
                </a:moveTo>
                <a:lnTo>
                  <a:pt x="166687" y="59531"/>
                </a:lnTo>
                <a:lnTo>
                  <a:pt x="107156" y="28575"/>
                </a:lnTo>
                <a:lnTo>
                  <a:pt x="66675" y="9525"/>
                </a:lnTo>
                <a:lnTo>
                  <a:pt x="35718" y="0"/>
                </a:lnTo>
                <a:lnTo>
                  <a:pt x="19050" y="2381"/>
                </a:lnTo>
                <a:lnTo>
                  <a:pt x="4762" y="7144"/>
                </a:lnTo>
                <a:lnTo>
                  <a:pt x="0" y="21431"/>
                </a:lnTo>
                <a:lnTo>
                  <a:pt x="11906" y="50006"/>
                </a:lnTo>
                <a:lnTo>
                  <a:pt x="33337" y="78581"/>
                </a:lnTo>
                <a:lnTo>
                  <a:pt x="78581" y="133350"/>
                </a:lnTo>
                <a:lnTo>
                  <a:pt x="135731" y="197644"/>
                </a:lnTo>
                <a:lnTo>
                  <a:pt x="197643" y="261938"/>
                </a:lnTo>
                <a:lnTo>
                  <a:pt x="269081" y="335756"/>
                </a:lnTo>
                <a:lnTo>
                  <a:pt x="314325" y="376238"/>
                </a:lnTo>
                <a:lnTo>
                  <a:pt x="388143" y="438150"/>
                </a:lnTo>
                <a:lnTo>
                  <a:pt x="431006" y="469106"/>
                </a:lnTo>
                <a:lnTo>
                  <a:pt x="459581" y="488156"/>
                </a:lnTo>
                <a:lnTo>
                  <a:pt x="509587" y="516731"/>
                </a:lnTo>
                <a:lnTo>
                  <a:pt x="550068" y="531019"/>
                </a:lnTo>
                <a:lnTo>
                  <a:pt x="581025" y="535781"/>
                </a:lnTo>
                <a:lnTo>
                  <a:pt x="611981" y="535781"/>
                </a:lnTo>
                <a:lnTo>
                  <a:pt x="647700" y="523875"/>
                </a:lnTo>
                <a:lnTo>
                  <a:pt x="673893" y="507206"/>
                </a:lnTo>
                <a:lnTo>
                  <a:pt x="695325" y="485775"/>
                </a:lnTo>
                <a:lnTo>
                  <a:pt x="704850" y="464344"/>
                </a:lnTo>
                <a:lnTo>
                  <a:pt x="707231" y="438150"/>
                </a:lnTo>
                <a:lnTo>
                  <a:pt x="704850" y="404813"/>
                </a:lnTo>
                <a:lnTo>
                  <a:pt x="695325" y="369094"/>
                </a:lnTo>
                <a:lnTo>
                  <a:pt x="681037" y="330994"/>
                </a:lnTo>
                <a:lnTo>
                  <a:pt x="659606" y="300038"/>
                </a:lnTo>
                <a:lnTo>
                  <a:pt x="611981" y="247650"/>
                </a:lnTo>
                <a:lnTo>
                  <a:pt x="581025" y="219075"/>
                </a:lnTo>
                <a:lnTo>
                  <a:pt x="545306" y="211931"/>
                </a:lnTo>
                <a:lnTo>
                  <a:pt x="445293" y="178594"/>
                </a:lnTo>
                <a:lnTo>
                  <a:pt x="271462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08D83023-9D51-6649-AF3C-B00E1E016192}"/>
              </a:ext>
            </a:extLst>
          </p:cNvPr>
          <p:cNvSpPr/>
          <p:nvPr/>
        </p:nvSpPr>
        <p:spPr>
          <a:xfrm rot="16200000">
            <a:off x="1681163" y="3530600"/>
            <a:ext cx="4279900" cy="504825"/>
          </a:xfrm>
          <a:custGeom>
            <a:avLst/>
            <a:gdLst>
              <a:gd name="connsiteX0" fmla="*/ 2820871 w 4278969"/>
              <a:gd name="connsiteY0" fmla="*/ 172995 h 504862"/>
              <a:gd name="connsiteX1" fmla="*/ 1345122 w 4278969"/>
              <a:gd name="connsiteY1" fmla="*/ 169464 h 504862"/>
              <a:gd name="connsiteX2" fmla="*/ 1218023 w 4278969"/>
              <a:gd name="connsiteY2" fmla="*/ 165934 h 504862"/>
              <a:gd name="connsiteX3" fmla="*/ 1055620 w 4278969"/>
              <a:gd name="connsiteY3" fmla="*/ 162403 h 504862"/>
              <a:gd name="connsiteX4" fmla="*/ 886156 w 4278969"/>
              <a:gd name="connsiteY4" fmla="*/ 158873 h 504862"/>
              <a:gd name="connsiteX5" fmla="*/ 734345 w 4278969"/>
              <a:gd name="connsiteY5" fmla="*/ 151812 h 504862"/>
              <a:gd name="connsiteX6" fmla="*/ 674326 w 4278969"/>
              <a:gd name="connsiteY6" fmla="*/ 148281 h 504862"/>
              <a:gd name="connsiteX7" fmla="*/ 589594 w 4278969"/>
              <a:gd name="connsiteY7" fmla="*/ 134159 h 504862"/>
              <a:gd name="connsiteX8" fmla="*/ 469557 w 4278969"/>
              <a:gd name="connsiteY8" fmla="*/ 112976 h 504862"/>
              <a:gd name="connsiteX9" fmla="*/ 430722 w 4278969"/>
              <a:gd name="connsiteY9" fmla="*/ 105915 h 504862"/>
              <a:gd name="connsiteX10" fmla="*/ 374234 w 4278969"/>
              <a:gd name="connsiteY10" fmla="*/ 112976 h 504862"/>
              <a:gd name="connsiteX11" fmla="*/ 247135 w 4278969"/>
              <a:gd name="connsiteY11" fmla="*/ 144751 h 504862"/>
              <a:gd name="connsiteX12" fmla="*/ 141220 w 4278969"/>
              <a:gd name="connsiteY12" fmla="*/ 180056 h 504862"/>
              <a:gd name="connsiteX13" fmla="*/ 49427 w 4278969"/>
              <a:gd name="connsiteY13" fmla="*/ 218891 h 504862"/>
              <a:gd name="connsiteX14" fmla="*/ 17653 w 4278969"/>
              <a:gd name="connsiteY14" fmla="*/ 240074 h 504862"/>
              <a:gd name="connsiteX15" fmla="*/ 3531 w 4278969"/>
              <a:gd name="connsiteY15" fmla="*/ 261257 h 504862"/>
              <a:gd name="connsiteX16" fmla="*/ 0 w 4278969"/>
              <a:gd name="connsiteY16" fmla="*/ 278910 h 504862"/>
              <a:gd name="connsiteX17" fmla="*/ 3531 w 4278969"/>
              <a:gd name="connsiteY17" fmla="*/ 289501 h 504862"/>
              <a:gd name="connsiteX18" fmla="*/ 24714 w 4278969"/>
              <a:gd name="connsiteY18" fmla="*/ 310684 h 504862"/>
              <a:gd name="connsiteX19" fmla="*/ 63549 w 4278969"/>
              <a:gd name="connsiteY19" fmla="*/ 331867 h 504862"/>
              <a:gd name="connsiteX20" fmla="*/ 88263 w 4278969"/>
              <a:gd name="connsiteY20" fmla="*/ 338928 h 504862"/>
              <a:gd name="connsiteX21" fmla="*/ 137690 w 4278969"/>
              <a:gd name="connsiteY21" fmla="*/ 353050 h 504862"/>
              <a:gd name="connsiteX22" fmla="*/ 215361 w 4278969"/>
              <a:gd name="connsiteY22" fmla="*/ 370703 h 504862"/>
              <a:gd name="connsiteX23" fmla="*/ 342459 w 4278969"/>
              <a:gd name="connsiteY23" fmla="*/ 377764 h 504862"/>
              <a:gd name="connsiteX24" fmla="*/ 932053 w 4278969"/>
              <a:gd name="connsiteY24" fmla="*/ 384825 h 504862"/>
              <a:gd name="connsiteX25" fmla="*/ 1655806 w 4278969"/>
              <a:gd name="connsiteY25" fmla="*/ 381294 h 504862"/>
              <a:gd name="connsiteX26" fmla="*/ 2206564 w 4278969"/>
              <a:gd name="connsiteY26" fmla="*/ 374233 h 504862"/>
              <a:gd name="connsiteX27" fmla="*/ 2566675 w 4278969"/>
              <a:gd name="connsiteY27" fmla="*/ 374233 h 504862"/>
              <a:gd name="connsiteX28" fmla="*/ 2863237 w 4278969"/>
              <a:gd name="connsiteY28" fmla="*/ 367172 h 504862"/>
              <a:gd name="connsiteX29" fmla="*/ 3103312 w 4278969"/>
              <a:gd name="connsiteY29" fmla="*/ 363642 h 504862"/>
              <a:gd name="connsiteX30" fmla="*/ 3293959 w 4278969"/>
              <a:gd name="connsiteY30" fmla="*/ 363642 h 504862"/>
              <a:gd name="connsiteX31" fmla="*/ 3537563 w 4278969"/>
              <a:gd name="connsiteY31" fmla="*/ 367172 h 504862"/>
              <a:gd name="connsiteX32" fmla="*/ 3752924 w 4278969"/>
              <a:gd name="connsiteY32" fmla="*/ 374233 h 504862"/>
              <a:gd name="connsiteX33" fmla="*/ 3809412 w 4278969"/>
              <a:gd name="connsiteY33" fmla="*/ 377764 h 504862"/>
              <a:gd name="connsiteX34" fmla="*/ 3862369 w 4278969"/>
              <a:gd name="connsiteY34" fmla="*/ 384825 h 504862"/>
              <a:gd name="connsiteX35" fmla="*/ 3925918 w 4278969"/>
              <a:gd name="connsiteY35" fmla="*/ 402477 h 504862"/>
              <a:gd name="connsiteX36" fmla="*/ 3989467 w 4278969"/>
              <a:gd name="connsiteY36" fmla="*/ 427191 h 504862"/>
              <a:gd name="connsiteX37" fmla="*/ 4014181 w 4278969"/>
              <a:gd name="connsiteY37" fmla="*/ 444843 h 504862"/>
              <a:gd name="connsiteX38" fmla="*/ 4038895 w 4278969"/>
              <a:gd name="connsiteY38" fmla="*/ 473087 h 504862"/>
              <a:gd name="connsiteX39" fmla="*/ 4063608 w 4278969"/>
              <a:gd name="connsiteY39" fmla="*/ 490740 h 504862"/>
              <a:gd name="connsiteX40" fmla="*/ 4088322 w 4278969"/>
              <a:gd name="connsiteY40" fmla="*/ 501331 h 504862"/>
              <a:gd name="connsiteX41" fmla="*/ 4120096 w 4278969"/>
              <a:gd name="connsiteY41" fmla="*/ 504862 h 504862"/>
              <a:gd name="connsiteX42" fmla="*/ 4151871 w 4278969"/>
              <a:gd name="connsiteY42" fmla="*/ 487209 h 504862"/>
              <a:gd name="connsiteX43" fmla="*/ 4183645 w 4278969"/>
              <a:gd name="connsiteY43" fmla="*/ 444843 h 504862"/>
              <a:gd name="connsiteX44" fmla="*/ 4218950 w 4278969"/>
              <a:gd name="connsiteY44" fmla="*/ 356581 h 504862"/>
              <a:gd name="connsiteX45" fmla="*/ 4243664 w 4278969"/>
              <a:gd name="connsiteY45" fmla="*/ 285971 h 504862"/>
              <a:gd name="connsiteX46" fmla="*/ 4261316 w 4278969"/>
              <a:gd name="connsiteY46" fmla="*/ 225952 h 504862"/>
              <a:gd name="connsiteX47" fmla="*/ 4271908 w 4278969"/>
              <a:gd name="connsiteY47" fmla="*/ 165934 h 504862"/>
              <a:gd name="connsiteX48" fmla="*/ 4278969 w 4278969"/>
              <a:gd name="connsiteY48" fmla="*/ 116507 h 504862"/>
              <a:gd name="connsiteX49" fmla="*/ 4278969 w 4278969"/>
              <a:gd name="connsiteY49" fmla="*/ 63549 h 504862"/>
              <a:gd name="connsiteX50" fmla="*/ 4271908 w 4278969"/>
              <a:gd name="connsiteY50" fmla="*/ 28244 h 504862"/>
              <a:gd name="connsiteX51" fmla="*/ 4261316 w 4278969"/>
              <a:gd name="connsiteY51" fmla="*/ 7061 h 504862"/>
              <a:gd name="connsiteX52" fmla="*/ 4240133 w 4278969"/>
              <a:gd name="connsiteY52" fmla="*/ 0 h 504862"/>
              <a:gd name="connsiteX53" fmla="*/ 4215420 w 4278969"/>
              <a:gd name="connsiteY53" fmla="*/ 14122 h 504862"/>
              <a:gd name="connsiteX54" fmla="*/ 4180115 w 4278969"/>
              <a:gd name="connsiteY54" fmla="*/ 56488 h 504862"/>
              <a:gd name="connsiteX55" fmla="*/ 4137749 w 4278969"/>
              <a:gd name="connsiteY55" fmla="*/ 105915 h 504862"/>
              <a:gd name="connsiteX56" fmla="*/ 4098913 w 4278969"/>
              <a:gd name="connsiteY56" fmla="*/ 141220 h 504862"/>
              <a:gd name="connsiteX57" fmla="*/ 4074200 w 4278969"/>
              <a:gd name="connsiteY57" fmla="*/ 155342 h 504862"/>
              <a:gd name="connsiteX58" fmla="*/ 4010651 w 4278969"/>
              <a:gd name="connsiteY58" fmla="*/ 162403 h 504862"/>
              <a:gd name="connsiteX59" fmla="*/ 3869430 w 4278969"/>
              <a:gd name="connsiteY59" fmla="*/ 172995 h 504862"/>
              <a:gd name="connsiteX60" fmla="*/ 3622295 w 4278969"/>
              <a:gd name="connsiteY60" fmla="*/ 176525 h 504862"/>
              <a:gd name="connsiteX61" fmla="*/ 3191574 w 4278969"/>
              <a:gd name="connsiteY61" fmla="*/ 172995 h 504862"/>
              <a:gd name="connsiteX62" fmla="*/ 2820871 w 4278969"/>
              <a:gd name="connsiteY62" fmla="*/ 172995 h 5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78969" h="504862">
                <a:moveTo>
                  <a:pt x="2820871" y="172995"/>
                </a:moveTo>
                <a:lnTo>
                  <a:pt x="1345122" y="169464"/>
                </a:lnTo>
                <a:lnTo>
                  <a:pt x="1218023" y="165934"/>
                </a:lnTo>
                <a:lnTo>
                  <a:pt x="1055620" y="162403"/>
                </a:lnTo>
                <a:lnTo>
                  <a:pt x="886156" y="158873"/>
                </a:lnTo>
                <a:lnTo>
                  <a:pt x="734345" y="151812"/>
                </a:lnTo>
                <a:lnTo>
                  <a:pt x="674326" y="148281"/>
                </a:lnTo>
                <a:lnTo>
                  <a:pt x="589594" y="134159"/>
                </a:lnTo>
                <a:lnTo>
                  <a:pt x="469557" y="112976"/>
                </a:lnTo>
                <a:lnTo>
                  <a:pt x="430722" y="105915"/>
                </a:lnTo>
                <a:lnTo>
                  <a:pt x="374234" y="112976"/>
                </a:lnTo>
                <a:lnTo>
                  <a:pt x="247135" y="144751"/>
                </a:lnTo>
                <a:lnTo>
                  <a:pt x="141220" y="180056"/>
                </a:lnTo>
                <a:lnTo>
                  <a:pt x="49427" y="218891"/>
                </a:lnTo>
                <a:lnTo>
                  <a:pt x="17653" y="240074"/>
                </a:lnTo>
                <a:lnTo>
                  <a:pt x="3531" y="261257"/>
                </a:lnTo>
                <a:lnTo>
                  <a:pt x="0" y="278910"/>
                </a:lnTo>
                <a:lnTo>
                  <a:pt x="3531" y="289501"/>
                </a:lnTo>
                <a:lnTo>
                  <a:pt x="24714" y="310684"/>
                </a:lnTo>
                <a:lnTo>
                  <a:pt x="63549" y="331867"/>
                </a:lnTo>
                <a:lnTo>
                  <a:pt x="88263" y="338928"/>
                </a:lnTo>
                <a:lnTo>
                  <a:pt x="137690" y="353050"/>
                </a:lnTo>
                <a:lnTo>
                  <a:pt x="215361" y="370703"/>
                </a:lnTo>
                <a:lnTo>
                  <a:pt x="342459" y="377764"/>
                </a:lnTo>
                <a:lnTo>
                  <a:pt x="932053" y="384825"/>
                </a:lnTo>
                <a:lnTo>
                  <a:pt x="1655806" y="381294"/>
                </a:lnTo>
                <a:lnTo>
                  <a:pt x="2206564" y="374233"/>
                </a:lnTo>
                <a:lnTo>
                  <a:pt x="2566675" y="374233"/>
                </a:lnTo>
                <a:lnTo>
                  <a:pt x="2863237" y="367172"/>
                </a:lnTo>
                <a:lnTo>
                  <a:pt x="3103312" y="363642"/>
                </a:lnTo>
                <a:lnTo>
                  <a:pt x="3293959" y="363642"/>
                </a:lnTo>
                <a:lnTo>
                  <a:pt x="3537563" y="367172"/>
                </a:lnTo>
                <a:lnTo>
                  <a:pt x="3752924" y="374233"/>
                </a:lnTo>
                <a:lnTo>
                  <a:pt x="3809412" y="377764"/>
                </a:lnTo>
                <a:lnTo>
                  <a:pt x="3862369" y="384825"/>
                </a:lnTo>
                <a:lnTo>
                  <a:pt x="3925918" y="402477"/>
                </a:lnTo>
                <a:lnTo>
                  <a:pt x="3989467" y="427191"/>
                </a:lnTo>
                <a:lnTo>
                  <a:pt x="4014181" y="444843"/>
                </a:lnTo>
                <a:lnTo>
                  <a:pt x="4038895" y="473087"/>
                </a:lnTo>
                <a:lnTo>
                  <a:pt x="4063608" y="490740"/>
                </a:lnTo>
                <a:lnTo>
                  <a:pt x="4088322" y="501331"/>
                </a:lnTo>
                <a:lnTo>
                  <a:pt x="4120096" y="504862"/>
                </a:lnTo>
                <a:lnTo>
                  <a:pt x="4151871" y="487209"/>
                </a:lnTo>
                <a:lnTo>
                  <a:pt x="4183645" y="444843"/>
                </a:lnTo>
                <a:lnTo>
                  <a:pt x="4218950" y="356581"/>
                </a:lnTo>
                <a:lnTo>
                  <a:pt x="4243664" y="285971"/>
                </a:lnTo>
                <a:lnTo>
                  <a:pt x="4261316" y="225952"/>
                </a:lnTo>
                <a:lnTo>
                  <a:pt x="4271908" y="165934"/>
                </a:lnTo>
                <a:lnTo>
                  <a:pt x="4278969" y="116507"/>
                </a:lnTo>
                <a:lnTo>
                  <a:pt x="4278969" y="63549"/>
                </a:lnTo>
                <a:lnTo>
                  <a:pt x="4271908" y="28244"/>
                </a:lnTo>
                <a:lnTo>
                  <a:pt x="4261316" y="7061"/>
                </a:lnTo>
                <a:lnTo>
                  <a:pt x="4240133" y="0"/>
                </a:lnTo>
                <a:lnTo>
                  <a:pt x="4215420" y="14122"/>
                </a:lnTo>
                <a:lnTo>
                  <a:pt x="4180115" y="56488"/>
                </a:lnTo>
                <a:lnTo>
                  <a:pt x="4137749" y="105915"/>
                </a:lnTo>
                <a:lnTo>
                  <a:pt x="4098913" y="141220"/>
                </a:lnTo>
                <a:lnTo>
                  <a:pt x="4074200" y="155342"/>
                </a:lnTo>
                <a:lnTo>
                  <a:pt x="4010651" y="162403"/>
                </a:lnTo>
                <a:lnTo>
                  <a:pt x="3869430" y="172995"/>
                </a:lnTo>
                <a:lnTo>
                  <a:pt x="3622295" y="176525"/>
                </a:lnTo>
                <a:lnTo>
                  <a:pt x="3191574" y="172995"/>
                </a:lnTo>
                <a:lnTo>
                  <a:pt x="2820871" y="17299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84FEC6F9-9225-BB4E-B9A5-D42E60600046}"/>
              </a:ext>
            </a:extLst>
          </p:cNvPr>
          <p:cNvSpPr/>
          <p:nvPr/>
        </p:nvSpPr>
        <p:spPr>
          <a:xfrm>
            <a:off x="2514600" y="3387725"/>
            <a:ext cx="1262063" cy="2008188"/>
          </a:xfrm>
          <a:custGeom>
            <a:avLst/>
            <a:gdLst>
              <a:gd name="connsiteX0" fmla="*/ 835479 w 1262743"/>
              <a:gd name="connsiteY0" fmla="*/ 715735 h 2008414"/>
              <a:gd name="connsiteX1" fmla="*/ 930729 w 1262743"/>
              <a:gd name="connsiteY1" fmla="*/ 533400 h 2008414"/>
              <a:gd name="connsiteX2" fmla="*/ 1028700 w 1262743"/>
              <a:gd name="connsiteY2" fmla="*/ 332014 h 2008414"/>
              <a:gd name="connsiteX3" fmla="*/ 1172936 w 1262743"/>
              <a:gd name="connsiteY3" fmla="*/ 10885 h 2008414"/>
              <a:gd name="connsiteX4" fmla="*/ 1260021 w 1262743"/>
              <a:gd name="connsiteY4" fmla="*/ 0 h 2008414"/>
              <a:gd name="connsiteX5" fmla="*/ 1262743 w 1262743"/>
              <a:gd name="connsiteY5" fmla="*/ 446314 h 2008414"/>
              <a:gd name="connsiteX6" fmla="*/ 1153886 w 1262743"/>
              <a:gd name="connsiteY6" fmla="*/ 617764 h 2008414"/>
              <a:gd name="connsiteX7" fmla="*/ 1066800 w 1262743"/>
              <a:gd name="connsiteY7" fmla="*/ 770164 h 2008414"/>
              <a:gd name="connsiteX8" fmla="*/ 957943 w 1262743"/>
              <a:gd name="connsiteY8" fmla="*/ 938892 h 2008414"/>
              <a:gd name="connsiteX9" fmla="*/ 859971 w 1262743"/>
              <a:gd name="connsiteY9" fmla="*/ 1083128 h 2008414"/>
              <a:gd name="connsiteX10" fmla="*/ 713014 w 1262743"/>
              <a:gd name="connsiteY10" fmla="*/ 1281792 h 2008414"/>
              <a:gd name="connsiteX11" fmla="*/ 598714 w 1262743"/>
              <a:gd name="connsiteY11" fmla="*/ 1420585 h 2008414"/>
              <a:gd name="connsiteX12" fmla="*/ 468086 w 1262743"/>
              <a:gd name="connsiteY12" fmla="*/ 1572985 h 2008414"/>
              <a:gd name="connsiteX13" fmla="*/ 337457 w 1262743"/>
              <a:gd name="connsiteY13" fmla="*/ 1714500 h 2008414"/>
              <a:gd name="connsiteX14" fmla="*/ 223157 w 1262743"/>
              <a:gd name="connsiteY14" fmla="*/ 1831521 h 2008414"/>
              <a:gd name="connsiteX15" fmla="*/ 81643 w 1262743"/>
              <a:gd name="connsiteY15" fmla="*/ 1970314 h 2008414"/>
              <a:gd name="connsiteX16" fmla="*/ 43543 w 1262743"/>
              <a:gd name="connsiteY16" fmla="*/ 1997528 h 2008414"/>
              <a:gd name="connsiteX17" fmla="*/ 13607 w 1262743"/>
              <a:gd name="connsiteY17" fmla="*/ 2008414 h 2008414"/>
              <a:gd name="connsiteX18" fmla="*/ 5443 w 1262743"/>
              <a:gd name="connsiteY18" fmla="*/ 2002971 h 2008414"/>
              <a:gd name="connsiteX19" fmla="*/ 0 w 1262743"/>
              <a:gd name="connsiteY19" fmla="*/ 1989364 h 2008414"/>
              <a:gd name="connsiteX20" fmla="*/ 5443 w 1262743"/>
              <a:gd name="connsiteY20" fmla="*/ 1962150 h 2008414"/>
              <a:gd name="connsiteX21" fmla="*/ 21771 w 1262743"/>
              <a:gd name="connsiteY21" fmla="*/ 1932214 h 2008414"/>
              <a:gd name="connsiteX22" fmla="*/ 130629 w 1262743"/>
              <a:gd name="connsiteY22" fmla="*/ 1801585 h 2008414"/>
              <a:gd name="connsiteX23" fmla="*/ 312964 w 1262743"/>
              <a:gd name="connsiteY23" fmla="*/ 1553935 h 2008414"/>
              <a:gd name="connsiteX24" fmla="*/ 465364 w 1262743"/>
              <a:gd name="connsiteY24" fmla="*/ 1333500 h 2008414"/>
              <a:gd name="connsiteX25" fmla="*/ 617764 w 1262743"/>
              <a:gd name="connsiteY25" fmla="*/ 1094014 h 2008414"/>
              <a:gd name="connsiteX26" fmla="*/ 778329 w 1262743"/>
              <a:gd name="connsiteY26" fmla="*/ 821871 h 2008414"/>
              <a:gd name="connsiteX27" fmla="*/ 835479 w 1262743"/>
              <a:gd name="connsiteY27" fmla="*/ 715735 h 2008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62743" h="2008414">
                <a:moveTo>
                  <a:pt x="835479" y="715735"/>
                </a:moveTo>
                <a:lnTo>
                  <a:pt x="930729" y="533400"/>
                </a:lnTo>
                <a:lnTo>
                  <a:pt x="1028700" y="332014"/>
                </a:lnTo>
                <a:lnTo>
                  <a:pt x="1172936" y="10885"/>
                </a:lnTo>
                <a:lnTo>
                  <a:pt x="1260021" y="0"/>
                </a:lnTo>
                <a:cubicBezTo>
                  <a:pt x="1260928" y="148771"/>
                  <a:pt x="1261836" y="297543"/>
                  <a:pt x="1262743" y="446314"/>
                </a:cubicBezTo>
                <a:lnTo>
                  <a:pt x="1153886" y="617764"/>
                </a:lnTo>
                <a:lnTo>
                  <a:pt x="1066800" y="770164"/>
                </a:lnTo>
                <a:lnTo>
                  <a:pt x="957943" y="938892"/>
                </a:lnTo>
                <a:lnTo>
                  <a:pt x="859971" y="1083128"/>
                </a:lnTo>
                <a:lnTo>
                  <a:pt x="713014" y="1281792"/>
                </a:lnTo>
                <a:lnTo>
                  <a:pt x="598714" y="1420585"/>
                </a:lnTo>
                <a:lnTo>
                  <a:pt x="468086" y="1572985"/>
                </a:lnTo>
                <a:lnTo>
                  <a:pt x="337457" y="1714500"/>
                </a:lnTo>
                <a:lnTo>
                  <a:pt x="223157" y="1831521"/>
                </a:lnTo>
                <a:lnTo>
                  <a:pt x="81643" y="1970314"/>
                </a:lnTo>
                <a:lnTo>
                  <a:pt x="43543" y="1997528"/>
                </a:lnTo>
                <a:lnTo>
                  <a:pt x="13607" y="2008414"/>
                </a:lnTo>
                <a:lnTo>
                  <a:pt x="5443" y="2002971"/>
                </a:lnTo>
                <a:lnTo>
                  <a:pt x="0" y="1989364"/>
                </a:lnTo>
                <a:lnTo>
                  <a:pt x="5443" y="1962150"/>
                </a:lnTo>
                <a:lnTo>
                  <a:pt x="21771" y="1932214"/>
                </a:lnTo>
                <a:lnTo>
                  <a:pt x="130629" y="1801585"/>
                </a:lnTo>
                <a:lnTo>
                  <a:pt x="312964" y="1553935"/>
                </a:lnTo>
                <a:lnTo>
                  <a:pt x="465364" y="1333500"/>
                </a:lnTo>
                <a:lnTo>
                  <a:pt x="617764" y="1094014"/>
                </a:lnTo>
                <a:lnTo>
                  <a:pt x="778329" y="821871"/>
                </a:lnTo>
                <a:lnTo>
                  <a:pt x="835479" y="71573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48CB31CB-EA68-6043-8F27-6946802EB596}"/>
              </a:ext>
            </a:extLst>
          </p:cNvPr>
          <p:cNvSpPr/>
          <p:nvPr/>
        </p:nvSpPr>
        <p:spPr>
          <a:xfrm>
            <a:off x="3870325" y="3662363"/>
            <a:ext cx="696913" cy="700087"/>
          </a:xfrm>
          <a:custGeom>
            <a:avLst/>
            <a:gdLst>
              <a:gd name="connsiteX0" fmla="*/ 316707 w 697707"/>
              <a:gd name="connsiteY0" fmla="*/ 338137 h 700087"/>
              <a:gd name="connsiteX1" fmla="*/ 228600 w 697707"/>
              <a:gd name="connsiteY1" fmla="*/ 230981 h 700087"/>
              <a:gd name="connsiteX2" fmla="*/ 154782 w 697707"/>
              <a:gd name="connsiteY2" fmla="*/ 152400 h 700087"/>
              <a:gd name="connsiteX3" fmla="*/ 88107 w 697707"/>
              <a:gd name="connsiteY3" fmla="*/ 92868 h 700087"/>
              <a:gd name="connsiteX4" fmla="*/ 0 w 697707"/>
              <a:gd name="connsiteY4" fmla="*/ 16668 h 700087"/>
              <a:gd name="connsiteX5" fmla="*/ 0 w 697707"/>
              <a:gd name="connsiteY5" fmla="*/ 0 h 700087"/>
              <a:gd name="connsiteX6" fmla="*/ 121444 w 697707"/>
              <a:gd name="connsiteY6" fmla="*/ 26193 h 700087"/>
              <a:gd name="connsiteX7" fmla="*/ 192882 w 697707"/>
              <a:gd name="connsiteY7" fmla="*/ 47625 h 700087"/>
              <a:gd name="connsiteX8" fmla="*/ 240507 w 697707"/>
              <a:gd name="connsiteY8" fmla="*/ 64293 h 700087"/>
              <a:gd name="connsiteX9" fmla="*/ 292894 w 697707"/>
              <a:gd name="connsiteY9" fmla="*/ 88106 h 700087"/>
              <a:gd name="connsiteX10" fmla="*/ 330994 w 697707"/>
              <a:gd name="connsiteY10" fmla="*/ 109537 h 700087"/>
              <a:gd name="connsiteX11" fmla="*/ 378619 w 697707"/>
              <a:gd name="connsiteY11" fmla="*/ 133350 h 700087"/>
              <a:gd name="connsiteX12" fmla="*/ 421482 w 697707"/>
              <a:gd name="connsiteY12" fmla="*/ 157162 h 700087"/>
              <a:gd name="connsiteX13" fmla="*/ 478632 w 697707"/>
              <a:gd name="connsiteY13" fmla="*/ 195262 h 700087"/>
              <a:gd name="connsiteX14" fmla="*/ 533400 w 697707"/>
              <a:gd name="connsiteY14" fmla="*/ 233362 h 700087"/>
              <a:gd name="connsiteX15" fmla="*/ 569119 w 697707"/>
              <a:gd name="connsiteY15" fmla="*/ 259556 h 700087"/>
              <a:gd name="connsiteX16" fmla="*/ 585788 w 697707"/>
              <a:gd name="connsiteY16" fmla="*/ 276225 h 700087"/>
              <a:gd name="connsiteX17" fmla="*/ 614363 w 697707"/>
              <a:gd name="connsiteY17" fmla="*/ 307181 h 700087"/>
              <a:gd name="connsiteX18" fmla="*/ 628650 w 697707"/>
              <a:gd name="connsiteY18" fmla="*/ 326231 h 700087"/>
              <a:gd name="connsiteX19" fmla="*/ 647700 w 697707"/>
              <a:gd name="connsiteY19" fmla="*/ 359568 h 700087"/>
              <a:gd name="connsiteX20" fmla="*/ 661988 w 697707"/>
              <a:gd name="connsiteY20" fmla="*/ 388143 h 700087"/>
              <a:gd name="connsiteX21" fmla="*/ 676275 w 697707"/>
              <a:gd name="connsiteY21" fmla="*/ 423862 h 700087"/>
              <a:gd name="connsiteX22" fmla="*/ 688182 w 697707"/>
              <a:gd name="connsiteY22" fmla="*/ 471487 h 700087"/>
              <a:gd name="connsiteX23" fmla="*/ 697707 w 697707"/>
              <a:gd name="connsiteY23" fmla="*/ 540543 h 700087"/>
              <a:gd name="connsiteX24" fmla="*/ 695325 w 697707"/>
              <a:gd name="connsiteY24" fmla="*/ 576262 h 700087"/>
              <a:gd name="connsiteX25" fmla="*/ 685800 w 697707"/>
              <a:gd name="connsiteY25" fmla="*/ 621506 h 700087"/>
              <a:gd name="connsiteX26" fmla="*/ 676275 w 697707"/>
              <a:gd name="connsiteY26" fmla="*/ 654843 h 700087"/>
              <a:gd name="connsiteX27" fmla="*/ 654844 w 697707"/>
              <a:gd name="connsiteY27" fmla="*/ 685800 h 700087"/>
              <a:gd name="connsiteX28" fmla="*/ 640557 w 697707"/>
              <a:gd name="connsiteY28" fmla="*/ 695325 h 700087"/>
              <a:gd name="connsiteX29" fmla="*/ 623888 w 697707"/>
              <a:gd name="connsiteY29" fmla="*/ 700087 h 700087"/>
              <a:gd name="connsiteX30" fmla="*/ 614363 w 697707"/>
              <a:gd name="connsiteY30" fmla="*/ 700087 h 700087"/>
              <a:gd name="connsiteX31" fmla="*/ 583407 w 697707"/>
              <a:gd name="connsiteY31" fmla="*/ 688181 h 700087"/>
              <a:gd name="connsiteX32" fmla="*/ 561975 w 697707"/>
              <a:gd name="connsiteY32" fmla="*/ 676275 h 700087"/>
              <a:gd name="connsiteX33" fmla="*/ 542925 w 697707"/>
              <a:gd name="connsiteY33" fmla="*/ 657225 h 700087"/>
              <a:gd name="connsiteX34" fmla="*/ 507207 w 697707"/>
              <a:gd name="connsiteY34" fmla="*/ 609600 h 700087"/>
              <a:gd name="connsiteX35" fmla="*/ 431007 w 697707"/>
              <a:gd name="connsiteY35" fmla="*/ 497681 h 700087"/>
              <a:gd name="connsiteX36" fmla="*/ 316707 w 697707"/>
              <a:gd name="connsiteY36" fmla="*/ 338137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97707" h="700087">
                <a:moveTo>
                  <a:pt x="316707" y="338137"/>
                </a:moveTo>
                <a:lnTo>
                  <a:pt x="228600" y="230981"/>
                </a:lnTo>
                <a:lnTo>
                  <a:pt x="154782" y="152400"/>
                </a:lnTo>
                <a:lnTo>
                  <a:pt x="88107" y="92868"/>
                </a:lnTo>
                <a:lnTo>
                  <a:pt x="0" y="16668"/>
                </a:lnTo>
                <a:lnTo>
                  <a:pt x="0" y="0"/>
                </a:lnTo>
                <a:lnTo>
                  <a:pt x="121444" y="26193"/>
                </a:lnTo>
                <a:lnTo>
                  <a:pt x="192882" y="47625"/>
                </a:lnTo>
                <a:lnTo>
                  <a:pt x="240507" y="64293"/>
                </a:lnTo>
                <a:lnTo>
                  <a:pt x="292894" y="88106"/>
                </a:lnTo>
                <a:lnTo>
                  <a:pt x="330994" y="109537"/>
                </a:lnTo>
                <a:lnTo>
                  <a:pt x="378619" y="133350"/>
                </a:lnTo>
                <a:lnTo>
                  <a:pt x="421482" y="157162"/>
                </a:lnTo>
                <a:lnTo>
                  <a:pt x="478632" y="195262"/>
                </a:lnTo>
                <a:lnTo>
                  <a:pt x="533400" y="233362"/>
                </a:lnTo>
                <a:lnTo>
                  <a:pt x="569119" y="259556"/>
                </a:lnTo>
                <a:lnTo>
                  <a:pt x="585788" y="276225"/>
                </a:lnTo>
                <a:lnTo>
                  <a:pt x="614363" y="307181"/>
                </a:lnTo>
                <a:lnTo>
                  <a:pt x="628650" y="326231"/>
                </a:lnTo>
                <a:lnTo>
                  <a:pt x="647700" y="359568"/>
                </a:lnTo>
                <a:lnTo>
                  <a:pt x="661988" y="388143"/>
                </a:lnTo>
                <a:lnTo>
                  <a:pt x="676275" y="423862"/>
                </a:lnTo>
                <a:lnTo>
                  <a:pt x="688182" y="471487"/>
                </a:lnTo>
                <a:lnTo>
                  <a:pt x="697707" y="540543"/>
                </a:lnTo>
                <a:lnTo>
                  <a:pt x="695325" y="576262"/>
                </a:lnTo>
                <a:lnTo>
                  <a:pt x="685800" y="621506"/>
                </a:lnTo>
                <a:lnTo>
                  <a:pt x="676275" y="654843"/>
                </a:lnTo>
                <a:lnTo>
                  <a:pt x="654844" y="685800"/>
                </a:lnTo>
                <a:lnTo>
                  <a:pt x="640557" y="695325"/>
                </a:lnTo>
                <a:lnTo>
                  <a:pt x="623888" y="700087"/>
                </a:lnTo>
                <a:lnTo>
                  <a:pt x="614363" y="700087"/>
                </a:lnTo>
                <a:lnTo>
                  <a:pt x="583407" y="688181"/>
                </a:lnTo>
                <a:lnTo>
                  <a:pt x="561975" y="676275"/>
                </a:lnTo>
                <a:lnTo>
                  <a:pt x="542925" y="657225"/>
                </a:lnTo>
                <a:lnTo>
                  <a:pt x="507207" y="609600"/>
                </a:lnTo>
                <a:lnTo>
                  <a:pt x="431007" y="497681"/>
                </a:lnTo>
                <a:lnTo>
                  <a:pt x="316707" y="3381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66A1BCF-059D-1642-9116-4AACED319C58}"/>
              </a:ext>
            </a:extLst>
          </p:cNvPr>
          <p:cNvSpPr/>
          <p:nvPr/>
        </p:nvSpPr>
        <p:spPr>
          <a:xfrm>
            <a:off x="4789488" y="3789363"/>
            <a:ext cx="2640012" cy="534987"/>
          </a:xfrm>
          <a:custGeom>
            <a:avLst/>
            <a:gdLst>
              <a:gd name="connsiteX0" fmla="*/ 759619 w 2640806"/>
              <a:gd name="connsiteY0" fmla="*/ 223837 h 535781"/>
              <a:gd name="connsiteX1" fmla="*/ 1054894 w 2640806"/>
              <a:gd name="connsiteY1" fmla="*/ 173831 h 535781"/>
              <a:gd name="connsiteX2" fmla="*/ 1364456 w 2640806"/>
              <a:gd name="connsiteY2" fmla="*/ 126206 h 535781"/>
              <a:gd name="connsiteX3" fmla="*/ 1497806 w 2640806"/>
              <a:gd name="connsiteY3" fmla="*/ 107156 h 535781"/>
              <a:gd name="connsiteX4" fmla="*/ 1735931 w 2640806"/>
              <a:gd name="connsiteY4" fmla="*/ 88106 h 535781"/>
              <a:gd name="connsiteX5" fmla="*/ 1952625 w 2640806"/>
              <a:gd name="connsiteY5" fmla="*/ 66675 h 535781"/>
              <a:gd name="connsiteX6" fmla="*/ 2119312 w 2640806"/>
              <a:gd name="connsiteY6" fmla="*/ 42862 h 535781"/>
              <a:gd name="connsiteX7" fmla="*/ 2231231 w 2640806"/>
              <a:gd name="connsiteY7" fmla="*/ 19050 h 535781"/>
              <a:gd name="connsiteX8" fmla="*/ 2250281 w 2640806"/>
              <a:gd name="connsiteY8" fmla="*/ 7144 h 535781"/>
              <a:gd name="connsiteX9" fmla="*/ 2262187 w 2640806"/>
              <a:gd name="connsiteY9" fmla="*/ 2381 h 535781"/>
              <a:gd name="connsiteX10" fmla="*/ 2278856 w 2640806"/>
              <a:gd name="connsiteY10" fmla="*/ 0 h 535781"/>
              <a:gd name="connsiteX11" fmla="*/ 2295525 w 2640806"/>
              <a:gd name="connsiteY11" fmla="*/ 0 h 535781"/>
              <a:gd name="connsiteX12" fmla="*/ 2326481 w 2640806"/>
              <a:gd name="connsiteY12" fmla="*/ 4762 h 535781"/>
              <a:gd name="connsiteX13" fmla="*/ 2381250 w 2640806"/>
              <a:gd name="connsiteY13" fmla="*/ 19050 h 535781"/>
              <a:gd name="connsiteX14" fmla="*/ 2464594 w 2640806"/>
              <a:gd name="connsiteY14" fmla="*/ 54769 h 535781"/>
              <a:gd name="connsiteX15" fmla="*/ 2559844 w 2640806"/>
              <a:gd name="connsiteY15" fmla="*/ 102394 h 535781"/>
              <a:gd name="connsiteX16" fmla="*/ 2583656 w 2640806"/>
              <a:gd name="connsiteY16" fmla="*/ 121444 h 535781"/>
              <a:gd name="connsiteX17" fmla="*/ 2612231 w 2640806"/>
              <a:gd name="connsiteY17" fmla="*/ 150019 h 535781"/>
              <a:gd name="connsiteX18" fmla="*/ 2626519 w 2640806"/>
              <a:gd name="connsiteY18" fmla="*/ 166687 h 535781"/>
              <a:gd name="connsiteX19" fmla="*/ 2638425 w 2640806"/>
              <a:gd name="connsiteY19" fmla="*/ 190500 h 535781"/>
              <a:gd name="connsiteX20" fmla="*/ 2640806 w 2640806"/>
              <a:gd name="connsiteY20" fmla="*/ 204787 h 535781"/>
              <a:gd name="connsiteX21" fmla="*/ 2636044 w 2640806"/>
              <a:gd name="connsiteY21" fmla="*/ 223837 h 535781"/>
              <a:gd name="connsiteX22" fmla="*/ 2619375 w 2640806"/>
              <a:gd name="connsiteY22" fmla="*/ 242887 h 535781"/>
              <a:gd name="connsiteX23" fmla="*/ 2588419 w 2640806"/>
              <a:gd name="connsiteY23" fmla="*/ 254794 h 535781"/>
              <a:gd name="connsiteX24" fmla="*/ 2524125 w 2640806"/>
              <a:gd name="connsiteY24" fmla="*/ 266700 h 535781"/>
              <a:gd name="connsiteX25" fmla="*/ 2471737 w 2640806"/>
              <a:gd name="connsiteY25" fmla="*/ 264319 h 535781"/>
              <a:gd name="connsiteX26" fmla="*/ 2395537 w 2640806"/>
              <a:gd name="connsiteY26" fmla="*/ 257175 h 535781"/>
              <a:gd name="connsiteX27" fmla="*/ 2243137 w 2640806"/>
              <a:gd name="connsiteY27" fmla="*/ 247650 h 535781"/>
              <a:gd name="connsiteX28" fmla="*/ 2066925 w 2640806"/>
              <a:gd name="connsiteY28" fmla="*/ 252412 h 535781"/>
              <a:gd name="connsiteX29" fmla="*/ 1828800 w 2640806"/>
              <a:gd name="connsiteY29" fmla="*/ 273844 h 535781"/>
              <a:gd name="connsiteX30" fmla="*/ 1681162 w 2640806"/>
              <a:gd name="connsiteY30" fmla="*/ 295275 h 535781"/>
              <a:gd name="connsiteX31" fmla="*/ 1352550 w 2640806"/>
              <a:gd name="connsiteY31" fmla="*/ 321469 h 535781"/>
              <a:gd name="connsiteX32" fmla="*/ 1164431 w 2640806"/>
              <a:gd name="connsiteY32" fmla="*/ 347662 h 535781"/>
              <a:gd name="connsiteX33" fmla="*/ 1026319 w 2640806"/>
              <a:gd name="connsiteY33" fmla="*/ 371475 h 535781"/>
              <a:gd name="connsiteX34" fmla="*/ 864394 w 2640806"/>
              <a:gd name="connsiteY34" fmla="*/ 407194 h 535781"/>
              <a:gd name="connsiteX35" fmla="*/ 666750 w 2640806"/>
              <a:gd name="connsiteY35" fmla="*/ 464344 h 535781"/>
              <a:gd name="connsiteX36" fmla="*/ 554831 w 2640806"/>
              <a:gd name="connsiteY36" fmla="*/ 504825 h 535781"/>
              <a:gd name="connsiteX37" fmla="*/ 507206 w 2640806"/>
              <a:gd name="connsiteY37" fmla="*/ 523875 h 535781"/>
              <a:gd name="connsiteX38" fmla="*/ 478631 w 2640806"/>
              <a:gd name="connsiteY38" fmla="*/ 531019 h 535781"/>
              <a:gd name="connsiteX39" fmla="*/ 450056 w 2640806"/>
              <a:gd name="connsiteY39" fmla="*/ 535781 h 535781"/>
              <a:gd name="connsiteX40" fmla="*/ 411956 w 2640806"/>
              <a:gd name="connsiteY40" fmla="*/ 531019 h 535781"/>
              <a:gd name="connsiteX41" fmla="*/ 352425 w 2640806"/>
              <a:gd name="connsiteY41" fmla="*/ 516731 h 535781"/>
              <a:gd name="connsiteX42" fmla="*/ 261937 w 2640806"/>
              <a:gd name="connsiteY42" fmla="*/ 478631 h 535781"/>
              <a:gd name="connsiteX43" fmla="*/ 157162 w 2640806"/>
              <a:gd name="connsiteY43" fmla="*/ 414337 h 535781"/>
              <a:gd name="connsiteX44" fmla="*/ 100012 w 2640806"/>
              <a:gd name="connsiteY44" fmla="*/ 373856 h 535781"/>
              <a:gd name="connsiteX45" fmla="*/ 38100 w 2640806"/>
              <a:gd name="connsiteY45" fmla="*/ 326231 h 535781"/>
              <a:gd name="connsiteX46" fmla="*/ 21431 w 2640806"/>
              <a:gd name="connsiteY46" fmla="*/ 309562 h 535781"/>
              <a:gd name="connsiteX47" fmla="*/ 7144 w 2640806"/>
              <a:gd name="connsiteY47" fmla="*/ 290512 h 535781"/>
              <a:gd name="connsiteX48" fmla="*/ 2381 w 2640806"/>
              <a:gd name="connsiteY48" fmla="*/ 271462 h 535781"/>
              <a:gd name="connsiteX49" fmla="*/ 0 w 2640806"/>
              <a:gd name="connsiteY49" fmla="*/ 254794 h 535781"/>
              <a:gd name="connsiteX50" fmla="*/ 2381 w 2640806"/>
              <a:gd name="connsiteY50" fmla="*/ 240506 h 535781"/>
              <a:gd name="connsiteX51" fmla="*/ 14287 w 2640806"/>
              <a:gd name="connsiteY51" fmla="*/ 233362 h 535781"/>
              <a:gd name="connsiteX52" fmla="*/ 30956 w 2640806"/>
              <a:gd name="connsiteY52" fmla="*/ 228600 h 535781"/>
              <a:gd name="connsiteX53" fmla="*/ 52387 w 2640806"/>
              <a:gd name="connsiteY53" fmla="*/ 230981 h 535781"/>
              <a:gd name="connsiteX54" fmla="*/ 104775 w 2640806"/>
              <a:gd name="connsiteY54" fmla="*/ 250031 h 535781"/>
              <a:gd name="connsiteX55" fmla="*/ 138112 w 2640806"/>
              <a:gd name="connsiteY55" fmla="*/ 261937 h 535781"/>
              <a:gd name="connsiteX56" fmla="*/ 190500 w 2640806"/>
              <a:gd name="connsiteY56" fmla="*/ 276225 h 535781"/>
              <a:gd name="connsiteX57" fmla="*/ 285750 w 2640806"/>
              <a:gd name="connsiteY57" fmla="*/ 285750 h 535781"/>
              <a:gd name="connsiteX58" fmla="*/ 381000 w 2640806"/>
              <a:gd name="connsiteY58" fmla="*/ 288131 h 535781"/>
              <a:gd name="connsiteX59" fmla="*/ 421481 w 2640806"/>
              <a:gd name="connsiteY59" fmla="*/ 285750 h 535781"/>
              <a:gd name="connsiteX60" fmla="*/ 511969 w 2640806"/>
              <a:gd name="connsiteY60" fmla="*/ 264319 h 535781"/>
              <a:gd name="connsiteX61" fmla="*/ 759619 w 2640806"/>
              <a:gd name="connsiteY61" fmla="*/ 223837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40806" h="535781">
                <a:moveTo>
                  <a:pt x="759619" y="223837"/>
                </a:moveTo>
                <a:lnTo>
                  <a:pt x="1054894" y="173831"/>
                </a:lnTo>
                <a:lnTo>
                  <a:pt x="1364456" y="126206"/>
                </a:lnTo>
                <a:lnTo>
                  <a:pt x="1497806" y="107156"/>
                </a:lnTo>
                <a:lnTo>
                  <a:pt x="1735931" y="88106"/>
                </a:lnTo>
                <a:lnTo>
                  <a:pt x="1952625" y="66675"/>
                </a:lnTo>
                <a:lnTo>
                  <a:pt x="2119312" y="42862"/>
                </a:lnTo>
                <a:lnTo>
                  <a:pt x="2231231" y="19050"/>
                </a:lnTo>
                <a:lnTo>
                  <a:pt x="2250281" y="7144"/>
                </a:lnTo>
                <a:lnTo>
                  <a:pt x="2262187" y="2381"/>
                </a:lnTo>
                <a:lnTo>
                  <a:pt x="2278856" y="0"/>
                </a:lnTo>
                <a:lnTo>
                  <a:pt x="2295525" y="0"/>
                </a:lnTo>
                <a:lnTo>
                  <a:pt x="2326481" y="4762"/>
                </a:lnTo>
                <a:lnTo>
                  <a:pt x="2381250" y="19050"/>
                </a:lnTo>
                <a:lnTo>
                  <a:pt x="2464594" y="54769"/>
                </a:lnTo>
                <a:lnTo>
                  <a:pt x="2559844" y="102394"/>
                </a:lnTo>
                <a:lnTo>
                  <a:pt x="2583656" y="121444"/>
                </a:lnTo>
                <a:lnTo>
                  <a:pt x="2612231" y="150019"/>
                </a:lnTo>
                <a:lnTo>
                  <a:pt x="2626519" y="166687"/>
                </a:lnTo>
                <a:lnTo>
                  <a:pt x="2638425" y="190500"/>
                </a:lnTo>
                <a:lnTo>
                  <a:pt x="2640806" y="204787"/>
                </a:lnTo>
                <a:lnTo>
                  <a:pt x="2636044" y="223837"/>
                </a:lnTo>
                <a:lnTo>
                  <a:pt x="2619375" y="242887"/>
                </a:lnTo>
                <a:lnTo>
                  <a:pt x="2588419" y="254794"/>
                </a:lnTo>
                <a:lnTo>
                  <a:pt x="2524125" y="266700"/>
                </a:lnTo>
                <a:lnTo>
                  <a:pt x="2471737" y="264319"/>
                </a:lnTo>
                <a:lnTo>
                  <a:pt x="2395537" y="257175"/>
                </a:lnTo>
                <a:lnTo>
                  <a:pt x="2243137" y="247650"/>
                </a:lnTo>
                <a:lnTo>
                  <a:pt x="2066925" y="252412"/>
                </a:lnTo>
                <a:lnTo>
                  <a:pt x="1828800" y="273844"/>
                </a:lnTo>
                <a:lnTo>
                  <a:pt x="1681162" y="295275"/>
                </a:lnTo>
                <a:lnTo>
                  <a:pt x="1352550" y="321469"/>
                </a:lnTo>
                <a:lnTo>
                  <a:pt x="1164431" y="347662"/>
                </a:lnTo>
                <a:lnTo>
                  <a:pt x="1026319" y="371475"/>
                </a:lnTo>
                <a:lnTo>
                  <a:pt x="864394" y="407194"/>
                </a:lnTo>
                <a:lnTo>
                  <a:pt x="666750" y="464344"/>
                </a:lnTo>
                <a:lnTo>
                  <a:pt x="554831" y="504825"/>
                </a:lnTo>
                <a:lnTo>
                  <a:pt x="507206" y="523875"/>
                </a:lnTo>
                <a:lnTo>
                  <a:pt x="478631" y="531019"/>
                </a:lnTo>
                <a:lnTo>
                  <a:pt x="450056" y="535781"/>
                </a:lnTo>
                <a:lnTo>
                  <a:pt x="411956" y="531019"/>
                </a:lnTo>
                <a:lnTo>
                  <a:pt x="352425" y="516731"/>
                </a:lnTo>
                <a:lnTo>
                  <a:pt x="261937" y="478631"/>
                </a:lnTo>
                <a:lnTo>
                  <a:pt x="157162" y="414337"/>
                </a:lnTo>
                <a:lnTo>
                  <a:pt x="100012" y="373856"/>
                </a:lnTo>
                <a:lnTo>
                  <a:pt x="38100" y="326231"/>
                </a:lnTo>
                <a:lnTo>
                  <a:pt x="21431" y="309562"/>
                </a:lnTo>
                <a:lnTo>
                  <a:pt x="7144" y="290512"/>
                </a:lnTo>
                <a:lnTo>
                  <a:pt x="2381" y="271462"/>
                </a:lnTo>
                <a:lnTo>
                  <a:pt x="0" y="254794"/>
                </a:lnTo>
                <a:lnTo>
                  <a:pt x="2381" y="240506"/>
                </a:lnTo>
                <a:lnTo>
                  <a:pt x="14287" y="233362"/>
                </a:lnTo>
                <a:lnTo>
                  <a:pt x="30956" y="228600"/>
                </a:lnTo>
                <a:lnTo>
                  <a:pt x="52387" y="230981"/>
                </a:lnTo>
                <a:lnTo>
                  <a:pt x="104775" y="250031"/>
                </a:lnTo>
                <a:lnTo>
                  <a:pt x="138112" y="261937"/>
                </a:lnTo>
                <a:lnTo>
                  <a:pt x="190500" y="276225"/>
                </a:lnTo>
                <a:lnTo>
                  <a:pt x="285750" y="285750"/>
                </a:lnTo>
                <a:lnTo>
                  <a:pt x="381000" y="288131"/>
                </a:lnTo>
                <a:cubicBezTo>
                  <a:pt x="419892" y="285700"/>
                  <a:pt x="406375" y="285750"/>
                  <a:pt x="421481" y="285750"/>
                </a:cubicBezTo>
                <a:lnTo>
                  <a:pt x="511969" y="264319"/>
                </a:lnTo>
                <a:lnTo>
                  <a:pt x="759619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48B64F29-DB38-A848-BFF4-D30F763A7D86}"/>
              </a:ext>
            </a:extLst>
          </p:cNvPr>
          <p:cNvSpPr/>
          <p:nvPr/>
        </p:nvSpPr>
        <p:spPr>
          <a:xfrm rot="16200000">
            <a:off x="4086225" y="3513138"/>
            <a:ext cx="4491038" cy="519112"/>
          </a:xfrm>
          <a:custGeom>
            <a:avLst/>
            <a:gdLst>
              <a:gd name="connsiteX0" fmla="*/ 2542032 w 4491533"/>
              <a:gd name="connsiteY0" fmla="*/ 193853 h 519379"/>
              <a:gd name="connsiteX1" fmla="*/ 3032151 w 4491533"/>
              <a:gd name="connsiteY1" fmla="*/ 193853 h 519379"/>
              <a:gd name="connsiteX2" fmla="*/ 3394253 w 4491533"/>
              <a:gd name="connsiteY2" fmla="*/ 193853 h 519379"/>
              <a:gd name="connsiteX3" fmla="*/ 3547872 w 4491533"/>
              <a:gd name="connsiteY3" fmla="*/ 193853 h 519379"/>
              <a:gd name="connsiteX4" fmla="*/ 3716122 w 4491533"/>
              <a:gd name="connsiteY4" fmla="*/ 193853 h 519379"/>
              <a:gd name="connsiteX5" fmla="*/ 3880714 w 4491533"/>
              <a:gd name="connsiteY5" fmla="*/ 193853 h 519379"/>
              <a:gd name="connsiteX6" fmla="*/ 3946551 w 4491533"/>
              <a:gd name="connsiteY6" fmla="*/ 193853 h 519379"/>
              <a:gd name="connsiteX7" fmla="*/ 4045306 w 4491533"/>
              <a:gd name="connsiteY7" fmla="*/ 193853 h 519379"/>
              <a:gd name="connsiteX8" fmla="*/ 4085539 w 4491533"/>
              <a:gd name="connsiteY8" fmla="*/ 190195 h 519379"/>
              <a:gd name="connsiteX9" fmla="*/ 4140403 w 4491533"/>
              <a:gd name="connsiteY9" fmla="*/ 182880 h 519379"/>
              <a:gd name="connsiteX10" fmla="*/ 4202583 w 4491533"/>
              <a:gd name="connsiteY10" fmla="*/ 168249 h 519379"/>
              <a:gd name="connsiteX11" fmla="*/ 4246474 w 4491533"/>
              <a:gd name="connsiteY11" fmla="*/ 153619 h 519379"/>
              <a:gd name="connsiteX12" fmla="*/ 4290365 w 4491533"/>
              <a:gd name="connsiteY12" fmla="*/ 135331 h 519379"/>
              <a:gd name="connsiteX13" fmla="*/ 4345229 w 4491533"/>
              <a:gd name="connsiteY13" fmla="*/ 102413 h 519379"/>
              <a:gd name="connsiteX14" fmla="*/ 4389120 w 4491533"/>
              <a:gd name="connsiteY14" fmla="*/ 69494 h 519379"/>
              <a:gd name="connsiteX15" fmla="*/ 4443984 w 4491533"/>
              <a:gd name="connsiteY15" fmla="*/ 18288 h 519379"/>
              <a:gd name="connsiteX16" fmla="*/ 4465930 w 4491533"/>
              <a:gd name="connsiteY16" fmla="*/ 0 h 519379"/>
              <a:gd name="connsiteX17" fmla="*/ 4476903 w 4491533"/>
              <a:gd name="connsiteY17" fmla="*/ 0 h 519379"/>
              <a:gd name="connsiteX18" fmla="*/ 4484218 w 4491533"/>
              <a:gd name="connsiteY18" fmla="*/ 7315 h 519379"/>
              <a:gd name="connsiteX19" fmla="*/ 4491533 w 4491533"/>
              <a:gd name="connsiteY19" fmla="*/ 18288 h 519379"/>
              <a:gd name="connsiteX20" fmla="*/ 4491533 w 4491533"/>
              <a:gd name="connsiteY20" fmla="*/ 47549 h 519379"/>
              <a:gd name="connsiteX21" fmla="*/ 4484218 w 4491533"/>
              <a:gd name="connsiteY21" fmla="*/ 117043 h 519379"/>
              <a:gd name="connsiteX22" fmla="*/ 4469587 w 4491533"/>
              <a:gd name="connsiteY22" fmla="*/ 179222 h 519379"/>
              <a:gd name="connsiteX23" fmla="*/ 4418381 w 4491533"/>
              <a:gd name="connsiteY23" fmla="*/ 292608 h 519379"/>
              <a:gd name="connsiteX24" fmla="*/ 4348887 w 4491533"/>
              <a:gd name="connsiteY24" fmla="*/ 427939 h 519379"/>
              <a:gd name="connsiteX25" fmla="*/ 4304995 w 4491533"/>
              <a:gd name="connsiteY25" fmla="*/ 486461 h 519379"/>
              <a:gd name="connsiteX26" fmla="*/ 4275735 w 4491533"/>
              <a:gd name="connsiteY26" fmla="*/ 508406 h 519379"/>
              <a:gd name="connsiteX27" fmla="*/ 4242816 w 4491533"/>
              <a:gd name="connsiteY27" fmla="*/ 519379 h 519379"/>
              <a:gd name="connsiteX28" fmla="*/ 4195267 w 4491533"/>
              <a:gd name="connsiteY28" fmla="*/ 512064 h 519379"/>
              <a:gd name="connsiteX29" fmla="*/ 4100170 w 4491533"/>
              <a:gd name="connsiteY29" fmla="*/ 486461 h 519379"/>
              <a:gd name="connsiteX30" fmla="*/ 3862426 w 4491533"/>
              <a:gd name="connsiteY30" fmla="*/ 468173 h 519379"/>
              <a:gd name="connsiteX31" fmla="*/ 3573475 w 4491533"/>
              <a:gd name="connsiteY31" fmla="*/ 446227 h 519379"/>
              <a:gd name="connsiteX32" fmla="*/ 3200400 w 4491533"/>
              <a:gd name="connsiteY32" fmla="*/ 438912 h 519379"/>
              <a:gd name="connsiteX33" fmla="*/ 2816352 w 4491533"/>
              <a:gd name="connsiteY33" fmla="*/ 438912 h 519379"/>
              <a:gd name="connsiteX34" fmla="*/ 2168957 w 4491533"/>
              <a:gd name="connsiteY34" fmla="*/ 438912 h 519379"/>
              <a:gd name="connsiteX35" fmla="*/ 2117751 w 4491533"/>
              <a:gd name="connsiteY35" fmla="*/ 438912 h 519379"/>
              <a:gd name="connsiteX36" fmla="*/ 1404519 w 4491533"/>
              <a:gd name="connsiteY36" fmla="*/ 438912 h 519379"/>
              <a:gd name="connsiteX37" fmla="*/ 1126541 w 4491533"/>
              <a:gd name="connsiteY37" fmla="*/ 438912 h 519379"/>
              <a:gd name="connsiteX38" fmla="*/ 892455 w 4491533"/>
              <a:gd name="connsiteY38" fmla="*/ 438912 h 519379"/>
              <a:gd name="connsiteX39" fmla="*/ 654711 w 4491533"/>
              <a:gd name="connsiteY39" fmla="*/ 438912 h 519379"/>
              <a:gd name="connsiteX40" fmla="*/ 442570 w 4491533"/>
              <a:gd name="connsiteY40" fmla="*/ 438912 h 519379"/>
              <a:gd name="connsiteX41" fmla="*/ 248717 w 4491533"/>
              <a:gd name="connsiteY41" fmla="*/ 431597 h 519379"/>
              <a:gd name="connsiteX42" fmla="*/ 164592 w 4491533"/>
              <a:gd name="connsiteY42" fmla="*/ 416966 h 519379"/>
              <a:gd name="connsiteX43" fmla="*/ 91440 w 4491533"/>
              <a:gd name="connsiteY43" fmla="*/ 398678 h 519379"/>
              <a:gd name="connsiteX44" fmla="*/ 40234 w 4491533"/>
              <a:gd name="connsiteY44" fmla="*/ 384048 h 519379"/>
              <a:gd name="connsiteX45" fmla="*/ 21946 w 4491533"/>
              <a:gd name="connsiteY45" fmla="*/ 373075 h 519379"/>
              <a:gd name="connsiteX46" fmla="*/ 0 w 4491533"/>
              <a:gd name="connsiteY46" fmla="*/ 354787 h 519379"/>
              <a:gd name="connsiteX47" fmla="*/ 0 w 4491533"/>
              <a:gd name="connsiteY47" fmla="*/ 343814 h 519379"/>
              <a:gd name="connsiteX48" fmla="*/ 21946 w 4491533"/>
              <a:gd name="connsiteY48" fmla="*/ 318211 h 519379"/>
              <a:gd name="connsiteX49" fmla="*/ 47549 w 4491533"/>
              <a:gd name="connsiteY49" fmla="*/ 303581 h 519379"/>
              <a:gd name="connsiteX50" fmla="*/ 109728 w 4491533"/>
              <a:gd name="connsiteY50" fmla="*/ 277977 h 519379"/>
              <a:gd name="connsiteX51" fmla="*/ 197511 w 4491533"/>
              <a:gd name="connsiteY51" fmla="*/ 256032 h 519379"/>
              <a:gd name="connsiteX52" fmla="*/ 303581 w 4491533"/>
              <a:gd name="connsiteY52" fmla="*/ 234086 h 519379"/>
              <a:gd name="connsiteX53" fmla="*/ 384048 w 4491533"/>
              <a:gd name="connsiteY53" fmla="*/ 223113 h 519379"/>
              <a:gd name="connsiteX54" fmla="*/ 552298 w 4491533"/>
              <a:gd name="connsiteY54" fmla="*/ 215798 h 519379"/>
              <a:gd name="connsiteX55" fmla="*/ 768096 w 4491533"/>
              <a:gd name="connsiteY55" fmla="*/ 212141 h 519379"/>
              <a:gd name="connsiteX56" fmla="*/ 1071677 w 4491533"/>
              <a:gd name="connsiteY56" fmla="*/ 208483 h 519379"/>
              <a:gd name="connsiteX57" fmla="*/ 1378915 w 4491533"/>
              <a:gd name="connsiteY57" fmla="*/ 201168 h 519379"/>
              <a:gd name="connsiteX58" fmla="*/ 1722730 w 4491533"/>
              <a:gd name="connsiteY58" fmla="*/ 197510 h 519379"/>
              <a:gd name="connsiteX59" fmla="*/ 2542032 w 4491533"/>
              <a:gd name="connsiteY59" fmla="*/ 193853 h 519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491533" h="519379">
                <a:moveTo>
                  <a:pt x="2542032" y="193853"/>
                </a:moveTo>
                <a:lnTo>
                  <a:pt x="3032151" y="193853"/>
                </a:lnTo>
                <a:lnTo>
                  <a:pt x="3394253" y="193853"/>
                </a:lnTo>
                <a:lnTo>
                  <a:pt x="3547872" y="193853"/>
                </a:lnTo>
                <a:lnTo>
                  <a:pt x="3716122" y="193853"/>
                </a:lnTo>
                <a:lnTo>
                  <a:pt x="3880714" y="193853"/>
                </a:lnTo>
                <a:lnTo>
                  <a:pt x="3946551" y="193853"/>
                </a:lnTo>
                <a:lnTo>
                  <a:pt x="4045306" y="193853"/>
                </a:lnTo>
                <a:lnTo>
                  <a:pt x="4085539" y="190195"/>
                </a:lnTo>
                <a:lnTo>
                  <a:pt x="4140403" y="182880"/>
                </a:lnTo>
                <a:lnTo>
                  <a:pt x="4202583" y="168249"/>
                </a:lnTo>
                <a:lnTo>
                  <a:pt x="4246474" y="153619"/>
                </a:lnTo>
                <a:lnTo>
                  <a:pt x="4290365" y="135331"/>
                </a:lnTo>
                <a:lnTo>
                  <a:pt x="4345229" y="102413"/>
                </a:lnTo>
                <a:lnTo>
                  <a:pt x="4389120" y="69494"/>
                </a:lnTo>
                <a:lnTo>
                  <a:pt x="4443984" y="18288"/>
                </a:lnTo>
                <a:lnTo>
                  <a:pt x="4465930" y="0"/>
                </a:lnTo>
                <a:lnTo>
                  <a:pt x="4476903" y="0"/>
                </a:lnTo>
                <a:lnTo>
                  <a:pt x="4484218" y="7315"/>
                </a:lnTo>
                <a:lnTo>
                  <a:pt x="4491533" y="18288"/>
                </a:lnTo>
                <a:lnTo>
                  <a:pt x="4491533" y="47549"/>
                </a:lnTo>
                <a:lnTo>
                  <a:pt x="4484218" y="117043"/>
                </a:lnTo>
                <a:lnTo>
                  <a:pt x="4469587" y="179222"/>
                </a:lnTo>
                <a:lnTo>
                  <a:pt x="4418381" y="292608"/>
                </a:lnTo>
                <a:lnTo>
                  <a:pt x="4348887" y="427939"/>
                </a:lnTo>
                <a:lnTo>
                  <a:pt x="4304995" y="486461"/>
                </a:lnTo>
                <a:lnTo>
                  <a:pt x="4275735" y="508406"/>
                </a:lnTo>
                <a:lnTo>
                  <a:pt x="4242816" y="519379"/>
                </a:lnTo>
                <a:lnTo>
                  <a:pt x="4195267" y="512064"/>
                </a:lnTo>
                <a:lnTo>
                  <a:pt x="4100170" y="486461"/>
                </a:lnTo>
                <a:lnTo>
                  <a:pt x="3862426" y="468173"/>
                </a:lnTo>
                <a:lnTo>
                  <a:pt x="3573475" y="446227"/>
                </a:lnTo>
                <a:lnTo>
                  <a:pt x="3200400" y="438912"/>
                </a:lnTo>
                <a:lnTo>
                  <a:pt x="2816352" y="438912"/>
                </a:lnTo>
                <a:lnTo>
                  <a:pt x="2168957" y="438912"/>
                </a:lnTo>
                <a:lnTo>
                  <a:pt x="2117751" y="438912"/>
                </a:lnTo>
                <a:lnTo>
                  <a:pt x="1404519" y="438912"/>
                </a:lnTo>
                <a:lnTo>
                  <a:pt x="1126541" y="438912"/>
                </a:lnTo>
                <a:lnTo>
                  <a:pt x="892455" y="438912"/>
                </a:lnTo>
                <a:lnTo>
                  <a:pt x="654711" y="438912"/>
                </a:lnTo>
                <a:lnTo>
                  <a:pt x="442570" y="438912"/>
                </a:lnTo>
                <a:lnTo>
                  <a:pt x="248717" y="431597"/>
                </a:lnTo>
                <a:lnTo>
                  <a:pt x="164592" y="416966"/>
                </a:lnTo>
                <a:lnTo>
                  <a:pt x="91440" y="398678"/>
                </a:lnTo>
                <a:lnTo>
                  <a:pt x="40234" y="384048"/>
                </a:lnTo>
                <a:lnTo>
                  <a:pt x="21946" y="373075"/>
                </a:lnTo>
                <a:lnTo>
                  <a:pt x="0" y="354787"/>
                </a:lnTo>
                <a:lnTo>
                  <a:pt x="0" y="343814"/>
                </a:lnTo>
                <a:lnTo>
                  <a:pt x="21946" y="318211"/>
                </a:lnTo>
                <a:lnTo>
                  <a:pt x="47549" y="303581"/>
                </a:lnTo>
                <a:lnTo>
                  <a:pt x="109728" y="277977"/>
                </a:lnTo>
                <a:lnTo>
                  <a:pt x="197511" y="256032"/>
                </a:lnTo>
                <a:lnTo>
                  <a:pt x="303581" y="234086"/>
                </a:lnTo>
                <a:lnTo>
                  <a:pt x="384048" y="223113"/>
                </a:lnTo>
                <a:lnTo>
                  <a:pt x="552298" y="215798"/>
                </a:lnTo>
                <a:lnTo>
                  <a:pt x="768096" y="212141"/>
                </a:lnTo>
                <a:lnTo>
                  <a:pt x="1071677" y="208483"/>
                </a:lnTo>
                <a:lnTo>
                  <a:pt x="1378915" y="201168"/>
                </a:lnTo>
                <a:lnTo>
                  <a:pt x="1722730" y="197510"/>
                </a:lnTo>
                <a:lnTo>
                  <a:pt x="2542032" y="1938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4A2B9F-CA87-4417-8218-90A2727864A0}"/>
              </a:ext>
            </a:extLst>
          </p:cNvPr>
          <p:cNvGrpSpPr/>
          <p:nvPr/>
        </p:nvGrpSpPr>
        <p:grpSpPr>
          <a:xfrm>
            <a:off x="2528888" y="1527175"/>
            <a:ext cx="4914900" cy="4491038"/>
            <a:chOff x="2667000" y="1679575"/>
            <a:chExt cx="4914900" cy="4491038"/>
          </a:xfrm>
        </p:grpSpPr>
        <p:sp>
          <p:nvSpPr>
            <p:cNvPr id="12" name="フリーフォーム 92">
              <a:extLst>
                <a:ext uri="{FF2B5EF4-FFF2-40B4-BE49-F238E27FC236}">
                  <a16:creationId xmlns:a16="http://schemas.microsoft.com/office/drawing/2014/main" id="{1CE5A1F7-71B6-4665-A822-04B61A8D75C1}"/>
                </a:ext>
              </a:extLst>
            </p:cNvPr>
            <p:cNvSpPr/>
            <p:nvPr/>
          </p:nvSpPr>
          <p:spPr>
            <a:xfrm>
              <a:off x="2841625" y="23050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3">
              <a:extLst>
                <a:ext uri="{FF2B5EF4-FFF2-40B4-BE49-F238E27FC236}">
                  <a16:creationId xmlns:a16="http://schemas.microsoft.com/office/drawing/2014/main" id="{DABE75FD-8DE4-4023-A6E1-20168C10266E}"/>
                </a:ext>
              </a:extLst>
            </p:cNvPr>
            <p:cNvSpPr/>
            <p:nvPr/>
          </p:nvSpPr>
          <p:spPr>
            <a:xfrm>
              <a:off x="4367213" y="20955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4">
              <a:extLst>
                <a:ext uri="{FF2B5EF4-FFF2-40B4-BE49-F238E27FC236}">
                  <a16:creationId xmlns:a16="http://schemas.microsoft.com/office/drawing/2014/main" id="{036D09B9-7974-4D1E-AFC1-6E12A6848D4D}"/>
                </a:ext>
              </a:extLst>
            </p:cNvPr>
            <p:cNvSpPr/>
            <p:nvPr/>
          </p:nvSpPr>
          <p:spPr>
            <a:xfrm>
              <a:off x="2809875" y="31988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6">
              <a:extLst>
                <a:ext uri="{FF2B5EF4-FFF2-40B4-BE49-F238E27FC236}">
                  <a16:creationId xmlns:a16="http://schemas.microsoft.com/office/drawing/2014/main" id="{04AEE0FC-F766-4C83-A4FD-35936B091EF3}"/>
                </a:ext>
              </a:extLst>
            </p:cNvPr>
            <p:cNvSpPr/>
            <p:nvPr/>
          </p:nvSpPr>
          <p:spPr>
            <a:xfrm>
              <a:off x="5138738" y="31035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7">
              <a:extLst>
                <a:ext uri="{FF2B5EF4-FFF2-40B4-BE49-F238E27FC236}">
                  <a16:creationId xmlns:a16="http://schemas.microsoft.com/office/drawing/2014/main" id="{A9CEA9C5-3257-458F-A3AE-08BC61B441EF}"/>
                </a:ext>
              </a:extLst>
            </p:cNvPr>
            <p:cNvSpPr/>
            <p:nvPr/>
          </p:nvSpPr>
          <p:spPr>
            <a:xfrm>
              <a:off x="5310188" y="22288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0">
              <a:extLst>
                <a:ext uri="{FF2B5EF4-FFF2-40B4-BE49-F238E27FC236}">
                  <a16:creationId xmlns:a16="http://schemas.microsoft.com/office/drawing/2014/main" id="{859C3255-D990-408E-8B50-4AD92F10D2D9}"/>
                </a:ext>
              </a:extLst>
            </p:cNvPr>
            <p:cNvSpPr/>
            <p:nvPr/>
          </p:nvSpPr>
          <p:spPr>
            <a:xfrm rot="16200000">
              <a:off x="1833563" y="36830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92DEFB3C-4F02-4B05-9CCA-FA11D4A008CF}"/>
                </a:ext>
              </a:extLst>
            </p:cNvPr>
            <p:cNvSpPr/>
            <p:nvPr/>
          </p:nvSpPr>
          <p:spPr>
            <a:xfrm>
              <a:off x="2667000" y="35401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810DE1C4-CF38-4C1C-B36B-92629E9E867A}"/>
                </a:ext>
              </a:extLst>
            </p:cNvPr>
            <p:cNvSpPr/>
            <p:nvPr/>
          </p:nvSpPr>
          <p:spPr>
            <a:xfrm>
              <a:off x="4022725" y="38147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98">
              <a:extLst>
                <a:ext uri="{FF2B5EF4-FFF2-40B4-BE49-F238E27FC236}">
                  <a16:creationId xmlns:a16="http://schemas.microsoft.com/office/drawing/2014/main" id="{0D2BDAEE-6731-4958-A4BA-8C24E83AB20B}"/>
                </a:ext>
              </a:extLst>
            </p:cNvPr>
            <p:cNvSpPr/>
            <p:nvPr/>
          </p:nvSpPr>
          <p:spPr>
            <a:xfrm>
              <a:off x="4941888" y="39417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1">
              <a:extLst>
                <a:ext uri="{FF2B5EF4-FFF2-40B4-BE49-F238E27FC236}">
                  <a16:creationId xmlns:a16="http://schemas.microsoft.com/office/drawing/2014/main" id="{474BFC0A-3A72-44A7-A99B-99B141AA13CF}"/>
                </a:ext>
              </a:extLst>
            </p:cNvPr>
            <p:cNvSpPr/>
            <p:nvPr/>
          </p:nvSpPr>
          <p:spPr>
            <a:xfrm rot="16200000">
              <a:off x="4238625" y="36655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6681439-55D2-4A1A-93FE-7E45BDC09447}"/>
              </a:ext>
            </a:extLst>
          </p:cNvPr>
          <p:cNvGrpSpPr/>
          <p:nvPr/>
        </p:nvGrpSpPr>
        <p:grpSpPr>
          <a:xfrm>
            <a:off x="2514600" y="1527175"/>
            <a:ext cx="4914900" cy="4491038"/>
            <a:chOff x="2514600" y="1527175"/>
            <a:chExt cx="4914900" cy="4491038"/>
          </a:xfrm>
        </p:grpSpPr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44D1858B-2B07-4705-8C85-1B1B6FCC61E8}"/>
                </a:ext>
              </a:extLst>
            </p:cNvPr>
            <p:cNvSpPr/>
            <p:nvPr/>
          </p:nvSpPr>
          <p:spPr>
            <a:xfrm>
              <a:off x="2689225" y="21526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3395015A-CAF6-45D7-9A00-849CE111B10E}"/>
                </a:ext>
              </a:extLst>
            </p:cNvPr>
            <p:cNvSpPr/>
            <p:nvPr/>
          </p:nvSpPr>
          <p:spPr>
            <a:xfrm>
              <a:off x="4214813" y="19431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4">
              <a:extLst>
                <a:ext uri="{FF2B5EF4-FFF2-40B4-BE49-F238E27FC236}">
                  <a16:creationId xmlns:a16="http://schemas.microsoft.com/office/drawing/2014/main" id="{58BB6A18-6EF6-4474-BA47-D5C38BED8D56}"/>
                </a:ext>
              </a:extLst>
            </p:cNvPr>
            <p:cNvSpPr/>
            <p:nvPr/>
          </p:nvSpPr>
          <p:spPr>
            <a:xfrm>
              <a:off x="2657475" y="30464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6">
              <a:extLst>
                <a:ext uri="{FF2B5EF4-FFF2-40B4-BE49-F238E27FC236}">
                  <a16:creationId xmlns:a16="http://schemas.microsoft.com/office/drawing/2014/main" id="{9D79A992-8298-469F-A145-F6E02AE56281}"/>
                </a:ext>
              </a:extLst>
            </p:cNvPr>
            <p:cNvSpPr/>
            <p:nvPr/>
          </p:nvSpPr>
          <p:spPr>
            <a:xfrm>
              <a:off x="4986338" y="29511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7">
              <a:extLst>
                <a:ext uri="{FF2B5EF4-FFF2-40B4-BE49-F238E27FC236}">
                  <a16:creationId xmlns:a16="http://schemas.microsoft.com/office/drawing/2014/main" id="{4B6BFBFB-458D-4423-9EAF-3451558D1EFD}"/>
                </a:ext>
              </a:extLst>
            </p:cNvPr>
            <p:cNvSpPr/>
            <p:nvPr/>
          </p:nvSpPr>
          <p:spPr>
            <a:xfrm>
              <a:off x="5157788" y="20764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0">
              <a:extLst>
                <a:ext uri="{FF2B5EF4-FFF2-40B4-BE49-F238E27FC236}">
                  <a16:creationId xmlns:a16="http://schemas.microsoft.com/office/drawing/2014/main" id="{FC3DB3D7-043C-47DC-B845-29BABFFA297D}"/>
                </a:ext>
              </a:extLst>
            </p:cNvPr>
            <p:cNvSpPr/>
            <p:nvPr/>
          </p:nvSpPr>
          <p:spPr>
            <a:xfrm rot="16200000">
              <a:off x="1681163" y="35306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3">
              <a:extLst>
                <a:ext uri="{FF2B5EF4-FFF2-40B4-BE49-F238E27FC236}">
                  <a16:creationId xmlns:a16="http://schemas.microsoft.com/office/drawing/2014/main" id="{3BA267B1-3200-4B87-8D80-8265EB673550}"/>
                </a:ext>
              </a:extLst>
            </p:cNvPr>
            <p:cNvSpPr/>
            <p:nvPr/>
          </p:nvSpPr>
          <p:spPr>
            <a:xfrm>
              <a:off x="2514600" y="33877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5">
              <a:extLst>
                <a:ext uri="{FF2B5EF4-FFF2-40B4-BE49-F238E27FC236}">
                  <a16:creationId xmlns:a16="http://schemas.microsoft.com/office/drawing/2014/main" id="{A643930B-C1A4-4A2F-8FA2-0F22738DE8C2}"/>
                </a:ext>
              </a:extLst>
            </p:cNvPr>
            <p:cNvSpPr/>
            <p:nvPr/>
          </p:nvSpPr>
          <p:spPr>
            <a:xfrm>
              <a:off x="3870325" y="36623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2" name="フリーフォーム 98">
              <a:extLst>
                <a:ext uri="{FF2B5EF4-FFF2-40B4-BE49-F238E27FC236}">
                  <a16:creationId xmlns:a16="http://schemas.microsoft.com/office/drawing/2014/main" id="{A60774F3-268A-44A0-A296-0D74C001CAB8}"/>
                </a:ext>
              </a:extLst>
            </p:cNvPr>
            <p:cNvSpPr/>
            <p:nvPr/>
          </p:nvSpPr>
          <p:spPr>
            <a:xfrm>
              <a:off x="4789488" y="37893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1">
              <a:extLst>
                <a:ext uri="{FF2B5EF4-FFF2-40B4-BE49-F238E27FC236}">
                  <a16:creationId xmlns:a16="http://schemas.microsoft.com/office/drawing/2014/main" id="{097DC33F-28BF-4A69-8FBA-79CEE8D59FC5}"/>
                </a:ext>
              </a:extLst>
            </p:cNvPr>
            <p:cNvSpPr/>
            <p:nvPr/>
          </p:nvSpPr>
          <p:spPr>
            <a:xfrm rot="16200000">
              <a:off x="4086225" y="35131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1380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EAA6F30A-6C11-2F4F-B6D4-1A8DBDD1D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6388B2-BA7E-4928-B07D-A134D2A57D41}"/>
              </a:ext>
            </a:extLst>
          </p:cNvPr>
          <p:cNvGrpSpPr/>
          <p:nvPr/>
        </p:nvGrpSpPr>
        <p:grpSpPr>
          <a:xfrm>
            <a:off x="2384425" y="1601788"/>
            <a:ext cx="4757738" cy="4508500"/>
            <a:chOff x="2384425" y="1601788"/>
            <a:chExt cx="4757738" cy="4508500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E098384-8132-DA4C-AC94-87E2570C5F81}"/>
                </a:ext>
              </a:extLst>
            </p:cNvPr>
            <p:cNvSpPr/>
            <p:nvPr/>
          </p:nvSpPr>
          <p:spPr>
            <a:xfrm>
              <a:off x="2395538" y="25622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33A2B35-6E0A-E94C-8603-18022E3D7A0D}"/>
                </a:ext>
              </a:extLst>
            </p:cNvPr>
            <p:cNvSpPr/>
            <p:nvPr/>
          </p:nvSpPr>
          <p:spPr>
            <a:xfrm>
              <a:off x="4375150" y="16017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FE2C08E-B33E-664F-910C-9C2BDA04A88B}"/>
                </a:ext>
              </a:extLst>
            </p:cNvPr>
            <p:cNvSpPr/>
            <p:nvPr/>
          </p:nvSpPr>
          <p:spPr>
            <a:xfrm>
              <a:off x="4648200" y="36480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9903ADF-46F3-6D42-9BA1-1BD55CA0091B}"/>
                </a:ext>
              </a:extLst>
            </p:cNvPr>
            <p:cNvSpPr/>
            <p:nvPr/>
          </p:nvSpPr>
          <p:spPr>
            <a:xfrm>
              <a:off x="6003925" y="48212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A7C7934-15BA-414A-BF1E-4A2699BE4727}"/>
                </a:ext>
              </a:extLst>
            </p:cNvPr>
            <p:cNvSpPr/>
            <p:nvPr/>
          </p:nvSpPr>
          <p:spPr>
            <a:xfrm>
              <a:off x="3862388" y="47990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4FA0B4E-3EE7-FA4C-8E2C-C1D29EEB132F}"/>
                </a:ext>
              </a:extLst>
            </p:cNvPr>
            <p:cNvSpPr/>
            <p:nvPr/>
          </p:nvSpPr>
          <p:spPr>
            <a:xfrm rot="16200000">
              <a:off x="1316832" y="35155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EC7D024-91D5-E34B-B918-FB57C5B821A8}"/>
                </a:ext>
              </a:extLst>
            </p:cNvPr>
            <p:cNvSpPr/>
            <p:nvPr/>
          </p:nvSpPr>
          <p:spPr>
            <a:xfrm rot="16200000">
              <a:off x="1938338" y="33416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D2490F5-3EFB-EA46-879D-AFA2B15AB061}"/>
                </a:ext>
              </a:extLst>
            </p:cNvPr>
            <p:cNvSpPr/>
            <p:nvPr/>
          </p:nvSpPr>
          <p:spPr>
            <a:xfrm>
              <a:off x="3570288" y="32686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B8F5AEB-44BD-D846-AB19-5B22A6FDCE7F}"/>
                </a:ext>
              </a:extLst>
            </p:cNvPr>
            <p:cNvSpPr/>
            <p:nvPr/>
          </p:nvSpPr>
          <p:spPr>
            <a:xfrm>
              <a:off x="4194175" y="24669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81D1A8D-0FFF-1647-97CF-125DCD0B95B6}"/>
                </a:ext>
              </a:extLst>
            </p:cNvPr>
            <p:cNvSpPr/>
            <p:nvPr/>
          </p:nvSpPr>
          <p:spPr>
            <a:xfrm>
              <a:off x="4437063" y="22844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AA92814-5AC7-BE4A-AB7C-14D9EAF0AA3D}"/>
                </a:ext>
              </a:extLst>
            </p:cNvPr>
            <p:cNvSpPr/>
            <p:nvPr/>
          </p:nvSpPr>
          <p:spPr>
            <a:xfrm>
              <a:off x="4946650" y="19573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0BACD1C-24BA-FC4C-96A6-C30D27D427D4}"/>
                </a:ext>
              </a:extLst>
            </p:cNvPr>
            <p:cNvSpPr/>
            <p:nvPr/>
          </p:nvSpPr>
          <p:spPr>
            <a:xfrm>
              <a:off x="5737225" y="18669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53CB34C-5235-EA4C-8559-A143703794F3}"/>
                </a:ext>
              </a:extLst>
            </p:cNvPr>
            <p:cNvSpPr/>
            <p:nvPr/>
          </p:nvSpPr>
          <p:spPr>
            <a:xfrm>
              <a:off x="4632325" y="30940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E274354-D5C2-264A-81E5-22F00A07C56E}"/>
                </a:ext>
              </a:extLst>
            </p:cNvPr>
            <p:cNvSpPr/>
            <p:nvPr/>
          </p:nvSpPr>
          <p:spPr>
            <a:xfrm>
              <a:off x="4017963" y="41671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9EF9513-28B6-F048-AAA1-59B7E1E08AD6}"/>
                </a:ext>
              </a:extLst>
            </p:cNvPr>
            <p:cNvSpPr/>
            <p:nvPr/>
          </p:nvSpPr>
          <p:spPr>
            <a:xfrm>
              <a:off x="5308600" y="44672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7BCE8B0-780E-684A-922C-B80BF45ACE78}"/>
                </a:ext>
              </a:extLst>
            </p:cNvPr>
            <p:cNvSpPr/>
            <p:nvPr/>
          </p:nvSpPr>
          <p:spPr>
            <a:xfrm>
              <a:off x="4886325" y="54562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646183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E00AAC1-69AE-EA49-98F7-A2E15112808B}"/>
              </a:ext>
            </a:extLst>
          </p:cNvPr>
          <p:cNvSpPr/>
          <p:nvPr/>
        </p:nvSpPr>
        <p:spPr>
          <a:xfrm>
            <a:off x="2430463" y="2808288"/>
            <a:ext cx="1857375" cy="530225"/>
          </a:xfrm>
          <a:custGeom>
            <a:avLst/>
            <a:gdLst>
              <a:gd name="connsiteX0" fmla="*/ 661988 w 1857375"/>
              <a:gd name="connsiteY0" fmla="*/ 252412 h 531019"/>
              <a:gd name="connsiteX1" fmla="*/ 1023938 w 1857375"/>
              <a:gd name="connsiteY1" fmla="*/ 171450 h 531019"/>
              <a:gd name="connsiteX2" fmla="*/ 1202532 w 1857375"/>
              <a:gd name="connsiteY2" fmla="*/ 138112 h 531019"/>
              <a:gd name="connsiteX3" fmla="*/ 1352550 w 1857375"/>
              <a:gd name="connsiteY3" fmla="*/ 78581 h 531019"/>
              <a:gd name="connsiteX4" fmla="*/ 1464469 w 1857375"/>
              <a:gd name="connsiteY4" fmla="*/ 23812 h 531019"/>
              <a:gd name="connsiteX5" fmla="*/ 1504950 w 1857375"/>
              <a:gd name="connsiteY5" fmla="*/ 2381 h 531019"/>
              <a:gd name="connsiteX6" fmla="*/ 1521619 w 1857375"/>
              <a:gd name="connsiteY6" fmla="*/ 0 h 531019"/>
              <a:gd name="connsiteX7" fmla="*/ 1569244 w 1857375"/>
              <a:gd name="connsiteY7" fmla="*/ 7144 h 531019"/>
              <a:gd name="connsiteX8" fmla="*/ 1645444 w 1857375"/>
              <a:gd name="connsiteY8" fmla="*/ 26194 h 531019"/>
              <a:gd name="connsiteX9" fmla="*/ 1726407 w 1857375"/>
              <a:gd name="connsiteY9" fmla="*/ 54769 h 531019"/>
              <a:gd name="connsiteX10" fmla="*/ 1788319 w 1857375"/>
              <a:gd name="connsiteY10" fmla="*/ 80962 h 531019"/>
              <a:gd name="connsiteX11" fmla="*/ 1824038 w 1857375"/>
              <a:gd name="connsiteY11" fmla="*/ 97631 h 531019"/>
              <a:gd name="connsiteX12" fmla="*/ 1843088 w 1857375"/>
              <a:gd name="connsiteY12" fmla="*/ 111919 h 531019"/>
              <a:gd name="connsiteX13" fmla="*/ 1852613 w 1857375"/>
              <a:gd name="connsiteY13" fmla="*/ 130969 h 531019"/>
              <a:gd name="connsiteX14" fmla="*/ 1857375 w 1857375"/>
              <a:gd name="connsiteY14" fmla="*/ 152400 h 531019"/>
              <a:gd name="connsiteX15" fmla="*/ 1854994 w 1857375"/>
              <a:gd name="connsiteY15" fmla="*/ 185737 h 531019"/>
              <a:gd name="connsiteX16" fmla="*/ 1847850 w 1857375"/>
              <a:gd name="connsiteY16" fmla="*/ 211931 h 531019"/>
              <a:gd name="connsiteX17" fmla="*/ 1833563 w 1857375"/>
              <a:gd name="connsiteY17" fmla="*/ 226219 h 531019"/>
              <a:gd name="connsiteX18" fmla="*/ 1788319 w 1857375"/>
              <a:gd name="connsiteY18" fmla="*/ 242887 h 531019"/>
              <a:gd name="connsiteX19" fmla="*/ 1709738 w 1857375"/>
              <a:gd name="connsiteY19" fmla="*/ 266700 h 531019"/>
              <a:gd name="connsiteX20" fmla="*/ 1633538 w 1857375"/>
              <a:gd name="connsiteY20" fmla="*/ 280987 h 531019"/>
              <a:gd name="connsiteX21" fmla="*/ 1576388 w 1857375"/>
              <a:gd name="connsiteY21" fmla="*/ 290512 h 531019"/>
              <a:gd name="connsiteX22" fmla="*/ 1431132 w 1857375"/>
              <a:gd name="connsiteY22" fmla="*/ 307181 h 531019"/>
              <a:gd name="connsiteX23" fmla="*/ 1197769 w 1857375"/>
              <a:gd name="connsiteY23" fmla="*/ 333375 h 531019"/>
              <a:gd name="connsiteX24" fmla="*/ 952500 w 1857375"/>
              <a:gd name="connsiteY24" fmla="*/ 385762 h 531019"/>
              <a:gd name="connsiteX25" fmla="*/ 721519 w 1857375"/>
              <a:gd name="connsiteY25" fmla="*/ 445294 h 531019"/>
              <a:gd name="connsiteX26" fmla="*/ 488157 w 1857375"/>
              <a:gd name="connsiteY26" fmla="*/ 507206 h 531019"/>
              <a:gd name="connsiteX27" fmla="*/ 411957 w 1857375"/>
              <a:gd name="connsiteY27" fmla="*/ 528637 h 531019"/>
              <a:gd name="connsiteX28" fmla="*/ 385763 w 1857375"/>
              <a:gd name="connsiteY28" fmla="*/ 531019 h 531019"/>
              <a:gd name="connsiteX29" fmla="*/ 359569 w 1857375"/>
              <a:gd name="connsiteY29" fmla="*/ 523875 h 531019"/>
              <a:gd name="connsiteX30" fmla="*/ 304800 w 1857375"/>
              <a:gd name="connsiteY30" fmla="*/ 497681 h 531019"/>
              <a:gd name="connsiteX31" fmla="*/ 200025 w 1857375"/>
              <a:gd name="connsiteY31" fmla="*/ 428625 h 531019"/>
              <a:gd name="connsiteX32" fmla="*/ 104775 w 1857375"/>
              <a:gd name="connsiteY32" fmla="*/ 359569 h 531019"/>
              <a:gd name="connsiteX33" fmla="*/ 52388 w 1857375"/>
              <a:gd name="connsiteY33" fmla="*/ 319087 h 531019"/>
              <a:gd name="connsiteX34" fmla="*/ 26194 w 1857375"/>
              <a:gd name="connsiteY34" fmla="*/ 300037 h 531019"/>
              <a:gd name="connsiteX35" fmla="*/ 11907 w 1857375"/>
              <a:gd name="connsiteY35" fmla="*/ 285750 h 531019"/>
              <a:gd name="connsiteX36" fmla="*/ 2382 w 1857375"/>
              <a:gd name="connsiteY36" fmla="*/ 261937 h 531019"/>
              <a:gd name="connsiteX37" fmla="*/ 0 w 1857375"/>
              <a:gd name="connsiteY37" fmla="*/ 240506 h 531019"/>
              <a:gd name="connsiteX38" fmla="*/ 4763 w 1857375"/>
              <a:gd name="connsiteY38" fmla="*/ 230981 h 531019"/>
              <a:gd name="connsiteX39" fmla="*/ 21432 w 1857375"/>
              <a:gd name="connsiteY39" fmla="*/ 228600 h 531019"/>
              <a:gd name="connsiteX40" fmla="*/ 45244 w 1857375"/>
              <a:gd name="connsiteY40" fmla="*/ 238125 h 531019"/>
              <a:gd name="connsiteX41" fmla="*/ 97632 w 1857375"/>
              <a:gd name="connsiteY41" fmla="*/ 259556 h 531019"/>
              <a:gd name="connsiteX42" fmla="*/ 176213 w 1857375"/>
              <a:gd name="connsiteY42" fmla="*/ 288131 h 531019"/>
              <a:gd name="connsiteX43" fmla="*/ 221457 w 1857375"/>
              <a:gd name="connsiteY43" fmla="*/ 302419 h 531019"/>
              <a:gd name="connsiteX44" fmla="*/ 278607 w 1857375"/>
              <a:gd name="connsiteY44" fmla="*/ 311944 h 531019"/>
              <a:gd name="connsiteX45" fmla="*/ 340519 w 1857375"/>
              <a:gd name="connsiteY45" fmla="*/ 316706 h 531019"/>
              <a:gd name="connsiteX46" fmla="*/ 395288 w 1857375"/>
              <a:gd name="connsiteY46" fmla="*/ 309562 h 531019"/>
              <a:gd name="connsiteX47" fmla="*/ 600075 w 1857375"/>
              <a:gd name="connsiteY47" fmla="*/ 266700 h 531019"/>
              <a:gd name="connsiteX48" fmla="*/ 661988 w 1857375"/>
              <a:gd name="connsiteY48" fmla="*/ 252412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57375" h="531019">
                <a:moveTo>
                  <a:pt x="661988" y="252412"/>
                </a:moveTo>
                <a:lnTo>
                  <a:pt x="1023938" y="171450"/>
                </a:lnTo>
                <a:lnTo>
                  <a:pt x="1202532" y="138112"/>
                </a:lnTo>
                <a:lnTo>
                  <a:pt x="1352550" y="78581"/>
                </a:lnTo>
                <a:lnTo>
                  <a:pt x="1464469" y="23812"/>
                </a:lnTo>
                <a:lnTo>
                  <a:pt x="1504950" y="2381"/>
                </a:lnTo>
                <a:lnTo>
                  <a:pt x="1521619" y="0"/>
                </a:lnTo>
                <a:lnTo>
                  <a:pt x="1569244" y="7144"/>
                </a:lnTo>
                <a:lnTo>
                  <a:pt x="1645444" y="26194"/>
                </a:lnTo>
                <a:lnTo>
                  <a:pt x="1726407" y="54769"/>
                </a:lnTo>
                <a:lnTo>
                  <a:pt x="1788319" y="80962"/>
                </a:lnTo>
                <a:lnTo>
                  <a:pt x="1824038" y="97631"/>
                </a:lnTo>
                <a:lnTo>
                  <a:pt x="1843088" y="111919"/>
                </a:lnTo>
                <a:lnTo>
                  <a:pt x="1852613" y="130969"/>
                </a:lnTo>
                <a:lnTo>
                  <a:pt x="1857375" y="152400"/>
                </a:lnTo>
                <a:lnTo>
                  <a:pt x="1854994" y="185737"/>
                </a:lnTo>
                <a:lnTo>
                  <a:pt x="1847850" y="211931"/>
                </a:lnTo>
                <a:lnTo>
                  <a:pt x="1833563" y="226219"/>
                </a:lnTo>
                <a:lnTo>
                  <a:pt x="1788319" y="242887"/>
                </a:lnTo>
                <a:lnTo>
                  <a:pt x="1709738" y="266700"/>
                </a:lnTo>
                <a:lnTo>
                  <a:pt x="1633538" y="280987"/>
                </a:lnTo>
                <a:lnTo>
                  <a:pt x="1576388" y="290512"/>
                </a:lnTo>
                <a:lnTo>
                  <a:pt x="1431132" y="307181"/>
                </a:lnTo>
                <a:lnTo>
                  <a:pt x="1197769" y="333375"/>
                </a:lnTo>
                <a:lnTo>
                  <a:pt x="952500" y="385762"/>
                </a:lnTo>
                <a:lnTo>
                  <a:pt x="721519" y="445294"/>
                </a:lnTo>
                <a:lnTo>
                  <a:pt x="488157" y="507206"/>
                </a:lnTo>
                <a:lnTo>
                  <a:pt x="411957" y="528637"/>
                </a:lnTo>
                <a:lnTo>
                  <a:pt x="385763" y="531019"/>
                </a:lnTo>
                <a:lnTo>
                  <a:pt x="359569" y="523875"/>
                </a:lnTo>
                <a:lnTo>
                  <a:pt x="304800" y="497681"/>
                </a:lnTo>
                <a:lnTo>
                  <a:pt x="200025" y="428625"/>
                </a:lnTo>
                <a:lnTo>
                  <a:pt x="104775" y="359569"/>
                </a:lnTo>
                <a:lnTo>
                  <a:pt x="52388" y="319087"/>
                </a:lnTo>
                <a:lnTo>
                  <a:pt x="26194" y="300037"/>
                </a:lnTo>
                <a:lnTo>
                  <a:pt x="11907" y="285750"/>
                </a:lnTo>
                <a:lnTo>
                  <a:pt x="2382" y="261937"/>
                </a:lnTo>
                <a:lnTo>
                  <a:pt x="0" y="240506"/>
                </a:lnTo>
                <a:lnTo>
                  <a:pt x="4763" y="230981"/>
                </a:lnTo>
                <a:lnTo>
                  <a:pt x="21432" y="228600"/>
                </a:lnTo>
                <a:lnTo>
                  <a:pt x="45244" y="238125"/>
                </a:lnTo>
                <a:lnTo>
                  <a:pt x="97632" y="259556"/>
                </a:lnTo>
                <a:lnTo>
                  <a:pt x="176213" y="288131"/>
                </a:lnTo>
                <a:lnTo>
                  <a:pt x="221457" y="302419"/>
                </a:lnTo>
                <a:lnTo>
                  <a:pt x="278607" y="311944"/>
                </a:lnTo>
                <a:lnTo>
                  <a:pt x="340519" y="316706"/>
                </a:lnTo>
                <a:lnTo>
                  <a:pt x="395288" y="309562"/>
                </a:lnTo>
                <a:lnTo>
                  <a:pt x="600075" y="266700"/>
                </a:lnTo>
                <a:lnTo>
                  <a:pt x="661988" y="2524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1802F99-11A5-DD42-8219-59F5BAC06900}"/>
              </a:ext>
            </a:extLst>
          </p:cNvPr>
          <p:cNvSpPr/>
          <p:nvPr/>
        </p:nvSpPr>
        <p:spPr>
          <a:xfrm>
            <a:off x="4229100" y="1846263"/>
            <a:ext cx="2516188" cy="530225"/>
          </a:xfrm>
          <a:custGeom>
            <a:avLst/>
            <a:gdLst>
              <a:gd name="connsiteX0" fmla="*/ 847725 w 2516981"/>
              <a:gd name="connsiteY0" fmla="*/ 233362 h 531019"/>
              <a:gd name="connsiteX1" fmla="*/ 1250156 w 2516981"/>
              <a:gd name="connsiteY1" fmla="*/ 171450 h 531019"/>
              <a:gd name="connsiteX2" fmla="*/ 1431131 w 2516981"/>
              <a:gd name="connsiteY2" fmla="*/ 135731 h 531019"/>
              <a:gd name="connsiteX3" fmla="*/ 1631156 w 2516981"/>
              <a:gd name="connsiteY3" fmla="*/ 111919 h 531019"/>
              <a:gd name="connsiteX4" fmla="*/ 1764506 w 2516981"/>
              <a:gd name="connsiteY4" fmla="*/ 88106 h 531019"/>
              <a:gd name="connsiteX5" fmla="*/ 1862138 w 2516981"/>
              <a:gd name="connsiteY5" fmla="*/ 69056 h 531019"/>
              <a:gd name="connsiteX6" fmla="*/ 1912144 w 2516981"/>
              <a:gd name="connsiteY6" fmla="*/ 57150 h 531019"/>
              <a:gd name="connsiteX7" fmla="*/ 2038350 w 2516981"/>
              <a:gd name="connsiteY7" fmla="*/ 19050 h 531019"/>
              <a:gd name="connsiteX8" fmla="*/ 2093119 w 2516981"/>
              <a:gd name="connsiteY8" fmla="*/ 0 h 531019"/>
              <a:gd name="connsiteX9" fmla="*/ 2109788 w 2516981"/>
              <a:gd name="connsiteY9" fmla="*/ 0 h 531019"/>
              <a:gd name="connsiteX10" fmla="*/ 2164556 w 2516981"/>
              <a:gd name="connsiteY10" fmla="*/ 9525 h 531019"/>
              <a:gd name="connsiteX11" fmla="*/ 2293144 w 2516981"/>
              <a:gd name="connsiteY11" fmla="*/ 45244 h 531019"/>
              <a:gd name="connsiteX12" fmla="*/ 2424113 w 2516981"/>
              <a:gd name="connsiteY12" fmla="*/ 88106 h 531019"/>
              <a:gd name="connsiteX13" fmla="*/ 2481263 w 2516981"/>
              <a:gd name="connsiteY13" fmla="*/ 109537 h 531019"/>
              <a:gd name="connsiteX14" fmla="*/ 2497931 w 2516981"/>
              <a:gd name="connsiteY14" fmla="*/ 119062 h 531019"/>
              <a:gd name="connsiteX15" fmla="*/ 2509838 w 2516981"/>
              <a:gd name="connsiteY15" fmla="*/ 135731 h 531019"/>
              <a:gd name="connsiteX16" fmla="*/ 2516981 w 2516981"/>
              <a:gd name="connsiteY16" fmla="*/ 154781 h 531019"/>
              <a:gd name="connsiteX17" fmla="*/ 2516981 w 2516981"/>
              <a:gd name="connsiteY17" fmla="*/ 166687 h 531019"/>
              <a:gd name="connsiteX18" fmla="*/ 2507456 w 2516981"/>
              <a:gd name="connsiteY18" fmla="*/ 190500 h 531019"/>
              <a:gd name="connsiteX19" fmla="*/ 2483644 w 2516981"/>
              <a:gd name="connsiteY19" fmla="*/ 219075 h 531019"/>
              <a:gd name="connsiteX20" fmla="*/ 2424113 w 2516981"/>
              <a:gd name="connsiteY20" fmla="*/ 250031 h 531019"/>
              <a:gd name="connsiteX21" fmla="*/ 2386013 w 2516981"/>
              <a:gd name="connsiteY21" fmla="*/ 257175 h 531019"/>
              <a:gd name="connsiteX22" fmla="*/ 2297906 w 2516981"/>
              <a:gd name="connsiteY22" fmla="*/ 264319 h 531019"/>
              <a:gd name="connsiteX23" fmla="*/ 2174081 w 2516981"/>
              <a:gd name="connsiteY23" fmla="*/ 269081 h 531019"/>
              <a:gd name="connsiteX24" fmla="*/ 2081213 w 2516981"/>
              <a:gd name="connsiteY24" fmla="*/ 269081 h 531019"/>
              <a:gd name="connsiteX25" fmla="*/ 1969294 w 2516981"/>
              <a:gd name="connsiteY25" fmla="*/ 273844 h 531019"/>
              <a:gd name="connsiteX26" fmla="*/ 1743075 w 2516981"/>
              <a:gd name="connsiteY26" fmla="*/ 292894 h 531019"/>
              <a:gd name="connsiteX27" fmla="*/ 1507331 w 2516981"/>
              <a:gd name="connsiteY27" fmla="*/ 323850 h 531019"/>
              <a:gd name="connsiteX28" fmla="*/ 1423988 w 2516981"/>
              <a:gd name="connsiteY28" fmla="*/ 338137 h 531019"/>
              <a:gd name="connsiteX29" fmla="*/ 1178719 w 2516981"/>
              <a:gd name="connsiteY29" fmla="*/ 359569 h 531019"/>
              <a:gd name="connsiteX30" fmla="*/ 988219 w 2516981"/>
              <a:gd name="connsiteY30" fmla="*/ 390525 h 531019"/>
              <a:gd name="connsiteX31" fmla="*/ 747713 w 2516981"/>
              <a:gd name="connsiteY31" fmla="*/ 438150 h 531019"/>
              <a:gd name="connsiteX32" fmla="*/ 545306 w 2516981"/>
              <a:gd name="connsiteY32" fmla="*/ 485775 h 531019"/>
              <a:gd name="connsiteX33" fmla="*/ 450056 w 2516981"/>
              <a:gd name="connsiteY33" fmla="*/ 511969 h 531019"/>
              <a:gd name="connsiteX34" fmla="*/ 423863 w 2516981"/>
              <a:gd name="connsiteY34" fmla="*/ 523875 h 531019"/>
              <a:gd name="connsiteX35" fmla="*/ 395288 w 2516981"/>
              <a:gd name="connsiteY35" fmla="*/ 531019 h 531019"/>
              <a:gd name="connsiteX36" fmla="*/ 373856 w 2516981"/>
              <a:gd name="connsiteY36" fmla="*/ 528637 h 531019"/>
              <a:gd name="connsiteX37" fmla="*/ 330994 w 2516981"/>
              <a:gd name="connsiteY37" fmla="*/ 521494 h 531019"/>
              <a:gd name="connsiteX38" fmla="*/ 283369 w 2516981"/>
              <a:gd name="connsiteY38" fmla="*/ 497681 h 531019"/>
              <a:gd name="connsiteX39" fmla="*/ 240506 w 2516981"/>
              <a:gd name="connsiteY39" fmla="*/ 471487 h 531019"/>
              <a:gd name="connsiteX40" fmla="*/ 180975 w 2516981"/>
              <a:gd name="connsiteY40" fmla="*/ 423862 h 531019"/>
              <a:gd name="connsiteX41" fmla="*/ 128588 w 2516981"/>
              <a:gd name="connsiteY41" fmla="*/ 373856 h 531019"/>
              <a:gd name="connsiteX42" fmla="*/ 83344 w 2516981"/>
              <a:gd name="connsiteY42" fmla="*/ 326231 h 531019"/>
              <a:gd name="connsiteX43" fmla="*/ 42863 w 2516981"/>
              <a:gd name="connsiteY43" fmla="*/ 276225 h 531019"/>
              <a:gd name="connsiteX44" fmla="*/ 16669 w 2516981"/>
              <a:gd name="connsiteY44" fmla="*/ 235744 h 531019"/>
              <a:gd name="connsiteX45" fmla="*/ 4763 w 2516981"/>
              <a:gd name="connsiteY45" fmla="*/ 211931 h 531019"/>
              <a:gd name="connsiteX46" fmla="*/ 0 w 2516981"/>
              <a:gd name="connsiteY46" fmla="*/ 192881 h 531019"/>
              <a:gd name="connsiteX47" fmla="*/ 4763 w 2516981"/>
              <a:gd name="connsiteY47" fmla="*/ 173831 h 531019"/>
              <a:gd name="connsiteX48" fmla="*/ 9525 w 2516981"/>
              <a:gd name="connsiteY48" fmla="*/ 164306 h 531019"/>
              <a:gd name="connsiteX49" fmla="*/ 21431 w 2516981"/>
              <a:gd name="connsiteY49" fmla="*/ 161925 h 531019"/>
              <a:gd name="connsiteX50" fmla="*/ 35719 w 2516981"/>
              <a:gd name="connsiteY50" fmla="*/ 161925 h 531019"/>
              <a:gd name="connsiteX51" fmla="*/ 50006 w 2516981"/>
              <a:gd name="connsiteY51" fmla="*/ 164306 h 531019"/>
              <a:gd name="connsiteX52" fmla="*/ 83344 w 2516981"/>
              <a:gd name="connsiteY52" fmla="*/ 188119 h 531019"/>
              <a:gd name="connsiteX53" fmla="*/ 150019 w 2516981"/>
              <a:gd name="connsiteY53" fmla="*/ 226219 h 531019"/>
              <a:gd name="connsiteX54" fmla="*/ 221456 w 2516981"/>
              <a:gd name="connsiteY54" fmla="*/ 259556 h 531019"/>
              <a:gd name="connsiteX55" fmla="*/ 254794 w 2516981"/>
              <a:gd name="connsiteY55" fmla="*/ 271462 h 531019"/>
              <a:gd name="connsiteX56" fmla="*/ 319088 w 2516981"/>
              <a:gd name="connsiteY56" fmla="*/ 283369 h 531019"/>
              <a:gd name="connsiteX57" fmla="*/ 419100 w 2516981"/>
              <a:gd name="connsiteY57" fmla="*/ 290512 h 531019"/>
              <a:gd name="connsiteX58" fmla="*/ 509588 w 2516981"/>
              <a:gd name="connsiteY58" fmla="*/ 290512 h 531019"/>
              <a:gd name="connsiteX59" fmla="*/ 638175 w 2516981"/>
              <a:gd name="connsiteY59" fmla="*/ 269081 h 531019"/>
              <a:gd name="connsiteX60" fmla="*/ 847725 w 2516981"/>
              <a:gd name="connsiteY60" fmla="*/ 233362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16981" h="531019">
                <a:moveTo>
                  <a:pt x="847725" y="233362"/>
                </a:moveTo>
                <a:lnTo>
                  <a:pt x="1250156" y="171450"/>
                </a:lnTo>
                <a:lnTo>
                  <a:pt x="1431131" y="135731"/>
                </a:lnTo>
                <a:lnTo>
                  <a:pt x="1631156" y="111919"/>
                </a:lnTo>
                <a:lnTo>
                  <a:pt x="1764506" y="88106"/>
                </a:lnTo>
                <a:lnTo>
                  <a:pt x="1862138" y="69056"/>
                </a:lnTo>
                <a:lnTo>
                  <a:pt x="1912144" y="57150"/>
                </a:lnTo>
                <a:lnTo>
                  <a:pt x="2038350" y="19050"/>
                </a:lnTo>
                <a:lnTo>
                  <a:pt x="2093119" y="0"/>
                </a:lnTo>
                <a:lnTo>
                  <a:pt x="2109788" y="0"/>
                </a:lnTo>
                <a:lnTo>
                  <a:pt x="2164556" y="9525"/>
                </a:lnTo>
                <a:lnTo>
                  <a:pt x="2293144" y="45244"/>
                </a:lnTo>
                <a:lnTo>
                  <a:pt x="2424113" y="88106"/>
                </a:lnTo>
                <a:lnTo>
                  <a:pt x="2481263" y="109537"/>
                </a:lnTo>
                <a:lnTo>
                  <a:pt x="2497931" y="119062"/>
                </a:lnTo>
                <a:lnTo>
                  <a:pt x="2509838" y="135731"/>
                </a:lnTo>
                <a:lnTo>
                  <a:pt x="2516981" y="154781"/>
                </a:lnTo>
                <a:lnTo>
                  <a:pt x="2516981" y="166687"/>
                </a:lnTo>
                <a:lnTo>
                  <a:pt x="2507456" y="190500"/>
                </a:lnTo>
                <a:lnTo>
                  <a:pt x="2483644" y="219075"/>
                </a:lnTo>
                <a:lnTo>
                  <a:pt x="2424113" y="250031"/>
                </a:lnTo>
                <a:lnTo>
                  <a:pt x="2386013" y="257175"/>
                </a:lnTo>
                <a:lnTo>
                  <a:pt x="2297906" y="264319"/>
                </a:lnTo>
                <a:lnTo>
                  <a:pt x="2174081" y="269081"/>
                </a:lnTo>
                <a:lnTo>
                  <a:pt x="2081213" y="269081"/>
                </a:lnTo>
                <a:lnTo>
                  <a:pt x="1969294" y="273844"/>
                </a:lnTo>
                <a:lnTo>
                  <a:pt x="1743075" y="292894"/>
                </a:lnTo>
                <a:lnTo>
                  <a:pt x="1507331" y="323850"/>
                </a:lnTo>
                <a:lnTo>
                  <a:pt x="1423988" y="338137"/>
                </a:lnTo>
                <a:lnTo>
                  <a:pt x="1178719" y="359569"/>
                </a:lnTo>
                <a:lnTo>
                  <a:pt x="988219" y="390525"/>
                </a:lnTo>
                <a:lnTo>
                  <a:pt x="747713" y="438150"/>
                </a:lnTo>
                <a:lnTo>
                  <a:pt x="545306" y="485775"/>
                </a:lnTo>
                <a:lnTo>
                  <a:pt x="450056" y="511969"/>
                </a:lnTo>
                <a:lnTo>
                  <a:pt x="423863" y="523875"/>
                </a:lnTo>
                <a:lnTo>
                  <a:pt x="395288" y="531019"/>
                </a:lnTo>
                <a:lnTo>
                  <a:pt x="373856" y="528637"/>
                </a:lnTo>
                <a:cubicBezTo>
                  <a:pt x="332593" y="521356"/>
                  <a:pt x="347077" y="521494"/>
                  <a:pt x="330994" y="521494"/>
                </a:cubicBezTo>
                <a:lnTo>
                  <a:pt x="283369" y="497681"/>
                </a:lnTo>
                <a:lnTo>
                  <a:pt x="240506" y="471487"/>
                </a:lnTo>
                <a:lnTo>
                  <a:pt x="180975" y="423862"/>
                </a:lnTo>
                <a:lnTo>
                  <a:pt x="128588" y="373856"/>
                </a:lnTo>
                <a:lnTo>
                  <a:pt x="83344" y="326231"/>
                </a:lnTo>
                <a:lnTo>
                  <a:pt x="42863" y="276225"/>
                </a:lnTo>
                <a:lnTo>
                  <a:pt x="16669" y="235744"/>
                </a:lnTo>
                <a:lnTo>
                  <a:pt x="4763" y="211931"/>
                </a:lnTo>
                <a:lnTo>
                  <a:pt x="0" y="192881"/>
                </a:lnTo>
                <a:lnTo>
                  <a:pt x="4763" y="173831"/>
                </a:lnTo>
                <a:lnTo>
                  <a:pt x="9525" y="164306"/>
                </a:lnTo>
                <a:lnTo>
                  <a:pt x="21431" y="161925"/>
                </a:lnTo>
                <a:lnTo>
                  <a:pt x="35719" y="161925"/>
                </a:lnTo>
                <a:lnTo>
                  <a:pt x="50006" y="164306"/>
                </a:lnTo>
                <a:lnTo>
                  <a:pt x="83344" y="188119"/>
                </a:lnTo>
                <a:lnTo>
                  <a:pt x="150019" y="226219"/>
                </a:lnTo>
                <a:lnTo>
                  <a:pt x="221456" y="259556"/>
                </a:lnTo>
                <a:lnTo>
                  <a:pt x="254794" y="271462"/>
                </a:lnTo>
                <a:lnTo>
                  <a:pt x="319088" y="283369"/>
                </a:lnTo>
                <a:lnTo>
                  <a:pt x="419100" y="290512"/>
                </a:lnTo>
                <a:lnTo>
                  <a:pt x="509588" y="290512"/>
                </a:lnTo>
                <a:lnTo>
                  <a:pt x="638175" y="269081"/>
                </a:lnTo>
                <a:lnTo>
                  <a:pt x="84772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6467502-CCCD-E64E-8441-0E7E71711896}"/>
              </a:ext>
            </a:extLst>
          </p:cNvPr>
          <p:cNvSpPr/>
          <p:nvPr/>
        </p:nvSpPr>
        <p:spPr>
          <a:xfrm>
            <a:off x="6429375" y="1408113"/>
            <a:ext cx="865188" cy="720725"/>
          </a:xfrm>
          <a:custGeom>
            <a:avLst/>
            <a:gdLst>
              <a:gd name="connsiteX0" fmla="*/ 307181 w 864394"/>
              <a:gd name="connsiteY0" fmla="*/ 316706 h 721519"/>
              <a:gd name="connsiteX1" fmla="*/ 211931 w 864394"/>
              <a:gd name="connsiteY1" fmla="*/ 230981 h 721519"/>
              <a:gd name="connsiteX2" fmla="*/ 135731 w 864394"/>
              <a:gd name="connsiteY2" fmla="*/ 161925 h 721519"/>
              <a:gd name="connsiteX3" fmla="*/ 52388 w 864394"/>
              <a:gd name="connsiteY3" fmla="*/ 92869 h 721519"/>
              <a:gd name="connsiteX4" fmla="*/ 21431 w 864394"/>
              <a:gd name="connsiteY4" fmla="*/ 64294 h 721519"/>
              <a:gd name="connsiteX5" fmla="*/ 9525 w 864394"/>
              <a:gd name="connsiteY5" fmla="*/ 54769 h 721519"/>
              <a:gd name="connsiteX6" fmla="*/ 2381 w 864394"/>
              <a:gd name="connsiteY6" fmla="*/ 38100 h 721519"/>
              <a:gd name="connsiteX7" fmla="*/ 0 w 864394"/>
              <a:gd name="connsiteY7" fmla="*/ 16669 h 721519"/>
              <a:gd name="connsiteX8" fmla="*/ 2381 w 864394"/>
              <a:gd name="connsiteY8" fmla="*/ 9525 h 721519"/>
              <a:gd name="connsiteX9" fmla="*/ 11906 w 864394"/>
              <a:gd name="connsiteY9" fmla="*/ 0 h 721519"/>
              <a:gd name="connsiteX10" fmla="*/ 38100 w 864394"/>
              <a:gd name="connsiteY10" fmla="*/ 4762 h 721519"/>
              <a:gd name="connsiteX11" fmla="*/ 150019 w 864394"/>
              <a:gd name="connsiteY11" fmla="*/ 50006 h 721519"/>
              <a:gd name="connsiteX12" fmla="*/ 319088 w 864394"/>
              <a:gd name="connsiteY12" fmla="*/ 119062 h 721519"/>
              <a:gd name="connsiteX13" fmla="*/ 485775 w 864394"/>
              <a:gd name="connsiteY13" fmla="*/ 188119 h 721519"/>
              <a:gd name="connsiteX14" fmla="*/ 642938 w 864394"/>
              <a:gd name="connsiteY14" fmla="*/ 252412 h 721519"/>
              <a:gd name="connsiteX15" fmla="*/ 678656 w 864394"/>
              <a:gd name="connsiteY15" fmla="*/ 271462 h 721519"/>
              <a:gd name="connsiteX16" fmla="*/ 728663 w 864394"/>
              <a:gd name="connsiteY16" fmla="*/ 309562 h 721519"/>
              <a:gd name="connsiteX17" fmla="*/ 742950 w 864394"/>
              <a:gd name="connsiteY17" fmla="*/ 321469 h 721519"/>
              <a:gd name="connsiteX18" fmla="*/ 759619 w 864394"/>
              <a:gd name="connsiteY18" fmla="*/ 345281 h 721519"/>
              <a:gd name="connsiteX19" fmla="*/ 797719 w 864394"/>
              <a:gd name="connsiteY19" fmla="*/ 421481 h 721519"/>
              <a:gd name="connsiteX20" fmla="*/ 831056 w 864394"/>
              <a:gd name="connsiteY20" fmla="*/ 492919 h 721519"/>
              <a:gd name="connsiteX21" fmla="*/ 850106 w 864394"/>
              <a:gd name="connsiteY21" fmla="*/ 540544 h 721519"/>
              <a:gd name="connsiteX22" fmla="*/ 862013 w 864394"/>
              <a:gd name="connsiteY22" fmla="*/ 592931 h 721519"/>
              <a:gd name="connsiteX23" fmla="*/ 864394 w 864394"/>
              <a:gd name="connsiteY23" fmla="*/ 631031 h 721519"/>
              <a:gd name="connsiteX24" fmla="*/ 862013 w 864394"/>
              <a:gd name="connsiteY24" fmla="*/ 664369 h 721519"/>
              <a:gd name="connsiteX25" fmla="*/ 847725 w 864394"/>
              <a:gd name="connsiteY25" fmla="*/ 692944 h 721519"/>
              <a:gd name="connsiteX26" fmla="*/ 831056 w 864394"/>
              <a:gd name="connsiteY26" fmla="*/ 711994 h 721519"/>
              <a:gd name="connsiteX27" fmla="*/ 804863 w 864394"/>
              <a:gd name="connsiteY27" fmla="*/ 721519 h 721519"/>
              <a:gd name="connsiteX28" fmla="*/ 781050 w 864394"/>
              <a:gd name="connsiteY28" fmla="*/ 721519 h 721519"/>
              <a:gd name="connsiteX29" fmla="*/ 733425 w 864394"/>
              <a:gd name="connsiteY29" fmla="*/ 709612 h 721519"/>
              <a:gd name="connsiteX30" fmla="*/ 678656 w 864394"/>
              <a:gd name="connsiteY30" fmla="*/ 681037 h 721519"/>
              <a:gd name="connsiteX31" fmla="*/ 616744 w 864394"/>
              <a:gd name="connsiteY31" fmla="*/ 614362 h 721519"/>
              <a:gd name="connsiteX32" fmla="*/ 490538 w 864394"/>
              <a:gd name="connsiteY32" fmla="*/ 492919 h 721519"/>
              <a:gd name="connsiteX33" fmla="*/ 307181 w 864394"/>
              <a:gd name="connsiteY33" fmla="*/ 316706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64394" h="721519">
                <a:moveTo>
                  <a:pt x="307181" y="316706"/>
                </a:moveTo>
                <a:lnTo>
                  <a:pt x="211931" y="230981"/>
                </a:lnTo>
                <a:lnTo>
                  <a:pt x="135731" y="161925"/>
                </a:lnTo>
                <a:lnTo>
                  <a:pt x="52388" y="92869"/>
                </a:lnTo>
                <a:lnTo>
                  <a:pt x="21431" y="642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16669"/>
                </a:lnTo>
                <a:lnTo>
                  <a:pt x="2381" y="9525"/>
                </a:lnTo>
                <a:lnTo>
                  <a:pt x="11906" y="0"/>
                </a:lnTo>
                <a:lnTo>
                  <a:pt x="38100" y="4762"/>
                </a:lnTo>
                <a:lnTo>
                  <a:pt x="150019" y="50006"/>
                </a:lnTo>
                <a:lnTo>
                  <a:pt x="319088" y="119062"/>
                </a:lnTo>
                <a:lnTo>
                  <a:pt x="485775" y="188119"/>
                </a:lnTo>
                <a:lnTo>
                  <a:pt x="642938" y="252412"/>
                </a:lnTo>
                <a:lnTo>
                  <a:pt x="678656" y="271462"/>
                </a:lnTo>
                <a:lnTo>
                  <a:pt x="728663" y="309562"/>
                </a:lnTo>
                <a:lnTo>
                  <a:pt x="742950" y="321469"/>
                </a:lnTo>
                <a:lnTo>
                  <a:pt x="759619" y="345281"/>
                </a:lnTo>
                <a:lnTo>
                  <a:pt x="797719" y="421481"/>
                </a:lnTo>
                <a:lnTo>
                  <a:pt x="831056" y="492919"/>
                </a:lnTo>
                <a:lnTo>
                  <a:pt x="850106" y="540544"/>
                </a:lnTo>
                <a:lnTo>
                  <a:pt x="862013" y="592931"/>
                </a:lnTo>
                <a:lnTo>
                  <a:pt x="864394" y="631031"/>
                </a:lnTo>
                <a:lnTo>
                  <a:pt x="862013" y="664369"/>
                </a:lnTo>
                <a:lnTo>
                  <a:pt x="847725" y="692944"/>
                </a:lnTo>
                <a:lnTo>
                  <a:pt x="831056" y="711994"/>
                </a:lnTo>
                <a:lnTo>
                  <a:pt x="804863" y="721519"/>
                </a:lnTo>
                <a:lnTo>
                  <a:pt x="781050" y="721519"/>
                </a:lnTo>
                <a:lnTo>
                  <a:pt x="733425" y="709612"/>
                </a:lnTo>
                <a:lnTo>
                  <a:pt x="678656" y="681037"/>
                </a:lnTo>
                <a:lnTo>
                  <a:pt x="616744" y="614362"/>
                </a:lnTo>
                <a:lnTo>
                  <a:pt x="490538" y="492919"/>
                </a:lnTo>
                <a:lnTo>
                  <a:pt x="307181" y="3167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C8E16BE0-C634-C74B-ABF3-012BE0FE46FC}"/>
              </a:ext>
            </a:extLst>
          </p:cNvPr>
          <p:cNvSpPr/>
          <p:nvPr/>
        </p:nvSpPr>
        <p:spPr>
          <a:xfrm>
            <a:off x="4284663" y="2620963"/>
            <a:ext cx="527050" cy="1708150"/>
          </a:xfrm>
          <a:custGeom>
            <a:avLst/>
            <a:gdLst>
              <a:gd name="connsiteX0" fmla="*/ 226219 w 528637"/>
              <a:gd name="connsiteY0" fmla="*/ 450057 h 1707357"/>
              <a:gd name="connsiteX1" fmla="*/ 195262 w 528637"/>
              <a:gd name="connsiteY1" fmla="*/ 302419 h 1707357"/>
              <a:gd name="connsiteX2" fmla="*/ 176212 w 528637"/>
              <a:gd name="connsiteY2" fmla="*/ 252413 h 1707357"/>
              <a:gd name="connsiteX3" fmla="*/ 150019 w 528637"/>
              <a:gd name="connsiteY3" fmla="*/ 204788 h 1707357"/>
              <a:gd name="connsiteX4" fmla="*/ 126206 w 528637"/>
              <a:gd name="connsiteY4" fmla="*/ 169069 h 1707357"/>
              <a:gd name="connsiteX5" fmla="*/ 92869 w 528637"/>
              <a:gd name="connsiteY5" fmla="*/ 126207 h 1707357"/>
              <a:gd name="connsiteX6" fmla="*/ 61912 w 528637"/>
              <a:gd name="connsiteY6" fmla="*/ 90488 h 1707357"/>
              <a:gd name="connsiteX7" fmla="*/ 21431 w 528637"/>
              <a:gd name="connsiteY7" fmla="*/ 52388 h 1707357"/>
              <a:gd name="connsiteX8" fmla="*/ 4762 w 528637"/>
              <a:gd name="connsiteY8" fmla="*/ 30957 h 1707357"/>
              <a:gd name="connsiteX9" fmla="*/ 0 w 528637"/>
              <a:gd name="connsiteY9" fmla="*/ 11907 h 1707357"/>
              <a:gd name="connsiteX10" fmla="*/ 7144 w 528637"/>
              <a:gd name="connsiteY10" fmla="*/ 2382 h 1707357"/>
              <a:gd name="connsiteX11" fmla="*/ 26194 w 528637"/>
              <a:gd name="connsiteY11" fmla="*/ 0 h 1707357"/>
              <a:gd name="connsiteX12" fmla="*/ 78581 w 528637"/>
              <a:gd name="connsiteY12" fmla="*/ 7144 h 1707357"/>
              <a:gd name="connsiteX13" fmla="*/ 150019 w 528637"/>
              <a:gd name="connsiteY13" fmla="*/ 21432 h 1707357"/>
              <a:gd name="connsiteX14" fmla="*/ 204787 w 528637"/>
              <a:gd name="connsiteY14" fmla="*/ 35719 h 1707357"/>
              <a:gd name="connsiteX15" fmla="*/ 271462 w 528637"/>
              <a:gd name="connsiteY15" fmla="*/ 59532 h 1707357"/>
              <a:gd name="connsiteX16" fmla="*/ 309562 w 528637"/>
              <a:gd name="connsiteY16" fmla="*/ 76200 h 1707357"/>
              <a:gd name="connsiteX17" fmla="*/ 376237 w 528637"/>
              <a:gd name="connsiteY17" fmla="*/ 238125 h 1707357"/>
              <a:gd name="connsiteX18" fmla="*/ 404812 w 528637"/>
              <a:gd name="connsiteY18" fmla="*/ 338138 h 1707357"/>
              <a:gd name="connsiteX19" fmla="*/ 426244 w 528637"/>
              <a:gd name="connsiteY19" fmla="*/ 426244 h 1707357"/>
              <a:gd name="connsiteX20" fmla="*/ 445294 w 528637"/>
              <a:gd name="connsiteY20" fmla="*/ 523875 h 1707357"/>
              <a:gd name="connsiteX21" fmla="*/ 464344 w 528637"/>
              <a:gd name="connsiteY21" fmla="*/ 673894 h 1707357"/>
              <a:gd name="connsiteX22" fmla="*/ 481012 w 528637"/>
              <a:gd name="connsiteY22" fmla="*/ 790575 h 1707357"/>
              <a:gd name="connsiteX23" fmla="*/ 490537 w 528637"/>
              <a:gd name="connsiteY23" fmla="*/ 942975 h 1707357"/>
              <a:gd name="connsiteX24" fmla="*/ 507206 w 528637"/>
              <a:gd name="connsiteY24" fmla="*/ 1273969 h 1707357"/>
              <a:gd name="connsiteX25" fmla="*/ 528637 w 528637"/>
              <a:gd name="connsiteY25" fmla="*/ 1414463 h 1707357"/>
              <a:gd name="connsiteX26" fmla="*/ 509587 w 528637"/>
              <a:gd name="connsiteY26" fmla="*/ 1564482 h 1707357"/>
              <a:gd name="connsiteX27" fmla="*/ 504825 w 528637"/>
              <a:gd name="connsiteY27" fmla="*/ 1595438 h 1707357"/>
              <a:gd name="connsiteX28" fmla="*/ 504825 w 528637"/>
              <a:gd name="connsiteY28" fmla="*/ 1645444 h 1707357"/>
              <a:gd name="connsiteX29" fmla="*/ 495300 w 528637"/>
              <a:gd name="connsiteY29" fmla="*/ 1688307 h 1707357"/>
              <a:gd name="connsiteX30" fmla="*/ 485775 w 528637"/>
              <a:gd name="connsiteY30" fmla="*/ 1702594 h 1707357"/>
              <a:gd name="connsiteX31" fmla="*/ 469106 w 528637"/>
              <a:gd name="connsiteY31" fmla="*/ 1707357 h 1707357"/>
              <a:gd name="connsiteX32" fmla="*/ 447675 w 528637"/>
              <a:gd name="connsiteY32" fmla="*/ 1702594 h 1707357"/>
              <a:gd name="connsiteX33" fmla="*/ 423862 w 528637"/>
              <a:gd name="connsiteY33" fmla="*/ 1681163 h 1707357"/>
              <a:gd name="connsiteX34" fmla="*/ 383381 w 528637"/>
              <a:gd name="connsiteY34" fmla="*/ 1631157 h 1707357"/>
              <a:gd name="connsiteX35" fmla="*/ 345281 w 528637"/>
              <a:gd name="connsiteY35" fmla="*/ 1571625 h 1707357"/>
              <a:gd name="connsiteX36" fmla="*/ 304800 w 528637"/>
              <a:gd name="connsiteY36" fmla="*/ 1493044 h 1707357"/>
              <a:gd name="connsiteX37" fmla="*/ 295275 w 528637"/>
              <a:gd name="connsiteY37" fmla="*/ 1469232 h 1707357"/>
              <a:gd name="connsiteX38" fmla="*/ 273844 w 528637"/>
              <a:gd name="connsiteY38" fmla="*/ 1402557 h 1707357"/>
              <a:gd name="connsiteX39" fmla="*/ 261937 w 528637"/>
              <a:gd name="connsiteY39" fmla="*/ 1338263 h 1707357"/>
              <a:gd name="connsiteX40" fmla="*/ 261937 w 528637"/>
              <a:gd name="connsiteY40" fmla="*/ 1319213 h 1707357"/>
              <a:gd name="connsiteX41" fmla="*/ 269081 w 528637"/>
              <a:gd name="connsiteY41" fmla="*/ 1281113 h 1707357"/>
              <a:gd name="connsiteX42" fmla="*/ 278606 w 528637"/>
              <a:gd name="connsiteY42" fmla="*/ 1190625 h 1707357"/>
              <a:gd name="connsiteX43" fmla="*/ 280987 w 528637"/>
              <a:gd name="connsiteY43" fmla="*/ 1123950 h 1707357"/>
              <a:gd name="connsiteX44" fmla="*/ 280987 w 528637"/>
              <a:gd name="connsiteY44" fmla="*/ 1038225 h 1707357"/>
              <a:gd name="connsiteX45" fmla="*/ 278606 w 528637"/>
              <a:gd name="connsiteY45" fmla="*/ 923925 h 1707357"/>
              <a:gd name="connsiteX46" fmla="*/ 273844 w 528637"/>
              <a:gd name="connsiteY46" fmla="*/ 809625 h 1707357"/>
              <a:gd name="connsiteX47" fmla="*/ 264319 w 528637"/>
              <a:gd name="connsiteY47" fmla="*/ 711994 h 1707357"/>
              <a:gd name="connsiteX48" fmla="*/ 254794 w 528637"/>
              <a:gd name="connsiteY48" fmla="*/ 628650 h 1707357"/>
              <a:gd name="connsiteX49" fmla="*/ 226219 w 528637"/>
              <a:gd name="connsiteY49" fmla="*/ 450057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28637" h="1707357">
                <a:moveTo>
                  <a:pt x="226219" y="450057"/>
                </a:moveTo>
                <a:lnTo>
                  <a:pt x="195262" y="302419"/>
                </a:lnTo>
                <a:lnTo>
                  <a:pt x="176212" y="252413"/>
                </a:lnTo>
                <a:lnTo>
                  <a:pt x="150019" y="204788"/>
                </a:lnTo>
                <a:lnTo>
                  <a:pt x="126206" y="169069"/>
                </a:lnTo>
                <a:lnTo>
                  <a:pt x="92869" y="126207"/>
                </a:lnTo>
                <a:lnTo>
                  <a:pt x="61912" y="90488"/>
                </a:lnTo>
                <a:lnTo>
                  <a:pt x="21431" y="52388"/>
                </a:lnTo>
                <a:lnTo>
                  <a:pt x="4762" y="30957"/>
                </a:lnTo>
                <a:lnTo>
                  <a:pt x="0" y="11907"/>
                </a:lnTo>
                <a:lnTo>
                  <a:pt x="7144" y="2382"/>
                </a:lnTo>
                <a:lnTo>
                  <a:pt x="26194" y="0"/>
                </a:lnTo>
                <a:lnTo>
                  <a:pt x="78581" y="7144"/>
                </a:lnTo>
                <a:lnTo>
                  <a:pt x="150019" y="21432"/>
                </a:lnTo>
                <a:lnTo>
                  <a:pt x="204787" y="35719"/>
                </a:lnTo>
                <a:lnTo>
                  <a:pt x="271462" y="59532"/>
                </a:lnTo>
                <a:lnTo>
                  <a:pt x="309562" y="76200"/>
                </a:lnTo>
                <a:lnTo>
                  <a:pt x="376237" y="238125"/>
                </a:lnTo>
                <a:lnTo>
                  <a:pt x="404812" y="338138"/>
                </a:lnTo>
                <a:lnTo>
                  <a:pt x="426244" y="426244"/>
                </a:lnTo>
                <a:lnTo>
                  <a:pt x="445294" y="523875"/>
                </a:lnTo>
                <a:lnTo>
                  <a:pt x="464344" y="673894"/>
                </a:lnTo>
                <a:lnTo>
                  <a:pt x="481012" y="790575"/>
                </a:lnTo>
                <a:lnTo>
                  <a:pt x="490537" y="942975"/>
                </a:lnTo>
                <a:lnTo>
                  <a:pt x="507206" y="1273969"/>
                </a:lnTo>
                <a:lnTo>
                  <a:pt x="528637" y="1414463"/>
                </a:lnTo>
                <a:lnTo>
                  <a:pt x="509587" y="1564482"/>
                </a:lnTo>
                <a:lnTo>
                  <a:pt x="504825" y="1595438"/>
                </a:lnTo>
                <a:lnTo>
                  <a:pt x="504825" y="1645444"/>
                </a:lnTo>
                <a:lnTo>
                  <a:pt x="495300" y="1688307"/>
                </a:lnTo>
                <a:lnTo>
                  <a:pt x="485775" y="1702594"/>
                </a:lnTo>
                <a:lnTo>
                  <a:pt x="469106" y="1707357"/>
                </a:lnTo>
                <a:lnTo>
                  <a:pt x="447675" y="1702594"/>
                </a:lnTo>
                <a:lnTo>
                  <a:pt x="423862" y="1681163"/>
                </a:lnTo>
                <a:lnTo>
                  <a:pt x="383381" y="1631157"/>
                </a:lnTo>
                <a:lnTo>
                  <a:pt x="345281" y="1571625"/>
                </a:lnTo>
                <a:lnTo>
                  <a:pt x="304800" y="1493044"/>
                </a:lnTo>
                <a:lnTo>
                  <a:pt x="295275" y="1469232"/>
                </a:lnTo>
                <a:lnTo>
                  <a:pt x="273844" y="1402557"/>
                </a:lnTo>
                <a:lnTo>
                  <a:pt x="261937" y="1338263"/>
                </a:lnTo>
                <a:lnTo>
                  <a:pt x="261937" y="1319213"/>
                </a:lnTo>
                <a:lnTo>
                  <a:pt x="269081" y="1281113"/>
                </a:lnTo>
                <a:lnTo>
                  <a:pt x="278606" y="1190625"/>
                </a:lnTo>
                <a:cubicBezTo>
                  <a:pt x="279400" y="1168400"/>
                  <a:pt x="280193" y="1146175"/>
                  <a:pt x="280987" y="1123950"/>
                </a:cubicBezTo>
                <a:lnTo>
                  <a:pt x="280987" y="1038225"/>
                </a:lnTo>
                <a:cubicBezTo>
                  <a:pt x="280193" y="1000125"/>
                  <a:pt x="279400" y="962025"/>
                  <a:pt x="278606" y="923925"/>
                </a:cubicBezTo>
                <a:lnTo>
                  <a:pt x="273844" y="809625"/>
                </a:lnTo>
                <a:lnTo>
                  <a:pt x="264319" y="711994"/>
                </a:lnTo>
                <a:lnTo>
                  <a:pt x="254794" y="628650"/>
                </a:lnTo>
                <a:lnTo>
                  <a:pt x="226219" y="4500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A273EA0-34F8-0944-891A-F0281AE9994D}"/>
              </a:ext>
            </a:extLst>
          </p:cNvPr>
          <p:cNvSpPr/>
          <p:nvPr/>
        </p:nvSpPr>
        <p:spPr>
          <a:xfrm>
            <a:off x="3868738" y="4184650"/>
            <a:ext cx="3475037" cy="628650"/>
          </a:xfrm>
          <a:custGeom>
            <a:avLst/>
            <a:gdLst>
              <a:gd name="connsiteX0" fmla="*/ 1537090 w 3475281"/>
              <a:gd name="connsiteY0" fmla="*/ 221587 h 628299"/>
              <a:gd name="connsiteX1" fmla="*/ 2041973 w 3475281"/>
              <a:gd name="connsiteY1" fmla="*/ 145855 h 628299"/>
              <a:gd name="connsiteX2" fmla="*/ 2291610 w 3475281"/>
              <a:gd name="connsiteY2" fmla="*/ 112196 h 628299"/>
              <a:gd name="connsiteX3" fmla="*/ 2507588 w 3475281"/>
              <a:gd name="connsiteY3" fmla="*/ 89757 h 628299"/>
              <a:gd name="connsiteX4" fmla="*/ 2605760 w 3475281"/>
              <a:gd name="connsiteY4" fmla="*/ 92562 h 628299"/>
              <a:gd name="connsiteX5" fmla="*/ 2689907 w 3475281"/>
              <a:gd name="connsiteY5" fmla="*/ 86952 h 628299"/>
              <a:gd name="connsiteX6" fmla="*/ 2779664 w 3475281"/>
              <a:gd name="connsiteY6" fmla="*/ 78537 h 628299"/>
              <a:gd name="connsiteX7" fmla="*/ 2852592 w 3475281"/>
              <a:gd name="connsiteY7" fmla="*/ 61708 h 628299"/>
              <a:gd name="connsiteX8" fmla="*/ 2914299 w 3475281"/>
              <a:gd name="connsiteY8" fmla="*/ 42073 h 628299"/>
              <a:gd name="connsiteX9" fmla="*/ 2956373 w 3475281"/>
              <a:gd name="connsiteY9" fmla="*/ 28049 h 628299"/>
              <a:gd name="connsiteX10" fmla="*/ 3001252 w 3475281"/>
              <a:gd name="connsiteY10" fmla="*/ 2805 h 628299"/>
              <a:gd name="connsiteX11" fmla="*/ 3040520 w 3475281"/>
              <a:gd name="connsiteY11" fmla="*/ 0 h 628299"/>
              <a:gd name="connsiteX12" fmla="*/ 3124668 w 3475281"/>
              <a:gd name="connsiteY12" fmla="*/ 8414 h 628299"/>
              <a:gd name="connsiteX13" fmla="*/ 3225644 w 3475281"/>
              <a:gd name="connsiteY13" fmla="*/ 33659 h 628299"/>
              <a:gd name="connsiteX14" fmla="*/ 3332231 w 3475281"/>
              <a:gd name="connsiteY14" fmla="*/ 67317 h 628299"/>
              <a:gd name="connsiteX15" fmla="*/ 3382719 w 3475281"/>
              <a:gd name="connsiteY15" fmla="*/ 84147 h 628299"/>
              <a:gd name="connsiteX16" fmla="*/ 3410768 w 3475281"/>
              <a:gd name="connsiteY16" fmla="*/ 98171 h 628299"/>
              <a:gd name="connsiteX17" fmla="*/ 3441622 w 3475281"/>
              <a:gd name="connsiteY17" fmla="*/ 120611 h 628299"/>
              <a:gd name="connsiteX18" fmla="*/ 3458452 w 3475281"/>
              <a:gd name="connsiteY18" fmla="*/ 140245 h 628299"/>
              <a:gd name="connsiteX19" fmla="*/ 3469671 w 3475281"/>
              <a:gd name="connsiteY19" fmla="*/ 157075 h 628299"/>
              <a:gd name="connsiteX20" fmla="*/ 3475281 w 3475281"/>
              <a:gd name="connsiteY20" fmla="*/ 176709 h 628299"/>
              <a:gd name="connsiteX21" fmla="*/ 3466866 w 3475281"/>
              <a:gd name="connsiteY21" fmla="*/ 201953 h 628299"/>
              <a:gd name="connsiteX22" fmla="*/ 3450037 w 3475281"/>
              <a:gd name="connsiteY22" fmla="*/ 221587 h 628299"/>
              <a:gd name="connsiteX23" fmla="*/ 3407963 w 3475281"/>
              <a:gd name="connsiteY23" fmla="*/ 244027 h 628299"/>
              <a:gd name="connsiteX24" fmla="*/ 3374304 w 3475281"/>
              <a:gd name="connsiteY24" fmla="*/ 249637 h 628299"/>
              <a:gd name="connsiteX25" fmla="*/ 3273328 w 3475281"/>
              <a:gd name="connsiteY25" fmla="*/ 249637 h 628299"/>
              <a:gd name="connsiteX26" fmla="*/ 3085399 w 3475281"/>
              <a:gd name="connsiteY26" fmla="*/ 252441 h 628299"/>
              <a:gd name="connsiteX27" fmla="*/ 2861006 w 3475281"/>
              <a:gd name="connsiteY27" fmla="*/ 255246 h 628299"/>
              <a:gd name="connsiteX28" fmla="*/ 2619784 w 3475281"/>
              <a:gd name="connsiteY28" fmla="*/ 263661 h 628299"/>
              <a:gd name="connsiteX29" fmla="*/ 2297220 w 3475281"/>
              <a:gd name="connsiteY29" fmla="*/ 272076 h 628299"/>
              <a:gd name="connsiteX30" fmla="*/ 2075632 w 3475281"/>
              <a:gd name="connsiteY30" fmla="*/ 302930 h 628299"/>
              <a:gd name="connsiteX31" fmla="*/ 1736238 w 3475281"/>
              <a:gd name="connsiteY31" fmla="*/ 350613 h 628299"/>
              <a:gd name="connsiteX32" fmla="*/ 1486601 w 3475281"/>
              <a:gd name="connsiteY32" fmla="*/ 387077 h 628299"/>
              <a:gd name="connsiteX33" fmla="*/ 1287453 w 3475281"/>
              <a:gd name="connsiteY33" fmla="*/ 417931 h 628299"/>
              <a:gd name="connsiteX34" fmla="*/ 1197696 w 3475281"/>
              <a:gd name="connsiteY34" fmla="*/ 434760 h 628299"/>
              <a:gd name="connsiteX35" fmla="*/ 1006962 w 3475281"/>
              <a:gd name="connsiteY35" fmla="*/ 479639 h 628299"/>
              <a:gd name="connsiteX36" fmla="*/ 785374 w 3475281"/>
              <a:gd name="connsiteY36" fmla="*/ 538542 h 628299"/>
              <a:gd name="connsiteX37" fmla="*/ 549762 w 3475281"/>
              <a:gd name="connsiteY37" fmla="*/ 614275 h 628299"/>
              <a:gd name="connsiteX38" fmla="*/ 499274 w 3475281"/>
              <a:gd name="connsiteY38" fmla="*/ 628299 h 628299"/>
              <a:gd name="connsiteX39" fmla="*/ 476834 w 3475281"/>
              <a:gd name="connsiteY39" fmla="*/ 622689 h 628299"/>
              <a:gd name="connsiteX40" fmla="*/ 409517 w 3475281"/>
              <a:gd name="connsiteY40" fmla="*/ 597445 h 628299"/>
              <a:gd name="connsiteX41" fmla="*/ 300125 w 3475281"/>
              <a:gd name="connsiteY41" fmla="*/ 549762 h 628299"/>
              <a:gd name="connsiteX42" fmla="*/ 185124 w 3475281"/>
              <a:gd name="connsiteY42" fmla="*/ 493664 h 628299"/>
              <a:gd name="connsiteX43" fmla="*/ 129026 w 3475281"/>
              <a:gd name="connsiteY43" fmla="*/ 457200 h 628299"/>
              <a:gd name="connsiteX44" fmla="*/ 67318 w 3475281"/>
              <a:gd name="connsiteY44" fmla="*/ 412321 h 628299"/>
              <a:gd name="connsiteX45" fmla="*/ 36464 w 3475281"/>
              <a:gd name="connsiteY45" fmla="*/ 381467 h 628299"/>
              <a:gd name="connsiteX46" fmla="*/ 8415 w 3475281"/>
              <a:gd name="connsiteY46" fmla="*/ 342198 h 628299"/>
              <a:gd name="connsiteX47" fmla="*/ 0 w 3475281"/>
              <a:gd name="connsiteY47" fmla="*/ 311344 h 628299"/>
              <a:gd name="connsiteX48" fmla="*/ 2805 w 3475281"/>
              <a:gd name="connsiteY48" fmla="*/ 297320 h 628299"/>
              <a:gd name="connsiteX49" fmla="*/ 8415 w 3475281"/>
              <a:gd name="connsiteY49" fmla="*/ 288905 h 628299"/>
              <a:gd name="connsiteX50" fmla="*/ 22439 w 3475281"/>
              <a:gd name="connsiteY50" fmla="*/ 288905 h 628299"/>
              <a:gd name="connsiteX51" fmla="*/ 44879 w 3475281"/>
              <a:gd name="connsiteY51" fmla="*/ 291710 h 628299"/>
              <a:gd name="connsiteX52" fmla="*/ 78538 w 3475281"/>
              <a:gd name="connsiteY52" fmla="*/ 305735 h 628299"/>
              <a:gd name="connsiteX53" fmla="*/ 168295 w 3475281"/>
              <a:gd name="connsiteY53" fmla="*/ 353418 h 628299"/>
              <a:gd name="connsiteX54" fmla="*/ 213173 w 3475281"/>
              <a:gd name="connsiteY54" fmla="*/ 373052 h 628299"/>
              <a:gd name="connsiteX55" fmla="*/ 269271 w 3475281"/>
              <a:gd name="connsiteY55" fmla="*/ 389882 h 628299"/>
              <a:gd name="connsiteX56" fmla="*/ 316955 w 3475281"/>
              <a:gd name="connsiteY56" fmla="*/ 401102 h 628299"/>
              <a:gd name="connsiteX57" fmla="*/ 364638 w 3475281"/>
              <a:gd name="connsiteY57" fmla="*/ 406711 h 628299"/>
              <a:gd name="connsiteX58" fmla="*/ 465615 w 3475281"/>
              <a:gd name="connsiteY58" fmla="*/ 401102 h 628299"/>
              <a:gd name="connsiteX59" fmla="*/ 661958 w 3475281"/>
              <a:gd name="connsiteY59" fmla="*/ 370248 h 628299"/>
              <a:gd name="connsiteX60" fmla="*/ 956474 w 3475281"/>
              <a:gd name="connsiteY60" fmla="*/ 314149 h 628299"/>
              <a:gd name="connsiteX61" fmla="*/ 1267819 w 3475281"/>
              <a:gd name="connsiteY61" fmla="*/ 260856 h 628299"/>
              <a:gd name="connsiteX62" fmla="*/ 1537090 w 3475281"/>
              <a:gd name="connsiteY62" fmla="*/ 221587 h 62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75281" h="628299">
                <a:moveTo>
                  <a:pt x="1537090" y="221587"/>
                </a:moveTo>
                <a:lnTo>
                  <a:pt x="2041973" y="145855"/>
                </a:lnTo>
                <a:lnTo>
                  <a:pt x="2291610" y="112196"/>
                </a:lnTo>
                <a:lnTo>
                  <a:pt x="2507588" y="89757"/>
                </a:lnTo>
                <a:lnTo>
                  <a:pt x="2605760" y="92562"/>
                </a:lnTo>
                <a:lnTo>
                  <a:pt x="2689907" y="86952"/>
                </a:lnTo>
                <a:lnTo>
                  <a:pt x="2779664" y="78537"/>
                </a:lnTo>
                <a:lnTo>
                  <a:pt x="2852592" y="61708"/>
                </a:lnTo>
                <a:lnTo>
                  <a:pt x="2914299" y="42073"/>
                </a:lnTo>
                <a:lnTo>
                  <a:pt x="2956373" y="28049"/>
                </a:lnTo>
                <a:lnTo>
                  <a:pt x="3001252" y="2805"/>
                </a:lnTo>
                <a:lnTo>
                  <a:pt x="3040520" y="0"/>
                </a:lnTo>
                <a:lnTo>
                  <a:pt x="3124668" y="8414"/>
                </a:lnTo>
                <a:lnTo>
                  <a:pt x="3225644" y="33659"/>
                </a:lnTo>
                <a:lnTo>
                  <a:pt x="3332231" y="67317"/>
                </a:lnTo>
                <a:lnTo>
                  <a:pt x="3382719" y="84147"/>
                </a:lnTo>
                <a:lnTo>
                  <a:pt x="3410768" y="98171"/>
                </a:lnTo>
                <a:lnTo>
                  <a:pt x="3441622" y="120611"/>
                </a:lnTo>
                <a:lnTo>
                  <a:pt x="3458452" y="140245"/>
                </a:lnTo>
                <a:lnTo>
                  <a:pt x="3469671" y="157075"/>
                </a:lnTo>
                <a:lnTo>
                  <a:pt x="3475281" y="176709"/>
                </a:lnTo>
                <a:lnTo>
                  <a:pt x="3466866" y="201953"/>
                </a:lnTo>
                <a:lnTo>
                  <a:pt x="3450037" y="221587"/>
                </a:lnTo>
                <a:lnTo>
                  <a:pt x="3407963" y="244027"/>
                </a:lnTo>
                <a:lnTo>
                  <a:pt x="3374304" y="249637"/>
                </a:lnTo>
                <a:lnTo>
                  <a:pt x="3273328" y="249637"/>
                </a:lnTo>
                <a:lnTo>
                  <a:pt x="3085399" y="252441"/>
                </a:lnTo>
                <a:lnTo>
                  <a:pt x="2861006" y="255246"/>
                </a:lnTo>
                <a:lnTo>
                  <a:pt x="2619784" y="263661"/>
                </a:lnTo>
                <a:lnTo>
                  <a:pt x="2297220" y="272076"/>
                </a:lnTo>
                <a:lnTo>
                  <a:pt x="2075632" y="302930"/>
                </a:lnTo>
                <a:lnTo>
                  <a:pt x="1736238" y="350613"/>
                </a:lnTo>
                <a:lnTo>
                  <a:pt x="1486601" y="387077"/>
                </a:lnTo>
                <a:lnTo>
                  <a:pt x="1287453" y="417931"/>
                </a:lnTo>
                <a:lnTo>
                  <a:pt x="1197696" y="434760"/>
                </a:lnTo>
                <a:lnTo>
                  <a:pt x="1006962" y="479639"/>
                </a:lnTo>
                <a:lnTo>
                  <a:pt x="785374" y="538542"/>
                </a:lnTo>
                <a:lnTo>
                  <a:pt x="549762" y="614275"/>
                </a:lnTo>
                <a:lnTo>
                  <a:pt x="499274" y="628299"/>
                </a:lnTo>
                <a:lnTo>
                  <a:pt x="476834" y="622689"/>
                </a:lnTo>
                <a:lnTo>
                  <a:pt x="409517" y="597445"/>
                </a:lnTo>
                <a:lnTo>
                  <a:pt x="300125" y="549762"/>
                </a:lnTo>
                <a:lnTo>
                  <a:pt x="185124" y="493664"/>
                </a:lnTo>
                <a:lnTo>
                  <a:pt x="129026" y="457200"/>
                </a:lnTo>
                <a:lnTo>
                  <a:pt x="67318" y="412321"/>
                </a:lnTo>
                <a:lnTo>
                  <a:pt x="36464" y="381467"/>
                </a:lnTo>
                <a:lnTo>
                  <a:pt x="8415" y="342198"/>
                </a:lnTo>
                <a:lnTo>
                  <a:pt x="0" y="311344"/>
                </a:lnTo>
                <a:lnTo>
                  <a:pt x="2805" y="297320"/>
                </a:lnTo>
                <a:lnTo>
                  <a:pt x="8415" y="288905"/>
                </a:lnTo>
                <a:lnTo>
                  <a:pt x="22439" y="288905"/>
                </a:lnTo>
                <a:lnTo>
                  <a:pt x="44879" y="291710"/>
                </a:lnTo>
                <a:lnTo>
                  <a:pt x="78538" y="305735"/>
                </a:lnTo>
                <a:lnTo>
                  <a:pt x="168295" y="353418"/>
                </a:lnTo>
                <a:lnTo>
                  <a:pt x="213173" y="373052"/>
                </a:lnTo>
                <a:lnTo>
                  <a:pt x="269271" y="389882"/>
                </a:lnTo>
                <a:lnTo>
                  <a:pt x="316955" y="401102"/>
                </a:lnTo>
                <a:lnTo>
                  <a:pt x="364638" y="406711"/>
                </a:lnTo>
                <a:lnTo>
                  <a:pt x="465615" y="401102"/>
                </a:lnTo>
                <a:lnTo>
                  <a:pt x="661958" y="370248"/>
                </a:lnTo>
                <a:lnTo>
                  <a:pt x="956474" y="314149"/>
                </a:lnTo>
                <a:lnTo>
                  <a:pt x="1267819" y="260856"/>
                </a:lnTo>
                <a:lnTo>
                  <a:pt x="1537090" y="2215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A9791CB-7F6A-F644-85D4-6D6DD0A82D29}"/>
              </a:ext>
            </a:extLst>
          </p:cNvPr>
          <p:cNvSpPr/>
          <p:nvPr/>
        </p:nvSpPr>
        <p:spPr>
          <a:xfrm>
            <a:off x="5000625" y="4792663"/>
            <a:ext cx="703263" cy="581025"/>
          </a:xfrm>
          <a:custGeom>
            <a:avLst/>
            <a:gdLst>
              <a:gd name="connsiteX0" fmla="*/ 252413 w 702469"/>
              <a:gd name="connsiteY0" fmla="*/ 259557 h 581025"/>
              <a:gd name="connsiteX1" fmla="*/ 185738 w 702469"/>
              <a:gd name="connsiteY1" fmla="*/ 197644 h 581025"/>
              <a:gd name="connsiteX2" fmla="*/ 107156 w 702469"/>
              <a:gd name="connsiteY2" fmla="*/ 123825 h 581025"/>
              <a:gd name="connsiteX3" fmla="*/ 35719 w 702469"/>
              <a:gd name="connsiteY3" fmla="*/ 64294 h 581025"/>
              <a:gd name="connsiteX4" fmla="*/ 7144 w 702469"/>
              <a:gd name="connsiteY4" fmla="*/ 40482 h 581025"/>
              <a:gd name="connsiteX5" fmla="*/ 0 w 702469"/>
              <a:gd name="connsiteY5" fmla="*/ 28575 h 581025"/>
              <a:gd name="connsiteX6" fmla="*/ 0 w 702469"/>
              <a:gd name="connsiteY6" fmla="*/ 19050 h 581025"/>
              <a:gd name="connsiteX7" fmla="*/ 4763 w 702469"/>
              <a:gd name="connsiteY7" fmla="*/ 11907 h 581025"/>
              <a:gd name="connsiteX8" fmla="*/ 21431 w 702469"/>
              <a:gd name="connsiteY8" fmla="*/ 2382 h 581025"/>
              <a:gd name="connsiteX9" fmla="*/ 57150 w 702469"/>
              <a:gd name="connsiteY9" fmla="*/ 0 h 581025"/>
              <a:gd name="connsiteX10" fmla="*/ 97631 w 702469"/>
              <a:gd name="connsiteY10" fmla="*/ 9525 h 581025"/>
              <a:gd name="connsiteX11" fmla="*/ 238125 w 702469"/>
              <a:gd name="connsiteY11" fmla="*/ 45244 h 581025"/>
              <a:gd name="connsiteX12" fmla="*/ 361950 w 702469"/>
              <a:gd name="connsiteY12" fmla="*/ 88107 h 581025"/>
              <a:gd name="connsiteX13" fmla="*/ 490538 w 702469"/>
              <a:gd name="connsiteY13" fmla="*/ 138113 h 581025"/>
              <a:gd name="connsiteX14" fmla="*/ 566738 w 702469"/>
              <a:gd name="connsiteY14" fmla="*/ 173832 h 581025"/>
              <a:gd name="connsiteX15" fmla="*/ 588169 w 702469"/>
              <a:gd name="connsiteY15" fmla="*/ 195263 h 581025"/>
              <a:gd name="connsiteX16" fmla="*/ 642938 w 702469"/>
              <a:gd name="connsiteY16" fmla="*/ 285750 h 581025"/>
              <a:gd name="connsiteX17" fmla="*/ 678656 w 702469"/>
              <a:gd name="connsiteY17" fmla="*/ 359569 h 581025"/>
              <a:gd name="connsiteX18" fmla="*/ 695325 w 702469"/>
              <a:gd name="connsiteY18" fmla="*/ 404813 h 581025"/>
              <a:gd name="connsiteX19" fmla="*/ 700088 w 702469"/>
              <a:gd name="connsiteY19" fmla="*/ 428625 h 581025"/>
              <a:gd name="connsiteX20" fmla="*/ 702469 w 702469"/>
              <a:gd name="connsiteY20" fmla="*/ 464344 h 581025"/>
              <a:gd name="connsiteX21" fmla="*/ 700088 w 702469"/>
              <a:gd name="connsiteY21" fmla="*/ 507207 h 581025"/>
              <a:gd name="connsiteX22" fmla="*/ 690563 w 702469"/>
              <a:gd name="connsiteY22" fmla="*/ 531019 h 581025"/>
              <a:gd name="connsiteX23" fmla="*/ 676275 w 702469"/>
              <a:gd name="connsiteY23" fmla="*/ 554832 h 581025"/>
              <a:gd name="connsiteX24" fmla="*/ 657225 w 702469"/>
              <a:gd name="connsiteY24" fmla="*/ 571500 h 581025"/>
              <a:gd name="connsiteX25" fmla="*/ 633413 w 702469"/>
              <a:gd name="connsiteY25" fmla="*/ 581025 h 581025"/>
              <a:gd name="connsiteX26" fmla="*/ 604838 w 702469"/>
              <a:gd name="connsiteY26" fmla="*/ 578644 h 581025"/>
              <a:gd name="connsiteX27" fmla="*/ 561975 w 702469"/>
              <a:gd name="connsiteY27" fmla="*/ 571500 h 581025"/>
              <a:gd name="connsiteX28" fmla="*/ 521494 w 702469"/>
              <a:gd name="connsiteY28" fmla="*/ 552450 h 581025"/>
              <a:gd name="connsiteX29" fmla="*/ 483394 w 702469"/>
              <a:gd name="connsiteY29" fmla="*/ 521494 h 581025"/>
              <a:gd name="connsiteX30" fmla="*/ 409575 w 702469"/>
              <a:gd name="connsiteY30" fmla="*/ 438150 h 581025"/>
              <a:gd name="connsiteX31" fmla="*/ 354806 w 702469"/>
              <a:gd name="connsiteY31" fmla="*/ 371475 h 581025"/>
              <a:gd name="connsiteX32" fmla="*/ 252413 w 702469"/>
              <a:gd name="connsiteY32" fmla="*/ 259557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2469" h="581025">
                <a:moveTo>
                  <a:pt x="252413" y="259557"/>
                </a:moveTo>
                <a:lnTo>
                  <a:pt x="185738" y="197644"/>
                </a:lnTo>
                <a:lnTo>
                  <a:pt x="107156" y="123825"/>
                </a:lnTo>
                <a:lnTo>
                  <a:pt x="35719" y="64294"/>
                </a:lnTo>
                <a:lnTo>
                  <a:pt x="7144" y="40482"/>
                </a:lnTo>
                <a:lnTo>
                  <a:pt x="0" y="28575"/>
                </a:lnTo>
                <a:lnTo>
                  <a:pt x="0" y="19050"/>
                </a:lnTo>
                <a:lnTo>
                  <a:pt x="4763" y="11907"/>
                </a:lnTo>
                <a:lnTo>
                  <a:pt x="21431" y="2382"/>
                </a:lnTo>
                <a:lnTo>
                  <a:pt x="57150" y="0"/>
                </a:lnTo>
                <a:lnTo>
                  <a:pt x="97631" y="9525"/>
                </a:lnTo>
                <a:lnTo>
                  <a:pt x="238125" y="45244"/>
                </a:lnTo>
                <a:lnTo>
                  <a:pt x="361950" y="88107"/>
                </a:lnTo>
                <a:lnTo>
                  <a:pt x="490538" y="138113"/>
                </a:lnTo>
                <a:lnTo>
                  <a:pt x="566738" y="173832"/>
                </a:lnTo>
                <a:lnTo>
                  <a:pt x="588169" y="195263"/>
                </a:lnTo>
                <a:lnTo>
                  <a:pt x="642938" y="285750"/>
                </a:lnTo>
                <a:lnTo>
                  <a:pt x="678656" y="359569"/>
                </a:lnTo>
                <a:lnTo>
                  <a:pt x="695325" y="404813"/>
                </a:lnTo>
                <a:lnTo>
                  <a:pt x="700088" y="428625"/>
                </a:lnTo>
                <a:lnTo>
                  <a:pt x="702469" y="464344"/>
                </a:lnTo>
                <a:lnTo>
                  <a:pt x="700088" y="507207"/>
                </a:lnTo>
                <a:lnTo>
                  <a:pt x="690563" y="531019"/>
                </a:lnTo>
                <a:lnTo>
                  <a:pt x="676275" y="554832"/>
                </a:lnTo>
                <a:lnTo>
                  <a:pt x="657225" y="571500"/>
                </a:lnTo>
                <a:lnTo>
                  <a:pt x="633413" y="581025"/>
                </a:lnTo>
                <a:lnTo>
                  <a:pt x="604838" y="578644"/>
                </a:lnTo>
                <a:cubicBezTo>
                  <a:pt x="563574" y="571362"/>
                  <a:pt x="578059" y="571500"/>
                  <a:pt x="561975" y="571500"/>
                </a:cubicBezTo>
                <a:lnTo>
                  <a:pt x="521494" y="552450"/>
                </a:lnTo>
                <a:lnTo>
                  <a:pt x="483394" y="521494"/>
                </a:lnTo>
                <a:lnTo>
                  <a:pt x="409575" y="438150"/>
                </a:lnTo>
                <a:lnTo>
                  <a:pt x="354806" y="371475"/>
                </a:lnTo>
                <a:lnTo>
                  <a:pt x="252413" y="2595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003309A-6DF8-F448-86D9-C04C0590F28E}"/>
              </a:ext>
            </a:extLst>
          </p:cNvPr>
          <p:cNvSpPr/>
          <p:nvPr/>
        </p:nvSpPr>
        <p:spPr>
          <a:xfrm rot="16200000">
            <a:off x="1418431" y="3553620"/>
            <a:ext cx="4187825" cy="461962"/>
          </a:xfrm>
          <a:custGeom>
            <a:avLst/>
            <a:gdLst>
              <a:gd name="connsiteX0" fmla="*/ 1927378 w 4187884"/>
              <a:gd name="connsiteY0" fmla="*/ 132571 h 462299"/>
              <a:gd name="connsiteX1" fmla="*/ 2695610 w 4187884"/>
              <a:gd name="connsiteY1" fmla="*/ 146168 h 462299"/>
              <a:gd name="connsiteX2" fmla="*/ 3154510 w 4187884"/>
              <a:gd name="connsiteY2" fmla="*/ 152967 h 462299"/>
              <a:gd name="connsiteX3" fmla="*/ 3593014 w 4187884"/>
              <a:gd name="connsiteY3" fmla="*/ 163164 h 462299"/>
              <a:gd name="connsiteX4" fmla="*/ 3841160 w 4187884"/>
              <a:gd name="connsiteY4" fmla="*/ 166564 h 462299"/>
              <a:gd name="connsiteX5" fmla="*/ 3888749 w 4187884"/>
              <a:gd name="connsiteY5" fmla="*/ 166564 h 462299"/>
              <a:gd name="connsiteX6" fmla="*/ 3943137 w 4187884"/>
              <a:gd name="connsiteY6" fmla="*/ 156366 h 462299"/>
              <a:gd name="connsiteX7" fmla="*/ 3983929 w 4187884"/>
              <a:gd name="connsiteY7" fmla="*/ 139369 h 462299"/>
              <a:gd name="connsiteX8" fmla="*/ 4031518 w 4187884"/>
              <a:gd name="connsiteY8" fmla="*/ 112175 h 462299"/>
              <a:gd name="connsiteX9" fmla="*/ 4085906 w 4187884"/>
              <a:gd name="connsiteY9" fmla="*/ 71384 h 462299"/>
              <a:gd name="connsiteX10" fmla="*/ 4143694 w 4187884"/>
              <a:gd name="connsiteY10" fmla="*/ 16996 h 462299"/>
              <a:gd name="connsiteX11" fmla="*/ 4164089 w 4187884"/>
              <a:gd name="connsiteY11" fmla="*/ 0 h 462299"/>
              <a:gd name="connsiteX12" fmla="*/ 4170888 w 4187884"/>
              <a:gd name="connsiteY12" fmla="*/ 0 h 462299"/>
              <a:gd name="connsiteX13" fmla="*/ 4184485 w 4187884"/>
              <a:gd name="connsiteY13" fmla="*/ 6798 h 462299"/>
              <a:gd name="connsiteX14" fmla="*/ 4187884 w 4187884"/>
              <a:gd name="connsiteY14" fmla="*/ 30593 h 462299"/>
              <a:gd name="connsiteX15" fmla="*/ 4187884 w 4187884"/>
              <a:gd name="connsiteY15" fmla="*/ 74784 h 462299"/>
              <a:gd name="connsiteX16" fmla="*/ 4181085 w 4187884"/>
              <a:gd name="connsiteY16" fmla="*/ 112175 h 462299"/>
              <a:gd name="connsiteX17" fmla="*/ 4153891 w 4187884"/>
              <a:gd name="connsiteY17" fmla="*/ 186959 h 462299"/>
              <a:gd name="connsiteX18" fmla="*/ 4116500 w 4187884"/>
              <a:gd name="connsiteY18" fmla="*/ 268541 h 462299"/>
              <a:gd name="connsiteX19" fmla="*/ 4048514 w 4187884"/>
              <a:gd name="connsiteY19" fmla="*/ 390914 h 462299"/>
              <a:gd name="connsiteX20" fmla="*/ 4024720 w 4187884"/>
              <a:gd name="connsiteY20" fmla="*/ 428306 h 462299"/>
              <a:gd name="connsiteX21" fmla="*/ 4004324 w 4187884"/>
              <a:gd name="connsiteY21" fmla="*/ 445303 h 462299"/>
              <a:gd name="connsiteX22" fmla="*/ 3977130 w 4187884"/>
              <a:gd name="connsiteY22" fmla="*/ 455500 h 462299"/>
              <a:gd name="connsiteX23" fmla="*/ 3960134 w 4187884"/>
              <a:gd name="connsiteY23" fmla="*/ 458900 h 462299"/>
              <a:gd name="connsiteX24" fmla="*/ 3926141 w 4187884"/>
              <a:gd name="connsiteY24" fmla="*/ 462299 h 462299"/>
              <a:gd name="connsiteX25" fmla="*/ 3881951 w 4187884"/>
              <a:gd name="connsiteY25" fmla="*/ 452101 h 462299"/>
              <a:gd name="connsiteX26" fmla="*/ 3830962 w 4187884"/>
              <a:gd name="connsiteY26" fmla="*/ 428306 h 462299"/>
              <a:gd name="connsiteX27" fmla="*/ 3803768 w 4187884"/>
              <a:gd name="connsiteY27" fmla="*/ 414709 h 462299"/>
              <a:gd name="connsiteX28" fmla="*/ 3732384 w 4187884"/>
              <a:gd name="connsiteY28" fmla="*/ 401112 h 462299"/>
              <a:gd name="connsiteX29" fmla="*/ 3467242 w 4187884"/>
              <a:gd name="connsiteY29" fmla="*/ 370519 h 462299"/>
              <a:gd name="connsiteX30" fmla="*/ 3270085 w 4187884"/>
              <a:gd name="connsiteY30" fmla="*/ 370519 h 462299"/>
              <a:gd name="connsiteX31" fmla="*/ 2981148 w 4187884"/>
              <a:gd name="connsiteY31" fmla="*/ 370519 h 462299"/>
              <a:gd name="connsiteX32" fmla="*/ 2916562 w 4187884"/>
              <a:gd name="connsiteY32" fmla="*/ 370519 h 462299"/>
              <a:gd name="connsiteX33" fmla="*/ 2658219 w 4187884"/>
              <a:gd name="connsiteY33" fmla="*/ 367120 h 462299"/>
              <a:gd name="connsiteX34" fmla="*/ 2328491 w 4187884"/>
              <a:gd name="connsiteY34" fmla="*/ 350123 h 462299"/>
              <a:gd name="connsiteX35" fmla="*/ 1940975 w 4187884"/>
              <a:gd name="connsiteY35" fmla="*/ 336526 h 462299"/>
              <a:gd name="connsiteX36" fmla="*/ 1519468 w 4187884"/>
              <a:gd name="connsiteY36" fmla="*/ 326329 h 462299"/>
              <a:gd name="connsiteX37" fmla="*/ 1165945 w 4187884"/>
              <a:gd name="connsiteY37" fmla="*/ 326329 h 462299"/>
              <a:gd name="connsiteX38" fmla="*/ 846415 w 4187884"/>
              <a:gd name="connsiteY38" fmla="*/ 326329 h 462299"/>
              <a:gd name="connsiteX39" fmla="*/ 577874 w 4187884"/>
              <a:gd name="connsiteY39" fmla="*/ 326329 h 462299"/>
              <a:gd name="connsiteX40" fmla="*/ 319530 w 4187884"/>
              <a:gd name="connsiteY40" fmla="*/ 326329 h 462299"/>
              <a:gd name="connsiteX41" fmla="*/ 176761 w 4187884"/>
              <a:gd name="connsiteY41" fmla="*/ 322929 h 462299"/>
              <a:gd name="connsiteX42" fmla="*/ 84981 w 4187884"/>
              <a:gd name="connsiteY42" fmla="*/ 305933 h 462299"/>
              <a:gd name="connsiteX43" fmla="*/ 33993 w 4187884"/>
              <a:gd name="connsiteY43" fmla="*/ 285538 h 462299"/>
              <a:gd name="connsiteX44" fmla="*/ 10198 w 4187884"/>
              <a:gd name="connsiteY44" fmla="*/ 268541 h 462299"/>
              <a:gd name="connsiteX45" fmla="*/ 3399 w 4187884"/>
              <a:gd name="connsiteY45" fmla="*/ 258343 h 462299"/>
              <a:gd name="connsiteX46" fmla="*/ 0 w 4187884"/>
              <a:gd name="connsiteY46" fmla="*/ 244746 h 462299"/>
              <a:gd name="connsiteX47" fmla="*/ 0 w 4187884"/>
              <a:gd name="connsiteY47" fmla="*/ 227750 h 462299"/>
              <a:gd name="connsiteX48" fmla="*/ 3399 w 4187884"/>
              <a:gd name="connsiteY48" fmla="*/ 207355 h 462299"/>
              <a:gd name="connsiteX49" fmla="*/ 30593 w 4187884"/>
              <a:gd name="connsiteY49" fmla="*/ 169963 h 462299"/>
              <a:gd name="connsiteX50" fmla="*/ 67985 w 4187884"/>
              <a:gd name="connsiteY50" fmla="*/ 132571 h 462299"/>
              <a:gd name="connsiteX51" fmla="*/ 129172 w 4187884"/>
              <a:gd name="connsiteY51" fmla="*/ 101978 h 462299"/>
              <a:gd name="connsiteX52" fmla="*/ 309332 w 4187884"/>
              <a:gd name="connsiteY52" fmla="*/ 40791 h 462299"/>
              <a:gd name="connsiteX53" fmla="*/ 445303 w 4187884"/>
              <a:gd name="connsiteY53" fmla="*/ 13597 h 462299"/>
              <a:gd name="connsiteX54" fmla="*/ 520086 w 4187884"/>
              <a:gd name="connsiteY54" fmla="*/ 27194 h 462299"/>
              <a:gd name="connsiteX55" fmla="*/ 690049 w 4187884"/>
              <a:gd name="connsiteY55" fmla="*/ 57787 h 462299"/>
              <a:gd name="connsiteX56" fmla="*/ 904202 w 4187884"/>
              <a:gd name="connsiteY56" fmla="*/ 84981 h 462299"/>
              <a:gd name="connsiteX57" fmla="*/ 1189740 w 4187884"/>
              <a:gd name="connsiteY57" fmla="*/ 108776 h 462299"/>
              <a:gd name="connsiteX58" fmla="*/ 1567057 w 4187884"/>
              <a:gd name="connsiteY58" fmla="*/ 122373 h 462299"/>
              <a:gd name="connsiteX59" fmla="*/ 1927378 w 4187884"/>
              <a:gd name="connsiteY59" fmla="*/ 132571 h 46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7884" h="462299">
                <a:moveTo>
                  <a:pt x="1927378" y="132571"/>
                </a:moveTo>
                <a:lnTo>
                  <a:pt x="2695610" y="146168"/>
                </a:lnTo>
                <a:lnTo>
                  <a:pt x="3154510" y="152967"/>
                </a:lnTo>
                <a:lnTo>
                  <a:pt x="3593014" y="163164"/>
                </a:lnTo>
                <a:lnTo>
                  <a:pt x="3841160" y="166564"/>
                </a:lnTo>
                <a:lnTo>
                  <a:pt x="3888749" y="166564"/>
                </a:lnTo>
                <a:lnTo>
                  <a:pt x="3943137" y="156366"/>
                </a:lnTo>
                <a:lnTo>
                  <a:pt x="3983929" y="139369"/>
                </a:lnTo>
                <a:lnTo>
                  <a:pt x="4031518" y="112175"/>
                </a:lnTo>
                <a:lnTo>
                  <a:pt x="4085906" y="71384"/>
                </a:lnTo>
                <a:lnTo>
                  <a:pt x="4143694" y="16996"/>
                </a:lnTo>
                <a:lnTo>
                  <a:pt x="4164089" y="0"/>
                </a:lnTo>
                <a:lnTo>
                  <a:pt x="4170888" y="0"/>
                </a:lnTo>
                <a:lnTo>
                  <a:pt x="4184485" y="6798"/>
                </a:lnTo>
                <a:lnTo>
                  <a:pt x="4187884" y="30593"/>
                </a:lnTo>
                <a:lnTo>
                  <a:pt x="4187884" y="74784"/>
                </a:lnTo>
                <a:lnTo>
                  <a:pt x="4181085" y="112175"/>
                </a:lnTo>
                <a:lnTo>
                  <a:pt x="4153891" y="186959"/>
                </a:lnTo>
                <a:lnTo>
                  <a:pt x="4116500" y="268541"/>
                </a:lnTo>
                <a:lnTo>
                  <a:pt x="4048514" y="390914"/>
                </a:lnTo>
                <a:lnTo>
                  <a:pt x="4024720" y="428306"/>
                </a:lnTo>
                <a:lnTo>
                  <a:pt x="4004324" y="445303"/>
                </a:lnTo>
                <a:lnTo>
                  <a:pt x="3977130" y="455500"/>
                </a:lnTo>
                <a:lnTo>
                  <a:pt x="3960134" y="458900"/>
                </a:lnTo>
                <a:lnTo>
                  <a:pt x="3926141" y="462299"/>
                </a:lnTo>
                <a:lnTo>
                  <a:pt x="3881951" y="452101"/>
                </a:lnTo>
                <a:lnTo>
                  <a:pt x="3830962" y="428306"/>
                </a:lnTo>
                <a:lnTo>
                  <a:pt x="3803768" y="414709"/>
                </a:lnTo>
                <a:lnTo>
                  <a:pt x="3732384" y="401112"/>
                </a:lnTo>
                <a:lnTo>
                  <a:pt x="3467242" y="370519"/>
                </a:lnTo>
                <a:lnTo>
                  <a:pt x="3270085" y="370519"/>
                </a:lnTo>
                <a:lnTo>
                  <a:pt x="2981148" y="370519"/>
                </a:lnTo>
                <a:lnTo>
                  <a:pt x="2916562" y="370519"/>
                </a:lnTo>
                <a:lnTo>
                  <a:pt x="2658219" y="367120"/>
                </a:lnTo>
                <a:lnTo>
                  <a:pt x="2328491" y="350123"/>
                </a:lnTo>
                <a:lnTo>
                  <a:pt x="1940975" y="336526"/>
                </a:lnTo>
                <a:lnTo>
                  <a:pt x="1519468" y="326329"/>
                </a:lnTo>
                <a:lnTo>
                  <a:pt x="1165945" y="326329"/>
                </a:lnTo>
                <a:lnTo>
                  <a:pt x="846415" y="326329"/>
                </a:lnTo>
                <a:lnTo>
                  <a:pt x="577874" y="326329"/>
                </a:lnTo>
                <a:lnTo>
                  <a:pt x="319530" y="326329"/>
                </a:lnTo>
                <a:lnTo>
                  <a:pt x="176761" y="322929"/>
                </a:lnTo>
                <a:lnTo>
                  <a:pt x="84981" y="305933"/>
                </a:lnTo>
                <a:lnTo>
                  <a:pt x="33993" y="285538"/>
                </a:lnTo>
                <a:lnTo>
                  <a:pt x="10198" y="268541"/>
                </a:lnTo>
                <a:lnTo>
                  <a:pt x="3399" y="258343"/>
                </a:lnTo>
                <a:lnTo>
                  <a:pt x="0" y="244746"/>
                </a:lnTo>
                <a:lnTo>
                  <a:pt x="0" y="227750"/>
                </a:lnTo>
                <a:lnTo>
                  <a:pt x="3399" y="207355"/>
                </a:lnTo>
                <a:lnTo>
                  <a:pt x="30593" y="169963"/>
                </a:lnTo>
                <a:lnTo>
                  <a:pt x="67985" y="132571"/>
                </a:lnTo>
                <a:lnTo>
                  <a:pt x="129172" y="101978"/>
                </a:lnTo>
                <a:lnTo>
                  <a:pt x="309332" y="40791"/>
                </a:lnTo>
                <a:lnTo>
                  <a:pt x="445303" y="13597"/>
                </a:lnTo>
                <a:lnTo>
                  <a:pt x="520086" y="27194"/>
                </a:lnTo>
                <a:lnTo>
                  <a:pt x="690049" y="57787"/>
                </a:lnTo>
                <a:lnTo>
                  <a:pt x="904202" y="84981"/>
                </a:lnTo>
                <a:lnTo>
                  <a:pt x="1189740" y="108776"/>
                </a:lnTo>
                <a:lnTo>
                  <a:pt x="1567057" y="122373"/>
                </a:lnTo>
                <a:lnTo>
                  <a:pt x="1927378" y="13257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0CC8382-F344-8E4D-B956-09E0CF4CD492}"/>
              </a:ext>
            </a:extLst>
          </p:cNvPr>
          <p:cNvSpPr/>
          <p:nvPr/>
        </p:nvSpPr>
        <p:spPr>
          <a:xfrm>
            <a:off x="4552950" y="2424113"/>
            <a:ext cx="2286000" cy="1562100"/>
          </a:xfrm>
          <a:custGeom>
            <a:avLst/>
            <a:gdLst>
              <a:gd name="connsiteX0" fmla="*/ 457200 w 2286000"/>
              <a:gd name="connsiteY0" fmla="*/ 395287 h 1562100"/>
              <a:gd name="connsiteX1" fmla="*/ 295275 w 2286000"/>
              <a:gd name="connsiteY1" fmla="*/ 411956 h 1562100"/>
              <a:gd name="connsiteX2" fmla="*/ 192881 w 2286000"/>
              <a:gd name="connsiteY2" fmla="*/ 421481 h 1562100"/>
              <a:gd name="connsiteX3" fmla="*/ 107156 w 2286000"/>
              <a:gd name="connsiteY3" fmla="*/ 423862 h 1562100"/>
              <a:gd name="connsiteX4" fmla="*/ 47625 w 2286000"/>
              <a:gd name="connsiteY4" fmla="*/ 421481 h 1562100"/>
              <a:gd name="connsiteX5" fmla="*/ 0 w 2286000"/>
              <a:gd name="connsiteY5" fmla="*/ 259556 h 1562100"/>
              <a:gd name="connsiteX6" fmla="*/ 40481 w 2286000"/>
              <a:gd name="connsiteY6" fmla="*/ 273843 h 1562100"/>
              <a:gd name="connsiteX7" fmla="*/ 80963 w 2286000"/>
              <a:gd name="connsiteY7" fmla="*/ 273843 h 1562100"/>
              <a:gd name="connsiteX8" fmla="*/ 233363 w 2286000"/>
              <a:gd name="connsiteY8" fmla="*/ 266700 h 1562100"/>
              <a:gd name="connsiteX9" fmla="*/ 378619 w 2286000"/>
              <a:gd name="connsiteY9" fmla="*/ 252412 h 1562100"/>
              <a:gd name="connsiteX10" fmla="*/ 571500 w 2286000"/>
              <a:gd name="connsiteY10" fmla="*/ 230981 h 1562100"/>
              <a:gd name="connsiteX11" fmla="*/ 788194 w 2286000"/>
              <a:gd name="connsiteY11" fmla="*/ 197643 h 1562100"/>
              <a:gd name="connsiteX12" fmla="*/ 909638 w 2286000"/>
              <a:gd name="connsiteY12" fmla="*/ 178593 h 1562100"/>
              <a:gd name="connsiteX13" fmla="*/ 1104900 w 2286000"/>
              <a:gd name="connsiteY13" fmla="*/ 161925 h 1562100"/>
              <a:gd name="connsiteX14" fmla="*/ 1333500 w 2286000"/>
              <a:gd name="connsiteY14" fmla="*/ 126206 h 1562100"/>
              <a:gd name="connsiteX15" fmla="*/ 1514475 w 2286000"/>
              <a:gd name="connsiteY15" fmla="*/ 95250 h 1562100"/>
              <a:gd name="connsiteX16" fmla="*/ 1681163 w 2286000"/>
              <a:gd name="connsiteY16" fmla="*/ 66675 h 1562100"/>
              <a:gd name="connsiteX17" fmla="*/ 1804988 w 2286000"/>
              <a:gd name="connsiteY17" fmla="*/ 42862 h 1562100"/>
              <a:gd name="connsiteX18" fmla="*/ 1881188 w 2286000"/>
              <a:gd name="connsiteY18" fmla="*/ 16668 h 1562100"/>
              <a:gd name="connsiteX19" fmla="*/ 1931194 w 2286000"/>
              <a:gd name="connsiteY19" fmla="*/ 0 h 1562100"/>
              <a:gd name="connsiteX20" fmla="*/ 1964531 w 2286000"/>
              <a:gd name="connsiteY20" fmla="*/ 9525 h 1562100"/>
              <a:gd name="connsiteX21" fmla="*/ 2028825 w 2286000"/>
              <a:gd name="connsiteY21" fmla="*/ 38100 h 1562100"/>
              <a:gd name="connsiteX22" fmla="*/ 2081213 w 2286000"/>
              <a:gd name="connsiteY22" fmla="*/ 61912 h 1562100"/>
              <a:gd name="connsiteX23" fmla="*/ 2121694 w 2286000"/>
              <a:gd name="connsiteY23" fmla="*/ 85725 h 1562100"/>
              <a:gd name="connsiteX24" fmla="*/ 2166938 w 2286000"/>
              <a:gd name="connsiteY24" fmla="*/ 116681 h 1562100"/>
              <a:gd name="connsiteX25" fmla="*/ 2205038 w 2286000"/>
              <a:gd name="connsiteY25" fmla="*/ 145256 h 1562100"/>
              <a:gd name="connsiteX26" fmla="*/ 2243138 w 2286000"/>
              <a:gd name="connsiteY26" fmla="*/ 176212 h 1562100"/>
              <a:gd name="connsiteX27" fmla="*/ 2269331 w 2286000"/>
              <a:gd name="connsiteY27" fmla="*/ 202406 h 1562100"/>
              <a:gd name="connsiteX28" fmla="*/ 2281238 w 2286000"/>
              <a:gd name="connsiteY28" fmla="*/ 216693 h 1562100"/>
              <a:gd name="connsiteX29" fmla="*/ 2286000 w 2286000"/>
              <a:gd name="connsiteY29" fmla="*/ 233362 h 1562100"/>
              <a:gd name="connsiteX30" fmla="*/ 2278856 w 2286000"/>
              <a:gd name="connsiteY30" fmla="*/ 250031 h 1562100"/>
              <a:gd name="connsiteX31" fmla="*/ 2255044 w 2286000"/>
              <a:gd name="connsiteY31" fmla="*/ 283368 h 1562100"/>
              <a:gd name="connsiteX32" fmla="*/ 2226469 w 2286000"/>
              <a:gd name="connsiteY32" fmla="*/ 311943 h 1562100"/>
              <a:gd name="connsiteX33" fmla="*/ 2219325 w 2286000"/>
              <a:gd name="connsiteY33" fmla="*/ 330993 h 1562100"/>
              <a:gd name="connsiteX34" fmla="*/ 2197894 w 2286000"/>
              <a:gd name="connsiteY34" fmla="*/ 466725 h 1562100"/>
              <a:gd name="connsiteX35" fmla="*/ 2147888 w 2286000"/>
              <a:gd name="connsiteY35" fmla="*/ 745331 h 1562100"/>
              <a:gd name="connsiteX36" fmla="*/ 2102644 w 2286000"/>
              <a:gd name="connsiteY36" fmla="*/ 997743 h 1562100"/>
              <a:gd name="connsiteX37" fmla="*/ 2064544 w 2286000"/>
              <a:gd name="connsiteY37" fmla="*/ 1195387 h 1562100"/>
              <a:gd name="connsiteX38" fmla="*/ 2045494 w 2286000"/>
              <a:gd name="connsiteY38" fmla="*/ 1309687 h 1562100"/>
              <a:gd name="connsiteX39" fmla="*/ 2035969 w 2286000"/>
              <a:gd name="connsiteY39" fmla="*/ 1350168 h 1562100"/>
              <a:gd name="connsiteX40" fmla="*/ 2009775 w 2286000"/>
              <a:gd name="connsiteY40" fmla="*/ 1414462 h 1562100"/>
              <a:gd name="connsiteX41" fmla="*/ 1978819 w 2286000"/>
              <a:gd name="connsiteY41" fmla="*/ 1478756 h 1562100"/>
              <a:gd name="connsiteX42" fmla="*/ 1945481 w 2286000"/>
              <a:gd name="connsiteY42" fmla="*/ 1528762 h 1562100"/>
              <a:gd name="connsiteX43" fmla="*/ 1916906 w 2286000"/>
              <a:gd name="connsiteY43" fmla="*/ 1552575 h 1562100"/>
              <a:gd name="connsiteX44" fmla="*/ 1869281 w 2286000"/>
              <a:gd name="connsiteY44" fmla="*/ 1562100 h 1562100"/>
              <a:gd name="connsiteX45" fmla="*/ 1854994 w 2286000"/>
              <a:gd name="connsiteY45" fmla="*/ 1562100 h 1562100"/>
              <a:gd name="connsiteX46" fmla="*/ 1835944 w 2286000"/>
              <a:gd name="connsiteY46" fmla="*/ 1547812 h 1562100"/>
              <a:gd name="connsiteX47" fmla="*/ 1824038 w 2286000"/>
              <a:gd name="connsiteY47" fmla="*/ 1521618 h 1562100"/>
              <a:gd name="connsiteX48" fmla="*/ 1821656 w 2286000"/>
              <a:gd name="connsiteY48" fmla="*/ 1278731 h 1562100"/>
              <a:gd name="connsiteX49" fmla="*/ 1852613 w 2286000"/>
              <a:gd name="connsiteY49" fmla="*/ 969168 h 1562100"/>
              <a:gd name="connsiteX50" fmla="*/ 1866900 w 2286000"/>
              <a:gd name="connsiteY50" fmla="*/ 802481 h 1562100"/>
              <a:gd name="connsiteX51" fmla="*/ 1883569 w 2286000"/>
              <a:gd name="connsiteY51" fmla="*/ 697706 h 1562100"/>
              <a:gd name="connsiteX52" fmla="*/ 1907381 w 2286000"/>
              <a:gd name="connsiteY52" fmla="*/ 514350 h 1562100"/>
              <a:gd name="connsiteX53" fmla="*/ 1928813 w 2286000"/>
              <a:gd name="connsiteY53" fmla="*/ 347662 h 1562100"/>
              <a:gd name="connsiteX54" fmla="*/ 1931194 w 2286000"/>
              <a:gd name="connsiteY54" fmla="*/ 304800 h 1562100"/>
              <a:gd name="connsiteX55" fmla="*/ 1924050 w 2286000"/>
              <a:gd name="connsiteY55" fmla="*/ 276225 h 1562100"/>
              <a:gd name="connsiteX56" fmla="*/ 1914525 w 2286000"/>
              <a:gd name="connsiteY56" fmla="*/ 259556 h 1562100"/>
              <a:gd name="connsiteX57" fmla="*/ 1893094 w 2286000"/>
              <a:gd name="connsiteY57" fmla="*/ 240506 h 1562100"/>
              <a:gd name="connsiteX58" fmla="*/ 1862138 w 2286000"/>
              <a:gd name="connsiteY58" fmla="*/ 228600 h 1562100"/>
              <a:gd name="connsiteX59" fmla="*/ 1831181 w 2286000"/>
              <a:gd name="connsiteY59" fmla="*/ 223837 h 1562100"/>
              <a:gd name="connsiteX60" fmla="*/ 1754981 w 2286000"/>
              <a:gd name="connsiteY60" fmla="*/ 233362 h 1562100"/>
              <a:gd name="connsiteX61" fmla="*/ 1423988 w 2286000"/>
              <a:gd name="connsiteY61" fmla="*/ 276225 h 1562100"/>
              <a:gd name="connsiteX62" fmla="*/ 1126331 w 2286000"/>
              <a:gd name="connsiteY62" fmla="*/ 314325 h 1562100"/>
              <a:gd name="connsiteX63" fmla="*/ 904875 w 2286000"/>
              <a:gd name="connsiteY63" fmla="*/ 333375 h 1562100"/>
              <a:gd name="connsiteX64" fmla="*/ 700088 w 2286000"/>
              <a:gd name="connsiteY64" fmla="*/ 361950 h 1562100"/>
              <a:gd name="connsiteX65" fmla="*/ 457200 w 2286000"/>
              <a:gd name="connsiteY65" fmla="*/ 395287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86000" h="1562100">
                <a:moveTo>
                  <a:pt x="457200" y="395287"/>
                </a:moveTo>
                <a:lnTo>
                  <a:pt x="295275" y="411956"/>
                </a:lnTo>
                <a:lnTo>
                  <a:pt x="192881" y="421481"/>
                </a:lnTo>
                <a:lnTo>
                  <a:pt x="107156" y="423862"/>
                </a:lnTo>
                <a:lnTo>
                  <a:pt x="47625" y="421481"/>
                </a:lnTo>
                <a:lnTo>
                  <a:pt x="0" y="259556"/>
                </a:lnTo>
                <a:lnTo>
                  <a:pt x="40481" y="273843"/>
                </a:lnTo>
                <a:lnTo>
                  <a:pt x="80963" y="273843"/>
                </a:lnTo>
                <a:lnTo>
                  <a:pt x="233363" y="266700"/>
                </a:lnTo>
                <a:lnTo>
                  <a:pt x="378619" y="252412"/>
                </a:lnTo>
                <a:lnTo>
                  <a:pt x="571500" y="230981"/>
                </a:lnTo>
                <a:lnTo>
                  <a:pt x="788194" y="197643"/>
                </a:lnTo>
                <a:lnTo>
                  <a:pt x="909638" y="178593"/>
                </a:lnTo>
                <a:lnTo>
                  <a:pt x="1104900" y="161925"/>
                </a:lnTo>
                <a:lnTo>
                  <a:pt x="1333500" y="126206"/>
                </a:lnTo>
                <a:lnTo>
                  <a:pt x="1514475" y="95250"/>
                </a:lnTo>
                <a:lnTo>
                  <a:pt x="1681163" y="66675"/>
                </a:lnTo>
                <a:lnTo>
                  <a:pt x="1804988" y="42862"/>
                </a:lnTo>
                <a:lnTo>
                  <a:pt x="1881188" y="16668"/>
                </a:lnTo>
                <a:lnTo>
                  <a:pt x="1931194" y="0"/>
                </a:lnTo>
                <a:lnTo>
                  <a:pt x="1964531" y="9525"/>
                </a:lnTo>
                <a:lnTo>
                  <a:pt x="2028825" y="38100"/>
                </a:lnTo>
                <a:lnTo>
                  <a:pt x="2081213" y="61912"/>
                </a:lnTo>
                <a:lnTo>
                  <a:pt x="2121694" y="85725"/>
                </a:lnTo>
                <a:lnTo>
                  <a:pt x="2166938" y="116681"/>
                </a:lnTo>
                <a:lnTo>
                  <a:pt x="2205038" y="145256"/>
                </a:lnTo>
                <a:lnTo>
                  <a:pt x="2243138" y="176212"/>
                </a:lnTo>
                <a:lnTo>
                  <a:pt x="2269331" y="202406"/>
                </a:lnTo>
                <a:lnTo>
                  <a:pt x="2281238" y="216693"/>
                </a:lnTo>
                <a:lnTo>
                  <a:pt x="2286000" y="233362"/>
                </a:lnTo>
                <a:lnTo>
                  <a:pt x="2278856" y="250031"/>
                </a:lnTo>
                <a:lnTo>
                  <a:pt x="2255044" y="283368"/>
                </a:lnTo>
                <a:lnTo>
                  <a:pt x="2226469" y="311943"/>
                </a:lnTo>
                <a:lnTo>
                  <a:pt x="2219325" y="330993"/>
                </a:lnTo>
                <a:lnTo>
                  <a:pt x="2197894" y="466725"/>
                </a:lnTo>
                <a:lnTo>
                  <a:pt x="2147888" y="745331"/>
                </a:lnTo>
                <a:lnTo>
                  <a:pt x="2102644" y="997743"/>
                </a:lnTo>
                <a:lnTo>
                  <a:pt x="2064544" y="1195387"/>
                </a:lnTo>
                <a:lnTo>
                  <a:pt x="2045494" y="1309687"/>
                </a:lnTo>
                <a:lnTo>
                  <a:pt x="2035969" y="1350168"/>
                </a:lnTo>
                <a:lnTo>
                  <a:pt x="2009775" y="1414462"/>
                </a:lnTo>
                <a:lnTo>
                  <a:pt x="1978819" y="1478756"/>
                </a:lnTo>
                <a:lnTo>
                  <a:pt x="1945481" y="1528762"/>
                </a:lnTo>
                <a:lnTo>
                  <a:pt x="1916906" y="1552575"/>
                </a:lnTo>
                <a:lnTo>
                  <a:pt x="1869281" y="1562100"/>
                </a:lnTo>
                <a:lnTo>
                  <a:pt x="1854994" y="1562100"/>
                </a:lnTo>
                <a:lnTo>
                  <a:pt x="1835944" y="1547812"/>
                </a:lnTo>
                <a:lnTo>
                  <a:pt x="1824038" y="1521618"/>
                </a:lnTo>
                <a:lnTo>
                  <a:pt x="1821656" y="1278731"/>
                </a:lnTo>
                <a:lnTo>
                  <a:pt x="1852613" y="969168"/>
                </a:lnTo>
                <a:lnTo>
                  <a:pt x="1866900" y="802481"/>
                </a:lnTo>
                <a:lnTo>
                  <a:pt x="1883569" y="697706"/>
                </a:lnTo>
                <a:lnTo>
                  <a:pt x="1907381" y="514350"/>
                </a:lnTo>
                <a:lnTo>
                  <a:pt x="1928813" y="347662"/>
                </a:lnTo>
                <a:lnTo>
                  <a:pt x="1931194" y="304800"/>
                </a:lnTo>
                <a:lnTo>
                  <a:pt x="1924050" y="276225"/>
                </a:lnTo>
                <a:lnTo>
                  <a:pt x="1914525" y="259556"/>
                </a:lnTo>
                <a:lnTo>
                  <a:pt x="1893094" y="240506"/>
                </a:lnTo>
                <a:lnTo>
                  <a:pt x="1862138" y="228600"/>
                </a:lnTo>
                <a:lnTo>
                  <a:pt x="1831181" y="223837"/>
                </a:lnTo>
                <a:lnTo>
                  <a:pt x="1754981" y="233362"/>
                </a:lnTo>
                <a:lnTo>
                  <a:pt x="1423988" y="276225"/>
                </a:lnTo>
                <a:lnTo>
                  <a:pt x="1126331" y="314325"/>
                </a:lnTo>
                <a:lnTo>
                  <a:pt x="904875" y="333375"/>
                </a:lnTo>
                <a:lnTo>
                  <a:pt x="700088" y="361950"/>
                </a:lnTo>
                <a:lnTo>
                  <a:pt x="457200" y="395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2FB084C-7F64-F946-9ABC-21418B7CF85A}"/>
              </a:ext>
            </a:extLst>
          </p:cNvPr>
          <p:cNvSpPr/>
          <p:nvPr/>
        </p:nvSpPr>
        <p:spPr>
          <a:xfrm>
            <a:off x="4713288" y="3078163"/>
            <a:ext cx="1771650" cy="352425"/>
          </a:xfrm>
          <a:custGeom>
            <a:avLst/>
            <a:gdLst>
              <a:gd name="connsiteX0" fmla="*/ 381000 w 1771650"/>
              <a:gd name="connsiteY0" fmla="*/ 157163 h 352425"/>
              <a:gd name="connsiteX1" fmla="*/ 219075 w 1771650"/>
              <a:gd name="connsiteY1" fmla="*/ 176213 h 352425"/>
              <a:gd name="connsiteX2" fmla="*/ 0 w 1771650"/>
              <a:gd name="connsiteY2" fmla="*/ 200025 h 352425"/>
              <a:gd name="connsiteX3" fmla="*/ 26194 w 1771650"/>
              <a:gd name="connsiteY3" fmla="*/ 352425 h 352425"/>
              <a:gd name="connsiteX4" fmla="*/ 166687 w 1771650"/>
              <a:gd name="connsiteY4" fmla="*/ 340519 h 352425"/>
              <a:gd name="connsiteX5" fmla="*/ 330994 w 1771650"/>
              <a:gd name="connsiteY5" fmla="*/ 321469 h 352425"/>
              <a:gd name="connsiteX6" fmla="*/ 528637 w 1771650"/>
              <a:gd name="connsiteY6" fmla="*/ 292894 h 352425"/>
              <a:gd name="connsiteX7" fmla="*/ 750094 w 1771650"/>
              <a:gd name="connsiteY7" fmla="*/ 257175 h 352425"/>
              <a:gd name="connsiteX8" fmla="*/ 959644 w 1771650"/>
              <a:gd name="connsiteY8" fmla="*/ 219075 h 352425"/>
              <a:gd name="connsiteX9" fmla="*/ 1250156 w 1771650"/>
              <a:gd name="connsiteY9" fmla="*/ 185738 h 352425"/>
              <a:gd name="connsiteX10" fmla="*/ 1440656 w 1771650"/>
              <a:gd name="connsiteY10" fmla="*/ 169069 h 352425"/>
              <a:gd name="connsiteX11" fmla="*/ 1571625 w 1771650"/>
              <a:gd name="connsiteY11" fmla="*/ 166688 h 352425"/>
              <a:gd name="connsiteX12" fmla="*/ 1700212 w 1771650"/>
              <a:gd name="connsiteY12" fmla="*/ 171450 h 352425"/>
              <a:gd name="connsiteX13" fmla="*/ 1754981 w 1771650"/>
              <a:gd name="connsiteY13" fmla="*/ 178594 h 352425"/>
              <a:gd name="connsiteX14" fmla="*/ 1771650 w 1771650"/>
              <a:gd name="connsiteY14" fmla="*/ 21432 h 352425"/>
              <a:gd name="connsiteX15" fmla="*/ 1671637 w 1771650"/>
              <a:gd name="connsiteY15" fmla="*/ 4763 h 352425"/>
              <a:gd name="connsiteX16" fmla="*/ 1607344 w 1771650"/>
              <a:gd name="connsiteY16" fmla="*/ 0 h 352425"/>
              <a:gd name="connsiteX17" fmla="*/ 1547812 w 1771650"/>
              <a:gd name="connsiteY17" fmla="*/ 0 h 352425"/>
              <a:gd name="connsiteX18" fmla="*/ 1464469 w 1771650"/>
              <a:gd name="connsiteY18" fmla="*/ 4763 h 352425"/>
              <a:gd name="connsiteX19" fmla="*/ 1300162 w 1771650"/>
              <a:gd name="connsiteY19" fmla="*/ 19050 h 352425"/>
              <a:gd name="connsiteX20" fmla="*/ 1012031 w 1771650"/>
              <a:gd name="connsiteY20" fmla="*/ 54769 h 352425"/>
              <a:gd name="connsiteX21" fmla="*/ 716756 w 1771650"/>
              <a:gd name="connsiteY21" fmla="*/ 107157 h 352425"/>
              <a:gd name="connsiteX22" fmla="*/ 528637 w 1771650"/>
              <a:gd name="connsiteY22" fmla="*/ 135732 h 352425"/>
              <a:gd name="connsiteX23" fmla="*/ 381000 w 1771650"/>
              <a:gd name="connsiteY23" fmla="*/ 15716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1650" h="352425">
                <a:moveTo>
                  <a:pt x="381000" y="157163"/>
                </a:moveTo>
                <a:lnTo>
                  <a:pt x="219075" y="176213"/>
                </a:lnTo>
                <a:lnTo>
                  <a:pt x="0" y="200025"/>
                </a:lnTo>
                <a:lnTo>
                  <a:pt x="26194" y="352425"/>
                </a:lnTo>
                <a:lnTo>
                  <a:pt x="166687" y="340519"/>
                </a:lnTo>
                <a:lnTo>
                  <a:pt x="330994" y="321469"/>
                </a:lnTo>
                <a:lnTo>
                  <a:pt x="528637" y="292894"/>
                </a:lnTo>
                <a:lnTo>
                  <a:pt x="750094" y="257175"/>
                </a:lnTo>
                <a:lnTo>
                  <a:pt x="959644" y="219075"/>
                </a:lnTo>
                <a:lnTo>
                  <a:pt x="1250156" y="185738"/>
                </a:lnTo>
                <a:lnTo>
                  <a:pt x="1440656" y="169069"/>
                </a:lnTo>
                <a:lnTo>
                  <a:pt x="1571625" y="166688"/>
                </a:lnTo>
                <a:lnTo>
                  <a:pt x="1700212" y="171450"/>
                </a:lnTo>
                <a:lnTo>
                  <a:pt x="1754981" y="178594"/>
                </a:lnTo>
                <a:lnTo>
                  <a:pt x="1771650" y="21432"/>
                </a:lnTo>
                <a:lnTo>
                  <a:pt x="1671637" y="4763"/>
                </a:lnTo>
                <a:lnTo>
                  <a:pt x="1607344" y="0"/>
                </a:lnTo>
                <a:lnTo>
                  <a:pt x="1547812" y="0"/>
                </a:lnTo>
                <a:lnTo>
                  <a:pt x="1464469" y="4763"/>
                </a:lnTo>
                <a:lnTo>
                  <a:pt x="1300162" y="19050"/>
                </a:lnTo>
                <a:lnTo>
                  <a:pt x="1012031" y="54769"/>
                </a:lnTo>
                <a:lnTo>
                  <a:pt x="716756" y="107157"/>
                </a:lnTo>
                <a:lnTo>
                  <a:pt x="528637" y="135732"/>
                </a:lnTo>
                <a:lnTo>
                  <a:pt x="381000" y="1571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8D49413-4E4D-5D4C-9315-2E5C4FF895EF}"/>
              </a:ext>
            </a:extLst>
          </p:cNvPr>
          <p:cNvSpPr/>
          <p:nvPr/>
        </p:nvSpPr>
        <p:spPr>
          <a:xfrm>
            <a:off x="4760913" y="3719513"/>
            <a:ext cx="1647825" cy="342900"/>
          </a:xfrm>
          <a:custGeom>
            <a:avLst/>
            <a:gdLst>
              <a:gd name="connsiteX0" fmla="*/ 330994 w 1647825"/>
              <a:gd name="connsiteY0" fmla="*/ 126206 h 342900"/>
              <a:gd name="connsiteX1" fmla="*/ 716756 w 1647825"/>
              <a:gd name="connsiteY1" fmla="*/ 85725 h 342900"/>
              <a:gd name="connsiteX2" fmla="*/ 1000125 w 1647825"/>
              <a:gd name="connsiteY2" fmla="*/ 57150 h 342900"/>
              <a:gd name="connsiteX3" fmla="*/ 1276350 w 1647825"/>
              <a:gd name="connsiteY3" fmla="*/ 26193 h 342900"/>
              <a:gd name="connsiteX4" fmla="*/ 1550194 w 1647825"/>
              <a:gd name="connsiteY4" fmla="*/ 0 h 342900"/>
              <a:gd name="connsiteX5" fmla="*/ 1647825 w 1647825"/>
              <a:gd name="connsiteY5" fmla="*/ 0 h 342900"/>
              <a:gd name="connsiteX6" fmla="*/ 1645444 w 1647825"/>
              <a:gd name="connsiteY6" fmla="*/ 264318 h 342900"/>
              <a:gd name="connsiteX7" fmla="*/ 1614487 w 1647825"/>
              <a:gd name="connsiteY7" fmla="*/ 221456 h 342900"/>
              <a:gd name="connsiteX8" fmla="*/ 1595437 w 1647825"/>
              <a:gd name="connsiteY8" fmla="*/ 190500 h 342900"/>
              <a:gd name="connsiteX9" fmla="*/ 1571625 w 1647825"/>
              <a:gd name="connsiteY9" fmla="*/ 171450 h 342900"/>
              <a:gd name="connsiteX10" fmla="*/ 1540669 w 1647825"/>
              <a:gd name="connsiteY10" fmla="*/ 159543 h 342900"/>
              <a:gd name="connsiteX11" fmla="*/ 1512094 w 1647825"/>
              <a:gd name="connsiteY11" fmla="*/ 159543 h 342900"/>
              <a:gd name="connsiteX12" fmla="*/ 1359694 w 1647825"/>
              <a:gd name="connsiteY12" fmla="*/ 176212 h 342900"/>
              <a:gd name="connsiteX13" fmla="*/ 1014412 w 1647825"/>
              <a:gd name="connsiteY13" fmla="*/ 216693 h 342900"/>
              <a:gd name="connsiteX14" fmla="*/ 604837 w 1647825"/>
              <a:gd name="connsiteY14" fmla="*/ 269081 h 342900"/>
              <a:gd name="connsiteX15" fmla="*/ 126206 w 1647825"/>
              <a:gd name="connsiteY15" fmla="*/ 326231 h 342900"/>
              <a:gd name="connsiteX16" fmla="*/ 4762 w 1647825"/>
              <a:gd name="connsiteY16" fmla="*/ 342900 h 342900"/>
              <a:gd name="connsiteX17" fmla="*/ 0 w 1647825"/>
              <a:gd name="connsiteY17" fmla="*/ 161925 h 342900"/>
              <a:gd name="connsiteX18" fmla="*/ 273844 w 1647825"/>
              <a:gd name="connsiteY18" fmla="*/ 133350 h 342900"/>
              <a:gd name="connsiteX19" fmla="*/ 330994 w 1647825"/>
              <a:gd name="connsiteY19" fmla="*/ 126206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47825" h="342900">
                <a:moveTo>
                  <a:pt x="330994" y="126206"/>
                </a:moveTo>
                <a:lnTo>
                  <a:pt x="716756" y="85725"/>
                </a:lnTo>
                <a:lnTo>
                  <a:pt x="1000125" y="57150"/>
                </a:lnTo>
                <a:lnTo>
                  <a:pt x="1276350" y="26193"/>
                </a:lnTo>
                <a:lnTo>
                  <a:pt x="1550194" y="0"/>
                </a:lnTo>
                <a:lnTo>
                  <a:pt x="1647825" y="0"/>
                </a:lnTo>
                <a:cubicBezTo>
                  <a:pt x="1647031" y="88106"/>
                  <a:pt x="1646238" y="176212"/>
                  <a:pt x="1645444" y="264318"/>
                </a:cubicBezTo>
                <a:lnTo>
                  <a:pt x="1614487" y="221456"/>
                </a:lnTo>
                <a:lnTo>
                  <a:pt x="1595437" y="190500"/>
                </a:lnTo>
                <a:lnTo>
                  <a:pt x="1571625" y="171450"/>
                </a:lnTo>
                <a:lnTo>
                  <a:pt x="1540669" y="159543"/>
                </a:lnTo>
                <a:lnTo>
                  <a:pt x="1512094" y="159543"/>
                </a:lnTo>
                <a:lnTo>
                  <a:pt x="1359694" y="176212"/>
                </a:lnTo>
                <a:lnTo>
                  <a:pt x="1014412" y="216693"/>
                </a:lnTo>
                <a:lnTo>
                  <a:pt x="604837" y="269081"/>
                </a:lnTo>
                <a:lnTo>
                  <a:pt x="126206" y="326231"/>
                </a:lnTo>
                <a:lnTo>
                  <a:pt x="4762" y="342900"/>
                </a:lnTo>
                <a:lnTo>
                  <a:pt x="0" y="161925"/>
                </a:lnTo>
                <a:lnTo>
                  <a:pt x="273844" y="133350"/>
                </a:lnTo>
                <a:lnTo>
                  <a:pt x="330994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A007E8F-3F5F-A940-BB87-E32592491746}"/>
              </a:ext>
            </a:extLst>
          </p:cNvPr>
          <p:cNvSpPr/>
          <p:nvPr/>
        </p:nvSpPr>
        <p:spPr>
          <a:xfrm>
            <a:off x="5267325" y="1374775"/>
            <a:ext cx="488950" cy="2473325"/>
          </a:xfrm>
          <a:custGeom>
            <a:avLst/>
            <a:gdLst>
              <a:gd name="connsiteX0" fmla="*/ 168275 w 488950"/>
              <a:gd name="connsiteY0" fmla="*/ 1568450 h 2473325"/>
              <a:gd name="connsiteX1" fmla="*/ 171450 w 488950"/>
              <a:gd name="connsiteY1" fmla="*/ 365125 h 2473325"/>
              <a:gd name="connsiteX2" fmla="*/ 168275 w 488950"/>
              <a:gd name="connsiteY2" fmla="*/ 323850 h 2473325"/>
              <a:gd name="connsiteX3" fmla="*/ 158750 w 488950"/>
              <a:gd name="connsiteY3" fmla="*/ 273050 h 2473325"/>
              <a:gd name="connsiteX4" fmla="*/ 142875 w 488950"/>
              <a:gd name="connsiteY4" fmla="*/ 228600 h 2473325"/>
              <a:gd name="connsiteX5" fmla="*/ 120650 w 488950"/>
              <a:gd name="connsiteY5" fmla="*/ 187325 h 2473325"/>
              <a:gd name="connsiteX6" fmla="*/ 88900 w 488950"/>
              <a:gd name="connsiteY6" fmla="*/ 136525 h 2473325"/>
              <a:gd name="connsiteX7" fmla="*/ 63500 w 488950"/>
              <a:gd name="connsiteY7" fmla="*/ 98425 h 2473325"/>
              <a:gd name="connsiteX8" fmla="*/ 19050 w 488950"/>
              <a:gd name="connsiteY8" fmla="*/ 50800 h 2473325"/>
              <a:gd name="connsiteX9" fmla="*/ 3175 w 488950"/>
              <a:gd name="connsiteY9" fmla="*/ 31750 h 2473325"/>
              <a:gd name="connsiteX10" fmla="*/ 0 w 488950"/>
              <a:gd name="connsiteY10" fmla="*/ 12700 h 2473325"/>
              <a:gd name="connsiteX11" fmla="*/ 12700 w 488950"/>
              <a:gd name="connsiteY11" fmla="*/ 3175 h 2473325"/>
              <a:gd name="connsiteX12" fmla="*/ 69850 w 488950"/>
              <a:gd name="connsiteY12" fmla="*/ 0 h 2473325"/>
              <a:gd name="connsiteX13" fmla="*/ 130175 w 488950"/>
              <a:gd name="connsiteY13" fmla="*/ 6350 h 2473325"/>
              <a:gd name="connsiteX14" fmla="*/ 187325 w 488950"/>
              <a:gd name="connsiteY14" fmla="*/ 19050 h 2473325"/>
              <a:gd name="connsiteX15" fmla="*/ 222250 w 488950"/>
              <a:gd name="connsiteY15" fmla="*/ 28575 h 2473325"/>
              <a:gd name="connsiteX16" fmla="*/ 276225 w 488950"/>
              <a:gd name="connsiteY16" fmla="*/ 50800 h 2473325"/>
              <a:gd name="connsiteX17" fmla="*/ 323850 w 488950"/>
              <a:gd name="connsiteY17" fmla="*/ 76200 h 2473325"/>
              <a:gd name="connsiteX18" fmla="*/ 365125 w 488950"/>
              <a:gd name="connsiteY18" fmla="*/ 101600 h 2473325"/>
              <a:gd name="connsiteX19" fmla="*/ 412750 w 488950"/>
              <a:gd name="connsiteY19" fmla="*/ 139700 h 2473325"/>
              <a:gd name="connsiteX20" fmla="*/ 476250 w 488950"/>
              <a:gd name="connsiteY20" fmla="*/ 190500 h 2473325"/>
              <a:gd name="connsiteX21" fmla="*/ 485775 w 488950"/>
              <a:gd name="connsiteY21" fmla="*/ 200025 h 2473325"/>
              <a:gd name="connsiteX22" fmla="*/ 488950 w 488950"/>
              <a:gd name="connsiteY22" fmla="*/ 212725 h 2473325"/>
              <a:gd name="connsiteX23" fmla="*/ 485775 w 488950"/>
              <a:gd name="connsiteY23" fmla="*/ 241300 h 2473325"/>
              <a:gd name="connsiteX24" fmla="*/ 479425 w 488950"/>
              <a:gd name="connsiteY24" fmla="*/ 279400 h 2473325"/>
              <a:gd name="connsiteX25" fmla="*/ 463550 w 488950"/>
              <a:gd name="connsiteY25" fmla="*/ 333375 h 2473325"/>
              <a:gd name="connsiteX26" fmla="*/ 441325 w 488950"/>
              <a:gd name="connsiteY26" fmla="*/ 400050 h 2473325"/>
              <a:gd name="connsiteX27" fmla="*/ 431800 w 488950"/>
              <a:gd name="connsiteY27" fmla="*/ 428625 h 2473325"/>
              <a:gd name="connsiteX28" fmla="*/ 415925 w 488950"/>
              <a:gd name="connsiteY28" fmla="*/ 622300 h 2473325"/>
              <a:gd name="connsiteX29" fmla="*/ 415925 w 488950"/>
              <a:gd name="connsiteY29" fmla="*/ 2454275 h 2473325"/>
              <a:gd name="connsiteX30" fmla="*/ 171450 w 488950"/>
              <a:gd name="connsiteY30" fmla="*/ 2473325 h 2473325"/>
              <a:gd name="connsiteX31" fmla="*/ 168275 w 488950"/>
              <a:gd name="connsiteY31" fmla="*/ 1568450 h 24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8950" h="2473325">
                <a:moveTo>
                  <a:pt x="168275" y="1568450"/>
                </a:moveTo>
                <a:cubicBezTo>
                  <a:pt x="169333" y="1167342"/>
                  <a:pt x="170392" y="766233"/>
                  <a:pt x="171450" y="365125"/>
                </a:cubicBezTo>
                <a:lnTo>
                  <a:pt x="168275" y="323850"/>
                </a:lnTo>
                <a:lnTo>
                  <a:pt x="158750" y="273050"/>
                </a:lnTo>
                <a:lnTo>
                  <a:pt x="142875" y="228600"/>
                </a:lnTo>
                <a:lnTo>
                  <a:pt x="120650" y="187325"/>
                </a:lnTo>
                <a:lnTo>
                  <a:pt x="88900" y="136525"/>
                </a:lnTo>
                <a:lnTo>
                  <a:pt x="63500" y="98425"/>
                </a:lnTo>
                <a:lnTo>
                  <a:pt x="19050" y="50800"/>
                </a:lnTo>
                <a:lnTo>
                  <a:pt x="3175" y="31750"/>
                </a:lnTo>
                <a:lnTo>
                  <a:pt x="0" y="12700"/>
                </a:lnTo>
                <a:lnTo>
                  <a:pt x="12700" y="3175"/>
                </a:lnTo>
                <a:lnTo>
                  <a:pt x="69850" y="0"/>
                </a:lnTo>
                <a:lnTo>
                  <a:pt x="130175" y="6350"/>
                </a:lnTo>
                <a:lnTo>
                  <a:pt x="187325" y="19050"/>
                </a:lnTo>
                <a:lnTo>
                  <a:pt x="222250" y="28575"/>
                </a:lnTo>
                <a:lnTo>
                  <a:pt x="276225" y="50800"/>
                </a:lnTo>
                <a:lnTo>
                  <a:pt x="323850" y="76200"/>
                </a:lnTo>
                <a:lnTo>
                  <a:pt x="365125" y="101600"/>
                </a:lnTo>
                <a:lnTo>
                  <a:pt x="412750" y="139700"/>
                </a:lnTo>
                <a:lnTo>
                  <a:pt x="476250" y="190500"/>
                </a:lnTo>
                <a:lnTo>
                  <a:pt x="485775" y="200025"/>
                </a:lnTo>
                <a:lnTo>
                  <a:pt x="488950" y="212725"/>
                </a:lnTo>
                <a:lnTo>
                  <a:pt x="485775" y="241300"/>
                </a:lnTo>
                <a:lnTo>
                  <a:pt x="479425" y="279400"/>
                </a:lnTo>
                <a:lnTo>
                  <a:pt x="463550" y="333375"/>
                </a:lnTo>
                <a:lnTo>
                  <a:pt x="441325" y="400050"/>
                </a:lnTo>
                <a:lnTo>
                  <a:pt x="431800" y="428625"/>
                </a:lnTo>
                <a:lnTo>
                  <a:pt x="415925" y="622300"/>
                </a:lnTo>
                <a:lnTo>
                  <a:pt x="415925" y="2454275"/>
                </a:lnTo>
                <a:lnTo>
                  <a:pt x="171450" y="2473325"/>
                </a:lnTo>
                <a:cubicBezTo>
                  <a:pt x="170392" y="2176992"/>
                  <a:pt x="169333" y="1880658"/>
                  <a:pt x="168275" y="15684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230DCFC-7F6B-D34A-B34E-6516948BC19C}"/>
              </a:ext>
            </a:extLst>
          </p:cNvPr>
          <p:cNvSpPr/>
          <p:nvPr/>
        </p:nvSpPr>
        <p:spPr>
          <a:xfrm>
            <a:off x="5943600" y="4006850"/>
            <a:ext cx="500063" cy="2036763"/>
          </a:xfrm>
          <a:custGeom>
            <a:avLst/>
            <a:gdLst>
              <a:gd name="connsiteX0" fmla="*/ 221993 w 499484"/>
              <a:gd name="connsiteY0" fmla="*/ 824546 h 2037579"/>
              <a:gd name="connsiteX1" fmla="*/ 208779 w 499484"/>
              <a:gd name="connsiteY1" fmla="*/ 443986 h 2037579"/>
              <a:gd name="connsiteX2" fmla="*/ 184994 w 499484"/>
              <a:gd name="connsiteY2" fmla="*/ 303919 h 2037579"/>
              <a:gd name="connsiteX3" fmla="*/ 184994 w 499484"/>
              <a:gd name="connsiteY3" fmla="*/ 227279 h 2037579"/>
              <a:gd name="connsiteX4" fmla="*/ 177066 w 499484"/>
              <a:gd name="connsiteY4" fmla="*/ 187637 h 2037579"/>
              <a:gd name="connsiteX5" fmla="*/ 163852 w 499484"/>
              <a:gd name="connsiteY5" fmla="*/ 161209 h 2037579"/>
              <a:gd name="connsiteX6" fmla="*/ 142710 w 499484"/>
              <a:gd name="connsiteY6" fmla="*/ 137425 h 2037579"/>
              <a:gd name="connsiteX7" fmla="*/ 113639 w 499484"/>
              <a:gd name="connsiteY7" fmla="*/ 113640 h 2037579"/>
              <a:gd name="connsiteX8" fmla="*/ 73998 w 499484"/>
              <a:gd name="connsiteY8" fmla="*/ 92497 h 2037579"/>
              <a:gd name="connsiteX9" fmla="*/ 34356 w 499484"/>
              <a:gd name="connsiteY9" fmla="*/ 71355 h 2037579"/>
              <a:gd name="connsiteX10" fmla="*/ 13214 w 499484"/>
              <a:gd name="connsiteY10" fmla="*/ 60784 h 2037579"/>
              <a:gd name="connsiteX11" fmla="*/ 2643 w 499484"/>
              <a:gd name="connsiteY11" fmla="*/ 47570 h 2037579"/>
              <a:gd name="connsiteX12" fmla="*/ 0 w 499484"/>
              <a:gd name="connsiteY12" fmla="*/ 29071 h 2037579"/>
              <a:gd name="connsiteX13" fmla="*/ 5286 w 499484"/>
              <a:gd name="connsiteY13" fmla="*/ 18500 h 2037579"/>
              <a:gd name="connsiteX14" fmla="*/ 18499 w 499484"/>
              <a:gd name="connsiteY14" fmla="*/ 7929 h 2037579"/>
              <a:gd name="connsiteX15" fmla="*/ 84569 w 499484"/>
              <a:gd name="connsiteY15" fmla="*/ 0 h 2037579"/>
              <a:gd name="connsiteX16" fmla="*/ 158566 w 499484"/>
              <a:gd name="connsiteY16" fmla="*/ 5286 h 2037579"/>
              <a:gd name="connsiteX17" fmla="*/ 216708 w 499484"/>
              <a:gd name="connsiteY17" fmla="*/ 13214 h 2037579"/>
              <a:gd name="connsiteX18" fmla="*/ 314490 w 499484"/>
              <a:gd name="connsiteY18" fmla="*/ 36999 h 2037579"/>
              <a:gd name="connsiteX19" fmla="*/ 380560 w 499484"/>
              <a:gd name="connsiteY19" fmla="*/ 63427 h 2037579"/>
              <a:gd name="connsiteX20" fmla="*/ 436058 w 499484"/>
              <a:gd name="connsiteY20" fmla="*/ 95140 h 2037579"/>
              <a:gd name="connsiteX21" fmla="*/ 449272 w 499484"/>
              <a:gd name="connsiteY21" fmla="*/ 108354 h 2037579"/>
              <a:gd name="connsiteX22" fmla="*/ 457200 w 499484"/>
              <a:gd name="connsiteY22" fmla="*/ 126853 h 2037579"/>
              <a:gd name="connsiteX23" fmla="*/ 462486 w 499484"/>
              <a:gd name="connsiteY23" fmla="*/ 158567 h 2037579"/>
              <a:gd name="connsiteX24" fmla="*/ 459843 w 499484"/>
              <a:gd name="connsiteY24" fmla="*/ 206137 h 2037579"/>
              <a:gd name="connsiteX25" fmla="*/ 454557 w 499484"/>
              <a:gd name="connsiteY25" fmla="*/ 274849 h 2037579"/>
              <a:gd name="connsiteX26" fmla="*/ 454557 w 499484"/>
              <a:gd name="connsiteY26" fmla="*/ 705621 h 2037579"/>
              <a:gd name="connsiteX27" fmla="*/ 459843 w 499484"/>
              <a:gd name="connsiteY27" fmla="*/ 961970 h 2037579"/>
              <a:gd name="connsiteX28" fmla="*/ 470414 w 499484"/>
              <a:gd name="connsiteY28" fmla="*/ 1263246 h 2037579"/>
              <a:gd name="connsiteX29" fmla="*/ 499484 w 499484"/>
              <a:gd name="connsiteY29" fmla="*/ 1601522 h 2037579"/>
              <a:gd name="connsiteX30" fmla="*/ 499484 w 499484"/>
              <a:gd name="connsiteY30" fmla="*/ 1620021 h 2037579"/>
              <a:gd name="connsiteX31" fmla="*/ 483628 w 499484"/>
              <a:gd name="connsiteY31" fmla="*/ 1688733 h 2037579"/>
              <a:gd name="connsiteX32" fmla="*/ 459843 w 499484"/>
              <a:gd name="connsiteY32" fmla="*/ 1775945 h 2037579"/>
              <a:gd name="connsiteX33" fmla="*/ 433415 w 499484"/>
              <a:gd name="connsiteY33" fmla="*/ 1852585 h 2037579"/>
              <a:gd name="connsiteX34" fmla="*/ 412273 w 499484"/>
              <a:gd name="connsiteY34" fmla="*/ 1902798 h 2037579"/>
              <a:gd name="connsiteX35" fmla="*/ 388488 w 499484"/>
              <a:gd name="connsiteY35" fmla="*/ 1947725 h 2037579"/>
              <a:gd name="connsiteX36" fmla="*/ 356775 w 499484"/>
              <a:gd name="connsiteY36" fmla="*/ 2000581 h 2037579"/>
              <a:gd name="connsiteX37" fmla="*/ 335632 w 499484"/>
              <a:gd name="connsiteY37" fmla="*/ 2019080 h 2037579"/>
              <a:gd name="connsiteX38" fmla="*/ 311847 w 499484"/>
              <a:gd name="connsiteY38" fmla="*/ 2034937 h 2037579"/>
              <a:gd name="connsiteX39" fmla="*/ 290705 w 499484"/>
              <a:gd name="connsiteY39" fmla="*/ 2037579 h 2037579"/>
              <a:gd name="connsiteX40" fmla="*/ 258992 w 499484"/>
              <a:gd name="connsiteY40" fmla="*/ 2027008 h 2037579"/>
              <a:gd name="connsiteX41" fmla="*/ 240492 w 499484"/>
              <a:gd name="connsiteY41" fmla="*/ 2005866 h 2037579"/>
              <a:gd name="connsiteX42" fmla="*/ 224636 w 499484"/>
              <a:gd name="connsiteY42" fmla="*/ 1424456 h 2037579"/>
              <a:gd name="connsiteX43" fmla="*/ 229921 w 499484"/>
              <a:gd name="connsiteY43" fmla="*/ 1350458 h 2037579"/>
              <a:gd name="connsiteX44" fmla="*/ 229921 w 499484"/>
              <a:gd name="connsiteY44" fmla="*/ 1234176 h 2037579"/>
              <a:gd name="connsiteX45" fmla="*/ 221993 w 499484"/>
              <a:gd name="connsiteY45" fmla="*/ 824546 h 203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9484" h="2037579">
                <a:moveTo>
                  <a:pt x="221993" y="824546"/>
                </a:moveTo>
                <a:lnTo>
                  <a:pt x="208779" y="443986"/>
                </a:lnTo>
                <a:lnTo>
                  <a:pt x="184994" y="303919"/>
                </a:lnTo>
                <a:lnTo>
                  <a:pt x="184994" y="227279"/>
                </a:lnTo>
                <a:lnTo>
                  <a:pt x="177066" y="187637"/>
                </a:lnTo>
                <a:lnTo>
                  <a:pt x="163852" y="161209"/>
                </a:lnTo>
                <a:lnTo>
                  <a:pt x="142710" y="137425"/>
                </a:lnTo>
                <a:lnTo>
                  <a:pt x="113639" y="113640"/>
                </a:lnTo>
                <a:lnTo>
                  <a:pt x="73998" y="92497"/>
                </a:lnTo>
                <a:lnTo>
                  <a:pt x="34356" y="71355"/>
                </a:lnTo>
                <a:lnTo>
                  <a:pt x="13214" y="60784"/>
                </a:lnTo>
                <a:lnTo>
                  <a:pt x="2643" y="47570"/>
                </a:lnTo>
                <a:lnTo>
                  <a:pt x="0" y="29071"/>
                </a:lnTo>
                <a:lnTo>
                  <a:pt x="5286" y="18500"/>
                </a:lnTo>
                <a:lnTo>
                  <a:pt x="18499" y="7929"/>
                </a:lnTo>
                <a:lnTo>
                  <a:pt x="84569" y="0"/>
                </a:lnTo>
                <a:lnTo>
                  <a:pt x="158566" y="5286"/>
                </a:lnTo>
                <a:lnTo>
                  <a:pt x="216708" y="13214"/>
                </a:lnTo>
                <a:lnTo>
                  <a:pt x="314490" y="36999"/>
                </a:lnTo>
                <a:lnTo>
                  <a:pt x="380560" y="63427"/>
                </a:lnTo>
                <a:lnTo>
                  <a:pt x="436058" y="95140"/>
                </a:lnTo>
                <a:lnTo>
                  <a:pt x="449272" y="108354"/>
                </a:lnTo>
                <a:lnTo>
                  <a:pt x="457200" y="126853"/>
                </a:lnTo>
                <a:lnTo>
                  <a:pt x="462486" y="158567"/>
                </a:lnTo>
                <a:lnTo>
                  <a:pt x="459843" y="206137"/>
                </a:lnTo>
                <a:lnTo>
                  <a:pt x="454557" y="274849"/>
                </a:lnTo>
                <a:lnTo>
                  <a:pt x="454557" y="705621"/>
                </a:lnTo>
                <a:lnTo>
                  <a:pt x="459843" y="961970"/>
                </a:lnTo>
                <a:lnTo>
                  <a:pt x="470414" y="1263246"/>
                </a:lnTo>
                <a:lnTo>
                  <a:pt x="499484" y="1601522"/>
                </a:lnTo>
                <a:lnTo>
                  <a:pt x="499484" y="1620021"/>
                </a:lnTo>
                <a:lnTo>
                  <a:pt x="483628" y="1688733"/>
                </a:lnTo>
                <a:lnTo>
                  <a:pt x="459843" y="1775945"/>
                </a:lnTo>
                <a:lnTo>
                  <a:pt x="433415" y="1852585"/>
                </a:lnTo>
                <a:lnTo>
                  <a:pt x="412273" y="1902798"/>
                </a:lnTo>
                <a:lnTo>
                  <a:pt x="388488" y="1947725"/>
                </a:lnTo>
                <a:lnTo>
                  <a:pt x="356775" y="2000581"/>
                </a:lnTo>
                <a:lnTo>
                  <a:pt x="335632" y="2019080"/>
                </a:lnTo>
                <a:lnTo>
                  <a:pt x="311847" y="2034937"/>
                </a:lnTo>
                <a:lnTo>
                  <a:pt x="290705" y="2037579"/>
                </a:lnTo>
                <a:lnTo>
                  <a:pt x="258992" y="2027008"/>
                </a:lnTo>
                <a:lnTo>
                  <a:pt x="240492" y="2005866"/>
                </a:lnTo>
                <a:lnTo>
                  <a:pt x="224636" y="1424456"/>
                </a:lnTo>
                <a:lnTo>
                  <a:pt x="229921" y="1350458"/>
                </a:lnTo>
                <a:lnTo>
                  <a:pt x="229921" y="1234176"/>
                </a:lnTo>
                <a:cubicBezTo>
                  <a:pt x="228159" y="1111727"/>
                  <a:pt x="226398" y="989279"/>
                  <a:pt x="221993" y="824546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4EFDA5F-1477-844A-98FB-962709BD1050}"/>
              </a:ext>
            </a:extLst>
          </p:cNvPr>
          <p:cNvSpPr/>
          <p:nvPr/>
        </p:nvSpPr>
        <p:spPr>
          <a:xfrm>
            <a:off x="5561013" y="5362575"/>
            <a:ext cx="658812" cy="674688"/>
          </a:xfrm>
          <a:custGeom>
            <a:avLst/>
            <a:gdLst>
              <a:gd name="connsiteX0" fmla="*/ 219075 w 659606"/>
              <a:gd name="connsiteY0" fmla="*/ 171450 h 673894"/>
              <a:gd name="connsiteX1" fmla="*/ 442912 w 659606"/>
              <a:gd name="connsiteY1" fmla="*/ 204788 h 673894"/>
              <a:gd name="connsiteX2" fmla="*/ 497681 w 659606"/>
              <a:gd name="connsiteY2" fmla="*/ 211931 h 673894"/>
              <a:gd name="connsiteX3" fmla="*/ 526256 w 659606"/>
              <a:gd name="connsiteY3" fmla="*/ 207169 h 673894"/>
              <a:gd name="connsiteX4" fmla="*/ 550069 w 659606"/>
              <a:gd name="connsiteY4" fmla="*/ 195263 h 673894"/>
              <a:gd name="connsiteX5" fmla="*/ 571500 w 659606"/>
              <a:gd name="connsiteY5" fmla="*/ 173831 h 673894"/>
              <a:gd name="connsiteX6" fmla="*/ 588169 w 659606"/>
              <a:gd name="connsiteY6" fmla="*/ 145256 h 673894"/>
              <a:gd name="connsiteX7" fmla="*/ 602456 w 659606"/>
              <a:gd name="connsiteY7" fmla="*/ 109538 h 673894"/>
              <a:gd name="connsiteX8" fmla="*/ 619125 w 659606"/>
              <a:gd name="connsiteY8" fmla="*/ 0 h 673894"/>
              <a:gd name="connsiteX9" fmla="*/ 659606 w 659606"/>
              <a:gd name="connsiteY9" fmla="*/ 673894 h 673894"/>
              <a:gd name="connsiteX10" fmla="*/ 623887 w 659606"/>
              <a:gd name="connsiteY10" fmla="*/ 647700 h 673894"/>
              <a:gd name="connsiteX11" fmla="*/ 592931 w 659606"/>
              <a:gd name="connsiteY11" fmla="*/ 607219 h 673894"/>
              <a:gd name="connsiteX12" fmla="*/ 557212 w 659606"/>
              <a:gd name="connsiteY12" fmla="*/ 566738 h 673894"/>
              <a:gd name="connsiteX13" fmla="*/ 490537 w 659606"/>
              <a:gd name="connsiteY13" fmla="*/ 502444 h 673894"/>
              <a:gd name="connsiteX14" fmla="*/ 421481 w 659606"/>
              <a:gd name="connsiteY14" fmla="*/ 445294 h 673894"/>
              <a:gd name="connsiteX15" fmla="*/ 361950 w 659606"/>
              <a:gd name="connsiteY15" fmla="*/ 400050 h 673894"/>
              <a:gd name="connsiteX16" fmla="*/ 283369 w 659606"/>
              <a:gd name="connsiteY16" fmla="*/ 347663 h 673894"/>
              <a:gd name="connsiteX17" fmla="*/ 190500 w 659606"/>
              <a:gd name="connsiteY17" fmla="*/ 290513 h 673894"/>
              <a:gd name="connsiteX18" fmla="*/ 71437 w 659606"/>
              <a:gd name="connsiteY18" fmla="*/ 221456 h 673894"/>
              <a:gd name="connsiteX19" fmla="*/ 19050 w 659606"/>
              <a:gd name="connsiteY19" fmla="*/ 192881 h 673894"/>
              <a:gd name="connsiteX20" fmla="*/ 7144 w 659606"/>
              <a:gd name="connsiteY20" fmla="*/ 183356 h 673894"/>
              <a:gd name="connsiteX21" fmla="*/ 0 w 659606"/>
              <a:gd name="connsiteY21" fmla="*/ 166688 h 673894"/>
              <a:gd name="connsiteX22" fmla="*/ 0 w 659606"/>
              <a:gd name="connsiteY22" fmla="*/ 154781 h 673894"/>
              <a:gd name="connsiteX23" fmla="*/ 4762 w 659606"/>
              <a:gd name="connsiteY23" fmla="*/ 142875 h 673894"/>
              <a:gd name="connsiteX24" fmla="*/ 26194 w 659606"/>
              <a:gd name="connsiteY24" fmla="*/ 138113 h 673894"/>
              <a:gd name="connsiteX25" fmla="*/ 97631 w 659606"/>
              <a:gd name="connsiteY25" fmla="*/ 147638 h 673894"/>
              <a:gd name="connsiteX26" fmla="*/ 219075 w 659606"/>
              <a:gd name="connsiteY26" fmla="*/ 171450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9606" h="673894">
                <a:moveTo>
                  <a:pt x="219075" y="171450"/>
                </a:moveTo>
                <a:lnTo>
                  <a:pt x="442912" y="204788"/>
                </a:lnTo>
                <a:lnTo>
                  <a:pt x="497681" y="211931"/>
                </a:lnTo>
                <a:lnTo>
                  <a:pt x="526256" y="207169"/>
                </a:lnTo>
                <a:lnTo>
                  <a:pt x="550069" y="195263"/>
                </a:lnTo>
                <a:lnTo>
                  <a:pt x="571500" y="173831"/>
                </a:lnTo>
                <a:lnTo>
                  <a:pt x="588169" y="145256"/>
                </a:lnTo>
                <a:lnTo>
                  <a:pt x="602456" y="109538"/>
                </a:lnTo>
                <a:lnTo>
                  <a:pt x="619125" y="0"/>
                </a:lnTo>
                <a:lnTo>
                  <a:pt x="659606" y="673894"/>
                </a:lnTo>
                <a:lnTo>
                  <a:pt x="623887" y="647700"/>
                </a:lnTo>
                <a:lnTo>
                  <a:pt x="592931" y="607219"/>
                </a:lnTo>
                <a:lnTo>
                  <a:pt x="557212" y="566738"/>
                </a:lnTo>
                <a:lnTo>
                  <a:pt x="490537" y="502444"/>
                </a:lnTo>
                <a:lnTo>
                  <a:pt x="421481" y="445294"/>
                </a:lnTo>
                <a:lnTo>
                  <a:pt x="361950" y="400050"/>
                </a:lnTo>
                <a:lnTo>
                  <a:pt x="283369" y="347663"/>
                </a:lnTo>
                <a:lnTo>
                  <a:pt x="190500" y="290513"/>
                </a:lnTo>
                <a:lnTo>
                  <a:pt x="71437" y="221456"/>
                </a:lnTo>
                <a:lnTo>
                  <a:pt x="19050" y="192881"/>
                </a:lnTo>
                <a:lnTo>
                  <a:pt x="7144" y="183356"/>
                </a:lnTo>
                <a:lnTo>
                  <a:pt x="0" y="166688"/>
                </a:lnTo>
                <a:lnTo>
                  <a:pt x="0" y="154781"/>
                </a:lnTo>
                <a:lnTo>
                  <a:pt x="4762" y="142875"/>
                </a:lnTo>
                <a:lnTo>
                  <a:pt x="26194" y="138113"/>
                </a:lnTo>
                <a:lnTo>
                  <a:pt x="97631" y="147638"/>
                </a:lnTo>
                <a:lnTo>
                  <a:pt x="219075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CF3FB2-917B-4B8F-A493-6503D61E2102}"/>
              </a:ext>
            </a:extLst>
          </p:cNvPr>
          <p:cNvGrpSpPr/>
          <p:nvPr/>
        </p:nvGrpSpPr>
        <p:grpSpPr>
          <a:xfrm>
            <a:off x="2409032" y="1385094"/>
            <a:ext cx="4913312" cy="4668838"/>
            <a:chOff x="2582863" y="1527175"/>
            <a:chExt cx="4913312" cy="4668838"/>
          </a:xfrm>
        </p:grpSpPr>
        <p:sp>
          <p:nvSpPr>
            <p:cNvPr id="15" name="フリーフォーム 78">
              <a:extLst>
                <a:ext uri="{FF2B5EF4-FFF2-40B4-BE49-F238E27FC236}">
                  <a16:creationId xmlns:a16="http://schemas.microsoft.com/office/drawing/2014/main" id="{353BE613-9F84-4472-BB6A-16FF5B2C9E89}"/>
                </a:ext>
              </a:extLst>
            </p:cNvPr>
            <p:cNvSpPr/>
            <p:nvPr/>
          </p:nvSpPr>
          <p:spPr>
            <a:xfrm>
              <a:off x="2582863" y="29606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FAA77611-0C73-4BA0-908B-3D6266DDF128}"/>
                </a:ext>
              </a:extLst>
            </p:cNvPr>
            <p:cNvSpPr/>
            <p:nvPr/>
          </p:nvSpPr>
          <p:spPr>
            <a:xfrm>
              <a:off x="4381500" y="19986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82AA3A59-97ED-471B-8526-E35CEE188F9E}"/>
                </a:ext>
              </a:extLst>
            </p:cNvPr>
            <p:cNvSpPr/>
            <p:nvPr/>
          </p:nvSpPr>
          <p:spPr>
            <a:xfrm>
              <a:off x="6581775" y="15605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EE25F42F-A252-43A6-BF07-D6EB0A2A09CE}"/>
                </a:ext>
              </a:extLst>
            </p:cNvPr>
            <p:cNvSpPr/>
            <p:nvPr/>
          </p:nvSpPr>
          <p:spPr>
            <a:xfrm>
              <a:off x="4437063" y="27733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D4646E77-88FC-4CAC-BA10-6CEF6BFC7B1E}"/>
                </a:ext>
              </a:extLst>
            </p:cNvPr>
            <p:cNvSpPr/>
            <p:nvPr/>
          </p:nvSpPr>
          <p:spPr>
            <a:xfrm>
              <a:off x="4021138" y="43370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C1CE98DD-77ED-4782-9E80-8AC2C8749FF0}"/>
                </a:ext>
              </a:extLst>
            </p:cNvPr>
            <p:cNvSpPr/>
            <p:nvPr/>
          </p:nvSpPr>
          <p:spPr>
            <a:xfrm>
              <a:off x="5153025" y="49450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BB3906BA-4A89-48DC-A08C-6AD828505BFE}"/>
                </a:ext>
              </a:extLst>
            </p:cNvPr>
            <p:cNvSpPr/>
            <p:nvPr/>
          </p:nvSpPr>
          <p:spPr>
            <a:xfrm rot="16200000">
              <a:off x="1570831" y="37060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07DD258B-BFE2-475F-BC72-30C7429A020C}"/>
                </a:ext>
              </a:extLst>
            </p:cNvPr>
            <p:cNvSpPr/>
            <p:nvPr/>
          </p:nvSpPr>
          <p:spPr>
            <a:xfrm>
              <a:off x="4705350" y="25765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39F63582-401C-4A3B-82CF-642EE6D3A7DD}"/>
                </a:ext>
              </a:extLst>
            </p:cNvPr>
            <p:cNvSpPr/>
            <p:nvPr/>
          </p:nvSpPr>
          <p:spPr>
            <a:xfrm>
              <a:off x="4865688" y="32305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4">
              <a:extLst>
                <a:ext uri="{FF2B5EF4-FFF2-40B4-BE49-F238E27FC236}">
                  <a16:creationId xmlns:a16="http://schemas.microsoft.com/office/drawing/2014/main" id="{93FF3410-C0D0-46CC-ABC7-E4EBE12B11CE}"/>
                </a:ext>
              </a:extLst>
            </p:cNvPr>
            <p:cNvSpPr/>
            <p:nvPr/>
          </p:nvSpPr>
          <p:spPr>
            <a:xfrm>
              <a:off x="4913313" y="38719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E38D7D85-DB81-434F-B544-A1F70C04DFB1}"/>
                </a:ext>
              </a:extLst>
            </p:cNvPr>
            <p:cNvSpPr/>
            <p:nvPr/>
          </p:nvSpPr>
          <p:spPr>
            <a:xfrm>
              <a:off x="5419725" y="15271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9FBC959D-9A0F-4554-9623-563218B66576}"/>
                </a:ext>
              </a:extLst>
            </p:cNvPr>
            <p:cNvSpPr/>
            <p:nvPr/>
          </p:nvSpPr>
          <p:spPr>
            <a:xfrm>
              <a:off x="6096000" y="41592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2502F33-0363-4619-AFA7-C55A84CFF0B6}"/>
                </a:ext>
              </a:extLst>
            </p:cNvPr>
            <p:cNvSpPr/>
            <p:nvPr/>
          </p:nvSpPr>
          <p:spPr>
            <a:xfrm>
              <a:off x="5713413" y="55149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448FAE6-4A82-4F55-B058-05D6192DBB1D}"/>
              </a:ext>
            </a:extLst>
          </p:cNvPr>
          <p:cNvGrpSpPr/>
          <p:nvPr/>
        </p:nvGrpSpPr>
        <p:grpSpPr>
          <a:xfrm>
            <a:off x="2430463" y="1374775"/>
            <a:ext cx="4913312" cy="4668838"/>
            <a:chOff x="2430463" y="1374775"/>
            <a:chExt cx="4913312" cy="4668838"/>
          </a:xfrm>
        </p:grpSpPr>
        <p:sp>
          <p:nvSpPr>
            <p:cNvPr id="30" name="フリーフォーム 78">
              <a:extLst>
                <a:ext uri="{FF2B5EF4-FFF2-40B4-BE49-F238E27FC236}">
                  <a16:creationId xmlns:a16="http://schemas.microsoft.com/office/drawing/2014/main" id="{50AB86EC-C27E-4C0D-B104-E88C163FF0B9}"/>
                </a:ext>
              </a:extLst>
            </p:cNvPr>
            <p:cNvSpPr/>
            <p:nvPr/>
          </p:nvSpPr>
          <p:spPr>
            <a:xfrm>
              <a:off x="2430463" y="28082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9">
              <a:extLst>
                <a:ext uri="{FF2B5EF4-FFF2-40B4-BE49-F238E27FC236}">
                  <a16:creationId xmlns:a16="http://schemas.microsoft.com/office/drawing/2014/main" id="{F5C945B0-9FBC-40E2-B5E7-47A2B2BB2D3B}"/>
                </a:ext>
              </a:extLst>
            </p:cNvPr>
            <p:cNvSpPr/>
            <p:nvPr/>
          </p:nvSpPr>
          <p:spPr>
            <a:xfrm>
              <a:off x="4229100" y="18462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1C4E0C00-B40F-4C66-9738-04987323C64C}"/>
                </a:ext>
              </a:extLst>
            </p:cNvPr>
            <p:cNvSpPr/>
            <p:nvPr/>
          </p:nvSpPr>
          <p:spPr>
            <a:xfrm>
              <a:off x="6429375" y="14081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CF45A9FE-9E35-4E04-80FD-E2C855A2A3E6}"/>
                </a:ext>
              </a:extLst>
            </p:cNvPr>
            <p:cNvSpPr/>
            <p:nvPr/>
          </p:nvSpPr>
          <p:spPr>
            <a:xfrm>
              <a:off x="4284663" y="26209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A413D2A-DB6B-4768-86AA-1D6126C06033}"/>
                </a:ext>
              </a:extLst>
            </p:cNvPr>
            <p:cNvSpPr/>
            <p:nvPr/>
          </p:nvSpPr>
          <p:spPr>
            <a:xfrm>
              <a:off x="3868738" y="41846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8EAE54FF-262D-47D5-8A1E-B9F32BA257D8}"/>
                </a:ext>
              </a:extLst>
            </p:cNvPr>
            <p:cNvSpPr/>
            <p:nvPr/>
          </p:nvSpPr>
          <p:spPr>
            <a:xfrm>
              <a:off x="5000625" y="47926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410648B3-E13E-458F-A633-C594DC4F0DD5}"/>
                </a:ext>
              </a:extLst>
            </p:cNvPr>
            <p:cNvSpPr/>
            <p:nvPr/>
          </p:nvSpPr>
          <p:spPr>
            <a:xfrm rot="16200000">
              <a:off x="1418431" y="35536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2">
              <a:extLst>
                <a:ext uri="{FF2B5EF4-FFF2-40B4-BE49-F238E27FC236}">
                  <a16:creationId xmlns:a16="http://schemas.microsoft.com/office/drawing/2014/main" id="{8F8BDFC4-216A-4BCD-93E2-EDFACBB76A77}"/>
                </a:ext>
              </a:extLst>
            </p:cNvPr>
            <p:cNvSpPr/>
            <p:nvPr/>
          </p:nvSpPr>
          <p:spPr>
            <a:xfrm>
              <a:off x="4552950" y="24241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3">
              <a:extLst>
                <a:ext uri="{FF2B5EF4-FFF2-40B4-BE49-F238E27FC236}">
                  <a16:creationId xmlns:a16="http://schemas.microsoft.com/office/drawing/2014/main" id="{6B98BAC0-2B4D-4A07-94DE-8B892F4C4B8F}"/>
                </a:ext>
              </a:extLst>
            </p:cNvPr>
            <p:cNvSpPr/>
            <p:nvPr/>
          </p:nvSpPr>
          <p:spPr>
            <a:xfrm>
              <a:off x="4713288" y="30781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4">
              <a:extLst>
                <a:ext uri="{FF2B5EF4-FFF2-40B4-BE49-F238E27FC236}">
                  <a16:creationId xmlns:a16="http://schemas.microsoft.com/office/drawing/2014/main" id="{D29EFD47-FE96-42C7-9D6B-E2E661616474}"/>
                </a:ext>
              </a:extLst>
            </p:cNvPr>
            <p:cNvSpPr/>
            <p:nvPr/>
          </p:nvSpPr>
          <p:spPr>
            <a:xfrm>
              <a:off x="4760913" y="37195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8DE8A9A1-1434-4FE3-AF06-C1B179D4C676}"/>
                </a:ext>
              </a:extLst>
            </p:cNvPr>
            <p:cNvSpPr/>
            <p:nvPr/>
          </p:nvSpPr>
          <p:spPr>
            <a:xfrm>
              <a:off x="5267325" y="13747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7BB8DD1D-0316-48F8-B544-6CD9C8D7A94F}"/>
                </a:ext>
              </a:extLst>
            </p:cNvPr>
            <p:cNvSpPr/>
            <p:nvPr/>
          </p:nvSpPr>
          <p:spPr>
            <a:xfrm>
              <a:off x="5943600" y="40068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0AA645D8-E34E-4AC0-BB64-699B6D2EDFC3}"/>
                </a:ext>
              </a:extLst>
            </p:cNvPr>
            <p:cNvSpPr/>
            <p:nvPr/>
          </p:nvSpPr>
          <p:spPr>
            <a:xfrm>
              <a:off x="5561013" y="53625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292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50088D-71A8-4D19-9C5C-AB3F531CD7BF}"/>
              </a:ext>
            </a:extLst>
          </p:cNvPr>
          <p:cNvGrpSpPr/>
          <p:nvPr/>
        </p:nvGrpSpPr>
        <p:grpSpPr>
          <a:xfrm>
            <a:off x="2430463" y="1374775"/>
            <a:ext cx="4913312" cy="4668838"/>
            <a:chOff x="2430463" y="1374775"/>
            <a:chExt cx="4913312" cy="4668838"/>
          </a:xfrm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8CD8C613-5252-8F49-B1FB-9AE9CA02D635}"/>
                </a:ext>
              </a:extLst>
            </p:cNvPr>
            <p:cNvSpPr/>
            <p:nvPr/>
          </p:nvSpPr>
          <p:spPr>
            <a:xfrm>
              <a:off x="2430463" y="28082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A2C41C63-83A4-5149-988F-381B516CF84D}"/>
                </a:ext>
              </a:extLst>
            </p:cNvPr>
            <p:cNvSpPr/>
            <p:nvPr/>
          </p:nvSpPr>
          <p:spPr>
            <a:xfrm>
              <a:off x="4229100" y="18462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FD5856F-3E4E-0842-BD1B-70430AB455A4}"/>
                </a:ext>
              </a:extLst>
            </p:cNvPr>
            <p:cNvSpPr/>
            <p:nvPr/>
          </p:nvSpPr>
          <p:spPr>
            <a:xfrm>
              <a:off x="6429375" y="14081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548803F5-C4DD-5942-9827-FF6731BB2A55}"/>
                </a:ext>
              </a:extLst>
            </p:cNvPr>
            <p:cNvSpPr/>
            <p:nvPr/>
          </p:nvSpPr>
          <p:spPr>
            <a:xfrm>
              <a:off x="4284663" y="26209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C6B3C72-E1FA-AB44-92A5-281FC471D186}"/>
                </a:ext>
              </a:extLst>
            </p:cNvPr>
            <p:cNvSpPr/>
            <p:nvPr/>
          </p:nvSpPr>
          <p:spPr>
            <a:xfrm>
              <a:off x="3868738" y="41846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A6E9BEC-80DE-2D43-A678-BAB7B4611449}"/>
                </a:ext>
              </a:extLst>
            </p:cNvPr>
            <p:cNvSpPr/>
            <p:nvPr/>
          </p:nvSpPr>
          <p:spPr>
            <a:xfrm>
              <a:off x="5000625" y="47926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31C1729-84AA-9F41-88AE-59ADCC09B10B}"/>
                </a:ext>
              </a:extLst>
            </p:cNvPr>
            <p:cNvSpPr/>
            <p:nvPr/>
          </p:nvSpPr>
          <p:spPr>
            <a:xfrm rot="16200000">
              <a:off x="1418431" y="35536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F35418B-D8FC-3641-93F6-D1C6EAE4832A}"/>
                </a:ext>
              </a:extLst>
            </p:cNvPr>
            <p:cNvSpPr/>
            <p:nvPr/>
          </p:nvSpPr>
          <p:spPr>
            <a:xfrm>
              <a:off x="4552950" y="24241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6AE5DB2-65FD-0D4F-B4CB-A9F9C8AAA5A7}"/>
                </a:ext>
              </a:extLst>
            </p:cNvPr>
            <p:cNvSpPr/>
            <p:nvPr/>
          </p:nvSpPr>
          <p:spPr>
            <a:xfrm>
              <a:off x="4713288" y="30781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0A41E1B-7637-3645-A84F-85ECBBAE2AAF}"/>
                </a:ext>
              </a:extLst>
            </p:cNvPr>
            <p:cNvSpPr/>
            <p:nvPr/>
          </p:nvSpPr>
          <p:spPr>
            <a:xfrm>
              <a:off x="4760913" y="37195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4E84FB3-F497-B546-BA0C-02683910973F}"/>
                </a:ext>
              </a:extLst>
            </p:cNvPr>
            <p:cNvSpPr/>
            <p:nvPr/>
          </p:nvSpPr>
          <p:spPr>
            <a:xfrm>
              <a:off x="5267325" y="13747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D0976D4-7838-5C43-9C8D-9F27E990260D}"/>
                </a:ext>
              </a:extLst>
            </p:cNvPr>
            <p:cNvSpPr/>
            <p:nvPr/>
          </p:nvSpPr>
          <p:spPr>
            <a:xfrm>
              <a:off x="5943600" y="40068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3D79F49-06FA-6F4B-86D8-E9AF626821A4}"/>
                </a:ext>
              </a:extLst>
            </p:cNvPr>
            <p:cNvSpPr/>
            <p:nvPr/>
          </p:nvSpPr>
          <p:spPr>
            <a:xfrm>
              <a:off x="5561013" y="53625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793654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80DE3A2-5075-7645-BC50-7068DCBA19FA}"/>
              </a:ext>
            </a:extLst>
          </p:cNvPr>
          <p:cNvSpPr/>
          <p:nvPr/>
        </p:nvSpPr>
        <p:spPr bwMode="auto">
          <a:xfrm>
            <a:off x="2840038" y="1528763"/>
            <a:ext cx="1193800" cy="1300162"/>
          </a:xfrm>
          <a:custGeom>
            <a:avLst/>
            <a:gdLst>
              <a:gd name="connsiteX0" fmla="*/ 633413 w 1193007"/>
              <a:gd name="connsiteY0" fmla="*/ 842962 h 1300162"/>
              <a:gd name="connsiteX1" fmla="*/ 435769 w 1193007"/>
              <a:gd name="connsiteY1" fmla="*/ 1012031 h 1300162"/>
              <a:gd name="connsiteX2" fmla="*/ 240507 w 1193007"/>
              <a:gd name="connsiteY2" fmla="*/ 1166812 h 1300162"/>
              <a:gd name="connsiteX3" fmla="*/ 102394 w 1193007"/>
              <a:gd name="connsiteY3" fmla="*/ 1271587 h 1300162"/>
              <a:gd name="connsiteX4" fmla="*/ 80963 w 1193007"/>
              <a:gd name="connsiteY4" fmla="*/ 1283493 h 1300162"/>
              <a:gd name="connsiteX5" fmla="*/ 59532 w 1193007"/>
              <a:gd name="connsiteY5" fmla="*/ 1293018 h 1300162"/>
              <a:gd name="connsiteX6" fmla="*/ 38100 w 1193007"/>
              <a:gd name="connsiteY6" fmla="*/ 1297781 h 1300162"/>
              <a:gd name="connsiteX7" fmla="*/ 14288 w 1193007"/>
              <a:gd name="connsiteY7" fmla="*/ 1300162 h 1300162"/>
              <a:gd name="connsiteX8" fmla="*/ 2382 w 1193007"/>
              <a:gd name="connsiteY8" fmla="*/ 1295400 h 1300162"/>
              <a:gd name="connsiteX9" fmla="*/ 0 w 1193007"/>
              <a:gd name="connsiteY9" fmla="*/ 1285875 h 1300162"/>
              <a:gd name="connsiteX10" fmla="*/ 11907 w 1193007"/>
              <a:gd name="connsiteY10" fmla="*/ 1254918 h 1300162"/>
              <a:gd name="connsiteX11" fmla="*/ 42863 w 1193007"/>
              <a:gd name="connsiteY11" fmla="*/ 1212056 h 1300162"/>
              <a:gd name="connsiteX12" fmla="*/ 95250 w 1193007"/>
              <a:gd name="connsiteY12" fmla="*/ 1164431 h 1300162"/>
              <a:gd name="connsiteX13" fmla="*/ 192882 w 1193007"/>
              <a:gd name="connsiteY13" fmla="*/ 1069181 h 1300162"/>
              <a:gd name="connsiteX14" fmla="*/ 295275 w 1193007"/>
              <a:gd name="connsiteY14" fmla="*/ 962025 h 1300162"/>
              <a:gd name="connsiteX15" fmla="*/ 416719 w 1193007"/>
              <a:gd name="connsiteY15" fmla="*/ 819150 h 1300162"/>
              <a:gd name="connsiteX16" fmla="*/ 535782 w 1193007"/>
              <a:gd name="connsiteY16" fmla="*/ 673893 h 1300162"/>
              <a:gd name="connsiteX17" fmla="*/ 626269 w 1193007"/>
              <a:gd name="connsiteY17" fmla="*/ 542925 h 1300162"/>
              <a:gd name="connsiteX18" fmla="*/ 723900 w 1193007"/>
              <a:gd name="connsiteY18" fmla="*/ 388143 h 1300162"/>
              <a:gd name="connsiteX19" fmla="*/ 778669 w 1193007"/>
              <a:gd name="connsiteY19" fmla="*/ 290512 h 1300162"/>
              <a:gd name="connsiteX20" fmla="*/ 795338 w 1193007"/>
              <a:gd name="connsiteY20" fmla="*/ 254793 h 1300162"/>
              <a:gd name="connsiteX21" fmla="*/ 800100 w 1193007"/>
              <a:gd name="connsiteY21" fmla="*/ 230981 h 1300162"/>
              <a:gd name="connsiteX22" fmla="*/ 802482 w 1193007"/>
              <a:gd name="connsiteY22" fmla="*/ 207168 h 1300162"/>
              <a:gd name="connsiteX23" fmla="*/ 800100 w 1193007"/>
              <a:gd name="connsiteY23" fmla="*/ 176212 h 1300162"/>
              <a:gd name="connsiteX24" fmla="*/ 795338 w 1193007"/>
              <a:gd name="connsiteY24" fmla="*/ 150018 h 1300162"/>
              <a:gd name="connsiteX25" fmla="*/ 776288 w 1193007"/>
              <a:gd name="connsiteY25" fmla="*/ 109537 h 1300162"/>
              <a:gd name="connsiteX26" fmla="*/ 752475 w 1193007"/>
              <a:gd name="connsiteY26" fmla="*/ 76200 h 1300162"/>
              <a:gd name="connsiteX27" fmla="*/ 738188 w 1193007"/>
              <a:gd name="connsiteY27" fmla="*/ 57150 h 1300162"/>
              <a:gd name="connsiteX28" fmla="*/ 728663 w 1193007"/>
              <a:gd name="connsiteY28" fmla="*/ 28575 h 1300162"/>
              <a:gd name="connsiteX29" fmla="*/ 733425 w 1193007"/>
              <a:gd name="connsiteY29" fmla="*/ 11906 h 1300162"/>
              <a:gd name="connsiteX30" fmla="*/ 750094 w 1193007"/>
              <a:gd name="connsiteY30" fmla="*/ 0 h 1300162"/>
              <a:gd name="connsiteX31" fmla="*/ 778669 w 1193007"/>
              <a:gd name="connsiteY31" fmla="*/ 2381 h 1300162"/>
              <a:gd name="connsiteX32" fmla="*/ 823913 w 1193007"/>
              <a:gd name="connsiteY32" fmla="*/ 19050 h 1300162"/>
              <a:gd name="connsiteX33" fmla="*/ 931069 w 1193007"/>
              <a:gd name="connsiteY33" fmla="*/ 83343 h 1300162"/>
              <a:gd name="connsiteX34" fmla="*/ 1002507 w 1193007"/>
              <a:gd name="connsiteY34" fmla="*/ 133350 h 1300162"/>
              <a:gd name="connsiteX35" fmla="*/ 1081088 w 1193007"/>
              <a:gd name="connsiteY35" fmla="*/ 188118 h 1300162"/>
              <a:gd name="connsiteX36" fmla="*/ 1128713 w 1193007"/>
              <a:gd name="connsiteY36" fmla="*/ 230981 h 1300162"/>
              <a:gd name="connsiteX37" fmla="*/ 1169194 w 1193007"/>
              <a:gd name="connsiteY37" fmla="*/ 276225 h 1300162"/>
              <a:gd name="connsiteX38" fmla="*/ 1185863 w 1193007"/>
              <a:gd name="connsiteY38" fmla="*/ 297656 h 1300162"/>
              <a:gd name="connsiteX39" fmla="*/ 1193007 w 1193007"/>
              <a:gd name="connsiteY39" fmla="*/ 323850 h 1300162"/>
              <a:gd name="connsiteX40" fmla="*/ 1183482 w 1193007"/>
              <a:gd name="connsiteY40" fmla="*/ 350043 h 1300162"/>
              <a:gd name="connsiteX41" fmla="*/ 1154907 w 1193007"/>
              <a:gd name="connsiteY41" fmla="*/ 366712 h 1300162"/>
              <a:gd name="connsiteX42" fmla="*/ 1107282 w 1193007"/>
              <a:gd name="connsiteY42" fmla="*/ 385762 h 1300162"/>
              <a:gd name="connsiteX43" fmla="*/ 1076325 w 1193007"/>
              <a:gd name="connsiteY43" fmla="*/ 404812 h 1300162"/>
              <a:gd name="connsiteX44" fmla="*/ 1033463 w 1193007"/>
              <a:gd name="connsiteY44" fmla="*/ 440531 h 1300162"/>
              <a:gd name="connsiteX45" fmla="*/ 1000125 w 1193007"/>
              <a:gd name="connsiteY45" fmla="*/ 483393 h 1300162"/>
              <a:gd name="connsiteX46" fmla="*/ 933450 w 1193007"/>
              <a:gd name="connsiteY46" fmla="*/ 554831 h 1300162"/>
              <a:gd name="connsiteX47" fmla="*/ 781050 w 1193007"/>
              <a:gd name="connsiteY47" fmla="*/ 709612 h 1300162"/>
              <a:gd name="connsiteX48" fmla="*/ 633413 w 1193007"/>
              <a:gd name="connsiteY48" fmla="*/ 842962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3007" h="1300162">
                <a:moveTo>
                  <a:pt x="633413" y="842962"/>
                </a:moveTo>
                <a:lnTo>
                  <a:pt x="435769" y="1012031"/>
                </a:lnTo>
                <a:lnTo>
                  <a:pt x="240507" y="1166812"/>
                </a:lnTo>
                <a:lnTo>
                  <a:pt x="102394" y="1271587"/>
                </a:lnTo>
                <a:lnTo>
                  <a:pt x="80963" y="1283493"/>
                </a:lnTo>
                <a:lnTo>
                  <a:pt x="59532" y="1293018"/>
                </a:lnTo>
                <a:lnTo>
                  <a:pt x="38100" y="1297781"/>
                </a:lnTo>
                <a:lnTo>
                  <a:pt x="14288" y="1300162"/>
                </a:lnTo>
                <a:lnTo>
                  <a:pt x="2382" y="1295400"/>
                </a:lnTo>
                <a:lnTo>
                  <a:pt x="0" y="1285875"/>
                </a:lnTo>
                <a:lnTo>
                  <a:pt x="11907" y="1254918"/>
                </a:lnTo>
                <a:lnTo>
                  <a:pt x="42863" y="1212056"/>
                </a:lnTo>
                <a:lnTo>
                  <a:pt x="95250" y="1164431"/>
                </a:lnTo>
                <a:lnTo>
                  <a:pt x="192882" y="1069181"/>
                </a:lnTo>
                <a:lnTo>
                  <a:pt x="295275" y="962025"/>
                </a:lnTo>
                <a:lnTo>
                  <a:pt x="416719" y="819150"/>
                </a:lnTo>
                <a:lnTo>
                  <a:pt x="535782" y="673893"/>
                </a:lnTo>
                <a:lnTo>
                  <a:pt x="626269" y="542925"/>
                </a:lnTo>
                <a:lnTo>
                  <a:pt x="723900" y="388143"/>
                </a:lnTo>
                <a:lnTo>
                  <a:pt x="778669" y="290512"/>
                </a:lnTo>
                <a:lnTo>
                  <a:pt x="795338" y="254793"/>
                </a:lnTo>
                <a:lnTo>
                  <a:pt x="800100" y="230981"/>
                </a:lnTo>
                <a:lnTo>
                  <a:pt x="802482" y="207168"/>
                </a:lnTo>
                <a:lnTo>
                  <a:pt x="800100" y="176212"/>
                </a:lnTo>
                <a:lnTo>
                  <a:pt x="795338" y="150018"/>
                </a:lnTo>
                <a:lnTo>
                  <a:pt x="776288" y="109537"/>
                </a:lnTo>
                <a:lnTo>
                  <a:pt x="752475" y="76200"/>
                </a:lnTo>
                <a:lnTo>
                  <a:pt x="738188" y="57150"/>
                </a:lnTo>
                <a:lnTo>
                  <a:pt x="728663" y="28575"/>
                </a:lnTo>
                <a:lnTo>
                  <a:pt x="733425" y="11906"/>
                </a:lnTo>
                <a:lnTo>
                  <a:pt x="750094" y="0"/>
                </a:lnTo>
                <a:lnTo>
                  <a:pt x="778669" y="2381"/>
                </a:lnTo>
                <a:lnTo>
                  <a:pt x="823913" y="19050"/>
                </a:lnTo>
                <a:lnTo>
                  <a:pt x="931069" y="83343"/>
                </a:lnTo>
                <a:lnTo>
                  <a:pt x="1002507" y="133350"/>
                </a:lnTo>
                <a:lnTo>
                  <a:pt x="1081088" y="188118"/>
                </a:lnTo>
                <a:lnTo>
                  <a:pt x="1128713" y="230981"/>
                </a:lnTo>
                <a:lnTo>
                  <a:pt x="1169194" y="276225"/>
                </a:lnTo>
                <a:lnTo>
                  <a:pt x="1185863" y="297656"/>
                </a:lnTo>
                <a:lnTo>
                  <a:pt x="1193007" y="323850"/>
                </a:lnTo>
                <a:lnTo>
                  <a:pt x="1183482" y="350043"/>
                </a:lnTo>
                <a:lnTo>
                  <a:pt x="1154907" y="366712"/>
                </a:lnTo>
                <a:lnTo>
                  <a:pt x="1107282" y="385762"/>
                </a:lnTo>
                <a:lnTo>
                  <a:pt x="1076325" y="404812"/>
                </a:lnTo>
                <a:lnTo>
                  <a:pt x="1033463" y="440531"/>
                </a:lnTo>
                <a:lnTo>
                  <a:pt x="1000125" y="483393"/>
                </a:lnTo>
                <a:lnTo>
                  <a:pt x="933450" y="554831"/>
                </a:lnTo>
                <a:lnTo>
                  <a:pt x="781050" y="709612"/>
                </a:lnTo>
                <a:lnTo>
                  <a:pt x="633413" y="842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46FB8A-1999-E743-AF5D-382A56378215}"/>
              </a:ext>
            </a:extLst>
          </p:cNvPr>
          <p:cNvSpPr/>
          <p:nvPr/>
        </p:nvSpPr>
        <p:spPr bwMode="auto">
          <a:xfrm>
            <a:off x="4454525" y="4211638"/>
            <a:ext cx="1984375" cy="412750"/>
          </a:xfrm>
          <a:custGeom>
            <a:avLst/>
            <a:gdLst>
              <a:gd name="connsiteX0" fmla="*/ 823912 w 1983581"/>
              <a:gd name="connsiteY0" fmla="*/ 340519 h 411957"/>
              <a:gd name="connsiteX1" fmla="*/ 519112 w 1983581"/>
              <a:gd name="connsiteY1" fmla="*/ 388144 h 411957"/>
              <a:gd name="connsiteX2" fmla="*/ 431006 w 1983581"/>
              <a:gd name="connsiteY2" fmla="*/ 404813 h 411957"/>
              <a:gd name="connsiteX3" fmla="*/ 409575 w 1983581"/>
              <a:gd name="connsiteY3" fmla="*/ 411957 h 411957"/>
              <a:gd name="connsiteX4" fmla="*/ 390525 w 1983581"/>
              <a:gd name="connsiteY4" fmla="*/ 411957 h 411957"/>
              <a:gd name="connsiteX5" fmla="*/ 357187 w 1983581"/>
              <a:gd name="connsiteY5" fmla="*/ 407194 h 411957"/>
              <a:gd name="connsiteX6" fmla="*/ 292894 w 1983581"/>
              <a:gd name="connsiteY6" fmla="*/ 388144 h 411957"/>
              <a:gd name="connsiteX7" fmla="*/ 195262 w 1983581"/>
              <a:gd name="connsiteY7" fmla="*/ 345282 h 411957"/>
              <a:gd name="connsiteX8" fmla="*/ 126206 w 1983581"/>
              <a:gd name="connsiteY8" fmla="*/ 307182 h 411957"/>
              <a:gd name="connsiteX9" fmla="*/ 71437 w 1983581"/>
              <a:gd name="connsiteY9" fmla="*/ 273844 h 411957"/>
              <a:gd name="connsiteX10" fmla="*/ 54769 w 1983581"/>
              <a:gd name="connsiteY10" fmla="*/ 261938 h 411957"/>
              <a:gd name="connsiteX11" fmla="*/ 21431 w 1983581"/>
              <a:gd name="connsiteY11" fmla="*/ 228600 h 411957"/>
              <a:gd name="connsiteX12" fmla="*/ 2381 w 1983581"/>
              <a:gd name="connsiteY12" fmla="*/ 197644 h 411957"/>
              <a:gd name="connsiteX13" fmla="*/ 0 w 1983581"/>
              <a:gd name="connsiteY13" fmla="*/ 176213 h 411957"/>
              <a:gd name="connsiteX14" fmla="*/ 4762 w 1983581"/>
              <a:gd name="connsiteY14" fmla="*/ 164307 h 411957"/>
              <a:gd name="connsiteX15" fmla="*/ 16669 w 1983581"/>
              <a:gd name="connsiteY15" fmla="*/ 159544 h 411957"/>
              <a:gd name="connsiteX16" fmla="*/ 50006 w 1983581"/>
              <a:gd name="connsiteY16" fmla="*/ 161925 h 411957"/>
              <a:gd name="connsiteX17" fmla="*/ 107156 w 1983581"/>
              <a:gd name="connsiteY17" fmla="*/ 171450 h 411957"/>
              <a:gd name="connsiteX18" fmla="*/ 166687 w 1983581"/>
              <a:gd name="connsiteY18" fmla="*/ 185738 h 411957"/>
              <a:gd name="connsiteX19" fmla="*/ 230981 w 1983581"/>
              <a:gd name="connsiteY19" fmla="*/ 195263 h 411957"/>
              <a:gd name="connsiteX20" fmla="*/ 276225 w 1983581"/>
              <a:gd name="connsiteY20" fmla="*/ 200025 h 411957"/>
              <a:gd name="connsiteX21" fmla="*/ 328612 w 1983581"/>
              <a:gd name="connsiteY21" fmla="*/ 200025 h 411957"/>
              <a:gd name="connsiteX22" fmla="*/ 378619 w 1983581"/>
              <a:gd name="connsiteY22" fmla="*/ 197644 h 411957"/>
              <a:gd name="connsiteX23" fmla="*/ 514350 w 1983581"/>
              <a:gd name="connsiteY23" fmla="*/ 185738 h 411957"/>
              <a:gd name="connsiteX24" fmla="*/ 892969 w 1983581"/>
              <a:gd name="connsiteY24" fmla="*/ 154782 h 411957"/>
              <a:gd name="connsiteX25" fmla="*/ 1147762 w 1983581"/>
              <a:gd name="connsiteY25" fmla="*/ 130969 h 411957"/>
              <a:gd name="connsiteX26" fmla="*/ 1238250 w 1983581"/>
              <a:gd name="connsiteY26" fmla="*/ 119063 h 411957"/>
              <a:gd name="connsiteX27" fmla="*/ 1314450 w 1983581"/>
              <a:gd name="connsiteY27" fmla="*/ 104775 h 411957"/>
              <a:gd name="connsiteX28" fmla="*/ 1445419 w 1983581"/>
              <a:gd name="connsiteY28" fmla="*/ 71438 h 411957"/>
              <a:gd name="connsiteX29" fmla="*/ 1609725 w 1983581"/>
              <a:gd name="connsiteY29" fmla="*/ 19050 h 411957"/>
              <a:gd name="connsiteX30" fmla="*/ 1626394 w 1983581"/>
              <a:gd name="connsiteY30" fmla="*/ 7144 h 411957"/>
              <a:gd name="connsiteX31" fmla="*/ 1662112 w 1983581"/>
              <a:gd name="connsiteY31" fmla="*/ 0 h 411957"/>
              <a:gd name="connsiteX32" fmla="*/ 1754981 w 1983581"/>
              <a:gd name="connsiteY32" fmla="*/ 19050 h 411957"/>
              <a:gd name="connsiteX33" fmla="*/ 1871662 w 1983581"/>
              <a:gd name="connsiteY33" fmla="*/ 57150 h 411957"/>
              <a:gd name="connsiteX34" fmla="*/ 1924050 w 1983581"/>
              <a:gd name="connsiteY34" fmla="*/ 76200 h 411957"/>
              <a:gd name="connsiteX35" fmla="*/ 1952625 w 1983581"/>
              <a:gd name="connsiteY35" fmla="*/ 92869 h 411957"/>
              <a:gd name="connsiteX36" fmla="*/ 1971675 w 1983581"/>
              <a:gd name="connsiteY36" fmla="*/ 107157 h 411957"/>
              <a:gd name="connsiteX37" fmla="*/ 1983581 w 1983581"/>
              <a:gd name="connsiteY37" fmla="*/ 121444 h 411957"/>
              <a:gd name="connsiteX38" fmla="*/ 1981200 w 1983581"/>
              <a:gd name="connsiteY38" fmla="*/ 142875 h 411957"/>
              <a:gd name="connsiteX39" fmla="*/ 1962150 w 1983581"/>
              <a:gd name="connsiteY39" fmla="*/ 166688 h 411957"/>
              <a:gd name="connsiteX40" fmla="*/ 1933575 w 1983581"/>
              <a:gd name="connsiteY40" fmla="*/ 185738 h 411957"/>
              <a:gd name="connsiteX41" fmla="*/ 1866900 w 1983581"/>
              <a:gd name="connsiteY41" fmla="*/ 214313 h 411957"/>
              <a:gd name="connsiteX42" fmla="*/ 1764506 w 1983581"/>
              <a:gd name="connsiteY42" fmla="*/ 242888 h 411957"/>
              <a:gd name="connsiteX43" fmla="*/ 1559719 w 1983581"/>
              <a:gd name="connsiteY43" fmla="*/ 261938 h 411957"/>
              <a:gd name="connsiteX44" fmla="*/ 1135856 w 1983581"/>
              <a:gd name="connsiteY44" fmla="*/ 311944 h 411957"/>
              <a:gd name="connsiteX45" fmla="*/ 823912 w 1983581"/>
              <a:gd name="connsiteY45" fmla="*/ 340519 h 41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83581" h="411957">
                <a:moveTo>
                  <a:pt x="823912" y="340519"/>
                </a:moveTo>
                <a:lnTo>
                  <a:pt x="519112" y="388144"/>
                </a:lnTo>
                <a:lnTo>
                  <a:pt x="431006" y="404813"/>
                </a:lnTo>
                <a:lnTo>
                  <a:pt x="409575" y="411957"/>
                </a:lnTo>
                <a:lnTo>
                  <a:pt x="390525" y="411957"/>
                </a:lnTo>
                <a:lnTo>
                  <a:pt x="357187" y="407194"/>
                </a:lnTo>
                <a:lnTo>
                  <a:pt x="292894" y="388144"/>
                </a:lnTo>
                <a:lnTo>
                  <a:pt x="195262" y="345282"/>
                </a:lnTo>
                <a:lnTo>
                  <a:pt x="126206" y="307182"/>
                </a:lnTo>
                <a:lnTo>
                  <a:pt x="71437" y="273844"/>
                </a:lnTo>
                <a:lnTo>
                  <a:pt x="54769" y="261938"/>
                </a:lnTo>
                <a:lnTo>
                  <a:pt x="21431" y="228600"/>
                </a:lnTo>
                <a:lnTo>
                  <a:pt x="2381" y="197644"/>
                </a:lnTo>
                <a:lnTo>
                  <a:pt x="0" y="176213"/>
                </a:lnTo>
                <a:lnTo>
                  <a:pt x="4762" y="164307"/>
                </a:lnTo>
                <a:lnTo>
                  <a:pt x="16669" y="159544"/>
                </a:lnTo>
                <a:lnTo>
                  <a:pt x="50006" y="161925"/>
                </a:lnTo>
                <a:lnTo>
                  <a:pt x="107156" y="171450"/>
                </a:lnTo>
                <a:lnTo>
                  <a:pt x="166687" y="185738"/>
                </a:lnTo>
                <a:lnTo>
                  <a:pt x="230981" y="195263"/>
                </a:lnTo>
                <a:lnTo>
                  <a:pt x="276225" y="200025"/>
                </a:lnTo>
                <a:lnTo>
                  <a:pt x="328612" y="200025"/>
                </a:lnTo>
                <a:lnTo>
                  <a:pt x="378619" y="197644"/>
                </a:lnTo>
                <a:lnTo>
                  <a:pt x="514350" y="185738"/>
                </a:lnTo>
                <a:lnTo>
                  <a:pt x="892969" y="154782"/>
                </a:lnTo>
                <a:lnTo>
                  <a:pt x="1147762" y="130969"/>
                </a:lnTo>
                <a:lnTo>
                  <a:pt x="1238250" y="119063"/>
                </a:lnTo>
                <a:lnTo>
                  <a:pt x="1314450" y="104775"/>
                </a:lnTo>
                <a:lnTo>
                  <a:pt x="1445419" y="71438"/>
                </a:lnTo>
                <a:lnTo>
                  <a:pt x="1609725" y="19050"/>
                </a:lnTo>
                <a:lnTo>
                  <a:pt x="1626394" y="7144"/>
                </a:lnTo>
                <a:lnTo>
                  <a:pt x="1662112" y="0"/>
                </a:lnTo>
                <a:lnTo>
                  <a:pt x="1754981" y="19050"/>
                </a:lnTo>
                <a:lnTo>
                  <a:pt x="1871662" y="57150"/>
                </a:lnTo>
                <a:lnTo>
                  <a:pt x="1924050" y="76200"/>
                </a:lnTo>
                <a:lnTo>
                  <a:pt x="1952625" y="92869"/>
                </a:lnTo>
                <a:lnTo>
                  <a:pt x="1971675" y="107157"/>
                </a:lnTo>
                <a:lnTo>
                  <a:pt x="1983581" y="121444"/>
                </a:lnTo>
                <a:lnTo>
                  <a:pt x="1981200" y="142875"/>
                </a:lnTo>
                <a:lnTo>
                  <a:pt x="1962150" y="166688"/>
                </a:lnTo>
                <a:lnTo>
                  <a:pt x="1933575" y="185738"/>
                </a:lnTo>
                <a:lnTo>
                  <a:pt x="1866900" y="214313"/>
                </a:lnTo>
                <a:lnTo>
                  <a:pt x="1764506" y="242888"/>
                </a:lnTo>
                <a:lnTo>
                  <a:pt x="1559719" y="261938"/>
                </a:lnTo>
                <a:lnTo>
                  <a:pt x="1135856" y="311944"/>
                </a:lnTo>
                <a:lnTo>
                  <a:pt x="823912" y="340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74950D-3A2C-994C-8810-14F8186FC3D7}"/>
              </a:ext>
            </a:extLst>
          </p:cNvPr>
          <p:cNvSpPr/>
          <p:nvPr/>
        </p:nvSpPr>
        <p:spPr bwMode="auto">
          <a:xfrm rot="16200000">
            <a:off x="2334419" y="2736057"/>
            <a:ext cx="1905000" cy="1509712"/>
          </a:xfrm>
          <a:custGeom>
            <a:avLst/>
            <a:gdLst>
              <a:gd name="connsiteX0" fmla="*/ 576263 w 1905000"/>
              <a:gd name="connsiteY0" fmla="*/ 661988 h 1509713"/>
              <a:gd name="connsiteX1" fmla="*/ 411956 w 1905000"/>
              <a:gd name="connsiteY1" fmla="*/ 507206 h 1509713"/>
              <a:gd name="connsiteX2" fmla="*/ 259556 w 1905000"/>
              <a:gd name="connsiteY2" fmla="*/ 352425 h 1509713"/>
              <a:gd name="connsiteX3" fmla="*/ 109538 w 1905000"/>
              <a:gd name="connsiteY3" fmla="*/ 185738 h 1509713"/>
              <a:gd name="connsiteX4" fmla="*/ 30956 w 1905000"/>
              <a:gd name="connsiteY4" fmla="*/ 97631 h 1509713"/>
              <a:gd name="connsiteX5" fmla="*/ 11906 w 1905000"/>
              <a:gd name="connsiteY5" fmla="*/ 61913 h 1509713"/>
              <a:gd name="connsiteX6" fmla="*/ 2381 w 1905000"/>
              <a:gd name="connsiteY6" fmla="*/ 38100 h 1509713"/>
              <a:gd name="connsiteX7" fmla="*/ 0 w 1905000"/>
              <a:gd name="connsiteY7" fmla="*/ 23813 h 1509713"/>
              <a:gd name="connsiteX8" fmla="*/ 0 w 1905000"/>
              <a:gd name="connsiteY8" fmla="*/ 14288 h 1509713"/>
              <a:gd name="connsiteX9" fmla="*/ 4763 w 1905000"/>
              <a:gd name="connsiteY9" fmla="*/ 2381 h 1509713"/>
              <a:gd name="connsiteX10" fmla="*/ 23813 w 1905000"/>
              <a:gd name="connsiteY10" fmla="*/ 0 h 1509713"/>
              <a:gd name="connsiteX11" fmla="*/ 66675 w 1905000"/>
              <a:gd name="connsiteY11" fmla="*/ 19050 h 1509713"/>
              <a:gd name="connsiteX12" fmla="*/ 116681 w 1905000"/>
              <a:gd name="connsiteY12" fmla="*/ 59531 h 1509713"/>
              <a:gd name="connsiteX13" fmla="*/ 288131 w 1905000"/>
              <a:gd name="connsiteY13" fmla="*/ 214313 h 1509713"/>
              <a:gd name="connsiteX14" fmla="*/ 492919 w 1905000"/>
              <a:gd name="connsiteY14" fmla="*/ 388144 h 1509713"/>
              <a:gd name="connsiteX15" fmla="*/ 652463 w 1905000"/>
              <a:gd name="connsiteY15" fmla="*/ 519113 h 1509713"/>
              <a:gd name="connsiteX16" fmla="*/ 852488 w 1905000"/>
              <a:gd name="connsiteY16" fmla="*/ 669131 h 1509713"/>
              <a:gd name="connsiteX17" fmla="*/ 1081088 w 1905000"/>
              <a:gd name="connsiteY17" fmla="*/ 826294 h 1509713"/>
              <a:gd name="connsiteX18" fmla="*/ 1183481 w 1905000"/>
              <a:gd name="connsiteY18" fmla="*/ 895350 h 1509713"/>
              <a:gd name="connsiteX19" fmla="*/ 1297781 w 1905000"/>
              <a:gd name="connsiteY19" fmla="*/ 966788 h 1509713"/>
              <a:gd name="connsiteX20" fmla="*/ 1443038 w 1905000"/>
              <a:gd name="connsiteY20" fmla="*/ 1052513 h 1509713"/>
              <a:gd name="connsiteX21" fmla="*/ 1535906 w 1905000"/>
              <a:gd name="connsiteY21" fmla="*/ 1104900 h 1509713"/>
              <a:gd name="connsiteX22" fmla="*/ 1576388 w 1905000"/>
              <a:gd name="connsiteY22" fmla="*/ 1123950 h 1509713"/>
              <a:gd name="connsiteX23" fmla="*/ 1607344 w 1905000"/>
              <a:gd name="connsiteY23" fmla="*/ 1133475 h 1509713"/>
              <a:gd name="connsiteX24" fmla="*/ 1631156 w 1905000"/>
              <a:gd name="connsiteY24" fmla="*/ 1138238 h 1509713"/>
              <a:gd name="connsiteX25" fmla="*/ 1666875 w 1905000"/>
              <a:gd name="connsiteY25" fmla="*/ 1143000 h 1509713"/>
              <a:gd name="connsiteX26" fmla="*/ 1714500 w 1905000"/>
              <a:gd name="connsiteY26" fmla="*/ 1145381 h 1509713"/>
              <a:gd name="connsiteX27" fmla="*/ 1809750 w 1905000"/>
              <a:gd name="connsiteY27" fmla="*/ 1135856 h 1509713"/>
              <a:gd name="connsiteX28" fmla="*/ 1847850 w 1905000"/>
              <a:gd name="connsiteY28" fmla="*/ 1126331 h 1509713"/>
              <a:gd name="connsiteX29" fmla="*/ 1876425 w 1905000"/>
              <a:gd name="connsiteY29" fmla="*/ 1121569 h 1509713"/>
              <a:gd name="connsiteX30" fmla="*/ 1893094 w 1905000"/>
              <a:gd name="connsiteY30" fmla="*/ 1121569 h 1509713"/>
              <a:gd name="connsiteX31" fmla="*/ 1902619 w 1905000"/>
              <a:gd name="connsiteY31" fmla="*/ 1128713 h 1509713"/>
              <a:gd name="connsiteX32" fmla="*/ 1905000 w 1905000"/>
              <a:gd name="connsiteY32" fmla="*/ 1143000 h 1509713"/>
              <a:gd name="connsiteX33" fmla="*/ 1871663 w 1905000"/>
              <a:gd name="connsiteY33" fmla="*/ 1193006 h 1509713"/>
              <a:gd name="connsiteX34" fmla="*/ 1833563 w 1905000"/>
              <a:gd name="connsiteY34" fmla="*/ 1247775 h 1509713"/>
              <a:gd name="connsiteX35" fmla="*/ 1774031 w 1905000"/>
              <a:gd name="connsiteY35" fmla="*/ 1338263 h 1509713"/>
              <a:gd name="connsiteX36" fmla="*/ 1714500 w 1905000"/>
              <a:gd name="connsiteY36" fmla="*/ 1416844 h 1509713"/>
              <a:gd name="connsiteX37" fmla="*/ 1657350 w 1905000"/>
              <a:gd name="connsiteY37" fmla="*/ 1476375 h 1509713"/>
              <a:gd name="connsiteX38" fmla="*/ 1624013 w 1905000"/>
              <a:gd name="connsiteY38" fmla="*/ 1500188 h 1509713"/>
              <a:gd name="connsiteX39" fmla="*/ 1597819 w 1905000"/>
              <a:gd name="connsiteY39" fmla="*/ 1507331 h 1509713"/>
              <a:gd name="connsiteX40" fmla="*/ 1578769 w 1905000"/>
              <a:gd name="connsiteY40" fmla="*/ 1509713 h 1509713"/>
              <a:gd name="connsiteX41" fmla="*/ 1552575 w 1905000"/>
              <a:gd name="connsiteY41" fmla="*/ 1504950 h 1509713"/>
              <a:gd name="connsiteX42" fmla="*/ 1538288 w 1905000"/>
              <a:gd name="connsiteY42" fmla="*/ 1493044 h 1509713"/>
              <a:gd name="connsiteX43" fmla="*/ 1526381 w 1905000"/>
              <a:gd name="connsiteY43" fmla="*/ 1476375 h 1509713"/>
              <a:gd name="connsiteX44" fmla="*/ 1516856 w 1905000"/>
              <a:gd name="connsiteY44" fmla="*/ 1447800 h 1509713"/>
              <a:gd name="connsiteX45" fmla="*/ 1495425 w 1905000"/>
              <a:gd name="connsiteY45" fmla="*/ 1416844 h 1509713"/>
              <a:gd name="connsiteX46" fmla="*/ 1414463 w 1905000"/>
              <a:gd name="connsiteY46" fmla="*/ 1333500 h 1509713"/>
              <a:gd name="connsiteX47" fmla="*/ 1290638 w 1905000"/>
              <a:gd name="connsiteY47" fmla="*/ 1228725 h 1509713"/>
              <a:gd name="connsiteX48" fmla="*/ 1162050 w 1905000"/>
              <a:gd name="connsiteY48" fmla="*/ 1131094 h 1509713"/>
              <a:gd name="connsiteX49" fmla="*/ 976313 w 1905000"/>
              <a:gd name="connsiteY49" fmla="*/ 992981 h 1509713"/>
              <a:gd name="connsiteX50" fmla="*/ 757238 w 1905000"/>
              <a:gd name="connsiteY50" fmla="*/ 823913 h 1509713"/>
              <a:gd name="connsiteX51" fmla="*/ 576263 w 1905000"/>
              <a:gd name="connsiteY51" fmla="*/ 661988 h 150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05000" h="1509713">
                <a:moveTo>
                  <a:pt x="576263" y="661988"/>
                </a:moveTo>
                <a:lnTo>
                  <a:pt x="411956" y="507206"/>
                </a:lnTo>
                <a:lnTo>
                  <a:pt x="259556" y="352425"/>
                </a:lnTo>
                <a:lnTo>
                  <a:pt x="109538" y="185738"/>
                </a:lnTo>
                <a:lnTo>
                  <a:pt x="30956" y="97631"/>
                </a:lnTo>
                <a:lnTo>
                  <a:pt x="11906" y="61913"/>
                </a:lnTo>
                <a:lnTo>
                  <a:pt x="2381" y="38100"/>
                </a:lnTo>
                <a:lnTo>
                  <a:pt x="0" y="23813"/>
                </a:lnTo>
                <a:lnTo>
                  <a:pt x="0" y="14288"/>
                </a:lnTo>
                <a:lnTo>
                  <a:pt x="4763" y="2381"/>
                </a:lnTo>
                <a:lnTo>
                  <a:pt x="23813" y="0"/>
                </a:lnTo>
                <a:lnTo>
                  <a:pt x="66675" y="19050"/>
                </a:lnTo>
                <a:lnTo>
                  <a:pt x="116681" y="59531"/>
                </a:lnTo>
                <a:lnTo>
                  <a:pt x="288131" y="214313"/>
                </a:lnTo>
                <a:lnTo>
                  <a:pt x="492919" y="388144"/>
                </a:lnTo>
                <a:lnTo>
                  <a:pt x="652463" y="519113"/>
                </a:lnTo>
                <a:lnTo>
                  <a:pt x="852488" y="669131"/>
                </a:lnTo>
                <a:lnTo>
                  <a:pt x="1081088" y="826294"/>
                </a:lnTo>
                <a:lnTo>
                  <a:pt x="1183481" y="895350"/>
                </a:lnTo>
                <a:lnTo>
                  <a:pt x="1297781" y="966788"/>
                </a:lnTo>
                <a:lnTo>
                  <a:pt x="1443038" y="1052513"/>
                </a:lnTo>
                <a:lnTo>
                  <a:pt x="1535906" y="1104900"/>
                </a:lnTo>
                <a:lnTo>
                  <a:pt x="1576388" y="1123950"/>
                </a:lnTo>
                <a:lnTo>
                  <a:pt x="1607344" y="1133475"/>
                </a:lnTo>
                <a:lnTo>
                  <a:pt x="1631156" y="1138238"/>
                </a:lnTo>
                <a:lnTo>
                  <a:pt x="1666875" y="1143000"/>
                </a:lnTo>
                <a:lnTo>
                  <a:pt x="1714500" y="1145381"/>
                </a:lnTo>
                <a:lnTo>
                  <a:pt x="1809750" y="1135856"/>
                </a:lnTo>
                <a:lnTo>
                  <a:pt x="1847850" y="1126331"/>
                </a:lnTo>
                <a:lnTo>
                  <a:pt x="1876425" y="1121569"/>
                </a:lnTo>
                <a:lnTo>
                  <a:pt x="1893094" y="1121569"/>
                </a:lnTo>
                <a:lnTo>
                  <a:pt x="1902619" y="1128713"/>
                </a:lnTo>
                <a:lnTo>
                  <a:pt x="1905000" y="1143000"/>
                </a:lnTo>
                <a:lnTo>
                  <a:pt x="1871663" y="1193006"/>
                </a:lnTo>
                <a:lnTo>
                  <a:pt x="1833563" y="1247775"/>
                </a:lnTo>
                <a:lnTo>
                  <a:pt x="1774031" y="1338263"/>
                </a:lnTo>
                <a:lnTo>
                  <a:pt x="1714500" y="1416844"/>
                </a:lnTo>
                <a:lnTo>
                  <a:pt x="1657350" y="1476375"/>
                </a:lnTo>
                <a:lnTo>
                  <a:pt x="1624013" y="1500188"/>
                </a:lnTo>
                <a:lnTo>
                  <a:pt x="1597819" y="1507331"/>
                </a:lnTo>
                <a:lnTo>
                  <a:pt x="1578769" y="1509713"/>
                </a:lnTo>
                <a:lnTo>
                  <a:pt x="1552575" y="1504950"/>
                </a:lnTo>
                <a:lnTo>
                  <a:pt x="1538288" y="1493044"/>
                </a:lnTo>
                <a:lnTo>
                  <a:pt x="1526381" y="1476375"/>
                </a:lnTo>
                <a:lnTo>
                  <a:pt x="1516856" y="1447800"/>
                </a:lnTo>
                <a:lnTo>
                  <a:pt x="1495425" y="1416844"/>
                </a:lnTo>
                <a:lnTo>
                  <a:pt x="1414463" y="1333500"/>
                </a:lnTo>
                <a:lnTo>
                  <a:pt x="1290638" y="1228725"/>
                </a:lnTo>
                <a:lnTo>
                  <a:pt x="1162050" y="1131094"/>
                </a:lnTo>
                <a:lnTo>
                  <a:pt x="976313" y="992981"/>
                </a:lnTo>
                <a:lnTo>
                  <a:pt x="757238" y="823913"/>
                </a:lnTo>
                <a:lnTo>
                  <a:pt x="576263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7CE5207-7596-B84F-9376-385C4ED7DE4B}"/>
              </a:ext>
            </a:extLst>
          </p:cNvPr>
          <p:cNvSpPr/>
          <p:nvPr/>
        </p:nvSpPr>
        <p:spPr bwMode="auto">
          <a:xfrm rot="16200000">
            <a:off x="2173288" y="4525963"/>
            <a:ext cx="2552700" cy="355600"/>
          </a:xfrm>
          <a:custGeom>
            <a:avLst/>
            <a:gdLst>
              <a:gd name="connsiteX0" fmla="*/ 1438275 w 2552700"/>
              <a:gd name="connsiteY0" fmla="*/ 342900 h 354806"/>
              <a:gd name="connsiteX1" fmla="*/ 985837 w 2552700"/>
              <a:gd name="connsiteY1" fmla="*/ 328612 h 354806"/>
              <a:gd name="connsiteX2" fmla="*/ 602456 w 2552700"/>
              <a:gd name="connsiteY2" fmla="*/ 316706 h 354806"/>
              <a:gd name="connsiteX3" fmla="*/ 285750 w 2552700"/>
              <a:gd name="connsiteY3" fmla="*/ 307181 h 354806"/>
              <a:gd name="connsiteX4" fmla="*/ 121444 w 2552700"/>
              <a:gd name="connsiteY4" fmla="*/ 295275 h 354806"/>
              <a:gd name="connsiteX5" fmla="*/ 69056 w 2552700"/>
              <a:gd name="connsiteY5" fmla="*/ 288131 h 354806"/>
              <a:gd name="connsiteX6" fmla="*/ 42862 w 2552700"/>
              <a:gd name="connsiteY6" fmla="*/ 280987 h 354806"/>
              <a:gd name="connsiteX7" fmla="*/ 21431 w 2552700"/>
              <a:gd name="connsiteY7" fmla="*/ 269081 h 354806"/>
              <a:gd name="connsiteX8" fmla="*/ 4762 w 2552700"/>
              <a:gd name="connsiteY8" fmla="*/ 257175 h 354806"/>
              <a:gd name="connsiteX9" fmla="*/ 0 w 2552700"/>
              <a:gd name="connsiteY9" fmla="*/ 245269 h 354806"/>
              <a:gd name="connsiteX10" fmla="*/ 4762 w 2552700"/>
              <a:gd name="connsiteY10" fmla="*/ 221456 h 354806"/>
              <a:gd name="connsiteX11" fmla="*/ 23812 w 2552700"/>
              <a:gd name="connsiteY11" fmla="*/ 192881 h 354806"/>
              <a:gd name="connsiteX12" fmla="*/ 64294 w 2552700"/>
              <a:gd name="connsiteY12" fmla="*/ 159544 h 354806"/>
              <a:gd name="connsiteX13" fmla="*/ 145256 w 2552700"/>
              <a:gd name="connsiteY13" fmla="*/ 109537 h 354806"/>
              <a:gd name="connsiteX14" fmla="*/ 235744 w 2552700"/>
              <a:gd name="connsiteY14" fmla="*/ 69056 h 354806"/>
              <a:gd name="connsiteX15" fmla="*/ 304800 w 2552700"/>
              <a:gd name="connsiteY15" fmla="*/ 45244 h 354806"/>
              <a:gd name="connsiteX16" fmla="*/ 392906 w 2552700"/>
              <a:gd name="connsiteY16" fmla="*/ 21431 h 354806"/>
              <a:gd name="connsiteX17" fmla="*/ 473869 w 2552700"/>
              <a:gd name="connsiteY17" fmla="*/ 7144 h 354806"/>
              <a:gd name="connsiteX18" fmla="*/ 566737 w 2552700"/>
              <a:gd name="connsiteY18" fmla="*/ 0 h 354806"/>
              <a:gd name="connsiteX19" fmla="*/ 592931 w 2552700"/>
              <a:gd name="connsiteY19" fmla="*/ 14287 h 354806"/>
              <a:gd name="connsiteX20" fmla="*/ 619125 w 2552700"/>
              <a:gd name="connsiteY20" fmla="*/ 26194 h 354806"/>
              <a:gd name="connsiteX21" fmla="*/ 652462 w 2552700"/>
              <a:gd name="connsiteY21" fmla="*/ 38100 h 354806"/>
              <a:gd name="connsiteX22" fmla="*/ 690562 w 2552700"/>
              <a:gd name="connsiteY22" fmla="*/ 47625 h 354806"/>
              <a:gd name="connsiteX23" fmla="*/ 781050 w 2552700"/>
              <a:gd name="connsiteY23" fmla="*/ 66675 h 354806"/>
              <a:gd name="connsiteX24" fmla="*/ 916781 w 2552700"/>
              <a:gd name="connsiteY24" fmla="*/ 85725 h 354806"/>
              <a:gd name="connsiteX25" fmla="*/ 1138237 w 2552700"/>
              <a:gd name="connsiteY25" fmla="*/ 107156 h 354806"/>
              <a:gd name="connsiteX26" fmla="*/ 1452562 w 2552700"/>
              <a:gd name="connsiteY26" fmla="*/ 123825 h 354806"/>
              <a:gd name="connsiteX27" fmla="*/ 1752600 w 2552700"/>
              <a:gd name="connsiteY27" fmla="*/ 133350 h 354806"/>
              <a:gd name="connsiteX28" fmla="*/ 2052637 w 2552700"/>
              <a:gd name="connsiteY28" fmla="*/ 133350 h 354806"/>
              <a:gd name="connsiteX29" fmla="*/ 2197894 w 2552700"/>
              <a:gd name="connsiteY29" fmla="*/ 128587 h 354806"/>
              <a:gd name="connsiteX30" fmla="*/ 2235994 w 2552700"/>
              <a:gd name="connsiteY30" fmla="*/ 121444 h 354806"/>
              <a:gd name="connsiteX31" fmla="*/ 2274094 w 2552700"/>
              <a:gd name="connsiteY31" fmla="*/ 109537 h 354806"/>
              <a:gd name="connsiteX32" fmla="*/ 2336006 w 2552700"/>
              <a:gd name="connsiteY32" fmla="*/ 61912 h 354806"/>
              <a:gd name="connsiteX33" fmla="*/ 2521744 w 2552700"/>
              <a:gd name="connsiteY33" fmla="*/ 159544 h 354806"/>
              <a:gd name="connsiteX34" fmla="*/ 2552700 w 2552700"/>
              <a:gd name="connsiteY34" fmla="*/ 154781 h 354806"/>
              <a:gd name="connsiteX35" fmla="*/ 2495550 w 2552700"/>
              <a:gd name="connsiteY35" fmla="*/ 257175 h 354806"/>
              <a:gd name="connsiteX36" fmla="*/ 2466975 w 2552700"/>
              <a:gd name="connsiteY36" fmla="*/ 283369 h 354806"/>
              <a:gd name="connsiteX37" fmla="*/ 2428875 w 2552700"/>
              <a:gd name="connsiteY37" fmla="*/ 309562 h 354806"/>
              <a:gd name="connsiteX38" fmla="*/ 2369344 w 2552700"/>
              <a:gd name="connsiteY38" fmla="*/ 333375 h 354806"/>
              <a:gd name="connsiteX39" fmla="*/ 2297906 w 2552700"/>
              <a:gd name="connsiteY39" fmla="*/ 350044 h 354806"/>
              <a:gd name="connsiteX40" fmla="*/ 2224087 w 2552700"/>
              <a:gd name="connsiteY40" fmla="*/ 354806 h 354806"/>
              <a:gd name="connsiteX41" fmla="*/ 2016919 w 2552700"/>
              <a:gd name="connsiteY41" fmla="*/ 350044 h 354806"/>
              <a:gd name="connsiteX42" fmla="*/ 1438275 w 2552700"/>
              <a:gd name="connsiteY42" fmla="*/ 3429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552700" h="354806">
                <a:moveTo>
                  <a:pt x="1438275" y="342900"/>
                </a:moveTo>
                <a:lnTo>
                  <a:pt x="985837" y="328612"/>
                </a:lnTo>
                <a:lnTo>
                  <a:pt x="602456" y="316706"/>
                </a:lnTo>
                <a:lnTo>
                  <a:pt x="285750" y="307181"/>
                </a:lnTo>
                <a:lnTo>
                  <a:pt x="121444" y="295275"/>
                </a:lnTo>
                <a:lnTo>
                  <a:pt x="69056" y="288131"/>
                </a:lnTo>
                <a:lnTo>
                  <a:pt x="42862" y="280987"/>
                </a:lnTo>
                <a:lnTo>
                  <a:pt x="21431" y="269081"/>
                </a:lnTo>
                <a:lnTo>
                  <a:pt x="4762" y="257175"/>
                </a:lnTo>
                <a:lnTo>
                  <a:pt x="0" y="245269"/>
                </a:lnTo>
                <a:lnTo>
                  <a:pt x="4762" y="221456"/>
                </a:lnTo>
                <a:lnTo>
                  <a:pt x="23812" y="192881"/>
                </a:lnTo>
                <a:lnTo>
                  <a:pt x="64294" y="159544"/>
                </a:lnTo>
                <a:lnTo>
                  <a:pt x="145256" y="109537"/>
                </a:lnTo>
                <a:lnTo>
                  <a:pt x="235744" y="69056"/>
                </a:lnTo>
                <a:lnTo>
                  <a:pt x="304800" y="45244"/>
                </a:lnTo>
                <a:lnTo>
                  <a:pt x="392906" y="21431"/>
                </a:lnTo>
                <a:lnTo>
                  <a:pt x="473869" y="7144"/>
                </a:lnTo>
                <a:lnTo>
                  <a:pt x="566737" y="0"/>
                </a:lnTo>
                <a:lnTo>
                  <a:pt x="592931" y="14287"/>
                </a:lnTo>
                <a:lnTo>
                  <a:pt x="619125" y="26194"/>
                </a:lnTo>
                <a:lnTo>
                  <a:pt x="652462" y="38100"/>
                </a:lnTo>
                <a:lnTo>
                  <a:pt x="690562" y="47625"/>
                </a:lnTo>
                <a:lnTo>
                  <a:pt x="781050" y="66675"/>
                </a:lnTo>
                <a:lnTo>
                  <a:pt x="916781" y="85725"/>
                </a:lnTo>
                <a:lnTo>
                  <a:pt x="1138237" y="107156"/>
                </a:lnTo>
                <a:lnTo>
                  <a:pt x="1452562" y="123825"/>
                </a:lnTo>
                <a:lnTo>
                  <a:pt x="1752600" y="133350"/>
                </a:lnTo>
                <a:lnTo>
                  <a:pt x="2052637" y="133350"/>
                </a:lnTo>
                <a:lnTo>
                  <a:pt x="2197894" y="128587"/>
                </a:lnTo>
                <a:lnTo>
                  <a:pt x="2235994" y="121444"/>
                </a:lnTo>
                <a:lnTo>
                  <a:pt x="2274094" y="109537"/>
                </a:lnTo>
                <a:lnTo>
                  <a:pt x="2336006" y="61912"/>
                </a:lnTo>
                <a:lnTo>
                  <a:pt x="2521744" y="159544"/>
                </a:lnTo>
                <a:lnTo>
                  <a:pt x="2552700" y="154781"/>
                </a:lnTo>
                <a:lnTo>
                  <a:pt x="2495550" y="257175"/>
                </a:lnTo>
                <a:lnTo>
                  <a:pt x="2466975" y="283369"/>
                </a:lnTo>
                <a:lnTo>
                  <a:pt x="2428875" y="309562"/>
                </a:lnTo>
                <a:lnTo>
                  <a:pt x="2369344" y="333375"/>
                </a:lnTo>
                <a:lnTo>
                  <a:pt x="2297906" y="350044"/>
                </a:lnTo>
                <a:lnTo>
                  <a:pt x="2224087" y="354806"/>
                </a:lnTo>
                <a:lnTo>
                  <a:pt x="2016919" y="350044"/>
                </a:lnTo>
                <a:lnTo>
                  <a:pt x="1438275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B143847-8F59-2B44-889E-B229729D6582}"/>
              </a:ext>
            </a:extLst>
          </p:cNvPr>
          <p:cNvSpPr/>
          <p:nvPr/>
        </p:nvSpPr>
        <p:spPr bwMode="auto">
          <a:xfrm>
            <a:off x="4281488" y="1701800"/>
            <a:ext cx="1976437" cy="466725"/>
          </a:xfrm>
          <a:custGeom>
            <a:avLst/>
            <a:gdLst>
              <a:gd name="connsiteX0" fmla="*/ 1300162 w 1976437"/>
              <a:gd name="connsiteY0" fmla="*/ 271462 h 466725"/>
              <a:gd name="connsiteX1" fmla="*/ 854868 w 1976437"/>
              <a:gd name="connsiteY1" fmla="*/ 357187 h 466725"/>
              <a:gd name="connsiteX2" fmla="*/ 478631 w 1976437"/>
              <a:gd name="connsiteY2" fmla="*/ 435769 h 466725"/>
              <a:gd name="connsiteX3" fmla="*/ 421481 w 1976437"/>
              <a:gd name="connsiteY3" fmla="*/ 454819 h 466725"/>
              <a:gd name="connsiteX4" fmla="*/ 388143 w 1976437"/>
              <a:gd name="connsiteY4" fmla="*/ 464344 h 466725"/>
              <a:gd name="connsiteX5" fmla="*/ 359568 w 1976437"/>
              <a:gd name="connsiteY5" fmla="*/ 466725 h 466725"/>
              <a:gd name="connsiteX6" fmla="*/ 326231 w 1976437"/>
              <a:gd name="connsiteY6" fmla="*/ 461962 h 466725"/>
              <a:gd name="connsiteX7" fmla="*/ 292893 w 1976437"/>
              <a:gd name="connsiteY7" fmla="*/ 452437 h 466725"/>
              <a:gd name="connsiteX8" fmla="*/ 228600 w 1976437"/>
              <a:gd name="connsiteY8" fmla="*/ 416719 h 466725"/>
              <a:gd name="connsiteX9" fmla="*/ 157162 w 1976437"/>
              <a:gd name="connsiteY9" fmla="*/ 361950 h 466725"/>
              <a:gd name="connsiteX10" fmla="*/ 97631 w 1976437"/>
              <a:gd name="connsiteY10" fmla="*/ 304800 h 466725"/>
              <a:gd name="connsiteX11" fmla="*/ 42862 w 1976437"/>
              <a:gd name="connsiteY11" fmla="*/ 240506 h 466725"/>
              <a:gd name="connsiteX12" fmla="*/ 19050 w 1976437"/>
              <a:gd name="connsiteY12" fmla="*/ 204787 h 466725"/>
              <a:gd name="connsiteX13" fmla="*/ 4762 w 1976437"/>
              <a:gd name="connsiteY13" fmla="*/ 176212 h 466725"/>
              <a:gd name="connsiteX14" fmla="*/ 0 w 1976437"/>
              <a:gd name="connsiteY14" fmla="*/ 157162 h 466725"/>
              <a:gd name="connsiteX15" fmla="*/ 0 w 1976437"/>
              <a:gd name="connsiteY15" fmla="*/ 145256 h 466725"/>
              <a:gd name="connsiteX16" fmla="*/ 4762 w 1976437"/>
              <a:gd name="connsiteY16" fmla="*/ 135731 h 466725"/>
              <a:gd name="connsiteX17" fmla="*/ 21431 w 1976437"/>
              <a:gd name="connsiteY17" fmla="*/ 130969 h 466725"/>
              <a:gd name="connsiteX18" fmla="*/ 52387 w 1976437"/>
              <a:gd name="connsiteY18" fmla="*/ 138112 h 466725"/>
              <a:gd name="connsiteX19" fmla="*/ 100012 w 1976437"/>
              <a:gd name="connsiteY19" fmla="*/ 169069 h 466725"/>
              <a:gd name="connsiteX20" fmla="*/ 145256 w 1976437"/>
              <a:gd name="connsiteY20" fmla="*/ 195262 h 466725"/>
              <a:gd name="connsiteX21" fmla="*/ 190500 w 1976437"/>
              <a:gd name="connsiteY21" fmla="*/ 214312 h 466725"/>
              <a:gd name="connsiteX22" fmla="*/ 228600 w 1976437"/>
              <a:gd name="connsiteY22" fmla="*/ 226219 h 466725"/>
              <a:gd name="connsiteX23" fmla="*/ 288131 w 1976437"/>
              <a:gd name="connsiteY23" fmla="*/ 238125 h 466725"/>
              <a:gd name="connsiteX24" fmla="*/ 328612 w 1976437"/>
              <a:gd name="connsiteY24" fmla="*/ 242887 h 466725"/>
              <a:gd name="connsiteX25" fmla="*/ 361950 w 1976437"/>
              <a:gd name="connsiteY25" fmla="*/ 242887 h 466725"/>
              <a:gd name="connsiteX26" fmla="*/ 404812 w 1976437"/>
              <a:gd name="connsiteY26" fmla="*/ 242887 h 466725"/>
              <a:gd name="connsiteX27" fmla="*/ 473868 w 1976437"/>
              <a:gd name="connsiteY27" fmla="*/ 238125 h 466725"/>
              <a:gd name="connsiteX28" fmla="*/ 704850 w 1976437"/>
              <a:gd name="connsiteY28" fmla="*/ 204787 h 466725"/>
              <a:gd name="connsiteX29" fmla="*/ 1004887 w 1976437"/>
              <a:gd name="connsiteY29" fmla="*/ 157162 h 466725"/>
              <a:gd name="connsiteX30" fmla="*/ 1266825 w 1976437"/>
              <a:gd name="connsiteY30" fmla="*/ 107156 h 466725"/>
              <a:gd name="connsiteX31" fmla="*/ 1443037 w 1976437"/>
              <a:gd name="connsiteY31" fmla="*/ 64294 h 466725"/>
              <a:gd name="connsiteX32" fmla="*/ 1590675 w 1976437"/>
              <a:gd name="connsiteY32" fmla="*/ 21431 h 466725"/>
              <a:gd name="connsiteX33" fmla="*/ 1616868 w 1976437"/>
              <a:gd name="connsiteY33" fmla="*/ 7144 h 466725"/>
              <a:gd name="connsiteX34" fmla="*/ 1640681 w 1976437"/>
              <a:gd name="connsiteY34" fmla="*/ 0 h 466725"/>
              <a:gd name="connsiteX35" fmla="*/ 1700212 w 1976437"/>
              <a:gd name="connsiteY35" fmla="*/ 4762 h 466725"/>
              <a:gd name="connsiteX36" fmla="*/ 1759743 w 1976437"/>
              <a:gd name="connsiteY36" fmla="*/ 23812 h 466725"/>
              <a:gd name="connsiteX37" fmla="*/ 1838325 w 1976437"/>
              <a:gd name="connsiteY37" fmla="*/ 69056 h 466725"/>
              <a:gd name="connsiteX38" fmla="*/ 1924050 w 1976437"/>
              <a:gd name="connsiteY38" fmla="*/ 130969 h 466725"/>
              <a:gd name="connsiteX39" fmla="*/ 1976437 w 1976437"/>
              <a:gd name="connsiteY39" fmla="*/ 178594 h 466725"/>
              <a:gd name="connsiteX40" fmla="*/ 1557337 w 1976437"/>
              <a:gd name="connsiteY40" fmla="*/ 228600 h 466725"/>
              <a:gd name="connsiteX41" fmla="*/ 1300162 w 1976437"/>
              <a:gd name="connsiteY41" fmla="*/ 271462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76437" h="466725">
                <a:moveTo>
                  <a:pt x="1300162" y="271462"/>
                </a:moveTo>
                <a:lnTo>
                  <a:pt x="854868" y="357187"/>
                </a:lnTo>
                <a:lnTo>
                  <a:pt x="478631" y="435769"/>
                </a:lnTo>
                <a:lnTo>
                  <a:pt x="421481" y="454819"/>
                </a:lnTo>
                <a:lnTo>
                  <a:pt x="388143" y="464344"/>
                </a:lnTo>
                <a:lnTo>
                  <a:pt x="359568" y="466725"/>
                </a:lnTo>
                <a:lnTo>
                  <a:pt x="326231" y="461962"/>
                </a:lnTo>
                <a:lnTo>
                  <a:pt x="292893" y="452437"/>
                </a:lnTo>
                <a:lnTo>
                  <a:pt x="228600" y="416719"/>
                </a:lnTo>
                <a:lnTo>
                  <a:pt x="157162" y="361950"/>
                </a:lnTo>
                <a:lnTo>
                  <a:pt x="97631" y="304800"/>
                </a:lnTo>
                <a:lnTo>
                  <a:pt x="42862" y="240506"/>
                </a:lnTo>
                <a:lnTo>
                  <a:pt x="19050" y="204787"/>
                </a:lnTo>
                <a:lnTo>
                  <a:pt x="4762" y="176212"/>
                </a:lnTo>
                <a:lnTo>
                  <a:pt x="0" y="157162"/>
                </a:lnTo>
                <a:lnTo>
                  <a:pt x="0" y="145256"/>
                </a:lnTo>
                <a:lnTo>
                  <a:pt x="4762" y="135731"/>
                </a:lnTo>
                <a:lnTo>
                  <a:pt x="21431" y="130969"/>
                </a:lnTo>
                <a:lnTo>
                  <a:pt x="52387" y="138112"/>
                </a:lnTo>
                <a:lnTo>
                  <a:pt x="100012" y="169069"/>
                </a:lnTo>
                <a:lnTo>
                  <a:pt x="145256" y="195262"/>
                </a:lnTo>
                <a:lnTo>
                  <a:pt x="190500" y="214312"/>
                </a:lnTo>
                <a:lnTo>
                  <a:pt x="228600" y="226219"/>
                </a:lnTo>
                <a:lnTo>
                  <a:pt x="288131" y="238125"/>
                </a:lnTo>
                <a:lnTo>
                  <a:pt x="328612" y="242887"/>
                </a:lnTo>
                <a:lnTo>
                  <a:pt x="361950" y="242887"/>
                </a:lnTo>
                <a:lnTo>
                  <a:pt x="404812" y="242887"/>
                </a:lnTo>
                <a:lnTo>
                  <a:pt x="473868" y="238125"/>
                </a:lnTo>
                <a:lnTo>
                  <a:pt x="704850" y="204787"/>
                </a:lnTo>
                <a:lnTo>
                  <a:pt x="1004887" y="157162"/>
                </a:lnTo>
                <a:lnTo>
                  <a:pt x="1266825" y="107156"/>
                </a:lnTo>
                <a:lnTo>
                  <a:pt x="1443037" y="64294"/>
                </a:lnTo>
                <a:lnTo>
                  <a:pt x="1590675" y="21431"/>
                </a:lnTo>
                <a:lnTo>
                  <a:pt x="1616868" y="7144"/>
                </a:lnTo>
                <a:lnTo>
                  <a:pt x="1640681" y="0"/>
                </a:lnTo>
                <a:lnTo>
                  <a:pt x="1700212" y="4762"/>
                </a:lnTo>
                <a:lnTo>
                  <a:pt x="1759743" y="23812"/>
                </a:lnTo>
                <a:lnTo>
                  <a:pt x="1838325" y="69056"/>
                </a:lnTo>
                <a:lnTo>
                  <a:pt x="1924050" y="130969"/>
                </a:lnTo>
                <a:lnTo>
                  <a:pt x="1976437" y="178594"/>
                </a:lnTo>
                <a:lnTo>
                  <a:pt x="1557337" y="228600"/>
                </a:lnTo>
                <a:lnTo>
                  <a:pt x="1300162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40B266-093E-C945-A71C-9484F9954B16}"/>
              </a:ext>
            </a:extLst>
          </p:cNvPr>
          <p:cNvSpPr/>
          <p:nvPr/>
        </p:nvSpPr>
        <p:spPr>
          <a:xfrm>
            <a:off x="3794125" y="1838325"/>
            <a:ext cx="2489200" cy="2305050"/>
          </a:xfrm>
          <a:custGeom>
            <a:avLst/>
            <a:gdLst>
              <a:gd name="connsiteX0" fmla="*/ 1377950 w 2489200"/>
              <a:gd name="connsiteY0" fmla="*/ 1390650 h 2305050"/>
              <a:gd name="connsiteX1" fmla="*/ 1212850 w 2489200"/>
              <a:gd name="connsiteY1" fmla="*/ 1536700 h 2305050"/>
              <a:gd name="connsiteX2" fmla="*/ 1041400 w 2489200"/>
              <a:gd name="connsiteY2" fmla="*/ 1679575 h 2305050"/>
              <a:gd name="connsiteX3" fmla="*/ 866775 w 2489200"/>
              <a:gd name="connsiteY3" fmla="*/ 1809750 h 2305050"/>
              <a:gd name="connsiteX4" fmla="*/ 635000 w 2489200"/>
              <a:gd name="connsiteY4" fmla="*/ 1965325 h 2305050"/>
              <a:gd name="connsiteX5" fmla="*/ 447675 w 2489200"/>
              <a:gd name="connsiteY5" fmla="*/ 2079625 h 2305050"/>
              <a:gd name="connsiteX6" fmla="*/ 282575 w 2489200"/>
              <a:gd name="connsiteY6" fmla="*/ 2178050 h 2305050"/>
              <a:gd name="connsiteX7" fmla="*/ 136525 w 2489200"/>
              <a:gd name="connsiteY7" fmla="*/ 2266950 h 2305050"/>
              <a:gd name="connsiteX8" fmla="*/ 63500 w 2489200"/>
              <a:gd name="connsiteY8" fmla="*/ 2298700 h 2305050"/>
              <a:gd name="connsiteX9" fmla="*/ 28575 w 2489200"/>
              <a:gd name="connsiteY9" fmla="*/ 2305050 h 2305050"/>
              <a:gd name="connsiteX10" fmla="*/ 12700 w 2489200"/>
              <a:gd name="connsiteY10" fmla="*/ 2305050 h 2305050"/>
              <a:gd name="connsiteX11" fmla="*/ 0 w 2489200"/>
              <a:gd name="connsiteY11" fmla="*/ 2292350 h 2305050"/>
              <a:gd name="connsiteX12" fmla="*/ 9525 w 2489200"/>
              <a:gd name="connsiteY12" fmla="*/ 2270125 h 2305050"/>
              <a:gd name="connsiteX13" fmla="*/ 41275 w 2489200"/>
              <a:gd name="connsiteY13" fmla="*/ 2235200 h 2305050"/>
              <a:gd name="connsiteX14" fmla="*/ 85725 w 2489200"/>
              <a:gd name="connsiteY14" fmla="*/ 2200275 h 2305050"/>
              <a:gd name="connsiteX15" fmla="*/ 241300 w 2489200"/>
              <a:gd name="connsiteY15" fmla="*/ 2095500 h 2305050"/>
              <a:gd name="connsiteX16" fmla="*/ 400050 w 2489200"/>
              <a:gd name="connsiteY16" fmla="*/ 1984375 h 2305050"/>
              <a:gd name="connsiteX17" fmla="*/ 603250 w 2489200"/>
              <a:gd name="connsiteY17" fmla="*/ 1828800 h 2305050"/>
              <a:gd name="connsiteX18" fmla="*/ 758825 w 2489200"/>
              <a:gd name="connsiteY18" fmla="*/ 1698625 h 2305050"/>
              <a:gd name="connsiteX19" fmla="*/ 927100 w 2489200"/>
              <a:gd name="connsiteY19" fmla="*/ 1546225 h 2305050"/>
              <a:gd name="connsiteX20" fmla="*/ 1082675 w 2489200"/>
              <a:gd name="connsiteY20" fmla="*/ 1403350 h 2305050"/>
              <a:gd name="connsiteX21" fmla="*/ 1241425 w 2489200"/>
              <a:gd name="connsiteY21" fmla="*/ 1235075 h 2305050"/>
              <a:gd name="connsiteX22" fmla="*/ 1419225 w 2489200"/>
              <a:gd name="connsiteY22" fmla="*/ 1031875 h 2305050"/>
              <a:gd name="connsiteX23" fmla="*/ 1517650 w 2489200"/>
              <a:gd name="connsiteY23" fmla="*/ 911225 h 2305050"/>
              <a:gd name="connsiteX24" fmla="*/ 1644650 w 2489200"/>
              <a:gd name="connsiteY24" fmla="*/ 758825 h 2305050"/>
              <a:gd name="connsiteX25" fmla="*/ 1749425 w 2489200"/>
              <a:gd name="connsiteY25" fmla="*/ 619125 h 2305050"/>
              <a:gd name="connsiteX26" fmla="*/ 1844675 w 2489200"/>
              <a:gd name="connsiteY26" fmla="*/ 488950 h 2305050"/>
              <a:gd name="connsiteX27" fmla="*/ 1927225 w 2489200"/>
              <a:gd name="connsiteY27" fmla="*/ 361950 h 2305050"/>
              <a:gd name="connsiteX28" fmla="*/ 2019300 w 2489200"/>
              <a:gd name="connsiteY28" fmla="*/ 209550 h 2305050"/>
              <a:gd name="connsiteX29" fmla="*/ 2070100 w 2489200"/>
              <a:gd name="connsiteY29" fmla="*/ 114300 h 2305050"/>
              <a:gd name="connsiteX30" fmla="*/ 2057400 w 2489200"/>
              <a:gd name="connsiteY30" fmla="*/ 50800 h 2305050"/>
              <a:gd name="connsiteX31" fmla="*/ 2403475 w 2489200"/>
              <a:gd name="connsiteY31" fmla="*/ 0 h 2305050"/>
              <a:gd name="connsiteX32" fmla="*/ 2470150 w 2489200"/>
              <a:gd name="connsiteY32" fmla="*/ 47625 h 2305050"/>
              <a:gd name="connsiteX33" fmla="*/ 2482850 w 2489200"/>
              <a:gd name="connsiteY33" fmla="*/ 60325 h 2305050"/>
              <a:gd name="connsiteX34" fmla="*/ 2489200 w 2489200"/>
              <a:gd name="connsiteY34" fmla="*/ 69850 h 2305050"/>
              <a:gd name="connsiteX35" fmla="*/ 2489200 w 2489200"/>
              <a:gd name="connsiteY35" fmla="*/ 82550 h 2305050"/>
              <a:gd name="connsiteX36" fmla="*/ 2479675 w 2489200"/>
              <a:gd name="connsiteY36" fmla="*/ 111125 h 2305050"/>
              <a:gd name="connsiteX37" fmla="*/ 2416175 w 2489200"/>
              <a:gd name="connsiteY37" fmla="*/ 165100 h 2305050"/>
              <a:gd name="connsiteX38" fmla="*/ 2317750 w 2489200"/>
              <a:gd name="connsiteY38" fmla="*/ 266700 h 2305050"/>
              <a:gd name="connsiteX39" fmla="*/ 2225675 w 2489200"/>
              <a:gd name="connsiteY39" fmla="*/ 374650 h 2305050"/>
              <a:gd name="connsiteX40" fmla="*/ 2127250 w 2489200"/>
              <a:gd name="connsiteY40" fmla="*/ 527050 h 2305050"/>
              <a:gd name="connsiteX41" fmla="*/ 1981200 w 2489200"/>
              <a:gd name="connsiteY41" fmla="*/ 720725 h 2305050"/>
              <a:gd name="connsiteX42" fmla="*/ 1851025 w 2489200"/>
              <a:gd name="connsiteY42" fmla="*/ 876300 h 2305050"/>
              <a:gd name="connsiteX43" fmla="*/ 1657350 w 2489200"/>
              <a:gd name="connsiteY43" fmla="*/ 1111250 h 2305050"/>
              <a:gd name="connsiteX44" fmla="*/ 1590675 w 2489200"/>
              <a:gd name="connsiteY44" fmla="*/ 1193800 h 2305050"/>
              <a:gd name="connsiteX45" fmla="*/ 1377950 w 2489200"/>
              <a:gd name="connsiteY45" fmla="*/ 139065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89200" h="2305050">
                <a:moveTo>
                  <a:pt x="1377950" y="1390650"/>
                </a:moveTo>
                <a:lnTo>
                  <a:pt x="1212850" y="1536700"/>
                </a:lnTo>
                <a:lnTo>
                  <a:pt x="1041400" y="1679575"/>
                </a:lnTo>
                <a:lnTo>
                  <a:pt x="866775" y="1809750"/>
                </a:lnTo>
                <a:lnTo>
                  <a:pt x="635000" y="1965325"/>
                </a:lnTo>
                <a:lnTo>
                  <a:pt x="447675" y="2079625"/>
                </a:lnTo>
                <a:lnTo>
                  <a:pt x="282575" y="2178050"/>
                </a:lnTo>
                <a:lnTo>
                  <a:pt x="136525" y="2266950"/>
                </a:lnTo>
                <a:lnTo>
                  <a:pt x="63500" y="2298700"/>
                </a:lnTo>
                <a:lnTo>
                  <a:pt x="28575" y="2305050"/>
                </a:lnTo>
                <a:lnTo>
                  <a:pt x="12700" y="2305050"/>
                </a:lnTo>
                <a:lnTo>
                  <a:pt x="0" y="2292350"/>
                </a:lnTo>
                <a:lnTo>
                  <a:pt x="9525" y="2270125"/>
                </a:lnTo>
                <a:lnTo>
                  <a:pt x="41275" y="2235200"/>
                </a:lnTo>
                <a:lnTo>
                  <a:pt x="85725" y="2200275"/>
                </a:lnTo>
                <a:lnTo>
                  <a:pt x="241300" y="2095500"/>
                </a:lnTo>
                <a:lnTo>
                  <a:pt x="400050" y="1984375"/>
                </a:lnTo>
                <a:lnTo>
                  <a:pt x="603250" y="1828800"/>
                </a:lnTo>
                <a:lnTo>
                  <a:pt x="758825" y="1698625"/>
                </a:lnTo>
                <a:lnTo>
                  <a:pt x="927100" y="1546225"/>
                </a:lnTo>
                <a:lnTo>
                  <a:pt x="1082675" y="1403350"/>
                </a:lnTo>
                <a:lnTo>
                  <a:pt x="1241425" y="1235075"/>
                </a:lnTo>
                <a:lnTo>
                  <a:pt x="1419225" y="1031875"/>
                </a:lnTo>
                <a:lnTo>
                  <a:pt x="1517650" y="911225"/>
                </a:lnTo>
                <a:lnTo>
                  <a:pt x="1644650" y="758825"/>
                </a:lnTo>
                <a:lnTo>
                  <a:pt x="1749425" y="619125"/>
                </a:lnTo>
                <a:lnTo>
                  <a:pt x="1844675" y="488950"/>
                </a:lnTo>
                <a:lnTo>
                  <a:pt x="1927225" y="361950"/>
                </a:lnTo>
                <a:lnTo>
                  <a:pt x="2019300" y="209550"/>
                </a:lnTo>
                <a:lnTo>
                  <a:pt x="2070100" y="114300"/>
                </a:lnTo>
                <a:lnTo>
                  <a:pt x="2057400" y="50800"/>
                </a:lnTo>
                <a:lnTo>
                  <a:pt x="2403475" y="0"/>
                </a:lnTo>
                <a:lnTo>
                  <a:pt x="2470150" y="47625"/>
                </a:lnTo>
                <a:lnTo>
                  <a:pt x="2482850" y="60325"/>
                </a:lnTo>
                <a:lnTo>
                  <a:pt x="2489200" y="69850"/>
                </a:lnTo>
                <a:lnTo>
                  <a:pt x="2489200" y="82550"/>
                </a:lnTo>
                <a:lnTo>
                  <a:pt x="2479675" y="111125"/>
                </a:lnTo>
                <a:lnTo>
                  <a:pt x="2416175" y="165100"/>
                </a:lnTo>
                <a:lnTo>
                  <a:pt x="2317750" y="266700"/>
                </a:lnTo>
                <a:lnTo>
                  <a:pt x="2225675" y="374650"/>
                </a:lnTo>
                <a:lnTo>
                  <a:pt x="2127250" y="527050"/>
                </a:lnTo>
                <a:lnTo>
                  <a:pt x="1981200" y="720725"/>
                </a:lnTo>
                <a:lnTo>
                  <a:pt x="1851025" y="876300"/>
                </a:lnTo>
                <a:lnTo>
                  <a:pt x="1657350" y="1111250"/>
                </a:lnTo>
                <a:lnTo>
                  <a:pt x="1590675" y="1193800"/>
                </a:lnTo>
                <a:lnTo>
                  <a:pt x="1377950" y="1390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EFC07A-CFDE-9446-8D27-2DD9161C1B62}"/>
              </a:ext>
            </a:extLst>
          </p:cNvPr>
          <p:cNvSpPr/>
          <p:nvPr/>
        </p:nvSpPr>
        <p:spPr bwMode="auto">
          <a:xfrm>
            <a:off x="4510088" y="2363788"/>
            <a:ext cx="2901950" cy="1670050"/>
          </a:xfrm>
          <a:custGeom>
            <a:avLst/>
            <a:gdLst>
              <a:gd name="connsiteX0" fmla="*/ 1214437 w 2902743"/>
              <a:gd name="connsiteY0" fmla="*/ 959644 h 1669257"/>
              <a:gd name="connsiteX1" fmla="*/ 1071562 w 2902743"/>
              <a:gd name="connsiteY1" fmla="*/ 835819 h 1669257"/>
              <a:gd name="connsiteX2" fmla="*/ 881062 w 2902743"/>
              <a:gd name="connsiteY2" fmla="*/ 666750 h 1669257"/>
              <a:gd name="connsiteX3" fmla="*/ 697706 w 2902743"/>
              <a:gd name="connsiteY3" fmla="*/ 502444 h 1669257"/>
              <a:gd name="connsiteX4" fmla="*/ 526256 w 2902743"/>
              <a:gd name="connsiteY4" fmla="*/ 366713 h 1669257"/>
              <a:gd name="connsiteX5" fmla="*/ 354806 w 2902743"/>
              <a:gd name="connsiteY5" fmla="*/ 245269 h 1669257"/>
              <a:gd name="connsiteX6" fmla="*/ 280987 w 2902743"/>
              <a:gd name="connsiteY6" fmla="*/ 202407 h 1669257"/>
              <a:gd name="connsiteX7" fmla="*/ 216693 w 2902743"/>
              <a:gd name="connsiteY7" fmla="*/ 171450 h 1669257"/>
              <a:gd name="connsiteX8" fmla="*/ 150018 w 2902743"/>
              <a:gd name="connsiteY8" fmla="*/ 145257 h 1669257"/>
              <a:gd name="connsiteX9" fmla="*/ 114300 w 2902743"/>
              <a:gd name="connsiteY9" fmla="*/ 135732 h 1669257"/>
              <a:gd name="connsiteX10" fmla="*/ 71437 w 2902743"/>
              <a:gd name="connsiteY10" fmla="*/ 126207 h 1669257"/>
              <a:gd name="connsiteX11" fmla="*/ 23812 w 2902743"/>
              <a:gd name="connsiteY11" fmla="*/ 111919 h 1669257"/>
              <a:gd name="connsiteX12" fmla="*/ 9525 w 2902743"/>
              <a:gd name="connsiteY12" fmla="*/ 102394 h 1669257"/>
              <a:gd name="connsiteX13" fmla="*/ 2381 w 2902743"/>
              <a:gd name="connsiteY13" fmla="*/ 92869 h 1669257"/>
              <a:gd name="connsiteX14" fmla="*/ 0 w 2902743"/>
              <a:gd name="connsiteY14" fmla="*/ 83344 h 1669257"/>
              <a:gd name="connsiteX15" fmla="*/ 16668 w 2902743"/>
              <a:gd name="connsiteY15" fmla="*/ 57150 h 1669257"/>
              <a:gd name="connsiteX16" fmla="*/ 50006 w 2902743"/>
              <a:gd name="connsiteY16" fmla="*/ 35719 h 1669257"/>
              <a:gd name="connsiteX17" fmla="*/ 100012 w 2902743"/>
              <a:gd name="connsiteY17" fmla="*/ 14288 h 1669257"/>
              <a:gd name="connsiteX18" fmla="*/ 123825 w 2902743"/>
              <a:gd name="connsiteY18" fmla="*/ 4763 h 1669257"/>
              <a:gd name="connsiteX19" fmla="*/ 150018 w 2902743"/>
              <a:gd name="connsiteY19" fmla="*/ 0 h 1669257"/>
              <a:gd name="connsiteX20" fmla="*/ 176212 w 2902743"/>
              <a:gd name="connsiteY20" fmla="*/ 0 h 1669257"/>
              <a:gd name="connsiteX21" fmla="*/ 214312 w 2902743"/>
              <a:gd name="connsiteY21" fmla="*/ 7144 h 1669257"/>
              <a:gd name="connsiteX22" fmla="*/ 300037 w 2902743"/>
              <a:gd name="connsiteY22" fmla="*/ 47625 h 1669257"/>
              <a:gd name="connsiteX23" fmla="*/ 426243 w 2902743"/>
              <a:gd name="connsiteY23" fmla="*/ 121444 h 1669257"/>
              <a:gd name="connsiteX24" fmla="*/ 547687 w 2902743"/>
              <a:gd name="connsiteY24" fmla="*/ 202407 h 1669257"/>
              <a:gd name="connsiteX25" fmla="*/ 638175 w 2902743"/>
              <a:gd name="connsiteY25" fmla="*/ 271463 h 1669257"/>
              <a:gd name="connsiteX26" fmla="*/ 797718 w 2902743"/>
              <a:gd name="connsiteY26" fmla="*/ 395288 h 1669257"/>
              <a:gd name="connsiteX27" fmla="*/ 981075 w 2902743"/>
              <a:gd name="connsiteY27" fmla="*/ 559594 h 1669257"/>
              <a:gd name="connsiteX28" fmla="*/ 1250156 w 2902743"/>
              <a:gd name="connsiteY28" fmla="*/ 728663 h 1669257"/>
              <a:gd name="connsiteX29" fmla="*/ 1390650 w 2902743"/>
              <a:gd name="connsiteY29" fmla="*/ 816769 h 1669257"/>
              <a:gd name="connsiteX30" fmla="*/ 1652587 w 2902743"/>
              <a:gd name="connsiteY30" fmla="*/ 973932 h 1669257"/>
              <a:gd name="connsiteX31" fmla="*/ 1797843 w 2902743"/>
              <a:gd name="connsiteY31" fmla="*/ 1057275 h 1669257"/>
              <a:gd name="connsiteX32" fmla="*/ 1912143 w 2902743"/>
              <a:gd name="connsiteY32" fmla="*/ 1119188 h 1669257"/>
              <a:gd name="connsiteX33" fmla="*/ 2057400 w 2902743"/>
              <a:gd name="connsiteY33" fmla="*/ 1193007 h 1669257"/>
              <a:gd name="connsiteX34" fmla="*/ 2202656 w 2902743"/>
              <a:gd name="connsiteY34" fmla="*/ 1254919 h 1669257"/>
              <a:gd name="connsiteX35" fmla="*/ 2378868 w 2902743"/>
              <a:gd name="connsiteY35" fmla="*/ 1326357 h 1669257"/>
              <a:gd name="connsiteX36" fmla="*/ 2521743 w 2902743"/>
              <a:gd name="connsiteY36" fmla="*/ 1378744 h 1669257"/>
              <a:gd name="connsiteX37" fmla="*/ 2743200 w 2902743"/>
              <a:gd name="connsiteY37" fmla="*/ 1450182 h 1669257"/>
              <a:gd name="connsiteX38" fmla="*/ 2833687 w 2902743"/>
              <a:gd name="connsiteY38" fmla="*/ 1476375 h 1669257"/>
              <a:gd name="connsiteX39" fmla="*/ 2874168 w 2902743"/>
              <a:gd name="connsiteY39" fmla="*/ 1488282 h 1669257"/>
              <a:gd name="connsiteX40" fmla="*/ 2893218 w 2902743"/>
              <a:gd name="connsiteY40" fmla="*/ 1497807 h 1669257"/>
              <a:gd name="connsiteX41" fmla="*/ 2902743 w 2902743"/>
              <a:gd name="connsiteY41" fmla="*/ 1512094 h 1669257"/>
              <a:gd name="connsiteX42" fmla="*/ 2897981 w 2902743"/>
              <a:gd name="connsiteY42" fmla="*/ 1531144 h 1669257"/>
              <a:gd name="connsiteX43" fmla="*/ 2878931 w 2902743"/>
              <a:gd name="connsiteY43" fmla="*/ 1547813 h 1669257"/>
              <a:gd name="connsiteX44" fmla="*/ 2781300 w 2902743"/>
              <a:gd name="connsiteY44" fmla="*/ 1569244 h 1669257"/>
              <a:gd name="connsiteX45" fmla="*/ 2562225 w 2902743"/>
              <a:gd name="connsiteY45" fmla="*/ 1600200 h 1669257"/>
              <a:gd name="connsiteX46" fmla="*/ 2209800 w 2902743"/>
              <a:gd name="connsiteY46" fmla="*/ 1650207 h 1669257"/>
              <a:gd name="connsiteX47" fmla="*/ 2093118 w 2902743"/>
              <a:gd name="connsiteY47" fmla="*/ 1666875 h 1669257"/>
              <a:gd name="connsiteX48" fmla="*/ 2057400 w 2902743"/>
              <a:gd name="connsiteY48" fmla="*/ 1669257 h 1669257"/>
              <a:gd name="connsiteX49" fmla="*/ 2026443 w 2902743"/>
              <a:gd name="connsiteY49" fmla="*/ 1662113 h 1669257"/>
              <a:gd name="connsiteX50" fmla="*/ 2002631 w 2902743"/>
              <a:gd name="connsiteY50" fmla="*/ 1652588 h 1669257"/>
              <a:gd name="connsiteX51" fmla="*/ 1974056 w 2902743"/>
              <a:gd name="connsiteY51" fmla="*/ 1628775 h 1669257"/>
              <a:gd name="connsiteX52" fmla="*/ 1935956 w 2902743"/>
              <a:gd name="connsiteY52" fmla="*/ 1585913 h 1669257"/>
              <a:gd name="connsiteX53" fmla="*/ 1662112 w 2902743"/>
              <a:gd name="connsiteY53" fmla="*/ 1350169 h 1669257"/>
              <a:gd name="connsiteX54" fmla="*/ 1335881 w 2902743"/>
              <a:gd name="connsiteY54" fmla="*/ 1069182 h 1669257"/>
              <a:gd name="connsiteX55" fmla="*/ 1214437 w 2902743"/>
              <a:gd name="connsiteY55" fmla="*/ 959644 h 16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02743" h="1669257">
                <a:moveTo>
                  <a:pt x="1214437" y="959644"/>
                </a:moveTo>
                <a:lnTo>
                  <a:pt x="1071562" y="835819"/>
                </a:lnTo>
                <a:lnTo>
                  <a:pt x="881062" y="666750"/>
                </a:lnTo>
                <a:lnTo>
                  <a:pt x="697706" y="502444"/>
                </a:lnTo>
                <a:lnTo>
                  <a:pt x="526256" y="366713"/>
                </a:lnTo>
                <a:lnTo>
                  <a:pt x="354806" y="245269"/>
                </a:lnTo>
                <a:lnTo>
                  <a:pt x="280987" y="202407"/>
                </a:lnTo>
                <a:lnTo>
                  <a:pt x="216693" y="171450"/>
                </a:lnTo>
                <a:lnTo>
                  <a:pt x="150018" y="145257"/>
                </a:lnTo>
                <a:lnTo>
                  <a:pt x="114300" y="135732"/>
                </a:lnTo>
                <a:lnTo>
                  <a:pt x="71437" y="126207"/>
                </a:lnTo>
                <a:lnTo>
                  <a:pt x="23812" y="111919"/>
                </a:lnTo>
                <a:lnTo>
                  <a:pt x="9525" y="102394"/>
                </a:lnTo>
                <a:lnTo>
                  <a:pt x="2381" y="92869"/>
                </a:lnTo>
                <a:lnTo>
                  <a:pt x="0" y="83344"/>
                </a:lnTo>
                <a:lnTo>
                  <a:pt x="16668" y="57150"/>
                </a:lnTo>
                <a:lnTo>
                  <a:pt x="50006" y="35719"/>
                </a:lnTo>
                <a:lnTo>
                  <a:pt x="100012" y="14288"/>
                </a:lnTo>
                <a:lnTo>
                  <a:pt x="123825" y="4763"/>
                </a:lnTo>
                <a:lnTo>
                  <a:pt x="150018" y="0"/>
                </a:lnTo>
                <a:lnTo>
                  <a:pt x="176212" y="0"/>
                </a:lnTo>
                <a:lnTo>
                  <a:pt x="214312" y="7144"/>
                </a:lnTo>
                <a:lnTo>
                  <a:pt x="300037" y="47625"/>
                </a:lnTo>
                <a:lnTo>
                  <a:pt x="426243" y="121444"/>
                </a:lnTo>
                <a:lnTo>
                  <a:pt x="547687" y="202407"/>
                </a:lnTo>
                <a:lnTo>
                  <a:pt x="638175" y="271463"/>
                </a:lnTo>
                <a:lnTo>
                  <a:pt x="797718" y="395288"/>
                </a:lnTo>
                <a:lnTo>
                  <a:pt x="981075" y="559594"/>
                </a:lnTo>
                <a:lnTo>
                  <a:pt x="1250156" y="728663"/>
                </a:lnTo>
                <a:lnTo>
                  <a:pt x="1390650" y="816769"/>
                </a:lnTo>
                <a:lnTo>
                  <a:pt x="1652587" y="973932"/>
                </a:lnTo>
                <a:lnTo>
                  <a:pt x="1797843" y="1057275"/>
                </a:lnTo>
                <a:lnTo>
                  <a:pt x="1912143" y="1119188"/>
                </a:lnTo>
                <a:lnTo>
                  <a:pt x="2057400" y="1193007"/>
                </a:lnTo>
                <a:lnTo>
                  <a:pt x="2202656" y="1254919"/>
                </a:lnTo>
                <a:lnTo>
                  <a:pt x="2378868" y="1326357"/>
                </a:lnTo>
                <a:lnTo>
                  <a:pt x="2521743" y="1378744"/>
                </a:lnTo>
                <a:lnTo>
                  <a:pt x="2743200" y="1450182"/>
                </a:lnTo>
                <a:lnTo>
                  <a:pt x="2833687" y="1476375"/>
                </a:lnTo>
                <a:lnTo>
                  <a:pt x="2874168" y="1488282"/>
                </a:lnTo>
                <a:lnTo>
                  <a:pt x="2893218" y="1497807"/>
                </a:lnTo>
                <a:lnTo>
                  <a:pt x="2902743" y="1512094"/>
                </a:lnTo>
                <a:lnTo>
                  <a:pt x="2897981" y="1531144"/>
                </a:lnTo>
                <a:lnTo>
                  <a:pt x="2878931" y="1547813"/>
                </a:lnTo>
                <a:lnTo>
                  <a:pt x="2781300" y="1569244"/>
                </a:lnTo>
                <a:lnTo>
                  <a:pt x="2562225" y="1600200"/>
                </a:lnTo>
                <a:lnTo>
                  <a:pt x="2209800" y="1650207"/>
                </a:lnTo>
                <a:lnTo>
                  <a:pt x="2093118" y="1666875"/>
                </a:lnTo>
                <a:lnTo>
                  <a:pt x="2057400" y="1669257"/>
                </a:lnTo>
                <a:lnTo>
                  <a:pt x="2026443" y="1662113"/>
                </a:lnTo>
                <a:lnTo>
                  <a:pt x="2002631" y="1652588"/>
                </a:lnTo>
                <a:lnTo>
                  <a:pt x="1974056" y="1628775"/>
                </a:lnTo>
                <a:lnTo>
                  <a:pt x="1935956" y="1585913"/>
                </a:lnTo>
                <a:lnTo>
                  <a:pt x="1662112" y="1350169"/>
                </a:lnTo>
                <a:lnTo>
                  <a:pt x="1335881" y="1069182"/>
                </a:lnTo>
                <a:lnTo>
                  <a:pt x="1214437" y="959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9C8FE8F-67C0-8640-BCB8-4D1DF97607B5}"/>
              </a:ext>
            </a:extLst>
          </p:cNvPr>
          <p:cNvSpPr/>
          <p:nvPr/>
        </p:nvSpPr>
        <p:spPr bwMode="auto">
          <a:xfrm rot="16200000">
            <a:off x="4499769" y="4255294"/>
            <a:ext cx="1827213" cy="523875"/>
          </a:xfrm>
          <a:custGeom>
            <a:avLst/>
            <a:gdLst>
              <a:gd name="connsiteX0" fmla="*/ 609600 w 1826419"/>
              <a:gd name="connsiteY0" fmla="*/ 428625 h 523875"/>
              <a:gd name="connsiteX1" fmla="*/ 295275 w 1826419"/>
              <a:gd name="connsiteY1" fmla="*/ 421481 h 523875"/>
              <a:gd name="connsiteX2" fmla="*/ 23813 w 1826419"/>
              <a:gd name="connsiteY2" fmla="*/ 423863 h 523875"/>
              <a:gd name="connsiteX3" fmla="*/ 0 w 1826419"/>
              <a:gd name="connsiteY3" fmla="*/ 200025 h 523875"/>
              <a:gd name="connsiteX4" fmla="*/ 252413 w 1826419"/>
              <a:gd name="connsiteY4" fmla="*/ 195263 h 523875"/>
              <a:gd name="connsiteX5" fmla="*/ 616744 w 1826419"/>
              <a:gd name="connsiteY5" fmla="*/ 195263 h 523875"/>
              <a:gd name="connsiteX6" fmla="*/ 878682 w 1826419"/>
              <a:gd name="connsiteY6" fmla="*/ 197644 h 523875"/>
              <a:gd name="connsiteX7" fmla="*/ 1054894 w 1826419"/>
              <a:gd name="connsiteY7" fmla="*/ 200025 h 523875"/>
              <a:gd name="connsiteX8" fmla="*/ 1228725 w 1826419"/>
              <a:gd name="connsiteY8" fmla="*/ 207169 h 523875"/>
              <a:gd name="connsiteX9" fmla="*/ 1438275 w 1826419"/>
              <a:gd name="connsiteY9" fmla="*/ 207169 h 523875"/>
              <a:gd name="connsiteX10" fmla="*/ 1552575 w 1826419"/>
              <a:gd name="connsiteY10" fmla="*/ 197644 h 523875"/>
              <a:gd name="connsiteX11" fmla="*/ 1595438 w 1826419"/>
              <a:gd name="connsiteY11" fmla="*/ 183356 h 523875"/>
              <a:gd name="connsiteX12" fmla="*/ 1626394 w 1826419"/>
              <a:gd name="connsiteY12" fmla="*/ 166688 h 523875"/>
              <a:gd name="connsiteX13" fmla="*/ 1685925 w 1826419"/>
              <a:gd name="connsiteY13" fmla="*/ 119063 h 523875"/>
              <a:gd name="connsiteX14" fmla="*/ 1740694 w 1826419"/>
              <a:gd name="connsiteY14" fmla="*/ 54769 h 523875"/>
              <a:gd name="connsiteX15" fmla="*/ 1769269 w 1826419"/>
              <a:gd name="connsiteY15" fmla="*/ 23813 h 523875"/>
              <a:gd name="connsiteX16" fmla="*/ 1793082 w 1826419"/>
              <a:gd name="connsiteY16" fmla="*/ 7144 h 523875"/>
              <a:gd name="connsiteX17" fmla="*/ 1809750 w 1826419"/>
              <a:gd name="connsiteY17" fmla="*/ 0 h 523875"/>
              <a:gd name="connsiteX18" fmla="*/ 1816894 w 1826419"/>
              <a:gd name="connsiteY18" fmla="*/ 4763 h 523875"/>
              <a:gd name="connsiteX19" fmla="*/ 1824038 w 1826419"/>
              <a:gd name="connsiteY19" fmla="*/ 16669 h 523875"/>
              <a:gd name="connsiteX20" fmla="*/ 1826419 w 1826419"/>
              <a:gd name="connsiteY20" fmla="*/ 45244 h 523875"/>
              <a:gd name="connsiteX21" fmla="*/ 1814513 w 1826419"/>
              <a:gd name="connsiteY21" fmla="*/ 111919 h 523875"/>
              <a:gd name="connsiteX22" fmla="*/ 1795463 w 1826419"/>
              <a:gd name="connsiteY22" fmla="*/ 192881 h 523875"/>
              <a:gd name="connsiteX23" fmla="*/ 1771650 w 1826419"/>
              <a:gd name="connsiteY23" fmla="*/ 273844 h 523875"/>
              <a:gd name="connsiteX24" fmla="*/ 1735932 w 1826419"/>
              <a:gd name="connsiteY24" fmla="*/ 369094 h 523875"/>
              <a:gd name="connsiteX25" fmla="*/ 1704975 w 1826419"/>
              <a:gd name="connsiteY25" fmla="*/ 438150 h 523875"/>
              <a:gd name="connsiteX26" fmla="*/ 1659732 w 1826419"/>
              <a:gd name="connsiteY26" fmla="*/ 500063 h 523875"/>
              <a:gd name="connsiteX27" fmla="*/ 1640682 w 1826419"/>
              <a:gd name="connsiteY27" fmla="*/ 519113 h 523875"/>
              <a:gd name="connsiteX28" fmla="*/ 1619250 w 1826419"/>
              <a:gd name="connsiteY28" fmla="*/ 523875 h 523875"/>
              <a:gd name="connsiteX29" fmla="*/ 1588294 w 1826419"/>
              <a:gd name="connsiteY29" fmla="*/ 516731 h 523875"/>
              <a:gd name="connsiteX30" fmla="*/ 1564482 w 1826419"/>
              <a:gd name="connsiteY30" fmla="*/ 495300 h 523875"/>
              <a:gd name="connsiteX31" fmla="*/ 1545432 w 1826419"/>
              <a:gd name="connsiteY31" fmla="*/ 481013 h 523875"/>
              <a:gd name="connsiteX32" fmla="*/ 1500188 w 1826419"/>
              <a:gd name="connsiteY32" fmla="*/ 461963 h 523875"/>
              <a:gd name="connsiteX33" fmla="*/ 1393032 w 1826419"/>
              <a:gd name="connsiteY33" fmla="*/ 447675 h 523875"/>
              <a:gd name="connsiteX34" fmla="*/ 1076325 w 1826419"/>
              <a:gd name="connsiteY34" fmla="*/ 440531 h 523875"/>
              <a:gd name="connsiteX35" fmla="*/ 916782 w 1826419"/>
              <a:gd name="connsiteY35" fmla="*/ 440531 h 523875"/>
              <a:gd name="connsiteX36" fmla="*/ 609600 w 1826419"/>
              <a:gd name="connsiteY36" fmla="*/ 42862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6419" h="523875">
                <a:moveTo>
                  <a:pt x="609600" y="428625"/>
                </a:moveTo>
                <a:lnTo>
                  <a:pt x="295275" y="421481"/>
                </a:lnTo>
                <a:lnTo>
                  <a:pt x="23813" y="423863"/>
                </a:lnTo>
                <a:lnTo>
                  <a:pt x="0" y="200025"/>
                </a:lnTo>
                <a:lnTo>
                  <a:pt x="252413" y="195263"/>
                </a:lnTo>
                <a:lnTo>
                  <a:pt x="616744" y="195263"/>
                </a:lnTo>
                <a:lnTo>
                  <a:pt x="878682" y="197644"/>
                </a:lnTo>
                <a:lnTo>
                  <a:pt x="1054894" y="200025"/>
                </a:lnTo>
                <a:lnTo>
                  <a:pt x="1228725" y="207169"/>
                </a:lnTo>
                <a:lnTo>
                  <a:pt x="1438275" y="207169"/>
                </a:lnTo>
                <a:lnTo>
                  <a:pt x="1552575" y="197644"/>
                </a:lnTo>
                <a:lnTo>
                  <a:pt x="1595438" y="183356"/>
                </a:lnTo>
                <a:lnTo>
                  <a:pt x="1626394" y="166688"/>
                </a:lnTo>
                <a:lnTo>
                  <a:pt x="1685925" y="119063"/>
                </a:lnTo>
                <a:lnTo>
                  <a:pt x="1740694" y="54769"/>
                </a:lnTo>
                <a:lnTo>
                  <a:pt x="1769269" y="23813"/>
                </a:lnTo>
                <a:lnTo>
                  <a:pt x="1793082" y="7144"/>
                </a:lnTo>
                <a:lnTo>
                  <a:pt x="1809750" y="0"/>
                </a:lnTo>
                <a:lnTo>
                  <a:pt x="1816894" y="4763"/>
                </a:lnTo>
                <a:lnTo>
                  <a:pt x="1824038" y="16669"/>
                </a:lnTo>
                <a:lnTo>
                  <a:pt x="1826419" y="45244"/>
                </a:lnTo>
                <a:lnTo>
                  <a:pt x="1814513" y="111919"/>
                </a:lnTo>
                <a:lnTo>
                  <a:pt x="1795463" y="192881"/>
                </a:lnTo>
                <a:lnTo>
                  <a:pt x="1771650" y="273844"/>
                </a:lnTo>
                <a:lnTo>
                  <a:pt x="1735932" y="369094"/>
                </a:lnTo>
                <a:lnTo>
                  <a:pt x="1704975" y="438150"/>
                </a:lnTo>
                <a:lnTo>
                  <a:pt x="1659732" y="500063"/>
                </a:lnTo>
                <a:lnTo>
                  <a:pt x="1640682" y="519113"/>
                </a:lnTo>
                <a:lnTo>
                  <a:pt x="1619250" y="523875"/>
                </a:lnTo>
                <a:lnTo>
                  <a:pt x="1588294" y="516731"/>
                </a:lnTo>
                <a:lnTo>
                  <a:pt x="1564482" y="495300"/>
                </a:lnTo>
                <a:lnTo>
                  <a:pt x="1545432" y="481013"/>
                </a:lnTo>
                <a:lnTo>
                  <a:pt x="1500188" y="461963"/>
                </a:lnTo>
                <a:lnTo>
                  <a:pt x="1393032" y="447675"/>
                </a:lnTo>
                <a:lnTo>
                  <a:pt x="1076325" y="440531"/>
                </a:lnTo>
                <a:lnTo>
                  <a:pt x="916782" y="440531"/>
                </a:lnTo>
                <a:lnTo>
                  <a:pt x="609600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3A46769-5DB0-E14F-8832-2F52A3BD6108}"/>
              </a:ext>
            </a:extLst>
          </p:cNvPr>
          <p:cNvSpPr/>
          <p:nvPr/>
        </p:nvSpPr>
        <p:spPr bwMode="auto">
          <a:xfrm>
            <a:off x="4078288" y="5214938"/>
            <a:ext cx="2963862" cy="454025"/>
          </a:xfrm>
          <a:custGeom>
            <a:avLst/>
            <a:gdLst>
              <a:gd name="connsiteX0" fmla="*/ 1608341 w 2963658"/>
              <a:gd name="connsiteY0" fmla="*/ 300624 h 453442"/>
              <a:gd name="connsiteX1" fmla="*/ 1235066 w 2963658"/>
              <a:gd name="connsiteY1" fmla="*/ 330687 h 453442"/>
              <a:gd name="connsiteX2" fmla="*/ 1027134 w 2963658"/>
              <a:gd name="connsiteY2" fmla="*/ 348223 h 453442"/>
              <a:gd name="connsiteX3" fmla="*/ 909389 w 2963658"/>
              <a:gd name="connsiteY3" fmla="*/ 363255 h 453442"/>
              <a:gd name="connsiteX4" fmla="*/ 756572 w 2963658"/>
              <a:gd name="connsiteY4" fmla="*/ 390812 h 453442"/>
              <a:gd name="connsiteX5" fmla="*/ 503546 w 2963658"/>
              <a:gd name="connsiteY5" fmla="*/ 445926 h 453442"/>
              <a:gd name="connsiteX6" fmla="*/ 460957 w 2963658"/>
              <a:gd name="connsiteY6" fmla="*/ 453442 h 453442"/>
              <a:gd name="connsiteX7" fmla="*/ 443421 w 2963658"/>
              <a:gd name="connsiteY7" fmla="*/ 453442 h 453442"/>
              <a:gd name="connsiteX8" fmla="*/ 408348 w 2963658"/>
              <a:gd name="connsiteY8" fmla="*/ 450937 h 453442"/>
              <a:gd name="connsiteX9" fmla="*/ 368265 w 2963658"/>
              <a:gd name="connsiteY9" fmla="*/ 438411 h 453442"/>
              <a:gd name="connsiteX10" fmla="*/ 288098 w 2963658"/>
              <a:gd name="connsiteY10" fmla="*/ 400833 h 453442"/>
              <a:gd name="connsiteX11" fmla="*/ 192900 w 2963658"/>
              <a:gd name="connsiteY11" fmla="*/ 343213 h 453442"/>
              <a:gd name="connsiteX12" fmla="*/ 110229 w 2963658"/>
              <a:gd name="connsiteY12" fmla="*/ 288098 h 453442"/>
              <a:gd name="connsiteX13" fmla="*/ 60124 w 2963658"/>
              <a:gd name="connsiteY13" fmla="*/ 250520 h 453442"/>
              <a:gd name="connsiteX14" fmla="*/ 30062 w 2963658"/>
              <a:gd name="connsiteY14" fmla="*/ 215447 h 453442"/>
              <a:gd name="connsiteX15" fmla="*/ 10020 w 2963658"/>
              <a:gd name="connsiteY15" fmla="*/ 182880 h 453442"/>
              <a:gd name="connsiteX16" fmla="*/ 0 w 2963658"/>
              <a:gd name="connsiteY16" fmla="*/ 155323 h 453442"/>
              <a:gd name="connsiteX17" fmla="*/ 0 w 2963658"/>
              <a:gd name="connsiteY17" fmla="*/ 145302 h 453442"/>
              <a:gd name="connsiteX18" fmla="*/ 2505 w 2963658"/>
              <a:gd name="connsiteY18" fmla="*/ 132776 h 453442"/>
              <a:gd name="connsiteX19" fmla="*/ 27557 w 2963658"/>
              <a:gd name="connsiteY19" fmla="*/ 125260 h 453442"/>
              <a:gd name="connsiteX20" fmla="*/ 75156 w 2963658"/>
              <a:gd name="connsiteY20" fmla="*/ 135281 h 453442"/>
              <a:gd name="connsiteX21" fmla="*/ 145301 w 2963658"/>
              <a:gd name="connsiteY21" fmla="*/ 162838 h 453442"/>
              <a:gd name="connsiteX22" fmla="*/ 220458 w 2963658"/>
              <a:gd name="connsiteY22" fmla="*/ 190395 h 453442"/>
              <a:gd name="connsiteX23" fmla="*/ 285593 w 2963658"/>
              <a:gd name="connsiteY23" fmla="*/ 207932 h 453442"/>
              <a:gd name="connsiteX24" fmla="*/ 355739 w 2963658"/>
              <a:gd name="connsiteY24" fmla="*/ 217953 h 453442"/>
              <a:gd name="connsiteX25" fmla="*/ 408348 w 2963658"/>
              <a:gd name="connsiteY25" fmla="*/ 222963 h 453442"/>
              <a:gd name="connsiteX26" fmla="*/ 450937 w 2963658"/>
              <a:gd name="connsiteY26" fmla="*/ 225468 h 453442"/>
              <a:gd name="connsiteX27" fmla="*/ 543629 w 2963658"/>
              <a:gd name="connsiteY27" fmla="*/ 220458 h 453442"/>
              <a:gd name="connsiteX28" fmla="*/ 759077 w 2963658"/>
              <a:gd name="connsiteY28" fmla="*/ 197911 h 453442"/>
              <a:gd name="connsiteX29" fmla="*/ 1069722 w 2963658"/>
              <a:gd name="connsiteY29" fmla="*/ 170354 h 453442"/>
              <a:gd name="connsiteX30" fmla="*/ 1270139 w 2963658"/>
              <a:gd name="connsiteY30" fmla="*/ 152817 h 453442"/>
              <a:gd name="connsiteX31" fmla="*/ 1495607 w 2963658"/>
              <a:gd name="connsiteY31" fmla="*/ 132776 h 453442"/>
              <a:gd name="connsiteX32" fmla="*/ 1736107 w 2963658"/>
              <a:gd name="connsiteY32" fmla="*/ 115239 h 453442"/>
              <a:gd name="connsiteX33" fmla="*/ 2064289 w 2963658"/>
              <a:gd name="connsiteY33" fmla="*/ 92692 h 453442"/>
              <a:gd name="connsiteX34" fmla="*/ 2187044 w 2963658"/>
              <a:gd name="connsiteY34" fmla="*/ 80166 h 453442"/>
              <a:gd name="connsiteX35" fmla="*/ 2322325 w 2963658"/>
              <a:gd name="connsiteY35" fmla="*/ 60125 h 453442"/>
              <a:gd name="connsiteX36" fmla="*/ 2425038 w 2963658"/>
              <a:gd name="connsiteY36" fmla="*/ 37578 h 453442"/>
              <a:gd name="connsiteX37" fmla="*/ 2520236 w 2963658"/>
              <a:gd name="connsiteY37" fmla="*/ 2505 h 453442"/>
              <a:gd name="connsiteX38" fmla="*/ 2527752 w 2963658"/>
              <a:gd name="connsiteY38" fmla="*/ 0 h 453442"/>
              <a:gd name="connsiteX39" fmla="*/ 2565330 w 2963658"/>
              <a:gd name="connsiteY39" fmla="*/ 7515 h 453442"/>
              <a:gd name="connsiteX40" fmla="*/ 2642991 w 2963658"/>
              <a:gd name="connsiteY40" fmla="*/ 37578 h 453442"/>
              <a:gd name="connsiteX41" fmla="*/ 2728168 w 2963658"/>
              <a:gd name="connsiteY41" fmla="*/ 80166 h 453442"/>
              <a:gd name="connsiteX42" fmla="*/ 2815850 w 2963658"/>
              <a:gd name="connsiteY42" fmla="*/ 125260 h 453442"/>
              <a:gd name="connsiteX43" fmla="*/ 2865955 w 2963658"/>
              <a:gd name="connsiteY43" fmla="*/ 160333 h 453442"/>
              <a:gd name="connsiteX44" fmla="*/ 2908543 w 2963658"/>
              <a:gd name="connsiteY44" fmla="*/ 197911 h 453442"/>
              <a:gd name="connsiteX45" fmla="*/ 2933595 w 2963658"/>
              <a:gd name="connsiteY45" fmla="*/ 222963 h 453442"/>
              <a:gd name="connsiteX46" fmla="*/ 2953637 w 2963658"/>
              <a:gd name="connsiteY46" fmla="*/ 253026 h 453442"/>
              <a:gd name="connsiteX47" fmla="*/ 2963658 w 2963658"/>
              <a:gd name="connsiteY47" fmla="*/ 278078 h 453442"/>
              <a:gd name="connsiteX48" fmla="*/ 2963658 w 2963658"/>
              <a:gd name="connsiteY48" fmla="*/ 290604 h 453442"/>
              <a:gd name="connsiteX49" fmla="*/ 2948626 w 2963658"/>
              <a:gd name="connsiteY49" fmla="*/ 318161 h 453442"/>
              <a:gd name="connsiteX50" fmla="*/ 2916059 w 2963658"/>
              <a:gd name="connsiteY50" fmla="*/ 333192 h 453442"/>
              <a:gd name="connsiteX51" fmla="*/ 2860944 w 2963658"/>
              <a:gd name="connsiteY51" fmla="*/ 340708 h 453442"/>
              <a:gd name="connsiteX52" fmla="*/ 2785788 w 2963658"/>
              <a:gd name="connsiteY52" fmla="*/ 340708 h 453442"/>
              <a:gd name="connsiteX53" fmla="*/ 2587877 w 2963658"/>
              <a:gd name="connsiteY53" fmla="*/ 315656 h 453442"/>
              <a:gd name="connsiteX54" fmla="*/ 2377440 w 2963658"/>
              <a:gd name="connsiteY54" fmla="*/ 300624 h 453442"/>
              <a:gd name="connsiteX55" fmla="*/ 2086836 w 2963658"/>
              <a:gd name="connsiteY55" fmla="*/ 285593 h 453442"/>
              <a:gd name="connsiteX56" fmla="*/ 1851346 w 2963658"/>
              <a:gd name="connsiteY56" fmla="*/ 288098 h 453442"/>
              <a:gd name="connsiteX57" fmla="*/ 1608341 w 2963658"/>
              <a:gd name="connsiteY57" fmla="*/ 300624 h 4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3658" h="453442">
                <a:moveTo>
                  <a:pt x="1608341" y="300624"/>
                </a:moveTo>
                <a:lnTo>
                  <a:pt x="1235066" y="330687"/>
                </a:lnTo>
                <a:lnTo>
                  <a:pt x="1027134" y="348223"/>
                </a:lnTo>
                <a:lnTo>
                  <a:pt x="909389" y="363255"/>
                </a:lnTo>
                <a:lnTo>
                  <a:pt x="756572" y="390812"/>
                </a:lnTo>
                <a:lnTo>
                  <a:pt x="503546" y="445926"/>
                </a:lnTo>
                <a:lnTo>
                  <a:pt x="460957" y="453442"/>
                </a:lnTo>
                <a:lnTo>
                  <a:pt x="443421" y="453442"/>
                </a:lnTo>
                <a:lnTo>
                  <a:pt x="408348" y="450937"/>
                </a:lnTo>
                <a:lnTo>
                  <a:pt x="368265" y="438411"/>
                </a:lnTo>
                <a:lnTo>
                  <a:pt x="288098" y="400833"/>
                </a:lnTo>
                <a:lnTo>
                  <a:pt x="192900" y="343213"/>
                </a:lnTo>
                <a:lnTo>
                  <a:pt x="110229" y="288098"/>
                </a:lnTo>
                <a:lnTo>
                  <a:pt x="60124" y="250520"/>
                </a:lnTo>
                <a:lnTo>
                  <a:pt x="30062" y="215447"/>
                </a:lnTo>
                <a:lnTo>
                  <a:pt x="10020" y="182880"/>
                </a:lnTo>
                <a:lnTo>
                  <a:pt x="0" y="155323"/>
                </a:lnTo>
                <a:lnTo>
                  <a:pt x="0" y="145302"/>
                </a:lnTo>
                <a:lnTo>
                  <a:pt x="2505" y="132776"/>
                </a:lnTo>
                <a:lnTo>
                  <a:pt x="27557" y="125260"/>
                </a:lnTo>
                <a:lnTo>
                  <a:pt x="75156" y="135281"/>
                </a:lnTo>
                <a:lnTo>
                  <a:pt x="145301" y="162838"/>
                </a:lnTo>
                <a:lnTo>
                  <a:pt x="220458" y="190395"/>
                </a:lnTo>
                <a:lnTo>
                  <a:pt x="285593" y="207932"/>
                </a:lnTo>
                <a:lnTo>
                  <a:pt x="355739" y="217953"/>
                </a:lnTo>
                <a:lnTo>
                  <a:pt x="408348" y="222963"/>
                </a:lnTo>
                <a:lnTo>
                  <a:pt x="450937" y="225468"/>
                </a:lnTo>
                <a:lnTo>
                  <a:pt x="543629" y="220458"/>
                </a:lnTo>
                <a:lnTo>
                  <a:pt x="759077" y="197911"/>
                </a:lnTo>
                <a:lnTo>
                  <a:pt x="1069722" y="170354"/>
                </a:lnTo>
                <a:lnTo>
                  <a:pt x="1270139" y="152817"/>
                </a:lnTo>
                <a:lnTo>
                  <a:pt x="1495607" y="132776"/>
                </a:lnTo>
                <a:lnTo>
                  <a:pt x="1736107" y="115239"/>
                </a:lnTo>
                <a:lnTo>
                  <a:pt x="2064289" y="92692"/>
                </a:lnTo>
                <a:lnTo>
                  <a:pt x="2187044" y="80166"/>
                </a:lnTo>
                <a:lnTo>
                  <a:pt x="2322325" y="60125"/>
                </a:lnTo>
                <a:lnTo>
                  <a:pt x="2425038" y="37578"/>
                </a:lnTo>
                <a:lnTo>
                  <a:pt x="2520236" y="2505"/>
                </a:lnTo>
                <a:lnTo>
                  <a:pt x="2527752" y="0"/>
                </a:lnTo>
                <a:lnTo>
                  <a:pt x="2565330" y="7515"/>
                </a:lnTo>
                <a:lnTo>
                  <a:pt x="2642991" y="37578"/>
                </a:lnTo>
                <a:lnTo>
                  <a:pt x="2728168" y="80166"/>
                </a:lnTo>
                <a:lnTo>
                  <a:pt x="2815850" y="125260"/>
                </a:lnTo>
                <a:lnTo>
                  <a:pt x="2865955" y="160333"/>
                </a:lnTo>
                <a:lnTo>
                  <a:pt x="2908543" y="197911"/>
                </a:lnTo>
                <a:lnTo>
                  <a:pt x="2933595" y="222963"/>
                </a:lnTo>
                <a:lnTo>
                  <a:pt x="2953637" y="253026"/>
                </a:lnTo>
                <a:lnTo>
                  <a:pt x="2963658" y="278078"/>
                </a:lnTo>
                <a:lnTo>
                  <a:pt x="2963658" y="290604"/>
                </a:lnTo>
                <a:lnTo>
                  <a:pt x="2948626" y="318161"/>
                </a:lnTo>
                <a:lnTo>
                  <a:pt x="2916059" y="333192"/>
                </a:lnTo>
                <a:lnTo>
                  <a:pt x="2860944" y="340708"/>
                </a:lnTo>
                <a:lnTo>
                  <a:pt x="2785788" y="340708"/>
                </a:lnTo>
                <a:lnTo>
                  <a:pt x="2587877" y="315656"/>
                </a:lnTo>
                <a:lnTo>
                  <a:pt x="2377440" y="300624"/>
                </a:lnTo>
                <a:lnTo>
                  <a:pt x="2086836" y="285593"/>
                </a:lnTo>
                <a:lnTo>
                  <a:pt x="1851346" y="288098"/>
                </a:lnTo>
                <a:lnTo>
                  <a:pt x="1608341" y="30062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2E4B46-2917-434B-8996-38F5A5B546F2}"/>
              </a:ext>
            </a:extLst>
          </p:cNvPr>
          <p:cNvGrpSpPr/>
          <p:nvPr/>
        </p:nvGrpSpPr>
        <p:grpSpPr>
          <a:xfrm>
            <a:off x="2532063" y="1530349"/>
            <a:ext cx="4879975" cy="4451350"/>
            <a:chOff x="2684463" y="1681163"/>
            <a:chExt cx="4879975" cy="4451350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E5965EE8-DDD2-40D2-8FB9-52759543C46A}"/>
                </a:ext>
              </a:extLst>
            </p:cNvPr>
            <p:cNvSpPr/>
            <p:nvPr/>
          </p:nvSpPr>
          <p:spPr bwMode="auto">
            <a:xfrm>
              <a:off x="2992438" y="16811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FE93635C-6FA4-4CBD-98E1-46B14ADB0755}"/>
                </a:ext>
              </a:extLst>
            </p:cNvPr>
            <p:cNvSpPr/>
            <p:nvPr/>
          </p:nvSpPr>
          <p:spPr bwMode="auto">
            <a:xfrm>
              <a:off x="4606925" y="43640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BBCAF18-28F6-4EA2-87D9-3DB4DE349A6C}"/>
                </a:ext>
              </a:extLst>
            </p:cNvPr>
            <p:cNvSpPr/>
            <p:nvPr/>
          </p:nvSpPr>
          <p:spPr bwMode="auto">
            <a:xfrm rot="16200000">
              <a:off x="2486819" y="28884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9DB3D26D-31F7-4A6F-AE09-4F26AADF43EC}"/>
                </a:ext>
              </a:extLst>
            </p:cNvPr>
            <p:cNvSpPr/>
            <p:nvPr/>
          </p:nvSpPr>
          <p:spPr bwMode="auto">
            <a:xfrm rot="16200000">
              <a:off x="2325688" y="46783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CDB1ADB-D554-428F-B72E-EBE5C843233E}"/>
                </a:ext>
              </a:extLst>
            </p:cNvPr>
            <p:cNvSpPr/>
            <p:nvPr/>
          </p:nvSpPr>
          <p:spPr bwMode="auto">
            <a:xfrm>
              <a:off x="4433888" y="18542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6F041E02-490A-4A3C-9E9C-82516F31EF4D}"/>
                </a:ext>
              </a:extLst>
            </p:cNvPr>
            <p:cNvSpPr/>
            <p:nvPr/>
          </p:nvSpPr>
          <p:spPr>
            <a:xfrm>
              <a:off x="3946525" y="19907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B40E7390-F3BB-4BAF-B829-CF5086FB9362}"/>
                </a:ext>
              </a:extLst>
            </p:cNvPr>
            <p:cNvSpPr/>
            <p:nvPr/>
          </p:nvSpPr>
          <p:spPr bwMode="auto">
            <a:xfrm>
              <a:off x="4662488" y="25161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D49B49A5-1F92-438F-AE63-0B4B5CB6BCA5}"/>
                </a:ext>
              </a:extLst>
            </p:cNvPr>
            <p:cNvSpPr/>
            <p:nvPr/>
          </p:nvSpPr>
          <p:spPr bwMode="auto">
            <a:xfrm rot="16200000">
              <a:off x="4652169" y="44076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75CCDE6E-D84A-4B6F-A36F-B1ABF8C3C68F}"/>
                </a:ext>
              </a:extLst>
            </p:cNvPr>
            <p:cNvSpPr/>
            <p:nvPr/>
          </p:nvSpPr>
          <p:spPr bwMode="auto">
            <a:xfrm>
              <a:off x="4230688" y="53673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0990202-619C-4109-A8F0-EFB45FF2E617}"/>
              </a:ext>
            </a:extLst>
          </p:cNvPr>
          <p:cNvGrpSpPr/>
          <p:nvPr/>
        </p:nvGrpSpPr>
        <p:grpSpPr>
          <a:xfrm>
            <a:off x="2532063" y="1528763"/>
            <a:ext cx="4879975" cy="4451350"/>
            <a:chOff x="2532063" y="1528763"/>
            <a:chExt cx="4879975" cy="4451350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680A6D4-1769-4297-B955-A5272A7FD543}"/>
                </a:ext>
              </a:extLst>
            </p:cNvPr>
            <p:cNvSpPr/>
            <p:nvPr/>
          </p:nvSpPr>
          <p:spPr bwMode="auto">
            <a:xfrm>
              <a:off x="2840038" y="15287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D7A685E1-0634-4ECF-8CDD-31DCB4D1D404}"/>
                </a:ext>
              </a:extLst>
            </p:cNvPr>
            <p:cNvSpPr/>
            <p:nvPr/>
          </p:nvSpPr>
          <p:spPr bwMode="auto">
            <a:xfrm>
              <a:off x="4454525" y="42116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CBCF141-C1D6-47D5-80FE-12E0AD797553}"/>
                </a:ext>
              </a:extLst>
            </p:cNvPr>
            <p:cNvSpPr/>
            <p:nvPr/>
          </p:nvSpPr>
          <p:spPr bwMode="auto">
            <a:xfrm rot="16200000">
              <a:off x="2334419" y="27360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D5064920-5596-4509-8523-66CDEDA5D89D}"/>
                </a:ext>
              </a:extLst>
            </p:cNvPr>
            <p:cNvSpPr/>
            <p:nvPr/>
          </p:nvSpPr>
          <p:spPr bwMode="auto">
            <a:xfrm rot="16200000">
              <a:off x="2173288" y="45259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3E904D0D-EFD2-494D-B09F-313872EE9763}"/>
                </a:ext>
              </a:extLst>
            </p:cNvPr>
            <p:cNvSpPr/>
            <p:nvPr/>
          </p:nvSpPr>
          <p:spPr bwMode="auto">
            <a:xfrm>
              <a:off x="4281488" y="17018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6014790-78B7-4AD3-8998-AA15FC38419B}"/>
                </a:ext>
              </a:extLst>
            </p:cNvPr>
            <p:cNvSpPr/>
            <p:nvPr/>
          </p:nvSpPr>
          <p:spPr>
            <a:xfrm>
              <a:off x="3794125" y="18383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DA0B475D-673E-4FED-9F9A-7EFC2984FDFC}"/>
                </a:ext>
              </a:extLst>
            </p:cNvPr>
            <p:cNvSpPr/>
            <p:nvPr/>
          </p:nvSpPr>
          <p:spPr bwMode="auto">
            <a:xfrm>
              <a:off x="4510088" y="23637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79FEC042-8AE5-4981-8B29-2C9B9DFA54FD}"/>
                </a:ext>
              </a:extLst>
            </p:cNvPr>
            <p:cNvSpPr/>
            <p:nvPr/>
          </p:nvSpPr>
          <p:spPr bwMode="auto">
            <a:xfrm rot="16200000">
              <a:off x="4499769" y="42552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A2702142-6C67-4DCC-AB40-784BDFC42E7C}"/>
                </a:ext>
              </a:extLst>
            </p:cNvPr>
            <p:cNvSpPr/>
            <p:nvPr/>
          </p:nvSpPr>
          <p:spPr bwMode="auto">
            <a:xfrm>
              <a:off x="4078288" y="52149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6684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7090AF-9E59-4F77-A8DF-D0D0A9AF5AFA}"/>
              </a:ext>
            </a:extLst>
          </p:cNvPr>
          <p:cNvGrpSpPr/>
          <p:nvPr/>
        </p:nvGrpSpPr>
        <p:grpSpPr>
          <a:xfrm>
            <a:off x="2532063" y="1528763"/>
            <a:ext cx="4879975" cy="4451350"/>
            <a:chOff x="2532063" y="1528763"/>
            <a:chExt cx="4879975" cy="44513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EDA31B4-5264-E540-9F14-B26347D8976E}"/>
                </a:ext>
              </a:extLst>
            </p:cNvPr>
            <p:cNvSpPr/>
            <p:nvPr/>
          </p:nvSpPr>
          <p:spPr bwMode="auto">
            <a:xfrm>
              <a:off x="2840038" y="1528763"/>
              <a:ext cx="1193800" cy="1300162"/>
            </a:xfrm>
            <a:custGeom>
              <a:avLst/>
              <a:gdLst>
                <a:gd name="connsiteX0" fmla="*/ 633413 w 1193007"/>
                <a:gd name="connsiteY0" fmla="*/ 842962 h 1300162"/>
                <a:gd name="connsiteX1" fmla="*/ 435769 w 1193007"/>
                <a:gd name="connsiteY1" fmla="*/ 1012031 h 1300162"/>
                <a:gd name="connsiteX2" fmla="*/ 240507 w 1193007"/>
                <a:gd name="connsiteY2" fmla="*/ 1166812 h 1300162"/>
                <a:gd name="connsiteX3" fmla="*/ 102394 w 1193007"/>
                <a:gd name="connsiteY3" fmla="*/ 1271587 h 1300162"/>
                <a:gd name="connsiteX4" fmla="*/ 80963 w 1193007"/>
                <a:gd name="connsiteY4" fmla="*/ 1283493 h 1300162"/>
                <a:gd name="connsiteX5" fmla="*/ 59532 w 1193007"/>
                <a:gd name="connsiteY5" fmla="*/ 1293018 h 1300162"/>
                <a:gd name="connsiteX6" fmla="*/ 38100 w 1193007"/>
                <a:gd name="connsiteY6" fmla="*/ 1297781 h 1300162"/>
                <a:gd name="connsiteX7" fmla="*/ 14288 w 1193007"/>
                <a:gd name="connsiteY7" fmla="*/ 1300162 h 1300162"/>
                <a:gd name="connsiteX8" fmla="*/ 2382 w 1193007"/>
                <a:gd name="connsiteY8" fmla="*/ 1295400 h 1300162"/>
                <a:gd name="connsiteX9" fmla="*/ 0 w 1193007"/>
                <a:gd name="connsiteY9" fmla="*/ 1285875 h 1300162"/>
                <a:gd name="connsiteX10" fmla="*/ 11907 w 1193007"/>
                <a:gd name="connsiteY10" fmla="*/ 1254918 h 1300162"/>
                <a:gd name="connsiteX11" fmla="*/ 42863 w 1193007"/>
                <a:gd name="connsiteY11" fmla="*/ 1212056 h 1300162"/>
                <a:gd name="connsiteX12" fmla="*/ 95250 w 1193007"/>
                <a:gd name="connsiteY12" fmla="*/ 1164431 h 1300162"/>
                <a:gd name="connsiteX13" fmla="*/ 192882 w 1193007"/>
                <a:gd name="connsiteY13" fmla="*/ 1069181 h 1300162"/>
                <a:gd name="connsiteX14" fmla="*/ 295275 w 1193007"/>
                <a:gd name="connsiteY14" fmla="*/ 962025 h 1300162"/>
                <a:gd name="connsiteX15" fmla="*/ 416719 w 1193007"/>
                <a:gd name="connsiteY15" fmla="*/ 819150 h 1300162"/>
                <a:gd name="connsiteX16" fmla="*/ 535782 w 1193007"/>
                <a:gd name="connsiteY16" fmla="*/ 673893 h 1300162"/>
                <a:gd name="connsiteX17" fmla="*/ 626269 w 1193007"/>
                <a:gd name="connsiteY17" fmla="*/ 542925 h 1300162"/>
                <a:gd name="connsiteX18" fmla="*/ 723900 w 1193007"/>
                <a:gd name="connsiteY18" fmla="*/ 388143 h 1300162"/>
                <a:gd name="connsiteX19" fmla="*/ 778669 w 1193007"/>
                <a:gd name="connsiteY19" fmla="*/ 290512 h 1300162"/>
                <a:gd name="connsiteX20" fmla="*/ 795338 w 1193007"/>
                <a:gd name="connsiteY20" fmla="*/ 254793 h 1300162"/>
                <a:gd name="connsiteX21" fmla="*/ 800100 w 1193007"/>
                <a:gd name="connsiteY21" fmla="*/ 230981 h 1300162"/>
                <a:gd name="connsiteX22" fmla="*/ 802482 w 1193007"/>
                <a:gd name="connsiteY22" fmla="*/ 207168 h 1300162"/>
                <a:gd name="connsiteX23" fmla="*/ 800100 w 1193007"/>
                <a:gd name="connsiteY23" fmla="*/ 176212 h 1300162"/>
                <a:gd name="connsiteX24" fmla="*/ 795338 w 1193007"/>
                <a:gd name="connsiteY24" fmla="*/ 150018 h 1300162"/>
                <a:gd name="connsiteX25" fmla="*/ 776288 w 1193007"/>
                <a:gd name="connsiteY25" fmla="*/ 109537 h 1300162"/>
                <a:gd name="connsiteX26" fmla="*/ 752475 w 1193007"/>
                <a:gd name="connsiteY26" fmla="*/ 76200 h 1300162"/>
                <a:gd name="connsiteX27" fmla="*/ 738188 w 1193007"/>
                <a:gd name="connsiteY27" fmla="*/ 57150 h 1300162"/>
                <a:gd name="connsiteX28" fmla="*/ 728663 w 1193007"/>
                <a:gd name="connsiteY28" fmla="*/ 28575 h 1300162"/>
                <a:gd name="connsiteX29" fmla="*/ 733425 w 1193007"/>
                <a:gd name="connsiteY29" fmla="*/ 11906 h 1300162"/>
                <a:gd name="connsiteX30" fmla="*/ 750094 w 1193007"/>
                <a:gd name="connsiteY30" fmla="*/ 0 h 1300162"/>
                <a:gd name="connsiteX31" fmla="*/ 778669 w 1193007"/>
                <a:gd name="connsiteY31" fmla="*/ 2381 h 1300162"/>
                <a:gd name="connsiteX32" fmla="*/ 823913 w 1193007"/>
                <a:gd name="connsiteY32" fmla="*/ 19050 h 1300162"/>
                <a:gd name="connsiteX33" fmla="*/ 931069 w 1193007"/>
                <a:gd name="connsiteY33" fmla="*/ 83343 h 1300162"/>
                <a:gd name="connsiteX34" fmla="*/ 1002507 w 1193007"/>
                <a:gd name="connsiteY34" fmla="*/ 133350 h 1300162"/>
                <a:gd name="connsiteX35" fmla="*/ 1081088 w 1193007"/>
                <a:gd name="connsiteY35" fmla="*/ 188118 h 1300162"/>
                <a:gd name="connsiteX36" fmla="*/ 1128713 w 1193007"/>
                <a:gd name="connsiteY36" fmla="*/ 230981 h 1300162"/>
                <a:gd name="connsiteX37" fmla="*/ 1169194 w 1193007"/>
                <a:gd name="connsiteY37" fmla="*/ 276225 h 1300162"/>
                <a:gd name="connsiteX38" fmla="*/ 1185863 w 1193007"/>
                <a:gd name="connsiteY38" fmla="*/ 297656 h 1300162"/>
                <a:gd name="connsiteX39" fmla="*/ 1193007 w 1193007"/>
                <a:gd name="connsiteY39" fmla="*/ 323850 h 1300162"/>
                <a:gd name="connsiteX40" fmla="*/ 1183482 w 1193007"/>
                <a:gd name="connsiteY40" fmla="*/ 350043 h 1300162"/>
                <a:gd name="connsiteX41" fmla="*/ 1154907 w 1193007"/>
                <a:gd name="connsiteY41" fmla="*/ 366712 h 1300162"/>
                <a:gd name="connsiteX42" fmla="*/ 1107282 w 1193007"/>
                <a:gd name="connsiteY42" fmla="*/ 385762 h 1300162"/>
                <a:gd name="connsiteX43" fmla="*/ 1076325 w 1193007"/>
                <a:gd name="connsiteY43" fmla="*/ 404812 h 1300162"/>
                <a:gd name="connsiteX44" fmla="*/ 1033463 w 1193007"/>
                <a:gd name="connsiteY44" fmla="*/ 440531 h 1300162"/>
                <a:gd name="connsiteX45" fmla="*/ 1000125 w 1193007"/>
                <a:gd name="connsiteY45" fmla="*/ 483393 h 1300162"/>
                <a:gd name="connsiteX46" fmla="*/ 933450 w 1193007"/>
                <a:gd name="connsiteY46" fmla="*/ 554831 h 1300162"/>
                <a:gd name="connsiteX47" fmla="*/ 781050 w 1193007"/>
                <a:gd name="connsiteY47" fmla="*/ 709612 h 1300162"/>
                <a:gd name="connsiteX48" fmla="*/ 633413 w 1193007"/>
                <a:gd name="connsiteY48" fmla="*/ 8429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1300162">
                  <a:moveTo>
                    <a:pt x="633413" y="842962"/>
                  </a:moveTo>
                  <a:lnTo>
                    <a:pt x="435769" y="1012031"/>
                  </a:lnTo>
                  <a:lnTo>
                    <a:pt x="240507" y="1166812"/>
                  </a:lnTo>
                  <a:lnTo>
                    <a:pt x="102394" y="1271587"/>
                  </a:lnTo>
                  <a:lnTo>
                    <a:pt x="80963" y="1283493"/>
                  </a:lnTo>
                  <a:lnTo>
                    <a:pt x="59532" y="1293018"/>
                  </a:lnTo>
                  <a:lnTo>
                    <a:pt x="38100" y="1297781"/>
                  </a:lnTo>
                  <a:lnTo>
                    <a:pt x="14288" y="1300162"/>
                  </a:lnTo>
                  <a:lnTo>
                    <a:pt x="2382" y="1295400"/>
                  </a:lnTo>
                  <a:lnTo>
                    <a:pt x="0" y="1285875"/>
                  </a:lnTo>
                  <a:lnTo>
                    <a:pt x="11907" y="1254918"/>
                  </a:lnTo>
                  <a:lnTo>
                    <a:pt x="42863" y="1212056"/>
                  </a:lnTo>
                  <a:lnTo>
                    <a:pt x="95250" y="1164431"/>
                  </a:lnTo>
                  <a:lnTo>
                    <a:pt x="192882" y="1069181"/>
                  </a:lnTo>
                  <a:lnTo>
                    <a:pt x="295275" y="962025"/>
                  </a:lnTo>
                  <a:lnTo>
                    <a:pt x="416719" y="819150"/>
                  </a:lnTo>
                  <a:lnTo>
                    <a:pt x="535782" y="673893"/>
                  </a:lnTo>
                  <a:lnTo>
                    <a:pt x="626269" y="542925"/>
                  </a:lnTo>
                  <a:lnTo>
                    <a:pt x="723900" y="388143"/>
                  </a:lnTo>
                  <a:lnTo>
                    <a:pt x="778669" y="290512"/>
                  </a:lnTo>
                  <a:lnTo>
                    <a:pt x="795338" y="254793"/>
                  </a:lnTo>
                  <a:lnTo>
                    <a:pt x="800100" y="230981"/>
                  </a:lnTo>
                  <a:lnTo>
                    <a:pt x="802482" y="207168"/>
                  </a:lnTo>
                  <a:lnTo>
                    <a:pt x="800100" y="176212"/>
                  </a:lnTo>
                  <a:lnTo>
                    <a:pt x="795338" y="150018"/>
                  </a:lnTo>
                  <a:lnTo>
                    <a:pt x="776288" y="109537"/>
                  </a:lnTo>
                  <a:lnTo>
                    <a:pt x="752475" y="76200"/>
                  </a:lnTo>
                  <a:lnTo>
                    <a:pt x="738188" y="57150"/>
                  </a:lnTo>
                  <a:lnTo>
                    <a:pt x="728663" y="28575"/>
                  </a:lnTo>
                  <a:lnTo>
                    <a:pt x="733425" y="11906"/>
                  </a:lnTo>
                  <a:lnTo>
                    <a:pt x="750094" y="0"/>
                  </a:lnTo>
                  <a:lnTo>
                    <a:pt x="778669" y="2381"/>
                  </a:lnTo>
                  <a:lnTo>
                    <a:pt x="823913" y="19050"/>
                  </a:lnTo>
                  <a:lnTo>
                    <a:pt x="931069" y="83343"/>
                  </a:lnTo>
                  <a:lnTo>
                    <a:pt x="1002507" y="133350"/>
                  </a:lnTo>
                  <a:lnTo>
                    <a:pt x="1081088" y="188118"/>
                  </a:lnTo>
                  <a:lnTo>
                    <a:pt x="1128713" y="230981"/>
                  </a:lnTo>
                  <a:lnTo>
                    <a:pt x="1169194" y="276225"/>
                  </a:lnTo>
                  <a:lnTo>
                    <a:pt x="1185863" y="297656"/>
                  </a:lnTo>
                  <a:lnTo>
                    <a:pt x="1193007" y="323850"/>
                  </a:lnTo>
                  <a:lnTo>
                    <a:pt x="1183482" y="350043"/>
                  </a:lnTo>
                  <a:lnTo>
                    <a:pt x="1154907" y="366712"/>
                  </a:lnTo>
                  <a:lnTo>
                    <a:pt x="1107282" y="385762"/>
                  </a:lnTo>
                  <a:lnTo>
                    <a:pt x="1076325" y="404812"/>
                  </a:lnTo>
                  <a:lnTo>
                    <a:pt x="1033463" y="440531"/>
                  </a:lnTo>
                  <a:lnTo>
                    <a:pt x="1000125" y="483393"/>
                  </a:lnTo>
                  <a:lnTo>
                    <a:pt x="933450" y="554831"/>
                  </a:lnTo>
                  <a:lnTo>
                    <a:pt x="781050" y="709612"/>
                  </a:lnTo>
                  <a:lnTo>
                    <a:pt x="633413" y="842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BEC870-B899-4A43-A922-74AF654B351E}"/>
                </a:ext>
              </a:extLst>
            </p:cNvPr>
            <p:cNvSpPr/>
            <p:nvPr/>
          </p:nvSpPr>
          <p:spPr bwMode="auto">
            <a:xfrm>
              <a:off x="4454525" y="4211638"/>
              <a:ext cx="1984375" cy="412750"/>
            </a:xfrm>
            <a:custGeom>
              <a:avLst/>
              <a:gdLst>
                <a:gd name="connsiteX0" fmla="*/ 823912 w 1983581"/>
                <a:gd name="connsiteY0" fmla="*/ 340519 h 411957"/>
                <a:gd name="connsiteX1" fmla="*/ 519112 w 1983581"/>
                <a:gd name="connsiteY1" fmla="*/ 388144 h 411957"/>
                <a:gd name="connsiteX2" fmla="*/ 431006 w 1983581"/>
                <a:gd name="connsiteY2" fmla="*/ 404813 h 411957"/>
                <a:gd name="connsiteX3" fmla="*/ 409575 w 1983581"/>
                <a:gd name="connsiteY3" fmla="*/ 411957 h 411957"/>
                <a:gd name="connsiteX4" fmla="*/ 390525 w 1983581"/>
                <a:gd name="connsiteY4" fmla="*/ 411957 h 411957"/>
                <a:gd name="connsiteX5" fmla="*/ 357187 w 1983581"/>
                <a:gd name="connsiteY5" fmla="*/ 407194 h 411957"/>
                <a:gd name="connsiteX6" fmla="*/ 292894 w 1983581"/>
                <a:gd name="connsiteY6" fmla="*/ 388144 h 411957"/>
                <a:gd name="connsiteX7" fmla="*/ 195262 w 1983581"/>
                <a:gd name="connsiteY7" fmla="*/ 345282 h 411957"/>
                <a:gd name="connsiteX8" fmla="*/ 126206 w 1983581"/>
                <a:gd name="connsiteY8" fmla="*/ 307182 h 411957"/>
                <a:gd name="connsiteX9" fmla="*/ 71437 w 1983581"/>
                <a:gd name="connsiteY9" fmla="*/ 273844 h 411957"/>
                <a:gd name="connsiteX10" fmla="*/ 54769 w 1983581"/>
                <a:gd name="connsiteY10" fmla="*/ 261938 h 411957"/>
                <a:gd name="connsiteX11" fmla="*/ 21431 w 1983581"/>
                <a:gd name="connsiteY11" fmla="*/ 228600 h 411957"/>
                <a:gd name="connsiteX12" fmla="*/ 2381 w 1983581"/>
                <a:gd name="connsiteY12" fmla="*/ 197644 h 411957"/>
                <a:gd name="connsiteX13" fmla="*/ 0 w 1983581"/>
                <a:gd name="connsiteY13" fmla="*/ 176213 h 411957"/>
                <a:gd name="connsiteX14" fmla="*/ 4762 w 1983581"/>
                <a:gd name="connsiteY14" fmla="*/ 164307 h 411957"/>
                <a:gd name="connsiteX15" fmla="*/ 16669 w 1983581"/>
                <a:gd name="connsiteY15" fmla="*/ 159544 h 411957"/>
                <a:gd name="connsiteX16" fmla="*/ 50006 w 1983581"/>
                <a:gd name="connsiteY16" fmla="*/ 161925 h 411957"/>
                <a:gd name="connsiteX17" fmla="*/ 107156 w 1983581"/>
                <a:gd name="connsiteY17" fmla="*/ 171450 h 411957"/>
                <a:gd name="connsiteX18" fmla="*/ 166687 w 1983581"/>
                <a:gd name="connsiteY18" fmla="*/ 185738 h 411957"/>
                <a:gd name="connsiteX19" fmla="*/ 230981 w 1983581"/>
                <a:gd name="connsiteY19" fmla="*/ 195263 h 411957"/>
                <a:gd name="connsiteX20" fmla="*/ 276225 w 1983581"/>
                <a:gd name="connsiteY20" fmla="*/ 200025 h 411957"/>
                <a:gd name="connsiteX21" fmla="*/ 328612 w 1983581"/>
                <a:gd name="connsiteY21" fmla="*/ 200025 h 411957"/>
                <a:gd name="connsiteX22" fmla="*/ 378619 w 1983581"/>
                <a:gd name="connsiteY22" fmla="*/ 197644 h 411957"/>
                <a:gd name="connsiteX23" fmla="*/ 514350 w 1983581"/>
                <a:gd name="connsiteY23" fmla="*/ 185738 h 411957"/>
                <a:gd name="connsiteX24" fmla="*/ 892969 w 1983581"/>
                <a:gd name="connsiteY24" fmla="*/ 154782 h 411957"/>
                <a:gd name="connsiteX25" fmla="*/ 1147762 w 1983581"/>
                <a:gd name="connsiteY25" fmla="*/ 130969 h 411957"/>
                <a:gd name="connsiteX26" fmla="*/ 1238250 w 1983581"/>
                <a:gd name="connsiteY26" fmla="*/ 119063 h 411957"/>
                <a:gd name="connsiteX27" fmla="*/ 1314450 w 1983581"/>
                <a:gd name="connsiteY27" fmla="*/ 104775 h 411957"/>
                <a:gd name="connsiteX28" fmla="*/ 1445419 w 1983581"/>
                <a:gd name="connsiteY28" fmla="*/ 71438 h 411957"/>
                <a:gd name="connsiteX29" fmla="*/ 1609725 w 1983581"/>
                <a:gd name="connsiteY29" fmla="*/ 19050 h 411957"/>
                <a:gd name="connsiteX30" fmla="*/ 1626394 w 1983581"/>
                <a:gd name="connsiteY30" fmla="*/ 7144 h 411957"/>
                <a:gd name="connsiteX31" fmla="*/ 1662112 w 1983581"/>
                <a:gd name="connsiteY31" fmla="*/ 0 h 411957"/>
                <a:gd name="connsiteX32" fmla="*/ 1754981 w 1983581"/>
                <a:gd name="connsiteY32" fmla="*/ 19050 h 411957"/>
                <a:gd name="connsiteX33" fmla="*/ 1871662 w 1983581"/>
                <a:gd name="connsiteY33" fmla="*/ 57150 h 411957"/>
                <a:gd name="connsiteX34" fmla="*/ 1924050 w 1983581"/>
                <a:gd name="connsiteY34" fmla="*/ 76200 h 411957"/>
                <a:gd name="connsiteX35" fmla="*/ 1952625 w 1983581"/>
                <a:gd name="connsiteY35" fmla="*/ 92869 h 411957"/>
                <a:gd name="connsiteX36" fmla="*/ 1971675 w 1983581"/>
                <a:gd name="connsiteY36" fmla="*/ 107157 h 411957"/>
                <a:gd name="connsiteX37" fmla="*/ 1983581 w 1983581"/>
                <a:gd name="connsiteY37" fmla="*/ 121444 h 411957"/>
                <a:gd name="connsiteX38" fmla="*/ 1981200 w 1983581"/>
                <a:gd name="connsiteY38" fmla="*/ 142875 h 411957"/>
                <a:gd name="connsiteX39" fmla="*/ 1962150 w 1983581"/>
                <a:gd name="connsiteY39" fmla="*/ 166688 h 411957"/>
                <a:gd name="connsiteX40" fmla="*/ 1933575 w 1983581"/>
                <a:gd name="connsiteY40" fmla="*/ 185738 h 411957"/>
                <a:gd name="connsiteX41" fmla="*/ 1866900 w 1983581"/>
                <a:gd name="connsiteY41" fmla="*/ 214313 h 411957"/>
                <a:gd name="connsiteX42" fmla="*/ 1764506 w 1983581"/>
                <a:gd name="connsiteY42" fmla="*/ 242888 h 411957"/>
                <a:gd name="connsiteX43" fmla="*/ 1559719 w 1983581"/>
                <a:gd name="connsiteY43" fmla="*/ 261938 h 411957"/>
                <a:gd name="connsiteX44" fmla="*/ 1135856 w 1983581"/>
                <a:gd name="connsiteY44" fmla="*/ 311944 h 411957"/>
                <a:gd name="connsiteX45" fmla="*/ 823912 w 1983581"/>
                <a:gd name="connsiteY45" fmla="*/ 34051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83581" h="411957">
                  <a:moveTo>
                    <a:pt x="823912" y="340519"/>
                  </a:moveTo>
                  <a:lnTo>
                    <a:pt x="519112" y="388144"/>
                  </a:lnTo>
                  <a:lnTo>
                    <a:pt x="431006" y="404813"/>
                  </a:lnTo>
                  <a:lnTo>
                    <a:pt x="409575" y="411957"/>
                  </a:lnTo>
                  <a:lnTo>
                    <a:pt x="390525" y="411957"/>
                  </a:lnTo>
                  <a:lnTo>
                    <a:pt x="357187" y="407194"/>
                  </a:lnTo>
                  <a:lnTo>
                    <a:pt x="292894" y="388144"/>
                  </a:lnTo>
                  <a:lnTo>
                    <a:pt x="195262" y="345282"/>
                  </a:lnTo>
                  <a:lnTo>
                    <a:pt x="126206" y="307182"/>
                  </a:lnTo>
                  <a:lnTo>
                    <a:pt x="71437" y="273844"/>
                  </a:lnTo>
                  <a:lnTo>
                    <a:pt x="54769" y="261938"/>
                  </a:lnTo>
                  <a:lnTo>
                    <a:pt x="21431" y="228600"/>
                  </a:lnTo>
                  <a:lnTo>
                    <a:pt x="2381" y="197644"/>
                  </a:lnTo>
                  <a:lnTo>
                    <a:pt x="0" y="176213"/>
                  </a:lnTo>
                  <a:lnTo>
                    <a:pt x="4762" y="164307"/>
                  </a:lnTo>
                  <a:lnTo>
                    <a:pt x="16669" y="159544"/>
                  </a:lnTo>
                  <a:lnTo>
                    <a:pt x="50006" y="161925"/>
                  </a:lnTo>
                  <a:lnTo>
                    <a:pt x="107156" y="171450"/>
                  </a:lnTo>
                  <a:lnTo>
                    <a:pt x="166687" y="185738"/>
                  </a:lnTo>
                  <a:lnTo>
                    <a:pt x="230981" y="195263"/>
                  </a:lnTo>
                  <a:lnTo>
                    <a:pt x="276225" y="200025"/>
                  </a:lnTo>
                  <a:lnTo>
                    <a:pt x="328612" y="200025"/>
                  </a:lnTo>
                  <a:lnTo>
                    <a:pt x="378619" y="197644"/>
                  </a:lnTo>
                  <a:lnTo>
                    <a:pt x="514350" y="185738"/>
                  </a:lnTo>
                  <a:lnTo>
                    <a:pt x="892969" y="154782"/>
                  </a:lnTo>
                  <a:lnTo>
                    <a:pt x="1147762" y="130969"/>
                  </a:lnTo>
                  <a:lnTo>
                    <a:pt x="1238250" y="119063"/>
                  </a:lnTo>
                  <a:lnTo>
                    <a:pt x="1314450" y="104775"/>
                  </a:lnTo>
                  <a:lnTo>
                    <a:pt x="1445419" y="71438"/>
                  </a:lnTo>
                  <a:lnTo>
                    <a:pt x="1609725" y="19050"/>
                  </a:lnTo>
                  <a:lnTo>
                    <a:pt x="1626394" y="7144"/>
                  </a:lnTo>
                  <a:lnTo>
                    <a:pt x="1662112" y="0"/>
                  </a:lnTo>
                  <a:lnTo>
                    <a:pt x="1754981" y="19050"/>
                  </a:lnTo>
                  <a:lnTo>
                    <a:pt x="1871662" y="57150"/>
                  </a:lnTo>
                  <a:lnTo>
                    <a:pt x="1924050" y="76200"/>
                  </a:lnTo>
                  <a:lnTo>
                    <a:pt x="1952625" y="92869"/>
                  </a:lnTo>
                  <a:lnTo>
                    <a:pt x="1971675" y="107157"/>
                  </a:lnTo>
                  <a:lnTo>
                    <a:pt x="1983581" y="121444"/>
                  </a:lnTo>
                  <a:lnTo>
                    <a:pt x="1981200" y="142875"/>
                  </a:lnTo>
                  <a:lnTo>
                    <a:pt x="1962150" y="166688"/>
                  </a:lnTo>
                  <a:lnTo>
                    <a:pt x="1933575" y="185738"/>
                  </a:lnTo>
                  <a:lnTo>
                    <a:pt x="1866900" y="214313"/>
                  </a:lnTo>
                  <a:lnTo>
                    <a:pt x="1764506" y="242888"/>
                  </a:lnTo>
                  <a:lnTo>
                    <a:pt x="1559719" y="261938"/>
                  </a:lnTo>
                  <a:lnTo>
                    <a:pt x="1135856" y="311944"/>
                  </a:lnTo>
                  <a:lnTo>
                    <a:pt x="823912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41D6429-B33D-054C-8B8D-58706CD433F1}"/>
                </a:ext>
              </a:extLst>
            </p:cNvPr>
            <p:cNvSpPr/>
            <p:nvPr/>
          </p:nvSpPr>
          <p:spPr bwMode="auto">
            <a:xfrm rot="16200000">
              <a:off x="2334419" y="2736057"/>
              <a:ext cx="1905000" cy="1509712"/>
            </a:xfrm>
            <a:custGeom>
              <a:avLst/>
              <a:gdLst>
                <a:gd name="connsiteX0" fmla="*/ 576263 w 1905000"/>
                <a:gd name="connsiteY0" fmla="*/ 661988 h 1509713"/>
                <a:gd name="connsiteX1" fmla="*/ 411956 w 1905000"/>
                <a:gd name="connsiteY1" fmla="*/ 507206 h 1509713"/>
                <a:gd name="connsiteX2" fmla="*/ 259556 w 1905000"/>
                <a:gd name="connsiteY2" fmla="*/ 352425 h 1509713"/>
                <a:gd name="connsiteX3" fmla="*/ 109538 w 1905000"/>
                <a:gd name="connsiteY3" fmla="*/ 185738 h 1509713"/>
                <a:gd name="connsiteX4" fmla="*/ 30956 w 1905000"/>
                <a:gd name="connsiteY4" fmla="*/ 97631 h 1509713"/>
                <a:gd name="connsiteX5" fmla="*/ 11906 w 1905000"/>
                <a:gd name="connsiteY5" fmla="*/ 61913 h 1509713"/>
                <a:gd name="connsiteX6" fmla="*/ 2381 w 1905000"/>
                <a:gd name="connsiteY6" fmla="*/ 38100 h 1509713"/>
                <a:gd name="connsiteX7" fmla="*/ 0 w 1905000"/>
                <a:gd name="connsiteY7" fmla="*/ 23813 h 1509713"/>
                <a:gd name="connsiteX8" fmla="*/ 0 w 1905000"/>
                <a:gd name="connsiteY8" fmla="*/ 14288 h 1509713"/>
                <a:gd name="connsiteX9" fmla="*/ 4763 w 1905000"/>
                <a:gd name="connsiteY9" fmla="*/ 2381 h 1509713"/>
                <a:gd name="connsiteX10" fmla="*/ 23813 w 1905000"/>
                <a:gd name="connsiteY10" fmla="*/ 0 h 1509713"/>
                <a:gd name="connsiteX11" fmla="*/ 66675 w 1905000"/>
                <a:gd name="connsiteY11" fmla="*/ 19050 h 1509713"/>
                <a:gd name="connsiteX12" fmla="*/ 116681 w 1905000"/>
                <a:gd name="connsiteY12" fmla="*/ 59531 h 1509713"/>
                <a:gd name="connsiteX13" fmla="*/ 288131 w 1905000"/>
                <a:gd name="connsiteY13" fmla="*/ 214313 h 1509713"/>
                <a:gd name="connsiteX14" fmla="*/ 492919 w 1905000"/>
                <a:gd name="connsiteY14" fmla="*/ 388144 h 1509713"/>
                <a:gd name="connsiteX15" fmla="*/ 652463 w 1905000"/>
                <a:gd name="connsiteY15" fmla="*/ 519113 h 1509713"/>
                <a:gd name="connsiteX16" fmla="*/ 852488 w 1905000"/>
                <a:gd name="connsiteY16" fmla="*/ 669131 h 1509713"/>
                <a:gd name="connsiteX17" fmla="*/ 1081088 w 1905000"/>
                <a:gd name="connsiteY17" fmla="*/ 826294 h 1509713"/>
                <a:gd name="connsiteX18" fmla="*/ 1183481 w 1905000"/>
                <a:gd name="connsiteY18" fmla="*/ 895350 h 1509713"/>
                <a:gd name="connsiteX19" fmla="*/ 1297781 w 1905000"/>
                <a:gd name="connsiteY19" fmla="*/ 966788 h 1509713"/>
                <a:gd name="connsiteX20" fmla="*/ 1443038 w 1905000"/>
                <a:gd name="connsiteY20" fmla="*/ 1052513 h 1509713"/>
                <a:gd name="connsiteX21" fmla="*/ 1535906 w 1905000"/>
                <a:gd name="connsiteY21" fmla="*/ 1104900 h 1509713"/>
                <a:gd name="connsiteX22" fmla="*/ 1576388 w 1905000"/>
                <a:gd name="connsiteY22" fmla="*/ 1123950 h 1509713"/>
                <a:gd name="connsiteX23" fmla="*/ 1607344 w 1905000"/>
                <a:gd name="connsiteY23" fmla="*/ 1133475 h 1509713"/>
                <a:gd name="connsiteX24" fmla="*/ 1631156 w 1905000"/>
                <a:gd name="connsiteY24" fmla="*/ 1138238 h 1509713"/>
                <a:gd name="connsiteX25" fmla="*/ 1666875 w 1905000"/>
                <a:gd name="connsiteY25" fmla="*/ 1143000 h 1509713"/>
                <a:gd name="connsiteX26" fmla="*/ 1714500 w 1905000"/>
                <a:gd name="connsiteY26" fmla="*/ 1145381 h 1509713"/>
                <a:gd name="connsiteX27" fmla="*/ 1809750 w 1905000"/>
                <a:gd name="connsiteY27" fmla="*/ 1135856 h 1509713"/>
                <a:gd name="connsiteX28" fmla="*/ 1847850 w 1905000"/>
                <a:gd name="connsiteY28" fmla="*/ 1126331 h 1509713"/>
                <a:gd name="connsiteX29" fmla="*/ 1876425 w 1905000"/>
                <a:gd name="connsiteY29" fmla="*/ 1121569 h 1509713"/>
                <a:gd name="connsiteX30" fmla="*/ 1893094 w 1905000"/>
                <a:gd name="connsiteY30" fmla="*/ 1121569 h 1509713"/>
                <a:gd name="connsiteX31" fmla="*/ 1902619 w 1905000"/>
                <a:gd name="connsiteY31" fmla="*/ 1128713 h 1509713"/>
                <a:gd name="connsiteX32" fmla="*/ 1905000 w 1905000"/>
                <a:gd name="connsiteY32" fmla="*/ 1143000 h 1509713"/>
                <a:gd name="connsiteX33" fmla="*/ 1871663 w 1905000"/>
                <a:gd name="connsiteY33" fmla="*/ 1193006 h 1509713"/>
                <a:gd name="connsiteX34" fmla="*/ 1833563 w 1905000"/>
                <a:gd name="connsiteY34" fmla="*/ 1247775 h 1509713"/>
                <a:gd name="connsiteX35" fmla="*/ 1774031 w 1905000"/>
                <a:gd name="connsiteY35" fmla="*/ 1338263 h 1509713"/>
                <a:gd name="connsiteX36" fmla="*/ 1714500 w 1905000"/>
                <a:gd name="connsiteY36" fmla="*/ 1416844 h 1509713"/>
                <a:gd name="connsiteX37" fmla="*/ 1657350 w 1905000"/>
                <a:gd name="connsiteY37" fmla="*/ 1476375 h 1509713"/>
                <a:gd name="connsiteX38" fmla="*/ 1624013 w 1905000"/>
                <a:gd name="connsiteY38" fmla="*/ 1500188 h 1509713"/>
                <a:gd name="connsiteX39" fmla="*/ 1597819 w 1905000"/>
                <a:gd name="connsiteY39" fmla="*/ 1507331 h 1509713"/>
                <a:gd name="connsiteX40" fmla="*/ 1578769 w 1905000"/>
                <a:gd name="connsiteY40" fmla="*/ 1509713 h 1509713"/>
                <a:gd name="connsiteX41" fmla="*/ 1552575 w 1905000"/>
                <a:gd name="connsiteY41" fmla="*/ 1504950 h 1509713"/>
                <a:gd name="connsiteX42" fmla="*/ 1538288 w 1905000"/>
                <a:gd name="connsiteY42" fmla="*/ 1493044 h 1509713"/>
                <a:gd name="connsiteX43" fmla="*/ 1526381 w 1905000"/>
                <a:gd name="connsiteY43" fmla="*/ 1476375 h 1509713"/>
                <a:gd name="connsiteX44" fmla="*/ 1516856 w 1905000"/>
                <a:gd name="connsiteY44" fmla="*/ 1447800 h 1509713"/>
                <a:gd name="connsiteX45" fmla="*/ 1495425 w 1905000"/>
                <a:gd name="connsiteY45" fmla="*/ 1416844 h 1509713"/>
                <a:gd name="connsiteX46" fmla="*/ 1414463 w 1905000"/>
                <a:gd name="connsiteY46" fmla="*/ 1333500 h 1509713"/>
                <a:gd name="connsiteX47" fmla="*/ 1290638 w 1905000"/>
                <a:gd name="connsiteY47" fmla="*/ 1228725 h 1509713"/>
                <a:gd name="connsiteX48" fmla="*/ 1162050 w 1905000"/>
                <a:gd name="connsiteY48" fmla="*/ 1131094 h 1509713"/>
                <a:gd name="connsiteX49" fmla="*/ 976313 w 1905000"/>
                <a:gd name="connsiteY49" fmla="*/ 992981 h 1509713"/>
                <a:gd name="connsiteX50" fmla="*/ 757238 w 1905000"/>
                <a:gd name="connsiteY50" fmla="*/ 823913 h 1509713"/>
                <a:gd name="connsiteX51" fmla="*/ 576263 w 1905000"/>
                <a:gd name="connsiteY51" fmla="*/ 661988 h 150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5000" h="1509713">
                  <a:moveTo>
                    <a:pt x="576263" y="661988"/>
                  </a:moveTo>
                  <a:lnTo>
                    <a:pt x="411956" y="507206"/>
                  </a:lnTo>
                  <a:lnTo>
                    <a:pt x="259556" y="352425"/>
                  </a:lnTo>
                  <a:lnTo>
                    <a:pt x="109538" y="185738"/>
                  </a:lnTo>
                  <a:lnTo>
                    <a:pt x="30956" y="97631"/>
                  </a:lnTo>
                  <a:lnTo>
                    <a:pt x="11906" y="61913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23813" y="0"/>
                  </a:lnTo>
                  <a:lnTo>
                    <a:pt x="66675" y="19050"/>
                  </a:lnTo>
                  <a:lnTo>
                    <a:pt x="116681" y="59531"/>
                  </a:lnTo>
                  <a:lnTo>
                    <a:pt x="288131" y="214313"/>
                  </a:lnTo>
                  <a:lnTo>
                    <a:pt x="492919" y="388144"/>
                  </a:lnTo>
                  <a:lnTo>
                    <a:pt x="652463" y="519113"/>
                  </a:lnTo>
                  <a:lnTo>
                    <a:pt x="852488" y="669131"/>
                  </a:lnTo>
                  <a:lnTo>
                    <a:pt x="1081088" y="826294"/>
                  </a:lnTo>
                  <a:lnTo>
                    <a:pt x="1183481" y="895350"/>
                  </a:lnTo>
                  <a:lnTo>
                    <a:pt x="1297781" y="966788"/>
                  </a:lnTo>
                  <a:lnTo>
                    <a:pt x="1443038" y="1052513"/>
                  </a:lnTo>
                  <a:lnTo>
                    <a:pt x="1535906" y="1104900"/>
                  </a:lnTo>
                  <a:lnTo>
                    <a:pt x="1576388" y="1123950"/>
                  </a:lnTo>
                  <a:lnTo>
                    <a:pt x="1607344" y="1133475"/>
                  </a:lnTo>
                  <a:lnTo>
                    <a:pt x="1631156" y="1138238"/>
                  </a:lnTo>
                  <a:lnTo>
                    <a:pt x="1666875" y="1143000"/>
                  </a:lnTo>
                  <a:lnTo>
                    <a:pt x="1714500" y="1145381"/>
                  </a:lnTo>
                  <a:lnTo>
                    <a:pt x="1809750" y="1135856"/>
                  </a:lnTo>
                  <a:lnTo>
                    <a:pt x="1847850" y="1126331"/>
                  </a:lnTo>
                  <a:lnTo>
                    <a:pt x="1876425" y="1121569"/>
                  </a:lnTo>
                  <a:lnTo>
                    <a:pt x="1893094" y="1121569"/>
                  </a:lnTo>
                  <a:lnTo>
                    <a:pt x="1902619" y="1128713"/>
                  </a:lnTo>
                  <a:lnTo>
                    <a:pt x="1905000" y="1143000"/>
                  </a:lnTo>
                  <a:lnTo>
                    <a:pt x="1871663" y="1193006"/>
                  </a:lnTo>
                  <a:lnTo>
                    <a:pt x="1833563" y="1247775"/>
                  </a:lnTo>
                  <a:lnTo>
                    <a:pt x="1774031" y="1338263"/>
                  </a:lnTo>
                  <a:lnTo>
                    <a:pt x="1714500" y="1416844"/>
                  </a:lnTo>
                  <a:lnTo>
                    <a:pt x="1657350" y="1476375"/>
                  </a:lnTo>
                  <a:lnTo>
                    <a:pt x="1624013" y="1500188"/>
                  </a:lnTo>
                  <a:lnTo>
                    <a:pt x="1597819" y="1507331"/>
                  </a:lnTo>
                  <a:lnTo>
                    <a:pt x="1578769" y="1509713"/>
                  </a:lnTo>
                  <a:lnTo>
                    <a:pt x="1552575" y="1504950"/>
                  </a:lnTo>
                  <a:lnTo>
                    <a:pt x="1538288" y="1493044"/>
                  </a:lnTo>
                  <a:lnTo>
                    <a:pt x="1526381" y="1476375"/>
                  </a:lnTo>
                  <a:lnTo>
                    <a:pt x="1516856" y="1447800"/>
                  </a:lnTo>
                  <a:lnTo>
                    <a:pt x="1495425" y="1416844"/>
                  </a:lnTo>
                  <a:lnTo>
                    <a:pt x="1414463" y="1333500"/>
                  </a:lnTo>
                  <a:lnTo>
                    <a:pt x="1290638" y="1228725"/>
                  </a:lnTo>
                  <a:lnTo>
                    <a:pt x="1162050" y="1131094"/>
                  </a:lnTo>
                  <a:lnTo>
                    <a:pt x="976313" y="992981"/>
                  </a:lnTo>
                  <a:lnTo>
                    <a:pt x="757238" y="823913"/>
                  </a:lnTo>
                  <a:lnTo>
                    <a:pt x="576263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6FD4F61-00AD-0A42-ACE3-9355E6122578}"/>
                </a:ext>
              </a:extLst>
            </p:cNvPr>
            <p:cNvSpPr/>
            <p:nvPr/>
          </p:nvSpPr>
          <p:spPr bwMode="auto">
            <a:xfrm rot="16200000">
              <a:off x="2173288" y="4525963"/>
              <a:ext cx="2552700" cy="355600"/>
            </a:xfrm>
            <a:custGeom>
              <a:avLst/>
              <a:gdLst>
                <a:gd name="connsiteX0" fmla="*/ 1438275 w 2552700"/>
                <a:gd name="connsiteY0" fmla="*/ 342900 h 354806"/>
                <a:gd name="connsiteX1" fmla="*/ 985837 w 2552700"/>
                <a:gd name="connsiteY1" fmla="*/ 328612 h 354806"/>
                <a:gd name="connsiteX2" fmla="*/ 602456 w 2552700"/>
                <a:gd name="connsiteY2" fmla="*/ 316706 h 354806"/>
                <a:gd name="connsiteX3" fmla="*/ 285750 w 2552700"/>
                <a:gd name="connsiteY3" fmla="*/ 307181 h 354806"/>
                <a:gd name="connsiteX4" fmla="*/ 121444 w 2552700"/>
                <a:gd name="connsiteY4" fmla="*/ 295275 h 354806"/>
                <a:gd name="connsiteX5" fmla="*/ 69056 w 2552700"/>
                <a:gd name="connsiteY5" fmla="*/ 288131 h 354806"/>
                <a:gd name="connsiteX6" fmla="*/ 42862 w 2552700"/>
                <a:gd name="connsiteY6" fmla="*/ 280987 h 354806"/>
                <a:gd name="connsiteX7" fmla="*/ 21431 w 2552700"/>
                <a:gd name="connsiteY7" fmla="*/ 269081 h 354806"/>
                <a:gd name="connsiteX8" fmla="*/ 4762 w 2552700"/>
                <a:gd name="connsiteY8" fmla="*/ 257175 h 354806"/>
                <a:gd name="connsiteX9" fmla="*/ 0 w 2552700"/>
                <a:gd name="connsiteY9" fmla="*/ 245269 h 354806"/>
                <a:gd name="connsiteX10" fmla="*/ 4762 w 2552700"/>
                <a:gd name="connsiteY10" fmla="*/ 221456 h 354806"/>
                <a:gd name="connsiteX11" fmla="*/ 23812 w 2552700"/>
                <a:gd name="connsiteY11" fmla="*/ 192881 h 354806"/>
                <a:gd name="connsiteX12" fmla="*/ 64294 w 2552700"/>
                <a:gd name="connsiteY12" fmla="*/ 159544 h 354806"/>
                <a:gd name="connsiteX13" fmla="*/ 145256 w 2552700"/>
                <a:gd name="connsiteY13" fmla="*/ 109537 h 354806"/>
                <a:gd name="connsiteX14" fmla="*/ 235744 w 2552700"/>
                <a:gd name="connsiteY14" fmla="*/ 69056 h 354806"/>
                <a:gd name="connsiteX15" fmla="*/ 304800 w 2552700"/>
                <a:gd name="connsiteY15" fmla="*/ 45244 h 354806"/>
                <a:gd name="connsiteX16" fmla="*/ 392906 w 2552700"/>
                <a:gd name="connsiteY16" fmla="*/ 21431 h 354806"/>
                <a:gd name="connsiteX17" fmla="*/ 473869 w 2552700"/>
                <a:gd name="connsiteY17" fmla="*/ 7144 h 354806"/>
                <a:gd name="connsiteX18" fmla="*/ 566737 w 2552700"/>
                <a:gd name="connsiteY18" fmla="*/ 0 h 354806"/>
                <a:gd name="connsiteX19" fmla="*/ 592931 w 2552700"/>
                <a:gd name="connsiteY19" fmla="*/ 14287 h 354806"/>
                <a:gd name="connsiteX20" fmla="*/ 619125 w 2552700"/>
                <a:gd name="connsiteY20" fmla="*/ 26194 h 354806"/>
                <a:gd name="connsiteX21" fmla="*/ 652462 w 2552700"/>
                <a:gd name="connsiteY21" fmla="*/ 38100 h 354806"/>
                <a:gd name="connsiteX22" fmla="*/ 690562 w 2552700"/>
                <a:gd name="connsiteY22" fmla="*/ 47625 h 354806"/>
                <a:gd name="connsiteX23" fmla="*/ 781050 w 2552700"/>
                <a:gd name="connsiteY23" fmla="*/ 66675 h 354806"/>
                <a:gd name="connsiteX24" fmla="*/ 916781 w 2552700"/>
                <a:gd name="connsiteY24" fmla="*/ 85725 h 354806"/>
                <a:gd name="connsiteX25" fmla="*/ 1138237 w 2552700"/>
                <a:gd name="connsiteY25" fmla="*/ 107156 h 354806"/>
                <a:gd name="connsiteX26" fmla="*/ 1452562 w 2552700"/>
                <a:gd name="connsiteY26" fmla="*/ 123825 h 354806"/>
                <a:gd name="connsiteX27" fmla="*/ 1752600 w 2552700"/>
                <a:gd name="connsiteY27" fmla="*/ 133350 h 354806"/>
                <a:gd name="connsiteX28" fmla="*/ 2052637 w 2552700"/>
                <a:gd name="connsiteY28" fmla="*/ 133350 h 354806"/>
                <a:gd name="connsiteX29" fmla="*/ 2197894 w 2552700"/>
                <a:gd name="connsiteY29" fmla="*/ 128587 h 354806"/>
                <a:gd name="connsiteX30" fmla="*/ 2235994 w 2552700"/>
                <a:gd name="connsiteY30" fmla="*/ 121444 h 354806"/>
                <a:gd name="connsiteX31" fmla="*/ 2274094 w 2552700"/>
                <a:gd name="connsiteY31" fmla="*/ 109537 h 354806"/>
                <a:gd name="connsiteX32" fmla="*/ 2336006 w 2552700"/>
                <a:gd name="connsiteY32" fmla="*/ 61912 h 354806"/>
                <a:gd name="connsiteX33" fmla="*/ 2521744 w 2552700"/>
                <a:gd name="connsiteY33" fmla="*/ 159544 h 354806"/>
                <a:gd name="connsiteX34" fmla="*/ 2552700 w 2552700"/>
                <a:gd name="connsiteY34" fmla="*/ 154781 h 354806"/>
                <a:gd name="connsiteX35" fmla="*/ 2495550 w 2552700"/>
                <a:gd name="connsiteY35" fmla="*/ 257175 h 354806"/>
                <a:gd name="connsiteX36" fmla="*/ 2466975 w 2552700"/>
                <a:gd name="connsiteY36" fmla="*/ 283369 h 354806"/>
                <a:gd name="connsiteX37" fmla="*/ 2428875 w 2552700"/>
                <a:gd name="connsiteY37" fmla="*/ 309562 h 354806"/>
                <a:gd name="connsiteX38" fmla="*/ 2369344 w 2552700"/>
                <a:gd name="connsiteY38" fmla="*/ 333375 h 354806"/>
                <a:gd name="connsiteX39" fmla="*/ 2297906 w 2552700"/>
                <a:gd name="connsiteY39" fmla="*/ 350044 h 354806"/>
                <a:gd name="connsiteX40" fmla="*/ 2224087 w 2552700"/>
                <a:gd name="connsiteY40" fmla="*/ 354806 h 354806"/>
                <a:gd name="connsiteX41" fmla="*/ 2016919 w 2552700"/>
                <a:gd name="connsiteY41" fmla="*/ 350044 h 354806"/>
                <a:gd name="connsiteX42" fmla="*/ 1438275 w 2552700"/>
                <a:gd name="connsiteY42" fmla="*/ 3429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52700" h="354806">
                  <a:moveTo>
                    <a:pt x="1438275" y="342900"/>
                  </a:moveTo>
                  <a:lnTo>
                    <a:pt x="985837" y="328612"/>
                  </a:lnTo>
                  <a:lnTo>
                    <a:pt x="602456" y="316706"/>
                  </a:lnTo>
                  <a:lnTo>
                    <a:pt x="285750" y="307181"/>
                  </a:lnTo>
                  <a:lnTo>
                    <a:pt x="121444" y="295275"/>
                  </a:lnTo>
                  <a:lnTo>
                    <a:pt x="69056" y="288131"/>
                  </a:lnTo>
                  <a:lnTo>
                    <a:pt x="42862" y="280987"/>
                  </a:lnTo>
                  <a:lnTo>
                    <a:pt x="21431" y="269081"/>
                  </a:lnTo>
                  <a:lnTo>
                    <a:pt x="4762" y="257175"/>
                  </a:lnTo>
                  <a:lnTo>
                    <a:pt x="0" y="245269"/>
                  </a:lnTo>
                  <a:lnTo>
                    <a:pt x="4762" y="221456"/>
                  </a:lnTo>
                  <a:lnTo>
                    <a:pt x="23812" y="192881"/>
                  </a:lnTo>
                  <a:lnTo>
                    <a:pt x="64294" y="159544"/>
                  </a:lnTo>
                  <a:lnTo>
                    <a:pt x="145256" y="109537"/>
                  </a:lnTo>
                  <a:lnTo>
                    <a:pt x="235744" y="69056"/>
                  </a:lnTo>
                  <a:lnTo>
                    <a:pt x="304800" y="45244"/>
                  </a:lnTo>
                  <a:lnTo>
                    <a:pt x="392906" y="21431"/>
                  </a:lnTo>
                  <a:lnTo>
                    <a:pt x="473869" y="7144"/>
                  </a:lnTo>
                  <a:lnTo>
                    <a:pt x="566737" y="0"/>
                  </a:lnTo>
                  <a:lnTo>
                    <a:pt x="592931" y="14287"/>
                  </a:lnTo>
                  <a:lnTo>
                    <a:pt x="619125" y="26194"/>
                  </a:lnTo>
                  <a:lnTo>
                    <a:pt x="652462" y="38100"/>
                  </a:lnTo>
                  <a:lnTo>
                    <a:pt x="690562" y="47625"/>
                  </a:lnTo>
                  <a:lnTo>
                    <a:pt x="781050" y="66675"/>
                  </a:lnTo>
                  <a:lnTo>
                    <a:pt x="916781" y="85725"/>
                  </a:lnTo>
                  <a:lnTo>
                    <a:pt x="1138237" y="107156"/>
                  </a:lnTo>
                  <a:lnTo>
                    <a:pt x="1452562" y="123825"/>
                  </a:lnTo>
                  <a:lnTo>
                    <a:pt x="1752600" y="133350"/>
                  </a:lnTo>
                  <a:lnTo>
                    <a:pt x="2052637" y="133350"/>
                  </a:lnTo>
                  <a:lnTo>
                    <a:pt x="2197894" y="128587"/>
                  </a:lnTo>
                  <a:lnTo>
                    <a:pt x="2235994" y="121444"/>
                  </a:lnTo>
                  <a:lnTo>
                    <a:pt x="2274094" y="109537"/>
                  </a:lnTo>
                  <a:lnTo>
                    <a:pt x="2336006" y="61912"/>
                  </a:lnTo>
                  <a:lnTo>
                    <a:pt x="2521744" y="159544"/>
                  </a:lnTo>
                  <a:lnTo>
                    <a:pt x="2552700" y="154781"/>
                  </a:lnTo>
                  <a:lnTo>
                    <a:pt x="2495550" y="257175"/>
                  </a:lnTo>
                  <a:lnTo>
                    <a:pt x="2466975" y="283369"/>
                  </a:lnTo>
                  <a:lnTo>
                    <a:pt x="2428875" y="309562"/>
                  </a:lnTo>
                  <a:lnTo>
                    <a:pt x="2369344" y="333375"/>
                  </a:lnTo>
                  <a:lnTo>
                    <a:pt x="2297906" y="350044"/>
                  </a:lnTo>
                  <a:lnTo>
                    <a:pt x="2224087" y="354806"/>
                  </a:lnTo>
                  <a:lnTo>
                    <a:pt x="2016919" y="350044"/>
                  </a:lnTo>
                  <a:lnTo>
                    <a:pt x="14382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B3DD60B-6F81-F248-9FE8-E6195C2F3A27}"/>
                </a:ext>
              </a:extLst>
            </p:cNvPr>
            <p:cNvSpPr/>
            <p:nvPr/>
          </p:nvSpPr>
          <p:spPr bwMode="auto">
            <a:xfrm>
              <a:off x="4281488" y="1701800"/>
              <a:ext cx="1976437" cy="466725"/>
            </a:xfrm>
            <a:custGeom>
              <a:avLst/>
              <a:gdLst>
                <a:gd name="connsiteX0" fmla="*/ 1300162 w 1976437"/>
                <a:gd name="connsiteY0" fmla="*/ 271462 h 466725"/>
                <a:gd name="connsiteX1" fmla="*/ 854868 w 1976437"/>
                <a:gd name="connsiteY1" fmla="*/ 357187 h 466725"/>
                <a:gd name="connsiteX2" fmla="*/ 478631 w 1976437"/>
                <a:gd name="connsiteY2" fmla="*/ 435769 h 466725"/>
                <a:gd name="connsiteX3" fmla="*/ 421481 w 1976437"/>
                <a:gd name="connsiteY3" fmla="*/ 454819 h 466725"/>
                <a:gd name="connsiteX4" fmla="*/ 388143 w 1976437"/>
                <a:gd name="connsiteY4" fmla="*/ 464344 h 466725"/>
                <a:gd name="connsiteX5" fmla="*/ 359568 w 1976437"/>
                <a:gd name="connsiteY5" fmla="*/ 466725 h 466725"/>
                <a:gd name="connsiteX6" fmla="*/ 326231 w 1976437"/>
                <a:gd name="connsiteY6" fmla="*/ 461962 h 466725"/>
                <a:gd name="connsiteX7" fmla="*/ 292893 w 1976437"/>
                <a:gd name="connsiteY7" fmla="*/ 452437 h 466725"/>
                <a:gd name="connsiteX8" fmla="*/ 228600 w 1976437"/>
                <a:gd name="connsiteY8" fmla="*/ 416719 h 466725"/>
                <a:gd name="connsiteX9" fmla="*/ 157162 w 1976437"/>
                <a:gd name="connsiteY9" fmla="*/ 361950 h 466725"/>
                <a:gd name="connsiteX10" fmla="*/ 97631 w 1976437"/>
                <a:gd name="connsiteY10" fmla="*/ 304800 h 466725"/>
                <a:gd name="connsiteX11" fmla="*/ 42862 w 1976437"/>
                <a:gd name="connsiteY11" fmla="*/ 240506 h 466725"/>
                <a:gd name="connsiteX12" fmla="*/ 19050 w 1976437"/>
                <a:gd name="connsiteY12" fmla="*/ 204787 h 466725"/>
                <a:gd name="connsiteX13" fmla="*/ 4762 w 1976437"/>
                <a:gd name="connsiteY13" fmla="*/ 176212 h 466725"/>
                <a:gd name="connsiteX14" fmla="*/ 0 w 1976437"/>
                <a:gd name="connsiteY14" fmla="*/ 157162 h 466725"/>
                <a:gd name="connsiteX15" fmla="*/ 0 w 1976437"/>
                <a:gd name="connsiteY15" fmla="*/ 145256 h 466725"/>
                <a:gd name="connsiteX16" fmla="*/ 4762 w 1976437"/>
                <a:gd name="connsiteY16" fmla="*/ 135731 h 466725"/>
                <a:gd name="connsiteX17" fmla="*/ 21431 w 1976437"/>
                <a:gd name="connsiteY17" fmla="*/ 130969 h 466725"/>
                <a:gd name="connsiteX18" fmla="*/ 52387 w 1976437"/>
                <a:gd name="connsiteY18" fmla="*/ 138112 h 466725"/>
                <a:gd name="connsiteX19" fmla="*/ 100012 w 1976437"/>
                <a:gd name="connsiteY19" fmla="*/ 169069 h 466725"/>
                <a:gd name="connsiteX20" fmla="*/ 145256 w 1976437"/>
                <a:gd name="connsiteY20" fmla="*/ 195262 h 466725"/>
                <a:gd name="connsiteX21" fmla="*/ 190500 w 1976437"/>
                <a:gd name="connsiteY21" fmla="*/ 214312 h 466725"/>
                <a:gd name="connsiteX22" fmla="*/ 228600 w 1976437"/>
                <a:gd name="connsiteY22" fmla="*/ 226219 h 466725"/>
                <a:gd name="connsiteX23" fmla="*/ 288131 w 1976437"/>
                <a:gd name="connsiteY23" fmla="*/ 238125 h 466725"/>
                <a:gd name="connsiteX24" fmla="*/ 328612 w 1976437"/>
                <a:gd name="connsiteY24" fmla="*/ 242887 h 466725"/>
                <a:gd name="connsiteX25" fmla="*/ 361950 w 1976437"/>
                <a:gd name="connsiteY25" fmla="*/ 242887 h 466725"/>
                <a:gd name="connsiteX26" fmla="*/ 404812 w 1976437"/>
                <a:gd name="connsiteY26" fmla="*/ 242887 h 466725"/>
                <a:gd name="connsiteX27" fmla="*/ 473868 w 1976437"/>
                <a:gd name="connsiteY27" fmla="*/ 238125 h 466725"/>
                <a:gd name="connsiteX28" fmla="*/ 704850 w 1976437"/>
                <a:gd name="connsiteY28" fmla="*/ 204787 h 466725"/>
                <a:gd name="connsiteX29" fmla="*/ 1004887 w 1976437"/>
                <a:gd name="connsiteY29" fmla="*/ 157162 h 466725"/>
                <a:gd name="connsiteX30" fmla="*/ 1266825 w 1976437"/>
                <a:gd name="connsiteY30" fmla="*/ 107156 h 466725"/>
                <a:gd name="connsiteX31" fmla="*/ 1443037 w 1976437"/>
                <a:gd name="connsiteY31" fmla="*/ 64294 h 466725"/>
                <a:gd name="connsiteX32" fmla="*/ 1590675 w 1976437"/>
                <a:gd name="connsiteY32" fmla="*/ 21431 h 466725"/>
                <a:gd name="connsiteX33" fmla="*/ 1616868 w 1976437"/>
                <a:gd name="connsiteY33" fmla="*/ 7144 h 466725"/>
                <a:gd name="connsiteX34" fmla="*/ 1640681 w 1976437"/>
                <a:gd name="connsiteY34" fmla="*/ 0 h 466725"/>
                <a:gd name="connsiteX35" fmla="*/ 1700212 w 1976437"/>
                <a:gd name="connsiteY35" fmla="*/ 4762 h 466725"/>
                <a:gd name="connsiteX36" fmla="*/ 1759743 w 1976437"/>
                <a:gd name="connsiteY36" fmla="*/ 23812 h 466725"/>
                <a:gd name="connsiteX37" fmla="*/ 1838325 w 1976437"/>
                <a:gd name="connsiteY37" fmla="*/ 69056 h 466725"/>
                <a:gd name="connsiteX38" fmla="*/ 1924050 w 1976437"/>
                <a:gd name="connsiteY38" fmla="*/ 130969 h 466725"/>
                <a:gd name="connsiteX39" fmla="*/ 1976437 w 1976437"/>
                <a:gd name="connsiteY39" fmla="*/ 178594 h 466725"/>
                <a:gd name="connsiteX40" fmla="*/ 1557337 w 1976437"/>
                <a:gd name="connsiteY40" fmla="*/ 228600 h 466725"/>
                <a:gd name="connsiteX41" fmla="*/ 1300162 w 1976437"/>
                <a:gd name="connsiteY41" fmla="*/ 27146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6437" h="466725">
                  <a:moveTo>
                    <a:pt x="1300162" y="271462"/>
                  </a:moveTo>
                  <a:lnTo>
                    <a:pt x="854868" y="357187"/>
                  </a:lnTo>
                  <a:lnTo>
                    <a:pt x="478631" y="435769"/>
                  </a:lnTo>
                  <a:lnTo>
                    <a:pt x="421481" y="454819"/>
                  </a:lnTo>
                  <a:lnTo>
                    <a:pt x="388143" y="464344"/>
                  </a:lnTo>
                  <a:lnTo>
                    <a:pt x="359568" y="466725"/>
                  </a:lnTo>
                  <a:lnTo>
                    <a:pt x="326231" y="461962"/>
                  </a:lnTo>
                  <a:lnTo>
                    <a:pt x="292893" y="452437"/>
                  </a:lnTo>
                  <a:lnTo>
                    <a:pt x="228600" y="416719"/>
                  </a:lnTo>
                  <a:lnTo>
                    <a:pt x="157162" y="361950"/>
                  </a:lnTo>
                  <a:lnTo>
                    <a:pt x="97631" y="304800"/>
                  </a:lnTo>
                  <a:lnTo>
                    <a:pt x="42862" y="240506"/>
                  </a:lnTo>
                  <a:lnTo>
                    <a:pt x="19050" y="204787"/>
                  </a:lnTo>
                  <a:lnTo>
                    <a:pt x="4762" y="176212"/>
                  </a:lnTo>
                  <a:lnTo>
                    <a:pt x="0" y="157162"/>
                  </a:lnTo>
                  <a:lnTo>
                    <a:pt x="0" y="145256"/>
                  </a:lnTo>
                  <a:lnTo>
                    <a:pt x="4762" y="135731"/>
                  </a:lnTo>
                  <a:lnTo>
                    <a:pt x="21431" y="130969"/>
                  </a:lnTo>
                  <a:lnTo>
                    <a:pt x="52387" y="138112"/>
                  </a:lnTo>
                  <a:lnTo>
                    <a:pt x="100012" y="169069"/>
                  </a:lnTo>
                  <a:lnTo>
                    <a:pt x="145256" y="195262"/>
                  </a:lnTo>
                  <a:lnTo>
                    <a:pt x="190500" y="214312"/>
                  </a:lnTo>
                  <a:lnTo>
                    <a:pt x="228600" y="226219"/>
                  </a:lnTo>
                  <a:lnTo>
                    <a:pt x="288131" y="238125"/>
                  </a:lnTo>
                  <a:lnTo>
                    <a:pt x="328612" y="242887"/>
                  </a:lnTo>
                  <a:lnTo>
                    <a:pt x="361950" y="242887"/>
                  </a:lnTo>
                  <a:lnTo>
                    <a:pt x="404812" y="242887"/>
                  </a:lnTo>
                  <a:lnTo>
                    <a:pt x="473868" y="238125"/>
                  </a:lnTo>
                  <a:lnTo>
                    <a:pt x="704850" y="204787"/>
                  </a:lnTo>
                  <a:lnTo>
                    <a:pt x="1004887" y="157162"/>
                  </a:lnTo>
                  <a:lnTo>
                    <a:pt x="1266825" y="107156"/>
                  </a:lnTo>
                  <a:lnTo>
                    <a:pt x="1443037" y="64294"/>
                  </a:lnTo>
                  <a:lnTo>
                    <a:pt x="1590675" y="21431"/>
                  </a:lnTo>
                  <a:lnTo>
                    <a:pt x="1616868" y="7144"/>
                  </a:lnTo>
                  <a:lnTo>
                    <a:pt x="1640681" y="0"/>
                  </a:lnTo>
                  <a:lnTo>
                    <a:pt x="1700212" y="4762"/>
                  </a:lnTo>
                  <a:lnTo>
                    <a:pt x="1759743" y="23812"/>
                  </a:lnTo>
                  <a:lnTo>
                    <a:pt x="1838325" y="69056"/>
                  </a:lnTo>
                  <a:lnTo>
                    <a:pt x="1924050" y="130969"/>
                  </a:lnTo>
                  <a:lnTo>
                    <a:pt x="1976437" y="178594"/>
                  </a:lnTo>
                  <a:lnTo>
                    <a:pt x="1557337" y="228600"/>
                  </a:lnTo>
                  <a:lnTo>
                    <a:pt x="1300162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7032D67-E79F-5040-8C36-48ACE1D0DAE7}"/>
                </a:ext>
              </a:extLst>
            </p:cNvPr>
            <p:cNvSpPr/>
            <p:nvPr/>
          </p:nvSpPr>
          <p:spPr>
            <a:xfrm>
              <a:off x="3794125" y="1838325"/>
              <a:ext cx="2489200" cy="2305050"/>
            </a:xfrm>
            <a:custGeom>
              <a:avLst/>
              <a:gdLst>
                <a:gd name="connsiteX0" fmla="*/ 1377950 w 2489200"/>
                <a:gd name="connsiteY0" fmla="*/ 1390650 h 2305050"/>
                <a:gd name="connsiteX1" fmla="*/ 1212850 w 2489200"/>
                <a:gd name="connsiteY1" fmla="*/ 1536700 h 2305050"/>
                <a:gd name="connsiteX2" fmla="*/ 1041400 w 2489200"/>
                <a:gd name="connsiteY2" fmla="*/ 1679575 h 2305050"/>
                <a:gd name="connsiteX3" fmla="*/ 866775 w 2489200"/>
                <a:gd name="connsiteY3" fmla="*/ 1809750 h 2305050"/>
                <a:gd name="connsiteX4" fmla="*/ 635000 w 2489200"/>
                <a:gd name="connsiteY4" fmla="*/ 1965325 h 2305050"/>
                <a:gd name="connsiteX5" fmla="*/ 447675 w 2489200"/>
                <a:gd name="connsiteY5" fmla="*/ 2079625 h 2305050"/>
                <a:gd name="connsiteX6" fmla="*/ 282575 w 2489200"/>
                <a:gd name="connsiteY6" fmla="*/ 2178050 h 2305050"/>
                <a:gd name="connsiteX7" fmla="*/ 136525 w 2489200"/>
                <a:gd name="connsiteY7" fmla="*/ 2266950 h 2305050"/>
                <a:gd name="connsiteX8" fmla="*/ 63500 w 2489200"/>
                <a:gd name="connsiteY8" fmla="*/ 2298700 h 2305050"/>
                <a:gd name="connsiteX9" fmla="*/ 28575 w 2489200"/>
                <a:gd name="connsiteY9" fmla="*/ 2305050 h 2305050"/>
                <a:gd name="connsiteX10" fmla="*/ 12700 w 2489200"/>
                <a:gd name="connsiteY10" fmla="*/ 2305050 h 2305050"/>
                <a:gd name="connsiteX11" fmla="*/ 0 w 2489200"/>
                <a:gd name="connsiteY11" fmla="*/ 2292350 h 2305050"/>
                <a:gd name="connsiteX12" fmla="*/ 9525 w 2489200"/>
                <a:gd name="connsiteY12" fmla="*/ 2270125 h 2305050"/>
                <a:gd name="connsiteX13" fmla="*/ 41275 w 2489200"/>
                <a:gd name="connsiteY13" fmla="*/ 2235200 h 2305050"/>
                <a:gd name="connsiteX14" fmla="*/ 85725 w 2489200"/>
                <a:gd name="connsiteY14" fmla="*/ 2200275 h 2305050"/>
                <a:gd name="connsiteX15" fmla="*/ 241300 w 2489200"/>
                <a:gd name="connsiteY15" fmla="*/ 2095500 h 2305050"/>
                <a:gd name="connsiteX16" fmla="*/ 400050 w 2489200"/>
                <a:gd name="connsiteY16" fmla="*/ 1984375 h 2305050"/>
                <a:gd name="connsiteX17" fmla="*/ 603250 w 2489200"/>
                <a:gd name="connsiteY17" fmla="*/ 1828800 h 2305050"/>
                <a:gd name="connsiteX18" fmla="*/ 758825 w 2489200"/>
                <a:gd name="connsiteY18" fmla="*/ 1698625 h 2305050"/>
                <a:gd name="connsiteX19" fmla="*/ 927100 w 2489200"/>
                <a:gd name="connsiteY19" fmla="*/ 1546225 h 2305050"/>
                <a:gd name="connsiteX20" fmla="*/ 1082675 w 2489200"/>
                <a:gd name="connsiteY20" fmla="*/ 1403350 h 2305050"/>
                <a:gd name="connsiteX21" fmla="*/ 1241425 w 2489200"/>
                <a:gd name="connsiteY21" fmla="*/ 1235075 h 2305050"/>
                <a:gd name="connsiteX22" fmla="*/ 1419225 w 2489200"/>
                <a:gd name="connsiteY22" fmla="*/ 1031875 h 2305050"/>
                <a:gd name="connsiteX23" fmla="*/ 1517650 w 2489200"/>
                <a:gd name="connsiteY23" fmla="*/ 911225 h 2305050"/>
                <a:gd name="connsiteX24" fmla="*/ 1644650 w 2489200"/>
                <a:gd name="connsiteY24" fmla="*/ 758825 h 2305050"/>
                <a:gd name="connsiteX25" fmla="*/ 1749425 w 2489200"/>
                <a:gd name="connsiteY25" fmla="*/ 619125 h 2305050"/>
                <a:gd name="connsiteX26" fmla="*/ 1844675 w 2489200"/>
                <a:gd name="connsiteY26" fmla="*/ 488950 h 2305050"/>
                <a:gd name="connsiteX27" fmla="*/ 1927225 w 2489200"/>
                <a:gd name="connsiteY27" fmla="*/ 361950 h 2305050"/>
                <a:gd name="connsiteX28" fmla="*/ 2019300 w 2489200"/>
                <a:gd name="connsiteY28" fmla="*/ 209550 h 2305050"/>
                <a:gd name="connsiteX29" fmla="*/ 2070100 w 2489200"/>
                <a:gd name="connsiteY29" fmla="*/ 114300 h 2305050"/>
                <a:gd name="connsiteX30" fmla="*/ 2057400 w 2489200"/>
                <a:gd name="connsiteY30" fmla="*/ 50800 h 2305050"/>
                <a:gd name="connsiteX31" fmla="*/ 2403475 w 2489200"/>
                <a:gd name="connsiteY31" fmla="*/ 0 h 2305050"/>
                <a:gd name="connsiteX32" fmla="*/ 2470150 w 2489200"/>
                <a:gd name="connsiteY32" fmla="*/ 47625 h 2305050"/>
                <a:gd name="connsiteX33" fmla="*/ 2482850 w 2489200"/>
                <a:gd name="connsiteY33" fmla="*/ 60325 h 2305050"/>
                <a:gd name="connsiteX34" fmla="*/ 2489200 w 2489200"/>
                <a:gd name="connsiteY34" fmla="*/ 69850 h 2305050"/>
                <a:gd name="connsiteX35" fmla="*/ 2489200 w 2489200"/>
                <a:gd name="connsiteY35" fmla="*/ 82550 h 2305050"/>
                <a:gd name="connsiteX36" fmla="*/ 2479675 w 2489200"/>
                <a:gd name="connsiteY36" fmla="*/ 111125 h 2305050"/>
                <a:gd name="connsiteX37" fmla="*/ 2416175 w 2489200"/>
                <a:gd name="connsiteY37" fmla="*/ 165100 h 2305050"/>
                <a:gd name="connsiteX38" fmla="*/ 2317750 w 2489200"/>
                <a:gd name="connsiteY38" fmla="*/ 266700 h 2305050"/>
                <a:gd name="connsiteX39" fmla="*/ 2225675 w 2489200"/>
                <a:gd name="connsiteY39" fmla="*/ 374650 h 2305050"/>
                <a:gd name="connsiteX40" fmla="*/ 2127250 w 2489200"/>
                <a:gd name="connsiteY40" fmla="*/ 527050 h 2305050"/>
                <a:gd name="connsiteX41" fmla="*/ 1981200 w 2489200"/>
                <a:gd name="connsiteY41" fmla="*/ 720725 h 2305050"/>
                <a:gd name="connsiteX42" fmla="*/ 1851025 w 2489200"/>
                <a:gd name="connsiteY42" fmla="*/ 876300 h 2305050"/>
                <a:gd name="connsiteX43" fmla="*/ 1657350 w 2489200"/>
                <a:gd name="connsiteY43" fmla="*/ 1111250 h 2305050"/>
                <a:gd name="connsiteX44" fmla="*/ 1590675 w 2489200"/>
                <a:gd name="connsiteY44" fmla="*/ 1193800 h 2305050"/>
                <a:gd name="connsiteX45" fmla="*/ 1377950 w 2489200"/>
                <a:gd name="connsiteY45" fmla="*/ 139065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89200" h="2305050">
                  <a:moveTo>
                    <a:pt x="1377950" y="1390650"/>
                  </a:moveTo>
                  <a:lnTo>
                    <a:pt x="1212850" y="1536700"/>
                  </a:lnTo>
                  <a:lnTo>
                    <a:pt x="1041400" y="1679575"/>
                  </a:lnTo>
                  <a:lnTo>
                    <a:pt x="866775" y="1809750"/>
                  </a:lnTo>
                  <a:lnTo>
                    <a:pt x="635000" y="1965325"/>
                  </a:lnTo>
                  <a:lnTo>
                    <a:pt x="447675" y="2079625"/>
                  </a:lnTo>
                  <a:lnTo>
                    <a:pt x="282575" y="2178050"/>
                  </a:lnTo>
                  <a:lnTo>
                    <a:pt x="136525" y="2266950"/>
                  </a:lnTo>
                  <a:lnTo>
                    <a:pt x="63500" y="2298700"/>
                  </a:lnTo>
                  <a:lnTo>
                    <a:pt x="28575" y="2305050"/>
                  </a:lnTo>
                  <a:lnTo>
                    <a:pt x="12700" y="2305050"/>
                  </a:lnTo>
                  <a:lnTo>
                    <a:pt x="0" y="2292350"/>
                  </a:lnTo>
                  <a:lnTo>
                    <a:pt x="9525" y="2270125"/>
                  </a:lnTo>
                  <a:lnTo>
                    <a:pt x="41275" y="2235200"/>
                  </a:lnTo>
                  <a:lnTo>
                    <a:pt x="85725" y="2200275"/>
                  </a:lnTo>
                  <a:lnTo>
                    <a:pt x="241300" y="2095500"/>
                  </a:lnTo>
                  <a:lnTo>
                    <a:pt x="400050" y="1984375"/>
                  </a:lnTo>
                  <a:lnTo>
                    <a:pt x="603250" y="1828800"/>
                  </a:lnTo>
                  <a:lnTo>
                    <a:pt x="758825" y="1698625"/>
                  </a:lnTo>
                  <a:lnTo>
                    <a:pt x="927100" y="1546225"/>
                  </a:lnTo>
                  <a:lnTo>
                    <a:pt x="1082675" y="1403350"/>
                  </a:lnTo>
                  <a:lnTo>
                    <a:pt x="1241425" y="1235075"/>
                  </a:lnTo>
                  <a:lnTo>
                    <a:pt x="1419225" y="1031875"/>
                  </a:lnTo>
                  <a:lnTo>
                    <a:pt x="1517650" y="911225"/>
                  </a:lnTo>
                  <a:lnTo>
                    <a:pt x="1644650" y="758825"/>
                  </a:lnTo>
                  <a:lnTo>
                    <a:pt x="1749425" y="619125"/>
                  </a:lnTo>
                  <a:lnTo>
                    <a:pt x="1844675" y="488950"/>
                  </a:lnTo>
                  <a:lnTo>
                    <a:pt x="1927225" y="361950"/>
                  </a:lnTo>
                  <a:lnTo>
                    <a:pt x="2019300" y="209550"/>
                  </a:lnTo>
                  <a:lnTo>
                    <a:pt x="2070100" y="114300"/>
                  </a:lnTo>
                  <a:lnTo>
                    <a:pt x="2057400" y="50800"/>
                  </a:lnTo>
                  <a:lnTo>
                    <a:pt x="2403475" y="0"/>
                  </a:lnTo>
                  <a:lnTo>
                    <a:pt x="2470150" y="47625"/>
                  </a:lnTo>
                  <a:lnTo>
                    <a:pt x="2482850" y="60325"/>
                  </a:lnTo>
                  <a:lnTo>
                    <a:pt x="2489200" y="69850"/>
                  </a:lnTo>
                  <a:lnTo>
                    <a:pt x="2489200" y="82550"/>
                  </a:lnTo>
                  <a:lnTo>
                    <a:pt x="2479675" y="111125"/>
                  </a:lnTo>
                  <a:lnTo>
                    <a:pt x="2416175" y="165100"/>
                  </a:lnTo>
                  <a:lnTo>
                    <a:pt x="2317750" y="266700"/>
                  </a:lnTo>
                  <a:lnTo>
                    <a:pt x="2225675" y="374650"/>
                  </a:lnTo>
                  <a:lnTo>
                    <a:pt x="2127250" y="527050"/>
                  </a:lnTo>
                  <a:lnTo>
                    <a:pt x="1981200" y="720725"/>
                  </a:lnTo>
                  <a:lnTo>
                    <a:pt x="1851025" y="876300"/>
                  </a:lnTo>
                  <a:lnTo>
                    <a:pt x="1657350" y="1111250"/>
                  </a:lnTo>
                  <a:lnTo>
                    <a:pt x="1590675" y="1193800"/>
                  </a:lnTo>
                  <a:lnTo>
                    <a:pt x="1377950" y="1390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007F3D2-567A-114E-8054-7563574246A0}"/>
                </a:ext>
              </a:extLst>
            </p:cNvPr>
            <p:cNvSpPr/>
            <p:nvPr/>
          </p:nvSpPr>
          <p:spPr bwMode="auto">
            <a:xfrm>
              <a:off x="4510088" y="2363788"/>
              <a:ext cx="2901950" cy="1670050"/>
            </a:xfrm>
            <a:custGeom>
              <a:avLst/>
              <a:gdLst>
                <a:gd name="connsiteX0" fmla="*/ 1214437 w 2902743"/>
                <a:gd name="connsiteY0" fmla="*/ 959644 h 1669257"/>
                <a:gd name="connsiteX1" fmla="*/ 1071562 w 2902743"/>
                <a:gd name="connsiteY1" fmla="*/ 835819 h 1669257"/>
                <a:gd name="connsiteX2" fmla="*/ 881062 w 2902743"/>
                <a:gd name="connsiteY2" fmla="*/ 666750 h 1669257"/>
                <a:gd name="connsiteX3" fmla="*/ 697706 w 2902743"/>
                <a:gd name="connsiteY3" fmla="*/ 502444 h 1669257"/>
                <a:gd name="connsiteX4" fmla="*/ 526256 w 2902743"/>
                <a:gd name="connsiteY4" fmla="*/ 366713 h 1669257"/>
                <a:gd name="connsiteX5" fmla="*/ 354806 w 2902743"/>
                <a:gd name="connsiteY5" fmla="*/ 245269 h 1669257"/>
                <a:gd name="connsiteX6" fmla="*/ 280987 w 2902743"/>
                <a:gd name="connsiteY6" fmla="*/ 202407 h 1669257"/>
                <a:gd name="connsiteX7" fmla="*/ 216693 w 2902743"/>
                <a:gd name="connsiteY7" fmla="*/ 171450 h 1669257"/>
                <a:gd name="connsiteX8" fmla="*/ 150018 w 2902743"/>
                <a:gd name="connsiteY8" fmla="*/ 145257 h 1669257"/>
                <a:gd name="connsiteX9" fmla="*/ 114300 w 2902743"/>
                <a:gd name="connsiteY9" fmla="*/ 135732 h 1669257"/>
                <a:gd name="connsiteX10" fmla="*/ 71437 w 2902743"/>
                <a:gd name="connsiteY10" fmla="*/ 126207 h 1669257"/>
                <a:gd name="connsiteX11" fmla="*/ 23812 w 2902743"/>
                <a:gd name="connsiteY11" fmla="*/ 111919 h 1669257"/>
                <a:gd name="connsiteX12" fmla="*/ 9525 w 2902743"/>
                <a:gd name="connsiteY12" fmla="*/ 102394 h 1669257"/>
                <a:gd name="connsiteX13" fmla="*/ 2381 w 2902743"/>
                <a:gd name="connsiteY13" fmla="*/ 92869 h 1669257"/>
                <a:gd name="connsiteX14" fmla="*/ 0 w 2902743"/>
                <a:gd name="connsiteY14" fmla="*/ 83344 h 1669257"/>
                <a:gd name="connsiteX15" fmla="*/ 16668 w 2902743"/>
                <a:gd name="connsiteY15" fmla="*/ 57150 h 1669257"/>
                <a:gd name="connsiteX16" fmla="*/ 50006 w 2902743"/>
                <a:gd name="connsiteY16" fmla="*/ 35719 h 1669257"/>
                <a:gd name="connsiteX17" fmla="*/ 100012 w 2902743"/>
                <a:gd name="connsiteY17" fmla="*/ 14288 h 1669257"/>
                <a:gd name="connsiteX18" fmla="*/ 123825 w 2902743"/>
                <a:gd name="connsiteY18" fmla="*/ 4763 h 1669257"/>
                <a:gd name="connsiteX19" fmla="*/ 150018 w 2902743"/>
                <a:gd name="connsiteY19" fmla="*/ 0 h 1669257"/>
                <a:gd name="connsiteX20" fmla="*/ 176212 w 2902743"/>
                <a:gd name="connsiteY20" fmla="*/ 0 h 1669257"/>
                <a:gd name="connsiteX21" fmla="*/ 214312 w 2902743"/>
                <a:gd name="connsiteY21" fmla="*/ 7144 h 1669257"/>
                <a:gd name="connsiteX22" fmla="*/ 300037 w 2902743"/>
                <a:gd name="connsiteY22" fmla="*/ 47625 h 1669257"/>
                <a:gd name="connsiteX23" fmla="*/ 426243 w 2902743"/>
                <a:gd name="connsiteY23" fmla="*/ 121444 h 1669257"/>
                <a:gd name="connsiteX24" fmla="*/ 547687 w 2902743"/>
                <a:gd name="connsiteY24" fmla="*/ 202407 h 1669257"/>
                <a:gd name="connsiteX25" fmla="*/ 638175 w 2902743"/>
                <a:gd name="connsiteY25" fmla="*/ 271463 h 1669257"/>
                <a:gd name="connsiteX26" fmla="*/ 797718 w 2902743"/>
                <a:gd name="connsiteY26" fmla="*/ 395288 h 1669257"/>
                <a:gd name="connsiteX27" fmla="*/ 981075 w 2902743"/>
                <a:gd name="connsiteY27" fmla="*/ 559594 h 1669257"/>
                <a:gd name="connsiteX28" fmla="*/ 1250156 w 2902743"/>
                <a:gd name="connsiteY28" fmla="*/ 728663 h 1669257"/>
                <a:gd name="connsiteX29" fmla="*/ 1390650 w 2902743"/>
                <a:gd name="connsiteY29" fmla="*/ 816769 h 1669257"/>
                <a:gd name="connsiteX30" fmla="*/ 1652587 w 2902743"/>
                <a:gd name="connsiteY30" fmla="*/ 973932 h 1669257"/>
                <a:gd name="connsiteX31" fmla="*/ 1797843 w 2902743"/>
                <a:gd name="connsiteY31" fmla="*/ 1057275 h 1669257"/>
                <a:gd name="connsiteX32" fmla="*/ 1912143 w 2902743"/>
                <a:gd name="connsiteY32" fmla="*/ 1119188 h 1669257"/>
                <a:gd name="connsiteX33" fmla="*/ 2057400 w 2902743"/>
                <a:gd name="connsiteY33" fmla="*/ 1193007 h 1669257"/>
                <a:gd name="connsiteX34" fmla="*/ 2202656 w 2902743"/>
                <a:gd name="connsiteY34" fmla="*/ 1254919 h 1669257"/>
                <a:gd name="connsiteX35" fmla="*/ 2378868 w 2902743"/>
                <a:gd name="connsiteY35" fmla="*/ 1326357 h 1669257"/>
                <a:gd name="connsiteX36" fmla="*/ 2521743 w 2902743"/>
                <a:gd name="connsiteY36" fmla="*/ 1378744 h 1669257"/>
                <a:gd name="connsiteX37" fmla="*/ 2743200 w 2902743"/>
                <a:gd name="connsiteY37" fmla="*/ 1450182 h 1669257"/>
                <a:gd name="connsiteX38" fmla="*/ 2833687 w 2902743"/>
                <a:gd name="connsiteY38" fmla="*/ 1476375 h 1669257"/>
                <a:gd name="connsiteX39" fmla="*/ 2874168 w 2902743"/>
                <a:gd name="connsiteY39" fmla="*/ 1488282 h 1669257"/>
                <a:gd name="connsiteX40" fmla="*/ 2893218 w 2902743"/>
                <a:gd name="connsiteY40" fmla="*/ 1497807 h 1669257"/>
                <a:gd name="connsiteX41" fmla="*/ 2902743 w 2902743"/>
                <a:gd name="connsiteY41" fmla="*/ 1512094 h 1669257"/>
                <a:gd name="connsiteX42" fmla="*/ 2897981 w 2902743"/>
                <a:gd name="connsiteY42" fmla="*/ 1531144 h 1669257"/>
                <a:gd name="connsiteX43" fmla="*/ 2878931 w 2902743"/>
                <a:gd name="connsiteY43" fmla="*/ 1547813 h 1669257"/>
                <a:gd name="connsiteX44" fmla="*/ 2781300 w 2902743"/>
                <a:gd name="connsiteY44" fmla="*/ 1569244 h 1669257"/>
                <a:gd name="connsiteX45" fmla="*/ 2562225 w 2902743"/>
                <a:gd name="connsiteY45" fmla="*/ 1600200 h 1669257"/>
                <a:gd name="connsiteX46" fmla="*/ 2209800 w 2902743"/>
                <a:gd name="connsiteY46" fmla="*/ 1650207 h 1669257"/>
                <a:gd name="connsiteX47" fmla="*/ 2093118 w 2902743"/>
                <a:gd name="connsiteY47" fmla="*/ 1666875 h 1669257"/>
                <a:gd name="connsiteX48" fmla="*/ 2057400 w 2902743"/>
                <a:gd name="connsiteY48" fmla="*/ 1669257 h 1669257"/>
                <a:gd name="connsiteX49" fmla="*/ 2026443 w 2902743"/>
                <a:gd name="connsiteY49" fmla="*/ 1662113 h 1669257"/>
                <a:gd name="connsiteX50" fmla="*/ 2002631 w 2902743"/>
                <a:gd name="connsiteY50" fmla="*/ 1652588 h 1669257"/>
                <a:gd name="connsiteX51" fmla="*/ 1974056 w 2902743"/>
                <a:gd name="connsiteY51" fmla="*/ 1628775 h 1669257"/>
                <a:gd name="connsiteX52" fmla="*/ 1935956 w 2902743"/>
                <a:gd name="connsiteY52" fmla="*/ 1585913 h 1669257"/>
                <a:gd name="connsiteX53" fmla="*/ 1662112 w 2902743"/>
                <a:gd name="connsiteY53" fmla="*/ 1350169 h 1669257"/>
                <a:gd name="connsiteX54" fmla="*/ 1335881 w 2902743"/>
                <a:gd name="connsiteY54" fmla="*/ 1069182 h 1669257"/>
                <a:gd name="connsiteX55" fmla="*/ 1214437 w 2902743"/>
                <a:gd name="connsiteY55" fmla="*/ 959644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02743" h="1669257">
                  <a:moveTo>
                    <a:pt x="1214437" y="959644"/>
                  </a:moveTo>
                  <a:lnTo>
                    <a:pt x="1071562" y="835819"/>
                  </a:lnTo>
                  <a:lnTo>
                    <a:pt x="881062" y="666750"/>
                  </a:lnTo>
                  <a:lnTo>
                    <a:pt x="697706" y="502444"/>
                  </a:lnTo>
                  <a:lnTo>
                    <a:pt x="526256" y="366713"/>
                  </a:lnTo>
                  <a:lnTo>
                    <a:pt x="354806" y="245269"/>
                  </a:lnTo>
                  <a:lnTo>
                    <a:pt x="280987" y="202407"/>
                  </a:lnTo>
                  <a:lnTo>
                    <a:pt x="216693" y="171450"/>
                  </a:lnTo>
                  <a:lnTo>
                    <a:pt x="150018" y="145257"/>
                  </a:lnTo>
                  <a:lnTo>
                    <a:pt x="114300" y="135732"/>
                  </a:lnTo>
                  <a:lnTo>
                    <a:pt x="71437" y="126207"/>
                  </a:lnTo>
                  <a:lnTo>
                    <a:pt x="23812" y="111919"/>
                  </a:lnTo>
                  <a:lnTo>
                    <a:pt x="9525" y="102394"/>
                  </a:lnTo>
                  <a:lnTo>
                    <a:pt x="2381" y="92869"/>
                  </a:lnTo>
                  <a:lnTo>
                    <a:pt x="0" y="83344"/>
                  </a:lnTo>
                  <a:lnTo>
                    <a:pt x="16668" y="57150"/>
                  </a:lnTo>
                  <a:lnTo>
                    <a:pt x="50006" y="35719"/>
                  </a:lnTo>
                  <a:lnTo>
                    <a:pt x="100012" y="14288"/>
                  </a:lnTo>
                  <a:lnTo>
                    <a:pt x="123825" y="4763"/>
                  </a:lnTo>
                  <a:lnTo>
                    <a:pt x="150018" y="0"/>
                  </a:lnTo>
                  <a:lnTo>
                    <a:pt x="176212" y="0"/>
                  </a:lnTo>
                  <a:lnTo>
                    <a:pt x="214312" y="7144"/>
                  </a:lnTo>
                  <a:lnTo>
                    <a:pt x="300037" y="47625"/>
                  </a:lnTo>
                  <a:lnTo>
                    <a:pt x="426243" y="121444"/>
                  </a:lnTo>
                  <a:lnTo>
                    <a:pt x="547687" y="202407"/>
                  </a:lnTo>
                  <a:lnTo>
                    <a:pt x="638175" y="271463"/>
                  </a:lnTo>
                  <a:lnTo>
                    <a:pt x="797718" y="395288"/>
                  </a:lnTo>
                  <a:lnTo>
                    <a:pt x="981075" y="559594"/>
                  </a:lnTo>
                  <a:lnTo>
                    <a:pt x="1250156" y="728663"/>
                  </a:lnTo>
                  <a:lnTo>
                    <a:pt x="1390650" y="816769"/>
                  </a:lnTo>
                  <a:lnTo>
                    <a:pt x="1652587" y="973932"/>
                  </a:lnTo>
                  <a:lnTo>
                    <a:pt x="1797843" y="1057275"/>
                  </a:lnTo>
                  <a:lnTo>
                    <a:pt x="1912143" y="1119188"/>
                  </a:lnTo>
                  <a:lnTo>
                    <a:pt x="2057400" y="1193007"/>
                  </a:lnTo>
                  <a:lnTo>
                    <a:pt x="2202656" y="1254919"/>
                  </a:lnTo>
                  <a:lnTo>
                    <a:pt x="2378868" y="1326357"/>
                  </a:lnTo>
                  <a:lnTo>
                    <a:pt x="2521743" y="1378744"/>
                  </a:lnTo>
                  <a:lnTo>
                    <a:pt x="2743200" y="1450182"/>
                  </a:lnTo>
                  <a:lnTo>
                    <a:pt x="2833687" y="1476375"/>
                  </a:lnTo>
                  <a:lnTo>
                    <a:pt x="2874168" y="1488282"/>
                  </a:lnTo>
                  <a:lnTo>
                    <a:pt x="2893218" y="1497807"/>
                  </a:lnTo>
                  <a:lnTo>
                    <a:pt x="2902743" y="1512094"/>
                  </a:lnTo>
                  <a:lnTo>
                    <a:pt x="2897981" y="1531144"/>
                  </a:lnTo>
                  <a:lnTo>
                    <a:pt x="2878931" y="1547813"/>
                  </a:lnTo>
                  <a:lnTo>
                    <a:pt x="2781300" y="1569244"/>
                  </a:lnTo>
                  <a:lnTo>
                    <a:pt x="2562225" y="1600200"/>
                  </a:lnTo>
                  <a:lnTo>
                    <a:pt x="2209800" y="1650207"/>
                  </a:lnTo>
                  <a:lnTo>
                    <a:pt x="2093118" y="1666875"/>
                  </a:lnTo>
                  <a:lnTo>
                    <a:pt x="2057400" y="1669257"/>
                  </a:lnTo>
                  <a:lnTo>
                    <a:pt x="2026443" y="1662113"/>
                  </a:lnTo>
                  <a:lnTo>
                    <a:pt x="2002631" y="1652588"/>
                  </a:lnTo>
                  <a:lnTo>
                    <a:pt x="1974056" y="1628775"/>
                  </a:lnTo>
                  <a:lnTo>
                    <a:pt x="1935956" y="1585913"/>
                  </a:lnTo>
                  <a:lnTo>
                    <a:pt x="1662112" y="1350169"/>
                  </a:lnTo>
                  <a:lnTo>
                    <a:pt x="1335881" y="1069182"/>
                  </a:lnTo>
                  <a:lnTo>
                    <a:pt x="1214437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21375D-9AD9-8D41-90C0-F3DC5522C066}"/>
                </a:ext>
              </a:extLst>
            </p:cNvPr>
            <p:cNvSpPr/>
            <p:nvPr/>
          </p:nvSpPr>
          <p:spPr bwMode="auto">
            <a:xfrm rot="16200000">
              <a:off x="4499769" y="4255294"/>
              <a:ext cx="1827213" cy="523875"/>
            </a:xfrm>
            <a:custGeom>
              <a:avLst/>
              <a:gdLst>
                <a:gd name="connsiteX0" fmla="*/ 609600 w 1826419"/>
                <a:gd name="connsiteY0" fmla="*/ 428625 h 523875"/>
                <a:gd name="connsiteX1" fmla="*/ 295275 w 1826419"/>
                <a:gd name="connsiteY1" fmla="*/ 421481 h 523875"/>
                <a:gd name="connsiteX2" fmla="*/ 23813 w 1826419"/>
                <a:gd name="connsiteY2" fmla="*/ 423863 h 523875"/>
                <a:gd name="connsiteX3" fmla="*/ 0 w 1826419"/>
                <a:gd name="connsiteY3" fmla="*/ 200025 h 523875"/>
                <a:gd name="connsiteX4" fmla="*/ 252413 w 1826419"/>
                <a:gd name="connsiteY4" fmla="*/ 195263 h 523875"/>
                <a:gd name="connsiteX5" fmla="*/ 616744 w 1826419"/>
                <a:gd name="connsiteY5" fmla="*/ 195263 h 523875"/>
                <a:gd name="connsiteX6" fmla="*/ 878682 w 1826419"/>
                <a:gd name="connsiteY6" fmla="*/ 197644 h 523875"/>
                <a:gd name="connsiteX7" fmla="*/ 1054894 w 1826419"/>
                <a:gd name="connsiteY7" fmla="*/ 200025 h 523875"/>
                <a:gd name="connsiteX8" fmla="*/ 1228725 w 1826419"/>
                <a:gd name="connsiteY8" fmla="*/ 207169 h 523875"/>
                <a:gd name="connsiteX9" fmla="*/ 1438275 w 1826419"/>
                <a:gd name="connsiteY9" fmla="*/ 207169 h 523875"/>
                <a:gd name="connsiteX10" fmla="*/ 1552575 w 1826419"/>
                <a:gd name="connsiteY10" fmla="*/ 197644 h 523875"/>
                <a:gd name="connsiteX11" fmla="*/ 1595438 w 1826419"/>
                <a:gd name="connsiteY11" fmla="*/ 183356 h 523875"/>
                <a:gd name="connsiteX12" fmla="*/ 1626394 w 1826419"/>
                <a:gd name="connsiteY12" fmla="*/ 166688 h 523875"/>
                <a:gd name="connsiteX13" fmla="*/ 1685925 w 1826419"/>
                <a:gd name="connsiteY13" fmla="*/ 119063 h 523875"/>
                <a:gd name="connsiteX14" fmla="*/ 1740694 w 1826419"/>
                <a:gd name="connsiteY14" fmla="*/ 54769 h 523875"/>
                <a:gd name="connsiteX15" fmla="*/ 1769269 w 1826419"/>
                <a:gd name="connsiteY15" fmla="*/ 23813 h 523875"/>
                <a:gd name="connsiteX16" fmla="*/ 1793082 w 1826419"/>
                <a:gd name="connsiteY16" fmla="*/ 7144 h 523875"/>
                <a:gd name="connsiteX17" fmla="*/ 1809750 w 1826419"/>
                <a:gd name="connsiteY17" fmla="*/ 0 h 523875"/>
                <a:gd name="connsiteX18" fmla="*/ 1816894 w 1826419"/>
                <a:gd name="connsiteY18" fmla="*/ 4763 h 523875"/>
                <a:gd name="connsiteX19" fmla="*/ 1824038 w 1826419"/>
                <a:gd name="connsiteY19" fmla="*/ 16669 h 523875"/>
                <a:gd name="connsiteX20" fmla="*/ 1826419 w 1826419"/>
                <a:gd name="connsiteY20" fmla="*/ 45244 h 523875"/>
                <a:gd name="connsiteX21" fmla="*/ 1814513 w 1826419"/>
                <a:gd name="connsiteY21" fmla="*/ 111919 h 523875"/>
                <a:gd name="connsiteX22" fmla="*/ 1795463 w 1826419"/>
                <a:gd name="connsiteY22" fmla="*/ 192881 h 523875"/>
                <a:gd name="connsiteX23" fmla="*/ 1771650 w 1826419"/>
                <a:gd name="connsiteY23" fmla="*/ 273844 h 523875"/>
                <a:gd name="connsiteX24" fmla="*/ 1735932 w 1826419"/>
                <a:gd name="connsiteY24" fmla="*/ 369094 h 523875"/>
                <a:gd name="connsiteX25" fmla="*/ 1704975 w 1826419"/>
                <a:gd name="connsiteY25" fmla="*/ 438150 h 523875"/>
                <a:gd name="connsiteX26" fmla="*/ 1659732 w 1826419"/>
                <a:gd name="connsiteY26" fmla="*/ 500063 h 523875"/>
                <a:gd name="connsiteX27" fmla="*/ 1640682 w 1826419"/>
                <a:gd name="connsiteY27" fmla="*/ 519113 h 523875"/>
                <a:gd name="connsiteX28" fmla="*/ 1619250 w 1826419"/>
                <a:gd name="connsiteY28" fmla="*/ 523875 h 523875"/>
                <a:gd name="connsiteX29" fmla="*/ 1588294 w 1826419"/>
                <a:gd name="connsiteY29" fmla="*/ 516731 h 523875"/>
                <a:gd name="connsiteX30" fmla="*/ 1564482 w 1826419"/>
                <a:gd name="connsiteY30" fmla="*/ 495300 h 523875"/>
                <a:gd name="connsiteX31" fmla="*/ 1545432 w 1826419"/>
                <a:gd name="connsiteY31" fmla="*/ 481013 h 523875"/>
                <a:gd name="connsiteX32" fmla="*/ 1500188 w 1826419"/>
                <a:gd name="connsiteY32" fmla="*/ 461963 h 523875"/>
                <a:gd name="connsiteX33" fmla="*/ 1393032 w 1826419"/>
                <a:gd name="connsiteY33" fmla="*/ 447675 h 523875"/>
                <a:gd name="connsiteX34" fmla="*/ 1076325 w 1826419"/>
                <a:gd name="connsiteY34" fmla="*/ 440531 h 523875"/>
                <a:gd name="connsiteX35" fmla="*/ 916782 w 1826419"/>
                <a:gd name="connsiteY35" fmla="*/ 440531 h 523875"/>
                <a:gd name="connsiteX36" fmla="*/ 609600 w 1826419"/>
                <a:gd name="connsiteY36" fmla="*/ 42862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9" h="523875">
                  <a:moveTo>
                    <a:pt x="609600" y="428625"/>
                  </a:moveTo>
                  <a:lnTo>
                    <a:pt x="295275" y="421481"/>
                  </a:lnTo>
                  <a:lnTo>
                    <a:pt x="23813" y="423863"/>
                  </a:lnTo>
                  <a:lnTo>
                    <a:pt x="0" y="200025"/>
                  </a:lnTo>
                  <a:lnTo>
                    <a:pt x="252413" y="195263"/>
                  </a:lnTo>
                  <a:lnTo>
                    <a:pt x="616744" y="195263"/>
                  </a:lnTo>
                  <a:lnTo>
                    <a:pt x="878682" y="197644"/>
                  </a:lnTo>
                  <a:lnTo>
                    <a:pt x="1054894" y="200025"/>
                  </a:lnTo>
                  <a:lnTo>
                    <a:pt x="1228725" y="207169"/>
                  </a:lnTo>
                  <a:lnTo>
                    <a:pt x="1438275" y="207169"/>
                  </a:lnTo>
                  <a:lnTo>
                    <a:pt x="1552575" y="197644"/>
                  </a:lnTo>
                  <a:lnTo>
                    <a:pt x="1595438" y="183356"/>
                  </a:lnTo>
                  <a:lnTo>
                    <a:pt x="1626394" y="166688"/>
                  </a:lnTo>
                  <a:lnTo>
                    <a:pt x="1685925" y="119063"/>
                  </a:lnTo>
                  <a:lnTo>
                    <a:pt x="1740694" y="54769"/>
                  </a:lnTo>
                  <a:lnTo>
                    <a:pt x="1769269" y="23813"/>
                  </a:lnTo>
                  <a:lnTo>
                    <a:pt x="1793082" y="7144"/>
                  </a:lnTo>
                  <a:lnTo>
                    <a:pt x="1809750" y="0"/>
                  </a:lnTo>
                  <a:lnTo>
                    <a:pt x="1816894" y="4763"/>
                  </a:lnTo>
                  <a:lnTo>
                    <a:pt x="1824038" y="16669"/>
                  </a:lnTo>
                  <a:lnTo>
                    <a:pt x="1826419" y="45244"/>
                  </a:lnTo>
                  <a:lnTo>
                    <a:pt x="1814513" y="111919"/>
                  </a:lnTo>
                  <a:lnTo>
                    <a:pt x="1795463" y="192881"/>
                  </a:lnTo>
                  <a:lnTo>
                    <a:pt x="1771650" y="273844"/>
                  </a:lnTo>
                  <a:lnTo>
                    <a:pt x="1735932" y="369094"/>
                  </a:lnTo>
                  <a:lnTo>
                    <a:pt x="1704975" y="438150"/>
                  </a:lnTo>
                  <a:lnTo>
                    <a:pt x="1659732" y="500063"/>
                  </a:lnTo>
                  <a:lnTo>
                    <a:pt x="1640682" y="519113"/>
                  </a:lnTo>
                  <a:lnTo>
                    <a:pt x="1619250" y="523875"/>
                  </a:lnTo>
                  <a:lnTo>
                    <a:pt x="1588294" y="516731"/>
                  </a:lnTo>
                  <a:lnTo>
                    <a:pt x="1564482" y="495300"/>
                  </a:lnTo>
                  <a:lnTo>
                    <a:pt x="1545432" y="481013"/>
                  </a:lnTo>
                  <a:lnTo>
                    <a:pt x="1500188" y="461963"/>
                  </a:lnTo>
                  <a:lnTo>
                    <a:pt x="1393032" y="447675"/>
                  </a:lnTo>
                  <a:lnTo>
                    <a:pt x="1076325" y="440531"/>
                  </a:lnTo>
                  <a:lnTo>
                    <a:pt x="916782" y="440531"/>
                  </a:lnTo>
                  <a:lnTo>
                    <a:pt x="60960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7234E91-45AA-E840-8088-0E4BC20236C0}"/>
                </a:ext>
              </a:extLst>
            </p:cNvPr>
            <p:cNvSpPr/>
            <p:nvPr/>
          </p:nvSpPr>
          <p:spPr bwMode="auto">
            <a:xfrm>
              <a:off x="4078288" y="5214938"/>
              <a:ext cx="2963862" cy="454025"/>
            </a:xfrm>
            <a:custGeom>
              <a:avLst/>
              <a:gdLst>
                <a:gd name="connsiteX0" fmla="*/ 1608341 w 2963658"/>
                <a:gd name="connsiteY0" fmla="*/ 300624 h 453442"/>
                <a:gd name="connsiteX1" fmla="*/ 1235066 w 2963658"/>
                <a:gd name="connsiteY1" fmla="*/ 330687 h 453442"/>
                <a:gd name="connsiteX2" fmla="*/ 1027134 w 2963658"/>
                <a:gd name="connsiteY2" fmla="*/ 348223 h 453442"/>
                <a:gd name="connsiteX3" fmla="*/ 909389 w 2963658"/>
                <a:gd name="connsiteY3" fmla="*/ 363255 h 453442"/>
                <a:gd name="connsiteX4" fmla="*/ 756572 w 2963658"/>
                <a:gd name="connsiteY4" fmla="*/ 390812 h 453442"/>
                <a:gd name="connsiteX5" fmla="*/ 503546 w 2963658"/>
                <a:gd name="connsiteY5" fmla="*/ 445926 h 453442"/>
                <a:gd name="connsiteX6" fmla="*/ 460957 w 2963658"/>
                <a:gd name="connsiteY6" fmla="*/ 453442 h 453442"/>
                <a:gd name="connsiteX7" fmla="*/ 443421 w 2963658"/>
                <a:gd name="connsiteY7" fmla="*/ 453442 h 453442"/>
                <a:gd name="connsiteX8" fmla="*/ 408348 w 2963658"/>
                <a:gd name="connsiteY8" fmla="*/ 450937 h 453442"/>
                <a:gd name="connsiteX9" fmla="*/ 368265 w 2963658"/>
                <a:gd name="connsiteY9" fmla="*/ 438411 h 453442"/>
                <a:gd name="connsiteX10" fmla="*/ 288098 w 2963658"/>
                <a:gd name="connsiteY10" fmla="*/ 400833 h 453442"/>
                <a:gd name="connsiteX11" fmla="*/ 192900 w 2963658"/>
                <a:gd name="connsiteY11" fmla="*/ 343213 h 453442"/>
                <a:gd name="connsiteX12" fmla="*/ 110229 w 2963658"/>
                <a:gd name="connsiteY12" fmla="*/ 288098 h 453442"/>
                <a:gd name="connsiteX13" fmla="*/ 60124 w 2963658"/>
                <a:gd name="connsiteY13" fmla="*/ 250520 h 453442"/>
                <a:gd name="connsiteX14" fmla="*/ 30062 w 2963658"/>
                <a:gd name="connsiteY14" fmla="*/ 215447 h 453442"/>
                <a:gd name="connsiteX15" fmla="*/ 10020 w 2963658"/>
                <a:gd name="connsiteY15" fmla="*/ 182880 h 453442"/>
                <a:gd name="connsiteX16" fmla="*/ 0 w 2963658"/>
                <a:gd name="connsiteY16" fmla="*/ 155323 h 453442"/>
                <a:gd name="connsiteX17" fmla="*/ 0 w 2963658"/>
                <a:gd name="connsiteY17" fmla="*/ 145302 h 453442"/>
                <a:gd name="connsiteX18" fmla="*/ 2505 w 2963658"/>
                <a:gd name="connsiteY18" fmla="*/ 132776 h 453442"/>
                <a:gd name="connsiteX19" fmla="*/ 27557 w 2963658"/>
                <a:gd name="connsiteY19" fmla="*/ 125260 h 453442"/>
                <a:gd name="connsiteX20" fmla="*/ 75156 w 2963658"/>
                <a:gd name="connsiteY20" fmla="*/ 135281 h 453442"/>
                <a:gd name="connsiteX21" fmla="*/ 145301 w 2963658"/>
                <a:gd name="connsiteY21" fmla="*/ 162838 h 453442"/>
                <a:gd name="connsiteX22" fmla="*/ 220458 w 2963658"/>
                <a:gd name="connsiteY22" fmla="*/ 190395 h 453442"/>
                <a:gd name="connsiteX23" fmla="*/ 285593 w 2963658"/>
                <a:gd name="connsiteY23" fmla="*/ 207932 h 453442"/>
                <a:gd name="connsiteX24" fmla="*/ 355739 w 2963658"/>
                <a:gd name="connsiteY24" fmla="*/ 217953 h 453442"/>
                <a:gd name="connsiteX25" fmla="*/ 408348 w 2963658"/>
                <a:gd name="connsiteY25" fmla="*/ 222963 h 453442"/>
                <a:gd name="connsiteX26" fmla="*/ 450937 w 2963658"/>
                <a:gd name="connsiteY26" fmla="*/ 225468 h 453442"/>
                <a:gd name="connsiteX27" fmla="*/ 543629 w 2963658"/>
                <a:gd name="connsiteY27" fmla="*/ 220458 h 453442"/>
                <a:gd name="connsiteX28" fmla="*/ 759077 w 2963658"/>
                <a:gd name="connsiteY28" fmla="*/ 197911 h 453442"/>
                <a:gd name="connsiteX29" fmla="*/ 1069722 w 2963658"/>
                <a:gd name="connsiteY29" fmla="*/ 170354 h 453442"/>
                <a:gd name="connsiteX30" fmla="*/ 1270139 w 2963658"/>
                <a:gd name="connsiteY30" fmla="*/ 152817 h 453442"/>
                <a:gd name="connsiteX31" fmla="*/ 1495607 w 2963658"/>
                <a:gd name="connsiteY31" fmla="*/ 132776 h 453442"/>
                <a:gd name="connsiteX32" fmla="*/ 1736107 w 2963658"/>
                <a:gd name="connsiteY32" fmla="*/ 115239 h 453442"/>
                <a:gd name="connsiteX33" fmla="*/ 2064289 w 2963658"/>
                <a:gd name="connsiteY33" fmla="*/ 92692 h 453442"/>
                <a:gd name="connsiteX34" fmla="*/ 2187044 w 2963658"/>
                <a:gd name="connsiteY34" fmla="*/ 80166 h 453442"/>
                <a:gd name="connsiteX35" fmla="*/ 2322325 w 2963658"/>
                <a:gd name="connsiteY35" fmla="*/ 60125 h 453442"/>
                <a:gd name="connsiteX36" fmla="*/ 2425038 w 2963658"/>
                <a:gd name="connsiteY36" fmla="*/ 37578 h 453442"/>
                <a:gd name="connsiteX37" fmla="*/ 2520236 w 2963658"/>
                <a:gd name="connsiteY37" fmla="*/ 2505 h 453442"/>
                <a:gd name="connsiteX38" fmla="*/ 2527752 w 2963658"/>
                <a:gd name="connsiteY38" fmla="*/ 0 h 453442"/>
                <a:gd name="connsiteX39" fmla="*/ 2565330 w 2963658"/>
                <a:gd name="connsiteY39" fmla="*/ 7515 h 453442"/>
                <a:gd name="connsiteX40" fmla="*/ 2642991 w 2963658"/>
                <a:gd name="connsiteY40" fmla="*/ 37578 h 453442"/>
                <a:gd name="connsiteX41" fmla="*/ 2728168 w 2963658"/>
                <a:gd name="connsiteY41" fmla="*/ 80166 h 453442"/>
                <a:gd name="connsiteX42" fmla="*/ 2815850 w 2963658"/>
                <a:gd name="connsiteY42" fmla="*/ 125260 h 453442"/>
                <a:gd name="connsiteX43" fmla="*/ 2865955 w 2963658"/>
                <a:gd name="connsiteY43" fmla="*/ 160333 h 453442"/>
                <a:gd name="connsiteX44" fmla="*/ 2908543 w 2963658"/>
                <a:gd name="connsiteY44" fmla="*/ 197911 h 453442"/>
                <a:gd name="connsiteX45" fmla="*/ 2933595 w 2963658"/>
                <a:gd name="connsiteY45" fmla="*/ 222963 h 453442"/>
                <a:gd name="connsiteX46" fmla="*/ 2953637 w 2963658"/>
                <a:gd name="connsiteY46" fmla="*/ 253026 h 453442"/>
                <a:gd name="connsiteX47" fmla="*/ 2963658 w 2963658"/>
                <a:gd name="connsiteY47" fmla="*/ 278078 h 453442"/>
                <a:gd name="connsiteX48" fmla="*/ 2963658 w 2963658"/>
                <a:gd name="connsiteY48" fmla="*/ 290604 h 453442"/>
                <a:gd name="connsiteX49" fmla="*/ 2948626 w 2963658"/>
                <a:gd name="connsiteY49" fmla="*/ 318161 h 453442"/>
                <a:gd name="connsiteX50" fmla="*/ 2916059 w 2963658"/>
                <a:gd name="connsiteY50" fmla="*/ 333192 h 453442"/>
                <a:gd name="connsiteX51" fmla="*/ 2860944 w 2963658"/>
                <a:gd name="connsiteY51" fmla="*/ 340708 h 453442"/>
                <a:gd name="connsiteX52" fmla="*/ 2785788 w 2963658"/>
                <a:gd name="connsiteY52" fmla="*/ 340708 h 453442"/>
                <a:gd name="connsiteX53" fmla="*/ 2587877 w 2963658"/>
                <a:gd name="connsiteY53" fmla="*/ 315656 h 453442"/>
                <a:gd name="connsiteX54" fmla="*/ 2377440 w 2963658"/>
                <a:gd name="connsiteY54" fmla="*/ 300624 h 453442"/>
                <a:gd name="connsiteX55" fmla="*/ 2086836 w 2963658"/>
                <a:gd name="connsiteY55" fmla="*/ 285593 h 453442"/>
                <a:gd name="connsiteX56" fmla="*/ 1851346 w 2963658"/>
                <a:gd name="connsiteY56" fmla="*/ 288098 h 453442"/>
                <a:gd name="connsiteX57" fmla="*/ 1608341 w 2963658"/>
                <a:gd name="connsiteY57" fmla="*/ 30062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453442">
                  <a:moveTo>
                    <a:pt x="1608341" y="300624"/>
                  </a:moveTo>
                  <a:lnTo>
                    <a:pt x="1235066" y="330687"/>
                  </a:lnTo>
                  <a:lnTo>
                    <a:pt x="1027134" y="348223"/>
                  </a:lnTo>
                  <a:lnTo>
                    <a:pt x="909389" y="363255"/>
                  </a:lnTo>
                  <a:lnTo>
                    <a:pt x="756572" y="390812"/>
                  </a:lnTo>
                  <a:lnTo>
                    <a:pt x="503546" y="445926"/>
                  </a:lnTo>
                  <a:lnTo>
                    <a:pt x="460957" y="453442"/>
                  </a:lnTo>
                  <a:lnTo>
                    <a:pt x="443421" y="453442"/>
                  </a:lnTo>
                  <a:lnTo>
                    <a:pt x="408348" y="450937"/>
                  </a:lnTo>
                  <a:lnTo>
                    <a:pt x="368265" y="438411"/>
                  </a:lnTo>
                  <a:lnTo>
                    <a:pt x="288098" y="400833"/>
                  </a:lnTo>
                  <a:lnTo>
                    <a:pt x="192900" y="343213"/>
                  </a:lnTo>
                  <a:lnTo>
                    <a:pt x="110229" y="288098"/>
                  </a:lnTo>
                  <a:lnTo>
                    <a:pt x="60124" y="250520"/>
                  </a:lnTo>
                  <a:lnTo>
                    <a:pt x="30062" y="215447"/>
                  </a:lnTo>
                  <a:lnTo>
                    <a:pt x="10020" y="182880"/>
                  </a:lnTo>
                  <a:lnTo>
                    <a:pt x="0" y="155323"/>
                  </a:lnTo>
                  <a:lnTo>
                    <a:pt x="0" y="145302"/>
                  </a:lnTo>
                  <a:lnTo>
                    <a:pt x="2505" y="132776"/>
                  </a:lnTo>
                  <a:lnTo>
                    <a:pt x="27557" y="125260"/>
                  </a:lnTo>
                  <a:lnTo>
                    <a:pt x="75156" y="135281"/>
                  </a:lnTo>
                  <a:lnTo>
                    <a:pt x="145301" y="162838"/>
                  </a:lnTo>
                  <a:lnTo>
                    <a:pt x="220458" y="190395"/>
                  </a:lnTo>
                  <a:lnTo>
                    <a:pt x="285593" y="207932"/>
                  </a:lnTo>
                  <a:lnTo>
                    <a:pt x="355739" y="217953"/>
                  </a:lnTo>
                  <a:lnTo>
                    <a:pt x="408348" y="222963"/>
                  </a:lnTo>
                  <a:lnTo>
                    <a:pt x="450937" y="225468"/>
                  </a:lnTo>
                  <a:lnTo>
                    <a:pt x="543629" y="220458"/>
                  </a:lnTo>
                  <a:lnTo>
                    <a:pt x="759077" y="197911"/>
                  </a:lnTo>
                  <a:lnTo>
                    <a:pt x="1069722" y="170354"/>
                  </a:lnTo>
                  <a:lnTo>
                    <a:pt x="1270139" y="152817"/>
                  </a:lnTo>
                  <a:lnTo>
                    <a:pt x="1495607" y="132776"/>
                  </a:lnTo>
                  <a:lnTo>
                    <a:pt x="1736107" y="115239"/>
                  </a:lnTo>
                  <a:lnTo>
                    <a:pt x="2064289" y="92692"/>
                  </a:lnTo>
                  <a:lnTo>
                    <a:pt x="2187044" y="80166"/>
                  </a:lnTo>
                  <a:lnTo>
                    <a:pt x="2322325" y="60125"/>
                  </a:lnTo>
                  <a:lnTo>
                    <a:pt x="2425038" y="37578"/>
                  </a:lnTo>
                  <a:lnTo>
                    <a:pt x="2520236" y="2505"/>
                  </a:lnTo>
                  <a:lnTo>
                    <a:pt x="2527752" y="0"/>
                  </a:lnTo>
                  <a:lnTo>
                    <a:pt x="2565330" y="7515"/>
                  </a:lnTo>
                  <a:lnTo>
                    <a:pt x="2642991" y="37578"/>
                  </a:lnTo>
                  <a:lnTo>
                    <a:pt x="2728168" y="80166"/>
                  </a:lnTo>
                  <a:lnTo>
                    <a:pt x="2815850" y="125260"/>
                  </a:lnTo>
                  <a:lnTo>
                    <a:pt x="2865955" y="160333"/>
                  </a:lnTo>
                  <a:lnTo>
                    <a:pt x="2908543" y="197911"/>
                  </a:lnTo>
                  <a:lnTo>
                    <a:pt x="2933595" y="222963"/>
                  </a:lnTo>
                  <a:lnTo>
                    <a:pt x="2953637" y="253026"/>
                  </a:lnTo>
                  <a:lnTo>
                    <a:pt x="2963658" y="278078"/>
                  </a:lnTo>
                  <a:lnTo>
                    <a:pt x="2963658" y="290604"/>
                  </a:lnTo>
                  <a:lnTo>
                    <a:pt x="2948626" y="318161"/>
                  </a:lnTo>
                  <a:lnTo>
                    <a:pt x="2916059" y="333192"/>
                  </a:lnTo>
                  <a:lnTo>
                    <a:pt x="2860944" y="340708"/>
                  </a:lnTo>
                  <a:lnTo>
                    <a:pt x="2785788" y="340708"/>
                  </a:lnTo>
                  <a:lnTo>
                    <a:pt x="2587877" y="315656"/>
                  </a:lnTo>
                  <a:lnTo>
                    <a:pt x="2377440" y="300624"/>
                  </a:lnTo>
                  <a:lnTo>
                    <a:pt x="2086836" y="285593"/>
                  </a:lnTo>
                  <a:lnTo>
                    <a:pt x="1851346" y="288098"/>
                  </a:lnTo>
                  <a:lnTo>
                    <a:pt x="1608341" y="300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14039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05FD3DE-A2B3-6143-B84A-E079FF0AE0B1}"/>
              </a:ext>
            </a:extLst>
          </p:cNvPr>
          <p:cNvSpPr/>
          <p:nvPr/>
        </p:nvSpPr>
        <p:spPr>
          <a:xfrm>
            <a:off x="2500313" y="2533650"/>
            <a:ext cx="1979612" cy="495300"/>
          </a:xfrm>
          <a:custGeom>
            <a:avLst/>
            <a:gdLst>
              <a:gd name="connsiteX0" fmla="*/ 1483518 w 1978818"/>
              <a:gd name="connsiteY0" fmla="*/ 273844 h 495300"/>
              <a:gd name="connsiteX1" fmla="*/ 1195387 w 1978818"/>
              <a:gd name="connsiteY1" fmla="*/ 316706 h 495300"/>
              <a:gd name="connsiteX2" fmla="*/ 916781 w 1978818"/>
              <a:gd name="connsiteY2" fmla="*/ 361950 h 495300"/>
              <a:gd name="connsiteX3" fmla="*/ 764381 w 1978818"/>
              <a:gd name="connsiteY3" fmla="*/ 390525 h 495300"/>
              <a:gd name="connsiteX4" fmla="*/ 642937 w 1978818"/>
              <a:gd name="connsiteY4" fmla="*/ 419100 h 495300"/>
              <a:gd name="connsiteX5" fmla="*/ 597693 w 1978818"/>
              <a:gd name="connsiteY5" fmla="*/ 428625 h 495300"/>
              <a:gd name="connsiteX6" fmla="*/ 511968 w 1978818"/>
              <a:gd name="connsiteY6" fmla="*/ 461963 h 495300"/>
              <a:gd name="connsiteX7" fmla="*/ 438150 w 1978818"/>
              <a:gd name="connsiteY7" fmla="*/ 492919 h 495300"/>
              <a:gd name="connsiteX8" fmla="*/ 421481 w 1978818"/>
              <a:gd name="connsiteY8" fmla="*/ 495300 h 495300"/>
              <a:gd name="connsiteX9" fmla="*/ 395287 w 1978818"/>
              <a:gd name="connsiteY9" fmla="*/ 492919 h 495300"/>
              <a:gd name="connsiteX10" fmla="*/ 352425 w 1978818"/>
              <a:gd name="connsiteY10" fmla="*/ 481013 h 495300"/>
              <a:gd name="connsiteX11" fmla="*/ 266700 w 1978818"/>
              <a:gd name="connsiteY11" fmla="*/ 426244 h 495300"/>
              <a:gd name="connsiteX12" fmla="*/ 169068 w 1978818"/>
              <a:gd name="connsiteY12" fmla="*/ 350044 h 495300"/>
              <a:gd name="connsiteX13" fmla="*/ 88106 w 1978818"/>
              <a:gd name="connsiteY13" fmla="*/ 283369 h 495300"/>
              <a:gd name="connsiteX14" fmla="*/ 23812 w 1978818"/>
              <a:gd name="connsiteY14" fmla="*/ 223838 h 495300"/>
              <a:gd name="connsiteX15" fmla="*/ 4762 w 1978818"/>
              <a:gd name="connsiteY15" fmla="*/ 200025 h 495300"/>
              <a:gd name="connsiteX16" fmla="*/ 0 w 1978818"/>
              <a:gd name="connsiteY16" fmla="*/ 185738 h 495300"/>
              <a:gd name="connsiteX17" fmla="*/ 0 w 1978818"/>
              <a:gd name="connsiteY17" fmla="*/ 171450 h 495300"/>
              <a:gd name="connsiteX18" fmla="*/ 9525 w 1978818"/>
              <a:gd name="connsiteY18" fmla="*/ 157163 h 495300"/>
              <a:gd name="connsiteX19" fmla="*/ 33337 w 1978818"/>
              <a:gd name="connsiteY19" fmla="*/ 152400 h 495300"/>
              <a:gd name="connsiteX20" fmla="*/ 76200 w 1978818"/>
              <a:gd name="connsiteY20" fmla="*/ 161925 h 495300"/>
              <a:gd name="connsiteX21" fmla="*/ 140493 w 1978818"/>
              <a:gd name="connsiteY21" fmla="*/ 188119 h 495300"/>
              <a:gd name="connsiteX22" fmla="*/ 204787 w 1978818"/>
              <a:gd name="connsiteY22" fmla="*/ 207169 h 495300"/>
              <a:gd name="connsiteX23" fmla="*/ 283368 w 1978818"/>
              <a:gd name="connsiteY23" fmla="*/ 233363 h 495300"/>
              <a:gd name="connsiteX24" fmla="*/ 342900 w 1978818"/>
              <a:gd name="connsiteY24" fmla="*/ 245269 h 495300"/>
              <a:gd name="connsiteX25" fmla="*/ 383381 w 1978818"/>
              <a:gd name="connsiteY25" fmla="*/ 250031 h 495300"/>
              <a:gd name="connsiteX26" fmla="*/ 450056 w 1978818"/>
              <a:gd name="connsiteY26" fmla="*/ 245269 h 495300"/>
              <a:gd name="connsiteX27" fmla="*/ 664368 w 1978818"/>
              <a:gd name="connsiteY27" fmla="*/ 209550 h 495300"/>
              <a:gd name="connsiteX28" fmla="*/ 971550 w 1978818"/>
              <a:gd name="connsiteY28" fmla="*/ 161925 h 495300"/>
              <a:gd name="connsiteX29" fmla="*/ 1231106 w 1978818"/>
              <a:gd name="connsiteY29" fmla="*/ 114300 h 495300"/>
              <a:gd name="connsiteX30" fmla="*/ 1393031 w 1978818"/>
              <a:gd name="connsiteY30" fmla="*/ 92869 h 495300"/>
              <a:gd name="connsiteX31" fmla="*/ 1457325 w 1978818"/>
              <a:gd name="connsiteY31" fmla="*/ 78581 h 495300"/>
              <a:gd name="connsiteX32" fmla="*/ 1528762 w 1978818"/>
              <a:gd name="connsiteY32" fmla="*/ 57150 h 495300"/>
              <a:gd name="connsiteX33" fmla="*/ 1588293 w 1978818"/>
              <a:gd name="connsiteY33" fmla="*/ 30956 h 495300"/>
              <a:gd name="connsiteX34" fmla="*/ 1626393 w 1978818"/>
              <a:gd name="connsiteY34" fmla="*/ 14288 h 495300"/>
              <a:gd name="connsiteX35" fmla="*/ 1666875 w 1978818"/>
              <a:gd name="connsiteY35" fmla="*/ 4763 h 495300"/>
              <a:gd name="connsiteX36" fmla="*/ 1707356 w 1978818"/>
              <a:gd name="connsiteY36" fmla="*/ 0 h 495300"/>
              <a:gd name="connsiteX37" fmla="*/ 1769268 w 1978818"/>
              <a:gd name="connsiteY37" fmla="*/ 4763 h 495300"/>
              <a:gd name="connsiteX38" fmla="*/ 1828800 w 1978818"/>
              <a:gd name="connsiteY38" fmla="*/ 21431 h 495300"/>
              <a:gd name="connsiteX39" fmla="*/ 1878806 w 1978818"/>
              <a:gd name="connsiteY39" fmla="*/ 47625 h 495300"/>
              <a:gd name="connsiteX40" fmla="*/ 1916906 w 1978818"/>
              <a:gd name="connsiteY40" fmla="*/ 78581 h 495300"/>
              <a:gd name="connsiteX41" fmla="*/ 1947862 w 1978818"/>
              <a:gd name="connsiteY41" fmla="*/ 109538 h 495300"/>
              <a:gd name="connsiteX42" fmla="*/ 1969293 w 1978818"/>
              <a:gd name="connsiteY42" fmla="*/ 135731 h 495300"/>
              <a:gd name="connsiteX43" fmla="*/ 1976437 w 1978818"/>
              <a:gd name="connsiteY43" fmla="*/ 159544 h 495300"/>
              <a:gd name="connsiteX44" fmla="*/ 1978818 w 1978818"/>
              <a:gd name="connsiteY44" fmla="*/ 185738 h 495300"/>
              <a:gd name="connsiteX45" fmla="*/ 1964531 w 1978818"/>
              <a:gd name="connsiteY45" fmla="*/ 214313 h 495300"/>
              <a:gd name="connsiteX46" fmla="*/ 1935956 w 1978818"/>
              <a:gd name="connsiteY46" fmla="*/ 228600 h 495300"/>
              <a:gd name="connsiteX47" fmla="*/ 1859756 w 1978818"/>
              <a:gd name="connsiteY47" fmla="*/ 242888 h 495300"/>
              <a:gd name="connsiteX48" fmla="*/ 1483518 w 1978818"/>
              <a:gd name="connsiteY48" fmla="*/ 273844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78818" h="495300">
                <a:moveTo>
                  <a:pt x="1483518" y="273844"/>
                </a:moveTo>
                <a:lnTo>
                  <a:pt x="1195387" y="316706"/>
                </a:lnTo>
                <a:lnTo>
                  <a:pt x="916781" y="361950"/>
                </a:lnTo>
                <a:lnTo>
                  <a:pt x="764381" y="390525"/>
                </a:lnTo>
                <a:lnTo>
                  <a:pt x="642937" y="419100"/>
                </a:lnTo>
                <a:lnTo>
                  <a:pt x="597693" y="428625"/>
                </a:lnTo>
                <a:lnTo>
                  <a:pt x="511968" y="461963"/>
                </a:lnTo>
                <a:lnTo>
                  <a:pt x="438150" y="492919"/>
                </a:lnTo>
                <a:lnTo>
                  <a:pt x="421481" y="495300"/>
                </a:lnTo>
                <a:lnTo>
                  <a:pt x="395287" y="492919"/>
                </a:lnTo>
                <a:lnTo>
                  <a:pt x="352425" y="481013"/>
                </a:lnTo>
                <a:lnTo>
                  <a:pt x="266700" y="426244"/>
                </a:lnTo>
                <a:lnTo>
                  <a:pt x="169068" y="350044"/>
                </a:lnTo>
                <a:lnTo>
                  <a:pt x="88106" y="283369"/>
                </a:lnTo>
                <a:lnTo>
                  <a:pt x="23812" y="223838"/>
                </a:lnTo>
                <a:lnTo>
                  <a:pt x="4762" y="200025"/>
                </a:lnTo>
                <a:lnTo>
                  <a:pt x="0" y="185738"/>
                </a:lnTo>
                <a:lnTo>
                  <a:pt x="0" y="171450"/>
                </a:lnTo>
                <a:lnTo>
                  <a:pt x="9525" y="157163"/>
                </a:lnTo>
                <a:lnTo>
                  <a:pt x="33337" y="152400"/>
                </a:lnTo>
                <a:lnTo>
                  <a:pt x="76200" y="161925"/>
                </a:lnTo>
                <a:lnTo>
                  <a:pt x="140493" y="188119"/>
                </a:lnTo>
                <a:lnTo>
                  <a:pt x="204787" y="207169"/>
                </a:lnTo>
                <a:lnTo>
                  <a:pt x="283368" y="233363"/>
                </a:lnTo>
                <a:lnTo>
                  <a:pt x="342900" y="245269"/>
                </a:lnTo>
                <a:lnTo>
                  <a:pt x="383381" y="250031"/>
                </a:lnTo>
                <a:lnTo>
                  <a:pt x="450056" y="245269"/>
                </a:lnTo>
                <a:lnTo>
                  <a:pt x="664368" y="209550"/>
                </a:lnTo>
                <a:lnTo>
                  <a:pt x="971550" y="161925"/>
                </a:lnTo>
                <a:lnTo>
                  <a:pt x="1231106" y="114300"/>
                </a:lnTo>
                <a:lnTo>
                  <a:pt x="1393031" y="92869"/>
                </a:lnTo>
                <a:lnTo>
                  <a:pt x="1457325" y="78581"/>
                </a:lnTo>
                <a:lnTo>
                  <a:pt x="1528762" y="57150"/>
                </a:lnTo>
                <a:lnTo>
                  <a:pt x="1588293" y="30956"/>
                </a:lnTo>
                <a:lnTo>
                  <a:pt x="1626393" y="14288"/>
                </a:lnTo>
                <a:lnTo>
                  <a:pt x="1666875" y="4763"/>
                </a:lnTo>
                <a:lnTo>
                  <a:pt x="1707356" y="0"/>
                </a:lnTo>
                <a:lnTo>
                  <a:pt x="1769268" y="4763"/>
                </a:lnTo>
                <a:lnTo>
                  <a:pt x="1828800" y="21431"/>
                </a:lnTo>
                <a:lnTo>
                  <a:pt x="1878806" y="47625"/>
                </a:lnTo>
                <a:lnTo>
                  <a:pt x="1916906" y="78581"/>
                </a:lnTo>
                <a:lnTo>
                  <a:pt x="1947862" y="109538"/>
                </a:lnTo>
                <a:lnTo>
                  <a:pt x="1969293" y="135731"/>
                </a:lnTo>
                <a:lnTo>
                  <a:pt x="1976437" y="159544"/>
                </a:lnTo>
                <a:lnTo>
                  <a:pt x="1978818" y="185738"/>
                </a:lnTo>
                <a:lnTo>
                  <a:pt x="1964531" y="214313"/>
                </a:lnTo>
                <a:lnTo>
                  <a:pt x="1935956" y="228600"/>
                </a:lnTo>
                <a:lnTo>
                  <a:pt x="1859756" y="242888"/>
                </a:lnTo>
                <a:lnTo>
                  <a:pt x="1483518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FC6735-6096-EF49-AFD1-EF9C39987328}"/>
              </a:ext>
            </a:extLst>
          </p:cNvPr>
          <p:cNvSpPr/>
          <p:nvPr/>
        </p:nvSpPr>
        <p:spPr>
          <a:xfrm>
            <a:off x="4294188" y="1839913"/>
            <a:ext cx="2401887" cy="495300"/>
          </a:xfrm>
          <a:custGeom>
            <a:avLst/>
            <a:gdLst>
              <a:gd name="connsiteX0" fmla="*/ 1697831 w 2402681"/>
              <a:gd name="connsiteY0" fmla="*/ 307182 h 495300"/>
              <a:gd name="connsiteX1" fmla="*/ 1243012 w 2402681"/>
              <a:gd name="connsiteY1" fmla="*/ 361950 h 495300"/>
              <a:gd name="connsiteX2" fmla="*/ 947737 w 2402681"/>
              <a:gd name="connsiteY2" fmla="*/ 407194 h 495300"/>
              <a:gd name="connsiteX3" fmla="*/ 747712 w 2402681"/>
              <a:gd name="connsiteY3" fmla="*/ 440532 h 495300"/>
              <a:gd name="connsiteX4" fmla="*/ 483394 w 2402681"/>
              <a:gd name="connsiteY4" fmla="*/ 488157 h 495300"/>
              <a:gd name="connsiteX5" fmla="*/ 442912 w 2402681"/>
              <a:gd name="connsiteY5" fmla="*/ 492919 h 495300"/>
              <a:gd name="connsiteX6" fmla="*/ 414337 w 2402681"/>
              <a:gd name="connsiteY6" fmla="*/ 495300 h 495300"/>
              <a:gd name="connsiteX7" fmla="*/ 388144 w 2402681"/>
              <a:gd name="connsiteY7" fmla="*/ 495300 h 495300"/>
              <a:gd name="connsiteX8" fmla="*/ 342900 w 2402681"/>
              <a:gd name="connsiteY8" fmla="*/ 488157 h 495300"/>
              <a:gd name="connsiteX9" fmla="*/ 302419 w 2402681"/>
              <a:gd name="connsiteY9" fmla="*/ 466725 h 495300"/>
              <a:gd name="connsiteX10" fmla="*/ 226219 w 2402681"/>
              <a:gd name="connsiteY10" fmla="*/ 414338 h 495300"/>
              <a:gd name="connsiteX11" fmla="*/ 138112 w 2402681"/>
              <a:gd name="connsiteY11" fmla="*/ 342900 h 495300"/>
              <a:gd name="connsiteX12" fmla="*/ 47625 w 2402681"/>
              <a:gd name="connsiteY12" fmla="*/ 259557 h 495300"/>
              <a:gd name="connsiteX13" fmla="*/ 4762 w 2402681"/>
              <a:gd name="connsiteY13" fmla="*/ 211932 h 495300"/>
              <a:gd name="connsiteX14" fmla="*/ 0 w 2402681"/>
              <a:gd name="connsiteY14" fmla="*/ 188119 h 495300"/>
              <a:gd name="connsiteX15" fmla="*/ 4762 w 2402681"/>
              <a:gd name="connsiteY15" fmla="*/ 166688 h 495300"/>
              <a:gd name="connsiteX16" fmla="*/ 19050 w 2402681"/>
              <a:gd name="connsiteY16" fmla="*/ 159544 h 495300"/>
              <a:gd name="connsiteX17" fmla="*/ 45244 w 2402681"/>
              <a:gd name="connsiteY17" fmla="*/ 157163 h 495300"/>
              <a:gd name="connsiteX18" fmla="*/ 78581 w 2402681"/>
              <a:gd name="connsiteY18" fmla="*/ 171450 h 495300"/>
              <a:gd name="connsiteX19" fmla="*/ 130969 w 2402681"/>
              <a:gd name="connsiteY19" fmla="*/ 204788 h 495300"/>
              <a:gd name="connsiteX20" fmla="*/ 190500 w 2402681"/>
              <a:gd name="connsiteY20" fmla="*/ 233363 h 495300"/>
              <a:gd name="connsiteX21" fmla="*/ 261937 w 2402681"/>
              <a:gd name="connsiteY21" fmla="*/ 254794 h 495300"/>
              <a:gd name="connsiteX22" fmla="*/ 328612 w 2402681"/>
              <a:gd name="connsiteY22" fmla="*/ 266700 h 495300"/>
              <a:gd name="connsiteX23" fmla="*/ 404812 w 2402681"/>
              <a:gd name="connsiteY23" fmla="*/ 273844 h 495300"/>
              <a:gd name="connsiteX24" fmla="*/ 497681 w 2402681"/>
              <a:gd name="connsiteY24" fmla="*/ 269082 h 495300"/>
              <a:gd name="connsiteX25" fmla="*/ 859631 w 2402681"/>
              <a:gd name="connsiteY25" fmla="*/ 230982 h 495300"/>
              <a:gd name="connsiteX26" fmla="*/ 1231106 w 2402681"/>
              <a:gd name="connsiteY26" fmla="*/ 176213 h 495300"/>
              <a:gd name="connsiteX27" fmla="*/ 1590675 w 2402681"/>
              <a:gd name="connsiteY27" fmla="*/ 114300 h 495300"/>
              <a:gd name="connsiteX28" fmla="*/ 1845469 w 2402681"/>
              <a:gd name="connsiteY28" fmla="*/ 66675 h 495300"/>
              <a:gd name="connsiteX29" fmla="*/ 1885950 w 2402681"/>
              <a:gd name="connsiteY29" fmla="*/ 45244 h 495300"/>
              <a:gd name="connsiteX30" fmla="*/ 1940719 w 2402681"/>
              <a:gd name="connsiteY30" fmla="*/ 21432 h 495300"/>
              <a:gd name="connsiteX31" fmla="*/ 1993106 w 2402681"/>
              <a:gd name="connsiteY31" fmla="*/ 7144 h 495300"/>
              <a:gd name="connsiteX32" fmla="*/ 2043112 w 2402681"/>
              <a:gd name="connsiteY32" fmla="*/ 0 h 495300"/>
              <a:gd name="connsiteX33" fmla="*/ 2135981 w 2402681"/>
              <a:gd name="connsiteY33" fmla="*/ 7144 h 495300"/>
              <a:gd name="connsiteX34" fmla="*/ 2221706 w 2402681"/>
              <a:gd name="connsiteY34" fmla="*/ 23813 h 495300"/>
              <a:gd name="connsiteX35" fmla="*/ 2297906 w 2402681"/>
              <a:gd name="connsiteY35" fmla="*/ 54769 h 495300"/>
              <a:gd name="connsiteX36" fmla="*/ 2338387 w 2402681"/>
              <a:gd name="connsiteY36" fmla="*/ 80963 h 495300"/>
              <a:gd name="connsiteX37" fmla="*/ 2362200 w 2402681"/>
              <a:gd name="connsiteY37" fmla="*/ 102394 h 495300"/>
              <a:gd name="connsiteX38" fmla="*/ 2381250 w 2402681"/>
              <a:gd name="connsiteY38" fmla="*/ 126207 h 495300"/>
              <a:gd name="connsiteX39" fmla="*/ 2395537 w 2402681"/>
              <a:gd name="connsiteY39" fmla="*/ 154782 h 495300"/>
              <a:gd name="connsiteX40" fmla="*/ 2402681 w 2402681"/>
              <a:gd name="connsiteY40" fmla="*/ 178594 h 495300"/>
              <a:gd name="connsiteX41" fmla="*/ 2400300 w 2402681"/>
              <a:gd name="connsiteY41" fmla="*/ 211932 h 495300"/>
              <a:gd name="connsiteX42" fmla="*/ 2386012 w 2402681"/>
              <a:gd name="connsiteY42" fmla="*/ 235744 h 495300"/>
              <a:gd name="connsiteX43" fmla="*/ 2357437 w 2402681"/>
              <a:gd name="connsiteY43" fmla="*/ 259557 h 495300"/>
              <a:gd name="connsiteX44" fmla="*/ 2316956 w 2402681"/>
              <a:gd name="connsiteY44" fmla="*/ 273844 h 495300"/>
              <a:gd name="connsiteX45" fmla="*/ 2250281 w 2402681"/>
              <a:gd name="connsiteY45" fmla="*/ 283369 h 495300"/>
              <a:gd name="connsiteX46" fmla="*/ 2121694 w 2402681"/>
              <a:gd name="connsiteY46" fmla="*/ 290513 h 495300"/>
              <a:gd name="connsiteX47" fmla="*/ 1955006 w 2402681"/>
              <a:gd name="connsiteY47" fmla="*/ 292894 h 495300"/>
              <a:gd name="connsiteX48" fmla="*/ 1697831 w 2402681"/>
              <a:gd name="connsiteY48" fmla="*/ 30718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02681" h="495300">
                <a:moveTo>
                  <a:pt x="1697831" y="307182"/>
                </a:moveTo>
                <a:lnTo>
                  <a:pt x="1243012" y="361950"/>
                </a:lnTo>
                <a:lnTo>
                  <a:pt x="947737" y="407194"/>
                </a:lnTo>
                <a:lnTo>
                  <a:pt x="747712" y="440532"/>
                </a:lnTo>
                <a:lnTo>
                  <a:pt x="483394" y="488157"/>
                </a:lnTo>
                <a:lnTo>
                  <a:pt x="442912" y="492919"/>
                </a:lnTo>
                <a:lnTo>
                  <a:pt x="414337" y="495300"/>
                </a:lnTo>
                <a:lnTo>
                  <a:pt x="388144" y="495300"/>
                </a:lnTo>
                <a:lnTo>
                  <a:pt x="342900" y="488157"/>
                </a:lnTo>
                <a:lnTo>
                  <a:pt x="302419" y="466725"/>
                </a:lnTo>
                <a:lnTo>
                  <a:pt x="226219" y="414338"/>
                </a:lnTo>
                <a:lnTo>
                  <a:pt x="138112" y="342900"/>
                </a:lnTo>
                <a:lnTo>
                  <a:pt x="47625" y="259557"/>
                </a:lnTo>
                <a:lnTo>
                  <a:pt x="4762" y="211932"/>
                </a:lnTo>
                <a:lnTo>
                  <a:pt x="0" y="188119"/>
                </a:lnTo>
                <a:lnTo>
                  <a:pt x="4762" y="166688"/>
                </a:lnTo>
                <a:lnTo>
                  <a:pt x="19050" y="159544"/>
                </a:lnTo>
                <a:lnTo>
                  <a:pt x="45244" y="157163"/>
                </a:lnTo>
                <a:lnTo>
                  <a:pt x="78581" y="171450"/>
                </a:lnTo>
                <a:lnTo>
                  <a:pt x="130969" y="204788"/>
                </a:lnTo>
                <a:lnTo>
                  <a:pt x="190500" y="233363"/>
                </a:lnTo>
                <a:lnTo>
                  <a:pt x="261937" y="254794"/>
                </a:lnTo>
                <a:lnTo>
                  <a:pt x="328612" y="266700"/>
                </a:lnTo>
                <a:lnTo>
                  <a:pt x="404812" y="273844"/>
                </a:lnTo>
                <a:lnTo>
                  <a:pt x="497681" y="269082"/>
                </a:lnTo>
                <a:lnTo>
                  <a:pt x="859631" y="230982"/>
                </a:lnTo>
                <a:lnTo>
                  <a:pt x="1231106" y="176213"/>
                </a:lnTo>
                <a:lnTo>
                  <a:pt x="1590675" y="114300"/>
                </a:lnTo>
                <a:lnTo>
                  <a:pt x="1845469" y="66675"/>
                </a:lnTo>
                <a:lnTo>
                  <a:pt x="1885950" y="45244"/>
                </a:lnTo>
                <a:lnTo>
                  <a:pt x="1940719" y="21432"/>
                </a:lnTo>
                <a:lnTo>
                  <a:pt x="1993106" y="7144"/>
                </a:lnTo>
                <a:lnTo>
                  <a:pt x="2043112" y="0"/>
                </a:lnTo>
                <a:lnTo>
                  <a:pt x="2135981" y="7144"/>
                </a:lnTo>
                <a:lnTo>
                  <a:pt x="2221706" y="23813"/>
                </a:lnTo>
                <a:lnTo>
                  <a:pt x="2297906" y="54769"/>
                </a:lnTo>
                <a:lnTo>
                  <a:pt x="2338387" y="80963"/>
                </a:lnTo>
                <a:lnTo>
                  <a:pt x="2362200" y="102394"/>
                </a:lnTo>
                <a:lnTo>
                  <a:pt x="2381250" y="126207"/>
                </a:lnTo>
                <a:lnTo>
                  <a:pt x="2395537" y="154782"/>
                </a:lnTo>
                <a:lnTo>
                  <a:pt x="2402681" y="178594"/>
                </a:lnTo>
                <a:lnTo>
                  <a:pt x="2400300" y="211932"/>
                </a:lnTo>
                <a:lnTo>
                  <a:pt x="2386012" y="235744"/>
                </a:lnTo>
                <a:lnTo>
                  <a:pt x="2357437" y="259557"/>
                </a:lnTo>
                <a:lnTo>
                  <a:pt x="2316956" y="273844"/>
                </a:lnTo>
                <a:lnTo>
                  <a:pt x="2250281" y="283369"/>
                </a:lnTo>
                <a:lnTo>
                  <a:pt x="2121694" y="290513"/>
                </a:lnTo>
                <a:lnTo>
                  <a:pt x="1955006" y="292894"/>
                </a:lnTo>
                <a:lnTo>
                  <a:pt x="1697831" y="3071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86C59AA-00BB-4241-8068-5CB134C82C85}"/>
              </a:ext>
            </a:extLst>
          </p:cNvPr>
          <p:cNvSpPr/>
          <p:nvPr/>
        </p:nvSpPr>
        <p:spPr>
          <a:xfrm>
            <a:off x="4191000" y="3716338"/>
            <a:ext cx="385763" cy="882650"/>
          </a:xfrm>
          <a:custGeom>
            <a:avLst/>
            <a:gdLst>
              <a:gd name="connsiteX0" fmla="*/ 128588 w 385763"/>
              <a:gd name="connsiteY0" fmla="*/ 535782 h 881063"/>
              <a:gd name="connsiteX1" fmla="*/ 121444 w 385763"/>
              <a:gd name="connsiteY1" fmla="*/ 316707 h 881063"/>
              <a:gd name="connsiteX2" fmla="*/ 116681 w 385763"/>
              <a:gd name="connsiteY2" fmla="*/ 259557 h 881063"/>
              <a:gd name="connsiteX3" fmla="*/ 109538 w 385763"/>
              <a:gd name="connsiteY3" fmla="*/ 209550 h 881063"/>
              <a:gd name="connsiteX4" fmla="*/ 97631 w 385763"/>
              <a:gd name="connsiteY4" fmla="*/ 169069 h 881063"/>
              <a:gd name="connsiteX5" fmla="*/ 80963 w 385763"/>
              <a:gd name="connsiteY5" fmla="*/ 130969 h 881063"/>
              <a:gd name="connsiteX6" fmla="*/ 59531 w 385763"/>
              <a:gd name="connsiteY6" fmla="*/ 92869 h 881063"/>
              <a:gd name="connsiteX7" fmla="*/ 28575 w 385763"/>
              <a:gd name="connsiteY7" fmla="*/ 66675 h 881063"/>
              <a:gd name="connsiteX8" fmla="*/ 9525 w 385763"/>
              <a:gd name="connsiteY8" fmla="*/ 52388 h 881063"/>
              <a:gd name="connsiteX9" fmla="*/ 0 w 385763"/>
              <a:gd name="connsiteY9" fmla="*/ 38100 h 881063"/>
              <a:gd name="connsiteX10" fmla="*/ 4763 w 385763"/>
              <a:gd name="connsiteY10" fmla="*/ 19050 h 881063"/>
              <a:gd name="connsiteX11" fmla="*/ 30956 w 385763"/>
              <a:gd name="connsiteY11" fmla="*/ 2382 h 881063"/>
              <a:gd name="connsiteX12" fmla="*/ 92869 w 385763"/>
              <a:gd name="connsiteY12" fmla="*/ 0 h 881063"/>
              <a:gd name="connsiteX13" fmla="*/ 190500 w 385763"/>
              <a:gd name="connsiteY13" fmla="*/ 14288 h 881063"/>
              <a:gd name="connsiteX14" fmla="*/ 230981 w 385763"/>
              <a:gd name="connsiteY14" fmla="*/ 26194 h 881063"/>
              <a:gd name="connsiteX15" fmla="*/ 285750 w 385763"/>
              <a:gd name="connsiteY15" fmla="*/ 166688 h 881063"/>
              <a:gd name="connsiteX16" fmla="*/ 352425 w 385763"/>
              <a:gd name="connsiteY16" fmla="*/ 616744 h 881063"/>
              <a:gd name="connsiteX17" fmla="*/ 385763 w 385763"/>
              <a:gd name="connsiteY17" fmla="*/ 778669 h 881063"/>
              <a:gd name="connsiteX18" fmla="*/ 321469 w 385763"/>
              <a:gd name="connsiteY18" fmla="*/ 859632 h 881063"/>
              <a:gd name="connsiteX19" fmla="*/ 297656 w 385763"/>
              <a:gd name="connsiteY19" fmla="*/ 881063 h 881063"/>
              <a:gd name="connsiteX20" fmla="*/ 271463 w 385763"/>
              <a:gd name="connsiteY20" fmla="*/ 881063 h 881063"/>
              <a:gd name="connsiteX21" fmla="*/ 235744 w 385763"/>
              <a:gd name="connsiteY21" fmla="*/ 869157 h 881063"/>
              <a:gd name="connsiteX22" fmla="*/ 209550 w 385763"/>
              <a:gd name="connsiteY22" fmla="*/ 850107 h 881063"/>
              <a:gd name="connsiteX23" fmla="*/ 180975 w 385763"/>
              <a:gd name="connsiteY23" fmla="*/ 819150 h 881063"/>
              <a:gd name="connsiteX24" fmla="*/ 159544 w 385763"/>
              <a:gd name="connsiteY24" fmla="*/ 778669 h 881063"/>
              <a:gd name="connsiteX25" fmla="*/ 140494 w 385763"/>
              <a:gd name="connsiteY25" fmla="*/ 723900 h 881063"/>
              <a:gd name="connsiteX26" fmla="*/ 130969 w 385763"/>
              <a:gd name="connsiteY26" fmla="*/ 664369 h 881063"/>
              <a:gd name="connsiteX27" fmla="*/ 128588 w 385763"/>
              <a:gd name="connsiteY27" fmla="*/ 535782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5763" h="881063">
                <a:moveTo>
                  <a:pt x="128588" y="535782"/>
                </a:moveTo>
                <a:lnTo>
                  <a:pt x="121444" y="316707"/>
                </a:lnTo>
                <a:lnTo>
                  <a:pt x="116681" y="259557"/>
                </a:lnTo>
                <a:lnTo>
                  <a:pt x="109538" y="209550"/>
                </a:lnTo>
                <a:lnTo>
                  <a:pt x="97631" y="169069"/>
                </a:lnTo>
                <a:lnTo>
                  <a:pt x="80963" y="130969"/>
                </a:lnTo>
                <a:lnTo>
                  <a:pt x="59531" y="92869"/>
                </a:lnTo>
                <a:lnTo>
                  <a:pt x="28575" y="66675"/>
                </a:lnTo>
                <a:lnTo>
                  <a:pt x="9525" y="52388"/>
                </a:lnTo>
                <a:lnTo>
                  <a:pt x="0" y="38100"/>
                </a:lnTo>
                <a:lnTo>
                  <a:pt x="4763" y="19050"/>
                </a:lnTo>
                <a:lnTo>
                  <a:pt x="30956" y="2382"/>
                </a:lnTo>
                <a:lnTo>
                  <a:pt x="92869" y="0"/>
                </a:lnTo>
                <a:lnTo>
                  <a:pt x="190500" y="14288"/>
                </a:lnTo>
                <a:lnTo>
                  <a:pt x="230981" y="26194"/>
                </a:lnTo>
                <a:lnTo>
                  <a:pt x="285750" y="166688"/>
                </a:lnTo>
                <a:lnTo>
                  <a:pt x="352425" y="616744"/>
                </a:lnTo>
                <a:lnTo>
                  <a:pt x="385763" y="778669"/>
                </a:lnTo>
                <a:lnTo>
                  <a:pt x="321469" y="859632"/>
                </a:lnTo>
                <a:lnTo>
                  <a:pt x="297656" y="881063"/>
                </a:lnTo>
                <a:lnTo>
                  <a:pt x="271463" y="881063"/>
                </a:lnTo>
                <a:lnTo>
                  <a:pt x="235744" y="869157"/>
                </a:lnTo>
                <a:lnTo>
                  <a:pt x="209550" y="850107"/>
                </a:lnTo>
                <a:lnTo>
                  <a:pt x="180975" y="819150"/>
                </a:lnTo>
                <a:lnTo>
                  <a:pt x="159544" y="778669"/>
                </a:lnTo>
                <a:lnTo>
                  <a:pt x="140494" y="723900"/>
                </a:lnTo>
                <a:lnTo>
                  <a:pt x="130969" y="664369"/>
                </a:lnTo>
                <a:cubicBezTo>
                  <a:pt x="130175" y="621507"/>
                  <a:pt x="129382" y="578644"/>
                  <a:pt x="128588" y="53578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853E67-03AC-694B-8957-C600BCA7536A}"/>
              </a:ext>
            </a:extLst>
          </p:cNvPr>
          <p:cNvSpPr/>
          <p:nvPr/>
        </p:nvSpPr>
        <p:spPr>
          <a:xfrm>
            <a:off x="3986213" y="5148263"/>
            <a:ext cx="3084512" cy="501650"/>
          </a:xfrm>
          <a:custGeom>
            <a:avLst/>
            <a:gdLst>
              <a:gd name="connsiteX0" fmla="*/ 1455964 w 3083378"/>
              <a:gd name="connsiteY0" fmla="*/ 337457 h 500743"/>
              <a:gd name="connsiteX1" fmla="*/ 987878 w 3083378"/>
              <a:gd name="connsiteY1" fmla="*/ 402771 h 500743"/>
              <a:gd name="connsiteX2" fmla="*/ 664028 w 3083378"/>
              <a:gd name="connsiteY2" fmla="*/ 454478 h 500743"/>
              <a:gd name="connsiteX3" fmla="*/ 574221 w 3083378"/>
              <a:gd name="connsiteY3" fmla="*/ 468086 h 500743"/>
              <a:gd name="connsiteX4" fmla="*/ 530678 w 3083378"/>
              <a:gd name="connsiteY4" fmla="*/ 489857 h 500743"/>
              <a:gd name="connsiteX5" fmla="*/ 508907 w 3083378"/>
              <a:gd name="connsiteY5" fmla="*/ 498021 h 500743"/>
              <a:gd name="connsiteX6" fmla="*/ 487136 w 3083378"/>
              <a:gd name="connsiteY6" fmla="*/ 500743 h 500743"/>
              <a:gd name="connsiteX7" fmla="*/ 454478 w 3083378"/>
              <a:gd name="connsiteY7" fmla="*/ 498021 h 500743"/>
              <a:gd name="connsiteX8" fmla="*/ 408214 w 3083378"/>
              <a:gd name="connsiteY8" fmla="*/ 487136 h 500743"/>
              <a:gd name="connsiteX9" fmla="*/ 329293 w 3083378"/>
              <a:gd name="connsiteY9" fmla="*/ 457200 h 500743"/>
              <a:gd name="connsiteX10" fmla="*/ 174171 w 3083378"/>
              <a:gd name="connsiteY10" fmla="*/ 383721 h 500743"/>
              <a:gd name="connsiteX11" fmla="*/ 70757 w 3083378"/>
              <a:gd name="connsiteY11" fmla="*/ 318407 h 500743"/>
              <a:gd name="connsiteX12" fmla="*/ 27214 w 3083378"/>
              <a:gd name="connsiteY12" fmla="*/ 285750 h 500743"/>
              <a:gd name="connsiteX13" fmla="*/ 8164 w 3083378"/>
              <a:gd name="connsiteY13" fmla="*/ 258536 h 500743"/>
              <a:gd name="connsiteX14" fmla="*/ 0 w 3083378"/>
              <a:gd name="connsiteY14" fmla="*/ 231321 h 500743"/>
              <a:gd name="connsiteX15" fmla="*/ 5443 w 3083378"/>
              <a:gd name="connsiteY15" fmla="*/ 217714 h 500743"/>
              <a:gd name="connsiteX16" fmla="*/ 24493 w 3083378"/>
              <a:gd name="connsiteY16" fmla="*/ 204107 h 500743"/>
              <a:gd name="connsiteX17" fmla="*/ 73478 w 3083378"/>
              <a:gd name="connsiteY17" fmla="*/ 201386 h 500743"/>
              <a:gd name="connsiteX18" fmla="*/ 146957 w 3083378"/>
              <a:gd name="connsiteY18" fmla="*/ 217714 h 500743"/>
              <a:gd name="connsiteX19" fmla="*/ 269421 w 3083378"/>
              <a:gd name="connsiteY19" fmla="*/ 253093 h 500743"/>
              <a:gd name="connsiteX20" fmla="*/ 332014 w 3083378"/>
              <a:gd name="connsiteY20" fmla="*/ 266700 h 500743"/>
              <a:gd name="connsiteX21" fmla="*/ 397328 w 3083378"/>
              <a:gd name="connsiteY21" fmla="*/ 269421 h 500743"/>
              <a:gd name="connsiteX22" fmla="*/ 468086 w 3083378"/>
              <a:gd name="connsiteY22" fmla="*/ 261257 h 500743"/>
              <a:gd name="connsiteX23" fmla="*/ 669471 w 3083378"/>
              <a:gd name="connsiteY23" fmla="*/ 234043 h 500743"/>
              <a:gd name="connsiteX24" fmla="*/ 1205593 w 3083378"/>
              <a:gd name="connsiteY24" fmla="*/ 179614 h 500743"/>
              <a:gd name="connsiteX25" fmla="*/ 1880507 w 3083378"/>
              <a:gd name="connsiteY25" fmla="*/ 108857 h 500743"/>
              <a:gd name="connsiteX26" fmla="*/ 2397578 w 3083378"/>
              <a:gd name="connsiteY26" fmla="*/ 57150 h 500743"/>
              <a:gd name="connsiteX27" fmla="*/ 2533650 w 3083378"/>
              <a:gd name="connsiteY27" fmla="*/ 43543 h 500743"/>
              <a:gd name="connsiteX28" fmla="*/ 2590800 w 3083378"/>
              <a:gd name="connsiteY28" fmla="*/ 21771 h 500743"/>
              <a:gd name="connsiteX29" fmla="*/ 2647950 w 3083378"/>
              <a:gd name="connsiteY29" fmla="*/ 5443 h 500743"/>
              <a:gd name="connsiteX30" fmla="*/ 2705100 w 3083378"/>
              <a:gd name="connsiteY30" fmla="*/ 0 h 500743"/>
              <a:gd name="connsiteX31" fmla="*/ 2773136 w 3083378"/>
              <a:gd name="connsiteY31" fmla="*/ 5443 h 500743"/>
              <a:gd name="connsiteX32" fmla="*/ 2852057 w 3083378"/>
              <a:gd name="connsiteY32" fmla="*/ 27214 h 500743"/>
              <a:gd name="connsiteX33" fmla="*/ 2922814 w 3083378"/>
              <a:gd name="connsiteY33" fmla="*/ 59871 h 500743"/>
              <a:gd name="connsiteX34" fmla="*/ 3001736 w 3083378"/>
              <a:gd name="connsiteY34" fmla="*/ 108857 h 500743"/>
              <a:gd name="connsiteX35" fmla="*/ 3045278 w 3083378"/>
              <a:gd name="connsiteY35" fmla="*/ 144236 h 500743"/>
              <a:gd name="connsiteX36" fmla="*/ 3064328 w 3083378"/>
              <a:gd name="connsiteY36" fmla="*/ 174171 h 500743"/>
              <a:gd name="connsiteX37" fmla="*/ 3077936 w 3083378"/>
              <a:gd name="connsiteY37" fmla="*/ 206828 h 500743"/>
              <a:gd name="connsiteX38" fmla="*/ 3083378 w 3083378"/>
              <a:gd name="connsiteY38" fmla="*/ 244928 h 500743"/>
              <a:gd name="connsiteX39" fmla="*/ 3072493 w 3083378"/>
              <a:gd name="connsiteY39" fmla="*/ 280307 h 500743"/>
              <a:gd name="connsiteX40" fmla="*/ 3042557 w 3083378"/>
              <a:gd name="connsiteY40" fmla="*/ 304800 h 500743"/>
              <a:gd name="connsiteX41" fmla="*/ 3007178 w 3083378"/>
              <a:gd name="connsiteY41" fmla="*/ 312964 h 500743"/>
              <a:gd name="connsiteX42" fmla="*/ 2903764 w 3083378"/>
              <a:gd name="connsiteY42" fmla="*/ 310243 h 500743"/>
              <a:gd name="connsiteX43" fmla="*/ 2593521 w 3083378"/>
              <a:gd name="connsiteY43" fmla="*/ 291193 h 500743"/>
              <a:gd name="connsiteX44" fmla="*/ 2280557 w 3083378"/>
              <a:gd name="connsiteY44" fmla="*/ 291193 h 500743"/>
              <a:gd name="connsiteX45" fmla="*/ 2035628 w 3083378"/>
              <a:gd name="connsiteY45" fmla="*/ 293914 h 500743"/>
              <a:gd name="connsiteX46" fmla="*/ 1793421 w 3083378"/>
              <a:gd name="connsiteY46" fmla="*/ 307521 h 500743"/>
              <a:gd name="connsiteX47" fmla="*/ 1455964 w 3083378"/>
              <a:gd name="connsiteY47" fmla="*/ 337457 h 500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83378" h="500743">
                <a:moveTo>
                  <a:pt x="1455964" y="337457"/>
                </a:moveTo>
                <a:lnTo>
                  <a:pt x="987878" y="402771"/>
                </a:lnTo>
                <a:lnTo>
                  <a:pt x="664028" y="454478"/>
                </a:lnTo>
                <a:lnTo>
                  <a:pt x="574221" y="468086"/>
                </a:lnTo>
                <a:lnTo>
                  <a:pt x="530678" y="489857"/>
                </a:lnTo>
                <a:lnTo>
                  <a:pt x="508907" y="498021"/>
                </a:lnTo>
                <a:lnTo>
                  <a:pt x="487136" y="500743"/>
                </a:lnTo>
                <a:lnTo>
                  <a:pt x="454478" y="498021"/>
                </a:lnTo>
                <a:lnTo>
                  <a:pt x="408214" y="487136"/>
                </a:lnTo>
                <a:lnTo>
                  <a:pt x="329293" y="457200"/>
                </a:lnTo>
                <a:lnTo>
                  <a:pt x="174171" y="383721"/>
                </a:lnTo>
                <a:lnTo>
                  <a:pt x="70757" y="318407"/>
                </a:lnTo>
                <a:lnTo>
                  <a:pt x="27214" y="285750"/>
                </a:lnTo>
                <a:lnTo>
                  <a:pt x="8164" y="258536"/>
                </a:lnTo>
                <a:lnTo>
                  <a:pt x="0" y="231321"/>
                </a:lnTo>
                <a:lnTo>
                  <a:pt x="5443" y="217714"/>
                </a:lnTo>
                <a:lnTo>
                  <a:pt x="24493" y="204107"/>
                </a:lnTo>
                <a:lnTo>
                  <a:pt x="73478" y="201386"/>
                </a:lnTo>
                <a:lnTo>
                  <a:pt x="146957" y="217714"/>
                </a:lnTo>
                <a:lnTo>
                  <a:pt x="269421" y="253093"/>
                </a:lnTo>
                <a:lnTo>
                  <a:pt x="332014" y="266700"/>
                </a:lnTo>
                <a:lnTo>
                  <a:pt x="397328" y="269421"/>
                </a:lnTo>
                <a:lnTo>
                  <a:pt x="468086" y="261257"/>
                </a:lnTo>
                <a:lnTo>
                  <a:pt x="669471" y="234043"/>
                </a:lnTo>
                <a:lnTo>
                  <a:pt x="1205593" y="179614"/>
                </a:lnTo>
                <a:lnTo>
                  <a:pt x="1880507" y="108857"/>
                </a:lnTo>
                <a:lnTo>
                  <a:pt x="2397578" y="57150"/>
                </a:lnTo>
                <a:lnTo>
                  <a:pt x="2533650" y="43543"/>
                </a:lnTo>
                <a:lnTo>
                  <a:pt x="2590800" y="21771"/>
                </a:lnTo>
                <a:lnTo>
                  <a:pt x="2647950" y="5443"/>
                </a:lnTo>
                <a:lnTo>
                  <a:pt x="2705100" y="0"/>
                </a:lnTo>
                <a:lnTo>
                  <a:pt x="2773136" y="5443"/>
                </a:lnTo>
                <a:lnTo>
                  <a:pt x="2852057" y="27214"/>
                </a:lnTo>
                <a:lnTo>
                  <a:pt x="2922814" y="59871"/>
                </a:lnTo>
                <a:lnTo>
                  <a:pt x="3001736" y="108857"/>
                </a:lnTo>
                <a:lnTo>
                  <a:pt x="3045278" y="144236"/>
                </a:lnTo>
                <a:lnTo>
                  <a:pt x="3064328" y="174171"/>
                </a:lnTo>
                <a:lnTo>
                  <a:pt x="3077936" y="206828"/>
                </a:lnTo>
                <a:lnTo>
                  <a:pt x="3083378" y="244928"/>
                </a:lnTo>
                <a:lnTo>
                  <a:pt x="3072493" y="280307"/>
                </a:lnTo>
                <a:lnTo>
                  <a:pt x="3042557" y="304800"/>
                </a:lnTo>
                <a:lnTo>
                  <a:pt x="3007178" y="312964"/>
                </a:lnTo>
                <a:lnTo>
                  <a:pt x="2903764" y="310243"/>
                </a:lnTo>
                <a:lnTo>
                  <a:pt x="2593521" y="291193"/>
                </a:lnTo>
                <a:lnTo>
                  <a:pt x="2280557" y="291193"/>
                </a:lnTo>
                <a:lnTo>
                  <a:pt x="2035628" y="293914"/>
                </a:lnTo>
                <a:lnTo>
                  <a:pt x="1793421" y="307521"/>
                </a:lnTo>
                <a:lnTo>
                  <a:pt x="1455964" y="337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0A789AB-9C51-9C4A-8424-A47B334F6EE6}"/>
              </a:ext>
            </a:extLst>
          </p:cNvPr>
          <p:cNvSpPr/>
          <p:nvPr/>
        </p:nvSpPr>
        <p:spPr>
          <a:xfrm rot="16200000">
            <a:off x="1429544" y="3421857"/>
            <a:ext cx="4197350" cy="512762"/>
          </a:xfrm>
          <a:custGeom>
            <a:avLst/>
            <a:gdLst>
              <a:gd name="connsiteX0" fmla="*/ 1443975 w 4197767"/>
              <a:gd name="connsiteY0" fmla="*/ 402477 h 511923"/>
              <a:gd name="connsiteX1" fmla="*/ 1045028 w 4197767"/>
              <a:gd name="connsiteY1" fmla="*/ 391886 h 511923"/>
              <a:gd name="connsiteX2" fmla="*/ 699039 w 4197767"/>
              <a:gd name="connsiteY2" fmla="*/ 384825 h 511923"/>
              <a:gd name="connsiteX3" fmla="*/ 254196 w 4197767"/>
              <a:gd name="connsiteY3" fmla="*/ 381294 h 511923"/>
              <a:gd name="connsiteX4" fmla="*/ 141220 w 4197767"/>
              <a:gd name="connsiteY4" fmla="*/ 381294 h 511923"/>
              <a:gd name="connsiteX5" fmla="*/ 74140 w 4197767"/>
              <a:gd name="connsiteY5" fmla="*/ 370703 h 511923"/>
              <a:gd name="connsiteX6" fmla="*/ 38835 w 4197767"/>
              <a:gd name="connsiteY6" fmla="*/ 356581 h 511923"/>
              <a:gd name="connsiteX7" fmla="*/ 14122 w 4197767"/>
              <a:gd name="connsiteY7" fmla="*/ 328337 h 511923"/>
              <a:gd name="connsiteX8" fmla="*/ 0 w 4197767"/>
              <a:gd name="connsiteY8" fmla="*/ 282440 h 511923"/>
              <a:gd name="connsiteX9" fmla="*/ 7061 w 4197767"/>
              <a:gd name="connsiteY9" fmla="*/ 233013 h 511923"/>
              <a:gd name="connsiteX10" fmla="*/ 38835 w 4197767"/>
              <a:gd name="connsiteY10" fmla="*/ 187117 h 511923"/>
              <a:gd name="connsiteX11" fmla="*/ 84732 w 4197767"/>
              <a:gd name="connsiteY11" fmla="*/ 158873 h 511923"/>
              <a:gd name="connsiteX12" fmla="*/ 144750 w 4197767"/>
              <a:gd name="connsiteY12" fmla="*/ 137689 h 511923"/>
              <a:gd name="connsiteX13" fmla="*/ 250666 w 4197767"/>
              <a:gd name="connsiteY13" fmla="*/ 105915 h 511923"/>
              <a:gd name="connsiteX14" fmla="*/ 413069 w 4197767"/>
              <a:gd name="connsiteY14" fmla="*/ 67079 h 511923"/>
              <a:gd name="connsiteX15" fmla="*/ 511923 w 4197767"/>
              <a:gd name="connsiteY15" fmla="*/ 88262 h 511923"/>
              <a:gd name="connsiteX16" fmla="*/ 614307 w 4197767"/>
              <a:gd name="connsiteY16" fmla="*/ 105915 h 511923"/>
              <a:gd name="connsiteX17" fmla="*/ 759058 w 4197767"/>
              <a:gd name="connsiteY17" fmla="*/ 130628 h 511923"/>
              <a:gd name="connsiteX18" fmla="*/ 928522 w 4197767"/>
              <a:gd name="connsiteY18" fmla="*/ 151811 h 511923"/>
              <a:gd name="connsiteX19" fmla="*/ 1140352 w 4197767"/>
              <a:gd name="connsiteY19" fmla="*/ 165934 h 511923"/>
              <a:gd name="connsiteX20" fmla="*/ 1578134 w 4197767"/>
              <a:gd name="connsiteY20" fmla="*/ 176525 h 511923"/>
              <a:gd name="connsiteX21" fmla="*/ 2301887 w 4197767"/>
              <a:gd name="connsiteY21" fmla="*/ 176525 h 511923"/>
              <a:gd name="connsiteX22" fmla="*/ 3064476 w 4197767"/>
              <a:gd name="connsiteY22" fmla="*/ 197708 h 511923"/>
              <a:gd name="connsiteX23" fmla="*/ 3417526 w 4197767"/>
              <a:gd name="connsiteY23" fmla="*/ 201239 h 511923"/>
              <a:gd name="connsiteX24" fmla="*/ 3823533 w 4197767"/>
              <a:gd name="connsiteY24" fmla="*/ 201239 h 511923"/>
              <a:gd name="connsiteX25" fmla="*/ 3932979 w 4197767"/>
              <a:gd name="connsiteY25" fmla="*/ 197708 h 511923"/>
              <a:gd name="connsiteX26" fmla="*/ 3968284 w 4197767"/>
              <a:gd name="connsiteY26" fmla="*/ 190647 h 511923"/>
              <a:gd name="connsiteX27" fmla="*/ 4010650 w 4197767"/>
              <a:gd name="connsiteY27" fmla="*/ 169464 h 511923"/>
              <a:gd name="connsiteX28" fmla="*/ 4063608 w 4197767"/>
              <a:gd name="connsiteY28" fmla="*/ 123567 h 511923"/>
              <a:gd name="connsiteX29" fmla="*/ 4084791 w 4197767"/>
              <a:gd name="connsiteY29" fmla="*/ 81201 h 511923"/>
              <a:gd name="connsiteX30" fmla="*/ 4105974 w 4197767"/>
              <a:gd name="connsiteY30" fmla="*/ 38835 h 511923"/>
              <a:gd name="connsiteX31" fmla="*/ 4130687 w 4197767"/>
              <a:gd name="connsiteY31" fmla="*/ 14122 h 511923"/>
              <a:gd name="connsiteX32" fmla="*/ 4155401 w 4197767"/>
              <a:gd name="connsiteY32" fmla="*/ 0 h 511923"/>
              <a:gd name="connsiteX33" fmla="*/ 4180114 w 4197767"/>
              <a:gd name="connsiteY33" fmla="*/ 0 h 511923"/>
              <a:gd name="connsiteX34" fmla="*/ 4194236 w 4197767"/>
              <a:gd name="connsiteY34" fmla="*/ 17652 h 511923"/>
              <a:gd name="connsiteX35" fmla="*/ 4197767 w 4197767"/>
              <a:gd name="connsiteY35" fmla="*/ 38835 h 511923"/>
              <a:gd name="connsiteX36" fmla="*/ 4190706 w 4197767"/>
              <a:gd name="connsiteY36" fmla="*/ 105915 h 511923"/>
              <a:gd name="connsiteX37" fmla="*/ 4169523 w 4197767"/>
              <a:gd name="connsiteY37" fmla="*/ 187117 h 511923"/>
              <a:gd name="connsiteX38" fmla="*/ 4141279 w 4197767"/>
              <a:gd name="connsiteY38" fmla="*/ 271849 h 511923"/>
              <a:gd name="connsiteX39" fmla="*/ 4113035 w 4197767"/>
              <a:gd name="connsiteY39" fmla="*/ 345989 h 511923"/>
              <a:gd name="connsiteX40" fmla="*/ 4070669 w 4197767"/>
              <a:gd name="connsiteY40" fmla="*/ 416599 h 511923"/>
              <a:gd name="connsiteX41" fmla="*/ 4010650 w 4197767"/>
              <a:gd name="connsiteY41" fmla="*/ 483679 h 511923"/>
              <a:gd name="connsiteX42" fmla="*/ 3975345 w 4197767"/>
              <a:gd name="connsiteY42" fmla="*/ 508392 h 511923"/>
              <a:gd name="connsiteX43" fmla="*/ 3936510 w 4197767"/>
              <a:gd name="connsiteY43" fmla="*/ 511923 h 511923"/>
              <a:gd name="connsiteX44" fmla="*/ 3883552 w 4197767"/>
              <a:gd name="connsiteY44" fmla="*/ 508392 h 511923"/>
              <a:gd name="connsiteX45" fmla="*/ 3823533 w 4197767"/>
              <a:gd name="connsiteY45" fmla="*/ 497801 h 511923"/>
              <a:gd name="connsiteX46" fmla="*/ 3745862 w 4197767"/>
              <a:gd name="connsiteY46" fmla="*/ 480148 h 511923"/>
              <a:gd name="connsiteX47" fmla="*/ 3103311 w 4197767"/>
              <a:gd name="connsiteY47" fmla="*/ 444843 h 511923"/>
              <a:gd name="connsiteX48" fmla="*/ 2919725 w 4197767"/>
              <a:gd name="connsiteY48" fmla="*/ 427191 h 511923"/>
              <a:gd name="connsiteX49" fmla="*/ 2361906 w 4197767"/>
              <a:gd name="connsiteY49" fmla="*/ 416599 h 511923"/>
              <a:gd name="connsiteX50" fmla="*/ 1443975 w 4197767"/>
              <a:gd name="connsiteY50" fmla="*/ 402477 h 51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197767" h="511923">
                <a:moveTo>
                  <a:pt x="1443975" y="402477"/>
                </a:moveTo>
                <a:lnTo>
                  <a:pt x="1045028" y="391886"/>
                </a:lnTo>
                <a:lnTo>
                  <a:pt x="699039" y="384825"/>
                </a:lnTo>
                <a:lnTo>
                  <a:pt x="254196" y="381294"/>
                </a:lnTo>
                <a:lnTo>
                  <a:pt x="141220" y="381294"/>
                </a:lnTo>
                <a:lnTo>
                  <a:pt x="74140" y="370703"/>
                </a:lnTo>
                <a:lnTo>
                  <a:pt x="38835" y="356581"/>
                </a:lnTo>
                <a:lnTo>
                  <a:pt x="14122" y="328337"/>
                </a:lnTo>
                <a:lnTo>
                  <a:pt x="0" y="282440"/>
                </a:lnTo>
                <a:lnTo>
                  <a:pt x="7061" y="233013"/>
                </a:lnTo>
                <a:lnTo>
                  <a:pt x="38835" y="187117"/>
                </a:lnTo>
                <a:lnTo>
                  <a:pt x="84732" y="158873"/>
                </a:lnTo>
                <a:lnTo>
                  <a:pt x="144750" y="137689"/>
                </a:lnTo>
                <a:lnTo>
                  <a:pt x="250666" y="105915"/>
                </a:lnTo>
                <a:lnTo>
                  <a:pt x="413069" y="67079"/>
                </a:lnTo>
                <a:lnTo>
                  <a:pt x="511923" y="88262"/>
                </a:lnTo>
                <a:lnTo>
                  <a:pt x="614307" y="105915"/>
                </a:lnTo>
                <a:lnTo>
                  <a:pt x="759058" y="130628"/>
                </a:lnTo>
                <a:lnTo>
                  <a:pt x="928522" y="151811"/>
                </a:lnTo>
                <a:lnTo>
                  <a:pt x="1140352" y="165934"/>
                </a:lnTo>
                <a:lnTo>
                  <a:pt x="1578134" y="176525"/>
                </a:lnTo>
                <a:lnTo>
                  <a:pt x="2301887" y="176525"/>
                </a:lnTo>
                <a:lnTo>
                  <a:pt x="3064476" y="197708"/>
                </a:lnTo>
                <a:lnTo>
                  <a:pt x="3417526" y="201239"/>
                </a:lnTo>
                <a:lnTo>
                  <a:pt x="3823533" y="201239"/>
                </a:lnTo>
                <a:lnTo>
                  <a:pt x="3932979" y="197708"/>
                </a:lnTo>
                <a:lnTo>
                  <a:pt x="3968284" y="190647"/>
                </a:lnTo>
                <a:lnTo>
                  <a:pt x="4010650" y="169464"/>
                </a:lnTo>
                <a:lnTo>
                  <a:pt x="4063608" y="123567"/>
                </a:lnTo>
                <a:lnTo>
                  <a:pt x="4084791" y="81201"/>
                </a:lnTo>
                <a:lnTo>
                  <a:pt x="4105974" y="38835"/>
                </a:lnTo>
                <a:lnTo>
                  <a:pt x="4130687" y="14122"/>
                </a:lnTo>
                <a:lnTo>
                  <a:pt x="4155401" y="0"/>
                </a:lnTo>
                <a:lnTo>
                  <a:pt x="4180114" y="0"/>
                </a:lnTo>
                <a:lnTo>
                  <a:pt x="4194236" y="17652"/>
                </a:lnTo>
                <a:lnTo>
                  <a:pt x="4197767" y="38835"/>
                </a:lnTo>
                <a:lnTo>
                  <a:pt x="4190706" y="105915"/>
                </a:lnTo>
                <a:lnTo>
                  <a:pt x="4169523" y="187117"/>
                </a:lnTo>
                <a:lnTo>
                  <a:pt x="4141279" y="271849"/>
                </a:lnTo>
                <a:lnTo>
                  <a:pt x="4113035" y="345989"/>
                </a:lnTo>
                <a:lnTo>
                  <a:pt x="4070669" y="416599"/>
                </a:lnTo>
                <a:lnTo>
                  <a:pt x="4010650" y="483679"/>
                </a:lnTo>
                <a:lnTo>
                  <a:pt x="3975345" y="508392"/>
                </a:lnTo>
                <a:lnTo>
                  <a:pt x="3936510" y="511923"/>
                </a:lnTo>
                <a:lnTo>
                  <a:pt x="3883552" y="508392"/>
                </a:lnTo>
                <a:lnTo>
                  <a:pt x="3823533" y="497801"/>
                </a:lnTo>
                <a:lnTo>
                  <a:pt x="3745862" y="480148"/>
                </a:lnTo>
                <a:lnTo>
                  <a:pt x="3103311" y="444843"/>
                </a:lnTo>
                <a:lnTo>
                  <a:pt x="2919725" y="427191"/>
                </a:lnTo>
                <a:lnTo>
                  <a:pt x="2361906" y="416599"/>
                </a:lnTo>
                <a:lnTo>
                  <a:pt x="1443975" y="40247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6B06767-E743-3740-BD24-73C02E613390}"/>
              </a:ext>
            </a:extLst>
          </p:cNvPr>
          <p:cNvSpPr/>
          <p:nvPr/>
        </p:nvSpPr>
        <p:spPr>
          <a:xfrm rot="16200000">
            <a:off x="2096294" y="3212306"/>
            <a:ext cx="1862138" cy="1057275"/>
          </a:xfrm>
          <a:custGeom>
            <a:avLst/>
            <a:gdLst>
              <a:gd name="connsiteX0" fmla="*/ 571500 w 1862138"/>
              <a:gd name="connsiteY0" fmla="*/ 533400 h 1057275"/>
              <a:gd name="connsiteX1" fmla="*/ 423863 w 1862138"/>
              <a:gd name="connsiteY1" fmla="*/ 431006 h 1057275"/>
              <a:gd name="connsiteX2" fmla="*/ 269081 w 1862138"/>
              <a:gd name="connsiteY2" fmla="*/ 304800 h 1057275"/>
              <a:gd name="connsiteX3" fmla="*/ 126206 w 1862138"/>
              <a:gd name="connsiteY3" fmla="*/ 169068 h 1057275"/>
              <a:gd name="connsiteX4" fmla="*/ 33338 w 1862138"/>
              <a:gd name="connsiteY4" fmla="*/ 85725 h 1057275"/>
              <a:gd name="connsiteX5" fmla="*/ 11906 w 1862138"/>
              <a:gd name="connsiteY5" fmla="*/ 61912 h 1057275"/>
              <a:gd name="connsiteX6" fmla="*/ 0 w 1862138"/>
              <a:gd name="connsiteY6" fmla="*/ 33337 h 1057275"/>
              <a:gd name="connsiteX7" fmla="*/ 0 w 1862138"/>
              <a:gd name="connsiteY7" fmla="*/ 14287 h 1057275"/>
              <a:gd name="connsiteX8" fmla="*/ 7144 w 1862138"/>
              <a:gd name="connsiteY8" fmla="*/ 2381 h 1057275"/>
              <a:gd name="connsiteX9" fmla="*/ 28575 w 1862138"/>
              <a:gd name="connsiteY9" fmla="*/ 0 h 1057275"/>
              <a:gd name="connsiteX10" fmla="*/ 69056 w 1862138"/>
              <a:gd name="connsiteY10" fmla="*/ 16668 h 1057275"/>
              <a:gd name="connsiteX11" fmla="*/ 233363 w 1862138"/>
              <a:gd name="connsiteY11" fmla="*/ 123825 h 1057275"/>
              <a:gd name="connsiteX12" fmla="*/ 452438 w 1862138"/>
              <a:gd name="connsiteY12" fmla="*/ 261937 h 1057275"/>
              <a:gd name="connsiteX13" fmla="*/ 673894 w 1862138"/>
              <a:gd name="connsiteY13" fmla="*/ 390525 h 1057275"/>
              <a:gd name="connsiteX14" fmla="*/ 940594 w 1862138"/>
              <a:gd name="connsiteY14" fmla="*/ 542925 h 1057275"/>
              <a:gd name="connsiteX15" fmla="*/ 1178719 w 1862138"/>
              <a:gd name="connsiteY15" fmla="*/ 666750 h 1057275"/>
              <a:gd name="connsiteX16" fmla="*/ 1507331 w 1862138"/>
              <a:gd name="connsiteY16" fmla="*/ 828675 h 1057275"/>
              <a:gd name="connsiteX17" fmla="*/ 1840706 w 1862138"/>
              <a:gd name="connsiteY17" fmla="*/ 978693 h 1057275"/>
              <a:gd name="connsiteX18" fmla="*/ 1862138 w 1862138"/>
              <a:gd name="connsiteY18" fmla="*/ 1057275 h 1057275"/>
              <a:gd name="connsiteX19" fmla="*/ 1340644 w 1862138"/>
              <a:gd name="connsiteY19" fmla="*/ 1050131 h 1057275"/>
              <a:gd name="connsiteX20" fmla="*/ 1097756 w 1862138"/>
              <a:gd name="connsiteY20" fmla="*/ 885825 h 1057275"/>
              <a:gd name="connsiteX21" fmla="*/ 909638 w 1862138"/>
              <a:gd name="connsiteY21" fmla="*/ 759618 h 1057275"/>
              <a:gd name="connsiteX22" fmla="*/ 721519 w 1862138"/>
              <a:gd name="connsiteY22" fmla="*/ 635793 h 1057275"/>
              <a:gd name="connsiteX23" fmla="*/ 571500 w 1862138"/>
              <a:gd name="connsiteY23" fmla="*/ 53340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62138" h="1057275">
                <a:moveTo>
                  <a:pt x="571500" y="533400"/>
                </a:moveTo>
                <a:lnTo>
                  <a:pt x="423863" y="431006"/>
                </a:lnTo>
                <a:lnTo>
                  <a:pt x="269081" y="304800"/>
                </a:lnTo>
                <a:lnTo>
                  <a:pt x="126206" y="169068"/>
                </a:lnTo>
                <a:lnTo>
                  <a:pt x="33338" y="85725"/>
                </a:lnTo>
                <a:lnTo>
                  <a:pt x="11906" y="61912"/>
                </a:lnTo>
                <a:lnTo>
                  <a:pt x="0" y="33337"/>
                </a:lnTo>
                <a:lnTo>
                  <a:pt x="0" y="14287"/>
                </a:lnTo>
                <a:lnTo>
                  <a:pt x="7144" y="2381"/>
                </a:lnTo>
                <a:lnTo>
                  <a:pt x="28575" y="0"/>
                </a:lnTo>
                <a:lnTo>
                  <a:pt x="69056" y="16668"/>
                </a:lnTo>
                <a:lnTo>
                  <a:pt x="233363" y="123825"/>
                </a:lnTo>
                <a:lnTo>
                  <a:pt x="452438" y="261937"/>
                </a:lnTo>
                <a:lnTo>
                  <a:pt x="673894" y="390525"/>
                </a:lnTo>
                <a:lnTo>
                  <a:pt x="940594" y="542925"/>
                </a:lnTo>
                <a:lnTo>
                  <a:pt x="1178719" y="666750"/>
                </a:lnTo>
                <a:lnTo>
                  <a:pt x="1507331" y="828675"/>
                </a:lnTo>
                <a:lnTo>
                  <a:pt x="1840706" y="978693"/>
                </a:lnTo>
                <a:lnTo>
                  <a:pt x="1862138" y="1057275"/>
                </a:lnTo>
                <a:lnTo>
                  <a:pt x="1340644" y="1050131"/>
                </a:lnTo>
                <a:lnTo>
                  <a:pt x="1097756" y="885825"/>
                </a:lnTo>
                <a:lnTo>
                  <a:pt x="909638" y="759618"/>
                </a:lnTo>
                <a:lnTo>
                  <a:pt x="721519" y="635793"/>
                </a:lnTo>
                <a:lnTo>
                  <a:pt x="571500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EF9D9D8-2B40-C64F-A82C-3C667B99BA52}"/>
              </a:ext>
            </a:extLst>
          </p:cNvPr>
          <p:cNvSpPr/>
          <p:nvPr/>
        </p:nvSpPr>
        <p:spPr>
          <a:xfrm>
            <a:off x="3603625" y="2952750"/>
            <a:ext cx="649288" cy="566738"/>
          </a:xfrm>
          <a:custGeom>
            <a:avLst/>
            <a:gdLst>
              <a:gd name="connsiteX0" fmla="*/ 388144 w 650082"/>
              <a:gd name="connsiteY0" fmla="*/ 476250 h 566738"/>
              <a:gd name="connsiteX1" fmla="*/ 316707 w 650082"/>
              <a:gd name="connsiteY1" fmla="*/ 423863 h 566738"/>
              <a:gd name="connsiteX2" fmla="*/ 259557 w 650082"/>
              <a:gd name="connsiteY2" fmla="*/ 373856 h 566738"/>
              <a:gd name="connsiteX3" fmla="*/ 188119 w 650082"/>
              <a:gd name="connsiteY3" fmla="*/ 307181 h 566738"/>
              <a:gd name="connsiteX4" fmla="*/ 102394 w 650082"/>
              <a:gd name="connsiteY4" fmla="*/ 228600 h 566738"/>
              <a:gd name="connsiteX5" fmla="*/ 4763 w 650082"/>
              <a:gd name="connsiteY5" fmla="*/ 152400 h 566738"/>
              <a:gd name="connsiteX6" fmla="*/ 0 w 650082"/>
              <a:gd name="connsiteY6" fmla="*/ 0 h 566738"/>
              <a:gd name="connsiteX7" fmla="*/ 121444 w 650082"/>
              <a:gd name="connsiteY7" fmla="*/ 73819 h 566738"/>
              <a:gd name="connsiteX8" fmla="*/ 211932 w 650082"/>
              <a:gd name="connsiteY8" fmla="*/ 121444 h 566738"/>
              <a:gd name="connsiteX9" fmla="*/ 309563 w 650082"/>
              <a:gd name="connsiteY9" fmla="*/ 161925 h 566738"/>
              <a:gd name="connsiteX10" fmla="*/ 388144 w 650082"/>
              <a:gd name="connsiteY10" fmla="*/ 192881 h 566738"/>
              <a:gd name="connsiteX11" fmla="*/ 471488 w 650082"/>
              <a:gd name="connsiteY11" fmla="*/ 221456 h 566738"/>
              <a:gd name="connsiteX12" fmla="*/ 535782 w 650082"/>
              <a:gd name="connsiteY12" fmla="*/ 247650 h 566738"/>
              <a:gd name="connsiteX13" fmla="*/ 550069 w 650082"/>
              <a:gd name="connsiteY13" fmla="*/ 257175 h 566738"/>
              <a:gd name="connsiteX14" fmla="*/ 569119 w 650082"/>
              <a:gd name="connsiteY14" fmla="*/ 278606 h 566738"/>
              <a:gd name="connsiteX15" fmla="*/ 595313 w 650082"/>
              <a:gd name="connsiteY15" fmla="*/ 316706 h 566738"/>
              <a:gd name="connsiteX16" fmla="*/ 616744 w 650082"/>
              <a:gd name="connsiteY16" fmla="*/ 361950 h 566738"/>
              <a:gd name="connsiteX17" fmla="*/ 640557 w 650082"/>
              <a:gd name="connsiteY17" fmla="*/ 414338 h 566738"/>
              <a:gd name="connsiteX18" fmla="*/ 650082 w 650082"/>
              <a:gd name="connsiteY18" fmla="*/ 464344 h 566738"/>
              <a:gd name="connsiteX19" fmla="*/ 647700 w 650082"/>
              <a:gd name="connsiteY19" fmla="*/ 502444 h 566738"/>
              <a:gd name="connsiteX20" fmla="*/ 635794 w 650082"/>
              <a:gd name="connsiteY20" fmla="*/ 533400 h 566738"/>
              <a:gd name="connsiteX21" fmla="*/ 614363 w 650082"/>
              <a:gd name="connsiteY21" fmla="*/ 559594 h 566738"/>
              <a:gd name="connsiteX22" fmla="*/ 597694 w 650082"/>
              <a:gd name="connsiteY22" fmla="*/ 566738 h 566738"/>
              <a:gd name="connsiteX23" fmla="*/ 554832 w 650082"/>
              <a:gd name="connsiteY23" fmla="*/ 566738 h 566738"/>
              <a:gd name="connsiteX24" fmla="*/ 531019 w 650082"/>
              <a:gd name="connsiteY24" fmla="*/ 561975 h 566738"/>
              <a:gd name="connsiteX25" fmla="*/ 497682 w 650082"/>
              <a:gd name="connsiteY25" fmla="*/ 550069 h 566738"/>
              <a:gd name="connsiteX26" fmla="*/ 459582 w 650082"/>
              <a:gd name="connsiteY26" fmla="*/ 526256 h 566738"/>
              <a:gd name="connsiteX27" fmla="*/ 388144 w 650082"/>
              <a:gd name="connsiteY27" fmla="*/ 47625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0082" h="566738">
                <a:moveTo>
                  <a:pt x="388144" y="476250"/>
                </a:moveTo>
                <a:lnTo>
                  <a:pt x="316707" y="423863"/>
                </a:lnTo>
                <a:lnTo>
                  <a:pt x="259557" y="373856"/>
                </a:lnTo>
                <a:lnTo>
                  <a:pt x="188119" y="307181"/>
                </a:lnTo>
                <a:lnTo>
                  <a:pt x="102394" y="228600"/>
                </a:lnTo>
                <a:lnTo>
                  <a:pt x="4763" y="152400"/>
                </a:lnTo>
                <a:lnTo>
                  <a:pt x="0" y="0"/>
                </a:lnTo>
                <a:lnTo>
                  <a:pt x="121444" y="73819"/>
                </a:lnTo>
                <a:lnTo>
                  <a:pt x="211932" y="121444"/>
                </a:lnTo>
                <a:lnTo>
                  <a:pt x="309563" y="161925"/>
                </a:lnTo>
                <a:lnTo>
                  <a:pt x="388144" y="192881"/>
                </a:lnTo>
                <a:lnTo>
                  <a:pt x="471488" y="221456"/>
                </a:lnTo>
                <a:lnTo>
                  <a:pt x="535782" y="247650"/>
                </a:lnTo>
                <a:lnTo>
                  <a:pt x="550069" y="257175"/>
                </a:lnTo>
                <a:lnTo>
                  <a:pt x="569119" y="278606"/>
                </a:lnTo>
                <a:lnTo>
                  <a:pt x="595313" y="316706"/>
                </a:lnTo>
                <a:lnTo>
                  <a:pt x="616744" y="361950"/>
                </a:lnTo>
                <a:lnTo>
                  <a:pt x="640557" y="414338"/>
                </a:lnTo>
                <a:lnTo>
                  <a:pt x="650082" y="464344"/>
                </a:lnTo>
                <a:cubicBezTo>
                  <a:pt x="647647" y="500855"/>
                  <a:pt x="647700" y="488130"/>
                  <a:pt x="647700" y="502444"/>
                </a:cubicBezTo>
                <a:lnTo>
                  <a:pt x="635794" y="533400"/>
                </a:lnTo>
                <a:lnTo>
                  <a:pt x="614363" y="559594"/>
                </a:lnTo>
                <a:lnTo>
                  <a:pt x="597694" y="566738"/>
                </a:lnTo>
                <a:lnTo>
                  <a:pt x="554832" y="566738"/>
                </a:lnTo>
                <a:lnTo>
                  <a:pt x="531019" y="561975"/>
                </a:lnTo>
                <a:lnTo>
                  <a:pt x="497682" y="550069"/>
                </a:lnTo>
                <a:lnTo>
                  <a:pt x="459582" y="526256"/>
                </a:lnTo>
                <a:lnTo>
                  <a:pt x="388144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F196123-C22E-4C47-B986-867DAC1D9E32}"/>
              </a:ext>
            </a:extLst>
          </p:cNvPr>
          <p:cNvSpPr/>
          <p:nvPr/>
        </p:nvSpPr>
        <p:spPr>
          <a:xfrm>
            <a:off x="4879975" y="2124075"/>
            <a:ext cx="757238" cy="893763"/>
          </a:xfrm>
          <a:custGeom>
            <a:avLst/>
            <a:gdLst>
              <a:gd name="connsiteX0" fmla="*/ 378619 w 757238"/>
              <a:gd name="connsiteY0" fmla="*/ 614363 h 892969"/>
              <a:gd name="connsiteX1" fmla="*/ 130969 w 757238"/>
              <a:gd name="connsiteY1" fmla="*/ 892969 h 892969"/>
              <a:gd name="connsiteX2" fmla="*/ 0 w 757238"/>
              <a:gd name="connsiteY2" fmla="*/ 842963 h 892969"/>
              <a:gd name="connsiteX3" fmla="*/ 54769 w 757238"/>
              <a:gd name="connsiteY3" fmla="*/ 764381 h 892969"/>
              <a:gd name="connsiteX4" fmla="*/ 142875 w 757238"/>
              <a:gd name="connsiteY4" fmla="*/ 635794 h 892969"/>
              <a:gd name="connsiteX5" fmla="*/ 235744 w 757238"/>
              <a:gd name="connsiteY5" fmla="*/ 495300 h 892969"/>
              <a:gd name="connsiteX6" fmla="*/ 328613 w 757238"/>
              <a:gd name="connsiteY6" fmla="*/ 338138 h 892969"/>
              <a:gd name="connsiteX7" fmla="*/ 402432 w 757238"/>
              <a:gd name="connsiteY7" fmla="*/ 192881 h 892969"/>
              <a:gd name="connsiteX8" fmla="*/ 352425 w 757238"/>
              <a:gd name="connsiteY8" fmla="*/ 64294 h 892969"/>
              <a:gd name="connsiteX9" fmla="*/ 602457 w 757238"/>
              <a:gd name="connsiteY9" fmla="*/ 0 h 892969"/>
              <a:gd name="connsiteX10" fmla="*/ 709613 w 757238"/>
              <a:gd name="connsiteY10" fmla="*/ 121444 h 892969"/>
              <a:gd name="connsiteX11" fmla="*/ 723900 w 757238"/>
              <a:gd name="connsiteY11" fmla="*/ 135731 h 892969"/>
              <a:gd name="connsiteX12" fmla="*/ 740569 w 757238"/>
              <a:gd name="connsiteY12" fmla="*/ 159544 h 892969"/>
              <a:gd name="connsiteX13" fmla="*/ 750094 w 757238"/>
              <a:gd name="connsiteY13" fmla="*/ 178594 h 892969"/>
              <a:gd name="connsiteX14" fmla="*/ 754857 w 757238"/>
              <a:gd name="connsiteY14" fmla="*/ 197644 h 892969"/>
              <a:gd name="connsiteX15" fmla="*/ 757238 w 757238"/>
              <a:gd name="connsiteY15" fmla="*/ 221456 h 892969"/>
              <a:gd name="connsiteX16" fmla="*/ 747713 w 757238"/>
              <a:gd name="connsiteY16" fmla="*/ 250031 h 892969"/>
              <a:gd name="connsiteX17" fmla="*/ 728663 w 757238"/>
              <a:gd name="connsiteY17" fmla="*/ 271463 h 892969"/>
              <a:gd name="connsiteX18" fmla="*/ 695325 w 757238"/>
              <a:gd name="connsiteY18" fmla="*/ 285750 h 892969"/>
              <a:gd name="connsiteX19" fmla="*/ 378619 w 757238"/>
              <a:gd name="connsiteY19" fmla="*/ 614363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7238" h="892969">
                <a:moveTo>
                  <a:pt x="378619" y="614363"/>
                </a:moveTo>
                <a:lnTo>
                  <a:pt x="130969" y="892969"/>
                </a:lnTo>
                <a:lnTo>
                  <a:pt x="0" y="842963"/>
                </a:lnTo>
                <a:lnTo>
                  <a:pt x="54769" y="764381"/>
                </a:lnTo>
                <a:lnTo>
                  <a:pt x="142875" y="635794"/>
                </a:lnTo>
                <a:lnTo>
                  <a:pt x="235744" y="495300"/>
                </a:lnTo>
                <a:lnTo>
                  <a:pt x="328613" y="338138"/>
                </a:lnTo>
                <a:lnTo>
                  <a:pt x="402432" y="192881"/>
                </a:lnTo>
                <a:lnTo>
                  <a:pt x="352425" y="64294"/>
                </a:lnTo>
                <a:lnTo>
                  <a:pt x="602457" y="0"/>
                </a:lnTo>
                <a:lnTo>
                  <a:pt x="709613" y="121444"/>
                </a:lnTo>
                <a:lnTo>
                  <a:pt x="723900" y="135731"/>
                </a:lnTo>
                <a:lnTo>
                  <a:pt x="740569" y="159544"/>
                </a:lnTo>
                <a:lnTo>
                  <a:pt x="750094" y="178594"/>
                </a:lnTo>
                <a:lnTo>
                  <a:pt x="754857" y="197644"/>
                </a:lnTo>
                <a:lnTo>
                  <a:pt x="757238" y="221456"/>
                </a:lnTo>
                <a:lnTo>
                  <a:pt x="747713" y="250031"/>
                </a:lnTo>
                <a:lnTo>
                  <a:pt x="728663" y="271463"/>
                </a:lnTo>
                <a:lnTo>
                  <a:pt x="695325" y="285750"/>
                </a:lnTo>
                <a:lnTo>
                  <a:pt x="378619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E5EA151-9BE7-3746-927B-25E36DDB31B7}"/>
              </a:ext>
            </a:extLst>
          </p:cNvPr>
          <p:cNvSpPr/>
          <p:nvPr/>
        </p:nvSpPr>
        <p:spPr>
          <a:xfrm rot="16200000">
            <a:off x="4208463" y="3621088"/>
            <a:ext cx="2211387" cy="871537"/>
          </a:xfrm>
          <a:custGeom>
            <a:avLst/>
            <a:gdLst>
              <a:gd name="connsiteX0" fmla="*/ 1307306 w 2212181"/>
              <a:gd name="connsiteY0" fmla="*/ 647700 h 871538"/>
              <a:gd name="connsiteX1" fmla="*/ 1481137 w 2212181"/>
              <a:gd name="connsiteY1" fmla="*/ 652463 h 871538"/>
              <a:gd name="connsiteX2" fmla="*/ 1547812 w 2212181"/>
              <a:gd name="connsiteY2" fmla="*/ 650082 h 871538"/>
              <a:gd name="connsiteX3" fmla="*/ 1604962 w 2212181"/>
              <a:gd name="connsiteY3" fmla="*/ 645319 h 871538"/>
              <a:gd name="connsiteX4" fmla="*/ 1669256 w 2212181"/>
              <a:gd name="connsiteY4" fmla="*/ 633413 h 871538"/>
              <a:gd name="connsiteX5" fmla="*/ 1726406 w 2212181"/>
              <a:gd name="connsiteY5" fmla="*/ 616744 h 871538"/>
              <a:gd name="connsiteX6" fmla="*/ 1778793 w 2212181"/>
              <a:gd name="connsiteY6" fmla="*/ 600075 h 871538"/>
              <a:gd name="connsiteX7" fmla="*/ 1840706 w 2212181"/>
              <a:gd name="connsiteY7" fmla="*/ 569119 h 871538"/>
              <a:gd name="connsiteX8" fmla="*/ 1881187 w 2212181"/>
              <a:gd name="connsiteY8" fmla="*/ 542925 h 871538"/>
              <a:gd name="connsiteX9" fmla="*/ 1914525 w 2212181"/>
              <a:gd name="connsiteY9" fmla="*/ 516732 h 871538"/>
              <a:gd name="connsiteX10" fmla="*/ 1959768 w 2212181"/>
              <a:gd name="connsiteY10" fmla="*/ 454819 h 871538"/>
              <a:gd name="connsiteX11" fmla="*/ 1988343 w 2212181"/>
              <a:gd name="connsiteY11" fmla="*/ 402432 h 871538"/>
              <a:gd name="connsiteX12" fmla="*/ 2007393 w 2212181"/>
              <a:gd name="connsiteY12" fmla="*/ 350044 h 871538"/>
              <a:gd name="connsiteX13" fmla="*/ 2024062 w 2212181"/>
              <a:gd name="connsiteY13" fmla="*/ 276225 h 871538"/>
              <a:gd name="connsiteX14" fmla="*/ 2038350 w 2212181"/>
              <a:gd name="connsiteY14" fmla="*/ 200025 h 871538"/>
              <a:gd name="connsiteX15" fmla="*/ 2045493 w 2212181"/>
              <a:gd name="connsiteY15" fmla="*/ 111919 h 871538"/>
              <a:gd name="connsiteX16" fmla="*/ 2045493 w 2212181"/>
              <a:gd name="connsiteY16" fmla="*/ 66675 h 871538"/>
              <a:gd name="connsiteX17" fmla="*/ 2047875 w 2212181"/>
              <a:gd name="connsiteY17" fmla="*/ 47625 h 871538"/>
              <a:gd name="connsiteX18" fmla="*/ 2057400 w 2212181"/>
              <a:gd name="connsiteY18" fmla="*/ 30957 h 871538"/>
              <a:gd name="connsiteX19" fmla="*/ 2078831 w 2212181"/>
              <a:gd name="connsiteY19" fmla="*/ 14288 h 871538"/>
              <a:gd name="connsiteX20" fmla="*/ 2121693 w 2212181"/>
              <a:gd name="connsiteY20" fmla="*/ 2382 h 871538"/>
              <a:gd name="connsiteX21" fmla="*/ 2181225 w 2212181"/>
              <a:gd name="connsiteY21" fmla="*/ 0 h 871538"/>
              <a:gd name="connsiteX22" fmla="*/ 2212181 w 2212181"/>
              <a:gd name="connsiteY22" fmla="*/ 11907 h 871538"/>
              <a:gd name="connsiteX23" fmla="*/ 2200275 w 2212181"/>
              <a:gd name="connsiteY23" fmla="*/ 180975 h 871538"/>
              <a:gd name="connsiteX24" fmla="*/ 2178843 w 2212181"/>
              <a:gd name="connsiteY24" fmla="*/ 257175 h 871538"/>
              <a:gd name="connsiteX25" fmla="*/ 2140743 w 2212181"/>
              <a:gd name="connsiteY25" fmla="*/ 366713 h 871538"/>
              <a:gd name="connsiteX26" fmla="*/ 2095500 w 2212181"/>
              <a:gd name="connsiteY26" fmla="*/ 466725 h 871538"/>
              <a:gd name="connsiteX27" fmla="*/ 2028825 w 2212181"/>
              <a:gd name="connsiteY27" fmla="*/ 571500 h 871538"/>
              <a:gd name="connsiteX28" fmla="*/ 1950243 w 2212181"/>
              <a:gd name="connsiteY28" fmla="*/ 661988 h 871538"/>
              <a:gd name="connsiteX29" fmla="*/ 1838325 w 2212181"/>
              <a:gd name="connsiteY29" fmla="*/ 738188 h 871538"/>
              <a:gd name="connsiteX30" fmla="*/ 1712118 w 2212181"/>
              <a:gd name="connsiteY30" fmla="*/ 790575 h 871538"/>
              <a:gd name="connsiteX31" fmla="*/ 1585912 w 2212181"/>
              <a:gd name="connsiteY31" fmla="*/ 821532 h 871538"/>
              <a:gd name="connsiteX32" fmla="*/ 1428750 w 2212181"/>
              <a:gd name="connsiteY32" fmla="*/ 850107 h 871538"/>
              <a:gd name="connsiteX33" fmla="*/ 1312068 w 2212181"/>
              <a:gd name="connsiteY33" fmla="*/ 859632 h 871538"/>
              <a:gd name="connsiteX34" fmla="*/ 1138237 w 2212181"/>
              <a:gd name="connsiteY34" fmla="*/ 871538 h 871538"/>
              <a:gd name="connsiteX35" fmla="*/ 950118 w 2212181"/>
              <a:gd name="connsiteY35" fmla="*/ 869157 h 871538"/>
              <a:gd name="connsiteX36" fmla="*/ 819150 w 2212181"/>
              <a:gd name="connsiteY36" fmla="*/ 852488 h 871538"/>
              <a:gd name="connsiteX37" fmla="*/ 669131 w 2212181"/>
              <a:gd name="connsiteY37" fmla="*/ 835819 h 871538"/>
              <a:gd name="connsiteX38" fmla="*/ 447675 w 2212181"/>
              <a:gd name="connsiteY38" fmla="*/ 795338 h 871538"/>
              <a:gd name="connsiteX39" fmla="*/ 369093 w 2212181"/>
              <a:gd name="connsiteY39" fmla="*/ 781050 h 871538"/>
              <a:gd name="connsiteX40" fmla="*/ 295275 w 2212181"/>
              <a:gd name="connsiteY40" fmla="*/ 759619 h 871538"/>
              <a:gd name="connsiteX41" fmla="*/ 209550 w 2212181"/>
              <a:gd name="connsiteY41" fmla="*/ 728663 h 871538"/>
              <a:gd name="connsiteX42" fmla="*/ 142875 w 2212181"/>
              <a:gd name="connsiteY42" fmla="*/ 700088 h 871538"/>
              <a:gd name="connsiteX43" fmla="*/ 90487 w 2212181"/>
              <a:gd name="connsiteY43" fmla="*/ 681038 h 871538"/>
              <a:gd name="connsiteX44" fmla="*/ 42862 w 2212181"/>
              <a:gd name="connsiteY44" fmla="*/ 652463 h 871538"/>
              <a:gd name="connsiteX45" fmla="*/ 19050 w 2212181"/>
              <a:gd name="connsiteY45" fmla="*/ 628650 h 871538"/>
              <a:gd name="connsiteX46" fmla="*/ 4762 w 2212181"/>
              <a:gd name="connsiteY46" fmla="*/ 604838 h 871538"/>
              <a:gd name="connsiteX47" fmla="*/ 0 w 2212181"/>
              <a:gd name="connsiteY47" fmla="*/ 576263 h 871538"/>
              <a:gd name="connsiteX48" fmla="*/ 7143 w 2212181"/>
              <a:gd name="connsiteY48" fmla="*/ 542925 h 871538"/>
              <a:gd name="connsiteX49" fmla="*/ 35718 w 2212181"/>
              <a:gd name="connsiteY49" fmla="*/ 516732 h 871538"/>
              <a:gd name="connsiteX50" fmla="*/ 119062 w 2212181"/>
              <a:gd name="connsiteY50" fmla="*/ 450057 h 871538"/>
              <a:gd name="connsiteX51" fmla="*/ 552450 w 2212181"/>
              <a:gd name="connsiteY51" fmla="*/ 550069 h 871538"/>
              <a:gd name="connsiteX52" fmla="*/ 614362 w 2212181"/>
              <a:gd name="connsiteY52" fmla="*/ 576263 h 871538"/>
              <a:gd name="connsiteX53" fmla="*/ 702468 w 2212181"/>
              <a:gd name="connsiteY53" fmla="*/ 597694 h 871538"/>
              <a:gd name="connsiteX54" fmla="*/ 783431 w 2212181"/>
              <a:gd name="connsiteY54" fmla="*/ 614363 h 871538"/>
              <a:gd name="connsiteX55" fmla="*/ 931068 w 2212181"/>
              <a:gd name="connsiteY55" fmla="*/ 628650 h 871538"/>
              <a:gd name="connsiteX56" fmla="*/ 1078706 w 2212181"/>
              <a:gd name="connsiteY56" fmla="*/ 640557 h 871538"/>
              <a:gd name="connsiteX57" fmla="*/ 1307306 w 2212181"/>
              <a:gd name="connsiteY57" fmla="*/ 647700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12181" h="871538">
                <a:moveTo>
                  <a:pt x="1307306" y="647700"/>
                </a:moveTo>
                <a:lnTo>
                  <a:pt x="1481137" y="652463"/>
                </a:lnTo>
                <a:lnTo>
                  <a:pt x="1547812" y="650082"/>
                </a:lnTo>
                <a:lnTo>
                  <a:pt x="1604962" y="645319"/>
                </a:lnTo>
                <a:lnTo>
                  <a:pt x="1669256" y="633413"/>
                </a:lnTo>
                <a:lnTo>
                  <a:pt x="1726406" y="616744"/>
                </a:lnTo>
                <a:lnTo>
                  <a:pt x="1778793" y="600075"/>
                </a:lnTo>
                <a:lnTo>
                  <a:pt x="1840706" y="569119"/>
                </a:lnTo>
                <a:lnTo>
                  <a:pt x="1881187" y="542925"/>
                </a:lnTo>
                <a:lnTo>
                  <a:pt x="1914525" y="516732"/>
                </a:lnTo>
                <a:lnTo>
                  <a:pt x="1959768" y="454819"/>
                </a:lnTo>
                <a:lnTo>
                  <a:pt x="1988343" y="402432"/>
                </a:lnTo>
                <a:lnTo>
                  <a:pt x="2007393" y="350044"/>
                </a:lnTo>
                <a:lnTo>
                  <a:pt x="2024062" y="276225"/>
                </a:lnTo>
                <a:lnTo>
                  <a:pt x="2038350" y="200025"/>
                </a:lnTo>
                <a:lnTo>
                  <a:pt x="2045493" y="111919"/>
                </a:lnTo>
                <a:lnTo>
                  <a:pt x="2045493" y="66675"/>
                </a:lnTo>
                <a:lnTo>
                  <a:pt x="2047875" y="47625"/>
                </a:lnTo>
                <a:lnTo>
                  <a:pt x="2057400" y="30957"/>
                </a:lnTo>
                <a:lnTo>
                  <a:pt x="2078831" y="14288"/>
                </a:lnTo>
                <a:lnTo>
                  <a:pt x="2121693" y="2382"/>
                </a:lnTo>
                <a:lnTo>
                  <a:pt x="2181225" y="0"/>
                </a:lnTo>
                <a:lnTo>
                  <a:pt x="2212181" y="11907"/>
                </a:lnTo>
                <a:lnTo>
                  <a:pt x="2200275" y="180975"/>
                </a:lnTo>
                <a:lnTo>
                  <a:pt x="2178843" y="257175"/>
                </a:lnTo>
                <a:lnTo>
                  <a:pt x="2140743" y="366713"/>
                </a:lnTo>
                <a:lnTo>
                  <a:pt x="2095500" y="466725"/>
                </a:lnTo>
                <a:lnTo>
                  <a:pt x="2028825" y="571500"/>
                </a:lnTo>
                <a:lnTo>
                  <a:pt x="1950243" y="661988"/>
                </a:lnTo>
                <a:lnTo>
                  <a:pt x="1838325" y="738188"/>
                </a:lnTo>
                <a:lnTo>
                  <a:pt x="1712118" y="790575"/>
                </a:lnTo>
                <a:lnTo>
                  <a:pt x="1585912" y="821532"/>
                </a:lnTo>
                <a:lnTo>
                  <a:pt x="1428750" y="850107"/>
                </a:lnTo>
                <a:lnTo>
                  <a:pt x="1312068" y="859632"/>
                </a:lnTo>
                <a:lnTo>
                  <a:pt x="1138237" y="871538"/>
                </a:lnTo>
                <a:lnTo>
                  <a:pt x="950118" y="869157"/>
                </a:lnTo>
                <a:lnTo>
                  <a:pt x="819150" y="852488"/>
                </a:lnTo>
                <a:lnTo>
                  <a:pt x="669131" y="835819"/>
                </a:lnTo>
                <a:lnTo>
                  <a:pt x="447675" y="795338"/>
                </a:lnTo>
                <a:lnTo>
                  <a:pt x="369093" y="781050"/>
                </a:lnTo>
                <a:lnTo>
                  <a:pt x="295275" y="759619"/>
                </a:lnTo>
                <a:lnTo>
                  <a:pt x="209550" y="728663"/>
                </a:lnTo>
                <a:lnTo>
                  <a:pt x="142875" y="700088"/>
                </a:lnTo>
                <a:lnTo>
                  <a:pt x="90487" y="681038"/>
                </a:lnTo>
                <a:lnTo>
                  <a:pt x="42862" y="652463"/>
                </a:lnTo>
                <a:lnTo>
                  <a:pt x="19050" y="628650"/>
                </a:lnTo>
                <a:lnTo>
                  <a:pt x="4762" y="604838"/>
                </a:lnTo>
                <a:lnTo>
                  <a:pt x="0" y="576263"/>
                </a:lnTo>
                <a:lnTo>
                  <a:pt x="7143" y="542925"/>
                </a:lnTo>
                <a:lnTo>
                  <a:pt x="35718" y="516732"/>
                </a:lnTo>
                <a:lnTo>
                  <a:pt x="119062" y="450057"/>
                </a:lnTo>
                <a:lnTo>
                  <a:pt x="552450" y="550069"/>
                </a:lnTo>
                <a:lnTo>
                  <a:pt x="614362" y="576263"/>
                </a:lnTo>
                <a:lnTo>
                  <a:pt x="702468" y="597694"/>
                </a:lnTo>
                <a:lnTo>
                  <a:pt x="783431" y="614363"/>
                </a:lnTo>
                <a:lnTo>
                  <a:pt x="931068" y="628650"/>
                </a:lnTo>
                <a:lnTo>
                  <a:pt x="1078706" y="640557"/>
                </a:lnTo>
                <a:lnTo>
                  <a:pt x="1307306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BE48878-0727-9A4E-85F2-8CDE9DD23FB4}"/>
              </a:ext>
            </a:extLst>
          </p:cNvPr>
          <p:cNvSpPr/>
          <p:nvPr/>
        </p:nvSpPr>
        <p:spPr>
          <a:xfrm>
            <a:off x="4900613" y="4494213"/>
            <a:ext cx="600075" cy="584200"/>
          </a:xfrm>
          <a:custGeom>
            <a:avLst/>
            <a:gdLst>
              <a:gd name="connsiteX0" fmla="*/ 152400 w 600075"/>
              <a:gd name="connsiteY0" fmla="*/ 197644 h 585787"/>
              <a:gd name="connsiteX1" fmla="*/ 350043 w 600075"/>
              <a:gd name="connsiteY1" fmla="*/ 230981 h 585787"/>
              <a:gd name="connsiteX2" fmla="*/ 378618 w 600075"/>
              <a:gd name="connsiteY2" fmla="*/ 230981 h 585787"/>
              <a:gd name="connsiteX3" fmla="*/ 409575 w 600075"/>
              <a:gd name="connsiteY3" fmla="*/ 228600 h 585787"/>
              <a:gd name="connsiteX4" fmla="*/ 445293 w 600075"/>
              <a:gd name="connsiteY4" fmla="*/ 219075 h 585787"/>
              <a:gd name="connsiteX5" fmla="*/ 476250 w 600075"/>
              <a:gd name="connsiteY5" fmla="*/ 197644 h 585787"/>
              <a:gd name="connsiteX6" fmla="*/ 502443 w 600075"/>
              <a:gd name="connsiteY6" fmla="*/ 159544 h 585787"/>
              <a:gd name="connsiteX7" fmla="*/ 600075 w 600075"/>
              <a:gd name="connsiteY7" fmla="*/ 0 h 585787"/>
              <a:gd name="connsiteX8" fmla="*/ 476250 w 600075"/>
              <a:gd name="connsiteY8" fmla="*/ 585787 h 585787"/>
              <a:gd name="connsiteX9" fmla="*/ 421481 w 600075"/>
              <a:gd name="connsiteY9" fmla="*/ 545306 h 585787"/>
              <a:gd name="connsiteX10" fmla="*/ 371475 w 600075"/>
              <a:gd name="connsiteY10" fmla="*/ 492919 h 585787"/>
              <a:gd name="connsiteX11" fmla="*/ 330993 w 600075"/>
              <a:gd name="connsiteY11" fmla="*/ 450056 h 585787"/>
              <a:gd name="connsiteX12" fmla="*/ 271462 w 600075"/>
              <a:gd name="connsiteY12" fmla="*/ 397669 h 585787"/>
              <a:gd name="connsiteX13" fmla="*/ 197643 w 600075"/>
              <a:gd name="connsiteY13" fmla="*/ 340519 h 585787"/>
              <a:gd name="connsiteX14" fmla="*/ 133350 w 600075"/>
              <a:gd name="connsiteY14" fmla="*/ 292894 h 585787"/>
              <a:gd name="connsiteX15" fmla="*/ 59531 w 600075"/>
              <a:gd name="connsiteY15" fmla="*/ 245269 h 585787"/>
              <a:gd name="connsiteX16" fmla="*/ 30956 w 600075"/>
              <a:gd name="connsiteY16" fmla="*/ 223837 h 585787"/>
              <a:gd name="connsiteX17" fmla="*/ 4762 w 600075"/>
              <a:gd name="connsiteY17" fmla="*/ 195262 h 585787"/>
              <a:gd name="connsiteX18" fmla="*/ 0 w 600075"/>
              <a:gd name="connsiteY18" fmla="*/ 180975 h 585787"/>
              <a:gd name="connsiteX19" fmla="*/ 7143 w 600075"/>
              <a:gd name="connsiteY19" fmla="*/ 166687 h 585787"/>
              <a:gd name="connsiteX20" fmla="*/ 42862 w 600075"/>
              <a:gd name="connsiteY20" fmla="*/ 169069 h 585787"/>
              <a:gd name="connsiteX21" fmla="*/ 90487 w 600075"/>
              <a:gd name="connsiteY21" fmla="*/ 183356 h 585787"/>
              <a:gd name="connsiteX22" fmla="*/ 152400 w 600075"/>
              <a:gd name="connsiteY22" fmla="*/ 197644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0075" h="585787">
                <a:moveTo>
                  <a:pt x="152400" y="197644"/>
                </a:moveTo>
                <a:lnTo>
                  <a:pt x="350043" y="230981"/>
                </a:lnTo>
                <a:lnTo>
                  <a:pt x="378618" y="230981"/>
                </a:lnTo>
                <a:lnTo>
                  <a:pt x="409575" y="228600"/>
                </a:lnTo>
                <a:lnTo>
                  <a:pt x="445293" y="219075"/>
                </a:lnTo>
                <a:lnTo>
                  <a:pt x="476250" y="197644"/>
                </a:lnTo>
                <a:lnTo>
                  <a:pt x="502443" y="159544"/>
                </a:lnTo>
                <a:lnTo>
                  <a:pt x="600075" y="0"/>
                </a:lnTo>
                <a:lnTo>
                  <a:pt x="476250" y="585787"/>
                </a:lnTo>
                <a:lnTo>
                  <a:pt x="421481" y="545306"/>
                </a:lnTo>
                <a:lnTo>
                  <a:pt x="371475" y="492919"/>
                </a:lnTo>
                <a:lnTo>
                  <a:pt x="330993" y="450056"/>
                </a:lnTo>
                <a:lnTo>
                  <a:pt x="271462" y="397669"/>
                </a:lnTo>
                <a:lnTo>
                  <a:pt x="197643" y="340519"/>
                </a:lnTo>
                <a:lnTo>
                  <a:pt x="133350" y="292894"/>
                </a:lnTo>
                <a:lnTo>
                  <a:pt x="59531" y="245269"/>
                </a:lnTo>
                <a:lnTo>
                  <a:pt x="30956" y="223837"/>
                </a:lnTo>
                <a:lnTo>
                  <a:pt x="4762" y="195262"/>
                </a:lnTo>
                <a:lnTo>
                  <a:pt x="0" y="180975"/>
                </a:lnTo>
                <a:lnTo>
                  <a:pt x="7143" y="166687"/>
                </a:lnTo>
                <a:lnTo>
                  <a:pt x="42862" y="169069"/>
                </a:lnTo>
                <a:lnTo>
                  <a:pt x="90487" y="183356"/>
                </a:lnTo>
                <a:lnTo>
                  <a:pt x="152400" y="197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6C108E1-E8AB-6B4C-920C-E2D3A311FF5D}"/>
              </a:ext>
            </a:extLst>
          </p:cNvPr>
          <p:cNvSpPr/>
          <p:nvPr/>
        </p:nvSpPr>
        <p:spPr>
          <a:xfrm>
            <a:off x="4348163" y="3629025"/>
            <a:ext cx="931862" cy="881063"/>
          </a:xfrm>
          <a:custGeom>
            <a:avLst/>
            <a:gdLst>
              <a:gd name="connsiteX0" fmla="*/ 323850 w 931068"/>
              <a:gd name="connsiteY0" fmla="*/ 226219 h 881063"/>
              <a:gd name="connsiteX1" fmla="*/ 66675 w 931068"/>
              <a:gd name="connsiteY1" fmla="*/ 259556 h 881063"/>
              <a:gd name="connsiteX2" fmla="*/ 0 w 931068"/>
              <a:gd name="connsiteY2" fmla="*/ 123825 h 881063"/>
              <a:gd name="connsiteX3" fmla="*/ 188118 w 931068"/>
              <a:gd name="connsiteY3" fmla="*/ 97631 h 881063"/>
              <a:gd name="connsiteX4" fmla="*/ 421481 w 931068"/>
              <a:gd name="connsiteY4" fmla="*/ 69056 h 881063"/>
              <a:gd name="connsiteX5" fmla="*/ 504825 w 931068"/>
              <a:gd name="connsiteY5" fmla="*/ 40481 h 881063"/>
              <a:gd name="connsiteX6" fmla="*/ 576262 w 931068"/>
              <a:gd name="connsiteY6" fmla="*/ 16669 h 881063"/>
              <a:gd name="connsiteX7" fmla="*/ 623887 w 931068"/>
              <a:gd name="connsiteY7" fmla="*/ 2381 h 881063"/>
              <a:gd name="connsiteX8" fmla="*/ 652462 w 931068"/>
              <a:gd name="connsiteY8" fmla="*/ 0 h 881063"/>
              <a:gd name="connsiteX9" fmla="*/ 695325 w 931068"/>
              <a:gd name="connsiteY9" fmla="*/ 16669 h 881063"/>
              <a:gd name="connsiteX10" fmla="*/ 776287 w 931068"/>
              <a:gd name="connsiteY10" fmla="*/ 57150 h 881063"/>
              <a:gd name="connsiteX11" fmla="*/ 850106 w 931068"/>
              <a:gd name="connsiteY11" fmla="*/ 95250 h 881063"/>
              <a:gd name="connsiteX12" fmla="*/ 926306 w 931068"/>
              <a:gd name="connsiteY12" fmla="*/ 142875 h 881063"/>
              <a:gd name="connsiteX13" fmla="*/ 931068 w 931068"/>
              <a:gd name="connsiteY13" fmla="*/ 154781 h 881063"/>
              <a:gd name="connsiteX14" fmla="*/ 928687 w 931068"/>
              <a:gd name="connsiteY14" fmla="*/ 183356 h 881063"/>
              <a:gd name="connsiteX15" fmla="*/ 907256 w 931068"/>
              <a:gd name="connsiteY15" fmla="*/ 240506 h 881063"/>
              <a:gd name="connsiteX16" fmla="*/ 881062 w 931068"/>
              <a:gd name="connsiteY16" fmla="*/ 285750 h 881063"/>
              <a:gd name="connsiteX17" fmla="*/ 864393 w 931068"/>
              <a:gd name="connsiteY17" fmla="*/ 314325 h 881063"/>
              <a:gd name="connsiteX18" fmla="*/ 816768 w 931068"/>
              <a:gd name="connsiteY18" fmla="*/ 464344 h 881063"/>
              <a:gd name="connsiteX19" fmla="*/ 771525 w 931068"/>
              <a:gd name="connsiteY19" fmla="*/ 642938 h 881063"/>
              <a:gd name="connsiteX20" fmla="*/ 752475 w 931068"/>
              <a:gd name="connsiteY20" fmla="*/ 728663 h 881063"/>
              <a:gd name="connsiteX21" fmla="*/ 750093 w 931068"/>
              <a:gd name="connsiteY21" fmla="*/ 769144 h 881063"/>
              <a:gd name="connsiteX22" fmla="*/ 735806 w 931068"/>
              <a:gd name="connsiteY22" fmla="*/ 814388 h 881063"/>
              <a:gd name="connsiteX23" fmla="*/ 711993 w 931068"/>
              <a:gd name="connsiteY23" fmla="*/ 852488 h 881063"/>
              <a:gd name="connsiteX24" fmla="*/ 688181 w 931068"/>
              <a:gd name="connsiteY24" fmla="*/ 876300 h 881063"/>
              <a:gd name="connsiteX25" fmla="*/ 673893 w 931068"/>
              <a:gd name="connsiteY25" fmla="*/ 881063 h 881063"/>
              <a:gd name="connsiteX26" fmla="*/ 647700 w 931068"/>
              <a:gd name="connsiteY26" fmla="*/ 873919 h 881063"/>
              <a:gd name="connsiteX27" fmla="*/ 542925 w 931068"/>
              <a:gd name="connsiteY27" fmla="*/ 833438 h 881063"/>
              <a:gd name="connsiteX28" fmla="*/ 561975 w 931068"/>
              <a:gd name="connsiteY28" fmla="*/ 635794 h 881063"/>
              <a:gd name="connsiteX29" fmla="*/ 614362 w 931068"/>
              <a:gd name="connsiteY29" fmla="*/ 426244 h 881063"/>
              <a:gd name="connsiteX30" fmla="*/ 640556 w 931068"/>
              <a:gd name="connsiteY30" fmla="*/ 319088 h 881063"/>
              <a:gd name="connsiteX31" fmla="*/ 645318 w 931068"/>
              <a:gd name="connsiteY31" fmla="*/ 280988 h 881063"/>
              <a:gd name="connsiteX32" fmla="*/ 645318 w 931068"/>
              <a:gd name="connsiteY32" fmla="*/ 254794 h 881063"/>
              <a:gd name="connsiteX33" fmla="*/ 638175 w 931068"/>
              <a:gd name="connsiteY33" fmla="*/ 233363 h 881063"/>
              <a:gd name="connsiteX34" fmla="*/ 623887 w 931068"/>
              <a:gd name="connsiteY34" fmla="*/ 214313 h 881063"/>
              <a:gd name="connsiteX35" fmla="*/ 600075 w 931068"/>
              <a:gd name="connsiteY35" fmla="*/ 204788 h 881063"/>
              <a:gd name="connsiteX36" fmla="*/ 561975 w 931068"/>
              <a:gd name="connsiteY36" fmla="*/ 202406 h 881063"/>
              <a:gd name="connsiteX37" fmla="*/ 323850 w 931068"/>
              <a:gd name="connsiteY37" fmla="*/ 226219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1068" h="881063">
                <a:moveTo>
                  <a:pt x="323850" y="226219"/>
                </a:moveTo>
                <a:lnTo>
                  <a:pt x="66675" y="259556"/>
                </a:lnTo>
                <a:lnTo>
                  <a:pt x="0" y="123825"/>
                </a:lnTo>
                <a:lnTo>
                  <a:pt x="188118" y="97631"/>
                </a:lnTo>
                <a:lnTo>
                  <a:pt x="421481" y="69056"/>
                </a:lnTo>
                <a:lnTo>
                  <a:pt x="504825" y="40481"/>
                </a:lnTo>
                <a:lnTo>
                  <a:pt x="576262" y="16669"/>
                </a:lnTo>
                <a:lnTo>
                  <a:pt x="623887" y="2381"/>
                </a:lnTo>
                <a:lnTo>
                  <a:pt x="652462" y="0"/>
                </a:lnTo>
                <a:lnTo>
                  <a:pt x="695325" y="16669"/>
                </a:lnTo>
                <a:lnTo>
                  <a:pt x="776287" y="57150"/>
                </a:lnTo>
                <a:lnTo>
                  <a:pt x="850106" y="95250"/>
                </a:lnTo>
                <a:lnTo>
                  <a:pt x="926306" y="142875"/>
                </a:lnTo>
                <a:lnTo>
                  <a:pt x="931068" y="154781"/>
                </a:lnTo>
                <a:lnTo>
                  <a:pt x="928687" y="183356"/>
                </a:lnTo>
                <a:lnTo>
                  <a:pt x="907256" y="240506"/>
                </a:lnTo>
                <a:lnTo>
                  <a:pt x="881062" y="285750"/>
                </a:lnTo>
                <a:lnTo>
                  <a:pt x="864393" y="314325"/>
                </a:lnTo>
                <a:lnTo>
                  <a:pt x="816768" y="464344"/>
                </a:lnTo>
                <a:lnTo>
                  <a:pt x="771525" y="642938"/>
                </a:lnTo>
                <a:lnTo>
                  <a:pt x="752475" y="728663"/>
                </a:lnTo>
                <a:lnTo>
                  <a:pt x="750093" y="769144"/>
                </a:lnTo>
                <a:lnTo>
                  <a:pt x="735806" y="814388"/>
                </a:lnTo>
                <a:lnTo>
                  <a:pt x="711993" y="852488"/>
                </a:lnTo>
                <a:lnTo>
                  <a:pt x="688181" y="876300"/>
                </a:lnTo>
                <a:lnTo>
                  <a:pt x="673893" y="881063"/>
                </a:lnTo>
                <a:lnTo>
                  <a:pt x="647700" y="873919"/>
                </a:lnTo>
                <a:lnTo>
                  <a:pt x="542925" y="833438"/>
                </a:lnTo>
                <a:lnTo>
                  <a:pt x="561975" y="635794"/>
                </a:lnTo>
                <a:lnTo>
                  <a:pt x="614362" y="426244"/>
                </a:lnTo>
                <a:lnTo>
                  <a:pt x="640556" y="319088"/>
                </a:lnTo>
                <a:lnTo>
                  <a:pt x="645318" y="280988"/>
                </a:lnTo>
                <a:lnTo>
                  <a:pt x="645318" y="254794"/>
                </a:lnTo>
                <a:lnTo>
                  <a:pt x="638175" y="233363"/>
                </a:lnTo>
                <a:lnTo>
                  <a:pt x="623887" y="214313"/>
                </a:lnTo>
                <a:lnTo>
                  <a:pt x="600075" y="204788"/>
                </a:lnTo>
                <a:lnTo>
                  <a:pt x="561975" y="202406"/>
                </a:lnTo>
                <a:lnTo>
                  <a:pt x="323850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0E2E9E0-4B53-3B4E-B662-03A27085454B}"/>
              </a:ext>
            </a:extLst>
          </p:cNvPr>
          <p:cNvSpPr/>
          <p:nvPr/>
        </p:nvSpPr>
        <p:spPr>
          <a:xfrm>
            <a:off x="4491038" y="4265613"/>
            <a:ext cx="498475" cy="244475"/>
          </a:xfrm>
          <a:custGeom>
            <a:avLst/>
            <a:gdLst>
              <a:gd name="connsiteX0" fmla="*/ 211931 w 497681"/>
              <a:gd name="connsiteY0" fmla="*/ 216694 h 245269"/>
              <a:gd name="connsiteX1" fmla="*/ 30956 w 497681"/>
              <a:gd name="connsiteY1" fmla="*/ 245269 h 245269"/>
              <a:gd name="connsiteX2" fmla="*/ 0 w 497681"/>
              <a:gd name="connsiteY2" fmla="*/ 83344 h 245269"/>
              <a:gd name="connsiteX3" fmla="*/ 228600 w 497681"/>
              <a:gd name="connsiteY3" fmla="*/ 45244 h 245269"/>
              <a:gd name="connsiteX4" fmla="*/ 466725 w 497681"/>
              <a:gd name="connsiteY4" fmla="*/ 0 h 245269"/>
              <a:gd name="connsiteX5" fmla="*/ 497681 w 497681"/>
              <a:gd name="connsiteY5" fmla="*/ 185737 h 245269"/>
              <a:gd name="connsiteX6" fmla="*/ 397668 w 497681"/>
              <a:gd name="connsiteY6" fmla="*/ 197644 h 245269"/>
              <a:gd name="connsiteX7" fmla="*/ 211931 w 497681"/>
              <a:gd name="connsiteY7" fmla="*/ 216694 h 2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7681" h="245269">
                <a:moveTo>
                  <a:pt x="211931" y="216694"/>
                </a:moveTo>
                <a:lnTo>
                  <a:pt x="30956" y="245269"/>
                </a:lnTo>
                <a:lnTo>
                  <a:pt x="0" y="83344"/>
                </a:lnTo>
                <a:lnTo>
                  <a:pt x="228600" y="45244"/>
                </a:lnTo>
                <a:lnTo>
                  <a:pt x="466725" y="0"/>
                </a:lnTo>
                <a:lnTo>
                  <a:pt x="497681" y="185737"/>
                </a:lnTo>
                <a:lnTo>
                  <a:pt x="397668" y="197644"/>
                </a:lnTo>
                <a:lnTo>
                  <a:pt x="211931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8DB3EB8-A64D-1E49-9340-66A472FD3B41}"/>
              </a:ext>
            </a:extLst>
          </p:cNvPr>
          <p:cNvSpPr/>
          <p:nvPr/>
        </p:nvSpPr>
        <p:spPr>
          <a:xfrm>
            <a:off x="5761038" y="2932113"/>
            <a:ext cx="1258887" cy="409575"/>
          </a:xfrm>
          <a:custGeom>
            <a:avLst/>
            <a:gdLst>
              <a:gd name="connsiteX0" fmla="*/ 702469 w 1259681"/>
              <a:gd name="connsiteY0" fmla="*/ 257175 h 409575"/>
              <a:gd name="connsiteX1" fmla="*/ 435769 w 1259681"/>
              <a:gd name="connsiteY1" fmla="*/ 340519 h 409575"/>
              <a:gd name="connsiteX2" fmla="*/ 404812 w 1259681"/>
              <a:gd name="connsiteY2" fmla="*/ 361950 h 409575"/>
              <a:gd name="connsiteX3" fmla="*/ 373856 w 1259681"/>
              <a:gd name="connsiteY3" fmla="*/ 383381 h 409575"/>
              <a:gd name="connsiteX4" fmla="*/ 340519 w 1259681"/>
              <a:gd name="connsiteY4" fmla="*/ 400050 h 409575"/>
              <a:gd name="connsiteX5" fmla="*/ 309562 w 1259681"/>
              <a:gd name="connsiteY5" fmla="*/ 407194 h 409575"/>
              <a:gd name="connsiteX6" fmla="*/ 292894 w 1259681"/>
              <a:gd name="connsiteY6" fmla="*/ 409575 h 409575"/>
              <a:gd name="connsiteX7" fmla="*/ 276225 w 1259681"/>
              <a:gd name="connsiteY7" fmla="*/ 409575 h 409575"/>
              <a:gd name="connsiteX8" fmla="*/ 257175 w 1259681"/>
              <a:gd name="connsiteY8" fmla="*/ 407194 h 409575"/>
              <a:gd name="connsiteX9" fmla="*/ 233362 w 1259681"/>
              <a:gd name="connsiteY9" fmla="*/ 395287 h 409575"/>
              <a:gd name="connsiteX10" fmla="*/ 200025 w 1259681"/>
              <a:gd name="connsiteY10" fmla="*/ 373856 h 409575"/>
              <a:gd name="connsiteX11" fmla="*/ 161925 w 1259681"/>
              <a:gd name="connsiteY11" fmla="*/ 342900 h 409575"/>
              <a:gd name="connsiteX12" fmla="*/ 116681 w 1259681"/>
              <a:gd name="connsiteY12" fmla="*/ 304800 h 409575"/>
              <a:gd name="connsiteX13" fmla="*/ 73819 w 1259681"/>
              <a:gd name="connsiteY13" fmla="*/ 264319 h 409575"/>
              <a:gd name="connsiteX14" fmla="*/ 40481 w 1259681"/>
              <a:gd name="connsiteY14" fmla="*/ 230981 h 409575"/>
              <a:gd name="connsiteX15" fmla="*/ 14287 w 1259681"/>
              <a:gd name="connsiteY15" fmla="*/ 195262 h 409575"/>
              <a:gd name="connsiteX16" fmla="*/ 4762 w 1259681"/>
              <a:gd name="connsiteY16" fmla="*/ 169069 h 409575"/>
              <a:gd name="connsiteX17" fmla="*/ 0 w 1259681"/>
              <a:gd name="connsiteY17" fmla="*/ 145256 h 409575"/>
              <a:gd name="connsiteX18" fmla="*/ 4762 w 1259681"/>
              <a:gd name="connsiteY18" fmla="*/ 128587 h 409575"/>
              <a:gd name="connsiteX19" fmla="*/ 26194 w 1259681"/>
              <a:gd name="connsiteY19" fmla="*/ 126206 h 409575"/>
              <a:gd name="connsiteX20" fmla="*/ 66675 w 1259681"/>
              <a:gd name="connsiteY20" fmla="*/ 145256 h 409575"/>
              <a:gd name="connsiteX21" fmla="*/ 128587 w 1259681"/>
              <a:gd name="connsiteY21" fmla="*/ 164306 h 409575"/>
              <a:gd name="connsiteX22" fmla="*/ 173831 w 1259681"/>
              <a:gd name="connsiteY22" fmla="*/ 173831 h 409575"/>
              <a:gd name="connsiteX23" fmla="*/ 223837 w 1259681"/>
              <a:gd name="connsiteY23" fmla="*/ 180975 h 409575"/>
              <a:gd name="connsiteX24" fmla="*/ 276225 w 1259681"/>
              <a:gd name="connsiteY24" fmla="*/ 185737 h 409575"/>
              <a:gd name="connsiteX25" fmla="*/ 323850 w 1259681"/>
              <a:gd name="connsiteY25" fmla="*/ 185737 h 409575"/>
              <a:gd name="connsiteX26" fmla="*/ 385762 w 1259681"/>
              <a:gd name="connsiteY26" fmla="*/ 183356 h 409575"/>
              <a:gd name="connsiteX27" fmla="*/ 495300 w 1259681"/>
              <a:gd name="connsiteY27" fmla="*/ 166687 h 409575"/>
              <a:gd name="connsiteX28" fmla="*/ 642937 w 1259681"/>
              <a:gd name="connsiteY28" fmla="*/ 130969 h 409575"/>
              <a:gd name="connsiteX29" fmla="*/ 845344 w 1259681"/>
              <a:gd name="connsiteY29" fmla="*/ 71437 h 409575"/>
              <a:gd name="connsiteX30" fmla="*/ 871537 w 1259681"/>
              <a:gd name="connsiteY30" fmla="*/ 52387 h 409575"/>
              <a:gd name="connsiteX31" fmla="*/ 900112 w 1259681"/>
              <a:gd name="connsiteY31" fmla="*/ 30956 h 409575"/>
              <a:gd name="connsiteX32" fmla="*/ 926306 w 1259681"/>
              <a:gd name="connsiteY32" fmla="*/ 14287 h 409575"/>
              <a:gd name="connsiteX33" fmla="*/ 962025 w 1259681"/>
              <a:gd name="connsiteY33" fmla="*/ 0 h 409575"/>
              <a:gd name="connsiteX34" fmla="*/ 978694 w 1259681"/>
              <a:gd name="connsiteY34" fmla="*/ 0 h 409575"/>
              <a:gd name="connsiteX35" fmla="*/ 1002506 w 1259681"/>
              <a:gd name="connsiteY35" fmla="*/ 7144 h 409575"/>
              <a:gd name="connsiteX36" fmla="*/ 1045369 w 1259681"/>
              <a:gd name="connsiteY36" fmla="*/ 40481 h 409575"/>
              <a:gd name="connsiteX37" fmla="*/ 1107281 w 1259681"/>
              <a:gd name="connsiteY37" fmla="*/ 83344 h 409575"/>
              <a:gd name="connsiteX38" fmla="*/ 1171575 w 1259681"/>
              <a:gd name="connsiteY38" fmla="*/ 133350 h 409575"/>
              <a:gd name="connsiteX39" fmla="*/ 1221581 w 1259681"/>
              <a:gd name="connsiteY39" fmla="*/ 173831 h 409575"/>
              <a:gd name="connsiteX40" fmla="*/ 1250156 w 1259681"/>
              <a:gd name="connsiteY40" fmla="*/ 204787 h 409575"/>
              <a:gd name="connsiteX41" fmla="*/ 1259681 w 1259681"/>
              <a:gd name="connsiteY41" fmla="*/ 219075 h 409575"/>
              <a:gd name="connsiteX42" fmla="*/ 1259681 w 1259681"/>
              <a:gd name="connsiteY42" fmla="*/ 235744 h 409575"/>
              <a:gd name="connsiteX43" fmla="*/ 1247775 w 1259681"/>
              <a:gd name="connsiteY43" fmla="*/ 257175 h 409575"/>
              <a:gd name="connsiteX44" fmla="*/ 1226344 w 1259681"/>
              <a:gd name="connsiteY44" fmla="*/ 278606 h 409575"/>
              <a:gd name="connsiteX45" fmla="*/ 1185862 w 1259681"/>
              <a:gd name="connsiteY45" fmla="*/ 300037 h 409575"/>
              <a:gd name="connsiteX46" fmla="*/ 1147762 w 1259681"/>
              <a:gd name="connsiteY46" fmla="*/ 321469 h 409575"/>
              <a:gd name="connsiteX47" fmla="*/ 831056 w 1259681"/>
              <a:gd name="connsiteY47" fmla="*/ 226219 h 409575"/>
              <a:gd name="connsiteX48" fmla="*/ 814387 w 1259681"/>
              <a:gd name="connsiteY48" fmla="*/ 226219 h 409575"/>
              <a:gd name="connsiteX49" fmla="*/ 702469 w 1259681"/>
              <a:gd name="connsiteY49" fmla="*/ 257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681" h="409575">
                <a:moveTo>
                  <a:pt x="702469" y="257175"/>
                </a:moveTo>
                <a:lnTo>
                  <a:pt x="435769" y="340519"/>
                </a:lnTo>
                <a:lnTo>
                  <a:pt x="404812" y="361950"/>
                </a:lnTo>
                <a:lnTo>
                  <a:pt x="373856" y="383381"/>
                </a:lnTo>
                <a:lnTo>
                  <a:pt x="340519" y="400050"/>
                </a:lnTo>
                <a:lnTo>
                  <a:pt x="309562" y="407194"/>
                </a:lnTo>
                <a:lnTo>
                  <a:pt x="292894" y="409575"/>
                </a:lnTo>
                <a:lnTo>
                  <a:pt x="276225" y="409575"/>
                </a:lnTo>
                <a:lnTo>
                  <a:pt x="257175" y="407194"/>
                </a:lnTo>
                <a:lnTo>
                  <a:pt x="233362" y="395287"/>
                </a:lnTo>
                <a:lnTo>
                  <a:pt x="200025" y="373856"/>
                </a:lnTo>
                <a:lnTo>
                  <a:pt x="161925" y="342900"/>
                </a:lnTo>
                <a:lnTo>
                  <a:pt x="116681" y="304800"/>
                </a:lnTo>
                <a:lnTo>
                  <a:pt x="73819" y="264319"/>
                </a:lnTo>
                <a:lnTo>
                  <a:pt x="40481" y="230981"/>
                </a:lnTo>
                <a:lnTo>
                  <a:pt x="14287" y="195262"/>
                </a:lnTo>
                <a:lnTo>
                  <a:pt x="4762" y="169069"/>
                </a:lnTo>
                <a:lnTo>
                  <a:pt x="0" y="145256"/>
                </a:lnTo>
                <a:lnTo>
                  <a:pt x="4762" y="128587"/>
                </a:lnTo>
                <a:lnTo>
                  <a:pt x="26194" y="126206"/>
                </a:lnTo>
                <a:lnTo>
                  <a:pt x="66675" y="145256"/>
                </a:lnTo>
                <a:lnTo>
                  <a:pt x="128587" y="164306"/>
                </a:lnTo>
                <a:lnTo>
                  <a:pt x="173831" y="173831"/>
                </a:lnTo>
                <a:lnTo>
                  <a:pt x="223837" y="180975"/>
                </a:lnTo>
                <a:lnTo>
                  <a:pt x="276225" y="185737"/>
                </a:lnTo>
                <a:lnTo>
                  <a:pt x="323850" y="185737"/>
                </a:lnTo>
                <a:lnTo>
                  <a:pt x="385762" y="183356"/>
                </a:lnTo>
                <a:lnTo>
                  <a:pt x="495300" y="166687"/>
                </a:lnTo>
                <a:lnTo>
                  <a:pt x="642937" y="130969"/>
                </a:lnTo>
                <a:lnTo>
                  <a:pt x="845344" y="71437"/>
                </a:lnTo>
                <a:lnTo>
                  <a:pt x="871537" y="52387"/>
                </a:lnTo>
                <a:lnTo>
                  <a:pt x="900112" y="30956"/>
                </a:lnTo>
                <a:lnTo>
                  <a:pt x="926306" y="14287"/>
                </a:lnTo>
                <a:lnTo>
                  <a:pt x="962025" y="0"/>
                </a:lnTo>
                <a:lnTo>
                  <a:pt x="978694" y="0"/>
                </a:lnTo>
                <a:lnTo>
                  <a:pt x="1002506" y="7144"/>
                </a:lnTo>
                <a:lnTo>
                  <a:pt x="1045369" y="40481"/>
                </a:lnTo>
                <a:lnTo>
                  <a:pt x="1107281" y="83344"/>
                </a:lnTo>
                <a:lnTo>
                  <a:pt x="1171575" y="133350"/>
                </a:lnTo>
                <a:lnTo>
                  <a:pt x="1221581" y="173831"/>
                </a:lnTo>
                <a:lnTo>
                  <a:pt x="1250156" y="204787"/>
                </a:lnTo>
                <a:lnTo>
                  <a:pt x="1259681" y="219075"/>
                </a:lnTo>
                <a:lnTo>
                  <a:pt x="1259681" y="235744"/>
                </a:lnTo>
                <a:lnTo>
                  <a:pt x="1247775" y="257175"/>
                </a:lnTo>
                <a:lnTo>
                  <a:pt x="1226344" y="278606"/>
                </a:lnTo>
                <a:lnTo>
                  <a:pt x="1185862" y="300037"/>
                </a:lnTo>
                <a:lnTo>
                  <a:pt x="1147762" y="321469"/>
                </a:lnTo>
                <a:lnTo>
                  <a:pt x="831056" y="226219"/>
                </a:lnTo>
                <a:lnTo>
                  <a:pt x="814387" y="226219"/>
                </a:lnTo>
                <a:lnTo>
                  <a:pt x="702469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9D60BD3-0977-E244-999B-AAF4106AA35D}"/>
              </a:ext>
            </a:extLst>
          </p:cNvPr>
          <p:cNvSpPr/>
          <p:nvPr/>
        </p:nvSpPr>
        <p:spPr>
          <a:xfrm>
            <a:off x="5842000" y="3114675"/>
            <a:ext cx="1216025" cy="1628775"/>
          </a:xfrm>
          <a:custGeom>
            <a:avLst/>
            <a:gdLst>
              <a:gd name="connsiteX0" fmla="*/ 657225 w 1216509"/>
              <a:gd name="connsiteY0" fmla="*/ 471488 h 1628775"/>
              <a:gd name="connsiteX1" fmla="*/ 714375 w 1216509"/>
              <a:gd name="connsiteY1" fmla="*/ 323850 h 1628775"/>
              <a:gd name="connsiteX2" fmla="*/ 747713 w 1216509"/>
              <a:gd name="connsiteY2" fmla="*/ 233363 h 1628775"/>
              <a:gd name="connsiteX3" fmla="*/ 771525 w 1216509"/>
              <a:gd name="connsiteY3" fmla="*/ 164306 h 1628775"/>
              <a:gd name="connsiteX4" fmla="*/ 781050 w 1216509"/>
              <a:gd name="connsiteY4" fmla="*/ 130969 h 1628775"/>
              <a:gd name="connsiteX5" fmla="*/ 785813 w 1216509"/>
              <a:gd name="connsiteY5" fmla="*/ 100013 h 1628775"/>
              <a:gd name="connsiteX6" fmla="*/ 778669 w 1216509"/>
              <a:gd name="connsiteY6" fmla="*/ 64294 h 1628775"/>
              <a:gd name="connsiteX7" fmla="*/ 745332 w 1216509"/>
              <a:gd name="connsiteY7" fmla="*/ 0 h 1628775"/>
              <a:gd name="connsiteX8" fmla="*/ 1095375 w 1216509"/>
              <a:gd name="connsiteY8" fmla="*/ 97631 h 1628775"/>
              <a:gd name="connsiteX9" fmla="*/ 1064419 w 1216509"/>
              <a:gd name="connsiteY9" fmla="*/ 138113 h 1628775"/>
              <a:gd name="connsiteX10" fmla="*/ 1012032 w 1216509"/>
              <a:gd name="connsiteY10" fmla="*/ 257175 h 1628775"/>
              <a:gd name="connsiteX11" fmla="*/ 902494 w 1216509"/>
              <a:gd name="connsiteY11" fmla="*/ 500063 h 1628775"/>
              <a:gd name="connsiteX12" fmla="*/ 823913 w 1216509"/>
              <a:gd name="connsiteY12" fmla="*/ 659606 h 1628775"/>
              <a:gd name="connsiteX13" fmla="*/ 685800 w 1216509"/>
              <a:gd name="connsiteY13" fmla="*/ 897731 h 1628775"/>
              <a:gd name="connsiteX14" fmla="*/ 564357 w 1216509"/>
              <a:gd name="connsiteY14" fmla="*/ 1083469 h 1628775"/>
              <a:gd name="connsiteX15" fmla="*/ 464344 w 1216509"/>
              <a:gd name="connsiteY15" fmla="*/ 1200150 h 1628775"/>
              <a:gd name="connsiteX16" fmla="*/ 328613 w 1216509"/>
              <a:gd name="connsiteY16" fmla="*/ 1347788 h 1628775"/>
              <a:gd name="connsiteX17" fmla="*/ 188119 w 1216509"/>
              <a:gd name="connsiteY17" fmla="*/ 1493044 h 1628775"/>
              <a:gd name="connsiteX18" fmla="*/ 59532 w 1216509"/>
              <a:gd name="connsiteY18" fmla="*/ 1612106 h 1628775"/>
              <a:gd name="connsiteX19" fmla="*/ 40482 w 1216509"/>
              <a:gd name="connsiteY19" fmla="*/ 1624013 h 1628775"/>
              <a:gd name="connsiteX20" fmla="*/ 19050 w 1216509"/>
              <a:gd name="connsiteY20" fmla="*/ 1628775 h 1628775"/>
              <a:gd name="connsiteX21" fmla="*/ 2382 w 1216509"/>
              <a:gd name="connsiteY21" fmla="*/ 1621631 h 1628775"/>
              <a:gd name="connsiteX22" fmla="*/ 0 w 1216509"/>
              <a:gd name="connsiteY22" fmla="*/ 1604963 h 1628775"/>
              <a:gd name="connsiteX23" fmla="*/ 11907 w 1216509"/>
              <a:gd name="connsiteY23" fmla="*/ 1571625 h 1628775"/>
              <a:gd name="connsiteX24" fmla="*/ 47625 w 1216509"/>
              <a:gd name="connsiteY24" fmla="*/ 1519238 h 1628775"/>
              <a:gd name="connsiteX25" fmla="*/ 169069 w 1216509"/>
              <a:gd name="connsiteY25" fmla="*/ 1343025 h 1628775"/>
              <a:gd name="connsiteX26" fmla="*/ 311944 w 1216509"/>
              <a:gd name="connsiteY26" fmla="*/ 1143000 h 1628775"/>
              <a:gd name="connsiteX27" fmla="*/ 433388 w 1216509"/>
              <a:gd name="connsiteY27" fmla="*/ 947738 h 1628775"/>
              <a:gd name="connsiteX28" fmla="*/ 521494 w 1216509"/>
              <a:gd name="connsiteY28" fmla="*/ 764381 h 1628775"/>
              <a:gd name="connsiteX29" fmla="*/ 657225 w 1216509"/>
              <a:gd name="connsiteY29" fmla="*/ 471488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16509" h="1628775">
                <a:moveTo>
                  <a:pt x="657225" y="471488"/>
                </a:moveTo>
                <a:lnTo>
                  <a:pt x="714375" y="323850"/>
                </a:lnTo>
                <a:lnTo>
                  <a:pt x="747713" y="233363"/>
                </a:lnTo>
                <a:lnTo>
                  <a:pt x="771525" y="164306"/>
                </a:lnTo>
                <a:lnTo>
                  <a:pt x="781050" y="130969"/>
                </a:lnTo>
                <a:lnTo>
                  <a:pt x="785813" y="100013"/>
                </a:lnTo>
                <a:lnTo>
                  <a:pt x="778669" y="64294"/>
                </a:lnTo>
                <a:lnTo>
                  <a:pt x="745332" y="0"/>
                </a:lnTo>
                <a:cubicBezTo>
                  <a:pt x="862070" y="32339"/>
                  <a:pt x="1216509" y="97631"/>
                  <a:pt x="1095375" y="97631"/>
                </a:cubicBezTo>
                <a:lnTo>
                  <a:pt x="1064419" y="138113"/>
                </a:lnTo>
                <a:lnTo>
                  <a:pt x="1012032" y="257175"/>
                </a:lnTo>
                <a:lnTo>
                  <a:pt x="902494" y="500063"/>
                </a:lnTo>
                <a:lnTo>
                  <a:pt x="823913" y="659606"/>
                </a:lnTo>
                <a:lnTo>
                  <a:pt x="685800" y="897731"/>
                </a:lnTo>
                <a:lnTo>
                  <a:pt x="564357" y="1083469"/>
                </a:lnTo>
                <a:lnTo>
                  <a:pt x="464344" y="1200150"/>
                </a:lnTo>
                <a:lnTo>
                  <a:pt x="328613" y="1347788"/>
                </a:lnTo>
                <a:lnTo>
                  <a:pt x="188119" y="1493044"/>
                </a:lnTo>
                <a:lnTo>
                  <a:pt x="59532" y="1612106"/>
                </a:lnTo>
                <a:lnTo>
                  <a:pt x="40482" y="1624013"/>
                </a:lnTo>
                <a:lnTo>
                  <a:pt x="19050" y="1628775"/>
                </a:lnTo>
                <a:lnTo>
                  <a:pt x="2382" y="1621631"/>
                </a:lnTo>
                <a:lnTo>
                  <a:pt x="0" y="1604963"/>
                </a:lnTo>
                <a:lnTo>
                  <a:pt x="11907" y="1571625"/>
                </a:lnTo>
                <a:lnTo>
                  <a:pt x="47625" y="1519238"/>
                </a:lnTo>
                <a:lnTo>
                  <a:pt x="169069" y="1343025"/>
                </a:lnTo>
                <a:lnTo>
                  <a:pt x="311944" y="1143000"/>
                </a:lnTo>
                <a:lnTo>
                  <a:pt x="433388" y="947738"/>
                </a:lnTo>
                <a:lnTo>
                  <a:pt x="521494" y="764381"/>
                </a:lnTo>
                <a:lnTo>
                  <a:pt x="657225" y="471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074DFFC-1281-2741-84FD-C087CFF8754D}"/>
              </a:ext>
            </a:extLst>
          </p:cNvPr>
          <p:cNvSpPr/>
          <p:nvPr/>
        </p:nvSpPr>
        <p:spPr>
          <a:xfrm>
            <a:off x="5922963" y="3662363"/>
            <a:ext cx="1190625" cy="1149350"/>
          </a:xfrm>
          <a:custGeom>
            <a:avLst/>
            <a:gdLst>
              <a:gd name="connsiteX0" fmla="*/ 692944 w 1190625"/>
              <a:gd name="connsiteY0" fmla="*/ 757237 h 1150143"/>
              <a:gd name="connsiteX1" fmla="*/ 473869 w 1190625"/>
              <a:gd name="connsiteY1" fmla="*/ 504825 h 1150143"/>
              <a:gd name="connsiteX2" fmla="*/ 357187 w 1190625"/>
              <a:gd name="connsiteY2" fmla="*/ 388143 h 1150143"/>
              <a:gd name="connsiteX3" fmla="*/ 240506 w 1190625"/>
              <a:gd name="connsiteY3" fmla="*/ 269081 h 1150143"/>
              <a:gd name="connsiteX4" fmla="*/ 78581 w 1190625"/>
              <a:gd name="connsiteY4" fmla="*/ 114300 h 1150143"/>
              <a:gd name="connsiteX5" fmla="*/ 14287 w 1190625"/>
              <a:gd name="connsiteY5" fmla="*/ 50006 h 1150143"/>
              <a:gd name="connsiteX6" fmla="*/ 4762 w 1190625"/>
              <a:gd name="connsiteY6" fmla="*/ 33337 h 1150143"/>
              <a:gd name="connsiteX7" fmla="*/ 0 w 1190625"/>
              <a:gd name="connsiteY7" fmla="*/ 19050 h 1150143"/>
              <a:gd name="connsiteX8" fmla="*/ 2381 w 1190625"/>
              <a:gd name="connsiteY8" fmla="*/ 4762 h 1150143"/>
              <a:gd name="connsiteX9" fmla="*/ 16669 w 1190625"/>
              <a:gd name="connsiteY9" fmla="*/ 0 h 1150143"/>
              <a:gd name="connsiteX10" fmla="*/ 57150 w 1190625"/>
              <a:gd name="connsiteY10" fmla="*/ 4762 h 1150143"/>
              <a:gd name="connsiteX11" fmla="*/ 128587 w 1190625"/>
              <a:gd name="connsiteY11" fmla="*/ 35718 h 1150143"/>
              <a:gd name="connsiteX12" fmla="*/ 250031 w 1190625"/>
              <a:gd name="connsiteY12" fmla="*/ 104775 h 1150143"/>
              <a:gd name="connsiteX13" fmla="*/ 435769 w 1190625"/>
              <a:gd name="connsiteY13" fmla="*/ 233362 h 1150143"/>
              <a:gd name="connsiteX14" fmla="*/ 602456 w 1190625"/>
              <a:gd name="connsiteY14" fmla="*/ 342900 h 1150143"/>
              <a:gd name="connsiteX15" fmla="*/ 792956 w 1190625"/>
              <a:gd name="connsiteY15" fmla="*/ 502443 h 1150143"/>
              <a:gd name="connsiteX16" fmla="*/ 921544 w 1190625"/>
              <a:gd name="connsiteY16" fmla="*/ 616743 h 1150143"/>
              <a:gd name="connsiteX17" fmla="*/ 1012031 w 1190625"/>
              <a:gd name="connsiteY17" fmla="*/ 702468 h 1150143"/>
              <a:gd name="connsiteX18" fmla="*/ 1078706 w 1190625"/>
              <a:gd name="connsiteY18" fmla="*/ 781050 h 1150143"/>
              <a:gd name="connsiteX19" fmla="*/ 1138237 w 1190625"/>
              <a:gd name="connsiteY19" fmla="*/ 871537 h 1150143"/>
              <a:gd name="connsiteX20" fmla="*/ 1169194 w 1190625"/>
              <a:gd name="connsiteY20" fmla="*/ 931068 h 1150143"/>
              <a:gd name="connsiteX21" fmla="*/ 1181100 w 1190625"/>
              <a:gd name="connsiteY21" fmla="*/ 978693 h 1150143"/>
              <a:gd name="connsiteX22" fmla="*/ 1190625 w 1190625"/>
              <a:gd name="connsiteY22" fmla="*/ 1033462 h 1150143"/>
              <a:gd name="connsiteX23" fmla="*/ 1185862 w 1190625"/>
              <a:gd name="connsiteY23" fmla="*/ 1064418 h 1150143"/>
              <a:gd name="connsiteX24" fmla="*/ 1183481 w 1190625"/>
              <a:gd name="connsiteY24" fmla="*/ 1100137 h 1150143"/>
              <a:gd name="connsiteX25" fmla="*/ 1166812 w 1190625"/>
              <a:gd name="connsiteY25" fmla="*/ 1128712 h 1150143"/>
              <a:gd name="connsiteX26" fmla="*/ 1138237 w 1190625"/>
              <a:gd name="connsiteY26" fmla="*/ 1145381 h 1150143"/>
              <a:gd name="connsiteX27" fmla="*/ 1109662 w 1190625"/>
              <a:gd name="connsiteY27" fmla="*/ 1150143 h 1150143"/>
              <a:gd name="connsiteX28" fmla="*/ 1057275 w 1190625"/>
              <a:gd name="connsiteY28" fmla="*/ 1147762 h 1150143"/>
              <a:gd name="connsiteX29" fmla="*/ 1014412 w 1190625"/>
              <a:gd name="connsiteY29" fmla="*/ 1126331 h 1150143"/>
              <a:gd name="connsiteX30" fmla="*/ 942975 w 1190625"/>
              <a:gd name="connsiteY30" fmla="*/ 1059656 h 1150143"/>
              <a:gd name="connsiteX31" fmla="*/ 850106 w 1190625"/>
              <a:gd name="connsiteY31" fmla="*/ 954881 h 1150143"/>
              <a:gd name="connsiteX32" fmla="*/ 692944 w 1190625"/>
              <a:gd name="connsiteY32" fmla="*/ 757237 h 115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90625" h="1150143">
                <a:moveTo>
                  <a:pt x="692944" y="757237"/>
                </a:moveTo>
                <a:lnTo>
                  <a:pt x="473869" y="504825"/>
                </a:lnTo>
                <a:lnTo>
                  <a:pt x="357187" y="388143"/>
                </a:lnTo>
                <a:lnTo>
                  <a:pt x="240506" y="269081"/>
                </a:lnTo>
                <a:lnTo>
                  <a:pt x="78581" y="114300"/>
                </a:lnTo>
                <a:lnTo>
                  <a:pt x="14287" y="50006"/>
                </a:lnTo>
                <a:lnTo>
                  <a:pt x="4762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16669" y="0"/>
                </a:lnTo>
                <a:cubicBezTo>
                  <a:pt x="55557" y="4860"/>
                  <a:pt x="41970" y="4762"/>
                  <a:pt x="57150" y="4762"/>
                </a:cubicBezTo>
                <a:lnTo>
                  <a:pt x="128587" y="35718"/>
                </a:lnTo>
                <a:lnTo>
                  <a:pt x="250031" y="104775"/>
                </a:lnTo>
                <a:lnTo>
                  <a:pt x="435769" y="233362"/>
                </a:lnTo>
                <a:lnTo>
                  <a:pt x="602456" y="342900"/>
                </a:lnTo>
                <a:lnTo>
                  <a:pt x="792956" y="502443"/>
                </a:lnTo>
                <a:lnTo>
                  <a:pt x="921544" y="616743"/>
                </a:lnTo>
                <a:lnTo>
                  <a:pt x="1012031" y="702468"/>
                </a:lnTo>
                <a:lnTo>
                  <a:pt x="1078706" y="781050"/>
                </a:lnTo>
                <a:lnTo>
                  <a:pt x="1138237" y="871537"/>
                </a:lnTo>
                <a:lnTo>
                  <a:pt x="1169194" y="931068"/>
                </a:lnTo>
                <a:lnTo>
                  <a:pt x="1181100" y="978693"/>
                </a:lnTo>
                <a:lnTo>
                  <a:pt x="1190625" y="1033462"/>
                </a:lnTo>
                <a:lnTo>
                  <a:pt x="1185862" y="1064418"/>
                </a:lnTo>
                <a:lnTo>
                  <a:pt x="1183481" y="1100137"/>
                </a:lnTo>
                <a:lnTo>
                  <a:pt x="1166812" y="1128712"/>
                </a:lnTo>
                <a:lnTo>
                  <a:pt x="1138237" y="1145381"/>
                </a:lnTo>
                <a:lnTo>
                  <a:pt x="1109662" y="1150143"/>
                </a:lnTo>
                <a:lnTo>
                  <a:pt x="1057275" y="1147762"/>
                </a:lnTo>
                <a:lnTo>
                  <a:pt x="1014412" y="1126331"/>
                </a:lnTo>
                <a:lnTo>
                  <a:pt x="942975" y="1059656"/>
                </a:lnTo>
                <a:lnTo>
                  <a:pt x="850106" y="954881"/>
                </a:lnTo>
                <a:lnTo>
                  <a:pt x="692944" y="7572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4FAFB4-FCBE-4017-B2C1-2025BAF92AD5}"/>
              </a:ext>
            </a:extLst>
          </p:cNvPr>
          <p:cNvGrpSpPr/>
          <p:nvPr/>
        </p:nvGrpSpPr>
        <p:grpSpPr>
          <a:xfrm>
            <a:off x="2498725" y="1604963"/>
            <a:ext cx="4614863" cy="4197350"/>
            <a:chOff x="2651125" y="1731963"/>
            <a:chExt cx="4614863" cy="4197350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9AA7221F-EAD3-47AA-9AD6-34B251A973C4}"/>
                </a:ext>
              </a:extLst>
            </p:cNvPr>
            <p:cNvSpPr/>
            <p:nvPr/>
          </p:nvSpPr>
          <p:spPr>
            <a:xfrm>
              <a:off x="2652713" y="26860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0C857319-CCB6-422F-9198-71E70EFB8CE0}"/>
                </a:ext>
              </a:extLst>
            </p:cNvPr>
            <p:cNvSpPr/>
            <p:nvPr/>
          </p:nvSpPr>
          <p:spPr>
            <a:xfrm>
              <a:off x="4446588" y="19923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0ABD3496-F60D-40FC-81A3-3DB61D93C432}"/>
                </a:ext>
              </a:extLst>
            </p:cNvPr>
            <p:cNvSpPr/>
            <p:nvPr/>
          </p:nvSpPr>
          <p:spPr>
            <a:xfrm>
              <a:off x="4343400" y="38687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42C75610-C5E8-4A65-9AC2-9052607413F9}"/>
                </a:ext>
              </a:extLst>
            </p:cNvPr>
            <p:cNvSpPr/>
            <p:nvPr/>
          </p:nvSpPr>
          <p:spPr>
            <a:xfrm>
              <a:off x="4138613" y="53006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94EB9FBF-273F-4659-B8E0-841010B24230}"/>
                </a:ext>
              </a:extLst>
            </p:cNvPr>
            <p:cNvSpPr/>
            <p:nvPr/>
          </p:nvSpPr>
          <p:spPr>
            <a:xfrm rot="16200000">
              <a:off x="1581944" y="35742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2EF15263-F0C5-4257-9876-524CA8900997}"/>
                </a:ext>
              </a:extLst>
            </p:cNvPr>
            <p:cNvSpPr/>
            <p:nvPr/>
          </p:nvSpPr>
          <p:spPr>
            <a:xfrm rot="16200000">
              <a:off x="2248694" y="33647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511AB4F8-24FB-47E6-9977-A0009681201B}"/>
                </a:ext>
              </a:extLst>
            </p:cNvPr>
            <p:cNvSpPr/>
            <p:nvPr/>
          </p:nvSpPr>
          <p:spPr>
            <a:xfrm>
              <a:off x="3756025" y="31051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82CC315D-C7A5-48D7-80AC-4A7FA22D07CF}"/>
                </a:ext>
              </a:extLst>
            </p:cNvPr>
            <p:cNvSpPr/>
            <p:nvPr/>
          </p:nvSpPr>
          <p:spPr>
            <a:xfrm>
              <a:off x="5032375" y="22764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419CB91A-E8E5-4C05-BBA0-4CAF80022901}"/>
                </a:ext>
              </a:extLst>
            </p:cNvPr>
            <p:cNvSpPr/>
            <p:nvPr/>
          </p:nvSpPr>
          <p:spPr>
            <a:xfrm rot="16200000">
              <a:off x="4360863" y="37734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44EE6465-C13F-4E3B-8DF5-34D998F24094}"/>
                </a:ext>
              </a:extLst>
            </p:cNvPr>
            <p:cNvSpPr/>
            <p:nvPr/>
          </p:nvSpPr>
          <p:spPr>
            <a:xfrm>
              <a:off x="5053013" y="46466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42C15D7A-AF15-4C3E-A304-20D0B720A687}"/>
                </a:ext>
              </a:extLst>
            </p:cNvPr>
            <p:cNvSpPr/>
            <p:nvPr/>
          </p:nvSpPr>
          <p:spPr>
            <a:xfrm>
              <a:off x="4500563" y="37814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293FB173-A3FC-4B87-82F5-1A084982687D}"/>
                </a:ext>
              </a:extLst>
            </p:cNvPr>
            <p:cNvSpPr/>
            <p:nvPr/>
          </p:nvSpPr>
          <p:spPr>
            <a:xfrm>
              <a:off x="4643438" y="44180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8BF54B41-7E88-4E08-8074-9A99FA6E001A}"/>
                </a:ext>
              </a:extLst>
            </p:cNvPr>
            <p:cNvSpPr/>
            <p:nvPr/>
          </p:nvSpPr>
          <p:spPr>
            <a:xfrm>
              <a:off x="5913438" y="30845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07191DBE-95B7-46AD-9F87-C8369D2D745B}"/>
                </a:ext>
              </a:extLst>
            </p:cNvPr>
            <p:cNvSpPr/>
            <p:nvPr/>
          </p:nvSpPr>
          <p:spPr>
            <a:xfrm>
              <a:off x="5994400" y="32670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04F3D758-BE4B-4D2A-A583-ED3350B0424D}"/>
                </a:ext>
              </a:extLst>
            </p:cNvPr>
            <p:cNvSpPr/>
            <p:nvPr/>
          </p:nvSpPr>
          <p:spPr>
            <a:xfrm>
              <a:off x="6075363" y="38147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9898B6D-8BD0-4056-95C9-BC0494F595F1}"/>
              </a:ext>
            </a:extLst>
          </p:cNvPr>
          <p:cNvGrpSpPr/>
          <p:nvPr/>
        </p:nvGrpSpPr>
        <p:grpSpPr>
          <a:xfrm>
            <a:off x="2498725" y="1579563"/>
            <a:ext cx="4614863" cy="4197350"/>
            <a:chOff x="2498725" y="1579563"/>
            <a:chExt cx="4614863" cy="419735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4B8B353D-6E3B-417D-89A4-D1A051855DE8}"/>
                </a:ext>
              </a:extLst>
            </p:cNvPr>
            <p:cNvSpPr/>
            <p:nvPr/>
          </p:nvSpPr>
          <p:spPr>
            <a:xfrm>
              <a:off x="2500313" y="25336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2717255D-1F21-42C8-AFAC-4CE96190AAD3}"/>
                </a:ext>
              </a:extLst>
            </p:cNvPr>
            <p:cNvSpPr/>
            <p:nvPr/>
          </p:nvSpPr>
          <p:spPr>
            <a:xfrm>
              <a:off x="4294188" y="18399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C3AF37CB-E070-4F62-A098-1B51691E3FE8}"/>
                </a:ext>
              </a:extLst>
            </p:cNvPr>
            <p:cNvSpPr/>
            <p:nvPr/>
          </p:nvSpPr>
          <p:spPr>
            <a:xfrm>
              <a:off x="4191000" y="37163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AFB104E2-5ACC-4715-8F9B-F1E423705628}"/>
                </a:ext>
              </a:extLst>
            </p:cNvPr>
            <p:cNvSpPr/>
            <p:nvPr/>
          </p:nvSpPr>
          <p:spPr>
            <a:xfrm>
              <a:off x="3986213" y="51482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B28D8540-43A7-44C9-A9DB-BB3D3A4AEBE9}"/>
                </a:ext>
              </a:extLst>
            </p:cNvPr>
            <p:cNvSpPr/>
            <p:nvPr/>
          </p:nvSpPr>
          <p:spPr>
            <a:xfrm rot="16200000">
              <a:off x="1429544" y="34218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E7A6A2C0-79FD-46BA-8D31-C6AB5C1A76CA}"/>
                </a:ext>
              </a:extLst>
            </p:cNvPr>
            <p:cNvSpPr/>
            <p:nvPr/>
          </p:nvSpPr>
          <p:spPr>
            <a:xfrm rot="16200000">
              <a:off x="2096294" y="32123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5628BDCE-41C5-4947-8A69-7685166261BE}"/>
                </a:ext>
              </a:extLst>
            </p:cNvPr>
            <p:cNvSpPr/>
            <p:nvPr/>
          </p:nvSpPr>
          <p:spPr>
            <a:xfrm>
              <a:off x="3603625" y="29527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1AF65152-CE78-4549-BADA-2D244E0C064F}"/>
                </a:ext>
              </a:extLst>
            </p:cNvPr>
            <p:cNvSpPr/>
            <p:nvPr/>
          </p:nvSpPr>
          <p:spPr>
            <a:xfrm>
              <a:off x="4879975" y="21240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CFD144EE-8102-4448-8AC6-DB61C26E13EE}"/>
                </a:ext>
              </a:extLst>
            </p:cNvPr>
            <p:cNvSpPr/>
            <p:nvPr/>
          </p:nvSpPr>
          <p:spPr>
            <a:xfrm rot="16200000">
              <a:off x="4208463" y="36210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D28FB2E1-A03C-4F50-9B6E-35A5E4B53386}"/>
                </a:ext>
              </a:extLst>
            </p:cNvPr>
            <p:cNvSpPr/>
            <p:nvPr/>
          </p:nvSpPr>
          <p:spPr>
            <a:xfrm>
              <a:off x="4900613" y="44942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0FB1C478-D8D5-427A-911E-51F14F50C02B}"/>
                </a:ext>
              </a:extLst>
            </p:cNvPr>
            <p:cNvSpPr/>
            <p:nvPr/>
          </p:nvSpPr>
          <p:spPr>
            <a:xfrm>
              <a:off x="4348163" y="36290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ECE6216D-9590-48AD-942E-82943FCF7E44}"/>
                </a:ext>
              </a:extLst>
            </p:cNvPr>
            <p:cNvSpPr/>
            <p:nvPr/>
          </p:nvSpPr>
          <p:spPr>
            <a:xfrm>
              <a:off x="4491038" y="42656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E671A4FF-5B88-422F-A202-040CB29C93F1}"/>
                </a:ext>
              </a:extLst>
            </p:cNvPr>
            <p:cNvSpPr/>
            <p:nvPr/>
          </p:nvSpPr>
          <p:spPr>
            <a:xfrm>
              <a:off x="5761038" y="29321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F2060C87-4B0E-4EB1-9E7B-CE0308966015}"/>
                </a:ext>
              </a:extLst>
            </p:cNvPr>
            <p:cNvSpPr/>
            <p:nvPr/>
          </p:nvSpPr>
          <p:spPr>
            <a:xfrm>
              <a:off x="5842000" y="31146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7E97BEE9-3B06-463E-981E-13E34CD18EA9}"/>
                </a:ext>
              </a:extLst>
            </p:cNvPr>
            <p:cNvSpPr/>
            <p:nvPr/>
          </p:nvSpPr>
          <p:spPr>
            <a:xfrm>
              <a:off x="5922963" y="36623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5225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828ADA36-3D53-6242-AE66-18522F931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4D0045-EFDD-44D1-AF95-B53804B49587}"/>
              </a:ext>
            </a:extLst>
          </p:cNvPr>
          <p:cNvGrpSpPr/>
          <p:nvPr/>
        </p:nvGrpSpPr>
        <p:grpSpPr>
          <a:xfrm>
            <a:off x="2498725" y="1579563"/>
            <a:ext cx="4614863" cy="4197350"/>
            <a:chOff x="2498725" y="1579563"/>
            <a:chExt cx="4614863" cy="41973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E5A45E-BF6C-D544-8DAE-F2986254FC27}"/>
                </a:ext>
              </a:extLst>
            </p:cNvPr>
            <p:cNvSpPr/>
            <p:nvPr/>
          </p:nvSpPr>
          <p:spPr>
            <a:xfrm>
              <a:off x="2500313" y="25336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6C6348B-80AE-CD4E-85A1-8135435A24A1}"/>
                </a:ext>
              </a:extLst>
            </p:cNvPr>
            <p:cNvSpPr/>
            <p:nvPr/>
          </p:nvSpPr>
          <p:spPr>
            <a:xfrm>
              <a:off x="4294188" y="18399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F074FF0-999B-8B4D-90EE-0406B8AAD1B1}"/>
                </a:ext>
              </a:extLst>
            </p:cNvPr>
            <p:cNvSpPr/>
            <p:nvPr/>
          </p:nvSpPr>
          <p:spPr>
            <a:xfrm>
              <a:off x="4191000" y="37163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282A2DD-9FD9-264B-A152-2550AD91D616}"/>
                </a:ext>
              </a:extLst>
            </p:cNvPr>
            <p:cNvSpPr/>
            <p:nvPr/>
          </p:nvSpPr>
          <p:spPr>
            <a:xfrm>
              <a:off x="3986213" y="51482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D18EE31-AD70-2448-A38D-AF09C5DDBAD7}"/>
                </a:ext>
              </a:extLst>
            </p:cNvPr>
            <p:cNvSpPr/>
            <p:nvPr/>
          </p:nvSpPr>
          <p:spPr>
            <a:xfrm rot="16200000">
              <a:off x="1429544" y="34218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3A059D0-3D3E-144F-B004-0670875A8616}"/>
                </a:ext>
              </a:extLst>
            </p:cNvPr>
            <p:cNvSpPr/>
            <p:nvPr/>
          </p:nvSpPr>
          <p:spPr>
            <a:xfrm rot="16200000">
              <a:off x="2096294" y="32123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FCBA1C7-A21F-1B4F-A0B3-EE5F0F8DA624}"/>
                </a:ext>
              </a:extLst>
            </p:cNvPr>
            <p:cNvSpPr/>
            <p:nvPr/>
          </p:nvSpPr>
          <p:spPr>
            <a:xfrm>
              <a:off x="3603625" y="29527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23AD00-5F2E-2241-A68F-5DA861507028}"/>
                </a:ext>
              </a:extLst>
            </p:cNvPr>
            <p:cNvSpPr/>
            <p:nvPr/>
          </p:nvSpPr>
          <p:spPr>
            <a:xfrm>
              <a:off x="4879975" y="21240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8A2FEAD-1096-8744-84D0-9CFF59E7E466}"/>
                </a:ext>
              </a:extLst>
            </p:cNvPr>
            <p:cNvSpPr/>
            <p:nvPr/>
          </p:nvSpPr>
          <p:spPr>
            <a:xfrm rot="16200000">
              <a:off x="4208463" y="36210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91E6EA3-7CFD-5C4B-96A4-8910B7FF0B34}"/>
                </a:ext>
              </a:extLst>
            </p:cNvPr>
            <p:cNvSpPr/>
            <p:nvPr/>
          </p:nvSpPr>
          <p:spPr>
            <a:xfrm>
              <a:off x="4900613" y="44942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8A8803C-4C8D-B948-8A05-0D73927FA8F3}"/>
                </a:ext>
              </a:extLst>
            </p:cNvPr>
            <p:cNvSpPr/>
            <p:nvPr/>
          </p:nvSpPr>
          <p:spPr>
            <a:xfrm>
              <a:off x="4348163" y="36290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FA9A7B-63DA-6849-BBDC-342B8B692BFA}"/>
                </a:ext>
              </a:extLst>
            </p:cNvPr>
            <p:cNvSpPr/>
            <p:nvPr/>
          </p:nvSpPr>
          <p:spPr>
            <a:xfrm>
              <a:off x="4491038" y="42656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13046E5-B4BE-BA42-B1A7-83E7FE0CCA38}"/>
                </a:ext>
              </a:extLst>
            </p:cNvPr>
            <p:cNvSpPr/>
            <p:nvPr/>
          </p:nvSpPr>
          <p:spPr>
            <a:xfrm>
              <a:off x="5761038" y="29321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4837C51-B639-1E4A-919A-680051BC3356}"/>
                </a:ext>
              </a:extLst>
            </p:cNvPr>
            <p:cNvSpPr/>
            <p:nvPr/>
          </p:nvSpPr>
          <p:spPr>
            <a:xfrm>
              <a:off x="5842000" y="31146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2D66FDF-D904-9F4B-A749-4C810E7C19BC}"/>
                </a:ext>
              </a:extLst>
            </p:cNvPr>
            <p:cNvSpPr/>
            <p:nvPr/>
          </p:nvSpPr>
          <p:spPr>
            <a:xfrm>
              <a:off x="5922963" y="36623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221283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84C058-DA9C-FD4A-888A-9CDF012626B8}"/>
              </a:ext>
            </a:extLst>
          </p:cNvPr>
          <p:cNvSpPr/>
          <p:nvPr/>
        </p:nvSpPr>
        <p:spPr>
          <a:xfrm>
            <a:off x="2894013" y="1639888"/>
            <a:ext cx="996950" cy="450850"/>
          </a:xfrm>
          <a:custGeom>
            <a:avLst/>
            <a:gdLst>
              <a:gd name="connsiteX0" fmla="*/ 464344 w 997744"/>
              <a:gd name="connsiteY0" fmla="*/ 400050 h 450057"/>
              <a:gd name="connsiteX1" fmla="*/ 373856 w 997744"/>
              <a:gd name="connsiteY1" fmla="*/ 357188 h 450057"/>
              <a:gd name="connsiteX2" fmla="*/ 297656 w 997744"/>
              <a:gd name="connsiteY2" fmla="*/ 311944 h 450057"/>
              <a:gd name="connsiteX3" fmla="*/ 223837 w 997744"/>
              <a:gd name="connsiteY3" fmla="*/ 257175 h 450057"/>
              <a:gd name="connsiteX4" fmla="*/ 173831 w 997744"/>
              <a:gd name="connsiteY4" fmla="*/ 214313 h 450057"/>
              <a:gd name="connsiteX5" fmla="*/ 121444 w 997744"/>
              <a:gd name="connsiteY5" fmla="*/ 164307 h 450057"/>
              <a:gd name="connsiteX6" fmla="*/ 47625 w 997744"/>
              <a:gd name="connsiteY6" fmla="*/ 83344 h 450057"/>
              <a:gd name="connsiteX7" fmla="*/ 16669 w 997744"/>
              <a:gd name="connsiteY7" fmla="*/ 50007 h 450057"/>
              <a:gd name="connsiteX8" fmla="*/ 4762 w 997744"/>
              <a:gd name="connsiteY8" fmla="*/ 30957 h 450057"/>
              <a:gd name="connsiteX9" fmla="*/ 0 w 997744"/>
              <a:gd name="connsiteY9" fmla="*/ 19050 h 450057"/>
              <a:gd name="connsiteX10" fmla="*/ 2381 w 997744"/>
              <a:gd name="connsiteY10" fmla="*/ 4763 h 450057"/>
              <a:gd name="connsiteX11" fmla="*/ 14287 w 997744"/>
              <a:gd name="connsiteY11" fmla="*/ 0 h 450057"/>
              <a:gd name="connsiteX12" fmla="*/ 45244 w 997744"/>
              <a:gd name="connsiteY12" fmla="*/ 9525 h 450057"/>
              <a:gd name="connsiteX13" fmla="*/ 145256 w 997744"/>
              <a:gd name="connsiteY13" fmla="*/ 66675 h 450057"/>
              <a:gd name="connsiteX14" fmla="*/ 221456 w 997744"/>
              <a:gd name="connsiteY14" fmla="*/ 102394 h 450057"/>
              <a:gd name="connsiteX15" fmla="*/ 357187 w 997744"/>
              <a:gd name="connsiteY15" fmla="*/ 154782 h 450057"/>
              <a:gd name="connsiteX16" fmla="*/ 471487 w 997744"/>
              <a:gd name="connsiteY16" fmla="*/ 188119 h 450057"/>
              <a:gd name="connsiteX17" fmla="*/ 569119 w 997744"/>
              <a:gd name="connsiteY17" fmla="*/ 204788 h 450057"/>
              <a:gd name="connsiteX18" fmla="*/ 619125 w 997744"/>
              <a:gd name="connsiteY18" fmla="*/ 200025 h 450057"/>
              <a:gd name="connsiteX19" fmla="*/ 654844 w 997744"/>
              <a:gd name="connsiteY19" fmla="*/ 197644 h 450057"/>
              <a:gd name="connsiteX20" fmla="*/ 723900 w 997744"/>
              <a:gd name="connsiteY20" fmla="*/ 200025 h 450057"/>
              <a:gd name="connsiteX21" fmla="*/ 795337 w 997744"/>
              <a:gd name="connsiteY21" fmla="*/ 207169 h 450057"/>
              <a:gd name="connsiteX22" fmla="*/ 857250 w 997744"/>
              <a:gd name="connsiteY22" fmla="*/ 219075 h 450057"/>
              <a:gd name="connsiteX23" fmla="*/ 928687 w 997744"/>
              <a:gd name="connsiteY23" fmla="*/ 242888 h 450057"/>
              <a:gd name="connsiteX24" fmla="*/ 942975 w 997744"/>
              <a:gd name="connsiteY24" fmla="*/ 252413 h 450057"/>
              <a:gd name="connsiteX25" fmla="*/ 959644 w 997744"/>
              <a:gd name="connsiteY25" fmla="*/ 273844 h 450057"/>
              <a:gd name="connsiteX26" fmla="*/ 976312 w 997744"/>
              <a:gd name="connsiteY26" fmla="*/ 300038 h 450057"/>
              <a:gd name="connsiteX27" fmla="*/ 992981 w 997744"/>
              <a:gd name="connsiteY27" fmla="*/ 333375 h 450057"/>
              <a:gd name="connsiteX28" fmla="*/ 997744 w 997744"/>
              <a:gd name="connsiteY28" fmla="*/ 366713 h 450057"/>
              <a:gd name="connsiteX29" fmla="*/ 983456 w 997744"/>
              <a:gd name="connsiteY29" fmla="*/ 404813 h 450057"/>
              <a:gd name="connsiteX30" fmla="*/ 964406 w 997744"/>
              <a:gd name="connsiteY30" fmla="*/ 421482 h 450057"/>
              <a:gd name="connsiteX31" fmla="*/ 931069 w 997744"/>
              <a:gd name="connsiteY31" fmla="*/ 433388 h 450057"/>
              <a:gd name="connsiteX32" fmla="*/ 878681 w 997744"/>
              <a:gd name="connsiteY32" fmla="*/ 442913 h 450057"/>
              <a:gd name="connsiteX33" fmla="*/ 809625 w 997744"/>
              <a:gd name="connsiteY33" fmla="*/ 450057 h 450057"/>
              <a:gd name="connsiteX34" fmla="*/ 742950 w 997744"/>
              <a:gd name="connsiteY34" fmla="*/ 447675 h 450057"/>
              <a:gd name="connsiteX35" fmla="*/ 628650 w 997744"/>
              <a:gd name="connsiteY35" fmla="*/ 438150 h 450057"/>
              <a:gd name="connsiteX36" fmla="*/ 464344 w 997744"/>
              <a:gd name="connsiteY36" fmla="*/ 400050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97744" h="450057">
                <a:moveTo>
                  <a:pt x="464344" y="400050"/>
                </a:moveTo>
                <a:lnTo>
                  <a:pt x="373856" y="357188"/>
                </a:lnTo>
                <a:lnTo>
                  <a:pt x="297656" y="311944"/>
                </a:lnTo>
                <a:lnTo>
                  <a:pt x="223837" y="257175"/>
                </a:lnTo>
                <a:lnTo>
                  <a:pt x="173831" y="214313"/>
                </a:lnTo>
                <a:lnTo>
                  <a:pt x="121444" y="164307"/>
                </a:lnTo>
                <a:lnTo>
                  <a:pt x="47625" y="83344"/>
                </a:lnTo>
                <a:lnTo>
                  <a:pt x="16669" y="50007"/>
                </a:lnTo>
                <a:lnTo>
                  <a:pt x="4762" y="30957"/>
                </a:lnTo>
                <a:lnTo>
                  <a:pt x="0" y="19050"/>
                </a:lnTo>
                <a:lnTo>
                  <a:pt x="2381" y="4763"/>
                </a:lnTo>
                <a:lnTo>
                  <a:pt x="14287" y="0"/>
                </a:lnTo>
                <a:lnTo>
                  <a:pt x="45244" y="9525"/>
                </a:lnTo>
                <a:lnTo>
                  <a:pt x="145256" y="66675"/>
                </a:lnTo>
                <a:lnTo>
                  <a:pt x="221456" y="102394"/>
                </a:lnTo>
                <a:lnTo>
                  <a:pt x="357187" y="154782"/>
                </a:lnTo>
                <a:lnTo>
                  <a:pt x="471487" y="188119"/>
                </a:lnTo>
                <a:lnTo>
                  <a:pt x="569119" y="204788"/>
                </a:lnTo>
                <a:lnTo>
                  <a:pt x="619125" y="200025"/>
                </a:lnTo>
                <a:lnTo>
                  <a:pt x="654844" y="197644"/>
                </a:lnTo>
                <a:lnTo>
                  <a:pt x="723900" y="200025"/>
                </a:lnTo>
                <a:lnTo>
                  <a:pt x="795337" y="207169"/>
                </a:lnTo>
                <a:lnTo>
                  <a:pt x="857250" y="219075"/>
                </a:lnTo>
                <a:lnTo>
                  <a:pt x="928687" y="242888"/>
                </a:lnTo>
                <a:lnTo>
                  <a:pt x="942975" y="252413"/>
                </a:lnTo>
                <a:lnTo>
                  <a:pt x="959644" y="273844"/>
                </a:lnTo>
                <a:lnTo>
                  <a:pt x="976312" y="300038"/>
                </a:lnTo>
                <a:lnTo>
                  <a:pt x="992981" y="333375"/>
                </a:lnTo>
                <a:lnTo>
                  <a:pt x="997744" y="366713"/>
                </a:lnTo>
                <a:lnTo>
                  <a:pt x="983456" y="404813"/>
                </a:lnTo>
                <a:lnTo>
                  <a:pt x="964406" y="421482"/>
                </a:lnTo>
                <a:lnTo>
                  <a:pt x="931069" y="433388"/>
                </a:lnTo>
                <a:lnTo>
                  <a:pt x="878681" y="442913"/>
                </a:lnTo>
                <a:lnTo>
                  <a:pt x="809625" y="450057"/>
                </a:lnTo>
                <a:lnTo>
                  <a:pt x="742950" y="447675"/>
                </a:lnTo>
                <a:lnTo>
                  <a:pt x="628650" y="438150"/>
                </a:lnTo>
                <a:lnTo>
                  <a:pt x="464344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98A4F25-C495-1E49-BFEB-8D57AB675D29}"/>
              </a:ext>
            </a:extLst>
          </p:cNvPr>
          <p:cNvSpPr/>
          <p:nvPr/>
        </p:nvSpPr>
        <p:spPr>
          <a:xfrm>
            <a:off x="2343150" y="2424113"/>
            <a:ext cx="1860550" cy="495300"/>
          </a:xfrm>
          <a:custGeom>
            <a:avLst/>
            <a:gdLst>
              <a:gd name="connsiteX0" fmla="*/ 978694 w 1859756"/>
              <a:gd name="connsiteY0" fmla="*/ 345281 h 495300"/>
              <a:gd name="connsiteX1" fmla="*/ 781050 w 1859756"/>
              <a:gd name="connsiteY1" fmla="*/ 383381 h 495300"/>
              <a:gd name="connsiteX2" fmla="*/ 661988 w 1859756"/>
              <a:gd name="connsiteY2" fmla="*/ 416718 h 495300"/>
              <a:gd name="connsiteX3" fmla="*/ 550069 w 1859756"/>
              <a:gd name="connsiteY3" fmla="*/ 454818 h 495300"/>
              <a:gd name="connsiteX4" fmla="*/ 478631 w 1859756"/>
              <a:gd name="connsiteY4" fmla="*/ 488156 h 495300"/>
              <a:gd name="connsiteX5" fmla="*/ 457200 w 1859756"/>
              <a:gd name="connsiteY5" fmla="*/ 495300 h 495300"/>
              <a:gd name="connsiteX6" fmla="*/ 414338 w 1859756"/>
              <a:gd name="connsiteY6" fmla="*/ 492918 h 495300"/>
              <a:gd name="connsiteX7" fmla="*/ 366713 w 1859756"/>
              <a:gd name="connsiteY7" fmla="*/ 483393 h 495300"/>
              <a:gd name="connsiteX8" fmla="*/ 316706 w 1859756"/>
              <a:gd name="connsiteY8" fmla="*/ 464343 h 495300"/>
              <a:gd name="connsiteX9" fmla="*/ 261938 w 1859756"/>
              <a:gd name="connsiteY9" fmla="*/ 431006 h 495300"/>
              <a:gd name="connsiteX10" fmla="*/ 192881 w 1859756"/>
              <a:gd name="connsiteY10" fmla="*/ 373856 h 495300"/>
              <a:gd name="connsiteX11" fmla="*/ 133350 w 1859756"/>
              <a:gd name="connsiteY11" fmla="*/ 314325 h 495300"/>
              <a:gd name="connsiteX12" fmla="*/ 78581 w 1859756"/>
              <a:gd name="connsiteY12" fmla="*/ 252412 h 495300"/>
              <a:gd name="connsiteX13" fmla="*/ 26194 w 1859756"/>
              <a:gd name="connsiteY13" fmla="*/ 188118 h 495300"/>
              <a:gd name="connsiteX14" fmla="*/ 4763 w 1859756"/>
              <a:gd name="connsiteY14" fmla="*/ 152400 h 495300"/>
              <a:gd name="connsiteX15" fmla="*/ 0 w 1859756"/>
              <a:gd name="connsiteY15" fmla="*/ 128587 h 495300"/>
              <a:gd name="connsiteX16" fmla="*/ 0 w 1859756"/>
              <a:gd name="connsiteY16" fmla="*/ 114300 h 495300"/>
              <a:gd name="connsiteX17" fmla="*/ 2381 w 1859756"/>
              <a:gd name="connsiteY17" fmla="*/ 102393 h 495300"/>
              <a:gd name="connsiteX18" fmla="*/ 9525 w 1859756"/>
              <a:gd name="connsiteY18" fmla="*/ 97631 h 495300"/>
              <a:gd name="connsiteX19" fmla="*/ 30956 w 1859756"/>
              <a:gd name="connsiteY19" fmla="*/ 97631 h 495300"/>
              <a:gd name="connsiteX20" fmla="*/ 54769 w 1859756"/>
              <a:gd name="connsiteY20" fmla="*/ 107156 h 495300"/>
              <a:gd name="connsiteX21" fmla="*/ 97631 w 1859756"/>
              <a:gd name="connsiteY21" fmla="*/ 147637 h 495300"/>
              <a:gd name="connsiteX22" fmla="*/ 128588 w 1859756"/>
              <a:gd name="connsiteY22" fmla="*/ 169068 h 495300"/>
              <a:gd name="connsiteX23" fmla="*/ 171450 w 1859756"/>
              <a:gd name="connsiteY23" fmla="*/ 195262 h 495300"/>
              <a:gd name="connsiteX24" fmla="*/ 211931 w 1859756"/>
              <a:gd name="connsiteY24" fmla="*/ 214312 h 495300"/>
              <a:gd name="connsiteX25" fmla="*/ 271463 w 1859756"/>
              <a:gd name="connsiteY25" fmla="*/ 230981 h 495300"/>
              <a:gd name="connsiteX26" fmla="*/ 323850 w 1859756"/>
              <a:gd name="connsiteY26" fmla="*/ 240506 h 495300"/>
              <a:gd name="connsiteX27" fmla="*/ 383381 w 1859756"/>
              <a:gd name="connsiteY27" fmla="*/ 247650 h 495300"/>
              <a:gd name="connsiteX28" fmla="*/ 428625 w 1859756"/>
              <a:gd name="connsiteY28" fmla="*/ 247650 h 495300"/>
              <a:gd name="connsiteX29" fmla="*/ 492919 w 1859756"/>
              <a:gd name="connsiteY29" fmla="*/ 240506 h 495300"/>
              <a:gd name="connsiteX30" fmla="*/ 814388 w 1859756"/>
              <a:gd name="connsiteY30" fmla="*/ 183356 h 495300"/>
              <a:gd name="connsiteX31" fmla="*/ 1104900 w 1859756"/>
              <a:gd name="connsiteY31" fmla="*/ 123825 h 495300"/>
              <a:gd name="connsiteX32" fmla="*/ 1326356 w 1859756"/>
              <a:gd name="connsiteY32" fmla="*/ 71437 h 495300"/>
              <a:gd name="connsiteX33" fmla="*/ 1366838 w 1859756"/>
              <a:gd name="connsiteY33" fmla="*/ 47625 h 495300"/>
              <a:gd name="connsiteX34" fmla="*/ 1435894 w 1859756"/>
              <a:gd name="connsiteY34" fmla="*/ 2381 h 495300"/>
              <a:gd name="connsiteX35" fmla="*/ 1462088 w 1859756"/>
              <a:gd name="connsiteY35" fmla="*/ 0 h 495300"/>
              <a:gd name="connsiteX36" fmla="*/ 1531144 w 1859756"/>
              <a:gd name="connsiteY36" fmla="*/ 2381 h 495300"/>
              <a:gd name="connsiteX37" fmla="*/ 1602581 w 1859756"/>
              <a:gd name="connsiteY37" fmla="*/ 7143 h 495300"/>
              <a:gd name="connsiteX38" fmla="*/ 1681163 w 1859756"/>
              <a:gd name="connsiteY38" fmla="*/ 16668 h 495300"/>
              <a:gd name="connsiteX39" fmla="*/ 1743075 w 1859756"/>
              <a:gd name="connsiteY39" fmla="*/ 30956 h 495300"/>
              <a:gd name="connsiteX40" fmla="*/ 1788319 w 1859756"/>
              <a:gd name="connsiteY40" fmla="*/ 47625 h 495300"/>
              <a:gd name="connsiteX41" fmla="*/ 1821656 w 1859756"/>
              <a:gd name="connsiteY41" fmla="*/ 66675 h 495300"/>
              <a:gd name="connsiteX42" fmla="*/ 1843088 w 1859756"/>
              <a:gd name="connsiteY42" fmla="*/ 85725 h 495300"/>
              <a:gd name="connsiteX43" fmla="*/ 1854994 w 1859756"/>
              <a:gd name="connsiteY43" fmla="*/ 104775 h 495300"/>
              <a:gd name="connsiteX44" fmla="*/ 1859756 w 1859756"/>
              <a:gd name="connsiteY44" fmla="*/ 130968 h 495300"/>
              <a:gd name="connsiteX45" fmla="*/ 1859756 w 1859756"/>
              <a:gd name="connsiteY45" fmla="*/ 157162 h 495300"/>
              <a:gd name="connsiteX46" fmla="*/ 1847850 w 1859756"/>
              <a:gd name="connsiteY46" fmla="*/ 183356 h 495300"/>
              <a:gd name="connsiteX47" fmla="*/ 1821656 w 1859756"/>
              <a:gd name="connsiteY47" fmla="*/ 207168 h 495300"/>
              <a:gd name="connsiteX48" fmla="*/ 1762125 w 1859756"/>
              <a:gd name="connsiteY48" fmla="*/ 221456 h 495300"/>
              <a:gd name="connsiteX49" fmla="*/ 1676400 w 1859756"/>
              <a:gd name="connsiteY49" fmla="*/ 226218 h 495300"/>
              <a:gd name="connsiteX50" fmla="*/ 1590675 w 1859756"/>
              <a:gd name="connsiteY50" fmla="*/ 226218 h 495300"/>
              <a:gd name="connsiteX51" fmla="*/ 1509713 w 1859756"/>
              <a:gd name="connsiteY51" fmla="*/ 235743 h 495300"/>
              <a:gd name="connsiteX52" fmla="*/ 1331119 w 1859756"/>
              <a:gd name="connsiteY52" fmla="*/ 261937 h 495300"/>
              <a:gd name="connsiteX53" fmla="*/ 1114425 w 1859756"/>
              <a:gd name="connsiteY53" fmla="*/ 314325 h 495300"/>
              <a:gd name="connsiteX54" fmla="*/ 978694 w 1859756"/>
              <a:gd name="connsiteY54" fmla="*/ 345281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59756" h="495300">
                <a:moveTo>
                  <a:pt x="978694" y="345281"/>
                </a:moveTo>
                <a:lnTo>
                  <a:pt x="781050" y="383381"/>
                </a:lnTo>
                <a:lnTo>
                  <a:pt x="661988" y="416718"/>
                </a:lnTo>
                <a:lnTo>
                  <a:pt x="550069" y="454818"/>
                </a:lnTo>
                <a:lnTo>
                  <a:pt x="478631" y="488156"/>
                </a:lnTo>
                <a:lnTo>
                  <a:pt x="457200" y="495300"/>
                </a:lnTo>
                <a:lnTo>
                  <a:pt x="414338" y="492918"/>
                </a:lnTo>
                <a:lnTo>
                  <a:pt x="366713" y="483393"/>
                </a:lnTo>
                <a:lnTo>
                  <a:pt x="316706" y="464343"/>
                </a:lnTo>
                <a:lnTo>
                  <a:pt x="261938" y="431006"/>
                </a:lnTo>
                <a:lnTo>
                  <a:pt x="192881" y="373856"/>
                </a:lnTo>
                <a:lnTo>
                  <a:pt x="133350" y="314325"/>
                </a:lnTo>
                <a:lnTo>
                  <a:pt x="78581" y="252412"/>
                </a:lnTo>
                <a:lnTo>
                  <a:pt x="26194" y="188118"/>
                </a:lnTo>
                <a:lnTo>
                  <a:pt x="4763" y="152400"/>
                </a:lnTo>
                <a:lnTo>
                  <a:pt x="0" y="128587"/>
                </a:lnTo>
                <a:lnTo>
                  <a:pt x="0" y="114300"/>
                </a:lnTo>
                <a:lnTo>
                  <a:pt x="2381" y="102393"/>
                </a:lnTo>
                <a:lnTo>
                  <a:pt x="9525" y="97631"/>
                </a:lnTo>
                <a:lnTo>
                  <a:pt x="30956" y="97631"/>
                </a:lnTo>
                <a:lnTo>
                  <a:pt x="54769" y="107156"/>
                </a:lnTo>
                <a:lnTo>
                  <a:pt x="97631" y="147637"/>
                </a:lnTo>
                <a:lnTo>
                  <a:pt x="128588" y="169068"/>
                </a:lnTo>
                <a:lnTo>
                  <a:pt x="171450" y="195262"/>
                </a:lnTo>
                <a:lnTo>
                  <a:pt x="211931" y="214312"/>
                </a:lnTo>
                <a:lnTo>
                  <a:pt x="271463" y="230981"/>
                </a:lnTo>
                <a:lnTo>
                  <a:pt x="323850" y="240506"/>
                </a:lnTo>
                <a:lnTo>
                  <a:pt x="383381" y="247650"/>
                </a:lnTo>
                <a:lnTo>
                  <a:pt x="428625" y="247650"/>
                </a:lnTo>
                <a:lnTo>
                  <a:pt x="492919" y="240506"/>
                </a:lnTo>
                <a:lnTo>
                  <a:pt x="814388" y="183356"/>
                </a:lnTo>
                <a:lnTo>
                  <a:pt x="1104900" y="123825"/>
                </a:lnTo>
                <a:lnTo>
                  <a:pt x="1326356" y="71437"/>
                </a:lnTo>
                <a:lnTo>
                  <a:pt x="1366838" y="47625"/>
                </a:lnTo>
                <a:lnTo>
                  <a:pt x="1435894" y="2381"/>
                </a:lnTo>
                <a:lnTo>
                  <a:pt x="1462088" y="0"/>
                </a:lnTo>
                <a:lnTo>
                  <a:pt x="1531144" y="2381"/>
                </a:lnTo>
                <a:lnTo>
                  <a:pt x="1602581" y="7143"/>
                </a:lnTo>
                <a:lnTo>
                  <a:pt x="1681163" y="16668"/>
                </a:lnTo>
                <a:lnTo>
                  <a:pt x="1743075" y="30956"/>
                </a:lnTo>
                <a:lnTo>
                  <a:pt x="1788319" y="47625"/>
                </a:lnTo>
                <a:lnTo>
                  <a:pt x="1821656" y="66675"/>
                </a:lnTo>
                <a:lnTo>
                  <a:pt x="1843088" y="85725"/>
                </a:lnTo>
                <a:lnTo>
                  <a:pt x="1854994" y="104775"/>
                </a:lnTo>
                <a:lnTo>
                  <a:pt x="1859756" y="130968"/>
                </a:lnTo>
                <a:lnTo>
                  <a:pt x="1859756" y="157162"/>
                </a:lnTo>
                <a:lnTo>
                  <a:pt x="1847850" y="183356"/>
                </a:lnTo>
                <a:lnTo>
                  <a:pt x="1821656" y="207168"/>
                </a:lnTo>
                <a:lnTo>
                  <a:pt x="1762125" y="221456"/>
                </a:lnTo>
                <a:lnTo>
                  <a:pt x="1676400" y="226218"/>
                </a:lnTo>
                <a:lnTo>
                  <a:pt x="1590675" y="226218"/>
                </a:lnTo>
                <a:lnTo>
                  <a:pt x="1509713" y="235743"/>
                </a:lnTo>
                <a:lnTo>
                  <a:pt x="1331119" y="261937"/>
                </a:lnTo>
                <a:lnTo>
                  <a:pt x="1114425" y="314325"/>
                </a:lnTo>
                <a:lnTo>
                  <a:pt x="978694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8EC480A-EF51-7C45-9B03-51E681195062}"/>
              </a:ext>
            </a:extLst>
          </p:cNvPr>
          <p:cNvSpPr/>
          <p:nvPr/>
        </p:nvSpPr>
        <p:spPr>
          <a:xfrm>
            <a:off x="2741613" y="3138488"/>
            <a:ext cx="1157287" cy="339725"/>
          </a:xfrm>
          <a:custGeom>
            <a:avLst/>
            <a:gdLst>
              <a:gd name="connsiteX0" fmla="*/ 714375 w 1157287"/>
              <a:gd name="connsiteY0" fmla="*/ 278606 h 340518"/>
              <a:gd name="connsiteX1" fmla="*/ 521494 w 1157287"/>
              <a:gd name="connsiteY1" fmla="*/ 314325 h 340518"/>
              <a:gd name="connsiteX2" fmla="*/ 404812 w 1157287"/>
              <a:gd name="connsiteY2" fmla="*/ 335756 h 340518"/>
              <a:gd name="connsiteX3" fmla="*/ 359569 w 1157287"/>
              <a:gd name="connsiteY3" fmla="*/ 340518 h 340518"/>
              <a:gd name="connsiteX4" fmla="*/ 311944 w 1157287"/>
              <a:gd name="connsiteY4" fmla="*/ 338137 h 340518"/>
              <a:gd name="connsiteX5" fmla="*/ 266700 w 1157287"/>
              <a:gd name="connsiteY5" fmla="*/ 328612 h 340518"/>
              <a:gd name="connsiteX6" fmla="*/ 204787 w 1157287"/>
              <a:gd name="connsiteY6" fmla="*/ 304800 h 340518"/>
              <a:gd name="connsiteX7" fmla="*/ 138112 w 1157287"/>
              <a:gd name="connsiteY7" fmla="*/ 271462 h 340518"/>
              <a:gd name="connsiteX8" fmla="*/ 61912 w 1157287"/>
              <a:gd name="connsiteY8" fmla="*/ 221456 h 340518"/>
              <a:gd name="connsiteX9" fmla="*/ 19050 w 1157287"/>
              <a:gd name="connsiteY9" fmla="*/ 185737 h 340518"/>
              <a:gd name="connsiteX10" fmla="*/ 4762 w 1157287"/>
              <a:gd name="connsiteY10" fmla="*/ 164306 h 340518"/>
              <a:gd name="connsiteX11" fmla="*/ 0 w 1157287"/>
              <a:gd name="connsiteY11" fmla="*/ 147637 h 340518"/>
              <a:gd name="connsiteX12" fmla="*/ 2381 w 1157287"/>
              <a:gd name="connsiteY12" fmla="*/ 126206 h 340518"/>
              <a:gd name="connsiteX13" fmla="*/ 21431 w 1157287"/>
              <a:gd name="connsiteY13" fmla="*/ 119062 h 340518"/>
              <a:gd name="connsiteX14" fmla="*/ 50006 w 1157287"/>
              <a:gd name="connsiteY14" fmla="*/ 123825 h 340518"/>
              <a:gd name="connsiteX15" fmla="*/ 97631 w 1157287"/>
              <a:gd name="connsiteY15" fmla="*/ 147637 h 340518"/>
              <a:gd name="connsiteX16" fmla="*/ 138112 w 1157287"/>
              <a:gd name="connsiteY16" fmla="*/ 164306 h 340518"/>
              <a:gd name="connsiteX17" fmla="*/ 185737 w 1157287"/>
              <a:gd name="connsiteY17" fmla="*/ 176212 h 340518"/>
              <a:gd name="connsiteX18" fmla="*/ 223837 w 1157287"/>
              <a:gd name="connsiteY18" fmla="*/ 180975 h 340518"/>
              <a:gd name="connsiteX19" fmla="*/ 273844 w 1157287"/>
              <a:gd name="connsiteY19" fmla="*/ 183356 h 340518"/>
              <a:gd name="connsiteX20" fmla="*/ 333375 w 1157287"/>
              <a:gd name="connsiteY20" fmla="*/ 180975 h 340518"/>
              <a:gd name="connsiteX21" fmla="*/ 492919 w 1157287"/>
              <a:gd name="connsiteY21" fmla="*/ 142875 h 340518"/>
              <a:gd name="connsiteX22" fmla="*/ 635794 w 1157287"/>
              <a:gd name="connsiteY22" fmla="*/ 102393 h 340518"/>
              <a:gd name="connsiteX23" fmla="*/ 812006 w 1157287"/>
              <a:gd name="connsiteY23" fmla="*/ 47625 h 340518"/>
              <a:gd name="connsiteX24" fmla="*/ 935831 w 1157287"/>
              <a:gd name="connsiteY24" fmla="*/ 0 h 340518"/>
              <a:gd name="connsiteX25" fmla="*/ 959644 w 1157287"/>
              <a:gd name="connsiteY25" fmla="*/ 0 h 340518"/>
              <a:gd name="connsiteX26" fmla="*/ 1033462 w 1157287"/>
              <a:gd name="connsiteY26" fmla="*/ 14287 h 340518"/>
              <a:gd name="connsiteX27" fmla="*/ 1092994 w 1157287"/>
              <a:gd name="connsiteY27" fmla="*/ 33337 h 340518"/>
              <a:gd name="connsiteX28" fmla="*/ 1128712 w 1157287"/>
              <a:gd name="connsiteY28" fmla="*/ 54768 h 340518"/>
              <a:gd name="connsiteX29" fmla="*/ 1145381 w 1157287"/>
              <a:gd name="connsiteY29" fmla="*/ 71437 h 340518"/>
              <a:gd name="connsiteX30" fmla="*/ 1157287 w 1157287"/>
              <a:gd name="connsiteY30" fmla="*/ 95250 h 340518"/>
              <a:gd name="connsiteX31" fmla="*/ 1152525 w 1157287"/>
              <a:gd name="connsiteY31" fmla="*/ 123825 h 340518"/>
              <a:gd name="connsiteX32" fmla="*/ 1143000 w 1157287"/>
              <a:gd name="connsiteY32" fmla="*/ 154781 h 340518"/>
              <a:gd name="connsiteX33" fmla="*/ 1123950 w 1157287"/>
              <a:gd name="connsiteY33" fmla="*/ 173831 h 340518"/>
              <a:gd name="connsiteX34" fmla="*/ 1066800 w 1157287"/>
              <a:gd name="connsiteY34" fmla="*/ 202406 h 340518"/>
              <a:gd name="connsiteX35" fmla="*/ 988219 w 1157287"/>
              <a:gd name="connsiteY35" fmla="*/ 226218 h 340518"/>
              <a:gd name="connsiteX36" fmla="*/ 714375 w 1157287"/>
              <a:gd name="connsiteY36" fmla="*/ 278606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7287" h="340518">
                <a:moveTo>
                  <a:pt x="714375" y="278606"/>
                </a:moveTo>
                <a:lnTo>
                  <a:pt x="521494" y="314325"/>
                </a:lnTo>
                <a:lnTo>
                  <a:pt x="404812" y="335756"/>
                </a:lnTo>
                <a:lnTo>
                  <a:pt x="359569" y="340518"/>
                </a:lnTo>
                <a:lnTo>
                  <a:pt x="311944" y="338137"/>
                </a:lnTo>
                <a:lnTo>
                  <a:pt x="266700" y="328612"/>
                </a:lnTo>
                <a:lnTo>
                  <a:pt x="204787" y="304800"/>
                </a:lnTo>
                <a:lnTo>
                  <a:pt x="138112" y="271462"/>
                </a:lnTo>
                <a:lnTo>
                  <a:pt x="61912" y="221456"/>
                </a:lnTo>
                <a:lnTo>
                  <a:pt x="19050" y="185737"/>
                </a:lnTo>
                <a:lnTo>
                  <a:pt x="4762" y="164306"/>
                </a:lnTo>
                <a:lnTo>
                  <a:pt x="0" y="147637"/>
                </a:lnTo>
                <a:lnTo>
                  <a:pt x="2381" y="126206"/>
                </a:lnTo>
                <a:lnTo>
                  <a:pt x="21431" y="119062"/>
                </a:lnTo>
                <a:lnTo>
                  <a:pt x="50006" y="123825"/>
                </a:lnTo>
                <a:lnTo>
                  <a:pt x="97631" y="147637"/>
                </a:lnTo>
                <a:lnTo>
                  <a:pt x="138112" y="164306"/>
                </a:lnTo>
                <a:lnTo>
                  <a:pt x="185737" y="176212"/>
                </a:lnTo>
                <a:lnTo>
                  <a:pt x="223837" y="180975"/>
                </a:lnTo>
                <a:lnTo>
                  <a:pt x="273844" y="183356"/>
                </a:lnTo>
                <a:lnTo>
                  <a:pt x="333375" y="180975"/>
                </a:lnTo>
                <a:lnTo>
                  <a:pt x="492919" y="142875"/>
                </a:lnTo>
                <a:lnTo>
                  <a:pt x="635794" y="102393"/>
                </a:lnTo>
                <a:lnTo>
                  <a:pt x="812006" y="47625"/>
                </a:lnTo>
                <a:lnTo>
                  <a:pt x="935831" y="0"/>
                </a:lnTo>
                <a:lnTo>
                  <a:pt x="959644" y="0"/>
                </a:lnTo>
                <a:lnTo>
                  <a:pt x="1033462" y="14287"/>
                </a:lnTo>
                <a:lnTo>
                  <a:pt x="1092994" y="33337"/>
                </a:lnTo>
                <a:lnTo>
                  <a:pt x="1128712" y="54768"/>
                </a:lnTo>
                <a:lnTo>
                  <a:pt x="1145381" y="71437"/>
                </a:lnTo>
                <a:lnTo>
                  <a:pt x="1157287" y="95250"/>
                </a:lnTo>
                <a:lnTo>
                  <a:pt x="1152525" y="123825"/>
                </a:lnTo>
                <a:lnTo>
                  <a:pt x="1143000" y="154781"/>
                </a:lnTo>
                <a:lnTo>
                  <a:pt x="1123950" y="173831"/>
                </a:lnTo>
                <a:lnTo>
                  <a:pt x="1066800" y="202406"/>
                </a:lnTo>
                <a:lnTo>
                  <a:pt x="988219" y="226218"/>
                </a:lnTo>
                <a:lnTo>
                  <a:pt x="714375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12A0D09-134D-5A40-8E4E-B947CB4FAA28}"/>
              </a:ext>
            </a:extLst>
          </p:cNvPr>
          <p:cNvSpPr/>
          <p:nvPr/>
        </p:nvSpPr>
        <p:spPr>
          <a:xfrm>
            <a:off x="2784475" y="3697288"/>
            <a:ext cx="1062038" cy="312737"/>
          </a:xfrm>
          <a:custGeom>
            <a:avLst/>
            <a:gdLst>
              <a:gd name="connsiteX0" fmla="*/ 604838 w 1062038"/>
              <a:gd name="connsiteY0" fmla="*/ 283369 h 311944"/>
              <a:gd name="connsiteX1" fmla="*/ 392907 w 1062038"/>
              <a:gd name="connsiteY1" fmla="*/ 311944 h 311944"/>
              <a:gd name="connsiteX2" fmla="*/ 366713 w 1062038"/>
              <a:gd name="connsiteY2" fmla="*/ 311944 h 311944"/>
              <a:gd name="connsiteX3" fmla="*/ 292894 w 1062038"/>
              <a:gd name="connsiteY3" fmla="*/ 309563 h 311944"/>
              <a:gd name="connsiteX4" fmla="*/ 242888 w 1062038"/>
              <a:gd name="connsiteY4" fmla="*/ 302419 h 311944"/>
              <a:gd name="connsiteX5" fmla="*/ 190500 w 1062038"/>
              <a:gd name="connsiteY5" fmla="*/ 290513 h 311944"/>
              <a:gd name="connsiteX6" fmla="*/ 154782 w 1062038"/>
              <a:gd name="connsiteY6" fmla="*/ 276225 h 311944"/>
              <a:gd name="connsiteX7" fmla="*/ 111919 w 1062038"/>
              <a:gd name="connsiteY7" fmla="*/ 250032 h 311944"/>
              <a:gd name="connsiteX8" fmla="*/ 71438 w 1062038"/>
              <a:gd name="connsiteY8" fmla="*/ 214313 h 311944"/>
              <a:gd name="connsiteX9" fmla="*/ 33338 w 1062038"/>
              <a:gd name="connsiteY9" fmla="*/ 178594 h 311944"/>
              <a:gd name="connsiteX10" fmla="*/ 9525 w 1062038"/>
              <a:gd name="connsiteY10" fmla="*/ 150019 h 311944"/>
              <a:gd name="connsiteX11" fmla="*/ 0 w 1062038"/>
              <a:gd name="connsiteY11" fmla="*/ 128588 h 311944"/>
              <a:gd name="connsiteX12" fmla="*/ 2382 w 1062038"/>
              <a:gd name="connsiteY12" fmla="*/ 114300 h 311944"/>
              <a:gd name="connsiteX13" fmla="*/ 16669 w 1062038"/>
              <a:gd name="connsiteY13" fmla="*/ 109538 h 311944"/>
              <a:gd name="connsiteX14" fmla="*/ 97632 w 1062038"/>
              <a:gd name="connsiteY14" fmla="*/ 128588 h 311944"/>
              <a:gd name="connsiteX15" fmla="*/ 183357 w 1062038"/>
              <a:gd name="connsiteY15" fmla="*/ 154782 h 311944"/>
              <a:gd name="connsiteX16" fmla="*/ 285750 w 1062038"/>
              <a:gd name="connsiteY16" fmla="*/ 145257 h 311944"/>
              <a:gd name="connsiteX17" fmla="*/ 445294 w 1062038"/>
              <a:gd name="connsiteY17" fmla="*/ 121444 h 311944"/>
              <a:gd name="connsiteX18" fmla="*/ 573882 w 1062038"/>
              <a:gd name="connsiteY18" fmla="*/ 92869 h 311944"/>
              <a:gd name="connsiteX19" fmla="*/ 678657 w 1062038"/>
              <a:gd name="connsiteY19" fmla="*/ 59532 h 311944"/>
              <a:gd name="connsiteX20" fmla="*/ 807244 w 1062038"/>
              <a:gd name="connsiteY20" fmla="*/ 4763 h 311944"/>
              <a:gd name="connsiteX21" fmla="*/ 831057 w 1062038"/>
              <a:gd name="connsiteY21" fmla="*/ 0 h 311944"/>
              <a:gd name="connsiteX22" fmla="*/ 902494 w 1062038"/>
              <a:gd name="connsiteY22" fmla="*/ 14288 h 311944"/>
              <a:gd name="connsiteX23" fmla="*/ 1021557 w 1062038"/>
              <a:gd name="connsiteY23" fmla="*/ 42863 h 311944"/>
              <a:gd name="connsiteX24" fmla="*/ 1033463 w 1062038"/>
              <a:gd name="connsiteY24" fmla="*/ 52388 h 311944"/>
              <a:gd name="connsiteX25" fmla="*/ 1047750 w 1062038"/>
              <a:gd name="connsiteY25" fmla="*/ 66675 h 311944"/>
              <a:gd name="connsiteX26" fmla="*/ 1054894 w 1062038"/>
              <a:gd name="connsiteY26" fmla="*/ 80963 h 311944"/>
              <a:gd name="connsiteX27" fmla="*/ 1062038 w 1062038"/>
              <a:gd name="connsiteY27" fmla="*/ 114300 h 311944"/>
              <a:gd name="connsiteX28" fmla="*/ 1059657 w 1062038"/>
              <a:gd name="connsiteY28" fmla="*/ 135732 h 311944"/>
              <a:gd name="connsiteX29" fmla="*/ 1052513 w 1062038"/>
              <a:gd name="connsiteY29" fmla="*/ 169069 h 311944"/>
              <a:gd name="connsiteX30" fmla="*/ 1026319 w 1062038"/>
              <a:gd name="connsiteY30" fmla="*/ 195263 h 311944"/>
              <a:gd name="connsiteX31" fmla="*/ 976313 w 1062038"/>
              <a:gd name="connsiteY31" fmla="*/ 223838 h 311944"/>
              <a:gd name="connsiteX32" fmla="*/ 604838 w 1062038"/>
              <a:gd name="connsiteY32" fmla="*/ 283369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62038" h="311944">
                <a:moveTo>
                  <a:pt x="604838" y="283369"/>
                </a:moveTo>
                <a:lnTo>
                  <a:pt x="392907" y="311944"/>
                </a:lnTo>
                <a:lnTo>
                  <a:pt x="366713" y="311944"/>
                </a:lnTo>
                <a:lnTo>
                  <a:pt x="292894" y="309563"/>
                </a:lnTo>
                <a:lnTo>
                  <a:pt x="242888" y="302419"/>
                </a:lnTo>
                <a:lnTo>
                  <a:pt x="190500" y="290513"/>
                </a:lnTo>
                <a:lnTo>
                  <a:pt x="154782" y="276225"/>
                </a:lnTo>
                <a:lnTo>
                  <a:pt x="111919" y="250032"/>
                </a:lnTo>
                <a:lnTo>
                  <a:pt x="71438" y="214313"/>
                </a:lnTo>
                <a:lnTo>
                  <a:pt x="33338" y="178594"/>
                </a:lnTo>
                <a:lnTo>
                  <a:pt x="9525" y="150019"/>
                </a:lnTo>
                <a:lnTo>
                  <a:pt x="0" y="128588"/>
                </a:lnTo>
                <a:lnTo>
                  <a:pt x="2382" y="114300"/>
                </a:lnTo>
                <a:lnTo>
                  <a:pt x="16669" y="109538"/>
                </a:lnTo>
                <a:lnTo>
                  <a:pt x="97632" y="128588"/>
                </a:lnTo>
                <a:lnTo>
                  <a:pt x="183357" y="154782"/>
                </a:lnTo>
                <a:lnTo>
                  <a:pt x="285750" y="145257"/>
                </a:lnTo>
                <a:lnTo>
                  <a:pt x="445294" y="121444"/>
                </a:lnTo>
                <a:lnTo>
                  <a:pt x="573882" y="92869"/>
                </a:lnTo>
                <a:lnTo>
                  <a:pt x="678657" y="59532"/>
                </a:lnTo>
                <a:lnTo>
                  <a:pt x="807244" y="4763"/>
                </a:lnTo>
                <a:lnTo>
                  <a:pt x="831057" y="0"/>
                </a:lnTo>
                <a:lnTo>
                  <a:pt x="902494" y="14288"/>
                </a:lnTo>
                <a:lnTo>
                  <a:pt x="1021557" y="42863"/>
                </a:lnTo>
                <a:lnTo>
                  <a:pt x="1033463" y="52388"/>
                </a:lnTo>
                <a:lnTo>
                  <a:pt x="1047750" y="66675"/>
                </a:lnTo>
                <a:lnTo>
                  <a:pt x="1054894" y="80963"/>
                </a:lnTo>
                <a:lnTo>
                  <a:pt x="1062038" y="114300"/>
                </a:lnTo>
                <a:lnTo>
                  <a:pt x="1059657" y="135732"/>
                </a:lnTo>
                <a:lnTo>
                  <a:pt x="1052513" y="169069"/>
                </a:lnTo>
                <a:lnTo>
                  <a:pt x="1026319" y="195263"/>
                </a:lnTo>
                <a:lnTo>
                  <a:pt x="976313" y="223838"/>
                </a:lnTo>
                <a:lnTo>
                  <a:pt x="604838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9210EBF-6A6E-0649-8266-64E3F105E914}"/>
              </a:ext>
            </a:extLst>
          </p:cNvPr>
          <p:cNvSpPr/>
          <p:nvPr/>
        </p:nvSpPr>
        <p:spPr>
          <a:xfrm>
            <a:off x="4333875" y="1865313"/>
            <a:ext cx="588963" cy="1720850"/>
          </a:xfrm>
          <a:custGeom>
            <a:avLst/>
            <a:gdLst>
              <a:gd name="connsiteX0" fmla="*/ 285750 w 588169"/>
              <a:gd name="connsiteY0" fmla="*/ 952500 h 1721644"/>
              <a:gd name="connsiteX1" fmla="*/ 247650 w 588169"/>
              <a:gd name="connsiteY1" fmla="*/ 683419 h 1721644"/>
              <a:gd name="connsiteX2" fmla="*/ 221456 w 588169"/>
              <a:gd name="connsiteY2" fmla="*/ 483394 h 1721644"/>
              <a:gd name="connsiteX3" fmla="*/ 209550 w 588169"/>
              <a:gd name="connsiteY3" fmla="*/ 411956 h 1721644"/>
              <a:gd name="connsiteX4" fmla="*/ 192881 w 588169"/>
              <a:gd name="connsiteY4" fmla="*/ 319087 h 1721644"/>
              <a:gd name="connsiteX5" fmla="*/ 180975 w 588169"/>
              <a:gd name="connsiteY5" fmla="*/ 276225 h 1721644"/>
              <a:gd name="connsiteX6" fmla="*/ 152400 w 588169"/>
              <a:gd name="connsiteY6" fmla="*/ 211931 h 1721644"/>
              <a:gd name="connsiteX7" fmla="*/ 128588 w 588169"/>
              <a:gd name="connsiteY7" fmla="*/ 171450 h 1721644"/>
              <a:gd name="connsiteX8" fmla="*/ 100013 w 588169"/>
              <a:gd name="connsiteY8" fmla="*/ 130969 h 1721644"/>
              <a:gd name="connsiteX9" fmla="*/ 76200 w 588169"/>
              <a:gd name="connsiteY9" fmla="*/ 109537 h 1721644"/>
              <a:gd name="connsiteX10" fmla="*/ 26194 w 588169"/>
              <a:gd name="connsiteY10" fmla="*/ 69056 h 1721644"/>
              <a:gd name="connsiteX11" fmla="*/ 7144 w 588169"/>
              <a:gd name="connsiteY11" fmla="*/ 50006 h 1721644"/>
              <a:gd name="connsiteX12" fmla="*/ 0 w 588169"/>
              <a:gd name="connsiteY12" fmla="*/ 30956 h 1721644"/>
              <a:gd name="connsiteX13" fmla="*/ 4763 w 588169"/>
              <a:gd name="connsiteY13" fmla="*/ 14287 h 1721644"/>
              <a:gd name="connsiteX14" fmla="*/ 28575 w 588169"/>
              <a:gd name="connsiteY14" fmla="*/ 2381 h 1721644"/>
              <a:gd name="connsiteX15" fmla="*/ 47625 w 588169"/>
              <a:gd name="connsiteY15" fmla="*/ 0 h 1721644"/>
              <a:gd name="connsiteX16" fmla="*/ 85725 w 588169"/>
              <a:gd name="connsiteY16" fmla="*/ 11906 h 1721644"/>
              <a:gd name="connsiteX17" fmla="*/ 252413 w 588169"/>
              <a:gd name="connsiteY17" fmla="*/ 69056 h 1721644"/>
              <a:gd name="connsiteX18" fmla="*/ 350044 w 588169"/>
              <a:gd name="connsiteY18" fmla="*/ 57150 h 1721644"/>
              <a:gd name="connsiteX19" fmla="*/ 385763 w 588169"/>
              <a:gd name="connsiteY19" fmla="*/ 226219 h 1721644"/>
              <a:gd name="connsiteX20" fmla="*/ 500063 w 588169"/>
              <a:gd name="connsiteY20" fmla="*/ 714375 h 1721644"/>
              <a:gd name="connsiteX21" fmla="*/ 521494 w 588169"/>
              <a:gd name="connsiteY21" fmla="*/ 904875 h 1721644"/>
              <a:gd name="connsiteX22" fmla="*/ 569119 w 588169"/>
              <a:gd name="connsiteY22" fmla="*/ 1388269 h 1721644"/>
              <a:gd name="connsiteX23" fmla="*/ 588169 w 588169"/>
              <a:gd name="connsiteY23" fmla="*/ 1524000 h 1721644"/>
              <a:gd name="connsiteX24" fmla="*/ 581025 w 588169"/>
              <a:gd name="connsiteY24" fmla="*/ 1597819 h 1721644"/>
              <a:gd name="connsiteX25" fmla="*/ 564356 w 588169"/>
              <a:gd name="connsiteY25" fmla="*/ 1645444 h 1721644"/>
              <a:gd name="connsiteX26" fmla="*/ 533400 w 588169"/>
              <a:gd name="connsiteY26" fmla="*/ 1702594 h 1721644"/>
              <a:gd name="connsiteX27" fmla="*/ 514350 w 588169"/>
              <a:gd name="connsiteY27" fmla="*/ 1716881 h 1721644"/>
              <a:gd name="connsiteX28" fmla="*/ 495300 w 588169"/>
              <a:gd name="connsiteY28" fmla="*/ 1721644 h 1721644"/>
              <a:gd name="connsiteX29" fmla="*/ 464344 w 588169"/>
              <a:gd name="connsiteY29" fmla="*/ 1712119 h 1721644"/>
              <a:gd name="connsiteX30" fmla="*/ 431006 w 588169"/>
              <a:gd name="connsiteY30" fmla="*/ 1676400 h 1721644"/>
              <a:gd name="connsiteX31" fmla="*/ 400050 w 588169"/>
              <a:gd name="connsiteY31" fmla="*/ 1633537 h 1721644"/>
              <a:gd name="connsiteX32" fmla="*/ 373856 w 588169"/>
              <a:gd name="connsiteY32" fmla="*/ 1581150 h 1721644"/>
              <a:gd name="connsiteX33" fmla="*/ 357188 w 588169"/>
              <a:gd name="connsiteY33" fmla="*/ 1533525 h 1721644"/>
              <a:gd name="connsiteX34" fmla="*/ 345281 w 588169"/>
              <a:gd name="connsiteY34" fmla="*/ 1481137 h 1721644"/>
              <a:gd name="connsiteX35" fmla="*/ 338138 w 588169"/>
              <a:gd name="connsiteY35" fmla="*/ 1412081 h 1721644"/>
              <a:gd name="connsiteX36" fmla="*/ 285750 w 588169"/>
              <a:gd name="connsiteY36" fmla="*/ 95250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8169" h="1721644">
                <a:moveTo>
                  <a:pt x="285750" y="952500"/>
                </a:moveTo>
                <a:lnTo>
                  <a:pt x="247650" y="683419"/>
                </a:lnTo>
                <a:lnTo>
                  <a:pt x="221456" y="483394"/>
                </a:lnTo>
                <a:lnTo>
                  <a:pt x="209550" y="411956"/>
                </a:lnTo>
                <a:lnTo>
                  <a:pt x="192881" y="319087"/>
                </a:lnTo>
                <a:lnTo>
                  <a:pt x="180975" y="276225"/>
                </a:lnTo>
                <a:lnTo>
                  <a:pt x="152400" y="211931"/>
                </a:lnTo>
                <a:lnTo>
                  <a:pt x="128588" y="171450"/>
                </a:lnTo>
                <a:lnTo>
                  <a:pt x="100013" y="130969"/>
                </a:lnTo>
                <a:lnTo>
                  <a:pt x="76200" y="109537"/>
                </a:lnTo>
                <a:lnTo>
                  <a:pt x="26194" y="69056"/>
                </a:lnTo>
                <a:lnTo>
                  <a:pt x="7144" y="50006"/>
                </a:lnTo>
                <a:lnTo>
                  <a:pt x="0" y="30956"/>
                </a:lnTo>
                <a:lnTo>
                  <a:pt x="4763" y="14287"/>
                </a:lnTo>
                <a:lnTo>
                  <a:pt x="28575" y="2381"/>
                </a:lnTo>
                <a:lnTo>
                  <a:pt x="47625" y="0"/>
                </a:lnTo>
                <a:lnTo>
                  <a:pt x="85725" y="11906"/>
                </a:lnTo>
                <a:lnTo>
                  <a:pt x="252413" y="69056"/>
                </a:lnTo>
                <a:lnTo>
                  <a:pt x="350044" y="57150"/>
                </a:lnTo>
                <a:lnTo>
                  <a:pt x="385763" y="226219"/>
                </a:lnTo>
                <a:lnTo>
                  <a:pt x="500063" y="714375"/>
                </a:lnTo>
                <a:lnTo>
                  <a:pt x="521494" y="904875"/>
                </a:lnTo>
                <a:lnTo>
                  <a:pt x="569119" y="1388269"/>
                </a:lnTo>
                <a:lnTo>
                  <a:pt x="588169" y="1524000"/>
                </a:lnTo>
                <a:lnTo>
                  <a:pt x="581025" y="1597819"/>
                </a:lnTo>
                <a:lnTo>
                  <a:pt x="564356" y="1645444"/>
                </a:lnTo>
                <a:lnTo>
                  <a:pt x="533400" y="1702594"/>
                </a:lnTo>
                <a:lnTo>
                  <a:pt x="514350" y="1716881"/>
                </a:lnTo>
                <a:lnTo>
                  <a:pt x="495300" y="1721644"/>
                </a:lnTo>
                <a:lnTo>
                  <a:pt x="464344" y="1712119"/>
                </a:lnTo>
                <a:lnTo>
                  <a:pt x="431006" y="1676400"/>
                </a:lnTo>
                <a:lnTo>
                  <a:pt x="400050" y="1633537"/>
                </a:lnTo>
                <a:lnTo>
                  <a:pt x="373856" y="1581150"/>
                </a:lnTo>
                <a:lnTo>
                  <a:pt x="357188" y="1533525"/>
                </a:lnTo>
                <a:lnTo>
                  <a:pt x="345281" y="1481137"/>
                </a:lnTo>
                <a:lnTo>
                  <a:pt x="338138" y="1412081"/>
                </a:lnTo>
                <a:lnTo>
                  <a:pt x="285750" y="952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62E17BB-E814-B34C-956D-BB6D06A6D06B}"/>
              </a:ext>
            </a:extLst>
          </p:cNvPr>
          <p:cNvSpPr/>
          <p:nvPr/>
        </p:nvSpPr>
        <p:spPr>
          <a:xfrm>
            <a:off x="2536825" y="4456113"/>
            <a:ext cx="538163" cy="1133475"/>
          </a:xfrm>
          <a:custGeom>
            <a:avLst/>
            <a:gdLst>
              <a:gd name="connsiteX0" fmla="*/ 250032 w 538957"/>
              <a:gd name="connsiteY0" fmla="*/ 692944 h 1133475"/>
              <a:gd name="connsiteX1" fmla="*/ 200025 w 538957"/>
              <a:gd name="connsiteY1" fmla="*/ 457200 h 1133475"/>
              <a:gd name="connsiteX2" fmla="*/ 176213 w 538957"/>
              <a:gd name="connsiteY2" fmla="*/ 340519 h 1133475"/>
              <a:gd name="connsiteX3" fmla="*/ 154782 w 538957"/>
              <a:gd name="connsiteY3" fmla="*/ 233362 h 1133475"/>
              <a:gd name="connsiteX4" fmla="*/ 138113 w 538957"/>
              <a:gd name="connsiteY4" fmla="*/ 192881 h 1133475"/>
              <a:gd name="connsiteX5" fmla="*/ 114300 w 538957"/>
              <a:gd name="connsiteY5" fmla="*/ 154781 h 1133475"/>
              <a:gd name="connsiteX6" fmla="*/ 85725 w 538957"/>
              <a:gd name="connsiteY6" fmla="*/ 121444 h 1133475"/>
              <a:gd name="connsiteX7" fmla="*/ 54769 w 538957"/>
              <a:gd name="connsiteY7" fmla="*/ 92869 h 1133475"/>
              <a:gd name="connsiteX8" fmla="*/ 28575 w 538957"/>
              <a:gd name="connsiteY8" fmla="*/ 76200 h 1133475"/>
              <a:gd name="connsiteX9" fmla="*/ 16669 w 538957"/>
              <a:gd name="connsiteY9" fmla="*/ 69056 h 1133475"/>
              <a:gd name="connsiteX10" fmla="*/ 2382 w 538957"/>
              <a:gd name="connsiteY10" fmla="*/ 47625 h 1133475"/>
              <a:gd name="connsiteX11" fmla="*/ 0 w 538957"/>
              <a:gd name="connsiteY11" fmla="*/ 23812 h 1133475"/>
              <a:gd name="connsiteX12" fmla="*/ 4763 w 538957"/>
              <a:gd name="connsiteY12" fmla="*/ 9525 h 1133475"/>
              <a:gd name="connsiteX13" fmla="*/ 14288 w 538957"/>
              <a:gd name="connsiteY13" fmla="*/ 4762 h 1133475"/>
              <a:gd name="connsiteX14" fmla="*/ 40482 w 538957"/>
              <a:gd name="connsiteY14" fmla="*/ 0 h 1133475"/>
              <a:gd name="connsiteX15" fmla="*/ 97632 w 538957"/>
              <a:gd name="connsiteY15" fmla="*/ 2381 h 1133475"/>
              <a:gd name="connsiteX16" fmla="*/ 185738 w 538957"/>
              <a:gd name="connsiteY16" fmla="*/ 16669 h 1133475"/>
              <a:gd name="connsiteX17" fmla="*/ 378619 w 538957"/>
              <a:gd name="connsiteY17" fmla="*/ 66675 h 1133475"/>
              <a:gd name="connsiteX18" fmla="*/ 381000 w 538957"/>
              <a:gd name="connsiteY18" fmla="*/ 233362 h 1133475"/>
              <a:gd name="connsiteX19" fmla="*/ 433388 w 538957"/>
              <a:gd name="connsiteY19" fmla="*/ 492919 h 1133475"/>
              <a:gd name="connsiteX20" fmla="*/ 485775 w 538957"/>
              <a:gd name="connsiteY20" fmla="*/ 771525 h 1133475"/>
              <a:gd name="connsiteX21" fmla="*/ 535782 w 538957"/>
              <a:gd name="connsiteY21" fmla="*/ 935831 h 1133475"/>
              <a:gd name="connsiteX22" fmla="*/ 538163 w 538957"/>
              <a:gd name="connsiteY22" fmla="*/ 990600 h 1133475"/>
              <a:gd name="connsiteX23" fmla="*/ 535782 w 538957"/>
              <a:gd name="connsiteY23" fmla="*/ 1073944 h 1133475"/>
              <a:gd name="connsiteX24" fmla="*/ 526257 w 538957"/>
              <a:gd name="connsiteY24" fmla="*/ 1104900 h 1133475"/>
              <a:gd name="connsiteX25" fmla="*/ 511969 w 538957"/>
              <a:gd name="connsiteY25" fmla="*/ 1128712 h 1133475"/>
              <a:gd name="connsiteX26" fmla="*/ 502444 w 538957"/>
              <a:gd name="connsiteY26" fmla="*/ 1133475 h 1133475"/>
              <a:gd name="connsiteX27" fmla="*/ 476250 w 538957"/>
              <a:gd name="connsiteY27" fmla="*/ 1131094 h 1133475"/>
              <a:gd name="connsiteX28" fmla="*/ 447675 w 538957"/>
              <a:gd name="connsiteY28" fmla="*/ 1121569 h 1133475"/>
              <a:gd name="connsiteX29" fmla="*/ 407194 w 538957"/>
              <a:gd name="connsiteY29" fmla="*/ 1095375 h 1133475"/>
              <a:gd name="connsiteX30" fmla="*/ 371475 w 538957"/>
              <a:gd name="connsiteY30" fmla="*/ 1059656 h 1133475"/>
              <a:gd name="connsiteX31" fmla="*/ 319088 w 538957"/>
              <a:gd name="connsiteY31" fmla="*/ 997744 h 1133475"/>
              <a:gd name="connsiteX32" fmla="*/ 304800 w 538957"/>
              <a:gd name="connsiteY32" fmla="*/ 969169 h 1133475"/>
              <a:gd name="connsiteX33" fmla="*/ 250032 w 538957"/>
              <a:gd name="connsiteY33" fmla="*/ 692944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8957" h="1133475">
                <a:moveTo>
                  <a:pt x="250032" y="692944"/>
                </a:moveTo>
                <a:lnTo>
                  <a:pt x="200025" y="457200"/>
                </a:lnTo>
                <a:lnTo>
                  <a:pt x="176213" y="340519"/>
                </a:lnTo>
                <a:lnTo>
                  <a:pt x="154782" y="233362"/>
                </a:lnTo>
                <a:lnTo>
                  <a:pt x="138113" y="192881"/>
                </a:lnTo>
                <a:lnTo>
                  <a:pt x="114300" y="154781"/>
                </a:lnTo>
                <a:lnTo>
                  <a:pt x="85725" y="121444"/>
                </a:lnTo>
                <a:lnTo>
                  <a:pt x="54769" y="92869"/>
                </a:lnTo>
                <a:lnTo>
                  <a:pt x="28575" y="76200"/>
                </a:lnTo>
                <a:lnTo>
                  <a:pt x="16669" y="69056"/>
                </a:lnTo>
                <a:lnTo>
                  <a:pt x="2382" y="47625"/>
                </a:lnTo>
                <a:lnTo>
                  <a:pt x="0" y="23812"/>
                </a:lnTo>
                <a:lnTo>
                  <a:pt x="4763" y="9525"/>
                </a:lnTo>
                <a:lnTo>
                  <a:pt x="14288" y="4762"/>
                </a:lnTo>
                <a:lnTo>
                  <a:pt x="40482" y="0"/>
                </a:lnTo>
                <a:lnTo>
                  <a:pt x="97632" y="2381"/>
                </a:lnTo>
                <a:lnTo>
                  <a:pt x="185738" y="16669"/>
                </a:lnTo>
                <a:lnTo>
                  <a:pt x="378619" y="66675"/>
                </a:lnTo>
                <a:cubicBezTo>
                  <a:pt x="379413" y="122237"/>
                  <a:pt x="380206" y="177800"/>
                  <a:pt x="381000" y="233362"/>
                </a:cubicBezTo>
                <a:lnTo>
                  <a:pt x="433388" y="492919"/>
                </a:lnTo>
                <a:lnTo>
                  <a:pt x="485775" y="771525"/>
                </a:lnTo>
                <a:lnTo>
                  <a:pt x="535782" y="935831"/>
                </a:lnTo>
                <a:cubicBezTo>
                  <a:pt x="536576" y="954087"/>
                  <a:pt x="538957" y="965200"/>
                  <a:pt x="538163" y="990600"/>
                </a:cubicBezTo>
                <a:cubicBezTo>
                  <a:pt x="537369" y="1018381"/>
                  <a:pt x="536576" y="1046163"/>
                  <a:pt x="535782" y="1073944"/>
                </a:cubicBezTo>
                <a:lnTo>
                  <a:pt x="526257" y="1104900"/>
                </a:lnTo>
                <a:lnTo>
                  <a:pt x="511969" y="1128712"/>
                </a:lnTo>
                <a:lnTo>
                  <a:pt x="502444" y="1133475"/>
                </a:lnTo>
                <a:lnTo>
                  <a:pt x="476250" y="1131094"/>
                </a:lnTo>
                <a:lnTo>
                  <a:pt x="447675" y="1121569"/>
                </a:lnTo>
                <a:lnTo>
                  <a:pt x="407194" y="1095375"/>
                </a:lnTo>
                <a:lnTo>
                  <a:pt x="371475" y="1059656"/>
                </a:lnTo>
                <a:lnTo>
                  <a:pt x="319088" y="997744"/>
                </a:lnTo>
                <a:lnTo>
                  <a:pt x="304800" y="969169"/>
                </a:lnTo>
                <a:lnTo>
                  <a:pt x="250032" y="6929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0D03DFC-4354-B24F-A061-8CEB51046E22}"/>
              </a:ext>
            </a:extLst>
          </p:cNvPr>
          <p:cNvSpPr/>
          <p:nvPr/>
        </p:nvSpPr>
        <p:spPr>
          <a:xfrm>
            <a:off x="2790825" y="4303713"/>
            <a:ext cx="1298575" cy="815975"/>
          </a:xfrm>
          <a:custGeom>
            <a:avLst/>
            <a:gdLst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092994 w 1297781"/>
              <a:gd name="connsiteY21" fmla="*/ 881062 h 881062"/>
              <a:gd name="connsiteX22" fmla="*/ 876300 w 1297781"/>
              <a:gd name="connsiteY22" fmla="*/ 881062 h 881062"/>
              <a:gd name="connsiteX23" fmla="*/ 897731 w 1297781"/>
              <a:gd name="connsiteY23" fmla="*/ 631031 h 881062"/>
              <a:gd name="connsiteX24" fmla="*/ 921544 w 1297781"/>
              <a:gd name="connsiteY24" fmla="*/ 381000 h 881062"/>
              <a:gd name="connsiteX25" fmla="*/ 926306 w 1297781"/>
              <a:gd name="connsiteY25" fmla="*/ 328612 h 881062"/>
              <a:gd name="connsiteX26" fmla="*/ 923925 w 1297781"/>
              <a:gd name="connsiteY26" fmla="*/ 297656 h 881062"/>
              <a:gd name="connsiteX27" fmla="*/ 919163 w 1297781"/>
              <a:gd name="connsiteY27" fmla="*/ 271462 h 881062"/>
              <a:gd name="connsiteX28" fmla="*/ 904875 w 1297781"/>
              <a:gd name="connsiteY28" fmla="*/ 252412 h 881062"/>
              <a:gd name="connsiteX29" fmla="*/ 881063 w 1297781"/>
              <a:gd name="connsiteY29" fmla="*/ 242887 h 881062"/>
              <a:gd name="connsiteX30" fmla="*/ 838200 w 1297781"/>
              <a:gd name="connsiteY30" fmla="*/ 240506 h 881062"/>
              <a:gd name="connsiteX31" fmla="*/ 411956 w 1297781"/>
              <a:gd name="connsiteY31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092994 w 1297781"/>
              <a:gd name="connsiteY21" fmla="*/ 881062 h 881062"/>
              <a:gd name="connsiteX22" fmla="*/ 876300 w 1297781"/>
              <a:gd name="connsiteY22" fmla="*/ 881062 h 881062"/>
              <a:gd name="connsiteX23" fmla="*/ 880524 w 1297781"/>
              <a:gd name="connsiteY23" fmla="*/ 817447 h 881062"/>
              <a:gd name="connsiteX24" fmla="*/ 897731 w 1297781"/>
              <a:gd name="connsiteY24" fmla="*/ 631031 h 881062"/>
              <a:gd name="connsiteX25" fmla="*/ 921544 w 1297781"/>
              <a:gd name="connsiteY25" fmla="*/ 381000 h 881062"/>
              <a:gd name="connsiteX26" fmla="*/ 926306 w 1297781"/>
              <a:gd name="connsiteY26" fmla="*/ 328612 h 881062"/>
              <a:gd name="connsiteX27" fmla="*/ 923925 w 1297781"/>
              <a:gd name="connsiteY27" fmla="*/ 297656 h 881062"/>
              <a:gd name="connsiteX28" fmla="*/ 919163 w 1297781"/>
              <a:gd name="connsiteY28" fmla="*/ 271462 h 881062"/>
              <a:gd name="connsiteX29" fmla="*/ 904875 w 1297781"/>
              <a:gd name="connsiteY29" fmla="*/ 252412 h 881062"/>
              <a:gd name="connsiteX30" fmla="*/ 881063 w 1297781"/>
              <a:gd name="connsiteY30" fmla="*/ 242887 h 881062"/>
              <a:gd name="connsiteX31" fmla="*/ 838200 w 1297781"/>
              <a:gd name="connsiteY31" fmla="*/ 240506 h 881062"/>
              <a:gd name="connsiteX32" fmla="*/ 411956 w 1297781"/>
              <a:gd name="connsiteY32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104224 w 1297781"/>
              <a:gd name="connsiteY21" fmla="*/ 812676 h 881062"/>
              <a:gd name="connsiteX22" fmla="*/ 1092994 w 1297781"/>
              <a:gd name="connsiteY22" fmla="*/ 881062 h 881062"/>
              <a:gd name="connsiteX23" fmla="*/ 876300 w 1297781"/>
              <a:gd name="connsiteY23" fmla="*/ 881062 h 881062"/>
              <a:gd name="connsiteX24" fmla="*/ 880524 w 1297781"/>
              <a:gd name="connsiteY24" fmla="*/ 817447 h 881062"/>
              <a:gd name="connsiteX25" fmla="*/ 897731 w 1297781"/>
              <a:gd name="connsiteY25" fmla="*/ 631031 h 881062"/>
              <a:gd name="connsiteX26" fmla="*/ 921544 w 1297781"/>
              <a:gd name="connsiteY26" fmla="*/ 381000 h 881062"/>
              <a:gd name="connsiteX27" fmla="*/ 926306 w 1297781"/>
              <a:gd name="connsiteY27" fmla="*/ 328612 h 881062"/>
              <a:gd name="connsiteX28" fmla="*/ 923925 w 1297781"/>
              <a:gd name="connsiteY28" fmla="*/ 297656 h 881062"/>
              <a:gd name="connsiteX29" fmla="*/ 919163 w 1297781"/>
              <a:gd name="connsiteY29" fmla="*/ 271462 h 881062"/>
              <a:gd name="connsiteX30" fmla="*/ 904875 w 1297781"/>
              <a:gd name="connsiteY30" fmla="*/ 252412 h 881062"/>
              <a:gd name="connsiteX31" fmla="*/ 881063 w 1297781"/>
              <a:gd name="connsiteY31" fmla="*/ 242887 h 881062"/>
              <a:gd name="connsiteX32" fmla="*/ 838200 w 1297781"/>
              <a:gd name="connsiteY32" fmla="*/ 240506 h 881062"/>
              <a:gd name="connsiteX33" fmla="*/ 411956 w 1297781"/>
              <a:gd name="connsiteY33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104224 w 1297781"/>
              <a:gd name="connsiteY21" fmla="*/ 812676 h 881062"/>
              <a:gd name="connsiteX22" fmla="*/ 1092994 w 1297781"/>
              <a:gd name="connsiteY22" fmla="*/ 881062 h 881062"/>
              <a:gd name="connsiteX23" fmla="*/ 880524 w 1297781"/>
              <a:gd name="connsiteY23" fmla="*/ 817447 h 881062"/>
              <a:gd name="connsiteX24" fmla="*/ 897731 w 1297781"/>
              <a:gd name="connsiteY24" fmla="*/ 631031 h 881062"/>
              <a:gd name="connsiteX25" fmla="*/ 921544 w 1297781"/>
              <a:gd name="connsiteY25" fmla="*/ 381000 h 881062"/>
              <a:gd name="connsiteX26" fmla="*/ 926306 w 1297781"/>
              <a:gd name="connsiteY26" fmla="*/ 328612 h 881062"/>
              <a:gd name="connsiteX27" fmla="*/ 923925 w 1297781"/>
              <a:gd name="connsiteY27" fmla="*/ 297656 h 881062"/>
              <a:gd name="connsiteX28" fmla="*/ 919163 w 1297781"/>
              <a:gd name="connsiteY28" fmla="*/ 271462 h 881062"/>
              <a:gd name="connsiteX29" fmla="*/ 904875 w 1297781"/>
              <a:gd name="connsiteY29" fmla="*/ 252412 h 881062"/>
              <a:gd name="connsiteX30" fmla="*/ 881063 w 1297781"/>
              <a:gd name="connsiteY30" fmla="*/ 242887 h 881062"/>
              <a:gd name="connsiteX31" fmla="*/ 838200 w 1297781"/>
              <a:gd name="connsiteY31" fmla="*/ 240506 h 881062"/>
              <a:gd name="connsiteX32" fmla="*/ 411956 w 1297781"/>
              <a:gd name="connsiteY32" fmla="*/ 319087 h 881062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880524 w 1297781"/>
              <a:gd name="connsiteY23" fmla="*/ 817447 h 881038"/>
              <a:gd name="connsiteX24" fmla="*/ 897731 w 1297781"/>
              <a:gd name="connsiteY24" fmla="*/ 631031 h 881038"/>
              <a:gd name="connsiteX25" fmla="*/ 921544 w 1297781"/>
              <a:gd name="connsiteY25" fmla="*/ 381000 h 881038"/>
              <a:gd name="connsiteX26" fmla="*/ 926306 w 1297781"/>
              <a:gd name="connsiteY26" fmla="*/ 328612 h 881038"/>
              <a:gd name="connsiteX27" fmla="*/ 923925 w 1297781"/>
              <a:gd name="connsiteY27" fmla="*/ 297656 h 881038"/>
              <a:gd name="connsiteX28" fmla="*/ 919163 w 1297781"/>
              <a:gd name="connsiteY28" fmla="*/ 271462 h 881038"/>
              <a:gd name="connsiteX29" fmla="*/ 904875 w 1297781"/>
              <a:gd name="connsiteY29" fmla="*/ 252412 h 881038"/>
              <a:gd name="connsiteX30" fmla="*/ 881063 w 1297781"/>
              <a:gd name="connsiteY30" fmla="*/ 242887 h 881038"/>
              <a:gd name="connsiteX31" fmla="*/ 838200 w 1297781"/>
              <a:gd name="connsiteY31" fmla="*/ 240506 h 881038"/>
              <a:gd name="connsiteX32" fmla="*/ 411956 w 1297781"/>
              <a:gd name="connsiteY32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47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47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23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833"/>
              <a:gd name="connsiteX1" fmla="*/ 38100 w 1297781"/>
              <a:gd name="connsiteY1" fmla="*/ 397669 h 881833"/>
              <a:gd name="connsiteX2" fmla="*/ 0 w 1297781"/>
              <a:gd name="connsiteY2" fmla="*/ 228600 h 881833"/>
              <a:gd name="connsiteX3" fmla="*/ 123825 w 1297781"/>
              <a:gd name="connsiteY3" fmla="*/ 216694 h 881833"/>
              <a:gd name="connsiteX4" fmla="*/ 288131 w 1297781"/>
              <a:gd name="connsiteY4" fmla="*/ 188119 h 881833"/>
              <a:gd name="connsiteX5" fmla="*/ 538163 w 1297781"/>
              <a:gd name="connsiteY5" fmla="*/ 133350 h 881833"/>
              <a:gd name="connsiteX6" fmla="*/ 690563 w 1297781"/>
              <a:gd name="connsiteY6" fmla="*/ 92869 h 881833"/>
              <a:gd name="connsiteX7" fmla="*/ 812006 w 1297781"/>
              <a:gd name="connsiteY7" fmla="*/ 57150 h 881833"/>
              <a:gd name="connsiteX8" fmla="*/ 950119 w 1297781"/>
              <a:gd name="connsiteY8" fmla="*/ 7144 h 881833"/>
              <a:gd name="connsiteX9" fmla="*/ 973931 w 1297781"/>
              <a:gd name="connsiteY9" fmla="*/ 0 h 881833"/>
              <a:gd name="connsiteX10" fmla="*/ 990600 w 1297781"/>
              <a:gd name="connsiteY10" fmla="*/ 4762 h 881833"/>
              <a:gd name="connsiteX11" fmla="*/ 1088231 w 1297781"/>
              <a:gd name="connsiteY11" fmla="*/ 71437 h 881833"/>
              <a:gd name="connsiteX12" fmla="*/ 1200150 w 1297781"/>
              <a:gd name="connsiteY12" fmla="*/ 166687 h 881833"/>
              <a:gd name="connsiteX13" fmla="*/ 1288256 w 1297781"/>
              <a:gd name="connsiteY13" fmla="*/ 242887 h 881833"/>
              <a:gd name="connsiteX14" fmla="*/ 1295400 w 1297781"/>
              <a:gd name="connsiteY14" fmla="*/ 252412 h 881833"/>
              <a:gd name="connsiteX15" fmla="*/ 1297781 w 1297781"/>
              <a:gd name="connsiteY15" fmla="*/ 266700 h 881833"/>
              <a:gd name="connsiteX16" fmla="*/ 1293019 w 1297781"/>
              <a:gd name="connsiteY16" fmla="*/ 290512 h 881833"/>
              <a:gd name="connsiteX17" fmla="*/ 1276350 w 1297781"/>
              <a:gd name="connsiteY17" fmla="*/ 316706 h 881833"/>
              <a:gd name="connsiteX18" fmla="*/ 1226344 w 1297781"/>
              <a:gd name="connsiteY18" fmla="*/ 350044 h 881833"/>
              <a:gd name="connsiteX19" fmla="*/ 1214438 w 1297781"/>
              <a:gd name="connsiteY19" fmla="*/ 366712 h 881833"/>
              <a:gd name="connsiteX20" fmla="*/ 1109663 w 1297781"/>
              <a:gd name="connsiteY20" fmla="*/ 785812 h 881833"/>
              <a:gd name="connsiteX21" fmla="*/ 1104224 w 1297781"/>
              <a:gd name="connsiteY21" fmla="*/ 812676 h 881833"/>
              <a:gd name="connsiteX22" fmla="*/ 1092994 w 1297781"/>
              <a:gd name="connsiteY22" fmla="*/ 881038 h 881833"/>
              <a:gd name="connsiteX23" fmla="*/ 880524 w 1297781"/>
              <a:gd name="connsiteY23" fmla="*/ 817447 h 881833"/>
              <a:gd name="connsiteX24" fmla="*/ 897731 w 1297781"/>
              <a:gd name="connsiteY24" fmla="*/ 631031 h 881833"/>
              <a:gd name="connsiteX25" fmla="*/ 921544 w 1297781"/>
              <a:gd name="connsiteY25" fmla="*/ 381000 h 881833"/>
              <a:gd name="connsiteX26" fmla="*/ 926306 w 1297781"/>
              <a:gd name="connsiteY26" fmla="*/ 328612 h 881833"/>
              <a:gd name="connsiteX27" fmla="*/ 923925 w 1297781"/>
              <a:gd name="connsiteY27" fmla="*/ 297656 h 881833"/>
              <a:gd name="connsiteX28" fmla="*/ 919163 w 1297781"/>
              <a:gd name="connsiteY28" fmla="*/ 271462 h 881833"/>
              <a:gd name="connsiteX29" fmla="*/ 904875 w 1297781"/>
              <a:gd name="connsiteY29" fmla="*/ 252412 h 881833"/>
              <a:gd name="connsiteX30" fmla="*/ 881063 w 1297781"/>
              <a:gd name="connsiteY30" fmla="*/ 242887 h 881833"/>
              <a:gd name="connsiteX31" fmla="*/ 838200 w 1297781"/>
              <a:gd name="connsiteY31" fmla="*/ 240506 h 881833"/>
              <a:gd name="connsiteX32" fmla="*/ 411956 w 1297781"/>
              <a:gd name="connsiteY32" fmla="*/ 319087 h 881833"/>
              <a:gd name="connsiteX0" fmla="*/ 411956 w 1297781"/>
              <a:gd name="connsiteY0" fmla="*/ 319087 h 817447"/>
              <a:gd name="connsiteX1" fmla="*/ 38100 w 1297781"/>
              <a:gd name="connsiteY1" fmla="*/ 397669 h 817447"/>
              <a:gd name="connsiteX2" fmla="*/ 0 w 1297781"/>
              <a:gd name="connsiteY2" fmla="*/ 228600 h 817447"/>
              <a:gd name="connsiteX3" fmla="*/ 123825 w 1297781"/>
              <a:gd name="connsiteY3" fmla="*/ 216694 h 817447"/>
              <a:gd name="connsiteX4" fmla="*/ 288131 w 1297781"/>
              <a:gd name="connsiteY4" fmla="*/ 188119 h 817447"/>
              <a:gd name="connsiteX5" fmla="*/ 538163 w 1297781"/>
              <a:gd name="connsiteY5" fmla="*/ 133350 h 817447"/>
              <a:gd name="connsiteX6" fmla="*/ 690563 w 1297781"/>
              <a:gd name="connsiteY6" fmla="*/ 92869 h 817447"/>
              <a:gd name="connsiteX7" fmla="*/ 812006 w 1297781"/>
              <a:gd name="connsiteY7" fmla="*/ 57150 h 817447"/>
              <a:gd name="connsiteX8" fmla="*/ 950119 w 1297781"/>
              <a:gd name="connsiteY8" fmla="*/ 7144 h 817447"/>
              <a:gd name="connsiteX9" fmla="*/ 973931 w 1297781"/>
              <a:gd name="connsiteY9" fmla="*/ 0 h 817447"/>
              <a:gd name="connsiteX10" fmla="*/ 990600 w 1297781"/>
              <a:gd name="connsiteY10" fmla="*/ 4762 h 817447"/>
              <a:gd name="connsiteX11" fmla="*/ 1088231 w 1297781"/>
              <a:gd name="connsiteY11" fmla="*/ 71437 h 817447"/>
              <a:gd name="connsiteX12" fmla="*/ 1200150 w 1297781"/>
              <a:gd name="connsiteY12" fmla="*/ 166687 h 817447"/>
              <a:gd name="connsiteX13" fmla="*/ 1288256 w 1297781"/>
              <a:gd name="connsiteY13" fmla="*/ 242887 h 817447"/>
              <a:gd name="connsiteX14" fmla="*/ 1295400 w 1297781"/>
              <a:gd name="connsiteY14" fmla="*/ 252412 h 817447"/>
              <a:gd name="connsiteX15" fmla="*/ 1297781 w 1297781"/>
              <a:gd name="connsiteY15" fmla="*/ 266700 h 817447"/>
              <a:gd name="connsiteX16" fmla="*/ 1293019 w 1297781"/>
              <a:gd name="connsiteY16" fmla="*/ 290512 h 817447"/>
              <a:gd name="connsiteX17" fmla="*/ 1276350 w 1297781"/>
              <a:gd name="connsiteY17" fmla="*/ 316706 h 817447"/>
              <a:gd name="connsiteX18" fmla="*/ 1226344 w 1297781"/>
              <a:gd name="connsiteY18" fmla="*/ 350044 h 817447"/>
              <a:gd name="connsiteX19" fmla="*/ 1214438 w 1297781"/>
              <a:gd name="connsiteY19" fmla="*/ 366712 h 817447"/>
              <a:gd name="connsiteX20" fmla="*/ 1109663 w 1297781"/>
              <a:gd name="connsiteY20" fmla="*/ 785812 h 817447"/>
              <a:gd name="connsiteX21" fmla="*/ 1104224 w 1297781"/>
              <a:gd name="connsiteY21" fmla="*/ 812676 h 817447"/>
              <a:gd name="connsiteX22" fmla="*/ 880524 w 1297781"/>
              <a:gd name="connsiteY22" fmla="*/ 817447 h 817447"/>
              <a:gd name="connsiteX23" fmla="*/ 897731 w 1297781"/>
              <a:gd name="connsiteY23" fmla="*/ 631031 h 817447"/>
              <a:gd name="connsiteX24" fmla="*/ 921544 w 1297781"/>
              <a:gd name="connsiteY24" fmla="*/ 381000 h 817447"/>
              <a:gd name="connsiteX25" fmla="*/ 926306 w 1297781"/>
              <a:gd name="connsiteY25" fmla="*/ 328612 h 817447"/>
              <a:gd name="connsiteX26" fmla="*/ 923925 w 1297781"/>
              <a:gd name="connsiteY26" fmla="*/ 297656 h 817447"/>
              <a:gd name="connsiteX27" fmla="*/ 919163 w 1297781"/>
              <a:gd name="connsiteY27" fmla="*/ 271462 h 817447"/>
              <a:gd name="connsiteX28" fmla="*/ 904875 w 1297781"/>
              <a:gd name="connsiteY28" fmla="*/ 252412 h 817447"/>
              <a:gd name="connsiteX29" fmla="*/ 881063 w 1297781"/>
              <a:gd name="connsiteY29" fmla="*/ 242887 h 817447"/>
              <a:gd name="connsiteX30" fmla="*/ 838200 w 1297781"/>
              <a:gd name="connsiteY30" fmla="*/ 240506 h 817447"/>
              <a:gd name="connsiteX31" fmla="*/ 411956 w 1297781"/>
              <a:gd name="connsiteY31" fmla="*/ 319087 h 817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97781" h="817447">
                <a:moveTo>
                  <a:pt x="411956" y="319087"/>
                </a:moveTo>
                <a:lnTo>
                  <a:pt x="38100" y="397669"/>
                </a:lnTo>
                <a:lnTo>
                  <a:pt x="0" y="228600"/>
                </a:lnTo>
                <a:lnTo>
                  <a:pt x="123825" y="216694"/>
                </a:lnTo>
                <a:lnTo>
                  <a:pt x="288131" y="188119"/>
                </a:lnTo>
                <a:lnTo>
                  <a:pt x="538163" y="133350"/>
                </a:lnTo>
                <a:lnTo>
                  <a:pt x="690563" y="92869"/>
                </a:lnTo>
                <a:lnTo>
                  <a:pt x="812006" y="57150"/>
                </a:lnTo>
                <a:lnTo>
                  <a:pt x="950119" y="7144"/>
                </a:lnTo>
                <a:lnTo>
                  <a:pt x="973931" y="0"/>
                </a:lnTo>
                <a:lnTo>
                  <a:pt x="990600" y="4762"/>
                </a:lnTo>
                <a:lnTo>
                  <a:pt x="1088231" y="71437"/>
                </a:lnTo>
                <a:lnTo>
                  <a:pt x="1200150" y="166687"/>
                </a:lnTo>
                <a:lnTo>
                  <a:pt x="1288256" y="242887"/>
                </a:lnTo>
                <a:lnTo>
                  <a:pt x="1295400" y="252412"/>
                </a:lnTo>
                <a:lnTo>
                  <a:pt x="1297781" y="266700"/>
                </a:lnTo>
                <a:lnTo>
                  <a:pt x="1293019" y="290512"/>
                </a:lnTo>
                <a:lnTo>
                  <a:pt x="1276350" y="316706"/>
                </a:lnTo>
                <a:lnTo>
                  <a:pt x="1226344" y="350044"/>
                </a:lnTo>
                <a:lnTo>
                  <a:pt x="1214438" y="366712"/>
                </a:lnTo>
                <a:lnTo>
                  <a:pt x="1109663" y="785812"/>
                </a:lnTo>
                <a:lnTo>
                  <a:pt x="1104224" y="812676"/>
                </a:lnTo>
                <a:lnTo>
                  <a:pt x="880524" y="817447"/>
                </a:lnTo>
                <a:lnTo>
                  <a:pt x="897731" y="631031"/>
                </a:lnTo>
                <a:lnTo>
                  <a:pt x="921544" y="381000"/>
                </a:lnTo>
                <a:lnTo>
                  <a:pt x="926306" y="328612"/>
                </a:lnTo>
                <a:lnTo>
                  <a:pt x="923925" y="297656"/>
                </a:lnTo>
                <a:lnTo>
                  <a:pt x="919163" y="271462"/>
                </a:lnTo>
                <a:lnTo>
                  <a:pt x="904875" y="252412"/>
                </a:lnTo>
                <a:lnTo>
                  <a:pt x="881063" y="242887"/>
                </a:lnTo>
                <a:lnTo>
                  <a:pt x="838200" y="240506"/>
                </a:lnTo>
                <a:lnTo>
                  <a:pt x="411956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175C208-4C0B-1545-9368-10258B9C7A3B}"/>
              </a:ext>
            </a:extLst>
          </p:cNvPr>
          <p:cNvSpPr/>
          <p:nvPr/>
        </p:nvSpPr>
        <p:spPr>
          <a:xfrm>
            <a:off x="2960688" y="5095875"/>
            <a:ext cx="981075" cy="314325"/>
          </a:xfrm>
          <a:custGeom>
            <a:avLst/>
            <a:gdLst>
              <a:gd name="connsiteX0" fmla="*/ 373856 w 981217"/>
              <a:gd name="connsiteY0" fmla="*/ 233363 h 314325"/>
              <a:gd name="connsiteX1" fmla="*/ 54769 w 981217"/>
              <a:gd name="connsiteY1" fmla="*/ 314325 h 314325"/>
              <a:gd name="connsiteX2" fmla="*/ 0 w 981217"/>
              <a:gd name="connsiteY2" fmla="*/ 154781 h 314325"/>
              <a:gd name="connsiteX3" fmla="*/ 269081 w 981217"/>
              <a:gd name="connsiteY3" fmla="*/ 100013 h 314325"/>
              <a:gd name="connsiteX4" fmla="*/ 521494 w 981217"/>
              <a:gd name="connsiteY4" fmla="*/ 45244 h 314325"/>
              <a:gd name="connsiteX5" fmla="*/ 723900 w 981217"/>
              <a:gd name="connsiteY5" fmla="*/ 0 h 314325"/>
              <a:gd name="connsiteX6" fmla="*/ 938212 w 981217"/>
              <a:gd name="connsiteY6" fmla="*/ 2381 h 314325"/>
              <a:gd name="connsiteX7" fmla="*/ 952500 w 981217"/>
              <a:gd name="connsiteY7" fmla="*/ 11906 h 314325"/>
              <a:gd name="connsiteX8" fmla="*/ 966787 w 981217"/>
              <a:gd name="connsiteY8" fmla="*/ 33338 h 314325"/>
              <a:gd name="connsiteX9" fmla="*/ 976312 w 981217"/>
              <a:gd name="connsiteY9" fmla="*/ 64294 h 314325"/>
              <a:gd name="connsiteX10" fmla="*/ 981075 w 981217"/>
              <a:gd name="connsiteY10" fmla="*/ 92869 h 314325"/>
              <a:gd name="connsiteX11" fmla="*/ 978694 w 981217"/>
              <a:gd name="connsiteY11" fmla="*/ 123825 h 314325"/>
              <a:gd name="connsiteX12" fmla="*/ 966787 w 981217"/>
              <a:gd name="connsiteY12" fmla="*/ 145256 h 314325"/>
              <a:gd name="connsiteX13" fmla="*/ 945356 w 981217"/>
              <a:gd name="connsiteY13" fmla="*/ 161925 h 314325"/>
              <a:gd name="connsiteX14" fmla="*/ 909637 w 981217"/>
              <a:gd name="connsiteY14" fmla="*/ 169069 h 314325"/>
              <a:gd name="connsiteX15" fmla="*/ 876300 w 981217"/>
              <a:gd name="connsiteY15" fmla="*/ 169069 h 314325"/>
              <a:gd name="connsiteX16" fmla="*/ 819150 w 981217"/>
              <a:gd name="connsiteY16" fmla="*/ 164306 h 314325"/>
              <a:gd name="connsiteX17" fmla="*/ 773906 w 981217"/>
              <a:gd name="connsiteY17" fmla="*/ 166688 h 314325"/>
              <a:gd name="connsiteX18" fmla="*/ 373856 w 981217"/>
              <a:gd name="connsiteY18" fmla="*/ 23336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1217" h="314325">
                <a:moveTo>
                  <a:pt x="373856" y="233363"/>
                </a:moveTo>
                <a:lnTo>
                  <a:pt x="54769" y="314325"/>
                </a:lnTo>
                <a:lnTo>
                  <a:pt x="0" y="154781"/>
                </a:lnTo>
                <a:lnTo>
                  <a:pt x="269081" y="100013"/>
                </a:lnTo>
                <a:lnTo>
                  <a:pt x="521494" y="45244"/>
                </a:lnTo>
                <a:lnTo>
                  <a:pt x="723900" y="0"/>
                </a:lnTo>
                <a:lnTo>
                  <a:pt x="938212" y="2381"/>
                </a:lnTo>
                <a:lnTo>
                  <a:pt x="952500" y="11906"/>
                </a:lnTo>
                <a:lnTo>
                  <a:pt x="966787" y="33338"/>
                </a:lnTo>
                <a:cubicBezTo>
                  <a:pt x="976563" y="62666"/>
                  <a:pt x="976312" y="51873"/>
                  <a:pt x="976312" y="64294"/>
                </a:cubicBezTo>
                <a:cubicBezTo>
                  <a:pt x="981217" y="91269"/>
                  <a:pt x="981075" y="81613"/>
                  <a:pt x="981075" y="92869"/>
                </a:cubicBezTo>
                <a:lnTo>
                  <a:pt x="978694" y="123825"/>
                </a:lnTo>
                <a:lnTo>
                  <a:pt x="966787" y="145256"/>
                </a:lnTo>
                <a:lnTo>
                  <a:pt x="945356" y="161925"/>
                </a:lnTo>
                <a:lnTo>
                  <a:pt x="909637" y="169069"/>
                </a:lnTo>
                <a:lnTo>
                  <a:pt x="876300" y="169069"/>
                </a:lnTo>
                <a:lnTo>
                  <a:pt x="819150" y="164306"/>
                </a:lnTo>
                <a:lnTo>
                  <a:pt x="773906" y="166688"/>
                </a:lnTo>
                <a:lnTo>
                  <a:pt x="373856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664FF5-44DB-A745-BF28-78E04637BA77}"/>
              </a:ext>
            </a:extLst>
          </p:cNvPr>
          <p:cNvSpPr/>
          <p:nvPr/>
        </p:nvSpPr>
        <p:spPr>
          <a:xfrm>
            <a:off x="4562475" y="1666875"/>
            <a:ext cx="2279650" cy="1722438"/>
          </a:xfrm>
          <a:custGeom>
            <a:avLst/>
            <a:gdLst>
              <a:gd name="connsiteX0" fmla="*/ 559594 w 2278954"/>
              <a:gd name="connsiteY0" fmla="*/ 361950 h 1721644"/>
              <a:gd name="connsiteX1" fmla="*/ 76200 w 2278954"/>
              <a:gd name="connsiteY1" fmla="*/ 440531 h 1721644"/>
              <a:gd name="connsiteX2" fmla="*/ 0 w 2278954"/>
              <a:gd name="connsiteY2" fmla="*/ 273844 h 1721644"/>
              <a:gd name="connsiteX3" fmla="*/ 166688 w 2278954"/>
              <a:gd name="connsiteY3" fmla="*/ 247650 h 1721644"/>
              <a:gd name="connsiteX4" fmla="*/ 602456 w 2278954"/>
              <a:gd name="connsiteY4" fmla="*/ 188119 h 1721644"/>
              <a:gd name="connsiteX5" fmla="*/ 1085850 w 2278954"/>
              <a:gd name="connsiteY5" fmla="*/ 126206 h 1721644"/>
              <a:gd name="connsiteX6" fmla="*/ 1583531 w 2278954"/>
              <a:gd name="connsiteY6" fmla="*/ 61913 h 1721644"/>
              <a:gd name="connsiteX7" fmla="*/ 1716881 w 2278954"/>
              <a:gd name="connsiteY7" fmla="*/ 42863 h 1721644"/>
              <a:gd name="connsiteX8" fmla="*/ 1766888 w 2278954"/>
              <a:gd name="connsiteY8" fmla="*/ 33338 h 1721644"/>
              <a:gd name="connsiteX9" fmla="*/ 1866900 w 2278954"/>
              <a:gd name="connsiteY9" fmla="*/ 4763 h 1721644"/>
              <a:gd name="connsiteX10" fmla="*/ 1885950 w 2278954"/>
              <a:gd name="connsiteY10" fmla="*/ 0 h 1721644"/>
              <a:gd name="connsiteX11" fmla="*/ 1957388 w 2278954"/>
              <a:gd name="connsiteY11" fmla="*/ 38100 h 1721644"/>
              <a:gd name="connsiteX12" fmla="*/ 2071688 w 2278954"/>
              <a:gd name="connsiteY12" fmla="*/ 111919 h 1721644"/>
              <a:gd name="connsiteX13" fmla="*/ 2171700 w 2278954"/>
              <a:gd name="connsiteY13" fmla="*/ 178594 h 1721644"/>
              <a:gd name="connsiteX14" fmla="*/ 2221706 w 2278954"/>
              <a:gd name="connsiteY14" fmla="*/ 216694 h 1721644"/>
              <a:gd name="connsiteX15" fmla="*/ 2245519 w 2278954"/>
              <a:gd name="connsiteY15" fmla="*/ 242888 h 1721644"/>
              <a:gd name="connsiteX16" fmla="*/ 2266950 w 2278954"/>
              <a:gd name="connsiteY16" fmla="*/ 266700 h 1721644"/>
              <a:gd name="connsiteX17" fmla="*/ 2276475 w 2278954"/>
              <a:gd name="connsiteY17" fmla="*/ 288131 h 1721644"/>
              <a:gd name="connsiteX18" fmla="*/ 2278856 w 2278954"/>
              <a:gd name="connsiteY18" fmla="*/ 309563 h 1721644"/>
              <a:gd name="connsiteX19" fmla="*/ 2276475 w 2278954"/>
              <a:gd name="connsiteY19" fmla="*/ 328613 h 1721644"/>
              <a:gd name="connsiteX20" fmla="*/ 2257425 w 2278954"/>
              <a:gd name="connsiteY20" fmla="*/ 359569 h 1721644"/>
              <a:gd name="connsiteX21" fmla="*/ 2178844 w 2278954"/>
              <a:gd name="connsiteY21" fmla="*/ 442913 h 1721644"/>
              <a:gd name="connsiteX22" fmla="*/ 2169319 w 2278954"/>
              <a:gd name="connsiteY22" fmla="*/ 459581 h 1721644"/>
              <a:gd name="connsiteX23" fmla="*/ 2105025 w 2278954"/>
              <a:gd name="connsiteY23" fmla="*/ 773906 h 1721644"/>
              <a:gd name="connsiteX24" fmla="*/ 2050256 w 2278954"/>
              <a:gd name="connsiteY24" fmla="*/ 1047750 h 1721644"/>
              <a:gd name="connsiteX25" fmla="*/ 2002631 w 2278954"/>
              <a:gd name="connsiteY25" fmla="*/ 1312069 h 1721644"/>
              <a:gd name="connsiteX26" fmla="*/ 1974056 w 2278954"/>
              <a:gd name="connsiteY26" fmla="*/ 1464469 h 1721644"/>
              <a:gd name="connsiteX27" fmla="*/ 1950244 w 2278954"/>
              <a:gd name="connsiteY27" fmla="*/ 1595438 h 1721644"/>
              <a:gd name="connsiteX28" fmla="*/ 1931194 w 2278954"/>
              <a:gd name="connsiteY28" fmla="*/ 1638300 h 1721644"/>
              <a:gd name="connsiteX29" fmla="*/ 1907381 w 2278954"/>
              <a:gd name="connsiteY29" fmla="*/ 1693069 h 1721644"/>
              <a:gd name="connsiteX30" fmla="*/ 1888331 w 2278954"/>
              <a:gd name="connsiteY30" fmla="*/ 1712119 h 1721644"/>
              <a:gd name="connsiteX31" fmla="*/ 1859756 w 2278954"/>
              <a:gd name="connsiteY31" fmla="*/ 1719263 h 1721644"/>
              <a:gd name="connsiteX32" fmla="*/ 1828800 w 2278954"/>
              <a:gd name="connsiteY32" fmla="*/ 1721644 h 1721644"/>
              <a:gd name="connsiteX33" fmla="*/ 1788319 w 2278954"/>
              <a:gd name="connsiteY33" fmla="*/ 1716881 h 1721644"/>
              <a:gd name="connsiteX34" fmla="*/ 1754981 w 2278954"/>
              <a:gd name="connsiteY34" fmla="*/ 1707356 h 1721644"/>
              <a:gd name="connsiteX35" fmla="*/ 1735931 w 2278954"/>
              <a:gd name="connsiteY35" fmla="*/ 1693069 h 1721644"/>
              <a:gd name="connsiteX36" fmla="*/ 1719263 w 2278954"/>
              <a:gd name="connsiteY36" fmla="*/ 1671638 h 1721644"/>
              <a:gd name="connsiteX37" fmla="*/ 1709738 w 2278954"/>
              <a:gd name="connsiteY37" fmla="*/ 1652588 h 1721644"/>
              <a:gd name="connsiteX38" fmla="*/ 1702594 w 2278954"/>
              <a:gd name="connsiteY38" fmla="*/ 1595438 h 1721644"/>
              <a:gd name="connsiteX39" fmla="*/ 1728788 w 2278954"/>
              <a:gd name="connsiteY39" fmla="*/ 1402556 h 1721644"/>
              <a:gd name="connsiteX40" fmla="*/ 1785938 w 2278954"/>
              <a:gd name="connsiteY40" fmla="*/ 938213 h 1721644"/>
              <a:gd name="connsiteX41" fmla="*/ 1812131 w 2278954"/>
              <a:gd name="connsiteY41" fmla="*/ 754856 h 1721644"/>
              <a:gd name="connsiteX42" fmla="*/ 1838325 w 2278954"/>
              <a:gd name="connsiteY42" fmla="*/ 509588 h 1721644"/>
              <a:gd name="connsiteX43" fmla="*/ 1852613 w 2278954"/>
              <a:gd name="connsiteY43" fmla="*/ 364331 h 1721644"/>
              <a:gd name="connsiteX44" fmla="*/ 1854994 w 2278954"/>
              <a:gd name="connsiteY44" fmla="*/ 302419 h 1721644"/>
              <a:gd name="connsiteX45" fmla="*/ 1852613 w 2278954"/>
              <a:gd name="connsiteY45" fmla="*/ 276225 h 1721644"/>
              <a:gd name="connsiteX46" fmla="*/ 1845469 w 2278954"/>
              <a:gd name="connsiteY46" fmla="*/ 250031 h 1721644"/>
              <a:gd name="connsiteX47" fmla="*/ 1833563 w 2278954"/>
              <a:gd name="connsiteY47" fmla="*/ 233363 h 1721644"/>
              <a:gd name="connsiteX48" fmla="*/ 1816894 w 2278954"/>
              <a:gd name="connsiteY48" fmla="*/ 221456 h 1721644"/>
              <a:gd name="connsiteX49" fmla="*/ 1793081 w 2278954"/>
              <a:gd name="connsiteY49" fmla="*/ 207169 h 1721644"/>
              <a:gd name="connsiteX50" fmla="*/ 1769269 w 2278954"/>
              <a:gd name="connsiteY50" fmla="*/ 200025 h 1721644"/>
              <a:gd name="connsiteX51" fmla="*/ 1745456 w 2278954"/>
              <a:gd name="connsiteY51" fmla="*/ 200025 h 1721644"/>
              <a:gd name="connsiteX52" fmla="*/ 1359694 w 2278954"/>
              <a:gd name="connsiteY52" fmla="*/ 261938 h 1721644"/>
              <a:gd name="connsiteX53" fmla="*/ 1064419 w 2278954"/>
              <a:gd name="connsiteY53" fmla="*/ 304800 h 1721644"/>
              <a:gd name="connsiteX54" fmla="*/ 792956 w 2278954"/>
              <a:gd name="connsiteY54" fmla="*/ 335756 h 1721644"/>
              <a:gd name="connsiteX55" fmla="*/ 559594 w 2278954"/>
              <a:gd name="connsiteY55" fmla="*/ 36195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8954" h="1721644">
                <a:moveTo>
                  <a:pt x="559594" y="361950"/>
                </a:moveTo>
                <a:lnTo>
                  <a:pt x="76200" y="440531"/>
                </a:lnTo>
                <a:lnTo>
                  <a:pt x="0" y="273844"/>
                </a:lnTo>
                <a:lnTo>
                  <a:pt x="166688" y="247650"/>
                </a:lnTo>
                <a:lnTo>
                  <a:pt x="602456" y="188119"/>
                </a:lnTo>
                <a:lnTo>
                  <a:pt x="1085850" y="126206"/>
                </a:lnTo>
                <a:lnTo>
                  <a:pt x="1583531" y="61913"/>
                </a:lnTo>
                <a:lnTo>
                  <a:pt x="1716881" y="42863"/>
                </a:lnTo>
                <a:lnTo>
                  <a:pt x="1766888" y="33338"/>
                </a:lnTo>
                <a:lnTo>
                  <a:pt x="1866900" y="4763"/>
                </a:lnTo>
                <a:lnTo>
                  <a:pt x="1885950" y="0"/>
                </a:lnTo>
                <a:lnTo>
                  <a:pt x="1957388" y="38100"/>
                </a:lnTo>
                <a:lnTo>
                  <a:pt x="2071688" y="111919"/>
                </a:lnTo>
                <a:lnTo>
                  <a:pt x="2171700" y="178594"/>
                </a:lnTo>
                <a:lnTo>
                  <a:pt x="2221706" y="216694"/>
                </a:lnTo>
                <a:lnTo>
                  <a:pt x="2245519" y="242888"/>
                </a:lnTo>
                <a:lnTo>
                  <a:pt x="2266950" y="266700"/>
                </a:lnTo>
                <a:lnTo>
                  <a:pt x="2276475" y="288131"/>
                </a:lnTo>
                <a:cubicBezTo>
                  <a:pt x="2278954" y="307969"/>
                  <a:pt x="2278856" y="300782"/>
                  <a:pt x="2278856" y="309563"/>
                </a:cubicBezTo>
                <a:lnTo>
                  <a:pt x="2276475" y="328613"/>
                </a:lnTo>
                <a:lnTo>
                  <a:pt x="2257425" y="359569"/>
                </a:lnTo>
                <a:lnTo>
                  <a:pt x="2178844" y="442913"/>
                </a:lnTo>
                <a:lnTo>
                  <a:pt x="2169319" y="459581"/>
                </a:lnTo>
                <a:lnTo>
                  <a:pt x="2105025" y="773906"/>
                </a:lnTo>
                <a:lnTo>
                  <a:pt x="2050256" y="1047750"/>
                </a:lnTo>
                <a:lnTo>
                  <a:pt x="2002631" y="1312069"/>
                </a:lnTo>
                <a:lnTo>
                  <a:pt x="1974056" y="1464469"/>
                </a:lnTo>
                <a:lnTo>
                  <a:pt x="1950244" y="1595438"/>
                </a:lnTo>
                <a:lnTo>
                  <a:pt x="1931194" y="1638300"/>
                </a:lnTo>
                <a:lnTo>
                  <a:pt x="1907381" y="1693069"/>
                </a:lnTo>
                <a:lnTo>
                  <a:pt x="1888331" y="1712119"/>
                </a:lnTo>
                <a:lnTo>
                  <a:pt x="1859756" y="1719263"/>
                </a:lnTo>
                <a:lnTo>
                  <a:pt x="1828800" y="1721644"/>
                </a:lnTo>
                <a:lnTo>
                  <a:pt x="1788319" y="1716881"/>
                </a:lnTo>
                <a:lnTo>
                  <a:pt x="1754981" y="1707356"/>
                </a:lnTo>
                <a:lnTo>
                  <a:pt x="1735931" y="1693069"/>
                </a:lnTo>
                <a:lnTo>
                  <a:pt x="1719263" y="1671638"/>
                </a:lnTo>
                <a:lnTo>
                  <a:pt x="1709738" y="1652588"/>
                </a:lnTo>
                <a:lnTo>
                  <a:pt x="1702594" y="1595438"/>
                </a:lnTo>
                <a:lnTo>
                  <a:pt x="1728788" y="1402556"/>
                </a:lnTo>
                <a:lnTo>
                  <a:pt x="1785938" y="938213"/>
                </a:lnTo>
                <a:lnTo>
                  <a:pt x="1812131" y="754856"/>
                </a:lnTo>
                <a:lnTo>
                  <a:pt x="1838325" y="509588"/>
                </a:lnTo>
                <a:lnTo>
                  <a:pt x="1852613" y="364331"/>
                </a:lnTo>
                <a:cubicBezTo>
                  <a:pt x="1853407" y="343694"/>
                  <a:pt x="1854200" y="323056"/>
                  <a:pt x="1854994" y="302419"/>
                </a:cubicBezTo>
                <a:lnTo>
                  <a:pt x="1852613" y="276225"/>
                </a:lnTo>
                <a:lnTo>
                  <a:pt x="1845469" y="250031"/>
                </a:lnTo>
                <a:lnTo>
                  <a:pt x="1833563" y="233363"/>
                </a:lnTo>
                <a:lnTo>
                  <a:pt x="1816894" y="221456"/>
                </a:lnTo>
                <a:lnTo>
                  <a:pt x="1793081" y="207169"/>
                </a:lnTo>
                <a:lnTo>
                  <a:pt x="1769269" y="200025"/>
                </a:lnTo>
                <a:lnTo>
                  <a:pt x="1745456" y="200025"/>
                </a:lnTo>
                <a:lnTo>
                  <a:pt x="1359694" y="261938"/>
                </a:lnTo>
                <a:lnTo>
                  <a:pt x="1064419" y="304800"/>
                </a:lnTo>
                <a:lnTo>
                  <a:pt x="792956" y="335756"/>
                </a:lnTo>
                <a:lnTo>
                  <a:pt x="559594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F6EA3E1-B76E-D84A-9E78-3AA44444B775}"/>
              </a:ext>
            </a:extLst>
          </p:cNvPr>
          <p:cNvSpPr/>
          <p:nvPr/>
        </p:nvSpPr>
        <p:spPr>
          <a:xfrm>
            <a:off x="4775200" y="2417763"/>
            <a:ext cx="1658938" cy="354012"/>
          </a:xfrm>
          <a:custGeom>
            <a:avLst/>
            <a:gdLst>
              <a:gd name="connsiteX0" fmla="*/ 352425 w 1659732"/>
              <a:gd name="connsiteY0" fmla="*/ 311944 h 354806"/>
              <a:gd name="connsiteX1" fmla="*/ 19050 w 1659732"/>
              <a:gd name="connsiteY1" fmla="*/ 354806 h 354806"/>
              <a:gd name="connsiteX2" fmla="*/ 0 w 1659732"/>
              <a:gd name="connsiteY2" fmla="*/ 171450 h 354806"/>
              <a:gd name="connsiteX3" fmla="*/ 280988 w 1659732"/>
              <a:gd name="connsiteY3" fmla="*/ 140494 h 354806"/>
              <a:gd name="connsiteX4" fmla="*/ 657225 w 1659732"/>
              <a:gd name="connsiteY4" fmla="*/ 100012 h 354806"/>
              <a:gd name="connsiteX5" fmla="*/ 919163 w 1659732"/>
              <a:gd name="connsiteY5" fmla="*/ 73819 h 354806"/>
              <a:gd name="connsiteX6" fmla="*/ 1290638 w 1659732"/>
              <a:gd name="connsiteY6" fmla="*/ 38100 h 354806"/>
              <a:gd name="connsiteX7" fmla="*/ 1659732 w 1659732"/>
              <a:gd name="connsiteY7" fmla="*/ 0 h 354806"/>
              <a:gd name="connsiteX8" fmla="*/ 1659732 w 1659732"/>
              <a:gd name="connsiteY8" fmla="*/ 183356 h 354806"/>
              <a:gd name="connsiteX9" fmla="*/ 900113 w 1659732"/>
              <a:gd name="connsiteY9" fmla="*/ 254794 h 354806"/>
              <a:gd name="connsiteX10" fmla="*/ 650082 w 1659732"/>
              <a:gd name="connsiteY10" fmla="*/ 278606 h 354806"/>
              <a:gd name="connsiteX11" fmla="*/ 352425 w 1659732"/>
              <a:gd name="connsiteY11" fmla="*/ 311944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59732" h="354806">
                <a:moveTo>
                  <a:pt x="352425" y="311944"/>
                </a:moveTo>
                <a:lnTo>
                  <a:pt x="19050" y="354806"/>
                </a:lnTo>
                <a:lnTo>
                  <a:pt x="0" y="171450"/>
                </a:lnTo>
                <a:lnTo>
                  <a:pt x="280988" y="140494"/>
                </a:lnTo>
                <a:lnTo>
                  <a:pt x="657225" y="100012"/>
                </a:lnTo>
                <a:lnTo>
                  <a:pt x="919163" y="73819"/>
                </a:lnTo>
                <a:lnTo>
                  <a:pt x="1290638" y="38100"/>
                </a:lnTo>
                <a:lnTo>
                  <a:pt x="1659732" y="0"/>
                </a:lnTo>
                <a:lnTo>
                  <a:pt x="1659732" y="183356"/>
                </a:lnTo>
                <a:lnTo>
                  <a:pt x="900113" y="254794"/>
                </a:lnTo>
                <a:lnTo>
                  <a:pt x="650082" y="278606"/>
                </a:lnTo>
                <a:lnTo>
                  <a:pt x="352425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D5EF22-CD40-154F-8F39-3F3AFC8C5F84}"/>
              </a:ext>
            </a:extLst>
          </p:cNvPr>
          <p:cNvSpPr/>
          <p:nvPr/>
        </p:nvSpPr>
        <p:spPr>
          <a:xfrm>
            <a:off x="4860925" y="3067050"/>
            <a:ext cx="1468438" cy="325438"/>
          </a:xfrm>
          <a:custGeom>
            <a:avLst/>
            <a:gdLst>
              <a:gd name="connsiteX0" fmla="*/ 395288 w 1469232"/>
              <a:gd name="connsiteY0" fmla="*/ 276225 h 326231"/>
              <a:gd name="connsiteX1" fmla="*/ 7144 w 1469232"/>
              <a:gd name="connsiteY1" fmla="*/ 326231 h 326231"/>
              <a:gd name="connsiteX2" fmla="*/ 0 w 1469232"/>
              <a:gd name="connsiteY2" fmla="*/ 190500 h 326231"/>
              <a:gd name="connsiteX3" fmla="*/ 311944 w 1469232"/>
              <a:gd name="connsiteY3" fmla="*/ 138113 h 326231"/>
              <a:gd name="connsiteX4" fmla="*/ 578644 w 1469232"/>
              <a:gd name="connsiteY4" fmla="*/ 92869 h 326231"/>
              <a:gd name="connsiteX5" fmla="*/ 828675 w 1469232"/>
              <a:gd name="connsiteY5" fmla="*/ 69056 h 326231"/>
              <a:gd name="connsiteX6" fmla="*/ 1140619 w 1469232"/>
              <a:gd name="connsiteY6" fmla="*/ 35719 h 326231"/>
              <a:gd name="connsiteX7" fmla="*/ 1469232 w 1469232"/>
              <a:gd name="connsiteY7" fmla="*/ 0 h 326231"/>
              <a:gd name="connsiteX8" fmla="*/ 1466850 w 1469232"/>
              <a:gd name="connsiteY8" fmla="*/ 188119 h 326231"/>
              <a:gd name="connsiteX9" fmla="*/ 1281113 w 1469232"/>
              <a:gd name="connsiteY9" fmla="*/ 192881 h 326231"/>
              <a:gd name="connsiteX10" fmla="*/ 826294 w 1469232"/>
              <a:gd name="connsiteY10" fmla="*/ 228600 h 326231"/>
              <a:gd name="connsiteX11" fmla="*/ 395288 w 1469232"/>
              <a:gd name="connsiteY11" fmla="*/ 27622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69232" h="326231">
                <a:moveTo>
                  <a:pt x="395288" y="276225"/>
                </a:moveTo>
                <a:lnTo>
                  <a:pt x="7144" y="326231"/>
                </a:lnTo>
                <a:lnTo>
                  <a:pt x="0" y="190500"/>
                </a:lnTo>
                <a:lnTo>
                  <a:pt x="311944" y="138113"/>
                </a:lnTo>
                <a:lnTo>
                  <a:pt x="578644" y="92869"/>
                </a:lnTo>
                <a:lnTo>
                  <a:pt x="828675" y="69056"/>
                </a:lnTo>
                <a:lnTo>
                  <a:pt x="1140619" y="35719"/>
                </a:lnTo>
                <a:lnTo>
                  <a:pt x="1469232" y="0"/>
                </a:lnTo>
                <a:lnTo>
                  <a:pt x="1466850" y="188119"/>
                </a:lnTo>
                <a:lnTo>
                  <a:pt x="1281113" y="192881"/>
                </a:lnTo>
                <a:lnTo>
                  <a:pt x="826294" y="228600"/>
                </a:lnTo>
                <a:lnTo>
                  <a:pt x="395288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59473C-E4D0-BD43-AE64-AD03DBB16880}"/>
              </a:ext>
            </a:extLst>
          </p:cNvPr>
          <p:cNvSpPr/>
          <p:nvPr/>
        </p:nvSpPr>
        <p:spPr>
          <a:xfrm>
            <a:off x="4016375" y="3678238"/>
            <a:ext cx="3065463" cy="511175"/>
          </a:xfrm>
          <a:custGeom>
            <a:avLst/>
            <a:gdLst>
              <a:gd name="connsiteX0" fmla="*/ 1027135 w 3066372"/>
              <a:gd name="connsiteY0" fmla="*/ 405843 h 511062"/>
              <a:gd name="connsiteX1" fmla="*/ 821708 w 3066372"/>
              <a:gd name="connsiteY1" fmla="*/ 438411 h 511062"/>
              <a:gd name="connsiteX2" fmla="*/ 633817 w 3066372"/>
              <a:gd name="connsiteY2" fmla="*/ 478494 h 511062"/>
              <a:gd name="connsiteX3" fmla="*/ 513568 w 3066372"/>
              <a:gd name="connsiteY3" fmla="*/ 511062 h 511062"/>
              <a:gd name="connsiteX4" fmla="*/ 496031 w 3066372"/>
              <a:gd name="connsiteY4" fmla="*/ 511062 h 511062"/>
              <a:gd name="connsiteX5" fmla="*/ 410854 w 3066372"/>
              <a:gd name="connsiteY5" fmla="*/ 493525 h 511062"/>
              <a:gd name="connsiteX6" fmla="*/ 318161 w 3066372"/>
              <a:gd name="connsiteY6" fmla="*/ 465968 h 511062"/>
              <a:gd name="connsiteX7" fmla="*/ 255531 w 3066372"/>
              <a:gd name="connsiteY7" fmla="*/ 433400 h 511062"/>
              <a:gd name="connsiteX8" fmla="*/ 210438 w 3066372"/>
              <a:gd name="connsiteY8" fmla="*/ 408348 h 511062"/>
              <a:gd name="connsiteX9" fmla="*/ 152818 w 3066372"/>
              <a:gd name="connsiteY9" fmla="*/ 370770 h 511062"/>
              <a:gd name="connsiteX10" fmla="*/ 100209 w 3066372"/>
              <a:gd name="connsiteY10" fmla="*/ 328182 h 511062"/>
              <a:gd name="connsiteX11" fmla="*/ 37578 w 3066372"/>
              <a:gd name="connsiteY11" fmla="*/ 273067 h 511062"/>
              <a:gd name="connsiteX12" fmla="*/ 12526 w 3066372"/>
              <a:gd name="connsiteY12" fmla="*/ 250520 h 511062"/>
              <a:gd name="connsiteX13" fmla="*/ 0 w 3066372"/>
              <a:gd name="connsiteY13" fmla="*/ 220458 h 511062"/>
              <a:gd name="connsiteX14" fmla="*/ 0 w 3066372"/>
              <a:gd name="connsiteY14" fmla="*/ 205426 h 511062"/>
              <a:gd name="connsiteX15" fmla="*/ 5011 w 3066372"/>
              <a:gd name="connsiteY15" fmla="*/ 190395 h 511062"/>
              <a:gd name="connsiteX16" fmla="*/ 20042 w 3066372"/>
              <a:gd name="connsiteY16" fmla="*/ 185385 h 511062"/>
              <a:gd name="connsiteX17" fmla="*/ 37578 w 3066372"/>
              <a:gd name="connsiteY17" fmla="*/ 185385 h 511062"/>
              <a:gd name="connsiteX18" fmla="*/ 67641 w 3066372"/>
              <a:gd name="connsiteY18" fmla="*/ 200416 h 511062"/>
              <a:gd name="connsiteX19" fmla="*/ 105219 w 3066372"/>
              <a:gd name="connsiteY19" fmla="*/ 220458 h 511062"/>
              <a:gd name="connsiteX20" fmla="*/ 150313 w 3066372"/>
              <a:gd name="connsiteY20" fmla="*/ 240499 h 511062"/>
              <a:gd name="connsiteX21" fmla="*/ 192901 w 3066372"/>
              <a:gd name="connsiteY21" fmla="*/ 255531 h 511062"/>
              <a:gd name="connsiteX22" fmla="*/ 235490 w 3066372"/>
              <a:gd name="connsiteY22" fmla="*/ 265551 h 511062"/>
              <a:gd name="connsiteX23" fmla="*/ 293109 w 3066372"/>
              <a:gd name="connsiteY23" fmla="*/ 278077 h 511062"/>
              <a:gd name="connsiteX24" fmla="*/ 340708 w 3066372"/>
              <a:gd name="connsiteY24" fmla="*/ 283088 h 511062"/>
              <a:gd name="connsiteX25" fmla="*/ 393318 w 3066372"/>
              <a:gd name="connsiteY25" fmla="*/ 288098 h 511062"/>
              <a:gd name="connsiteX26" fmla="*/ 445927 w 3066372"/>
              <a:gd name="connsiteY26" fmla="*/ 288098 h 511062"/>
              <a:gd name="connsiteX27" fmla="*/ 553651 w 3066372"/>
              <a:gd name="connsiteY27" fmla="*/ 275572 h 511062"/>
              <a:gd name="connsiteX28" fmla="*/ 724005 w 3066372"/>
              <a:gd name="connsiteY28" fmla="*/ 255531 h 511062"/>
              <a:gd name="connsiteX29" fmla="*/ 1032145 w 3066372"/>
              <a:gd name="connsiteY29" fmla="*/ 220458 h 511062"/>
              <a:gd name="connsiteX30" fmla="*/ 1440494 w 3066372"/>
              <a:gd name="connsiteY30" fmla="*/ 180374 h 511062"/>
              <a:gd name="connsiteX31" fmla="*/ 1670972 w 3066372"/>
              <a:gd name="connsiteY31" fmla="*/ 152817 h 511062"/>
              <a:gd name="connsiteX32" fmla="*/ 1866378 w 3066372"/>
              <a:gd name="connsiteY32" fmla="*/ 132776 h 511062"/>
              <a:gd name="connsiteX33" fmla="*/ 2172014 w 3066372"/>
              <a:gd name="connsiteY33" fmla="*/ 100208 h 511062"/>
              <a:gd name="connsiteX34" fmla="*/ 2347378 w 3066372"/>
              <a:gd name="connsiteY34" fmla="*/ 82671 h 511062"/>
              <a:gd name="connsiteX35" fmla="*/ 2407503 w 3066372"/>
              <a:gd name="connsiteY35" fmla="*/ 72651 h 511062"/>
              <a:gd name="connsiteX36" fmla="*/ 2465123 w 3066372"/>
              <a:gd name="connsiteY36" fmla="*/ 62630 h 511062"/>
              <a:gd name="connsiteX37" fmla="*/ 2512721 w 3066372"/>
              <a:gd name="connsiteY37" fmla="*/ 52609 h 511062"/>
              <a:gd name="connsiteX38" fmla="*/ 2580362 w 3066372"/>
              <a:gd name="connsiteY38" fmla="*/ 32567 h 511062"/>
              <a:gd name="connsiteX39" fmla="*/ 2648003 w 3066372"/>
              <a:gd name="connsiteY39" fmla="*/ 0 h 511062"/>
              <a:gd name="connsiteX40" fmla="*/ 2673055 w 3066372"/>
              <a:gd name="connsiteY40" fmla="*/ 5010 h 511062"/>
              <a:gd name="connsiteX41" fmla="*/ 2815851 w 3066372"/>
              <a:gd name="connsiteY41" fmla="*/ 42588 h 511062"/>
              <a:gd name="connsiteX42" fmla="*/ 3003742 w 3066372"/>
              <a:gd name="connsiteY42" fmla="*/ 110229 h 511062"/>
              <a:gd name="connsiteX43" fmla="*/ 3016268 w 3066372"/>
              <a:gd name="connsiteY43" fmla="*/ 120250 h 511062"/>
              <a:gd name="connsiteX44" fmla="*/ 3036309 w 3066372"/>
              <a:gd name="connsiteY44" fmla="*/ 145302 h 511062"/>
              <a:gd name="connsiteX45" fmla="*/ 3053846 w 3066372"/>
              <a:gd name="connsiteY45" fmla="*/ 177869 h 511062"/>
              <a:gd name="connsiteX46" fmla="*/ 3066372 w 3066372"/>
              <a:gd name="connsiteY46" fmla="*/ 217953 h 511062"/>
              <a:gd name="connsiteX47" fmla="*/ 3066372 w 3066372"/>
              <a:gd name="connsiteY47" fmla="*/ 240499 h 511062"/>
              <a:gd name="connsiteX48" fmla="*/ 3056351 w 3066372"/>
              <a:gd name="connsiteY48" fmla="*/ 263046 h 511062"/>
              <a:gd name="connsiteX49" fmla="*/ 3026289 w 3066372"/>
              <a:gd name="connsiteY49" fmla="*/ 280583 h 511062"/>
              <a:gd name="connsiteX50" fmla="*/ 2991216 w 3066372"/>
              <a:gd name="connsiteY50" fmla="*/ 288098 h 511062"/>
              <a:gd name="connsiteX51" fmla="*/ 2941112 w 3066372"/>
              <a:gd name="connsiteY51" fmla="*/ 288098 h 511062"/>
              <a:gd name="connsiteX52" fmla="*/ 2733180 w 3066372"/>
              <a:gd name="connsiteY52" fmla="*/ 275572 h 511062"/>
              <a:gd name="connsiteX53" fmla="*/ 2389966 w 3066372"/>
              <a:gd name="connsiteY53" fmla="*/ 268057 h 511062"/>
              <a:gd name="connsiteX54" fmla="*/ 2054269 w 3066372"/>
              <a:gd name="connsiteY54" fmla="*/ 278077 h 511062"/>
              <a:gd name="connsiteX55" fmla="*/ 1696024 w 3066372"/>
              <a:gd name="connsiteY55" fmla="*/ 310645 h 511062"/>
              <a:gd name="connsiteX56" fmla="*/ 1027135 w 3066372"/>
              <a:gd name="connsiteY56" fmla="*/ 405843 h 51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66372" h="511062">
                <a:moveTo>
                  <a:pt x="1027135" y="405843"/>
                </a:moveTo>
                <a:lnTo>
                  <a:pt x="821708" y="438411"/>
                </a:lnTo>
                <a:lnTo>
                  <a:pt x="633817" y="478494"/>
                </a:lnTo>
                <a:lnTo>
                  <a:pt x="513568" y="511062"/>
                </a:lnTo>
                <a:lnTo>
                  <a:pt x="496031" y="511062"/>
                </a:lnTo>
                <a:lnTo>
                  <a:pt x="410854" y="493525"/>
                </a:lnTo>
                <a:lnTo>
                  <a:pt x="318161" y="465968"/>
                </a:lnTo>
                <a:lnTo>
                  <a:pt x="255531" y="433400"/>
                </a:lnTo>
                <a:lnTo>
                  <a:pt x="210438" y="408348"/>
                </a:lnTo>
                <a:lnTo>
                  <a:pt x="152818" y="370770"/>
                </a:lnTo>
                <a:lnTo>
                  <a:pt x="100209" y="328182"/>
                </a:lnTo>
                <a:lnTo>
                  <a:pt x="37578" y="273067"/>
                </a:lnTo>
                <a:lnTo>
                  <a:pt x="12526" y="250520"/>
                </a:lnTo>
                <a:lnTo>
                  <a:pt x="0" y="220458"/>
                </a:lnTo>
                <a:lnTo>
                  <a:pt x="0" y="205426"/>
                </a:lnTo>
                <a:lnTo>
                  <a:pt x="5011" y="190395"/>
                </a:lnTo>
                <a:lnTo>
                  <a:pt x="20042" y="185385"/>
                </a:lnTo>
                <a:lnTo>
                  <a:pt x="37578" y="185385"/>
                </a:lnTo>
                <a:lnTo>
                  <a:pt x="67641" y="200416"/>
                </a:lnTo>
                <a:lnTo>
                  <a:pt x="105219" y="220458"/>
                </a:lnTo>
                <a:lnTo>
                  <a:pt x="150313" y="240499"/>
                </a:lnTo>
                <a:lnTo>
                  <a:pt x="192901" y="255531"/>
                </a:lnTo>
                <a:lnTo>
                  <a:pt x="235490" y="265551"/>
                </a:lnTo>
                <a:lnTo>
                  <a:pt x="293109" y="278077"/>
                </a:lnTo>
                <a:cubicBezTo>
                  <a:pt x="339033" y="283180"/>
                  <a:pt x="323079" y="283088"/>
                  <a:pt x="340708" y="283088"/>
                </a:cubicBezTo>
                <a:cubicBezTo>
                  <a:pt x="391643" y="288181"/>
                  <a:pt x="374027" y="288098"/>
                  <a:pt x="393318" y="288098"/>
                </a:cubicBezTo>
                <a:lnTo>
                  <a:pt x="445927" y="288098"/>
                </a:lnTo>
                <a:lnTo>
                  <a:pt x="553651" y="275572"/>
                </a:lnTo>
                <a:lnTo>
                  <a:pt x="724005" y="255531"/>
                </a:lnTo>
                <a:lnTo>
                  <a:pt x="1032145" y="220458"/>
                </a:lnTo>
                <a:lnTo>
                  <a:pt x="1440494" y="180374"/>
                </a:lnTo>
                <a:lnTo>
                  <a:pt x="1670972" y="152817"/>
                </a:lnTo>
                <a:lnTo>
                  <a:pt x="1866378" y="132776"/>
                </a:lnTo>
                <a:lnTo>
                  <a:pt x="2172014" y="100208"/>
                </a:lnTo>
                <a:lnTo>
                  <a:pt x="2347378" y="82671"/>
                </a:lnTo>
                <a:lnTo>
                  <a:pt x="2407503" y="72651"/>
                </a:lnTo>
                <a:lnTo>
                  <a:pt x="2465123" y="62630"/>
                </a:lnTo>
                <a:lnTo>
                  <a:pt x="2512721" y="52609"/>
                </a:lnTo>
                <a:lnTo>
                  <a:pt x="2580362" y="32567"/>
                </a:lnTo>
                <a:lnTo>
                  <a:pt x="2648003" y="0"/>
                </a:lnTo>
                <a:lnTo>
                  <a:pt x="2673055" y="5010"/>
                </a:lnTo>
                <a:lnTo>
                  <a:pt x="2815851" y="42588"/>
                </a:lnTo>
                <a:lnTo>
                  <a:pt x="3003742" y="110229"/>
                </a:lnTo>
                <a:lnTo>
                  <a:pt x="3016268" y="120250"/>
                </a:lnTo>
                <a:lnTo>
                  <a:pt x="3036309" y="145302"/>
                </a:lnTo>
                <a:lnTo>
                  <a:pt x="3053846" y="177869"/>
                </a:lnTo>
                <a:lnTo>
                  <a:pt x="3066372" y="217953"/>
                </a:lnTo>
                <a:lnTo>
                  <a:pt x="3066372" y="240499"/>
                </a:lnTo>
                <a:lnTo>
                  <a:pt x="3056351" y="263046"/>
                </a:lnTo>
                <a:lnTo>
                  <a:pt x="3026289" y="280583"/>
                </a:lnTo>
                <a:lnTo>
                  <a:pt x="2991216" y="288098"/>
                </a:lnTo>
                <a:lnTo>
                  <a:pt x="2941112" y="288098"/>
                </a:lnTo>
                <a:lnTo>
                  <a:pt x="2733180" y="275572"/>
                </a:lnTo>
                <a:lnTo>
                  <a:pt x="2389966" y="268057"/>
                </a:lnTo>
                <a:lnTo>
                  <a:pt x="2054269" y="278077"/>
                </a:lnTo>
                <a:lnTo>
                  <a:pt x="1696024" y="310645"/>
                </a:lnTo>
                <a:lnTo>
                  <a:pt x="1027135" y="4058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69D7EBF-D634-6E44-87A0-17720D466B6A}"/>
              </a:ext>
            </a:extLst>
          </p:cNvPr>
          <p:cNvSpPr/>
          <p:nvPr/>
        </p:nvSpPr>
        <p:spPr>
          <a:xfrm rot="16200000">
            <a:off x="3522663" y="3741738"/>
            <a:ext cx="4017962" cy="360362"/>
          </a:xfrm>
          <a:custGeom>
            <a:avLst/>
            <a:gdLst>
              <a:gd name="connsiteX0" fmla="*/ 1386897 w 4017921"/>
              <a:gd name="connsiteY0" fmla="*/ 343325 h 360321"/>
              <a:gd name="connsiteX1" fmla="*/ 938195 w 4017921"/>
              <a:gd name="connsiteY1" fmla="*/ 333127 h 360321"/>
              <a:gd name="connsiteX2" fmla="*/ 645859 w 4017921"/>
              <a:gd name="connsiteY2" fmla="*/ 329728 h 360321"/>
              <a:gd name="connsiteX3" fmla="*/ 455500 w 4017921"/>
              <a:gd name="connsiteY3" fmla="*/ 336527 h 360321"/>
              <a:gd name="connsiteX4" fmla="*/ 329728 w 4017921"/>
              <a:gd name="connsiteY4" fmla="*/ 333127 h 360321"/>
              <a:gd name="connsiteX5" fmla="*/ 224351 w 4017921"/>
              <a:gd name="connsiteY5" fmla="*/ 326329 h 360321"/>
              <a:gd name="connsiteX6" fmla="*/ 135970 w 4017921"/>
              <a:gd name="connsiteY6" fmla="*/ 309333 h 360321"/>
              <a:gd name="connsiteX7" fmla="*/ 84982 w 4017921"/>
              <a:gd name="connsiteY7" fmla="*/ 292336 h 360321"/>
              <a:gd name="connsiteX8" fmla="*/ 54388 w 4017921"/>
              <a:gd name="connsiteY8" fmla="*/ 275340 h 360321"/>
              <a:gd name="connsiteX9" fmla="*/ 20396 w 4017921"/>
              <a:gd name="connsiteY9" fmla="*/ 248146 h 360321"/>
              <a:gd name="connsiteX10" fmla="*/ 6799 w 4017921"/>
              <a:gd name="connsiteY10" fmla="*/ 227750 h 360321"/>
              <a:gd name="connsiteX11" fmla="*/ 0 w 4017921"/>
              <a:gd name="connsiteY11" fmla="*/ 197157 h 360321"/>
              <a:gd name="connsiteX12" fmla="*/ 10198 w 4017921"/>
              <a:gd name="connsiteY12" fmla="*/ 166564 h 360321"/>
              <a:gd name="connsiteX13" fmla="*/ 37392 w 4017921"/>
              <a:gd name="connsiteY13" fmla="*/ 142769 h 360321"/>
              <a:gd name="connsiteX14" fmla="*/ 71384 w 4017921"/>
              <a:gd name="connsiteY14" fmla="*/ 122373 h 360321"/>
              <a:gd name="connsiteX15" fmla="*/ 132571 w 4017921"/>
              <a:gd name="connsiteY15" fmla="*/ 98579 h 360321"/>
              <a:gd name="connsiteX16" fmla="*/ 207355 w 4017921"/>
              <a:gd name="connsiteY16" fmla="*/ 78183 h 360321"/>
              <a:gd name="connsiteX17" fmla="*/ 258344 w 4017921"/>
              <a:gd name="connsiteY17" fmla="*/ 67985 h 360321"/>
              <a:gd name="connsiteX18" fmla="*/ 339926 w 4017921"/>
              <a:gd name="connsiteY18" fmla="*/ 54388 h 360321"/>
              <a:gd name="connsiteX19" fmla="*/ 472497 w 4017921"/>
              <a:gd name="connsiteY19" fmla="*/ 40791 h 360321"/>
              <a:gd name="connsiteX20" fmla="*/ 547280 w 4017921"/>
              <a:gd name="connsiteY20" fmla="*/ 67985 h 360321"/>
              <a:gd name="connsiteX21" fmla="*/ 618665 w 4017921"/>
              <a:gd name="connsiteY21" fmla="*/ 81582 h 360321"/>
              <a:gd name="connsiteX22" fmla="*/ 693448 w 4017921"/>
              <a:gd name="connsiteY22" fmla="*/ 95179 h 360321"/>
              <a:gd name="connsiteX23" fmla="*/ 747837 w 4017921"/>
              <a:gd name="connsiteY23" fmla="*/ 101978 h 360321"/>
              <a:gd name="connsiteX24" fmla="*/ 999382 w 4017921"/>
              <a:gd name="connsiteY24" fmla="*/ 108776 h 360321"/>
              <a:gd name="connsiteX25" fmla="*/ 1590852 w 4017921"/>
              <a:gd name="connsiteY25" fmla="*/ 108776 h 360321"/>
              <a:gd name="connsiteX26" fmla="*/ 1794808 w 4017921"/>
              <a:gd name="connsiteY26" fmla="*/ 105377 h 360321"/>
              <a:gd name="connsiteX27" fmla="*/ 2138132 w 4017921"/>
              <a:gd name="connsiteY27" fmla="*/ 112176 h 360321"/>
              <a:gd name="connsiteX28" fmla="*/ 2593633 w 4017921"/>
              <a:gd name="connsiteY28" fmla="*/ 112176 h 360321"/>
              <a:gd name="connsiteX29" fmla="*/ 2760196 w 4017921"/>
              <a:gd name="connsiteY29" fmla="*/ 88381 h 360321"/>
              <a:gd name="connsiteX30" fmla="*/ 3222495 w 4017921"/>
              <a:gd name="connsiteY30" fmla="*/ 84982 h 360321"/>
              <a:gd name="connsiteX31" fmla="*/ 3412854 w 4017921"/>
              <a:gd name="connsiteY31" fmla="*/ 84982 h 360321"/>
              <a:gd name="connsiteX32" fmla="*/ 3582816 w 4017921"/>
              <a:gd name="connsiteY32" fmla="*/ 84982 h 360321"/>
              <a:gd name="connsiteX33" fmla="*/ 3725585 w 4017921"/>
              <a:gd name="connsiteY33" fmla="*/ 81582 h 360321"/>
              <a:gd name="connsiteX34" fmla="*/ 3790171 w 4017921"/>
              <a:gd name="connsiteY34" fmla="*/ 74784 h 360321"/>
              <a:gd name="connsiteX35" fmla="*/ 3844559 w 4017921"/>
              <a:gd name="connsiteY35" fmla="*/ 61187 h 360321"/>
              <a:gd name="connsiteX36" fmla="*/ 3970332 w 4017921"/>
              <a:gd name="connsiteY36" fmla="*/ 0 h 360321"/>
              <a:gd name="connsiteX37" fmla="*/ 4017921 w 4017921"/>
              <a:gd name="connsiteY37" fmla="*/ 207355 h 360321"/>
              <a:gd name="connsiteX38" fmla="*/ 3926141 w 4017921"/>
              <a:gd name="connsiteY38" fmla="*/ 282138 h 360321"/>
              <a:gd name="connsiteX39" fmla="*/ 3868354 w 4017921"/>
              <a:gd name="connsiteY39" fmla="*/ 346724 h 360321"/>
              <a:gd name="connsiteX40" fmla="*/ 3847958 w 4017921"/>
              <a:gd name="connsiteY40" fmla="*/ 360321 h 360321"/>
              <a:gd name="connsiteX41" fmla="*/ 3810567 w 4017921"/>
              <a:gd name="connsiteY41" fmla="*/ 356922 h 360321"/>
              <a:gd name="connsiteX42" fmla="*/ 3756179 w 4017921"/>
              <a:gd name="connsiteY42" fmla="*/ 346724 h 360321"/>
              <a:gd name="connsiteX43" fmla="*/ 3722186 w 4017921"/>
              <a:gd name="connsiteY43" fmla="*/ 333127 h 360321"/>
              <a:gd name="connsiteX44" fmla="*/ 3436648 w 4017921"/>
              <a:gd name="connsiteY44" fmla="*/ 333127 h 360321"/>
              <a:gd name="connsiteX45" fmla="*/ 3256488 w 4017921"/>
              <a:gd name="connsiteY45" fmla="*/ 333127 h 360321"/>
              <a:gd name="connsiteX46" fmla="*/ 2783991 w 4017921"/>
              <a:gd name="connsiteY46" fmla="*/ 329728 h 360321"/>
              <a:gd name="connsiteX47" fmla="*/ 2637823 w 4017921"/>
              <a:gd name="connsiteY47" fmla="*/ 329728 h 360321"/>
              <a:gd name="connsiteX48" fmla="*/ 2076946 w 4017921"/>
              <a:gd name="connsiteY48" fmla="*/ 333127 h 360321"/>
              <a:gd name="connsiteX49" fmla="*/ 1764214 w 4017921"/>
              <a:gd name="connsiteY49" fmla="*/ 346724 h 360321"/>
              <a:gd name="connsiteX50" fmla="*/ 1386897 w 4017921"/>
              <a:gd name="connsiteY50" fmla="*/ 343325 h 36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7921" h="360321">
                <a:moveTo>
                  <a:pt x="1386897" y="343325"/>
                </a:moveTo>
                <a:lnTo>
                  <a:pt x="938195" y="333127"/>
                </a:lnTo>
                <a:lnTo>
                  <a:pt x="645859" y="329728"/>
                </a:lnTo>
                <a:lnTo>
                  <a:pt x="455500" y="336527"/>
                </a:lnTo>
                <a:lnTo>
                  <a:pt x="329728" y="333127"/>
                </a:lnTo>
                <a:lnTo>
                  <a:pt x="224351" y="326329"/>
                </a:lnTo>
                <a:lnTo>
                  <a:pt x="135970" y="309333"/>
                </a:lnTo>
                <a:lnTo>
                  <a:pt x="84982" y="292336"/>
                </a:lnTo>
                <a:lnTo>
                  <a:pt x="54388" y="275340"/>
                </a:lnTo>
                <a:lnTo>
                  <a:pt x="20396" y="248146"/>
                </a:lnTo>
                <a:lnTo>
                  <a:pt x="6799" y="227750"/>
                </a:lnTo>
                <a:lnTo>
                  <a:pt x="0" y="197157"/>
                </a:lnTo>
                <a:lnTo>
                  <a:pt x="10198" y="166564"/>
                </a:lnTo>
                <a:lnTo>
                  <a:pt x="37392" y="142769"/>
                </a:lnTo>
                <a:lnTo>
                  <a:pt x="71384" y="122373"/>
                </a:lnTo>
                <a:lnTo>
                  <a:pt x="132571" y="98579"/>
                </a:lnTo>
                <a:lnTo>
                  <a:pt x="207355" y="78183"/>
                </a:lnTo>
                <a:lnTo>
                  <a:pt x="258344" y="67985"/>
                </a:lnTo>
                <a:lnTo>
                  <a:pt x="339926" y="54388"/>
                </a:lnTo>
                <a:lnTo>
                  <a:pt x="472497" y="40791"/>
                </a:lnTo>
                <a:lnTo>
                  <a:pt x="547280" y="67985"/>
                </a:lnTo>
                <a:lnTo>
                  <a:pt x="618665" y="81582"/>
                </a:lnTo>
                <a:lnTo>
                  <a:pt x="693448" y="95179"/>
                </a:lnTo>
                <a:lnTo>
                  <a:pt x="747837" y="101978"/>
                </a:lnTo>
                <a:lnTo>
                  <a:pt x="999382" y="108776"/>
                </a:lnTo>
                <a:lnTo>
                  <a:pt x="1590852" y="108776"/>
                </a:lnTo>
                <a:lnTo>
                  <a:pt x="1794808" y="105377"/>
                </a:lnTo>
                <a:lnTo>
                  <a:pt x="2138132" y="112176"/>
                </a:lnTo>
                <a:lnTo>
                  <a:pt x="2593633" y="112176"/>
                </a:lnTo>
                <a:lnTo>
                  <a:pt x="2760196" y="88381"/>
                </a:lnTo>
                <a:lnTo>
                  <a:pt x="3222495" y="84982"/>
                </a:lnTo>
                <a:lnTo>
                  <a:pt x="3412854" y="84982"/>
                </a:lnTo>
                <a:lnTo>
                  <a:pt x="3582816" y="84982"/>
                </a:lnTo>
                <a:lnTo>
                  <a:pt x="3725585" y="81582"/>
                </a:lnTo>
                <a:lnTo>
                  <a:pt x="3790171" y="74784"/>
                </a:lnTo>
                <a:lnTo>
                  <a:pt x="3844559" y="61187"/>
                </a:lnTo>
                <a:lnTo>
                  <a:pt x="3970332" y="0"/>
                </a:lnTo>
                <a:lnTo>
                  <a:pt x="4017921" y="207355"/>
                </a:lnTo>
                <a:lnTo>
                  <a:pt x="3926141" y="282138"/>
                </a:lnTo>
                <a:lnTo>
                  <a:pt x="3868354" y="346724"/>
                </a:lnTo>
                <a:lnTo>
                  <a:pt x="3847958" y="360321"/>
                </a:lnTo>
                <a:lnTo>
                  <a:pt x="3810567" y="356922"/>
                </a:lnTo>
                <a:lnTo>
                  <a:pt x="3756179" y="346724"/>
                </a:lnTo>
                <a:lnTo>
                  <a:pt x="3722186" y="333127"/>
                </a:lnTo>
                <a:lnTo>
                  <a:pt x="3436648" y="333127"/>
                </a:lnTo>
                <a:lnTo>
                  <a:pt x="3256488" y="333127"/>
                </a:lnTo>
                <a:lnTo>
                  <a:pt x="2783991" y="329728"/>
                </a:lnTo>
                <a:lnTo>
                  <a:pt x="2637823" y="329728"/>
                </a:lnTo>
                <a:lnTo>
                  <a:pt x="2076946" y="333127"/>
                </a:lnTo>
                <a:lnTo>
                  <a:pt x="1764214" y="346724"/>
                </a:lnTo>
                <a:lnTo>
                  <a:pt x="1386897" y="343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F230EB9-23F0-2D4C-B326-F9287F2FE320}"/>
              </a:ext>
            </a:extLst>
          </p:cNvPr>
          <p:cNvSpPr/>
          <p:nvPr/>
        </p:nvSpPr>
        <p:spPr>
          <a:xfrm>
            <a:off x="3943350" y="3960813"/>
            <a:ext cx="1617663" cy="1535112"/>
          </a:xfrm>
          <a:custGeom>
            <a:avLst/>
            <a:gdLst>
              <a:gd name="connsiteX0" fmla="*/ 709613 w 1616869"/>
              <a:gd name="connsiteY0" fmla="*/ 1040606 h 1535906"/>
              <a:gd name="connsiteX1" fmla="*/ 550069 w 1616869"/>
              <a:gd name="connsiteY1" fmla="*/ 1171575 h 1535906"/>
              <a:gd name="connsiteX2" fmla="*/ 361950 w 1616869"/>
              <a:gd name="connsiteY2" fmla="*/ 1312069 h 1535906"/>
              <a:gd name="connsiteX3" fmla="*/ 154781 w 1616869"/>
              <a:gd name="connsiteY3" fmla="*/ 1462087 h 1535906"/>
              <a:gd name="connsiteX4" fmla="*/ 54769 w 1616869"/>
              <a:gd name="connsiteY4" fmla="*/ 1528762 h 1535906"/>
              <a:gd name="connsiteX5" fmla="*/ 33338 w 1616869"/>
              <a:gd name="connsiteY5" fmla="*/ 1535906 h 1535906"/>
              <a:gd name="connsiteX6" fmla="*/ 9525 w 1616869"/>
              <a:gd name="connsiteY6" fmla="*/ 1533525 h 1535906"/>
              <a:gd name="connsiteX7" fmla="*/ 0 w 1616869"/>
              <a:gd name="connsiteY7" fmla="*/ 1524000 h 1535906"/>
              <a:gd name="connsiteX8" fmla="*/ 4763 w 1616869"/>
              <a:gd name="connsiteY8" fmla="*/ 1502569 h 1535906"/>
              <a:gd name="connsiteX9" fmla="*/ 16669 w 1616869"/>
              <a:gd name="connsiteY9" fmla="*/ 1476375 h 1535906"/>
              <a:gd name="connsiteX10" fmla="*/ 111919 w 1616869"/>
              <a:gd name="connsiteY10" fmla="*/ 1404937 h 1535906"/>
              <a:gd name="connsiteX11" fmla="*/ 226219 w 1616869"/>
              <a:gd name="connsiteY11" fmla="*/ 1309687 h 1535906"/>
              <a:gd name="connsiteX12" fmla="*/ 376238 w 1616869"/>
              <a:gd name="connsiteY12" fmla="*/ 1173956 h 1535906"/>
              <a:gd name="connsiteX13" fmla="*/ 497681 w 1616869"/>
              <a:gd name="connsiteY13" fmla="*/ 1057275 h 1535906"/>
              <a:gd name="connsiteX14" fmla="*/ 626269 w 1616869"/>
              <a:gd name="connsiteY14" fmla="*/ 923925 h 1535906"/>
              <a:gd name="connsiteX15" fmla="*/ 752475 w 1616869"/>
              <a:gd name="connsiteY15" fmla="*/ 788194 h 1535906"/>
              <a:gd name="connsiteX16" fmla="*/ 940594 w 1616869"/>
              <a:gd name="connsiteY16" fmla="*/ 583406 h 1535906"/>
              <a:gd name="connsiteX17" fmla="*/ 1081088 w 1616869"/>
              <a:gd name="connsiteY17" fmla="*/ 411956 h 1535906"/>
              <a:gd name="connsiteX18" fmla="*/ 1219200 w 1616869"/>
              <a:gd name="connsiteY18" fmla="*/ 226219 h 1535906"/>
              <a:gd name="connsiteX19" fmla="*/ 1373981 w 1616869"/>
              <a:gd name="connsiteY19" fmla="*/ 0 h 1535906"/>
              <a:gd name="connsiteX20" fmla="*/ 1616869 w 1616869"/>
              <a:gd name="connsiteY20" fmla="*/ 14287 h 1535906"/>
              <a:gd name="connsiteX21" fmla="*/ 1516856 w 1616869"/>
              <a:gd name="connsiteY21" fmla="*/ 185737 h 1535906"/>
              <a:gd name="connsiteX22" fmla="*/ 1402556 w 1616869"/>
              <a:gd name="connsiteY22" fmla="*/ 326231 h 1535906"/>
              <a:gd name="connsiteX23" fmla="*/ 1295400 w 1616869"/>
              <a:gd name="connsiteY23" fmla="*/ 459581 h 1535906"/>
              <a:gd name="connsiteX24" fmla="*/ 1152525 w 1616869"/>
              <a:gd name="connsiteY24" fmla="*/ 619125 h 1535906"/>
              <a:gd name="connsiteX25" fmla="*/ 1014413 w 1616869"/>
              <a:gd name="connsiteY25" fmla="*/ 762000 h 1535906"/>
              <a:gd name="connsiteX26" fmla="*/ 914400 w 1616869"/>
              <a:gd name="connsiteY26" fmla="*/ 864394 h 1535906"/>
              <a:gd name="connsiteX27" fmla="*/ 709613 w 1616869"/>
              <a:gd name="connsiteY27" fmla="*/ 1040606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16869" h="1535906">
                <a:moveTo>
                  <a:pt x="709613" y="1040606"/>
                </a:moveTo>
                <a:cubicBezTo>
                  <a:pt x="656361" y="1084176"/>
                  <a:pt x="598721" y="1122923"/>
                  <a:pt x="550069" y="1171575"/>
                </a:cubicBezTo>
                <a:lnTo>
                  <a:pt x="361950" y="1312069"/>
                </a:lnTo>
                <a:lnTo>
                  <a:pt x="154781" y="1462087"/>
                </a:lnTo>
                <a:lnTo>
                  <a:pt x="54769" y="1528762"/>
                </a:lnTo>
                <a:lnTo>
                  <a:pt x="33338" y="1535906"/>
                </a:lnTo>
                <a:lnTo>
                  <a:pt x="9525" y="1533525"/>
                </a:lnTo>
                <a:lnTo>
                  <a:pt x="0" y="1524000"/>
                </a:lnTo>
                <a:lnTo>
                  <a:pt x="4763" y="1502569"/>
                </a:lnTo>
                <a:lnTo>
                  <a:pt x="16669" y="1476375"/>
                </a:lnTo>
                <a:lnTo>
                  <a:pt x="111919" y="1404937"/>
                </a:lnTo>
                <a:lnTo>
                  <a:pt x="226219" y="1309687"/>
                </a:lnTo>
                <a:lnTo>
                  <a:pt x="376238" y="1173956"/>
                </a:lnTo>
                <a:lnTo>
                  <a:pt x="497681" y="1057275"/>
                </a:lnTo>
                <a:lnTo>
                  <a:pt x="626269" y="923925"/>
                </a:lnTo>
                <a:lnTo>
                  <a:pt x="752475" y="788194"/>
                </a:lnTo>
                <a:lnTo>
                  <a:pt x="940594" y="583406"/>
                </a:lnTo>
                <a:lnTo>
                  <a:pt x="1081088" y="411956"/>
                </a:lnTo>
                <a:lnTo>
                  <a:pt x="1219200" y="226219"/>
                </a:lnTo>
                <a:lnTo>
                  <a:pt x="1373981" y="0"/>
                </a:lnTo>
                <a:lnTo>
                  <a:pt x="1616869" y="14287"/>
                </a:lnTo>
                <a:lnTo>
                  <a:pt x="1516856" y="185737"/>
                </a:lnTo>
                <a:lnTo>
                  <a:pt x="1402556" y="326231"/>
                </a:lnTo>
                <a:lnTo>
                  <a:pt x="1295400" y="459581"/>
                </a:lnTo>
                <a:lnTo>
                  <a:pt x="1152525" y="619125"/>
                </a:lnTo>
                <a:lnTo>
                  <a:pt x="1014413" y="762000"/>
                </a:lnTo>
                <a:lnTo>
                  <a:pt x="914400" y="864394"/>
                </a:lnTo>
                <a:lnTo>
                  <a:pt x="709613" y="1040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F962367-27DE-CE4B-B2AA-B4AAF74E904B}"/>
              </a:ext>
            </a:extLst>
          </p:cNvPr>
          <p:cNvSpPr/>
          <p:nvPr/>
        </p:nvSpPr>
        <p:spPr>
          <a:xfrm>
            <a:off x="5627688" y="3897313"/>
            <a:ext cx="1801812" cy="1384300"/>
          </a:xfrm>
          <a:custGeom>
            <a:avLst/>
            <a:gdLst>
              <a:gd name="connsiteX0" fmla="*/ 497681 w 1802606"/>
              <a:gd name="connsiteY0" fmla="*/ 754857 h 1383507"/>
              <a:gd name="connsiteX1" fmla="*/ 271462 w 1802606"/>
              <a:gd name="connsiteY1" fmla="*/ 495300 h 1383507"/>
              <a:gd name="connsiteX2" fmla="*/ 0 w 1802606"/>
              <a:gd name="connsiteY2" fmla="*/ 192882 h 1383507"/>
              <a:gd name="connsiteX3" fmla="*/ 4762 w 1802606"/>
              <a:gd name="connsiteY3" fmla="*/ 0 h 1383507"/>
              <a:gd name="connsiteX4" fmla="*/ 147637 w 1802606"/>
              <a:gd name="connsiteY4" fmla="*/ 166688 h 1383507"/>
              <a:gd name="connsiteX5" fmla="*/ 290512 w 1802606"/>
              <a:gd name="connsiteY5" fmla="*/ 316707 h 1383507"/>
              <a:gd name="connsiteX6" fmla="*/ 416719 w 1802606"/>
              <a:gd name="connsiteY6" fmla="*/ 438150 h 1383507"/>
              <a:gd name="connsiteX7" fmla="*/ 540544 w 1802606"/>
              <a:gd name="connsiteY7" fmla="*/ 554832 h 1383507"/>
              <a:gd name="connsiteX8" fmla="*/ 683419 w 1802606"/>
              <a:gd name="connsiteY8" fmla="*/ 671513 h 1383507"/>
              <a:gd name="connsiteX9" fmla="*/ 864394 w 1802606"/>
              <a:gd name="connsiteY9" fmla="*/ 804863 h 1383507"/>
              <a:gd name="connsiteX10" fmla="*/ 1033462 w 1802606"/>
              <a:gd name="connsiteY10" fmla="*/ 921544 h 1383507"/>
              <a:gd name="connsiteX11" fmla="*/ 1193006 w 1802606"/>
              <a:gd name="connsiteY11" fmla="*/ 1014413 h 1383507"/>
              <a:gd name="connsiteX12" fmla="*/ 1345406 w 1802606"/>
              <a:gd name="connsiteY12" fmla="*/ 1102519 h 1383507"/>
              <a:gd name="connsiteX13" fmla="*/ 1495425 w 1802606"/>
              <a:gd name="connsiteY13" fmla="*/ 1176338 h 1383507"/>
              <a:gd name="connsiteX14" fmla="*/ 1678781 w 1802606"/>
              <a:gd name="connsiteY14" fmla="*/ 1254919 h 1383507"/>
              <a:gd name="connsiteX15" fmla="*/ 1776412 w 1802606"/>
              <a:gd name="connsiteY15" fmla="*/ 1293019 h 1383507"/>
              <a:gd name="connsiteX16" fmla="*/ 1788319 w 1802606"/>
              <a:gd name="connsiteY16" fmla="*/ 1304925 h 1383507"/>
              <a:gd name="connsiteX17" fmla="*/ 1800225 w 1802606"/>
              <a:gd name="connsiteY17" fmla="*/ 1326357 h 1383507"/>
              <a:gd name="connsiteX18" fmla="*/ 1802606 w 1802606"/>
              <a:gd name="connsiteY18" fmla="*/ 1347788 h 1383507"/>
              <a:gd name="connsiteX19" fmla="*/ 1790700 w 1802606"/>
              <a:gd name="connsiteY19" fmla="*/ 1362075 h 1383507"/>
              <a:gd name="connsiteX20" fmla="*/ 1707356 w 1802606"/>
              <a:gd name="connsiteY20" fmla="*/ 1366838 h 1383507"/>
              <a:gd name="connsiteX21" fmla="*/ 1409700 w 1802606"/>
              <a:gd name="connsiteY21" fmla="*/ 1376363 h 1383507"/>
              <a:gd name="connsiteX22" fmla="*/ 1207294 w 1802606"/>
              <a:gd name="connsiteY22" fmla="*/ 1383507 h 1383507"/>
              <a:gd name="connsiteX23" fmla="*/ 1131094 w 1802606"/>
              <a:gd name="connsiteY23" fmla="*/ 1381125 h 1383507"/>
              <a:gd name="connsiteX24" fmla="*/ 1100137 w 1802606"/>
              <a:gd name="connsiteY24" fmla="*/ 1373982 h 1383507"/>
              <a:gd name="connsiteX25" fmla="*/ 1059656 w 1802606"/>
              <a:gd name="connsiteY25" fmla="*/ 1352550 h 1383507"/>
              <a:gd name="connsiteX26" fmla="*/ 1012031 w 1802606"/>
              <a:gd name="connsiteY26" fmla="*/ 1323975 h 1383507"/>
              <a:gd name="connsiteX27" fmla="*/ 971550 w 1802606"/>
              <a:gd name="connsiteY27" fmla="*/ 1293019 h 1383507"/>
              <a:gd name="connsiteX28" fmla="*/ 926306 w 1802606"/>
              <a:gd name="connsiteY28" fmla="*/ 1250157 h 1383507"/>
              <a:gd name="connsiteX29" fmla="*/ 828675 w 1802606"/>
              <a:gd name="connsiteY29" fmla="*/ 1138238 h 1383507"/>
              <a:gd name="connsiteX30" fmla="*/ 726281 w 1802606"/>
              <a:gd name="connsiteY30" fmla="*/ 1021557 h 1383507"/>
              <a:gd name="connsiteX31" fmla="*/ 592931 w 1802606"/>
              <a:gd name="connsiteY31" fmla="*/ 864394 h 1383507"/>
              <a:gd name="connsiteX32" fmla="*/ 497681 w 1802606"/>
              <a:gd name="connsiteY32" fmla="*/ 754857 h 138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2606" h="1383507">
                <a:moveTo>
                  <a:pt x="497681" y="754857"/>
                </a:moveTo>
                <a:lnTo>
                  <a:pt x="271462" y="495300"/>
                </a:lnTo>
                <a:lnTo>
                  <a:pt x="0" y="192882"/>
                </a:lnTo>
                <a:lnTo>
                  <a:pt x="4762" y="0"/>
                </a:lnTo>
                <a:lnTo>
                  <a:pt x="147637" y="166688"/>
                </a:lnTo>
                <a:lnTo>
                  <a:pt x="290512" y="316707"/>
                </a:lnTo>
                <a:lnTo>
                  <a:pt x="416719" y="438150"/>
                </a:lnTo>
                <a:lnTo>
                  <a:pt x="540544" y="554832"/>
                </a:lnTo>
                <a:lnTo>
                  <a:pt x="683419" y="671513"/>
                </a:lnTo>
                <a:lnTo>
                  <a:pt x="864394" y="804863"/>
                </a:lnTo>
                <a:lnTo>
                  <a:pt x="1033462" y="921544"/>
                </a:lnTo>
                <a:lnTo>
                  <a:pt x="1193006" y="1014413"/>
                </a:lnTo>
                <a:lnTo>
                  <a:pt x="1345406" y="1102519"/>
                </a:lnTo>
                <a:lnTo>
                  <a:pt x="1495425" y="1176338"/>
                </a:lnTo>
                <a:lnTo>
                  <a:pt x="1678781" y="1254919"/>
                </a:lnTo>
                <a:lnTo>
                  <a:pt x="1776412" y="1293019"/>
                </a:lnTo>
                <a:lnTo>
                  <a:pt x="1788319" y="1304925"/>
                </a:lnTo>
                <a:lnTo>
                  <a:pt x="1800225" y="1326357"/>
                </a:lnTo>
                <a:lnTo>
                  <a:pt x="1802606" y="1347788"/>
                </a:lnTo>
                <a:lnTo>
                  <a:pt x="1790700" y="1362075"/>
                </a:lnTo>
                <a:lnTo>
                  <a:pt x="1707356" y="1366838"/>
                </a:lnTo>
                <a:lnTo>
                  <a:pt x="1409700" y="1376363"/>
                </a:lnTo>
                <a:lnTo>
                  <a:pt x="1207294" y="1383507"/>
                </a:lnTo>
                <a:lnTo>
                  <a:pt x="1131094" y="1381125"/>
                </a:lnTo>
                <a:lnTo>
                  <a:pt x="1100137" y="1373982"/>
                </a:lnTo>
                <a:lnTo>
                  <a:pt x="1059656" y="1352550"/>
                </a:lnTo>
                <a:lnTo>
                  <a:pt x="1012031" y="1323975"/>
                </a:lnTo>
                <a:lnTo>
                  <a:pt x="971550" y="1293019"/>
                </a:lnTo>
                <a:lnTo>
                  <a:pt x="926306" y="1250157"/>
                </a:lnTo>
                <a:lnTo>
                  <a:pt x="828675" y="1138238"/>
                </a:lnTo>
                <a:lnTo>
                  <a:pt x="726281" y="1021557"/>
                </a:lnTo>
                <a:lnTo>
                  <a:pt x="592931" y="864394"/>
                </a:lnTo>
                <a:lnTo>
                  <a:pt x="497681" y="7548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120549-0217-49C8-A3DE-CC88906DFD55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495550" y="1792288"/>
            <a:chExt cx="5086350" cy="429101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139DD9C-DAF1-4D26-98E8-B86C7284EC59}"/>
                </a:ext>
              </a:extLst>
            </p:cNvPr>
            <p:cNvSpPr/>
            <p:nvPr/>
          </p:nvSpPr>
          <p:spPr>
            <a:xfrm>
              <a:off x="3046413" y="17922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3168618-D0F6-48A5-B107-39EC91EDCA1E}"/>
                </a:ext>
              </a:extLst>
            </p:cNvPr>
            <p:cNvSpPr/>
            <p:nvPr/>
          </p:nvSpPr>
          <p:spPr>
            <a:xfrm>
              <a:off x="2495550" y="25765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E2BECC92-8B7B-4BE6-AF62-1F278DE18039}"/>
                </a:ext>
              </a:extLst>
            </p:cNvPr>
            <p:cNvSpPr/>
            <p:nvPr/>
          </p:nvSpPr>
          <p:spPr>
            <a:xfrm>
              <a:off x="2894013" y="32908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E364925-9F95-44C2-9E20-5BAF5AEDDDD7}"/>
                </a:ext>
              </a:extLst>
            </p:cNvPr>
            <p:cNvSpPr/>
            <p:nvPr/>
          </p:nvSpPr>
          <p:spPr>
            <a:xfrm>
              <a:off x="2936875" y="38496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DBBC2DB-ABF3-45ED-854C-AEAA79BDFF5A}"/>
                </a:ext>
              </a:extLst>
            </p:cNvPr>
            <p:cNvSpPr/>
            <p:nvPr/>
          </p:nvSpPr>
          <p:spPr>
            <a:xfrm>
              <a:off x="4486275" y="20177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D9607542-EAE2-4E52-8413-0165C918787B}"/>
                </a:ext>
              </a:extLst>
            </p:cNvPr>
            <p:cNvSpPr/>
            <p:nvPr/>
          </p:nvSpPr>
          <p:spPr>
            <a:xfrm>
              <a:off x="2689225" y="46085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11E99788-3666-4664-A47C-663BB7C9187B}"/>
                </a:ext>
              </a:extLst>
            </p:cNvPr>
            <p:cNvSpPr/>
            <p:nvPr/>
          </p:nvSpPr>
          <p:spPr>
            <a:xfrm>
              <a:off x="2943225" y="44561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BE0718AD-AFB7-41C5-B505-FB505792894E}"/>
                </a:ext>
              </a:extLst>
            </p:cNvPr>
            <p:cNvSpPr/>
            <p:nvPr/>
          </p:nvSpPr>
          <p:spPr>
            <a:xfrm>
              <a:off x="3113088" y="52482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1FB98250-2ED9-4738-A0DA-5BDEF42011D4}"/>
                </a:ext>
              </a:extLst>
            </p:cNvPr>
            <p:cNvSpPr/>
            <p:nvPr/>
          </p:nvSpPr>
          <p:spPr>
            <a:xfrm>
              <a:off x="4714875" y="18192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A8D09210-7ADC-459B-BC8F-5A90EE435F4F}"/>
                </a:ext>
              </a:extLst>
            </p:cNvPr>
            <p:cNvSpPr/>
            <p:nvPr/>
          </p:nvSpPr>
          <p:spPr>
            <a:xfrm>
              <a:off x="4927600" y="25701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64FF3CC-55B1-4614-BAC3-C7F5B7B1E6F6}"/>
                </a:ext>
              </a:extLst>
            </p:cNvPr>
            <p:cNvSpPr/>
            <p:nvPr/>
          </p:nvSpPr>
          <p:spPr>
            <a:xfrm>
              <a:off x="5013325" y="32194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296EAC0-D8C3-42A0-B1B6-82CC6EB8684E}"/>
                </a:ext>
              </a:extLst>
            </p:cNvPr>
            <p:cNvSpPr/>
            <p:nvPr/>
          </p:nvSpPr>
          <p:spPr>
            <a:xfrm>
              <a:off x="4168775" y="38306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27C99C54-07A0-44A6-977F-881B126965D8}"/>
                </a:ext>
              </a:extLst>
            </p:cNvPr>
            <p:cNvSpPr/>
            <p:nvPr/>
          </p:nvSpPr>
          <p:spPr>
            <a:xfrm rot="16200000">
              <a:off x="3675063" y="38941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33293F39-C760-4165-B3B7-97AB85ADFB5D}"/>
                </a:ext>
              </a:extLst>
            </p:cNvPr>
            <p:cNvSpPr/>
            <p:nvPr/>
          </p:nvSpPr>
          <p:spPr>
            <a:xfrm>
              <a:off x="4095750" y="41132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5967A412-267F-42F1-9171-099B0358317B}"/>
                </a:ext>
              </a:extLst>
            </p:cNvPr>
            <p:cNvSpPr/>
            <p:nvPr/>
          </p:nvSpPr>
          <p:spPr>
            <a:xfrm>
              <a:off x="5780088" y="40497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34A10C6-EA9F-4473-A9B0-B3C0341F60E9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343150" y="1639888"/>
            <a:chExt cx="5086350" cy="429101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BBFC1EF-6E53-4746-9650-3046BB6D259A}"/>
                </a:ext>
              </a:extLst>
            </p:cNvPr>
            <p:cNvSpPr/>
            <p:nvPr/>
          </p:nvSpPr>
          <p:spPr>
            <a:xfrm>
              <a:off x="2894013" y="16398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7F3D9EBF-A157-46D5-9751-01E2EEEE54CC}"/>
                </a:ext>
              </a:extLst>
            </p:cNvPr>
            <p:cNvSpPr/>
            <p:nvPr/>
          </p:nvSpPr>
          <p:spPr>
            <a:xfrm>
              <a:off x="2343150" y="24241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369F2C1-376A-4BA9-B770-BD4A6231FF0C}"/>
                </a:ext>
              </a:extLst>
            </p:cNvPr>
            <p:cNvSpPr/>
            <p:nvPr/>
          </p:nvSpPr>
          <p:spPr>
            <a:xfrm>
              <a:off x="2741613" y="31384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C1496493-EA01-4900-A5D9-389A7D7F7B20}"/>
                </a:ext>
              </a:extLst>
            </p:cNvPr>
            <p:cNvSpPr/>
            <p:nvPr/>
          </p:nvSpPr>
          <p:spPr>
            <a:xfrm>
              <a:off x="2784475" y="36972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A8BA77F1-049F-493F-A66F-2D6E2060907D}"/>
                </a:ext>
              </a:extLst>
            </p:cNvPr>
            <p:cNvSpPr/>
            <p:nvPr/>
          </p:nvSpPr>
          <p:spPr>
            <a:xfrm>
              <a:off x="4333875" y="18653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91B46C40-8F7E-46E2-940A-14EEE90E9F6F}"/>
                </a:ext>
              </a:extLst>
            </p:cNvPr>
            <p:cNvSpPr/>
            <p:nvPr/>
          </p:nvSpPr>
          <p:spPr>
            <a:xfrm>
              <a:off x="2536825" y="44561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F0AB3D6A-7BF7-4953-B353-C60306DA5B40}"/>
                </a:ext>
              </a:extLst>
            </p:cNvPr>
            <p:cNvSpPr/>
            <p:nvPr/>
          </p:nvSpPr>
          <p:spPr>
            <a:xfrm>
              <a:off x="2790825" y="43037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61348A97-D8AA-4F35-BD4A-BE8CA957A614}"/>
                </a:ext>
              </a:extLst>
            </p:cNvPr>
            <p:cNvSpPr/>
            <p:nvPr/>
          </p:nvSpPr>
          <p:spPr>
            <a:xfrm>
              <a:off x="2960688" y="50958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7116DC13-6E73-4358-8606-2A1736672E3C}"/>
                </a:ext>
              </a:extLst>
            </p:cNvPr>
            <p:cNvSpPr/>
            <p:nvPr/>
          </p:nvSpPr>
          <p:spPr>
            <a:xfrm>
              <a:off x="4562475" y="16668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63C4B67F-82C4-413E-A56C-50A08C48BFD9}"/>
                </a:ext>
              </a:extLst>
            </p:cNvPr>
            <p:cNvSpPr/>
            <p:nvPr/>
          </p:nvSpPr>
          <p:spPr>
            <a:xfrm>
              <a:off x="4775200" y="24177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1A09EFB0-B189-4474-B400-25973C991E56}"/>
                </a:ext>
              </a:extLst>
            </p:cNvPr>
            <p:cNvSpPr/>
            <p:nvPr/>
          </p:nvSpPr>
          <p:spPr>
            <a:xfrm>
              <a:off x="4860925" y="30670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3E926770-9BB8-44D7-AB8B-09E414E429AA}"/>
                </a:ext>
              </a:extLst>
            </p:cNvPr>
            <p:cNvSpPr/>
            <p:nvPr/>
          </p:nvSpPr>
          <p:spPr>
            <a:xfrm>
              <a:off x="4016375" y="36782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6">
              <a:extLst>
                <a:ext uri="{FF2B5EF4-FFF2-40B4-BE49-F238E27FC236}">
                  <a16:creationId xmlns:a16="http://schemas.microsoft.com/office/drawing/2014/main" id="{D3F9D9DC-8A40-4169-8D56-0F32194FFDA2}"/>
                </a:ext>
              </a:extLst>
            </p:cNvPr>
            <p:cNvSpPr/>
            <p:nvPr/>
          </p:nvSpPr>
          <p:spPr>
            <a:xfrm rot="16200000">
              <a:off x="3522663" y="37417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431280B6-47F9-429D-B1E5-C3635C416326}"/>
                </a:ext>
              </a:extLst>
            </p:cNvPr>
            <p:cNvSpPr/>
            <p:nvPr/>
          </p:nvSpPr>
          <p:spPr>
            <a:xfrm>
              <a:off x="3943350" y="39608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5BE0A3F5-F42E-4A4D-86B2-5D628FD11353}"/>
                </a:ext>
              </a:extLst>
            </p:cNvPr>
            <p:cNvSpPr/>
            <p:nvPr/>
          </p:nvSpPr>
          <p:spPr>
            <a:xfrm>
              <a:off x="5627688" y="38973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1733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25EB5250-E862-4F40-B045-ECA760D5E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C36400-9ABB-4CAE-8D4F-5A26353EC2C0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343150" y="1639888"/>
            <a:chExt cx="5086350" cy="42910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E251A61-D999-F741-96AF-BF3990D76683}"/>
                </a:ext>
              </a:extLst>
            </p:cNvPr>
            <p:cNvSpPr/>
            <p:nvPr/>
          </p:nvSpPr>
          <p:spPr>
            <a:xfrm>
              <a:off x="2894013" y="16398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63ECF3D-F353-9C49-B68C-EEDEA857B9B8}"/>
                </a:ext>
              </a:extLst>
            </p:cNvPr>
            <p:cNvSpPr/>
            <p:nvPr/>
          </p:nvSpPr>
          <p:spPr>
            <a:xfrm>
              <a:off x="2343150" y="24241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22BE20C-71F6-C841-AD73-DEBFD63107E5}"/>
                </a:ext>
              </a:extLst>
            </p:cNvPr>
            <p:cNvSpPr/>
            <p:nvPr/>
          </p:nvSpPr>
          <p:spPr>
            <a:xfrm>
              <a:off x="2741613" y="31384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C1119C8-4165-8647-BDEB-B2DEDB5F1078}"/>
                </a:ext>
              </a:extLst>
            </p:cNvPr>
            <p:cNvSpPr/>
            <p:nvPr/>
          </p:nvSpPr>
          <p:spPr>
            <a:xfrm>
              <a:off x="2784475" y="36972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9D7DE6A-2003-594E-A6F4-BCEB088F1F08}"/>
                </a:ext>
              </a:extLst>
            </p:cNvPr>
            <p:cNvSpPr/>
            <p:nvPr/>
          </p:nvSpPr>
          <p:spPr>
            <a:xfrm>
              <a:off x="4333875" y="18653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64D863-A57D-1944-BC0C-E978B2EE818A}"/>
                </a:ext>
              </a:extLst>
            </p:cNvPr>
            <p:cNvSpPr/>
            <p:nvPr/>
          </p:nvSpPr>
          <p:spPr>
            <a:xfrm>
              <a:off x="2536825" y="44561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53D9E76-05F4-0843-A735-267C8BD31922}"/>
                </a:ext>
              </a:extLst>
            </p:cNvPr>
            <p:cNvSpPr/>
            <p:nvPr/>
          </p:nvSpPr>
          <p:spPr>
            <a:xfrm>
              <a:off x="2790825" y="43037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1DFF2B0-2D65-6447-B363-2858A417C061}"/>
                </a:ext>
              </a:extLst>
            </p:cNvPr>
            <p:cNvSpPr/>
            <p:nvPr/>
          </p:nvSpPr>
          <p:spPr>
            <a:xfrm>
              <a:off x="2960688" y="50958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E86E0E-A1C3-054B-A783-C8D4DBC71687}"/>
                </a:ext>
              </a:extLst>
            </p:cNvPr>
            <p:cNvSpPr/>
            <p:nvPr/>
          </p:nvSpPr>
          <p:spPr>
            <a:xfrm>
              <a:off x="4562475" y="16668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3214615-9112-9B49-B5A7-FEF40D995529}"/>
                </a:ext>
              </a:extLst>
            </p:cNvPr>
            <p:cNvSpPr/>
            <p:nvPr/>
          </p:nvSpPr>
          <p:spPr>
            <a:xfrm>
              <a:off x="4775200" y="24177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6BB468D-C24E-164B-8C68-AB70ACE43BCD}"/>
                </a:ext>
              </a:extLst>
            </p:cNvPr>
            <p:cNvSpPr/>
            <p:nvPr/>
          </p:nvSpPr>
          <p:spPr>
            <a:xfrm>
              <a:off x="4860925" y="30670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34FD540-87C1-4F4C-B10A-883047DE39B3}"/>
                </a:ext>
              </a:extLst>
            </p:cNvPr>
            <p:cNvSpPr/>
            <p:nvPr/>
          </p:nvSpPr>
          <p:spPr>
            <a:xfrm>
              <a:off x="4016375" y="36782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6F44E7B-1AB8-FB4C-B4DF-470701BEDC8F}"/>
                </a:ext>
              </a:extLst>
            </p:cNvPr>
            <p:cNvSpPr/>
            <p:nvPr/>
          </p:nvSpPr>
          <p:spPr>
            <a:xfrm rot="16200000">
              <a:off x="3522663" y="37417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BC16614-EABB-F24F-99B7-D465A0A9FE23}"/>
                </a:ext>
              </a:extLst>
            </p:cNvPr>
            <p:cNvSpPr/>
            <p:nvPr/>
          </p:nvSpPr>
          <p:spPr>
            <a:xfrm>
              <a:off x="3943350" y="39608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CC60759-4EAE-A745-9569-E4883914586C}"/>
                </a:ext>
              </a:extLst>
            </p:cNvPr>
            <p:cNvSpPr/>
            <p:nvPr/>
          </p:nvSpPr>
          <p:spPr>
            <a:xfrm>
              <a:off x="5627688" y="38973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634939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60364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世界一美しいぼくの村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競 信 億 兆 借 令 候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158096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E962CA-4A06-44A6-B5B7-259DB7C10BDF}"/>
              </a:ext>
            </a:extLst>
          </p:cNvPr>
          <p:cNvGrpSpPr/>
          <p:nvPr/>
        </p:nvGrpSpPr>
        <p:grpSpPr>
          <a:xfrm>
            <a:off x="2514600" y="1527175"/>
            <a:ext cx="4914900" cy="4491038"/>
            <a:chOff x="2514600" y="1527175"/>
            <a:chExt cx="4914900" cy="4491038"/>
          </a:xfrm>
        </p:grpSpPr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8ED36028-ECB8-E641-9244-259FF0252506}"/>
                </a:ext>
              </a:extLst>
            </p:cNvPr>
            <p:cNvSpPr/>
            <p:nvPr/>
          </p:nvSpPr>
          <p:spPr>
            <a:xfrm>
              <a:off x="2689225" y="2152650"/>
              <a:ext cx="706438" cy="849313"/>
            </a:xfrm>
            <a:custGeom>
              <a:avLst/>
              <a:gdLst>
                <a:gd name="connsiteX0" fmla="*/ 283369 w 707232"/>
                <a:gd name="connsiteY0" fmla="*/ 383381 h 850106"/>
                <a:gd name="connsiteX1" fmla="*/ 214313 w 707232"/>
                <a:gd name="connsiteY1" fmla="*/ 292894 h 850106"/>
                <a:gd name="connsiteX2" fmla="*/ 147638 w 707232"/>
                <a:gd name="connsiteY2" fmla="*/ 211931 h 850106"/>
                <a:gd name="connsiteX3" fmla="*/ 85725 w 707232"/>
                <a:gd name="connsiteY3" fmla="*/ 140494 h 850106"/>
                <a:gd name="connsiteX4" fmla="*/ 35719 w 707232"/>
                <a:gd name="connsiteY4" fmla="*/ 85725 h 850106"/>
                <a:gd name="connsiteX5" fmla="*/ 19050 w 707232"/>
                <a:gd name="connsiteY5" fmla="*/ 69056 h 850106"/>
                <a:gd name="connsiteX6" fmla="*/ 7144 w 707232"/>
                <a:gd name="connsiteY6" fmla="*/ 45244 h 850106"/>
                <a:gd name="connsiteX7" fmla="*/ 0 w 707232"/>
                <a:gd name="connsiteY7" fmla="*/ 14288 h 850106"/>
                <a:gd name="connsiteX8" fmla="*/ 2382 w 707232"/>
                <a:gd name="connsiteY8" fmla="*/ 2381 h 850106"/>
                <a:gd name="connsiteX9" fmla="*/ 7144 w 707232"/>
                <a:gd name="connsiteY9" fmla="*/ 0 h 850106"/>
                <a:gd name="connsiteX10" fmla="*/ 28575 w 707232"/>
                <a:gd name="connsiteY10" fmla="*/ 7144 h 850106"/>
                <a:gd name="connsiteX11" fmla="*/ 64294 w 707232"/>
                <a:gd name="connsiteY11" fmla="*/ 26194 h 850106"/>
                <a:gd name="connsiteX12" fmla="*/ 133350 w 707232"/>
                <a:gd name="connsiteY12" fmla="*/ 66675 h 850106"/>
                <a:gd name="connsiteX13" fmla="*/ 211932 w 707232"/>
                <a:gd name="connsiteY13" fmla="*/ 119063 h 850106"/>
                <a:gd name="connsiteX14" fmla="*/ 309563 w 707232"/>
                <a:gd name="connsiteY14" fmla="*/ 185738 h 850106"/>
                <a:gd name="connsiteX15" fmla="*/ 381000 w 707232"/>
                <a:gd name="connsiteY15" fmla="*/ 240506 h 850106"/>
                <a:gd name="connsiteX16" fmla="*/ 442913 w 707232"/>
                <a:gd name="connsiteY16" fmla="*/ 288131 h 850106"/>
                <a:gd name="connsiteX17" fmla="*/ 502444 w 707232"/>
                <a:gd name="connsiteY17" fmla="*/ 342900 h 850106"/>
                <a:gd name="connsiteX18" fmla="*/ 569119 w 707232"/>
                <a:gd name="connsiteY18" fmla="*/ 409575 h 850106"/>
                <a:gd name="connsiteX19" fmla="*/ 621507 w 707232"/>
                <a:gd name="connsiteY19" fmla="*/ 466725 h 850106"/>
                <a:gd name="connsiteX20" fmla="*/ 666750 w 707232"/>
                <a:gd name="connsiteY20" fmla="*/ 528638 h 850106"/>
                <a:gd name="connsiteX21" fmla="*/ 685800 w 707232"/>
                <a:gd name="connsiteY21" fmla="*/ 571500 h 850106"/>
                <a:gd name="connsiteX22" fmla="*/ 704850 w 707232"/>
                <a:gd name="connsiteY22" fmla="*/ 664369 h 850106"/>
                <a:gd name="connsiteX23" fmla="*/ 707232 w 707232"/>
                <a:gd name="connsiteY23" fmla="*/ 711994 h 850106"/>
                <a:gd name="connsiteX24" fmla="*/ 697707 w 707232"/>
                <a:gd name="connsiteY24" fmla="*/ 766763 h 850106"/>
                <a:gd name="connsiteX25" fmla="*/ 683419 w 707232"/>
                <a:gd name="connsiteY25" fmla="*/ 795338 h 850106"/>
                <a:gd name="connsiteX26" fmla="*/ 652463 w 707232"/>
                <a:gd name="connsiteY26" fmla="*/ 826294 h 850106"/>
                <a:gd name="connsiteX27" fmla="*/ 623888 w 707232"/>
                <a:gd name="connsiteY27" fmla="*/ 842963 h 850106"/>
                <a:gd name="connsiteX28" fmla="*/ 595313 w 707232"/>
                <a:gd name="connsiteY28" fmla="*/ 850106 h 850106"/>
                <a:gd name="connsiteX29" fmla="*/ 566738 w 707232"/>
                <a:gd name="connsiteY29" fmla="*/ 842963 h 850106"/>
                <a:gd name="connsiteX30" fmla="*/ 538163 w 707232"/>
                <a:gd name="connsiteY30" fmla="*/ 826294 h 850106"/>
                <a:gd name="connsiteX31" fmla="*/ 516732 w 707232"/>
                <a:gd name="connsiteY31" fmla="*/ 804863 h 850106"/>
                <a:gd name="connsiteX32" fmla="*/ 495300 w 707232"/>
                <a:gd name="connsiteY32" fmla="*/ 781050 h 850106"/>
                <a:gd name="connsiteX33" fmla="*/ 469107 w 707232"/>
                <a:gd name="connsiteY33" fmla="*/ 738188 h 850106"/>
                <a:gd name="connsiteX34" fmla="*/ 438150 w 707232"/>
                <a:gd name="connsiteY34" fmla="*/ 664369 h 850106"/>
                <a:gd name="connsiteX35" fmla="*/ 409575 w 707232"/>
                <a:gd name="connsiteY35" fmla="*/ 590550 h 850106"/>
                <a:gd name="connsiteX36" fmla="*/ 373857 w 707232"/>
                <a:gd name="connsiteY36" fmla="*/ 523875 h 850106"/>
                <a:gd name="connsiteX37" fmla="*/ 330994 w 707232"/>
                <a:gd name="connsiteY37" fmla="*/ 450056 h 850106"/>
                <a:gd name="connsiteX38" fmla="*/ 283369 w 707232"/>
                <a:gd name="connsiteY38" fmla="*/ 38338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7232" h="850106">
                  <a:moveTo>
                    <a:pt x="283369" y="383381"/>
                  </a:moveTo>
                  <a:lnTo>
                    <a:pt x="214313" y="292894"/>
                  </a:lnTo>
                  <a:lnTo>
                    <a:pt x="147638" y="211931"/>
                  </a:lnTo>
                  <a:lnTo>
                    <a:pt x="85725" y="140494"/>
                  </a:lnTo>
                  <a:lnTo>
                    <a:pt x="35719" y="85725"/>
                  </a:lnTo>
                  <a:lnTo>
                    <a:pt x="19050" y="69056"/>
                  </a:lnTo>
                  <a:lnTo>
                    <a:pt x="7144" y="45244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7144" y="0"/>
                  </a:lnTo>
                  <a:lnTo>
                    <a:pt x="28575" y="7144"/>
                  </a:lnTo>
                  <a:lnTo>
                    <a:pt x="64294" y="26194"/>
                  </a:lnTo>
                  <a:lnTo>
                    <a:pt x="133350" y="66675"/>
                  </a:lnTo>
                  <a:lnTo>
                    <a:pt x="211932" y="119063"/>
                  </a:lnTo>
                  <a:lnTo>
                    <a:pt x="309563" y="185738"/>
                  </a:lnTo>
                  <a:lnTo>
                    <a:pt x="381000" y="240506"/>
                  </a:lnTo>
                  <a:lnTo>
                    <a:pt x="442913" y="288131"/>
                  </a:lnTo>
                  <a:lnTo>
                    <a:pt x="502444" y="342900"/>
                  </a:lnTo>
                  <a:lnTo>
                    <a:pt x="569119" y="409575"/>
                  </a:lnTo>
                  <a:lnTo>
                    <a:pt x="621507" y="466725"/>
                  </a:lnTo>
                  <a:lnTo>
                    <a:pt x="666750" y="528638"/>
                  </a:lnTo>
                  <a:lnTo>
                    <a:pt x="685800" y="571500"/>
                  </a:lnTo>
                  <a:lnTo>
                    <a:pt x="704850" y="664369"/>
                  </a:lnTo>
                  <a:lnTo>
                    <a:pt x="707232" y="711994"/>
                  </a:lnTo>
                  <a:lnTo>
                    <a:pt x="697707" y="766763"/>
                  </a:lnTo>
                  <a:lnTo>
                    <a:pt x="683419" y="795338"/>
                  </a:lnTo>
                  <a:lnTo>
                    <a:pt x="652463" y="826294"/>
                  </a:lnTo>
                  <a:lnTo>
                    <a:pt x="623888" y="842963"/>
                  </a:lnTo>
                  <a:lnTo>
                    <a:pt x="595313" y="850106"/>
                  </a:lnTo>
                  <a:lnTo>
                    <a:pt x="566738" y="842963"/>
                  </a:lnTo>
                  <a:lnTo>
                    <a:pt x="538163" y="826294"/>
                  </a:lnTo>
                  <a:lnTo>
                    <a:pt x="516732" y="804863"/>
                  </a:lnTo>
                  <a:lnTo>
                    <a:pt x="495300" y="781050"/>
                  </a:lnTo>
                  <a:lnTo>
                    <a:pt x="469107" y="738188"/>
                  </a:lnTo>
                  <a:lnTo>
                    <a:pt x="438150" y="664369"/>
                  </a:lnTo>
                  <a:lnTo>
                    <a:pt x="409575" y="590550"/>
                  </a:lnTo>
                  <a:lnTo>
                    <a:pt x="373857" y="523875"/>
                  </a:lnTo>
                  <a:lnTo>
                    <a:pt x="330994" y="450056"/>
                  </a:lnTo>
                  <a:lnTo>
                    <a:pt x="283369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EFDF9207-AC85-364D-848B-ECA28576058A}"/>
                </a:ext>
              </a:extLst>
            </p:cNvPr>
            <p:cNvSpPr/>
            <p:nvPr/>
          </p:nvSpPr>
          <p:spPr>
            <a:xfrm>
              <a:off x="4214813" y="1943100"/>
              <a:ext cx="612775" cy="814388"/>
            </a:xfrm>
            <a:custGeom>
              <a:avLst/>
              <a:gdLst>
                <a:gd name="connsiteX0" fmla="*/ 397668 w 611981"/>
                <a:gd name="connsiteY0" fmla="*/ 481013 h 814388"/>
                <a:gd name="connsiteX1" fmla="*/ 514350 w 611981"/>
                <a:gd name="connsiteY1" fmla="*/ 364331 h 814388"/>
                <a:gd name="connsiteX2" fmla="*/ 573881 w 611981"/>
                <a:gd name="connsiteY2" fmla="*/ 304800 h 814388"/>
                <a:gd name="connsiteX3" fmla="*/ 595312 w 611981"/>
                <a:gd name="connsiteY3" fmla="*/ 288131 h 814388"/>
                <a:gd name="connsiteX4" fmla="*/ 604837 w 611981"/>
                <a:gd name="connsiteY4" fmla="*/ 278606 h 814388"/>
                <a:gd name="connsiteX5" fmla="*/ 609600 w 611981"/>
                <a:gd name="connsiteY5" fmla="*/ 271463 h 814388"/>
                <a:gd name="connsiteX6" fmla="*/ 611981 w 611981"/>
                <a:gd name="connsiteY6" fmla="*/ 257175 h 814388"/>
                <a:gd name="connsiteX7" fmla="*/ 602456 w 611981"/>
                <a:gd name="connsiteY7" fmla="*/ 226219 h 814388"/>
                <a:gd name="connsiteX8" fmla="*/ 588168 w 611981"/>
                <a:gd name="connsiteY8" fmla="*/ 202406 h 814388"/>
                <a:gd name="connsiteX9" fmla="*/ 552450 w 611981"/>
                <a:gd name="connsiteY9" fmla="*/ 164306 h 814388"/>
                <a:gd name="connsiteX10" fmla="*/ 504825 w 611981"/>
                <a:gd name="connsiteY10" fmla="*/ 123825 h 814388"/>
                <a:gd name="connsiteX11" fmla="*/ 440531 w 611981"/>
                <a:gd name="connsiteY11" fmla="*/ 78581 h 814388"/>
                <a:gd name="connsiteX12" fmla="*/ 388143 w 611981"/>
                <a:gd name="connsiteY12" fmla="*/ 45244 h 814388"/>
                <a:gd name="connsiteX13" fmla="*/ 335756 w 611981"/>
                <a:gd name="connsiteY13" fmla="*/ 21431 h 814388"/>
                <a:gd name="connsiteX14" fmla="*/ 292893 w 611981"/>
                <a:gd name="connsiteY14" fmla="*/ 7144 h 814388"/>
                <a:gd name="connsiteX15" fmla="*/ 252412 w 611981"/>
                <a:gd name="connsiteY15" fmla="*/ 0 h 814388"/>
                <a:gd name="connsiteX16" fmla="*/ 235743 w 611981"/>
                <a:gd name="connsiteY16" fmla="*/ 2381 h 814388"/>
                <a:gd name="connsiteX17" fmla="*/ 230981 w 611981"/>
                <a:gd name="connsiteY17" fmla="*/ 9525 h 814388"/>
                <a:gd name="connsiteX18" fmla="*/ 228600 w 611981"/>
                <a:gd name="connsiteY18" fmla="*/ 28575 h 814388"/>
                <a:gd name="connsiteX19" fmla="*/ 235743 w 611981"/>
                <a:gd name="connsiteY19" fmla="*/ 61913 h 814388"/>
                <a:gd name="connsiteX20" fmla="*/ 245268 w 611981"/>
                <a:gd name="connsiteY20" fmla="*/ 88106 h 814388"/>
                <a:gd name="connsiteX21" fmla="*/ 254793 w 611981"/>
                <a:gd name="connsiteY21" fmla="*/ 119063 h 814388"/>
                <a:gd name="connsiteX22" fmla="*/ 259556 w 611981"/>
                <a:gd name="connsiteY22" fmla="*/ 145256 h 814388"/>
                <a:gd name="connsiteX23" fmla="*/ 259556 w 611981"/>
                <a:gd name="connsiteY23" fmla="*/ 192881 h 814388"/>
                <a:gd name="connsiteX24" fmla="*/ 252412 w 611981"/>
                <a:gd name="connsiteY24" fmla="*/ 240506 h 814388"/>
                <a:gd name="connsiteX25" fmla="*/ 238125 w 611981"/>
                <a:gd name="connsiteY25" fmla="*/ 283369 h 814388"/>
                <a:gd name="connsiteX26" fmla="*/ 166687 w 611981"/>
                <a:gd name="connsiteY26" fmla="*/ 431006 h 814388"/>
                <a:gd name="connsiteX27" fmla="*/ 90487 w 611981"/>
                <a:gd name="connsiteY27" fmla="*/ 597694 h 814388"/>
                <a:gd name="connsiteX28" fmla="*/ 33337 w 611981"/>
                <a:gd name="connsiteY28" fmla="*/ 716756 h 814388"/>
                <a:gd name="connsiteX29" fmla="*/ 16668 w 611981"/>
                <a:gd name="connsiteY29" fmla="*/ 752475 h 814388"/>
                <a:gd name="connsiteX30" fmla="*/ 7143 w 611981"/>
                <a:gd name="connsiteY30" fmla="*/ 773906 h 814388"/>
                <a:gd name="connsiteX31" fmla="*/ 0 w 611981"/>
                <a:gd name="connsiteY31" fmla="*/ 800100 h 814388"/>
                <a:gd name="connsiteX32" fmla="*/ 0 w 611981"/>
                <a:gd name="connsiteY32" fmla="*/ 809625 h 814388"/>
                <a:gd name="connsiteX33" fmla="*/ 4762 w 611981"/>
                <a:gd name="connsiteY33" fmla="*/ 814388 h 814388"/>
                <a:gd name="connsiteX34" fmla="*/ 33337 w 611981"/>
                <a:gd name="connsiteY34" fmla="*/ 809625 h 814388"/>
                <a:gd name="connsiteX35" fmla="*/ 92868 w 611981"/>
                <a:gd name="connsiteY35" fmla="*/ 781050 h 814388"/>
                <a:gd name="connsiteX36" fmla="*/ 109537 w 611981"/>
                <a:gd name="connsiteY36" fmla="*/ 769144 h 814388"/>
                <a:gd name="connsiteX37" fmla="*/ 195262 w 611981"/>
                <a:gd name="connsiteY37" fmla="*/ 683419 h 814388"/>
                <a:gd name="connsiteX38" fmla="*/ 283368 w 611981"/>
                <a:gd name="connsiteY38" fmla="*/ 592931 h 814388"/>
                <a:gd name="connsiteX39" fmla="*/ 397668 w 611981"/>
                <a:gd name="connsiteY39" fmla="*/ 481013 h 81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1981" h="814388">
                  <a:moveTo>
                    <a:pt x="397668" y="481013"/>
                  </a:moveTo>
                  <a:lnTo>
                    <a:pt x="514350" y="364331"/>
                  </a:lnTo>
                  <a:lnTo>
                    <a:pt x="573881" y="304800"/>
                  </a:lnTo>
                  <a:lnTo>
                    <a:pt x="595312" y="288131"/>
                  </a:lnTo>
                  <a:lnTo>
                    <a:pt x="604837" y="278606"/>
                  </a:lnTo>
                  <a:lnTo>
                    <a:pt x="609600" y="271463"/>
                  </a:lnTo>
                  <a:lnTo>
                    <a:pt x="611981" y="257175"/>
                  </a:lnTo>
                  <a:lnTo>
                    <a:pt x="602456" y="226219"/>
                  </a:lnTo>
                  <a:lnTo>
                    <a:pt x="588168" y="202406"/>
                  </a:lnTo>
                  <a:lnTo>
                    <a:pt x="552450" y="164306"/>
                  </a:lnTo>
                  <a:lnTo>
                    <a:pt x="504825" y="123825"/>
                  </a:lnTo>
                  <a:lnTo>
                    <a:pt x="440531" y="78581"/>
                  </a:lnTo>
                  <a:lnTo>
                    <a:pt x="388143" y="45244"/>
                  </a:lnTo>
                  <a:lnTo>
                    <a:pt x="335756" y="21431"/>
                  </a:lnTo>
                  <a:lnTo>
                    <a:pt x="292893" y="7144"/>
                  </a:lnTo>
                  <a:lnTo>
                    <a:pt x="252412" y="0"/>
                  </a:lnTo>
                  <a:lnTo>
                    <a:pt x="235743" y="2381"/>
                  </a:lnTo>
                  <a:lnTo>
                    <a:pt x="230981" y="9525"/>
                  </a:lnTo>
                  <a:lnTo>
                    <a:pt x="228600" y="28575"/>
                  </a:lnTo>
                  <a:lnTo>
                    <a:pt x="235743" y="61913"/>
                  </a:lnTo>
                  <a:lnTo>
                    <a:pt x="245268" y="88106"/>
                  </a:lnTo>
                  <a:lnTo>
                    <a:pt x="254793" y="119063"/>
                  </a:lnTo>
                  <a:lnTo>
                    <a:pt x="259556" y="145256"/>
                  </a:lnTo>
                  <a:lnTo>
                    <a:pt x="259556" y="192881"/>
                  </a:lnTo>
                  <a:lnTo>
                    <a:pt x="252412" y="240506"/>
                  </a:lnTo>
                  <a:lnTo>
                    <a:pt x="238125" y="283369"/>
                  </a:lnTo>
                  <a:lnTo>
                    <a:pt x="166687" y="431006"/>
                  </a:lnTo>
                  <a:lnTo>
                    <a:pt x="90487" y="597694"/>
                  </a:lnTo>
                  <a:lnTo>
                    <a:pt x="33337" y="716756"/>
                  </a:lnTo>
                  <a:lnTo>
                    <a:pt x="16668" y="752475"/>
                  </a:lnTo>
                  <a:lnTo>
                    <a:pt x="7143" y="773906"/>
                  </a:lnTo>
                  <a:lnTo>
                    <a:pt x="0" y="800100"/>
                  </a:lnTo>
                  <a:lnTo>
                    <a:pt x="0" y="809625"/>
                  </a:lnTo>
                  <a:lnTo>
                    <a:pt x="4762" y="814388"/>
                  </a:lnTo>
                  <a:lnTo>
                    <a:pt x="33337" y="809625"/>
                  </a:lnTo>
                  <a:lnTo>
                    <a:pt x="92868" y="781050"/>
                  </a:lnTo>
                  <a:lnTo>
                    <a:pt x="109537" y="769144"/>
                  </a:lnTo>
                  <a:lnTo>
                    <a:pt x="195262" y="683419"/>
                  </a:lnTo>
                  <a:lnTo>
                    <a:pt x="283368" y="592931"/>
                  </a:lnTo>
                  <a:lnTo>
                    <a:pt x="397668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081AD43B-4BCB-0E4E-B2DC-CBCF82E81CC1}"/>
                </a:ext>
              </a:extLst>
            </p:cNvPr>
            <p:cNvSpPr/>
            <p:nvPr/>
          </p:nvSpPr>
          <p:spPr>
            <a:xfrm>
              <a:off x="2657475" y="3046413"/>
              <a:ext cx="2090738" cy="641350"/>
            </a:xfrm>
            <a:custGeom>
              <a:avLst/>
              <a:gdLst>
                <a:gd name="connsiteX0" fmla="*/ 585788 w 2090738"/>
                <a:gd name="connsiteY0" fmla="*/ 326231 h 642937"/>
                <a:gd name="connsiteX1" fmla="*/ 716756 w 2090738"/>
                <a:gd name="connsiteY1" fmla="*/ 295275 h 642937"/>
                <a:gd name="connsiteX2" fmla="*/ 883444 w 2090738"/>
                <a:gd name="connsiteY2" fmla="*/ 247650 h 642937"/>
                <a:gd name="connsiteX3" fmla="*/ 1076325 w 2090738"/>
                <a:gd name="connsiteY3" fmla="*/ 185737 h 642937"/>
                <a:gd name="connsiteX4" fmla="*/ 1116806 w 2090738"/>
                <a:gd name="connsiteY4" fmla="*/ 171450 h 642937"/>
                <a:gd name="connsiteX5" fmla="*/ 1266825 w 2090738"/>
                <a:gd name="connsiteY5" fmla="*/ 138112 h 642937"/>
                <a:gd name="connsiteX6" fmla="*/ 1345406 w 2090738"/>
                <a:gd name="connsiteY6" fmla="*/ 128587 h 642937"/>
                <a:gd name="connsiteX7" fmla="*/ 1454944 w 2090738"/>
                <a:gd name="connsiteY7" fmla="*/ 107156 h 642937"/>
                <a:gd name="connsiteX8" fmla="*/ 1528763 w 2090738"/>
                <a:gd name="connsiteY8" fmla="*/ 88106 h 642937"/>
                <a:gd name="connsiteX9" fmla="*/ 1595438 w 2090738"/>
                <a:gd name="connsiteY9" fmla="*/ 64294 h 642937"/>
                <a:gd name="connsiteX10" fmla="*/ 1657350 w 2090738"/>
                <a:gd name="connsiteY10" fmla="*/ 38100 h 642937"/>
                <a:gd name="connsiteX11" fmla="*/ 1704975 w 2090738"/>
                <a:gd name="connsiteY11" fmla="*/ 4762 h 642937"/>
                <a:gd name="connsiteX12" fmla="*/ 1728788 w 2090738"/>
                <a:gd name="connsiteY12" fmla="*/ 0 h 642937"/>
                <a:gd name="connsiteX13" fmla="*/ 1790700 w 2090738"/>
                <a:gd name="connsiteY13" fmla="*/ 2381 h 642937"/>
                <a:gd name="connsiteX14" fmla="*/ 1845469 w 2090738"/>
                <a:gd name="connsiteY14" fmla="*/ 16669 h 642937"/>
                <a:gd name="connsiteX15" fmla="*/ 1905000 w 2090738"/>
                <a:gd name="connsiteY15" fmla="*/ 38100 h 642937"/>
                <a:gd name="connsiteX16" fmla="*/ 1969294 w 2090738"/>
                <a:gd name="connsiteY16" fmla="*/ 66675 h 642937"/>
                <a:gd name="connsiteX17" fmla="*/ 2016919 w 2090738"/>
                <a:gd name="connsiteY17" fmla="*/ 92869 h 642937"/>
                <a:gd name="connsiteX18" fmla="*/ 2052638 w 2090738"/>
                <a:gd name="connsiteY18" fmla="*/ 116681 h 642937"/>
                <a:gd name="connsiteX19" fmla="*/ 2069306 w 2090738"/>
                <a:gd name="connsiteY19" fmla="*/ 128587 h 642937"/>
                <a:gd name="connsiteX20" fmla="*/ 2081213 w 2090738"/>
                <a:gd name="connsiteY20" fmla="*/ 140494 h 642937"/>
                <a:gd name="connsiteX21" fmla="*/ 2085975 w 2090738"/>
                <a:gd name="connsiteY21" fmla="*/ 150019 h 642937"/>
                <a:gd name="connsiteX22" fmla="*/ 2090738 w 2090738"/>
                <a:gd name="connsiteY22" fmla="*/ 159544 h 642937"/>
                <a:gd name="connsiteX23" fmla="*/ 2090738 w 2090738"/>
                <a:gd name="connsiteY23" fmla="*/ 171450 h 642937"/>
                <a:gd name="connsiteX24" fmla="*/ 2083594 w 2090738"/>
                <a:gd name="connsiteY24" fmla="*/ 188119 h 642937"/>
                <a:gd name="connsiteX25" fmla="*/ 2071688 w 2090738"/>
                <a:gd name="connsiteY25" fmla="*/ 202406 h 642937"/>
                <a:gd name="connsiteX26" fmla="*/ 2028825 w 2090738"/>
                <a:gd name="connsiteY26" fmla="*/ 221456 h 642937"/>
                <a:gd name="connsiteX27" fmla="*/ 1962150 w 2090738"/>
                <a:gd name="connsiteY27" fmla="*/ 235744 h 642937"/>
                <a:gd name="connsiteX28" fmla="*/ 1835944 w 2090738"/>
                <a:gd name="connsiteY28" fmla="*/ 257175 h 642937"/>
                <a:gd name="connsiteX29" fmla="*/ 1662113 w 2090738"/>
                <a:gd name="connsiteY29" fmla="*/ 285750 h 642937"/>
                <a:gd name="connsiteX30" fmla="*/ 1350169 w 2090738"/>
                <a:gd name="connsiteY30" fmla="*/ 328612 h 642937"/>
                <a:gd name="connsiteX31" fmla="*/ 1250156 w 2090738"/>
                <a:gd name="connsiteY31" fmla="*/ 345281 h 642937"/>
                <a:gd name="connsiteX32" fmla="*/ 1016794 w 2090738"/>
                <a:gd name="connsiteY32" fmla="*/ 428625 h 642937"/>
                <a:gd name="connsiteX33" fmla="*/ 935831 w 2090738"/>
                <a:gd name="connsiteY33" fmla="*/ 445294 h 642937"/>
                <a:gd name="connsiteX34" fmla="*/ 800100 w 2090738"/>
                <a:gd name="connsiteY34" fmla="*/ 485775 h 642937"/>
                <a:gd name="connsiteX35" fmla="*/ 626269 w 2090738"/>
                <a:gd name="connsiteY35" fmla="*/ 538162 h 642937"/>
                <a:gd name="connsiteX36" fmla="*/ 519113 w 2090738"/>
                <a:gd name="connsiteY36" fmla="*/ 576262 h 642937"/>
                <a:gd name="connsiteX37" fmla="*/ 461963 w 2090738"/>
                <a:gd name="connsiteY37" fmla="*/ 597694 h 642937"/>
                <a:gd name="connsiteX38" fmla="*/ 409575 w 2090738"/>
                <a:gd name="connsiteY38" fmla="*/ 619125 h 642937"/>
                <a:gd name="connsiteX39" fmla="*/ 378619 w 2090738"/>
                <a:gd name="connsiteY39" fmla="*/ 633412 h 642937"/>
                <a:gd name="connsiteX40" fmla="*/ 354806 w 2090738"/>
                <a:gd name="connsiteY40" fmla="*/ 640556 h 642937"/>
                <a:gd name="connsiteX41" fmla="*/ 328613 w 2090738"/>
                <a:gd name="connsiteY41" fmla="*/ 642937 h 642937"/>
                <a:gd name="connsiteX42" fmla="*/ 295275 w 2090738"/>
                <a:gd name="connsiteY42" fmla="*/ 638175 h 642937"/>
                <a:gd name="connsiteX43" fmla="*/ 259556 w 2090738"/>
                <a:gd name="connsiteY43" fmla="*/ 628650 h 642937"/>
                <a:gd name="connsiteX44" fmla="*/ 223838 w 2090738"/>
                <a:gd name="connsiteY44" fmla="*/ 611981 h 642937"/>
                <a:gd name="connsiteX45" fmla="*/ 197644 w 2090738"/>
                <a:gd name="connsiteY45" fmla="*/ 590550 h 642937"/>
                <a:gd name="connsiteX46" fmla="*/ 157163 w 2090738"/>
                <a:gd name="connsiteY46" fmla="*/ 557212 h 642937"/>
                <a:gd name="connsiteX47" fmla="*/ 109538 w 2090738"/>
                <a:gd name="connsiteY47" fmla="*/ 504825 h 642937"/>
                <a:gd name="connsiteX48" fmla="*/ 66675 w 2090738"/>
                <a:gd name="connsiteY48" fmla="*/ 450056 h 642937"/>
                <a:gd name="connsiteX49" fmla="*/ 28575 w 2090738"/>
                <a:gd name="connsiteY49" fmla="*/ 395287 h 642937"/>
                <a:gd name="connsiteX50" fmla="*/ 11906 w 2090738"/>
                <a:gd name="connsiteY50" fmla="*/ 371475 h 642937"/>
                <a:gd name="connsiteX51" fmla="*/ 4763 w 2090738"/>
                <a:gd name="connsiteY51" fmla="*/ 350044 h 642937"/>
                <a:gd name="connsiteX52" fmla="*/ 0 w 2090738"/>
                <a:gd name="connsiteY52" fmla="*/ 328612 h 642937"/>
                <a:gd name="connsiteX53" fmla="*/ 2381 w 2090738"/>
                <a:gd name="connsiteY53" fmla="*/ 302419 h 642937"/>
                <a:gd name="connsiteX54" fmla="*/ 7144 w 2090738"/>
                <a:gd name="connsiteY54" fmla="*/ 300037 h 642937"/>
                <a:gd name="connsiteX55" fmla="*/ 21431 w 2090738"/>
                <a:gd name="connsiteY55" fmla="*/ 295275 h 642937"/>
                <a:gd name="connsiteX56" fmla="*/ 38100 w 2090738"/>
                <a:gd name="connsiteY56" fmla="*/ 304800 h 642937"/>
                <a:gd name="connsiteX57" fmla="*/ 66675 w 2090738"/>
                <a:gd name="connsiteY57" fmla="*/ 321469 h 642937"/>
                <a:gd name="connsiteX58" fmla="*/ 114300 w 2090738"/>
                <a:gd name="connsiteY58" fmla="*/ 338137 h 642937"/>
                <a:gd name="connsiteX59" fmla="*/ 235744 w 2090738"/>
                <a:gd name="connsiteY59" fmla="*/ 357187 h 642937"/>
                <a:gd name="connsiteX60" fmla="*/ 350044 w 2090738"/>
                <a:gd name="connsiteY60" fmla="*/ 364331 h 642937"/>
                <a:gd name="connsiteX61" fmla="*/ 390525 w 2090738"/>
                <a:gd name="connsiteY61" fmla="*/ 361950 h 642937"/>
                <a:gd name="connsiteX62" fmla="*/ 585788 w 2090738"/>
                <a:gd name="connsiteY62" fmla="*/ 32623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90738" h="642937">
                  <a:moveTo>
                    <a:pt x="585788" y="326231"/>
                  </a:moveTo>
                  <a:lnTo>
                    <a:pt x="716756" y="295275"/>
                  </a:lnTo>
                  <a:lnTo>
                    <a:pt x="883444" y="247650"/>
                  </a:lnTo>
                  <a:lnTo>
                    <a:pt x="1076325" y="185737"/>
                  </a:lnTo>
                  <a:lnTo>
                    <a:pt x="1116806" y="171450"/>
                  </a:lnTo>
                  <a:lnTo>
                    <a:pt x="1266825" y="138112"/>
                  </a:lnTo>
                  <a:lnTo>
                    <a:pt x="1345406" y="128587"/>
                  </a:lnTo>
                  <a:lnTo>
                    <a:pt x="1454944" y="107156"/>
                  </a:lnTo>
                  <a:lnTo>
                    <a:pt x="1528763" y="88106"/>
                  </a:lnTo>
                  <a:lnTo>
                    <a:pt x="1595438" y="64294"/>
                  </a:lnTo>
                  <a:lnTo>
                    <a:pt x="1657350" y="38100"/>
                  </a:lnTo>
                  <a:lnTo>
                    <a:pt x="1704975" y="4762"/>
                  </a:lnTo>
                  <a:lnTo>
                    <a:pt x="1728788" y="0"/>
                  </a:lnTo>
                  <a:lnTo>
                    <a:pt x="1790700" y="2381"/>
                  </a:lnTo>
                  <a:lnTo>
                    <a:pt x="1845469" y="16669"/>
                  </a:lnTo>
                  <a:lnTo>
                    <a:pt x="1905000" y="38100"/>
                  </a:lnTo>
                  <a:lnTo>
                    <a:pt x="1969294" y="66675"/>
                  </a:lnTo>
                  <a:lnTo>
                    <a:pt x="2016919" y="92869"/>
                  </a:lnTo>
                  <a:lnTo>
                    <a:pt x="2052638" y="116681"/>
                  </a:lnTo>
                  <a:lnTo>
                    <a:pt x="2069306" y="128587"/>
                  </a:lnTo>
                  <a:lnTo>
                    <a:pt x="2081213" y="140494"/>
                  </a:lnTo>
                  <a:lnTo>
                    <a:pt x="2085975" y="150019"/>
                  </a:lnTo>
                  <a:lnTo>
                    <a:pt x="2090738" y="159544"/>
                  </a:lnTo>
                  <a:lnTo>
                    <a:pt x="2090738" y="171450"/>
                  </a:lnTo>
                  <a:lnTo>
                    <a:pt x="2083594" y="188119"/>
                  </a:lnTo>
                  <a:lnTo>
                    <a:pt x="2071688" y="202406"/>
                  </a:lnTo>
                  <a:lnTo>
                    <a:pt x="2028825" y="221456"/>
                  </a:lnTo>
                  <a:lnTo>
                    <a:pt x="1962150" y="235744"/>
                  </a:lnTo>
                  <a:lnTo>
                    <a:pt x="1835944" y="257175"/>
                  </a:lnTo>
                  <a:lnTo>
                    <a:pt x="1662113" y="285750"/>
                  </a:lnTo>
                  <a:lnTo>
                    <a:pt x="1350169" y="328612"/>
                  </a:lnTo>
                  <a:lnTo>
                    <a:pt x="1250156" y="345281"/>
                  </a:lnTo>
                  <a:lnTo>
                    <a:pt x="1016794" y="428625"/>
                  </a:lnTo>
                  <a:lnTo>
                    <a:pt x="935831" y="445294"/>
                  </a:lnTo>
                  <a:lnTo>
                    <a:pt x="800100" y="485775"/>
                  </a:lnTo>
                  <a:lnTo>
                    <a:pt x="626269" y="538162"/>
                  </a:lnTo>
                  <a:lnTo>
                    <a:pt x="519113" y="576262"/>
                  </a:lnTo>
                  <a:lnTo>
                    <a:pt x="461963" y="597694"/>
                  </a:lnTo>
                  <a:lnTo>
                    <a:pt x="409575" y="619125"/>
                  </a:lnTo>
                  <a:lnTo>
                    <a:pt x="378619" y="633412"/>
                  </a:lnTo>
                  <a:lnTo>
                    <a:pt x="354806" y="640556"/>
                  </a:lnTo>
                  <a:lnTo>
                    <a:pt x="328613" y="642937"/>
                  </a:lnTo>
                  <a:lnTo>
                    <a:pt x="295275" y="638175"/>
                  </a:lnTo>
                  <a:lnTo>
                    <a:pt x="259556" y="628650"/>
                  </a:lnTo>
                  <a:lnTo>
                    <a:pt x="223838" y="611981"/>
                  </a:lnTo>
                  <a:lnTo>
                    <a:pt x="197644" y="590550"/>
                  </a:lnTo>
                  <a:lnTo>
                    <a:pt x="157163" y="557212"/>
                  </a:lnTo>
                  <a:lnTo>
                    <a:pt x="109538" y="504825"/>
                  </a:lnTo>
                  <a:lnTo>
                    <a:pt x="66675" y="450056"/>
                  </a:lnTo>
                  <a:lnTo>
                    <a:pt x="28575" y="395287"/>
                  </a:lnTo>
                  <a:lnTo>
                    <a:pt x="11906" y="371475"/>
                  </a:lnTo>
                  <a:lnTo>
                    <a:pt x="4763" y="350044"/>
                  </a:lnTo>
                  <a:lnTo>
                    <a:pt x="0" y="328612"/>
                  </a:lnTo>
                  <a:lnTo>
                    <a:pt x="2381" y="302419"/>
                  </a:lnTo>
                  <a:lnTo>
                    <a:pt x="7144" y="300037"/>
                  </a:lnTo>
                  <a:lnTo>
                    <a:pt x="21431" y="295275"/>
                  </a:lnTo>
                  <a:lnTo>
                    <a:pt x="38100" y="304800"/>
                  </a:lnTo>
                  <a:lnTo>
                    <a:pt x="66675" y="321469"/>
                  </a:lnTo>
                  <a:lnTo>
                    <a:pt x="114300" y="338137"/>
                  </a:lnTo>
                  <a:lnTo>
                    <a:pt x="235744" y="357187"/>
                  </a:lnTo>
                  <a:lnTo>
                    <a:pt x="350044" y="364331"/>
                  </a:lnTo>
                  <a:lnTo>
                    <a:pt x="390525" y="361950"/>
                  </a:lnTo>
                  <a:lnTo>
                    <a:pt x="585788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C3DD33B7-6640-284C-A83E-633D9D63D112}"/>
                </a:ext>
              </a:extLst>
            </p:cNvPr>
            <p:cNvSpPr/>
            <p:nvPr/>
          </p:nvSpPr>
          <p:spPr>
            <a:xfrm>
              <a:off x="4986338" y="2951163"/>
              <a:ext cx="795337" cy="517525"/>
            </a:xfrm>
            <a:custGeom>
              <a:avLst/>
              <a:gdLst>
                <a:gd name="connsiteX0" fmla="*/ 292893 w 795337"/>
                <a:gd name="connsiteY0" fmla="*/ 61912 h 519112"/>
                <a:gd name="connsiteX1" fmla="*/ 361950 w 795337"/>
                <a:gd name="connsiteY1" fmla="*/ 76200 h 519112"/>
                <a:gd name="connsiteX2" fmla="*/ 402431 w 795337"/>
                <a:gd name="connsiteY2" fmla="*/ 83344 h 519112"/>
                <a:gd name="connsiteX3" fmla="*/ 473868 w 795337"/>
                <a:gd name="connsiteY3" fmla="*/ 92869 h 519112"/>
                <a:gd name="connsiteX4" fmla="*/ 531018 w 795337"/>
                <a:gd name="connsiteY4" fmla="*/ 100012 h 519112"/>
                <a:gd name="connsiteX5" fmla="*/ 554831 w 795337"/>
                <a:gd name="connsiteY5" fmla="*/ 104775 h 519112"/>
                <a:gd name="connsiteX6" fmla="*/ 590550 w 795337"/>
                <a:gd name="connsiteY6" fmla="*/ 123825 h 519112"/>
                <a:gd name="connsiteX7" fmla="*/ 633412 w 795337"/>
                <a:gd name="connsiteY7" fmla="*/ 152400 h 519112"/>
                <a:gd name="connsiteX8" fmla="*/ 652462 w 795337"/>
                <a:gd name="connsiteY8" fmla="*/ 166687 h 519112"/>
                <a:gd name="connsiteX9" fmla="*/ 683418 w 795337"/>
                <a:gd name="connsiteY9" fmla="*/ 197644 h 519112"/>
                <a:gd name="connsiteX10" fmla="*/ 700087 w 795337"/>
                <a:gd name="connsiteY10" fmla="*/ 216694 h 519112"/>
                <a:gd name="connsiteX11" fmla="*/ 714375 w 795337"/>
                <a:gd name="connsiteY11" fmla="*/ 233362 h 519112"/>
                <a:gd name="connsiteX12" fmla="*/ 733425 w 795337"/>
                <a:gd name="connsiteY12" fmla="*/ 261937 h 519112"/>
                <a:gd name="connsiteX13" fmla="*/ 752475 w 795337"/>
                <a:gd name="connsiteY13" fmla="*/ 295275 h 519112"/>
                <a:gd name="connsiteX14" fmla="*/ 769143 w 795337"/>
                <a:gd name="connsiteY14" fmla="*/ 333375 h 519112"/>
                <a:gd name="connsiteX15" fmla="*/ 785812 w 795337"/>
                <a:gd name="connsiteY15" fmla="*/ 383381 h 519112"/>
                <a:gd name="connsiteX16" fmla="*/ 790575 w 795337"/>
                <a:gd name="connsiteY16" fmla="*/ 414337 h 519112"/>
                <a:gd name="connsiteX17" fmla="*/ 795337 w 795337"/>
                <a:gd name="connsiteY17" fmla="*/ 452437 h 519112"/>
                <a:gd name="connsiteX18" fmla="*/ 795337 w 795337"/>
                <a:gd name="connsiteY18" fmla="*/ 471487 h 519112"/>
                <a:gd name="connsiteX19" fmla="*/ 790575 w 795337"/>
                <a:gd name="connsiteY19" fmla="*/ 495300 h 519112"/>
                <a:gd name="connsiteX20" fmla="*/ 781050 w 795337"/>
                <a:gd name="connsiteY20" fmla="*/ 509587 h 519112"/>
                <a:gd name="connsiteX21" fmla="*/ 764381 w 795337"/>
                <a:gd name="connsiteY21" fmla="*/ 516731 h 519112"/>
                <a:gd name="connsiteX22" fmla="*/ 738187 w 795337"/>
                <a:gd name="connsiteY22" fmla="*/ 519112 h 519112"/>
                <a:gd name="connsiteX23" fmla="*/ 695325 w 795337"/>
                <a:gd name="connsiteY23" fmla="*/ 509587 h 519112"/>
                <a:gd name="connsiteX24" fmla="*/ 607218 w 795337"/>
                <a:gd name="connsiteY24" fmla="*/ 469106 h 519112"/>
                <a:gd name="connsiteX25" fmla="*/ 497681 w 795337"/>
                <a:gd name="connsiteY25" fmla="*/ 407194 h 519112"/>
                <a:gd name="connsiteX26" fmla="*/ 359568 w 795337"/>
                <a:gd name="connsiteY26" fmla="*/ 330994 h 519112"/>
                <a:gd name="connsiteX27" fmla="*/ 250031 w 795337"/>
                <a:gd name="connsiteY27" fmla="*/ 259556 h 519112"/>
                <a:gd name="connsiteX28" fmla="*/ 150018 w 795337"/>
                <a:gd name="connsiteY28" fmla="*/ 180975 h 519112"/>
                <a:gd name="connsiteX29" fmla="*/ 73818 w 795337"/>
                <a:gd name="connsiteY29" fmla="*/ 109537 h 519112"/>
                <a:gd name="connsiteX30" fmla="*/ 21431 w 795337"/>
                <a:gd name="connsiteY30" fmla="*/ 50006 h 519112"/>
                <a:gd name="connsiteX31" fmla="*/ 4762 w 795337"/>
                <a:gd name="connsiteY31" fmla="*/ 23812 h 519112"/>
                <a:gd name="connsiteX32" fmla="*/ 0 w 795337"/>
                <a:gd name="connsiteY32" fmla="*/ 14287 h 519112"/>
                <a:gd name="connsiteX33" fmla="*/ 4762 w 795337"/>
                <a:gd name="connsiteY33" fmla="*/ 7144 h 519112"/>
                <a:gd name="connsiteX34" fmla="*/ 14287 w 795337"/>
                <a:gd name="connsiteY34" fmla="*/ 2381 h 519112"/>
                <a:gd name="connsiteX35" fmla="*/ 33337 w 795337"/>
                <a:gd name="connsiteY35" fmla="*/ 0 h 519112"/>
                <a:gd name="connsiteX36" fmla="*/ 80962 w 795337"/>
                <a:gd name="connsiteY36" fmla="*/ 9525 h 519112"/>
                <a:gd name="connsiteX37" fmla="*/ 202406 w 795337"/>
                <a:gd name="connsiteY37" fmla="*/ 42862 h 519112"/>
                <a:gd name="connsiteX38" fmla="*/ 292893 w 795337"/>
                <a:gd name="connsiteY38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95337" h="519112">
                  <a:moveTo>
                    <a:pt x="292893" y="61912"/>
                  </a:moveTo>
                  <a:lnTo>
                    <a:pt x="361950" y="76200"/>
                  </a:lnTo>
                  <a:lnTo>
                    <a:pt x="402431" y="83344"/>
                  </a:lnTo>
                  <a:lnTo>
                    <a:pt x="473868" y="92869"/>
                  </a:lnTo>
                  <a:lnTo>
                    <a:pt x="531018" y="100012"/>
                  </a:lnTo>
                  <a:lnTo>
                    <a:pt x="554831" y="104775"/>
                  </a:lnTo>
                  <a:lnTo>
                    <a:pt x="590550" y="123825"/>
                  </a:lnTo>
                  <a:lnTo>
                    <a:pt x="633412" y="152400"/>
                  </a:lnTo>
                  <a:lnTo>
                    <a:pt x="652462" y="166687"/>
                  </a:lnTo>
                  <a:lnTo>
                    <a:pt x="683418" y="197644"/>
                  </a:lnTo>
                  <a:lnTo>
                    <a:pt x="700087" y="216694"/>
                  </a:lnTo>
                  <a:lnTo>
                    <a:pt x="714375" y="233362"/>
                  </a:lnTo>
                  <a:lnTo>
                    <a:pt x="733425" y="261937"/>
                  </a:lnTo>
                  <a:lnTo>
                    <a:pt x="752475" y="295275"/>
                  </a:lnTo>
                  <a:lnTo>
                    <a:pt x="769143" y="333375"/>
                  </a:lnTo>
                  <a:lnTo>
                    <a:pt x="785812" y="383381"/>
                  </a:lnTo>
                  <a:lnTo>
                    <a:pt x="790575" y="414337"/>
                  </a:lnTo>
                  <a:lnTo>
                    <a:pt x="795337" y="452437"/>
                  </a:lnTo>
                  <a:lnTo>
                    <a:pt x="795337" y="471487"/>
                  </a:lnTo>
                  <a:lnTo>
                    <a:pt x="790575" y="495300"/>
                  </a:lnTo>
                  <a:lnTo>
                    <a:pt x="781050" y="509587"/>
                  </a:lnTo>
                  <a:lnTo>
                    <a:pt x="764381" y="516731"/>
                  </a:lnTo>
                  <a:lnTo>
                    <a:pt x="738187" y="519112"/>
                  </a:lnTo>
                  <a:lnTo>
                    <a:pt x="695325" y="509587"/>
                  </a:lnTo>
                  <a:lnTo>
                    <a:pt x="607218" y="469106"/>
                  </a:lnTo>
                  <a:lnTo>
                    <a:pt x="497681" y="407194"/>
                  </a:lnTo>
                  <a:lnTo>
                    <a:pt x="359568" y="330994"/>
                  </a:lnTo>
                  <a:lnTo>
                    <a:pt x="250031" y="259556"/>
                  </a:lnTo>
                  <a:lnTo>
                    <a:pt x="150018" y="180975"/>
                  </a:lnTo>
                  <a:lnTo>
                    <a:pt x="73818" y="109537"/>
                  </a:lnTo>
                  <a:lnTo>
                    <a:pt x="21431" y="50006"/>
                  </a:lnTo>
                  <a:lnTo>
                    <a:pt x="4762" y="23812"/>
                  </a:lnTo>
                  <a:lnTo>
                    <a:pt x="0" y="14287"/>
                  </a:lnTo>
                  <a:lnTo>
                    <a:pt x="4762" y="7144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80962" y="9525"/>
                  </a:lnTo>
                  <a:lnTo>
                    <a:pt x="202406" y="42862"/>
                  </a:lnTo>
                  <a:lnTo>
                    <a:pt x="292893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9B2BAF1E-168B-144F-814B-63B79FEF3F27}"/>
                </a:ext>
              </a:extLst>
            </p:cNvPr>
            <p:cNvSpPr/>
            <p:nvPr/>
          </p:nvSpPr>
          <p:spPr>
            <a:xfrm>
              <a:off x="5157788" y="2076450"/>
              <a:ext cx="708025" cy="534988"/>
            </a:xfrm>
            <a:custGeom>
              <a:avLst/>
              <a:gdLst>
                <a:gd name="connsiteX0" fmla="*/ 271462 w 707231"/>
                <a:gd name="connsiteY0" fmla="*/ 109538 h 535781"/>
                <a:gd name="connsiteX1" fmla="*/ 166687 w 707231"/>
                <a:gd name="connsiteY1" fmla="*/ 59531 h 535781"/>
                <a:gd name="connsiteX2" fmla="*/ 107156 w 707231"/>
                <a:gd name="connsiteY2" fmla="*/ 28575 h 535781"/>
                <a:gd name="connsiteX3" fmla="*/ 66675 w 707231"/>
                <a:gd name="connsiteY3" fmla="*/ 9525 h 535781"/>
                <a:gd name="connsiteX4" fmla="*/ 35718 w 707231"/>
                <a:gd name="connsiteY4" fmla="*/ 0 h 535781"/>
                <a:gd name="connsiteX5" fmla="*/ 19050 w 707231"/>
                <a:gd name="connsiteY5" fmla="*/ 2381 h 535781"/>
                <a:gd name="connsiteX6" fmla="*/ 4762 w 707231"/>
                <a:gd name="connsiteY6" fmla="*/ 7144 h 535781"/>
                <a:gd name="connsiteX7" fmla="*/ 0 w 707231"/>
                <a:gd name="connsiteY7" fmla="*/ 21431 h 535781"/>
                <a:gd name="connsiteX8" fmla="*/ 11906 w 707231"/>
                <a:gd name="connsiteY8" fmla="*/ 50006 h 535781"/>
                <a:gd name="connsiteX9" fmla="*/ 33337 w 707231"/>
                <a:gd name="connsiteY9" fmla="*/ 78581 h 535781"/>
                <a:gd name="connsiteX10" fmla="*/ 78581 w 707231"/>
                <a:gd name="connsiteY10" fmla="*/ 133350 h 535781"/>
                <a:gd name="connsiteX11" fmla="*/ 135731 w 707231"/>
                <a:gd name="connsiteY11" fmla="*/ 197644 h 535781"/>
                <a:gd name="connsiteX12" fmla="*/ 197643 w 707231"/>
                <a:gd name="connsiteY12" fmla="*/ 261938 h 535781"/>
                <a:gd name="connsiteX13" fmla="*/ 269081 w 707231"/>
                <a:gd name="connsiteY13" fmla="*/ 335756 h 535781"/>
                <a:gd name="connsiteX14" fmla="*/ 314325 w 707231"/>
                <a:gd name="connsiteY14" fmla="*/ 376238 h 535781"/>
                <a:gd name="connsiteX15" fmla="*/ 388143 w 707231"/>
                <a:gd name="connsiteY15" fmla="*/ 438150 h 535781"/>
                <a:gd name="connsiteX16" fmla="*/ 431006 w 707231"/>
                <a:gd name="connsiteY16" fmla="*/ 469106 h 535781"/>
                <a:gd name="connsiteX17" fmla="*/ 459581 w 707231"/>
                <a:gd name="connsiteY17" fmla="*/ 488156 h 535781"/>
                <a:gd name="connsiteX18" fmla="*/ 509587 w 707231"/>
                <a:gd name="connsiteY18" fmla="*/ 516731 h 535781"/>
                <a:gd name="connsiteX19" fmla="*/ 550068 w 707231"/>
                <a:gd name="connsiteY19" fmla="*/ 531019 h 535781"/>
                <a:gd name="connsiteX20" fmla="*/ 581025 w 707231"/>
                <a:gd name="connsiteY20" fmla="*/ 535781 h 535781"/>
                <a:gd name="connsiteX21" fmla="*/ 611981 w 707231"/>
                <a:gd name="connsiteY21" fmla="*/ 535781 h 535781"/>
                <a:gd name="connsiteX22" fmla="*/ 647700 w 707231"/>
                <a:gd name="connsiteY22" fmla="*/ 523875 h 535781"/>
                <a:gd name="connsiteX23" fmla="*/ 673893 w 707231"/>
                <a:gd name="connsiteY23" fmla="*/ 507206 h 535781"/>
                <a:gd name="connsiteX24" fmla="*/ 695325 w 707231"/>
                <a:gd name="connsiteY24" fmla="*/ 485775 h 535781"/>
                <a:gd name="connsiteX25" fmla="*/ 704850 w 707231"/>
                <a:gd name="connsiteY25" fmla="*/ 464344 h 535781"/>
                <a:gd name="connsiteX26" fmla="*/ 707231 w 707231"/>
                <a:gd name="connsiteY26" fmla="*/ 438150 h 535781"/>
                <a:gd name="connsiteX27" fmla="*/ 704850 w 707231"/>
                <a:gd name="connsiteY27" fmla="*/ 404813 h 535781"/>
                <a:gd name="connsiteX28" fmla="*/ 695325 w 707231"/>
                <a:gd name="connsiteY28" fmla="*/ 369094 h 535781"/>
                <a:gd name="connsiteX29" fmla="*/ 681037 w 707231"/>
                <a:gd name="connsiteY29" fmla="*/ 330994 h 535781"/>
                <a:gd name="connsiteX30" fmla="*/ 659606 w 707231"/>
                <a:gd name="connsiteY30" fmla="*/ 300038 h 535781"/>
                <a:gd name="connsiteX31" fmla="*/ 611981 w 707231"/>
                <a:gd name="connsiteY31" fmla="*/ 247650 h 535781"/>
                <a:gd name="connsiteX32" fmla="*/ 581025 w 707231"/>
                <a:gd name="connsiteY32" fmla="*/ 219075 h 535781"/>
                <a:gd name="connsiteX33" fmla="*/ 545306 w 707231"/>
                <a:gd name="connsiteY33" fmla="*/ 211931 h 535781"/>
                <a:gd name="connsiteX34" fmla="*/ 445293 w 707231"/>
                <a:gd name="connsiteY34" fmla="*/ 178594 h 535781"/>
                <a:gd name="connsiteX35" fmla="*/ 271462 w 707231"/>
                <a:gd name="connsiteY35" fmla="*/ 1095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7231" h="535781">
                  <a:moveTo>
                    <a:pt x="271462" y="109538"/>
                  </a:moveTo>
                  <a:lnTo>
                    <a:pt x="166687" y="59531"/>
                  </a:lnTo>
                  <a:lnTo>
                    <a:pt x="107156" y="28575"/>
                  </a:lnTo>
                  <a:lnTo>
                    <a:pt x="66675" y="9525"/>
                  </a:lnTo>
                  <a:lnTo>
                    <a:pt x="35718" y="0"/>
                  </a:lnTo>
                  <a:lnTo>
                    <a:pt x="19050" y="2381"/>
                  </a:lnTo>
                  <a:lnTo>
                    <a:pt x="4762" y="7144"/>
                  </a:lnTo>
                  <a:lnTo>
                    <a:pt x="0" y="21431"/>
                  </a:lnTo>
                  <a:lnTo>
                    <a:pt x="11906" y="50006"/>
                  </a:lnTo>
                  <a:lnTo>
                    <a:pt x="33337" y="78581"/>
                  </a:lnTo>
                  <a:lnTo>
                    <a:pt x="78581" y="133350"/>
                  </a:lnTo>
                  <a:lnTo>
                    <a:pt x="135731" y="197644"/>
                  </a:lnTo>
                  <a:lnTo>
                    <a:pt x="197643" y="261938"/>
                  </a:lnTo>
                  <a:lnTo>
                    <a:pt x="269081" y="335756"/>
                  </a:lnTo>
                  <a:lnTo>
                    <a:pt x="314325" y="376238"/>
                  </a:lnTo>
                  <a:lnTo>
                    <a:pt x="388143" y="438150"/>
                  </a:lnTo>
                  <a:lnTo>
                    <a:pt x="431006" y="469106"/>
                  </a:lnTo>
                  <a:lnTo>
                    <a:pt x="459581" y="488156"/>
                  </a:lnTo>
                  <a:lnTo>
                    <a:pt x="509587" y="516731"/>
                  </a:lnTo>
                  <a:lnTo>
                    <a:pt x="550068" y="531019"/>
                  </a:lnTo>
                  <a:lnTo>
                    <a:pt x="581025" y="535781"/>
                  </a:lnTo>
                  <a:lnTo>
                    <a:pt x="611981" y="535781"/>
                  </a:lnTo>
                  <a:lnTo>
                    <a:pt x="647700" y="523875"/>
                  </a:lnTo>
                  <a:lnTo>
                    <a:pt x="673893" y="507206"/>
                  </a:lnTo>
                  <a:lnTo>
                    <a:pt x="695325" y="485775"/>
                  </a:lnTo>
                  <a:lnTo>
                    <a:pt x="704850" y="464344"/>
                  </a:lnTo>
                  <a:lnTo>
                    <a:pt x="707231" y="438150"/>
                  </a:lnTo>
                  <a:lnTo>
                    <a:pt x="704850" y="404813"/>
                  </a:lnTo>
                  <a:lnTo>
                    <a:pt x="695325" y="369094"/>
                  </a:lnTo>
                  <a:lnTo>
                    <a:pt x="681037" y="330994"/>
                  </a:lnTo>
                  <a:lnTo>
                    <a:pt x="659606" y="300038"/>
                  </a:lnTo>
                  <a:lnTo>
                    <a:pt x="611981" y="247650"/>
                  </a:lnTo>
                  <a:lnTo>
                    <a:pt x="581025" y="219075"/>
                  </a:lnTo>
                  <a:lnTo>
                    <a:pt x="545306" y="211931"/>
                  </a:lnTo>
                  <a:lnTo>
                    <a:pt x="445293" y="178594"/>
                  </a:lnTo>
                  <a:lnTo>
                    <a:pt x="27146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A579CAB-1CA3-E24A-AA7B-41A5C2B8275D}"/>
                </a:ext>
              </a:extLst>
            </p:cNvPr>
            <p:cNvSpPr/>
            <p:nvPr/>
          </p:nvSpPr>
          <p:spPr>
            <a:xfrm rot="16200000">
              <a:off x="1681163" y="3530600"/>
              <a:ext cx="4279900" cy="504825"/>
            </a:xfrm>
            <a:custGeom>
              <a:avLst/>
              <a:gdLst>
                <a:gd name="connsiteX0" fmla="*/ 2820871 w 4278969"/>
                <a:gd name="connsiteY0" fmla="*/ 172995 h 504862"/>
                <a:gd name="connsiteX1" fmla="*/ 1345122 w 4278969"/>
                <a:gd name="connsiteY1" fmla="*/ 169464 h 504862"/>
                <a:gd name="connsiteX2" fmla="*/ 1218023 w 4278969"/>
                <a:gd name="connsiteY2" fmla="*/ 165934 h 504862"/>
                <a:gd name="connsiteX3" fmla="*/ 1055620 w 4278969"/>
                <a:gd name="connsiteY3" fmla="*/ 162403 h 504862"/>
                <a:gd name="connsiteX4" fmla="*/ 886156 w 4278969"/>
                <a:gd name="connsiteY4" fmla="*/ 158873 h 504862"/>
                <a:gd name="connsiteX5" fmla="*/ 734345 w 4278969"/>
                <a:gd name="connsiteY5" fmla="*/ 151812 h 504862"/>
                <a:gd name="connsiteX6" fmla="*/ 674326 w 4278969"/>
                <a:gd name="connsiteY6" fmla="*/ 148281 h 504862"/>
                <a:gd name="connsiteX7" fmla="*/ 589594 w 4278969"/>
                <a:gd name="connsiteY7" fmla="*/ 134159 h 504862"/>
                <a:gd name="connsiteX8" fmla="*/ 469557 w 4278969"/>
                <a:gd name="connsiteY8" fmla="*/ 112976 h 504862"/>
                <a:gd name="connsiteX9" fmla="*/ 430722 w 4278969"/>
                <a:gd name="connsiteY9" fmla="*/ 105915 h 504862"/>
                <a:gd name="connsiteX10" fmla="*/ 374234 w 4278969"/>
                <a:gd name="connsiteY10" fmla="*/ 112976 h 504862"/>
                <a:gd name="connsiteX11" fmla="*/ 247135 w 4278969"/>
                <a:gd name="connsiteY11" fmla="*/ 144751 h 504862"/>
                <a:gd name="connsiteX12" fmla="*/ 141220 w 4278969"/>
                <a:gd name="connsiteY12" fmla="*/ 180056 h 504862"/>
                <a:gd name="connsiteX13" fmla="*/ 49427 w 4278969"/>
                <a:gd name="connsiteY13" fmla="*/ 218891 h 504862"/>
                <a:gd name="connsiteX14" fmla="*/ 17653 w 4278969"/>
                <a:gd name="connsiteY14" fmla="*/ 240074 h 504862"/>
                <a:gd name="connsiteX15" fmla="*/ 3531 w 4278969"/>
                <a:gd name="connsiteY15" fmla="*/ 261257 h 504862"/>
                <a:gd name="connsiteX16" fmla="*/ 0 w 4278969"/>
                <a:gd name="connsiteY16" fmla="*/ 278910 h 504862"/>
                <a:gd name="connsiteX17" fmla="*/ 3531 w 4278969"/>
                <a:gd name="connsiteY17" fmla="*/ 289501 h 504862"/>
                <a:gd name="connsiteX18" fmla="*/ 24714 w 4278969"/>
                <a:gd name="connsiteY18" fmla="*/ 310684 h 504862"/>
                <a:gd name="connsiteX19" fmla="*/ 63549 w 4278969"/>
                <a:gd name="connsiteY19" fmla="*/ 331867 h 504862"/>
                <a:gd name="connsiteX20" fmla="*/ 88263 w 4278969"/>
                <a:gd name="connsiteY20" fmla="*/ 338928 h 504862"/>
                <a:gd name="connsiteX21" fmla="*/ 137690 w 4278969"/>
                <a:gd name="connsiteY21" fmla="*/ 353050 h 504862"/>
                <a:gd name="connsiteX22" fmla="*/ 215361 w 4278969"/>
                <a:gd name="connsiteY22" fmla="*/ 370703 h 504862"/>
                <a:gd name="connsiteX23" fmla="*/ 342459 w 4278969"/>
                <a:gd name="connsiteY23" fmla="*/ 377764 h 504862"/>
                <a:gd name="connsiteX24" fmla="*/ 932053 w 4278969"/>
                <a:gd name="connsiteY24" fmla="*/ 384825 h 504862"/>
                <a:gd name="connsiteX25" fmla="*/ 1655806 w 4278969"/>
                <a:gd name="connsiteY25" fmla="*/ 381294 h 504862"/>
                <a:gd name="connsiteX26" fmla="*/ 2206564 w 4278969"/>
                <a:gd name="connsiteY26" fmla="*/ 374233 h 504862"/>
                <a:gd name="connsiteX27" fmla="*/ 2566675 w 4278969"/>
                <a:gd name="connsiteY27" fmla="*/ 374233 h 504862"/>
                <a:gd name="connsiteX28" fmla="*/ 2863237 w 4278969"/>
                <a:gd name="connsiteY28" fmla="*/ 367172 h 504862"/>
                <a:gd name="connsiteX29" fmla="*/ 3103312 w 4278969"/>
                <a:gd name="connsiteY29" fmla="*/ 363642 h 504862"/>
                <a:gd name="connsiteX30" fmla="*/ 3293959 w 4278969"/>
                <a:gd name="connsiteY30" fmla="*/ 363642 h 504862"/>
                <a:gd name="connsiteX31" fmla="*/ 3537563 w 4278969"/>
                <a:gd name="connsiteY31" fmla="*/ 367172 h 504862"/>
                <a:gd name="connsiteX32" fmla="*/ 3752924 w 4278969"/>
                <a:gd name="connsiteY32" fmla="*/ 374233 h 504862"/>
                <a:gd name="connsiteX33" fmla="*/ 3809412 w 4278969"/>
                <a:gd name="connsiteY33" fmla="*/ 377764 h 504862"/>
                <a:gd name="connsiteX34" fmla="*/ 3862369 w 4278969"/>
                <a:gd name="connsiteY34" fmla="*/ 384825 h 504862"/>
                <a:gd name="connsiteX35" fmla="*/ 3925918 w 4278969"/>
                <a:gd name="connsiteY35" fmla="*/ 402477 h 504862"/>
                <a:gd name="connsiteX36" fmla="*/ 3989467 w 4278969"/>
                <a:gd name="connsiteY36" fmla="*/ 427191 h 504862"/>
                <a:gd name="connsiteX37" fmla="*/ 4014181 w 4278969"/>
                <a:gd name="connsiteY37" fmla="*/ 444843 h 504862"/>
                <a:gd name="connsiteX38" fmla="*/ 4038895 w 4278969"/>
                <a:gd name="connsiteY38" fmla="*/ 473087 h 504862"/>
                <a:gd name="connsiteX39" fmla="*/ 4063608 w 4278969"/>
                <a:gd name="connsiteY39" fmla="*/ 490740 h 504862"/>
                <a:gd name="connsiteX40" fmla="*/ 4088322 w 4278969"/>
                <a:gd name="connsiteY40" fmla="*/ 501331 h 504862"/>
                <a:gd name="connsiteX41" fmla="*/ 4120096 w 4278969"/>
                <a:gd name="connsiteY41" fmla="*/ 504862 h 504862"/>
                <a:gd name="connsiteX42" fmla="*/ 4151871 w 4278969"/>
                <a:gd name="connsiteY42" fmla="*/ 487209 h 504862"/>
                <a:gd name="connsiteX43" fmla="*/ 4183645 w 4278969"/>
                <a:gd name="connsiteY43" fmla="*/ 444843 h 504862"/>
                <a:gd name="connsiteX44" fmla="*/ 4218950 w 4278969"/>
                <a:gd name="connsiteY44" fmla="*/ 356581 h 504862"/>
                <a:gd name="connsiteX45" fmla="*/ 4243664 w 4278969"/>
                <a:gd name="connsiteY45" fmla="*/ 285971 h 504862"/>
                <a:gd name="connsiteX46" fmla="*/ 4261316 w 4278969"/>
                <a:gd name="connsiteY46" fmla="*/ 225952 h 504862"/>
                <a:gd name="connsiteX47" fmla="*/ 4271908 w 4278969"/>
                <a:gd name="connsiteY47" fmla="*/ 165934 h 504862"/>
                <a:gd name="connsiteX48" fmla="*/ 4278969 w 4278969"/>
                <a:gd name="connsiteY48" fmla="*/ 116507 h 504862"/>
                <a:gd name="connsiteX49" fmla="*/ 4278969 w 4278969"/>
                <a:gd name="connsiteY49" fmla="*/ 63549 h 504862"/>
                <a:gd name="connsiteX50" fmla="*/ 4271908 w 4278969"/>
                <a:gd name="connsiteY50" fmla="*/ 28244 h 504862"/>
                <a:gd name="connsiteX51" fmla="*/ 4261316 w 4278969"/>
                <a:gd name="connsiteY51" fmla="*/ 7061 h 504862"/>
                <a:gd name="connsiteX52" fmla="*/ 4240133 w 4278969"/>
                <a:gd name="connsiteY52" fmla="*/ 0 h 504862"/>
                <a:gd name="connsiteX53" fmla="*/ 4215420 w 4278969"/>
                <a:gd name="connsiteY53" fmla="*/ 14122 h 504862"/>
                <a:gd name="connsiteX54" fmla="*/ 4180115 w 4278969"/>
                <a:gd name="connsiteY54" fmla="*/ 56488 h 504862"/>
                <a:gd name="connsiteX55" fmla="*/ 4137749 w 4278969"/>
                <a:gd name="connsiteY55" fmla="*/ 105915 h 504862"/>
                <a:gd name="connsiteX56" fmla="*/ 4098913 w 4278969"/>
                <a:gd name="connsiteY56" fmla="*/ 141220 h 504862"/>
                <a:gd name="connsiteX57" fmla="*/ 4074200 w 4278969"/>
                <a:gd name="connsiteY57" fmla="*/ 155342 h 504862"/>
                <a:gd name="connsiteX58" fmla="*/ 4010651 w 4278969"/>
                <a:gd name="connsiteY58" fmla="*/ 162403 h 504862"/>
                <a:gd name="connsiteX59" fmla="*/ 3869430 w 4278969"/>
                <a:gd name="connsiteY59" fmla="*/ 172995 h 504862"/>
                <a:gd name="connsiteX60" fmla="*/ 3622295 w 4278969"/>
                <a:gd name="connsiteY60" fmla="*/ 176525 h 504862"/>
                <a:gd name="connsiteX61" fmla="*/ 3191574 w 4278969"/>
                <a:gd name="connsiteY61" fmla="*/ 172995 h 504862"/>
                <a:gd name="connsiteX62" fmla="*/ 2820871 w 4278969"/>
                <a:gd name="connsiteY62" fmla="*/ 172995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8969" h="504862">
                  <a:moveTo>
                    <a:pt x="2820871" y="172995"/>
                  </a:moveTo>
                  <a:lnTo>
                    <a:pt x="1345122" y="169464"/>
                  </a:lnTo>
                  <a:lnTo>
                    <a:pt x="1218023" y="165934"/>
                  </a:lnTo>
                  <a:lnTo>
                    <a:pt x="1055620" y="162403"/>
                  </a:lnTo>
                  <a:lnTo>
                    <a:pt x="886156" y="158873"/>
                  </a:lnTo>
                  <a:lnTo>
                    <a:pt x="734345" y="151812"/>
                  </a:lnTo>
                  <a:lnTo>
                    <a:pt x="674326" y="148281"/>
                  </a:lnTo>
                  <a:lnTo>
                    <a:pt x="589594" y="134159"/>
                  </a:lnTo>
                  <a:lnTo>
                    <a:pt x="469557" y="112976"/>
                  </a:lnTo>
                  <a:lnTo>
                    <a:pt x="430722" y="105915"/>
                  </a:lnTo>
                  <a:lnTo>
                    <a:pt x="374234" y="112976"/>
                  </a:lnTo>
                  <a:lnTo>
                    <a:pt x="247135" y="144751"/>
                  </a:lnTo>
                  <a:lnTo>
                    <a:pt x="141220" y="180056"/>
                  </a:lnTo>
                  <a:lnTo>
                    <a:pt x="49427" y="218891"/>
                  </a:lnTo>
                  <a:lnTo>
                    <a:pt x="17653" y="240074"/>
                  </a:lnTo>
                  <a:lnTo>
                    <a:pt x="3531" y="261257"/>
                  </a:lnTo>
                  <a:lnTo>
                    <a:pt x="0" y="278910"/>
                  </a:lnTo>
                  <a:lnTo>
                    <a:pt x="3531" y="289501"/>
                  </a:lnTo>
                  <a:lnTo>
                    <a:pt x="24714" y="310684"/>
                  </a:lnTo>
                  <a:lnTo>
                    <a:pt x="63549" y="331867"/>
                  </a:lnTo>
                  <a:lnTo>
                    <a:pt x="88263" y="338928"/>
                  </a:lnTo>
                  <a:lnTo>
                    <a:pt x="137690" y="353050"/>
                  </a:lnTo>
                  <a:lnTo>
                    <a:pt x="215361" y="370703"/>
                  </a:lnTo>
                  <a:lnTo>
                    <a:pt x="342459" y="377764"/>
                  </a:lnTo>
                  <a:lnTo>
                    <a:pt x="932053" y="384825"/>
                  </a:lnTo>
                  <a:lnTo>
                    <a:pt x="1655806" y="381294"/>
                  </a:lnTo>
                  <a:lnTo>
                    <a:pt x="2206564" y="374233"/>
                  </a:lnTo>
                  <a:lnTo>
                    <a:pt x="2566675" y="374233"/>
                  </a:lnTo>
                  <a:lnTo>
                    <a:pt x="2863237" y="367172"/>
                  </a:lnTo>
                  <a:lnTo>
                    <a:pt x="3103312" y="363642"/>
                  </a:lnTo>
                  <a:lnTo>
                    <a:pt x="3293959" y="363642"/>
                  </a:lnTo>
                  <a:lnTo>
                    <a:pt x="3537563" y="367172"/>
                  </a:lnTo>
                  <a:lnTo>
                    <a:pt x="3752924" y="374233"/>
                  </a:lnTo>
                  <a:lnTo>
                    <a:pt x="3809412" y="377764"/>
                  </a:lnTo>
                  <a:lnTo>
                    <a:pt x="3862369" y="384825"/>
                  </a:lnTo>
                  <a:lnTo>
                    <a:pt x="3925918" y="402477"/>
                  </a:lnTo>
                  <a:lnTo>
                    <a:pt x="3989467" y="427191"/>
                  </a:lnTo>
                  <a:lnTo>
                    <a:pt x="4014181" y="444843"/>
                  </a:lnTo>
                  <a:lnTo>
                    <a:pt x="4038895" y="473087"/>
                  </a:lnTo>
                  <a:lnTo>
                    <a:pt x="4063608" y="490740"/>
                  </a:lnTo>
                  <a:lnTo>
                    <a:pt x="4088322" y="501331"/>
                  </a:lnTo>
                  <a:lnTo>
                    <a:pt x="4120096" y="504862"/>
                  </a:lnTo>
                  <a:lnTo>
                    <a:pt x="4151871" y="487209"/>
                  </a:lnTo>
                  <a:lnTo>
                    <a:pt x="4183645" y="444843"/>
                  </a:lnTo>
                  <a:lnTo>
                    <a:pt x="4218950" y="356581"/>
                  </a:lnTo>
                  <a:lnTo>
                    <a:pt x="4243664" y="285971"/>
                  </a:lnTo>
                  <a:lnTo>
                    <a:pt x="4261316" y="225952"/>
                  </a:lnTo>
                  <a:lnTo>
                    <a:pt x="4271908" y="165934"/>
                  </a:lnTo>
                  <a:lnTo>
                    <a:pt x="4278969" y="116507"/>
                  </a:lnTo>
                  <a:lnTo>
                    <a:pt x="4278969" y="63549"/>
                  </a:lnTo>
                  <a:lnTo>
                    <a:pt x="4271908" y="28244"/>
                  </a:lnTo>
                  <a:lnTo>
                    <a:pt x="4261316" y="7061"/>
                  </a:lnTo>
                  <a:lnTo>
                    <a:pt x="4240133" y="0"/>
                  </a:lnTo>
                  <a:lnTo>
                    <a:pt x="4215420" y="14122"/>
                  </a:lnTo>
                  <a:lnTo>
                    <a:pt x="4180115" y="56488"/>
                  </a:lnTo>
                  <a:lnTo>
                    <a:pt x="4137749" y="105915"/>
                  </a:lnTo>
                  <a:lnTo>
                    <a:pt x="4098913" y="141220"/>
                  </a:lnTo>
                  <a:lnTo>
                    <a:pt x="4074200" y="155342"/>
                  </a:lnTo>
                  <a:lnTo>
                    <a:pt x="4010651" y="162403"/>
                  </a:lnTo>
                  <a:lnTo>
                    <a:pt x="3869430" y="172995"/>
                  </a:lnTo>
                  <a:lnTo>
                    <a:pt x="3622295" y="176525"/>
                  </a:lnTo>
                  <a:lnTo>
                    <a:pt x="3191574" y="172995"/>
                  </a:lnTo>
                  <a:lnTo>
                    <a:pt x="2820871" y="1729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E66DF213-0906-EE4C-B277-3D35599EA9F5}"/>
                </a:ext>
              </a:extLst>
            </p:cNvPr>
            <p:cNvSpPr/>
            <p:nvPr/>
          </p:nvSpPr>
          <p:spPr>
            <a:xfrm>
              <a:off x="2514600" y="3387725"/>
              <a:ext cx="1262063" cy="2008188"/>
            </a:xfrm>
            <a:custGeom>
              <a:avLst/>
              <a:gdLst>
                <a:gd name="connsiteX0" fmla="*/ 835479 w 1262743"/>
                <a:gd name="connsiteY0" fmla="*/ 715735 h 2008414"/>
                <a:gd name="connsiteX1" fmla="*/ 930729 w 1262743"/>
                <a:gd name="connsiteY1" fmla="*/ 533400 h 2008414"/>
                <a:gd name="connsiteX2" fmla="*/ 1028700 w 1262743"/>
                <a:gd name="connsiteY2" fmla="*/ 332014 h 2008414"/>
                <a:gd name="connsiteX3" fmla="*/ 1172936 w 1262743"/>
                <a:gd name="connsiteY3" fmla="*/ 10885 h 2008414"/>
                <a:gd name="connsiteX4" fmla="*/ 1260021 w 1262743"/>
                <a:gd name="connsiteY4" fmla="*/ 0 h 2008414"/>
                <a:gd name="connsiteX5" fmla="*/ 1262743 w 1262743"/>
                <a:gd name="connsiteY5" fmla="*/ 446314 h 2008414"/>
                <a:gd name="connsiteX6" fmla="*/ 1153886 w 1262743"/>
                <a:gd name="connsiteY6" fmla="*/ 617764 h 2008414"/>
                <a:gd name="connsiteX7" fmla="*/ 1066800 w 1262743"/>
                <a:gd name="connsiteY7" fmla="*/ 770164 h 2008414"/>
                <a:gd name="connsiteX8" fmla="*/ 957943 w 1262743"/>
                <a:gd name="connsiteY8" fmla="*/ 938892 h 2008414"/>
                <a:gd name="connsiteX9" fmla="*/ 859971 w 1262743"/>
                <a:gd name="connsiteY9" fmla="*/ 1083128 h 2008414"/>
                <a:gd name="connsiteX10" fmla="*/ 713014 w 1262743"/>
                <a:gd name="connsiteY10" fmla="*/ 1281792 h 2008414"/>
                <a:gd name="connsiteX11" fmla="*/ 598714 w 1262743"/>
                <a:gd name="connsiteY11" fmla="*/ 1420585 h 2008414"/>
                <a:gd name="connsiteX12" fmla="*/ 468086 w 1262743"/>
                <a:gd name="connsiteY12" fmla="*/ 1572985 h 2008414"/>
                <a:gd name="connsiteX13" fmla="*/ 337457 w 1262743"/>
                <a:gd name="connsiteY13" fmla="*/ 1714500 h 2008414"/>
                <a:gd name="connsiteX14" fmla="*/ 223157 w 1262743"/>
                <a:gd name="connsiteY14" fmla="*/ 1831521 h 2008414"/>
                <a:gd name="connsiteX15" fmla="*/ 81643 w 1262743"/>
                <a:gd name="connsiteY15" fmla="*/ 1970314 h 2008414"/>
                <a:gd name="connsiteX16" fmla="*/ 43543 w 1262743"/>
                <a:gd name="connsiteY16" fmla="*/ 1997528 h 2008414"/>
                <a:gd name="connsiteX17" fmla="*/ 13607 w 1262743"/>
                <a:gd name="connsiteY17" fmla="*/ 2008414 h 2008414"/>
                <a:gd name="connsiteX18" fmla="*/ 5443 w 1262743"/>
                <a:gd name="connsiteY18" fmla="*/ 2002971 h 2008414"/>
                <a:gd name="connsiteX19" fmla="*/ 0 w 1262743"/>
                <a:gd name="connsiteY19" fmla="*/ 1989364 h 2008414"/>
                <a:gd name="connsiteX20" fmla="*/ 5443 w 1262743"/>
                <a:gd name="connsiteY20" fmla="*/ 1962150 h 2008414"/>
                <a:gd name="connsiteX21" fmla="*/ 21771 w 1262743"/>
                <a:gd name="connsiteY21" fmla="*/ 1932214 h 2008414"/>
                <a:gd name="connsiteX22" fmla="*/ 130629 w 1262743"/>
                <a:gd name="connsiteY22" fmla="*/ 1801585 h 2008414"/>
                <a:gd name="connsiteX23" fmla="*/ 312964 w 1262743"/>
                <a:gd name="connsiteY23" fmla="*/ 1553935 h 2008414"/>
                <a:gd name="connsiteX24" fmla="*/ 465364 w 1262743"/>
                <a:gd name="connsiteY24" fmla="*/ 1333500 h 2008414"/>
                <a:gd name="connsiteX25" fmla="*/ 617764 w 1262743"/>
                <a:gd name="connsiteY25" fmla="*/ 1094014 h 2008414"/>
                <a:gd name="connsiteX26" fmla="*/ 778329 w 1262743"/>
                <a:gd name="connsiteY26" fmla="*/ 821871 h 2008414"/>
                <a:gd name="connsiteX27" fmla="*/ 835479 w 1262743"/>
                <a:gd name="connsiteY27" fmla="*/ 715735 h 200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62743" h="2008414">
                  <a:moveTo>
                    <a:pt x="835479" y="715735"/>
                  </a:moveTo>
                  <a:lnTo>
                    <a:pt x="930729" y="533400"/>
                  </a:lnTo>
                  <a:lnTo>
                    <a:pt x="1028700" y="332014"/>
                  </a:lnTo>
                  <a:lnTo>
                    <a:pt x="1172936" y="10885"/>
                  </a:lnTo>
                  <a:lnTo>
                    <a:pt x="1260021" y="0"/>
                  </a:lnTo>
                  <a:cubicBezTo>
                    <a:pt x="1260928" y="148771"/>
                    <a:pt x="1261836" y="297543"/>
                    <a:pt x="1262743" y="446314"/>
                  </a:cubicBezTo>
                  <a:lnTo>
                    <a:pt x="1153886" y="617764"/>
                  </a:lnTo>
                  <a:lnTo>
                    <a:pt x="1066800" y="770164"/>
                  </a:lnTo>
                  <a:lnTo>
                    <a:pt x="957943" y="938892"/>
                  </a:lnTo>
                  <a:lnTo>
                    <a:pt x="859971" y="1083128"/>
                  </a:lnTo>
                  <a:lnTo>
                    <a:pt x="713014" y="1281792"/>
                  </a:lnTo>
                  <a:lnTo>
                    <a:pt x="598714" y="1420585"/>
                  </a:lnTo>
                  <a:lnTo>
                    <a:pt x="468086" y="1572985"/>
                  </a:lnTo>
                  <a:lnTo>
                    <a:pt x="337457" y="1714500"/>
                  </a:lnTo>
                  <a:lnTo>
                    <a:pt x="223157" y="1831521"/>
                  </a:lnTo>
                  <a:lnTo>
                    <a:pt x="81643" y="1970314"/>
                  </a:lnTo>
                  <a:lnTo>
                    <a:pt x="43543" y="1997528"/>
                  </a:lnTo>
                  <a:lnTo>
                    <a:pt x="13607" y="2008414"/>
                  </a:lnTo>
                  <a:lnTo>
                    <a:pt x="5443" y="2002971"/>
                  </a:lnTo>
                  <a:lnTo>
                    <a:pt x="0" y="1989364"/>
                  </a:lnTo>
                  <a:lnTo>
                    <a:pt x="5443" y="1962150"/>
                  </a:lnTo>
                  <a:lnTo>
                    <a:pt x="21771" y="1932214"/>
                  </a:lnTo>
                  <a:lnTo>
                    <a:pt x="130629" y="1801585"/>
                  </a:lnTo>
                  <a:lnTo>
                    <a:pt x="312964" y="1553935"/>
                  </a:lnTo>
                  <a:lnTo>
                    <a:pt x="465364" y="1333500"/>
                  </a:lnTo>
                  <a:lnTo>
                    <a:pt x="617764" y="1094014"/>
                  </a:lnTo>
                  <a:lnTo>
                    <a:pt x="778329" y="821871"/>
                  </a:lnTo>
                  <a:lnTo>
                    <a:pt x="835479" y="71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DA965D94-3C49-C94B-A527-1871FC3FDF2B}"/>
                </a:ext>
              </a:extLst>
            </p:cNvPr>
            <p:cNvSpPr/>
            <p:nvPr/>
          </p:nvSpPr>
          <p:spPr>
            <a:xfrm>
              <a:off x="3870325" y="3662363"/>
              <a:ext cx="696913" cy="700087"/>
            </a:xfrm>
            <a:custGeom>
              <a:avLst/>
              <a:gdLst>
                <a:gd name="connsiteX0" fmla="*/ 316707 w 697707"/>
                <a:gd name="connsiteY0" fmla="*/ 338137 h 700087"/>
                <a:gd name="connsiteX1" fmla="*/ 228600 w 697707"/>
                <a:gd name="connsiteY1" fmla="*/ 230981 h 700087"/>
                <a:gd name="connsiteX2" fmla="*/ 154782 w 697707"/>
                <a:gd name="connsiteY2" fmla="*/ 152400 h 700087"/>
                <a:gd name="connsiteX3" fmla="*/ 88107 w 697707"/>
                <a:gd name="connsiteY3" fmla="*/ 92868 h 700087"/>
                <a:gd name="connsiteX4" fmla="*/ 0 w 697707"/>
                <a:gd name="connsiteY4" fmla="*/ 16668 h 700087"/>
                <a:gd name="connsiteX5" fmla="*/ 0 w 697707"/>
                <a:gd name="connsiteY5" fmla="*/ 0 h 700087"/>
                <a:gd name="connsiteX6" fmla="*/ 121444 w 697707"/>
                <a:gd name="connsiteY6" fmla="*/ 26193 h 700087"/>
                <a:gd name="connsiteX7" fmla="*/ 192882 w 697707"/>
                <a:gd name="connsiteY7" fmla="*/ 47625 h 700087"/>
                <a:gd name="connsiteX8" fmla="*/ 240507 w 697707"/>
                <a:gd name="connsiteY8" fmla="*/ 64293 h 700087"/>
                <a:gd name="connsiteX9" fmla="*/ 292894 w 697707"/>
                <a:gd name="connsiteY9" fmla="*/ 88106 h 700087"/>
                <a:gd name="connsiteX10" fmla="*/ 330994 w 697707"/>
                <a:gd name="connsiteY10" fmla="*/ 109537 h 700087"/>
                <a:gd name="connsiteX11" fmla="*/ 378619 w 697707"/>
                <a:gd name="connsiteY11" fmla="*/ 133350 h 700087"/>
                <a:gd name="connsiteX12" fmla="*/ 421482 w 697707"/>
                <a:gd name="connsiteY12" fmla="*/ 157162 h 700087"/>
                <a:gd name="connsiteX13" fmla="*/ 478632 w 697707"/>
                <a:gd name="connsiteY13" fmla="*/ 195262 h 700087"/>
                <a:gd name="connsiteX14" fmla="*/ 533400 w 697707"/>
                <a:gd name="connsiteY14" fmla="*/ 233362 h 700087"/>
                <a:gd name="connsiteX15" fmla="*/ 569119 w 697707"/>
                <a:gd name="connsiteY15" fmla="*/ 259556 h 700087"/>
                <a:gd name="connsiteX16" fmla="*/ 585788 w 697707"/>
                <a:gd name="connsiteY16" fmla="*/ 276225 h 700087"/>
                <a:gd name="connsiteX17" fmla="*/ 614363 w 697707"/>
                <a:gd name="connsiteY17" fmla="*/ 307181 h 700087"/>
                <a:gd name="connsiteX18" fmla="*/ 628650 w 697707"/>
                <a:gd name="connsiteY18" fmla="*/ 326231 h 700087"/>
                <a:gd name="connsiteX19" fmla="*/ 647700 w 697707"/>
                <a:gd name="connsiteY19" fmla="*/ 359568 h 700087"/>
                <a:gd name="connsiteX20" fmla="*/ 661988 w 697707"/>
                <a:gd name="connsiteY20" fmla="*/ 388143 h 700087"/>
                <a:gd name="connsiteX21" fmla="*/ 676275 w 697707"/>
                <a:gd name="connsiteY21" fmla="*/ 423862 h 700087"/>
                <a:gd name="connsiteX22" fmla="*/ 688182 w 697707"/>
                <a:gd name="connsiteY22" fmla="*/ 471487 h 700087"/>
                <a:gd name="connsiteX23" fmla="*/ 697707 w 697707"/>
                <a:gd name="connsiteY23" fmla="*/ 540543 h 700087"/>
                <a:gd name="connsiteX24" fmla="*/ 695325 w 697707"/>
                <a:gd name="connsiteY24" fmla="*/ 576262 h 700087"/>
                <a:gd name="connsiteX25" fmla="*/ 685800 w 697707"/>
                <a:gd name="connsiteY25" fmla="*/ 621506 h 700087"/>
                <a:gd name="connsiteX26" fmla="*/ 676275 w 697707"/>
                <a:gd name="connsiteY26" fmla="*/ 654843 h 700087"/>
                <a:gd name="connsiteX27" fmla="*/ 654844 w 697707"/>
                <a:gd name="connsiteY27" fmla="*/ 685800 h 700087"/>
                <a:gd name="connsiteX28" fmla="*/ 640557 w 697707"/>
                <a:gd name="connsiteY28" fmla="*/ 695325 h 700087"/>
                <a:gd name="connsiteX29" fmla="*/ 623888 w 697707"/>
                <a:gd name="connsiteY29" fmla="*/ 700087 h 700087"/>
                <a:gd name="connsiteX30" fmla="*/ 614363 w 697707"/>
                <a:gd name="connsiteY30" fmla="*/ 700087 h 700087"/>
                <a:gd name="connsiteX31" fmla="*/ 583407 w 697707"/>
                <a:gd name="connsiteY31" fmla="*/ 688181 h 700087"/>
                <a:gd name="connsiteX32" fmla="*/ 561975 w 697707"/>
                <a:gd name="connsiteY32" fmla="*/ 676275 h 700087"/>
                <a:gd name="connsiteX33" fmla="*/ 542925 w 697707"/>
                <a:gd name="connsiteY33" fmla="*/ 657225 h 700087"/>
                <a:gd name="connsiteX34" fmla="*/ 507207 w 697707"/>
                <a:gd name="connsiteY34" fmla="*/ 609600 h 700087"/>
                <a:gd name="connsiteX35" fmla="*/ 431007 w 697707"/>
                <a:gd name="connsiteY35" fmla="*/ 497681 h 700087"/>
                <a:gd name="connsiteX36" fmla="*/ 316707 w 697707"/>
                <a:gd name="connsiteY36" fmla="*/ 338137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7707" h="700087">
                  <a:moveTo>
                    <a:pt x="316707" y="338137"/>
                  </a:moveTo>
                  <a:lnTo>
                    <a:pt x="228600" y="230981"/>
                  </a:lnTo>
                  <a:lnTo>
                    <a:pt x="154782" y="152400"/>
                  </a:lnTo>
                  <a:lnTo>
                    <a:pt x="88107" y="92868"/>
                  </a:lnTo>
                  <a:lnTo>
                    <a:pt x="0" y="16668"/>
                  </a:lnTo>
                  <a:lnTo>
                    <a:pt x="0" y="0"/>
                  </a:lnTo>
                  <a:lnTo>
                    <a:pt x="121444" y="26193"/>
                  </a:lnTo>
                  <a:lnTo>
                    <a:pt x="192882" y="47625"/>
                  </a:lnTo>
                  <a:lnTo>
                    <a:pt x="240507" y="64293"/>
                  </a:lnTo>
                  <a:lnTo>
                    <a:pt x="292894" y="88106"/>
                  </a:lnTo>
                  <a:lnTo>
                    <a:pt x="330994" y="109537"/>
                  </a:lnTo>
                  <a:lnTo>
                    <a:pt x="378619" y="133350"/>
                  </a:lnTo>
                  <a:lnTo>
                    <a:pt x="421482" y="157162"/>
                  </a:lnTo>
                  <a:lnTo>
                    <a:pt x="478632" y="195262"/>
                  </a:lnTo>
                  <a:lnTo>
                    <a:pt x="533400" y="233362"/>
                  </a:lnTo>
                  <a:lnTo>
                    <a:pt x="569119" y="259556"/>
                  </a:lnTo>
                  <a:lnTo>
                    <a:pt x="585788" y="276225"/>
                  </a:lnTo>
                  <a:lnTo>
                    <a:pt x="614363" y="307181"/>
                  </a:lnTo>
                  <a:lnTo>
                    <a:pt x="628650" y="326231"/>
                  </a:lnTo>
                  <a:lnTo>
                    <a:pt x="647700" y="359568"/>
                  </a:lnTo>
                  <a:lnTo>
                    <a:pt x="661988" y="388143"/>
                  </a:lnTo>
                  <a:lnTo>
                    <a:pt x="676275" y="423862"/>
                  </a:lnTo>
                  <a:lnTo>
                    <a:pt x="688182" y="471487"/>
                  </a:lnTo>
                  <a:lnTo>
                    <a:pt x="697707" y="540543"/>
                  </a:lnTo>
                  <a:lnTo>
                    <a:pt x="695325" y="576262"/>
                  </a:lnTo>
                  <a:lnTo>
                    <a:pt x="685800" y="621506"/>
                  </a:lnTo>
                  <a:lnTo>
                    <a:pt x="676275" y="654843"/>
                  </a:lnTo>
                  <a:lnTo>
                    <a:pt x="654844" y="685800"/>
                  </a:lnTo>
                  <a:lnTo>
                    <a:pt x="640557" y="695325"/>
                  </a:lnTo>
                  <a:lnTo>
                    <a:pt x="623888" y="700087"/>
                  </a:lnTo>
                  <a:lnTo>
                    <a:pt x="614363" y="700087"/>
                  </a:lnTo>
                  <a:lnTo>
                    <a:pt x="583407" y="688181"/>
                  </a:lnTo>
                  <a:lnTo>
                    <a:pt x="561975" y="676275"/>
                  </a:lnTo>
                  <a:lnTo>
                    <a:pt x="542925" y="657225"/>
                  </a:lnTo>
                  <a:lnTo>
                    <a:pt x="507207" y="609600"/>
                  </a:lnTo>
                  <a:lnTo>
                    <a:pt x="431007" y="497681"/>
                  </a:lnTo>
                  <a:lnTo>
                    <a:pt x="31670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9A139CD-A893-DE4F-8D41-21FC272E0551}"/>
                </a:ext>
              </a:extLst>
            </p:cNvPr>
            <p:cNvSpPr/>
            <p:nvPr/>
          </p:nvSpPr>
          <p:spPr>
            <a:xfrm>
              <a:off x="4789488" y="3789363"/>
              <a:ext cx="2640012" cy="534987"/>
            </a:xfrm>
            <a:custGeom>
              <a:avLst/>
              <a:gdLst>
                <a:gd name="connsiteX0" fmla="*/ 759619 w 2640806"/>
                <a:gd name="connsiteY0" fmla="*/ 223837 h 535781"/>
                <a:gd name="connsiteX1" fmla="*/ 1054894 w 2640806"/>
                <a:gd name="connsiteY1" fmla="*/ 173831 h 535781"/>
                <a:gd name="connsiteX2" fmla="*/ 1364456 w 2640806"/>
                <a:gd name="connsiteY2" fmla="*/ 126206 h 535781"/>
                <a:gd name="connsiteX3" fmla="*/ 1497806 w 2640806"/>
                <a:gd name="connsiteY3" fmla="*/ 107156 h 535781"/>
                <a:gd name="connsiteX4" fmla="*/ 1735931 w 2640806"/>
                <a:gd name="connsiteY4" fmla="*/ 88106 h 535781"/>
                <a:gd name="connsiteX5" fmla="*/ 1952625 w 2640806"/>
                <a:gd name="connsiteY5" fmla="*/ 66675 h 535781"/>
                <a:gd name="connsiteX6" fmla="*/ 2119312 w 2640806"/>
                <a:gd name="connsiteY6" fmla="*/ 42862 h 535781"/>
                <a:gd name="connsiteX7" fmla="*/ 2231231 w 2640806"/>
                <a:gd name="connsiteY7" fmla="*/ 19050 h 535781"/>
                <a:gd name="connsiteX8" fmla="*/ 2250281 w 2640806"/>
                <a:gd name="connsiteY8" fmla="*/ 7144 h 535781"/>
                <a:gd name="connsiteX9" fmla="*/ 2262187 w 2640806"/>
                <a:gd name="connsiteY9" fmla="*/ 2381 h 535781"/>
                <a:gd name="connsiteX10" fmla="*/ 2278856 w 2640806"/>
                <a:gd name="connsiteY10" fmla="*/ 0 h 535781"/>
                <a:gd name="connsiteX11" fmla="*/ 2295525 w 2640806"/>
                <a:gd name="connsiteY11" fmla="*/ 0 h 535781"/>
                <a:gd name="connsiteX12" fmla="*/ 2326481 w 2640806"/>
                <a:gd name="connsiteY12" fmla="*/ 4762 h 535781"/>
                <a:gd name="connsiteX13" fmla="*/ 2381250 w 2640806"/>
                <a:gd name="connsiteY13" fmla="*/ 19050 h 535781"/>
                <a:gd name="connsiteX14" fmla="*/ 2464594 w 2640806"/>
                <a:gd name="connsiteY14" fmla="*/ 54769 h 535781"/>
                <a:gd name="connsiteX15" fmla="*/ 2559844 w 2640806"/>
                <a:gd name="connsiteY15" fmla="*/ 102394 h 535781"/>
                <a:gd name="connsiteX16" fmla="*/ 2583656 w 2640806"/>
                <a:gd name="connsiteY16" fmla="*/ 121444 h 535781"/>
                <a:gd name="connsiteX17" fmla="*/ 2612231 w 2640806"/>
                <a:gd name="connsiteY17" fmla="*/ 150019 h 535781"/>
                <a:gd name="connsiteX18" fmla="*/ 2626519 w 2640806"/>
                <a:gd name="connsiteY18" fmla="*/ 166687 h 535781"/>
                <a:gd name="connsiteX19" fmla="*/ 2638425 w 2640806"/>
                <a:gd name="connsiteY19" fmla="*/ 190500 h 535781"/>
                <a:gd name="connsiteX20" fmla="*/ 2640806 w 2640806"/>
                <a:gd name="connsiteY20" fmla="*/ 204787 h 535781"/>
                <a:gd name="connsiteX21" fmla="*/ 2636044 w 2640806"/>
                <a:gd name="connsiteY21" fmla="*/ 223837 h 535781"/>
                <a:gd name="connsiteX22" fmla="*/ 2619375 w 2640806"/>
                <a:gd name="connsiteY22" fmla="*/ 242887 h 535781"/>
                <a:gd name="connsiteX23" fmla="*/ 2588419 w 2640806"/>
                <a:gd name="connsiteY23" fmla="*/ 254794 h 535781"/>
                <a:gd name="connsiteX24" fmla="*/ 2524125 w 2640806"/>
                <a:gd name="connsiteY24" fmla="*/ 266700 h 535781"/>
                <a:gd name="connsiteX25" fmla="*/ 2471737 w 2640806"/>
                <a:gd name="connsiteY25" fmla="*/ 264319 h 535781"/>
                <a:gd name="connsiteX26" fmla="*/ 2395537 w 2640806"/>
                <a:gd name="connsiteY26" fmla="*/ 257175 h 535781"/>
                <a:gd name="connsiteX27" fmla="*/ 2243137 w 2640806"/>
                <a:gd name="connsiteY27" fmla="*/ 247650 h 535781"/>
                <a:gd name="connsiteX28" fmla="*/ 2066925 w 2640806"/>
                <a:gd name="connsiteY28" fmla="*/ 252412 h 535781"/>
                <a:gd name="connsiteX29" fmla="*/ 1828800 w 2640806"/>
                <a:gd name="connsiteY29" fmla="*/ 273844 h 535781"/>
                <a:gd name="connsiteX30" fmla="*/ 1681162 w 2640806"/>
                <a:gd name="connsiteY30" fmla="*/ 295275 h 535781"/>
                <a:gd name="connsiteX31" fmla="*/ 1352550 w 2640806"/>
                <a:gd name="connsiteY31" fmla="*/ 321469 h 535781"/>
                <a:gd name="connsiteX32" fmla="*/ 1164431 w 2640806"/>
                <a:gd name="connsiteY32" fmla="*/ 347662 h 535781"/>
                <a:gd name="connsiteX33" fmla="*/ 1026319 w 2640806"/>
                <a:gd name="connsiteY33" fmla="*/ 371475 h 535781"/>
                <a:gd name="connsiteX34" fmla="*/ 864394 w 2640806"/>
                <a:gd name="connsiteY34" fmla="*/ 407194 h 535781"/>
                <a:gd name="connsiteX35" fmla="*/ 666750 w 2640806"/>
                <a:gd name="connsiteY35" fmla="*/ 464344 h 535781"/>
                <a:gd name="connsiteX36" fmla="*/ 554831 w 2640806"/>
                <a:gd name="connsiteY36" fmla="*/ 504825 h 535781"/>
                <a:gd name="connsiteX37" fmla="*/ 507206 w 2640806"/>
                <a:gd name="connsiteY37" fmla="*/ 523875 h 535781"/>
                <a:gd name="connsiteX38" fmla="*/ 478631 w 2640806"/>
                <a:gd name="connsiteY38" fmla="*/ 531019 h 535781"/>
                <a:gd name="connsiteX39" fmla="*/ 450056 w 2640806"/>
                <a:gd name="connsiteY39" fmla="*/ 535781 h 535781"/>
                <a:gd name="connsiteX40" fmla="*/ 411956 w 2640806"/>
                <a:gd name="connsiteY40" fmla="*/ 531019 h 535781"/>
                <a:gd name="connsiteX41" fmla="*/ 352425 w 2640806"/>
                <a:gd name="connsiteY41" fmla="*/ 516731 h 535781"/>
                <a:gd name="connsiteX42" fmla="*/ 261937 w 2640806"/>
                <a:gd name="connsiteY42" fmla="*/ 478631 h 535781"/>
                <a:gd name="connsiteX43" fmla="*/ 157162 w 2640806"/>
                <a:gd name="connsiteY43" fmla="*/ 414337 h 535781"/>
                <a:gd name="connsiteX44" fmla="*/ 100012 w 2640806"/>
                <a:gd name="connsiteY44" fmla="*/ 373856 h 535781"/>
                <a:gd name="connsiteX45" fmla="*/ 38100 w 2640806"/>
                <a:gd name="connsiteY45" fmla="*/ 326231 h 535781"/>
                <a:gd name="connsiteX46" fmla="*/ 21431 w 2640806"/>
                <a:gd name="connsiteY46" fmla="*/ 309562 h 535781"/>
                <a:gd name="connsiteX47" fmla="*/ 7144 w 2640806"/>
                <a:gd name="connsiteY47" fmla="*/ 290512 h 535781"/>
                <a:gd name="connsiteX48" fmla="*/ 2381 w 2640806"/>
                <a:gd name="connsiteY48" fmla="*/ 271462 h 535781"/>
                <a:gd name="connsiteX49" fmla="*/ 0 w 2640806"/>
                <a:gd name="connsiteY49" fmla="*/ 254794 h 535781"/>
                <a:gd name="connsiteX50" fmla="*/ 2381 w 2640806"/>
                <a:gd name="connsiteY50" fmla="*/ 240506 h 535781"/>
                <a:gd name="connsiteX51" fmla="*/ 14287 w 2640806"/>
                <a:gd name="connsiteY51" fmla="*/ 233362 h 535781"/>
                <a:gd name="connsiteX52" fmla="*/ 30956 w 2640806"/>
                <a:gd name="connsiteY52" fmla="*/ 228600 h 535781"/>
                <a:gd name="connsiteX53" fmla="*/ 52387 w 2640806"/>
                <a:gd name="connsiteY53" fmla="*/ 230981 h 535781"/>
                <a:gd name="connsiteX54" fmla="*/ 104775 w 2640806"/>
                <a:gd name="connsiteY54" fmla="*/ 250031 h 535781"/>
                <a:gd name="connsiteX55" fmla="*/ 138112 w 2640806"/>
                <a:gd name="connsiteY55" fmla="*/ 261937 h 535781"/>
                <a:gd name="connsiteX56" fmla="*/ 190500 w 2640806"/>
                <a:gd name="connsiteY56" fmla="*/ 276225 h 535781"/>
                <a:gd name="connsiteX57" fmla="*/ 285750 w 2640806"/>
                <a:gd name="connsiteY57" fmla="*/ 285750 h 535781"/>
                <a:gd name="connsiteX58" fmla="*/ 381000 w 2640806"/>
                <a:gd name="connsiteY58" fmla="*/ 288131 h 535781"/>
                <a:gd name="connsiteX59" fmla="*/ 421481 w 2640806"/>
                <a:gd name="connsiteY59" fmla="*/ 285750 h 535781"/>
                <a:gd name="connsiteX60" fmla="*/ 511969 w 2640806"/>
                <a:gd name="connsiteY60" fmla="*/ 264319 h 535781"/>
                <a:gd name="connsiteX61" fmla="*/ 759619 w 2640806"/>
                <a:gd name="connsiteY61" fmla="*/ 223837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40806" h="535781">
                  <a:moveTo>
                    <a:pt x="759619" y="223837"/>
                  </a:moveTo>
                  <a:lnTo>
                    <a:pt x="1054894" y="173831"/>
                  </a:lnTo>
                  <a:lnTo>
                    <a:pt x="1364456" y="126206"/>
                  </a:lnTo>
                  <a:lnTo>
                    <a:pt x="1497806" y="107156"/>
                  </a:lnTo>
                  <a:lnTo>
                    <a:pt x="1735931" y="88106"/>
                  </a:lnTo>
                  <a:lnTo>
                    <a:pt x="1952625" y="66675"/>
                  </a:lnTo>
                  <a:lnTo>
                    <a:pt x="2119312" y="42862"/>
                  </a:lnTo>
                  <a:lnTo>
                    <a:pt x="2231231" y="19050"/>
                  </a:lnTo>
                  <a:lnTo>
                    <a:pt x="2250281" y="7144"/>
                  </a:lnTo>
                  <a:lnTo>
                    <a:pt x="2262187" y="2381"/>
                  </a:lnTo>
                  <a:lnTo>
                    <a:pt x="2278856" y="0"/>
                  </a:lnTo>
                  <a:lnTo>
                    <a:pt x="2295525" y="0"/>
                  </a:lnTo>
                  <a:lnTo>
                    <a:pt x="2326481" y="4762"/>
                  </a:lnTo>
                  <a:lnTo>
                    <a:pt x="2381250" y="19050"/>
                  </a:lnTo>
                  <a:lnTo>
                    <a:pt x="2464594" y="54769"/>
                  </a:lnTo>
                  <a:lnTo>
                    <a:pt x="2559844" y="102394"/>
                  </a:lnTo>
                  <a:lnTo>
                    <a:pt x="2583656" y="121444"/>
                  </a:lnTo>
                  <a:lnTo>
                    <a:pt x="2612231" y="150019"/>
                  </a:lnTo>
                  <a:lnTo>
                    <a:pt x="2626519" y="166687"/>
                  </a:lnTo>
                  <a:lnTo>
                    <a:pt x="2638425" y="190500"/>
                  </a:lnTo>
                  <a:lnTo>
                    <a:pt x="2640806" y="204787"/>
                  </a:lnTo>
                  <a:lnTo>
                    <a:pt x="2636044" y="223837"/>
                  </a:lnTo>
                  <a:lnTo>
                    <a:pt x="2619375" y="242887"/>
                  </a:lnTo>
                  <a:lnTo>
                    <a:pt x="2588419" y="254794"/>
                  </a:lnTo>
                  <a:lnTo>
                    <a:pt x="2524125" y="266700"/>
                  </a:lnTo>
                  <a:lnTo>
                    <a:pt x="2471737" y="264319"/>
                  </a:lnTo>
                  <a:lnTo>
                    <a:pt x="2395537" y="257175"/>
                  </a:lnTo>
                  <a:lnTo>
                    <a:pt x="2243137" y="247650"/>
                  </a:lnTo>
                  <a:lnTo>
                    <a:pt x="2066925" y="252412"/>
                  </a:lnTo>
                  <a:lnTo>
                    <a:pt x="1828800" y="273844"/>
                  </a:lnTo>
                  <a:lnTo>
                    <a:pt x="1681162" y="295275"/>
                  </a:lnTo>
                  <a:lnTo>
                    <a:pt x="1352550" y="321469"/>
                  </a:lnTo>
                  <a:lnTo>
                    <a:pt x="1164431" y="347662"/>
                  </a:lnTo>
                  <a:lnTo>
                    <a:pt x="1026319" y="371475"/>
                  </a:lnTo>
                  <a:lnTo>
                    <a:pt x="864394" y="407194"/>
                  </a:lnTo>
                  <a:lnTo>
                    <a:pt x="666750" y="464344"/>
                  </a:lnTo>
                  <a:lnTo>
                    <a:pt x="554831" y="504825"/>
                  </a:lnTo>
                  <a:lnTo>
                    <a:pt x="507206" y="523875"/>
                  </a:lnTo>
                  <a:lnTo>
                    <a:pt x="478631" y="531019"/>
                  </a:lnTo>
                  <a:lnTo>
                    <a:pt x="450056" y="535781"/>
                  </a:lnTo>
                  <a:lnTo>
                    <a:pt x="411956" y="531019"/>
                  </a:lnTo>
                  <a:lnTo>
                    <a:pt x="352425" y="516731"/>
                  </a:lnTo>
                  <a:lnTo>
                    <a:pt x="261937" y="478631"/>
                  </a:lnTo>
                  <a:lnTo>
                    <a:pt x="157162" y="414337"/>
                  </a:lnTo>
                  <a:lnTo>
                    <a:pt x="100012" y="373856"/>
                  </a:lnTo>
                  <a:lnTo>
                    <a:pt x="38100" y="326231"/>
                  </a:lnTo>
                  <a:lnTo>
                    <a:pt x="21431" y="309562"/>
                  </a:lnTo>
                  <a:lnTo>
                    <a:pt x="7144" y="290512"/>
                  </a:lnTo>
                  <a:lnTo>
                    <a:pt x="2381" y="271462"/>
                  </a:lnTo>
                  <a:lnTo>
                    <a:pt x="0" y="254794"/>
                  </a:lnTo>
                  <a:lnTo>
                    <a:pt x="2381" y="240506"/>
                  </a:lnTo>
                  <a:lnTo>
                    <a:pt x="14287" y="233362"/>
                  </a:lnTo>
                  <a:lnTo>
                    <a:pt x="30956" y="228600"/>
                  </a:lnTo>
                  <a:lnTo>
                    <a:pt x="52387" y="230981"/>
                  </a:lnTo>
                  <a:lnTo>
                    <a:pt x="104775" y="250031"/>
                  </a:lnTo>
                  <a:lnTo>
                    <a:pt x="138112" y="261937"/>
                  </a:lnTo>
                  <a:lnTo>
                    <a:pt x="190500" y="276225"/>
                  </a:lnTo>
                  <a:lnTo>
                    <a:pt x="285750" y="285750"/>
                  </a:lnTo>
                  <a:lnTo>
                    <a:pt x="381000" y="288131"/>
                  </a:lnTo>
                  <a:cubicBezTo>
                    <a:pt x="419892" y="285700"/>
                    <a:pt x="406375" y="285750"/>
                    <a:pt x="421481" y="285750"/>
                  </a:cubicBezTo>
                  <a:lnTo>
                    <a:pt x="511969" y="264319"/>
                  </a:lnTo>
                  <a:lnTo>
                    <a:pt x="75961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035B7C6-9FF8-4543-8364-C30D85CBBBB9}"/>
                </a:ext>
              </a:extLst>
            </p:cNvPr>
            <p:cNvSpPr/>
            <p:nvPr/>
          </p:nvSpPr>
          <p:spPr>
            <a:xfrm rot="16200000">
              <a:off x="4086225" y="3513138"/>
              <a:ext cx="4491038" cy="519112"/>
            </a:xfrm>
            <a:custGeom>
              <a:avLst/>
              <a:gdLst>
                <a:gd name="connsiteX0" fmla="*/ 2542032 w 4491533"/>
                <a:gd name="connsiteY0" fmla="*/ 193853 h 519379"/>
                <a:gd name="connsiteX1" fmla="*/ 3032151 w 4491533"/>
                <a:gd name="connsiteY1" fmla="*/ 193853 h 519379"/>
                <a:gd name="connsiteX2" fmla="*/ 3394253 w 4491533"/>
                <a:gd name="connsiteY2" fmla="*/ 193853 h 519379"/>
                <a:gd name="connsiteX3" fmla="*/ 3547872 w 4491533"/>
                <a:gd name="connsiteY3" fmla="*/ 193853 h 519379"/>
                <a:gd name="connsiteX4" fmla="*/ 3716122 w 4491533"/>
                <a:gd name="connsiteY4" fmla="*/ 193853 h 519379"/>
                <a:gd name="connsiteX5" fmla="*/ 3880714 w 4491533"/>
                <a:gd name="connsiteY5" fmla="*/ 193853 h 519379"/>
                <a:gd name="connsiteX6" fmla="*/ 3946551 w 4491533"/>
                <a:gd name="connsiteY6" fmla="*/ 193853 h 519379"/>
                <a:gd name="connsiteX7" fmla="*/ 4045306 w 4491533"/>
                <a:gd name="connsiteY7" fmla="*/ 193853 h 519379"/>
                <a:gd name="connsiteX8" fmla="*/ 4085539 w 4491533"/>
                <a:gd name="connsiteY8" fmla="*/ 190195 h 519379"/>
                <a:gd name="connsiteX9" fmla="*/ 4140403 w 4491533"/>
                <a:gd name="connsiteY9" fmla="*/ 182880 h 519379"/>
                <a:gd name="connsiteX10" fmla="*/ 4202583 w 4491533"/>
                <a:gd name="connsiteY10" fmla="*/ 168249 h 519379"/>
                <a:gd name="connsiteX11" fmla="*/ 4246474 w 4491533"/>
                <a:gd name="connsiteY11" fmla="*/ 153619 h 519379"/>
                <a:gd name="connsiteX12" fmla="*/ 4290365 w 4491533"/>
                <a:gd name="connsiteY12" fmla="*/ 135331 h 519379"/>
                <a:gd name="connsiteX13" fmla="*/ 4345229 w 4491533"/>
                <a:gd name="connsiteY13" fmla="*/ 102413 h 519379"/>
                <a:gd name="connsiteX14" fmla="*/ 4389120 w 4491533"/>
                <a:gd name="connsiteY14" fmla="*/ 69494 h 519379"/>
                <a:gd name="connsiteX15" fmla="*/ 4443984 w 4491533"/>
                <a:gd name="connsiteY15" fmla="*/ 18288 h 519379"/>
                <a:gd name="connsiteX16" fmla="*/ 4465930 w 4491533"/>
                <a:gd name="connsiteY16" fmla="*/ 0 h 519379"/>
                <a:gd name="connsiteX17" fmla="*/ 4476903 w 4491533"/>
                <a:gd name="connsiteY17" fmla="*/ 0 h 519379"/>
                <a:gd name="connsiteX18" fmla="*/ 4484218 w 4491533"/>
                <a:gd name="connsiteY18" fmla="*/ 7315 h 519379"/>
                <a:gd name="connsiteX19" fmla="*/ 4491533 w 4491533"/>
                <a:gd name="connsiteY19" fmla="*/ 18288 h 519379"/>
                <a:gd name="connsiteX20" fmla="*/ 4491533 w 4491533"/>
                <a:gd name="connsiteY20" fmla="*/ 47549 h 519379"/>
                <a:gd name="connsiteX21" fmla="*/ 4484218 w 4491533"/>
                <a:gd name="connsiteY21" fmla="*/ 117043 h 519379"/>
                <a:gd name="connsiteX22" fmla="*/ 4469587 w 4491533"/>
                <a:gd name="connsiteY22" fmla="*/ 179222 h 519379"/>
                <a:gd name="connsiteX23" fmla="*/ 4418381 w 4491533"/>
                <a:gd name="connsiteY23" fmla="*/ 292608 h 519379"/>
                <a:gd name="connsiteX24" fmla="*/ 4348887 w 4491533"/>
                <a:gd name="connsiteY24" fmla="*/ 427939 h 519379"/>
                <a:gd name="connsiteX25" fmla="*/ 4304995 w 4491533"/>
                <a:gd name="connsiteY25" fmla="*/ 486461 h 519379"/>
                <a:gd name="connsiteX26" fmla="*/ 4275735 w 4491533"/>
                <a:gd name="connsiteY26" fmla="*/ 508406 h 519379"/>
                <a:gd name="connsiteX27" fmla="*/ 4242816 w 4491533"/>
                <a:gd name="connsiteY27" fmla="*/ 519379 h 519379"/>
                <a:gd name="connsiteX28" fmla="*/ 4195267 w 4491533"/>
                <a:gd name="connsiteY28" fmla="*/ 512064 h 519379"/>
                <a:gd name="connsiteX29" fmla="*/ 4100170 w 4491533"/>
                <a:gd name="connsiteY29" fmla="*/ 486461 h 519379"/>
                <a:gd name="connsiteX30" fmla="*/ 3862426 w 4491533"/>
                <a:gd name="connsiteY30" fmla="*/ 468173 h 519379"/>
                <a:gd name="connsiteX31" fmla="*/ 3573475 w 4491533"/>
                <a:gd name="connsiteY31" fmla="*/ 446227 h 519379"/>
                <a:gd name="connsiteX32" fmla="*/ 3200400 w 4491533"/>
                <a:gd name="connsiteY32" fmla="*/ 438912 h 519379"/>
                <a:gd name="connsiteX33" fmla="*/ 2816352 w 4491533"/>
                <a:gd name="connsiteY33" fmla="*/ 438912 h 519379"/>
                <a:gd name="connsiteX34" fmla="*/ 2168957 w 4491533"/>
                <a:gd name="connsiteY34" fmla="*/ 438912 h 519379"/>
                <a:gd name="connsiteX35" fmla="*/ 2117751 w 4491533"/>
                <a:gd name="connsiteY35" fmla="*/ 438912 h 519379"/>
                <a:gd name="connsiteX36" fmla="*/ 1404519 w 4491533"/>
                <a:gd name="connsiteY36" fmla="*/ 438912 h 519379"/>
                <a:gd name="connsiteX37" fmla="*/ 1126541 w 4491533"/>
                <a:gd name="connsiteY37" fmla="*/ 438912 h 519379"/>
                <a:gd name="connsiteX38" fmla="*/ 892455 w 4491533"/>
                <a:gd name="connsiteY38" fmla="*/ 438912 h 519379"/>
                <a:gd name="connsiteX39" fmla="*/ 654711 w 4491533"/>
                <a:gd name="connsiteY39" fmla="*/ 438912 h 519379"/>
                <a:gd name="connsiteX40" fmla="*/ 442570 w 4491533"/>
                <a:gd name="connsiteY40" fmla="*/ 438912 h 519379"/>
                <a:gd name="connsiteX41" fmla="*/ 248717 w 4491533"/>
                <a:gd name="connsiteY41" fmla="*/ 431597 h 519379"/>
                <a:gd name="connsiteX42" fmla="*/ 164592 w 4491533"/>
                <a:gd name="connsiteY42" fmla="*/ 416966 h 519379"/>
                <a:gd name="connsiteX43" fmla="*/ 91440 w 4491533"/>
                <a:gd name="connsiteY43" fmla="*/ 398678 h 519379"/>
                <a:gd name="connsiteX44" fmla="*/ 40234 w 4491533"/>
                <a:gd name="connsiteY44" fmla="*/ 384048 h 519379"/>
                <a:gd name="connsiteX45" fmla="*/ 21946 w 4491533"/>
                <a:gd name="connsiteY45" fmla="*/ 373075 h 519379"/>
                <a:gd name="connsiteX46" fmla="*/ 0 w 4491533"/>
                <a:gd name="connsiteY46" fmla="*/ 354787 h 519379"/>
                <a:gd name="connsiteX47" fmla="*/ 0 w 4491533"/>
                <a:gd name="connsiteY47" fmla="*/ 343814 h 519379"/>
                <a:gd name="connsiteX48" fmla="*/ 21946 w 4491533"/>
                <a:gd name="connsiteY48" fmla="*/ 318211 h 519379"/>
                <a:gd name="connsiteX49" fmla="*/ 47549 w 4491533"/>
                <a:gd name="connsiteY49" fmla="*/ 303581 h 519379"/>
                <a:gd name="connsiteX50" fmla="*/ 109728 w 4491533"/>
                <a:gd name="connsiteY50" fmla="*/ 277977 h 519379"/>
                <a:gd name="connsiteX51" fmla="*/ 197511 w 4491533"/>
                <a:gd name="connsiteY51" fmla="*/ 256032 h 519379"/>
                <a:gd name="connsiteX52" fmla="*/ 303581 w 4491533"/>
                <a:gd name="connsiteY52" fmla="*/ 234086 h 519379"/>
                <a:gd name="connsiteX53" fmla="*/ 384048 w 4491533"/>
                <a:gd name="connsiteY53" fmla="*/ 223113 h 519379"/>
                <a:gd name="connsiteX54" fmla="*/ 552298 w 4491533"/>
                <a:gd name="connsiteY54" fmla="*/ 215798 h 519379"/>
                <a:gd name="connsiteX55" fmla="*/ 768096 w 4491533"/>
                <a:gd name="connsiteY55" fmla="*/ 212141 h 519379"/>
                <a:gd name="connsiteX56" fmla="*/ 1071677 w 4491533"/>
                <a:gd name="connsiteY56" fmla="*/ 208483 h 519379"/>
                <a:gd name="connsiteX57" fmla="*/ 1378915 w 4491533"/>
                <a:gd name="connsiteY57" fmla="*/ 201168 h 519379"/>
                <a:gd name="connsiteX58" fmla="*/ 1722730 w 4491533"/>
                <a:gd name="connsiteY58" fmla="*/ 197510 h 519379"/>
                <a:gd name="connsiteX59" fmla="*/ 2542032 w 4491533"/>
                <a:gd name="connsiteY59" fmla="*/ 193853 h 51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91533" h="519379">
                  <a:moveTo>
                    <a:pt x="2542032" y="193853"/>
                  </a:moveTo>
                  <a:lnTo>
                    <a:pt x="3032151" y="193853"/>
                  </a:lnTo>
                  <a:lnTo>
                    <a:pt x="3394253" y="193853"/>
                  </a:lnTo>
                  <a:lnTo>
                    <a:pt x="3547872" y="193853"/>
                  </a:lnTo>
                  <a:lnTo>
                    <a:pt x="3716122" y="193853"/>
                  </a:lnTo>
                  <a:lnTo>
                    <a:pt x="3880714" y="193853"/>
                  </a:lnTo>
                  <a:lnTo>
                    <a:pt x="3946551" y="193853"/>
                  </a:lnTo>
                  <a:lnTo>
                    <a:pt x="4045306" y="193853"/>
                  </a:lnTo>
                  <a:lnTo>
                    <a:pt x="4085539" y="190195"/>
                  </a:lnTo>
                  <a:lnTo>
                    <a:pt x="4140403" y="182880"/>
                  </a:lnTo>
                  <a:lnTo>
                    <a:pt x="4202583" y="168249"/>
                  </a:lnTo>
                  <a:lnTo>
                    <a:pt x="4246474" y="153619"/>
                  </a:lnTo>
                  <a:lnTo>
                    <a:pt x="4290365" y="135331"/>
                  </a:lnTo>
                  <a:lnTo>
                    <a:pt x="4345229" y="102413"/>
                  </a:lnTo>
                  <a:lnTo>
                    <a:pt x="4389120" y="69494"/>
                  </a:lnTo>
                  <a:lnTo>
                    <a:pt x="4443984" y="18288"/>
                  </a:lnTo>
                  <a:lnTo>
                    <a:pt x="4465930" y="0"/>
                  </a:lnTo>
                  <a:lnTo>
                    <a:pt x="4476903" y="0"/>
                  </a:lnTo>
                  <a:lnTo>
                    <a:pt x="4484218" y="7315"/>
                  </a:lnTo>
                  <a:lnTo>
                    <a:pt x="4491533" y="18288"/>
                  </a:lnTo>
                  <a:lnTo>
                    <a:pt x="4491533" y="47549"/>
                  </a:lnTo>
                  <a:lnTo>
                    <a:pt x="4484218" y="117043"/>
                  </a:lnTo>
                  <a:lnTo>
                    <a:pt x="4469587" y="179222"/>
                  </a:lnTo>
                  <a:lnTo>
                    <a:pt x="4418381" y="292608"/>
                  </a:lnTo>
                  <a:lnTo>
                    <a:pt x="4348887" y="427939"/>
                  </a:lnTo>
                  <a:lnTo>
                    <a:pt x="4304995" y="486461"/>
                  </a:lnTo>
                  <a:lnTo>
                    <a:pt x="4275735" y="508406"/>
                  </a:lnTo>
                  <a:lnTo>
                    <a:pt x="4242816" y="519379"/>
                  </a:lnTo>
                  <a:lnTo>
                    <a:pt x="4195267" y="512064"/>
                  </a:lnTo>
                  <a:lnTo>
                    <a:pt x="4100170" y="486461"/>
                  </a:lnTo>
                  <a:lnTo>
                    <a:pt x="3862426" y="468173"/>
                  </a:lnTo>
                  <a:lnTo>
                    <a:pt x="3573475" y="446227"/>
                  </a:lnTo>
                  <a:lnTo>
                    <a:pt x="3200400" y="438912"/>
                  </a:lnTo>
                  <a:lnTo>
                    <a:pt x="2816352" y="438912"/>
                  </a:lnTo>
                  <a:lnTo>
                    <a:pt x="2168957" y="438912"/>
                  </a:lnTo>
                  <a:lnTo>
                    <a:pt x="2117751" y="438912"/>
                  </a:lnTo>
                  <a:lnTo>
                    <a:pt x="1404519" y="438912"/>
                  </a:lnTo>
                  <a:lnTo>
                    <a:pt x="1126541" y="438912"/>
                  </a:lnTo>
                  <a:lnTo>
                    <a:pt x="892455" y="438912"/>
                  </a:lnTo>
                  <a:lnTo>
                    <a:pt x="654711" y="438912"/>
                  </a:lnTo>
                  <a:lnTo>
                    <a:pt x="442570" y="438912"/>
                  </a:lnTo>
                  <a:lnTo>
                    <a:pt x="248717" y="431597"/>
                  </a:lnTo>
                  <a:lnTo>
                    <a:pt x="164592" y="416966"/>
                  </a:lnTo>
                  <a:lnTo>
                    <a:pt x="91440" y="398678"/>
                  </a:lnTo>
                  <a:lnTo>
                    <a:pt x="40234" y="384048"/>
                  </a:lnTo>
                  <a:lnTo>
                    <a:pt x="21946" y="373075"/>
                  </a:lnTo>
                  <a:lnTo>
                    <a:pt x="0" y="354787"/>
                  </a:lnTo>
                  <a:lnTo>
                    <a:pt x="0" y="343814"/>
                  </a:lnTo>
                  <a:lnTo>
                    <a:pt x="21946" y="318211"/>
                  </a:lnTo>
                  <a:lnTo>
                    <a:pt x="47549" y="303581"/>
                  </a:lnTo>
                  <a:lnTo>
                    <a:pt x="109728" y="277977"/>
                  </a:lnTo>
                  <a:lnTo>
                    <a:pt x="197511" y="256032"/>
                  </a:lnTo>
                  <a:lnTo>
                    <a:pt x="303581" y="234086"/>
                  </a:lnTo>
                  <a:lnTo>
                    <a:pt x="384048" y="223113"/>
                  </a:lnTo>
                  <a:lnTo>
                    <a:pt x="552298" y="215798"/>
                  </a:lnTo>
                  <a:lnTo>
                    <a:pt x="768096" y="212141"/>
                  </a:lnTo>
                  <a:lnTo>
                    <a:pt x="1071677" y="208483"/>
                  </a:lnTo>
                  <a:lnTo>
                    <a:pt x="1378915" y="201168"/>
                  </a:lnTo>
                  <a:lnTo>
                    <a:pt x="1722730" y="197510"/>
                  </a:lnTo>
                  <a:lnTo>
                    <a:pt x="2542032" y="1938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901504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E80E90B-DCC6-DE47-9A7B-98DDC8AA2EE1}"/>
              </a:ext>
            </a:extLst>
          </p:cNvPr>
          <p:cNvSpPr/>
          <p:nvPr/>
        </p:nvSpPr>
        <p:spPr>
          <a:xfrm>
            <a:off x="3352800" y="1550988"/>
            <a:ext cx="493713" cy="730250"/>
          </a:xfrm>
          <a:custGeom>
            <a:avLst/>
            <a:gdLst>
              <a:gd name="connsiteX0" fmla="*/ 230981 w 492919"/>
              <a:gd name="connsiteY0" fmla="*/ 485775 h 731044"/>
              <a:gd name="connsiteX1" fmla="*/ 223838 w 492919"/>
              <a:gd name="connsiteY1" fmla="*/ 388144 h 731044"/>
              <a:gd name="connsiteX2" fmla="*/ 207169 w 492919"/>
              <a:gd name="connsiteY2" fmla="*/ 314325 h 731044"/>
              <a:gd name="connsiteX3" fmla="*/ 183356 w 492919"/>
              <a:gd name="connsiteY3" fmla="*/ 254794 h 731044"/>
              <a:gd name="connsiteX4" fmla="*/ 152400 w 492919"/>
              <a:gd name="connsiteY4" fmla="*/ 200025 h 731044"/>
              <a:gd name="connsiteX5" fmla="*/ 114300 w 492919"/>
              <a:gd name="connsiteY5" fmla="*/ 150019 h 731044"/>
              <a:gd name="connsiteX6" fmla="*/ 83344 w 492919"/>
              <a:gd name="connsiteY6" fmla="*/ 116681 h 731044"/>
              <a:gd name="connsiteX7" fmla="*/ 42863 w 492919"/>
              <a:gd name="connsiteY7" fmla="*/ 83344 h 731044"/>
              <a:gd name="connsiteX8" fmla="*/ 28575 w 492919"/>
              <a:gd name="connsiteY8" fmla="*/ 76200 h 731044"/>
              <a:gd name="connsiteX9" fmla="*/ 11906 w 492919"/>
              <a:gd name="connsiteY9" fmla="*/ 59531 h 731044"/>
              <a:gd name="connsiteX10" fmla="*/ 0 w 492919"/>
              <a:gd name="connsiteY10" fmla="*/ 40481 h 731044"/>
              <a:gd name="connsiteX11" fmla="*/ 0 w 492919"/>
              <a:gd name="connsiteY11" fmla="*/ 23812 h 731044"/>
              <a:gd name="connsiteX12" fmla="*/ 7144 w 492919"/>
              <a:gd name="connsiteY12" fmla="*/ 9525 h 731044"/>
              <a:gd name="connsiteX13" fmla="*/ 26194 w 492919"/>
              <a:gd name="connsiteY13" fmla="*/ 2381 h 731044"/>
              <a:gd name="connsiteX14" fmla="*/ 66675 w 492919"/>
              <a:gd name="connsiteY14" fmla="*/ 0 h 731044"/>
              <a:gd name="connsiteX15" fmla="*/ 130969 w 492919"/>
              <a:gd name="connsiteY15" fmla="*/ 7144 h 731044"/>
              <a:gd name="connsiteX16" fmla="*/ 195263 w 492919"/>
              <a:gd name="connsiteY16" fmla="*/ 16669 h 731044"/>
              <a:gd name="connsiteX17" fmla="*/ 261938 w 492919"/>
              <a:gd name="connsiteY17" fmla="*/ 40481 h 731044"/>
              <a:gd name="connsiteX18" fmla="*/ 321469 w 492919"/>
              <a:gd name="connsiteY18" fmla="*/ 64294 h 731044"/>
              <a:gd name="connsiteX19" fmla="*/ 388144 w 492919"/>
              <a:gd name="connsiteY19" fmla="*/ 102394 h 731044"/>
              <a:gd name="connsiteX20" fmla="*/ 435769 w 492919"/>
              <a:gd name="connsiteY20" fmla="*/ 135731 h 731044"/>
              <a:gd name="connsiteX21" fmla="*/ 469106 w 492919"/>
              <a:gd name="connsiteY21" fmla="*/ 169069 h 731044"/>
              <a:gd name="connsiteX22" fmla="*/ 485775 w 492919"/>
              <a:gd name="connsiteY22" fmla="*/ 192881 h 731044"/>
              <a:gd name="connsiteX23" fmla="*/ 492919 w 492919"/>
              <a:gd name="connsiteY23" fmla="*/ 216694 h 731044"/>
              <a:gd name="connsiteX24" fmla="*/ 488156 w 492919"/>
              <a:gd name="connsiteY24" fmla="*/ 245269 h 731044"/>
              <a:gd name="connsiteX25" fmla="*/ 473869 w 492919"/>
              <a:gd name="connsiteY25" fmla="*/ 269081 h 731044"/>
              <a:gd name="connsiteX26" fmla="*/ 461963 w 492919"/>
              <a:gd name="connsiteY26" fmla="*/ 307181 h 731044"/>
              <a:gd name="connsiteX27" fmla="*/ 457200 w 492919"/>
              <a:gd name="connsiteY27" fmla="*/ 366712 h 731044"/>
              <a:gd name="connsiteX28" fmla="*/ 452438 w 492919"/>
              <a:gd name="connsiteY28" fmla="*/ 492919 h 731044"/>
              <a:gd name="connsiteX29" fmla="*/ 454819 w 492919"/>
              <a:gd name="connsiteY29" fmla="*/ 676275 h 731044"/>
              <a:gd name="connsiteX30" fmla="*/ 235744 w 492919"/>
              <a:gd name="connsiteY30" fmla="*/ 731044 h 731044"/>
              <a:gd name="connsiteX31" fmla="*/ 230981 w 492919"/>
              <a:gd name="connsiteY31" fmla="*/ 485775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2919" h="731044">
                <a:moveTo>
                  <a:pt x="230981" y="485775"/>
                </a:moveTo>
                <a:lnTo>
                  <a:pt x="223838" y="388144"/>
                </a:lnTo>
                <a:lnTo>
                  <a:pt x="207169" y="314325"/>
                </a:lnTo>
                <a:lnTo>
                  <a:pt x="183356" y="254794"/>
                </a:lnTo>
                <a:lnTo>
                  <a:pt x="152400" y="200025"/>
                </a:lnTo>
                <a:lnTo>
                  <a:pt x="114300" y="150019"/>
                </a:lnTo>
                <a:lnTo>
                  <a:pt x="83344" y="116681"/>
                </a:lnTo>
                <a:lnTo>
                  <a:pt x="42863" y="83344"/>
                </a:lnTo>
                <a:lnTo>
                  <a:pt x="28575" y="76200"/>
                </a:lnTo>
                <a:lnTo>
                  <a:pt x="11906" y="59531"/>
                </a:lnTo>
                <a:lnTo>
                  <a:pt x="0" y="40481"/>
                </a:lnTo>
                <a:lnTo>
                  <a:pt x="0" y="23812"/>
                </a:lnTo>
                <a:lnTo>
                  <a:pt x="7144" y="9525"/>
                </a:lnTo>
                <a:lnTo>
                  <a:pt x="26194" y="2381"/>
                </a:lnTo>
                <a:lnTo>
                  <a:pt x="66675" y="0"/>
                </a:lnTo>
                <a:lnTo>
                  <a:pt x="130969" y="7144"/>
                </a:lnTo>
                <a:lnTo>
                  <a:pt x="195263" y="16669"/>
                </a:lnTo>
                <a:lnTo>
                  <a:pt x="261938" y="40481"/>
                </a:lnTo>
                <a:lnTo>
                  <a:pt x="321469" y="64294"/>
                </a:lnTo>
                <a:lnTo>
                  <a:pt x="388144" y="102394"/>
                </a:lnTo>
                <a:lnTo>
                  <a:pt x="435769" y="135731"/>
                </a:lnTo>
                <a:lnTo>
                  <a:pt x="469106" y="169069"/>
                </a:lnTo>
                <a:lnTo>
                  <a:pt x="485775" y="192881"/>
                </a:lnTo>
                <a:lnTo>
                  <a:pt x="492919" y="216694"/>
                </a:lnTo>
                <a:lnTo>
                  <a:pt x="488156" y="245269"/>
                </a:lnTo>
                <a:lnTo>
                  <a:pt x="473869" y="269081"/>
                </a:lnTo>
                <a:lnTo>
                  <a:pt x="461963" y="307181"/>
                </a:lnTo>
                <a:lnTo>
                  <a:pt x="457200" y="366712"/>
                </a:lnTo>
                <a:lnTo>
                  <a:pt x="452438" y="492919"/>
                </a:lnTo>
                <a:cubicBezTo>
                  <a:pt x="453232" y="554038"/>
                  <a:pt x="454025" y="615156"/>
                  <a:pt x="454819" y="676275"/>
                </a:cubicBezTo>
                <a:lnTo>
                  <a:pt x="235744" y="731044"/>
                </a:lnTo>
                <a:cubicBezTo>
                  <a:pt x="234156" y="650081"/>
                  <a:pt x="232569" y="569119"/>
                  <a:pt x="230981" y="4857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B861F20-F115-B041-AF1A-8CA5CBEB2851}"/>
              </a:ext>
            </a:extLst>
          </p:cNvPr>
          <p:cNvSpPr/>
          <p:nvPr/>
        </p:nvSpPr>
        <p:spPr>
          <a:xfrm>
            <a:off x="2776538" y="3490913"/>
            <a:ext cx="498475" cy="947737"/>
          </a:xfrm>
          <a:custGeom>
            <a:avLst/>
            <a:gdLst>
              <a:gd name="connsiteX0" fmla="*/ 195262 w 497681"/>
              <a:gd name="connsiteY0" fmla="*/ 511968 h 947737"/>
              <a:gd name="connsiteX1" fmla="*/ 176212 w 497681"/>
              <a:gd name="connsiteY1" fmla="*/ 340518 h 947737"/>
              <a:gd name="connsiteX2" fmla="*/ 164306 w 497681"/>
              <a:gd name="connsiteY2" fmla="*/ 266700 h 947737"/>
              <a:gd name="connsiteX3" fmla="*/ 150018 w 497681"/>
              <a:gd name="connsiteY3" fmla="*/ 219075 h 947737"/>
              <a:gd name="connsiteX4" fmla="*/ 133350 w 497681"/>
              <a:gd name="connsiteY4" fmla="*/ 188118 h 947737"/>
              <a:gd name="connsiteX5" fmla="*/ 109537 w 497681"/>
              <a:gd name="connsiteY5" fmla="*/ 154781 h 947737"/>
              <a:gd name="connsiteX6" fmla="*/ 80962 w 497681"/>
              <a:gd name="connsiteY6" fmla="*/ 128587 h 947737"/>
              <a:gd name="connsiteX7" fmla="*/ 47625 w 497681"/>
              <a:gd name="connsiteY7" fmla="*/ 102393 h 947737"/>
              <a:gd name="connsiteX8" fmla="*/ 19050 w 497681"/>
              <a:gd name="connsiteY8" fmla="*/ 85725 h 947737"/>
              <a:gd name="connsiteX9" fmla="*/ 7143 w 497681"/>
              <a:gd name="connsiteY9" fmla="*/ 73818 h 947737"/>
              <a:gd name="connsiteX10" fmla="*/ 0 w 497681"/>
              <a:gd name="connsiteY10" fmla="*/ 47625 h 947737"/>
              <a:gd name="connsiteX11" fmla="*/ 4762 w 497681"/>
              <a:gd name="connsiteY11" fmla="*/ 23812 h 947737"/>
              <a:gd name="connsiteX12" fmla="*/ 16668 w 497681"/>
              <a:gd name="connsiteY12" fmla="*/ 11906 h 947737"/>
              <a:gd name="connsiteX13" fmla="*/ 52387 w 497681"/>
              <a:gd name="connsiteY13" fmla="*/ 2381 h 947737"/>
              <a:gd name="connsiteX14" fmla="*/ 114300 w 497681"/>
              <a:gd name="connsiteY14" fmla="*/ 0 h 947737"/>
              <a:gd name="connsiteX15" fmla="*/ 171450 w 497681"/>
              <a:gd name="connsiteY15" fmla="*/ 0 h 947737"/>
              <a:gd name="connsiteX16" fmla="*/ 238125 w 497681"/>
              <a:gd name="connsiteY16" fmla="*/ 9525 h 947737"/>
              <a:gd name="connsiteX17" fmla="*/ 297656 w 497681"/>
              <a:gd name="connsiteY17" fmla="*/ 23812 h 947737"/>
              <a:gd name="connsiteX18" fmla="*/ 369093 w 497681"/>
              <a:gd name="connsiteY18" fmla="*/ 47625 h 947737"/>
              <a:gd name="connsiteX19" fmla="*/ 364331 w 497681"/>
              <a:gd name="connsiteY19" fmla="*/ 183356 h 947737"/>
              <a:gd name="connsiteX20" fmla="*/ 428625 w 497681"/>
              <a:gd name="connsiteY20" fmla="*/ 695325 h 947737"/>
              <a:gd name="connsiteX21" fmla="*/ 497681 w 497681"/>
              <a:gd name="connsiteY21" fmla="*/ 900112 h 947737"/>
              <a:gd name="connsiteX22" fmla="*/ 385762 w 497681"/>
              <a:gd name="connsiteY22" fmla="*/ 947737 h 947737"/>
              <a:gd name="connsiteX23" fmla="*/ 361950 w 497681"/>
              <a:gd name="connsiteY23" fmla="*/ 945356 h 947737"/>
              <a:gd name="connsiteX24" fmla="*/ 321468 w 497681"/>
              <a:gd name="connsiteY24" fmla="*/ 931068 h 947737"/>
              <a:gd name="connsiteX25" fmla="*/ 288131 w 497681"/>
              <a:gd name="connsiteY25" fmla="*/ 897731 h 947737"/>
              <a:gd name="connsiteX26" fmla="*/ 235743 w 497681"/>
              <a:gd name="connsiteY26" fmla="*/ 826293 h 947737"/>
              <a:gd name="connsiteX27" fmla="*/ 223837 w 497681"/>
              <a:gd name="connsiteY27" fmla="*/ 792956 h 947737"/>
              <a:gd name="connsiteX28" fmla="*/ 219075 w 497681"/>
              <a:gd name="connsiteY28" fmla="*/ 728662 h 947737"/>
              <a:gd name="connsiteX29" fmla="*/ 195262 w 497681"/>
              <a:gd name="connsiteY29" fmla="*/ 511968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681" h="947737">
                <a:moveTo>
                  <a:pt x="195262" y="511968"/>
                </a:moveTo>
                <a:lnTo>
                  <a:pt x="176212" y="340518"/>
                </a:lnTo>
                <a:lnTo>
                  <a:pt x="164306" y="266700"/>
                </a:lnTo>
                <a:lnTo>
                  <a:pt x="150018" y="219075"/>
                </a:lnTo>
                <a:lnTo>
                  <a:pt x="133350" y="188118"/>
                </a:lnTo>
                <a:lnTo>
                  <a:pt x="109537" y="154781"/>
                </a:lnTo>
                <a:lnTo>
                  <a:pt x="80962" y="128587"/>
                </a:lnTo>
                <a:lnTo>
                  <a:pt x="47625" y="102393"/>
                </a:lnTo>
                <a:lnTo>
                  <a:pt x="19050" y="85725"/>
                </a:lnTo>
                <a:lnTo>
                  <a:pt x="7143" y="73818"/>
                </a:lnTo>
                <a:lnTo>
                  <a:pt x="0" y="47625"/>
                </a:lnTo>
                <a:lnTo>
                  <a:pt x="4762" y="23812"/>
                </a:lnTo>
                <a:lnTo>
                  <a:pt x="16668" y="11906"/>
                </a:lnTo>
                <a:lnTo>
                  <a:pt x="52387" y="2381"/>
                </a:lnTo>
                <a:lnTo>
                  <a:pt x="114300" y="0"/>
                </a:lnTo>
                <a:lnTo>
                  <a:pt x="171450" y="0"/>
                </a:lnTo>
                <a:lnTo>
                  <a:pt x="238125" y="9525"/>
                </a:lnTo>
                <a:lnTo>
                  <a:pt x="297656" y="23812"/>
                </a:lnTo>
                <a:lnTo>
                  <a:pt x="369093" y="47625"/>
                </a:lnTo>
                <a:lnTo>
                  <a:pt x="364331" y="183356"/>
                </a:lnTo>
                <a:lnTo>
                  <a:pt x="428625" y="695325"/>
                </a:lnTo>
                <a:lnTo>
                  <a:pt x="497681" y="900112"/>
                </a:lnTo>
                <a:lnTo>
                  <a:pt x="385762" y="947737"/>
                </a:lnTo>
                <a:lnTo>
                  <a:pt x="361950" y="945356"/>
                </a:lnTo>
                <a:lnTo>
                  <a:pt x="321468" y="931068"/>
                </a:lnTo>
                <a:lnTo>
                  <a:pt x="288131" y="897731"/>
                </a:lnTo>
                <a:lnTo>
                  <a:pt x="235743" y="826293"/>
                </a:lnTo>
                <a:lnTo>
                  <a:pt x="223837" y="792956"/>
                </a:lnTo>
                <a:lnTo>
                  <a:pt x="219075" y="728662"/>
                </a:lnTo>
                <a:lnTo>
                  <a:pt x="195262" y="511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78B2A33-74E8-4A46-8210-B8DF2852ED22}"/>
              </a:ext>
            </a:extLst>
          </p:cNvPr>
          <p:cNvSpPr/>
          <p:nvPr/>
        </p:nvSpPr>
        <p:spPr>
          <a:xfrm>
            <a:off x="5503863" y="1458913"/>
            <a:ext cx="476250" cy="663575"/>
          </a:xfrm>
          <a:custGeom>
            <a:avLst/>
            <a:gdLst>
              <a:gd name="connsiteX0" fmla="*/ 197644 w 476250"/>
              <a:gd name="connsiteY0" fmla="*/ 464344 h 661988"/>
              <a:gd name="connsiteX1" fmla="*/ 188119 w 476250"/>
              <a:gd name="connsiteY1" fmla="*/ 352425 h 661988"/>
              <a:gd name="connsiteX2" fmla="*/ 176212 w 476250"/>
              <a:gd name="connsiteY2" fmla="*/ 283369 h 661988"/>
              <a:gd name="connsiteX3" fmla="*/ 164306 w 476250"/>
              <a:gd name="connsiteY3" fmla="*/ 230982 h 661988"/>
              <a:gd name="connsiteX4" fmla="*/ 140494 w 476250"/>
              <a:gd name="connsiteY4" fmla="*/ 183357 h 661988"/>
              <a:gd name="connsiteX5" fmla="*/ 114300 w 476250"/>
              <a:gd name="connsiteY5" fmla="*/ 152400 h 661988"/>
              <a:gd name="connsiteX6" fmla="*/ 90487 w 476250"/>
              <a:gd name="connsiteY6" fmla="*/ 128588 h 661988"/>
              <a:gd name="connsiteX7" fmla="*/ 59531 w 476250"/>
              <a:gd name="connsiteY7" fmla="*/ 111919 h 661988"/>
              <a:gd name="connsiteX8" fmla="*/ 30956 w 476250"/>
              <a:gd name="connsiteY8" fmla="*/ 92869 h 661988"/>
              <a:gd name="connsiteX9" fmla="*/ 4762 w 476250"/>
              <a:gd name="connsiteY9" fmla="*/ 64294 h 661988"/>
              <a:gd name="connsiteX10" fmla="*/ 0 w 476250"/>
              <a:gd name="connsiteY10" fmla="*/ 47625 h 661988"/>
              <a:gd name="connsiteX11" fmla="*/ 2381 w 476250"/>
              <a:gd name="connsiteY11" fmla="*/ 30957 h 661988"/>
              <a:gd name="connsiteX12" fmla="*/ 16669 w 476250"/>
              <a:gd name="connsiteY12" fmla="*/ 14288 h 661988"/>
              <a:gd name="connsiteX13" fmla="*/ 47625 w 476250"/>
              <a:gd name="connsiteY13" fmla="*/ 7144 h 661988"/>
              <a:gd name="connsiteX14" fmla="*/ 123825 w 476250"/>
              <a:gd name="connsiteY14" fmla="*/ 0 h 661988"/>
              <a:gd name="connsiteX15" fmla="*/ 207169 w 476250"/>
              <a:gd name="connsiteY15" fmla="*/ 4763 h 661988"/>
              <a:gd name="connsiteX16" fmla="*/ 292894 w 476250"/>
              <a:gd name="connsiteY16" fmla="*/ 19050 h 661988"/>
              <a:gd name="connsiteX17" fmla="*/ 364331 w 476250"/>
              <a:gd name="connsiteY17" fmla="*/ 40482 h 661988"/>
              <a:gd name="connsiteX18" fmla="*/ 402431 w 476250"/>
              <a:gd name="connsiteY18" fmla="*/ 57150 h 661988"/>
              <a:gd name="connsiteX19" fmla="*/ 435769 w 476250"/>
              <a:gd name="connsiteY19" fmla="*/ 78582 h 661988"/>
              <a:gd name="connsiteX20" fmla="*/ 457200 w 476250"/>
              <a:gd name="connsiteY20" fmla="*/ 97632 h 661988"/>
              <a:gd name="connsiteX21" fmla="*/ 469106 w 476250"/>
              <a:gd name="connsiteY21" fmla="*/ 121444 h 661988"/>
              <a:gd name="connsiteX22" fmla="*/ 476250 w 476250"/>
              <a:gd name="connsiteY22" fmla="*/ 150019 h 661988"/>
              <a:gd name="connsiteX23" fmla="*/ 469106 w 476250"/>
              <a:gd name="connsiteY23" fmla="*/ 192882 h 661988"/>
              <a:gd name="connsiteX24" fmla="*/ 445294 w 476250"/>
              <a:gd name="connsiteY24" fmla="*/ 266700 h 661988"/>
              <a:gd name="connsiteX25" fmla="*/ 433387 w 476250"/>
              <a:gd name="connsiteY25" fmla="*/ 359569 h 661988"/>
              <a:gd name="connsiteX26" fmla="*/ 428625 w 476250"/>
              <a:gd name="connsiteY26" fmla="*/ 419100 h 661988"/>
              <a:gd name="connsiteX27" fmla="*/ 426244 w 476250"/>
              <a:gd name="connsiteY27" fmla="*/ 609600 h 661988"/>
              <a:gd name="connsiteX28" fmla="*/ 207169 w 476250"/>
              <a:gd name="connsiteY28" fmla="*/ 661988 h 661988"/>
              <a:gd name="connsiteX29" fmla="*/ 197644 w 476250"/>
              <a:gd name="connsiteY29" fmla="*/ 464344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6250" h="661988">
                <a:moveTo>
                  <a:pt x="197644" y="464344"/>
                </a:moveTo>
                <a:lnTo>
                  <a:pt x="188119" y="352425"/>
                </a:lnTo>
                <a:lnTo>
                  <a:pt x="176212" y="283369"/>
                </a:lnTo>
                <a:lnTo>
                  <a:pt x="164306" y="230982"/>
                </a:lnTo>
                <a:lnTo>
                  <a:pt x="140494" y="183357"/>
                </a:lnTo>
                <a:lnTo>
                  <a:pt x="114300" y="152400"/>
                </a:lnTo>
                <a:lnTo>
                  <a:pt x="90487" y="128588"/>
                </a:lnTo>
                <a:lnTo>
                  <a:pt x="59531" y="111919"/>
                </a:lnTo>
                <a:lnTo>
                  <a:pt x="30956" y="92869"/>
                </a:lnTo>
                <a:lnTo>
                  <a:pt x="4762" y="64294"/>
                </a:lnTo>
                <a:lnTo>
                  <a:pt x="0" y="47625"/>
                </a:lnTo>
                <a:lnTo>
                  <a:pt x="2381" y="30957"/>
                </a:lnTo>
                <a:lnTo>
                  <a:pt x="16669" y="14288"/>
                </a:lnTo>
                <a:lnTo>
                  <a:pt x="47625" y="7144"/>
                </a:lnTo>
                <a:lnTo>
                  <a:pt x="123825" y="0"/>
                </a:lnTo>
                <a:lnTo>
                  <a:pt x="207169" y="4763"/>
                </a:lnTo>
                <a:lnTo>
                  <a:pt x="292894" y="19050"/>
                </a:lnTo>
                <a:lnTo>
                  <a:pt x="364331" y="40482"/>
                </a:lnTo>
                <a:lnTo>
                  <a:pt x="402431" y="57150"/>
                </a:lnTo>
                <a:lnTo>
                  <a:pt x="435769" y="78582"/>
                </a:lnTo>
                <a:lnTo>
                  <a:pt x="457200" y="97632"/>
                </a:lnTo>
                <a:lnTo>
                  <a:pt x="469106" y="121444"/>
                </a:lnTo>
                <a:lnTo>
                  <a:pt x="476250" y="150019"/>
                </a:lnTo>
                <a:lnTo>
                  <a:pt x="469106" y="192882"/>
                </a:lnTo>
                <a:lnTo>
                  <a:pt x="445294" y="266700"/>
                </a:lnTo>
                <a:lnTo>
                  <a:pt x="433387" y="359569"/>
                </a:lnTo>
                <a:lnTo>
                  <a:pt x="428625" y="419100"/>
                </a:lnTo>
                <a:cubicBezTo>
                  <a:pt x="427831" y="482600"/>
                  <a:pt x="427038" y="546100"/>
                  <a:pt x="426244" y="609600"/>
                </a:cubicBezTo>
                <a:lnTo>
                  <a:pt x="207169" y="661988"/>
                </a:lnTo>
                <a:lnTo>
                  <a:pt x="197644" y="4643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83D370B-B9C3-7D4A-BD9C-8225FE331278}"/>
              </a:ext>
            </a:extLst>
          </p:cNvPr>
          <p:cNvSpPr/>
          <p:nvPr/>
        </p:nvSpPr>
        <p:spPr>
          <a:xfrm>
            <a:off x="4840288" y="3402013"/>
            <a:ext cx="460375" cy="1003300"/>
          </a:xfrm>
          <a:custGeom>
            <a:avLst/>
            <a:gdLst>
              <a:gd name="connsiteX0" fmla="*/ 216694 w 459582"/>
              <a:gd name="connsiteY0" fmla="*/ 697707 h 1002507"/>
              <a:gd name="connsiteX1" fmla="*/ 180975 w 459582"/>
              <a:gd name="connsiteY1" fmla="*/ 488157 h 1002507"/>
              <a:gd name="connsiteX2" fmla="*/ 152400 w 459582"/>
              <a:gd name="connsiteY2" fmla="*/ 311944 h 1002507"/>
              <a:gd name="connsiteX3" fmla="*/ 142875 w 459582"/>
              <a:gd name="connsiteY3" fmla="*/ 264319 h 1002507"/>
              <a:gd name="connsiteX4" fmla="*/ 126207 w 459582"/>
              <a:gd name="connsiteY4" fmla="*/ 216694 h 1002507"/>
              <a:gd name="connsiteX5" fmla="*/ 100013 w 459582"/>
              <a:gd name="connsiteY5" fmla="*/ 169069 h 1002507"/>
              <a:gd name="connsiteX6" fmla="*/ 61913 w 459582"/>
              <a:gd name="connsiteY6" fmla="*/ 121444 h 1002507"/>
              <a:gd name="connsiteX7" fmla="*/ 14288 w 459582"/>
              <a:gd name="connsiteY7" fmla="*/ 76200 h 1002507"/>
              <a:gd name="connsiteX8" fmla="*/ 0 w 459582"/>
              <a:gd name="connsiteY8" fmla="*/ 52388 h 1002507"/>
              <a:gd name="connsiteX9" fmla="*/ 0 w 459582"/>
              <a:gd name="connsiteY9" fmla="*/ 33338 h 1002507"/>
              <a:gd name="connsiteX10" fmla="*/ 7144 w 459582"/>
              <a:gd name="connsiteY10" fmla="*/ 16669 h 1002507"/>
              <a:gd name="connsiteX11" fmla="*/ 28575 w 459582"/>
              <a:gd name="connsiteY11" fmla="*/ 4763 h 1002507"/>
              <a:gd name="connsiteX12" fmla="*/ 61913 w 459582"/>
              <a:gd name="connsiteY12" fmla="*/ 0 h 1002507"/>
              <a:gd name="connsiteX13" fmla="*/ 123825 w 459582"/>
              <a:gd name="connsiteY13" fmla="*/ 14288 h 1002507"/>
              <a:gd name="connsiteX14" fmla="*/ 221457 w 459582"/>
              <a:gd name="connsiteY14" fmla="*/ 50007 h 1002507"/>
              <a:gd name="connsiteX15" fmla="*/ 342900 w 459582"/>
              <a:gd name="connsiteY15" fmla="*/ 111919 h 1002507"/>
              <a:gd name="connsiteX16" fmla="*/ 442913 w 459582"/>
              <a:gd name="connsiteY16" fmla="*/ 719138 h 1002507"/>
              <a:gd name="connsiteX17" fmla="*/ 459582 w 459582"/>
              <a:gd name="connsiteY17" fmla="*/ 876300 h 1002507"/>
              <a:gd name="connsiteX18" fmla="*/ 416719 w 459582"/>
              <a:gd name="connsiteY18" fmla="*/ 971550 h 1002507"/>
              <a:gd name="connsiteX19" fmla="*/ 376238 w 459582"/>
              <a:gd name="connsiteY19" fmla="*/ 997744 h 1002507"/>
              <a:gd name="connsiteX20" fmla="*/ 350044 w 459582"/>
              <a:gd name="connsiteY20" fmla="*/ 1002507 h 1002507"/>
              <a:gd name="connsiteX21" fmla="*/ 326232 w 459582"/>
              <a:gd name="connsiteY21" fmla="*/ 1000125 h 1002507"/>
              <a:gd name="connsiteX22" fmla="*/ 300038 w 459582"/>
              <a:gd name="connsiteY22" fmla="*/ 978694 h 1002507"/>
              <a:gd name="connsiteX23" fmla="*/ 266700 w 459582"/>
              <a:gd name="connsiteY23" fmla="*/ 940594 h 1002507"/>
              <a:gd name="connsiteX24" fmla="*/ 254794 w 459582"/>
              <a:gd name="connsiteY24" fmla="*/ 904875 h 1002507"/>
              <a:gd name="connsiteX25" fmla="*/ 216694 w 459582"/>
              <a:gd name="connsiteY25" fmla="*/ 697707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9582" h="1002507">
                <a:moveTo>
                  <a:pt x="216694" y="697707"/>
                </a:moveTo>
                <a:lnTo>
                  <a:pt x="180975" y="488157"/>
                </a:lnTo>
                <a:lnTo>
                  <a:pt x="152400" y="311944"/>
                </a:lnTo>
                <a:lnTo>
                  <a:pt x="142875" y="264319"/>
                </a:lnTo>
                <a:lnTo>
                  <a:pt x="126207" y="216694"/>
                </a:lnTo>
                <a:lnTo>
                  <a:pt x="100013" y="169069"/>
                </a:lnTo>
                <a:lnTo>
                  <a:pt x="61913" y="121444"/>
                </a:lnTo>
                <a:lnTo>
                  <a:pt x="14288" y="76200"/>
                </a:lnTo>
                <a:lnTo>
                  <a:pt x="0" y="52388"/>
                </a:lnTo>
                <a:lnTo>
                  <a:pt x="0" y="33338"/>
                </a:lnTo>
                <a:lnTo>
                  <a:pt x="7144" y="16669"/>
                </a:lnTo>
                <a:lnTo>
                  <a:pt x="28575" y="4763"/>
                </a:lnTo>
                <a:lnTo>
                  <a:pt x="61913" y="0"/>
                </a:lnTo>
                <a:lnTo>
                  <a:pt x="123825" y="14288"/>
                </a:lnTo>
                <a:lnTo>
                  <a:pt x="221457" y="50007"/>
                </a:lnTo>
                <a:lnTo>
                  <a:pt x="342900" y="111919"/>
                </a:lnTo>
                <a:lnTo>
                  <a:pt x="442913" y="719138"/>
                </a:lnTo>
                <a:lnTo>
                  <a:pt x="459582" y="876300"/>
                </a:lnTo>
                <a:lnTo>
                  <a:pt x="416719" y="971550"/>
                </a:lnTo>
                <a:lnTo>
                  <a:pt x="376238" y="997744"/>
                </a:lnTo>
                <a:lnTo>
                  <a:pt x="350044" y="1002507"/>
                </a:lnTo>
                <a:lnTo>
                  <a:pt x="326232" y="1000125"/>
                </a:lnTo>
                <a:lnTo>
                  <a:pt x="300038" y="978694"/>
                </a:lnTo>
                <a:lnTo>
                  <a:pt x="266700" y="940594"/>
                </a:lnTo>
                <a:lnTo>
                  <a:pt x="254794" y="904875"/>
                </a:lnTo>
                <a:lnTo>
                  <a:pt x="216694" y="6977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8C96D05-3AD6-AC4E-888E-78C9492EA19D}"/>
              </a:ext>
            </a:extLst>
          </p:cNvPr>
          <p:cNvSpPr/>
          <p:nvPr/>
        </p:nvSpPr>
        <p:spPr>
          <a:xfrm>
            <a:off x="2817813" y="2065338"/>
            <a:ext cx="1587500" cy="381000"/>
          </a:xfrm>
          <a:custGeom>
            <a:avLst/>
            <a:gdLst>
              <a:gd name="connsiteX0" fmla="*/ 750094 w 1588294"/>
              <a:gd name="connsiteY0" fmla="*/ 323850 h 381000"/>
              <a:gd name="connsiteX1" fmla="*/ 485775 w 1588294"/>
              <a:gd name="connsiteY1" fmla="*/ 366712 h 381000"/>
              <a:gd name="connsiteX2" fmla="*/ 292894 w 1588294"/>
              <a:gd name="connsiteY2" fmla="*/ 381000 h 381000"/>
              <a:gd name="connsiteX3" fmla="*/ 211931 w 1588294"/>
              <a:gd name="connsiteY3" fmla="*/ 352425 h 381000"/>
              <a:gd name="connsiteX4" fmla="*/ 154781 w 1588294"/>
              <a:gd name="connsiteY4" fmla="*/ 319087 h 381000"/>
              <a:gd name="connsiteX5" fmla="*/ 102394 w 1588294"/>
              <a:gd name="connsiteY5" fmla="*/ 280987 h 381000"/>
              <a:gd name="connsiteX6" fmla="*/ 69056 w 1588294"/>
              <a:gd name="connsiteY6" fmla="*/ 247650 h 381000"/>
              <a:gd name="connsiteX7" fmla="*/ 33337 w 1588294"/>
              <a:gd name="connsiteY7" fmla="*/ 207169 h 381000"/>
              <a:gd name="connsiteX8" fmla="*/ 11906 w 1588294"/>
              <a:gd name="connsiteY8" fmla="*/ 173831 h 381000"/>
              <a:gd name="connsiteX9" fmla="*/ 0 w 1588294"/>
              <a:gd name="connsiteY9" fmla="*/ 138112 h 381000"/>
              <a:gd name="connsiteX10" fmla="*/ 2381 w 1588294"/>
              <a:gd name="connsiteY10" fmla="*/ 116681 h 381000"/>
              <a:gd name="connsiteX11" fmla="*/ 11906 w 1588294"/>
              <a:gd name="connsiteY11" fmla="*/ 102394 h 381000"/>
              <a:gd name="connsiteX12" fmla="*/ 30956 w 1588294"/>
              <a:gd name="connsiteY12" fmla="*/ 102394 h 381000"/>
              <a:gd name="connsiteX13" fmla="*/ 78581 w 1588294"/>
              <a:gd name="connsiteY13" fmla="*/ 128587 h 381000"/>
              <a:gd name="connsiteX14" fmla="*/ 130969 w 1588294"/>
              <a:gd name="connsiteY14" fmla="*/ 157162 h 381000"/>
              <a:gd name="connsiteX15" fmla="*/ 166687 w 1588294"/>
              <a:gd name="connsiteY15" fmla="*/ 173831 h 381000"/>
              <a:gd name="connsiteX16" fmla="*/ 221456 w 1588294"/>
              <a:gd name="connsiteY16" fmla="*/ 188119 h 381000"/>
              <a:gd name="connsiteX17" fmla="*/ 266700 w 1588294"/>
              <a:gd name="connsiteY17" fmla="*/ 197644 h 381000"/>
              <a:gd name="connsiteX18" fmla="*/ 316706 w 1588294"/>
              <a:gd name="connsiteY18" fmla="*/ 204787 h 381000"/>
              <a:gd name="connsiteX19" fmla="*/ 369094 w 1588294"/>
              <a:gd name="connsiteY19" fmla="*/ 204787 h 381000"/>
              <a:gd name="connsiteX20" fmla="*/ 433387 w 1588294"/>
              <a:gd name="connsiteY20" fmla="*/ 202406 h 381000"/>
              <a:gd name="connsiteX21" fmla="*/ 495300 w 1588294"/>
              <a:gd name="connsiteY21" fmla="*/ 195262 h 381000"/>
              <a:gd name="connsiteX22" fmla="*/ 581025 w 1588294"/>
              <a:gd name="connsiteY22" fmla="*/ 185737 h 381000"/>
              <a:gd name="connsiteX23" fmla="*/ 776287 w 1588294"/>
              <a:gd name="connsiteY23" fmla="*/ 135731 h 381000"/>
              <a:gd name="connsiteX24" fmla="*/ 988219 w 1588294"/>
              <a:gd name="connsiteY24" fmla="*/ 95250 h 381000"/>
              <a:gd name="connsiteX25" fmla="*/ 1202531 w 1588294"/>
              <a:gd name="connsiteY25" fmla="*/ 52387 h 381000"/>
              <a:gd name="connsiteX26" fmla="*/ 1395412 w 1588294"/>
              <a:gd name="connsiteY26" fmla="*/ 2381 h 381000"/>
              <a:gd name="connsiteX27" fmla="*/ 1421606 w 1588294"/>
              <a:gd name="connsiteY27" fmla="*/ 0 h 381000"/>
              <a:gd name="connsiteX28" fmla="*/ 1473994 w 1588294"/>
              <a:gd name="connsiteY28" fmla="*/ 16669 h 381000"/>
              <a:gd name="connsiteX29" fmla="*/ 1547812 w 1588294"/>
              <a:gd name="connsiteY29" fmla="*/ 59531 h 381000"/>
              <a:gd name="connsiteX30" fmla="*/ 1574006 w 1588294"/>
              <a:gd name="connsiteY30" fmla="*/ 83344 h 381000"/>
              <a:gd name="connsiteX31" fmla="*/ 1588294 w 1588294"/>
              <a:gd name="connsiteY31" fmla="*/ 104775 h 381000"/>
              <a:gd name="connsiteX32" fmla="*/ 1585912 w 1588294"/>
              <a:gd name="connsiteY32" fmla="*/ 130969 h 381000"/>
              <a:gd name="connsiteX33" fmla="*/ 1569244 w 1588294"/>
              <a:gd name="connsiteY33" fmla="*/ 164306 h 381000"/>
              <a:gd name="connsiteX34" fmla="*/ 1545431 w 1588294"/>
              <a:gd name="connsiteY34" fmla="*/ 183356 h 381000"/>
              <a:gd name="connsiteX35" fmla="*/ 1493044 w 1588294"/>
              <a:gd name="connsiteY35" fmla="*/ 200025 h 381000"/>
              <a:gd name="connsiteX36" fmla="*/ 1404937 w 1588294"/>
              <a:gd name="connsiteY36" fmla="*/ 216694 h 381000"/>
              <a:gd name="connsiteX37" fmla="*/ 1259681 w 1588294"/>
              <a:gd name="connsiteY37" fmla="*/ 226219 h 381000"/>
              <a:gd name="connsiteX38" fmla="*/ 1042987 w 1588294"/>
              <a:gd name="connsiteY38" fmla="*/ 247650 h 381000"/>
              <a:gd name="connsiteX39" fmla="*/ 897731 w 1588294"/>
              <a:gd name="connsiteY39" fmla="*/ 288131 h 381000"/>
              <a:gd name="connsiteX40" fmla="*/ 750094 w 1588294"/>
              <a:gd name="connsiteY40" fmla="*/ 32385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88294" h="381000">
                <a:moveTo>
                  <a:pt x="750094" y="323850"/>
                </a:moveTo>
                <a:lnTo>
                  <a:pt x="485775" y="366712"/>
                </a:lnTo>
                <a:lnTo>
                  <a:pt x="292894" y="381000"/>
                </a:lnTo>
                <a:lnTo>
                  <a:pt x="211931" y="352425"/>
                </a:lnTo>
                <a:lnTo>
                  <a:pt x="154781" y="319087"/>
                </a:lnTo>
                <a:lnTo>
                  <a:pt x="102394" y="280987"/>
                </a:lnTo>
                <a:lnTo>
                  <a:pt x="69056" y="247650"/>
                </a:lnTo>
                <a:lnTo>
                  <a:pt x="33337" y="207169"/>
                </a:lnTo>
                <a:lnTo>
                  <a:pt x="11906" y="173831"/>
                </a:lnTo>
                <a:lnTo>
                  <a:pt x="0" y="138112"/>
                </a:lnTo>
                <a:lnTo>
                  <a:pt x="2381" y="116681"/>
                </a:lnTo>
                <a:lnTo>
                  <a:pt x="11906" y="102394"/>
                </a:lnTo>
                <a:lnTo>
                  <a:pt x="30956" y="102394"/>
                </a:lnTo>
                <a:lnTo>
                  <a:pt x="78581" y="128587"/>
                </a:lnTo>
                <a:lnTo>
                  <a:pt x="130969" y="157162"/>
                </a:lnTo>
                <a:lnTo>
                  <a:pt x="166687" y="173831"/>
                </a:lnTo>
                <a:lnTo>
                  <a:pt x="221456" y="188119"/>
                </a:lnTo>
                <a:lnTo>
                  <a:pt x="266700" y="197644"/>
                </a:lnTo>
                <a:lnTo>
                  <a:pt x="316706" y="204787"/>
                </a:lnTo>
                <a:lnTo>
                  <a:pt x="369094" y="204787"/>
                </a:lnTo>
                <a:lnTo>
                  <a:pt x="433387" y="202406"/>
                </a:lnTo>
                <a:lnTo>
                  <a:pt x="495300" y="195262"/>
                </a:lnTo>
                <a:lnTo>
                  <a:pt x="581025" y="185737"/>
                </a:lnTo>
                <a:lnTo>
                  <a:pt x="776287" y="135731"/>
                </a:lnTo>
                <a:lnTo>
                  <a:pt x="988219" y="95250"/>
                </a:lnTo>
                <a:lnTo>
                  <a:pt x="1202531" y="52387"/>
                </a:lnTo>
                <a:lnTo>
                  <a:pt x="1395412" y="2381"/>
                </a:lnTo>
                <a:lnTo>
                  <a:pt x="1421606" y="0"/>
                </a:lnTo>
                <a:lnTo>
                  <a:pt x="1473994" y="16669"/>
                </a:lnTo>
                <a:lnTo>
                  <a:pt x="1547812" y="59531"/>
                </a:lnTo>
                <a:lnTo>
                  <a:pt x="1574006" y="83344"/>
                </a:lnTo>
                <a:lnTo>
                  <a:pt x="1588294" y="104775"/>
                </a:lnTo>
                <a:lnTo>
                  <a:pt x="1585912" y="130969"/>
                </a:lnTo>
                <a:lnTo>
                  <a:pt x="1569244" y="164306"/>
                </a:lnTo>
                <a:lnTo>
                  <a:pt x="1545431" y="183356"/>
                </a:lnTo>
                <a:lnTo>
                  <a:pt x="1493044" y="200025"/>
                </a:lnTo>
                <a:lnTo>
                  <a:pt x="1404937" y="216694"/>
                </a:lnTo>
                <a:lnTo>
                  <a:pt x="1259681" y="226219"/>
                </a:lnTo>
                <a:lnTo>
                  <a:pt x="1042987" y="247650"/>
                </a:lnTo>
                <a:lnTo>
                  <a:pt x="897731" y="288131"/>
                </a:lnTo>
                <a:lnTo>
                  <a:pt x="750094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383E771-B7D4-D542-9EE8-F010BCC89EA3}"/>
              </a:ext>
            </a:extLst>
          </p:cNvPr>
          <p:cNvSpPr/>
          <p:nvPr/>
        </p:nvSpPr>
        <p:spPr>
          <a:xfrm>
            <a:off x="3086100" y="2351088"/>
            <a:ext cx="315913" cy="676275"/>
          </a:xfrm>
          <a:custGeom>
            <a:avLst/>
            <a:gdLst>
              <a:gd name="connsiteX0" fmla="*/ 138113 w 316706"/>
              <a:gd name="connsiteY0" fmla="*/ 426244 h 676275"/>
              <a:gd name="connsiteX1" fmla="*/ 116681 w 316706"/>
              <a:gd name="connsiteY1" fmla="*/ 328612 h 676275"/>
              <a:gd name="connsiteX2" fmla="*/ 95250 w 316706"/>
              <a:gd name="connsiteY2" fmla="*/ 259556 h 676275"/>
              <a:gd name="connsiteX3" fmla="*/ 69056 w 316706"/>
              <a:gd name="connsiteY3" fmla="*/ 188119 h 676275"/>
              <a:gd name="connsiteX4" fmla="*/ 0 w 316706"/>
              <a:gd name="connsiteY4" fmla="*/ 42862 h 676275"/>
              <a:gd name="connsiteX5" fmla="*/ 214313 w 316706"/>
              <a:gd name="connsiteY5" fmla="*/ 0 h 676275"/>
              <a:gd name="connsiteX6" fmla="*/ 247650 w 316706"/>
              <a:gd name="connsiteY6" fmla="*/ 123825 h 676275"/>
              <a:gd name="connsiteX7" fmla="*/ 271463 w 316706"/>
              <a:gd name="connsiteY7" fmla="*/ 200025 h 676275"/>
              <a:gd name="connsiteX8" fmla="*/ 285750 w 316706"/>
              <a:gd name="connsiteY8" fmla="*/ 269081 h 676275"/>
              <a:gd name="connsiteX9" fmla="*/ 304800 w 316706"/>
              <a:gd name="connsiteY9" fmla="*/ 388144 h 676275"/>
              <a:gd name="connsiteX10" fmla="*/ 316706 w 316706"/>
              <a:gd name="connsiteY10" fmla="*/ 523875 h 676275"/>
              <a:gd name="connsiteX11" fmla="*/ 316706 w 316706"/>
              <a:gd name="connsiteY11" fmla="*/ 638175 h 676275"/>
              <a:gd name="connsiteX12" fmla="*/ 169069 w 316706"/>
              <a:gd name="connsiteY12" fmla="*/ 676275 h 676275"/>
              <a:gd name="connsiteX13" fmla="*/ 138113 w 316706"/>
              <a:gd name="connsiteY13" fmla="*/ 426244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706" h="676275">
                <a:moveTo>
                  <a:pt x="138113" y="426244"/>
                </a:moveTo>
                <a:lnTo>
                  <a:pt x="116681" y="328612"/>
                </a:lnTo>
                <a:lnTo>
                  <a:pt x="95250" y="259556"/>
                </a:lnTo>
                <a:lnTo>
                  <a:pt x="69056" y="188119"/>
                </a:lnTo>
                <a:lnTo>
                  <a:pt x="0" y="42862"/>
                </a:lnTo>
                <a:lnTo>
                  <a:pt x="214313" y="0"/>
                </a:lnTo>
                <a:lnTo>
                  <a:pt x="247650" y="123825"/>
                </a:lnTo>
                <a:lnTo>
                  <a:pt x="271463" y="200025"/>
                </a:lnTo>
                <a:lnTo>
                  <a:pt x="285750" y="269081"/>
                </a:lnTo>
                <a:lnTo>
                  <a:pt x="304800" y="388144"/>
                </a:lnTo>
                <a:lnTo>
                  <a:pt x="316706" y="523875"/>
                </a:lnTo>
                <a:lnTo>
                  <a:pt x="316706" y="638175"/>
                </a:lnTo>
                <a:lnTo>
                  <a:pt x="169069" y="676275"/>
                </a:lnTo>
                <a:lnTo>
                  <a:pt x="138113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754550C-45FA-5E48-A2F0-BA1B04FBFF1A}"/>
              </a:ext>
            </a:extLst>
          </p:cNvPr>
          <p:cNvSpPr/>
          <p:nvPr/>
        </p:nvSpPr>
        <p:spPr>
          <a:xfrm>
            <a:off x="3856038" y="2255838"/>
            <a:ext cx="306387" cy="641350"/>
          </a:xfrm>
          <a:custGeom>
            <a:avLst/>
            <a:gdLst>
              <a:gd name="connsiteX0" fmla="*/ 38100 w 307181"/>
              <a:gd name="connsiteY0" fmla="*/ 400050 h 642937"/>
              <a:gd name="connsiteX1" fmla="*/ 61912 w 307181"/>
              <a:gd name="connsiteY1" fmla="*/ 173831 h 642937"/>
              <a:gd name="connsiteX2" fmla="*/ 61912 w 307181"/>
              <a:gd name="connsiteY2" fmla="*/ 150019 h 642937"/>
              <a:gd name="connsiteX3" fmla="*/ 59531 w 307181"/>
              <a:gd name="connsiteY3" fmla="*/ 121444 h 642937"/>
              <a:gd name="connsiteX4" fmla="*/ 50006 w 307181"/>
              <a:gd name="connsiteY4" fmla="*/ 90487 h 642937"/>
              <a:gd name="connsiteX5" fmla="*/ 0 w 307181"/>
              <a:gd name="connsiteY5" fmla="*/ 19050 h 642937"/>
              <a:gd name="connsiteX6" fmla="*/ 190500 w 307181"/>
              <a:gd name="connsiteY6" fmla="*/ 0 h 642937"/>
              <a:gd name="connsiteX7" fmla="*/ 264319 w 307181"/>
              <a:gd name="connsiteY7" fmla="*/ 95250 h 642937"/>
              <a:gd name="connsiteX8" fmla="*/ 283369 w 307181"/>
              <a:gd name="connsiteY8" fmla="*/ 123825 h 642937"/>
              <a:gd name="connsiteX9" fmla="*/ 297656 w 307181"/>
              <a:gd name="connsiteY9" fmla="*/ 154781 h 642937"/>
              <a:gd name="connsiteX10" fmla="*/ 304800 w 307181"/>
              <a:gd name="connsiteY10" fmla="*/ 190500 h 642937"/>
              <a:gd name="connsiteX11" fmla="*/ 307181 w 307181"/>
              <a:gd name="connsiteY11" fmla="*/ 221456 h 642937"/>
              <a:gd name="connsiteX12" fmla="*/ 302419 w 307181"/>
              <a:gd name="connsiteY12" fmla="*/ 257175 h 642937"/>
              <a:gd name="connsiteX13" fmla="*/ 276225 w 307181"/>
              <a:gd name="connsiteY13" fmla="*/ 333375 h 642937"/>
              <a:gd name="connsiteX14" fmla="*/ 223837 w 307181"/>
              <a:gd name="connsiteY14" fmla="*/ 445294 h 642937"/>
              <a:gd name="connsiteX15" fmla="*/ 135731 w 307181"/>
              <a:gd name="connsiteY15" fmla="*/ 633412 h 642937"/>
              <a:gd name="connsiteX16" fmla="*/ 16669 w 307181"/>
              <a:gd name="connsiteY16" fmla="*/ 642937 h 642937"/>
              <a:gd name="connsiteX17" fmla="*/ 38100 w 307181"/>
              <a:gd name="connsiteY17" fmla="*/ 400050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7181" h="642937">
                <a:moveTo>
                  <a:pt x="38100" y="400050"/>
                </a:moveTo>
                <a:lnTo>
                  <a:pt x="61912" y="173831"/>
                </a:lnTo>
                <a:lnTo>
                  <a:pt x="61912" y="150019"/>
                </a:lnTo>
                <a:lnTo>
                  <a:pt x="59531" y="121444"/>
                </a:lnTo>
                <a:lnTo>
                  <a:pt x="50006" y="90487"/>
                </a:lnTo>
                <a:lnTo>
                  <a:pt x="0" y="19050"/>
                </a:lnTo>
                <a:lnTo>
                  <a:pt x="190500" y="0"/>
                </a:lnTo>
                <a:lnTo>
                  <a:pt x="264319" y="95250"/>
                </a:lnTo>
                <a:lnTo>
                  <a:pt x="283369" y="123825"/>
                </a:lnTo>
                <a:lnTo>
                  <a:pt x="297656" y="154781"/>
                </a:lnTo>
                <a:lnTo>
                  <a:pt x="304800" y="190500"/>
                </a:lnTo>
                <a:lnTo>
                  <a:pt x="307181" y="221456"/>
                </a:lnTo>
                <a:lnTo>
                  <a:pt x="302419" y="257175"/>
                </a:lnTo>
                <a:lnTo>
                  <a:pt x="276225" y="333375"/>
                </a:lnTo>
                <a:lnTo>
                  <a:pt x="223837" y="445294"/>
                </a:lnTo>
                <a:lnTo>
                  <a:pt x="135731" y="633412"/>
                </a:lnTo>
                <a:lnTo>
                  <a:pt x="16669" y="642937"/>
                </a:lnTo>
                <a:lnTo>
                  <a:pt x="38100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053275F-87A8-524B-8B9D-41D1564E5D5F}"/>
              </a:ext>
            </a:extLst>
          </p:cNvPr>
          <p:cNvSpPr/>
          <p:nvPr/>
        </p:nvSpPr>
        <p:spPr>
          <a:xfrm>
            <a:off x="2484438" y="2735263"/>
            <a:ext cx="2073275" cy="536575"/>
          </a:xfrm>
          <a:custGeom>
            <a:avLst/>
            <a:gdLst>
              <a:gd name="connsiteX0" fmla="*/ 1107281 w 2074069"/>
              <a:gd name="connsiteY0" fmla="*/ 316707 h 535782"/>
              <a:gd name="connsiteX1" fmla="*/ 890587 w 2074069"/>
              <a:gd name="connsiteY1" fmla="*/ 364332 h 535782"/>
              <a:gd name="connsiteX2" fmla="*/ 728662 w 2074069"/>
              <a:gd name="connsiteY2" fmla="*/ 402432 h 535782"/>
              <a:gd name="connsiteX3" fmla="*/ 638175 w 2074069"/>
              <a:gd name="connsiteY3" fmla="*/ 431007 h 535782"/>
              <a:gd name="connsiteX4" fmla="*/ 526256 w 2074069"/>
              <a:gd name="connsiteY4" fmla="*/ 471488 h 535782"/>
              <a:gd name="connsiteX5" fmla="*/ 409575 w 2074069"/>
              <a:gd name="connsiteY5" fmla="*/ 526257 h 535782"/>
              <a:gd name="connsiteX6" fmla="*/ 378619 w 2074069"/>
              <a:gd name="connsiteY6" fmla="*/ 535782 h 535782"/>
              <a:gd name="connsiteX7" fmla="*/ 354806 w 2074069"/>
              <a:gd name="connsiteY7" fmla="*/ 535782 h 535782"/>
              <a:gd name="connsiteX8" fmla="*/ 326231 w 2074069"/>
              <a:gd name="connsiteY8" fmla="*/ 533400 h 535782"/>
              <a:gd name="connsiteX9" fmla="*/ 285750 w 2074069"/>
              <a:gd name="connsiteY9" fmla="*/ 523875 h 535782"/>
              <a:gd name="connsiteX10" fmla="*/ 245269 w 2074069"/>
              <a:gd name="connsiteY10" fmla="*/ 502444 h 535782"/>
              <a:gd name="connsiteX11" fmla="*/ 178594 w 2074069"/>
              <a:gd name="connsiteY11" fmla="*/ 461963 h 535782"/>
              <a:gd name="connsiteX12" fmla="*/ 119062 w 2074069"/>
              <a:gd name="connsiteY12" fmla="*/ 411957 h 535782"/>
              <a:gd name="connsiteX13" fmla="*/ 59531 w 2074069"/>
              <a:gd name="connsiteY13" fmla="*/ 357188 h 535782"/>
              <a:gd name="connsiteX14" fmla="*/ 21431 w 2074069"/>
              <a:gd name="connsiteY14" fmla="*/ 314325 h 535782"/>
              <a:gd name="connsiteX15" fmla="*/ 4762 w 2074069"/>
              <a:gd name="connsiteY15" fmla="*/ 283369 h 535782"/>
              <a:gd name="connsiteX16" fmla="*/ 0 w 2074069"/>
              <a:gd name="connsiteY16" fmla="*/ 259557 h 535782"/>
              <a:gd name="connsiteX17" fmla="*/ 4762 w 2074069"/>
              <a:gd name="connsiteY17" fmla="*/ 250032 h 535782"/>
              <a:gd name="connsiteX18" fmla="*/ 30956 w 2074069"/>
              <a:gd name="connsiteY18" fmla="*/ 242888 h 535782"/>
              <a:gd name="connsiteX19" fmla="*/ 61912 w 2074069"/>
              <a:gd name="connsiteY19" fmla="*/ 250032 h 535782"/>
              <a:gd name="connsiteX20" fmla="*/ 114300 w 2074069"/>
              <a:gd name="connsiteY20" fmla="*/ 278607 h 535782"/>
              <a:gd name="connsiteX21" fmla="*/ 154781 w 2074069"/>
              <a:gd name="connsiteY21" fmla="*/ 295275 h 535782"/>
              <a:gd name="connsiteX22" fmla="*/ 188119 w 2074069"/>
              <a:gd name="connsiteY22" fmla="*/ 302419 h 535782"/>
              <a:gd name="connsiteX23" fmla="*/ 242887 w 2074069"/>
              <a:gd name="connsiteY23" fmla="*/ 311944 h 535782"/>
              <a:gd name="connsiteX24" fmla="*/ 285750 w 2074069"/>
              <a:gd name="connsiteY24" fmla="*/ 311944 h 535782"/>
              <a:gd name="connsiteX25" fmla="*/ 345281 w 2074069"/>
              <a:gd name="connsiteY25" fmla="*/ 311944 h 535782"/>
              <a:gd name="connsiteX26" fmla="*/ 454819 w 2074069"/>
              <a:gd name="connsiteY26" fmla="*/ 288132 h 535782"/>
              <a:gd name="connsiteX27" fmla="*/ 640556 w 2074069"/>
              <a:gd name="connsiteY27" fmla="*/ 238125 h 535782"/>
              <a:gd name="connsiteX28" fmla="*/ 766762 w 2074069"/>
              <a:gd name="connsiteY28" fmla="*/ 197644 h 535782"/>
              <a:gd name="connsiteX29" fmla="*/ 912019 w 2074069"/>
              <a:gd name="connsiteY29" fmla="*/ 185738 h 535782"/>
              <a:gd name="connsiteX30" fmla="*/ 1095375 w 2074069"/>
              <a:gd name="connsiteY30" fmla="*/ 140494 h 535782"/>
              <a:gd name="connsiteX31" fmla="*/ 1395412 w 2074069"/>
              <a:gd name="connsiteY31" fmla="*/ 85725 h 535782"/>
              <a:gd name="connsiteX32" fmla="*/ 1562100 w 2074069"/>
              <a:gd name="connsiteY32" fmla="*/ 66675 h 535782"/>
              <a:gd name="connsiteX33" fmla="*/ 1766887 w 2074069"/>
              <a:gd name="connsiteY33" fmla="*/ 26194 h 535782"/>
              <a:gd name="connsiteX34" fmla="*/ 1869281 w 2074069"/>
              <a:gd name="connsiteY34" fmla="*/ 0 h 535782"/>
              <a:gd name="connsiteX35" fmla="*/ 1907381 w 2074069"/>
              <a:gd name="connsiteY35" fmla="*/ 2382 h 535782"/>
              <a:gd name="connsiteX36" fmla="*/ 1947862 w 2074069"/>
              <a:gd name="connsiteY36" fmla="*/ 11907 h 535782"/>
              <a:gd name="connsiteX37" fmla="*/ 1974056 w 2074069"/>
              <a:gd name="connsiteY37" fmla="*/ 21432 h 535782"/>
              <a:gd name="connsiteX38" fmla="*/ 1997869 w 2074069"/>
              <a:gd name="connsiteY38" fmla="*/ 33338 h 535782"/>
              <a:gd name="connsiteX39" fmla="*/ 2021681 w 2074069"/>
              <a:gd name="connsiteY39" fmla="*/ 47625 h 535782"/>
              <a:gd name="connsiteX40" fmla="*/ 2050256 w 2074069"/>
              <a:gd name="connsiteY40" fmla="*/ 69057 h 535782"/>
              <a:gd name="connsiteX41" fmla="*/ 2071687 w 2074069"/>
              <a:gd name="connsiteY41" fmla="*/ 95250 h 535782"/>
              <a:gd name="connsiteX42" fmla="*/ 2074069 w 2074069"/>
              <a:gd name="connsiteY42" fmla="*/ 109538 h 535782"/>
              <a:gd name="connsiteX43" fmla="*/ 2043112 w 2074069"/>
              <a:gd name="connsiteY43" fmla="*/ 178594 h 535782"/>
              <a:gd name="connsiteX44" fmla="*/ 2016919 w 2074069"/>
              <a:gd name="connsiteY44" fmla="*/ 197644 h 535782"/>
              <a:gd name="connsiteX45" fmla="*/ 1983581 w 2074069"/>
              <a:gd name="connsiteY45" fmla="*/ 204788 h 535782"/>
              <a:gd name="connsiteX46" fmla="*/ 1959769 w 2074069"/>
              <a:gd name="connsiteY46" fmla="*/ 207169 h 535782"/>
              <a:gd name="connsiteX47" fmla="*/ 1914525 w 2074069"/>
              <a:gd name="connsiteY47" fmla="*/ 204788 h 535782"/>
              <a:gd name="connsiteX48" fmla="*/ 1881187 w 2074069"/>
              <a:gd name="connsiteY48" fmla="*/ 202407 h 535782"/>
              <a:gd name="connsiteX49" fmla="*/ 1700212 w 2074069"/>
              <a:gd name="connsiteY49" fmla="*/ 219075 h 535782"/>
              <a:gd name="connsiteX50" fmla="*/ 1466850 w 2074069"/>
              <a:gd name="connsiteY50" fmla="*/ 247650 h 535782"/>
              <a:gd name="connsiteX51" fmla="*/ 1107281 w 2074069"/>
              <a:gd name="connsiteY51" fmla="*/ 316707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74069" h="535782">
                <a:moveTo>
                  <a:pt x="1107281" y="316707"/>
                </a:moveTo>
                <a:lnTo>
                  <a:pt x="890587" y="364332"/>
                </a:lnTo>
                <a:lnTo>
                  <a:pt x="728662" y="402432"/>
                </a:lnTo>
                <a:lnTo>
                  <a:pt x="638175" y="431007"/>
                </a:lnTo>
                <a:lnTo>
                  <a:pt x="526256" y="471488"/>
                </a:lnTo>
                <a:lnTo>
                  <a:pt x="409575" y="526257"/>
                </a:lnTo>
                <a:lnTo>
                  <a:pt x="378619" y="535782"/>
                </a:lnTo>
                <a:lnTo>
                  <a:pt x="354806" y="535782"/>
                </a:lnTo>
                <a:lnTo>
                  <a:pt x="326231" y="533400"/>
                </a:lnTo>
                <a:lnTo>
                  <a:pt x="285750" y="523875"/>
                </a:lnTo>
                <a:lnTo>
                  <a:pt x="245269" y="502444"/>
                </a:lnTo>
                <a:lnTo>
                  <a:pt x="178594" y="461963"/>
                </a:lnTo>
                <a:lnTo>
                  <a:pt x="119062" y="411957"/>
                </a:lnTo>
                <a:lnTo>
                  <a:pt x="59531" y="357188"/>
                </a:lnTo>
                <a:lnTo>
                  <a:pt x="21431" y="314325"/>
                </a:lnTo>
                <a:lnTo>
                  <a:pt x="4762" y="283369"/>
                </a:lnTo>
                <a:lnTo>
                  <a:pt x="0" y="259557"/>
                </a:lnTo>
                <a:lnTo>
                  <a:pt x="4762" y="250032"/>
                </a:lnTo>
                <a:lnTo>
                  <a:pt x="30956" y="242888"/>
                </a:lnTo>
                <a:lnTo>
                  <a:pt x="61912" y="250032"/>
                </a:lnTo>
                <a:lnTo>
                  <a:pt x="114300" y="278607"/>
                </a:lnTo>
                <a:lnTo>
                  <a:pt x="154781" y="295275"/>
                </a:lnTo>
                <a:lnTo>
                  <a:pt x="188119" y="302419"/>
                </a:lnTo>
                <a:lnTo>
                  <a:pt x="242887" y="311944"/>
                </a:lnTo>
                <a:lnTo>
                  <a:pt x="285750" y="311944"/>
                </a:lnTo>
                <a:lnTo>
                  <a:pt x="345281" y="311944"/>
                </a:lnTo>
                <a:lnTo>
                  <a:pt x="454819" y="288132"/>
                </a:lnTo>
                <a:lnTo>
                  <a:pt x="640556" y="238125"/>
                </a:lnTo>
                <a:lnTo>
                  <a:pt x="766762" y="197644"/>
                </a:lnTo>
                <a:lnTo>
                  <a:pt x="912019" y="185738"/>
                </a:lnTo>
                <a:lnTo>
                  <a:pt x="1095375" y="140494"/>
                </a:lnTo>
                <a:lnTo>
                  <a:pt x="1395412" y="85725"/>
                </a:lnTo>
                <a:lnTo>
                  <a:pt x="1562100" y="66675"/>
                </a:lnTo>
                <a:lnTo>
                  <a:pt x="1766887" y="26194"/>
                </a:lnTo>
                <a:lnTo>
                  <a:pt x="1869281" y="0"/>
                </a:lnTo>
                <a:lnTo>
                  <a:pt x="1907381" y="2382"/>
                </a:lnTo>
                <a:lnTo>
                  <a:pt x="1947862" y="11907"/>
                </a:lnTo>
                <a:lnTo>
                  <a:pt x="1974056" y="21432"/>
                </a:lnTo>
                <a:lnTo>
                  <a:pt x="1997869" y="33338"/>
                </a:lnTo>
                <a:lnTo>
                  <a:pt x="2021681" y="47625"/>
                </a:lnTo>
                <a:lnTo>
                  <a:pt x="2050256" y="69057"/>
                </a:lnTo>
                <a:lnTo>
                  <a:pt x="2071687" y="95250"/>
                </a:lnTo>
                <a:lnTo>
                  <a:pt x="2074069" y="109538"/>
                </a:lnTo>
                <a:lnTo>
                  <a:pt x="2043112" y="178594"/>
                </a:lnTo>
                <a:lnTo>
                  <a:pt x="2016919" y="197644"/>
                </a:lnTo>
                <a:lnTo>
                  <a:pt x="1983581" y="204788"/>
                </a:lnTo>
                <a:lnTo>
                  <a:pt x="1959769" y="207169"/>
                </a:lnTo>
                <a:lnTo>
                  <a:pt x="1914525" y="204788"/>
                </a:lnTo>
                <a:lnTo>
                  <a:pt x="1881187" y="202407"/>
                </a:lnTo>
                <a:lnTo>
                  <a:pt x="1700212" y="219075"/>
                </a:lnTo>
                <a:lnTo>
                  <a:pt x="1466850" y="247650"/>
                </a:lnTo>
                <a:lnTo>
                  <a:pt x="1107281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38A983-42B6-8744-A09A-97644D71FDC9}"/>
              </a:ext>
            </a:extLst>
          </p:cNvPr>
          <p:cNvSpPr/>
          <p:nvPr/>
        </p:nvSpPr>
        <p:spPr>
          <a:xfrm>
            <a:off x="3049588" y="3294063"/>
            <a:ext cx="1358900" cy="923925"/>
          </a:xfrm>
          <a:custGeom>
            <a:avLst/>
            <a:gdLst>
              <a:gd name="connsiteX0" fmla="*/ 421482 w 1357313"/>
              <a:gd name="connsiteY0" fmla="*/ 307181 h 923925"/>
              <a:gd name="connsiteX1" fmla="*/ 52388 w 1357313"/>
              <a:gd name="connsiteY1" fmla="*/ 392906 h 923925"/>
              <a:gd name="connsiteX2" fmla="*/ 0 w 1357313"/>
              <a:gd name="connsiteY2" fmla="*/ 264319 h 923925"/>
              <a:gd name="connsiteX3" fmla="*/ 169069 w 1357313"/>
              <a:gd name="connsiteY3" fmla="*/ 228600 h 923925"/>
              <a:gd name="connsiteX4" fmla="*/ 492919 w 1357313"/>
              <a:gd name="connsiteY4" fmla="*/ 157162 h 923925"/>
              <a:gd name="connsiteX5" fmla="*/ 764382 w 1357313"/>
              <a:gd name="connsiteY5" fmla="*/ 97631 h 923925"/>
              <a:gd name="connsiteX6" fmla="*/ 928688 w 1357313"/>
              <a:gd name="connsiteY6" fmla="*/ 61912 h 923925"/>
              <a:gd name="connsiteX7" fmla="*/ 983457 w 1357313"/>
              <a:gd name="connsiteY7" fmla="*/ 28575 h 923925"/>
              <a:gd name="connsiteX8" fmla="*/ 1042988 w 1357313"/>
              <a:gd name="connsiteY8" fmla="*/ 4762 h 923925"/>
              <a:gd name="connsiteX9" fmla="*/ 1078707 w 1357313"/>
              <a:gd name="connsiteY9" fmla="*/ 0 h 923925"/>
              <a:gd name="connsiteX10" fmla="*/ 1133475 w 1357313"/>
              <a:gd name="connsiteY10" fmla="*/ 7144 h 923925"/>
              <a:gd name="connsiteX11" fmla="*/ 1181100 w 1357313"/>
              <a:gd name="connsiteY11" fmla="*/ 28575 h 923925"/>
              <a:gd name="connsiteX12" fmla="*/ 1221582 w 1357313"/>
              <a:gd name="connsiteY12" fmla="*/ 57150 h 923925"/>
              <a:gd name="connsiteX13" fmla="*/ 1288257 w 1357313"/>
              <a:gd name="connsiteY13" fmla="*/ 97631 h 923925"/>
              <a:gd name="connsiteX14" fmla="*/ 1335882 w 1357313"/>
              <a:gd name="connsiteY14" fmla="*/ 135731 h 923925"/>
              <a:gd name="connsiteX15" fmla="*/ 1352550 w 1357313"/>
              <a:gd name="connsiteY15" fmla="*/ 157162 h 923925"/>
              <a:gd name="connsiteX16" fmla="*/ 1357313 w 1357313"/>
              <a:gd name="connsiteY16" fmla="*/ 178594 h 923925"/>
              <a:gd name="connsiteX17" fmla="*/ 1352550 w 1357313"/>
              <a:gd name="connsiteY17" fmla="*/ 209550 h 923925"/>
              <a:gd name="connsiteX18" fmla="*/ 1333500 w 1357313"/>
              <a:gd name="connsiteY18" fmla="*/ 242887 h 923925"/>
              <a:gd name="connsiteX19" fmla="*/ 1309688 w 1357313"/>
              <a:gd name="connsiteY19" fmla="*/ 278606 h 923925"/>
              <a:gd name="connsiteX20" fmla="*/ 1231107 w 1357313"/>
              <a:gd name="connsiteY20" fmla="*/ 545306 h 923925"/>
              <a:gd name="connsiteX21" fmla="*/ 1171575 w 1357313"/>
              <a:gd name="connsiteY21" fmla="*/ 731044 h 923925"/>
              <a:gd name="connsiteX22" fmla="*/ 1143000 w 1357313"/>
              <a:gd name="connsiteY22" fmla="*/ 823912 h 923925"/>
              <a:gd name="connsiteX23" fmla="*/ 1121569 w 1357313"/>
              <a:gd name="connsiteY23" fmla="*/ 866775 h 923925"/>
              <a:gd name="connsiteX24" fmla="*/ 1100138 w 1357313"/>
              <a:gd name="connsiteY24" fmla="*/ 892969 h 923925"/>
              <a:gd name="connsiteX25" fmla="*/ 1078707 w 1357313"/>
              <a:gd name="connsiteY25" fmla="*/ 914400 h 923925"/>
              <a:gd name="connsiteX26" fmla="*/ 1047750 w 1357313"/>
              <a:gd name="connsiteY26" fmla="*/ 923925 h 923925"/>
              <a:gd name="connsiteX27" fmla="*/ 1023938 w 1357313"/>
              <a:gd name="connsiteY27" fmla="*/ 916781 h 923925"/>
              <a:gd name="connsiteX28" fmla="*/ 997744 w 1357313"/>
              <a:gd name="connsiteY28" fmla="*/ 902494 h 923925"/>
              <a:gd name="connsiteX29" fmla="*/ 959644 w 1357313"/>
              <a:gd name="connsiteY29" fmla="*/ 876300 h 923925"/>
              <a:gd name="connsiteX30" fmla="*/ 981075 w 1357313"/>
              <a:gd name="connsiteY30" fmla="*/ 690562 h 923925"/>
              <a:gd name="connsiteX31" fmla="*/ 1045369 w 1357313"/>
              <a:gd name="connsiteY31" fmla="*/ 295275 h 923925"/>
              <a:gd name="connsiteX32" fmla="*/ 1042988 w 1357313"/>
              <a:gd name="connsiteY32" fmla="*/ 247650 h 923925"/>
              <a:gd name="connsiteX33" fmla="*/ 1033463 w 1357313"/>
              <a:gd name="connsiteY33" fmla="*/ 223837 h 923925"/>
              <a:gd name="connsiteX34" fmla="*/ 1014413 w 1357313"/>
              <a:gd name="connsiteY34" fmla="*/ 204787 h 923925"/>
              <a:gd name="connsiteX35" fmla="*/ 978694 w 1357313"/>
              <a:gd name="connsiteY35" fmla="*/ 200025 h 923925"/>
              <a:gd name="connsiteX36" fmla="*/ 907257 w 1357313"/>
              <a:gd name="connsiteY36" fmla="*/ 211931 h 923925"/>
              <a:gd name="connsiteX37" fmla="*/ 421482 w 1357313"/>
              <a:gd name="connsiteY37" fmla="*/ 307181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57313" h="923925">
                <a:moveTo>
                  <a:pt x="421482" y="307181"/>
                </a:moveTo>
                <a:lnTo>
                  <a:pt x="52388" y="392906"/>
                </a:lnTo>
                <a:lnTo>
                  <a:pt x="0" y="264319"/>
                </a:lnTo>
                <a:lnTo>
                  <a:pt x="169069" y="228600"/>
                </a:lnTo>
                <a:lnTo>
                  <a:pt x="492919" y="157162"/>
                </a:lnTo>
                <a:lnTo>
                  <a:pt x="764382" y="97631"/>
                </a:lnTo>
                <a:lnTo>
                  <a:pt x="928688" y="61912"/>
                </a:lnTo>
                <a:lnTo>
                  <a:pt x="983457" y="28575"/>
                </a:lnTo>
                <a:lnTo>
                  <a:pt x="1042988" y="4762"/>
                </a:lnTo>
                <a:lnTo>
                  <a:pt x="1078707" y="0"/>
                </a:lnTo>
                <a:lnTo>
                  <a:pt x="1133475" y="7144"/>
                </a:lnTo>
                <a:lnTo>
                  <a:pt x="1181100" y="28575"/>
                </a:lnTo>
                <a:lnTo>
                  <a:pt x="1221582" y="57150"/>
                </a:lnTo>
                <a:lnTo>
                  <a:pt x="1288257" y="97631"/>
                </a:lnTo>
                <a:lnTo>
                  <a:pt x="1335882" y="135731"/>
                </a:lnTo>
                <a:lnTo>
                  <a:pt x="1352550" y="157162"/>
                </a:lnTo>
                <a:lnTo>
                  <a:pt x="1357313" y="178594"/>
                </a:lnTo>
                <a:lnTo>
                  <a:pt x="1352550" y="209550"/>
                </a:lnTo>
                <a:lnTo>
                  <a:pt x="1333500" y="242887"/>
                </a:lnTo>
                <a:lnTo>
                  <a:pt x="1309688" y="278606"/>
                </a:lnTo>
                <a:lnTo>
                  <a:pt x="1231107" y="545306"/>
                </a:lnTo>
                <a:lnTo>
                  <a:pt x="1171575" y="731044"/>
                </a:lnTo>
                <a:lnTo>
                  <a:pt x="1143000" y="823912"/>
                </a:lnTo>
                <a:lnTo>
                  <a:pt x="1121569" y="866775"/>
                </a:lnTo>
                <a:lnTo>
                  <a:pt x="1100138" y="892969"/>
                </a:lnTo>
                <a:lnTo>
                  <a:pt x="1078707" y="914400"/>
                </a:lnTo>
                <a:lnTo>
                  <a:pt x="1047750" y="923925"/>
                </a:lnTo>
                <a:lnTo>
                  <a:pt x="1023938" y="916781"/>
                </a:lnTo>
                <a:lnTo>
                  <a:pt x="997744" y="902494"/>
                </a:lnTo>
                <a:lnTo>
                  <a:pt x="959644" y="876300"/>
                </a:lnTo>
                <a:lnTo>
                  <a:pt x="981075" y="690562"/>
                </a:lnTo>
                <a:lnTo>
                  <a:pt x="1045369" y="295275"/>
                </a:lnTo>
                <a:lnTo>
                  <a:pt x="1042988" y="247650"/>
                </a:lnTo>
                <a:lnTo>
                  <a:pt x="1033463" y="223837"/>
                </a:lnTo>
                <a:lnTo>
                  <a:pt x="1014413" y="204787"/>
                </a:lnTo>
                <a:lnTo>
                  <a:pt x="978694" y="200025"/>
                </a:lnTo>
                <a:lnTo>
                  <a:pt x="907257" y="211931"/>
                </a:lnTo>
                <a:lnTo>
                  <a:pt x="421482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A159C48-1136-9442-91D1-6DA1961B41FC}"/>
              </a:ext>
            </a:extLst>
          </p:cNvPr>
          <p:cNvSpPr/>
          <p:nvPr/>
        </p:nvSpPr>
        <p:spPr>
          <a:xfrm>
            <a:off x="3138488" y="3979863"/>
            <a:ext cx="930275" cy="415925"/>
          </a:xfrm>
          <a:custGeom>
            <a:avLst/>
            <a:gdLst>
              <a:gd name="connsiteX0" fmla="*/ 400050 w 931068"/>
              <a:gd name="connsiteY0" fmla="*/ 304800 h 416719"/>
              <a:gd name="connsiteX1" fmla="*/ 171450 w 931068"/>
              <a:gd name="connsiteY1" fmla="*/ 364331 h 416719"/>
              <a:gd name="connsiteX2" fmla="*/ 130968 w 931068"/>
              <a:gd name="connsiteY2" fmla="*/ 414337 h 416719"/>
              <a:gd name="connsiteX3" fmla="*/ 80962 w 931068"/>
              <a:gd name="connsiteY3" fmla="*/ 416719 h 416719"/>
              <a:gd name="connsiteX4" fmla="*/ 0 w 931068"/>
              <a:gd name="connsiteY4" fmla="*/ 223837 h 416719"/>
              <a:gd name="connsiteX5" fmla="*/ 921543 w 931068"/>
              <a:gd name="connsiteY5" fmla="*/ 0 h 416719"/>
              <a:gd name="connsiteX6" fmla="*/ 931068 w 931068"/>
              <a:gd name="connsiteY6" fmla="*/ 192881 h 416719"/>
              <a:gd name="connsiteX7" fmla="*/ 864393 w 931068"/>
              <a:gd name="connsiteY7" fmla="*/ 192881 h 416719"/>
              <a:gd name="connsiteX8" fmla="*/ 812006 w 931068"/>
              <a:gd name="connsiteY8" fmla="*/ 190500 h 416719"/>
              <a:gd name="connsiteX9" fmla="*/ 759618 w 931068"/>
              <a:gd name="connsiteY9" fmla="*/ 200025 h 416719"/>
              <a:gd name="connsiteX10" fmla="*/ 652462 w 931068"/>
              <a:gd name="connsiteY10" fmla="*/ 238125 h 416719"/>
              <a:gd name="connsiteX11" fmla="*/ 502443 w 931068"/>
              <a:gd name="connsiteY11" fmla="*/ 278606 h 416719"/>
              <a:gd name="connsiteX12" fmla="*/ 400050 w 931068"/>
              <a:gd name="connsiteY12" fmla="*/ 304800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1068" h="416719">
                <a:moveTo>
                  <a:pt x="400050" y="304800"/>
                </a:moveTo>
                <a:lnTo>
                  <a:pt x="171450" y="364331"/>
                </a:lnTo>
                <a:lnTo>
                  <a:pt x="130968" y="414337"/>
                </a:lnTo>
                <a:lnTo>
                  <a:pt x="80962" y="416719"/>
                </a:lnTo>
                <a:lnTo>
                  <a:pt x="0" y="223837"/>
                </a:lnTo>
                <a:lnTo>
                  <a:pt x="921543" y="0"/>
                </a:lnTo>
                <a:lnTo>
                  <a:pt x="931068" y="192881"/>
                </a:lnTo>
                <a:lnTo>
                  <a:pt x="864393" y="192881"/>
                </a:lnTo>
                <a:lnTo>
                  <a:pt x="812006" y="190500"/>
                </a:lnTo>
                <a:lnTo>
                  <a:pt x="759618" y="200025"/>
                </a:lnTo>
                <a:lnTo>
                  <a:pt x="652462" y="238125"/>
                </a:lnTo>
                <a:lnTo>
                  <a:pt x="502443" y="278606"/>
                </a:lnTo>
                <a:lnTo>
                  <a:pt x="4000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FC2B4C3-4192-FA4D-B4A4-2BD3DBD3F30B}"/>
              </a:ext>
            </a:extLst>
          </p:cNvPr>
          <p:cNvSpPr/>
          <p:nvPr/>
        </p:nvSpPr>
        <p:spPr>
          <a:xfrm>
            <a:off x="2633663" y="4362450"/>
            <a:ext cx="882650" cy="1362075"/>
          </a:xfrm>
          <a:custGeom>
            <a:avLst/>
            <a:gdLst>
              <a:gd name="connsiteX0" fmla="*/ 364331 w 883443"/>
              <a:gd name="connsiteY0" fmla="*/ 1019175 h 1362075"/>
              <a:gd name="connsiteX1" fmla="*/ 228600 w 883443"/>
              <a:gd name="connsiteY1" fmla="*/ 1185863 h 1362075"/>
              <a:gd name="connsiteX2" fmla="*/ 121443 w 883443"/>
              <a:gd name="connsiteY2" fmla="*/ 1307306 h 1362075"/>
              <a:gd name="connsiteX3" fmla="*/ 64293 w 883443"/>
              <a:gd name="connsiteY3" fmla="*/ 1347788 h 1362075"/>
              <a:gd name="connsiteX4" fmla="*/ 35718 w 883443"/>
              <a:gd name="connsiteY4" fmla="*/ 1357313 h 1362075"/>
              <a:gd name="connsiteX5" fmla="*/ 9525 w 883443"/>
              <a:gd name="connsiteY5" fmla="*/ 1362075 h 1362075"/>
              <a:gd name="connsiteX6" fmla="*/ 0 w 883443"/>
              <a:gd name="connsiteY6" fmla="*/ 1352550 h 1362075"/>
              <a:gd name="connsiteX7" fmla="*/ 2381 w 883443"/>
              <a:gd name="connsiteY7" fmla="*/ 1326356 h 1362075"/>
              <a:gd name="connsiteX8" fmla="*/ 21431 w 883443"/>
              <a:gd name="connsiteY8" fmla="*/ 1285875 h 1362075"/>
              <a:gd name="connsiteX9" fmla="*/ 71437 w 883443"/>
              <a:gd name="connsiteY9" fmla="*/ 1219200 h 1362075"/>
              <a:gd name="connsiteX10" fmla="*/ 164306 w 883443"/>
              <a:gd name="connsiteY10" fmla="*/ 1090613 h 1362075"/>
              <a:gd name="connsiteX11" fmla="*/ 245268 w 883443"/>
              <a:gd name="connsiteY11" fmla="*/ 959644 h 1362075"/>
              <a:gd name="connsiteX12" fmla="*/ 316706 w 883443"/>
              <a:gd name="connsiteY12" fmla="*/ 828675 h 1362075"/>
              <a:gd name="connsiteX13" fmla="*/ 388143 w 883443"/>
              <a:gd name="connsiteY13" fmla="*/ 678656 h 1362075"/>
              <a:gd name="connsiteX14" fmla="*/ 450056 w 883443"/>
              <a:gd name="connsiteY14" fmla="*/ 521494 h 1362075"/>
              <a:gd name="connsiteX15" fmla="*/ 511968 w 883443"/>
              <a:gd name="connsiteY15" fmla="*/ 352425 h 1362075"/>
              <a:gd name="connsiteX16" fmla="*/ 540543 w 883443"/>
              <a:gd name="connsiteY16" fmla="*/ 264319 h 1362075"/>
              <a:gd name="connsiteX17" fmla="*/ 550068 w 883443"/>
              <a:gd name="connsiteY17" fmla="*/ 221456 h 1362075"/>
              <a:gd name="connsiteX18" fmla="*/ 552450 w 883443"/>
              <a:gd name="connsiteY18" fmla="*/ 188119 h 1362075"/>
              <a:gd name="connsiteX19" fmla="*/ 552450 w 883443"/>
              <a:gd name="connsiteY19" fmla="*/ 150019 h 1362075"/>
              <a:gd name="connsiteX20" fmla="*/ 547687 w 883443"/>
              <a:gd name="connsiteY20" fmla="*/ 116681 h 1362075"/>
              <a:gd name="connsiteX21" fmla="*/ 538162 w 883443"/>
              <a:gd name="connsiteY21" fmla="*/ 88106 h 1362075"/>
              <a:gd name="connsiteX22" fmla="*/ 488156 w 883443"/>
              <a:gd name="connsiteY22" fmla="*/ 14288 h 1362075"/>
              <a:gd name="connsiteX23" fmla="*/ 585787 w 883443"/>
              <a:gd name="connsiteY23" fmla="*/ 0 h 1362075"/>
              <a:gd name="connsiteX24" fmla="*/ 702468 w 883443"/>
              <a:gd name="connsiteY24" fmla="*/ 59531 h 1362075"/>
              <a:gd name="connsiteX25" fmla="*/ 773906 w 883443"/>
              <a:gd name="connsiteY25" fmla="*/ 97631 h 1362075"/>
              <a:gd name="connsiteX26" fmla="*/ 821531 w 883443"/>
              <a:gd name="connsiteY26" fmla="*/ 128588 h 1362075"/>
              <a:gd name="connsiteX27" fmla="*/ 857250 w 883443"/>
              <a:gd name="connsiteY27" fmla="*/ 164306 h 1362075"/>
              <a:gd name="connsiteX28" fmla="*/ 873918 w 883443"/>
              <a:gd name="connsiteY28" fmla="*/ 188119 h 1362075"/>
              <a:gd name="connsiteX29" fmla="*/ 883443 w 883443"/>
              <a:gd name="connsiteY29" fmla="*/ 216694 h 1362075"/>
              <a:gd name="connsiteX30" fmla="*/ 881062 w 883443"/>
              <a:gd name="connsiteY30" fmla="*/ 228600 h 1362075"/>
              <a:gd name="connsiteX31" fmla="*/ 869156 w 883443"/>
              <a:gd name="connsiteY31" fmla="*/ 250031 h 1362075"/>
              <a:gd name="connsiteX32" fmla="*/ 823912 w 883443"/>
              <a:gd name="connsiteY32" fmla="*/ 290513 h 1362075"/>
              <a:gd name="connsiteX33" fmla="*/ 788193 w 883443"/>
              <a:gd name="connsiteY33" fmla="*/ 319088 h 1362075"/>
              <a:gd name="connsiteX34" fmla="*/ 721518 w 883443"/>
              <a:gd name="connsiteY34" fmla="*/ 450056 h 1362075"/>
              <a:gd name="connsiteX35" fmla="*/ 635793 w 883443"/>
              <a:gd name="connsiteY35" fmla="*/ 616744 h 1362075"/>
              <a:gd name="connsiteX36" fmla="*/ 542925 w 883443"/>
              <a:gd name="connsiteY36" fmla="*/ 769144 h 1362075"/>
              <a:gd name="connsiteX37" fmla="*/ 454818 w 883443"/>
              <a:gd name="connsiteY37" fmla="*/ 902494 h 1362075"/>
              <a:gd name="connsiteX38" fmla="*/ 364331 w 883443"/>
              <a:gd name="connsiteY38" fmla="*/ 1019175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83443" h="1362075">
                <a:moveTo>
                  <a:pt x="364331" y="1019175"/>
                </a:moveTo>
                <a:lnTo>
                  <a:pt x="228600" y="1185863"/>
                </a:lnTo>
                <a:lnTo>
                  <a:pt x="121443" y="1307306"/>
                </a:lnTo>
                <a:lnTo>
                  <a:pt x="64293" y="1347788"/>
                </a:lnTo>
                <a:lnTo>
                  <a:pt x="35718" y="1357313"/>
                </a:lnTo>
                <a:lnTo>
                  <a:pt x="9525" y="1362075"/>
                </a:lnTo>
                <a:lnTo>
                  <a:pt x="0" y="1352550"/>
                </a:lnTo>
                <a:lnTo>
                  <a:pt x="2381" y="1326356"/>
                </a:lnTo>
                <a:lnTo>
                  <a:pt x="21431" y="1285875"/>
                </a:lnTo>
                <a:lnTo>
                  <a:pt x="71437" y="1219200"/>
                </a:lnTo>
                <a:lnTo>
                  <a:pt x="164306" y="1090613"/>
                </a:lnTo>
                <a:lnTo>
                  <a:pt x="245268" y="959644"/>
                </a:lnTo>
                <a:lnTo>
                  <a:pt x="316706" y="828675"/>
                </a:lnTo>
                <a:lnTo>
                  <a:pt x="388143" y="678656"/>
                </a:lnTo>
                <a:lnTo>
                  <a:pt x="450056" y="521494"/>
                </a:lnTo>
                <a:lnTo>
                  <a:pt x="511968" y="352425"/>
                </a:lnTo>
                <a:lnTo>
                  <a:pt x="540543" y="264319"/>
                </a:lnTo>
                <a:lnTo>
                  <a:pt x="550068" y="221456"/>
                </a:lnTo>
                <a:lnTo>
                  <a:pt x="552450" y="188119"/>
                </a:lnTo>
                <a:lnTo>
                  <a:pt x="552450" y="150019"/>
                </a:lnTo>
                <a:lnTo>
                  <a:pt x="547687" y="116681"/>
                </a:lnTo>
                <a:lnTo>
                  <a:pt x="538162" y="88106"/>
                </a:lnTo>
                <a:lnTo>
                  <a:pt x="488156" y="14288"/>
                </a:lnTo>
                <a:lnTo>
                  <a:pt x="585787" y="0"/>
                </a:lnTo>
                <a:lnTo>
                  <a:pt x="702468" y="59531"/>
                </a:lnTo>
                <a:lnTo>
                  <a:pt x="773906" y="97631"/>
                </a:lnTo>
                <a:lnTo>
                  <a:pt x="821531" y="128588"/>
                </a:lnTo>
                <a:lnTo>
                  <a:pt x="857250" y="164306"/>
                </a:lnTo>
                <a:lnTo>
                  <a:pt x="873918" y="188119"/>
                </a:lnTo>
                <a:lnTo>
                  <a:pt x="883443" y="216694"/>
                </a:lnTo>
                <a:lnTo>
                  <a:pt x="881062" y="228600"/>
                </a:lnTo>
                <a:lnTo>
                  <a:pt x="869156" y="250031"/>
                </a:lnTo>
                <a:lnTo>
                  <a:pt x="823912" y="290513"/>
                </a:lnTo>
                <a:lnTo>
                  <a:pt x="788193" y="319088"/>
                </a:lnTo>
                <a:lnTo>
                  <a:pt x="721518" y="450056"/>
                </a:lnTo>
                <a:lnTo>
                  <a:pt x="635793" y="616744"/>
                </a:lnTo>
                <a:lnTo>
                  <a:pt x="542925" y="769144"/>
                </a:lnTo>
                <a:lnTo>
                  <a:pt x="454818" y="902494"/>
                </a:lnTo>
                <a:lnTo>
                  <a:pt x="364331" y="1019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D6CF79D-9E70-1D40-9467-9518EC5321F3}"/>
              </a:ext>
            </a:extLst>
          </p:cNvPr>
          <p:cNvSpPr/>
          <p:nvPr/>
        </p:nvSpPr>
        <p:spPr>
          <a:xfrm>
            <a:off x="3619500" y="4191000"/>
            <a:ext cx="414338" cy="1181100"/>
          </a:xfrm>
          <a:custGeom>
            <a:avLst/>
            <a:gdLst>
              <a:gd name="connsiteX0" fmla="*/ 159544 w 414338"/>
              <a:gd name="connsiteY0" fmla="*/ 721519 h 1181100"/>
              <a:gd name="connsiteX1" fmla="*/ 185738 w 414338"/>
              <a:gd name="connsiteY1" fmla="*/ 419100 h 1181100"/>
              <a:gd name="connsiteX2" fmla="*/ 188119 w 414338"/>
              <a:gd name="connsiteY2" fmla="*/ 302419 h 1181100"/>
              <a:gd name="connsiteX3" fmla="*/ 178594 w 414338"/>
              <a:gd name="connsiteY3" fmla="*/ 250031 h 1181100"/>
              <a:gd name="connsiteX4" fmla="*/ 161925 w 414338"/>
              <a:gd name="connsiteY4" fmla="*/ 209550 h 1181100"/>
              <a:gd name="connsiteX5" fmla="*/ 133350 w 414338"/>
              <a:gd name="connsiteY5" fmla="*/ 173831 h 1181100"/>
              <a:gd name="connsiteX6" fmla="*/ 100013 w 414338"/>
              <a:gd name="connsiteY6" fmla="*/ 133350 h 1181100"/>
              <a:gd name="connsiteX7" fmla="*/ 0 w 414338"/>
              <a:gd name="connsiteY7" fmla="*/ 35719 h 1181100"/>
              <a:gd name="connsiteX8" fmla="*/ 147638 w 414338"/>
              <a:gd name="connsiteY8" fmla="*/ 0 h 1181100"/>
              <a:gd name="connsiteX9" fmla="*/ 247650 w 414338"/>
              <a:gd name="connsiteY9" fmla="*/ 47625 h 1181100"/>
              <a:gd name="connsiteX10" fmla="*/ 323850 w 414338"/>
              <a:gd name="connsiteY10" fmla="*/ 88106 h 1181100"/>
              <a:gd name="connsiteX11" fmla="*/ 369094 w 414338"/>
              <a:gd name="connsiteY11" fmla="*/ 116681 h 1181100"/>
              <a:gd name="connsiteX12" fmla="*/ 395288 w 414338"/>
              <a:gd name="connsiteY12" fmla="*/ 142875 h 1181100"/>
              <a:gd name="connsiteX13" fmla="*/ 411956 w 414338"/>
              <a:gd name="connsiteY13" fmla="*/ 166688 h 1181100"/>
              <a:gd name="connsiteX14" fmla="*/ 414338 w 414338"/>
              <a:gd name="connsiteY14" fmla="*/ 192881 h 1181100"/>
              <a:gd name="connsiteX15" fmla="*/ 381000 w 414338"/>
              <a:gd name="connsiteY15" fmla="*/ 330994 h 1181100"/>
              <a:gd name="connsiteX16" fmla="*/ 345281 w 414338"/>
              <a:gd name="connsiteY16" fmla="*/ 519113 h 1181100"/>
              <a:gd name="connsiteX17" fmla="*/ 309563 w 414338"/>
              <a:gd name="connsiteY17" fmla="*/ 757238 h 1181100"/>
              <a:gd name="connsiteX18" fmla="*/ 288131 w 414338"/>
              <a:gd name="connsiteY18" fmla="*/ 959644 h 1181100"/>
              <a:gd name="connsiteX19" fmla="*/ 273844 w 414338"/>
              <a:gd name="connsiteY19" fmla="*/ 1154906 h 1181100"/>
              <a:gd name="connsiteX20" fmla="*/ 69056 w 414338"/>
              <a:gd name="connsiteY20" fmla="*/ 1181100 h 1181100"/>
              <a:gd name="connsiteX21" fmla="*/ 97631 w 414338"/>
              <a:gd name="connsiteY21" fmla="*/ 1071563 h 1181100"/>
              <a:gd name="connsiteX22" fmla="*/ 126206 w 414338"/>
              <a:gd name="connsiteY22" fmla="*/ 928688 h 1181100"/>
              <a:gd name="connsiteX23" fmla="*/ 159544 w 414338"/>
              <a:gd name="connsiteY23" fmla="*/ 721519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4338" h="1181100">
                <a:moveTo>
                  <a:pt x="159544" y="721519"/>
                </a:moveTo>
                <a:lnTo>
                  <a:pt x="185738" y="419100"/>
                </a:lnTo>
                <a:cubicBezTo>
                  <a:pt x="186532" y="380206"/>
                  <a:pt x="190500" y="334566"/>
                  <a:pt x="188119" y="302419"/>
                </a:cubicBezTo>
                <a:lnTo>
                  <a:pt x="178594" y="250031"/>
                </a:lnTo>
                <a:lnTo>
                  <a:pt x="161925" y="209550"/>
                </a:lnTo>
                <a:lnTo>
                  <a:pt x="133350" y="173831"/>
                </a:lnTo>
                <a:lnTo>
                  <a:pt x="100013" y="133350"/>
                </a:lnTo>
                <a:lnTo>
                  <a:pt x="0" y="35719"/>
                </a:lnTo>
                <a:lnTo>
                  <a:pt x="147638" y="0"/>
                </a:lnTo>
                <a:lnTo>
                  <a:pt x="247650" y="47625"/>
                </a:lnTo>
                <a:lnTo>
                  <a:pt x="323850" y="88106"/>
                </a:lnTo>
                <a:lnTo>
                  <a:pt x="369094" y="116681"/>
                </a:lnTo>
                <a:lnTo>
                  <a:pt x="395288" y="142875"/>
                </a:lnTo>
                <a:lnTo>
                  <a:pt x="411956" y="166688"/>
                </a:lnTo>
                <a:lnTo>
                  <a:pt x="414338" y="192881"/>
                </a:lnTo>
                <a:lnTo>
                  <a:pt x="381000" y="330994"/>
                </a:lnTo>
                <a:lnTo>
                  <a:pt x="345281" y="519113"/>
                </a:lnTo>
                <a:lnTo>
                  <a:pt x="309563" y="757238"/>
                </a:lnTo>
                <a:lnTo>
                  <a:pt x="288131" y="959644"/>
                </a:lnTo>
                <a:lnTo>
                  <a:pt x="273844" y="1154906"/>
                </a:lnTo>
                <a:lnTo>
                  <a:pt x="69056" y="1181100"/>
                </a:lnTo>
                <a:lnTo>
                  <a:pt x="97631" y="1071563"/>
                </a:lnTo>
                <a:lnTo>
                  <a:pt x="126206" y="928688"/>
                </a:lnTo>
                <a:lnTo>
                  <a:pt x="159544" y="7215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2421BBC-AD9E-BF46-B716-D7A9735EDA62}"/>
              </a:ext>
            </a:extLst>
          </p:cNvPr>
          <p:cNvSpPr/>
          <p:nvPr/>
        </p:nvSpPr>
        <p:spPr>
          <a:xfrm>
            <a:off x="3678238" y="4752975"/>
            <a:ext cx="987425" cy="935038"/>
          </a:xfrm>
          <a:custGeom>
            <a:avLst/>
            <a:gdLst>
              <a:gd name="connsiteX0" fmla="*/ 611982 w 985838"/>
              <a:gd name="connsiteY0" fmla="*/ 426244 h 935831"/>
              <a:gd name="connsiteX1" fmla="*/ 390525 w 985838"/>
              <a:gd name="connsiteY1" fmla="*/ 657225 h 935831"/>
              <a:gd name="connsiteX2" fmla="*/ 290513 w 985838"/>
              <a:gd name="connsiteY2" fmla="*/ 762000 h 935831"/>
              <a:gd name="connsiteX3" fmla="*/ 247650 w 985838"/>
              <a:gd name="connsiteY3" fmla="*/ 833438 h 935831"/>
              <a:gd name="connsiteX4" fmla="*/ 202407 w 985838"/>
              <a:gd name="connsiteY4" fmla="*/ 907256 h 935831"/>
              <a:gd name="connsiteX5" fmla="*/ 188119 w 985838"/>
              <a:gd name="connsiteY5" fmla="*/ 926306 h 935831"/>
              <a:gd name="connsiteX6" fmla="*/ 166688 w 985838"/>
              <a:gd name="connsiteY6" fmla="*/ 935831 h 935831"/>
              <a:gd name="connsiteX7" fmla="*/ 145257 w 985838"/>
              <a:gd name="connsiteY7" fmla="*/ 928688 h 935831"/>
              <a:gd name="connsiteX8" fmla="*/ 119063 w 985838"/>
              <a:gd name="connsiteY8" fmla="*/ 907256 h 935831"/>
              <a:gd name="connsiteX9" fmla="*/ 95250 w 985838"/>
              <a:gd name="connsiteY9" fmla="*/ 878681 h 935831"/>
              <a:gd name="connsiteX10" fmla="*/ 69057 w 985838"/>
              <a:gd name="connsiteY10" fmla="*/ 845344 h 935831"/>
              <a:gd name="connsiteX11" fmla="*/ 42863 w 985838"/>
              <a:gd name="connsiteY11" fmla="*/ 802481 h 935831"/>
              <a:gd name="connsiteX12" fmla="*/ 19050 w 985838"/>
              <a:gd name="connsiteY12" fmla="*/ 754856 h 935831"/>
              <a:gd name="connsiteX13" fmla="*/ 4763 w 985838"/>
              <a:gd name="connsiteY13" fmla="*/ 704850 h 935831"/>
              <a:gd name="connsiteX14" fmla="*/ 0 w 985838"/>
              <a:gd name="connsiteY14" fmla="*/ 676275 h 935831"/>
              <a:gd name="connsiteX15" fmla="*/ 0 w 985838"/>
              <a:gd name="connsiteY15" fmla="*/ 642938 h 935831"/>
              <a:gd name="connsiteX16" fmla="*/ 16669 w 985838"/>
              <a:gd name="connsiteY16" fmla="*/ 595313 h 935831"/>
              <a:gd name="connsiteX17" fmla="*/ 228600 w 985838"/>
              <a:gd name="connsiteY17" fmla="*/ 502444 h 935831"/>
              <a:gd name="connsiteX18" fmla="*/ 457200 w 985838"/>
              <a:gd name="connsiteY18" fmla="*/ 357188 h 935831"/>
              <a:gd name="connsiteX19" fmla="*/ 711994 w 985838"/>
              <a:gd name="connsiteY19" fmla="*/ 178594 h 935831"/>
              <a:gd name="connsiteX20" fmla="*/ 928688 w 985838"/>
              <a:gd name="connsiteY20" fmla="*/ 16669 h 935831"/>
              <a:gd name="connsiteX21" fmla="*/ 950119 w 985838"/>
              <a:gd name="connsiteY21" fmla="*/ 4763 h 935831"/>
              <a:gd name="connsiteX22" fmla="*/ 969169 w 985838"/>
              <a:gd name="connsiteY22" fmla="*/ 0 h 935831"/>
              <a:gd name="connsiteX23" fmla="*/ 981075 w 985838"/>
              <a:gd name="connsiteY23" fmla="*/ 7144 h 935831"/>
              <a:gd name="connsiteX24" fmla="*/ 985838 w 985838"/>
              <a:gd name="connsiteY24" fmla="*/ 21431 h 935831"/>
              <a:gd name="connsiteX25" fmla="*/ 981075 w 985838"/>
              <a:gd name="connsiteY25" fmla="*/ 47625 h 935831"/>
              <a:gd name="connsiteX26" fmla="*/ 919163 w 985838"/>
              <a:gd name="connsiteY26" fmla="*/ 119063 h 935831"/>
              <a:gd name="connsiteX27" fmla="*/ 757238 w 985838"/>
              <a:gd name="connsiteY27" fmla="*/ 280988 h 935831"/>
              <a:gd name="connsiteX28" fmla="*/ 611982 w 985838"/>
              <a:gd name="connsiteY28" fmla="*/ 426244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85838" h="935831">
                <a:moveTo>
                  <a:pt x="611982" y="426244"/>
                </a:moveTo>
                <a:lnTo>
                  <a:pt x="390525" y="657225"/>
                </a:lnTo>
                <a:lnTo>
                  <a:pt x="290513" y="762000"/>
                </a:lnTo>
                <a:lnTo>
                  <a:pt x="247650" y="833438"/>
                </a:lnTo>
                <a:lnTo>
                  <a:pt x="202407" y="907256"/>
                </a:lnTo>
                <a:lnTo>
                  <a:pt x="188119" y="926306"/>
                </a:lnTo>
                <a:lnTo>
                  <a:pt x="166688" y="935831"/>
                </a:lnTo>
                <a:lnTo>
                  <a:pt x="145257" y="928688"/>
                </a:lnTo>
                <a:lnTo>
                  <a:pt x="119063" y="907256"/>
                </a:lnTo>
                <a:lnTo>
                  <a:pt x="95250" y="878681"/>
                </a:lnTo>
                <a:lnTo>
                  <a:pt x="69057" y="845344"/>
                </a:lnTo>
                <a:lnTo>
                  <a:pt x="42863" y="802481"/>
                </a:lnTo>
                <a:lnTo>
                  <a:pt x="19050" y="754856"/>
                </a:lnTo>
                <a:lnTo>
                  <a:pt x="4763" y="704850"/>
                </a:lnTo>
                <a:lnTo>
                  <a:pt x="0" y="676275"/>
                </a:lnTo>
                <a:lnTo>
                  <a:pt x="0" y="642938"/>
                </a:lnTo>
                <a:lnTo>
                  <a:pt x="16669" y="595313"/>
                </a:lnTo>
                <a:lnTo>
                  <a:pt x="228600" y="502444"/>
                </a:lnTo>
                <a:lnTo>
                  <a:pt x="457200" y="357188"/>
                </a:lnTo>
                <a:lnTo>
                  <a:pt x="711994" y="178594"/>
                </a:lnTo>
                <a:lnTo>
                  <a:pt x="928688" y="16669"/>
                </a:lnTo>
                <a:lnTo>
                  <a:pt x="950119" y="4763"/>
                </a:lnTo>
                <a:lnTo>
                  <a:pt x="969169" y="0"/>
                </a:lnTo>
                <a:lnTo>
                  <a:pt x="981075" y="7144"/>
                </a:lnTo>
                <a:lnTo>
                  <a:pt x="985838" y="21431"/>
                </a:lnTo>
                <a:lnTo>
                  <a:pt x="981075" y="47625"/>
                </a:lnTo>
                <a:lnTo>
                  <a:pt x="919163" y="119063"/>
                </a:lnTo>
                <a:lnTo>
                  <a:pt x="757238" y="280988"/>
                </a:lnTo>
                <a:lnTo>
                  <a:pt x="611982" y="426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3064BFF-F3FF-6F46-9058-887708DE93B9}"/>
              </a:ext>
            </a:extLst>
          </p:cNvPr>
          <p:cNvSpPr/>
          <p:nvPr/>
        </p:nvSpPr>
        <p:spPr>
          <a:xfrm>
            <a:off x="4838700" y="1887538"/>
            <a:ext cx="1938338" cy="444500"/>
          </a:xfrm>
          <a:custGeom>
            <a:avLst/>
            <a:gdLst>
              <a:gd name="connsiteX0" fmla="*/ 978694 w 1938338"/>
              <a:gd name="connsiteY0" fmla="*/ 302419 h 442913"/>
              <a:gd name="connsiteX1" fmla="*/ 557213 w 1938338"/>
              <a:gd name="connsiteY1" fmla="*/ 404813 h 442913"/>
              <a:gd name="connsiteX2" fmla="*/ 390525 w 1938338"/>
              <a:gd name="connsiteY2" fmla="*/ 442913 h 442913"/>
              <a:gd name="connsiteX3" fmla="*/ 278606 w 1938338"/>
              <a:gd name="connsiteY3" fmla="*/ 397669 h 442913"/>
              <a:gd name="connsiteX4" fmla="*/ 192881 w 1938338"/>
              <a:gd name="connsiteY4" fmla="*/ 359569 h 442913"/>
              <a:gd name="connsiteX5" fmla="*/ 154781 w 1938338"/>
              <a:gd name="connsiteY5" fmla="*/ 338138 h 442913"/>
              <a:gd name="connsiteX6" fmla="*/ 123825 w 1938338"/>
              <a:gd name="connsiteY6" fmla="*/ 316707 h 442913"/>
              <a:gd name="connsiteX7" fmla="*/ 100013 w 1938338"/>
              <a:gd name="connsiteY7" fmla="*/ 297657 h 442913"/>
              <a:gd name="connsiteX8" fmla="*/ 73819 w 1938338"/>
              <a:gd name="connsiteY8" fmla="*/ 266700 h 442913"/>
              <a:gd name="connsiteX9" fmla="*/ 40481 w 1938338"/>
              <a:gd name="connsiteY9" fmla="*/ 223838 h 442913"/>
              <a:gd name="connsiteX10" fmla="*/ 9525 w 1938338"/>
              <a:gd name="connsiteY10" fmla="*/ 178594 h 442913"/>
              <a:gd name="connsiteX11" fmla="*/ 0 w 1938338"/>
              <a:gd name="connsiteY11" fmla="*/ 142875 h 442913"/>
              <a:gd name="connsiteX12" fmla="*/ 4763 w 1938338"/>
              <a:gd name="connsiteY12" fmla="*/ 123825 h 442913"/>
              <a:gd name="connsiteX13" fmla="*/ 19050 w 1938338"/>
              <a:gd name="connsiteY13" fmla="*/ 116682 h 442913"/>
              <a:gd name="connsiteX14" fmla="*/ 47625 w 1938338"/>
              <a:gd name="connsiteY14" fmla="*/ 121444 h 442913"/>
              <a:gd name="connsiteX15" fmla="*/ 66675 w 1938338"/>
              <a:gd name="connsiteY15" fmla="*/ 133350 h 442913"/>
              <a:gd name="connsiteX16" fmla="*/ 83344 w 1938338"/>
              <a:gd name="connsiteY16" fmla="*/ 157163 h 442913"/>
              <a:gd name="connsiteX17" fmla="*/ 128588 w 1938338"/>
              <a:gd name="connsiteY17" fmla="*/ 185738 h 442913"/>
              <a:gd name="connsiteX18" fmla="*/ 183356 w 1938338"/>
              <a:gd name="connsiteY18" fmla="*/ 207169 h 442913"/>
              <a:gd name="connsiteX19" fmla="*/ 228600 w 1938338"/>
              <a:gd name="connsiteY19" fmla="*/ 223838 h 442913"/>
              <a:gd name="connsiteX20" fmla="*/ 273844 w 1938338"/>
              <a:gd name="connsiteY20" fmla="*/ 238125 h 442913"/>
              <a:gd name="connsiteX21" fmla="*/ 314325 w 1938338"/>
              <a:gd name="connsiteY21" fmla="*/ 247650 h 442913"/>
              <a:gd name="connsiteX22" fmla="*/ 354806 w 1938338"/>
              <a:gd name="connsiteY22" fmla="*/ 254794 h 442913"/>
              <a:gd name="connsiteX23" fmla="*/ 414338 w 1938338"/>
              <a:gd name="connsiteY23" fmla="*/ 250032 h 442913"/>
              <a:gd name="connsiteX24" fmla="*/ 864394 w 1938338"/>
              <a:gd name="connsiteY24" fmla="*/ 157163 h 442913"/>
              <a:gd name="connsiteX25" fmla="*/ 1085850 w 1938338"/>
              <a:gd name="connsiteY25" fmla="*/ 116682 h 442913"/>
              <a:gd name="connsiteX26" fmla="*/ 1247775 w 1938338"/>
              <a:gd name="connsiteY26" fmla="*/ 90488 h 442913"/>
              <a:gd name="connsiteX27" fmla="*/ 1476375 w 1938338"/>
              <a:gd name="connsiteY27" fmla="*/ 54769 h 442913"/>
              <a:gd name="connsiteX28" fmla="*/ 1645444 w 1938338"/>
              <a:gd name="connsiteY28" fmla="*/ 21432 h 442913"/>
              <a:gd name="connsiteX29" fmla="*/ 1690688 w 1938338"/>
              <a:gd name="connsiteY29" fmla="*/ 0 h 442913"/>
              <a:gd name="connsiteX30" fmla="*/ 1707356 w 1938338"/>
              <a:gd name="connsiteY30" fmla="*/ 0 h 442913"/>
              <a:gd name="connsiteX31" fmla="*/ 1764506 w 1938338"/>
              <a:gd name="connsiteY31" fmla="*/ 7144 h 442913"/>
              <a:gd name="connsiteX32" fmla="*/ 1819275 w 1938338"/>
              <a:gd name="connsiteY32" fmla="*/ 26194 h 442913"/>
              <a:gd name="connsiteX33" fmla="*/ 1869281 w 1938338"/>
              <a:gd name="connsiteY33" fmla="*/ 54769 h 442913"/>
              <a:gd name="connsiteX34" fmla="*/ 1905000 w 1938338"/>
              <a:gd name="connsiteY34" fmla="*/ 85725 h 442913"/>
              <a:gd name="connsiteX35" fmla="*/ 1921669 w 1938338"/>
              <a:gd name="connsiteY35" fmla="*/ 107157 h 442913"/>
              <a:gd name="connsiteX36" fmla="*/ 1935956 w 1938338"/>
              <a:gd name="connsiteY36" fmla="*/ 128588 h 442913"/>
              <a:gd name="connsiteX37" fmla="*/ 1938338 w 1938338"/>
              <a:gd name="connsiteY37" fmla="*/ 150019 h 442913"/>
              <a:gd name="connsiteX38" fmla="*/ 1938338 w 1938338"/>
              <a:gd name="connsiteY38" fmla="*/ 180975 h 442913"/>
              <a:gd name="connsiteX39" fmla="*/ 1916906 w 1938338"/>
              <a:gd name="connsiteY39" fmla="*/ 211932 h 442913"/>
              <a:gd name="connsiteX40" fmla="*/ 1888331 w 1938338"/>
              <a:gd name="connsiteY40" fmla="*/ 226219 h 442913"/>
              <a:gd name="connsiteX41" fmla="*/ 1854994 w 1938338"/>
              <a:gd name="connsiteY41" fmla="*/ 228600 h 442913"/>
              <a:gd name="connsiteX42" fmla="*/ 1754981 w 1938338"/>
              <a:gd name="connsiteY42" fmla="*/ 221457 h 442913"/>
              <a:gd name="connsiteX43" fmla="*/ 1690688 w 1938338"/>
              <a:gd name="connsiteY43" fmla="*/ 216694 h 442913"/>
              <a:gd name="connsiteX44" fmla="*/ 1600200 w 1938338"/>
              <a:gd name="connsiteY44" fmla="*/ 211932 h 442913"/>
              <a:gd name="connsiteX45" fmla="*/ 1478756 w 1938338"/>
              <a:gd name="connsiteY45" fmla="*/ 221457 h 442913"/>
              <a:gd name="connsiteX46" fmla="*/ 1216819 w 1938338"/>
              <a:gd name="connsiteY46" fmla="*/ 259557 h 442913"/>
              <a:gd name="connsiteX47" fmla="*/ 978694 w 1938338"/>
              <a:gd name="connsiteY47" fmla="*/ 302419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38338" h="442913">
                <a:moveTo>
                  <a:pt x="978694" y="302419"/>
                </a:moveTo>
                <a:lnTo>
                  <a:pt x="557213" y="404813"/>
                </a:lnTo>
                <a:lnTo>
                  <a:pt x="390525" y="442913"/>
                </a:lnTo>
                <a:lnTo>
                  <a:pt x="278606" y="397669"/>
                </a:lnTo>
                <a:lnTo>
                  <a:pt x="192881" y="359569"/>
                </a:lnTo>
                <a:lnTo>
                  <a:pt x="154781" y="338138"/>
                </a:lnTo>
                <a:lnTo>
                  <a:pt x="123825" y="316707"/>
                </a:lnTo>
                <a:lnTo>
                  <a:pt x="100013" y="297657"/>
                </a:lnTo>
                <a:lnTo>
                  <a:pt x="73819" y="266700"/>
                </a:lnTo>
                <a:lnTo>
                  <a:pt x="40481" y="223838"/>
                </a:lnTo>
                <a:lnTo>
                  <a:pt x="9525" y="178594"/>
                </a:lnTo>
                <a:lnTo>
                  <a:pt x="0" y="142875"/>
                </a:lnTo>
                <a:lnTo>
                  <a:pt x="4763" y="123825"/>
                </a:lnTo>
                <a:lnTo>
                  <a:pt x="19050" y="116682"/>
                </a:lnTo>
                <a:lnTo>
                  <a:pt x="47625" y="121444"/>
                </a:lnTo>
                <a:lnTo>
                  <a:pt x="66675" y="133350"/>
                </a:lnTo>
                <a:lnTo>
                  <a:pt x="83344" y="157163"/>
                </a:lnTo>
                <a:lnTo>
                  <a:pt x="128588" y="185738"/>
                </a:lnTo>
                <a:lnTo>
                  <a:pt x="183356" y="207169"/>
                </a:lnTo>
                <a:lnTo>
                  <a:pt x="228600" y="223838"/>
                </a:lnTo>
                <a:lnTo>
                  <a:pt x="273844" y="238125"/>
                </a:lnTo>
                <a:lnTo>
                  <a:pt x="314325" y="247650"/>
                </a:lnTo>
                <a:lnTo>
                  <a:pt x="354806" y="254794"/>
                </a:lnTo>
                <a:lnTo>
                  <a:pt x="414338" y="250032"/>
                </a:lnTo>
                <a:lnTo>
                  <a:pt x="864394" y="157163"/>
                </a:lnTo>
                <a:lnTo>
                  <a:pt x="1085850" y="116682"/>
                </a:lnTo>
                <a:lnTo>
                  <a:pt x="1247775" y="90488"/>
                </a:lnTo>
                <a:lnTo>
                  <a:pt x="1476375" y="54769"/>
                </a:lnTo>
                <a:lnTo>
                  <a:pt x="1645444" y="21432"/>
                </a:lnTo>
                <a:lnTo>
                  <a:pt x="1690688" y="0"/>
                </a:lnTo>
                <a:lnTo>
                  <a:pt x="1707356" y="0"/>
                </a:lnTo>
                <a:lnTo>
                  <a:pt x="1764506" y="7144"/>
                </a:lnTo>
                <a:lnTo>
                  <a:pt x="1819275" y="26194"/>
                </a:lnTo>
                <a:lnTo>
                  <a:pt x="1869281" y="54769"/>
                </a:lnTo>
                <a:lnTo>
                  <a:pt x="1905000" y="85725"/>
                </a:lnTo>
                <a:lnTo>
                  <a:pt x="1921669" y="107157"/>
                </a:lnTo>
                <a:lnTo>
                  <a:pt x="1935956" y="128588"/>
                </a:lnTo>
                <a:lnTo>
                  <a:pt x="1938338" y="150019"/>
                </a:lnTo>
                <a:lnTo>
                  <a:pt x="1938338" y="180975"/>
                </a:lnTo>
                <a:lnTo>
                  <a:pt x="1916906" y="211932"/>
                </a:lnTo>
                <a:lnTo>
                  <a:pt x="1888331" y="226219"/>
                </a:lnTo>
                <a:lnTo>
                  <a:pt x="1854994" y="228600"/>
                </a:lnTo>
                <a:lnTo>
                  <a:pt x="1754981" y="221457"/>
                </a:lnTo>
                <a:lnTo>
                  <a:pt x="1690688" y="216694"/>
                </a:lnTo>
                <a:lnTo>
                  <a:pt x="1600200" y="211932"/>
                </a:lnTo>
                <a:lnTo>
                  <a:pt x="1478756" y="221457"/>
                </a:lnTo>
                <a:lnTo>
                  <a:pt x="1216819" y="259557"/>
                </a:lnTo>
                <a:lnTo>
                  <a:pt x="978694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706FAD8-2BBF-1046-B810-10438C309A98}"/>
              </a:ext>
            </a:extLst>
          </p:cNvPr>
          <p:cNvSpPr/>
          <p:nvPr/>
        </p:nvSpPr>
        <p:spPr>
          <a:xfrm>
            <a:off x="5214938" y="2233613"/>
            <a:ext cx="323850" cy="698500"/>
          </a:xfrm>
          <a:custGeom>
            <a:avLst/>
            <a:gdLst>
              <a:gd name="connsiteX0" fmla="*/ 104775 w 323850"/>
              <a:gd name="connsiteY0" fmla="*/ 416718 h 697706"/>
              <a:gd name="connsiteX1" fmla="*/ 52387 w 323850"/>
              <a:gd name="connsiteY1" fmla="*/ 197643 h 697706"/>
              <a:gd name="connsiteX2" fmla="*/ 0 w 323850"/>
              <a:gd name="connsiteY2" fmla="*/ 47625 h 697706"/>
              <a:gd name="connsiteX3" fmla="*/ 150018 w 323850"/>
              <a:gd name="connsiteY3" fmla="*/ 0 h 697706"/>
              <a:gd name="connsiteX4" fmla="*/ 228600 w 323850"/>
              <a:gd name="connsiteY4" fmla="*/ 195262 h 697706"/>
              <a:gd name="connsiteX5" fmla="*/ 250031 w 323850"/>
              <a:gd name="connsiteY5" fmla="*/ 252412 h 697706"/>
              <a:gd name="connsiteX6" fmla="*/ 264318 w 323850"/>
              <a:gd name="connsiteY6" fmla="*/ 304800 h 697706"/>
              <a:gd name="connsiteX7" fmla="*/ 278606 w 323850"/>
              <a:gd name="connsiteY7" fmla="*/ 359568 h 697706"/>
              <a:gd name="connsiteX8" fmla="*/ 288131 w 323850"/>
              <a:gd name="connsiteY8" fmla="*/ 411956 h 697706"/>
              <a:gd name="connsiteX9" fmla="*/ 297656 w 323850"/>
              <a:gd name="connsiteY9" fmla="*/ 476250 h 697706"/>
              <a:gd name="connsiteX10" fmla="*/ 323850 w 323850"/>
              <a:gd name="connsiteY10" fmla="*/ 654843 h 697706"/>
              <a:gd name="connsiteX11" fmla="*/ 166687 w 323850"/>
              <a:gd name="connsiteY11" fmla="*/ 697706 h 697706"/>
              <a:gd name="connsiteX12" fmla="*/ 104775 w 323850"/>
              <a:gd name="connsiteY12" fmla="*/ 416718 h 69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3850" h="697706">
                <a:moveTo>
                  <a:pt x="104775" y="416718"/>
                </a:moveTo>
                <a:lnTo>
                  <a:pt x="52387" y="197643"/>
                </a:lnTo>
                <a:lnTo>
                  <a:pt x="0" y="47625"/>
                </a:lnTo>
                <a:lnTo>
                  <a:pt x="150018" y="0"/>
                </a:lnTo>
                <a:lnTo>
                  <a:pt x="228600" y="195262"/>
                </a:lnTo>
                <a:lnTo>
                  <a:pt x="250031" y="252412"/>
                </a:lnTo>
                <a:lnTo>
                  <a:pt x="264318" y="304800"/>
                </a:lnTo>
                <a:lnTo>
                  <a:pt x="278606" y="359568"/>
                </a:lnTo>
                <a:lnTo>
                  <a:pt x="288131" y="411956"/>
                </a:lnTo>
                <a:lnTo>
                  <a:pt x="297656" y="476250"/>
                </a:lnTo>
                <a:lnTo>
                  <a:pt x="323850" y="654843"/>
                </a:lnTo>
                <a:lnTo>
                  <a:pt x="166687" y="697706"/>
                </a:lnTo>
                <a:lnTo>
                  <a:pt x="104775" y="4167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B997F7C-2FDF-954A-938C-DC56784D2FF7}"/>
              </a:ext>
            </a:extLst>
          </p:cNvPr>
          <p:cNvSpPr/>
          <p:nvPr/>
        </p:nvSpPr>
        <p:spPr>
          <a:xfrm>
            <a:off x="5999163" y="2068513"/>
            <a:ext cx="420687" cy="749300"/>
          </a:xfrm>
          <a:custGeom>
            <a:avLst/>
            <a:gdLst>
              <a:gd name="connsiteX0" fmla="*/ 121444 w 421481"/>
              <a:gd name="connsiteY0" fmla="*/ 466725 h 747713"/>
              <a:gd name="connsiteX1" fmla="*/ 147637 w 421481"/>
              <a:gd name="connsiteY1" fmla="*/ 278607 h 747713"/>
              <a:gd name="connsiteX2" fmla="*/ 152400 w 421481"/>
              <a:gd name="connsiteY2" fmla="*/ 216694 h 747713"/>
              <a:gd name="connsiteX3" fmla="*/ 150019 w 421481"/>
              <a:gd name="connsiteY3" fmla="*/ 180975 h 747713"/>
              <a:gd name="connsiteX4" fmla="*/ 147637 w 421481"/>
              <a:gd name="connsiteY4" fmla="*/ 150019 h 747713"/>
              <a:gd name="connsiteX5" fmla="*/ 138112 w 421481"/>
              <a:gd name="connsiteY5" fmla="*/ 123825 h 747713"/>
              <a:gd name="connsiteX6" fmla="*/ 119062 w 421481"/>
              <a:gd name="connsiteY6" fmla="*/ 104775 h 747713"/>
              <a:gd name="connsiteX7" fmla="*/ 0 w 421481"/>
              <a:gd name="connsiteY7" fmla="*/ 0 h 747713"/>
              <a:gd name="connsiteX8" fmla="*/ 273844 w 421481"/>
              <a:gd name="connsiteY8" fmla="*/ 2382 h 747713"/>
              <a:gd name="connsiteX9" fmla="*/ 369094 w 421481"/>
              <a:gd name="connsiteY9" fmla="*/ 92869 h 747713"/>
              <a:gd name="connsiteX10" fmla="*/ 395287 w 421481"/>
              <a:gd name="connsiteY10" fmla="*/ 123825 h 747713"/>
              <a:gd name="connsiteX11" fmla="*/ 411956 w 421481"/>
              <a:gd name="connsiteY11" fmla="*/ 147638 h 747713"/>
              <a:gd name="connsiteX12" fmla="*/ 421481 w 421481"/>
              <a:gd name="connsiteY12" fmla="*/ 166688 h 747713"/>
              <a:gd name="connsiteX13" fmla="*/ 419100 w 421481"/>
              <a:gd name="connsiteY13" fmla="*/ 190500 h 747713"/>
              <a:gd name="connsiteX14" fmla="*/ 388144 w 421481"/>
              <a:gd name="connsiteY14" fmla="*/ 269082 h 747713"/>
              <a:gd name="connsiteX15" fmla="*/ 340519 w 421481"/>
              <a:gd name="connsiteY15" fmla="*/ 402432 h 747713"/>
              <a:gd name="connsiteX16" fmla="*/ 204787 w 421481"/>
              <a:gd name="connsiteY16" fmla="*/ 733425 h 747713"/>
              <a:gd name="connsiteX17" fmla="*/ 73819 w 421481"/>
              <a:gd name="connsiteY17" fmla="*/ 747713 h 747713"/>
              <a:gd name="connsiteX18" fmla="*/ 121444 w 421481"/>
              <a:gd name="connsiteY18" fmla="*/ 466725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1481" h="747713">
                <a:moveTo>
                  <a:pt x="121444" y="466725"/>
                </a:moveTo>
                <a:lnTo>
                  <a:pt x="147637" y="278607"/>
                </a:lnTo>
                <a:lnTo>
                  <a:pt x="152400" y="216694"/>
                </a:lnTo>
                <a:lnTo>
                  <a:pt x="150019" y="180975"/>
                </a:lnTo>
                <a:lnTo>
                  <a:pt x="147637" y="150019"/>
                </a:lnTo>
                <a:lnTo>
                  <a:pt x="138112" y="123825"/>
                </a:lnTo>
                <a:lnTo>
                  <a:pt x="119062" y="104775"/>
                </a:lnTo>
                <a:lnTo>
                  <a:pt x="0" y="0"/>
                </a:lnTo>
                <a:lnTo>
                  <a:pt x="273844" y="2382"/>
                </a:lnTo>
                <a:lnTo>
                  <a:pt x="369094" y="92869"/>
                </a:lnTo>
                <a:lnTo>
                  <a:pt x="395287" y="123825"/>
                </a:lnTo>
                <a:lnTo>
                  <a:pt x="411956" y="147638"/>
                </a:lnTo>
                <a:lnTo>
                  <a:pt x="421481" y="166688"/>
                </a:lnTo>
                <a:lnTo>
                  <a:pt x="419100" y="190500"/>
                </a:lnTo>
                <a:lnTo>
                  <a:pt x="388144" y="269082"/>
                </a:lnTo>
                <a:lnTo>
                  <a:pt x="340519" y="402432"/>
                </a:lnTo>
                <a:lnTo>
                  <a:pt x="204787" y="733425"/>
                </a:lnTo>
                <a:lnTo>
                  <a:pt x="73819" y="747713"/>
                </a:lnTo>
                <a:lnTo>
                  <a:pt x="121444" y="466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D08CD07-8BDF-9441-9D4A-3E0720433140}"/>
              </a:ext>
            </a:extLst>
          </p:cNvPr>
          <p:cNvSpPr/>
          <p:nvPr/>
        </p:nvSpPr>
        <p:spPr>
          <a:xfrm>
            <a:off x="4494213" y="2646363"/>
            <a:ext cx="2660650" cy="539750"/>
          </a:xfrm>
          <a:custGeom>
            <a:avLst/>
            <a:gdLst>
              <a:gd name="connsiteX0" fmla="*/ 1207294 w 2662237"/>
              <a:gd name="connsiteY0" fmla="*/ 302419 h 540544"/>
              <a:gd name="connsiteX1" fmla="*/ 995362 w 2662237"/>
              <a:gd name="connsiteY1" fmla="*/ 347662 h 540544"/>
              <a:gd name="connsiteX2" fmla="*/ 852487 w 2662237"/>
              <a:gd name="connsiteY2" fmla="*/ 378619 h 540544"/>
              <a:gd name="connsiteX3" fmla="*/ 654844 w 2662237"/>
              <a:gd name="connsiteY3" fmla="*/ 433387 h 540544"/>
              <a:gd name="connsiteX4" fmla="*/ 561975 w 2662237"/>
              <a:gd name="connsiteY4" fmla="*/ 459581 h 540544"/>
              <a:gd name="connsiteX5" fmla="*/ 507206 w 2662237"/>
              <a:gd name="connsiteY5" fmla="*/ 476250 h 540544"/>
              <a:gd name="connsiteX6" fmla="*/ 452437 w 2662237"/>
              <a:gd name="connsiteY6" fmla="*/ 500062 h 540544"/>
              <a:gd name="connsiteX7" fmla="*/ 385762 w 2662237"/>
              <a:gd name="connsiteY7" fmla="*/ 540544 h 540544"/>
              <a:gd name="connsiteX8" fmla="*/ 369094 w 2662237"/>
              <a:gd name="connsiteY8" fmla="*/ 540544 h 540544"/>
              <a:gd name="connsiteX9" fmla="*/ 316706 w 2662237"/>
              <a:gd name="connsiteY9" fmla="*/ 528637 h 540544"/>
              <a:gd name="connsiteX10" fmla="*/ 223837 w 2662237"/>
              <a:gd name="connsiteY10" fmla="*/ 466725 h 540544"/>
              <a:gd name="connsiteX11" fmla="*/ 171450 w 2662237"/>
              <a:gd name="connsiteY11" fmla="*/ 419100 h 540544"/>
              <a:gd name="connsiteX12" fmla="*/ 102394 w 2662237"/>
              <a:gd name="connsiteY12" fmla="*/ 354806 h 540544"/>
              <a:gd name="connsiteX13" fmla="*/ 0 w 2662237"/>
              <a:gd name="connsiteY13" fmla="*/ 247650 h 540544"/>
              <a:gd name="connsiteX14" fmla="*/ 40481 w 2662237"/>
              <a:gd name="connsiteY14" fmla="*/ 169069 h 540544"/>
              <a:gd name="connsiteX15" fmla="*/ 90487 w 2662237"/>
              <a:gd name="connsiteY15" fmla="*/ 219075 h 540544"/>
              <a:gd name="connsiteX16" fmla="*/ 147637 w 2662237"/>
              <a:gd name="connsiteY16" fmla="*/ 259556 h 540544"/>
              <a:gd name="connsiteX17" fmla="*/ 188119 w 2662237"/>
              <a:gd name="connsiteY17" fmla="*/ 283369 h 540544"/>
              <a:gd name="connsiteX18" fmla="*/ 226219 w 2662237"/>
              <a:gd name="connsiteY18" fmla="*/ 297656 h 540544"/>
              <a:gd name="connsiteX19" fmla="*/ 273844 w 2662237"/>
              <a:gd name="connsiteY19" fmla="*/ 309562 h 540544"/>
              <a:gd name="connsiteX20" fmla="*/ 319087 w 2662237"/>
              <a:gd name="connsiteY20" fmla="*/ 314325 h 540544"/>
              <a:gd name="connsiteX21" fmla="*/ 354806 w 2662237"/>
              <a:gd name="connsiteY21" fmla="*/ 314325 h 540544"/>
              <a:gd name="connsiteX22" fmla="*/ 407194 w 2662237"/>
              <a:gd name="connsiteY22" fmla="*/ 307181 h 540544"/>
              <a:gd name="connsiteX23" fmla="*/ 528637 w 2662237"/>
              <a:gd name="connsiteY23" fmla="*/ 283369 h 540544"/>
              <a:gd name="connsiteX24" fmla="*/ 878681 w 2662237"/>
              <a:gd name="connsiteY24" fmla="*/ 202406 h 540544"/>
              <a:gd name="connsiteX25" fmla="*/ 1028700 w 2662237"/>
              <a:gd name="connsiteY25" fmla="*/ 183356 h 540544"/>
              <a:gd name="connsiteX26" fmla="*/ 1297781 w 2662237"/>
              <a:gd name="connsiteY26" fmla="*/ 128587 h 540544"/>
              <a:gd name="connsiteX27" fmla="*/ 1593056 w 2662237"/>
              <a:gd name="connsiteY27" fmla="*/ 90487 h 540544"/>
              <a:gd name="connsiteX28" fmla="*/ 1738312 w 2662237"/>
              <a:gd name="connsiteY28" fmla="*/ 73819 h 540544"/>
              <a:gd name="connsiteX29" fmla="*/ 1869281 w 2662237"/>
              <a:gd name="connsiteY29" fmla="*/ 66675 h 540544"/>
              <a:gd name="connsiteX30" fmla="*/ 2069306 w 2662237"/>
              <a:gd name="connsiteY30" fmla="*/ 47625 h 540544"/>
              <a:gd name="connsiteX31" fmla="*/ 2231231 w 2662237"/>
              <a:gd name="connsiteY31" fmla="*/ 26194 h 540544"/>
              <a:gd name="connsiteX32" fmla="*/ 2336006 w 2662237"/>
              <a:gd name="connsiteY32" fmla="*/ 0 h 540544"/>
              <a:gd name="connsiteX33" fmla="*/ 2355056 w 2662237"/>
              <a:gd name="connsiteY33" fmla="*/ 0 h 540544"/>
              <a:gd name="connsiteX34" fmla="*/ 2431256 w 2662237"/>
              <a:gd name="connsiteY34" fmla="*/ 14287 h 540544"/>
              <a:gd name="connsiteX35" fmla="*/ 2490787 w 2662237"/>
              <a:gd name="connsiteY35" fmla="*/ 38100 h 540544"/>
              <a:gd name="connsiteX36" fmla="*/ 2564606 w 2662237"/>
              <a:gd name="connsiteY36" fmla="*/ 73819 h 540544"/>
              <a:gd name="connsiteX37" fmla="*/ 2595562 w 2662237"/>
              <a:gd name="connsiteY37" fmla="*/ 90487 h 540544"/>
              <a:gd name="connsiteX38" fmla="*/ 2636044 w 2662237"/>
              <a:gd name="connsiteY38" fmla="*/ 116681 h 540544"/>
              <a:gd name="connsiteX39" fmla="*/ 2650331 w 2662237"/>
              <a:gd name="connsiteY39" fmla="*/ 135731 h 540544"/>
              <a:gd name="connsiteX40" fmla="*/ 2662237 w 2662237"/>
              <a:gd name="connsiteY40" fmla="*/ 161925 h 540544"/>
              <a:gd name="connsiteX41" fmla="*/ 2659856 w 2662237"/>
              <a:gd name="connsiteY41" fmla="*/ 190500 h 540544"/>
              <a:gd name="connsiteX42" fmla="*/ 2640806 w 2662237"/>
              <a:gd name="connsiteY42" fmla="*/ 228600 h 540544"/>
              <a:gd name="connsiteX43" fmla="*/ 2609850 w 2662237"/>
              <a:gd name="connsiteY43" fmla="*/ 259556 h 540544"/>
              <a:gd name="connsiteX44" fmla="*/ 2566987 w 2662237"/>
              <a:gd name="connsiteY44" fmla="*/ 278606 h 540544"/>
              <a:gd name="connsiteX45" fmla="*/ 2528887 w 2662237"/>
              <a:gd name="connsiteY45" fmla="*/ 280987 h 540544"/>
              <a:gd name="connsiteX46" fmla="*/ 2443162 w 2662237"/>
              <a:gd name="connsiteY46" fmla="*/ 259556 h 540544"/>
              <a:gd name="connsiteX47" fmla="*/ 2336006 w 2662237"/>
              <a:gd name="connsiteY47" fmla="*/ 235744 h 540544"/>
              <a:gd name="connsiteX48" fmla="*/ 2216944 w 2662237"/>
              <a:gd name="connsiteY48" fmla="*/ 223837 h 540544"/>
              <a:gd name="connsiteX49" fmla="*/ 2105025 w 2662237"/>
              <a:gd name="connsiteY49" fmla="*/ 221456 h 540544"/>
              <a:gd name="connsiteX50" fmla="*/ 1895475 w 2662237"/>
              <a:gd name="connsiteY50" fmla="*/ 223837 h 540544"/>
              <a:gd name="connsiteX51" fmla="*/ 1704975 w 2662237"/>
              <a:gd name="connsiteY51" fmla="*/ 240506 h 540544"/>
              <a:gd name="connsiteX52" fmla="*/ 1552575 w 2662237"/>
              <a:gd name="connsiteY52" fmla="*/ 254794 h 540544"/>
              <a:gd name="connsiteX53" fmla="*/ 1378744 w 2662237"/>
              <a:gd name="connsiteY53" fmla="*/ 278606 h 540544"/>
              <a:gd name="connsiteX54" fmla="*/ 1207294 w 2662237"/>
              <a:gd name="connsiteY54" fmla="*/ 30241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62237" h="540544">
                <a:moveTo>
                  <a:pt x="1207294" y="302419"/>
                </a:moveTo>
                <a:lnTo>
                  <a:pt x="995362" y="347662"/>
                </a:lnTo>
                <a:lnTo>
                  <a:pt x="852487" y="378619"/>
                </a:lnTo>
                <a:lnTo>
                  <a:pt x="654844" y="433387"/>
                </a:lnTo>
                <a:lnTo>
                  <a:pt x="561975" y="459581"/>
                </a:lnTo>
                <a:lnTo>
                  <a:pt x="507206" y="476250"/>
                </a:lnTo>
                <a:lnTo>
                  <a:pt x="452437" y="500062"/>
                </a:lnTo>
                <a:lnTo>
                  <a:pt x="385762" y="540544"/>
                </a:lnTo>
                <a:lnTo>
                  <a:pt x="369094" y="540544"/>
                </a:lnTo>
                <a:lnTo>
                  <a:pt x="316706" y="528637"/>
                </a:lnTo>
                <a:lnTo>
                  <a:pt x="223837" y="466725"/>
                </a:lnTo>
                <a:lnTo>
                  <a:pt x="171450" y="419100"/>
                </a:lnTo>
                <a:lnTo>
                  <a:pt x="102394" y="354806"/>
                </a:lnTo>
                <a:lnTo>
                  <a:pt x="0" y="247650"/>
                </a:lnTo>
                <a:lnTo>
                  <a:pt x="40481" y="169069"/>
                </a:lnTo>
                <a:lnTo>
                  <a:pt x="90487" y="219075"/>
                </a:lnTo>
                <a:lnTo>
                  <a:pt x="147637" y="259556"/>
                </a:lnTo>
                <a:lnTo>
                  <a:pt x="188119" y="283369"/>
                </a:lnTo>
                <a:lnTo>
                  <a:pt x="226219" y="297656"/>
                </a:lnTo>
                <a:lnTo>
                  <a:pt x="273844" y="309562"/>
                </a:lnTo>
                <a:lnTo>
                  <a:pt x="319087" y="314325"/>
                </a:lnTo>
                <a:lnTo>
                  <a:pt x="354806" y="314325"/>
                </a:lnTo>
                <a:lnTo>
                  <a:pt x="407194" y="307181"/>
                </a:lnTo>
                <a:lnTo>
                  <a:pt x="528637" y="283369"/>
                </a:lnTo>
                <a:lnTo>
                  <a:pt x="878681" y="202406"/>
                </a:lnTo>
                <a:lnTo>
                  <a:pt x="1028700" y="183356"/>
                </a:lnTo>
                <a:lnTo>
                  <a:pt x="1297781" y="128587"/>
                </a:lnTo>
                <a:lnTo>
                  <a:pt x="1593056" y="90487"/>
                </a:lnTo>
                <a:lnTo>
                  <a:pt x="1738312" y="73819"/>
                </a:lnTo>
                <a:lnTo>
                  <a:pt x="1869281" y="66675"/>
                </a:lnTo>
                <a:lnTo>
                  <a:pt x="2069306" y="47625"/>
                </a:lnTo>
                <a:lnTo>
                  <a:pt x="2231231" y="26194"/>
                </a:lnTo>
                <a:lnTo>
                  <a:pt x="2336006" y="0"/>
                </a:lnTo>
                <a:lnTo>
                  <a:pt x="2355056" y="0"/>
                </a:lnTo>
                <a:lnTo>
                  <a:pt x="2431256" y="14287"/>
                </a:lnTo>
                <a:lnTo>
                  <a:pt x="2490787" y="38100"/>
                </a:lnTo>
                <a:lnTo>
                  <a:pt x="2564606" y="73819"/>
                </a:lnTo>
                <a:lnTo>
                  <a:pt x="2595562" y="90487"/>
                </a:lnTo>
                <a:lnTo>
                  <a:pt x="2636044" y="116681"/>
                </a:lnTo>
                <a:lnTo>
                  <a:pt x="2650331" y="135731"/>
                </a:lnTo>
                <a:lnTo>
                  <a:pt x="2662237" y="161925"/>
                </a:lnTo>
                <a:lnTo>
                  <a:pt x="2659856" y="190500"/>
                </a:lnTo>
                <a:lnTo>
                  <a:pt x="2640806" y="228600"/>
                </a:lnTo>
                <a:lnTo>
                  <a:pt x="2609850" y="259556"/>
                </a:lnTo>
                <a:lnTo>
                  <a:pt x="2566987" y="278606"/>
                </a:lnTo>
                <a:lnTo>
                  <a:pt x="2528887" y="280987"/>
                </a:lnTo>
                <a:lnTo>
                  <a:pt x="2443162" y="259556"/>
                </a:lnTo>
                <a:lnTo>
                  <a:pt x="2336006" y="235744"/>
                </a:lnTo>
                <a:lnTo>
                  <a:pt x="2216944" y="223837"/>
                </a:lnTo>
                <a:lnTo>
                  <a:pt x="2105025" y="221456"/>
                </a:lnTo>
                <a:lnTo>
                  <a:pt x="1895475" y="223837"/>
                </a:lnTo>
                <a:lnTo>
                  <a:pt x="1704975" y="240506"/>
                </a:lnTo>
                <a:lnTo>
                  <a:pt x="1552575" y="254794"/>
                </a:lnTo>
                <a:lnTo>
                  <a:pt x="1378744" y="278606"/>
                </a:lnTo>
                <a:lnTo>
                  <a:pt x="1207294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007F333-B48F-B945-A3DC-D926BEF02CAC}"/>
              </a:ext>
            </a:extLst>
          </p:cNvPr>
          <p:cNvSpPr/>
          <p:nvPr/>
        </p:nvSpPr>
        <p:spPr>
          <a:xfrm>
            <a:off x="5067300" y="3248025"/>
            <a:ext cx="1731963" cy="923925"/>
          </a:xfrm>
          <a:custGeom>
            <a:avLst/>
            <a:gdLst>
              <a:gd name="connsiteX0" fmla="*/ 683419 w 1731169"/>
              <a:gd name="connsiteY0" fmla="*/ 280988 h 923925"/>
              <a:gd name="connsiteX1" fmla="*/ 523875 w 1731169"/>
              <a:gd name="connsiteY1" fmla="*/ 309563 h 923925"/>
              <a:gd name="connsiteX2" fmla="*/ 385763 w 1731169"/>
              <a:gd name="connsiteY2" fmla="*/ 345281 h 923925"/>
              <a:gd name="connsiteX3" fmla="*/ 250031 w 1731169"/>
              <a:gd name="connsiteY3" fmla="*/ 388144 h 923925"/>
              <a:gd name="connsiteX4" fmla="*/ 92869 w 1731169"/>
              <a:gd name="connsiteY4" fmla="*/ 445294 h 923925"/>
              <a:gd name="connsiteX5" fmla="*/ 0 w 1731169"/>
              <a:gd name="connsiteY5" fmla="*/ 261938 h 923925"/>
              <a:gd name="connsiteX6" fmla="*/ 147638 w 1731169"/>
              <a:gd name="connsiteY6" fmla="*/ 242888 h 923925"/>
              <a:gd name="connsiteX7" fmla="*/ 292894 w 1731169"/>
              <a:gd name="connsiteY7" fmla="*/ 207169 h 923925"/>
              <a:gd name="connsiteX8" fmla="*/ 533400 w 1731169"/>
              <a:gd name="connsiteY8" fmla="*/ 150019 h 923925"/>
              <a:gd name="connsiteX9" fmla="*/ 792956 w 1731169"/>
              <a:gd name="connsiteY9" fmla="*/ 102394 h 923925"/>
              <a:gd name="connsiteX10" fmla="*/ 1092994 w 1731169"/>
              <a:gd name="connsiteY10" fmla="*/ 54769 h 923925"/>
              <a:gd name="connsiteX11" fmla="*/ 1281113 w 1731169"/>
              <a:gd name="connsiteY11" fmla="*/ 26194 h 923925"/>
              <a:gd name="connsiteX12" fmla="*/ 1350169 w 1731169"/>
              <a:gd name="connsiteY12" fmla="*/ 21431 h 923925"/>
              <a:gd name="connsiteX13" fmla="*/ 1385888 w 1731169"/>
              <a:gd name="connsiteY13" fmla="*/ 19050 h 923925"/>
              <a:gd name="connsiteX14" fmla="*/ 1445419 w 1731169"/>
              <a:gd name="connsiteY14" fmla="*/ 0 h 923925"/>
              <a:gd name="connsiteX15" fmla="*/ 1464469 w 1731169"/>
              <a:gd name="connsiteY15" fmla="*/ 9525 h 923925"/>
              <a:gd name="connsiteX16" fmla="*/ 1533525 w 1731169"/>
              <a:gd name="connsiteY16" fmla="*/ 47625 h 923925"/>
              <a:gd name="connsiteX17" fmla="*/ 1612106 w 1731169"/>
              <a:gd name="connsiteY17" fmla="*/ 97631 h 923925"/>
              <a:gd name="connsiteX18" fmla="*/ 1678781 w 1731169"/>
              <a:gd name="connsiteY18" fmla="*/ 150019 h 923925"/>
              <a:gd name="connsiteX19" fmla="*/ 1700213 w 1731169"/>
              <a:gd name="connsiteY19" fmla="*/ 173831 h 923925"/>
              <a:gd name="connsiteX20" fmla="*/ 1712119 w 1731169"/>
              <a:gd name="connsiteY20" fmla="*/ 188119 h 923925"/>
              <a:gd name="connsiteX21" fmla="*/ 1724025 w 1731169"/>
              <a:gd name="connsiteY21" fmla="*/ 209550 h 923925"/>
              <a:gd name="connsiteX22" fmla="*/ 1731169 w 1731169"/>
              <a:gd name="connsiteY22" fmla="*/ 245269 h 923925"/>
              <a:gd name="connsiteX23" fmla="*/ 1728788 w 1731169"/>
              <a:gd name="connsiteY23" fmla="*/ 269081 h 923925"/>
              <a:gd name="connsiteX24" fmla="*/ 1714500 w 1731169"/>
              <a:gd name="connsiteY24" fmla="*/ 292894 h 923925"/>
              <a:gd name="connsiteX25" fmla="*/ 1678781 w 1731169"/>
              <a:gd name="connsiteY25" fmla="*/ 316706 h 923925"/>
              <a:gd name="connsiteX26" fmla="*/ 1645444 w 1731169"/>
              <a:gd name="connsiteY26" fmla="*/ 338138 h 923925"/>
              <a:gd name="connsiteX27" fmla="*/ 1624013 w 1731169"/>
              <a:gd name="connsiteY27" fmla="*/ 364331 h 923925"/>
              <a:gd name="connsiteX28" fmla="*/ 1593056 w 1731169"/>
              <a:gd name="connsiteY28" fmla="*/ 411956 h 923925"/>
              <a:gd name="connsiteX29" fmla="*/ 1545431 w 1731169"/>
              <a:gd name="connsiteY29" fmla="*/ 581025 h 923925"/>
              <a:gd name="connsiteX30" fmla="*/ 1485900 w 1731169"/>
              <a:gd name="connsiteY30" fmla="*/ 750094 h 923925"/>
              <a:gd name="connsiteX31" fmla="*/ 1428750 w 1731169"/>
              <a:gd name="connsiteY31" fmla="*/ 857250 h 923925"/>
              <a:gd name="connsiteX32" fmla="*/ 1383506 w 1731169"/>
              <a:gd name="connsiteY32" fmla="*/ 902494 h 923925"/>
              <a:gd name="connsiteX33" fmla="*/ 1354931 w 1731169"/>
              <a:gd name="connsiteY33" fmla="*/ 919163 h 923925"/>
              <a:gd name="connsiteX34" fmla="*/ 1335881 w 1731169"/>
              <a:gd name="connsiteY34" fmla="*/ 923925 h 923925"/>
              <a:gd name="connsiteX35" fmla="*/ 1302544 w 1731169"/>
              <a:gd name="connsiteY35" fmla="*/ 916781 h 923925"/>
              <a:gd name="connsiteX36" fmla="*/ 1283494 w 1731169"/>
              <a:gd name="connsiteY36" fmla="*/ 900113 h 923925"/>
              <a:gd name="connsiteX37" fmla="*/ 1254919 w 1731169"/>
              <a:gd name="connsiteY37" fmla="*/ 871538 h 923925"/>
              <a:gd name="connsiteX38" fmla="*/ 1238250 w 1731169"/>
              <a:gd name="connsiteY38" fmla="*/ 852488 h 923925"/>
              <a:gd name="connsiteX39" fmla="*/ 1266825 w 1731169"/>
              <a:gd name="connsiteY39" fmla="*/ 650081 h 923925"/>
              <a:gd name="connsiteX40" fmla="*/ 1307306 w 1731169"/>
              <a:gd name="connsiteY40" fmla="*/ 442913 h 923925"/>
              <a:gd name="connsiteX41" fmla="*/ 1331119 w 1731169"/>
              <a:gd name="connsiteY41" fmla="*/ 323850 h 923925"/>
              <a:gd name="connsiteX42" fmla="*/ 1331119 w 1731169"/>
              <a:gd name="connsiteY42" fmla="*/ 295275 h 923925"/>
              <a:gd name="connsiteX43" fmla="*/ 1328738 w 1731169"/>
              <a:gd name="connsiteY43" fmla="*/ 278606 h 923925"/>
              <a:gd name="connsiteX44" fmla="*/ 1319213 w 1731169"/>
              <a:gd name="connsiteY44" fmla="*/ 261938 h 923925"/>
              <a:gd name="connsiteX45" fmla="*/ 1300163 w 1731169"/>
              <a:gd name="connsiteY45" fmla="*/ 245269 h 923925"/>
              <a:gd name="connsiteX46" fmla="*/ 1266825 w 1731169"/>
              <a:gd name="connsiteY46" fmla="*/ 228600 h 923925"/>
              <a:gd name="connsiteX47" fmla="*/ 1219200 w 1731169"/>
              <a:gd name="connsiteY47" fmla="*/ 221456 h 923925"/>
              <a:gd name="connsiteX48" fmla="*/ 978694 w 1731169"/>
              <a:gd name="connsiteY48" fmla="*/ 240506 h 923925"/>
              <a:gd name="connsiteX49" fmla="*/ 683419 w 1731169"/>
              <a:gd name="connsiteY49" fmla="*/ 280988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31169" h="923925">
                <a:moveTo>
                  <a:pt x="683419" y="280988"/>
                </a:moveTo>
                <a:lnTo>
                  <a:pt x="523875" y="309563"/>
                </a:lnTo>
                <a:lnTo>
                  <a:pt x="385763" y="345281"/>
                </a:lnTo>
                <a:lnTo>
                  <a:pt x="250031" y="388144"/>
                </a:lnTo>
                <a:lnTo>
                  <a:pt x="92869" y="445294"/>
                </a:lnTo>
                <a:lnTo>
                  <a:pt x="0" y="261938"/>
                </a:lnTo>
                <a:lnTo>
                  <a:pt x="147638" y="242888"/>
                </a:lnTo>
                <a:lnTo>
                  <a:pt x="292894" y="207169"/>
                </a:lnTo>
                <a:lnTo>
                  <a:pt x="533400" y="150019"/>
                </a:lnTo>
                <a:lnTo>
                  <a:pt x="792956" y="102394"/>
                </a:lnTo>
                <a:lnTo>
                  <a:pt x="1092994" y="54769"/>
                </a:lnTo>
                <a:lnTo>
                  <a:pt x="1281113" y="26194"/>
                </a:lnTo>
                <a:lnTo>
                  <a:pt x="1350169" y="21431"/>
                </a:lnTo>
                <a:lnTo>
                  <a:pt x="1385888" y="19050"/>
                </a:lnTo>
                <a:lnTo>
                  <a:pt x="1445419" y="0"/>
                </a:lnTo>
                <a:lnTo>
                  <a:pt x="1464469" y="9525"/>
                </a:lnTo>
                <a:lnTo>
                  <a:pt x="1533525" y="47625"/>
                </a:lnTo>
                <a:lnTo>
                  <a:pt x="1612106" y="97631"/>
                </a:lnTo>
                <a:lnTo>
                  <a:pt x="1678781" y="150019"/>
                </a:lnTo>
                <a:lnTo>
                  <a:pt x="1700213" y="173831"/>
                </a:lnTo>
                <a:lnTo>
                  <a:pt x="1712119" y="188119"/>
                </a:lnTo>
                <a:lnTo>
                  <a:pt x="1724025" y="209550"/>
                </a:lnTo>
                <a:lnTo>
                  <a:pt x="1731169" y="245269"/>
                </a:lnTo>
                <a:lnTo>
                  <a:pt x="1728788" y="269081"/>
                </a:lnTo>
                <a:lnTo>
                  <a:pt x="1714500" y="292894"/>
                </a:lnTo>
                <a:lnTo>
                  <a:pt x="1678781" y="316706"/>
                </a:lnTo>
                <a:lnTo>
                  <a:pt x="1645444" y="338138"/>
                </a:lnTo>
                <a:lnTo>
                  <a:pt x="1624013" y="364331"/>
                </a:lnTo>
                <a:lnTo>
                  <a:pt x="1593056" y="411956"/>
                </a:lnTo>
                <a:lnTo>
                  <a:pt x="1545431" y="581025"/>
                </a:lnTo>
                <a:lnTo>
                  <a:pt x="1485900" y="750094"/>
                </a:lnTo>
                <a:lnTo>
                  <a:pt x="1428750" y="857250"/>
                </a:lnTo>
                <a:lnTo>
                  <a:pt x="1383506" y="902494"/>
                </a:lnTo>
                <a:lnTo>
                  <a:pt x="1354931" y="919163"/>
                </a:lnTo>
                <a:lnTo>
                  <a:pt x="1335881" y="923925"/>
                </a:lnTo>
                <a:lnTo>
                  <a:pt x="1302544" y="916781"/>
                </a:lnTo>
                <a:lnTo>
                  <a:pt x="1283494" y="900113"/>
                </a:lnTo>
                <a:lnTo>
                  <a:pt x="1254919" y="871538"/>
                </a:lnTo>
                <a:lnTo>
                  <a:pt x="1238250" y="852488"/>
                </a:lnTo>
                <a:lnTo>
                  <a:pt x="1266825" y="650081"/>
                </a:lnTo>
                <a:lnTo>
                  <a:pt x="1307306" y="442913"/>
                </a:lnTo>
                <a:lnTo>
                  <a:pt x="1331119" y="323850"/>
                </a:lnTo>
                <a:lnTo>
                  <a:pt x="1331119" y="295275"/>
                </a:lnTo>
                <a:lnTo>
                  <a:pt x="1328738" y="278606"/>
                </a:lnTo>
                <a:lnTo>
                  <a:pt x="1319213" y="261938"/>
                </a:lnTo>
                <a:lnTo>
                  <a:pt x="1300163" y="245269"/>
                </a:lnTo>
                <a:lnTo>
                  <a:pt x="1266825" y="228600"/>
                </a:lnTo>
                <a:lnTo>
                  <a:pt x="1219200" y="221456"/>
                </a:lnTo>
                <a:lnTo>
                  <a:pt x="978694" y="240506"/>
                </a:lnTo>
                <a:lnTo>
                  <a:pt x="683419" y="2809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D9C7D6B-891B-CC4A-BD2B-FECC93E925F8}"/>
              </a:ext>
            </a:extLst>
          </p:cNvPr>
          <p:cNvSpPr/>
          <p:nvPr/>
        </p:nvSpPr>
        <p:spPr>
          <a:xfrm>
            <a:off x="5205413" y="3887788"/>
            <a:ext cx="1176337" cy="422275"/>
          </a:xfrm>
          <a:custGeom>
            <a:avLst/>
            <a:gdLst>
              <a:gd name="connsiteX0" fmla="*/ 457200 w 1176337"/>
              <a:gd name="connsiteY0" fmla="*/ 297657 h 421482"/>
              <a:gd name="connsiteX1" fmla="*/ 135731 w 1176337"/>
              <a:gd name="connsiteY1" fmla="*/ 364332 h 421482"/>
              <a:gd name="connsiteX2" fmla="*/ 40481 w 1176337"/>
              <a:gd name="connsiteY2" fmla="*/ 421482 h 421482"/>
              <a:gd name="connsiteX3" fmla="*/ 0 w 1176337"/>
              <a:gd name="connsiteY3" fmla="*/ 245269 h 421482"/>
              <a:gd name="connsiteX4" fmla="*/ 314325 w 1176337"/>
              <a:gd name="connsiteY4" fmla="*/ 180975 h 421482"/>
              <a:gd name="connsiteX5" fmla="*/ 635793 w 1176337"/>
              <a:gd name="connsiteY5" fmla="*/ 107157 h 421482"/>
              <a:gd name="connsiteX6" fmla="*/ 900112 w 1176337"/>
              <a:gd name="connsiteY6" fmla="*/ 54769 h 421482"/>
              <a:gd name="connsiteX7" fmla="*/ 1169193 w 1176337"/>
              <a:gd name="connsiteY7" fmla="*/ 0 h 421482"/>
              <a:gd name="connsiteX8" fmla="*/ 1176337 w 1176337"/>
              <a:gd name="connsiteY8" fmla="*/ 207169 h 421482"/>
              <a:gd name="connsiteX9" fmla="*/ 1097756 w 1176337"/>
              <a:gd name="connsiteY9" fmla="*/ 209550 h 421482"/>
              <a:gd name="connsiteX10" fmla="*/ 1002506 w 1176337"/>
              <a:gd name="connsiteY10" fmla="*/ 209550 h 421482"/>
              <a:gd name="connsiteX11" fmla="*/ 883443 w 1176337"/>
              <a:gd name="connsiteY11" fmla="*/ 216694 h 421482"/>
              <a:gd name="connsiteX12" fmla="*/ 738187 w 1176337"/>
              <a:gd name="connsiteY12" fmla="*/ 242888 h 421482"/>
              <a:gd name="connsiteX13" fmla="*/ 678656 w 1176337"/>
              <a:gd name="connsiteY13" fmla="*/ 259557 h 421482"/>
              <a:gd name="connsiteX14" fmla="*/ 457200 w 1176337"/>
              <a:gd name="connsiteY14" fmla="*/ 297657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6337" h="421482">
                <a:moveTo>
                  <a:pt x="457200" y="297657"/>
                </a:moveTo>
                <a:lnTo>
                  <a:pt x="135731" y="364332"/>
                </a:lnTo>
                <a:lnTo>
                  <a:pt x="40481" y="421482"/>
                </a:lnTo>
                <a:lnTo>
                  <a:pt x="0" y="245269"/>
                </a:lnTo>
                <a:lnTo>
                  <a:pt x="314325" y="180975"/>
                </a:lnTo>
                <a:lnTo>
                  <a:pt x="635793" y="107157"/>
                </a:lnTo>
                <a:lnTo>
                  <a:pt x="900112" y="54769"/>
                </a:lnTo>
                <a:lnTo>
                  <a:pt x="1169193" y="0"/>
                </a:lnTo>
                <a:lnTo>
                  <a:pt x="1176337" y="207169"/>
                </a:lnTo>
                <a:lnTo>
                  <a:pt x="1097756" y="209550"/>
                </a:lnTo>
                <a:lnTo>
                  <a:pt x="1002506" y="209550"/>
                </a:lnTo>
                <a:lnTo>
                  <a:pt x="883443" y="216694"/>
                </a:lnTo>
                <a:lnTo>
                  <a:pt x="738187" y="242888"/>
                </a:lnTo>
                <a:lnTo>
                  <a:pt x="678656" y="259557"/>
                </a:lnTo>
                <a:lnTo>
                  <a:pt x="457200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946B8CC-6094-A64B-A279-0DA5636A8D2C}"/>
              </a:ext>
            </a:extLst>
          </p:cNvPr>
          <p:cNvSpPr/>
          <p:nvPr/>
        </p:nvSpPr>
        <p:spPr>
          <a:xfrm>
            <a:off x="4376738" y="4252913"/>
            <a:ext cx="1257300" cy="1568450"/>
          </a:xfrm>
          <a:custGeom>
            <a:avLst/>
            <a:gdLst>
              <a:gd name="connsiteX0" fmla="*/ 878681 w 1257509"/>
              <a:gd name="connsiteY0" fmla="*/ 907256 h 1569243"/>
              <a:gd name="connsiteX1" fmla="*/ 764381 w 1257509"/>
              <a:gd name="connsiteY1" fmla="*/ 1054893 h 1569243"/>
              <a:gd name="connsiteX2" fmla="*/ 666750 w 1257509"/>
              <a:gd name="connsiteY2" fmla="*/ 1154906 h 1569243"/>
              <a:gd name="connsiteX3" fmla="*/ 521493 w 1257509"/>
              <a:gd name="connsiteY3" fmla="*/ 1276350 h 1569243"/>
              <a:gd name="connsiteX4" fmla="*/ 354806 w 1257509"/>
              <a:gd name="connsiteY4" fmla="*/ 1395412 h 1569243"/>
              <a:gd name="connsiteX5" fmla="*/ 216693 w 1257509"/>
              <a:gd name="connsiteY5" fmla="*/ 1478756 h 1569243"/>
              <a:gd name="connsiteX6" fmla="*/ 107156 w 1257509"/>
              <a:gd name="connsiteY6" fmla="*/ 1540668 h 1569243"/>
              <a:gd name="connsiteX7" fmla="*/ 50006 w 1257509"/>
              <a:gd name="connsiteY7" fmla="*/ 1566862 h 1569243"/>
              <a:gd name="connsiteX8" fmla="*/ 21431 w 1257509"/>
              <a:gd name="connsiteY8" fmla="*/ 1569243 h 1569243"/>
              <a:gd name="connsiteX9" fmla="*/ 9525 w 1257509"/>
              <a:gd name="connsiteY9" fmla="*/ 1564481 h 1569243"/>
              <a:gd name="connsiteX10" fmla="*/ 0 w 1257509"/>
              <a:gd name="connsiteY10" fmla="*/ 1552575 h 1569243"/>
              <a:gd name="connsiteX11" fmla="*/ 4762 w 1257509"/>
              <a:gd name="connsiteY11" fmla="*/ 1528762 h 1569243"/>
              <a:gd name="connsiteX12" fmla="*/ 50006 w 1257509"/>
              <a:gd name="connsiteY12" fmla="*/ 1490662 h 1569243"/>
              <a:gd name="connsiteX13" fmla="*/ 226218 w 1257509"/>
              <a:gd name="connsiteY13" fmla="*/ 1347787 h 1569243"/>
              <a:gd name="connsiteX14" fmla="*/ 338137 w 1257509"/>
              <a:gd name="connsiteY14" fmla="*/ 1243012 h 1569243"/>
              <a:gd name="connsiteX15" fmla="*/ 481012 w 1257509"/>
              <a:gd name="connsiteY15" fmla="*/ 1112043 h 1569243"/>
              <a:gd name="connsiteX16" fmla="*/ 592931 w 1257509"/>
              <a:gd name="connsiteY16" fmla="*/ 988218 h 1569243"/>
              <a:gd name="connsiteX17" fmla="*/ 709612 w 1257509"/>
              <a:gd name="connsiteY17" fmla="*/ 842962 h 1569243"/>
              <a:gd name="connsiteX18" fmla="*/ 795337 w 1257509"/>
              <a:gd name="connsiteY18" fmla="*/ 700087 h 1569243"/>
              <a:gd name="connsiteX19" fmla="*/ 854868 w 1257509"/>
              <a:gd name="connsiteY19" fmla="*/ 559593 h 1569243"/>
              <a:gd name="connsiteX20" fmla="*/ 921543 w 1257509"/>
              <a:gd name="connsiteY20" fmla="*/ 390525 h 1569243"/>
              <a:gd name="connsiteX21" fmla="*/ 947737 w 1257509"/>
              <a:gd name="connsiteY21" fmla="*/ 273843 h 1569243"/>
              <a:gd name="connsiteX22" fmla="*/ 947737 w 1257509"/>
              <a:gd name="connsiteY22" fmla="*/ 257175 h 1569243"/>
              <a:gd name="connsiteX23" fmla="*/ 852487 w 1257509"/>
              <a:gd name="connsiteY23" fmla="*/ 59531 h 1569243"/>
              <a:gd name="connsiteX24" fmla="*/ 869156 w 1257509"/>
              <a:gd name="connsiteY24" fmla="*/ 0 h 1569243"/>
              <a:gd name="connsiteX25" fmla="*/ 1002506 w 1257509"/>
              <a:gd name="connsiteY25" fmla="*/ 54768 h 1569243"/>
              <a:gd name="connsiteX26" fmla="*/ 1076325 w 1257509"/>
              <a:gd name="connsiteY26" fmla="*/ 95250 h 1569243"/>
              <a:gd name="connsiteX27" fmla="*/ 1140618 w 1257509"/>
              <a:gd name="connsiteY27" fmla="*/ 138112 h 1569243"/>
              <a:gd name="connsiteX28" fmla="*/ 1200150 w 1257509"/>
              <a:gd name="connsiteY28" fmla="*/ 176212 h 1569243"/>
              <a:gd name="connsiteX29" fmla="*/ 1233487 w 1257509"/>
              <a:gd name="connsiteY29" fmla="*/ 211931 h 1569243"/>
              <a:gd name="connsiteX30" fmla="*/ 1250156 w 1257509"/>
              <a:gd name="connsiteY30" fmla="*/ 247650 h 1569243"/>
              <a:gd name="connsiteX31" fmla="*/ 1257300 w 1257509"/>
              <a:gd name="connsiteY31" fmla="*/ 276225 h 1569243"/>
              <a:gd name="connsiteX32" fmla="*/ 1257300 w 1257509"/>
              <a:gd name="connsiteY32" fmla="*/ 309562 h 1569243"/>
              <a:gd name="connsiteX33" fmla="*/ 1245393 w 1257509"/>
              <a:gd name="connsiteY33" fmla="*/ 330993 h 1569243"/>
              <a:gd name="connsiteX34" fmla="*/ 1214437 w 1257509"/>
              <a:gd name="connsiteY34" fmla="*/ 369093 h 1569243"/>
              <a:gd name="connsiteX35" fmla="*/ 1171575 w 1257509"/>
              <a:gd name="connsiteY35" fmla="*/ 445293 h 1569243"/>
              <a:gd name="connsiteX36" fmla="*/ 1114425 w 1257509"/>
              <a:gd name="connsiteY36" fmla="*/ 554831 h 1569243"/>
              <a:gd name="connsiteX37" fmla="*/ 1023937 w 1257509"/>
              <a:gd name="connsiteY37" fmla="*/ 707231 h 1569243"/>
              <a:gd name="connsiteX38" fmla="*/ 878681 w 1257509"/>
              <a:gd name="connsiteY38" fmla="*/ 907256 h 1569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57509" h="1569243">
                <a:moveTo>
                  <a:pt x="878681" y="907256"/>
                </a:moveTo>
                <a:lnTo>
                  <a:pt x="764381" y="1054893"/>
                </a:lnTo>
                <a:lnTo>
                  <a:pt x="666750" y="1154906"/>
                </a:lnTo>
                <a:lnTo>
                  <a:pt x="521493" y="1276350"/>
                </a:lnTo>
                <a:lnTo>
                  <a:pt x="354806" y="1395412"/>
                </a:lnTo>
                <a:lnTo>
                  <a:pt x="216693" y="1478756"/>
                </a:lnTo>
                <a:lnTo>
                  <a:pt x="107156" y="1540668"/>
                </a:lnTo>
                <a:lnTo>
                  <a:pt x="50006" y="1566862"/>
                </a:lnTo>
                <a:lnTo>
                  <a:pt x="21431" y="1569243"/>
                </a:lnTo>
                <a:lnTo>
                  <a:pt x="9525" y="1564481"/>
                </a:lnTo>
                <a:lnTo>
                  <a:pt x="0" y="1552575"/>
                </a:lnTo>
                <a:lnTo>
                  <a:pt x="4762" y="1528762"/>
                </a:lnTo>
                <a:lnTo>
                  <a:pt x="50006" y="1490662"/>
                </a:lnTo>
                <a:lnTo>
                  <a:pt x="226218" y="1347787"/>
                </a:lnTo>
                <a:lnTo>
                  <a:pt x="338137" y="1243012"/>
                </a:lnTo>
                <a:lnTo>
                  <a:pt x="481012" y="1112043"/>
                </a:lnTo>
                <a:lnTo>
                  <a:pt x="592931" y="988218"/>
                </a:lnTo>
                <a:lnTo>
                  <a:pt x="709612" y="842962"/>
                </a:lnTo>
                <a:lnTo>
                  <a:pt x="795337" y="700087"/>
                </a:lnTo>
                <a:lnTo>
                  <a:pt x="854868" y="559593"/>
                </a:lnTo>
                <a:lnTo>
                  <a:pt x="921543" y="390525"/>
                </a:lnTo>
                <a:lnTo>
                  <a:pt x="947737" y="273843"/>
                </a:lnTo>
                <a:lnTo>
                  <a:pt x="947737" y="257175"/>
                </a:lnTo>
                <a:lnTo>
                  <a:pt x="852487" y="59531"/>
                </a:lnTo>
                <a:lnTo>
                  <a:pt x="869156" y="0"/>
                </a:lnTo>
                <a:lnTo>
                  <a:pt x="1002506" y="54768"/>
                </a:lnTo>
                <a:lnTo>
                  <a:pt x="1076325" y="95250"/>
                </a:lnTo>
                <a:lnTo>
                  <a:pt x="1140618" y="138112"/>
                </a:lnTo>
                <a:lnTo>
                  <a:pt x="1200150" y="176212"/>
                </a:lnTo>
                <a:lnTo>
                  <a:pt x="1233487" y="211931"/>
                </a:lnTo>
                <a:lnTo>
                  <a:pt x="1250156" y="247650"/>
                </a:lnTo>
                <a:cubicBezTo>
                  <a:pt x="1257509" y="274609"/>
                  <a:pt x="1257300" y="264793"/>
                  <a:pt x="1257300" y="276225"/>
                </a:cubicBezTo>
                <a:lnTo>
                  <a:pt x="1257300" y="309562"/>
                </a:lnTo>
                <a:lnTo>
                  <a:pt x="1245393" y="330993"/>
                </a:lnTo>
                <a:lnTo>
                  <a:pt x="1214437" y="369093"/>
                </a:lnTo>
                <a:lnTo>
                  <a:pt x="1171575" y="445293"/>
                </a:lnTo>
                <a:lnTo>
                  <a:pt x="1114425" y="554831"/>
                </a:lnTo>
                <a:lnTo>
                  <a:pt x="1023937" y="707231"/>
                </a:lnTo>
                <a:lnTo>
                  <a:pt x="878681" y="907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9D1AB71-0ED0-E641-B893-B5ADF7E1FB0A}"/>
              </a:ext>
            </a:extLst>
          </p:cNvPr>
          <p:cNvSpPr/>
          <p:nvPr/>
        </p:nvSpPr>
        <p:spPr>
          <a:xfrm>
            <a:off x="5710238" y="4110038"/>
            <a:ext cx="1711325" cy="1755775"/>
          </a:xfrm>
          <a:custGeom>
            <a:avLst/>
            <a:gdLst>
              <a:gd name="connsiteX0" fmla="*/ 242887 w 1712118"/>
              <a:gd name="connsiteY0" fmla="*/ 933450 h 1754981"/>
              <a:gd name="connsiteX1" fmla="*/ 252412 w 1712118"/>
              <a:gd name="connsiteY1" fmla="*/ 616743 h 1754981"/>
              <a:gd name="connsiteX2" fmla="*/ 261937 w 1712118"/>
              <a:gd name="connsiteY2" fmla="*/ 419100 h 1754981"/>
              <a:gd name="connsiteX3" fmla="*/ 261937 w 1712118"/>
              <a:gd name="connsiteY3" fmla="*/ 383381 h 1754981"/>
              <a:gd name="connsiteX4" fmla="*/ 261937 w 1712118"/>
              <a:gd name="connsiteY4" fmla="*/ 359568 h 1754981"/>
              <a:gd name="connsiteX5" fmla="*/ 252412 w 1712118"/>
              <a:gd name="connsiteY5" fmla="*/ 316706 h 1754981"/>
              <a:gd name="connsiteX6" fmla="*/ 228600 w 1712118"/>
              <a:gd name="connsiteY6" fmla="*/ 261937 h 1754981"/>
              <a:gd name="connsiteX7" fmla="*/ 200025 w 1712118"/>
              <a:gd name="connsiteY7" fmla="*/ 214312 h 1754981"/>
              <a:gd name="connsiteX8" fmla="*/ 171450 w 1712118"/>
              <a:gd name="connsiteY8" fmla="*/ 173831 h 1754981"/>
              <a:gd name="connsiteX9" fmla="*/ 111918 w 1712118"/>
              <a:gd name="connsiteY9" fmla="*/ 107156 h 1754981"/>
              <a:gd name="connsiteX10" fmla="*/ 0 w 1712118"/>
              <a:gd name="connsiteY10" fmla="*/ 9525 h 1754981"/>
              <a:gd name="connsiteX11" fmla="*/ 128587 w 1712118"/>
              <a:gd name="connsiteY11" fmla="*/ 0 h 1754981"/>
              <a:gd name="connsiteX12" fmla="*/ 300037 w 1712118"/>
              <a:gd name="connsiteY12" fmla="*/ 88106 h 1754981"/>
              <a:gd name="connsiteX13" fmla="*/ 407193 w 1712118"/>
              <a:gd name="connsiteY13" fmla="*/ 147637 h 1754981"/>
              <a:gd name="connsiteX14" fmla="*/ 488156 w 1712118"/>
              <a:gd name="connsiteY14" fmla="*/ 192881 h 1754981"/>
              <a:gd name="connsiteX15" fmla="*/ 526256 w 1712118"/>
              <a:gd name="connsiteY15" fmla="*/ 219075 h 1754981"/>
              <a:gd name="connsiteX16" fmla="*/ 545306 w 1712118"/>
              <a:gd name="connsiteY16" fmla="*/ 235743 h 1754981"/>
              <a:gd name="connsiteX17" fmla="*/ 566737 w 1712118"/>
              <a:gd name="connsiteY17" fmla="*/ 264318 h 1754981"/>
              <a:gd name="connsiteX18" fmla="*/ 573881 w 1712118"/>
              <a:gd name="connsiteY18" fmla="*/ 292893 h 1754981"/>
              <a:gd name="connsiteX19" fmla="*/ 566737 w 1712118"/>
              <a:gd name="connsiteY19" fmla="*/ 333375 h 1754981"/>
              <a:gd name="connsiteX20" fmla="*/ 540543 w 1712118"/>
              <a:gd name="connsiteY20" fmla="*/ 392906 h 1754981"/>
              <a:gd name="connsiteX21" fmla="*/ 500062 w 1712118"/>
              <a:gd name="connsiteY21" fmla="*/ 471487 h 1754981"/>
              <a:gd name="connsiteX22" fmla="*/ 476250 w 1712118"/>
              <a:gd name="connsiteY22" fmla="*/ 528637 h 1754981"/>
              <a:gd name="connsiteX23" fmla="*/ 459581 w 1712118"/>
              <a:gd name="connsiteY23" fmla="*/ 607218 h 1754981"/>
              <a:gd name="connsiteX24" fmla="*/ 445293 w 1712118"/>
              <a:gd name="connsiteY24" fmla="*/ 723900 h 1754981"/>
              <a:gd name="connsiteX25" fmla="*/ 431006 w 1712118"/>
              <a:gd name="connsiteY25" fmla="*/ 857250 h 1754981"/>
              <a:gd name="connsiteX26" fmla="*/ 421481 w 1712118"/>
              <a:gd name="connsiteY26" fmla="*/ 1023937 h 1754981"/>
              <a:gd name="connsiteX27" fmla="*/ 416718 w 1712118"/>
              <a:gd name="connsiteY27" fmla="*/ 1188243 h 1754981"/>
              <a:gd name="connsiteX28" fmla="*/ 419100 w 1712118"/>
              <a:gd name="connsiteY28" fmla="*/ 1331118 h 1754981"/>
              <a:gd name="connsiteX29" fmla="*/ 426243 w 1712118"/>
              <a:gd name="connsiteY29" fmla="*/ 1381125 h 1754981"/>
              <a:gd name="connsiteX30" fmla="*/ 435768 w 1712118"/>
              <a:gd name="connsiteY30" fmla="*/ 1419225 h 1754981"/>
              <a:gd name="connsiteX31" fmla="*/ 454818 w 1712118"/>
              <a:gd name="connsiteY31" fmla="*/ 1452562 h 1754981"/>
              <a:gd name="connsiteX32" fmla="*/ 485775 w 1712118"/>
              <a:gd name="connsiteY32" fmla="*/ 1483518 h 1754981"/>
              <a:gd name="connsiteX33" fmla="*/ 514350 w 1712118"/>
              <a:gd name="connsiteY33" fmla="*/ 1502568 h 1754981"/>
              <a:gd name="connsiteX34" fmla="*/ 561975 w 1712118"/>
              <a:gd name="connsiteY34" fmla="*/ 1524000 h 1754981"/>
              <a:gd name="connsiteX35" fmla="*/ 602456 w 1712118"/>
              <a:gd name="connsiteY35" fmla="*/ 1535906 h 1754981"/>
              <a:gd name="connsiteX36" fmla="*/ 650081 w 1712118"/>
              <a:gd name="connsiteY36" fmla="*/ 1543050 h 1754981"/>
              <a:gd name="connsiteX37" fmla="*/ 733425 w 1712118"/>
              <a:gd name="connsiteY37" fmla="*/ 1550193 h 1754981"/>
              <a:gd name="connsiteX38" fmla="*/ 895350 w 1712118"/>
              <a:gd name="connsiteY38" fmla="*/ 1547812 h 1754981"/>
              <a:gd name="connsiteX39" fmla="*/ 1085850 w 1712118"/>
              <a:gd name="connsiteY39" fmla="*/ 1543050 h 1754981"/>
              <a:gd name="connsiteX40" fmla="*/ 1166812 w 1712118"/>
              <a:gd name="connsiteY40" fmla="*/ 1528762 h 1754981"/>
              <a:gd name="connsiteX41" fmla="*/ 1223962 w 1712118"/>
              <a:gd name="connsiteY41" fmla="*/ 1512093 h 1754981"/>
              <a:gd name="connsiteX42" fmla="*/ 1607343 w 1712118"/>
              <a:gd name="connsiteY42" fmla="*/ 1407318 h 1754981"/>
              <a:gd name="connsiteX43" fmla="*/ 1643062 w 1712118"/>
              <a:gd name="connsiteY43" fmla="*/ 1443037 h 1754981"/>
              <a:gd name="connsiteX44" fmla="*/ 1669256 w 1712118"/>
              <a:gd name="connsiteY44" fmla="*/ 1471612 h 1754981"/>
              <a:gd name="connsiteX45" fmla="*/ 1683543 w 1712118"/>
              <a:gd name="connsiteY45" fmla="*/ 1497806 h 1754981"/>
              <a:gd name="connsiteX46" fmla="*/ 1700212 w 1712118"/>
              <a:gd name="connsiteY46" fmla="*/ 1528762 h 1754981"/>
              <a:gd name="connsiteX47" fmla="*/ 1712118 w 1712118"/>
              <a:gd name="connsiteY47" fmla="*/ 1576387 h 1754981"/>
              <a:gd name="connsiteX48" fmla="*/ 1709737 w 1712118"/>
              <a:gd name="connsiteY48" fmla="*/ 1614487 h 1754981"/>
              <a:gd name="connsiteX49" fmla="*/ 1700212 w 1712118"/>
              <a:gd name="connsiteY49" fmla="*/ 1643062 h 1754981"/>
              <a:gd name="connsiteX50" fmla="*/ 1666875 w 1712118"/>
              <a:gd name="connsiteY50" fmla="*/ 1664493 h 1754981"/>
              <a:gd name="connsiteX51" fmla="*/ 1621631 w 1712118"/>
              <a:gd name="connsiteY51" fmla="*/ 1683543 h 1754981"/>
              <a:gd name="connsiteX52" fmla="*/ 1497806 w 1712118"/>
              <a:gd name="connsiteY52" fmla="*/ 1712118 h 1754981"/>
              <a:gd name="connsiteX53" fmla="*/ 1309687 w 1712118"/>
              <a:gd name="connsiteY53" fmla="*/ 1735931 h 1754981"/>
              <a:gd name="connsiteX54" fmla="*/ 950118 w 1712118"/>
              <a:gd name="connsiteY54" fmla="*/ 1752600 h 1754981"/>
              <a:gd name="connsiteX55" fmla="*/ 797718 w 1712118"/>
              <a:gd name="connsiteY55" fmla="*/ 1754981 h 1754981"/>
              <a:gd name="connsiteX56" fmla="*/ 642937 w 1712118"/>
              <a:gd name="connsiteY56" fmla="*/ 1745456 h 1754981"/>
              <a:gd name="connsiteX57" fmla="*/ 533400 w 1712118"/>
              <a:gd name="connsiteY57" fmla="*/ 1728787 h 1754981"/>
              <a:gd name="connsiteX58" fmla="*/ 464343 w 1712118"/>
              <a:gd name="connsiteY58" fmla="*/ 1714500 h 1754981"/>
              <a:gd name="connsiteX59" fmla="*/ 421481 w 1712118"/>
              <a:gd name="connsiteY59" fmla="*/ 1700212 h 1754981"/>
              <a:gd name="connsiteX60" fmla="*/ 381000 w 1712118"/>
              <a:gd name="connsiteY60" fmla="*/ 1681162 h 1754981"/>
              <a:gd name="connsiteX61" fmla="*/ 342900 w 1712118"/>
              <a:gd name="connsiteY61" fmla="*/ 1659731 h 1754981"/>
              <a:gd name="connsiteX62" fmla="*/ 314325 w 1712118"/>
              <a:gd name="connsiteY62" fmla="*/ 1626393 h 1754981"/>
              <a:gd name="connsiteX63" fmla="*/ 295275 w 1712118"/>
              <a:gd name="connsiteY63" fmla="*/ 1593056 h 1754981"/>
              <a:gd name="connsiteX64" fmla="*/ 271462 w 1712118"/>
              <a:gd name="connsiteY64" fmla="*/ 1540668 h 1754981"/>
              <a:gd name="connsiteX65" fmla="*/ 254793 w 1712118"/>
              <a:gd name="connsiteY65" fmla="*/ 1450181 h 1754981"/>
              <a:gd name="connsiteX66" fmla="*/ 240506 w 1712118"/>
              <a:gd name="connsiteY66" fmla="*/ 1326356 h 1754981"/>
              <a:gd name="connsiteX67" fmla="*/ 240506 w 1712118"/>
              <a:gd name="connsiteY67" fmla="*/ 1150143 h 1754981"/>
              <a:gd name="connsiteX68" fmla="*/ 242887 w 1712118"/>
              <a:gd name="connsiteY68" fmla="*/ 933450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712118" h="1754981">
                <a:moveTo>
                  <a:pt x="242887" y="933450"/>
                </a:moveTo>
                <a:lnTo>
                  <a:pt x="252412" y="616743"/>
                </a:lnTo>
                <a:lnTo>
                  <a:pt x="261937" y="419100"/>
                </a:lnTo>
                <a:lnTo>
                  <a:pt x="261937" y="383381"/>
                </a:lnTo>
                <a:lnTo>
                  <a:pt x="261937" y="359568"/>
                </a:lnTo>
                <a:lnTo>
                  <a:pt x="252412" y="316706"/>
                </a:lnTo>
                <a:lnTo>
                  <a:pt x="228600" y="261937"/>
                </a:lnTo>
                <a:lnTo>
                  <a:pt x="200025" y="214312"/>
                </a:lnTo>
                <a:lnTo>
                  <a:pt x="171450" y="173831"/>
                </a:lnTo>
                <a:lnTo>
                  <a:pt x="111918" y="107156"/>
                </a:lnTo>
                <a:lnTo>
                  <a:pt x="0" y="9525"/>
                </a:lnTo>
                <a:lnTo>
                  <a:pt x="128587" y="0"/>
                </a:lnTo>
                <a:lnTo>
                  <a:pt x="300037" y="88106"/>
                </a:lnTo>
                <a:lnTo>
                  <a:pt x="407193" y="147637"/>
                </a:lnTo>
                <a:lnTo>
                  <a:pt x="488156" y="192881"/>
                </a:lnTo>
                <a:lnTo>
                  <a:pt x="526256" y="219075"/>
                </a:lnTo>
                <a:lnTo>
                  <a:pt x="545306" y="235743"/>
                </a:lnTo>
                <a:lnTo>
                  <a:pt x="566737" y="264318"/>
                </a:lnTo>
                <a:lnTo>
                  <a:pt x="573881" y="292893"/>
                </a:lnTo>
                <a:lnTo>
                  <a:pt x="566737" y="333375"/>
                </a:lnTo>
                <a:lnTo>
                  <a:pt x="540543" y="392906"/>
                </a:lnTo>
                <a:lnTo>
                  <a:pt x="500062" y="471487"/>
                </a:lnTo>
                <a:lnTo>
                  <a:pt x="476250" y="528637"/>
                </a:lnTo>
                <a:lnTo>
                  <a:pt x="459581" y="607218"/>
                </a:lnTo>
                <a:lnTo>
                  <a:pt x="445293" y="723900"/>
                </a:lnTo>
                <a:lnTo>
                  <a:pt x="431006" y="857250"/>
                </a:lnTo>
                <a:lnTo>
                  <a:pt x="421481" y="1023937"/>
                </a:lnTo>
                <a:lnTo>
                  <a:pt x="416718" y="1188243"/>
                </a:lnTo>
                <a:lnTo>
                  <a:pt x="419100" y="1331118"/>
                </a:lnTo>
                <a:lnTo>
                  <a:pt x="426243" y="1381125"/>
                </a:lnTo>
                <a:lnTo>
                  <a:pt x="435768" y="1419225"/>
                </a:lnTo>
                <a:lnTo>
                  <a:pt x="454818" y="1452562"/>
                </a:lnTo>
                <a:lnTo>
                  <a:pt x="485775" y="1483518"/>
                </a:lnTo>
                <a:lnTo>
                  <a:pt x="514350" y="1502568"/>
                </a:lnTo>
                <a:lnTo>
                  <a:pt x="561975" y="1524000"/>
                </a:lnTo>
                <a:lnTo>
                  <a:pt x="602456" y="1535906"/>
                </a:lnTo>
                <a:lnTo>
                  <a:pt x="650081" y="1543050"/>
                </a:lnTo>
                <a:lnTo>
                  <a:pt x="733425" y="1550193"/>
                </a:lnTo>
                <a:lnTo>
                  <a:pt x="895350" y="1547812"/>
                </a:lnTo>
                <a:lnTo>
                  <a:pt x="1085850" y="1543050"/>
                </a:lnTo>
                <a:lnTo>
                  <a:pt x="1166812" y="1528762"/>
                </a:lnTo>
                <a:lnTo>
                  <a:pt x="1223962" y="1512093"/>
                </a:lnTo>
                <a:lnTo>
                  <a:pt x="1607343" y="1407318"/>
                </a:lnTo>
                <a:lnTo>
                  <a:pt x="1643062" y="1443037"/>
                </a:lnTo>
                <a:lnTo>
                  <a:pt x="1669256" y="1471612"/>
                </a:lnTo>
                <a:lnTo>
                  <a:pt x="1683543" y="1497806"/>
                </a:lnTo>
                <a:lnTo>
                  <a:pt x="1700212" y="1528762"/>
                </a:lnTo>
                <a:lnTo>
                  <a:pt x="1712118" y="1576387"/>
                </a:lnTo>
                <a:lnTo>
                  <a:pt x="1709737" y="1614487"/>
                </a:lnTo>
                <a:lnTo>
                  <a:pt x="1700212" y="1643062"/>
                </a:lnTo>
                <a:lnTo>
                  <a:pt x="1666875" y="1664493"/>
                </a:lnTo>
                <a:lnTo>
                  <a:pt x="1621631" y="1683543"/>
                </a:lnTo>
                <a:lnTo>
                  <a:pt x="1497806" y="1712118"/>
                </a:lnTo>
                <a:lnTo>
                  <a:pt x="1309687" y="1735931"/>
                </a:lnTo>
                <a:lnTo>
                  <a:pt x="950118" y="1752600"/>
                </a:lnTo>
                <a:lnTo>
                  <a:pt x="797718" y="1754981"/>
                </a:lnTo>
                <a:lnTo>
                  <a:pt x="642937" y="1745456"/>
                </a:lnTo>
                <a:lnTo>
                  <a:pt x="533400" y="1728787"/>
                </a:lnTo>
                <a:lnTo>
                  <a:pt x="464343" y="1714500"/>
                </a:lnTo>
                <a:lnTo>
                  <a:pt x="421481" y="1700212"/>
                </a:lnTo>
                <a:lnTo>
                  <a:pt x="381000" y="1681162"/>
                </a:lnTo>
                <a:lnTo>
                  <a:pt x="342900" y="1659731"/>
                </a:lnTo>
                <a:lnTo>
                  <a:pt x="314325" y="1626393"/>
                </a:lnTo>
                <a:lnTo>
                  <a:pt x="295275" y="1593056"/>
                </a:lnTo>
                <a:lnTo>
                  <a:pt x="271462" y="1540668"/>
                </a:lnTo>
                <a:lnTo>
                  <a:pt x="254793" y="1450181"/>
                </a:lnTo>
                <a:lnTo>
                  <a:pt x="240506" y="1326356"/>
                </a:lnTo>
                <a:lnTo>
                  <a:pt x="240506" y="1150143"/>
                </a:lnTo>
                <a:cubicBezTo>
                  <a:pt x="241300" y="1077912"/>
                  <a:pt x="242093" y="1005681"/>
                  <a:pt x="242887" y="93345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5BC0456-9E34-9646-AEA5-EE921D7129F1}"/>
              </a:ext>
            </a:extLst>
          </p:cNvPr>
          <p:cNvSpPr/>
          <p:nvPr/>
        </p:nvSpPr>
        <p:spPr>
          <a:xfrm>
            <a:off x="6924675" y="4767263"/>
            <a:ext cx="423863" cy="871537"/>
          </a:xfrm>
          <a:custGeom>
            <a:avLst/>
            <a:gdLst>
              <a:gd name="connsiteX0" fmla="*/ 326231 w 423863"/>
              <a:gd name="connsiteY0" fmla="*/ 273843 h 871537"/>
              <a:gd name="connsiteX1" fmla="*/ 352425 w 423863"/>
              <a:gd name="connsiteY1" fmla="*/ 533400 h 871537"/>
              <a:gd name="connsiteX2" fmla="*/ 366713 w 423863"/>
              <a:gd name="connsiteY2" fmla="*/ 666750 h 871537"/>
              <a:gd name="connsiteX3" fmla="*/ 373856 w 423863"/>
              <a:gd name="connsiteY3" fmla="*/ 704850 h 871537"/>
              <a:gd name="connsiteX4" fmla="*/ 423863 w 423863"/>
              <a:gd name="connsiteY4" fmla="*/ 809625 h 871537"/>
              <a:gd name="connsiteX5" fmla="*/ 0 w 423863"/>
              <a:gd name="connsiteY5" fmla="*/ 871537 h 871537"/>
              <a:gd name="connsiteX6" fmla="*/ 76200 w 423863"/>
              <a:gd name="connsiteY6" fmla="*/ 816768 h 871537"/>
              <a:gd name="connsiteX7" fmla="*/ 111919 w 423863"/>
              <a:gd name="connsiteY7" fmla="*/ 778668 h 871537"/>
              <a:gd name="connsiteX8" fmla="*/ 133350 w 423863"/>
              <a:gd name="connsiteY8" fmla="*/ 738187 h 871537"/>
              <a:gd name="connsiteX9" fmla="*/ 154781 w 423863"/>
              <a:gd name="connsiteY9" fmla="*/ 623887 h 871537"/>
              <a:gd name="connsiteX10" fmla="*/ 190500 w 423863"/>
              <a:gd name="connsiteY10" fmla="*/ 381000 h 871537"/>
              <a:gd name="connsiteX11" fmla="*/ 219075 w 423863"/>
              <a:gd name="connsiteY11" fmla="*/ 164306 h 871537"/>
              <a:gd name="connsiteX12" fmla="*/ 226219 w 423863"/>
              <a:gd name="connsiteY12" fmla="*/ 80962 h 871537"/>
              <a:gd name="connsiteX13" fmla="*/ 233363 w 423863"/>
              <a:gd name="connsiteY13" fmla="*/ 33337 h 871537"/>
              <a:gd name="connsiteX14" fmla="*/ 242888 w 423863"/>
              <a:gd name="connsiteY14" fmla="*/ 11906 h 871537"/>
              <a:gd name="connsiteX15" fmla="*/ 252413 w 423863"/>
              <a:gd name="connsiteY15" fmla="*/ 0 h 871537"/>
              <a:gd name="connsiteX16" fmla="*/ 264319 w 423863"/>
              <a:gd name="connsiteY16" fmla="*/ 0 h 871537"/>
              <a:gd name="connsiteX17" fmla="*/ 278606 w 423863"/>
              <a:gd name="connsiteY17" fmla="*/ 2381 h 871537"/>
              <a:gd name="connsiteX18" fmla="*/ 290513 w 423863"/>
              <a:gd name="connsiteY18" fmla="*/ 23812 h 871537"/>
              <a:gd name="connsiteX19" fmla="*/ 304800 w 423863"/>
              <a:gd name="connsiteY19" fmla="*/ 61912 h 871537"/>
              <a:gd name="connsiteX20" fmla="*/ 326231 w 423863"/>
              <a:gd name="connsiteY20" fmla="*/ 273843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3863" h="871537">
                <a:moveTo>
                  <a:pt x="326231" y="273843"/>
                </a:moveTo>
                <a:lnTo>
                  <a:pt x="352425" y="533400"/>
                </a:lnTo>
                <a:lnTo>
                  <a:pt x="366713" y="666750"/>
                </a:lnTo>
                <a:lnTo>
                  <a:pt x="373856" y="704850"/>
                </a:lnTo>
                <a:lnTo>
                  <a:pt x="423863" y="809625"/>
                </a:lnTo>
                <a:lnTo>
                  <a:pt x="0" y="871537"/>
                </a:lnTo>
                <a:lnTo>
                  <a:pt x="76200" y="816768"/>
                </a:lnTo>
                <a:lnTo>
                  <a:pt x="111919" y="778668"/>
                </a:lnTo>
                <a:lnTo>
                  <a:pt x="133350" y="738187"/>
                </a:lnTo>
                <a:lnTo>
                  <a:pt x="154781" y="623887"/>
                </a:lnTo>
                <a:lnTo>
                  <a:pt x="190500" y="381000"/>
                </a:lnTo>
                <a:lnTo>
                  <a:pt x="219075" y="164306"/>
                </a:lnTo>
                <a:lnTo>
                  <a:pt x="226219" y="80962"/>
                </a:lnTo>
                <a:lnTo>
                  <a:pt x="233363" y="33337"/>
                </a:lnTo>
                <a:lnTo>
                  <a:pt x="242888" y="11906"/>
                </a:lnTo>
                <a:lnTo>
                  <a:pt x="252413" y="0"/>
                </a:lnTo>
                <a:lnTo>
                  <a:pt x="264319" y="0"/>
                </a:lnTo>
                <a:lnTo>
                  <a:pt x="278606" y="2381"/>
                </a:lnTo>
                <a:lnTo>
                  <a:pt x="290513" y="23812"/>
                </a:lnTo>
                <a:lnTo>
                  <a:pt x="304800" y="61912"/>
                </a:lnTo>
                <a:lnTo>
                  <a:pt x="326231" y="2738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A377DAE-F005-458C-A730-5882E124378A}"/>
              </a:ext>
            </a:extLst>
          </p:cNvPr>
          <p:cNvGrpSpPr/>
          <p:nvPr/>
        </p:nvGrpSpPr>
        <p:grpSpPr>
          <a:xfrm>
            <a:off x="2484437" y="1454084"/>
            <a:ext cx="4937125" cy="4406900"/>
            <a:chOff x="2636838" y="1611313"/>
            <a:chExt cx="4937125" cy="4406900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3E95843F-F2D3-4263-84B1-E7DF4EC82459}"/>
                </a:ext>
              </a:extLst>
            </p:cNvPr>
            <p:cNvSpPr/>
            <p:nvPr/>
          </p:nvSpPr>
          <p:spPr>
            <a:xfrm>
              <a:off x="3505200" y="17033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946EB3AB-A5EC-4DAE-AEAF-584ADB47CBFD}"/>
                </a:ext>
              </a:extLst>
            </p:cNvPr>
            <p:cNvSpPr/>
            <p:nvPr/>
          </p:nvSpPr>
          <p:spPr>
            <a:xfrm>
              <a:off x="2928938" y="36433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37ED10FA-98C7-48DC-812C-902193843EEC}"/>
                </a:ext>
              </a:extLst>
            </p:cNvPr>
            <p:cNvSpPr/>
            <p:nvPr/>
          </p:nvSpPr>
          <p:spPr>
            <a:xfrm>
              <a:off x="5656263" y="16113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BD959D4E-7F21-4186-AD26-9FD2D0551812}"/>
                </a:ext>
              </a:extLst>
            </p:cNvPr>
            <p:cNvSpPr/>
            <p:nvPr/>
          </p:nvSpPr>
          <p:spPr>
            <a:xfrm>
              <a:off x="4992688" y="35544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F8847095-01D9-4403-97F0-DC6649A964A1}"/>
                </a:ext>
              </a:extLst>
            </p:cNvPr>
            <p:cNvSpPr/>
            <p:nvPr/>
          </p:nvSpPr>
          <p:spPr>
            <a:xfrm>
              <a:off x="2970213" y="22177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44B5F1E6-6F54-4889-9D2D-66334DB5154F}"/>
                </a:ext>
              </a:extLst>
            </p:cNvPr>
            <p:cNvSpPr/>
            <p:nvPr/>
          </p:nvSpPr>
          <p:spPr>
            <a:xfrm>
              <a:off x="3238500" y="25034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83E383CA-45C1-47F1-BA9A-231B3BE6964A}"/>
                </a:ext>
              </a:extLst>
            </p:cNvPr>
            <p:cNvSpPr/>
            <p:nvPr/>
          </p:nvSpPr>
          <p:spPr>
            <a:xfrm>
              <a:off x="4008438" y="24082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059D7E75-EBDE-40A5-81BC-DEBCF620703D}"/>
                </a:ext>
              </a:extLst>
            </p:cNvPr>
            <p:cNvSpPr/>
            <p:nvPr/>
          </p:nvSpPr>
          <p:spPr>
            <a:xfrm>
              <a:off x="2636838" y="28876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919EA2AB-A82F-449F-BD8A-A4358A56DE1E}"/>
                </a:ext>
              </a:extLst>
            </p:cNvPr>
            <p:cNvSpPr/>
            <p:nvPr/>
          </p:nvSpPr>
          <p:spPr>
            <a:xfrm>
              <a:off x="3201988" y="34464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33FE8C9B-B179-45A7-AC63-0A76A3C5B683}"/>
                </a:ext>
              </a:extLst>
            </p:cNvPr>
            <p:cNvSpPr/>
            <p:nvPr/>
          </p:nvSpPr>
          <p:spPr>
            <a:xfrm>
              <a:off x="3290888" y="41322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F9AD3EA4-35C5-41E5-BC0C-2FC105E7B0B4}"/>
                </a:ext>
              </a:extLst>
            </p:cNvPr>
            <p:cNvSpPr/>
            <p:nvPr/>
          </p:nvSpPr>
          <p:spPr>
            <a:xfrm>
              <a:off x="2786063" y="45148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14EF5A45-706B-4D68-A01C-BC7CEA05C6A3}"/>
                </a:ext>
              </a:extLst>
            </p:cNvPr>
            <p:cNvSpPr/>
            <p:nvPr/>
          </p:nvSpPr>
          <p:spPr>
            <a:xfrm>
              <a:off x="3771900" y="43434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5DF8EEBD-8604-4A45-97B3-3EC76556246E}"/>
                </a:ext>
              </a:extLst>
            </p:cNvPr>
            <p:cNvSpPr/>
            <p:nvPr/>
          </p:nvSpPr>
          <p:spPr>
            <a:xfrm>
              <a:off x="3830638" y="49053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01C42843-A4BE-47CA-92E1-16D3E0B63956}"/>
                </a:ext>
              </a:extLst>
            </p:cNvPr>
            <p:cNvSpPr/>
            <p:nvPr/>
          </p:nvSpPr>
          <p:spPr>
            <a:xfrm>
              <a:off x="4991100" y="20399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67DE8129-1039-4B23-B491-94C54167194D}"/>
                </a:ext>
              </a:extLst>
            </p:cNvPr>
            <p:cNvSpPr/>
            <p:nvPr/>
          </p:nvSpPr>
          <p:spPr>
            <a:xfrm>
              <a:off x="5367338" y="23860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1CEC402D-7395-4CD4-80B3-06CB8B9B023C}"/>
                </a:ext>
              </a:extLst>
            </p:cNvPr>
            <p:cNvSpPr/>
            <p:nvPr/>
          </p:nvSpPr>
          <p:spPr>
            <a:xfrm>
              <a:off x="6151563" y="22209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FAC68488-3705-4E17-B517-FF38A798686D}"/>
                </a:ext>
              </a:extLst>
            </p:cNvPr>
            <p:cNvSpPr/>
            <p:nvPr/>
          </p:nvSpPr>
          <p:spPr>
            <a:xfrm>
              <a:off x="4646613" y="27987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53C24BEC-A19D-4A75-94C5-14759BED18CD}"/>
                </a:ext>
              </a:extLst>
            </p:cNvPr>
            <p:cNvSpPr/>
            <p:nvPr/>
          </p:nvSpPr>
          <p:spPr>
            <a:xfrm>
              <a:off x="5219700" y="34004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3">
              <a:extLst>
                <a:ext uri="{FF2B5EF4-FFF2-40B4-BE49-F238E27FC236}">
                  <a16:creationId xmlns:a16="http://schemas.microsoft.com/office/drawing/2014/main" id="{DBC3B390-70EE-4448-B3C1-2226609C10A0}"/>
                </a:ext>
              </a:extLst>
            </p:cNvPr>
            <p:cNvSpPr/>
            <p:nvPr/>
          </p:nvSpPr>
          <p:spPr>
            <a:xfrm>
              <a:off x="5357813" y="40401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4">
              <a:extLst>
                <a:ext uri="{FF2B5EF4-FFF2-40B4-BE49-F238E27FC236}">
                  <a16:creationId xmlns:a16="http://schemas.microsoft.com/office/drawing/2014/main" id="{1833F748-487B-47DF-B28C-1D658573A00A}"/>
                </a:ext>
              </a:extLst>
            </p:cNvPr>
            <p:cNvSpPr/>
            <p:nvPr/>
          </p:nvSpPr>
          <p:spPr>
            <a:xfrm>
              <a:off x="4529138" y="44053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5">
              <a:extLst>
                <a:ext uri="{FF2B5EF4-FFF2-40B4-BE49-F238E27FC236}">
                  <a16:creationId xmlns:a16="http://schemas.microsoft.com/office/drawing/2014/main" id="{D96F402E-CDCE-42C0-9E21-0319B49DA970}"/>
                </a:ext>
              </a:extLst>
            </p:cNvPr>
            <p:cNvSpPr/>
            <p:nvPr/>
          </p:nvSpPr>
          <p:spPr>
            <a:xfrm>
              <a:off x="5862638" y="42624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6">
              <a:extLst>
                <a:ext uri="{FF2B5EF4-FFF2-40B4-BE49-F238E27FC236}">
                  <a16:creationId xmlns:a16="http://schemas.microsoft.com/office/drawing/2014/main" id="{66470A43-9EC5-43C5-BB75-B9CA02AA640F}"/>
                </a:ext>
              </a:extLst>
            </p:cNvPr>
            <p:cNvSpPr/>
            <p:nvPr/>
          </p:nvSpPr>
          <p:spPr>
            <a:xfrm>
              <a:off x="7077075" y="49196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284E9475-E377-4A4C-B0D9-2F9574A2181E}"/>
              </a:ext>
            </a:extLst>
          </p:cNvPr>
          <p:cNvGrpSpPr/>
          <p:nvPr/>
        </p:nvGrpSpPr>
        <p:grpSpPr>
          <a:xfrm>
            <a:off x="2484438" y="1458913"/>
            <a:ext cx="4937125" cy="4406900"/>
            <a:chOff x="2484438" y="1458913"/>
            <a:chExt cx="4937125" cy="4406900"/>
          </a:xfrm>
        </p:grpSpPr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12DFF080-1D02-4E12-8A3D-3150E59D2E07}"/>
                </a:ext>
              </a:extLst>
            </p:cNvPr>
            <p:cNvSpPr/>
            <p:nvPr/>
          </p:nvSpPr>
          <p:spPr>
            <a:xfrm>
              <a:off x="3352800" y="15509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C73A40B5-EF6E-401E-9AD1-BA575B86989B}"/>
                </a:ext>
              </a:extLst>
            </p:cNvPr>
            <p:cNvSpPr/>
            <p:nvPr/>
          </p:nvSpPr>
          <p:spPr>
            <a:xfrm>
              <a:off x="2776538" y="34909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7968392C-BDA7-4208-91C4-B9289B179DB6}"/>
                </a:ext>
              </a:extLst>
            </p:cNvPr>
            <p:cNvSpPr/>
            <p:nvPr/>
          </p:nvSpPr>
          <p:spPr>
            <a:xfrm>
              <a:off x="5503863" y="14589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2">
              <a:extLst>
                <a:ext uri="{FF2B5EF4-FFF2-40B4-BE49-F238E27FC236}">
                  <a16:creationId xmlns:a16="http://schemas.microsoft.com/office/drawing/2014/main" id="{643ECB3E-01D5-4273-AB91-B73ED0A1DB90}"/>
                </a:ext>
              </a:extLst>
            </p:cNvPr>
            <p:cNvSpPr/>
            <p:nvPr/>
          </p:nvSpPr>
          <p:spPr>
            <a:xfrm>
              <a:off x="4840288" y="34020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481F169A-3FAA-46F9-8946-390A9ABB0833}"/>
                </a:ext>
              </a:extLst>
            </p:cNvPr>
            <p:cNvSpPr/>
            <p:nvPr/>
          </p:nvSpPr>
          <p:spPr>
            <a:xfrm>
              <a:off x="2817813" y="20653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CA488FE7-89B5-4BA1-B60D-CA8C605BB806}"/>
                </a:ext>
              </a:extLst>
            </p:cNvPr>
            <p:cNvSpPr/>
            <p:nvPr/>
          </p:nvSpPr>
          <p:spPr>
            <a:xfrm>
              <a:off x="3086100" y="23510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9">
              <a:extLst>
                <a:ext uri="{FF2B5EF4-FFF2-40B4-BE49-F238E27FC236}">
                  <a16:creationId xmlns:a16="http://schemas.microsoft.com/office/drawing/2014/main" id="{1E392B72-2394-474F-8FA3-E26ACAF552A6}"/>
                </a:ext>
              </a:extLst>
            </p:cNvPr>
            <p:cNvSpPr/>
            <p:nvPr/>
          </p:nvSpPr>
          <p:spPr>
            <a:xfrm>
              <a:off x="3856038" y="22558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0">
              <a:extLst>
                <a:ext uri="{FF2B5EF4-FFF2-40B4-BE49-F238E27FC236}">
                  <a16:creationId xmlns:a16="http://schemas.microsoft.com/office/drawing/2014/main" id="{F951A02F-DE5D-4AAD-B25D-AAAAF3E6DA40}"/>
                </a:ext>
              </a:extLst>
            </p:cNvPr>
            <p:cNvSpPr/>
            <p:nvPr/>
          </p:nvSpPr>
          <p:spPr>
            <a:xfrm>
              <a:off x="2484438" y="27352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2">
              <a:extLst>
                <a:ext uri="{FF2B5EF4-FFF2-40B4-BE49-F238E27FC236}">
                  <a16:creationId xmlns:a16="http://schemas.microsoft.com/office/drawing/2014/main" id="{8512C0E1-9251-46A4-8A68-7481B3CF0544}"/>
                </a:ext>
              </a:extLst>
            </p:cNvPr>
            <p:cNvSpPr/>
            <p:nvPr/>
          </p:nvSpPr>
          <p:spPr>
            <a:xfrm>
              <a:off x="3049588" y="32940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502738A3-ACF5-4B79-83FA-BE43770F256F}"/>
                </a:ext>
              </a:extLst>
            </p:cNvPr>
            <p:cNvSpPr/>
            <p:nvPr/>
          </p:nvSpPr>
          <p:spPr>
            <a:xfrm>
              <a:off x="3138488" y="39798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1">
              <a:extLst>
                <a:ext uri="{FF2B5EF4-FFF2-40B4-BE49-F238E27FC236}">
                  <a16:creationId xmlns:a16="http://schemas.microsoft.com/office/drawing/2014/main" id="{1320B185-9166-42A2-B9A5-E4EFD65B11EA}"/>
                </a:ext>
              </a:extLst>
            </p:cNvPr>
            <p:cNvSpPr/>
            <p:nvPr/>
          </p:nvSpPr>
          <p:spPr>
            <a:xfrm>
              <a:off x="2633663" y="43624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2">
              <a:extLst>
                <a:ext uri="{FF2B5EF4-FFF2-40B4-BE49-F238E27FC236}">
                  <a16:creationId xmlns:a16="http://schemas.microsoft.com/office/drawing/2014/main" id="{D54B4AF6-401E-4615-A0A7-D5E491B1043F}"/>
                </a:ext>
              </a:extLst>
            </p:cNvPr>
            <p:cNvSpPr/>
            <p:nvPr/>
          </p:nvSpPr>
          <p:spPr>
            <a:xfrm>
              <a:off x="3619500" y="41910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4">
              <a:extLst>
                <a:ext uri="{FF2B5EF4-FFF2-40B4-BE49-F238E27FC236}">
                  <a16:creationId xmlns:a16="http://schemas.microsoft.com/office/drawing/2014/main" id="{41828C9A-9682-4063-A0CE-0E994874C6F5}"/>
                </a:ext>
              </a:extLst>
            </p:cNvPr>
            <p:cNvSpPr/>
            <p:nvPr/>
          </p:nvSpPr>
          <p:spPr>
            <a:xfrm>
              <a:off x="3678238" y="47529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6">
              <a:extLst>
                <a:ext uri="{FF2B5EF4-FFF2-40B4-BE49-F238E27FC236}">
                  <a16:creationId xmlns:a16="http://schemas.microsoft.com/office/drawing/2014/main" id="{8A67CE59-73B0-4436-B7A8-C542311DF81D}"/>
                </a:ext>
              </a:extLst>
            </p:cNvPr>
            <p:cNvSpPr/>
            <p:nvPr/>
          </p:nvSpPr>
          <p:spPr>
            <a:xfrm>
              <a:off x="4838700" y="18875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7">
              <a:extLst>
                <a:ext uri="{FF2B5EF4-FFF2-40B4-BE49-F238E27FC236}">
                  <a16:creationId xmlns:a16="http://schemas.microsoft.com/office/drawing/2014/main" id="{C5658AD7-7AC6-4ED9-8446-B00D3FD2B17B}"/>
                </a:ext>
              </a:extLst>
            </p:cNvPr>
            <p:cNvSpPr/>
            <p:nvPr/>
          </p:nvSpPr>
          <p:spPr>
            <a:xfrm>
              <a:off x="5214938" y="22336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8">
              <a:extLst>
                <a:ext uri="{FF2B5EF4-FFF2-40B4-BE49-F238E27FC236}">
                  <a16:creationId xmlns:a16="http://schemas.microsoft.com/office/drawing/2014/main" id="{7741FE9D-B51B-47F0-8193-7360431A56E7}"/>
                </a:ext>
              </a:extLst>
            </p:cNvPr>
            <p:cNvSpPr/>
            <p:nvPr/>
          </p:nvSpPr>
          <p:spPr>
            <a:xfrm>
              <a:off x="5999163" y="20685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9">
              <a:extLst>
                <a:ext uri="{FF2B5EF4-FFF2-40B4-BE49-F238E27FC236}">
                  <a16:creationId xmlns:a16="http://schemas.microsoft.com/office/drawing/2014/main" id="{95E80A75-C91A-464F-822E-0F1D544A0E23}"/>
                </a:ext>
              </a:extLst>
            </p:cNvPr>
            <p:cNvSpPr/>
            <p:nvPr/>
          </p:nvSpPr>
          <p:spPr>
            <a:xfrm>
              <a:off x="4494213" y="26463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37853899-4666-4270-82BF-E182D39D4792}"/>
                </a:ext>
              </a:extLst>
            </p:cNvPr>
            <p:cNvSpPr/>
            <p:nvPr/>
          </p:nvSpPr>
          <p:spPr>
            <a:xfrm>
              <a:off x="5067300" y="32480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3">
              <a:extLst>
                <a:ext uri="{FF2B5EF4-FFF2-40B4-BE49-F238E27FC236}">
                  <a16:creationId xmlns:a16="http://schemas.microsoft.com/office/drawing/2014/main" id="{668BF345-7032-42CA-BBB2-F054827E6E0B}"/>
                </a:ext>
              </a:extLst>
            </p:cNvPr>
            <p:cNvSpPr/>
            <p:nvPr/>
          </p:nvSpPr>
          <p:spPr>
            <a:xfrm>
              <a:off x="5205413" y="38877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34">
              <a:extLst>
                <a:ext uri="{FF2B5EF4-FFF2-40B4-BE49-F238E27FC236}">
                  <a16:creationId xmlns:a16="http://schemas.microsoft.com/office/drawing/2014/main" id="{41A12C25-8FD5-4187-AA0B-964BAA96DC69}"/>
                </a:ext>
              </a:extLst>
            </p:cNvPr>
            <p:cNvSpPr/>
            <p:nvPr/>
          </p:nvSpPr>
          <p:spPr>
            <a:xfrm>
              <a:off x="4376738" y="42529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35">
              <a:extLst>
                <a:ext uri="{FF2B5EF4-FFF2-40B4-BE49-F238E27FC236}">
                  <a16:creationId xmlns:a16="http://schemas.microsoft.com/office/drawing/2014/main" id="{8D1D9D12-884A-4D5E-959F-B32B102CCB38}"/>
                </a:ext>
              </a:extLst>
            </p:cNvPr>
            <p:cNvSpPr/>
            <p:nvPr/>
          </p:nvSpPr>
          <p:spPr>
            <a:xfrm>
              <a:off x="5710238" y="41100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36">
              <a:extLst>
                <a:ext uri="{FF2B5EF4-FFF2-40B4-BE49-F238E27FC236}">
                  <a16:creationId xmlns:a16="http://schemas.microsoft.com/office/drawing/2014/main" id="{6927225C-6512-40E3-B573-45473FD45CCE}"/>
                </a:ext>
              </a:extLst>
            </p:cNvPr>
            <p:cNvSpPr/>
            <p:nvPr/>
          </p:nvSpPr>
          <p:spPr>
            <a:xfrm>
              <a:off x="6924675" y="47672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1296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34BF8B-2D33-47C3-8808-5BF9A8EC2CAA}"/>
              </a:ext>
            </a:extLst>
          </p:cNvPr>
          <p:cNvGrpSpPr/>
          <p:nvPr/>
        </p:nvGrpSpPr>
        <p:grpSpPr>
          <a:xfrm>
            <a:off x="2484438" y="1458913"/>
            <a:ext cx="4937125" cy="4406900"/>
            <a:chOff x="2484438" y="1458913"/>
            <a:chExt cx="4937125" cy="44069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307FBAB-26C6-3049-A836-16443DDCCE92}"/>
                </a:ext>
              </a:extLst>
            </p:cNvPr>
            <p:cNvSpPr/>
            <p:nvPr/>
          </p:nvSpPr>
          <p:spPr>
            <a:xfrm>
              <a:off x="3352800" y="1550988"/>
              <a:ext cx="493713" cy="730250"/>
            </a:xfrm>
            <a:custGeom>
              <a:avLst/>
              <a:gdLst>
                <a:gd name="connsiteX0" fmla="*/ 230981 w 492919"/>
                <a:gd name="connsiteY0" fmla="*/ 485775 h 731044"/>
                <a:gd name="connsiteX1" fmla="*/ 223838 w 492919"/>
                <a:gd name="connsiteY1" fmla="*/ 388144 h 731044"/>
                <a:gd name="connsiteX2" fmla="*/ 207169 w 492919"/>
                <a:gd name="connsiteY2" fmla="*/ 314325 h 731044"/>
                <a:gd name="connsiteX3" fmla="*/ 183356 w 492919"/>
                <a:gd name="connsiteY3" fmla="*/ 254794 h 731044"/>
                <a:gd name="connsiteX4" fmla="*/ 152400 w 492919"/>
                <a:gd name="connsiteY4" fmla="*/ 200025 h 731044"/>
                <a:gd name="connsiteX5" fmla="*/ 114300 w 492919"/>
                <a:gd name="connsiteY5" fmla="*/ 150019 h 731044"/>
                <a:gd name="connsiteX6" fmla="*/ 83344 w 492919"/>
                <a:gd name="connsiteY6" fmla="*/ 116681 h 731044"/>
                <a:gd name="connsiteX7" fmla="*/ 42863 w 492919"/>
                <a:gd name="connsiteY7" fmla="*/ 83344 h 731044"/>
                <a:gd name="connsiteX8" fmla="*/ 28575 w 492919"/>
                <a:gd name="connsiteY8" fmla="*/ 76200 h 731044"/>
                <a:gd name="connsiteX9" fmla="*/ 11906 w 492919"/>
                <a:gd name="connsiteY9" fmla="*/ 59531 h 731044"/>
                <a:gd name="connsiteX10" fmla="*/ 0 w 492919"/>
                <a:gd name="connsiteY10" fmla="*/ 40481 h 731044"/>
                <a:gd name="connsiteX11" fmla="*/ 0 w 492919"/>
                <a:gd name="connsiteY11" fmla="*/ 23812 h 731044"/>
                <a:gd name="connsiteX12" fmla="*/ 7144 w 492919"/>
                <a:gd name="connsiteY12" fmla="*/ 9525 h 731044"/>
                <a:gd name="connsiteX13" fmla="*/ 26194 w 492919"/>
                <a:gd name="connsiteY13" fmla="*/ 2381 h 731044"/>
                <a:gd name="connsiteX14" fmla="*/ 66675 w 492919"/>
                <a:gd name="connsiteY14" fmla="*/ 0 h 731044"/>
                <a:gd name="connsiteX15" fmla="*/ 130969 w 492919"/>
                <a:gd name="connsiteY15" fmla="*/ 7144 h 731044"/>
                <a:gd name="connsiteX16" fmla="*/ 195263 w 492919"/>
                <a:gd name="connsiteY16" fmla="*/ 16669 h 731044"/>
                <a:gd name="connsiteX17" fmla="*/ 261938 w 492919"/>
                <a:gd name="connsiteY17" fmla="*/ 40481 h 731044"/>
                <a:gd name="connsiteX18" fmla="*/ 321469 w 492919"/>
                <a:gd name="connsiteY18" fmla="*/ 64294 h 731044"/>
                <a:gd name="connsiteX19" fmla="*/ 388144 w 492919"/>
                <a:gd name="connsiteY19" fmla="*/ 102394 h 731044"/>
                <a:gd name="connsiteX20" fmla="*/ 435769 w 492919"/>
                <a:gd name="connsiteY20" fmla="*/ 135731 h 731044"/>
                <a:gd name="connsiteX21" fmla="*/ 469106 w 492919"/>
                <a:gd name="connsiteY21" fmla="*/ 169069 h 731044"/>
                <a:gd name="connsiteX22" fmla="*/ 485775 w 492919"/>
                <a:gd name="connsiteY22" fmla="*/ 192881 h 731044"/>
                <a:gd name="connsiteX23" fmla="*/ 492919 w 492919"/>
                <a:gd name="connsiteY23" fmla="*/ 216694 h 731044"/>
                <a:gd name="connsiteX24" fmla="*/ 488156 w 492919"/>
                <a:gd name="connsiteY24" fmla="*/ 245269 h 731044"/>
                <a:gd name="connsiteX25" fmla="*/ 473869 w 492919"/>
                <a:gd name="connsiteY25" fmla="*/ 269081 h 731044"/>
                <a:gd name="connsiteX26" fmla="*/ 461963 w 492919"/>
                <a:gd name="connsiteY26" fmla="*/ 307181 h 731044"/>
                <a:gd name="connsiteX27" fmla="*/ 457200 w 492919"/>
                <a:gd name="connsiteY27" fmla="*/ 366712 h 731044"/>
                <a:gd name="connsiteX28" fmla="*/ 452438 w 492919"/>
                <a:gd name="connsiteY28" fmla="*/ 492919 h 731044"/>
                <a:gd name="connsiteX29" fmla="*/ 454819 w 492919"/>
                <a:gd name="connsiteY29" fmla="*/ 676275 h 731044"/>
                <a:gd name="connsiteX30" fmla="*/ 235744 w 492919"/>
                <a:gd name="connsiteY30" fmla="*/ 731044 h 731044"/>
                <a:gd name="connsiteX31" fmla="*/ 230981 w 492919"/>
                <a:gd name="connsiteY31" fmla="*/ 485775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2919" h="731044">
                  <a:moveTo>
                    <a:pt x="230981" y="485775"/>
                  </a:moveTo>
                  <a:lnTo>
                    <a:pt x="223838" y="388144"/>
                  </a:lnTo>
                  <a:lnTo>
                    <a:pt x="207169" y="314325"/>
                  </a:lnTo>
                  <a:lnTo>
                    <a:pt x="183356" y="254794"/>
                  </a:lnTo>
                  <a:lnTo>
                    <a:pt x="152400" y="200025"/>
                  </a:lnTo>
                  <a:lnTo>
                    <a:pt x="114300" y="150019"/>
                  </a:lnTo>
                  <a:lnTo>
                    <a:pt x="83344" y="116681"/>
                  </a:lnTo>
                  <a:lnTo>
                    <a:pt x="42863" y="83344"/>
                  </a:lnTo>
                  <a:lnTo>
                    <a:pt x="28575" y="76200"/>
                  </a:lnTo>
                  <a:lnTo>
                    <a:pt x="11906" y="59531"/>
                  </a:lnTo>
                  <a:lnTo>
                    <a:pt x="0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66675" y="0"/>
                  </a:lnTo>
                  <a:lnTo>
                    <a:pt x="130969" y="7144"/>
                  </a:lnTo>
                  <a:lnTo>
                    <a:pt x="195263" y="16669"/>
                  </a:lnTo>
                  <a:lnTo>
                    <a:pt x="261938" y="40481"/>
                  </a:lnTo>
                  <a:lnTo>
                    <a:pt x="321469" y="64294"/>
                  </a:lnTo>
                  <a:lnTo>
                    <a:pt x="388144" y="102394"/>
                  </a:lnTo>
                  <a:lnTo>
                    <a:pt x="435769" y="135731"/>
                  </a:lnTo>
                  <a:lnTo>
                    <a:pt x="469106" y="169069"/>
                  </a:lnTo>
                  <a:lnTo>
                    <a:pt x="485775" y="192881"/>
                  </a:lnTo>
                  <a:lnTo>
                    <a:pt x="492919" y="216694"/>
                  </a:lnTo>
                  <a:lnTo>
                    <a:pt x="488156" y="245269"/>
                  </a:lnTo>
                  <a:lnTo>
                    <a:pt x="473869" y="269081"/>
                  </a:lnTo>
                  <a:lnTo>
                    <a:pt x="461963" y="307181"/>
                  </a:lnTo>
                  <a:lnTo>
                    <a:pt x="457200" y="366712"/>
                  </a:lnTo>
                  <a:lnTo>
                    <a:pt x="452438" y="492919"/>
                  </a:lnTo>
                  <a:cubicBezTo>
                    <a:pt x="453232" y="554038"/>
                    <a:pt x="454025" y="615156"/>
                    <a:pt x="454819" y="676275"/>
                  </a:cubicBezTo>
                  <a:lnTo>
                    <a:pt x="235744" y="731044"/>
                  </a:lnTo>
                  <a:cubicBezTo>
                    <a:pt x="234156" y="650081"/>
                    <a:pt x="232569" y="569119"/>
                    <a:pt x="230981" y="485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37B51C6-88D6-FA41-AFDD-0B3CC43D5448}"/>
                </a:ext>
              </a:extLst>
            </p:cNvPr>
            <p:cNvSpPr/>
            <p:nvPr/>
          </p:nvSpPr>
          <p:spPr>
            <a:xfrm>
              <a:off x="2776538" y="3490913"/>
              <a:ext cx="498475" cy="947737"/>
            </a:xfrm>
            <a:custGeom>
              <a:avLst/>
              <a:gdLst>
                <a:gd name="connsiteX0" fmla="*/ 195262 w 497681"/>
                <a:gd name="connsiteY0" fmla="*/ 511968 h 947737"/>
                <a:gd name="connsiteX1" fmla="*/ 176212 w 497681"/>
                <a:gd name="connsiteY1" fmla="*/ 340518 h 947737"/>
                <a:gd name="connsiteX2" fmla="*/ 164306 w 497681"/>
                <a:gd name="connsiteY2" fmla="*/ 266700 h 947737"/>
                <a:gd name="connsiteX3" fmla="*/ 150018 w 497681"/>
                <a:gd name="connsiteY3" fmla="*/ 219075 h 947737"/>
                <a:gd name="connsiteX4" fmla="*/ 133350 w 497681"/>
                <a:gd name="connsiteY4" fmla="*/ 188118 h 947737"/>
                <a:gd name="connsiteX5" fmla="*/ 109537 w 497681"/>
                <a:gd name="connsiteY5" fmla="*/ 154781 h 947737"/>
                <a:gd name="connsiteX6" fmla="*/ 80962 w 497681"/>
                <a:gd name="connsiteY6" fmla="*/ 128587 h 947737"/>
                <a:gd name="connsiteX7" fmla="*/ 47625 w 497681"/>
                <a:gd name="connsiteY7" fmla="*/ 102393 h 947737"/>
                <a:gd name="connsiteX8" fmla="*/ 19050 w 497681"/>
                <a:gd name="connsiteY8" fmla="*/ 85725 h 947737"/>
                <a:gd name="connsiteX9" fmla="*/ 7143 w 497681"/>
                <a:gd name="connsiteY9" fmla="*/ 73818 h 947737"/>
                <a:gd name="connsiteX10" fmla="*/ 0 w 497681"/>
                <a:gd name="connsiteY10" fmla="*/ 47625 h 947737"/>
                <a:gd name="connsiteX11" fmla="*/ 4762 w 497681"/>
                <a:gd name="connsiteY11" fmla="*/ 23812 h 947737"/>
                <a:gd name="connsiteX12" fmla="*/ 16668 w 497681"/>
                <a:gd name="connsiteY12" fmla="*/ 11906 h 947737"/>
                <a:gd name="connsiteX13" fmla="*/ 52387 w 497681"/>
                <a:gd name="connsiteY13" fmla="*/ 2381 h 947737"/>
                <a:gd name="connsiteX14" fmla="*/ 114300 w 497681"/>
                <a:gd name="connsiteY14" fmla="*/ 0 h 947737"/>
                <a:gd name="connsiteX15" fmla="*/ 171450 w 497681"/>
                <a:gd name="connsiteY15" fmla="*/ 0 h 947737"/>
                <a:gd name="connsiteX16" fmla="*/ 238125 w 497681"/>
                <a:gd name="connsiteY16" fmla="*/ 9525 h 947737"/>
                <a:gd name="connsiteX17" fmla="*/ 297656 w 497681"/>
                <a:gd name="connsiteY17" fmla="*/ 23812 h 947737"/>
                <a:gd name="connsiteX18" fmla="*/ 369093 w 497681"/>
                <a:gd name="connsiteY18" fmla="*/ 47625 h 947737"/>
                <a:gd name="connsiteX19" fmla="*/ 364331 w 497681"/>
                <a:gd name="connsiteY19" fmla="*/ 183356 h 947737"/>
                <a:gd name="connsiteX20" fmla="*/ 428625 w 497681"/>
                <a:gd name="connsiteY20" fmla="*/ 695325 h 947737"/>
                <a:gd name="connsiteX21" fmla="*/ 497681 w 497681"/>
                <a:gd name="connsiteY21" fmla="*/ 900112 h 947737"/>
                <a:gd name="connsiteX22" fmla="*/ 385762 w 497681"/>
                <a:gd name="connsiteY22" fmla="*/ 947737 h 947737"/>
                <a:gd name="connsiteX23" fmla="*/ 361950 w 497681"/>
                <a:gd name="connsiteY23" fmla="*/ 945356 h 947737"/>
                <a:gd name="connsiteX24" fmla="*/ 321468 w 497681"/>
                <a:gd name="connsiteY24" fmla="*/ 931068 h 947737"/>
                <a:gd name="connsiteX25" fmla="*/ 288131 w 497681"/>
                <a:gd name="connsiteY25" fmla="*/ 897731 h 947737"/>
                <a:gd name="connsiteX26" fmla="*/ 235743 w 497681"/>
                <a:gd name="connsiteY26" fmla="*/ 826293 h 947737"/>
                <a:gd name="connsiteX27" fmla="*/ 223837 w 497681"/>
                <a:gd name="connsiteY27" fmla="*/ 792956 h 947737"/>
                <a:gd name="connsiteX28" fmla="*/ 219075 w 497681"/>
                <a:gd name="connsiteY28" fmla="*/ 728662 h 947737"/>
                <a:gd name="connsiteX29" fmla="*/ 195262 w 497681"/>
                <a:gd name="connsiteY29" fmla="*/ 511968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947737">
                  <a:moveTo>
                    <a:pt x="195262" y="511968"/>
                  </a:moveTo>
                  <a:lnTo>
                    <a:pt x="176212" y="340518"/>
                  </a:lnTo>
                  <a:lnTo>
                    <a:pt x="164306" y="266700"/>
                  </a:lnTo>
                  <a:lnTo>
                    <a:pt x="150018" y="219075"/>
                  </a:lnTo>
                  <a:lnTo>
                    <a:pt x="133350" y="188118"/>
                  </a:lnTo>
                  <a:lnTo>
                    <a:pt x="109537" y="154781"/>
                  </a:lnTo>
                  <a:lnTo>
                    <a:pt x="80962" y="128587"/>
                  </a:lnTo>
                  <a:lnTo>
                    <a:pt x="47625" y="102393"/>
                  </a:lnTo>
                  <a:lnTo>
                    <a:pt x="19050" y="85725"/>
                  </a:lnTo>
                  <a:lnTo>
                    <a:pt x="7143" y="73818"/>
                  </a:lnTo>
                  <a:lnTo>
                    <a:pt x="0" y="47625"/>
                  </a:lnTo>
                  <a:lnTo>
                    <a:pt x="4762" y="23812"/>
                  </a:lnTo>
                  <a:lnTo>
                    <a:pt x="16668" y="11906"/>
                  </a:lnTo>
                  <a:lnTo>
                    <a:pt x="52387" y="2381"/>
                  </a:lnTo>
                  <a:lnTo>
                    <a:pt x="114300" y="0"/>
                  </a:lnTo>
                  <a:lnTo>
                    <a:pt x="171450" y="0"/>
                  </a:lnTo>
                  <a:lnTo>
                    <a:pt x="238125" y="9525"/>
                  </a:lnTo>
                  <a:lnTo>
                    <a:pt x="297656" y="23812"/>
                  </a:lnTo>
                  <a:lnTo>
                    <a:pt x="369093" y="47625"/>
                  </a:lnTo>
                  <a:lnTo>
                    <a:pt x="364331" y="183356"/>
                  </a:lnTo>
                  <a:lnTo>
                    <a:pt x="428625" y="695325"/>
                  </a:lnTo>
                  <a:lnTo>
                    <a:pt x="497681" y="900112"/>
                  </a:lnTo>
                  <a:lnTo>
                    <a:pt x="385762" y="947737"/>
                  </a:lnTo>
                  <a:lnTo>
                    <a:pt x="361950" y="945356"/>
                  </a:lnTo>
                  <a:lnTo>
                    <a:pt x="321468" y="931068"/>
                  </a:lnTo>
                  <a:lnTo>
                    <a:pt x="288131" y="897731"/>
                  </a:lnTo>
                  <a:lnTo>
                    <a:pt x="235743" y="826293"/>
                  </a:lnTo>
                  <a:lnTo>
                    <a:pt x="223837" y="792956"/>
                  </a:lnTo>
                  <a:lnTo>
                    <a:pt x="219075" y="728662"/>
                  </a:lnTo>
                  <a:lnTo>
                    <a:pt x="195262" y="511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A0FA25B-3C87-7C4F-8635-73D80E297078}"/>
                </a:ext>
              </a:extLst>
            </p:cNvPr>
            <p:cNvSpPr/>
            <p:nvPr/>
          </p:nvSpPr>
          <p:spPr>
            <a:xfrm>
              <a:off x="5503863" y="1458913"/>
              <a:ext cx="476250" cy="663575"/>
            </a:xfrm>
            <a:custGeom>
              <a:avLst/>
              <a:gdLst>
                <a:gd name="connsiteX0" fmla="*/ 197644 w 476250"/>
                <a:gd name="connsiteY0" fmla="*/ 464344 h 661988"/>
                <a:gd name="connsiteX1" fmla="*/ 188119 w 476250"/>
                <a:gd name="connsiteY1" fmla="*/ 352425 h 661988"/>
                <a:gd name="connsiteX2" fmla="*/ 176212 w 476250"/>
                <a:gd name="connsiteY2" fmla="*/ 283369 h 661988"/>
                <a:gd name="connsiteX3" fmla="*/ 164306 w 476250"/>
                <a:gd name="connsiteY3" fmla="*/ 230982 h 661988"/>
                <a:gd name="connsiteX4" fmla="*/ 140494 w 476250"/>
                <a:gd name="connsiteY4" fmla="*/ 183357 h 661988"/>
                <a:gd name="connsiteX5" fmla="*/ 114300 w 476250"/>
                <a:gd name="connsiteY5" fmla="*/ 152400 h 661988"/>
                <a:gd name="connsiteX6" fmla="*/ 90487 w 476250"/>
                <a:gd name="connsiteY6" fmla="*/ 128588 h 661988"/>
                <a:gd name="connsiteX7" fmla="*/ 59531 w 476250"/>
                <a:gd name="connsiteY7" fmla="*/ 111919 h 661988"/>
                <a:gd name="connsiteX8" fmla="*/ 30956 w 476250"/>
                <a:gd name="connsiteY8" fmla="*/ 92869 h 661988"/>
                <a:gd name="connsiteX9" fmla="*/ 4762 w 476250"/>
                <a:gd name="connsiteY9" fmla="*/ 64294 h 661988"/>
                <a:gd name="connsiteX10" fmla="*/ 0 w 476250"/>
                <a:gd name="connsiteY10" fmla="*/ 47625 h 661988"/>
                <a:gd name="connsiteX11" fmla="*/ 2381 w 476250"/>
                <a:gd name="connsiteY11" fmla="*/ 30957 h 661988"/>
                <a:gd name="connsiteX12" fmla="*/ 16669 w 476250"/>
                <a:gd name="connsiteY12" fmla="*/ 14288 h 661988"/>
                <a:gd name="connsiteX13" fmla="*/ 47625 w 476250"/>
                <a:gd name="connsiteY13" fmla="*/ 7144 h 661988"/>
                <a:gd name="connsiteX14" fmla="*/ 123825 w 476250"/>
                <a:gd name="connsiteY14" fmla="*/ 0 h 661988"/>
                <a:gd name="connsiteX15" fmla="*/ 207169 w 476250"/>
                <a:gd name="connsiteY15" fmla="*/ 4763 h 661988"/>
                <a:gd name="connsiteX16" fmla="*/ 292894 w 476250"/>
                <a:gd name="connsiteY16" fmla="*/ 19050 h 661988"/>
                <a:gd name="connsiteX17" fmla="*/ 364331 w 476250"/>
                <a:gd name="connsiteY17" fmla="*/ 40482 h 661988"/>
                <a:gd name="connsiteX18" fmla="*/ 402431 w 476250"/>
                <a:gd name="connsiteY18" fmla="*/ 57150 h 661988"/>
                <a:gd name="connsiteX19" fmla="*/ 435769 w 476250"/>
                <a:gd name="connsiteY19" fmla="*/ 78582 h 661988"/>
                <a:gd name="connsiteX20" fmla="*/ 457200 w 476250"/>
                <a:gd name="connsiteY20" fmla="*/ 97632 h 661988"/>
                <a:gd name="connsiteX21" fmla="*/ 469106 w 476250"/>
                <a:gd name="connsiteY21" fmla="*/ 121444 h 661988"/>
                <a:gd name="connsiteX22" fmla="*/ 476250 w 476250"/>
                <a:gd name="connsiteY22" fmla="*/ 150019 h 661988"/>
                <a:gd name="connsiteX23" fmla="*/ 469106 w 476250"/>
                <a:gd name="connsiteY23" fmla="*/ 192882 h 661988"/>
                <a:gd name="connsiteX24" fmla="*/ 445294 w 476250"/>
                <a:gd name="connsiteY24" fmla="*/ 266700 h 661988"/>
                <a:gd name="connsiteX25" fmla="*/ 433387 w 476250"/>
                <a:gd name="connsiteY25" fmla="*/ 359569 h 661988"/>
                <a:gd name="connsiteX26" fmla="*/ 428625 w 476250"/>
                <a:gd name="connsiteY26" fmla="*/ 419100 h 661988"/>
                <a:gd name="connsiteX27" fmla="*/ 426244 w 476250"/>
                <a:gd name="connsiteY27" fmla="*/ 609600 h 661988"/>
                <a:gd name="connsiteX28" fmla="*/ 207169 w 476250"/>
                <a:gd name="connsiteY28" fmla="*/ 661988 h 661988"/>
                <a:gd name="connsiteX29" fmla="*/ 197644 w 476250"/>
                <a:gd name="connsiteY29" fmla="*/ 464344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6250" h="661988">
                  <a:moveTo>
                    <a:pt x="197644" y="464344"/>
                  </a:moveTo>
                  <a:lnTo>
                    <a:pt x="188119" y="352425"/>
                  </a:lnTo>
                  <a:lnTo>
                    <a:pt x="176212" y="283369"/>
                  </a:lnTo>
                  <a:lnTo>
                    <a:pt x="164306" y="230982"/>
                  </a:lnTo>
                  <a:lnTo>
                    <a:pt x="140494" y="183357"/>
                  </a:lnTo>
                  <a:lnTo>
                    <a:pt x="114300" y="152400"/>
                  </a:lnTo>
                  <a:lnTo>
                    <a:pt x="90487" y="128588"/>
                  </a:lnTo>
                  <a:lnTo>
                    <a:pt x="59531" y="111919"/>
                  </a:lnTo>
                  <a:lnTo>
                    <a:pt x="30956" y="92869"/>
                  </a:lnTo>
                  <a:lnTo>
                    <a:pt x="4762" y="64294"/>
                  </a:lnTo>
                  <a:lnTo>
                    <a:pt x="0" y="47625"/>
                  </a:lnTo>
                  <a:lnTo>
                    <a:pt x="2381" y="30957"/>
                  </a:lnTo>
                  <a:lnTo>
                    <a:pt x="16669" y="14288"/>
                  </a:lnTo>
                  <a:lnTo>
                    <a:pt x="47625" y="7144"/>
                  </a:lnTo>
                  <a:lnTo>
                    <a:pt x="123825" y="0"/>
                  </a:lnTo>
                  <a:lnTo>
                    <a:pt x="207169" y="4763"/>
                  </a:lnTo>
                  <a:lnTo>
                    <a:pt x="292894" y="19050"/>
                  </a:lnTo>
                  <a:lnTo>
                    <a:pt x="364331" y="40482"/>
                  </a:lnTo>
                  <a:lnTo>
                    <a:pt x="402431" y="57150"/>
                  </a:lnTo>
                  <a:lnTo>
                    <a:pt x="435769" y="78582"/>
                  </a:lnTo>
                  <a:lnTo>
                    <a:pt x="457200" y="97632"/>
                  </a:lnTo>
                  <a:lnTo>
                    <a:pt x="469106" y="121444"/>
                  </a:lnTo>
                  <a:lnTo>
                    <a:pt x="476250" y="150019"/>
                  </a:lnTo>
                  <a:lnTo>
                    <a:pt x="469106" y="192882"/>
                  </a:lnTo>
                  <a:lnTo>
                    <a:pt x="445294" y="266700"/>
                  </a:lnTo>
                  <a:lnTo>
                    <a:pt x="433387" y="359569"/>
                  </a:lnTo>
                  <a:lnTo>
                    <a:pt x="428625" y="419100"/>
                  </a:lnTo>
                  <a:cubicBezTo>
                    <a:pt x="427831" y="482600"/>
                    <a:pt x="427038" y="546100"/>
                    <a:pt x="426244" y="609600"/>
                  </a:cubicBezTo>
                  <a:lnTo>
                    <a:pt x="207169" y="661988"/>
                  </a:lnTo>
                  <a:lnTo>
                    <a:pt x="19764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775BA4D-8E7D-BB42-A04F-EECFCC6BC5DE}"/>
                </a:ext>
              </a:extLst>
            </p:cNvPr>
            <p:cNvSpPr/>
            <p:nvPr/>
          </p:nvSpPr>
          <p:spPr>
            <a:xfrm>
              <a:off x="4840288" y="3402013"/>
              <a:ext cx="460375" cy="1003300"/>
            </a:xfrm>
            <a:custGeom>
              <a:avLst/>
              <a:gdLst>
                <a:gd name="connsiteX0" fmla="*/ 216694 w 459582"/>
                <a:gd name="connsiteY0" fmla="*/ 697707 h 1002507"/>
                <a:gd name="connsiteX1" fmla="*/ 180975 w 459582"/>
                <a:gd name="connsiteY1" fmla="*/ 488157 h 1002507"/>
                <a:gd name="connsiteX2" fmla="*/ 152400 w 459582"/>
                <a:gd name="connsiteY2" fmla="*/ 311944 h 1002507"/>
                <a:gd name="connsiteX3" fmla="*/ 142875 w 459582"/>
                <a:gd name="connsiteY3" fmla="*/ 264319 h 1002507"/>
                <a:gd name="connsiteX4" fmla="*/ 126207 w 459582"/>
                <a:gd name="connsiteY4" fmla="*/ 216694 h 1002507"/>
                <a:gd name="connsiteX5" fmla="*/ 100013 w 459582"/>
                <a:gd name="connsiteY5" fmla="*/ 169069 h 1002507"/>
                <a:gd name="connsiteX6" fmla="*/ 61913 w 459582"/>
                <a:gd name="connsiteY6" fmla="*/ 121444 h 1002507"/>
                <a:gd name="connsiteX7" fmla="*/ 14288 w 459582"/>
                <a:gd name="connsiteY7" fmla="*/ 76200 h 1002507"/>
                <a:gd name="connsiteX8" fmla="*/ 0 w 459582"/>
                <a:gd name="connsiteY8" fmla="*/ 52388 h 1002507"/>
                <a:gd name="connsiteX9" fmla="*/ 0 w 459582"/>
                <a:gd name="connsiteY9" fmla="*/ 33338 h 1002507"/>
                <a:gd name="connsiteX10" fmla="*/ 7144 w 459582"/>
                <a:gd name="connsiteY10" fmla="*/ 16669 h 1002507"/>
                <a:gd name="connsiteX11" fmla="*/ 28575 w 459582"/>
                <a:gd name="connsiteY11" fmla="*/ 4763 h 1002507"/>
                <a:gd name="connsiteX12" fmla="*/ 61913 w 459582"/>
                <a:gd name="connsiteY12" fmla="*/ 0 h 1002507"/>
                <a:gd name="connsiteX13" fmla="*/ 123825 w 459582"/>
                <a:gd name="connsiteY13" fmla="*/ 14288 h 1002507"/>
                <a:gd name="connsiteX14" fmla="*/ 221457 w 459582"/>
                <a:gd name="connsiteY14" fmla="*/ 50007 h 1002507"/>
                <a:gd name="connsiteX15" fmla="*/ 342900 w 459582"/>
                <a:gd name="connsiteY15" fmla="*/ 111919 h 1002507"/>
                <a:gd name="connsiteX16" fmla="*/ 442913 w 459582"/>
                <a:gd name="connsiteY16" fmla="*/ 719138 h 1002507"/>
                <a:gd name="connsiteX17" fmla="*/ 459582 w 459582"/>
                <a:gd name="connsiteY17" fmla="*/ 876300 h 1002507"/>
                <a:gd name="connsiteX18" fmla="*/ 416719 w 459582"/>
                <a:gd name="connsiteY18" fmla="*/ 971550 h 1002507"/>
                <a:gd name="connsiteX19" fmla="*/ 376238 w 459582"/>
                <a:gd name="connsiteY19" fmla="*/ 997744 h 1002507"/>
                <a:gd name="connsiteX20" fmla="*/ 350044 w 459582"/>
                <a:gd name="connsiteY20" fmla="*/ 1002507 h 1002507"/>
                <a:gd name="connsiteX21" fmla="*/ 326232 w 459582"/>
                <a:gd name="connsiteY21" fmla="*/ 1000125 h 1002507"/>
                <a:gd name="connsiteX22" fmla="*/ 300038 w 459582"/>
                <a:gd name="connsiteY22" fmla="*/ 978694 h 1002507"/>
                <a:gd name="connsiteX23" fmla="*/ 266700 w 459582"/>
                <a:gd name="connsiteY23" fmla="*/ 940594 h 1002507"/>
                <a:gd name="connsiteX24" fmla="*/ 254794 w 459582"/>
                <a:gd name="connsiteY24" fmla="*/ 904875 h 1002507"/>
                <a:gd name="connsiteX25" fmla="*/ 216694 w 459582"/>
                <a:gd name="connsiteY25" fmla="*/ 697707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9582" h="1002507">
                  <a:moveTo>
                    <a:pt x="216694" y="697707"/>
                  </a:moveTo>
                  <a:lnTo>
                    <a:pt x="180975" y="488157"/>
                  </a:lnTo>
                  <a:lnTo>
                    <a:pt x="152400" y="311944"/>
                  </a:lnTo>
                  <a:lnTo>
                    <a:pt x="142875" y="264319"/>
                  </a:lnTo>
                  <a:lnTo>
                    <a:pt x="126207" y="216694"/>
                  </a:lnTo>
                  <a:lnTo>
                    <a:pt x="100013" y="169069"/>
                  </a:lnTo>
                  <a:lnTo>
                    <a:pt x="61913" y="121444"/>
                  </a:lnTo>
                  <a:lnTo>
                    <a:pt x="14288" y="76200"/>
                  </a:lnTo>
                  <a:lnTo>
                    <a:pt x="0" y="52388"/>
                  </a:lnTo>
                  <a:lnTo>
                    <a:pt x="0" y="33338"/>
                  </a:lnTo>
                  <a:lnTo>
                    <a:pt x="7144" y="16669"/>
                  </a:lnTo>
                  <a:lnTo>
                    <a:pt x="28575" y="4763"/>
                  </a:lnTo>
                  <a:lnTo>
                    <a:pt x="61913" y="0"/>
                  </a:lnTo>
                  <a:lnTo>
                    <a:pt x="123825" y="14288"/>
                  </a:lnTo>
                  <a:lnTo>
                    <a:pt x="221457" y="50007"/>
                  </a:lnTo>
                  <a:lnTo>
                    <a:pt x="342900" y="111919"/>
                  </a:lnTo>
                  <a:lnTo>
                    <a:pt x="442913" y="719138"/>
                  </a:lnTo>
                  <a:lnTo>
                    <a:pt x="459582" y="876300"/>
                  </a:lnTo>
                  <a:lnTo>
                    <a:pt x="416719" y="971550"/>
                  </a:lnTo>
                  <a:lnTo>
                    <a:pt x="376238" y="997744"/>
                  </a:lnTo>
                  <a:lnTo>
                    <a:pt x="350044" y="1002507"/>
                  </a:lnTo>
                  <a:lnTo>
                    <a:pt x="326232" y="1000125"/>
                  </a:lnTo>
                  <a:lnTo>
                    <a:pt x="300038" y="978694"/>
                  </a:lnTo>
                  <a:lnTo>
                    <a:pt x="266700" y="940594"/>
                  </a:lnTo>
                  <a:lnTo>
                    <a:pt x="254794" y="904875"/>
                  </a:lnTo>
                  <a:lnTo>
                    <a:pt x="216694" y="697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381A594-32D7-BE4E-90A0-5EEAEB1AC720}"/>
                </a:ext>
              </a:extLst>
            </p:cNvPr>
            <p:cNvSpPr/>
            <p:nvPr/>
          </p:nvSpPr>
          <p:spPr>
            <a:xfrm>
              <a:off x="2817813" y="2065338"/>
              <a:ext cx="1587500" cy="381000"/>
            </a:xfrm>
            <a:custGeom>
              <a:avLst/>
              <a:gdLst>
                <a:gd name="connsiteX0" fmla="*/ 750094 w 1588294"/>
                <a:gd name="connsiteY0" fmla="*/ 323850 h 381000"/>
                <a:gd name="connsiteX1" fmla="*/ 485775 w 1588294"/>
                <a:gd name="connsiteY1" fmla="*/ 366712 h 381000"/>
                <a:gd name="connsiteX2" fmla="*/ 292894 w 1588294"/>
                <a:gd name="connsiteY2" fmla="*/ 381000 h 381000"/>
                <a:gd name="connsiteX3" fmla="*/ 211931 w 1588294"/>
                <a:gd name="connsiteY3" fmla="*/ 352425 h 381000"/>
                <a:gd name="connsiteX4" fmla="*/ 154781 w 1588294"/>
                <a:gd name="connsiteY4" fmla="*/ 319087 h 381000"/>
                <a:gd name="connsiteX5" fmla="*/ 102394 w 1588294"/>
                <a:gd name="connsiteY5" fmla="*/ 280987 h 381000"/>
                <a:gd name="connsiteX6" fmla="*/ 69056 w 1588294"/>
                <a:gd name="connsiteY6" fmla="*/ 247650 h 381000"/>
                <a:gd name="connsiteX7" fmla="*/ 33337 w 1588294"/>
                <a:gd name="connsiteY7" fmla="*/ 207169 h 381000"/>
                <a:gd name="connsiteX8" fmla="*/ 11906 w 1588294"/>
                <a:gd name="connsiteY8" fmla="*/ 173831 h 381000"/>
                <a:gd name="connsiteX9" fmla="*/ 0 w 1588294"/>
                <a:gd name="connsiteY9" fmla="*/ 138112 h 381000"/>
                <a:gd name="connsiteX10" fmla="*/ 2381 w 1588294"/>
                <a:gd name="connsiteY10" fmla="*/ 116681 h 381000"/>
                <a:gd name="connsiteX11" fmla="*/ 11906 w 1588294"/>
                <a:gd name="connsiteY11" fmla="*/ 102394 h 381000"/>
                <a:gd name="connsiteX12" fmla="*/ 30956 w 1588294"/>
                <a:gd name="connsiteY12" fmla="*/ 102394 h 381000"/>
                <a:gd name="connsiteX13" fmla="*/ 78581 w 1588294"/>
                <a:gd name="connsiteY13" fmla="*/ 128587 h 381000"/>
                <a:gd name="connsiteX14" fmla="*/ 130969 w 1588294"/>
                <a:gd name="connsiteY14" fmla="*/ 157162 h 381000"/>
                <a:gd name="connsiteX15" fmla="*/ 166687 w 1588294"/>
                <a:gd name="connsiteY15" fmla="*/ 173831 h 381000"/>
                <a:gd name="connsiteX16" fmla="*/ 221456 w 1588294"/>
                <a:gd name="connsiteY16" fmla="*/ 188119 h 381000"/>
                <a:gd name="connsiteX17" fmla="*/ 266700 w 1588294"/>
                <a:gd name="connsiteY17" fmla="*/ 197644 h 381000"/>
                <a:gd name="connsiteX18" fmla="*/ 316706 w 1588294"/>
                <a:gd name="connsiteY18" fmla="*/ 204787 h 381000"/>
                <a:gd name="connsiteX19" fmla="*/ 369094 w 1588294"/>
                <a:gd name="connsiteY19" fmla="*/ 204787 h 381000"/>
                <a:gd name="connsiteX20" fmla="*/ 433387 w 1588294"/>
                <a:gd name="connsiteY20" fmla="*/ 202406 h 381000"/>
                <a:gd name="connsiteX21" fmla="*/ 495300 w 1588294"/>
                <a:gd name="connsiteY21" fmla="*/ 195262 h 381000"/>
                <a:gd name="connsiteX22" fmla="*/ 581025 w 1588294"/>
                <a:gd name="connsiteY22" fmla="*/ 185737 h 381000"/>
                <a:gd name="connsiteX23" fmla="*/ 776287 w 1588294"/>
                <a:gd name="connsiteY23" fmla="*/ 135731 h 381000"/>
                <a:gd name="connsiteX24" fmla="*/ 988219 w 1588294"/>
                <a:gd name="connsiteY24" fmla="*/ 95250 h 381000"/>
                <a:gd name="connsiteX25" fmla="*/ 1202531 w 1588294"/>
                <a:gd name="connsiteY25" fmla="*/ 52387 h 381000"/>
                <a:gd name="connsiteX26" fmla="*/ 1395412 w 1588294"/>
                <a:gd name="connsiteY26" fmla="*/ 2381 h 381000"/>
                <a:gd name="connsiteX27" fmla="*/ 1421606 w 1588294"/>
                <a:gd name="connsiteY27" fmla="*/ 0 h 381000"/>
                <a:gd name="connsiteX28" fmla="*/ 1473994 w 1588294"/>
                <a:gd name="connsiteY28" fmla="*/ 16669 h 381000"/>
                <a:gd name="connsiteX29" fmla="*/ 1547812 w 1588294"/>
                <a:gd name="connsiteY29" fmla="*/ 59531 h 381000"/>
                <a:gd name="connsiteX30" fmla="*/ 1574006 w 1588294"/>
                <a:gd name="connsiteY30" fmla="*/ 83344 h 381000"/>
                <a:gd name="connsiteX31" fmla="*/ 1588294 w 1588294"/>
                <a:gd name="connsiteY31" fmla="*/ 104775 h 381000"/>
                <a:gd name="connsiteX32" fmla="*/ 1585912 w 1588294"/>
                <a:gd name="connsiteY32" fmla="*/ 130969 h 381000"/>
                <a:gd name="connsiteX33" fmla="*/ 1569244 w 1588294"/>
                <a:gd name="connsiteY33" fmla="*/ 164306 h 381000"/>
                <a:gd name="connsiteX34" fmla="*/ 1545431 w 1588294"/>
                <a:gd name="connsiteY34" fmla="*/ 183356 h 381000"/>
                <a:gd name="connsiteX35" fmla="*/ 1493044 w 1588294"/>
                <a:gd name="connsiteY35" fmla="*/ 200025 h 381000"/>
                <a:gd name="connsiteX36" fmla="*/ 1404937 w 1588294"/>
                <a:gd name="connsiteY36" fmla="*/ 216694 h 381000"/>
                <a:gd name="connsiteX37" fmla="*/ 1259681 w 1588294"/>
                <a:gd name="connsiteY37" fmla="*/ 226219 h 381000"/>
                <a:gd name="connsiteX38" fmla="*/ 1042987 w 1588294"/>
                <a:gd name="connsiteY38" fmla="*/ 247650 h 381000"/>
                <a:gd name="connsiteX39" fmla="*/ 897731 w 1588294"/>
                <a:gd name="connsiteY39" fmla="*/ 288131 h 381000"/>
                <a:gd name="connsiteX40" fmla="*/ 750094 w 1588294"/>
                <a:gd name="connsiteY40" fmla="*/ 32385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8294" h="381000">
                  <a:moveTo>
                    <a:pt x="750094" y="323850"/>
                  </a:moveTo>
                  <a:lnTo>
                    <a:pt x="485775" y="366712"/>
                  </a:lnTo>
                  <a:lnTo>
                    <a:pt x="292894" y="381000"/>
                  </a:lnTo>
                  <a:lnTo>
                    <a:pt x="211931" y="352425"/>
                  </a:lnTo>
                  <a:lnTo>
                    <a:pt x="154781" y="319087"/>
                  </a:lnTo>
                  <a:lnTo>
                    <a:pt x="102394" y="280987"/>
                  </a:lnTo>
                  <a:lnTo>
                    <a:pt x="69056" y="247650"/>
                  </a:lnTo>
                  <a:lnTo>
                    <a:pt x="33337" y="207169"/>
                  </a:lnTo>
                  <a:lnTo>
                    <a:pt x="11906" y="173831"/>
                  </a:lnTo>
                  <a:lnTo>
                    <a:pt x="0" y="138112"/>
                  </a:lnTo>
                  <a:lnTo>
                    <a:pt x="2381" y="116681"/>
                  </a:lnTo>
                  <a:lnTo>
                    <a:pt x="11906" y="102394"/>
                  </a:lnTo>
                  <a:lnTo>
                    <a:pt x="30956" y="102394"/>
                  </a:lnTo>
                  <a:lnTo>
                    <a:pt x="78581" y="128587"/>
                  </a:lnTo>
                  <a:lnTo>
                    <a:pt x="130969" y="157162"/>
                  </a:lnTo>
                  <a:lnTo>
                    <a:pt x="166687" y="173831"/>
                  </a:lnTo>
                  <a:lnTo>
                    <a:pt x="221456" y="188119"/>
                  </a:lnTo>
                  <a:lnTo>
                    <a:pt x="266700" y="197644"/>
                  </a:lnTo>
                  <a:lnTo>
                    <a:pt x="316706" y="204787"/>
                  </a:lnTo>
                  <a:lnTo>
                    <a:pt x="369094" y="204787"/>
                  </a:lnTo>
                  <a:lnTo>
                    <a:pt x="433387" y="202406"/>
                  </a:lnTo>
                  <a:lnTo>
                    <a:pt x="495300" y="195262"/>
                  </a:lnTo>
                  <a:lnTo>
                    <a:pt x="581025" y="185737"/>
                  </a:lnTo>
                  <a:lnTo>
                    <a:pt x="776287" y="135731"/>
                  </a:lnTo>
                  <a:lnTo>
                    <a:pt x="988219" y="95250"/>
                  </a:lnTo>
                  <a:lnTo>
                    <a:pt x="1202531" y="52387"/>
                  </a:lnTo>
                  <a:lnTo>
                    <a:pt x="1395412" y="2381"/>
                  </a:lnTo>
                  <a:lnTo>
                    <a:pt x="1421606" y="0"/>
                  </a:lnTo>
                  <a:lnTo>
                    <a:pt x="1473994" y="16669"/>
                  </a:lnTo>
                  <a:lnTo>
                    <a:pt x="1547812" y="59531"/>
                  </a:lnTo>
                  <a:lnTo>
                    <a:pt x="1574006" y="83344"/>
                  </a:lnTo>
                  <a:lnTo>
                    <a:pt x="1588294" y="104775"/>
                  </a:lnTo>
                  <a:lnTo>
                    <a:pt x="1585912" y="130969"/>
                  </a:lnTo>
                  <a:lnTo>
                    <a:pt x="1569244" y="164306"/>
                  </a:lnTo>
                  <a:lnTo>
                    <a:pt x="1545431" y="183356"/>
                  </a:lnTo>
                  <a:lnTo>
                    <a:pt x="1493044" y="200025"/>
                  </a:lnTo>
                  <a:lnTo>
                    <a:pt x="1404937" y="216694"/>
                  </a:lnTo>
                  <a:lnTo>
                    <a:pt x="1259681" y="226219"/>
                  </a:lnTo>
                  <a:lnTo>
                    <a:pt x="1042987" y="247650"/>
                  </a:lnTo>
                  <a:lnTo>
                    <a:pt x="897731" y="288131"/>
                  </a:lnTo>
                  <a:lnTo>
                    <a:pt x="7500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86E06A5-DA49-1F4B-8E96-20263D80BCCB}"/>
                </a:ext>
              </a:extLst>
            </p:cNvPr>
            <p:cNvSpPr/>
            <p:nvPr/>
          </p:nvSpPr>
          <p:spPr>
            <a:xfrm>
              <a:off x="3086100" y="2351088"/>
              <a:ext cx="315913" cy="676275"/>
            </a:xfrm>
            <a:custGeom>
              <a:avLst/>
              <a:gdLst>
                <a:gd name="connsiteX0" fmla="*/ 138113 w 316706"/>
                <a:gd name="connsiteY0" fmla="*/ 426244 h 676275"/>
                <a:gd name="connsiteX1" fmla="*/ 116681 w 316706"/>
                <a:gd name="connsiteY1" fmla="*/ 328612 h 676275"/>
                <a:gd name="connsiteX2" fmla="*/ 95250 w 316706"/>
                <a:gd name="connsiteY2" fmla="*/ 259556 h 676275"/>
                <a:gd name="connsiteX3" fmla="*/ 69056 w 316706"/>
                <a:gd name="connsiteY3" fmla="*/ 188119 h 676275"/>
                <a:gd name="connsiteX4" fmla="*/ 0 w 316706"/>
                <a:gd name="connsiteY4" fmla="*/ 42862 h 676275"/>
                <a:gd name="connsiteX5" fmla="*/ 214313 w 316706"/>
                <a:gd name="connsiteY5" fmla="*/ 0 h 676275"/>
                <a:gd name="connsiteX6" fmla="*/ 247650 w 316706"/>
                <a:gd name="connsiteY6" fmla="*/ 123825 h 676275"/>
                <a:gd name="connsiteX7" fmla="*/ 271463 w 316706"/>
                <a:gd name="connsiteY7" fmla="*/ 200025 h 676275"/>
                <a:gd name="connsiteX8" fmla="*/ 285750 w 316706"/>
                <a:gd name="connsiteY8" fmla="*/ 269081 h 676275"/>
                <a:gd name="connsiteX9" fmla="*/ 304800 w 316706"/>
                <a:gd name="connsiteY9" fmla="*/ 388144 h 676275"/>
                <a:gd name="connsiteX10" fmla="*/ 316706 w 316706"/>
                <a:gd name="connsiteY10" fmla="*/ 523875 h 676275"/>
                <a:gd name="connsiteX11" fmla="*/ 316706 w 316706"/>
                <a:gd name="connsiteY11" fmla="*/ 638175 h 676275"/>
                <a:gd name="connsiteX12" fmla="*/ 169069 w 316706"/>
                <a:gd name="connsiteY12" fmla="*/ 676275 h 676275"/>
                <a:gd name="connsiteX13" fmla="*/ 138113 w 316706"/>
                <a:gd name="connsiteY13" fmla="*/ 42624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6706" h="676275">
                  <a:moveTo>
                    <a:pt x="138113" y="426244"/>
                  </a:moveTo>
                  <a:lnTo>
                    <a:pt x="116681" y="328612"/>
                  </a:lnTo>
                  <a:lnTo>
                    <a:pt x="95250" y="259556"/>
                  </a:lnTo>
                  <a:lnTo>
                    <a:pt x="69056" y="188119"/>
                  </a:lnTo>
                  <a:lnTo>
                    <a:pt x="0" y="42862"/>
                  </a:lnTo>
                  <a:lnTo>
                    <a:pt x="214313" y="0"/>
                  </a:lnTo>
                  <a:lnTo>
                    <a:pt x="247650" y="123825"/>
                  </a:lnTo>
                  <a:lnTo>
                    <a:pt x="271463" y="200025"/>
                  </a:lnTo>
                  <a:lnTo>
                    <a:pt x="285750" y="269081"/>
                  </a:lnTo>
                  <a:lnTo>
                    <a:pt x="304800" y="388144"/>
                  </a:lnTo>
                  <a:lnTo>
                    <a:pt x="316706" y="523875"/>
                  </a:lnTo>
                  <a:lnTo>
                    <a:pt x="316706" y="638175"/>
                  </a:lnTo>
                  <a:lnTo>
                    <a:pt x="169069" y="676275"/>
                  </a:lnTo>
                  <a:lnTo>
                    <a:pt x="138113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04E286-4F70-4744-AFFE-7D9CEDDA78AA}"/>
                </a:ext>
              </a:extLst>
            </p:cNvPr>
            <p:cNvSpPr/>
            <p:nvPr/>
          </p:nvSpPr>
          <p:spPr>
            <a:xfrm>
              <a:off x="3856038" y="2255838"/>
              <a:ext cx="306387" cy="641350"/>
            </a:xfrm>
            <a:custGeom>
              <a:avLst/>
              <a:gdLst>
                <a:gd name="connsiteX0" fmla="*/ 38100 w 307181"/>
                <a:gd name="connsiteY0" fmla="*/ 400050 h 642937"/>
                <a:gd name="connsiteX1" fmla="*/ 61912 w 307181"/>
                <a:gd name="connsiteY1" fmla="*/ 173831 h 642937"/>
                <a:gd name="connsiteX2" fmla="*/ 61912 w 307181"/>
                <a:gd name="connsiteY2" fmla="*/ 150019 h 642937"/>
                <a:gd name="connsiteX3" fmla="*/ 59531 w 307181"/>
                <a:gd name="connsiteY3" fmla="*/ 121444 h 642937"/>
                <a:gd name="connsiteX4" fmla="*/ 50006 w 307181"/>
                <a:gd name="connsiteY4" fmla="*/ 90487 h 642937"/>
                <a:gd name="connsiteX5" fmla="*/ 0 w 307181"/>
                <a:gd name="connsiteY5" fmla="*/ 19050 h 642937"/>
                <a:gd name="connsiteX6" fmla="*/ 190500 w 307181"/>
                <a:gd name="connsiteY6" fmla="*/ 0 h 642937"/>
                <a:gd name="connsiteX7" fmla="*/ 264319 w 307181"/>
                <a:gd name="connsiteY7" fmla="*/ 95250 h 642937"/>
                <a:gd name="connsiteX8" fmla="*/ 283369 w 307181"/>
                <a:gd name="connsiteY8" fmla="*/ 123825 h 642937"/>
                <a:gd name="connsiteX9" fmla="*/ 297656 w 307181"/>
                <a:gd name="connsiteY9" fmla="*/ 154781 h 642937"/>
                <a:gd name="connsiteX10" fmla="*/ 304800 w 307181"/>
                <a:gd name="connsiteY10" fmla="*/ 190500 h 642937"/>
                <a:gd name="connsiteX11" fmla="*/ 307181 w 307181"/>
                <a:gd name="connsiteY11" fmla="*/ 221456 h 642937"/>
                <a:gd name="connsiteX12" fmla="*/ 302419 w 307181"/>
                <a:gd name="connsiteY12" fmla="*/ 257175 h 642937"/>
                <a:gd name="connsiteX13" fmla="*/ 276225 w 307181"/>
                <a:gd name="connsiteY13" fmla="*/ 333375 h 642937"/>
                <a:gd name="connsiteX14" fmla="*/ 223837 w 307181"/>
                <a:gd name="connsiteY14" fmla="*/ 445294 h 642937"/>
                <a:gd name="connsiteX15" fmla="*/ 135731 w 307181"/>
                <a:gd name="connsiteY15" fmla="*/ 633412 h 642937"/>
                <a:gd name="connsiteX16" fmla="*/ 16669 w 307181"/>
                <a:gd name="connsiteY16" fmla="*/ 642937 h 642937"/>
                <a:gd name="connsiteX17" fmla="*/ 38100 w 307181"/>
                <a:gd name="connsiteY17" fmla="*/ 4000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181" h="642937">
                  <a:moveTo>
                    <a:pt x="38100" y="400050"/>
                  </a:moveTo>
                  <a:lnTo>
                    <a:pt x="61912" y="173831"/>
                  </a:lnTo>
                  <a:lnTo>
                    <a:pt x="61912" y="150019"/>
                  </a:lnTo>
                  <a:lnTo>
                    <a:pt x="59531" y="121444"/>
                  </a:lnTo>
                  <a:lnTo>
                    <a:pt x="50006" y="90487"/>
                  </a:lnTo>
                  <a:lnTo>
                    <a:pt x="0" y="19050"/>
                  </a:lnTo>
                  <a:lnTo>
                    <a:pt x="190500" y="0"/>
                  </a:lnTo>
                  <a:lnTo>
                    <a:pt x="264319" y="95250"/>
                  </a:lnTo>
                  <a:lnTo>
                    <a:pt x="283369" y="123825"/>
                  </a:lnTo>
                  <a:lnTo>
                    <a:pt x="297656" y="154781"/>
                  </a:lnTo>
                  <a:lnTo>
                    <a:pt x="304800" y="190500"/>
                  </a:lnTo>
                  <a:lnTo>
                    <a:pt x="307181" y="221456"/>
                  </a:lnTo>
                  <a:lnTo>
                    <a:pt x="302419" y="257175"/>
                  </a:lnTo>
                  <a:lnTo>
                    <a:pt x="276225" y="333375"/>
                  </a:lnTo>
                  <a:lnTo>
                    <a:pt x="223837" y="445294"/>
                  </a:lnTo>
                  <a:lnTo>
                    <a:pt x="135731" y="633412"/>
                  </a:lnTo>
                  <a:lnTo>
                    <a:pt x="16669" y="642937"/>
                  </a:lnTo>
                  <a:lnTo>
                    <a:pt x="381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E703076-6DCA-C44B-ADA0-6B1A7C8934B2}"/>
                </a:ext>
              </a:extLst>
            </p:cNvPr>
            <p:cNvSpPr/>
            <p:nvPr/>
          </p:nvSpPr>
          <p:spPr>
            <a:xfrm>
              <a:off x="2484438" y="2735263"/>
              <a:ext cx="2073275" cy="536575"/>
            </a:xfrm>
            <a:custGeom>
              <a:avLst/>
              <a:gdLst>
                <a:gd name="connsiteX0" fmla="*/ 1107281 w 2074069"/>
                <a:gd name="connsiteY0" fmla="*/ 316707 h 535782"/>
                <a:gd name="connsiteX1" fmla="*/ 890587 w 2074069"/>
                <a:gd name="connsiteY1" fmla="*/ 364332 h 535782"/>
                <a:gd name="connsiteX2" fmla="*/ 728662 w 2074069"/>
                <a:gd name="connsiteY2" fmla="*/ 402432 h 535782"/>
                <a:gd name="connsiteX3" fmla="*/ 638175 w 2074069"/>
                <a:gd name="connsiteY3" fmla="*/ 431007 h 535782"/>
                <a:gd name="connsiteX4" fmla="*/ 526256 w 2074069"/>
                <a:gd name="connsiteY4" fmla="*/ 471488 h 535782"/>
                <a:gd name="connsiteX5" fmla="*/ 409575 w 2074069"/>
                <a:gd name="connsiteY5" fmla="*/ 526257 h 535782"/>
                <a:gd name="connsiteX6" fmla="*/ 378619 w 2074069"/>
                <a:gd name="connsiteY6" fmla="*/ 535782 h 535782"/>
                <a:gd name="connsiteX7" fmla="*/ 354806 w 2074069"/>
                <a:gd name="connsiteY7" fmla="*/ 535782 h 535782"/>
                <a:gd name="connsiteX8" fmla="*/ 326231 w 2074069"/>
                <a:gd name="connsiteY8" fmla="*/ 533400 h 535782"/>
                <a:gd name="connsiteX9" fmla="*/ 285750 w 2074069"/>
                <a:gd name="connsiteY9" fmla="*/ 523875 h 535782"/>
                <a:gd name="connsiteX10" fmla="*/ 245269 w 2074069"/>
                <a:gd name="connsiteY10" fmla="*/ 502444 h 535782"/>
                <a:gd name="connsiteX11" fmla="*/ 178594 w 2074069"/>
                <a:gd name="connsiteY11" fmla="*/ 461963 h 535782"/>
                <a:gd name="connsiteX12" fmla="*/ 119062 w 2074069"/>
                <a:gd name="connsiteY12" fmla="*/ 411957 h 535782"/>
                <a:gd name="connsiteX13" fmla="*/ 59531 w 2074069"/>
                <a:gd name="connsiteY13" fmla="*/ 357188 h 535782"/>
                <a:gd name="connsiteX14" fmla="*/ 21431 w 2074069"/>
                <a:gd name="connsiteY14" fmla="*/ 314325 h 535782"/>
                <a:gd name="connsiteX15" fmla="*/ 4762 w 2074069"/>
                <a:gd name="connsiteY15" fmla="*/ 283369 h 535782"/>
                <a:gd name="connsiteX16" fmla="*/ 0 w 2074069"/>
                <a:gd name="connsiteY16" fmla="*/ 259557 h 535782"/>
                <a:gd name="connsiteX17" fmla="*/ 4762 w 2074069"/>
                <a:gd name="connsiteY17" fmla="*/ 250032 h 535782"/>
                <a:gd name="connsiteX18" fmla="*/ 30956 w 2074069"/>
                <a:gd name="connsiteY18" fmla="*/ 242888 h 535782"/>
                <a:gd name="connsiteX19" fmla="*/ 61912 w 2074069"/>
                <a:gd name="connsiteY19" fmla="*/ 250032 h 535782"/>
                <a:gd name="connsiteX20" fmla="*/ 114300 w 2074069"/>
                <a:gd name="connsiteY20" fmla="*/ 278607 h 535782"/>
                <a:gd name="connsiteX21" fmla="*/ 154781 w 2074069"/>
                <a:gd name="connsiteY21" fmla="*/ 295275 h 535782"/>
                <a:gd name="connsiteX22" fmla="*/ 188119 w 2074069"/>
                <a:gd name="connsiteY22" fmla="*/ 302419 h 535782"/>
                <a:gd name="connsiteX23" fmla="*/ 242887 w 2074069"/>
                <a:gd name="connsiteY23" fmla="*/ 311944 h 535782"/>
                <a:gd name="connsiteX24" fmla="*/ 285750 w 2074069"/>
                <a:gd name="connsiteY24" fmla="*/ 311944 h 535782"/>
                <a:gd name="connsiteX25" fmla="*/ 345281 w 2074069"/>
                <a:gd name="connsiteY25" fmla="*/ 311944 h 535782"/>
                <a:gd name="connsiteX26" fmla="*/ 454819 w 2074069"/>
                <a:gd name="connsiteY26" fmla="*/ 288132 h 535782"/>
                <a:gd name="connsiteX27" fmla="*/ 640556 w 2074069"/>
                <a:gd name="connsiteY27" fmla="*/ 238125 h 535782"/>
                <a:gd name="connsiteX28" fmla="*/ 766762 w 2074069"/>
                <a:gd name="connsiteY28" fmla="*/ 197644 h 535782"/>
                <a:gd name="connsiteX29" fmla="*/ 912019 w 2074069"/>
                <a:gd name="connsiteY29" fmla="*/ 185738 h 535782"/>
                <a:gd name="connsiteX30" fmla="*/ 1095375 w 2074069"/>
                <a:gd name="connsiteY30" fmla="*/ 140494 h 535782"/>
                <a:gd name="connsiteX31" fmla="*/ 1395412 w 2074069"/>
                <a:gd name="connsiteY31" fmla="*/ 85725 h 535782"/>
                <a:gd name="connsiteX32" fmla="*/ 1562100 w 2074069"/>
                <a:gd name="connsiteY32" fmla="*/ 66675 h 535782"/>
                <a:gd name="connsiteX33" fmla="*/ 1766887 w 2074069"/>
                <a:gd name="connsiteY33" fmla="*/ 26194 h 535782"/>
                <a:gd name="connsiteX34" fmla="*/ 1869281 w 2074069"/>
                <a:gd name="connsiteY34" fmla="*/ 0 h 535782"/>
                <a:gd name="connsiteX35" fmla="*/ 1907381 w 2074069"/>
                <a:gd name="connsiteY35" fmla="*/ 2382 h 535782"/>
                <a:gd name="connsiteX36" fmla="*/ 1947862 w 2074069"/>
                <a:gd name="connsiteY36" fmla="*/ 11907 h 535782"/>
                <a:gd name="connsiteX37" fmla="*/ 1974056 w 2074069"/>
                <a:gd name="connsiteY37" fmla="*/ 21432 h 535782"/>
                <a:gd name="connsiteX38" fmla="*/ 1997869 w 2074069"/>
                <a:gd name="connsiteY38" fmla="*/ 33338 h 535782"/>
                <a:gd name="connsiteX39" fmla="*/ 2021681 w 2074069"/>
                <a:gd name="connsiteY39" fmla="*/ 47625 h 535782"/>
                <a:gd name="connsiteX40" fmla="*/ 2050256 w 2074069"/>
                <a:gd name="connsiteY40" fmla="*/ 69057 h 535782"/>
                <a:gd name="connsiteX41" fmla="*/ 2071687 w 2074069"/>
                <a:gd name="connsiteY41" fmla="*/ 95250 h 535782"/>
                <a:gd name="connsiteX42" fmla="*/ 2074069 w 2074069"/>
                <a:gd name="connsiteY42" fmla="*/ 109538 h 535782"/>
                <a:gd name="connsiteX43" fmla="*/ 2043112 w 2074069"/>
                <a:gd name="connsiteY43" fmla="*/ 178594 h 535782"/>
                <a:gd name="connsiteX44" fmla="*/ 2016919 w 2074069"/>
                <a:gd name="connsiteY44" fmla="*/ 197644 h 535782"/>
                <a:gd name="connsiteX45" fmla="*/ 1983581 w 2074069"/>
                <a:gd name="connsiteY45" fmla="*/ 204788 h 535782"/>
                <a:gd name="connsiteX46" fmla="*/ 1959769 w 2074069"/>
                <a:gd name="connsiteY46" fmla="*/ 207169 h 535782"/>
                <a:gd name="connsiteX47" fmla="*/ 1914525 w 2074069"/>
                <a:gd name="connsiteY47" fmla="*/ 204788 h 535782"/>
                <a:gd name="connsiteX48" fmla="*/ 1881187 w 2074069"/>
                <a:gd name="connsiteY48" fmla="*/ 202407 h 535782"/>
                <a:gd name="connsiteX49" fmla="*/ 1700212 w 2074069"/>
                <a:gd name="connsiteY49" fmla="*/ 219075 h 535782"/>
                <a:gd name="connsiteX50" fmla="*/ 1466850 w 2074069"/>
                <a:gd name="connsiteY50" fmla="*/ 247650 h 535782"/>
                <a:gd name="connsiteX51" fmla="*/ 1107281 w 2074069"/>
                <a:gd name="connsiteY51" fmla="*/ 316707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4069" h="535782">
                  <a:moveTo>
                    <a:pt x="1107281" y="316707"/>
                  </a:moveTo>
                  <a:lnTo>
                    <a:pt x="890587" y="364332"/>
                  </a:lnTo>
                  <a:lnTo>
                    <a:pt x="728662" y="402432"/>
                  </a:lnTo>
                  <a:lnTo>
                    <a:pt x="638175" y="431007"/>
                  </a:lnTo>
                  <a:lnTo>
                    <a:pt x="526256" y="471488"/>
                  </a:lnTo>
                  <a:lnTo>
                    <a:pt x="409575" y="526257"/>
                  </a:lnTo>
                  <a:lnTo>
                    <a:pt x="378619" y="535782"/>
                  </a:lnTo>
                  <a:lnTo>
                    <a:pt x="354806" y="535782"/>
                  </a:lnTo>
                  <a:lnTo>
                    <a:pt x="326231" y="533400"/>
                  </a:lnTo>
                  <a:lnTo>
                    <a:pt x="285750" y="523875"/>
                  </a:lnTo>
                  <a:lnTo>
                    <a:pt x="245269" y="502444"/>
                  </a:lnTo>
                  <a:lnTo>
                    <a:pt x="178594" y="461963"/>
                  </a:lnTo>
                  <a:lnTo>
                    <a:pt x="119062" y="411957"/>
                  </a:lnTo>
                  <a:lnTo>
                    <a:pt x="59531" y="357188"/>
                  </a:lnTo>
                  <a:lnTo>
                    <a:pt x="21431" y="314325"/>
                  </a:lnTo>
                  <a:lnTo>
                    <a:pt x="4762" y="283369"/>
                  </a:lnTo>
                  <a:lnTo>
                    <a:pt x="0" y="259557"/>
                  </a:lnTo>
                  <a:lnTo>
                    <a:pt x="4762" y="250032"/>
                  </a:lnTo>
                  <a:lnTo>
                    <a:pt x="30956" y="242888"/>
                  </a:lnTo>
                  <a:lnTo>
                    <a:pt x="61912" y="250032"/>
                  </a:lnTo>
                  <a:lnTo>
                    <a:pt x="114300" y="278607"/>
                  </a:lnTo>
                  <a:lnTo>
                    <a:pt x="154781" y="295275"/>
                  </a:lnTo>
                  <a:lnTo>
                    <a:pt x="188119" y="302419"/>
                  </a:lnTo>
                  <a:lnTo>
                    <a:pt x="242887" y="311944"/>
                  </a:lnTo>
                  <a:lnTo>
                    <a:pt x="285750" y="311944"/>
                  </a:lnTo>
                  <a:lnTo>
                    <a:pt x="345281" y="311944"/>
                  </a:lnTo>
                  <a:lnTo>
                    <a:pt x="454819" y="288132"/>
                  </a:lnTo>
                  <a:lnTo>
                    <a:pt x="640556" y="238125"/>
                  </a:lnTo>
                  <a:lnTo>
                    <a:pt x="766762" y="197644"/>
                  </a:lnTo>
                  <a:lnTo>
                    <a:pt x="912019" y="185738"/>
                  </a:lnTo>
                  <a:lnTo>
                    <a:pt x="1095375" y="140494"/>
                  </a:lnTo>
                  <a:lnTo>
                    <a:pt x="1395412" y="85725"/>
                  </a:lnTo>
                  <a:lnTo>
                    <a:pt x="1562100" y="66675"/>
                  </a:lnTo>
                  <a:lnTo>
                    <a:pt x="1766887" y="26194"/>
                  </a:lnTo>
                  <a:lnTo>
                    <a:pt x="1869281" y="0"/>
                  </a:lnTo>
                  <a:lnTo>
                    <a:pt x="1907381" y="2382"/>
                  </a:lnTo>
                  <a:lnTo>
                    <a:pt x="1947862" y="11907"/>
                  </a:lnTo>
                  <a:lnTo>
                    <a:pt x="1974056" y="21432"/>
                  </a:lnTo>
                  <a:lnTo>
                    <a:pt x="1997869" y="33338"/>
                  </a:lnTo>
                  <a:lnTo>
                    <a:pt x="2021681" y="47625"/>
                  </a:lnTo>
                  <a:lnTo>
                    <a:pt x="2050256" y="69057"/>
                  </a:lnTo>
                  <a:lnTo>
                    <a:pt x="2071687" y="95250"/>
                  </a:lnTo>
                  <a:lnTo>
                    <a:pt x="2074069" y="109538"/>
                  </a:lnTo>
                  <a:lnTo>
                    <a:pt x="2043112" y="178594"/>
                  </a:lnTo>
                  <a:lnTo>
                    <a:pt x="2016919" y="197644"/>
                  </a:lnTo>
                  <a:lnTo>
                    <a:pt x="1983581" y="204788"/>
                  </a:lnTo>
                  <a:lnTo>
                    <a:pt x="1959769" y="207169"/>
                  </a:lnTo>
                  <a:lnTo>
                    <a:pt x="1914525" y="204788"/>
                  </a:lnTo>
                  <a:lnTo>
                    <a:pt x="1881187" y="202407"/>
                  </a:lnTo>
                  <a:lnTo>
                    <a:pt x="1700212" y="219075"/>
                  </a:lnTo>
                  <a:lnTo>
                    <a:pt x="1466850" y="247650"/>
                  </a:lnTo>
                  <a:lnTo>
                    <a:pt x="11072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70C104-7F23-3448-93C4-F34AF4DB9966}"/>
                </a:ext>
              </a:extLst>
            </p:cNvPr>
            <p:cNvSpPr/>
            <p:nvPr/>
          </p:nvSpPr>
          <p:spPr>
            <a:xfrm>
              <a:off x="3049588" y="3294063"/>
              <a:ext cx="1358900" cy="923925"/>
            </a:xfrm>
            <a:custGeom>
              <a:avLst/>
              <a:gdLst>
                <a:gd name="connsiteX0" fmla="*/ 421482 w 1357313"/>
                <a:gd name="connsiteY0" fmla="*/ 307181 h 923925"/>
                <a:gd name="connsiteX1" fmla="*/ 52388 w 1357313"/>
                <a:gd name="connsiteY1" fmla="*/ 392906 h 923925"/>
                <a:gd name="connsiteX2" fmla="*/ 0 w 1357313"/>
                <a:gd name="connsiteY2" fmla="*/ 264319 h 923925"/>
                <a:gd name="connsiteX3" fmla="*/ 169069 w 1357313"/>
                <a:gd name="connsiteY3" fmla="*/ 228600 h 923925"/>
                <a:gd name="connsiteX4" fmla="*/ 492919 w 1357313"/>
                <a:gd name="connsiteY4" fmla="*/ 157162 h 923925"/>
                <a:gd name="connsiteX5" fmla="*/ 764382 w 1357313"/>
                <a:gd name="connsiteY5" fmla="*/ 97631 h 923925"/>
                <a:gd name="connsiteX6" fmla="*/ 928688 w 1357313"/>
                <a:gd name="connsiteY6" fmla="*/ 61912 h 923925"/>
                <a:gd name="connsiteX7" fmla="*/ 983457 w 1357313"/>
                <a:gd name="connsiteY7" fmla="*/ 28575 h 923925"/>
                <a:gd name="connsiteX8" fmla="*/ 1042988 w 1357313"/>
                <a:gd name="connsiteY8" fmla="*/ 4762 h 923925"/>
                <a:gd name="connsiteX9" fmla="*/ 1078707 w 1357313"/>
                <a:gd name="connsiteY9" fmla="*/ 0 h 923925"/>
                <a:gd name="connsiteX10" fmla="*/ 1133475 w 1357313"/>
                <a:gd name="connsiteY10" fmla="*/ 7144 h 923925"/>
                <a:gd name="connsiteX11" fmla="*/ 1181100 w 1357313"/>
                <a:gd name="connsiteY11" fmla="*/ 28575 h 923925"/>
                <a:gd name="connsiteX12" fmla="*/ 1221582 w 1357313"/>
                <a:gd name="connsiteY12" fmla="*/ 57150 h 923925"/>
                <a:gd name="connsiteX13" fmla="*/ 1288257 w 1357313"/>
                <a:gd name="connsiteY13" fmla="*/ 97631 h 923925"/>
                <a:gd name="connsiteX14" fmla="*/ 1335882 w 1357313"/>
                <a:gd name="connsiteY14" fmla="*/ 135731 h 923925"/>
                <a:gd name="connsiteX15" fmla="*/ 1352550 w 1357313"/>
                <a:gd name="connsiteY15" fmla="*/ 157162 h 923925"/>
                <a:gd name="connsiteX16" fmla="*/ 1357313 w 1357313"/>
                <a:gd name="connsiteY16" fmla="*/ 178594 h 923925"/>
                <a:gd name="connsiteX17" fmla="*/ 1352550 w 1357313"/>
                <a:gd name="connsiteY17" fmla="*/ 209550 h 923925"/>
                <a:gd name="connsiteX18" fmla="*/ 1333500 w 1357313"/>
                <a:gd name="connsiteY18" fmla="*/ 242887 h 923925"/>
                <a:gd name="connsiteX19" fmla="*/ 1309688 w 1357313"/>
                <a:gd name="connsiteY19" fmla="*/ 278606 h 923925"/>
                <a:gd name="connsiteX20" fmla="*/ 1231107 w 1357313"/>
                <a:gd name="connsiteY20" fmla="*/ 545306 h 923925"/>
                <a:gd name="connsiteX21" fmla="*/ 1171575 w 1357313"/>
                <a:gd name="connsiteY21" fmla="*/ 731044 h 923925"/>
                <a:gd name="connsiteX22" fmla="*/ 1143000 w 1357313"/>
                <a:gd name="connsiteY22" fmla="*/ 823912 h 923925"/>
                <a:gd name="connsiteX23" fmla="*/ 1121569 w 1357313"/>
                <a:gd name="connsiteY23" fmla="*/ 866775 h 923925"/>
                <a:gd name="connsiteX24" fmla="*/ 1100138 w 1357313"/>
                <a:gd name="connsiteY24" fmla="*/ 892969 h 923925"/>
                <a:gd name="connsiteX25" fmla="*/ 1078707 w 1357313"/>
                <a:gd name="connsiteY25" fmla="*/ 914400 h 923925"/>
                <a:gd name="connsiteX26" fmla="*/ 1047750 w 1357313"/>
                <a:gd name="connsiteY26" fmla="*/ 923925 h 923925"/>
                <a:gd name="connsiteX27" fmla="*/ 1023938 w 1357313"/>
                <a:gd name="connsiteY27" fmla="*/ 916781 h 923925"/>
                <a:gd name="connsiteX28" fmla="*/ 997744 w 1357313"/>
                <a:gd name="connsiteY28" fmla="*/ 902494 h 923925"/>
                <a:gd name="connsiteX29" fmla="*/ 959644 w 1357313"/>
                <a:gd name="connsiteY29" fmla="*/ 876300 h 923925"/>
                <a:gd name="connsiteX30" fmla="*/ 981075 w 1357313"/>
                <a:gd name="connsiteY30" fmla="*/ 690562 h 923925"/>
                <a:gd name="connsiteX31" fmla="*/ 1045369 w 1357313"/>
                <a:gd name="connsiteY31" fmla="*/ 295275 h 923925"/>
                <a:gd name="connsiteX32" fmla="*/ 1042988 w 1357313"/>
                <a:gd name="connsiteY32" fmla="*/ 247650 h 923925"/>
                <a:gd name="connsiteX33" fmla="*/ 1033463 w 1357313"/>
                <a:gd name="connsiteY33" fmla="*/ 223837 h 923925"/>
                <a:gd name="connsiteX34" fmla="*/ 1014413 w 1357313"/>
                <a:gd name="connsiteY34" fmla="*/ 204787 h 923925"/>
                <a:gd name="connsiteX35" fmla="*/ 978694 w 1357313"/>
                <a:gd name="connsiteY35" fmla="*/ 200025 h 923925"/>
                <a:gd name="connsiteX36" fmla="*/ 907257 w 1357313"/>
                <a:gd name="connsiteY36" fmla="*/ 211931 h 923925"/>
                <a:gd name="connsiteX37" fmla="*/ 421482 w 1357313"/>
                <a:gd name="connsiteY37" fmla="*/ 307181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7313" h="923925">
                  <a:moveTo>
                    <a:pt x="421482" y="307181"/>
                  </a:moveTo>
                  <a:lnTo>
                    <a:pt x="52388" y="392906"/>
                  </a:lnTo>
                  <a:lnTo>
                    <a:pt x="0" y="264319"/>
                  </a:lnTo>
                  <a:lnTo>
                    <a:pt x="169069" y="228600"/>
                  </a:lnTo>
                  <a:lnTo>
                    <a:pt x="492919" y="157162"/>
                  </a:lnTo>
                  <a:lnTo>
                    <a:pt x="764382" y="97631"/>
                  </a:lnTo>
                  <a:lnTo>
                    <a:pt x="928688" y="61912"/>
                  </a:lnTo>
                  <a:lnTo>
                    <a:pt x="983457" y="28575"/>
                  </a:lnTo>
                  <a:lnTo>
                    <a:pt x="1042988" y="4762"/>
                  </a:lnTo>
                  <a:lnTo>
                    <a:pt x="1078707" y="0"/>
                  </a:lnTo>
                  <a:lnTo>
                    <a:pt x="1133475" y="7144"/>
                  </a:lnTo>
                  <a:lnTo>
                    <a:pt x="1181100" y="28575"/>
                  </a:lnTo>
                  <a:lnTo>
                    <a:pt x="1221582" y="57150"/>
                  </a:lnTo>
                  <a:lnTo>
                    <a:pt x="1288257" y="97631"/>
                  </a:lnTo>
                  <a:lnTo>
                    <a:pt x="1335882" y="135731"/>
                  </a:lnTo>
                  <a:lnTo>
                    <a:pt x="1352550" y="157162"/>
                  </a:lnTo>
                  <a:lnTo>
                    <a:pt x="1357313" y="178594"/>
                  </a:lnTo>
                  <a:lnTo>
                    <a:pt x="1352550" y="209550"/>
                  </a:lnTo>
                  <a:lnTo>
                    <a:pt x="1333500" y="242887"/>
                  </a:lnTo>
                  <a:lnTo>
                    <a:pt x="1309688" y="278606"/>
                  </a:lnTo>
                  <a:lnTo>
                    <a:pt x="1231107" y="545306"/>
                  </a:lnTo>
                  <a:lnTo>
                    <a:pt x="1171575" y="731044"/>
                  </a:lnTo>
                  <a:lnTo>
                    <a:pt x="1143000" y="823912"/>
                  </a:lnTo>
                  <a:lnTo>
                    <a:pt x="1121569" y="866775"/>
                  </a:lnTo>
                  <a:lnTo>
                    <a:pt x="1100138" y="892969"/>
                  </a:lnTo>
                  <a:lnTo>
                    <a:pt x="1078707" y="914400"/>
                  </a:lnTo>
                  <a:lnTo>
                    <a:pt x="1047750" y="923925"/>
                  </a:lnTo>
                  <a:lnTo>
                    <a:pt x="1023938" y="916781"/>
                  </a:lnTo>
                  <a:lnTo>
                    <a:pt x="997744" y="902494"/>
                  </a:lnTo>
                  <a:lnTo>
                    <a:pt x="959644" y="876300"/>
                  </a:lnTo>
                  <a:lnTo>
                    <a:pt x="981075" y="690562"/>
                  </a:lnTo>
                  <a:lnTo>
                    <a:pt x="1045369" y="295275"/>
                  </a:lnTo>
                  <a:lnTo>
                    <a:pt x="1042988" y="247650"/>
                  </a:lnTo>
                  <a:lnTo>
                    <a:pt x="1033463" y="223837"/>
                  </a:lnTo>
                  <a:lnTo>
                    <a:pt x="1014413" y="204787"/>
                  </a:lnTo>
                  <a:lnTo>
                    <a:pt x="978694" y="200025"/>
                  </a:lnTo>
                  <a:lnTo>
                    <a:pt x="907257" y="211931"/>
                  </a:lnTo>
                  <a:lnTo>
                    <a:pt x="421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1EF501E-6DAC-124C-ABD0-F3B797395664}"/>
                </a:ext>
              </a:extLst>
            </p:cNvPr>
            <p:cNvSpPr/>
            <p:nvPr/>
          </p:nvSpPr>
          <p:spPr>
            <a:xfrm>
              <a:off x="3138488" y="3979863"/>
              <a:ext cx="930275" cy="415925"/>
            </a:xfrm>
            <a:custGeom>
              <a:avLst/>
              <a:gdLst>
                <a:gd name="connsiteX0" fmla="*/ 400050 w 931068"/>
                <a:gd name="connsiteY0" fmla="*/ 304800 h 416719"/>
                <a:gd name="connsiteX1" fmla="*/ 171450 w 931068"/>
                <a:gd name="connsiteY1" fmla="*/ 364331 h 416719"/>
                <a:gd name="connsiteX2" fmla="*/ 130968 w 931068"/>
                <a:gd name="connsiteY2" fmla="*/ 414337 h 416719"/>
                <a:gd name="connsiteX3" fmla="*/ 80962 w 931068"/>
                <a:gd name="connsiteY3" fmla="*/ 416719 h 416719"/>
                <a:gd name="connsiteX4" fmla="*/ 0 w 931068"/>
                <a:gd name="connsiteY4" fmla="*/ 223837 h 416719"/>
                <a:gd name="connsiteX5" fmla="*/ 921543 w 931068"/>
                <a:gd name="connsiteY5" fmla="*/ 0 h 416719"/>
                <a:gd name="connsiteX6" fmla="*/ 931068 w 931068"/>
                <a:gd name="connsiteY6" fmla="*/ 192881 h 416719"/>
                <a:gd name="connsiteX7" fmla="*/ 864393 w 931068"/>
                <a:gd name="connsiteY7" fmla="*/ 192881 h 416719"/>
                <a:gd name="connsiteX8" fmla="*/ 812006 w 931068"/>
                <a:gd name="connsiteY8" fmla="*/ 190500 h 416719"/>
                <a:gd name="connsiteX9" fmla="*/ 759618 w 931068"/>
                <a:gd name="connsiteY9" fmla="*/ 200025 h 416719"/>
                <a:gd name="connsiteX10" fmla="*/ 652462 w 931068"/>
                <a:gd name="connsiteY10" fmla="*/ 238125 h 416719"/>
                <a:gd name="connsiteX11" fmla="*/ 502443 w 931068"/>
                <a:gd name="connsiteY11" fmla="*/ 278606 h 416719"/>
                <a:gd name="connsiteX12" fmla="*/ 400050 w 931068"/>
                <a:gd name="connsiteY12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1068" h="416719">
                  <a:moveTo>
                    <a:pt x="400050" y="304800"/>
                  </a:moveTo>
                  <a:lnTo>
                    <a:pt x="171450" y="364331"/>
                  </a:lnTo>
                  <a:lnTo>
                    <a:pt x="130968" y="414337"/>
                  </a:lnTo>
                  <a:lnTo>
                    <a:pt x="80962" y="416719"/>
                  </a:lnTo>
                  <a:lnTo>
                    <a:pt x="0" y="223837"/>
                  </a:lnTo>
                  <a:lnTo>
                    <a:pt x="921543" y="0"/>
                  </a:lnTo>
                  <a:lnTo>
                    <a:pt x="931068" y="192881"/>
                  </a:lnTo>
                  <a:lnTo>
                    <a:pt x="864393" y="192881"/>
                  </a:lnTo>
                  <a:lnTo>
                    <a:pt x="812006" y="190500"/>
                  </a:lnTo>
                  <a:lnTo>
                    <a:pt x="759618" y="200025"/>
                  </a:lnTo>
                  <a:lnTo>
                    <a:pt x="652462" y="238125"/>
                  </a:lnTo>
                  <a:lnTo>
                    <a:pt x="502443" y="278606"/>
                  </a:lnTo>
                  <a:lnTo>
                    <a:pt x="4000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6CA8501-EC79-5F46-899D-8801A025E0B1}"/>
                </a:ext>
              </a:extLst>
            </p:cNvPr>
            <p:cNvSpPr/>
            <p:nvPr/>
          </p:nvSpPr>
          <p:spPr>
            <a:xfrm>
              <a:off x="2633663" y="4362450"/>
              <a:ext cx="882650" cy="1362075"/>
            </a:xfrm>
            <a:custGeom>
              <a:avLst/>
              <a:gdLst>
                <a:gd name="connsiteX0" fmla="*/ 364331 w 883443"/>
                <a:gd name="connsiteY0" fmla="*/ 1019175 h 1362075"/>
                <a:gd name="connsiteX1" fmla="*/ 228600 w 883443"/>
                <a:gd name="connsiteY1" fmla="*/ 1185863 h 1362075"/>
                <a:gd name="connsiteX2" fmla="*/ 121443 w 883443"/>
                <a:gd name="connsiteY2" fmla="*/ 1307306 h 1362075"/>
                <a:gd name="connsiteX3" fmla="*/ 64293 w 883443"/>
                <a:gd name="connsiteY3" fmla="*/ 1347788 h 1362075"/>
                <a:gd name="connsiteX4" fmla="*/ 35718 w 883443"/>
                <a:gd name="connsiteY4" fmla="*/ 1357313 h 1362075"/>
                <a:gd name="connsiteX5" fmla="*/ 9525 w 883443"/>
                <a:gd name="connsiteY5" fmla="*/ 1362075 h 1362075"/>
                <a:gd name="connsiteX6" fmla="*/ 0 w 883443"/>
                <a:gd name="connsiteY6" fmla="*/ 1352550 h 1362075"/>
                <a:gd name="connsiteX7" fmla="*/ 2381 w 883443"/>
                <a:gd name="connsiteY7" fmla="*/ 1326356 h 1362075"/>
                <a:gd name="connsiteX8" fmla="*/ 21431 w 883443"/>
                <a:gd name="connsiteY8" fmla="*/ 1285875 h 1362075"/>
                <a:gd name="connsiteX9" fmla="*/ 71437 w 883443"/>
                <a:gd name="connsiteY9" fmla="*/ 1219200 h 1362075"/>
                <a:gd name="connsiteX10" fmla="*/ 164306 w 883443"/>
                <a:gd name="connsiteY10" fmla="*/ 1090613 h 1362075"/>
                <a:gd name="connsiteX11" fmla="*/ 245268 w 883443"/>
                <a:gd name="connsiteY11" fmla="*/ 959644 h 1362075"/>
                <a:gd name="connsiteX12" fmla="*/ 316706 w 883443"/>
                <a:gd name="connsiteY12" fmla="*/ 828675 h 1362075"/>
                <a:gd name="connsiteX13" fmla="*/ 388143 w 883443"/>
                <a:gd name="connsiteY13" fmla="*/ 678656 h 1362075"/>
                <a:gd name="connsiteX14" fmla="*/ 450056 w 883443"/>
                <a:gd name="connsiteY14" fmla="*/ 521494 h 1362075"/>
                <a:gd name="connsiteX15" fmla="*/ 511968 w 883443"/>
                <a:gd name="connsiteY15" fmla="*/ 352425 h 1362075"/>
                <a:gd name="connsiteX16" fmla="*/ 540543 w 883443"/>
                <a:gd name="connsiteY16" fmla="*/ 264319 h 1362075"/>
                <a:gd name="connsiteX17" fmla="*/ 550068 w 883443"/>
                <a:gd name="connsiteY17" fmla="*/ 221456 h 1362075"/>
                <a:gd name="connsiteX18" fmla="*/ 552450 w 883443"/>
                <a:gd name="connsiteY18" fmla="*/ 188119 h 1362075"/>
                <a:gd name="connsiteX19" fmla="*/ 552450 w 883443"/>
                <a:gd name="connsiteY19" fmla="*/ 150019 h 1362075"/>
                <a:gd name="connsiteX20" fmla="*/ 547687 w 883443"/>
                <a:gd name="connsiteY20" fmla="*/ 116681 h 1362075"/>
                <a:gd name="connsiteX21" fmla="*/ 538162 w 883443"/>
                <a:gd name="connsiteY21" fmla="*/ 88106 h 1362075"/>
                <a:gd name="connsiteX22" fmla="*/ 488156 w 883443"/>
                <a:gd name="connsiteY22" fmla="*/ 14288 h 1362075"/>
                <a:gd name="connsiteX23" fmla="*/ 585787 w 883443"/>
                <a:gd name="connsiteY23" fmla="*/ 0 h 1362075"/>
                <a:gd name="connsiteX24" fmla="*/ 702468 w 883443"/>
                <a:gd name="connsiteY24" fmla="*/ 59531 h 1362075"/>
                <a:gd name="connsiteX25" fmla="*/ 773906 w 883443"/>
                <a:gd name="connsiteY25" fmla="*/ 97631 h 1362075"/>
                <a:gd name="connsiteX26" fmla="*/ 821531 w 883443"/>
                <a:gd name="connsiteY26" fmla="*/ 128588 h 1362075"/>
                <a:gd name="connsiteX27" fmla="*/ 857250 w 883443"/>
                <a:gd name="connsiteY27" fmla="*/ 164306 h 1362075"/>
                <a:gd name="connsiteX28" fmla="*/ 873918 w 883443"/>
                <a:gd name="connsiteY28" fmla="*/ 188119 h 1362075"/>
                <a:gd name="connsiteX29" fmla="*/ 883443 w 883443"/>
                <a:gd name="connsiteY29" fmla="*/ 216694 h 1362075"/>
                <a:gd name="connsiteX30" fmla="*/ 881062 w 883443"/>
                <a:gd name="connsiteY30" fmla="*/ 228600 h 1362075"/>
                <a:gd name="connsiteX31" fmla="*/ 869156 w 883443"/>
                <a:gd name="connsiteY31" fmla="*/ 250031 h 1362075"/>
                <a:gd name="connsiteX32" fmla="*/ 823912 w 883443"/>
                <a:gd name="connsiteY32" fmla="*/ 290513 h 1362075"/>
                <a:gd name="connsiteX33" fmla="*/ 788193 w 883443"/>
                <a:gd name="connsiteY33" fmla="*/ 319088 h 1362075"/>
                <a:gd name="connsiteX34" fmla="*/ 721518 w 883443"/>
                <a:gd name="connsiteY34" fmla="*/ 450056 h 1362075"/>
                <a:gd name="connsiteX35" fmla="*/ 635793 w 883443"/>
                <a:gd name="connsiteY35" fmla="*/ 616744 h 1362075"/>
                <a:gd name="connsiteX36" fmla="*/ 542925 w 883443"/>
                <a:gd name="connsiteY36" fmla="*/ 769144 h 1362075"/>
                <a:gd name="connsiteX37" fmla="*/ 454818 w 883443"/>
                <a:gd name="connsiteY37" fmla="*/ 902494 h 1362075"/>
                <a:gd name="connsiteX38" fmla="*/ 364331 w 883443"/>
                <a:gd name="connsiteY38" fmla="*/ 1019175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83443" h="1362075">
                  <a:moveTo>
                    <a:pt x="364331" y="1019175"/>
                  </a:moveTo>
                  <a:lnTo>
                    <a:pt x="228600" y="1185863"/>
                  </a:lnTo>
                  <a:lnTo>
                    <a:pt x="121443" y="1307306"/>
                  </a:lnTo>
                  <a:lnTo>
                    <a:pt x="64293" y="1347788"/>
                  </a:lnTo>
                  <a:lnTo>
                    <a:pt x="35718" y="1357313"/>
                  </a:lnTo>
                  <a:lnTo>
                    <a:pt x="9525" y="1362075"/>
                  </a:lnTo>
                  <a:lnTo>
                    <a:pt x="0" y="1352550"/>
                  </a:lnTo>
                  <a:lnTo>
                    <a:pt x="2381" y="1326356"/>
                  </a:lnTo>
                  <a:lnTo>
                    <a:pt x="21431" y="1285875"/>
                  </a:lnTo>
                  <a:lnTo>
                    <a:pt x="71437" y="1219200"/>
                  </a:lnTo>
                  <a:lnTo>
                    <a:pt x="164306" y="1090613"/>
                  </a:lnTo>
                  <a:lnTo>
                    <a:pt x="245268" y="959644"/>
                  </a:lnTo>
                  <a:lnTo>
                    <a:pt x="316706" y="828675"/>
                  </a:lnTo>
                  <a:lnTo>
                    <a:pt x="388143" y="678656"/>
                  </a:lnTo>
                  <a:lnTo>
                    <a:pt x="450056" y="521494"/>
                  </a:lnTo>
                  <a:lnTo>
                    <a:pt x="511968" y="352425"/>
                  </a:lnTo>
                  <a:lnTo>
                    <a:pt x="540543" y="264319"/>
                  </a:lnTo>
                  <a:lnTo>
                    <a:pt x="550068" y="221456"/>
                  </a:lnTo>
                  <a:lnTo>
                    <a:pt x="552450" y="188119"/>
                  </a:lnTo>
                  <a:lnTo>
                    <a:pt x="552450" y="150019"/>
                  </a:lnTo>
                  <a:lnTo>
                    <a:pt x="547687" y="116681"/>
                  </a:lnTo>
                  <a:lnTo>
                    <a:pt x="538162" y="88106"/>
                  </a:lnTo>
                  <a:lnTo>
                    <a:pt x="488156" y="14288"/>
                  </a:lnTo>
                  <a:lnTo>
                    <a:pt x="585787" y="0"/>
                  </a:lnTo>
                  <a:lnTo>
                    <a:pt x="702468" y="59531"/>
                  </a:lnTo>
                  <a:lnTo>
                    <a:pt x="773906" y="97631"/>
                  </a:lnTo>
                  <a:lnTo>
                    <a:pt x="821531" y="128588"/>
                  </a:lnTo>
                  <a:lnTo>
                    <a:pt x="857250" y="164306"/>
                  </a:lnTo>
                  <a:lnTo>
                    <a:pt x="873918" y="188119"/>
                  </a:lnTo>
                  <a:lnTo>
                    <a:pt x="883443" y="216694"/>
                  </a:lnTo>
                  <a:lnTo>
                    <a:pt x="881062" y="228600"/>
                  </a:lnTo>
                  <a:lnTo>
                    <a:pt x="869156" y="250031"/>
                  </a:lnTo>
                  <a:lnTo>
                    <a:pt x="823912" y="290513"/>
                  </a:lnTo>
                  <a:lnTo>
                    <a:pt x="788193" y="319088"/>
                  </a:lnTo>
                  <a:lnTo>
                    <a:pt x="721518" y="450056"/>
                  </a:lnTo>
                  <a:lnTo>
                    <a:pt x="635793" y="616744"/>
                  </a:lnTo>
                  <a:lnTo>
                    <a:pt x="542925" y="769144"/>
                  </a:lnTo>
                  <a:lnTo>
                    <a:pt x="454818" y="902494"/>
                  </a:lnTo>
                  <a:lnTo>
                    <a:pt x="364331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4CB7022-7CDF-F949-B898-C161C827947A}"/>
                </a:ext>
              </a:extLst>
            </p:cNvPr>
            <p:cNvSpPr/>
            <p:nvPr/>
          </p:nvSpPr>
          <p:spPr>
            <a:xfrm>
              <a:off x="3619500" y="4191000"/>
              <a:ext cx="414338" cy="1181100"/>
            </a:xfrm>
            <a:custGeom>
              <a:avLst/>
              <a:gdLst>
                <a:gd name="connsiteX0" fmla="*/ 159544 w 414338"/>
                <a:gd name="connsiteY0" fmla="*/ 721519 h 1181100"/>
                <a:gd name="connsiteX1" fmla="*/ 185738 w 414338"/>
                <a:gd name="connsiteY1" fmla="*/ 419100 h 1181100"/>
                <a:gd name="connsiteX2" fmla="*/ 188119 w 414338"/>
                <a:gd name="connsiteY2" fmla="*/ 302419 h 1181100"/>
                <a:gd name="connsiteX3" fmla="*/ 178594 w 414338"/>
                <a:gd name="connsiteY3" fmla="*/ 250031 h 1181100"/>
                <a:gd name="connsiteX4" fmla="*/ 161925 w 414338"/>
                <a:gd name="connsiteY4" fmla="*/ 209550 h 1181100"/>
                <a:gd name="connsiteX5" fmla="*/ 133350 w 414338"/>
                <a:gd name="connsiteY5" fmla="*/ 173831 h 1181100"/>
                <a:gd name="connsiteX6" fmla="*/ 100013 w 414338"/>
                <a:gd name="connsiteY6" fmla="*/ 133350 h 1181100"/>
                <a:gd name="connsiteX7" fmla="*/ 0 w 414338"/>
                <a:gd name="connsiteY7" fmla="*/ 35719 h 1181100"/>
                <a:gd name="connsiteX8" fmla="*/ 147638 w 414338"/>
                <a:gd name="connsiteY8" fmla="*/ 0 h 1181100"/>
                <a:gd name="connsiteX9" fmla="*/ 247650 w 414338"/>
                <a:gd name="connsiteY9" fmla="*/ 47625 h 1181100"/>
                <a:gd name="connsiteX10" fmla="*/ 323850 w 414338"/>
                <a:gd name="connsiteY10" fmla="*/ 88106 h 1181100"/>
                <a:gd name="connsiteX11" fmla="*/ 369094 w 414338"/>
                <a:gd name="connsiteY11" fmla="*/ 116681 h 1181100"/>
                <a:gd name="connsiteX12" fmla="*/ 395288 w 414338"/>
                <a:gd name="connsiteY12" fmla="*/ 142875 h 1181100"/>
                <a:gd name="connsiteX13" fmla="*/ 411956 w 414338"/>
                <a:gd name="connsiteY13" fmla="*/ 166688 h 1181100"/>
                <a:gd name="connsiteX14" fmla="*/ 414338 w 414338"/>
                <a:gd name="connsiteY14" fmla="*/ 192881 h 1181100"/>
                <a:gd name="connsiteX15" fmla="*/ 381000 w 414338"/>
                <a:gd name="connsiteY15" fmla="*/ 330994 h 1181100"/>
                <a:gd name="connsiteX16" fmla="*/ 345281 w 414338"/>
                <a:gd name="connsiteY16" fmla="*/ 519113 h 1181100"/>
                <a:gd name="connsiteX17" fmla="*/ 309563 w 414338"/>
                <a:gd name="connsiteY17" fmla="*/ 757238 h 1181100"/>
                <a:gd name="connsiteX18" fmla="*/ 288131 w 414338"/>
                <a:gd name="connsiteY18" fmla="*/ 959644 h 1181100"/>
                <a:gd name="connsiteX19" fmla="*/ 273844 w 414338"/>
                <a:gd name="connsiteY19" fmla="*/ 1154906 h 1181100"/>
                <a:gd name="connsiteX20" fmla="*/ 69056 w 414338"/>
                <a:gd name="connsiteY20" fmla="*/ 1181100 h 1181100"/>
                <a:gd name="connsiteX21" fmla="*/ 97631 w 414338"/>
                <a:gd name="connsiteY21" fmla="*/ 1071563 h 1181100"/>
                <a:gd name="connsiteX22" fmla="*/ 126206 w 414338"/>
                <a:gd name="connsiteY22" fmla="*/ 928688 h 1181100"/>
                <a:gd name="connsiteX23" fmla="*/ 159544 w 414338"/>
                <a:gd name="connsiteY23" fmla="*/ 721519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1181100">
                  <a:moveTo>
                    <a:pt x="159544" y="721519"/>
                  </a:moveTo>
                  <a:lnTo>
                    <a:pt x="185738" y="419100"/>
                  </a:lnTo>
                  <a:cubicBezTo>
                    <a:pt x="186532" y="380206"/>
                    <a:pt x="190500" y="334566"/>
                    <a:pt x="188119" y="302419"/>
                  </a:cubicBezTo>
                  <a:lnTo>
                    <a:pt x="178594" y="250031"/>
                  </a:lnTo>
                  <a:lnTo>
                    <a:pt x="161925" y="209550"/>
                  </a:lnTo>
                  <a:lnTo>
                    <a:pt x="133350" y="173831"/>
                  </a:lnTo>
                  <a:lnTo>
                    <a:pt x="100013" y="133350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47650" y="47625"/>
                  </a:lnTo>
                  <a:lnTo>
                    <a:pt x="323850" y="88106"/>
                  </a:lnTo>
                  <a:lnTo>
                    <a:pt x="369094" y="116681"/>
                  </a:lnTo>
                  <a:lnTo>
                    <a:pt x="395288" y="142875"/>
                  </a:lnTo>
                  <a:lnTo>
                    <a:pt x="411956" y="166688"/>
                  </a:lnTo>
                  <a:lnTo>
                    <a:pt x="414338" y="192881"/>
                  </a:lnTo>
                  <a:lnTo>
                    <a:pt x="381000" y="330994"/>
                  </a:lnTo>
                  <a:lnTo>
                    <a:pt x="345281" y="519113"/>
                  </a:lnTo>
                  <a:lnTo>
                    <a:pt x="309563" y="757238"/>
                  </a:lnTo>
                  <a:lnTo>
                    <a:pt x="288131" y="959644"/>
                  </a:lnTo>
                  <a:lnTo>
                    <a:pt x="273844" y="1154906"/>
                  </a:lnTo>
                  <a:lnTo>
                    <a:pt x="69056" y="1181100"/>
                  </a:lnTo>
                  <a:lnTo>
                    <a:pt x="97631" y="1071563"/>
                  </a:lnTo>
                  <a:lnTo>
                    <a:pt x="126206" y="928688"/>
                  </a:lnTo>
                  <a:lnTo>
                    <a:pt x="159544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9E8C617-4B62-034A-8AC4-5B91A1D145E5}"/>
                </a:ext>
              </a:extLst>
            </p:cNvPr>
            <p:cNvSpPr/>
            <p:nvPr/>
          </p:nvSpPr>
          <p:spPr>
            <a:xfrm>
              <a:off x="3678238" y="4752975"/>
              <a:ext cx="987425" cy="935038"/>
            </a:xfrm>
            <a:custGeom>
              <a:avLst/>
              <a:gdLst>
                <a:gd name="connsiteX0" fmla="*/ 611982 w 985838"/>
                <a:gd name="connsiteY0" fmla="*/ 426244 h 935831"/>
                <a:gd name="connsiteX1" fmla="*/ 390525 w 985838"/>
                <a:gd name="connsiteY1" fmla="*/ 657225 h 935831"/>
                <a:gd name="connsiteX2" fmla="*/ 290513 w 985838"/>
                <a:gd name="connsiteY2" fmla="*/ 762000 h 935831"/>
                <a:gd name="connsiteX3" fmla="*/ 247650 w 985838"/>
                <a:gd name="connsiteY3" fmla="*/ 833438 h 935831"/>
                <a:gd name="connsiteX4" fmla="*/ 202407 w 985838"/>
                <a:gd name="connsiteY4" fmla="*/ 907256 h 935831"/>
                <a:gd name="connsiteX5" fmla="*/ 188119 w 985838"/>
                <a:gd name="connsiteY5" fmla="*/ 926306 h 935831"/>
                <a:gd name="connsiteX6" fmla="*/ 166688 w 985838"/>
                <a:gd name="connsiteY6" fmla="*/ 935831 h 935831"/>
                <a:gd name="connsiteX7" fmla="*/ 145257 w 985838"/>
                <a:gd name="connsiteY7" fmla="*/ 928688 h 935831"/>
                <a:gd name="connsiteX8" fmla="*/ 119063 w 985838"/>
                <a:gd name="connsiteY8" fmla="*/ 907256 h 935831"/>
                <a:gd name="connsiteX9" fmla="*/ 95250 w 985838"/>
                <a:gd name="connsiteY9" fmla="*/ 878681 h 935831"/>
                <a:gd name="connsiteX10" fmla="*/ 69057 w 985838"/>
                <a:gd name="connsiteY10" fmla="*/ 845344 h 935831"/>
                <a:gd name="connsiteX11" fmla="*/ 42863 w 985838"/>
                <a:gd name="connsiteY11" fmla="*/ 802481 h 935831"/>
                <a:gd name="connsiteX12" fmla="*/ 19050 w 985838"/>
                <a:gd name="connsiteY12" fmla="*/ 754856 h 935831"/>
                <a:gd name="connsiteX13" fmla="*/ 4763 w 985838"/>
                <a:gd name="connsiteY13" fmla="*/ 704850 h 935831"/>
                <a:gd name="connsiteX14" fmla="*/ 0 w 985838"/>
                <a:gd name="connsiteY14" fmla="*/ 676275 h 935831"/>
                <a:gd name="connsiteX15" fmla="*/ 0 w 985838"/>
                <a:gd name="connsiteY15" fmla="*/ 642938 h 935831"/>
                <a:gd name="connsiteX16" fmla="*/ 16669 w 985838"/>
                <a:gd name="connsiteY16" fmla="*/ 595313 h 935831"/>
                <a:gd name="connsiteX17" fmla="*/ 228600 w 985838"/>
                <a:gd name="connsiteY17" fmla="*/ 502444 h 935831"/>
                <a:gd name="connsiteX18" fmla="*/ 457200 w 985838"/>
                <a:gd name="connsiteY18" fmla="*/ 357188 h 935831"/>
                <a:gd name="connsiteX19" fmla="*/ 711994 w 985838"/>
                <a:gd name="connsiteY19" fmla="*/ 178594 h 935831"/>
                <a:gd name="connsiteX20" fmla="*/ 928688 w 985838"/>
                <a:gd name="connsiteY20" fmla="*/ 16669 h 935831"/>
                <a:gd name="connsiteX21" fmla="*/ 950119 w 985838"/>
                <a:gd name="connsiteY21" fmla="*/ 4763 h 935831"/>
                <a:gd name="connsiteX22" fmla="*/ 969169 w 985838"/>
                <a:gd name="connsiteY22" fmla="*/ 0 h 935831"/>
                <a:gd name="connsiteX23" fmla="*/ 981075 w 985838"/>
                <a:gd name="connsiteY23" fmla="*/ 7144 h 935831"/>
                <a:gd name="connsiteX24" fmla="*/ 985838 w 985838"/>
                <a:gd name="connsiteY24" fmla="*/ 21431 h 935831"/>
                <a:gd name="connsiteX25" fmla="*/ 981075 w 985838"/>
                <a:gd name="connsiteY25" fmla="*/ 47625 h 935831"/>
                <a:gd name="connsiteX26" fmla="*/ 919163 w 985838"/>
                <a:gd name="connsiteY26" fmla="*/ 119063 h 935831"/>
                <a:gd name="connsiteX27" fmla="*/ 757238 w 985838"/>
                <a:gd name="connsiteY27" fmla="*/ 280988 h 935831"/>
                <a:gd name="connsiteX28" fmla="*/ 611982 w 985838"/>
                <a:gd name="connsiteY28" fmla="*/ 426244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85838" h="935831">
                  <a:moveTo>
                    <a:pt x="611982" y="426244"/>
                  </a:moveTo>
                  <a:lnTo>
                    <a:pt x="390525" y="657225"/>
                  </a:lnTo>
                  <a:lnTo>
                    <a:pt x="290513" y="762000"/>
                  </a:lnTo>
                  <a:lnTo>
                    <a:pt x="247650" y="833438"/>
                  </a:lnTo>
                  <a:lnTo>
                    <a:pt x="202407" y="907256"/>
                  </a:lnTo>
                  <a:lnTo>
                    <a:pt x="188119" y="926306"/>
                  </a:lnTo>
                  <a:lnTo>
                    <a:pt x="166688" y="935831"/>
                  </a:lnTo>
                  <a:lnTo>
                    <a:pt x="145257" y="928688"/>
                  </a:lnTo>
                  <a:lnTo>
                    <a:pt x="119063" y="907256"/>
                  </a:lnTo>
                  <a:lnTo>
                    <a:pt x="95250" y="878681"/>
                  </a:lnTo>
                  <a:lnTo>
                    <a:pt x="69057" y="845344"/>
                  </a:lnTo>
                  <a:lnTo>
                    <a:pt x="42863" y="802481"/>
                  </a:lnTo>
                  <a:lnTo>
                    <a:pt x="19050" y="754856"/>
                  </a:lnTo>
                  <a:lnTo>
                    <a:pt x="4763" y="704850"/>
                  </a:lnTo>
                  <a:lnTo>
                    <a:pt x="0" y="676275"/>
                  </a:lnTo>
                  <a:lnTo>
                    <a:pt x="0" y="642938"/>
                  </a:lnTo>
                  <a:lnTo>
                    <a:pt x="16669" y="595313"/>
                  </a:lnTo>
                  <a:lnTo>
                    <a:pt x="228600" y="502444"/>
                  </a:lnTo>
                  <a:lnTo>
                    <a:pt x="457200" y="357188"/>
                  </a:lnTo>
                  <a:lnTo>
                    <a:pt x="711994" y="178594"/>
                  </a:lnTo>
                  <a:lnTo>
                    <a:pt x="928688" y="16669"/>
                  </a:lnTo>
                  <a:lnTo>
                    <a:pt x="950119" y="4763"/>
                  </a:lnTo>
                  <a:lnTo>
                    <a:pt x="969169" y="0"/>
                  </a:lnTo>
                  <a:lnTo>
                    <a:pt x="981075" y="7144"/>
                  </a:lnTo>
                  <a:lnTo>
                    <a:pt x="985838" y="21431"/>
                  </a:lnTo>
                  <a:lnTo>
                    <a:pt x="981075" y="47625"/>
                  </a:lnTo>
                  <a:lnTo>
                    <a:pt x="919163" y="119063"/>
                  </a:lnTo>
                  <a:lnTo>
                    <a:pt x="757238" y="280988"/>
                  </a:lnTo>
                  <a:lnTo>
                    <a:pt x="611982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A2B4E57-4BCF-FE4F-8F6E-2B789B4CF1AD}"/>
                </a:ext>
              </a:extLst>
            </p:cNvPr>
            <p:cNvSpPr/>
            <p:nvPr/>
          </p:nvSpPr>
          <p:spPr>
            <a:xfrm>
              <a:off x="4838700" y="1887538"/>
              <a:ext cx="1938338" cy="444500"/>
            </a:xfrm>
            <a:custGeom>
              <a:avLst/>
              <a:gdLst>
                <a:gd name="connsiteX0" fmla="*/ 978694 w 1938338"/>
                <a:gd name="connsiteY0" fmla="*/ 302419 h 442913"/>
                <a:gd name="connsiteX1" fmla="*/ 557213 w 1938338"/>
                <a:gd name="connsiteY1" fmla="*/ 404813 h 442913"/>
                <a:gd name="connsiteX2" fmla="*/ 390525 w 1938338"/>
                <a:gd name="connsiteY2" fmla="*/ 442913 h 442913"/>
                <a:gd name="connsiteX3" fmla="*/ 278606 w 1938338"/>
                <a:gd name="connsiteY3" fmla="*/ 397669 h 442913"/>
                <a:gd name="connsiteX4" fmla="*/ 192881 w 1938338"/>
                <a:gd name="connsiteY4" fmla="*/ 359569 h 442913"/>
                <a:gd name="connsiteX5" fmla="*/ 154781 w 1938338"/>
                <a:gd name="connsiteY5" fmla="*/ 338138 h 442913"/>
                <a:gd name="connsiteX6" fmla="*/ 123825 w 1938338"/>
                <a:gd name="connsiteY6" fmla="*/ 316707 h 442913"/>
                <a:gd name="connsiteX7" fmla="*/ 100013 w 1938338"/>
                <a:gd name="connsiteY7" fmla="*/ 297657 h 442913"/>
                <a:gd name="connsiteX8" fmla="*/ 73819 w 1938338"/>
                <a:gd name="connsiteY8" fmla="*/ 266700 h 442913"/>
                <a:gd name="connsiteX9" fmla="*/ 40481 w 1938338"/>
                <a:gd name="connsiteY9" fmla="*/ 223838 h 442913"/>
                <a:gd name="connsiteX10" fmla="*/ 9525 w 1938338"/>
                <a:gd name="connsiteY10" fmla="*/ 178594 h 442913"/>
                <a:gd name="connsiteX11" fmla="*/ 0 w 1938338"/>
                <a:gd name="connsiteY11" fmla="*/ 142875 h 442913"/>
                <a:gd name="connsiteX12" fmla="*/ 4763 w 1938338"/>
                <a:gd name="connsiteY12" fmla="*/ 123825 h 442913"/>
                <a:gd name="connsiteX13" fmla="*/ 19050 w 1938338"/>
                <a:gd name="connsiteY13" fmla="*/ 116682 h 442913"/>
                <a:gd name="connsiteX14" fmla="*/ 47625 w 1938338"/>
                <a:gd name="connsiteY14" fmla="*/ 121444 h 442913"/>
                <a:gd name="connsiteX15" fmla="*/ 66675 w 1938338"/>
                <a:gd name="connsiteY15" fmla="*/ 133350 h 442913"/>
                <a:gd name="connsiteX16" fmla="*/ 83344 w 1938338"/>
                <a:gd name="connsiteY16" fmla="*/ 157163 h 442913"/>
                <a:gd name="connsiteX17" fmla="*/ 128588 w 1938338"/>
                <a:gd name="connsiteY17" fmla="*/ 185738 h 442913"/>
                <a:gd name="connsiteX18" fmla="*/ 183356 w 1938338"/>
                <a:gd name="connsiteY18" fmla="*/ 207169 h 442913"/>
                <a:gd name="connsiteX19" fmla="*/ 228600 w 1938338"/>
                <a:gd name="connsiteY19" fmla="*/ 223838 h 442913"/>
                <a:gd name="connsiteX20" fmla="*/ 273844 w 1938338"/>
                <a:gd name="connsiteY20" fmla="*/ 238125 h 442913"/>
                <a:gd name="connsiteX21" fmla="*/ 314325 w 1938338"/>
                <a:gd name="connsiteY21" fmla="*/ 247650 h 442913"/>
                <a:gd name="connsiteX22" fmla="*/ 354806 w 1938338"/>
                <a:gd name="connsiteY22" fmla="*/ 254794 h 442913"/>
                <a:gd name="connsiteX23" fmla="*/ 414338 w 1938338"/>
                <a:gd name="connsiteY23" fmla="*/ 250032 h 442913"/>
                <a:gd name="connsiteX24" fmla="*/ 864394 w 1938338"/>
                <a:gd name="connsiteY24" fmla="*/ 157163 h 442913"/>
                <a:gd name="connsiteX25" fmla="*/ 1085850 w 1938338"/>
                <a:gd name="connsiteY25" fmla="*/ 116682 h 442913"/>
                <a:gd name="connsiteX26" fmla="*/ 1247775 w 1938338"/>
                <a:gd name="connsiteY26" fmla="*/ 90488 h 442913"/>
                <a:gd name="connsiteX27" fmla="*/ 1476375 w 1938338"/>
                <a:gd name="connsiteY27" fmla="*/ 54769 h 442913"/>
                <a:gd name="connsiteX28" fmla="*/ 1645444 w 1938338"/>
                <a:gd name="connsiteY28" fmla="*/ 21432 h 442913"/>
                <a:gd name="connsiteX29" fmla="*/ 1690688 w 1938338"/>
                <a:gd name="connsiteY29" fmla="*/ 0 h 442913"/>
                <a:gd name="connsiteX30" fmla="*/ 1707356 w 1938338"/>
                <a:gd name="connsiteY30" fmla="*/ 0 h 442913"/>
                <a:gd name="connsiteX31" fmla="*/ 1764506 w 1938338"/>
                <a:gd name="connsiteY31" fmla="*/ 7144 h 442913"/>
                <a:gd name="connsiteX32" fmla="*/ 1819275 w 1938338"/>
                <a:gd name="connsiteY32" fmla="*/ 26194 h 442913"/>
                <a:gd name="connsiteX33" fmla="*/ 1869281 w 1938338"/>
                <a:gd name="connsiteY33" fmla="*/ 54769 h 442913"/>
                <a:gd name="connsiteX34" fmla="*/ 1905000 w 1938338"/>
                <a:gd name="connsiteY34" fmla="*/ 85725 h 442913"/>
                <a:gd name="connsiteX35" fmla="*/ 1921669 w 1938338"/>
                <a:gd name="connsiteY35" fmla="*/ 107157 h 442913"/>
                <a:gd name="connsiteX36" fmla="*/ 1935956 w 1938338"/>
                <a:gd name="connsiteY36" fmla="*/ 128588 h 442913"/>
                <a:gd name="connsiteX37" fmla="*/ 1938338 w 1938338"/>
                <a:gd name="connsiteY37" fmla="*/ 150019 h 442913"/>
                <a:gd name="connsiteX38" fmla="*/ 1938338 w 1938338"/>
                <a:gd name="connsiteY38" fmla="*/ 180975 h 442913"/>
                <a:gd name="connsiteX39" fmla="*/ 1916906 w 1938338"/>
                <a:gd name="connsiteY39" fmla="*/ 211932 h 442913"/>
                <a:gd name="connsiteX40" fmla="*/ 1888331 w 1938338"/>
                <a:gd name="connsiteY40" fmla="*/ 226219 h 442913"/>
                <a:gd name="connsiteX41" fmla="*/ 1854994 w 1938338"/>
                <a:gd name="connsiteY41" fmla="*/ 228600 h 442913"/>
                <a:gd name="connsiteX42" fmla="*/ 1754981 w 1938338"/>
                <a:gd name="connsiteY42" fmla="*/ 221457 h 442913"/>
                <a:gd name="connsiteX43" fmla="*/ 1690688 w 1938338"/>
                <a:gd name="connsiteY43" fmla="*/ 216694 h 442913"/>
                <a:gd name="connsiteX44" fmla="*/ 1600200 w 1938338"/>
                <a:gd name="connsiteY44" fmla="*/ 211932 h 442913"/>
                <a:gd name="connsiteX45" fmla="*/ 1478756 w 1938338"/>
                <a:gd name="connsiteY45" fmla="*/ 221457 h 442913"/>
                <a:gd name="connsiteX46" fmla="*/ 1216819 w 1938338"/>
                <a:gd name="connsiteY46" fmla="*/ 259557 h 442913"/>
                <a:gd name="connsiteX47" fmla="*/ 978694 w 1938338"/>
                <a:gd name="connsiteY47" fmla="*/ 302419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8338" h="442913">
                  <a:moveTo>
                    <a:pt x="978694" y="302419"/>
                  </a:moveTo>
                  <a:lnTo>
                    <a:pt x="557213" y="404813"/>
                  </a:lnTo>
                  <a:lnTo>
                    <a:pt x="390525" y="442913"/>
                  </a:lnTo>
                  <a:lnTo>
                    <a:pt x="278606" y="397669"/>
                  </a:lnTo>
                  <a:lnTo>
                    <a:pt x="192881" y="359569"/>
                  </a:lnTo>
                  <a:lnTo>
                    <a:pt x="154781" y="338138"/>
                  </a:lnTo>
                  <a:lnTo>
                    <a:pt x="123825" y="316707"/>
                  </a:lnTo>
                  <a:lnTo>
                    <a:pt x="100013" y="297657"/>
                  </a:lnTo>
                  <a:lnTo>
                    <a:pt x="73819" y="266700"/>
                  </a:lnTo>
                  <a:lnTo>
                    <a:pt x="40481" y="223838"/>
                  </a:lnTo>
                  <a:lnTo>
                    <a:pt x="9525" y="178594"/>
                  </a:lnTo>
                  <a:lnTo>
                    <a:pt x="0" y="142875"/>
                  </a:lnTo>
                  <a:lnTo>
                    <a:pt x="4763" y="123825"/>
                  </a:lnTo>
                  <a:lnTo>
                    <a:pt x="19050" y="116682"/>
                  </a:lnTo>
                  <a:lnTo>
                    <a:pt x="47625" y="121444"/>
                  </a:lnTo>
                  <a:lnTo>
                    <a:pt x="66675" y="133350"/>
                  </a:lnTo>
                  <a:lnTo>
                    <a:pt x="83344" y="157163"/>
                  </a:lnTo>
                  <a:lnTo>
                    <a:pt x="128588" y="185738"/>
                  </a:lnTo>
                  <a:lnTo>
                    <a:pt x="183356" y="207169"/>
                  </a:lnTo>
                  <a:lnTo>
                    <a:pt x="228600" y="223838"/>
                  </a:lnTo>
                  <a:lnTo>
                    <a:pt x="273844" y="238125"/>
                  </a:lnTo>
                  <a:lnTo>
                    <a:pt x="314325" y="247650"/>
                  </a:lnTo>
                  <a:lnTo>
                    <a:pt x="354806" y="254794"/>
                  </a:lnTo>
                  <a:lnTo>
                    <a:pt x="414338" y="250032"/>
                  </a:lnTo>
                  <a:lnTo>
                    <a:pt x="864394" y="157163"/>
                  </a:lnTo>
                  <a:lnTo>
                    <a:pt x="1085850" y="116682"/>
                  </a:lnTo>
                  <a:lnTo>
                    <a:pt x="1247775" y="90488"/>
                  </a:lnTo>
                  <a:lnTo>
                    <a:pt x="1476375" y="54769"/>
                  </a:lnTo>
                  <a:lnTo>
                    <a:pt x="1645444" y="21432"/>
                  </a:lnTo>
                  <a:lnTo>
                    <a:pt x="1690688" y="0"/>
                  </a:lnTo>
                  <a:lnTo>
                    <a:pt x="1707356" y="0"/>
                  </a:lnTo>
                  <a:lnTo>
                    <a:pt x="1764506" y="7144"/>
                  </a:lnTo>
                  <a:lnTo>
                    <a:pt x="1819275" y="26194"/>
                  </a:lnTo>
                  <a:lnTo>
                    <a:pt x="1869281" y="54769"/>
                  </a:lnTo>
                  <a:lnTo>
                    <a:pt x="1905000" y="85725"/>
                  </a:lnTo>
                  <a:lnTo>
                    <a:pt x="1921669" y="107157"/>
                  </a:lnTo>
                  <a:lnTo>
                    <a:pt x="1935956" y="128588"/>
                  </a:lnTo>
                  <a:lnTo>
                    <a:pt x="1938338" y="150019"/>
                  </a:lnTo>
                  <a:lnTo>
                    <a:pt x="1938338" y="180975"/>
                  </a:lnTo>
                  <a:lnTo>
                    <a:pt x="1916906" y="211932"/>
                  </a:lnTo>
                  <a:lnTo>
                    <a:pt x="1888331" y="226219"/>
                  </a:lnTo>
                  <a:lnTo>
                    <a:pt x="1854994" y="228600"/>
                  </a:lnTo>
                  <a:lnTo>
                    <a:pt x="1754981" y="221457"/>
                  </a:lnTo>
                  <a:lnTo>
                    <a:pt x="1690688" y="216694"/>
                  </a:lnTo>
                  <a:lnTo>
                    <a:pt x="1600200" y="211932"/>
                  </a:lnTo>
                  <a:lnTo>
                    <a:pt x="1478756" y="221457"/>
                  </a:lnTo>
                  <a:lnTo>
                    <a:pt x="1216819" y="259557"/>
                  </a:lnTo>
                  <a:lnTo>
                    <a:pt x="9786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D2FB1F3-0DFE-6741-A29F-0AC49BBBF633}"/>
                </a:ext>
              </a:extLst>
            </p:cNvPr>
            <p:cNvSpPr/>
            <p:nvPr/>
          </p:nvSpPr>
          <p:spPr>
            <a:xfrm>
              <a:off x="5214938" y="2233613"/>
              <a:ext cx="323850" cy="698500"/>
            </a:xfrm>
            <a:custGeom>
              <a:avLst/>
              <a:gdLst>
                <a:gd name="connsiteX0" fmla="*/ 104775 w 323850"/>
                <a:gd name="connsiteY0" fmla="*/ 416718 h 697706"/>
                <a:gd name="connsiteX1" fmla="*/ 52387 w 323850"/>
                <a:gd name="connsiteY1" fmla="*/ 197643 h 697706"/>
                <a:gd name="connsiteX2" fmla="*/ 0 w 323850"/>
                <a:gd name="connsiteY2" fmla="*/ 47625 h 697706"/>
                <a:gd name="connsiteX3" fmla="*/ 150018 w 323850"/>
                <a:gd name="connsiteY3" fmla="*/ 0 h 697706"/>
                <a:gd name="connsiteX4" fmla="*/ 228600 w 323850"/>
                <a:gd name="connsiteY4" fmla="*/ 195262 h 697706"/>
                <a:gd name="connsiteX5" fmla="*/ 250031 w 323850"/>
                <a:gd name="connsiteY5" fmla="*/ 252412 h 697706"/>
                <a:gd name="connsiteX6" fmla="*/ 264318 w 323850"/>
                <a:gd name="connsiteY6" fmla="*/ 304800 h 697706"/>
                <a:gd name="connsiteX7" fmla="*/ 278606 w 323850"/>
                <a:gd name="connsiteY7" fmla="*/ 359568 h 697706"/>
                <a:gd name="connsiteX8" fmla="*/ 288131 w 323850"/>
                <a:gd name="connsiteY8" fmla="*/ 411956 h 697706"/>
                <a:gd name="connsiteX9" fmla="*/ 297656 w 323850"/>
                <a:gd name="connsiteY9" fmla="*/ 476250 h 697706"/>
                <a:gd name="connsiteX10" fmla="*/ 323850 w 323850"/>
                <a:gd name="connsiteY10" fmla="*/ 654843 h 697706"/>
                <a:gd name="connsiteX11" fmla="*/ 166687 w 323850"/>
                <a:gd name="connsiteY11" fmla="*/ 697706 h 697706"/>
                <a:gd name="connsiteX12" fmla="*/ 104775 w 323850"/>
                <a:gd name="connsiteY12" fmla="*/ 416718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850" h="697706">
                  <a:moveTo>
                    <a:pt x="104775" y="416718"/>
                  </a:moveTo>
                  <a:lnTo>
                    <a:pt x="52387" y="197643"/>
                  </a:lnTo>
                  <a:lnTo>
                    <a:pt x="0" y="47625"/>
                  </a:lnTo>
                  <a:lnTo>
                    <a:pt x="150018" y="0"/>
                  </a:lnTo>
                  <a:lnTo>
                    <a:pt x="228600" y="195262"/>
                  </a:lnTo>
                  <a:lnTo>
                    <a:pt x="250031" y="252412"/>
                  </a:lnTo>
                  <a:lnTo>
                    <a:pt x="264318" y="304800"/>
                  </a:lnTo>
                  <a:lnTo>
                    <a:pt x="278606" y="359568"/>
                  </a:lnTo>
                  <a:lnTo>
                    <a:pt x="288131" y="411956"/>
                  </a:lnTo>
                  <a:lnTo>
                    <a:pt x="297656" y="476250"/>
                  </a:lnTo>
                  <a:lnTo>
                    <a:pt x="323850" y="654843"/>
                  </a:lnTo>
                  <a:lnTo>
                    <a:pt x="166687" y="697706"/>
                  </a:lnTo>
                  <a:lnTo>
                    <a:pt x="10477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7DB13DC6-46FE-8647-AACB-3A3BA98F018F}"/>
                </a:ext>
              </a:extLst>
            </p:cNvPr>
            <p:cNvSpPr/>
            <p:nvPr/>
          </p:nvSpPr>
          <p:spPr>
            <a:xfrm>
              <a:off x="5999163" y="2068513"/>
              <a:ext cx="420687" cy="749300"/>
            </a:xfrm>
            <a:custGeom>
              <a:avLst/>
              <a:gdLst>
                <a:gd name="connsiteX0" fmla="*/ 121444 w 421481"/>
                <a:gd name="connsiteY0" fmla="*/ 466725 h 747713"/>
                <a:gd name="connsiteX1" fmla="*/ 147637 w 421481"/>
                <a:gd name="connsiteY1" fmla="*/ 278607 h 747713"/>
                <a:gd name="connsiteX2" fmla="*/ 152400 w 421481"/>
                <a:gd name="connsiteY2" fmla="*/ 216694 h 747713"/>
                <a:gd name="connsiteX3" fmla="*/ 150019 w 421481"/>
                <a:gd name="connsiteY3" fmla="*/ 180975 h 747713"/>
                <a:gd name="connsiteX4" fmla="*/ 147637 w 421481"/>
                <a:gd name="connsiteY4" fmla="*/ 150019 h 747713"/>
                <a:gd name="connsiteX5" fmla="*/ 138112 w 421481"/>
                <a:gd name="connsiteY5" fmla="*/ 123825 h 747713"/>
                <a:gd name="connsiteX6" fmla="*/ 119062 w 421481"/>
                <a:gd name="connsiteY6" fmla="*/ 104775 h 747713"/>
                <a:gd name="connsiteX7" fmla="*/ 0 w 421481"/>
                <a:gd name="connsiteY7" fmla="*/ 0 h 747713"/>
                <a:gd name="connsiteX8" fmla="*/ 273844 w 421481"/>
                <a:gd name="connsiteY8" fmla="*/ 2382 h 747713"/>
                <a:gd name="connsiteX9" fmla="*/ 369094 w 421481"/>
                <a:gd name="connsiteY9" fmla="*/ 92869 h 747713"/>
                <a:gd name="connsiteX10" fmla="*/ 395287 w 421481"/>
                <a:gd name="connsiteY10" fmla="*/ 123825 h 747713"/>
                <a:gd name="connsiteX11" fmla="*/ 411956 w 421481"/>
                <a:gd name="connsiteY11" fmla="*/ 147638 h 747713"/>
                <a:gd name="connsiteX12" fmla="*/ 421481 w 421481"/>
                <a:gd name="connsiteY12" fmla="*/ 166688 h 747713"/>
                <a:gd name="connsiteX13" fmla="*/ 419100 w 421481"/>
                <a:gd name="connsiteY13" fmla="*/ 190500 h 747713"/>
                <a:gd name="connsiteX14" fmla="*/ 388144 w 421481"/>
                <a:gd name="connsiteY14" fmla="*/ 269082 h 747713"/>
                <a:gd name="connsiteX15" fmla="*/ 340519 w 421481"/>
                <a:gd name="connsiteY15" fmla="*/ 402432 h 747713"/>
                <a:gd name="connsiteX16" fmla="*/ 204787 w 421481"/>
                <a:gd name="connsiteY16" fmla="*/ 733425 h 747713"/>
                <a:gd name="connsiteX17" fmla="*/ 73819 w 421481"/>
                <a:gd name="connsiteY17" fmla="*/ 747713 h 747713"/>
                <a:gd name="connsiteX18" fmla="*/ 121444 w 421481"/>
                <a:gd name="connsiteY18" fmla="*/ 4667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481" h="747713">
                  <a:moveTo>
                    <a:pt x="121444" y="466725"/>
                  </a:moveTo>
                  <a:lnTo>
                    <a:pt x="147637" y="278607"/>
                  </a:lnTo>
                  <a:lnTo>
                    <a:pt x="152400" y="216694"/>
                  </a:lnTo>
                  <a:lnTo>
                    <a:pt x="150019" y="180975"/>
                  </a:lnTo>
                  <a:lnTo>
                    <a:pt x="147637" y="150019"/>
                  </a:lnTo>
                  <a:lnTo>
                    <a:pt x="138112" y="123825"/>
                  </a:lnTo>
                  <a:lnTo>
                    <a:pt x="119062" y="104775"/>
                  </a:lnTo>
                  <a:lnTo>
                    <a:pt x="0" y="0"/>
                  </a:lnTo>
                  <a:lnTo>
                    <a:pt x="273844" y="2382"/>
                  </a:lnTo>
                  <a:lnTo>
                    <a:pt x="369094" y="92869"/>
                  </a:lnTo>
                  <a:lnTo>
                    <a:pt x="395287" y="123825"/>
                  </a:lnTo>
                  <a:lnTo>
                    <a:pt x="411956" y="147638"/>
                  </a:lnTo>
                  <a:lnTo>
                    <a:pt x="421481" y="166688"/>
                  </a:lnTo>
                  <a:lnTo>
                    <a:pt x="419100" y="190500"/>
                  </a:lnTo>
                  <a:lnTo>
                    <a:pt x="388144" y="269082"/>
                  </a:lnTo>
                  <a:lnTo>
                    <a:pt x="340519" y="402432"/>
                  </a:lnTo>
                  <a:lnTo>
                    <a:pt x="204787" y="733425"/>
                  </a:lnTo>
                  <a:lnTo>
                    <a:pt x="73819" y="747713"/>
                  </a:lnTo>
                  <a:lnTo>
                    <a:pt x="121444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B2E18F6-2F77-E24A-97EB-97B25B534631}"/>
                </a:ext>
              </a:extLst>
            </p:cNvPr>
            <p:cNvSpPr/>
            <p:nvPr/>
          </p:nvSpPr>
          <p:spPr>
            <a:xfrm>
              <a:off x="4494213" y="2646363"/>
              <a:ext cx="2660650" cy="539750"/>
            </a:xfrm>
            <a:custGeom>
              <a:avLst/>
              <a:gdLst>
                <a:gd name="connsiteX0" fmla="*/ 1207294 w 2662237"/>
                <a:gd name="connsiteY0" fmla="*/ 302419 h 540544"/>
                <a:gd name="connsiteX1" fmla="*/ 995362 w 2662237"/>
                <a:gd name="connsiteY1" fmla="*/ 347662 h 540544"/>
                <a:gd name="connsiteX2" fmla="*/ 852487 w 2662237"/>
                <a:gd name="connsiteY2" fmla="*/ 378619 h 540544"/>
                <a:gd name="connsiteX3" fmla="*/ 654844 w 2662237"/>
                <a:gd name="connsiteY3" fmla="*/ 433387 h 540544"/>
                <a:gd name="connsiteX4" fmla="*/ 561975 w 2662237"/>
                <a:gd name="connsiteY4" fmla="*/ 459581 h 540544"/>
                <a:gd name="connsiteX5" fmla="*/ 507206 w 2662237"/>
                <a:gd name="connsiteY5" fmla="*/ 476250 h 540544"/>
                <a:gd name="connsiteX6" fmla="*/ 452437 w 2662237"/>
                <a:gd name="connsiteY6" fmla="*/ 500062 h 540544"/>
                <a:gd name="connsiteX7" fmla="*/ 385762 w 2662237"/>
                <a:gd name="connsiteY7" fmla="*/ 540544 h 540544"/>
                <a:gd name="connsiteX8" fmla="*/ 369094 w 2662237"/>
                <a:gd name="connsiteY8" fmla="*/ 540544 h 540544"/>
                <a:gd name="connsiteX9" fmla="*/ 316706 w 2662237"/>
                <a:gd name="connsiteY9" fmla="*/ 528637 h 540544"/>
                <a:gd name="connsiteX10" fmla="*/ 223837 w 2662237"/>
                <a:gd name="connsiteY10" fmla="*/ 466725 h 540544"/>
                <a:gd name="connsiteX11" fmla="*/ 171450 w 2662237"/>
                <a:gd name="connsiteY11" fmla="*/ 419100 h 540544"/>
                <a:gd name="connsiteX12" fmla="*/ 102394 w 2662237"/>
                <a:gd name="connsiteY12" fmla="*/ 354806 h 540544"/>
                <a:gd name="connsiteX13" fmla="*/ 0 w 2662237"/>
                <a:gd name="connsiteY13" fmla="*/ 247650 h 540544"/>
                <a:gd name="connsiteX14" fmla="*/ 40481 w 2662237"/>
                <a:gd name="connsiteY14" fmla="*/ 169069 h 540544"/>
                <a:gd name="connsiteX15" fmla="*/ 90487 w 2662237"/>
                <a:gd name="connsiteY15" fmla="*/ 219075 h 540544"/>
                <a:gd name="connsiteX16" fmla="*/ 147637 w 2662237"/>
                <a:gd name="connsiteY16" fmla="*/ 259556 h 540544"/>
                <a:gd name="connsiteX17" fmla="*/ 188119 w 2662237"/>
                <a:gd name="connsiteY17" fmla="*/ 283369 h 540544"/>
                <a:gd name="connsiteX18" fmla="*/ 226219 w 2662237"/>
                <a:gd name="connsiteY18" fmla="*/ 297656 h 540544"/>
                <a:gd name="connsiteX19" fmla="*/ 273844 w 2662237"/>
                <a:gd name="connsiteY19" fmla="*/ 309562 h 540544"/>
                <a:gd name="connsiteX20" fmla="*/ 319087 w 2662237"/>
                <a:gd name="connsiteY20" fmla="*/ 314325 h 540544"/>
                <a:gd name="connsiteX21" fmla="*/ 354806 w 2662237"/>
                <a:gd name="connsiteY21" fmla="*/ 314325 h 540544"/>
                <a:gd name="connsiteX22" fmla="*/ 407194 w 2662237"/>
                <a:gd name="connsiteY22" fmla="*/ 307181 h 540544"/>
                <a:gd name="connsiteX23" fmla="*/ 528637 w 2662237"/>
                <a:gd name="connsiteY23" fmla="*/ 283369 h 540544"/>
                <a:gd name="connsiteX24" fmla="*/ 878681 w 2662237"/>
                <a:gd name="connsiteY24" fmla="*/ 202406 h 540544"/>
                <a:gd name="connsiteX25" fmla="*/ 1028700 w 2662237"/>
                <a:gd name="connsiteY25" fmla="*/ 183356 h 540544"/>
                <a:gd name="connsiteX26" fmla="*/ 1297781 w 2662237"/>
                <a:gd name="connsiteY26" fmla="*/ 128587 h 540544"/>
                <a:gd name="connsiteX27" fmla="*/ 1593056 w 2662237"/>
                <a:gd name="connsiteY27" fmla="*/ 90487 h 540544"/>
                <a:gd name="connsiteX28" fmla="*/ 1738312 w 2662237"/>
                <a:gd name="connsiteY28" fmla="*/ 73819 h 540544"/>
                <a:gd name="connsiteX29" fmla="*/ 1869281 w 2662237"/>
                <a:gd name="connsiteY29" fmla="*/ 66675 h 540544"/>
                <a:gd name="connsiteX30" fmla="*/ 2069306 w 2662237"/>
                <a:gd name="connsiteY30" fmla="*/ 47625 h 540544"/>
                <a:gd name="connsiteX31" fmla="*/ 2231231 w 2662237"/>
                <a:gd name="connsiteY31" fmla="*/ 26194 h 540544"/>
                <a:gd name="connsiteX32" fmla="*/ 2336006 w 2662237"/>
                <a:gd name="connsiteY32" fmla="*/ 0 h 540544"/>
                <a:gd name="connsiteX33" fmla="*/ 2355056 w 2662237"/>
                <a:gd name="connsiteY33" fmla="*/ 0 h 540544"/>
                <a:gd name="connsiteX34" fmla="*/ 2431256 w 2662237"/>
                <a:gd name="connsiteY34" fmla="*/ 14287 h 540544"/>
                <a:gd name="connsiteX35" fmla="*/ 2490787 w 2662237"/>
                <a:gd name="connsiteY35" fmla="*/ 38100 h 540544"/>
                <a:gd name="connsiteX36" fmla="*/ 2564606 w 2662237"/>
                <a:gd name="connsiteY36" fmla="*/ 73819 h 540544"/>
                <a:gd name="connsiteX37" fmla="*/ 2595562 w 2662237"/>
                <a:gd name="connsiteY37" fmla="*/ 90487 h 540544"/>
                <a:gd name="connsiteX38" fmla="*/ 2636044 w 2662237"/>
                <a:gd name="connsiteY38" fmla="*/ 116681 h 540544"/>
                <a:gd name="connsiteX39" fmla="*/ 2650331 w 2662237"/>
                <a:gd name="connsiteY39" fmla="*/ 135731 h 540544"/>
                <a:gd name="connsiteX40" fmla="*/ 2662237 w 2662237"/>
                <a:gd name="connsiteY40" fmla="*/ 161925 h 540544"/>
                <a:gd name="connsiteX41" fmla="*/ 2659856 w 2662237"/>
                <a:gd name="connsiteY41" fmla="*/ 190500 h 540544"/>
                <a:gd name="connsiteX42" fmla="*/ 2640806 w 2662237"/>
                <a:gd name="connsiteY42" fmla="*/ 228600 h 540544"/>
                <a:gd name="connsiteX43" fmla="*/ 2609850 w 2662237"/>
                <a:gd name="connsiteY43" fmla="*/ 259556 h 540544"/>
                <a:gd name="connsiteX44" fmla="*/ 2566987 w 2662237"/>
                <a:gd name="connsiteY44" fmla="*/ 278606 h 540544"/>
                <a:gd name="connsiteX45" fmla="*/ 2528887 w 2662237"/>
                <a:gd name="connsiteY45" fmla="*/ 280987 h 540544"/>
                <a:gd name="connsiteX46" fmla="*/ 2443162 w 2662237"/>
                <a:gd name="connsiteY46" fmla="*/ 259556 h 540544"/>
                <a:gd name="connsiteX47" fmla="*/ 2336006 w 2662237"/>
                <a:gd name="connsiteY47" fmla="*/ 235744 h 540544"/>
                <a:gd name="connsiteX48" fmla="*/ 2216944 w 2662237"/>
                <a:gd name="connsiteY48" fmla="*/ 223837 h 540544"/>
                <a:gd name="connsiteX49" fmla="*/ 2105025 w 2662237"/>
                <a:gd name="connsiteY49" fmla="*/ 221456 h 540544"/>
                <a:gd name="connsiteX50" fmla="*/ 1895475 w 2662237"/>
                <a:gd name="connsiteY50" fmla="*/ 223837 h 540544"/>
                <a:gd name="connsiteX51" fmla="*/ 1704975 w 2662237"/>
                <a:gd name="connsiteY51" fmla="*/ 240506 h 540544"/>
                <a:gd name="connsiteX52" fmla="*/ 1552575 w 2662237"/>
                <a:gd name="connsiteY52" fmla="*/ 254794 h 540544"/>
                <a:gd name="connsiteX53" fmla="*/ 1378744 w 2662237"/>
                <a:gd name="connsiteY53" fmla="*/ 278606 h 540544"/>
                <a:gd name="connsiteX54" fmla="*/ 1207294 w 2662237"/>
                <a:gd name="connsiteY54" fmla="*/ 30241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2237" h="540544">
                  <a:moveTo>
                    <a:pt x="1207294" y="302419"/>
                  </a:moveTo>
                  <a:lnTo>
                    <a:pt x="995362" y="347662"/>
                  </a:lnTo>
                  <a:lnTo>
                    <a:pt x="852487" y="378619"/>
                  </a:lnTo>
                  <a:lnTo>
                    <a:pt x="654844" y="433387"/>
                  </a:lnTo>
                  <a:lnTo>
                    <a:pt x="561975" y="459581"/>
                  </a:lnTo>
                  <a:lnTo>
                    <a:pt x="507206" y="476250"/>
                  </a:lnTo>
                  <a:lnTo>
                    <a:pt x="452437" y="500062"/>
                  </a:lnTo>
                  <a:lnTo>
                    <a:pt x="385762" y="540544"/>
                  </a:lnTo>
                  <a:lnTo>
                    <a:pt x="369094" y="540544"/>
                  </a:lnTo>
                  <a:lnTo>
                    <a:pt x="316706" y="528637"/>
                  </a:lnTo>
                  <a:lnTo>
                    <a:pt x="223837" y="466725"/>
                  </a:lnTo>
                  <a:lnTo>
                    <a:pt x="171450" y="419100"/>
                  </a:lnTo>
                  <a:lnTo>
                    <a:pt x="102394" y="354806"/>
                  </a:lnTo>
                  <a:lnTo>
                    <a:pt x="0" y="247650"/>
                  </a:lnTo>
                  <a:lnTo>
                    <a:pt x="40481" y="169069"/>
                  </a:lnTo>
                  <a:lnTo>
                    <a:pt x="90487" y="219075"/>
                  </a:lnTo>
                  <a:lnTo>
                    <a:pt x="147637" y="259556"/>
                  </a:lnTo>
                  <a:lnTo>
                    <a:pt x="188119" y="283369"/>
                  </a:lnTo>
                  <a:lnTo>
                    <a:pt x="226219" y="297656"/>
                  </a:lnTo>
                  <a:lnTo>
                    <a:pt x="273844" y="309562"/>
                  </a:lnTo>
                  <a:lnTo>
                    <a:pt x="319087" y="314325"/>
                  </a:lnTo>
                  <a:lnTo>
                    <a:pt x="354806" y="314325"/>
                  </a:lnTo>
                  <a:lnTo>
                    <a:pt x="407194" y="307181"/>
                  </a:lnTo>
                  <a:lnTo>
                    <a:pt x="528637" y="283369"/>
                  </a:lnTo>
                  <a:lnTo>
                    <a:pt x="878681" y="202406"/>
                  </a:lnTo>
                  <a:lnTo>
                    <a:pt x="1028700" y="183356"/>
                  </a:lnTo>
                  <a:lnTo>
                    <a:pt x="1297781" y="128587"/>
                  </a:lnTo>
                  <a:lnTo>
                    <a:pt x="1593056" y="90487"/>
                  </a:lnTo>
                  <a:lnTo>
                    <a:pt x="1738312" y="73819"/>
                  </a:lnTo>
                  <a:lnTo>
                    <a:pt x="1869281" y="66675"/>
                  </a:lnTo>
                  <a:lnTo>
                    <a:pt x="2069306" y="47625"/>
                  </a:lnTo>
                  <a:lnTo>
                    <a:pt x="2231231" y="26194"/>
                  </a:lnTo>
                  <a:lnTo>
                    <a:pt x="2336006" y="0"/>
                  </a:lnTo>
                  <a:lnTo>
                    <a:pt x="2355056" y="0"/>
                  </a:lnTo>
                  <a:lnTo>
                    <a:pt x="2431256" y="14287"/>
                  </a:lnTo>
                  <a:lnTo>
                    <a:pt x="2490787" y="38100"/>
                  </a:lnTo>
                  <a:lnTo>
                    <a:pt x="2564606" y="73819"/>
                  </a:lnTo>
                  <a:lnTo>
                    <a:pt x="2595562" y="90487"/>
                  </a:lnTo>
                  <a:lnTo>
                    <a:pt x="2636044" y="116681"/>
                  </a:lnTo>
                  <a:lnTo>
                    <a:pt x="2650331" y="135731"/>
                  </a:lnTo>
                  <a:lnTo>
                    <a:pt x="2662237" y="161925"/>
                  </a:lnTo>
                  <a:lnTo>
                    <a:pt x="2659856" y="190500"/>
                  </a:lnTo>
                  <a:lnTo>
                    <a:pt x="2640806" y="228600"/>
                  </a:lnTo>
                  <a:lnTo>
                    <a:pt x="2609850" y="259556"/>
                  </a:lnTo>
                  <a:lnTo>
                    <a:pt x="2566987" y="278606"/>
                  </a:lnTo>
                  <a:lnTo>
                    <a:pt x="2528887" y="280987"/>
                  </a:lnTo>
                  <a:lnTo>
                    <a:pt x="2443162" y="259556"/>
                  </a:lnTo>
                  <a:lnTo>
                    <a:pt x="2336006" y="235744"/>
                  </a:lnTo>
                  <a:lnTo>
                    <a:pt x="2216944" y="223837"/>
                  </a:lnTo>
                  <a:lnTo>
                    <a:pt x="2105025" y="221456"/>
                  </a:lnTo>
                  <a:lnTo>
                    <a:pt x="1895475" y="223837"/>
                  </a:lnTo>
                  <a:lnTo>
                    <a:pt x="1704975" y="240506"/>
                  </a:lnTo>
                  <a:lnTo>
                    <a:pt x="1552575" y="254794"/>
                  </a:lnTo>
                  <a:lnTo>
                    <a:pt x="1378744" y="278606"/>
                  </a:lnTo>
                  <a:lnTo>
                    <a:pt x="120729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F5F12EF-B73A-664E-896A-A8F78B3D0AC6}"/>
                </a:ext>
              </a:extLst>
            </p:cNvPr>
            <p:cNvSpPr/>
            <p:nvPr/>
          </p:nvSpPr>
          <p:spPr>
            <a:xfrm>
              <a:off x="5067300" y="3248025"/>
              <a:ext cx="1731963" cy="923925"/>
            </a:xfrm>
            <a:custGeom>
              <a:avLst/>
              <a:gdLst>
                <a:gd name="connsiteX0" fmla="*/ 683419 w 1731169"/>
                <a:gd name="connsiteY0" fmla="*/ 280988 h 923925"/>
                <a:gd name="connsiteX1" fmla="*/ 523875 w 1731169"/>
                <a:gd name="connsiteY1" fmla="*/ 309563 h 923925"/>
                <a:gd name="connsiteX2" fmla="*/ 385763 w 1731169"/>
                <a:gd name="connsiteY2" fmla="*/ 345281 h 923925"/>
                <a:gd name="connsiteX3" fmla="*/ 250031 w 1731169"/>
                <a:gd name="connsiteY3" fmla="*/ 388144 h 923925"/>
                <a:gd name="connsiteX4" fmla="*/ 92869 w 1731169"/>
                <a:gd name="connsiteY4" fmla="*/ 445294 h 923925"/>
                <a:gd name="connsiteX5" fmla="*/ 0 w 1731169"/>
                <a:gd name="connsiteY5" fmla="*/ 261938 h 923925"/>
                <a:gd name="connsiteX6" fmla="*/ 147638 w 1731169"/>
                <a:gd name="connsiteY6" fmla="*/ 242888 h 923925"/>
                <a:gd name="connsiteX7" fmla="*/ 292894 w 1731169"/>
                <a:gd name="connsiteY7" fmla="*/ 207169 h 923925"/>
                <a:gd name="connsiteX8" fmla="*/ 533400 w 1731169"/>
                <a:gd name="connsiteY8" fmla="*/ 150019 h 923925"/>
                <a:gd name="connsiteX9" fmla="*/ 792956 w 1731169"/>
                <a:gd name="connsiteY9" fmla="*/ 102394 h 923925"/>
                <a:gd name="connsiteX10" fmla="*/ 1092994 w 1731169"/>
                <a:gd name="connsiteY10" fmla="*/ 54769 h 923925"/>
                <a:gd name="connsiteX11" fmla="*/ 1281113 w 1731169"/>
                <a:gd name="connsiteY11" fmla="*/ 26194 h 923925"/>
                <a:gd name="connsiteX12" fmla="*/ 1350169 w 1731169"/>
                <a:gd name="connsiteY12" fmla="*/ 21431 h 923925"/>
                <a:gd name="connsiteX13" fmla="*/ 1385888 w 1731169"/>
                <a:gd name="connsiteY13" fmla="*/ 19050 h 923925"/>
                <a:gd name="connsiteX14" fmla="*/ 1445419 w 1731169"/>
                <a:gd name="connsiteY14" fmla="*/ 0 h 923925"/>
                <a:gd name="connsiteX15" fmla="*/ 1464469 w 1731169"/>
                <a:gd name="connsiteY15" fmla="*/ 9525 h 923925"/>
                <a:gd name="connsiteX16" fmla="*/ 1533525 w 1731169"/>
                <a:gd name="connsiteY16" fmla="*/ 47625 h 923925"/>
                <a:gd name="connsiteX17" fmla="*/ 1612106 w 1731169"/>
                <a:gd name="connsiteY17" fmla="*/ 97631 h 923925"/>
                <a:gd name="connsiteX18" fmla="*/ 1678781 w 1731169"/>
                <a:gd name="connsiteY18" fmla="*/ 150019 h 923925"/>
                <a:gd name="connsiteX19" fmla="*/ 1700213 w 1731169"/>
                <a:gd name="connsiteY19" fmla="*/ 173831 h 923925"/>
                <a:gd name="connsiteX20" fmla="*/ 1712119 w 1731169"/>
                <a:gd name="connsiteY20" fmla="*/ 188119 h 923925"/>
                <a:gd name="connsiteX21" fmla="*/ 1724025 w 1731169"/>
                <a:gd name="connsiteY21" fmla="*/ 209550 h 923925"/>
                <a:gd name="connsiteX22" fmla="*/ 1731169 w 1731169"/>
                <a:gd name="connsiteY22" fmla="*/ 245269 h 923925"/>
                <a:gd name="connsiteX23" fmla="*/ 1728788 w 1731169"/>
                <a:gd name="connsiteY23" fmla="*/ 269081 h 923925"/>
                <a:gd name="connsiteX24" fmla="*/ 1714500 w 1731169"/>
                <a:gd name="connsiteY24" fmla="*/ 292894 h 923925"/>
                <a:gd name="connsiteX25" fmla="*/ 1678781 w 1731169"/>
                <a:gd name="connsiteY25" fmla="*/ 316706 h 923925"/>
                <a:gd name="connsiteX26" fmla="*/ 1645444 w 1731169"/>
                <a:gd name="connsiteY26" fmla="*/ 338138 h 923925"/>
                <a:gd name="connsiteX27" fmla="*/ 1624013 w 1731169"/>
                <a:gd name="connsiteY27" fmla="*/ 364331 h 923925"/>
                <a:gd name="connsiteX28" fmla="*/ 1593056 w 1731169"/>
                <a:gd name="connsiteY28" fmla="*/ 411956 h 923925"/>
                <a:gd name="connsiteX29" fmla="*/ 1545431 w 1731169"/>
                <a:gd name="connsiteY29" fmla="*/ 581025 h 923925"/>
                <a:gd name="connsiteX30" fmla="*/ 1485900 w 1731169"/>
                <a:gd name="connsiteY30" fmla="*/ 750094 h 923925"/>
                <a:gd name="connsiteX31" fmla="*/ 1428750 w 1731169"/>
                <a:gd name="connsiteY31" fmla="*/ 857250 h 923925"/>
                <a:gd name="connsiteX32" fmla="*/ 1383506 w 1731169"/>
                <a:gd name="connsiteY32" fmla="*/ 902494 h 923925"/>
                <a:gd name="connsiteX33" fmla="*/ 1354931 w 1731169"/>
                <a:gd name="connsiteY33" fmla="*/ 919163 h 923925"/>
                <a:gd name="connsiteX34" fmla="*/ 1335881 w 1731169"/>
                <a:gd name="connsiteY34" fmla="*/ 923925 h 923925"/>
                <a:gd name="connsiteX35" fmla="*/ 1302544 w 1731169"/>
                <a:gd name="connsiteY35" fmla="*/ 916781 h 923925"/>
                <a:gd name="connsiteX36" fmla="*/ 1283494 w 1731169"/>
                <a:gd name="connsiteY36" fmla="*/ 900113 h 923925"/>
                <a:gd name="connsiteX37" fmla="*/ 1254919 w 1731169"/>
                <a:gd name="connsiteY37" fmla="*/ 871538 h 923925"/>
                <a:gd name="connsiteX38" fmla="*/ 1238250 w 1731169"/>
                <a:gd name="connsiteY38" fmla="*/ 852488 h 923925"/>
                <a:gd name="connsiteX39" fmla="*/ 1266825 w 1731169"/>
                <a:gd name="connsiteY39" fmla="*/ 650081 h 923925"/>
                <a:gd name="connsiteX40" fmla="*/ 1307306 w 1731169"/>
                <a:gd name="connsiteY40" fmla="*/ 442913 h 923925"/>
                <a:gd name="connsiteX41" fmla="*/ 1331119 w 1731169"/>
                <a:gd name="connsiteY41" fmla="*/ 323850 h 923925"/>
                <a:gd name="connsiteX42" fmla="*/ 1331119 w 1731169"/>
                <a:gd name="connsiteY42" fmla="*/ 295275 h 923925"/>
                <a:gd name="connsiteX43" fmla="*/ 1328738 w 1731169"/>
                <a:gd name="connsiteY43" fmla="*/ 278606 h 923925"/>
                <a:gd name="connsiteX44" fmla="*/ 1319213 w 1731169"/>
                <a:gd name="connsiteY44" fmla="*/ 261938 h 923925"/>
                <a:gd name="connsiteX45" fmla="*/ 1300163 w 1731169"/>
                <a:gd name="connsiteY45" fmla="*/ 245269 h 923925"/>
                <a:gd name="connsiteX46" fmla="*/ 1266825 w 1731169"/>
                <a:gd name="connsiteY46" fmla="*/ 228600 h 923925"/>
                <a:gd name="connsiteX47" fmla="*/ 1219200 w 1731169"/>
                <a:gd name="connsiteY47" fmla="*/ 221456 h 923925"/>
                <a:gd name="connsiteX48" fmla="*/ 978694 w 1731169"/>
                <a:gd name="connsiteY48" fmla="*/ 240506 h 923925"/>
                <a:gd name="connsiteX49" fmla="*/ 683419 w 1731169"/>
                <a:gd name="connsiteY49" fmla="*/ 28098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1169" h="923925">
                  <a:moveTo>
                    <a:pt x="683419" y="280988"/>
                  </a:moveTo>
                  <a:lnTo>
                    <a:pt x="523875" y="309563"/>
                  </a:lnTo>
                  <a:lnTo>
                    <a:pt x="385763" y="345281"/>
                  </a:lnTo>
                  <a:lnTo>
                    <a:pt x="250031" y="388144"/>
                  </a:lnTo>
                  <a:lnTo>
                    <a:pt x="92869" y="445294"/>
                  </a:lnTo>
                  <a:lnTo>
                    <a:pt x="0" y="261938"/>
                  </a:lnTo>
                  <a:lnTo>
                    <a:pt x="147638" y="242888"/>
                  </a:lnTo>
                  <a:lnTo>
                    <a:pt x="292894" y="207169"/>
                  </a:lnTo>
                  <a:lnTo>
                    <a:pt x="533400" y="150019"/>
                  </a:lnTo>
                  <a:lnTo>
                    <a:pt x="792956" y="102394"/>
                  </a:lnTo>
                  <a:lnTo>
                    <a:pt x="1092994" y="54769"/>
                  </a:lnTo>
                  <a:lnTo>
                    <a:pt x="1281113" y="26194"/>
                  </a:lnTo>
                  <a:lnTo>
                    <a:pt x="1350169" y="21431"/>
                  </a:lnTo>
                  <a:lnTo>
                    <a:pt x="1385888" y="19050"/>
                  </a:lnTo>
                  <a:lnTo>
                    <a:pt x="1445419" y="0"/>
                  </a:lnTo>
                  <a:lnTo>
                    <a:pt x="1464469" y="9525"/>
                  </a:lnTo>
                  <a:lnTo>
                    <a:pt x="1533525" y="47625"/>
                  </a:lnTo>
                  <a:lnTo>
                    <a:pt x="1612106" y="97631"/>
                  </a:lnTo>
                  <a:lnTo>
                    <a:pt x="1678781" y="150019"/>
                  </a:lnTo>
                  <a:lnTo>
                    <a:pt x="1700213" y="173831"/>
                  </a:lnTo>
                  <a:lnTo>
                    <a:pt x="1712119" y="188119"/>
                  </a:lnTo>
                  <a:lnTo>
                    <a:pt x="1724025" y="209550"/>
                  </a:lnTo>
                  <a:lnTo>
                    <a:pt x="1731169" y="245269"/>
                  </a:lnTo>
                  <a:lnTo>
                    <a:pt x="1728788" y="269081"/>
                  </a:lnTo>
                  <a:lnTo>
                    <a:pt x="1714500" y="292894"/>
                  </a:lnTo>
                  <a:lnTo>
                    <a:pt x="1678781" y="316706"/>
                  </a:lnTo>
                  <a:lnTo>
                    <a:pt x="1645444" y="338138"/>
                  </a:lnTo>
                  <a:lnTo>
                    <a:pt x="1624013" y="364331"/>
                  </a:lnTo>
                  <a:lnTo>
                    <a:pt x="1593056" y="411956"/>
                  </a:lnTo>
                  <a:lnTo>
                    <a:pt x="1545431" y="581025"/>
                  </a:lnTo>
                  <a:lnTo>
                    <a:pt x="1485900" y="750094"/>
                  </a:lnTo>
                  <a:lnTo>
                    <a:pt x="1428750" y="857250"/>
                  </a:lnTo>
                  <a:lnTo>
                    <a:pt x="1383506" y="902494"/>
                  </a:lnTo>
                  <a:lnTo>
                    <a:pt x="1354931" y="919163"/>
                  </a:lnTo>
                  <a:lnTo>
                    <a:pt x="1335881" y="923925"/>
                  </a:lnTo>
                  <a:lnTo>
                    <a:pt x="1302544" y="916781"/>
                  </a:lnTo>
                  <a:lnTo>
                    <a:pt x="1283494" y="900113"/>
                  </a:lnTo>
                  <a:lnTo>
                    <a:pt x="1254919" y="871538"/>
                  </a:lnTo>
                  <a:lnTo>
                    <a:pt x="1238250" y="852488"/>
                  </a:lnTo>
                  <a:lnTo>
                    <a:pt x="1266825" y="650081"/>
                  </a:lnTo>
                  <a:lnTo>
                    <a:pt x="1307306" y="442913"/>
                  </a:lnTo>
                  <a:lnTo>
                    <a:pt x="1331119" y="323850"/>
                  </a:lnTo>
                  <a:lnTo>
                    <a:pt x="1331119" y="295275"/>
                  </a:lnTo>
                  <a:lnTo>
                    <a:pt x="1328738" y="278606"/>
                  </a:lnTo>
                  <a:lnTo>
                    <a:pt x="1319213" y="261938"/>
                  </a:lnTo>
                  <a:lnTo>
                    <a:pt x="1300163" y="245269"/>
                  </a:lnTo>
                  <a:lnTo>
                    <a:pt x="1266825" y="228600"/>
                  </a:lnTo>
                  <a:lnTo>
                    <a:pt x="1219200" y="221456"/>
                  </a:lnTo>
                  <a:lnTo>
                    <a:pt x="978694" y="240506"/>
                  </a:lnTo>
                  <a:lnTo>
                    <a:pt x="683419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D0F9C8C-EF04-FD4F-8B39-79289F0F9A7F}"/>
                </a:ext>
              </a:extLst>
            </p:cNvPr>
            <p:cNvSpPr/>
            <p:nvPr/>
          </p:nvSpPr>
          <p:spPr>
            <a:xfrm>
              <a:off x="5205413" y="3887788"/>
              <a:ext cx="1176337" cy="422275"/>
            </a:xfrm>
            <a:custGeom>
              <a:avLst/>
              <a:gdLst>
                <a:gd name="connsiteX0" fmla="*/ 457200 w 1176337"/>
                <a:gd name="connsiteY0" fmla="*/ 297657 h 421482"/>
                <a:gd name="connsiteX1" fmla="*/ 135731 w 1176337"/>
                <a:gd name="connsiteY1" fmla="*/ 364332 h 421482"/>
                <a:gd name="connsiteX2" fmla="*/ 40481 w 1176337"/>
                <a:gd name="connsiteY2" fmla="*/ 421482 h 421482"/>
                <a:gd name="connsiteX3" fmla="*/ 0 w 1176337"/>
                <a:gd name="connsiteY3" fmla="*/ 245269 h 421482"/>
                <a:gd name="connsiteX4" fmla="*/ 314325 w 1176337"/>
                <a:gd name="connsiteY4" fmla="*/ 180975 h 421482"/>
                <a:gd name="connsiteX5" fmla="*/ 635793 w 1176337"/>
                <a:gd name="connsiteY5" fmla="*/ 107157 h 421482"/>
                <a:gd name="connsiteX6" fmla="*/ 900112 w 1176337"/>
                <a:gd name="connsiteY6" fmla="*/ 54769 h 421482"/>
                <a:gd name="connsiteX7" fmla="*/ 1169193 w 1176337"/>
                <a:gd name="connsiteY7" fmla="*/ 0 h 421482"/>
                <a:gd name="connsiteX8" fmla="*/ 1176337 w 1176337"/>
                <a:gd name="connsiteY8" fmla="*/ 207169 h 421482"/>
                <a:gd name="connsiteX9" fmla="*/ 1097756 w 1176337"/>
                <a:gd name="connsiteY9" fmla="*/ 209550 h 421482"/>
                <a:gd name="connsiteX10" fmla="*/ 1002506 w 1176337"/>
                <a:gd name="connsiteY10" fmla="*/ 209550 h 421482"/>
                <a:gd name="connsiteX11" fmla="*/ 883443 w 1176337"/>
                <a:gd name="connsiteY11" fmla="*/ 216694 h 421482"/>
                <a:gd name="connsiteX12" fmla="*/ 738187 w 1176337"/>
                <a:gd name="connsiteY12" fmla="*/ 242888 h 421482"/>
                <a:gd name="connsiteX13" fmla="*/ 678656 w 1176337"/>
                <a:gd name="connsiteY13" fmla="*/ 259557 h 421482"/>
                <a:gd name="connsiteX14" fmla="*/ 457200 w 1176337"/>
                <a:gd name="connsiteY14" fmla="*/ 297657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6337" h="421482">
                  <a:moveTo>
                    <a:pt x="457200" y="297657"/>
                  </a:moveTo>
                  <a:lnTo>
                    <a:pt x="135731" y="364332"/>
                  </a:lnTo>
                  <a:lnTo>
                    <a:pt x="40481" y="421482"/>
                  </a:lnTo>
                  <a:lnTo>
                    <a:pt x="0" y="245269"/>
                  </a:lnTo>
                  <a:lnTo>
                    <a:pt x="314325" y="180975"/>
                  </a:lnTo>
                  <a:lnTo>
                    <a:pt x="635793" y="107157"/>
                  </a:lnTo>
                  <a:lnTo>
                    <a:pt x="900112" y="54769"/>
                  </a:lnTo>
                  <a:lnTo>
                    <a:pt x="1169193" y="0"/>
                  </a:lnTo>
                  <a:lnTo>
                    <a:pt x="1176337" y="207169"/>
                  </a:lnTo>
                  <a:lnTo>
                    <a:pt x="1097756" y="209550"/>
                  </a:lnTo>
                  <a:lnTo>
                    <a:pt x="1002506" y="209550"/>
                  </a:lnTo>
                  <a:lnTo>
                    <a:pt x="883443" y="216694"/>
                  </a:lnTo>
                  <a:lnTo>
                    <a:pt x="738187" y="242888"/>
                  </a:lnTo>
                  <a:lnTo>
                    <a:pt x="678656" y="259557"/>
                  </a:lnTo>
                  <a:lnTo>
                    <a:pt x="45720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8D865F4-E83C-8C42-B238-1208DDAFDD26}"/>
                </a:ext>
              </a:extLst>
            </p:cNvPr>
            <p:cNvSpPr/>
            <p:nvPr/>
          </p:nvSpPr>
          <p:spPr>
            <a:xfrm>
              <a:off x="4376738" y="4252913"/>
              <a:ext cx="1257300" cy="1568450"/>
            </a:xfrm>
            <a:custGeom>
              <a:avLst/>
              <a:gdLst>
                <a:gd name="connsiteX0" fmla="*/ 878681 w 1257509"/>
                <a:gd name="connsiteY0" fmla="*/ 907256 h 1569243"/>
                <a:gd name="connsiteX1" fmla="*/ 764381 w 1257509"/>
                <a:gd name="connsiteY1" fmla="*/ 1054893 h 1569243"/>
                <a:gd name="connsiteX2" fmla="*/ 666750 w 1257509"/>
                <a:gd name="connsiteY2" fmla="*/ 1154906 h 1569243"/>
                <a:gd name="connsiteX3" fmla="*/ 521493 w 1257509"/>
                <a:gd name="connsiteY3" fmla="*/ 1276350 h 1569243"/>
                <a:gd name="connsiteX4" fmla="*/ 354806 w 1257509"/>
                <a:gd name="connsiteY4" fmla="*/ 1395412 h 1569243"/>
                <a:gd name="connsiteX5" fmla="*/ 216693 w 1257509"/>
                <a:gd name="connsiteY5" fmla="*/ 1478756 h 1569243"/>
                <a:gd name="connsiteX6" fmla="*/ 107156 w 1257509"/>
                <a:gd name="connsiteY6" fmla="*/ 1540668 h 1569243"/>
                <a:gd name="connsiteX7" fmla="*/ 50006 w 1257509"/>
                <a:gd name="connsiteY7" fmla="*/ 1566862 h 1569243"/>
                <a:gd name="connsiteX8" fmla="*/ 21431 w 1257509"/>
                <a:gd name="connsiteY8" fmla="*/ 1569243 h 1569243"/>
                <a:gd name="connsiteX9" fmla="*/ 9525 w 1257509"/>
                <a:gd name="connsiteY9" fmla="*/ 1564481 h 1569243"/>
                <a:gd name="connsiteX10" fmla="*/ 0 w 1257509"/>
                <a:gd name="connsiteY10" fmla="*/ 1552575 h 1569243"/>
                <a:gd name="connsiteX11" fmla="*/ 4762 w 1257509"/>
                <a:gd name="connsiteY11" fmla="*/ 1528762 h 1569243"/>
                <a:gd name="connsiteX12" fmla="*/ 50006 w 1257509"/>
                <a:gd name="connsiteY12" fmla="*/ 1490662 h 1569243"/>
                <a:gd name="connsiteX13" fmla="*/ 226218 w 1257509"/>
                <a:gd name="connsiteY13" fmla="*/ 1347787 h 1569243"/>
                <a:gd name="connsiteX14" fmla="*/ 338137 w 1257509"/>
                <a:gd name="connsiteY14" fmla="*/ 1243012 h 1569243"/>
                <a:gd name="connsiteX15" fmla="*/ 481012 w 1257509"/>
                <a:gd name="connsiteY15" fmla="*/ 1112043 h 1569243"/>
                <a:gd name="connsiteX16" fmla="*/ 592931 w 1257509"/>
                <a:gd name="connsiteY16" fmla="*/ 988218 h 1569243"/>
                <a:gd name="connsiteX17" fmla="*/ 709612 w 1257509"/>
                <a:gd name="connsiteY17" fmla="*/ 842962 h 1569243"/>
                <a:gd name="connsiteX18" fmla="*/ 795337 w 1257509"/>
                <a:gd name="connsiteY18" fmla="*/ 700087 h 1569243"/>
                <a:gd name="connsiteX19" fmla="*/ 854868 w 1257509"/>
                <a:gd name="connsiteY19" fmla="*/ 559593 h 1569243"/>
                <a:gd name="connsiteX20" fmla="*/ 921543 w 1257509"/>
                <a:gd name="connsiteY20" fmla="*/ 390525 h 1569243"/>
                <a:gd name="connsiteX21" fmla="*/ 947737 w 1257509"/>
                <a:gd name="connsiteY21" fmla="*/ 273843 h 1569243"/>
                <a:gd name="connsiteX22" fmla="*/ 947737 w 1257509"/>
                <a:gd name="connsiteY22" fmla="*/ 257175 h 1569243"/>
                <a:gd name="connsiteX23" fmla="*/ 852487 w 1257509"/>
                <a:gd name="connsiteY23" fmla="*/ 59531 h 1569243"/>
                <a:gd name="connsiteX24" fmla="*/ 869156 w 1257509"/>
                <a:gd name="connsiteY24" fmla="*/ 0 h 1569243"/>
                <a:gd name="connsiteX25" fmla="*/ 1002506 w 1257509"/>
                <a:gd name="connsiteY25" fmla="*/ 54768 h 1569243"/>
                <a:gd name="connsiteX26" fmla="*/ 1076325 w 1257509"/>
                <a:gd name="connsiteY26" fmla="*/ 95250 h 1569243"/>
                <a:gd name="connsiteX27" fmla="*/ 1140618 w 1257509"/>
                <a:gd name="connsiteY27" fmla="*/ 138112 h 1569243"/>
                <a:gd name="connsiteX28" fmla="*/ 1200150 w 1257509"/>
                <a:gd name="connsiteY28" fmla="*/ 176212 h 1569243"/>
                <a:gd name="connsiteX29" fmla="*/ 1233487 w 1257509"/>
                <a:gd name="connsiteY29" fmla="*/ 211931 h 1569243"/>
                <a:gd name="connsiteX30" fmla="*/ 1250156 w 1257509"/>
                <a:gd name="connsiteY30" fmla="*/ 247650 h 1569243"/>
                <a:gd name="connsiteX31" fmla="*/ 1257300 w 1257509"/>
                <a:gd name="connsiteY31" fmla="*/ 276225 h 1569243"/>
                <a:gd name="connsiteX32" fmla="*/ 1257300 w 1257509"/>
                <a:gd name="connsiteY32" fmla="*/ 309562 h 1569243"/>
                <a:gd name="connsiteX33" fmla="*/ 1245393 w 1257509"/>
                <a:gd name="connsiteY33" fmla="*/ 330993 h 1569243"/>
                <a:gd name="connsiteX34" fmla="*/ 1214437 w 1257509"/>
                <a:gd name="connsiteY34" fmla="*/ 369093 h 1569243"/>
                <a:gd name="connsiteX35" fmla="*/ 1171575 w 1257509"/>
                <a:gd name="connsiteY35" fmla="*/ 445293 h 1569243"/>
                <a:gd name="connsiteX36" fmla="*/ 1114425 w 1257509"/>
                <a:gd name="connsiteY36" fmla="*/ 554831 h 1569243"/>
                <a:gd name="connsiteX37" fmla="*/ 1023937 w 1257509"/>
                <a:gd name="connsiteY37" fmla="*/ 707231 h 1569243"/>
                <a:gd name="connsiteX38" fmla="*/ 878681 w 1257509"/>
                <a:gd name="connsiteY38" fmla="*/ 907256 h 156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57509" h="1569243">
                  <a:moveTo>
                    <a:pt x="878681" y="907256"/>
                  </a:moveTo>
                  <a:lnTo>
                    <a:pt x="764381" y="1054893"/>
                  </a:lnTo>
                  <a:lnTo>
                    <a:pt x="666750" y="1154906"/>
                  </a:lnTo>
                  <a:lnTo>
                    <a:pt x="521493" y="1276350"/>
                  </a:lnTo>
                  <a:lnTo>
                    <a:pt x="354806" y="1395412"/>
                  </a:lnTo>
                  <a:lnTo>
                    <a:pt x="216693" y="1478756"/>
                  </a:lnTo>
                  <a:lnTo>
                    <a:pt x="107156" y="1540668"/>
                  </a:lnTo>
                  <a:lnTo>
                    <a:pt x="50006" y="1566862"/>
                  </a:lnTo>
                  <a:lnTo>
                    <a:pt x="21431" y="1569243"/>
                  </a:lnTo>
                  <a:lnTo>
                    <a:pt x="9525" y="1564481"/>
                  </a:lnTo>
                  <a:lnTo>
                    <a:pt x="0" y="1552575"/>
                  </a:lnTo>
                  <a:lnTo>
                    <a:pt x="4762" y="1528762"/>
                  </a:lnTo>
                  <a:lnTo>
                    <a:pt x="50006" y="1490662"/>
                  </a:lnTo>
                  <a:lnTo>
                    <a:pt x="226218" y="1347787"/>
                  </a:lnTo>
                  <a:lnTo>
                    <a:pt x="338137" y="1243012"/>
                  </a:lnTo>
                  <a:lnTo>
                    <a:pt x="481012" y="1112043"/>
                  </a:lnTo>
                  <a:lnTo>
                    <a:pt x="592931" y="988218"/>
                  </a:lnTo>
                  <a:lnTo>
                    <a:pt x="709612" y="842962"/>
                  </a:lnTo>
                  <a:lnTo>
                    <a:pt x="795337" y="700087"/>
                  </a:lnTo>
                  <a:lnTo>
                    <a:pt x="854868" y="559593"/>
                  </a:lnTo>
                  <a:lnTo>
                    <a:pt x="921543" y="390525"/>
                  </a:lnTo>
                  <a:lnTo>
                    <a:pt x="947737" y="273843"/>
                  </a:lnTo>
                  <a:lnTo>
                    <a:pt x="947737" y="257175"/>
                  </a:lnTo>
                  <a:lnTo>
                    <a:pt x="852487" y="59531"/>
                  </a:lnTo>
                  <a:lnTo>
                    <a:pt x="869156" y="0"/>
                  </a:lnTo>
                  <a:lnTo>
                    <a:pt x="1002506" y="54768"/>
                  </a:lnTo>
                  <a:lnTo>
                    <a:pt x="1076325" y="95250"/>
                  </a:lnTo>
                  <a:lnTo>
                    <a:pt x="1140618" y="138112"/>
                  </a:lnTo>
                  <a:lnTo>
                    <a:pt x="1200150" y="176212"/>
                  </a:lnTo>
                  <a:lnTo>
                    <a:pt x="1233487" y="211931"/>
                  </a:lnTo>
                  <a:lnTo>
                    <a:pt x="1250156" y="247650"/>
                  </a:lnTo>
                  <a:cubicBezTo>
                    <a:pt x="1257509" y="274609"/>
                    <a:pt x="1257300" y="264793"/>
                    <a:pt x="1257300" y="276225"/>
                  </a:cubicBezTo>
                  <a:lnTo>
                    <a:pt x="1257300" y="309562"/>
                  </a:lnTo>
                  <a:lnTo>
                    <a:pt x="1245393" y="330993"/>
                  </a:lnTo>
                  <a:lnTo>
                    <a:pt x="1214437" y="369093"/>
                  </a:lnTo>
                  <a:lnTo>
                    <a:pt x="1171575" y="445293"/>
                  </a:lnTo>
                  <a:lnTo>
                    <a:pt x="1114425" y="554831"/>
                  </a:lnTo>
                  <a:lnTo>
                    <a:pt x="1023937" y="707231"/>
                  </a:lnTo>
                  <a:lnTo>
                    <a:pt x="878681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EC2C2DDF-D989-FF47-A010-F1E893F43440}"/>
                </a:ext>
              </a:extLst>
            </p:cNvPr>
            <p:cNvSpPr/>
            <p:nvPr/>
          </p:nvSpPr>
          <p:spPr>
            <a:xfrm>
              <a:off x="5710238" y="4110038"/>
              <a:ext cx="1711325" cy="1755775"/>
            </a:xfrm>
            <a:custGeom>
              <a:avLst/>
              <a:gdLst>
                <a:gd name="connsiteX0" fmla="*/ 242887 w 1712118"/>
                <a:gd name="connsiteY0" fmla="*/ 933450 h 1754981"/>
                <a:gd name="connsiteX1" fmla="*/ 252412 w 1712118"/>
                <a:gd name="connsiteY1" fmla="*/ 616743 h 1754981"/>
                <a:gd name="connsiteX2" fmla="*/ 261937 w 1712118"/>
                <a:gd name="connsiteY2" fmla="*/ 419100 h 1754981"/>
                <a:gd name="connsiteX3" fmla="*/ 261937 w 1712118"/>
                <a:gd name="connsiteY3" fmla="*/ 383381 h 1754981"/>
                <a:gd name="connsiteX4" fmla="*/ 261937 w 1712118"/>
                <a:gd name="connsiteY4" fmla="*/ 359568 h 1754981"/>
                <a:gd name="connsiteX5" fmla="*/ 252412 w 1712118"/>
                <a:gd name="connsiteY5" fmla="*/ 316706 h 1754981"/>
                <a:gd name="connsiteX6" fmla="*/ 228600 w 1712118"/>
                <a:gd name="connsiteY6" fmla="*/ 261937 h 1754981"/>
                <a:gd name="connsiteX7" fmla="*/ 200025 w 1712118"/>
                <a:gd name="connsiteY7" fmla="*/ 214312 h 1754981"/>
                <a:gd name="connsiteX8" fmla="*/ 171450 w 1712118"/>
                <a:gd name="connsiteY8" fmla="*/ 173831 h 1754981"/>
                <a:gd name="connsiteX9" fmla="*/ 111918 w 1712118"/>
                <a:gd name="connsiteY9" fmla="*/ 107156 h 1754981"/>
                <a:gd name="connsiteX10" fmla="*/ 0 w 1712118"/>
                <a:gd name="connsiteY10" fmla="*/ 9525 h 1754981"/>
                <a:gd name="connsiteX11" fmla="*/ 128587 w 1712118"/>
                <a:gd name="connsiteY11" fmla="*/ 0 h 1754981"/>
                <a:gd name="connsiteX12" fmla="*/ 300037 w 1712118"/>
                <a:gd name="connsiteY12" fmla="*/ 88106 h 1754981"/>
                <a:gd name="connsiteX13" fmla="*/ 407193 w 1712118"/>
                <a:gd name="connsiteY13" fmla="*/ 147637 h 1754981"/>
                <a:gd name="connsiteX14" fmla="*/ 488156 w 1712118"/>
                <a:gd name="connsiteY14" fmla="*/ 192881 h 1754981"/>
                <a:gd name="connsiteX15" fmla="*/ 526256 w 1712118"/>
                <a:gd name="connsiteY15" fmla="*/ 219075 h 1754981"/>
                <a:gd name="connsiteX16" fmla="*/ 545306 w 1712118"/>
                <a:gd name="connsiteY16" fmla="*/ 235743 h 1754981"/>
                <a:gd name="connsiteX17" fmla="*/ 566737 w 1712118"/>
                <a:gd name="connsiteY17" fmla="*/ 264318 h 1754981"/>
                <a:gd name="connsiteX18" fmla="*/ 573881 w 1712118"/>
                <a:gd name="connsiteY18" fmla="*/ 292893 h 1754981"/>
                <a:gd name="connsiteX19" fmla="*/ 566737 w 1712118"/>
                <a:gd name="connsiteY19" fmla="*/ 333375 h 1754981"/>
                <a:gd name="connsiteX20" fmla="*/ 540543 w 1712118"/>
                <a:gd name="connsiteY20" fmla="*/ 392906 h 1754981"/>
                <a:gd name="connsiteX21" fmla="*/ 500062 w 1712118"/>
                <a:gd name="connsiteY21" fmla="*/ 471487 h 1754981"/>
                <a:gd name="connsiteX22" fmla="*/ 476250 w 1712118"/>
                <a:gd name="connsiteY22" fmla="*/ 528637 h 1754981"/>
                <a:gd name="connsiteX23" fmla="*/ 459581 w 1712118"/>
                <a:gd name="connsiteY23" fmla="*/ 607218 h 1754981"/>
                <a:gd name="connsiteX24" fmla="*/ 445293 w 1712118"/>
                <a:gd name="connsiteY24" fmla="*/ 723900 h 1754981"/>
                <a:gd name="connsiteX25" fmla="*/ 431006 w 1712118"/>
                <a:gd name="connsiteY25" fmla="*/ 857250 h 1754981"/>
                <a:gd name="connsiteX26" fmla="*/ 421481 w 1712118"/>
                <a:gd name="connsiteY26" fmla="*/ 1023937 h 1754981"/>
                <a:gd name="connsiteX27" fmla="*/ 416718 w 1712118"/>
                <a:gd name="connsiteY27" fmla="*/ 1188243 h 1754981"/>
                <a:gd name="connsiteX28" fmla="*/ 419100 w 1712118"/>
                <a:gd name="connsiteY28" fmla="*/ 1331118 h 1754981"/>
                <a:gd name="connsiteX29" fmla="*/ 426243 w 1712118"/>
                <a:gd name="connsiteY29" fmla="*/ 1381125 h 1754981"/>
                <a:gd name="connsiteX30" fmla="*/ 435768 w 1712118"/>
                <a:gd name="connsiteY30" fmla="*/ 1419225 h 1754981"/>
                <a:gd name="connsiteX31" fmla="*/ 454818 w 1712118"/>
                <a:gd name="connsiteY31" fmla="*/ 1452562 h 1754981"/>
                <a:gd name="connsiteX32" fmla="*/ 485775 w 1712118"/>
                <a:gd name="connsiteY32" fmla="*/ 1483518 h 1754981"/>
                <a:gd name="connsiteX33" fmla="*/ 514350 w 1712118"/>
                <a:gd name="connsiteY33" fmla="*/ 1502568 h 1754981"/>
                <a:gd name="connsiteX34" fmla="*/ 561975 w 1712118"/>
                <a:gd name="connsiteY34" fmla="*/ 1524000 h 1754981"/>
                <a:gd name="connsiteX35" fmla="*/ 602456 w 1712118"/>
                <a:gd name="connsiteY35" fmla="*/ 1535906 h 1754981"/>
                <a:gd name="connsiteX36" fmla="*/ 650081 w 1712118"/>
                <a:gd name="connsiteY36" fmla="*/ 1543050 h 1754981"/>
                <a:gd name="connsiteX37" fmla="*/ 733425 w 1712118"/>
                <a:gd name="connsiteY37" fmla="*/ 1550193 h 1754981"/>
                <a:gd name="connsiteX38" fmla="*/ 895350 w 1712118"/>
                <a:gd name="connsiteY38" fmla="*/ 1547812 h 1754981"/>
                <a:gd name="connsiteX39" fmla="*/ 1085850 w 1712118"/>
                <a:gd name="connsiteY39" fmla="*/ 1543050 h 1754981"/>
                <a:gd name="connsiteX40" fmla="*/ 1166812 w 1712118"/>
                <a:gd name="connsiteY40" fmla="*/ 1528762 h 1754981"/>
                <a:gd name="connsiteX41" fmla="*/ 1223962 w 1712118"/>
                <a:gd name="connsiteY41" fmla="*/ 1512093 h 1754981"/>
                <a:gd name="connsiteX42" fmla="*/ 1607343 w 1712118"/>
                <a:gd name="connsiteY42" fmla="*/ 1407318 h 1754981"/>
                <a:gd name="connsiteX43" fmla="*/ 1643062 w 1712118"/>
                <a:gd name="connsiteY43" fmla="*/ 1443037 h 1754981"/>
                <a:gd name="connsiteX44" fmla="*/ 1669256 w 1712118"/>
                <a:gd name="connsiteY44" fmla="*/ 1471612 h 1754981"/>
                <a:gd name="connsiteX45" fmla="*/ 1683543 w 1712118"/>
                <a:gd name="connsiteY45" fmla="*/ 1497806 h 1754981"/>
                <a:gd name="connsiteX46" fmla="*/ 1700212 w 1712118"/>
                <a:gd name="connsiteY46" fmla="*/ 1528762 h 1754981"/>
                <a:gd name="connsiteX47" fmla="*/ 1712118 w 1712118"/>
                <a:gd name="connsiteY47" fmla="*/ 1576387 h 1754981"/>
                <a:gd name="connsiteX48" fmla="*/ 1709737 w 1712118"/>
                <a:gd name="connsiteY48" fmla="*/ 1614487 h 1754981"/>
                <a:gd name="connsiteX49" fmla="*/ 1700212 w 1712118"/>
                <a:gd name="connsiteY49" fmla="*/ 1643062 h 1754981"/>
                <a:gd name="connsiteX50" fmla="*/ 1666875 w 1712118"/>
                <a:gd name="connsiteY50" fmla="*/ 1664493 h 1754981"/>
                <a:gd name="connsiteX51" fmla="*/ 1621631 w 1712118"/>
                <a:gd name="connsiteY51" fmla="*/ 1683543 h 1754981"/>
                <a:gd name="connsiteX52" fmla="*/ 1497806 w 1712118"/>
                <a:gd name="connsiteY52" fmla="*/ 1712118 h 1754981"/>
                <a:gd name="connsiteX53" fmla="*/ 1309687 w 1712118"/>
                <a:gd name="connsiteY53" fmla="*/ 1735931 h 1754981"/>
                <a:gd name="connsiteX54" fmla="*/ 950118 w 1712118"/>
                <a:gd name="connsiteY54" fmla="*/ 1752600 h 1754981"/>
                <a:gd name="connsiteX55" fmla="*/ 797718 w 1712118"/>
                <a:gd name="connsiteY55" fmla="*/ 1754981 h 1754981"/>
                <a:gd name="connsiteX56" fmla="*/ 642937 w 1712118"/>
                <a:gd name="connsiteY56" fmla="*/ 1745456 h 1754981"/>
                <a:gd name="connsiteX57" fmla="*/ 533400 w 1712118"/>
                <a:gd name="connsiteY57" fmla="*/ 1728787 h 1754981"/>
                <a:gd name="connsiteX58" fmla="*/ 464343 w 1712118"/>
                <a:gd name="connsiteY58" fmla="*/ 1714500 h 1754981"/>
                <a:gd name="connsiteX59" fmla="*/ 421481 w 1712118"/>
                <a:gd name="connsiteY59" fmla="*/ 1700212 h 1754981"/>
                <a:gd name="connsiteX60" fmla="*/ 381000 w 1712118"/>
                <a:gd name="connsiteY60" fmla="*/ 1681162 h 1754981"/>
                <a:gd name="connsiteX61" fmla="*/ 342900 w 1712118"/>
                <a:gd name="connsiteY61" fmla="*/ 1659731 h 1754981"/>
                <a:gd name="connsiteX62" fmla="*/ 314325 w 1712118"/>
                <a:gd name="connsiteY62" fmla="*/ 1626393 h 1754981"/>
                <a:gd name="connsiteX63" fmla="*/ 295275 w 1712118"/>
                <a:gd name="connsiteY63" fmla="*/ 1593056 h 1754981"/>
                <a:gd name="connsiteX64" fmla="*/ 271462 w 1712118"/>
                <a:gd name="connsiteY64" fmla="*/ 1540668 h 1754981"/>
                <a:gd name="connsiteX65" fmla="*/ 254793 w 1712118"/>
                <a:gd name="connsiteY65" fmla="*/ 1450181 h 1754981"/>
                <a:gd name="connsiteX66" fmla="*/ 240506 w 1712118"/>
                <a:gd name="connsiteY66" fmla="*/ 1326356 h 1754981"/>
                <a:gd name="connsiteX67" fmla="*/ 240506 w 1712118"/>
                <a:gd name="connsiteY67" fmla="*/ 1150143 h 1754981"/>
                <a:gd name="connsiteX68" fmla="*/ 242887 w 1712118"/>
                <a:gd name="connsiteY68" fmla="*/ 933450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712118" h="1754981">
                  <a:moveTo>
                    <a:pt x="242887" y="933450"/>
                  </a:moveTo>
                  <a:lnTo>
                    <a:pt x="252412" y="616743"/>
                  </a:lnTo>
                  <a:lnTo>
                    <a:pt x="261937" y="419100"/>
                  </a:lnTo>
                  <a:lnTo>
                    <a:pt x="261937" y="383381"/>
                  </a:lnTo>
                  <a:lnTo>
                    <a:pt x="261937" y="359568"/>
                  </a:lnTo>
                  <a:lnTo>
                    <a:pt x="252412" y="316706"/>
                  </a:lnTo>
                  <a:lnTo>
                    <a:pt x="228600" y="261937"/>
                  </a:lnTo>
                  <a:lnTo>
                    <a:pt x="200025" y="214312"/>
                  </a:lnTo>
                  <a:lnTo>
                    <a:pt x="171450" y="173831"/>
                  </a:lnTo>
                  <a:lnTo>
                    <a:pt x="111918" y="107156"/>
                  </a:lnTo>
                  <a:lnTo>
                    <a:pt x="0" y="9525"/>
                  </a:lnTo>
                  <a:lnTo>
                    <a:pt x="128587" y="0"/>
                  </a:lnTo>
                  <a:lnTo>
                    <a:pt x="300037" y="88106"/>
                  </a:lnTo>
                  <a:lnTo>
                    <a:pt x="407193" y="147637"/>
                  </a:lnTo>
                  <a:lnTo>
                    <a:pt x="488156" y="192881"/>
                  </a:lnTo>
                  <a:lnTo>
                    <a:pt x="526256" y="219075"/>
                  </a:lnTo>
                  <a:lnTo>
                    <a:pt x="545306" y="235743"/>
                  </a:lnTo>
                  <a:lnTo>
                    <a:pt x="566737" y="264318"/>
                  </a:lnTo>
                  <a:lnTo>
                    <a:pt x="573881" y="292893"/>
                  </a:lnTo>
                  <a:lnTo>
                    <a:pt x="566737" y="333375"/>
                  </a:lnTo>
                  <a:lnTo>
                    <a:pt x="540543" y="392906"/>
                  </a:lnTo>
                  <a:lnTo>
                    <a:pt x="500062" y="471487"/>
                  </a:lnTo>
                  <a:lnTo>
                    <a:pt x="476250" y="528637"/>
                  </a:lnTo>
                  <a:lnTo>
                    <a:pt x="459581" y="607218"/>
                  </a:lnTo>
                  <a:lnTo>
                    <a:pt x="445293" y="723900"/>
                  </a:lnTo>
                  <a:lnTo>
                    <a:pt x="431006" y="857250"/>
                  </a:lnTo>
                  <a:lnTo>
                    <a:pt x="421481" y="1023937"/>
                  </a:lnTo>
                  <a:lnTo>
                    <a:pt x="416718" y="1188243"/>
                  </a:lnTo>
                  <a:lnTo>
                    <a:pt x="419100" y="1331118"/>
                  </a:lnTo>
                  <a:lnTo>
                    <a:pt x="426243" y="1381125"/>
                  </a:lnTo>
                  <a:lnTo>
                    <a:pt x="435768" y="1419225"/>
                  </a:lnTo>
                  <a:lnTo>
                    <a:pt x="454818" y="1452562"/>
                  </a:lnTo>
                  <a:lnTo>
                    <a:pt x="485775" y="1483518"/>
                  </a:lnTo>
                  <a:lnTo>
                    <a:pt x="514350" y="1502568"/>
                  </a:lnTo>
                  <a:lnTo>
                    <a:pt x="561975" y="1524000"/>
                  </a:lnTo>
                  <a:lnTo>
                    <a:pt x="602456" y="1535906"/>
                  </a:lnTo>
                  <a:lnTo>
                    <a:pt x="650081" y="1543050"/>
                  </a:lnTo>
                  <a:lnTo>
                    <a:pt x="733425" y="1550193"/>
                  </a:lnTo>
                  <a:lnTo>
                    <a:pt x="895350" y="1547812"/>
                  </a:lnTo>
                  <a:lnTo>
                    <a:pt x="1085850" y="1543050"/>
                  </a:lnTo>
                  <a:lnTo>
                    <a:pt x="1166812" y="1528762"/>
                  </a:lnTo>
                  <a:lnTo>
                    <a:pt x="1223962" y="1512093"/>
                  </a:lnTo>
                  <a:lnTo>
                    <a:pt x="1607343" y="1407318"/>
                  </a:lnTo>
                  <a:lnTo>
                    <a:pt x="1643062" y="1443037"/>
                  </a:lnTo>
                  <a:lnTo>
                    <a:pt x="1669256" y="1471612"/>
                  </a:lnTo>
                  <a:lnTo>
                    <a:pt x="1683543" y="1497806"/>
                  </a:lnTo>
                  <a:lnTo>
                    <a:pt x="1700212" y="1528762"/>
                  </a:lnTo>
                  <a:lnTo>
                    <a:pt x="1712118" y="1576387"/>
                  </a:lnTo>
                  <a:lnTo>
                    <a:pt x="1709737" y="1614487"/>
                  </a:lnTo>
                  <a:lnTo>
                    <a:pt x="1700212" y="1643062"/>
                  </a:lnTo>
                  <a:lnTo>
                    <a:pt x="1666875" y="1664493"/>
                  </a:lnTo>
                  <a:lnTo>
                    <a:pt x="1621631" y="1683543"/>
                  </a:lnTo>
                  <a:lnTo>
                    <a:pt x="1497806" y="1712118"/>
                  </a:lnTo>
                  <a:lnTo>
                    <a:pt x="1309687" y="1735931"/>
                  </a:lnTo>
                  <a:lnTo>
                    <a:pt x="950118" y="1752600"/>
                  </a:lnTo>
                  <a:lnTo>
                    <a:pt x="797718" y="1754981"/>
                  </a:lnTo>
                  <a:lnTo>
                    <a:pt x="642937" y="1745456"/>
                  </a:lnTo>
                  <a:lnTo>
                    <a:pt x="533400" y="1728787"/>
                  </a:lnTo>
                  <a:lnTo>
                    <a:pt x="464343" y="1714500"/>
                  </a:lnTo>
                  <a:lnTo>
                    <a:pt x="421481" y="1700212"/>
                  </a:lnTo>
                  <a:lnTo>
                    <a:pt x="381000" y="1681162"/>
                  </a:lnTo>
                  <a:lnTo>
                    <a:pt x="342900" y="1659731"/>
                  </a:lnTo>
                  <a:lnTo>
                    <a:pt x="314325" y="1626393"/>
                  </a:lnTo>
                  <a:lnTo>
                    <a:pt x="295275" y="1593056"/>
                  </a:lnTo>
                  <a:lnTo>
                    <a:pt x="271462" y="1540668"/>
                  </a:lnTo>
                  <a:lnTo>
                    <a:pt x="254793" y="1450181"/>
                  </a:lnTo>
                  <a:lnTo>
                    <a:pt x="240506" y="1326356"/>
                  </a:lnTo>
                  <a:lnTo>
                    <a:pt x="240506" y="1150143"/>
                  </a:lnTo>
                  <a:cubicBezTo>
                    <a:pt x="241300" y="1077912"/>
                    <a:pt x="242093" y="1005681"/>
                    <a:pt x="242887" y="933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BA25378-BA42-BD42-8EE1-56D3A618020D}"/>
                </a:ext>
              </a:extLst>
            </p:cNvPr>
            <p:cNvSpPr/>
            <p:nvPr/>
          </p:nvSpPr>
          <p:spPr>
            <a:xfrm>
              <a:off x="6924675" y="4767263"/>
              <a:ext cx="423863" cy="871537"/>
            </a:xfrm>
            <a:custGeom>
              <a:avLst/>
              <a:gdLst>
                <a:gd name="connsiteX0" fmla="*/ 326231 w 423863"/>
                <a:gd name="connsiteY0" fmla="*/ 273843 h 871537"/>
                <a:gd name="connsiteX1" fmla="*/ 352425 w 423863"/>
                <a:gd name="connsiteY1" fmla="*/ 533400 h 871537"/>
                <a:gd name="connsiteX2" fmla="*/ 366713 w 423863"/>
                <a:gd name="connsiteY2" fmla="*/ 666750 h 871537"/>
                <a:gd name="connsiteX3" fmla="*/ 373856 w 423863"/>
                <a:gd name="connsiteY3" fmla="*/ 704850 h 871537"/>
                <a:gd name="connsiteX4" fmla="*/ 423863 w 423863"/>
                <a:gd name="connsiteY4" fmla="*/ 809625 h 871537"/>
                <a:gd name="connsiteX5" fmla="*/ 0 w 423863"/>
                <a:gd name="connsiteY5" fmla="*/ 871537 h 871537"/>
                <a:gd name="connsiteX6" fmla="*/ 76200 w 423863"/>
                <a:gd name="connsiteY6" fmla="*/ 816768 h 871537"/>
                <a:gd name="connsiteX7" fmla="*/ 111919 w 423863"/>
                <a:gd name="connsiteY7" fmla="*/ 778668 h 871537"/>
                <a:gd name="connsiteX8" fmla="*/ 133350 w 423863"/>
                <a:gd name="connsiteY8" fmla="*/ 738187 h 871537"/>
                <a:gd name="connsiteX9" fmla="*/ 154781 w 423863"/>
                <a:gd name="connsiteY9" fmla="*/ 623887 h 871537"/>
                <a:gd name="connsiteX10" fmla="*/ 190500 w 423863"/>
                <a:gd name="connsiteY10" fmla="*/ 381000 h 871537"/>
                <a:gd name="connsiteX11" fmla="*/ 219075 w 423863"/>
                <a:gd name="connsiteY11" fmla="*/ 164306 h 871537"/>
                <a:gd name="connsiteX12" fmla="*/ 226219 w 423863"/>
                <a:gd name="connsiteY12" fmla="*/ 80962 h 871537"/>
                <a:gd name="connsiteX13" fmla="*/ 233363 w 423863"/>
                <a:gd name="connsiteY13" fmla="*/ 33337 h 871537"/>
                <a:gd name="connsiteX14" fmla="*/ 242888 w 423863"/>
                <a:gd name="connsiteY14" fmla="*/ 11906 h 871537"/>
                <a:gd name="connsiteX15" fmla="*/ 252413 w 423863"/>
                <a:gd name="connsiteY15" fmla="*/ 0 h 871537"/>
                <a:gd name="connsiteX16" fmla="*/ 264319 w 423863"/>
                <a:gd name="connsiteY16" fmla="*/ 0 h 871537"/>
                <a:gd name="connsiteX17" fmla="*/ 278606 w 423863"/>
                <a:gd name="connsiteY17" fmla="*/ 2381 h 871537"/>
                <a:gd name="connsiteX18" fmla="*/ 290513 w 423863"/>
                <a:gd name="connsiteY18" fmla="*/ 23812 h 871537"/>
                <a:gd name="connsiteX19" fmla="*/ 304800 w 423863"/>
                <a:gd name="connsiteY19" fmla="*/ 61912 h 871537"/>
                <a:gd name="connsiteX20" fmla="*/ 326231 w 423863"/>
                <a:gd name="connsiteY20" fmla="*/ 273843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871537">
                  <a:moveTo>
                    <a:pt x="326231" y="273843"/>
                  </a:moveTo>
                  <a:lnTo>
                    <a:pt x="352425" y="533400"/>
                  </a:lnTo>
                  <a:lnTo>
                    <a:pt x="366713" y="666750"/>
                  </a:lnTo>
                  <a:lnTo>
                    <a:pt x="373856" y="704850"/>
                  </a:lnTo>
                  <a:lnTo>
                    <a:pt x="423863" y="809625"/>
                  </a:lnTo>
                  <a:lnTo>
                    <a:pt x="0" y="871537"/>
                  </a:lnTo>
                  <a:lnTo>
                    <a:pt x="76200" y="816768"/>
                  </a:lnTo>
                  <a:lnTo>
                    <a:pt x="111919" y="778668"/>
                  </a:lnTo>
                  <a:lnTo>
                    <a:pt x="133350" y="738187"/>
                  </a:lnTo>
                  <a:lnTo>
                    <a:pt x="154781" y="623887"/>
                  </a:lnTo>
                  <a:lnTo>
                    <a:pt x="190500" y="381000"/>
                  </a:lnTo>
                  <a:lnTo>
                    <a:pt x="219075" y="164306"/>
                  </a:lnTo>
                  <a:lnTo>
                    <a:pt x="226219" y="80962"/>
                  </a:lnTo>
                  <a:lnTo>
                    <a:pt x="233363" y="33337"/>
                  </a:lnTo>
                  <a:lnTo>
                    <a:pt x="242888" y="11906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8606" y="2381"/>
                  </a:lnTo>
                  <a:lnTo>
                    <a:pt x="290513" y="23812"/>
                  </a:lnTo>
                  <a:lnTo>
                    <a:pt x="304800" y="61912"/>
                  </a:lnTo>
                  <a:lnTo>
                    <a:pt x="326231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840625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ECB4CD9-3B0B-C84D-9059-197DEB0B55E3}"/>
              </a:ext>
            </a:extLst>
          </p:cNvPr>
          <p:cNvSpPr/>
          <p:nvPr/>
        </p:nvSpPr>
        <p:spPr>
          <a:xfrm>
            <a:off x="4710113" y="1639888"/>
            <a:ext cx="1181100" cy="361950"/>
          </a:xfrm>
          <a:custGeom>
            <a:avLst/>
            <a:gdLst>
              <a:gd name="connsiteX0" fmla="*/ 738187 w 1181100"/>
              <a:gd name="connsiteY0" fmla="*/ 319130 h 361992"/>
              <a:gd name="connsiteX1" fmla="*/ 571500 w 1181100"/>
              <a:gd name="connsiteY1" fmla="*/ 271505 h 361992"/>
              <a:gd name="connsiteX2" fmla="*/ 421481 w 1181100"/>
              <a:gd name="connsiteY2" fmla="*/ 221499 h 361992"/>
              <a:gd name="connsiteX3" fmla="*/ 276225 w 1181100"/>
              <a:gd name="connsiteY3" fmla="*/ 164349 h 361992"/>
              <a:gd name="connsiteX4" fmla="*/ 121443 w 1181100"/>
              <a:gd name="connsiteY4" fmla="*/ 100055 h 361992"/>
              <a:gd name="connsiteX5" fmla="*/ 33337 w 1181100"/>
              <a:gd name="connsiteY5" fmla="*/ 59574 h 361992"/>
              <a:gd name="connsiteX6" fmla="*/ 14287 w 1181100"/>
              <a:gd name="connsiteY6" fmla="*/ 50049 h 361992"/>
              <a:gd name="connsiteX7" fmla="*/ 2381 w 1181100"/>
              <a:gd name="connsiteY7" fmla="*/ 38142 h 361992"/>
              <a:gd name="connsiteX8" fmla="*/ 0 w 1181100"/>
              <a:gd name="connsiteY8" fmla="*/ 26236 h 361992"/>
              <a:gd name="connsiteX9" fmla="*/ 2381 w 1181100"/>
              <a:gd name="connsiteY9" fmla="*/ 14330 h 361992"/>
              <a:gd name="connsiteX10" fmla="*/ 26193 w 1181100"/>
              <a:gd name="connsiteY10" fmla="*/ 2424 h 361992"/>
              <a:gd name="connsiteX11" fmla="*/ 73818 w 1181100"/>
              <a:gd name="connsiteY11" fmla="*/ 42 h 361992"/>
              <a:gd name="connsiteX12" fmla="*/ 226218 w 1181100"/>
              <a:gd name="connsiteY12" fmla="*/ 19092 h 361992"/>
              <a:gd name="connsiteX13" fmla="*/ 397668 w 1181100"/>
              <a:gd name="connsiteY13" fmla="*/ 30999 h 361992"/>
              <a:gd name="connsiteX14" fmla="*/ 561975 w 1181100"/>
              <a:gd name="connsiteY14" fmla="*/ 42905 h 361992"/>
              <a:gd name="connsiteX15" fmla="*/ 864393 w 1181100"/>
              <a:gd name="connsiteY15" fmla="*/ 50049 h 361992"/>
              <a:gd name="connsiteX16" fmla="*/ 897731 w 1181100"/>
              <a:gd name="connsiteY16" fmla="*/ 59574 h 361992"/>
              <a:gd name="connsiteX17" fmla="*/ 983456 w 1181100"/>
              <a:gd name="connsiteY17" fmla="*/ 90530 h 361992"/>
              <a:gd name="connsiteX18" fmla="*/ 1078706 w 1181100"/>
              <a:gd name="connsiteY18" fmla="*/ 133392 h 361992"/>
              <a:gd name="connsiteX19" fmla="*/ 1121568 w 1181100"/>
              <a:gd name="connsiteY19" fmla="*/ 152442 h 361992"/>
              <a:gd name="connsiteX20" fmla="*/ 1138237 w 1181100"/>
              <a:gd name="connsiteY20" fmla="*/ 164349 h 361992"/>
              <a:gd name="connsiteX21" fmla="*/ 1154906 w 1181100"/>
              <a:gd name="connsiteY21" fmla="*/ 183399 h 361992"/>
              <a:gd name="connsiteX22" fmla="*/ 1169193 w 1181100"/>
              <a:gd name="connsiteY22" fmla="*/ 209592 h 361992"/>
              <a:gd name="connsiteX23" fmla="*/ 1181100 w 1181100"/>
              <a:gd name="connsiteY23" fmla="*/ 238167 h 361992"/>
              <a:gd name="connsiteX24" fmla="*/ 1181100 w 1181100"/>
              <a:gd name="connsiteY24" fmla="*/ 266742 h 361992"/>
              <a:gd name="connsiteX25" fmla="*/ 1171575 w 1181100"/>
              <a:gd name="connsiteY25" fmla="*/ 292936 h 361992"/>
              <a:gd name="connsiteX26" fmla="*/ 1150143 w 1181100"/>
              <a:gd name="connsiteY26" fmla="*/ 316749 h 361992"/>
              <a:gd name="connsiteX27" fmla="*/ 1100137 w 1181100"/>
              <a:gd name="connsiteY27" fmla="*/ 342942 h 361992"/>
              <a:gd name="connsiteX28" fmla="*/ 1052512 w 1181100"/>
              <a:gd name="connsiteY28" fmla="*/ 361992 h 361992"/>
              <a:gd name="connsiteX29" fmla="*/ 966787 w 1181100"/>
              <a:gd name="connsiteY29" fmla="*/ 361992 h 361992"/>
              <a:gd name="connsiteX30" fmla="*/ 862012 w 1181100"/>
              <a:gd name="connsiteY30" fmla="*/ 347705 h 361992"/>
              <a:gd name="connsiteX31" fmla="*/ 738187 w 1181100"/>
              <a:gd name="connsiteY31" fmla="*/ 319130 h 36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1100" h="361992">
                <a:moveTo>
                  <a:pt x="738187" y="319130"/>
                </a:moveTo>
                <a:lnTo>
                  <a:pt x="571500" y="271505"/>
                </a:lnTo>
                <a:lnTo>
                  <a:pt x="421481" y="221499"/>
                </a:lnTo>
                <a:lnTo>
                  <a:pt x="276225" y="164349"/>
                </a:lnTo>
                <a:lnTo>
                  <a:pt x="121443" y="100055"/>
                </a:lnTo>
                <a:lnTo>
                  <a:pt x="33337" y="59574"/>
                </a:lnTo>
                <a:lnTo>
                  <a:pt x="14287" y="50049"/>
                </a:lnTo>
                <a:lnTo>
                  <a:pt x="2381" y="38142"/>
                </a:lnTo>
                <a:lnTo>
                  <a:pt x="0" y="26236"/>
                </a:lnTo>
                <a:lnTo>
                  <a:pt x="2381" y="14330"/>
                </a:lnTo>
                <a:lnTo>
                  <a:pt x="26193" y="2424"/>
                </a:lnTo>
                <a:cubicBezTo>
                  <a:pt x="72230" y="0"/>
                  <a:pt x="56335" y="42"/>
                  <a:pt x="73818" y="42"/>
                </a:cubicBezTo>
                <a:lnTo>
                  <a:pt x="226218" y="19092"/>
                </a:lnTo>
                <a:lnTo>
                  <a:pt x="397668" y="30999"/>
                </a:lnTo>
                <a:lnTo>
                  <a:pt x="561975" y="42905"/>
                </a:lnTo>
                <a:lnTo>
                  <a:pt x="864393" y="50049"/>
                </a:lnTo>
                <a:lnTo>
                  <a:pt x="897731" y="59574"/>
                </a:lnTo>
                <a:lnTo>
                  <a:pt x="983456" y="90530"/>
                </a:lnTo>
                <a:lnTo>
                  <a:pt x="1078706" y="133392"/>
                </a:lnTo>
                <a:lnTo>
                  <a:pt x="1121568" y="152442"/>
                </a:lnTo>
                <a:lnTo>
                  <a:pt x="1138237" y="164349"/>
                </a:lnTo>
                <a:lnTo>
                  <a:pt x="1154906" y="183399"/>
                </a:lnTo>
                <a:lnTo>
                  <a:pt x="1169193" y="209592"/>
                </a:lnTo>
                <a:lnTo>
                  <a:pt x="1181100" y="238167"/>
                </a:lnTo>
                <a:lnTo>
                  <a:pt x="1181100" y="266742"/>
                </a:lnTo>
                <a:lnTo>
                  <a:pt x="1171575" y="292936"/>
                </a:lnTo>
                <a:lnTo>
                  <a:pt x="1150143" y="316749"/>
                </a:lnTo>
                <a:lnTo>
                  <a:pt x="1100137" y="342942"/>
                </a:lnTo>
                <a:lnTo>
                  <a:pt x="1052512" y="361992"/>
                </a:lnTo>
                <a:lnTo>
                  <a:pt x="966787" y="361992"/>
                </a:lnTo>
                <a:lnTo>
                  <a:pt x="862012" y="347705"/>
                </a:lnTo>
                <a:lnTo>
                  <a:pt x="738187" y="3191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6D61436-7EB1-7546-B9B5-0634B9C944AE}"/>
              </a:ext>
            </a:extLst>
          </p:cNvPr>
          <p:cNvSpPr/>
          <p:nvPr/>
        </p:nvSpPr>
        <p:spPr>
          <a:xfrm>
            <a:off x="3844925" y="2174875"/>
            <a:ext cx="3441700" cy="677863"/>
          </a:xfrm>
          <a:custGeom>
            <a:avLst/>
            <a:gdLst>
              <a:gd name="connsiteX0" fmla="*/ 2281673 w 3441260"/>
              <a:gd name="connsiteY0" fmla="*/ 346145 h 677868"/>
              <a:gd name="connsiteX1" fmla="*/ 1802839 w 3441260"/>
              <a:gd name="connsiteY1" fmla="*/ 386529 h 677868"/>
              <a:gd name="connsiteX2" fmla="*/ 1448041 w 3441260"/>
              <a:gd name="connsiteY2" fmla="*/ 432681 h 677868"/>
              <a:gd name="connsiteX3" fmla="*/ 1217277 w 3441260"/>
              <a:gd name="connsiteY3" fmla="*/ 467296 h 677868"/>
              <a:gd name="connsiteX4" fmla="*/ 865363 w 3441260"/>
              <a:gd name="connsiteY4" fmla="*/ 536525 h 677868"/>
              <a:gd name="connsiteX5" fmla="*/ 585562 w 3441260"/>
              <a:gd name="connsiteY5" fmla="*/ 605754 h 677868"/>
              <a:gd name="connsiteX6" fmla="*/ 530756 w 3441260"/>
              <a:gd name="connsiteY6" fmla="*/ 634599 h 677868"/>
              <a:gd name="connsiteX7" fmla="*/ 475950 w 3441260"/>
              <a:gd name="connsiteY7" fmla="*/ 657676 h 677868"/>
              <a:gd name="connsiteX8" fmla="*/ 438451 w 3441260"/>
              <a:gd name="connsiteY8" fmla="*/ 669214 h 677868"/>
              <a:gd name="connsiteX9" fmla="*/ 383644 w 3441260"/>
              <a:gd name="connsiteY9" fmla="*/ 677868 h 677868"/>
              <a:gd name="connsiteX10" fmla="*/ 349030 w 3441260"/>
              <a:gd name="connsiteY10" fmla="*/ 674983 h 677868"/>
              <a:gd name="connsiteX11" fmla="*/ 305762 w 3441260"/>
              <a:gd name="connsiteY11" fmla="*/ 660560 h 677868"/>
              <a:gd name="connsiteX12" fmla="*/ 256725 w 3441260"/>
              <a:gd name="connsiteY12" fmla="*/ 640369 h 677868"/>
              <a:gd name="connsiteX13" fmla="*/ 224995 w 3441260"/>
              <a:gd name="connsiteY13" fmla="*/ 617292 h 677868"/>
              <a:gd name="connsiteX14" fmla="*/ 164419 w 3441260"/>
              <a:gd name="connsiteY14" fmla="*/ 565370 h 677868"/>
              <a:gd name="connsiteX15" fmla="*/ 109613 w 3441260"/>
              <a:gd name="connsiteY15" fmla="*/ 499026 h 677868"/>
              <a:gd name="connsiteX16" fmla="*/ 46153 w 3441260"/>
              <a:gd name="connsiteY16" fmla="*/ 400952 h 677868"/>
              <a:gd name="connsiteX17" fmla="*/ 11538 w 3441260"/>
              <a:gd name="connsiteY17" fmla="*/ 331723 h 677868"/>
              <a:gd name="connsiteX18" fmla="*/ 0 w 3441260"/>
              <a:gd name="connsiteY18" fmla="*/ 302877 h 677868"/>
              <a:gd name="connsiteX19" fmla="*/ 0 w 3441260"/>
              <a:gd name="connsiteY19" fmla="*/ 288454 h 677868"/>
              <a:gd name="connsiteX20" fmla="*/ 5769 w 3441260"/>
              <a:gd name="connsiteY20" fmla="*/ 268263 h 677868"/>
              <a:gd name="connsiteX21" fmla="*/ 23077 w 3441260"/>
              <a:gd name="connsiteY21" fmla="*/ 265378 h 677868"/>
              <a:gd name="connsiteX22" fmla="*/ 49037 w 3441260"/>
              <a:gd name="connsiteY22" fmla="*/ 274032 h 677868"/>
              <a:gd name="connsiteX23" fmla="*/ 83652 w 3441260"/>
              <a:gd name="connsiteY23" fmla="*/ 302877 h 677868"/>
              <a:gd name="connsiteX24" fmla="*/ 118267 w 3441260"/>
              <a:gd name="connsiteY24" fmla="*/ 337492 h 677868"/>
              <a:gd name="connsiteX25" fmla="*/ 164419 w 3441260"/>
              <a:gd name="connsiteY25" fmla="*/ 366337 h 677868"/>
              <a:gd name="connsiteX26" fmla="*/ 227879 w 3441260"/>
              <a:gd name="connsiteY26" fmla="*/ 398067 h 677868"/>
              <a:gd name="connsiteX27" fmla="*/ 343261 w 3441260"/>
              <a:gd name="connsiteY27" fmla="*/ 432681 h 677868"/>
              <a:gd name="connsiteX28" fmla="*/ 715367 w 3441260"/>
              <a:gd name="connsiteY28" fmla="*/ 363452 h 677868"/>
              <a:gd name="connsiteX29" fmla="*/ 1318236 w 3441260"/>
              <a:gd name="connsiteY29" fmla="*/ 265378 h 677868"/>
              <a:gd name="connsiteX30" fmla="*/ 1973027 w 3441260"/>
              <a:gd name="connsiteY30" fmla="*/ 175957 h 677868"/>
              <a:gd name="connsiteX31" fmla="*/ 2417247 w 3441260"/>
              <a:gd name="connsiteY31" fmla="*/ 121151 h 677868"/>
              <a:gd name="connsiteX32" fmla="*/ 2671087 w 3441260"/>
              <a:gd name="connsiteY32" fmla="*/ 89421 h 677868"/>
              <a:gd name="connsiteX33" fmla="*/ 2907619 w 3441260"/>
              <a:gd name="connsiteY33" fmla="*/ 0 h 677868"/>
              <a:gd name="connsiteX34" fmla="*/ 3014347 w 3441260"/>
              <a:gd name="connsiteY34" fmla="*/ 11538 h 677868"/>
              <a:gd name="connsiteX35" fmla="*/ 3086461 w 3441260"/>
              <a:gd name="connsiteY35" fmla="*/ 23076 h 677868"/>
              <a:gd name="connsiteX36" fmla="*/ 3155690 w 3441260"/>
              <a:gd name="connsiteY36" fmla="*/ 46153 h 677868"/>
              <a:gd name="connsiteX37" fmla="*/ 3227803 w 3441260"/>
              <a:gd name="connsiteY37" fmla="*/ 77883 h 677868"/>
              <a:gd name="connsiteX38" fmla="*/ 3279725 w 3441260"/>
              <a:gd name="connsiteY38" fmla="*/ 106728 h 677868"/>
              <a:gd name="connsiteX39" fmla="*/ 3334531 w 3441260"/>
              <a:gd name="connsiteY39" fmla="*/ 147112 h 677868"/>
              <a:gd name="connsiteX40" fmla="*/ 3380684 w 3441260"/>
              <a:gd name="connsiteY40" fmla="*/ 187495 h 677868"/>
              <a:gd name="connsiteX41" fmla="*/ 3421068 w 3441260"/>
              <a:gd name="connsiteY41" fmla="*/ 227879 h 677868"/>
              <a:gd name="connsiteX42" fmla="*/ 3435490 w 3441260"/>
              <a:gd name="connsiteY42" fmla="*/ 262493 h 677868"/>
              <a:gd name="connsiteX43" fmla="*/ 3441260 w 3441260"/>
              <a:gd name="connsiteY43" fmla="*/ 297108 h 677868"/>
              <a:gd name="connsiteX44" fmla="*/ 3426837 w 3441260"/>
              <a:gd name="connsiteY44" fmla="*/ 325953 h 677868"/>
              <a:gd name="connsiteX45" fmla="*/ 3392222 w 3441260"/>
              <a:gd name="connsiteY45" fmla="*/ 343261 h 677868"/>
              <a:gd name="connsiteX46" fmla="*/ 3357608 w 3441260"/>
              <a:gd name="connsiteY46" fmla="*/ 357683 h 677868"/>
              <a:gd name="connsiteX47" fmla="*/ 3271072 w 3441260"/>
              <a:gd name="connsiteY47" fmla="*/ 354799 h 677868"/>
              <a:gd name="connsiteX48" fmla="*/ 3129729 w 3441260"/>
              <a:gd name="connsiteY48" fmla="*/ 340376 h 677868"/>
              <a:gd name="connsiteX49" fmla="*/ 2875889 w 3441260"/>
              <a:gd name="connsiteY49" fmla="*/ 320184 h 677868"/>
              <a:gd name="connsiteX50" fmla="*/ 2650895 w 3441260"/>
              <a:gd name="connsiteY50" fmla="*/ 320184 h 677868"/>
              <a:gd name="connsiteX51" fmla="*/ 2281673 w 3441260"/>
              <a:gd name="connsiteY51" fmla="*/ 346145 h 67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41260" h="677868">
                <a:moveTo>
                  <a:pt x="2281673" y="346145"/>
                </a:moveTo>
                <a:lnTo>
                  <a:pt x="1802839" y="386529"/>
                </a:lnTo>
                <a:lnTo>
                  <a:pt x="1448041" y="432681"/>
                </a:lnTo>
                <a:lnTo>
                  <a:pt x="1217277" y="467296"/>
                </a:lnTo>
                <a:lnTo>
                  <a:pt x="865363" y="536525"/>
                </a:lnTo>
                <a:lnTo>
                  <a:pt x="585562" y="605754"/>
                </a:lnTo>
                <a:lnTo>
                  <a:pt x="530756" y="634599"/>
                </a:lnTo>
                <a:lnTo>
                  <a:pt x="475950" y="657676"/>
                </a:lnTo>
                <a:lnTo>
                  <a:pt x="438451" y="669214"/>
                </a:lnTo>
                <a:lnTo>
                  <a:pt x="383644" y="677868"/>
                </a:lnTo>
                <a:lnTo>
                  <a:pt x="349030" y="674983"/>
                </a:lnTo>
                <a:lnTo>
                  <a:pt x="305762" y="660560"/>
                </a:lnTo>
                <a:lnTo>
                  <a:pt x="256725" y="640369"/>
                </a:lnTo>
                <a:lnTo>
                  <a:pt x="224995" y="617292"/>
                </a:lnTo>
                <a:lnTo>
                  <a:pt x="164419" y="565370"/>
                </a:lnTo>
                <a:lnTo>
                  <a:pt x="109613" y="499026"/>
                </a:lnTo>
                <a:lnTo>
                  <a:pt x="46153" y="400952"/>
                </a:lnTo>
                <a:lnTo>
                  <a:pt x="11538" y="331723"/>
                </a:lnTo>
                <a:lnTo>
                  <a:pt x="0" y="302877"/>
                </a:lnTo>
                <a:lnTo>
                  <a:pt x="0" y="288454"/>
                </a:lnTo>
                <a:lnTo>
                  <a:pt x="5769" y="268263"/>
                </a:lnTo>
                <a:lnTo>
                  <a:pt x="23077" y="265378"/>
                </a:lnTo>
                <a:lnTo>
                  <a:pt x="49037" y="274032"/>
                </a:lnTo>
                <a:lnTo>
                  <a:pt x="83652" y="302877"/>
                </a:lnTo>
                <a:lnTo>
                  <a:pt x="118267" y="337492"/>
                </a:lnTo>
                <a:lnTo>
                  <a:pt x="164419" y="366337"/>
                </a:lnTo>
                <a:lnTo>
                  <a:pt x="227879" y="398067"/>
                </a:lnTo>
                <a:lnTo>
                  <a:pt x="343261" y="432681"/>
                </a:lnTo>
                <a:lnTo>
                  <a:pt x="715367" y="363452"/>
                </a:lnTo>
                <a:lnTo>
                  <a:pt x="1318236" y="265378"/>
                </a:lnTo>
                <a:lnTo>
                  <a:pt x="1973027" y="175957"/>
                </a:lnTo>
                <a:lnTo>
                  <a:pt x="2417247" y="121151"/>
                </a:lnTo>
                <a:lnTo>
                  <a:pt x="2671087" y="89421"/>
                </a:lnTo>
                <a:lnTo>
                  <a:pt x="2907619" y="0"/>
                </a:lnTo>
                <a:lnTo>
                  <a:pt x="3014347" y="11538"/>
                </a:lnTo>
                <a:lnTo>
                  <a:pt x="3086461" y="23076"/>
                </a:lnTo>
                <a:lnTo>
                  <a:pt x="3155690" y="46153"/>
                </a:lnTo>
                <a:lnTo>
                  <a:pt x="3227803" y="77883"/>
                </a:lnTo>
                <a:lnTo>
                  <a:pt x="3279725" y="106728"/>
                </a:lnTo>
                <a:lnTo>
                  <a:pt x="3334531" y="147112"/>
                </a:lnTo>
                <a:lnTo>
                  <a:pt x="3380684" y="187495"/>
                </a:lnTo>
                <a:lnTo>
                  <a:pt x="3421068" y="227879"/>
                </a:lnTo>
                <a:lnTo>
                  <a:pt x="3435490" y="262493"/>
                </a:lnTo>
                <a:lnTo>
                  <a:pt x="3441260" y="297108"/>
                </a:lnTo>
                <a:lnTo>
                  <a:pt x="3426837" y="325953"/>
                </a:lnTo>
                <a:lnTo>
                  <a:pt x="3392222" y="343261"/>
                </a:lnTo>
                <a:lnTo>
                  <a:pt x="3357608" y="357683"/>
                </a:lnTo>
                <a:lnTo>
                  <a:pt x="3271072" y="354799"/>
                </a:lnTo>
                <a:lnTo>
                  <a:pt x="3129729" y="340376"/>
                </a:lnTo>
                <a:lnTo>
                  <a:pt x="2875889" y="320184"/>
                </a:lnTo>
                <a:lnTo>
                  <a:pt x="2650895" y="320184"/>
                </a:lnTo>
                <a:lnTo>
                  <a:pt x="2281673" y="34614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2DDABEC-707E-8149-9EBE-F3AE036C707F}"/>
              </a:ext>
            </a:extLst>
          </p:cNvPr>
          <p:cNvSpPr/>
          <p:nvPr/>
        </p:nvSpPr>
        <p:spPr>
          <a:xfrm>
            <a:off x="4572000" y="2957513"/>
            <a:ext cx="1847850" cy="450850"/>
          </a:xfrm>
          <a:custGeom>
            <a:avLst/>
            <a:gdLst>
              <a:gd name="connsiteX0" fmla="*/ 1157288 w 1847850"/>
              <a:gd name="connsiteY0" fmla="*/ 285750 h 450056"/>
              <a:gd name="connsiteX1" fmla="*/ 816769 w 1847850"/>
              <a:gd name="connsiteY1" fmla="*/ 333375 h 450056"/>
              <a:gd name="connsiteX2" fmla="*/ 578644 w 1847850"/>
              <a:gd name="connsiteY2" fmla="*/ 381000 h 450056"/>
              <a:gd name="connsiteX3" fmla="*/ 421481 w 1847850"/>
              <a:gd name="connsiteY3" fmla="*/ 419100 h 450056"/>
              <a:gd name="connsiteX4" fmla="*/ 319088 w 1847850"/>
              <a:gd name="connsiteY4" fmla="*/ 450056 h 450056"/>
              <a:gd name="connsiteX5" fmla="*/ 297656 w 1847850"/>
              <a:gd name="connsiteY5" fmla="*/ 445293 h 450056"/>
              <a:gd name="connsiteX6" fmla="*/ 252413 w 1847850"/>
              <a:gd name="connsiteY6" fmla="*/ 419100 h 450056"/>
              <a:gd name="connsiteX7" fmla="*/ 133350 w 1847850"/>
              <a:gd name="connsiteY7" fmla="*/ 342900 h 450056"/>
              <a:gd name="connsiteX8" fmla="*/ 61913 w 1847850"/>
              <a:gd name="connsiteY8" fmla="*/ 283368 h 450056"/>
              <a:gd name="connsiteX9" fmla="*/ 30956 w 1847850"/>
              <a:gd name="connsiteY9" fmla="*/ 252412 h 450056"/>
              <a:gd name="connsiteX10" fmla="*/ 16669 w 1847850"/>
              <a:gd name="connsiteY10" fmla="*/ 233362 h 450056"/>
              <a:gd name="connsiteX11" fmla="*/ 4763 w 1847850"/>
              <a:gd name="connsiteY11" fmla="*/ 214312 h 450056"/>
              <a:gd name="connsiteX12" fmla="*/ 0 w 1847850"/>
              <a:gd name="connsiteY12" fmla="*/ 190500 h 450056"/>
              <a:gd name="connsiteX13" fmla="*/ 7144 w 1847850"/>
              <a:gd name="connsiteY13" fmla="*/ 171450 h 450056"/>
              <a:gd name="connsiteX14" fmla="*/ 23813 w 1847850"/>
              <a:gd name="connsiteY14" fmla="*/ 166687 h 450056"/>
              <a:gd name="connsiteX15" fmla="*/ 54769 w 1847850"/>
              <a:gd name="connsiteY15" fmla="*/ 173831 h 450056"/>
              <a:gd name="connsiteX16" fmla="*/ 102394 w 1847850"/>
              <a:gd name="connsiteY16" fmla="*/ 192881 h 450056"/>
              <a:gd name="connsiteX17" fmla="*/ 169069 w 1847850"/>
              <a:gd name="connsiteY17" fmla="*/ 207168 h 450056"/>
              <a:gd name="connsiteX18" fmla="*/ 235744 w 1847850"/>
              <a:gd name="connsiteY18" fmla="*/ 216693 h 450056"/>
              <a:gd name="connsiteX19" fmla="*/ 314325 w 1847850"/>
              <a:gd name="connsiteY19" fmla="*/ 223837 h 450056"/>
              <a:gd name="connsiteX20" fmla="*/ 385763 w 1847850"/>
              <a:gd name="connsiteY20" fmla="*/ 226218 h 450056"/>
              <a:gd name="connsiteX21" fmla="*/ 514350 w 1847850"/>
              <a:gd name="connsiteY21" fmla="*/ 214312 h 450056"/>
              <a:gd name="connsiteX22" fmla="*/ 783431 w 1847850"/>
              <a:gd name="connsiteY22" fmla="*/ 183356 h 450056"/>
              <a:gd name="connsiteX23" fmla="*/ 988219 w 1847850"/>
              <a:gd name="connsiteY23" fmla="*/ 150018 h 450056"/>
              <a:gd name="connsiteX24" fmla="*/ 1193006 w 1847850"/>
              <a:gd name="connsiteY24" fmla="*/ 104775 h 450056"/>
              <a:gd name="connsiteX25" fmla="*/ 1312069 w 1847850"/>
              <a:gd name="connsiteY25" fmla="*/ 71437 h 450056"/>
              <a:gd name="connsiteX26" fmla="*/ 1340644 w 1847850"/>
              <a:gd name="connsiteY26" fmla="*/ 40481 h 450056"/>
              <a:gd name="connsiteX27" fmla="*/ 1381125 w 1847850"/>
              <a:gd name="connsiteY27" fmla="*/ 14287 h 450056"/>
              <a:gd name="connsiteX28" fmla="*/ 1426369 w 1847850"/>
              <a:gd name="connsiteY28" fmla="*/ 0 h 450056"/>
              <a:gd name="connsiteX29" fmla="*/ 1452563 w 1847850"/>
              <a:gd name="connsiteY29" fmla="*/ 0 h 450056"/>
              <a:gd name="connsiteX30" fmla="*/ 1512094 w 1847850"/>
              <a:gd name="connsiteY30" fmla="*/ 19050 h 450056"/>
              <a:gd name="connsiteX31" fmla="*/ 1604963 w 1847850"/>
              <a:gd name="connsiteY31" fmla="*/ 52387 h 450056"/>
              <a:gd name="connsiteX32" fmla="*/ 1695450 w 1847850"/>
              <a:gd name="connsiteY32" fmla="*/ 92868 h 450056"/>
              <a:gd name="connsiteX33" fmla="*/ 1776413 w 1847850"/>
              <a:gd name="connsiteY33" fmla="*/ 133350 h 450056"/>
              <a:gd name="connsiteX34" fmla="*/ 1809750 w 1847850"/>
              <a:gd name="connsiteY34" fmla="*/ 159543 h 450056"/>
              <a:gd name="connsiteX35" fmla="*/ 1840706 w 1847850"/>
              <a:gd name="connsiteY35" fmla="*/ 192881 h 450056"/>
              <a:gd name="connsiteX36" fmla="*/ 1847850 w 1847850"/>
              <a:gd name="connsiteY36" fmla="*/ 211931 h 450056"/>
              <a:gd name="connsiteX37" fmla="*/ 1843088 w 1847850"/>
              <a:gd name="connsiteY37" fmla="*/ 238125 h 450056"/>
              <a:gd name="connsiteX38" fmla="*/ 1826419 w 1847850"/>
              <a:gd name="connsiteY38" fmla="*/ 264318 h 450056"/>
              <a:gd name="connsiteX39" fmla="*/ 1783556 w 1847850"/>
              <a:gd name="connsiteY39" fmla="*/ 290512 h 450056"/>
              <a:gd name="connsiteX40" fmla="*/ 1662113 w 1847850"/>
              <a:gd name="connsiteY40" fmla="*/ 280987 h 450056"/>
              <a:gd name="connsiteX41" fmla="*/ 1490663 w 1847850"/>
              <a:gd name="connsiteY41" fmla="*/ 269081 h 450056"/>
              <a:gd name="connsiteX42" fmla="*/ 1312069 w 1847850"/>
              <a:gd name="connsiteY42" fmla="*/ 273843 h 450056"/>
              <a:gd name="connsiteX43" fmla="*/ 1157288 w 1847850"/>
              <a:gd name="connsiteY43" fmla="*/ 285750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47850" h="450056">
                <a:moveTo>
                  <a:pt x="1157288" y="285750"/>
                </a:moveTo>
                <a:lnTo>
                  <a:pt x="816769" y="333375"/>
                </a:lnTo>
                <a:lnTo>
                  <a:pt x="578644" y="381000"/>
                </a:lnTo>
                <a:lnTo>
                  <a:pt x="421481" y="419100"/>
                </a:lnTo>
                <a:lnTo>
                  <a:pt x="319088" y="450056"/>
                </a:lnTo>
                <a:lnTo>
                  <a:pt x="297656" y="445293"/>
                </a:lnTo>
                <a:lnTo>
                  <a:pt x="252413" y="419100"/>
                </a:lnTo>
                <a:lnTo>
                  <a:pt x="133350" y="342900"/>
                </a:lnTo>
                <a:lnTo>
                  <a:pt x="61913" y="283368"/>
                </a:lnTo>
                <a:lnTo>
                  <a:pt x="30956" y="252412"/>
                </a:lnTo>
                <a:lnTo>
                  <a:pt x="16669" y="233362"/>
                </a:lnTo>
                <a:lnTo>
                  <a:pt x="4763" y="214312"/>
                </a:lnTo>
                <a:lnTo>
                  <a:pt x="0" y="190500"/>
                </a:lnTo>
                <a:lnTo>
                  <a:pt x="7144" y="171450"/>
                </a:lnTo>
                <a:lnTo>
                  <a:pt x="23813" y="166687"/>
                </a:lnTo>
                <a:lnTo>
                  <a:pt x="54769" y="173831"/>
                </a:lnTo>
                <a:lnTo>
                  <a:pt x="102394" y="192881"/>
                </a:lnTo>
                <a:lnTo>
                  <a:pt x="169069" y="207168"/>
                </a:lnTo>
                <a:lnTo>
                  <a:pt x="235744" y="216693"/>
                </a:lnTo>
                <a:lnTo>
                  <a:pt x="314325" y="223837"/>
                </a:lnTo>
                <a:lnTo>
                  <a:pt x="385763" y="226218"/>
                </a:lnTo>
                <a:lnTo>
                  <a:pt x="514350" y="214312"/>
                </a:lnTo>
                <a:lnTo>
                  <a:pt x="783431" y="183356"/>
                </a:lnTo>
                <a:lnTo>
                  <a:pt x="988219" y="150018"/>
                </a:lnTo>
                <a:lnTo>
                  <a:pt x="1193006" y="104775"/>
                </a:lnTo>
                <a:lnTo>
                  <a:pt x="1312069" y="71437"/>
                </a:lnTo>
                <a:lnTo>
                  <a:pt x="1340644" y="40481"/>
                </a:lnTo>
                <a:lnTo>
                  <a:pt x="1381125" y="14287"/>
                </a:lnTo>
                <a:lnTo>
                  <a:pt x="1426369" y="0"/>
                </a:lnTo>
                <a:lnTo>
                  <a:pt x="1452563" y="0"/>
                </a:lnTo>
                <a:lnTo>
                  <a:pt x="1512094" y="19050"/>
                </a:lnTo>
                <a:lnTo>
                  <a:pt x="1604963" y="52387"/>
                </a:lnTo>
                <a:lnTo>
                  <a:pt x="1695450" y="92868"/>
                </a:lnTo>
                <a:lnTo>
                  <a:pt x="1776413" y="133350"/>
                </a:lnTo>
                <a:lnTo>
                  <a:pt x="1809750" y="159543"/>
                </a:lnTo>
                <a:lnTo>
                  <a:pt x="1840706" y="192881"/>
                </a:lnTo>
                <a:lnTo>
                  <a:pt x="1847850" y="211931"/>
                </a:lnTo>
                <a:lnTo>
                  <a:pt x="1843088" y="238125"/>
                </a:lnTo>
                <a:lnTo>
                  <a:pt x="1826419" y="264318"/>
                </a:lnTo>
                <a:lnTo>
                  <a:pt x="1783556" y="290512"/>
                </a:lnTo>
                <a:lnTo>
                  <a:pt x="1662113" y="280987"/>
                </a:lnTo>
                <a:lnTo>
                  <a:pt x="1490663" y="269081"/>
                </a:lnTo>
                <a:lnTo>
                  <a:pt x="1312069" y="273843"/>
                </a:lnTo>
                <a:lnTo>
                  <a:pt x="1157288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1790392-3081-264E-9AAD-AE5E4D292B09}"/>
              </a:ext>
            </a:extLst>
          </p:cNvPr>
          <p:cNvSpPr/>
          <p:nvPr/>
        </p:nvSpPr>
        <p:spPr>
          <a:xfrm>
            <a:off x="4629150" y="3695700"/>
            <a:ext cx="1712913" cy="423863"/>
          </a:xfrm>
          <a:custGeom>
            <a:avLst/>
            <a:gdLst>
              <a:gd name="connsiteX0" fmla="*/ 1047750 w 1712119"/>
              <a:gd name="connsiteY0" fmla="*/ 278606 h 423863"/>
              <a:gd name="connsiteX1" fmla="*/ 735806 w 1712119"/>
              <a:gd name="connsiteY1" fmla="*/ 321469 h 423863"/>
              <a:gd name="connsiteX2" fmla="*/ 526256 w 1712119"/>
              <a:gd name="connsiteY2" fmla="*/ 359569 h 423863"/>
              <a:gd name="connsiteX3" fmla="*/ 376238 w 1712119"/>
              <a:gd name="connsiteY3" fmla="*/ 397669 h 423863"/>
              <a:gd name="connsiteX4" fmla="*/ 300038 w 1712119"/>
              <a:gd name="connsiteY4" fmla="*/ 423863 h 423863"/>
              <a:gd name="connsiteX5" fmla="*/ 271463 w 1712119"/>
              <a:gd name="connsiteY5" fmla="*/ 414338 h 423863"/>
              <a:gd name="connsiteX6" fmla="*/ 200025 w 1712119"/>
              <a:gd name="connsiteY6" fmla="*/ 366713 h 423863"/>
              <a:gd name="connsiteX7" fmla="*/ 138113 w 1712119"/>
              <a:gd name="connsiteY7" fmla="*/ 319088 h 423863"/>
              <a:gd name="connsiteX8" fmla="*/ 69056 w 1712119"/>
              <a:gd name="connsiteY8" fmla="*/ 254794 h 423863"/>
              <a:gd name="connsiteX9" fmla="*/ 30956 w 1712119"/>
              <a:gd name="connsiteY9" fmla="*/ 216694 h 423863"/>
              <a:gd name="connsiteX10" fmla="*/ 7144 w 1712119"/>
              <a:gd name="connsiteY10" fmla="*/ 185738 h 423863"/>
              <a:gd name="connsiteX11" fmla="*/ 0 w 1712119"/>
              <a:gd name="connsiteY11" fmla="*/ 164306 h 423863"/>
              <a:gd name="connsiteX12" fmla="*/ 0 w 1712119"/>
              <a:gd name="connsiteY12" fmla="*/ 142875 h 423863"/>
              <a:gd name="connsiteX13" fmla="*/ 7144 w 1712119"/>
              <a:gd name="connsiteY13" fmla="*/ 133350 h 423863"/>
              <a:gd name="connsiteX14" fmla="*/ 30956 w 1712119"/>
              <a:gd name="connsiteY14" fmla="*/ 128588 h 423863"/>
              <a:gd name="connsiteX15" fmla="*/ 71438 w 1712119"/>
              <a:gd name="connsiteY15" fmla="*/ 142875 h 423863"/>
              <a:gd name="connsiteX16" fmla="*/ 166688 w 1712119"/>
              <a:gd name="connsiteY16" fmla="*/ 176213 h 423863"/>
              <a:gd name="connsiteX17" fmla="*/ 266700 w 1712119"/>
              <a:gd name="connsiteY17" fmla="*/ 200025 h 423863"/>
              <a:gd name="connsiteX18" fmla="*/ 364331 w 1712119"/>
              <a:gd name="connsiteY18" fmla="*/ 209550 h 423863"/>
              <a:gd name="connsiteX19" fmla="*/ 466725 w 1712119"/>
              <a:gd name="connsiteY19" fmla="*/ 202406 h 423863"/>
              <a:gd name="connsiteX20" fmla="*/ 707231 w 1712119"/>
              <a:gd name="connsiteY20" fmla="*/ 169069 h 423863"/>
              <a:gd name="connsiteX21" fmla="*/ 1004888 w 1712119"/>
              <a:gd name="connsiteY21" fmla="*/ 116681 h 423863"/>
              <a:gd name="connsiteX22" fmla="*/ 1216819 w 1712119"/>
              <a:gd name="connsiteY22" fmla="*/ 64294 h 423863"/>
              <a:gd name="connsiteX23" fmla="*/ 1262063 w 1712119"/>
              <a:gd name="connsiteY23" fmla="*/ 38100 h 423863"/>
              <a:gd name="connsiteX24" fmla="*/ 1307306 w 1712119"/>
              <a:gd name="connsiteY24" fmla="*/ 19050 h 423863"/>
              <a:gd name="connsiteX25" fmla="*/ 1366838 w 1712119"/>
              <a:gd name="connsiteY25" fmla="*/ 0 h 423863"/>
              <a:gd name="connsiteX26" fmla="*/ 1433513 w 1712119"/>
              <a:gd name="connsiteY26" fmla="*/ 21431 h 423863"/>
              <a:gd name="connsiteX27" fmla="*/ 1540669 w 1712119"/>
              <a:gd name="connsiteY27" fmla="*/ 57150 h 423863"/>
              <a:gd name="connsiteX28" fmla="*/ 1633538 w 1712119"/>
              <a:gd name="connsiteY28" fmla="*/ 92869 h 423863"/>
              <a:gd name="connsiteX29" fmla="*/ 1662113 w 1712119"/>
              <a:gd name="connsiteY29" fmla="*/ 111919 h 423863"/>
              <a:gd name="connsiteX30" fmla="*/ 1695450 w 1712119"/>
              <a:gd name="connsiteY30" fmla="*/ 142875 h 423863"/>
              <a:gd name="connsiteX31" fmla="*/ 1707356 w 1712119"/>
              <a:gd name="connsiteY31" fmla="*/ 169069 h 423863"/>
              <a:gd name="connsiteX32" fmla="*/ 1712119 w 1712119"/>
              <a:gd name="connsiteY32" fmla="*/ 185738 h 423863"/>
              <a:gd name="connsiteX33" fmla="*/ 1712119 w 1712119"/>
              <a:gd name="connsiteY33" fmla="*/ 209550 h 423863"/>
              <a:gd name="connsiteX34" fmla="*/ 1702594 w 1712119"/>
              <a:gd name="connsiteY34" fmla="*/ 226219 h 423863"/>
              <a:gd name="connsiteX35" fmla="*/ 1664494 w 1712119"/>
              <a:gd name="connsiteY35" fmla="*/ 240506 h 423863"/>
              <a:gd name="connsiteX36" fmla="*/ 1590675 w 1712119"/>
              <a:gd name="connsiteY36" fmla="*/ 245269 h 423863"/>
              <a:gd name="connsiteX37" fmla="*/ 1402556 w 1712119"/>
              <a:gd name="connsiteY37" fmla="*/ 252413 h 423863"/>
              <a:gd name="connsiteX38" fmla="*/ 1047750 w 1712119"/>
              <a:gd name="connsiteY38" fmla="*/ 278606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12119" h="423863">
                <a:moveTo>
                  <a:pt x="1047750" y="278606"/>
                </a:moveTo>
                <a:lnTo>
                  <a:pt x="735806" y="321469"/>
                </a:lnTo>
                <a:lnTo>
                  <a:pt x="526256" y="359569"/>
                </a:lnTo>
                <a:lnTo>
                  <a:pt x="376238" y="397669"/>
                </a:lnTo>
                <a:lnTo>
                  <a:pt x="300038" y="423863"/>
                </a:lnTo>
                <a:lnTo>
                  <a:pt x="271463" y="414338"/>
                </a:lnTo>
                <a:lnTo>
                  <a:pt x="200025" y="366713"/>
                </a:lnTo>
                <a:lnTo>
                  <a:pt x="138113" y="319088"/>
                </a:lnTo>
                <a:lnTo>
                  <a:pt x="69056" y="254794"/>
                </a:lnTo>
                <a:lnTo>
                  <a:pt x="30956" y="216694"/>
                </a:lnTo>
                <a:lnTo>
                  <a:pt x="7144" y="185738"/>
                </a:lnTo>
                <a:lnTo>
                  <a:pt x="0" y="164306"/>
                </a:lnTo>
                <a:lnTo>
                  <a:pt x="0" y="142875"/>
                </a:lnTo>
                <a:lnTo>
                  <a:pt x="7144" y="133350"/>
                </a:lnTo>
                <a:lnTo>
                  <a:pt x="30956" y="128588"/>
                </a:lnTo>
                <a:lnTo>
                  <a:pt x="71438" y="142875"/>
                </a:lnTo>
                <a:lnTo>
                  <a:pt x="166688" y="176213"/>
                </a:lnTo>
                <a:lnTo>
                  <a:pt x="266700" y="200025"/>
                </a:lnTo>
                <a:lnTo>
                  <a:pt x="364331" y="209550"/>
                </a:lnTo>
                <a:lnTo>
                  <a:pt x="466725" y="202406"/>
                </a:lnTo>
                <a:lnTo>
                  <a:pt x="707231" y="169069"/>
                </a:lnTo>
                <a:lnTo>
                  <a:pt x="1004888" y="116681"/>
                </a:lnTo>
                <a:lnTo>
                  <a:pt x="1216819" y="64294"/>
                </a:lnTo>
                <a:lnTo>
                  <a:pt x="1262063" y="38100"/>
                </a:lnTo>
                <a:lnTo>
                  <a:pt x="1307306" y="19050"/>
                </a:lnTo>
                <a:lnTo>
                  <a:pt x="1366838" y="0"/>
                </a:lnTo>
                <a:lnTo>
                  <a:pt x="1433513" y="21431"/>
                </a:lnTo>
                <a:lnTo>
                  <a:pt x="1540669" y="57150"/>
                </a:lnTo>
                <a:lnTo>
                  <a:pt x="1633538" y="92869"/>
                </a:lnTo>
                <a:lnTo>
                  <a:pt x="1662113" y="111919"/>
                </a:lnTo>
                <a:lnTo>
                  <a:pt x="1695450" y="142875"/>
                </a:lnTo>
                <a:lnTo>
                  <a:pt x="1707356" y="169069"/>
                </a:lnTo>
                <a:lnTo>
                  <a:pt x="1712119" y="185738"/>
                </a:lnTo>
                <a:lnTo>
                  <a:pt x="1712119" y="209550"/>
                </a:lnTo>
                <a:lnTo>
                  <a:pt x="1702594" y="226219"/>
                </a:lnTo>
                <a:lnTo>
                  <a:pt x="1664494" y="240506"/>
                </a:lnTo>
                <a:lnTo>
                  <a:pt x="1590675" y="245269"/>
                </a:lnTo>
                <a:lnTo>
                  <a:pt x="1402556" y="252413"/>
                </a:lnTo>
                <a:lnTo>
                  <a:pt x="1047750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E5A11EB-F9DB-C545-B6FC-F2C0A45C071D}"/>
              </a:ext>
            </a:extLst>
          </p:cNvPr>
          <p:cNvSpPr/>
          <p:nvPr/>
        </p:nvSpPr>
        <p:spPr>
          <a:xfrm>
            <a:off x="4413250" y="4591050"/>
            <a:ext cx="530225" cy="1274763"/>
          </a:xfrm>
          <a:custGeom>
            <a:avLst/>
            <a:gdLst>
              <a:gd name="connsiteX0" fmla="*/ 233363 w 531019"/>
              <a:gd name="connsiteY0" fmla="*/ 669131 h 1273969"/>
              <a:gd name="connsiteX1" fmla="*/ 195263 w 531019"/>
              <a:gd name="connsiteY1" fmla="*/ 280988 h 1273969"/>
              <a:gd name="connsiteX2" fmla="*/ 188119 w 531019"/>
              <a:gd name="connsiteY2" fmla="*/ 250031 h 1273969"/>
              <a:gd name="connsiteX3" fmla="*/ 166688 w 531019"/>
              <a:gd name="connsiteY3" fmla="*/ 211931 h 1273969"/>
              <a:gd name="connsiteX4" fmla="*/ 133350 w 531019"/>
              <a:gd name="connsiteY4" fmla="*/ 173831 h 1273969"/>
              <a:gd name="connsiteX5" fmla="*/ 95250 w 531019"/>
              <a:gd name="connsiteY5" fmla="*/ 135731 h 1273969"/>
              <a:gd name="connsiteX6" fmla="*/ 61913 w 531019"/>
              <a:gd name="connsiteY6" fmla="*/ 104775 h 1273969"/>
              <a:gd name="connsiteX7" fmla="*/ 26194 w 531019"/>
              <a:gd name="connsiteY7" fmla="*/ 76200 h 1273969"/>
              <a:gd name="connsiteX8" fmla="*/ 11907 w 531019"/>
              <a:gd name="connsiteY8" fmla="*/ 61913 h 1273969"/>
              <a:gd name="connsiteX9" fmla="*/ 0 w 531019"/>
              <a:gd name="connsiteY9" fmla="*/ 40481 h 1273969"/>
              <a:gd name="connsiteX10" fmla="*/ 0 w 531019"/>
              <a:gd name="connsiteY10" fmla="*/ 23813 h 1273969"/>
              <a:gd name="connsiteX11" fmla="*/ 7144 w 531019"/>
              <a:gd name="connsiteY11" fmla="*/ 7144 h 1273969"/>
              <a:gd name="connsiteX12" fmla="*/ 23813 w 531019"/>
              <a:gd name="connsiteY12" fmla="*/ 0 h 1273969"/>
              <a:gd name="connsiteX13" fmla="*/ 52388 w 531019"/>
              <a:gd name="connsiteY13" fmla="*/ 0 h 1273969"/>
              <a:gd name="connsiteX14" fmla="*/ 116682 w 531019"/>
              <a:gd name="connsiteY14" fmla="*/ 7144 h 1273969"/>
              <a:gd name="connsiteX15" fmla="*/ 195263 w 531019"/>
              <a:gd name="connsiteY15" fmla="*/ 26194 h 1273969"/>
              <a:gd name="connsiteX16" fmla="*/ 280988 w 531019"/>
              <a:gd name="connsiteY16" fmla="*/ 54769 h 1273969"/>
              <a:gd name="connsiteX17" fmla="*/ 371475 w 531019"/>
              <a:gd name="connsiteY17" fmla="*/ 92869 h 1273969"/>
              <a:gd name="connsiteX18" fmla="*/ 445294 w 531019"/>
              <a:gd name="connsiteY18" fmla="*/ 135731 h 1273969"/>
              <a:gd name="connsiteX19" fmla="*/ 469107 w 531019"/>
              <a:gd name="connsiteY19" fmla="*/ 154781 h 1273969"/>
              <a:gd name="connsiteX20" fmla="*/ 447675 w 531019"/>
              <a:gd name="connsiteY20" fmla="*/ 264319 h 1273969"/>
              <a:gd name="connsiteX21" fmla="*/ 478632 w 531019"/>
              <a:gd name="connsiteY21" fmla="*/ 607219 h 1273969"/>
              <a:gd name="connsiteX22" fmla="*/ 516732 w 531019"/>
              <a:gd name="connsiteY22" fmla="*/ 973931 h 1273969"/>
              <a:gd name="connsiteX23" fmla="*/ 531019 w 531019"/>
              <a:gd name="connsiteY23" fmla="*/ 1126331 h 1273969"/>
              <a:gd name="connsiteX24" fmla="*/ 523875 w 531019"/>
              <a:gd name="connsiteY24" fmla="*/ 1190625 h 1273969"/>
              <a:gd name="connsiteX25" fmla="*/ 514350 w 531019"/>
              <a:gd name="connsiteY25" fmla="*/ 1219200 h 1273969"/>
              <a:gd name="connsiteX26" fmla="*/ 495300 w 531019"/>
              <a:gd name="connsiteY26" fmla="*/ 1254919 h 1273969"/>
              <a:gd name="connsiteX27" fmla="*/ 476250 w 531019"/>
              <a:gd name="connsiteY27" fmla="*/ 1266825 h 1273969"/>
              <a:gd name="connsiteX28" fmla="*/ 457200 w 531019"/>
              <a:gd name="connsiteY28" fmla="*/ 1273969 h 1273969"/>
              <a:gd name="connsiteX29" fmla="*/ 435769 w 531019"/>
              <a:gd name="connsiteY29" fmla="*/ 1273969 h 1273969"/>
              <a:gd name="connsiteX30" fmla="*/ 390525 w 531019"/>
              <a:gd name="connsiteY30" fmla="*/ 1257300 h 1273969"/>
              <a:gd name="connsiteX31" fmla="*/ 366713 w 531019"/>
              <a:gd name="connsiteY31" fmla="*/ 1235869 h 1273969"/>
              <a:gd name="connsiteX32" fmla="*/ 333375 w 531019"/>
              <a:gd name="connsiteY32" fmla="*/ 1193006 h 1273969"/>
              <a:gd name="connsiteX33" fmla="*/ 292894 w 531019"/>
              <a:gd name="connsiteY33" fmla="*/ 1121569 h 1273969"/>
              <a:gd name="connsiteX34" fmla="*/ 266700 w 531019"/>
              <a:gd name="connsiteY34" fmla="*/ 1052513 h 1273969"/>
              <a:gd name="connsiteX35" fmla="*/ 250032 w 531019"/>
              <a:gd name="connsiteY35" fmla="*/ 871538 h 1273969"/>
              <a:gd name="connsiteX36" fmla="*/ 233363 w 531019"/>
              <a:gd name="connsiteY36" fmla="*/ 669131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1019" h="1273969">
                <a:moveTo>
                  <a:pt x="233363" y="669131"/>
                </a:moveTo>
                <a:lnTo>
                  <a:pt x="195263" y="280988"/>
                </a:lnTo>
                <a:lnTo>
                  <a:pt x="188119" y="250031"/>
                </a:lnTo>
                <a:lnTo>
                  <a:pt x="166688" y="211931"/>
                </a:lnTo>
                <a:lnTo>
                  <a:pt x="133350" y="173831"/>
                </a:lnTo>
                <a:lnTo>
                  <a:pt x="95250" y="135731"/>
                </a:lnTo>
                <a:lnTo>
                  <a:pt x="61913" y="104775"/>
                </a:lnTo>
                <a:lnTo>
                  <a:pt x="26194" y="76200"/>
                </a:lnTo>
                <a:lnTo>
                  <a:pt x="11907" y="61913"/>
                </a:lnTo>
                <a:lnTo>
                  <a:pt x="0" y="40481"/>
                </a:lnTo>
                <a:lnTo>
                  <a:pt x="0" y="23813"/>
                </a:lnTo>
                <a:lnTo>
                  <a:pt x="7144" y="7144"/>
                </a:lnTo>
                <a:lnTo>
                  <a:pt x="23813" y="0"/>
                </a:lnTo>
                <a:lnTo>
                  <a:pt x="52388" y="0"/>
                </a:lnTo>
                <a:lnTo>
                  <a:pt x="116682" y="7144"/>
                </a:lnTo>
                <a:lnTo>
                  <a:pt x="195263" y="26194"/>
                </a:lnTo>
                <a:lnTo>
                  <a:pt x="280988" y="54769"/>
                </a:lnTo>
                <a:lnTo>
                  <a:pt x="371475" y="92869"/>
                </a:lnTo>
                <a:lnTo>
                  <a:pt x="445294" y="135731"/>
                </a:lnTo>
                <a:lnTo>
                  <a:pt x="469107" y="154781"/>
                </a:lnTo>
                <a:lnTo>
                  <a:pt x="447675" y="264319"/>
                </a:lnTo>
                <a:lnTo>
                  <a:pt x="478632" y="607219"/>
                </a:lnTo>
                <a:lnTo>
                  <a:pt x="516732" y="973931"/>
                </a:lnTo>
                <a:lnTo>
                  <a:pt x="531019" y="1126331"/>
                </a:lnTo>
                <a:lnTo>
                  <a:pt x="523875" y="1190625"/>
                </a:lnTo>
                <a:lnTo>
                  <a:pt x="514350" y="1219200"/>
                </a:lnTo>
                <a:lnTo>
                  <a:pt x="495300" y="1254919"/>
                </a:lnTo>
                <a:lnTo>
                  <a:pt x="476250" y="1266825"/>
                </a:lnTo>
                <a:lnTo>
                  <a:pt x="457200" y="1273969"/>
                </a:lnTo>
                <a:lnTo>
                  <a:pt x="435769" y="1273969"/>
                </a:lnTo>
                <a:lnTo>
                  <a:pt x="390525" y="1257300"/>
                </a:lnTo>
                <a:lnTo>
                  <a:pt x="366713" y="1235869"/>
                </a:lnTo>
                <a:lnTo>
                  <a:pt x="333375" y="1193006"/>
                </a:lnTo>
                <a:lnTo>
                  <a:pt x="292894" y="1121569"/>
                </a:lnTo>
                <a:lnTo>
                  <a:pt x="266700" y="1052513"/>
                </a:lnTo>
                <a:lnTo>
                  <a:pt x="250032" y="871538"/>
                </a:lnTo>
                <a:lnTo>
                  <a:pt x="233363" y="669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3545D73-8B1D-4C4F-96B9-AC009CBFB08A}"/>
              </a:ext>
            </a:extLst>
          </p:cNvPr>
          <p:cNvSpPr/>
          <p:nvPr/>
        </p:nvSpPr>
        <p:spPr>
          <a:xfrm rot="16200000">
            <a:off x="1968500" y="2103438"/>
            <a:ext cx="2473325" cy="1492250"/>
          </a:xfrm>
          <a:custGeom>
            <a:avLst/>
            <a:gdLst>
              <a:gd name="connsiteX0" fmla="*/ 1469231 w 2474118"/>
              <a:gd name="connsiteY0" fmla="*/ 1090613 h 1493044"/>
              <a:gd name="connsiteX1" fmla="*/ 1109662 w 2474118"/>
              <a:gd name="connsiteY1" fmla="*/ 869157 h 1493044"/>
              <a:gd name="connsiteX2" fmla="*/ 952500 w 2474118"/>
              <a:gd name="connsiteY2" fmla="*/ 771525 h 1493044"/>
              <a:gd name="connsiteX3" fmla="*/ 716756 w 2474118"/>
              <a:gd name="connsiteY3" fmla="*/ 602457 h 1493044"/>
              <a:gd name="connsiteX4" fmla="*/ 497681 w 2474118"/>
              <a:gd name="connsiteY4" fmla="*/ 438150 h 1493044"/>
              <a:gd name="connsiteX5" fmla="*/ 240506 w 2474118"/>
              <a:gd name="connsiteY5" fmla="*/ 242888 h 1493044"/>
              <a:gd name="connsiteX6" fmla="*/ 45243 w 2474118"/>
              <a:gd name="connsiteY6" fmla="*/ 90488 h 1493044"/>
              <a:gd name="connsiteX7" fmla="*/ 16668 w 2474118"/>
              <a:gd name="connsiteY7" fmla="*/ 66675 h 1493044"/>
              <a:gd name="connsiteX8" fmla="*/ 2381 w 2474118"/>
              <a:gd name="connsiteY8" fmla="*/ 47625 h 1493044"/>
              <a:gd name="connsiteX9" fmla="*/ 0 w 2474118"/>
              <a:gd name="connsiteY9" fmla="*/ 30957 h 1493044"/>
              <a:gd name="connsiteX10" fmla="*/ 0 w 2474118"/>
              <a:gd name="connsiteY10" fmla="*/ 19050 h 1493044"/>
              <a:gd name="connsiteX11" fmla="*/ 11906 w 2474118"/>
              <a:gd name="connsiteY11" fmla="*/ 4763 h 1493044"/>
              <a:gd name="connsiteX12" fmla="*/ 30956 w 2474118"/>
              <a:gd name="connsiteY12" fmla="*/ 0 h 1493044"/>
              <a:gd name="connsiteX13" fmla="*/ 64293 w 2474118"/>
              <a:gd name="connsiteY13" fmla="*/ 11907 h 1493044"/>
              <a:gd name="connsiteX14" fmla="*/ 247650 w 2474118"/>
              <a:gd name="connsiteY14" fmla="*/ 128588 h 1493044"/>
              <a:gd name="connsiteX15" fmla="*/ 523875 w 2474118"/>
              <a:gd name="connsiteY15" fmla="*/ 295275 h 1493044"/>
              <a:gd name="connsiteX16" fmla="*/ 783431 w 2474118"/>
              <a:gd name="connsiteY16" fmla="*/ 452438 h 1493044"/>
              <a:gd name="connsiteX17" fmla="*/ 1035843 w 2474118"/>
              <a:gd name="connsiteY17" fmla="*/ 595313 h 1493044"/>
              <a:gd name="connsiteX18" fmla="*/ 1290637 w 2474118"/>
              <a:gd name="connsiteY18" fmla="*/ 728663 h 1493044"/>
              <a:gd name="connsiteX19" fmla="*/ 1624012 w 2474118"/>
              <a:gd name="connsiteY19" fmla="*/ 885825 h 1493044"/>
              <a:gd name="connsiteX20" fmla="*/ 1826418 w 2474118"/>
              <a:gd name="connsiteY20" fmla="*/ 973932 h 1493044"/>
              <a:gd name="connsiteX21" fmla="*/ 2038350 w 2474118"/>
              <a:gd name="connsiteY21" fmla="*/ 1050132 h 1493044"/>
              <a:gd name="connsiteX22" fmla="*/ 2126456 w 2474118"/>
              <a:gd name="connsiteY22" fmla="*/ 1071563 h 1493044"/>
              <a:gd name="connsiteX23" fmla="*/ 2183606 w 2474118"/>
              <a:gd name="connsiteY23" fmla="*/ 1078707 h 1493044"/>
              <a:gd name="connsiteX24" fmla="*/ 2221706 w 2474118"/>
              <a:gd name="connsiteY24" fmla="*/ 1081088 h 1493044"/>
              <a:gd name="connsiteX25" fmla="*/ 2262187 w 2474118"/>
              <a:gd name="connsiteY25" fmla="*/ 1081088 h 1493044"/>
              <a:gd name="connsiteX26" fmla="*/ 2297906 w 2474118"/>
              <a:gd name="connsiteY26" fmla="*/ 1078707 h 1493044"/>
              <a:gd name="connsiteX27" fmla="*/ 2326481 w 2474118"/>
              <a:gd name="connsiteY27" fmla="*/ 1069182 h 1493044"/>
              <a:gd name="connsiteX28" fmla="*/ 2350293 w 2474118"/>
              <a:gd name="connsiteY28" fmla="*/ 1045369 h 1493044"/>
              <a:gd name="connsiteX29" fmla="*/ 2393156 w 2474118"/>
              <a:gd name="connsiteY29" fmla="*/ 995363 h 1493044"/>
              <a:gd name="connsiteX30" fmla="*/ 2416968 w 2474118"/>
              <a:gd name="connsiteY30" fmla="*/ 950119 h 1493044"/>
              <a:gd name="connsiteX31" fmla="*/ 2431256 w 2474118"/>
              <a:gd name="connsiteY31" fmla="*/ 935832 h 1493044"/>
              <a:gd name="connsiteX32" fmla="*/ 2452687 w 2474118"/>
              <a:gd name="connsiteY32" fmla="*/ 933450 h 1493044"/>
              <a:gd name="connsiteX33" fmla="*/ 2464593 w 2474118"/>
              <a:gd name="connsiteY33" fmla="*/ 935832 h 1493044"/>
              <a:gd name="connsiteX34" fmla="*/ 2474118 w 2474118"/>
              <a:gd name="connsiteY34" fmla="*/ 950119 h 1493044"/>
              <a:gd name="connsiteX35" fmla="*/ 2469356 w 2474118"/>
              <a:gd name="connsiteY35" fmla="*/ 995363 h 1493044"/>
              <a:gd name="connsiteX36" fmla="*/ 2452687 w 2474118"/>
              <a:gd name="connsiteY36" fmla="*/ 1097757 h 1493044"/>
              <a:gd name="connsiteX37" fmla="*/ 2426493 w 2474118"/>
              <a:gd name="connsiteY37" fmla="*/ 1207294 h 1493044"/>
              <a:gd name="connsiteX38" fmla="*/ 2393156 w 2474118"/>
              <a:gd name="connsiteY38" fmla="*/ 1250157 h 1493044"/>
              <a:gd name="connsiteX39" fmla="*/ 2295525 w 2474118"/>
              <a:gd name="connsiteY39" fmla="*/ 1362075 h 1493044"/>
              <a:gd name="connsiteX40" fmla="*/ 2214562 w 2474118"/>
              <a:gd name="connsiteY40" fmla="*/ 1459707 h 1493044"/>
              <a:gd name="connsiteX41" fmla="*/ 2188368 w 2474118"/>
              <a:gd name="connsiteY41" fmla="*/ 1485900 h 1493044"/>
              <a:gd name="connsiteX42" fmla="*/ 2166937 w 2474118"/>
              <a:gd name="connsiteY42" fmla="*/ 1493044 h 1493044"/>
              <a:gd name="connsiteX43" fmla="*/ 2140743 w 2474118"/>
              <a:gd name="connsiteY43" fmla="*/ 1490663 h 1493044"/>
              <a:gd name="connsiteX44" fmla="*/ 2126456 w 2474118"/>
              <a:gd name="connsiteY44" fmla="*/ 1483519 h 1493044"/>
              <a:gd name="connsiteX45" fmla="*/ 2105025 w 2474118"/>
              <a:gd name="connsiteY45" fmla="*/ 1466850 h 1493044"/>
              <a:gd name="connsiteX46" fmla="*/ 2090737 w 2474118"/>
              <a:gd name="connsiteY46" fmla="*/ 1443038 h 1493044"/>
              <a:gd name="connsiteX47" fmla="*/ 2057400 w 2474118"/>
              <a:gd name="connsiteY47" fmla="*/ 1395413 h 1493044"/>
              <a:gd name="connsiteX48" fmla="*/ 1790700 w 2474118"/>
              <a:gd name="connsiteY48" fmla="*/ 1264444 h 1493044"/>
              <a:gd name="connsiteX49" fmla="*/ 1469231 w 2474118"/>
              <a:gd name="connsiteY49" fmla="*/ 1090613 h 149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74118" h="1493044">
                <a:moveTo>
                  <a:pt x="1469231" y="1090613"/>
                </a:moveTo>
                <a:lnTo>
                  <a:pt x="1109662" y="869157"/>
                </a:lnTo>
                <a:lnTo>
                  <a:pt x="952500" y="771525"/>
                </a:lnTo>
                <a:lnTo>
                  <a:pt x="716756" y="602457"/>
                </a:lnTo>
                <a:lnTo>
                  <a:pt x="497681" y="438150"/>
                </a:lnTo>
                <a:lnTo>
                  <a:pt x="240506" y="242888"/>
                </a:lnTo>
                <a:lnTo>
                  <a:pt x="45243" y="90488"/>
                </a:lnTo>
                <a:lnTo>
                  <a:pt x="16668" y="66675"/>
                </a:lnTo>
                <a:lnTo>
                  <a:pt x="2381" y="47625"/>
                </a:lnTo>
                <a:lnTo>
                  <a:pt x="0" y="30957"/>
                </a:lnTo>
                <a:lnTo>
                  <a:pt x="0" y="19050"/>
                </a:lnTo>
                <a:lnTo>
                  <a:pt x="11906" y="4763"/>
                </a:lnTo>
                <a:lnTo>
                  <a:pt x="30956" y="0"/>
                </a:lnTo>
                <a:lnTo>
                  <a:pt x="64293" y="11907"/>
                </a:lnTo>
                <a:lnTo>
                  <a:pt x="247650" y="128588"/>
                </a:lnTo>
                <a:lnTo>
                  <a:pt x="523875" y="295275"/>
                </a:lnTo>
                <a:lnTo>
                  <a:pt x="783431" y="452438"/>
                </a:lnTo>
                <a:lnTo>
                  <a:pt x="1035843" y="595313"/>
                </a:lnTo>
                <a:lnTo>
                  <a:pt x="1290637" y="728663"/>
                </a:lnTo>
                <a:lnTo>
                  <a:pt x="1624012" y="885825"/>
                </a:lnTo>
                <a:lnTo>
                  <a:pt x="1826418" y="973932"/>
                </a:lnTo>
                <a:lnTo>
                  <a:pt x="2038350" y="1050132"/>
                </a:lnTo>
                <a:lnTo>
                  <a:pt x="2126456" y="1071563"/>
                </a:lnTo>
                <a:lnTo>
                  <a:pt x="2183606" y="1078707"/>
                </a:lnTo>
                <a:lnTo>
                  <a:pt x="2221706" y="1081088"/>
                </a:lnTo>
                <a:lnTo>
                  <a:pt x="2262187" y="1081088"/>
                </a:lnTo>
                <a:lnTo>
                  <a:pt x="2297906" y="1078707"/>
                </a:lnTo>
                <a:lnTo>
                  <a:pt x="2326481" y="1069182"/>
                </a:lnTo>
                <a:lnTo>
                  <a:pt x="2350293" y="1045369"/>
                </a:lnTo>
                <a:lnTo>
                  <a:pt x="2393156" y="995363"/>
                </a:lnTo>
                <a:lnTo>
                  <a:pt x="2416968" y="950119"/>
                </a:lnTo>
                <a:lnTo>
                  <a:pt x="2431256" y="935832"/>
                </a:lnTo>
                <a:lnTo>
                  <a:pt x="2452687" y="933450"/>
                </a:lnTo>
                <a:lnTo>
                  <a:pt x="2464593" y="935832"/>
                </a:lnTo>
                <a:lnTo>
                  <a:pt x="2474118" y="950119"/>
                </a:lnTo>
                <a:lnTo>
                  <a:pt x="2469356" y="995363"/>
                </a:lnTo>
                <a:lnTo>
                  <a:pt x="2452687" y="1097757"/>
                </a:lnTo>
                <a:lnTo>
                  <a:pt x="2426493" y="1207294"/>
                </a:lnTo>
                <a:lnTo>
                  <a:pt x="2393156" y="1250157"/>
                </a:lnTo>
                <a:lnTo>
                  <a:pt x="2295525" y="1362075"/>
                </a:lnTo>
                <a:lnTo>
                  <a:pt x="2214562" y="1459707"/>
                </a:lnTo>
                <a:lnTo>
                  <a:pt x="2188368" y="1485900"/>
                </a:lnTo>
                <a:lnTo>
                  <a:pt x="2166937" y="1493044"/>
                </a:lnTo>
                <a:lnTo>
                  <a:pt x="2140743" y="1490663"/>
                </a:lnTo>
                <a:lnTo>
                  <a:pt x="2126456" y="1483519"/>
                </a:lnTo>
                <a:lnTo>
                  <a:pt x="2105025" y="1466850"/>
                </a:lnTo>
                <a:lnTo>
                  <a:pt x="2090737" y="1443038"/>
                </a:lnTo>
                <a:lnTo>
                  <a:pt x="2057400" y="1395413"/>
                </a:lnTo>
                <a:lnTo>
                  <a:pt x="1790700" y="1264444"/>
                </a:lnTo>
                <a:lnTo>
                  <a:pt x="1469231" y="1090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01EDE4E-A5ED-454D-8C64-8F6571DD299E}"/>
              </a:ext>
            </a:extLst>
          </p:cNvPr>
          <p:cNvSpPr/>
          <p:nvPr/>
        </p:nvSpPr>
        <p:spPr>
          <a:xfrm rot="16200000">
            <a:off x="1893094" y="4196557"/>
            <a:ext cx="3000375" cy="471487"/>
          </a:xfrm>
          <a:custGeom>
            <a:avLst/>
            <a:gdLst>
              <a:gd name="connsiteX0" fmla="*/ 1524859 w 3000778"/>
              <a:gd name="connsiteY0" fmla="*/ 365760 h 471366"/>
              <a:gd name="connsiteX1" fmla="*/ 770157 w 3000778"/>
              <a:gd name="connsiteY1" fmla="*/ 329699 h 471366"/>
              <a:gd name="connsiteX2" fmla="*/ 324548 w 3000778"/>
              <a:gd name="connsiteY2" fmla="*/ 314244 h 471366"/>
              <a:gd name="connsiteX3" fmla="*/ 224093 w 3000778"/>
              <a:gd name="connsiteY3" fmla="*/ 303941 h 471366"/>
              <a:gd name="connsiteX4" fmla="*/ 151971 w 3000778"/>
              <a:gd name="connsiteY4" fmla="*/ 291062 h 471366"/>
              <a:gd name="connsiteX5" fmla="*/ 87577 w 3000778"/>
              <a:gd name="connsiteY5" fmla="*/ 270456 h 471366"/>
              <a:gd name="connsiteX6" fmla="*/ 36061 w 3000778"/>
              <a:gd name="connsiteY6" fmla="*/ 247274 h 471366"/>
              <a:gd name="connsiteX7" fmla="*/ 10303 w 3000778"/>
              <a:gd name="connsiteY7" fmla="*/ 226668 h 471366"/>
              <a:gd name="connsiteX8" fmla="*/ 0 w 3000778"/>
              <a:gd name="connsiteY8" fmla="*/ 208637 h 471366"/>
              <a:gd name="connsiteX9" fmla="*/ 2576 w 3000778"/>
              <a:gd name="connsiteY9" fmla="*/ 188031 h 471366"/>
              <a:gd name="connsiteX10" fmla="*/ 12879 w 3000778"/>
              <a:gd name="connsiteY10" fmla="*/ 162273 h 471366"/>
              <a:gd name="connsiteX11" fmla="*/ 36061 w 3000778"/>
              <a:gd name="connsiteY11" fmla="*/ 131364 h 471366"/>
              <a:gd name="connsiteX12" fmla="*/ 79849 w 3000778"/>
              <a:gd name="connsiteY12" fmla="*/ 108182 h 471366"/>
              <a:gd name="connsiteX13" fmla="*/ 121062 w 3000778"/>
              <a:gd name="connsiteY13" fmla="*/ 90152 h 471366"/>
              <a:gd name="connsiteX14" fmla="*/ 216365 w 3000778"/>
              <a:gd name="connsiteY14" fmla="*/ 61818 h 471366"/>
              <a:gd name="connsiteX15" fmla="*/ 355457 w 3000778"/>
              <a:gd name="connsiteY15" fmla="*/ 30909 h 471366"/>
              <a:gd name="connsiteX16" fmla="*/ 543489 w 3000778"/>
              <a:gd name="connsiteY16" fmla="*/ 0 h 471366"/>
              <a:gd name="connsiteX17" fmla="*/ 592428 w 3000778"/>
              <a:gd name="connsiteY17" fmla="*/ 25757 h 471366"/>
              <a:gd name="connsiteX18" fmla="*/ 669702 w 3000778"/>
              <a:gd name="connsiteY18" fmla="*/ 54091 h 471366"/>
              <a:gd name="connsiteX19" fmla="*/ 746975 w 3000778"/>
              <a:gd name="connsiteY19" fmla="*/ 79849 h 471366"/>
              <a:gd name="connsiteX20" fmla="*/ 813945 w 3000778"/>
              <a:gd name="connsiteY20" fmla="*/ 95303 h 471366"/>
              <a:gd name="connsiteX21" fmla="*/ 1174553 w 3000778"/>
              <a:gd name="connsiteY21" fmla="*/ 128788 h 471366"/>
              <a:gd name="connsiteX22" fmla="*/ 1885467 w 3000778"/>
              <a:gd name="connsiteY22" fmla="*/ 170001 h 471366"/>
              <a:gd name="connsiteX23" fmla="*/ 2361986 w 3000778"/>
              <a:gd name="connsiteY23" fmla="*/ 180304 h 471366"/>
              <a:gd name="connsiteX24" fmla="*/ 2676230 w 3000778"/>
              <a:gd name="connsiteY24" fmla="*/ 185455 h 471366"/>
              <a:gd name="connsiteX25" fmla="*/ 2732897 w 3000778"/>
              <a:gd name="connsiteY25" fmla="*/ 180304 h 471366"/>
              <a:gd name="connsiteX26" fmla="*/ 2774109 w 3000778"/>
              <a:gd name="connsiteY26" fmla="*/ 172577 h 471366"/>
              <a:gd name="connsiteX27" fmla="*/ 2815322 w 3000778"/>
              <a:gd name="connsiteY27" fmla="*/ 157122 h 471366"/>
              <a:gd name="connsiteX28" fmla="*/ 2900322 w 3000778"/>
              <a:gd name="connsiteY28" fmla="*/ 74697 h 471366"/>
              <a:gd name="connsiteX29" fmla="*/ 3000778 w 3000778"/>
              <a:gd name="connsiteY29" fmla="*/ 110758 h 471366"/>
              <a:gd name="connsiteX30" fmla="*/ 2931232 w 3000778"/>
              <a:gd name="connsiteY30" fmla="*/ 255001 h 471366"/>
              <a:gd name="connsiteX31" fmla="*/ 2890019 w 3000778"/>
              <a:gd name="connsiteY31" fmla="*/ 334850 h 471366"/>
              <a:gd name="connsiteX32" fmla="*/ 2848807 w 3000778"/>
              <a:gd name="connsiteY32" fmla="*/ 391517 h 471366"/>
              <a:gd name="connsiteX33" fmla="*/ 2797291 w 3000778"/>
              <a:gd name="connsiteY33" fmla="*/ 443033 h 471366"/>
              <a:gd name="connsiteX34" fmla="*/ 2753503 w 3000778"/>
              <a:gd name="connsiteY34" fmla="*/ 468791 h 471366"/>
              <a:gd name="connsiteX35" fmla="*/ 2727746 w 3000778"/>
              <a:gd name="connsiteY35" fmla="*/ 471366 h 471366"/>
              <a:gd name="connsiteX36" fmla="*/ 2676230 w 3000778"/>
              <a:gd name="connsiteY36" fmla="*/ 458488 h 471366"/>
              <a:gd name="connsiteX37" fmla="*/ 2524259 w 3000778"/>
              <a:gd name="connsiteY37" fmla="*/ 401821 h 471366"/>
              <a:gd name="connsiteX38" fmla="*/ 2104408 w 3000778"/>
              <a:gd name="connsiteY38" fmla="*/ 386366 h 471366"/>
              <a:gd name="connsiteX39" fmla="*/ 1524859 w 3000778"/>
              <a:gd name="connsiteY39" fmla="*/ 365760 h 4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000778" h="471366">
                <a:moveTo>
                  <a:pt x="1524859" y="365760"/>
                </a:moveTo>
                <a:lnTo>
                  <a:pt x="770157" y="329699"/>
                </a:lnTo>
                <a:lnTo>
                  <a:pt x="324548" y="314244"/>
                </a:lnTo>
                <a:lnTo>
                  <a:pt x="224093" y="303941"/>
                </a:lnTo>
                <a:lnTo>
                  <a:pt x="151971" y="291062"/>
                </a:lnTo>
                <a:lnTo>
                  <a:pt x="87577" y="270456"/>
                </a:lnTo>
                <a:lnTo>
                  <a:pt x="36061" y="247274"/>
                </a:lnTo>
                <a:lnTo>
                  <a:pt x="10303" y="226668"/>
                </a:lnTo>
                <a:lnTo>
                  <a:pt x="0" y="208637"/>
                </a:lnTo>
                <a:lnTo>
                  <a:pt x="2576" y="188031"/>
                </a:lnTo>
                <a:lnTo>
                  <a:pt x="12879" y="162273"/>
                </a:lnTo>
                <a:lnTo>
                  <a:pt x="36061" y="131364"/>
                </a:lnTo>
                <a:lnTo>
                  <a:pt x="79849" y="108182"/>
                </a:lnTo>
                <a:lnTo>
                  <a:pt x="121062" y="90152"/>
                </a:lnTo>
                <a:lnTo>
                  <a:pt x="216365" y="61818"/>
                </a:lnTo>
                <a:lnTo>
                  <a:pt x="355457" y="30909"/>
                </a:lnTo>
                <a:lnTo>
                  <a:pt x="543489" y="0"/>
                </a:lnTo>
                <a:lnTo>
                  <a:pt x="592428" y="25757"/>
                </a:lnTo>
                <a:lnTo>
                  <a:pt x="669702" y="54091"/>
                </a:lnTo>
                <a:lnTo>
                  <a:pt x="746975" y="79849"/>
                </a:lnTo>
                <a:lnTo>
                  <a:pt x="813945" y="95303"/>
                </a:lnTo>
                <a:lnTo>
                  <a:pt x="1174553" y="128788"/>
                </a:lnTo>
                <a:lnTo>
                  <a:pt x="1885467" y="170001"/>
                </a:lnTo>
                <a:lnTo>
                  <a:pt x="2361986" y="180304"/>
                </a:lnTo>
                <a:lnTo>
                  <a:pt x="2676230" y="185455"/>
                </a:lnTo>
                <a:lnTo>
                  <a:pt x="2732897" y="180304"/>
                </a:lnTo>
                <a:lnTo>
                  <a:pt x="2774109" y="172577"/>
                </a:lnTo>
                <a:lnTo>
                  <a:pt x="2815322" y="157122"/>
                </a:lnTo>
                <a:lnTo>
                  <a:pt x="2900322" y="74697"/>
                </a:lnTo>
                <a:lnTo>
                  <a:pt x="3000778" y="110758"/>
                </a:lnTo>
                <a:lnTo>
                  <a:pt x="2931232" y="255001"/>
                </a:lnTo>
                <a:lnTo>
                  <a:pt x="2890019" y="334850"/>
                </a:lnTo>
                <a:lnTo>
                  <a:pt x="2848807" y="391517"/>
                </a:lnTo>
                <a:lnTo>
                  <a:pt x="2797291" y="443033"/>
                </a:lnTo>
                <a:lnTo>
                  <a:pt x="2753503" y="468791"/>
                </a:lnTo>
                <a:lnTo>
                  <a:pt x="2727746" y="471366"/>
                </a:lnTo>
                <a:lnTo>
                  <a:pt x="2676230" y="458488"/>
                </a:lnTo>
                <a:lnTo>
                  <a:pt x="2524259" y="401821"/>
                </a:lnTo>
                <a:lnTo>
                  <a:pt x="2104408" y="386366"/>
                </a:lnTo>
                <a:lnTo>
                  <a:pt x="1524859" y="3657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ED8E94D-D1DB-E64A-9C00-B51F1ECA0476}"/>
              </a:ext>
            </a:extLst>
          </p:cNvPr>
          <p:cNvSpPr/>
          <p:nvPr/>
        </p:nvSpPr>
        <p:spPr>
          <a:xfrm>
            <a:off x="4756150" y="4465638"/>
            <a:ext cx="1952625" cy="1282700"/>
          </a:xfrm>
          <a:custGeom>
            <a:avLst/>
            <a:gdLst>
              <a:gd name="connsiteX0" fmla="*/ 526257 w 1952625"/>
              <a:gd name="connsiteY0" fmla="*/ 357187 h 1283494"/>
              <a:gd name="connsiteX1" fmla="*/ 59532 w 1952625"/>
              <a:gd name="connsiteY1" fmla="*/ 423862 h 1283494"/>
              <a:gd name="connsiteX2" fmla="*/ 0 w 1952625"/>
              <a:gd name="connsiteY2" fmla="*/ 269081 h 1283494"/>
              <a:gd name="connsiteX3" fmla="*/ 366713 w 1952625"/>
              <a:gd name="connsiteY3" fmla="*/ 221456 h 1283494"/>
              <a:gd name="connsiteX4" fmla="*/ 923925 w 1952625"/>
              <a:gd name="connsiteY4" fmla="*/ 152400 h 1283494"/>
              <a:gd name="connsiteX5" fmla="*/ 1457325 w 1952625"/>
              <a:gd name="connsiteY5" fmla="*/ 80962 h 1283494"/>
              <a:gd name="connsiteX6" fmla="*/ 1481138 w 1952625"/>
              <a:gd name="connsiteY6" fmla="*/ 57150 h 1283494"/>
              <a:gd name="connsiteX7" fmla="*/ 1526382 w 1952625"/>
              <a:gd name="connsiteY7" fmla="*/ 23812 h 1283494"/>
              <a:gd name="connsiteX8" fmla="*/ 1576388 w 1952625"/>
              <a:gd name="connsiteY8" fmla="*/ 2381 h 1283494"/>
              <a:gd name="connsiteX9" fmla="*/ 1612107 w 1952625"/>
              <a:gd name="connsiteY9" fmla="*/ 0 h 1283494"/>
              <a:gd name="connsiteX10" fmla="*/ 1647825 w 1952625"/>
              <a:gd name="connsiteY10" fmla="*/ 11906 h 1283494"/>
              <a:gd name="connsiteX11" fmla="*/ 1704975 w 1952625"/>
              <a:gd name="connsiteY11" fmla="*/ 42862 h 1283494"/>
              <a:gd name="connsiteX12" fmla="*/ 1781175 w 1952625"/>
              <a:gd name="connsiteY12" fmla="*/ 95250 h 1283494"/>
              <a:gd name="connsiteX13" fmla="*/ 1859757 w 1952625"/>
              <a:gd name="connsiteY13" fmla="*/ 164306 h 1283494"/>
              <a:gd name="connsiteX14" fmla="*/ 1914525 w 1952625"/>
              <a:gd name="connsiteY14" fmla="*/ 221456 h 1283494"/>
              <a:gd name="connsiteX15" fmla="*/ 1940719 w 1952625"/>
              <a:gd name="connsiteY15" fmla="*/ 242887 h 1283494"/>
              <a:gd name="connsiteX16" fmla="*/ 1952625 w 1952625"/>
              <a:gd name="connsiteY16" fmla="*/ 264319 h 1283494"/>
              <a:gd name="connsiteX17" fmla="*/ 1952625 w 1952625"/>
              <a:gd name="connsiteY17" fmla="*/ 288131 h 1283494"/>
              <a:gd name="connsiteX18" fmla="*/ 1940719 w 1952625"/>
              <a:gd name="connsiteY18" fmla="*/ 319087 h 1283494"/>
              <a:gd name="connsiteX19" fmla="*/ 1902619 w 1952625"/>
              <a:gd name="connsiteY19" fmla="*/ 357187 h 1283494"/>
              <a:gd name="connsiteX20" fmla="*/ 1864519 w 1952625"/>
              <a:gd name="connsiteY20" fmla="*/ 442912 h 1283494"/>
              <a:gd name="connsiteX21" fmla="*/ 1797844 w 1952625"/>
              <a:gd name="connsiteY21" fmla="*/ 790575 h 1283494"/>
              <a:gd name="connsiteX22" fmla="*/ 1731169 w 1952625"/>
              <a:gd name="connsiteY22" fmla="*/ 1119187 h 1283494"/>
              <a:gd name="connsiteX23" fmla="*/ 1707357 w 1952625"/>
              <a:gd name="connsiteY23" fmla="*/ 1235869 h 1283494"/>
              <a:gd name="connsiteX24" fmla="*/ 1695450 w 1952625"/>
              <a:gd name="connsiteY24" fmla="*/ 1247775 h 1283494"/>
              <a:gd name="connsiteX25" fmla="*/ 1654969 w 1952625"/>
              <a:gd name="connsiteY25" fmla="*/ 1269206 h 1283494"/>
              <a:gd name="connsiteX26" fmla="*/ 1595438 w 1952625"/>
              <a:gd name="connsiteY26" fmla="*/ 1281112 h 1283494"/>
              <a:gd name="connsiteX27" fmla="*/ 1554957 w 1952625"/>
              <a:gd name="connsiteY27" fmla="*/ 1283494 h 1283494"/>
              <a:gd name="connsiteX28" fmla="*/ 1533525 w 1952625"/>
              <a:gd name="connsiteY28" fmla="*/ 1271587 h 1283494"/>
              <a:gd name="connsiteX29" fmla="*/ 1512094 w 1952625"/>
              <a:gd name="connsiteY29" fmla="*/ 1254919 h 1283494"/>
              <a:gd name="connsiteX30" fmla="*/ 1493044 w 1952625"/>
              <a:gd name="connsiteY30" fmla="*/ 1221581 h 1283494"/>
              <a:gd name="connsiteX31" fmla="*/ 1483519 w 1952625"/>
              <a:gd name="connsiteY31" fmla="*/ 1169194 h 1283494"/>
              <a:gd name="connsiteX32" fmla="*/ 1488282 w 1952625"/>
              <a:gd name="connsiteY32" fmla="*/ 1109662 h 1283494"/>
              <a:gd name="connsiteX33" fmla="*/ 1521619 w 1952625"/>
              <a:gd name="connsiteY33" fmla="*/ 888206 h 1283494"/>
              <a:gd name="connsiteX34" fmla="*/ 1554957 w 1952625"/>
              <a:gd name="connsiteY34" fmla="*/ 723900 h 1283494"/>
              <a:gd name="connsiteX35" fmla="*/ 1576388 w 1952625"/>
              <a:gd name="connsiteY35" fmla="*/ 583406 h 1283494"/>
              <a:gd name="connsiteX36" fmla="*/ 1583532 w 1952625"/>
              <a:gd name="connsiteY36" fmla="*/ 459581 h 1283494"/>
              <a:gd name="connsiteX37" fmla="*/ 1583532 w 1952625"/>
              <a:gd name="connsiteY37" fmla="*/ 333375 h 1283494"/>
              <a:gd name="connsiteX38" fmla="*/ 1576388 w 1952625"/>
              <a:gd name="connsiteY38" fmla="*/ 302419 h 1283494"/>
              <a:gd name="connsiteX39" fmla="*/ 1562100 w 1952625"/>
              <a:gd name="connsiteY39" fmla="*/ 288131 h 1283494"/>
              <a:gd name="connsiteX40" fmla="*/ 1531144 w 1952625"/>
              <a:gd name="connsiteY40" fmla="*/ 269081 h 1283494"/>
              <a:gd name="connsiteX41" fmla="*/ 1502569 w 1952625"/>
              <a:gd name="connsiteY41" fmla="*/ 254794 h 1283494"/>
              <a:gd name="connsiteX42" fmla="*/ 1471613 w 1952625"/>
              <a:gd name="connsiteY42" fmla="*/ 254794 h 1283494"/>
              <a:gd name="connsiteX43" fmla="*/ 1307307 w 1952625"/>
              <a:gd name="connsiteY43" fmla="*/ 273844 h 1283494"/>
              <a:gd name="connsiteX44" fmla="*/ 831057 w 1952625"/>
              <a:gd name="connsiteY44" fmla="*/ 326231 h 1283494"/>
              <a:gd name="connsiteX45" fmla="*/ 526257 w 1952625"/>
              <a:gd name="connsiteY45" fmla="*/ 357187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52625" h="1283494">
                <a:moveTo>
                  <a:pt x="526257" y="357187"/>
                </a:moveTo>
                <a:lnTo>
                  <a:pt x="59532" y="423862"/>
                </a:lnTo>
                <a:lnTo>
                  <a:pt x="0" y="269081"/>
                </a:lnTo>
                <a:lnTo>
                  <a:pt x="366713" y="221456"/>
                </a:lnTo>
                <a:lnTo>
                  <a:pt x="923925" y="152400"/>
                </a:lnTo>
                <a:lnTo>
                  <a:pt x="1457325" y="80962"/>
                </a:lnTo>
                <a:lnTo>
                  <a:pt x="1481138" y="57150"/>
                </a:lnTo>
                <a:lnTo>
                  <a:pt x="1526382" y="23812"/>
                </a:lnTo>
                <a:lnTo>
                  <a:pt x="1576388" y="2381"/>
                </a:lnTo>
                <a:lnTo>
                  <a:pt x="1612107" y="0"/>
                </a:lnTo>
                <a:lnTo>
                  <a:pt x="1647825" y="11906"/>
                </a:lnTo>
                <a:lnTo>
                  <a:pt x="1704975" y="42862"/>
                </a:lnTo>
                <a:lnTo>
                  <a:pt x="1781175" y="95250"/>
                </a:lnTo>
                <a:lnTo>
                  <a:pt x="1859757" y="164306"/>
                </a:lnTo>
                <a:lnTo>
                  <a:pt x="1914525" y="221456"/>
                </a:lnTo>
                <a:lnTo>
                  <a:pt x="1940719" y="242887"/>
                </a:lnTo>
                <a:lnTo>
                  <a:pt x="1952625" y="264319"/>
                </a:lnTo>
                <a:lnTo>
                  <a:pt x="1952625" y="288131"/>
                </a:lnTo>
                <a:lnTo>
                  <a:pt x="1940719" y="319087"/>
                </a:lnTo>
                <a:lnTo>
                  <a:pt x="1902619" y="357187"/>
                </a:lnTo>
                <a:lnTo>
                  <a:pt x="1864519" y="442912"/>
                </a:lnTo>
                <a:lnTo>
                  <a:pt x="1797844" y="790575"/>
                </a:lnTo>
                <a:lnTo>
                  <a:pt x="1731169" y="1119187"/>
                </a:lnTo>
                <a:lnTo>
                  <a:pt x="1707357" y="1235869"/>
                </a:lnTo>
                <a:lnTo>
                  <a:pt x="1695450" y="1247775"/>
                </a:lnTo>
                <a:lnTo>
                  <a:pt x="1654969" y="1269206"/>
                </a:lnTo>
                <a:lnTo>
                  <a:pt x="1595438" y="1281112"/>
                </a:lnTo>
                <a:lnTo>
                  <a:pt x="1554957" y="1283494"/>
                </a:lnTo>
                <a:lnTo>
                  <a:pt x="1533525" y="1271587"/>
                </a:lnTo>
                <a:lnTo>
                  <a:pt x="1512094" y="1254919"/>
                </a:lnTo>
                <a:lnTo>
                  <a:pt x="1493044" y="1221581"/>
                </a:lnTo>
                <a:lnTo>
                  <a:pt x="1483519" y="1169194"/>
                </a:lnTo>
                <a:lnTo>
                  <a:pt x="1488282" y="1109662"/>
                </a:lnTo>
                <a:lnTo>
                  <a:pt x="1521619" y="888206"/>
                </a:lnTo>
                <a:lnTo>
                  <a:pt x="1554957" y="723900"/>
                </a:lnTo>
                <a:lnTo>
                  <a:pt x="1576388" y="583406"/>
                </a:lnTo>
                <a:lnTo>
                  <a:pt x="1583532" y="459581"/>
                </a:lnTo>
                <a:lnTo>
                  <a:pt x="1583532" y="333375"/>
                </a:lnTo>
                <a:lnTo>
                  <a:pt x="1576388" y="302419"/>
                </a:lnTo>
                <a:lnTo>
                  <a:pt x="1562100" y="288131"/>
                </a:lnTo>
                <a:lnTo>
                  <a:pt x="1531144" y="269081"/>
                </a:lnTo>
                <a:lnTo>
                  <a:pt x="1502569" y="254794"/>
                </a:lnTo>
                <a:lnTo>
                  <a:pt x="1471613" y="254794"/>
                </a:lnTo>
                <a:lnTo>
                  <a:pt x="1307307" y="273844"/>
                </a:lnTo>
                <a:lnTo>
                  <a:pt x="831057" y="326231"/>
                </a:lnTo>
                <a:lnTo>
                  <a:pt x="526257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B14E094-917E-854E-86BA-DC5016B62641}"/>
              </a:ext>
            </a:extLst>
          </p:cNvPr>
          <p:cNvSpPr/>
          <p:nvPr/>
        </p:nvSpPr>
        <p:spPr>
          <a:xfrm>
            <a:off x="4872038" y="5411788"/>
            <a:ext cx="1438275" cy="282575"/>
          </a:xfrm>
          <a:custGeom>
            <a:avLst/>
            <a:gdLst>
              <a:gd name="connsiteX0" fmla="*/ 426243 w 1438275"/>
              <a:gd name="connsiteY0" fmla="*/ 252413 h 280988"/>
              <a:gd name="connsiteX1" fmla="*/ 11906 w 1438275"/>
              <a:gd name="connsiteY1" fmla="*/ 280988 h 280988"/>
              <a:gd name="connsiteX2" fmla="*/ 0 w 1438275"/>
              <a:gd name="connsiteY2" fmla="*/ 140494 h 280988"/>
              <a:gd name="connsiteX3" fmla="*/ 557212 w 1438275"/>
              <a:gd name="connsiteY3" fmla="*/ 85725 h 280988"/>
              <a:gd name="connsiteX4" fmla="*/ 1064418 w 1438275"/>
              <a:gd name="connsiteY4" fmla="*/ 38100 h 280988"/>
              <a:gd name="connsiteX5" fmla="*/ 1433512 w 1438275"/>
              <a:gd name="connsiteY5" fmla="*/ 0 h 280988"/>
              <a:gd name="connsiteX6" fmla="*/ 1438275 w 1438275"/>
              <a:gd name="connsiteY6" fmla="*/ 185738 h 280988"/>
              <a:gd name="connsiteX7" fmla="*/ 957262 w 1438275"/>
              <a:gd name="connsiteY7" fmla="*/ 209550 h 280988"/>
              <a:gd name="connsiteX8" fmla="*/ 426243 w 1438275"/>
              <a:gd name="connsiteY8" fmla="*/ 252413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8275" h="280988">
                <a:moveTo>
                  <a:pt x="426243" y="252413"/>
                </a:moveTo>
                <a:lnTo>
                  <a:pt x="11906" y="280988"/>
                </a:lnTo>
                <a:lnTo>
                  <a:pt x="0" y="140494"/>
                </a:lnTo>
                <a:lnTo>
                  <a:pt x="557212" y="85725"/>
                </a:lnTo>
                <a:lnTo>
                  <a:pt x="1064418" y="38100"/>
                </a:lnTo>
                <a:lnTo>
                  <a:pt x="1433512" y="0"/>
                </a:lnTo>
                <a:lnTo>
                  <a:pt x="1438275" y="185738"/>
                </a:lnTo>
                <a:lnTo>
                  <a:pt x="957262" y="209550"/>
                </a:lnTo>
                <a:lnTo>
                  <a:pt x="426243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BDAFA7-9EFC-46B9-9EB0-9CE034D0421F}"/>
              </a:ext>
            </a:extLst>
          </p:cNvPr>
          <p:cNvGrpSpPr/>
          <p:nvPr/>
        </p:nvGrpSpPr>
        <p:grpSpPr>
          <a:xfrm>
            <a:off x="2448719" y="1614605"/>
            <a:ext cx="4827587" cy="4319588"/>
            <a:chOff x="2611438" y="1765300"/>
            <a:chExt cx="4827587" cy="4319588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F2C3195F-9A3F-4FC6-81A1-989405D468ED}"/>
                </a:ext>
              </a:extLst>
            </p:cNvPr>
            <p:cNvSpPr/>
            <p:nvPr/>
          </p:nvSpPr>
          <p:spPr>
            <a:xfrm>
              <a:off x="4862513" y="17922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FB46F9BC-4B05-4DA2-995E-5548E0808740}"/>
                </a:ext>
              </a:extLst>
            </p:cNvPr>
            <p:cNvSpPr/>
            <p:nvPr/>
          </p:nvSpPr>
          <p:spPr>
            <a:xfrm>
              <a:off x="3997325" y="23272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AC1FA622-76CE-42E2-9755-541E6F8E4085}"/>
                </a:ext>
              </a:extLst>
            </p:cNvPr>
            <p:cNvSpPr/>
            <p:nvPr/>
          </p:nvSpPr>
          <p:spPr>
            <a:xfrm>
              <a:off x="4724400" y="31099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99265C51-8466-4ECB-AB3C-249A601B2497}"/>
                </a:ext>
              </a:extLst>
            </p:cNvPr>
            <p:cNvSpPr/>
            <p:nvPr/>
          </p:nvSpPr>
          <p:spPr>
            <a:xfrm>
              <a:off x="4781550" y="38481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4CE13974-2686-4993-8008-A4D6743D29EE}"/>
                </a:ext>
              </a:extLst>
            </p:cNvPr>
            <p:cNvSpPr/>
            <p:nvPr/>
          </p:nvSpPr>
          <p:spPr>
            <a:xfrm>
              <a:off x="4565650" y="47434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A6F63DB2-DE58-4AFC-9EED-EBE34D85AF5C}"/>
                </a:ext>
              </a:extLst>
            </p:cNvPr>
            <p:cNvSpPr/>
            <p:nvPr/>
          </p:nvSpPr>
          <p:spPr>
            <a:xfrm rot="16200000">
              <a:off x="2120900" y="22558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30C20302-871D-4586-A922-6F775A5FF3FD}"/>
                </a:ext>
              </a:extLst>
            </p:cNvPr>
            <p:cNvSpPr/>
            <p:nvPr/>
          </p:nvSpPr>
          <p:spPr>
            <a:xfrm rot="16200000">
              <a:off x="2045494" y="43489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38230112-4623-4A71-8B44-7726745A121C}"/>
                </a:ext>
              </a:extLst>
            </p:cNvPr>
            <p:cNvSpPr/>
            <p:nvPr/>
          </p:nvSpPr>
          <p:spPr>
            <a:xfrm>
              <a:off x="4908550" y="46180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986BC83-AB4A-4DCB-8337-97EEDDA6379C}"/>
                </a:ext>
              </a:extLst>
            </p:cNvPr>
            <p:cNvSpPr/>
            <p:nvPr/>
          </p:nvSpPr>
          <p:spPr>
            <a:xfrm>
              <a:off x="5024438" y="55641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5E4A7EA-AD0F-4991-8AC9-03DFF676BE64}"/>
              </a:ext>
            </a:extLst>
          </p:cNvPr>
          <p:cNvGrpSpPr/>
          <p:nvPr/>
        </p:nvGrpSpPr>
        <p:grpSpPr>
          <a:xfrm>
            <a:off x="2459038" y="1612900"/>
            <a:ext cx="4827587" cy="4319588"/>
            <a:chOff x="2459038" y="1612900"/>
            <a:chExt cx="4827587" cy="4319588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3C44490-A8C7-4CB5-9843-AC14246C35CB}"/>
                </a:ext>
              </a:extLst>
            </p:cNvPr>
            <p:cNvSpPr/>
            <p:nvPr/>
          </p:nvSpPr>
          <p:spPr>
            <a:xfrm>
              <a:off x="4710113" y="16398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C4374E28-72EF-47EC-AD94-6531EAC8E57F}"/>
                </a:ext>
              </a:extLst>
            </p:cNvPr>
            <p:cNvSpPr/>
            <p:nvPr/>
          </p:nvSpPr>
          <p:spPr>
            <a:xfrm>
              <a:off x="3844925" y="21748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31841817-FB27-4AF2-ADEA-8F50BC14E5E0}"/>
                </a:ext>
              </a:extLst>
            </p:cNvPr>
            <p:cNvSpPr/>
            <p:nvPr/>
          </p:nvSpPr>
          <p:spPr>
            <a:xfrm>
              <a:off x="4572000" y="29575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7EFD30EC-D58D-47FE-BE53-51958AD9CE46}"/>
                </a:ext>
              </a:extLst>
            </p:cNvPr>
            <p:cNvSpPr/>
            <p:nvPr/>
          </p:nvSpPr>
          <p:spPr>
            <a:xfrm>
              <a:off x="4629150" y="36957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AFFCAB8E-1888-43CB-8B62-C1255C9D02C4}"/>
                </a:ext>
              </a:extLst>
            </p:cNvPr>
            <p:cNvSpPr/>
            <p:nvPr/>
          </p:nvSpPr>
          <p:spPr>
            <a:xfrm>
              <a:off x="4413250" y="45910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86C47D8F-436D-4179-9255-8CCA1F730E10}"/>
                </a:ext>
              </a:extLst>
            </p:cNvPr>
            <p:cNvSpPr/>
            <p:nvPr/>
          </p:nvSpPr>
          <p:spPr>
            <a:xfrm rot="16200000">
              <a:off x="1968500" y="21034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B46BF880-8ADF-46A1-9AEE-767638F4E5B5}"/>
                </a:ext>
              </a:extLst>
            </p:cNvPr>
            <p:cNvSpPr/>
            <p:nvPr/>
          </p:nvSpPr>
          <p:spPr>
            <a:xfrm rot="16200000">
              <a:off x="1893094" y="41965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73AACD30-20A0-450B-B782-55E96E3CA916}"/>
                </a:ext>
              </a:extLst>
            </p:cNvPr>
            <p:cNvSpPr/>
            <p:nvPr/>
          </p:nvSpPr>
          <p:spPr>
            <a:xfrm>
              <a:off x="4756150" y="44656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958C3C5-1212-4468-8CF8-22DB8151FC35}"/>
                </a:ext>
              </a:extLst>
            </p:cNvPr>
            <p:cNvSpPr/>
            <p:nvPr/>
          </p:nvSpPr>
          <p:spPr>
            <a:xfrm>
              <a:off x="4872038" y="54117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8825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672DA6-4C3B-4ED9-AD91-8A964D53C761}"/>
              </a:ext>
            </a:extLst>
          </p:cNvPr>
          <p:cNvGrpSpPr/>
          <p:nvPr/>
        </p:nvGrpSpPr>
        <p:grpSpPr>
          <a:xfrm>
            <a:off x="2459038" y="1612900"/>
            <a:ext cx="4827587" cy="4319588"/>
            <a:chOff x="2459038" y="1612900"/>
            <a:chExt cx="4827587" cy="4319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0019A2-631F-2842-A9F9-FB9F28F4C54D}"/>
                </a:ext>
              </a:extLst>
            </p:cNvPr>
            <p:cNvSpPr/>
            <p:nvPr/>
          </p:nvSpPr>
          <p:spPr>
            <a:xfrm>
              <a:off x="4710113" y="1639888"/>
              <a:ext cx="1181100" cy="361950"/>
            </a:xfrm>
            <a:custGeom>
              <a:avLst/>
              <a:gdLst>
                <a:gd name="connsiteX0" fmla="*/ 738187 w 1181100"/>
                <a:gd name="connsiteY0" fmla="*/ 319130 h 361992"/>
                <a:gd name="connsiteX1" fmla="*/ 571500 w 1181100"/>
                <a:gd name="connsiteY1" fmla="*/ 271505 h 361992"/>
                <a:gd name="connsiteX2" fmla="*/ 421481 w 1181100"/>
                <a:gd name="connsiteY2" fmla="*/ 221499 h 361992"/>
                <a:gd name="connsiteX3" fmla="*/ 276225 w 1181100"/>
                <a:gd name="connsiteY3" fmla="*/ 164349 h 361992"/>
                <a:gd name="connsiteX4" fmla="*/ 121443 w 1181100"/>
                <a:gd name="connsiteY4" fmla="*/ 100055 h 361992"/>
                <a:gd name="connsiteX5" fmla="*/ 33337 w 1181100"/>
                <a:gd name="connsiteY5" fmla="*/ 59574 h 361992"/>
                <a:gd name="connsiteX6" fmla="*/ 14287 w 1181100"/>
                <a:gd name="connsiteY6" fmla="*/ 50049 h 361992"/>
                <a:gd name="connsiteX7" fmla="*/ 2381 w 1181100"/>
                <a:gd name="connsiteY7" fmla="*/ 38142 h 361992"/>
                <a:gd name="connsiteX8" fmla="*/ 0 w 1181100"/>
                <a:gd name="connsiteY8" fmla="*/ 26236 h 361992"/>
                <a:gd name="connsiteX9" fmla="*/ 2381 w 1181100"/>
                <a:gd name="connsiteY9" fmla="*/ 14330 h 361992"/>
                <a:gd name="connsiteX10" fmla="*/ 26193 w 1181100"/>
                <a:gd name="connsiteY10" fmla="*/ 2424 h 361992"/>
                <a:gd name="connsiteX11" fmla="*/ 73818 w 1181100"/>
                <a:gd name="connsiteY11" fmla="*/ 42 h 361992"/>
                <a:gd name="connsiteX12" fmla="*/ 226218 w 1181100"/>
                <a:gd name="connsiteY12" fmla="*/ 19092 h 361992"/>
                <a:gd name="connsiteX13" fmla="*/ 397668 w 1181100"/>
                <a:gd name="connsiteY13" fmla="*/ 30999 h 361992"/>
                <a:gd name="connsiteX14" fmla="*/ 561975 w 1181100"/>
                <a:gd name="connsiteY14" fmla="*/ 42905 h 361992"/>
                <a:gd name="connsiteX15" fmla="*/ 864393 w 1181100"/>
                <a:gd name="connsiteY15" fmla="*/ 50049 h 361992"/>
                <a:gd name="connsiteX16" fmla="*/ 897731 w 1181100"/>
                <a:gd name="connsiteY16" fmla="*/ 59574 h 361992"/>
                <a:gd name="connsiteX17" fmla="*/ 983456 w 1181100"/>
                <a:gd name="connsiteY17" fmla="*/ 90530 h 361992"/>
                <a:gd name="connsiteX18" fmla="*/ 1078706 w 1181100"/>
                <a:gd name="connsiteY18" fmla="*/ 133392 h 361992"/>
                <a:gd name="connsiteX19" fmla="*/ 1121568 w 1181100"/>
                <a:gd name="connsiteY19" fmla="*/ 152442 h 361992"/>
                <a:gd name="connsiteX20" fmla="*/ 1138237 w 1181100"/>
                <a:gd name="connsiteY20" fmla="*/ 164349 h 361992"/>
                <a:gd name="connsiteX21" fmla="*/ 1154906 w 1181100"/>
                <a:gd name="connsiteY21" fmla="*/ 183399 h 361992"/>
                <a:gd name="connsiteX22" fmla="*/ 1169193 w 1181100"/>
                <a:gd name="connsiteY22" fmla="*/ 209592 h 361992"/>
                <a:gd name="connsiteX23" fmla="*/ 1181100 w 1181100"/>
                <a:gd name="connsiteY23" fmla="*/ 238167 h 361992"/>
                <a:gd name="connsiteX24" fmla="*/ 1181100 w 1181100"/>
                <a:gd name="connsiteY24" fmla="*/ 266742 h 361992"/>
                <a:gd name="connsiteX25" fmla="*/ 1171575 w 1181100"/>
                <a:gd name="connsiteY25" fmla="*/ 292936 h 361992"/>
                <a:gd name="connsiteX26" fmla="*/ 1150143 w 1181100"/>
                <a:gd name="connsiteY26" fmla="*/ 316749 h 361992"/>
                <a:gd name="connsiteX27" fmla="*/ 1100137 w 1181100"/>
                <a:gd name="connsiteY27" fmla="*/ 342942 h 361992"/>
                <a:gd name="connsiteX28" fmla="*/ 1052512 w 1181100"/>
                <a:gd name="connsiteY28" fmla="*/ 361992 h 361992"/>
                <a:gd name="connsiteX29" fmla="*/ 966787 w 1181100"/>
                <a:gd name="connsiteY29" fmla="*/ 361992 h 361992"/>
                <a:gd name="connsiteX30" fmla="*/ 862012 w 1181100"/>
                <a:gd name="connsiteY30" fmla="*/ 347705 h 361992"/>
                <a:gd name="connsiteX31" fmla="*/ 738187 w 1181100"/>
                <a:gd name="connsiteY31" fmla="*/ 319130 h 36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1100" h="361992">
                  <a:moveTo>
                    <a:pt x="738187" y="319130"/>
                  </a:moveTo>
                  <a:lnTo>
                    <a:pt x="571500" y="271505"/>
                  </a:lnTo>
                  <a:lnTo>
                    <a:pt x="421481" y="221499"/>
                  </a:lnTo>
                  <a:lnTo>
                    <a:pt x="276225" y="164349"/>
                  </a:lnTo>
                  <a:lnTo>
                    <a:pt x="121443" y="100055"/>
                  </a:lnTo>
                  <a:lnTo>
                    <a:pt x="33337" y="59574"/>
                  </a:lnTo>
                  <a:lnTo>
                    <a:pt x="14287" y="50049"/>
                  </a:lnTo>
                  <a:lnTo>
                    <a:pt x="2381" y="38142"/>
                  </a:lnTo>
                  <a:lnTo>
                    <a:pt x="0" y="26236"/>
                  </a:lnTo>
                  <a:lnTo>
                    <a:pt x="2381" y="14330"/>
                  </a:lnTo>
                  <a:lnTo>
                    <a:pt x="26193" y="2424"/>
                  </a:lnTo>
                  <a:cubicBezTo>
                    <a:pt x="72230" y="0"/>
                    <a:pt x="56335" y="42"/>
                    <a:pt x="73818" y="42"/>
                  </a:cubicBezTo>
                  <a:lnTo>
                    <a:pt x="226218" y="19092"/>
                  </a:lnTo>
                  <a:lnTo>
                    <a:pt x="397668" y="30999"/>
                  </a:lnTo>
                  <a:lnTo>
                    <a:pt x="561975" y="42905"/>
                  </a:lnTo>
                  <a:lnTo>
                    <a:pt x="864393" y="50049"/>
                  </a:lnTo>
                  <a:lnTo>
                    <a:pt x="897731" y="59574"/>
                  </a:lnTo>
                  <a:lnTo>
                    <a:pt x="983456" y="90530"/>
                  </a:lnTo>
                  <a:lnTo>
                    <a:pt x="1078706" y="133392"/>
                  </a:lnTo>
                  <a:lnTo>
                    <a:pt x="1121568" y="152442"/>
                  </a:lnTo>
                  <a:lnTo>
                    <a:pt x="1138237" y="164349"/>
                  </a:lnTo>
                  <a:lnTo>
                    <a:pt x="1154906" y="183399"/>
                  </a:lnTo>
                  <a:lnTo>
                    <a:pt x="1169193" y="209592"/>
                  </a:lnTo>
                  <a:lnTo>
                    <a:pt x="1181100" y="238167"/>
                  </a:lnTo>
                  <a:lnTo>
                    <a:pt x="1181100" y="266742"/>
                  </a:lnTo>
                  <a:lnTo>
                    <a:pt x="1171575" y="292936"/>
                  </a:lnTo>
                  <a:lnTo>
                    <a:pt x="1150143" y="316749"/>
                  </a:lnTo>
                  <a:lnTo>
                    <a:pt x="1100137" y="342942"/>
                  </a:lnTo>
                  <a:lnTo>
                    <a:pt x="1052512" y="361992"/>
                  </a:lnTo>
                  <a:lnTo>
                    <a:pt x="966787" y="361992"/>
                  </a:lnTo>
                  <a:lnTo>
                    <a:pt x="862012" y="347705"/>
                  </a:lnTo>
                  <a:lnTo>
                    <a:pt x="738187" y="3191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871F5B4-1E41-9740-B6EA-974848DF7548}"/>
                </a:ext>
              </a:extLst>
            </p:cNvPr>
            <p:cNvSpPr/>
            <p:nvPr/>
          </p:nvSpPr>
          <p:spPr>
            <a:xfrm>
              <a:off x="3844925" y="2174875"/>
              <a:ext cx="3441700" cy="677863"/>
            </a:xfrm>
            <a:custGeom>
              <a:avLst/>
              <a:gdLst>
                <a:gd name="connsiteX0" fmla="*/ 2281673 w 3441260"/>
                <a:gd name="connsiteY0" fmla="*/ 346145 h 677868"/>
                <a:gd name="connsiteX1" fmla="*/ 1802839 w 3441260"/>
                <a:gd name="connsiteY1" fmla="*/ 386529 h 677868"/>
                <a:gd name="connsiteX2" fmla="*/ 1448041 w 3441260"/>
                <a:gd name="connsiteY2" fmla="*/ 432681 h 677868"/>
                <a:gd name="connsiteX3" fmla="*/ 1217277 w 3441260"/>
                <a:gd name="connsiteY3" fmla="*/ 467296 h 677868"/>
                <a:gd name="connsiteX4" fmla="*/ 865363 w 3441260"/>
                <a:gd name="connsiteY4" fmla="*/ 536525 h 677868"/>
                <a:gd name="connsiteX5" fmla="*/ 585562 w 3441260"/>
                <a:gd name="connsiteY5" fmla="*/ 605754 h 677868"/>
                <a:gd name="connsiteX6" fmla="*/ 530756 w 3441260"/>
                <a:gd name="connsiteY6" fmla="*/ 634599 h 677868"/>
                <a:gd name="connsiteX7" fmla="*/ 475950 w 3441260"/>
                <a:gd name="connsiteY7" fmla="*/ 657676 h 677868"/>
                <a:gd name="connsiteX8" fmla="*/ 438451 w 3441260"/>
                <a:gd name="connsiteY8" fmla="*/ 669214 h 677868"/>
                <a:gd name="connsiteX9" fmla="*/ 383644 w 3441260"/>
                <a:gd name="connsiteY9" fmla="*/ 677868 h 677868"/>
                <a:gd name="connsiteX10" fmla="*/ 349030 w 3441260"/>
                <a:gd name="connsiteY10" fmla="*/ 674983 h 677868"/>
                <a:gd name="connsiteX11" fmla="*/ 305762 w 3441260"/>
                <a:gd name="connsiteY11" fmla="*/ 660560 h 677868"/>
                <a:gd name="connsiteX12" fmla="*/ 256725 w 3441260"/>
                <a:gd name="connsiteY12" fmla="*/ 640369 h 677868"/>
                <a:gd name="connsiteX13" fmla="*/ 224995 w 3441260"/>
                <a:gd name="connsiteY13" fmla="*/ 617292 h 677868"/>
                <a:gd name="connsiteX14" fmla="*/ 164419 w 3441260"/>
                <a:gd name="connsiteY14" fmla="*/ 565370 h 677868"/>
                <a:gd name="connsiteX15" fmla="*/ 109613 w 3441260"/>
                <a:gd name="connsiteY15" fmla="*/ 499026 h 677868"/>
                <a:gd name="connsiteX16" fmla="*/ 46153 w 3441260"/>
                <a:gd name="connsiteY16" fmla="*/ 400952 h 677868"/>
                <a:gd name="connsiteX17" fmla="*/ 11538 w 3441260"/>
                <a:gd name="connsiteY17" fmla="*/ 331723 h 677868"/>
                <a:gd name="connsiteX18" fmla="*/ 0 w 3441260"/>
                <a:gd name="connsiteY18" fmla="*/ 302877 h 677868"/>
                <a:gd name="connsiteX19" fmla="*/ 0 w 3441260"/>
                <a:gd name="connsiteY19" fmla="*/ 288454 h 677868"/>
                <a:gd name="connsiteX20" fmla="*/ 5769 w 3441260"/>
                <a:gd name="connsiteY20" fmla="*/ 268263 h 677868"/>
                <a:gd name="connsiteX21" fmla="*/ 23077 w 3441260"/>
                <a:gd name="connsiteY21" fmla="*/ 265378 h 677868"/>
                <a:gd name="connsiteX22" fmla="*/ 49037 w 3441260"/>
                <a:gd name="connsiteY22" fmla="*/ 274032 h 677868"/>
                <a:gd name="connsiteX23" fmla="*/ 83652 w 3441260"/>
                <a:gd name="connsiteY23" fmla="*/ 302877 h 677868"/>
                <a:gd name="connsiteX24" fmla="*/ 118267 w 3441260"/>
                <a:gd name="connsiteY24" fmla="*/ 337492 h 677868"/>
                <a:gd name="connsiteX25" fmla="*/ 164419 w 3441260"/>
                <a:gd name="connsiteY25" fmla="*/ 366337 h 677868"/>
                <a:gd name="connsiteX26" fmla="*/ 227879 w 3441260"/>
                <a:gd name="connsiteY26" fmla="*/ 398067 h 677868"/>
                <a:gd name="connsiteX27" fmla="*/ 343261 w 3441260"/>
                <a:gd name="connsiteY27" fmla="*/ 432681 h 677868"/>
                <a:gd name="connsiteX28" fmla="*/ 715367 w 3441260"/>
                <a:gd name="connsiteY28" fmla="*/ 363452 h 677868"/>
                <a:gd name="connsiteX29" fmla="*/ 1318236 w 3441260"/>
                <a:gd name="connsiteY29" fmla="*/ 265378 h 677868"/>
                <a:gd name="connsiteX30" fmla="*/ 1973027 w 3441260"/>
                <a:gd name="connsiteY30" fmla="*/ 175957 h 677868"/>
                <a:gd name="connsiteX31" fmla="*/ 2417247 w 3441260"/>
                <a:gd name="connsiteY31" fmla="*/ 121151 h 677868"/>
                <a:gd name="connsiteX32" fmla="*/ 2671087 w 3441260"/>
                <a:gd name="connsiteY32" fmla="*/ 89421 h 677868"/>
                <a:gd name="connsiteX33" fmla="*/ 2907619 w 3441260"/>
                <a:gd name="connsiteY33" fmla="*/ 0 h 677868"/>
                <a:gd name="connsiteX34" fmla="*/ 3014347 w 3441260"/>
                <a:gd name="connsiteY34" fmla="*/ 11538 h 677868"/>
                <a:gd name="connsiteX35" fmla="*/ 3086461 w 3441260"/>
                <a:gd name="connsiteY35" fmla="*/ 23076 h 677868"/>
                <a:gd name="connsiteX36" fmla="*/ 3155690 w 3441260"/>
                <a:gd name="connsiteY36" fmla="*/ 46153 h 677868"/>
                <a:gd name="connsiteX37" fmla="*/ 3227803 w 3441260"/>
                <a:gd name="connsiteY37" fmla="*/ 77883 h 677868"/>
                <a:gd name="connsiteX38" fmla="*/ 3279725 w 3441260"/>
                <a:gd name="connsiteY38" fmla="*/ 106728 h 677868"/>
                <a:gd name="connsiteX39" fmla="*/ 3334531 w 3441260"/>
                <a:gd name="connsiteY39" fmla="*/ 147112 h 677868"/>
                <a:gd name="connsiteX40" fmla="*/ 3380684 w 3441260"/>
                <a:gd name="connsiteY40" fmla="*/ 187495 h 677868"/>
                <a:gd name="connsiteX41" fmla="*/ 3421068 w 3441260"/>
                <a:gd name="connsiteY41" fmla="*/ 227879 h 677868"/>
                <a:gd name="connsiteX42" fmla="*/ 3435490 w 3441260"/>
                <a:gd name="connsiteY42" fmla="*/ 262493 h 677868"/>
                <a:gd name="connsiteX43" fmla="*/ 3441260 w 3441260"/>
                <a:gd name="connsiteY43" fmla="*/ 297108 h 677868"/>
                <a:gd name="connsiteX44" fmla="*/ 3426837 w 3441260"/>
                <a:gd name="connsiteY44" fmla="*/ 325953 h 677868"/>
                <a:gd name="connsiteX45" fmla="*/ 3392222 w 3441260"/>
                <a:gd name="connsiteY45" fmla="*/ 343261 h 677868"/>
                <a:gd name="connsiteX46" fmla="*/ 3357608 w 3441260"/>
                <a:gd name="connsiteY46" fmla="*/ 357683 h 677868"/>
                <a:gd name="connsiteX47" fmla="*/ 3271072 w 3441260"/>
                <a:gd name="connsiteY47" fmla="*/ 354799 h 677868"/>
                <a:gd name="connsiteX48" fmla="*/ 3129729 w 3441260"/>
                <a:gd name="connsiteY48" fmla="*/ 340376 h 677868"/>
                <a:gd name="connsiteX49" fmla="*/ 2875889 w 3441260"/>
                <a:gd name="connsiteY49" fmla="*/ 320184 h 677868"/>
                <a:gd name="connsiteX50" fmla="*/ 2650895 w 3441260"/>
                <a:gd name="connsiteY50" fmla="*/ 320184 h 677868"/>
                <a:gd name="connsiteX51" fmla="*/ 2281673 w 3441260"/>
                <a:gd name="connsiteY51" fmla="*/ 346145 h 6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41260" h="677868">
                  <a:moveTo>
                    <a:pt x="2281673" y="346145"/>
                  </a:moveTo>
                  <a:lnTo>
                    <a:pt x="1802839" y="386529"/>
                  </a:lnTo>
                  <a:lnTo>
                    <a:pt x="1448041" y="432681"/>
                  </a:lnTo>
                  <a:lnTo>
                    <a:pt x="1217277" y="467296"/>
                  </a:lnTo>
                  <a:lnTo>
                    <a:pt x="865363" y="536525"/>
                  </a:lnTo>
                  <a:lnTo>
                    <a:pt x="585562" y="605754"/>
                  </a:lnTo>
                  <a:lnTo>
                    <a:pt x="530756" y="634599"/>
                  </a:lnTo>
                  <a:lnTo>
                    <a:pt x="475950" y="657676"/>
                  </a:lnTo>
                  <a:lnTo>
                    <a:pt x="438451" y="669214"/>
                  </a:lnTo>
                  <a:lnTo>
                    <a:pt x="383644" y="677868"/>
                  </a:lnTo>
                  <a:lnTo>
                    <a:pt x="349030" y="674983"/>
                  </a:lnTo>
                  <a:lnTo>
                    <a:pt x="305762" y="660560"/>
                  </a:lnTo>
                  <a:lnTo>
                    <a:pt x="256725" y="640369"/>
                  </a:lnTo>
                  <a:lnTo>
                    <a:pt x="224995" y="617292"/>
                  </a:lnTo>
                  <a:lnTo>
                    <a:pt x="164419" y="565370"/>
                  </a:lnTo>
                  <a:lnTo>
                    <a:pt x="109613" y="499026"/>
                  </a:lnTo>
                  <a:lnTo>
                    <a:pt x="46153" y="400952"/>
                  </a:lnTo>
                  <a:lnTo>
                    <a:pt x="11538" y="331723"/>
                  </a:lnTo>
                  <a:lnTo>
                    <a:pt x="0" y="302877"/>
                  </a:lnTo>
                  <a:lnTo>
                    <a:pt x="0" y="288454"/>
                  </a:lnTo>
                  <a:lnTo>
                    <a:pt x="5769" y="268263"/>
                  </a:lnTo>
                  <a:lnTo>
                    <a:pt x="23077" y="265378"/>
                  </a:lnTo>
                  <a:lnTo>
                    <a:pt x="49037" y="274032"/>
                  </a:lnTo>
                  <a:lnTo>
                    <a:pt x="83652" y="302877"/>
                  </a:lnTo>
                  <a:lnTo>
                    <a:pt x="118267" y="337492"/>
                  </a:lnTo>
                  <a:lnTo>
                    <a:pt x="164419" y="366337"/>
                  </a:lnTo>
                  <a:lnTo>
                    <a:pt x="227879" y="398067"/>
                  </a:lnTo>
                  <a:lnTo>
                    <a:pt x="343261" y="432681"/>
                  </a:lnTo>
                  <a:lnTo>
                    <a:pt x="715367" y="363452"/>
                  </a:lnTo>
                  <a:lnTo>
                    <a:pt x="1318236" y="265378"/>
                  </a:lnTo>
                  <a:lnTo>
                    <a:pt x="1973027" y="175957"/>
                  </a:lnTo>
                  <a:lnTo>
                    <a:pt x="2417247" y="121151"/>
                  </a:lnTo>
                  <a:lnTo>
                    <a:pt x="2671087" y="89421"/>
                  </a:lnTo>
                  <a:lnTo>
                    <a:pt x="2907619" y="0"/>
                  </a:lnTo>
                  <a:lnTo>
                    <a:pt x="3014347" y="11538"/>
                  </a:lnTo>
                  <a:lnTo>
                    <a:pt x="3086461" y="23076"/>
                  </a:lnTo>
                  <a:lnTo>
                    <a:pt x="3155690" y="46153"/>
                  </a:lnTo>
                  <a:lnTo>
                    <a:pt x="3227803" y="77883"/>
                  </a:lnTo>
                  <a:lnTo>
                    <a:pt x="3279725" y="106728"/>
                  </a:lnTo>
                  <a:lnTo>
                    <a:pt x="3334531" y="147112"/>
                  </a:lnTo>
                  <a:lnTo>
                    <a:pt x="3380684" y="187495"/>
                  </a:lnTo>
                  <a:lnTo>
                    <a:pt x="3421068" y="227879"/>
                  </a:lnTo>
                  <a:lnTo>
                    <a:pt x="3435490" y="262493"/>
                  </a:lnTo>
                  <a:lnTo>
                    <a:pt x="3441260" y="297108"/>
                  </a:lnTo>
                  <a:lnTo>
                    <a:pt x="3426837" y="325953"/>
                  </a:lnTo>
                  <a:lnTo>
                    <a:pt x="3392222" y="343261"/>
                  </a:lnTo>
                  <a:lnTo>
                    <a:pt x="3357608" y="357683"/>
                  </a:lnTo>
                  <a:lnTo>
                    <a:pt x="3271072" y="354799"/>
                  </a:lnTo>
                  <a:lnTo>
                    <a:pt x="3129729" y="340376"/>
                  </a:lnTo>
                  <a:lnTo>
                    <a:pt x="2875889" y="320184"/>
                  </a:lnTo>
                  <a:lnTo>
                    <a:pt x="2650895" y="320184"/>
                  </a:lnTo>
                  <a:lnTo>
                    <a:pt x="2281673" y="3461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1B48FF8-E60D-E347-B1A6-91026DDF86C3}"/>
                </a:ext>
              </a:extLst>
            </p:cNvPr>
            <p:cNvSpPr/>
            <p:nvPr/>
          </p:nvSpPr>
          <p:spPr>
            <a:xfrm>
              <a:off x="4572000" y="2957513"/>
              <a:ext cx="1847850" cy="450850"/>
            </a:xfrm>
            <a:custGeom>
              <a:avLst/>
              <a:gdLst>
                <a:gd name="connsiteX0" fmla="*/ 1157288 w 1847850"/>
                <a:gd name="connsiteY0" fmla="*/ 285750 h 450056"/>
                <a:gd name="connsiteX1" fmla="*/ 816769 w 1847850"/>
                <a:gd name="connsiteY1" fmla="*/ 333375 h 450056"/>
                <a:gd name="connsiteX2" fmla="*/ 578644 w 1847850"/>
                <a:gd name="connsiteY2" fmla="*/ 381000 h 450056"/>
                <a:gd name="connsiteX3" fmla="*/ 421481 w 1847850"/>
                <a:gd name="connsiteY3" fmla="*/ 419100 h 450056"/>
                <a:gd name="connsiteX4" fmla="*/ 319088 w 1847850"/>
                <a:gd name="connsiteY4" fmla="*/ 450056 h 450056"/>
                <a:gd name="connsiteX5" fmla="*/ 297656 w 1847850"/>
                <a:gd name="connsiteY5" fmla="*/ 445293 h 450056"/>
                <a:gd name="connsiteX6" fmla="*/ 252413 w 1847850"/>
                <a:gd name="connsiteY6" fmla="*/ 419100 h 450056"/>
                <a:gd name="connsiteX7" fmla="*/ 133350 w 1847850"/>
                <a:gd name="connsiteY7" fmla="*/ 342900 h 450056"/>
                <a:gd name="connsiteX8" fmla="*/ 61913 w 1847850"/>
                <a:gd name="connsiteY8" fmla="*/ 283368 h 450056"/>
                <a:gd name="connsiteX9" fmla="*/ 30956 w 1847850"/>
                <a:gd name="connsiteY9" fmla="*/ 252412 h 450056"/>
                <a:gd name="connsiteX10" fmla="*/ 16669 w 1847850"/>
                <a:gd name="connsiteY10" fmla="*/ 233362 h 450056"/>
                <a:gd name="connsiteX11" fmla="*/ 4763 w 1847850"/>
                <a:gd name="connsiteY11" fmla="*/ 214312 h 450056"/>
                <a:gd name="connsiteX12" fmla="*/ 0 w 1847850"/>
                <a:gd name="connsiteY12" fmla="*/ 190500 h 450056"/>
                <a:gd name="connsiteX13" fmla="*/ 7144 w 1847850"/>
                <a:gd name="connsiteY13" fmla="*/ 171450 h 450056"/>
                <a:gd name="connsiteX14" fmla="*/ 23813 w 1847850"/>
                <a:gd name="connsiteY14" fmla="*/ 166687 h 450056"/>
                <a:gd name="connsiteX15" fmla="*/ 54769 w 1847850"/>
                <a:gd name="connsiteY15" fmla="*/ 173831 h 450056"/>
                <a:gd name="connsiteX16" fmla="*/ 102394 w 1847850"/>
                <a:gd name="connsiteY16" fmla="*/ 192881 h 450056"/>
                <a:gd name="connsiteX17" fmla="*/ 169069 w 1847850"/>
                <a:gd name="connsiteY17" fmla="*/ 207168 h 450056"/>
                <a:gd name="connsiteX18" fmla="*/ 235744 w 1847850"/>
                <a:gd name="connsiteY18" fmla="*/ 216693 h 450056"/>
                <a:gd name="connsiteX19" fmla="*/ 314325 w 1847850"/>
                <a:gd name="connsiteY19" fmla="*/ 223837 h 450056"/>
                <a:gd name="connsiteX20" fmla="*/ 385763 w 1847850"/>
                <a:gd name="connsiteY20" fmla="*/ 226218 h 450056"/>
                <a:gd name="connsiteX21" fmla="*/ 514350 w 1847850"/>
                <a:gd name="connsiteY21" fmla="*/ 214312 h 450056"/>
                <a:gd name="connsiteX22" fmla="*/ 783431 w 1847850"/>
                <a:gd name="connsiteY22" fmla="*/ 183356 h 450056"/>
                <a:gd name="connsiteX23" fmla="*/ 988219 w 1847850"/>
                <a:gd name="connsiteY23" fmla="*/ 150018 h 450056"/>
                <a:gd name="connsiteX24" fmla="*/ 1193006 w 1847850"/>
                <a:gd name="connsiteY24" fmla="*/ 104775 h 450056"/>
                <a:gd name="connsiteX25" fmla="*/ 1312069 w 1847850"/>
                <a:gd name="connsiteY25" fmla="*/ 71437 h 450056"/>
                <a:gd name="connsiteX26" fmla="*/ 1340644 w 1847850"/>
                <a:gd name="connsiteY26" fmla="*/ 40481 h 450056"/>
                <a:gd name="connsiteX27" fmla="*/ 1381125 w 1847850"/>
                <a:gd name="connsiteY27" fmla="*/ 14287 h 450056"/>
                <a:gd name="connsiteX28" fmla="*/ 1426369 w 1847850"/>
                <a:gd name="connsiteY28" fmla="*/ 0 h 450056"/>
                <a:gd name="connsiteX29" fmla="*/ 1452563 w 1847850"/>
                <a:gd name="connsiteY29" fmla="*/ 0 h 450056"/>
                <a:gd name="connsiteX30" fmla="*/ 1512094 w 1847850"/>
                <a:gd name="connsiteY30" fmla="*/ 19050 h 450056"/>
                <a:gd name="connsiteX31" fmla="*/ 1604963 w 1847850"/>
                <a:gd name="connsiteY31" fmla="*/ 52387 h 450056"/>
                <a:gd name="connsiteX32" fmla="*/ 1695450 w 1847850"/>
                <a:gd name="connsiteY32" fmla="*/ 92868 h 450056"/>
                <a:gd name="connsiteX33" fmla="*/ 1776413 w 1847850"/>
                <a:gd name="connsiteY33" fmla="*/ 133350 h 450056"/>
                <a:gd name="connsiteX34" fmla="*/ 1809750 w 1847850"/>
                <a:gd name="connsiteY34" fmla="*/ 159543 h 450056"/>
                <a:gd name="connsiteX35" fmla="*/ 1840706 w 1847850"/>
                <a:gd name="connsiteY35" fmla="*/ 192881 h 450056"/>
                <a:gd name="connsiteX36" fmla="*/ 1847850 w 1847850"/>
                <a:gd name="connsiteY36" fmla="*/ 211931 h 450056"/>
                <a:gd name="connsiteX37" fmla="*/ 1843088 w 1847850"/>
                <a:gd name="connsiteY37" fmla="*/ 238125 h 450056"/>
                <a:gd name="connsiteX38" fmla="*/ 1826419 w 1847850"/>
                <a:gd name="connsiteY38" fmla="*/ 264318 h 450056"/>
                <a:gd name="connsiteX39" fmla="*/ 1783556 w 1847850"/>
                <a:gd name="connsiteY39" fmla="*/ 290512 h 450056"/>
                <a:gd name="connsiteX40" fmla="*/ 1662113 w 1847850"/>
                <a:gd name="connsiteY40" fmla="*/ 280987 h 450056"/>
                <a:gd name="connsiteX41" fmla="*/ 1490663 w 1847850"/>
                <a:gd name="connsiteY41" fmla="*/ 269081 h 450056"/>
                <a:gd name="connsiteX42" fmla="*/ 1312069 w 1847850"/>
                <a:gd name="connsiteY42" fmla="*/ 273843 h 450056"/>
                <a:gd name="connsiteX43" fmla="*/ 1157288 w 1847850"/>
                <a:gd name="connsiteY43" fmla="*/ 2857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7850" h="450056">
                  <a:moveTo>
                    <a:pt x="1157288" y="285750"/>
                  </a:moveTo>
                  <a:lnTo>
                    <a:pt x="816769" y="333375"/>
                  </a:lnTo>
                  <a:lnTo>
                    <a:pt x="578644" y="381000"/>
                  </a:lnTo>
                  <a:lnTo>
                    <a:pt x="421481" y="419100"/>
                  </a:lnTo>
                  <a:lnTo>
                    <a:pt x="319088" y="450056"/>
                  </a:lnTo>
                  <a:lnTo>
                    <a:pt x="297656" y="445293"/>
                  </a:lnTo>
                  <a:lnTo>
                    <a:pt x="252413" y="419100"/>
                  </a:lnTo>
                  <a:lnTo>
                    <a:pt x="133350" y="342900"/>
                  </a:lnTo>
                  <a:lnTo>
                    <a:pt x="61913" y="283368"/>
                  </a:lnTo>
                  <a:lnTo>
                    <a:pt x="30956" y="252412"/>
                  </a:lnTo>
                  <a:lnTo>
                    <a:pt x="16669" y="233362"/>
                  </a:lnTo>
                  <a:lnTo>
                    <a:pt x="4763" y="214312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23813" y="166687"/>
                  </a:lnTo>
                  <a:lnTo>
                    <a:pt x="54769" y="173831"/>
                  </a:lnTo>
                  <a:lnTo>
                    <a:pt x="102394" y="192881"/>
                  </a:lnTo>
                  <a:lnTo>
                    <a:pt x="169069" y="207168"/>
                  </a:lnTo>
                  <a:lnTo>
                    <a:pt x="235744" y="216693"/>
                  </a:lnTo>
                  <a:lnTo>
                    <a:pt x="314325" y="223837"/>
                  </a:lnTo>
                  <a:lnTo>
                    <a:pt x="385763" y="226218"/>
                  </a:lnTo>
                  <a:lnTo>
                    <a:pt x="514350" y="214312"/>
                  </a:lnTo>
                  <a:lnTo>
                    <a:pt x="783431" y="183356"/>
                  </a:lnTo>
                  <a:lnTo>
                    <a:pt x="988219" y="150018"/>
                  </a:lnTo>
                  <a:lnTo>
                    <a:pt x="1193006" y="104775"/>
                  </a:lnTo>
                  <a:lnTo>
                    <a:pt x="1312069" y="71437"/>
                  </a:lnTo>
                  <a:lnTo>
                    <a:pt x="1340644" y="40481"/>
                  </a:lnTo>
                  <a:lnTo>
                    <a:pt x="1381125" y="14287"/>
                  </a:lnTo>
                  <a:lnTo>
                    <a:pt x="1426369" y="0"/>
                  </a:lnTo>
                  <a:lnTo>
                    <a:pt x="1452563" y="0"/>
                  </a:lnTo>
                  <a:lnTo>
                    <a:pt x="1512094" y="19050"/>
                  </a:lnTo>
                  <a:lnTo>
                    <a:pt x="1604963" y="52387"/>
                  </a:lnTo>
                  <a:lnTo>
                    <a:pt x="1695450" y="92868"/>
                  </a:lnTo>
                  <a:lnTo>
                    <a:pt x="1776413" y="133350"/>
                  </a:lnTo>
                  <a:lnTo>
                    <a:pt x="1809750" y="159543"/>
                  </a:lnTo>
                  <a:lnTo>
                    <a:pt x="1840706" y="192881"/>
                  </a:lnTo>
                  <a:lnTo>
                    <a:pt x="1847850" y="211931"/>
                  </a:lnTo>
                  <a:lnTo>
                    <a:pt x="1843088" y="238125"/>
                  </a:lnTo>
                  <a:lnTo>
                    <a:pt x="1826419" y="264318"/>
                  </a:lnTo>
                  <a:lnTo>
                    <a:pt x="1783556" y="290512"/>
                  </a:lnTo>
                  <a:lnTo>
                    <a:pt x="1662113" y="280987"/>
                  </a:lnTo>
                  <a:lnTo>
                    <a:pt x="1490663" y="269081"/>
                  </a:lnTo>
                  <a:lnTo>
                    <a:pt x="1312069" y="273843"/>
                  </a:lnTo>
                  <a:lnTo>
                    <a:pt x="1157288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D959B69-43F7-4C4A-B353-9711A7A2DD8D}"/>
                </a:ext>
              </a:extLst>
            </p:cNvPr>
            <p:cNvSpPr/>
            <p:nvPr/>
          </p:nvSpPr>
          <p:spPr>
            <a:xfrm>
              <a:off x="4629150" y="3695700"/>
              <a:ext cx="1712913" cy="423863"/>
            </a:xfrm>
            <a:custGeom>
              <a:avLst/>
              <a:gdLst>
                <a:gd name="connsiteX0" fmla="*/ 1047750 w 1712119"/>
                <a:gd name="connsiteY0" fmla="*/ 278606 h 423863"/>
                <a:gd name="connsiteX1" fmla="*/ 735806 w 1712119"/>
                <a:gd name="connsiteY1" fmla="*/ 321469 h 423863"/>
                <a:gd name="connsiteX2" fmla="*/ 526256 w 1712119"/>
                <a:gd name="connsiteY2" fmla="*/ 359569 h 423863"/>
                <a:gd name="connsiteX3" fmla="*/ 376238 w 1712119"/>
                <a:gd name="connsiteY3" fmla="*/ 397669 h 423863"/>
                <a:gd name="connsiteX4" fmla="*/ 300038 w 1712119"/>
                <a:gd name="connsiteY4" fmla="*/ 423863 h 423863"/>
                <a:gd name="connsiteX5" fmla="*/ 271463 w 1712119"/>
                <a:gd name="connsiteY5" fmla="*/ 414338 h 423863"/>
                <a:gd name="connsiteX6" fmla="*/ 200025 w 1712119"/>
                <a:gd name="connsiteY6" fmla="*/ 366713 h 423863"/>
                <a:gd name="connsiteX7" fmla="*/ 138113 w 1712119"/>
                <a:gd name="connsiteY7" fmla="*/ 319088 h 423863"/>
                <a:gd name="connsiteX8" fmla="*/ 69056 w 1712119"/>
                <a:gd name="connsiteY8" fmla="*/ 254794 h 423863"/>
                <a:gd name="connsiteX9" fmla="*/ 30956 w 1712119"/>
                <a:gd name="connsiteY9" fmla="*/ 216694 h 423863"/>
                <a:gd name="connsiteX10" fmla="*/ 7144 w 1712119"/>
                <a:gd name="connsiteY10" fmla="*/ 185738 h 423863"/>
                <a:gd name="connsiteX11" fmla="*/ 0 w 1712119"/>
                <a:gd name="connsiteY11" fmla="*/ 164306 h 423863"/>
                <a:gd name="connsiteX12" fmla="*/ 0 w 1712119"/>
                <a:gd name="connsiteY12" fmla="*/ 142875 h 423863"/>
                <a:gd name="connsiteX13" fmla="*/ 7144 w 1712119"/>
                <a:gd name="connsiteY13" fmla="*/ 133350 h 423863"/>
                <a:gd name="connsiteX14" fmla="*/ 30956 w 1712119"/>
                <a:gd name="connsiteY14" fmla="*/ 128588 h 423863"/>
                <a:gd name="connsiteX15" fmla="*/ 71438 w 1712119"/>
                <a:gd name="connsiteY15" fmla="*/ 142875 h 423863"/>
                <a:gd name="connsiteX16" fmla="*/ 166688 w 1712119"/>
                <a:gd name="connsiteY16" fmla="*/ 176213 h 423863"/>
                <a:gd name="connsiteX17" fmla="*/ 266700 w 1712119"/>
                <a:gd name="connsiteY17" fmla="*/ 200025 h 423863"/>
                <a:gd name="connsiteX18" fmla="*/ 364331 w 1712119"/>
                <a:gd name="connsiteY18" fmla="*/ 209550 h 423863"/>
                <a:gd name="connsiteX19" fmla="*/ 466725 w 1712119"/>
                <a:gd name="connsiteY19" fmla="*/ 202406 h 423863"/>
                <a:gd name="connsiteX20" fmla="*/ 707231 w 1712119"/>
                <a:gd name="connsiteY20" fmla="*/ 169069 h 423863"/>
                <a:gd name="connsiteX21" fmla="*/ 1004888 w 1712119"/>
                <a:gd name="connsiteY21" fmla="*/ 116681 h 423863"/>
                <a:gd name="connsiteX22" fmla="*/ 1216819 w 1712119"/>
                <a:gd name="connsiteY22" fmla="*/ 64294 h 423863"/>
                <a:gd name="connsiteX23" fmla="*/ 1262063 w 1712119"/>
                <a:gd name="connsiteY23" fmla="*/ 38100 h 423863"/>
                <a:gd name="connsiteX24" fmla="*/ 1307306 w 1712119"/>
                <a:gd name="connsiteY24" fmla="*/ 19050 h 423863"/>
                <a:gd name="connsiteX25" fmla="*/ 1366838 w 1712119"/>
                <a:gd name="connsiteY25" fmla="*/ 0 h 423863"/>
                <a:gd name="connsiteX26" fmla="*/ 1433513 w 1712119"/>
                <a:gd name="connsiteY26" fmla="*/ 21431 h 423863"/>
                <a:gd name="connsiteX27" fmla="*/ 1540669 w 1712119"/>
                <a:gd name="connsiteY27" fmla="*/ 57150 h 423863"/>
                <a:gd name="connsiteX28" fmla="*/ 1633538 w 1712119"/>
                <a:gd name="connsiteY28" fmla="*/ 92869 h 423863"/>
                <a:gd name="connsiteX29" fmla="*/ 1662113 w 1712119"/>
                <a:gd name="connsiteY29" fmla="*/ 111919 h 423863"/>
                <a:gd name="connsiteX30" fmla="*/ 1695450 w 1712119"/>
                <a:gd name="connsiteY30" fmla="*/ 142875 h 423863"/>
                <a:gd name="connsiteX31" fmla="*/ 1707356 w 1712119"/>
                <a:gd name="connsiteY31" fmla="*/ 169069 h 423863"/>
                <a:gd name="connsiteX32" fmla="*/ 1712119 w 1712119"/>
                <a:gd name="connsiteY32" fmla="*/ 185738 h 423863"/>
                <a:gd name="connsiteX33" fmla="*/ 1712119 w 1712119"/>
                <a:gd name="connsiteY33" fmla="*/ 209550 h 423863"/>
                <a:gd name="connsiteX34" fmla="*/ 1702594 w 1712119"/>
                <a:gd name="connsiteY34" fmla="*/ 226219 h 423863"/>
                <a:gd name="connsiteX35" fmla="*/ 1664494 w 1712119"/>
                <a:gd name="connsiteY35" fmla="*/ 240506 h 423863"/>
                <a:gd name="connsiteX36" fmla="*/ 1590675 w 1712119"/>
                <a:gd name="connsiteY36" fmla="*/ 245269 h 423863"/>
                <a:gd name="connsiteX37" fmla="*/ 1402556 w 1712119"/>
                <a:gd name="connsiteY37" fmla="*/ 252413 h 423863"/>
                <a:gd name="connsiteX38" fmla="*/ 1047750 w 1712119"/>
                <a:gd name="connsiteY38" fmla="*/ 278606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12119" h="423863">
                  <a:moveTo>
                    <a:pt x="1047750" y="278606"/>
                  </a:moveTo>
                  <a:lnTo>
                    <a:pt x="735806" y="321469"/>
                  </a:lnTo>
                  <a:lnTo>
                    <a:pt x="526256" y="359569"/>
                  </a:lnTo>
                  <a:lnTo>
                    <a:pt x="376238" y="397669"/>
                  </a:lnTo>
                  <a:lnTo>
                    <a:pt x="300038" y="423863"/>
                  </a:lnTo>
                  <a:lnTo>
                    <a:pt x="271463" y="414338"/>
                  </a:lnTo>
                  <a:lnTo>
                    <a:pt x="200025" y="366713"/>
                  </a:lnTo>
                  <a:lnTo>
                    <a:pt x="138113" y="319088"/>
                  </a:lnTo>
                  <a:lnTo>
                    <a:pt x="69056" y="254794"/>
                  </a:lnTo>
                  <a:lnTo>
                    <a:pt x="30956" y="216694"/>
                  </a:lnTo>
                  <a:lnTo>
                    <a:pt x="7144" y="185738"/>
                  </a:lnTo>
                  <a:lnTo>
                    <a:pt x="0" y="164306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30956" y="128588"/>
                  </a:lnTo>
                  <a:lnTo>
                    <a:pt x="71438" y="142875"/>
                  </a:lnTo>
                  <a:lnTo>
                    <a:pt x="166688" y="176213"/>
                  </a:lnTo>
                  <a:lnTo>
                    <a:pt x="266700" y="200025"/>
                  </a:lnTo>
                  <a:lnTo>
                    <a:pt x="364331" y="209550"/>
                  </a:lnTo>
                  <a:lnTo>
                    <a:pt x="466725" y="202406"/>
                  </a:lnTo>
                  <a:lnTo>
                    <a:pt x="707231" y="169069"/>
                  </a:lnTo>
                  <a:lnTo>
                    <a:pt x="1004888" y="116681"/>
                  </a:lnTo>
                  <a:lnTo>
                    <a:pt x="1216819" y="64294"/>
                  </a:lnTo>
                  <a:lnTo>
                    <a:pt x="1262063" y="38100"/>
                  </a:lnTo>
                  <a:lnTo>
                    <a:pt x="1307306" y="19050"/>
                  </a:lnTo>
                  <a:lnTo>
                    <a:pt x="1366838" y="0"/>
                  </a:lnTo>
                  <a:lnTo>
                    <a:pt x="1433513" y="21431"/>
                  </a:lnTo>
                  <a:lnTo>
                    <a:pt x="1540669" y="57150"/>
                  </a:lnTo>
                  <a:lnTo>
                    <a:pt x="1633538" y="92869"/>
                  </a:lnTo>
                  <a:lnTo>
                    <a:pt x="1662113" y="111919"/>
                  </a:lnTo>
                  <a:lnTo>
                    <a:pt x="1695450" y="142875"/>
                  </a:lnTo>
                  <a:lnTo>
                    <a:pt x="1707356" y="169069"/>
                  </a:lnTo>
                  <a:lnTo>
                    <a:pt x="1712119" y="185738"/>
                  </a:lnTo>
                  <a:lnTo>
                    <a:pt x="1712119" y="209550"/>
                  </a:lnTo>
                  <a:lnTo>
                    <a:pt x="1702594" y="226219"/>
                  </a:lnTo>
                  <a:lnTo>
                    <a:pt x="1664494" y="240506"/>
                  </a:lnTo>
                  <a:lnTo>
                    <a:pt x="1590675" y="245269"/>
                  </a:lnTo>
                  <a:lnTo>
                    <a:pt x="1402556" y="252413"/>
                  </a:lnTo>
                  <a:lnTo>
                    <a:pt x="1047750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C2F97C-52CD-CC42-A79B-E8627F81DDFC}"/>
                </a:ext>
              </a:extLst>
            </p:cNvPr>
            <p:cNvSpPr/>
            <p:nvPr/>
          </p:nvSpPr>
          <p:spPr>
            <a:xfrm>
              <a:off x="4413250" y="4591050"/>
              <a:ext cx="530225" cy="1274763"/>
            </a:xfrm>
            <a:custGeom>
              <a:avLst/>
              <a:gdLst>
                <a:gd name="connsiteX0" fmla="*/ 233363 w 531019"/>
                <a:gd name="connsiteY0" fmla="*/ 669131 h 1273969"/>
                <a:gd name="connsiteX1" fmla="*/ 195263 w 531019"/>
                <a:gd name="connsiteY1" fmla="*/ 280988 h 1273969"/>
                <a:gd name="connsiteX2" fmla="*/ 188119 w 531019"/>
                <a:gd name="connsiteY2" fmla="*/ 250031 h 1273969"/>
                <a:gd name="connsiteX3" fmla="*/ 166688 w 531019"/>
                <a:gd name="connsiteY3" fmla="*/ 211931 h 1273969"/>
                <a:gd name="connsiteX4" fmla="*/ 133350 w 531019"/>
                <a:gd name="connsiteY4" fmla="*/ 173831 h 1273969"/>
                <a:gd name="connsiteX5" fmla="*/ 95250 w 531019"/>
                <a:gd name="connsiteY5" fmla="*/ 135731 h 1273969"/>
                <a:gd name="connsiteX6" fmla="*/ 61913 w 531019"/>
                <a:gd name="connsiteY6" fmla="*/ 104775 h 1273969"/>
                <a:gd name="connsiteX7" fmla="*/ 26194 w 531019"/>
                <a:gd name="connsiteY7" fmla="*/ 76200 h 1273969"/>
                <a:gd name="connsiteX8" fmla="*/ 11907 w 531019"/>
                <a:gd name="connsiteY8" fmla="*/ 61913 h 1273969"/>
                <a:gd name="connsiteX9" fmla="*/ 0 w 531019"/>
                <a:gd name="connsiteY9" fmla="*/ 40481 h 1273969"/>
                <a:gd name="connsiteX10" fmla="*/ 0 w 531019"/>
                <a:gd name="connsiteY10" fmla="*/ 23813 h 1273969"/>
                <a:gd name="connsiteX11" fmla="*/ 7144 w 531019"/>
                <a:gd name="connsiteY11" fmla="*/ 7144 h 1273969"/>
                <a:gd name="connsiteX12" fmla="*/ 23813 w 531019"/>
                <a:gd name="connsiteY12" fmla="*/ 0 h 1273969"/>
                <a:gd name="connsiteX13" fmla="*/ 52388 w 531019"/>
                <a:gd name="connsiteY13" fmla="*/ 0 h 1273969"/>
                <a:gd name="connsiteX14" fmla="*/ 116682 w 531019"/>
                <a:gd name="connsiteY14" fmla="*/ 7144 h 1273969"/>
                <a:gd name="connsiteX15" fmla="*/ 195263 w 531019"/>
                <a:gd name="connsiteY15" fmla="*/ 26194 h 1273969"/>
                <a:gd name="connsiteX16" fmla="*/ 280988 w 531019"/>
                <a:gd name="connsiteY16" fmla="*/ 54769 h 1273969"/>
                <a:gd name="connsiteX17" fmla="*/ 371475 w 531019"/>
                <a:gd name="connsiteY17" fmla="*/ 92869 h 1273969"/>
                <a:gd name="connsiteX18" fmla="*/ 445294 w 531019"/>
                <a:gd name="connsiteY18" fmla="*/ 135731 h 1273969"/>
                <a:gd name="connsiteX19" fmla="*/ 469107 w 531019"/>
                <a:gd name="connsiteY19" fmla="*/ 154781 h 1273969"/>
                <a:gd name="connsiteX20" fmla="*/ 447675 w 531019"/>
                <a:gd name="connsiteY20" fmla="*/ 264319 h 1273969"/>
                <a:gd name="connsiteX21" fmla="*/ 478632 w 531019"/>
                <a:gd name="connsiteY21" fmla="*/ 607219 h 1273969"/>
                <a:gd name="connsiteX22" fmla="*/ 516732 w 531019"/>
                <a:gd name="connsiteY22" fmla="*/ 973931 h 1273969"/>
                <a:gd name="connsiteX23" fmla="*/ 531019 w 531019"/>
                <a:gd name="connsiteY23" fmla="*/ 1126331 h 1273969"/>
                <a:gd name="connsiteX24" fmla="*/ 523875 w 531019"/>
                <a:gd name="connsiteY24" fmla="*/ 1190625 h 1273969"/>
                <a:gd name="connsiteX25" fmla="*/ 514350 w 531019"/>
                <a:gd name="connsiteY25" fmla="*/ 1219200 h 1273969"/>
                <a:gd name="connsiteX26" fmla="*/ 495300 w 531019"/>
                <a:gd name="connsiteY26" fmla="*/ 1254919 h 1273969"/>
                <a:gd name="connsiteX27" fmla="*/ 476250 w 531019"/>
                <a:gd name="connsiteY27" fmla="*/ 1266825 h 1273969"/>
                <a:gd name="connsiteX28" fmla="*/ 457200 w 531019"/>
                <a:gd name="connsiteY28" fmla="*/ 1273969 h 1273969"/>
                <a:gd name="connsiteX29" fmla="*/ 435769 w 531019"/>
                <a:gd name="connsiteY29" fmla="*/ 1273969 h 1273969"/>
                <a:gd name="connsiteX30" fmla="*/ 390525 w 531019"/>
                <a:gd name="connsiteY30" fmla="*/ 1257300 h 1273969"/>
                <a:gd name="connsiteX31" fmla="*/ 366713 w 531019"/>
                <a:gd name="connsiteY31" fmla="*/ 1235869 h 1273969"/>
                <a:gd name="connsiteX32" fmla="*/ 333375 w 531019"/>
                <a:gd name="connsiteY32" fmla="*/ 1193006 h 1273969"/>
                <a:gd name="connsiteX33" fmla="*/ 292894 w 531019"/>
                <a:gd name="connsiteY33" fmla="*/ 1121569 h 1273969"/>
                <a:gd name="connsiteX34" fmla="*/ 266700 w 531019"/>
                <a:gd name="connsiteY34" fmla="*/ 1052513 h 1273969"/>
                <a:gd name="connsiteX35" fmla="*/ 250032 w 531019"/>
                <a:gd name="connsiteY35" fmla="*/ 871538 h 1273969"/>
                <a:gd name="connsiteX36" fmla="*/ 233363 w 531019"/>
                <a:gd name="connsiteY36" fmla="*/ 669131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1273969">
                  <a:moveTo>
                    <a:pt x="233363" y="669131"/>
                  </a:moveTo>
                  <a:lnTo>
                    <a:pt x="195263" y="280988"/>
                  </a:lnTo>
                  <a:lnTo>
                    <a:pt x="188119" y="250031"/>
                  </a:lnTo>
                  <a:lnTo>
                    <a:pt x="166688" y="211931"/>
                  </a:lnTo>
                  <a:lnTo>
                    <a:pt x="133350" y="173831"/>
                  </a:lnTo>
                  <a:lnTo>
                    <a:pt x="95250" y="135731"/>
                  </a:lnTo>
                  <a:lnTo>
                    <a:pt x="61913" y="104775"/>
                  </a:lnTo>
                  <a:lnTo>
                    <a:pt x="26194" y="76200"/>
                  </a:lnTo>
                  <a:lnTo>
                    <a:pt x="11907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16682" y="7144"/>
                  </a:lnTo>
                  <a:lnTo>
                    <a:pt x="195263" y="26194"/>
                  </a:lnTo>
                  <a:lnTo>
                    <a:pt x="280988" y="54769"/>
                  </a:lnTo>
                  <a:lnTo>
                    <a:pt x="371475" y="92869"/>
                  </a:lnTo>
                  <a:lnTo>
                    <a:pt x="445294" y="135731"/>
                  </a:lnTo>
                  <a:lnTo>
                    <a:pt x="469107" y="154781"/>
                  </a:lnTo>
                  <a:lnTo>
                    <a:pt x="447675" y="264319"/>
                  </a:lnTo>
                  <a:lnTo>
                    <a:pt x="478632" y="607219"/>
                  </a:lnTo>
                  <a:lnTo>
                    <a:pt x="516732" y="973931"/>
                  </a:lnTo>
                  <a:lnTo>
                    <a:pt x="531019" y="1126331"/>
                  </a:lnTo>
                  <a:lnTo>
                    <a:pt x="523875" y="1190625"/>
                  </a:lnTo>
                  <a:lnTo>
                    <a:pt x="514350" y="1219200"/>
                  </a:lnTo>
                  <a:lnTo>
                    <a:pt x="495300" y="1254919"/>
                  </a:lnTo>
                  <a:lnTo>
                    <a:pt x="476250" y="1266825"/>
                  </a:lnTo>
                  <a:lnTo>
                    <a:pt x="457200" y="1273969"/>
                  </a:lnTo>
                  <a:lnTo>
                    <a:pt x="435769" y="1273969"/>
                  </a:lnTo>
                  <a:lnTo>
                    <a:pt x="390525" y="1257300"/>
                  </a:lnTo>
                  <a:lnTo>
                    <a:pt x="366713" y="1235869"/>
                  </a:lnTo>
                  <a:lnTo>
                    <a:pt x="333375" y="1193006"/>
                  </a:lnTo>
                  <a:lnTo>
                    <a:pt x="292894" y="1121569"/>
                  </a:lnTo>
                  <a:lnTo>
                    <a:pt x="266700" y="1052513"/>
                  </a:lnTo>
                  <a:lnTo>
                    <a:pt x="250032" y="871538"/>
                  </a:lnTo>
                  <a:lnTo>
                    <a:pt x="233363" y="669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658139-5F20-214E-A222-0CB4805AA266}"/>
                </a:ext>
              </a:extLst>
            </p:cNvPr>
            <p:cNvSpPr/>
            <p:nvPr/>
          </p:nvSpPr>
          <p:spPr>
            <a:xfrm rot="16200000">
              <a:off x="1968500" y="2103438"/>
              <a:ext cx="2473325" cy="1492250"/>
            </a:xfrm>
            <a:custGeom>
              <a:avLst/>
              <a:gdLst>
                <a:gd name="connsiteX0" fmla="*/ 1469231 w 2474118"/>
                <a:gd name="connsiteY0" fmla="*/ 1090613 h 1493044"/>
                <a:gd name="connsiteX1" fmla="*/ 1109662 w 2474118"/>
                <a:gd name="connsiteY1" fmla="*/ 869157 h 1493044"/>
                <a:gd name="connsiteX2" fmla="*/ 952500 w 2474118"/>
                <a:gd name="connsiteY2" fmla="*/ 771525 h 1493044"/>
                <a:gd name="connsiteX3" fmla="*/ 716756 w 2474118"/>
                <a:gd name="connsiteY3" fmla="*/ 602457 h 1493044"/>
                <a:gd name="connsiteX4" fmla="*/ 497681 w 2474118"/>
                <a:gd name="connsiteY4" fmla="*/ 438150 h 1493044"/>
                <a:gd name="connsiteX5" fmla="*/ 240506 w 2474118"/>
                <a:gd name="connsiteY5" fmla="*/ 242888 h 1493044"/>
                <a:gd name="connsiteX6" fmla="*/ 45243 w 2474118"/>
                <a:gd name="connsiteY6" fmla="*/ 90488 h 1493044"/>
                <a:gd name="connsiteX7" fmla="*/ 16668 w 2474118"/>
                <a:gd name="connsiteY7" fmla="*/ 66675 h 1493044"/>
                <a:gd name="connsiteX8" fmla="*/ 2381 w 2474118"/>
                <a:gd name="connsiteY8" fmla="*/ 47625 h 1493044"/>
                <a:gd name="connsiteX9" fmla="*/ 0 w 2474118"/>
                <a:gd name="connsiteY9" fmla="*/ 30957 h 1493044"/>
                <a:gd name="connsiteX10" fmla="*/ 0 w 2474118"/>
                <a:gd name="connsiteY10" fmla="*/ 19050 h 1493044"/>
                <a:gd name="connsiteX11" fmla="*/ 11906 w 2474118"/>
                <a:gd name="connsiteY11" fmla="*/ 4763 h 1493044"/>
                <a:gd name="connsiteX12" fmla="*/ 30956 w 2474118"/>
                <a:gd name="connsiteY12" fmla="*/ 0 h 1493044"/>
                <a:gd name="connsiteX13" fmla="*/ 64293 w 2474118"/>
                <a:gd name="connsiteY13" fmla="*/ 11907 h 1493044"/>
                <a:gd name="connsiteX14" fmla="*/ 247650 w 2474118"/>
                <a:gd name="connsiteY14" fmla="*/ 128588 h 1493044"/>
                <a:gd name="connsiteX15" fmla="*/ 523875 w 2474118"/>
                <a:gd name="connsiteY15" fmla="*/ 295275 h 1493044"/>
                <a:gd name="connsiteX16" fmla="*/ 783431 w 2474118"/>
                <a:gd name="connsiteY16" fmla="*/ 452438 h 1493044"/>
                <a:gd name="connsiteX17" fmla="*/ 1035843 w 2474118"/>
                <a:gd name="connsiteY17" fmla="*/ 595313 h 1493044"/>
                <a:gd name="connsiteX18" fmla="*/ 1290637 w 2474118"/>
                <a:gd name="connsiteY18" fmla="*/ 728663 h 1493044"/>
                <a:gd name="connsiteX19" fmla="*/ 1624012 w 2474118"/>
                <a:gd name="connsiteY19" fmla="*/ 885825 h 1493044"/>
                <a:gd name="connsiteX20" fmla="*/ 1826418 w 2474118"/>
                <a:gd name="connsiteY20" fmla="*/ 973932 h 1493044"/>
                <a:gd name="connsiteX21" fmla="*/ 2038350 w 2474118"/>
                <a:gd name="connsiteY21" fmla="*/ 1050132 h 1493044"/>
                <a:gd name="connsiteX22" fmla="*/ 2126456 w 2474118"/>
                <a:gd name="connsiteY22" fmla="*/ 1071563 h 1493044"/>
                <a:gd name="connsiteX23" fmla="*/ 2183606 w 2474118"/>
                <a:gd name="connsiteY23" fmla="*/ 1078707 h 1493044"/>
                <a:gd name="connsiteX24" fmla="*/ 2221706 w 2474118"/>
                <a:gd name="connsiteY24" fmla="*/ 1081088 h 1493044"/>
                <a:gd name="connsiteX25" fmla="*/ 2262187 w 2474118"/>
                <a:gd name="connsiteY25" fmla="*/ 1081088 h 1493044"/>
                <a:gd name="connsiteX26" fmla="*/ 2297906 w 2474118"/>
                <a:gd name="connsiteY26" fmla="*/ 1078707 h 1493044"/>
                <a:gd name="connsiteX27" fmla="*/ 2326481 w 2474118"/>
                <a:gd name="connsiteY27" fmla="*/ 1069182 h 1493044"/>
                <a:gd name="connsiteX28" fmla="*/ 2350293 w 2474118"/>
                <a:gd name="connsiteY28" fmla="*/ 1045369 h 1493044"/>
                <a:gd name="connsiteX29" fmla="*/ 2393156 w 2474118"/>
                <a:gd name="connsiteY29" fmla="*/ 995363 h 1493044"/>
                <a:gd name="connsiteX30" fmla="*/ 2416968 w 2474118"/>
                <a:gd name="connsiteY30" fmla="*/ 950119 h 1493044"/>
                <a:gd name="connsiteX31" fmla="*/ 2431256 w 2474118"/>
                <a:gd name="connsiteY31" fmla="*/ 935832 h 1493044"/>
                <a:gd name="connsiteX32" fmla="*/ 2452687 w 2474118"/>
                <a:gd name="connsiteY32" fmla="*/ 933450 h 1493044"/>
                <a:gd name="connsiteX33" fmla="*/ 2464593 w 2474118"/>
                <a:gd name="connsiteY33" fmla="*/ 935832 h 1493044"/>
                <a:gd name="connsiteX34" fmla="*/ 2474118 w 2474118"/>
                <a:gd name="connsiteY34" fmla="*/ 950119 h 1493044"/>
                <a:gd name="connsiteX35" fmla="*/ 2469356 w 2474118"/>
                <a:gd name="connsiteY35" fmla="*/ 995363 h 1493044"/>
                <a:gd name="connsiteX36" fmla="*/ 2452687 w 2474118"/>
                <a:gd name="connsiteY36" fmla="*/ 1097757 h 1493044"/>
                <a:gd name="connsiteX37" fmla="*/ 2426493 w 2474118"/>
                <a:gd name="connsiteY37" fmla="*/ 1207294 h 1493044"/>
                <a:gd name="connsiteX38" fmla="*/ 2393156 w 2474118"/>
                <a:gd name="connsiteY38" fmla="*/ 1250157 h 1493044"/>
                <a:gd name="connsiteX39" fmla="*/ 2295525 w 2474118"/>
                <a:gd name="connsiteY39" fmla="*/ 1362075 h 1493044"/>
                <a:gd name="connsiteX40" fmla="*/ 2214562 w 2474118"/>
                <a:gd name="connsiteY40" fmla="*/ 1459707 h 1493044"/>
                <a:gd name="connsiteX41" fmla="*/ 2188368 w 2474118"/>
                <a:gd name="connsiteY41" fmla="*/ 1485900 h 1493044"/>
                <a:gd name="connsiteX42" fmla="*/ 2166937 w 2474118"/>
                <a:gd name="connsiteY42" fmla="*/ 1493044 h 1493044"/>
                <a:gd name="connsiteX43" fmla="*/ 2140743 w 2474118"/>
                <a:gd name="connsiteY43" fmla="*/ 1490663 h 1493044"/>
                <a:gd name="connsiteX44" fmla="*/ 2126456 w 2474118"/>
                <a:gd name="connsiteY44" fmla="*/ 1483519 h 1493044"/>
                <a:gd name="connsiteX45" fmla="*/ 2105025 w 2474118"/>
                <a:gd name="connsiteY45" fmla="*/ 1466850 h 1493044"/>
                <a:gd name="connsiteX46" fmla="*/ 2090737 w 2474118"/>
                <a:gd name="connsiteY46" fmla="*/ 1443038 h 1493044"/>
                <a:gd name="connsiteX47" fmla="*/ 2057400 w 2474118"/>
                <a:gd name="connsiteY47" fmla="*/ 1395413 h 1493044"/>
                <a:gd name="connsiteX48" fmla="*/ 1790700 w 2474118"/>
                <a:gd name="connsiteY48" fmla="*/ 1264444 h 1493044"/>
                <a:gd name="connsiteX49" fmla="*/ 1469231 w 2474118"/>
                <a:gd name="connsiteY49" fmla="*/ 1090613 h 14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74118" h="1493044">
                  <a:moveTo>
                    <a:pt x="1469231" y="1090613"/>
                  </a:moveTo>
                  <a:lnTo>
                    <a:pt x="1109662" y="869157"/>
                  </a:lnTo>
                  <a:lnTo>
                    <a:pt x="952500" y="771525"/>
                  </a:lnTo>
                  <a:lnTo>
                    <a:pt x="716756" y="602457"/>
                  </a:lnTo>
                  <a:lnTo>
                    <a:pt x="497681" y="438150"/>
                  </a:lnTo>
                  <a:lnTo>
                    <a:pt x="240506" y="242888"/>
                  </a:lnTo>
                  <a:lnTo>
                    <a:pt x="45243" y="90488"/>
                  </a:lnTo>
                  <a:lnTo>
                    <a:pt x="16668" y="66675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64293" y="11907"/>
                  </a:lnTo>
                  <a:lnTo>
                    <a:pt x="247650" y="128588"/>
                  </a:lnTo>
                  <a:lnTo>
                    <a:pt x="523875" y="295275"/>
                  </a:lnTo>
                  <a:lnTo>
                    <a:pt x="783431" y="452438"/>
                  </a:lnTo>
                  <a:lnTo>
                    <a:pt x="1035843" y="595313"/>
                  </a:lnTo>
                  <a:lnTo>
                    <a:pt x="1290637" y="728663"/>
                  </a:lnTo>
                  <a:lnTo>
                    <a:pt x="1624012" y="885825"/>
                  </a:lnTo>
                  <a:lnTo>
                    <a:pt x="1826418" y="973932"/>
                  </a:lnTo>
                  <a:lnTo>
                    <a:pt x="2038350" y="1050132"/>
                  </a:lnTo>
                  <a:lnTo>
                    <a:pt x="2126456" y="1071563"/>
                  </a:lnTo>
                  <a:lnTo>
                    <a:pt x="2183606" y="1078707"/>
                  </a:lnTo>
                  <a:lnTo>
                    <a:pt x="2221706" y="1081088"/>
                  </a:lnTo>
                  <a:lnTo>
                    <a:pt x="2262187" y="1081088"/>
                  </a:lnTo>
                  <a:lnTo>
                    <a:pt x="2297906" y="1078707"/>
                  </a:lnTo>
                  <a:lnTo>
                    <a:pt x="2326481" y="1069182"/>
                  </a:lnTo>
                  <a:lnTo>
                    <a:pt x="2350293" y="1045369"/>
                  </a:lnTo>
                  <a:lnTo>
                    <a:pt x="2393156" y="995363"/>
                  </a:lnTo>
                  <a:lnTo>
                    <a:pt x="2416968" y="950119"/>
                  </a:lnTo>
                  <a:lnTo>
                    <a:pt x="2431256" y="935832"/>
                  </a:lnTo>
                  <a:lnTo>
                    <a:pt x="2452687" y="933450"/>
                  </a:lnTo>
                  <a:lnTo>
                    <a:pt x="2464593" y="935832"/>
                  </a:lnTo>
                  <a:lnTo>
                    <a:pt x="2474118" y="950119"/>
                  </a:lnTo>
                  <a:lnTo>
                    <a:pt x="2469356" y="995363"/>
                  </a:lnTo>
                  <a:lnTo>
                    <a:pt x="2452687" y="1097757"/>
                  </a:lnTo>
                  <a:lnTo>
                    <a:pt x="2426493" y="1207294"/>
                  </a:lnTo>
                  <a:lnTo>
                    <a:pt x="2393156" y="1250157"/>
                  </a:lnTo>
                  <a:lnTo>
                    <a:pt x="2295525" y="1362075"/>
                  </a:lnTo>
                  <a:lnTo>
                    <a:pt x="2214562" y="1459707"/>
                  </a:lnTo>
                  <a:lnTo>
                    <a:pt x="2188368" y="1485900"/>
                  </a:lnTo>
                  <a:lnTo>
                    <a:pt x="2166937" y="1493044"/>
                  </a:lnTo>
                  <a:lnTo>
                    <a:pt x="2140743" y="1490663"/>
                  </a:lnTo>
                  <a:lnTo>
                    <a:pt x="2126456" y="1483519"/>
                  </a:lnTo>
                  <a:lnTo>
                    <a:pt x="2105025" y="1466850"/>
                  </a:lnTo>
                  <a:lnTo>
                    <a:pt x="2090737" y="1443038"/>
                  </a:lnTo>
                  <a:lnTo>
                    <a:pt x="2057400" y="1395413"/>
                  </a:lnTo>
                  <a:lnTo>
                    <a:pt x="1790700" y="1264444"/>
                  </a:lnTo>
                  <a:lnTo>
                    <a:pt x="1469231" y="1090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68F834-9CDF-694E-9B10-973C91EAB699}"/>
                </a:ext>
              </a:extLst>
            </p:cNvPr>
            <p:cNvSpPr/>
            <p:nvPr/>
          </p:nvSpPr>
          <p:spPr>
            <a:xfrm rot="16200000">
              <a:off x="1893094" y="4196557"/>
              <a:ext cx="3000375" cy="471487"/>
            </a:xfrm>
            <a:custGeom>
              <a:avLst/>
              <a:gdLst>
                <a:gd name="connsiteX0" fmla="*/ 1524859 w 3000778"/>
                <a:gd name="connsiteY0" fmla="*/ 365760 h 471366"/>
                <a:gd name="connsiteX1" fmla="*/ 770157 w 3000778"/>
                <a:gd name="connsiteY1" fmla="*/ 329699 h 471366"/>
                <a:gd name="connsiteX2" fmla="*/ 324548 w 3000778"/>
                <a:gd name="connsiteY2" fmla="*/ 314244 h 471366"/>
                <a:gd name="connsiteX3" fmla="*/ 224093 w 3000778"/>
                <a:gd name="connsiteY3" fmla="*/ 303941 h 471366"/>
                <a:gd name="connsiteX4" fmla="*/ 151971 w 3000778"/>
                <a:gd name="connsiteY4" fmla="*/ 291062 h 471366"/>
                <a:gd name="connsiteX5" fmla="*/ 87577 w 3000778"/>
                <a:gd name="connsiteY5" fmla="*/ 270456 h 471366"/>
                <a:gd name="connsiteX6" fmla="*/ 36061 w 3000778"/>
                <a:gd name="connsiteY6" fmla="*/ 247274 h 471366"/>
                <a:gd name="connsiteX7" fmla="*/ 10303 w 3000778"/>
                <a:gd name="connsiteY7" fmla="*/ 226668 h 471366"/>
                <a:gd name="connsiteX8" fmla="*/ 0 w 3000778"/>
                <a:gd name="connsiteY8" fmla="*/ 208637 h 471366"/>
                <a:gd name="connsiteX9" fmla="*/ 2576 w 3000778"/>
                <a:gd name="connsiteY9" fmla="*/ 188031 h 471366"/>
                <a:gd name="connsiteX10" fmla="*/ 12879 w 3000778"/>
                <a:gd name="connsiteY10" fmla="*/ 162273 h 471366"/>
                <a:gd name="connsiteX11" fmla="*/ 36061 w 3000778"/>
                <a:gd name="connsiteY11" fmla="*/ 131364 h 471366"/>
                <a:gd name="connsiteX12" fmla="*/ 79849 w 3000778"/>
                <a:gd name="connsiteY12" fmla="*/ 108182 h 471366"/>
                <a:gd name="connsiteX13" fmla="*/ 121062 w 3000778"/>
                <a:gd name="connsiteY13" fmla="*/ 90152 h 471366"/>
                <a:gd name="connsiteX14" fmla="*/ 216365 w 3000778"/>
                <a:gd name="connsiteY14" fmla="*/ 61818 h 471366"/>
                <a:gd name="connsiteX15" fmla="*/ 355457 w 3000778"/>
                <a:gd name="connsiteY15" fmla="*/ 30909 h 471366"/>
                <a:gd name="connsiteX16" fmla="*/ 543489 w 3000778"/>
                <a:gd name="connsiteY16" fmla="*/ 0 h 471366"/>
                <a:gd name="connsiteX17" fmla="*/ 592428 w 3000778"/>
                <a:gd name="connsiteY17" fmla="*/ 25757 h 471366"/>
                <a:gd name="connsiteX18" fmla="*/ 669702 w 3000778"/>
                <a:gd name="connsiteY18" fmla="*/ 54091 h 471366"/>
                <a:gd name="connsiteX19" fmla="*/ 746975 w 3000778"/>
                <a:gd name="connsiteY19" fmla="*/ 79849 h 471366"/>
                <a:gd name="connsiteX20" fmla="*/ 813945 w 3000778"/>
                <a:gd name="connsiteY20" fmla="*/ 95303 h 471366"/>
                <a:gd name="connsiteX21" fmla="*/ 1174553 w 3000778"/>
                <a:gd name="connsiteY21" fmla="*/ 128788 h 471366"/>
                <a:gd name="connsiteX22" fmla="*/ 1885467 w 3000778"/>
                <a:gd name="connsiteY22" fmla="*/ 170001 h 471366"/>
                <a:gd name="connsiteX23" fmla="*/ 2361986 w 3000778"/>
                <a:gd name="connsiteY23" fmla="*/ 180304 h 471366"/>
                <a:gd name="connsiteX24" fmla="*/ 2676230 w 3000778"/>
                <a:gd name="connsiteY24" fmla="*/ 185455 h 471366"/>
                <a:gd name="connsiteX25" fmla="*/ 2732897 w 3000778"/>
                <a:gd name="connsiteY25" fmla="*/ 180304 h 471366"/>
                <a:gd name="connsiteX26" fmla="*/ 2774109 w 3000778"/>
                <a:gd name="connsiteY26" fmla="*/ 172577 h 471366"/>
                <a:gd name="connsiteX27" fmla="*/ 2815322 w 3000778"/>
                <a:gd name="connsiteY27" fmla="*/ 157122 h 471366"/>
                <a:gd name="connsiteX28" fmla="*/ 2900322 w 3000778"/>
                <a:gd name="connsiteY28" fmla="*/ 74697 h 471366"/>
                <a:gd name="connsiteX29" fmla="*/ 3000778 w 3000778"/>
                <a:gd name="connsiteY29" fmla="*/ 110758 h 471366"/>
                <a:gd name="connsiteX30" fmla="*/ 2931232 w 3000778"/>
                <a:gd name="connsiteY30" fmla="*/ 255001 h 471366"/>
                <a:gd name="connsiteX31" fmla="*/ 2890019 w 3000778"/>
                <a:gd name="connsiteY31" fmla="*/ 334850 h 471366"/>
                <a:gd name="connsiteX32" fmla="*/ 2848807 w 3000778"/>
                <a:gd name="connsiteY32" fmla="*/ 391517 h 471366"/>
                <a:gd name="connsiteX33" fmla="*/ 2797291 w 3000778"/>
                <a:gd name="connsiteY33" fmla="*/ 443033 h 471366"/>
                <a:gd name="connsiteX34" fmla="*/ 2753503 w 3000778"/>
                <a:gd name="connsiteY34" fmla="*/ 468791 h 471366"/>
                <a:gd name="connsiteX35" fmla="*/ 2727746 w 3000778"/>
                <a:gd name="connsiteY35" fmla="*/ 471366 h 471366"/>
                <a:gd name="connsiteX36" fmla="*/ 2676230 w 3000778"/>
                <a:gd name="connsiteY36" fmla="*/ 458488 h 471366"/>
                <a:gd name="connsiteX37" fmla="*/ 2524259 w 3000778"/>
                <a:gd name="connsiteY37" fmla="*/ 401821 h 471366"/>
                <a:gd name="connsiteX38" fmla="*/ 2104408 w 3000778"/>
                <a:gd name="connsiteY38" fmla="*/ 386366 h 471366"/>
                <a:gd name="connsiteX39" fmla="*/ 1524859 w 3000778"/>
                <a:gd name="connsiteY39" fmla="*/ 365760 h 47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00778" h="471366">
                  <a:moveTo>
                    <a:pt x="1524859" y="365760"/>
                  </a:moveTo>
                  <a:lnTo>
                    <a:pt x="770157" y="329699"/>
                  </a:lnTo>
                  <a:lnTo>
                    <a:pt x="324548" y="314244"/>
                  </a:lnTo>
                  <a:lnTo>
                    <a:pt x="224093" y="303941"/>
                  </a:lnTo>
                  <a:lnTo>
                    <a:pt x="151971" y="291062"/>
                  </a:lnTo>
                  <a:lnTo>
                    <a:pt x="87577" y="270456"/>
                  </a:lnTo>
                  <a:lnTo>
                    <a:pt x="36061" y="247274"/>
                  </a:lnTo>
                  <a:lnTo>
                    <a:pt x="10303" y="226668"/>
                  </a:lnTo>
                  <a:lnTo>
                    <a:pt x="0" y="208637"/>
                  </a:lnTo>
                  <a:lnTo>
                    <a:pt x="2576" y="188031"/>
                  </a:lnTo>
                  <a:lnTo>
                    <a:pt x="12879" y="162273"/>
                  </a:lnTo>
                  <a:lnTo>
                    <a:pt x="36061" y="131364"/>
                  </a:lnTo>
                  <a:lnTo>
                    <a:pt x="79849" y="108182"/>
                  </a:lnTo>
                  <a:lnTo>
                    <a:pt x="121062" y="90152"/>
                  </a:lnTo>
                  <a:lnTo>
                    <a:pt x="216365" y="61818"/>
                  </a:lnTo>
                  <a:lnTo>
                    <a:pt x="355457" y="30909"/>
                  </a:lnTo>
                  <a:lnTo>
                    <a:pt x="543489" y="0"/>
                  </a:lnTo>
                  <a:lnTo>
                    <a:pt x="592428" y="25757"/>
                  </a:lnTo>
                  <a:lnTo>
                    <a:pt x="669702" y="54091"/>
                  </a:lnTo>
                  <a:lnTo>
                    <a:pt x="746975" y="79849"/>
                  </a:lnTo>
                  <a:lnTo>
                    <a:pt x="813945" y="95303"/>
                  </a:lnTo>
                  <a:lnTo>
                    <a:pt x="1174553" y="128788"/>
                  </a:lnTo>
                  <a:lnTo>
                    <a:pt x="1885467" y="170001"/>
                  </a:lnTo>
                  <a:lnTo>
                    <a:pt x="2361986" y="180304"/>
                  </a:lnTo>
                  <a:lnTo>
                    <a:pt x="2676230" y="185455"/>
                  </a:lnTo>
                  <a:lnTo>
                    <a:pt x="2732897" y="180304"/>
                  </a:lnTo>
                  <a:lnTo>
                    <a:pt x="2774109" y="172577"/>
                  </a:lnTo>
                  <a:lnTo>
                    <a:pt x="2815322" y="157122"/>
                  </a:lnTo>
                  <a:lnTo>
                    <a:pt x="2900322" y="74697"/>
                  </a:lnTo>
                  <a:lnTo>
                    <a:pt x="3000778" y="110758"/>
                  </a:lnTo>
                  <a:lnTo>
                    <a:pt x="2931232" y="255001"/>
                  </a:lnTo>
                  <a:lnTo>
                    <a:pt x="2890019" y="334850"/>
                  </a:lnTo>
                  <a:lnTo>
                    <a:pt x="2848807" y="391517"/>
                  </a:lnTo>
                  <a:lnTo>
                    <a:pt x="2797291" y="443033"/>
                  </a:lnTo>
                  <a:lnTo>
                    <a:pt x="2753503" y="468791"/>
                  </a:lnTo>
                  <a:lnTo>
                    <a:pt x="2727746" y="471366"/>
                  </a:lnTo>
                  <a:lnTo>
                    <a:pt x="2676230" y="458488"/>
                  </a:lnTo>
                  <a:lnTo>
                    <a:pt x="2524259" y="401821"/>
                  </a:lnTo>
                  <a:lnTo>
                    <a:pt x="2104408" y="386366"/>
                  </a:lnTo>
                  <a:lnTo>
                    <a:pt x="1524859" y="365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858BB22-1CDD-5448-BA5D-62D5CDFD45B1}"/>
                </a:ext>
              </a:extLst>
            </p:cNvPr>
            <p:cNvSpPr/>
            <p:nvPr/>
          </p:nvSpPr>
          <p:spPr>
            <a:xfrm>
              <a:off x="4756150" y="4465638"/>
              <a:ext cx="1952625" cy="1282700"/>
            </a:xfrm>
            <a:custGeom>
              <a:avLst/>
              <a:gdLst>
                <a:gd name="connsiteX0" fmla="*/ 526257 w 1952625"/>
                <a:gd name="connsiteY0" fmla="*/ 357187 h 1283494"/>
                <a:gd name="connsiteX1" fmla="*/ 59532 w 1952625"/>
                <a:gd name="connsiteY1" fmla="*/ 423862 h 1283494"/>
                <a:gd name="connsiteX2" fmla="*/ 0 w 1952625"/>
                <a:gd name="connsiteY2" fmla="*/ 269081 h 1283494"/>
                <a:gd name="connsiteX3" fmla="*/ 366713 w 1952625"/>
                <a:gd name="connsiteY3" fmla="*/ 221456 h 1283494"/>
                <a:gd name="connsiteX4" fmla="*/ 923925 w 1952625"/>
                <a:gd name="connsiteY4" fmla="*/ 152400 h 1283494"/>
                <a:gd name="connsiteX5" fmla="*/ 1457325 w 1952625"/>
                <a:gd name="connsiteY5" fmla="*/ 80962 h 1283494"/>
                <a:gd name="connsiteX6" fmla="*/ 1481138 w 1952625"/>
                <a:gd name="connsiteY6" fmla="*/ 57150 h 1283494"/>
                <a:gd name="connsiteX7" fmla="*/ 1526382 w 1952625"/>
                <a:gd name="connsiteY7" fmla="*/ 23812 h 1283494"/>
                <a:gd name="connsiteX8" fmla="*/ 1576388 w 1952625"/>
                <a:gd name="connsiteY8" fmla="*/ 2381 h 1283494"/>
                <a:gd name="connsiteX9" fmla="*/ 1612107 w 1952625"/>
                <a:gd name="connsiteY9" fmla="*/ 0 h 1283494"/>
                <a:gd name="connsiteX10" fmla="*/ 1647825 w 1952625"/>
                <a:gd name="connsiteY10" fmla="*/ 11906 h 1283494"/>
                <a:gd name="connsiteX11" fmla="*/ 1704975 w 1952625"/>
                <a:gd name="connsiteY11" fmla="*/ 42862 h 1283494"/>
                <a:gd name="connsiteX12" fmla="*/ 1781175 w 1952625"/>
                <a:gd name="connsiteY12" fmla="*/ 95250 h 1283494"/>
                <a:gd name="connsiteX13" fmla="*/ 1859757 w 1952625"/>
                <a:gd name="connsiteY13" fmla="*/ 164306 h 1283494"/>
                <a:gd name="connsiteX14" fmla="*/ 1914525 w 1952625"/>
                <a:gd name="connsiteY14" fmla="*/ 221456 h 1283494"/>
                <a:gd name="connsiteX15" fmla="*/ 1940719 w 1952625"/>
                <a:gd name="connsiteY15" fmla="*/ 242887 h 1283494"/>
                <a:gd name="connsiteX16" fmla="*/ 1952625 w 1952625"/>
                <a:gd name="connsiteY16" fmla="*/ 264319 h 1283494"/>
                <a:gd name="connsiteX17" fmla="*/ 1952625 w 1952625"/>
                <a:gd name="connsiteY17" fmla="*/ 288131 h 1283494"/>
                <a:gd name="connsiteX18" fmla="*/ 1940719 w 1952625"/>
                <a:gd name="connsiteY18" fmla="*/ 319087 h 1283494"/>
                <a:gd name="connsiteX19" fmla="*/ 1902619 w 1952625"/>
                <a:gd name="connsiteY19" fmla="*/ 357187 h 1283494"/>
                <a:gd name="connsiteX20" fmla="*/ 1864519 w 1952625"/>
                <a:gd name="connsiteY20" fmla="*/ 442912 h 1283494"/>
                <a:gd name="connsiteX21" fmla="*/ 1797844 w 1952625"/>
                <a:gd name="connsiteY21" fmla="*/ 790575 h 1283494"/>
                <a:gd name="connsiteX22" fmla="*/ 1731169 w 1952625"/>
                <a:gd name="connsiteY22" fmla="*/ 1119187 h 1283494"/>
                <a:gd name="connsiteX23" fmla="*/ 1707357 w 1952625"/>
                <a:gd name="connsiteY23" fmla="*/ 1235869 h 1283494"/>
                <a:gd name="connsiteX24" fmla="*/ 1695450 w 1952625"/>
                <a:gd name="connsiteY24" fmla="*/ 1247775 h 1283494"/>
                <a:gd name="connsiteX25" fmla="*/ 1654969 w 1952625"/>
                <a:gd name="connsiteY25" fmla="*/ 1269206 h 1283494"/>
                <a:gd name="connsiteX26" fmla="*/ 1595438 w 1952625"/>
                <a:gd name="connsiteY26" fmla="*/ 1281112 h 1283494"/>
                <a:gd name="connsiteX27" fmla="*/ 1554957 w 1952625"/>
                <a:gd name="connsiteY27" fmla="*/ 1283494 h 1283494"/>
                <a:gd name="connsiteX28" fmla="*/ 1533525 w 1952625"/>
                <a:gd name="connsiteY28" fmla="*/ 1271587 h 1283494"/>
                <a:gd name="connsiteX29" fmla="*/ 1512094 w 1952625"/>
                <a:gd name="connsiteY29" fmla="*/ 1254919 h 1283494"/>
                <a:gd name="connsiteX30" fmla="*/ 1493044 w 1952625"/>
                <a:gd name="connsiteY30" fmla="*/ 1221581 h 1283494"/>
                <a:gd name="connsiteX31" fmla="*/ 1483519 w 1952625"/>
                <a:gd name="connsiteY31" fmla="*/ 1169194 h 1283494"/>
                <a:gd name="connsiteX32" fmla="*/ 1488282 w 1952625"/>
                <a:gd name="connsiteY32" fmla="*/ 1109662 h 1283494"/>
                <a:gd name="connsiteX33" fmla="*/ 1521619 w 1952625"/>
                <a:gd name="connsiteY33" fmla="*/ 888206 h 1283494"/>
                <a:gd name="connsiteX34" fmla="*/ 1554957 w 1952625"/>
                <a:gd name="connsiteY34" fmla="*/ 723900 h 1283494"/>
                <a:gd name="connsiteX35" fmla="*/ 1576388 w 1952625"/>
                <a:gd name="connsiteY35" fmla="*/ 583406 h 1283494"/>
                <a:gd name="connsiteX36" fmla="*/ 1583532 w 1952625"/>
                <a:gd name="connsiteY36" fmla="*/ 459581 h 1283494"/>
                <a:gd name="connsiteX37" fmla="*/ 1583532 w 1952625"/>
                <a:gd name="connsiteY37" fmla="*/ 333375 h 1283494"/>
                <a:gd name="connsiteX38" fmla="*/ 1576388 w 1952625"/>
                <a:gd name="connsiteY38" fmla="*/ 302419 h 1283494"/>
                <a:gd name="connsiteX39" fmla="*/ 1562100 w 1952625"/>
                <a:gd name="connsiteY39" fmla="*/ 288131 h 1283494"/>
                <a:gd name="connsiteX40" fmla="*/ 1531144 w 1952625"/>
                <a:gd name="connsiteY40" fmla="*/ 269081 h 1283494"/>
                <a:gd name="connsiteX41" fmla="*/ 1502569 w 1952625"/>
                <a:gd name="connsiteY41" fmla="*/ 254794 h 1283494"/>
                <a:gd name="connsiteX42" fmla="*/ 1471613 w 1952625"/>
                <a:gd name="connsiteY42" fmla="*/ 254794 h 1283494"/>
                <a:gd name="connsiteX43" fmla="*/ 1307307 w 1952625"/>
                <a:gd name="connsiteY43" fmla="*/ 273844 h 1283494"/>
                <a:gd name="connsiteX44" fmla="*/ 831057 w 1952625"/>
                <a:gd name="connsiteY44" fmla="*/ 326231 h 1283494"/>
                <a:gd name="connsiteX45" fmla="*/ 526257 w 1952625"/>
                <a:gd name="connsiteY45" fmla="*/ 35718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52625" h="1283494">
                  <a:moveTo>
                    <a:pt x="526257" y="357187"/>
                  </a:moveTo>
                  <a:lnTo>
                    <a:pt x="59532" y="423862"/>
                  </a:lnTo>
                  <a:lnTo>
                    <a:pt x="0" y="269081"/>
                  </a:lnTo>
                  <a:lnTo>
                    <a:pt x="366713" y="221456"/>
                  </a:lnTo>
                  <a:lnTo>
                    <a:pt x="923925" y="152400"/>
                  </a:lnTo>
                  <a:lnTo>
                    <a:pt x="1457325" y="80962"/>
                  </a:lnTo>
                  <a:lnTo>
                    <a:pt x="1481138" y="57150"/>
                  </a:lnTo>
                  <a:lnTo>
                    <a:pt x="1526382" y="23812"/>
                  </a:lnTo>
                  <a:lnTo>
                    <a:pt x="1576388" y="2381"/>
                  </a:lnTo>
                  <a:lnTo>
                    <a:pt x="1612107" y="0"/>
                  </a:lnTo>
                  <a:lnTo>
                    <a:pt x="1647825" y="11906"/>
                  </a:lnTo>
                  <a:lnTo>
                    <a:pt x="1704975" y="42862"/>
                  </a:lnTo>
                  <a:lnTo>
                    <a:pt x="1781175" y="95250"/>
                  </a:lnTo>
                  <a:lnTo>
                    <a:pt x="1859757" y="164306"/>
                  </a:lnTo>
                  <a:lnTo>
                    <a:pt x="1914525" y="221456"/>
                  </a:lnTo>
                  <a:lnTo>
                    <a:pt x="1940719" y="242887"/>
                  </a:lnTo>
                  <a:lnTo>
                    <a:pt x="1952625" y="264319"/>
                  </a:lnTo>
                  <a:lnTo>
                    <a:pt x="1952625" y="288131"/>
                  </a:lnTo>
                  <a:lnTo>
                    <a:pt x="1940719" y="319087"/>
                  </a:lnTo>
                  <a:lnTo>
                    <a:pt x="1902619" y="357187"/>
                  </a:lnTo>
                  <a:lnTo>
                    <a:pt x="1864519" y="442912"/>
                  </a:lnTo>
                  <a:lnTo>
                    <a:pt x="1797844" y="790575"/>
                  </a:lnTo>
                  <a:lnTo>
                    <a:pt x="1731169" y="1119187"/>
                  </a:lnTo>
                  <a:lnTo>
                    <a:pt x="1707357" y="1235869"/>
                  </a:lnTo>
                  <a:lnTo>
                    <a:pt x="1695450" y="1247775"/>
                  </a:lnTo>
                  <a:lnTo>
                    <a:pt x="1654969" y="1269206"/>
                  </a:lnTo>
                  <a:lnTo>
                    <a:pt x="1595438" y="1281112"/>
                  </a:lnTo>
                  <a:lnTo>
                    <a:pt x="1554957" y="1283494"/>
                  </a:lnTo>
                  <a:lnTo>
                    <a:pt x="1533525" y="1271587"/>
                  </a:lnTo>
                  <a:lnTo>
                    <a:pt x="1512094" y="1254919"/>
                  </a:lnTo>
                  <a:lnTo>
                    <a:pt x="1493044" y="1221581"/>
                  </a:lnTo>
                  <a:lnTo>
                    <a:pt x="1483519" y="1169194"/>
                  </a:lnTo>
                  <a:lnTo>
                    <a:pt x="1488282" y="1109662"/>
                  </a:lnTo>
                  <a:lnTo>
                    <a:pt x="1521619" y="888206"/>
                  </a:lnTo>
                  <a:lnTo>
                    <a:pt x="1554957" y="723900"/>
                  </a:lnTo>
                  <a:lnTo>
                    <a:pt x="1576388" y="583406"/>
                  </a:lnTo>
                  <a:lnTo>
                    <a:pt x="1583532" y="459581"/>
                  </a:lnTo>
                  <a:lnTo>
                    <a:pt x="1583532" y="333375"/>
                  </a:lnTo>
                  <a:lnTo>
                    <a:pt x="1576388" y="302419"/>
                  </a:lnTo>
                  <a:lnTo>
                    <a:pt x="1562100" y="288131"/>
                  </a:lnTo>
                  <a:lnTo>
                    <a:pt x="1531144" y="269081"/>
                  </a:lnTo>
                  <a:lnTo>
                    <a:pt x="1502569" y="254794"/>
                  </a:lnTo>
                  <a:lnTo>
                    <a:pt x="1471613" y="254794"/>
                  </a:lnTo>
                  <a:lnTo>
                    <a:pt x="1307307" y="273844"/>
                  </a:lnTo>
                  <a:lnTo>
                    <a:pt x="831057" y="326231"/>
                  </a:lnTo>
                  <a:lnTo>
                    <a:pt x="526257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4F38E76-ABD7-724C-964D-8F75D56DA810}"/>
                </a:ext>
              </a:extLst>
            </p:cNvPr>
            <p:cNvSpPr/>
            <p:nvPr/>
          </p:nvSpPr>
          <p:spPr>
            <a:xfrm>
              <a:off x="4872038" y="5411788"/>
              <a:ext cx="1438275" cy="282575"/>
            </a:xfrm>
            <a:custGeom>
              <a:avLst/>
              <a:gdLst>
                <a:gd name="connsiteX0" fmla="*/ 426243 w 1438275"/>
                <a:gd name="connsiteY0" fmla="*/ 252413 h 280988"/>
                <a:gd name="connsiteX1" fmla="*/ 11906 w 1438275"/>
                <a:gd name="connsiteY1" fmla="*/ 280988 h 280988"/>
                <a:gd name="connsiteX2" fmla="*/ 0 w 1438275"/>
                <a:gd name="connsiteY2" fmla="*/ 140494 h 280988"/>
                <a:gd name="connsiteX3" fmla="*/ 557212 w 1438275"/>
                <a:gd name="connsiteY3" fmla="*/ 85725 h 280988"/>
                <a:gd name="connsiteX4" fmla="*/ 1064418 w 1438275"/>
                <a:gd name="connsiteY4" fmla="*/ 38100 h 280988"/>
                <a:gd name="connsiteX5" fmla="*/ 1433512 w 1438275"/>
                <a:gd name="connsiteY5" fmla="*/ 0 h 280988"/>
                <a:gd name="connsiteX6" fmla="*/ 1438275 w 1438275"/>
                <a:gd name="connsiteY6" fmla="*/ 185738 h 280988"/>
                <a:gd name="connsiteX7" fmla="*/ 957262 w 1438275"/>
                <a:gd name="connsiteY7" fmla="*/ 209550 h 280988"/>
                <a:gd name="connsiteX8" fmla="*/ 426243 w 1438275"/>
                <a:gd name="connsiteY8" fmla="*/ 2524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275" h="280988">
                  <a:moveTo>
                    <a:pt x="426243" y="252413"/>
                  </a:moveTo>
                  <a:lnTo>
                    <a:pt x="11906" y="280988"/>
                  </a:lnTo>
                  <a:lnTo>
                    <a:pt x="0" y="140494"/>
                  </a:lnTo>
                  <a:lnTo>
                    <a:pt x="557212" y="85725"/>
                  </a:lnTo>
                  <a:lnTo>
                    <a:pt x="1064418" y="38100"/>
                  </a:lnTo>
                  <a:lnTo>
                    <a:pt x="1433512" y="0"/>
                  </a:lnTo>
                  <a:lnTo>
                    <a:pt x="1438275" y="185738"/>
                  </a:lnTo>
                  <a:lnTo>
                    <a:pt x="957262" y="209550"/>
                  </a:lnTo>
                  <a:lnTo>
                    <a:pt x="426243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620095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079815-4890-B542-AF38-53A75B6C8AA6}"/>
              </a:ext>
            </a:extLst>
          </p:cNvPr>
          <p:cNvSpPr/>
          <p:nvPr/>
        </p:nvSpPr>
        <p:spPr>
          <a:xfrm>
            <a:off x="5003800" y="1371600"/>
            <a:ext cx="571500" cy="735013"/>
          </a:xfrm>
          <a:custGeom>
            <a:avLst/>
            <a:gdLst>
              <a:gd name="connsiteX0" fmla="*/ 242888 w 571500"/>
              <a:gd name="connsiteY0" fmla="*/ 457200 h 735806"/>
              <a:gd name="connsiteX1" fmla="*/ 235744 w 571500"/>
              <a:gd name="connsiteY1" fmla="*/ 297656 h 735806"/>
              <a:gd name="connsiteX2" fmla="*/ 230982 w 571500"/>
              <a:gd name="connsiteY2" fmla="*/ 264319 h 735806"/>
              <a:gd name="connsiteX3" fmla="*/ 195263 w 571500"/>
              <a:gd name="connsiteY3" fmla="*/ 209550 h 735806"/>
              <a:gd name="connsiteX4" fmla="*/ 164307 w 571500"/>
              <a:gd name="connsiteY4" fmla="*/ 169069 h 735806"/>
              <a:gd name="connsiteX5" fmla="*/ 114300 w 571500"/>
              <a:gd name="connsiteY5" fmla="*/ 123825 h 735806"/>
              <a:gd name="connsiteX6" fmla="*/ 83344 w 571500"/>
              <a:gd name="connsiteY6" fmla="*/ 100013 h 735806"/>
              <a:gd name="connsiteX7" fmla="*/ 23813 w 571500"/>
              <a:gd name="connsiteY7" fmla="*/ 66675 h 735806"/>
              <a:gd name="connsiteX8" fmla="*/ 9525 w 571500"/>
              <a:gd name="connsiteY8" fmla="*/ 50006 h 735806"/>
              <a:gd name="connsiteX9" fmla="*/ 0 w 571500"/>
              <a:gd name="connsiteY9" fmla="*/ 28575 h 735806"/>
              <a:gd name="connsiteX10" fmla="*/ 7144 w 571500"/>
              <a:gd name="connsiteY10" fmla="*/ 9525 h 735806"/>
              <a:gd name="connsiteX11" fmla="*/ 26194 w 571500"/>
              <a:gd name="connsiteY11" fmla="*/ 0 h 735806"/>
              <a:gd name="connsiteX12" fmla="*/ 71438 w 571500"/>
              <a:gd name="connsiteY12" fmla="*/ 0 h 735806"/>
              <a:gd name="connsiteX13" fmla="*/ 145257 w 571500"/>
              <a:gd name="connsiteY13" fmla="*/ 9525 h 735806"/>
              <a:gd name="connsiteX14" fmla="*/ 216694 w 571500"/>
              <a:gd name="connsiteY14" fmla="*/ 28575 h 735806"/>
              <a:gd name="connsiteX15" fmla="*/ 300038 w 571500"/>
              <a:gd name="connsiteY15" fmla="*/ 57150 h 735806"/>
              <a:gd name="connsiteX16" fmla="*/ 402432 w 571500"/>
              <a:gd name="connsiteY16" fmla="*/ 97631 h 735806"/>
              <a:gd name="connsiteX17" fmla="*/ 476250 w 571500"/>
              <a:gd name="connsiteY17" fmla="*/ 135731 h 735806"/>
              <a:gd name="connsiteX18" fmla="*/ 528638 w 571500"/>
              <a:gd name="connsiteY18" fmla="*/ 171450 h 735806"/>
              <a:gd name="connsiteX19" fmla="*/ 550069 w 571500"/>
              <a:gd name="connsiteY19" fmla="*/ 195263 h 735806"/>
              <a:gd name="connsiteX20" fmla="*/ 566738 w 571500"/>
              <a:gd name="connsiteY20" fmla="*/ 219075 h 735806"/>
              <a:gd name="connsiteX21" fmla="*/ 571500 w 571500"/>
              <a:gd name="connsiteY21" fmla="*/ 235744 h 735806"/>
              <a:gd name="connsiteX22" fmla="*/ 547688 w 571500"/>
              <a:gd name="connsiteY22" fmla="*/ 278606 h 735806"/>
              <a:gd name="connsiteX23" fmla="*/ 519113 w 571500"/>
              <a:gd name="connsiteY23" fmla="*/ 345281 h 735806"/>
              <a:gd name="connsiteX24" fmla="*/ 507207 w 571500"/>
              <a:gd name="connsiteY24" fmla="*/ 423863 h 735806"/>
              <a:gd name="connsiteX25" fmla="*/ 500063 w 571500"/>
              <a:gd name="connsiteY25" fmla="*/ 514350 h 735806"/>
              <a:gd name="connsiteX26" fmla="*/ 500063 w 571500"/>
              <a:gd name="connsiteY26" fmla="*/ 695325 h 735806"/>
              <a:gd name="connsiteX27" fmla="*/ 261938 w 571500"/>
              <a:gd name="connsiteY27" fmla="*/ 735806 h 735806"/>
              <a:gd name="connsiteX28" fmla="*/ 242888 w 571500"/>
              <a:gd name="connsiteY28" fmla="*/ 457200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1500" h="735806">
                <a:moveTo>
                  <a:pt x="242888" y="457200"/>
                </a:moveTo>
                <a:lnTo>
                  <a:pt x="235744" y="297656"/>
                </a:lnTo>
                <a:lnTo>
                  <a:pt x="230982" y="264319"/>
                </a:lnTo>
                <a:lnTo>
                  <a:pt x="195263" y="209550"/>
                </a:lnTo>
                <a:lnTo>
                  <a:pt x="164307" y="169069"/>
                </a:lnTo>
                <a:lnTo>
                  <a:pt x="114300" y="123825"/>
                </a:lnTo>
                <a:lnTo>
                  <a:pt x="83344" y="100013"/>
                </a:lnTo>
                <a:lnTo>
                  <a:pt x="23813" y="66675"/>
                </a:lnTo>
                <a:lnTo>
                  <a:pt x="9525" y="50006"/>
                </a:lnTo>
                <a:lnTo>
                  <a:pt x="0" y="28575"/>
                </a:lnTo>
                <a:lnTo>
                  <a:pt x="7144" y="9525"/>
                </a:lnTo>
                <a:lnTo>
                  <a:pt x="26194" y="0"/>
                </a:lnTo>
                <a:lnTo>
                  <a:pt x="71438" y="0"/>
                </a:lnTo>
                <a:lnTo>
                  <a:pt x="145257" y="9525"/>
                </a:lnTo>
                <a:lnTo>
                  <a:pt x="216694" y="28575"/>
                </a:lnTo>
                <a:lnTo>
                  <a:pt x="300038" y="57150"/>
                </a:lnTo>
                <a:lnTo>
                  <a:pt x="402432" y="97631"/>
                </a:lnTo>
                <a:lnTo>
                  <a:pt x="476250" y="135731"/>
                </a:lnTo>
                <a:lnTo>
                  <a:pt x="528638" y="171450"/>
                </a:lnTo>
                <a:lnTo>
                  <a:pt x="550069" y="195263"/>
                </a:lnTo>
                <a:lnTo>
                  <a:pt x="566738" y="219075"/>
                </a:lnTo>
                <a:lnTo>
                  <a:pt x="571500" y="235744"/>
                </a:lnTo>
                <a:lnTo>
                  <a:pt x="547688" y="278606"/>
                </a:lnTo>
                <a:lnTo>
                  <a:pt x="519113" y="345281"/>
                </a:lnTo>
                <a:lnTo>
                  <a:pt x="507207" y="423863"/>
                </a:lnTo>
                <a:lnTo>
                  <a:pt x="500063" y="514350"/>
                </a:lnTo>
                <a:lnTo>
                  <a:pt x="500063" y="695325"/>
                </a:lnTo>
                <a:lnTo>
                  <a:pt x="261938" y="735806"/>
                </a:lnTo>
                <a:lnTo>
                  <a:pt x="242888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E748D16-701C-D24A-8962-5599BDF3F2A5}"/>
              </a:ext>
            </a:extLst>
          </p:cNvPr>
          <p:cNvSpPr/>
          <p:nvPr/>
        </p:nvSpPr>
        <p:spPr>
          <a:xfrm>
            <a:off x="4438650" y="3216275"/>
            <a:ext cx="522288" cy="1344613"/>
          </a:xfrm>
          <a:custGeom>
            <a:avLst/>
            <a:gdLst>
              <a:gd name="connsiteX0" fmla="*/ 213456 w 522102"/>
              <a:gd name="connsiteY0" fmla="*/ 813441 h 1344197"/>
              <a:gd name="connsiteX1" fmla="*/ 178842 w 522102"/>
              <a:gd name="connsiteY1" fmla="*/ 548063 h 1344197"/>
              <a:gd name="connsiteX2" fmla="*/ 152881 w 522102"/>
              <a:gd name="connsiteY2" fmla="*/ 349030 h 1344197"/>
              <a:gd name="connsiteX3" fmla="*/ 138458 w 522102"/>
              <a:gd name="connsiteY3" fmla="*/ 274032 h 1344197"/>
              <a:gd name="connsiteX4" fmla="*/ 121151 w 522102"/>
              <a:gd name="connsiteY4" fmla="*/ 210572 h 1344197"/>
              <a:gd name="connsiteX5" fmla="*/ 74998 w 522102"/>
              <a:gd name="connsiteY5" fmla="*/ 132689 h 1344197"/>
              <a:gd name="connsiteX6" fmla="*/ 28845 w 522102"/>
              <a:gd name="connsiteY6" fmla="*/ 77883 h 1344197"/>
              <a:gd name="connsiteX7" fmla="*/ 8654 w 522102"/>
              <a:gd name="connsiteY7" fmla="*/ 54806 h 1344197"/>
              <a:gd name="connsiteX8" fmla="*/ 0 w 522102"/>
              <a:gd name="connsiteY8" fmla="*/ 43268 h 1344197"/>
              <a:gd name="connsiteX9" fmla="*/ 0 w 522102"/>
              <a:gd name="connsiteY9" fmla="*/ 20192 h 1344197"/>
              <a:gd name="connsiteX10" fmla="*/ 5769 w 522102"/>
              <a:gd name="connsiteY10" fmla="*/ 0 h 1344197"/>
              <a:gd name="connsiteX11" fmla="*/ 20192 w 522102"/>
              <a:gd name="connsiteY11" fmla="*/ 0 h 1344197"/>
              <a:gd name="connsiteX12" fmla="*/ 74998 w 522102"/>
              <a:gd name="connsiteY12" fmla="*/ 14423 h 1344197"/>
              <a:gd name="connsiteX13" fmla="*/ 167304 w 522102"/>
              <a:gd name="connsiteY13" fmla="*/ 54806 h 1344197"/>
              <a:gd name="connsiteX14" fmla="*/ 360568 w 522102"/>
              <a:gd name="connsiteY14" fmla="*/ 103844 h 1344197"/>
              <a:gd name="connsiteX15" fmla="*/ 372106 w 522102"/>
              <a:gd name="connsiteY15" fmla="*/ 282685 h 1344197"/>
              <a:gd name="connsiteX16" fmla="*/ 412490 w 522102"/>
              <a:gd name="connsiteY16" fmla="*/ 565370 h 1344197"/>
              <a:gd name="connsiteX17" fmla="*/ 438451 w 522102"/>
              <a:gd name="connsiteY17" fmla="*/ 735558 h 1344197"/>
              <a:gd name="connsiteX18" fmla="*/ 481719 w 522102"/>
              <a:gd name="connsiteY18" fmla="*/ 1064396 h 1344197"/>
              <a:gd name="connsiteX19" fmla="*/ 522102 w 522102"/>
              <a:gd name="connsiteY19" fmla="*/ 1220161 h 1344197"/>
              <a:gd name="connsiteX20" fmla="*/ 496141 w 522102"/>
              <a:gd name="connsiteY20" fmla="*/ 1298044 h 1344197"/>
              <a:gd name="connsiteX21" fmla="*/ 473065 w 522102"/>
              <a:gd name="connsiteY21" fmla="*/ 1332659 h 1344197"/>
              <a:gd name="connsiteX22" fmla="*/ 441335 w 522102"/>
              <a:gd name="connsiteY22" fmla="*/ 1344197 h 1344197"/>
              <a:gd name="connsiteX23" fmla="*/ 409605 w 522102"/>
              <a:gd name="connsiteY23" fmla="*/ 1341312 h 1344197"/>
              <a:gd name="connsiteX24" fmla="*/ 383644 w 522102"/>
              <a:gd name="connsiteY24" fmla="*/ 1326890 h 1344197"/>
              <a:gd name="connsiteX25" fmla="*/ 265378 w 522102"/>
              <a:gd name="connsiteY25" fmla="*/ 1188432 h 1344197"/>
              <a:gd name="connsiteX26" fmla="*/ 259609 w 522102"/>
              <a:gd name="connsiteY26" fmla="*/ 1153817 h 1344197"/>
              <a:gd name="connsiteX27" fmla="*/ 213456 w 522102"/>
              <a:gd name="connsiteY27" fmla="*/ 813441 h 134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22102" h="1344197">
                <a:moveTo>
                  <a:pt x="213456" y="813441"/>
                </a:moveTo>
                <a:lnTo>
                  <a:pt x="178842" y="548063"/>
                </a:lnTo>
                <a:lnTo>
                  <a:pt x="152881" y="349030"/>
                </a:lnTo>
                <a:lnTo>
                  <a:pt x="138458" y="274032"/>
                </a:lnTo>
                <a:lnTo>
                  <a:pt x="121151" y="210572"/>
                </a:lnTo>
                <a:lnTo>
                  <a:pt x="74998" y="132689"/>
                </a:lnTo>
                <a:lnTo>
                  <a:pt x="28845" y="77883"/>
                </a:lnTo>
                <a:lnTo>
                  <a:pt x="8654" y="54806"/>
                </a:lnTo>
                <a:lnTo>
                  <a:pt x="0" y="43268"/>
                </a:lnTo>
                <a:lnTo>
                  <a:pt x="0" y="20192"/>
                </a:lnTo>
                <a:lnTo>
                  <a:pt x="5769" y="0"/>
                </a:lnTo>
                <a:lnTo>
                  <a:pt x="20192" y="0"/>
                </a:lnTo>
                <a:lnTo>
                  <a:pt x="74998" y="14423"/>
                </a:lnTo>
                <a:lnTo>
                  <a:pt x="167304" y="54806"/>
                </a:lnTo>
                <a:lnTo>
                  <a:pt x="360568" y="103844"/>
                </a:lnTo>
                <a:lnTo>
                  <a:pt x="372106" y="282685"/>
                </a:lnTo>
                <a:lnTo>
                  <a:pt x="412490" y="565370"/>
                </a:lnTo>
                <a:lnTo>
                  <a:pt x="438451" y="735558"/>
                </a:lnTo>
                <a:lnTo>
                  <a:pt x="481719" y="1064396"/>
                </a:lnTo>
                <a:lnTo>
                  <a:pt x="522102" y="1220161"/>
                </a:lnTo>
                <a:lnTo>
                  <a:pt x="496141" y="1298044"/>
                </a:lnTo>
                <a:lnTo>
                  <a:pt x="473065" y="1332659"/>
                </a:lnTo>
                <a:lnTo>
                  <a:pt x="441335" y="1344197"/>
                </a:lnTo>
                <a:lnTo>
                  <a:pt x="409605" y="1341312"/>
                </a:lnTo>
                <a:lnTo>
                  <a:pt x="383644" y="1326890"/>
                </a:lnTo>
                <a:lnTo>
                  <a:pt x="265378" y="1188432"/>
                </a:lnTo>
                <a:lnTo>
                  <a:pt x="259609" y="1153817"/>
                </a:lnTo>
                <a:lnTo>
                  <a:pt x="213456" y="8134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26CB365-E2FD-8148-903B-B8C426E2175E}"/>
              </a:ext>
            </a:extLst>
          </p:cNvPr>
          <p:cNvSpPr/>
          <p:nvPr/>
        </p:nvSpPr>
        <p:spPr>
          <a:xfrm>
            <a:off x="3951288" y="4724400"/>
            <a:ext cx="458787" cy="1058863"/>
          </a:xfrm>
          <a:custGeom>
            <a:avLst/>
            <a:gdLst>
              <a:gd name="connsiteX0" fmla="*/ 0 w 459682"/>
              <a:gd name="connsiteY0" fmla="*/ 864394 h 1059656"/>
              <a:gd name="connsiteX1" fmla="*/ 9525 w 459682"/>
              <a:gd name="connsiteY1" fmla="*/ 757238 h 1059656"/>
              <a:gd name="connsiteX2" fmla="*/ 16669 w 459682"/>
              <a:gd name="connsiteY2" fmla="*/ 731044 h 1059656"/>
              <a:gd name="connsiteX3" fmla="*/ 100012 w 459682"/>
              <a:gd name="connsiteY3" fmla="*/ 642938 h 1059656"/>
              <a:gd name="connsiteX4" fmla="*/ 180975 w 459682"/>
              <a:gd name="connsiteY4" fmla="*/ 552450 h 1059656"/>
              <a:gd name="connsiteX5" fmla="*/ 240506 w 459682"/>
              <a:gd name="connsiteY5" fmla="*/ 485775 h 1059656"/>
              <a:gd name="connsiteX6" fmla="*/ 266700 w 459682"/>
              <a:gd name="connsiteY6" fmla="*/ 435769 h 1059656"/>
              <a:gd name="connsiteX7" fmla="*/ 314325 w 459682"/>
              <a:gd name="connsiteY7" fmla="*/ 319088 h 1059656"/>
              <a:gd name="connsiteX8" fmla="*/ 340519 w 459682"/>
              <a:gd name="connsiteY8" fmla="*/ 247650 h 1059656"/>
              <a:gd name="connsiteX9" fmla="*/ 352425 w 459682"/>
              <a:gd name="connsiteY9" fmla="*/ 176213 h 1059656"/>
              <a:gd name="connsiteX10" fmla="*/ 364331 w 459682"/>
              <a:gd name="connsiteY10" fmla="*/ 100013 h 1059656"/>
              <a:gd name="connsiteX11" fmla="*/ 369094 w 459682"/>
              <a:gd name="connsiteY11" fmla="*/ 33338 h 1059656"/>
              <a:gd name="connsiteX12" fmla="*/ 371475 w 459682"/>
              <a:gd name="connsiteY12" fmla="*/ 11906 h 1059656"/>
              <a:gd name="connsiteX13" fmla="*/ 378619 w 459682"/>
              <a:gd name="connsiteY13" fmla="*/ 2381 h 1059656"/>
              <a:gd name="connsiteX14" fmla="*/ 392906 w 459682"/>
              <a:gd name="connsiteY14" fmla="*/ 0 h 1059656"/>
              <a:gd name="connsiteX15" fmla="*/ 409575 w 459682"/>
              <a:gd name="connsiteY15" fmla="*/ 7144 h 1059656"/>
              <a:gd name="connsiteX16" fmla="*/ 435769 w 459682"/>
              <a:gd name="connsiteY16" fmla="*/ 38100 h 1059656"/>
              <a:gd name="connsiteX17" fmla="*/ 442912 w 459682"/>
              <a:gd name="connsiteY17" fmla="*/ 97631 h 1059656"/>
              <a:gd name="connsiteX18" fmla="*/ 452437 w 459682"/>
              <a:gd name="connsiteY18" fmla="*/ 233363 h 1059656"/>
              <a:gd name="connsiteX19" fmla="*/ 459581 w 459682"/>
              <a:gd name="connsiteY19" fmla="*/ 350044 h 1059656"/>
              <a:gd name="connsiteX20" fmla="*/ 452437 w 459682"/>
              <a:gd name="connsiteY20" fmla="*/ 445294 h 1059656"/>
              <a:gd name="connsiteX21" fmla="*/ 440531 w 459682"/>
              <a:gd name="connsiteY21" fmla="*/ 528638 h 1059656"/>
              <a:gd name="connsiteX22" fmla="*/ 419100 w 459682"/>
              <a:gd name="connsiteY22" fmla="*/ 628650 h 1059656"/>
              <a:gd name="connsiteX23" fmla="*/ 383381 w 459682"/>
              <a:gd name="connsiteY23" fmla="*/ 733425 h 1059656"/>
              <a:gd name="connsiteX24" fmla="*/ 338137 w 459682"/>
              <a:gd name="connsiteY24" fmla="*/ 842963 h 1059656"/>
              <a:gd name="connsiteX25" fmla="*/ 285750 w 459682"/>
              <a:gd name="connsiteY25" fmla="*/ 935831 h 1059656"/>
              <a:gd name="connsiteX26" fmla="*/ 228600 w 459682"/>
              <a:gd name="connsiteY26" fmla="*/ 1000125 h 1059656"/>
              <a:gd name="connsiteX27" fmla="*/ 171450 w 459682"/>
              <a:gd name="connsiteY27" fmla="*/ 1047750 h 1059656"/>
              <a:gd name="connsiteX28" fmla="*/ 142875 w 459682"/>
              <a:gd name="connsiteY28" fmla="*/ 1057275 h 1059656"/>
              <a:gd name="connsiteX29" fmla="*/ 107156 w 459682"/>
              <a:gd name="connsiteY29" fmla="*/ 1059656 h 1059656"/>
              <a:gd name="connsiteX30" fmla="*/ 66675 w 459682"/>
              <a:gd name="connsiteY30" fmla="*/ 1050131 h 1059656"/>
              <a:gd name="connsiteX31" fmla="*/ 42862 w 459682"/>
              <a:gd name="connsiteY31" fmla="*/ 1031081 h 1059656"/>
              <a:gd name="connsiteX32" fmla="*/ 16669 w 459682"/>
              <a:gd name="connsiteY32" fmla="*/ 990600 h 1059656"/>
              <a:gd name="connsiteX33" fmla="*/ 7144 w 459682"/>
              <a:gd name="connsiteY33" fmla="*/ 947738 h 1059656"/>
              <a:gd name="connsiteX34" fmla="*/ 0 w 459682"/>
              <a:gd name="connsiteY34" fmla="*/ 864394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9682" h="1059656">
                <a:moveTo>
                  <a:pt x="0" y="864394"/>
                </a:moveTo>
                <a:lnTo>
                  <a:pt x="9525" y="757238"/>
                </a:lnTo>
                <a:lnTo>
                  <a:pt x="16669" y="731044"/>
                </a:lnTo>
                <a:lnTo>
                  <a:pt x="100012" y="642938"/>
                </a:lnTo>
                <a:lnTo>
                  <a:pt x="180975" y="552450"/>
                </a:lnTo>
                <a:lnTo>
                  <a:pt x="240506" y="485775"/>
                </a:lnTo>
                <a:lnTo>
                  <a:pt x="266700" y="435769"/>
                </a:lnTo>
                <a:lnTo>
                  <a:pt x="314325" y="319088"/>
                </a:lnTo>
                <a:lnTo>
                  <a:pt x="340519" y="247650"/>
                </a:lnTo>
                <a:lnTo>
                  <a:pt x="352425" y="176213"/>
                </a:lnTo>
                <a:lnTo>
                  <a:pt x="364331" y="100013"/>
                </a:lnTo>
                <a:lnTo>
                  <a:pt x="369094" y="33338"/>
                </a:lnTo>
                <a:lnTo>
                  <a:pt x="371475" y="11906"/>
                </a:lnTo>
                <a:lnTo>
                  <a:pt x="378619" y="2381"/>
                </a:lnTo>
                <a:lnTo>
                  <a:pt x="392906" y="0"/>
                </a:lnTo>
                <a:lnTo>
                  <a:pt x="409575" y="7144"/>
                </a:lnTo>
                <a:lnTo>
                  <a:pt x="435769" y="38100"/>
                </a:lnTo>
                <a:lnTo>
                  <a:pt x="442912" y="97631"/>
                </a:lnTo>
                <a:cubicBezTo>
                  <a:pt x="446143" y="142871"/>
                  <a:pt x="452437" y="188008"/>
                  <a:pt x="452437" y="233363"/>
                </a:cubicBezTo>
                <a:cubicBezTo>
                  <a:pt x="459682" y="346865"/>
                  <a:pt x="459581" y="307899"/>
                  <a:pt x="459581" y="350044"/>
                </a:cubicBezTo>
                <a:lnTo>
                  <a:pt x="452437" y="445294"/>
                </a:lnTo>
                <a:lnTo>
                  <a:pt x="440531" y="528638"/>
                </a:lnTo>
                <a:lnTo>
                  <a:pt x="419100" y="628650"/>
                </a:lnTo>
                <a:lnTo>
                  <a:pt x="383381" y="733425"/>
                </a:lnTo>
                <a:lnTo>
                  <a:pt x="338137" y="842963"/>
                </a:lnTo>
                <a:lnTo>
                  <a:pt x="285750" y="935831"/>
                </a:lnTo>
                <a:lnTo>
                  <a:pt x="228600" y="1000125"/>
                </a:lnTo>
                <a:lnTo>
                  <a:pt x="171450" y="1047750"/>
                </a:lnTo>
                <a:lnTo>
                  <a:pt x="142875" y="1057275"/>
                </a:lnTo>
                <a:lnTo>
                  <a:pt x="107156" y="1059656"/>
                </a:lnTo>
                <a:lnTo>
                  <a:pt x="66675" y="1050131"/>
                </a:lnTo>
                <a:lnTo>
                  <a:pt x="42862" y="1031081"/>
                </a:lnTo>
                <a:lnTo>
                  <a:pt x="16669" y="990600"/>
                </a:lnTo>
                <a:lnTo>
                  <a:pt x="7144" y="947738"/>
                </a:lnTo>
                <a:lnTo>
                  <a:pt x="0" y="8643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B5589F5-F266-404A-97C7-3F4B40671A08}"/>
              </a:ext>
            </a:extLst>
          </p:cNvPr>
          <p:cNvSpPr/>
          <p:nvPr/>
        </p:nvSpPr>
        <p:spPr>
          <a:xfrm>
            <a:off x="4765675" y="4840288"/>
            <a:ext cx="2438400" cy="1047750"/>
          </a:xfrm>
          <a:custGeom>
            <a:avLst/>
            <a:gdLst>
              <a:gd name="connsiteX0" fmla="*/ 762000 w 2438400"/>
              <a:gd name="connsiteY0" fmla="*/ 864394 h 1047750"/>
              <a:gd name="connsiteX1" fmla="*/ 592932 w 2438400"/>
              <a:gd name="connsiteY1" fmla="*/ 771525 h 1047750"/>
              <a:gd name="connsiteX2" fmla="*/ 490538 w 2438400"/>
              <a:gd name="connsiteY2" fmla="*/ 692944 h 1047750"/>
              <a:gd name="connsiteX3" fmla="*/ 378619 w 2438400"/>
              <a:gd name="connsiteY3" fmla="*/ 585788 h 1047750"/>
              <a:gd name="connsiteX4" fmla="*/ 252413 w 2438400"/>
              <a:gd name="connsiteY4" fmla="*/ 445294 h 1047750"/>
              <a:gd name="connsiteX5" fmla="*/ 161925 w 2438400"/>
              <a:gd name="connsiteY5" fmla="*/ 316707 h 1047750"/>
              <a:gd name="connsiteX6" fmla="*/ 76200 w 2438400"/>
              <a:gd name="connsiteY6" fmla="*/ 173832 h 1047750"/>
              <a:gd name="connsiteX7" fmla="*/ 26194 w 2438400"/>
              <a:gd name="connsiteY7" fmla="*/ 76200 h 1047750"/>
              <a:gd name="connsiteX8" fmla="*/ 2382 w 2438400"/>
              <a:gd name="connsiteY8" fmla="*/ 30957 h 1047750"/>
              <a:gd name="connsiteX9" fmla="*/ 0 w 2438400"/>
              <a:gd name="connsiteY9" fmla="*/ 14288 h 1047750"/>
              <a:gd name="connsiteX10" fmla="*/ 4763 w 2438400"/>
              <a:gd name="connsiteY10" fmla="*/ 0 h 1047750"/>
              <a:gd name="connsiteX11" fmla="*/ 26194 w 2438400"/>
              <a:gd name="connsiteY11" fmla="*/ 2382 h 1047750"/>
              <a:gd name="connsiteX12" fmla="*/ 47625 w 2438400"/>
              <a:gd name="connsiteY12" fmla="*/ 7144 h 1047750"/>
              <a:gd name="connsiteX13" fmla="*/ 102394 w 2438400"/>
              <a:gd name="connsiteY13" fmla="*/ 76200 h 1047750"/>
              <a:gd name="connsiteX14" fmla="*/ 195263 w 2438400"/>
              <a:gd name="connsiteY14" fmla="*/ 190500 h 1047750"/>
              <a:gd name="connsiteX15" fmla="*/ 273844 w 2438400"/>
              <a:gd name="connsiteY15" fmla="*/ 271463 h 1047750"/>
              <a:gd name="connsiteX16" fmla="*/ 359569 w 2438400"/>
              <a:gd name="connsiteY16" fmla="*/ 357188 h 1047750"/>
              <a:gd name="connsiteX17" fmla="*/ 452438 w 2438400"/>
              <a:gd name="connsiteY17" fmla="*/ 442913 h 1047750"/>
              <a:gd name="connsiteX18" fmla="*/ 564357 w 2438400"/>
              <a:gd name="connsiteY18" fmla="*/ 535782 h 1047750"/>
              <a:gd name="connsiteX19" fmla="*/ 695325 w 2438400"/>
              <a:gd name="connsiteY19" fmla="*/ 621507 h 1047750"/>
              <a:gd name="connsiteX20" fmla="*/ 809625 w 2438400"/>
              <a:gd name="connsiteY20" fmla="*/ 676275 h 1047750"/>
              <a:gd name="connsiteX21" fmla="*/ 931069 w 2438400"/>
              <a:gd name="connsiteY21" fmla="*/ 714375 h 1047750"/>
              <a:gd name="connsiteX22" fmla="*/ 1073944 w 2438400"/>
              <a:gd name="connsiteY22" fmla="*/ 747713 h 1047750"/>
              <a:gd name="connsiteX23" fmla="*/ 1250157 w 2438400"/>
              <a:gd name="connsiteY23" fmla="*/ 773907 h 1047750"/>
              <a:gd name="connsiteX24" fmla="*/ 1433513 w 2438400"/>
              <a:gd name="connsiteY24" fmla="*/ 790575 h 1047750"/>
              <a:gd name="connsiteX25" fmla="*/ 1640682 w 2438400"/>
              <a:gd name="connsiteY25" fmla="*/ 797719 h 1047750"/>
              <a:gd name="connsiteX26" fmla="*/ 1778794 w 2438400"/>
              <a:gd name="connsiteY26" fmla="*/ 795338 h 1047750"/>
              <a:gd name="connsiteX27" fmla="*/ 1831182 w 2438400"/>
              <a:gd name="connsiteY27" fmla="*/ 790575 h 1047750"/>
              <a:gd name="connsiteX28" fmla="*/ 1871663 w 2438400"/>
              <a:gd name="connsiteY28" fmla="*/ 778669 h 1047750"/>
              <a:gd name="connsiteX29" fmla="*/ 2178844 w 2438400"/>
              <a:gd name="connsiteY29" fmla="*/ 669132 h 1047750"/>
              <a:gd name="connsiteX30" fmla="*/ 2302669 w 2438400"/>
              <a:gd name="connsiteY30" fmla="*/ 716757 h 1047750"/>
              <a:gd name="connsiteX31" fmla="*/ 2390775 w 2438400"/>
              <a:gd name="connsiteY31" fmla="*/ 759619 h 1047750"/>
              <a:gd name="connsiteX32" fmla="*/ 2424113 w 2438400"/>
              <a:gd name="connsiteY32" fmla="*/ 785813 h 1047750"/>
              <a:gd name="connsiteX33" fmla="*/ 2438400 w 2438400"/>
              <a:gd name="connsiteY33" fmla="*/ 814388 h 1047750"/>
              <a:gd name="connsiteX34" fmla="*/ 2431257 w 2438400"/>
              <a:gd name="connsiteY34" fmla="*/ 852488 h 1047750"/>
              <a:gd name="connsiteX35" fmla="*/ 2390775 w 2438400"/>
              <a:gd name="connsiteY35" fmla="*/ 912019 h 1047750"/>
              <a:gd name="connsiteX36" fmla="*/ 2352675 w 2438400"/>
              <a:gd name="connsiteY36" fmla="*/ 952500 h 1047750"/>
              <a:gd name="connsiteX37" fmla="*/ 2264569 w 2438400"/>
              <a:gd name="connsiteY37" fmla="*/ 973932 h 1047750"/>
              <a:gd name="connsiteX38" fmla="*/ 2083594 w 2438400"/>
              <a:gd name="connsiteY38" fmla="*/ 1012032 h 1047750"/>
              <a:gd name="connsiteX39" fmla="*/ 1890713 w 2438400"/>
              <a:gd name="connsiteY39" fmla="*/ 1033463 h 1047750"/>
              <a:gd name="connsiteX40" fmla="*/ 1640682 w 2438400"/>
              <a:gd name="connsiteY40" fmla="*/ 1047750 h 1047750"/>
              <a:gd name="connsiteX41" fmla="*/ 1438275 w 2438400"/>
              <a:gd name="connsiteY41" fmla="*/ 1038225 h 1047750"/>
              <a:gd name="connsiteX42" fmla="*/ 1293019 w 2438400"/>
              <a:gd name="connsiteY42" fmla="*/ 1021557 h 1047750"/>
              <a:gd name="connsiteX43" fmla="*/ 1154907 w 2438400"/>
              <a:gd name="connsiteY43" fmla="*/ 995363 h 1047750"/>
              <a:gd name="connsiteX44" fmla="*/ 1028700 w 2438400"/>
              <a:gd name="connsiteY44" fmla="*/ 966788 h 1047750"/>
              <a:gd name="connsiteX45" fmla="*/ 914400 w 2438400"/>
              <a:gd name="connsiteY45" fmla="*/ 931069 h 1047750"/>
              <a:gd name="connsiteX46" fmla="*/ 762000 w 2438400"/>
              <a:gd name="connsiteY46" fmla="*/ 864394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38400" h="1047750">
                <a:moveTo>
                  <a:pt x="762000" y="864394"/>
                </a:moveTo>
                <a:lnTo>
                  <a:pt x="592932" y="771525"/>
                </a:lnTo>
                <a:lnTo>
                  <a:pt x="490538" y="692944"/>
                </a:lnTo>
                <a:lnTo>
                  <a:pt x="378619" y="585788"/>
                </a:lnTo>
                <a:lnTo>
                  <a:pt x="252413" y="445294"/>
                </a:lnTo>
                <a:lnTo>
                  <a:pt x="161925" y="316707"/>
                </a:lnTo>
                <a:lnTo>
                  <a:pt x="76200" y="173832"/>
                </a:lnTo>
                <a:lnTo>
                  <a:pt x="26194" y="76200"/>
                </a:lnTo>
                <a:lnTo>
                  <a:pt x="2382" y="30957"/>
                </a:lnTo>
                <a:lnTo>
                  <a:pt x="0" y="14288"/>
                </a:lnTo>
                <a:lnTo>
                  <a:pt x="4763" y="0"/>
                </a:lnTo>
                <a:lnTo>
                  <a:pt x="26194" y="2382"/>
                </a:lnTo>
                <a:lnTo>
                  <a:pt x="47625" y="7144"/>
                </a:lnTo>
                <a:lnTo>
                  <a:pt x="102394" y="76200"/>
                </a:lnTo>
                <a:lnTo>
                  <a:pt x="195263" y="190500"/>
                </a:lnTo>
                <a:lnTo>
                  <a:pt x="273844" y="271463"/>
                </a:lnTo>
                <a:lnTo>
                  <a:pt x="359569" y="357188"/>
                </a:lnTo>
                <a:lnTo>
                  <a:pt x="452438" y="442913"/>
                </a:lnTo>
                <a:lnTo>
                  <a:pt x="564357" y="535782"/>
                </a:lnTo>
                <a:lnTo>
                  <a:pt x="695325" y="621507"/>
                </a:lnTo>
                <a:lnTo>
                  <a:pt x="809625" y="676275"/>
                </a:lnTo>
                <a:lnTo>
                  <a:pt x="931069" y="714375"/>
                </a:lnTo>
                <a:lnTo>
                  <a:pt x="1073944" y="747713"/>
                </a:lnTo>
                <a:lnTo>
                  <a:pt x="1250157" y="773907"/>
                </a:lnTo>
                <a:lnTo>
                  <a:pt x="1433513" y="790575"/>
                </a:lnTo>
                <a:lnTo>
                  <a:pt x="1640682" y="797719"/>
                </a:lnTo>
                <a:lnTo>
                  <a:pt x="1778794" y="795338"/>
                </a:lnTo>
                <a:lnTo>
                  <a:pt x="1831182" y="790575"/>
                </a:lnTo>
                <a:lnTo>
                  <a:pt x="1871663" y="778669"/>
                </a:lnTo>
                <a:lnTo>
                  <a:pt x="2178844" y="669132"/>
                </a:lnTo>
                <a:lnTo>
                  <a:pt x="2302669" y="716757"/>
                </a:lnTo>
                <a:lnTo>
                  <a:pt x="2390775" y="759619"/>
                </a:lnTo>
                <a:lnTo>
                  <a:pt x="2424113" y="785813"/>
                </a:lnTo>
                <a:lnTo>
                  <a:pt x="2438400" y="814388"/>
                </a:lnTo>
                <a:lnTo>
                  <a:pt x="2431257" y="852488"/>
                </a:lnTo>
                <a:lnTo>
                  <a:pt x="2390775" y="912019"/>
                </a:lnTo>
                <a:lnTo>
                  <a:pt x="2352675" y="952500"/>
                </a:lnTo>
                <a:lnTo>
                  <a:pt x="2264569" y="973932"/>
                </a:lnTo>
                <a:lnTo>
                  <a:pt x="2083594" y="1012032"/>
                </a:lnTo>
                <a:lnTo>
                  <a:pt x="1890713" y="1033463"/>
                </a:lnTo>
                <a:lnTo>
                  <a:pt x="1640682" y="1047750"/>
                </a:lnTo>
                <a:lnTo>
                  <a:pt x="1438275" y="1038225"/>
                </a:lnTo>
                <a:lnTo>
                  <a:pt x="1293019" y="1021557"/>
                </a:lnTo>
                <a:lnTo>
                  <a:pt x="1154907" y="995363"/>
                </a:lnTo>
                <a:lnTo>
                  <a:pt x="1028700" y="966788"/>
                </a:lnTo>
                <a:lnTo>
                  <a:pt x="914400" y="931069"/>
                </a:lnTo>
                <a:lnTo>
                  <a:pt x="762000" y="8643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E367C36-2A91-1743-B943-13FE5E40773B}"/>
              </a:ext>
            </a:extLst>
          </p:cNvPr>
          <p:cNvSpPr/>
          <p:nvPr/>
        </p:nvSpPr>
        <p:spPr>
          <a:xfrm>
            <a:off x="5386388" y="4519613"/>
            <a:ext cx="495300" cy="644525"/>
          </a:xfrm>
          <a:custGeom>
            <a:avLst/>
            <a:gdLst>
              <a:gd name="connsiteX0" fmla="*/ 145256 w 495300"/>
              <a:gd name="connsiteY0" fmla="*/ 397668 h 645318"/>
              <a:gd name="connsiteX1" fmla="*/ 100012 w 495300"/>
              <a:gd name="connsiteY1" fmla="*/ 319087 h 645318"/>
              <a:gd name="connsiteX2" fmla="*/ 59531 w 495300"/>
              <a:gd name="connsiteY2" fmla="*/ 226218 h 645318"/>
              <a:gd name="connsiteX3" fmla="*/ 28575 w 495300"/>
              <a:gd name="connsiteY3" fmla="*/ 138112 h 645318"/>
              <a:gd name="connsiteX4" fmla="*/ 7143 w 495300"/>
              <a:gd name="connsiteY4" fmla="*/ 64293 h 645318"/>
              <a:gd name="connsiteX5" fmla="*/ 0 w 495300"/>
              <a:gd name="connsiteY5" fmla="*/ 33337 h 645318"/>
              <a:gd name="connsiteX6" fmla="*/ 0 w 495300"/>
              <a:gd name="connsiteY6" fmla="*/ 11906 h 645318"/>
              <a:gd name="connsiteX7" fmla="*/ 7143 w 495300"/>
              <a:gd name="connsiteY7" fmla="*/ 4762 h 645318"/>
              <a:gd name="connsiteX8" fmla="*/ 21431 w 495300"/>
              <a:gd name="connsiteY8" fmla="*/ 0 h 645318"/>
              <a:gd name="connsiteX9" fmla="*/ 40481 w 495300"/>
              <a:gd name="connsiteY9" fmla="*/ 9525 h 645318"/>
              <a:gd name="connsiteX10" fmla="*/ 66675 w 495300"/>
              <a:gd name="connsiteY10" fmla="*/ 52387 h 645318"/>
              <a:gd name="connsiteX11" fmla="*/ 114300 w 495300"/>
              <a:gd name="connsiteY11" fmla="*/ 126206 h 645318"/>
              <a:gd name="connsiteX12" fmla="*/ 159543 w 495300"/>
              <a:gd name="connsiteY12" fmla="*/ 176212 h 645318"/>
              <a:gd name="connsiteX13" fmla="*/ 197643 w 495300"/>
              <a:gd name="connsiteY13" fmla="*/ 207168 h 645318"/>
              <a:gd name="connsiteX14" fmla="*/ 242887 w 495300"/>
              <a:gd name="connsiteY14" fmla="*/ 223837 h 645318"/>
              <a:gd name="connsiteX15" fmla="*/ 490537 w 495300"/>
              <a:gd name="connsiteY15" fmla="*/ 545306 h 645318"/>
              <a:gd name="connsiteX16" fmla="*/ 495300 w 495300"/>
              <a:gd name="connsiteY16" fmla="*/ 600075 h 645318"/>
              <a:gd name="connsiteX17" fmla="*/ 488156 w 495300"/>
              <a:gd name="connsiteY17" fmla="*/ 626268 h 645318"/>
              <a:gd name="connsiteX18" fmla="*/ 473868 w 495300"/>
              <a:gd name="connsiteY18" fmla="*/ 638175 h 645318"/>
              <a:gd name="connsiteX19" fmla="*/ 452437 w 495300"/>
              <a:gd name="connsiteY19" fmla="*/ 645318 h 645318"/>
              <a:gd name="connsiteX20" fmla="*/ 416718 w 495300"/>
              <a:gd name="connsiteY20" fmla="*/ 645318 h 645318"/>
              <a:gd name="connsiteX21" fmla="*/ 364331 w 495300"/>
              <a:gd name="connsiteY21" fmla="*/ 631031 h 645318"/>
              <a:gd name="connsiteX22" fmla="*/ 307181 w 495300"/>
              <a:gd name="connsiteY22" fmla="*/ 597693 h 645318"/>
              <a:gd name="connsiteX23" fmla="*/ 271462 w 495300"/>
              <a:gd name="connsiteY23" fmla="*/ 566737 h 645318"/>
              <a:gd name="connsiteX24" fmla="*/ 226218 w 495300"/>
              <a:gd name="connsiteY24" fmla="*/ 519112 h 645318"/>
              <a:gd name="connsiteX25" fmla="*/ 145256 w 495300"/>
              <a:gd name="connsiteY25" fmla="*/ 397668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5300" h="645318">
                <a:moveTo>
                  <a:pt x="145256" y="397668"/>
                </a:moveTo>
                <a:lnTo>
                  <a:pt x="100012" y="319087"/>
                </a:lnTo>
                <a:lnTo>
                  <a:pt x="59531" y="226218"/>
                </a:lnTo>
                <a:lnTo>
                  <a:pt x="28575" y="138112"/>
                </a:lnTo>
                <a:lnTo>
                  <a:pt x="7143" y="64293"/>
                </a:lnTo>
                <a:lnTo>
                  <a:pt x="0" y="33337"/>
                </a:lnTo>
                <a:lnTo>
                  <a:pt x="0" y="11906"/>
                </a:lnTo>
                <a:lnTo>
                  <a:pt x="7143" y="4762"/>
                </a:lnTo>
                <a:lnTo>
                  <a:pt x="21431" y="0"/>
                </a:lnTo>
                <a:lnTo>
                  <a:pt x="40481" y="9525"/>
                </a:lnTo>
                <a:lnTo>
                  <a:pt x="66675" y="52387"/>
                </a:lnTo>
                <a:lnTo>
                  <a:pt x="114300" y="126206"/>
                </a:lnTo>
                <a:lnTo>
                  <a:pt x="159543" y="176212"/>
                </a:lnTo>
                <a:lnTo>
                  <a:pt x="197643" y="207168"/>
                </a:lnTo>
                <a:lnTo>
                  <a:pt x="242887" y="223837"/>
                </a:lnTo>
                <a:lnTo>
                  <a:pt x="490537" y="545306"/>
                </a:lnTo>
                <a:lnTo>
                  <a:pt x="495300" y="600075"/>
                </a:lnTo>
                <a:lnTo>
                  <a:pt x="488156" y="626268"/>
                </a:lnTo>
                <a:lnTo>
                  <a:pt x="473868" y="638175"/>
                </a:lnTo>
                <a:lnTo>
                  <a:pt x="452437" y="645318"/>
                </a:lnTo>
                <a:lnTo>
                  <a:pt x="416718" y="645318"/>
                </a:lnTo>
                <a:lnTo>
                  <a:pt x="364331" y="631031"/>
                </a:lnTo>
                <a:lnTo>
                  <a:pt x="307181" y="597693"/>
                </a:lnTo>
                <a:lnTo>
                  <a:pt x="271462" y="566737"/>
                </a:lnTo>
                <a:lnTo>
                  <a:pt x="226218" y="519112"/>
                </a:lnTo>
                <a:lnTo>
                  <a:pt x="145256" y="3976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4FAC904-8C3C-4B48-83C1-BA8DBEF0A32A}"/>
              </a:ext>
            </a:extLst>
          </p:cNvPr>
          <p:cNvSpPr/>
          <p:nvPr/>
        </p:nvSpPr>
        <p:spPr>
          <a:xfrm>
            <a:off x="6586538" y="4373563"/>
            <a:ext cx="614362" cy="762000"/>
          </a:xfrm>
          <a:custGeom>
            <a:avLst/>
            <a:gdLst>
              <a:gd name="connsiteX0" fmla="*/ 361950 w 614362"/>
              <a:gd name="connsiteY0" fmla="*/ 550069 h 762000"/>
              <a:gd name="connsiteX1" fmla="*/ 340518 w 614362"/>
              <a:gd name="connsiteY1" fmla="*/ 452438 h 762000"/>
              <a:gd name="connsiteX2" fmla="*/ 314325 w 614362"/>
              <a:gd name="connsiteY2" fmla="*/ 385763 h 762000"/>
              <a:gd name="connsiteX3" fmla="*/ 269081 w 614362"/>
              <a:gd name="connsiteY3" fmla="*/ 309563 h 762000"/>
              <a:gd name="connsiteX4" fmla="*/ 207168 w 614362"/>
              <a:gd name="connsiteY4" fmla="*/ 228600 h 762000"/>
              <a:gd name="connsiteX5" fmla="*/ 147637 w 614362"/>
              <a:gd name="connsiteY5" fmla="*/ 164307 h 762000"/>
              <a:gd name="connsiteX6" fmla="*/ 71437 w 614362"/>
              <a:gd name="connsiteY6" fmla="*/ 97632 h 762000"/>
              <a:gd name="connsiteX7" fmla="*/ 19050 w 614362"/>
              <a:gd name="connsiteY7" fmla="*/ 50007 h 762000"/>
              <a:gd name="connsiteX8" fmla="*/ 0 w 614362"/>
              <a:gd name="connsiteY8" fmla="*/ 30957 h 762000"/>
              <a:gd name="connsiteX9" fmla="*/ 0 w 614362"/>
              <a:gd name="connsiteY9" fmla="*/ 19050 h 762000"/>
              <a:gd name="connsiteX10" fmla="*/ 0 w 614362"/>
              <a:gd name="connsiteY10" fmla="*/ 9525 h 762000"/>
              <a:gd name="connsiteX11" fmla="*/ 4762 w 614362"/>
              <a:gd name="connsiteY11" fmla="*/ 0 h 762000"/>
              <a:gd name="connsiteX12" fmla="*/ 28575 w 614362"/>
              <a:gd name="connsiteY12" fmla="*/ 0 h 762000"/>
              <a:gd name="connsiteX13" fmla="*/ 78581 w 614362"/>
              <a:gd name="connsiteY13" fmla="*/ 11907 h 762000"/>
              <a:gd name="connsiteX14" fmla="*/ 195262 w 614362"/>
              <a:gd name="connsiteY14" fmla="*/ 76200 h 762000"/>
              <a:gd name="connsiteX15" fmla="*/ 338137 w 614362"/>
              <a:gd name="connsiteY15" fmla="*/ 166688 h 762000"/>
              <a:gd name="connsiteX16" fmla="*/ 457200 w 614362"/>
              <a:gd name="connsiteY16" fmla="*/ 259557 h 762000"/>
              <a:gd name="connsiteX17" fmla="*/ 507206 w 614362"/>
              <a:gd name="connsiteY17" fmla="*/ 311944 h 762000"/>
              <a:gd name="connsiteX18" fmla="*/ 542925 w 614362"/>
              <a:gd name="connsiteY18" fmla="*/ 366713 h 762000"/>
              <a:gd name="connsiteX19" fmla="*/ 571500 w 614362"/>
              <a:gd name="connsiteY19" fmla="*/ 419100 h 762000"/>
              <a:gd name="connsiteX20" fmla="*/ 590550 w 614362"/>
              <a:gd name="connsiteY20" fmla="*/ 461963 h 762000"/>
              <a:gd name="connsiteX21" fmla="*/ 607218 w 614362"/>
              <a:gd name="connsiteY21" fmla="*/ 528638 h 762000"/>
              <a:gd name="connsiteX22" fmla="*/ 614362 w 614362"/>
              <a:gd name="connsiteY22" fmla="*/ 569119 h 762000"/>
              <a:gd name="connsiteX23" fmla="*/ 614362 w 614362"/>
              <a:gd name="connsiteY23" fmla="*/ 626269 h 762000"/>
              <a:gd name="connsiteX24" fmla="*/ 604837 w 614362"/>
              <a:gd name="connsiteY24" fmla="*/ 673894 h 762000"/>
              <a:gd name="connsiteX25" fmla="*/ 581025 w 614362"/>
              <a:gd name="connsiteY25" fmla="*/ 719138 h 762000"/>
              <a:gd name="connsiteX26" fmla="*/ 552450 w 614362"/>
              <a:gd name="connsiteY26" fmla="*/ 747713 h 762000"/>
              <a:gd name="connsiteX27" fmla="*/ 528637 w 614362"/>
              <a:gd name="connsiteY27" fmla="*/ 759619 h 762000"/>
              <a:gd name="connsiteX28" fmla="*/ 492918 w 614362"/>
              <a:gd name="connsiteY28" fmla="*/ 762000 h 762000"/>
              <a:gd name="connsiteX29" fmla="*/ 459581 w 614362"/>
              <a:gd name="connsiteY29" fmla="*/ 740569 h 762000"/>
              <a:gd name="connsiteX30" fmla="*/ 428625 w 614362"/>
              <a:gd name="connsiteY30" fmla="*/ 707232 h 762000"/>
              <a:gd name="connsiteX31" fmla="*/ 400050 w 614362"/>
              <a:gd name="connsiteY31" fmla="*/ 661988 h 762000"/>
              <a:gd name="connsiteX32" fmla="*/ 361950 w 614362"/>
              <a:gd name="connsiteY32" fmla="*/ 550069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4362" h="762000">
                <a:moveTo>
                  <a:pt x="361950" y="550069"/>
                </a:moveTo>
                <a:lnTo>
                  <a:pt x="340518" y="452438"/>
                </a:lnTo>
                <a:lnTo>
                  <a:pt x="314325" y="385763"/>
                </a:lnTo>
                <a:lnTo>
                  <a:pt x="269081" y="309563"/>
                </a:lnTo>
                <a:lnTo>
                  <a:pt x="207168" y="228600"/>
                </a:lnTo>
                <a:lnTo>
                  <a:pt x="147637" y="164307"/>
                </a:lnTo>
                <a:lnTo>
                  <a:pt x="71437" y="97632"/>
                </a:lnTo>
                <a:lnTo>
                  <a:pt x="19050" y="50007"/>
                </a:lnTo>
                <a:lnTo>
                  <a:pt x="0" y="30957"/>
                </a:lnTo>
                <a:lnTo>
                  <a:pt x="0" y="19050"/>
                </a:lnTo>
                <a:lnTo>
                  <a:pt x="0" y="9525"/>
                </a:lnTo>
                <a:lnTo>
                  <a:pt x="4762" y="0"/>
                </a:lnTo>
                <a:lnTo>
                  <a:pt x="28575" y="0"/>
                </a:lnTo>
                <a:lnTo>
                  <a:pt x="78581" y="11907"/>
                </a:lnTo>
                <a:lnTo>
                  <a:pt x="195262" y="76200"/>
                </a:lnTo>
                <a:lnTo>
                  <a:pt x="338137" y="166688"/>
                </a:lnTo>
                <a:lnTo>
                  <a:pt x="457200" y="259557"/>
                </a:lnTo>
                <a:lnTo>
                  <a:pt x="507206" y="311944"/>
                </a:lnTo>
                <a:lnTo>
                  <a:pt x="542925" y="366713"/>
                </a:lnTo>
                <a:lnTo>
                  <a:pt x="571500" y="419100"/>
                </a:lnTo>
                <a:lnTo>
                  <a:pt x="590550" y="461963"/>
                </a:lnTo>
                <a:lnTo>
                  <a:pt x="607218" y="528638"/>
                </a:lnTo>
                <a:lnTo>
                  <a:pt x="614362" y="569119"/>
                </a:lnTo>
                <a:lnTo>
                  <a:pt x="614362" y="626269"/>
                </a:lnTo>
                <a:lnTo>
                  <a:pt x="604837" y="673894"/>
                </a:lnTo>
                <a:lnTo>
                  <a:pt x="581025" y="719138"/>
                </a:lnTo>
                <a:lnTo>
                  <a:pt x="552450" y="747713"/>
                </a:lnTo>
                <a:lnTo>
                  <a:pt x="528637" y="759619"/>
                </a:lnTo>
                <a:lnTo>
                  <a:pt x="492918" y="762000"/>
                </a:lnTo>
                <a:lnTo>
                  <a:pt x="459581" y="740569"/>
                </a:lnTo>
                <a:lnTo>
                  <a:pt x="428625" y="707232"/>
                </a:lnTo>
                <a:lnTo>
                  <a:pt x="400050" y="661988"/>
                </a:lnTo>
                <a:lnTo>
                  <a:pt x="361950" y="550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F34D102-FD4B-CE49-B232-67885033753E}"/>
              </a:ext>
            </a:extLst>
          </p:cNvPr>
          <p:cNvSpPr/>
          <p:nvPr/>
        </p:nvSpPr>
        <p:spPr>
          <a:xfrm rot="16200000">
            <a:off x="1943894" y="2035969"/>
            <a:ext cx="2384425" cy="1503363"/>
          </a:xfrm>
          <a:custGeom>
            <a:avLst/>
            <a:gdLst>
              <a:gd name="connsiteX0" fmla="*/ 700087 w 2383631"/>
              <a:gd name="connsiteY0" fmla="*/ 654843 h 1502568"/>
              <a:gd name="connsiteX1" fmla="*/ 526256 w 2383631"/>
              <a:gd name="connsiteY1" fmla="*/ 528637 h 1502568"/>
              <a:gd name="connsiteX2" fmla="*/ 366712 w 2383631"/>
              <a:gd name="connsiteY2" fmla="*/ 404812 h 1502568"/>
              <a:gd name="connsiteX3" fmla="*/ 183356 w 2383631"/>
              <a:gd name="connsiteY3" fmla="*/ 242887 h 1502568"/>
              <a:gd name="connsiteX4" fmla="*/ 28575 w 2383631"/>
              <a:gd name="connsiteY4" fmla="*/ 88106 h 1502568"/>
              <a:gd name="connsiteX5" fmla="*/ 14287 w 2383631"/>
              <a:gd name="connsiteY5" fmla="*/ 69056 h 1502568"/>
              <a:gd name="connsiteX6" fmla="*/ 4762 w 2383631"/>
              <a:gd name="connsiteY6" fmla="*/ 47625 h 1502568"/>
              <a:gd name="connsiteX7" fmla="*/ 0 w 2383631"/>
              <a:gd name="connsiteY7" fmla="*/ 28575 h 1502568"/>
              <a:gd name="connsiteX8" fmla="*/ 2381 w 2383631"/>
              <a:gd name="connsiteY8" fmla="*/ 11906 h 1502568"/>
              <a:gd name="connsiteX9" fmla="*/ 9525 w 2383631"/>
              <a:gd name="connsiteY9" fmla="*/ 2381 h 1502568"/>
              <a:gd name="connsiteX10" fmla="*/ 33337 w 2383631"/>
              <a:gd name="connsiteY10" fmla="*/ 0 h 1502568"/>
              <a:gd name="connsiteX11" fmla="*/ 73819 w 2383631"/>
              <a:gd name="connsiteY11" fmla="*/ 21431 h 1502568"/>
              <a:gd name="connsiteX12" fmla="*/ 321469 w 2383631"/>
              <a:gd name="connsiteY12" fmla="*/ 195262 h 1502568"/>
              <a:gd name="connsiteX13" fmla="*/ 538162 w 2383631"/>
              <a:gd name="connsiteY13" fmla="*/ 338137 h 1502568"/>
              <a:gd name="connsiteX14" fmla="*/ 892969 w 2383631"/>
              <a:gd name="connsiteY14" fmla="*/ 557212 h 1502568"/>
              <a:gd name="connsiteX15" fmla="*/ 1250156 w 2383631"/>
              <a:gd name="connsiteY15" fmla="*/ 766762 h 1502568"/>
              <a:gd name="connsiteX16" fmla="*/ 1497806 w 2383631"/>
              <a:gd name="connsiteY16" fmla="*/ 890587 h 1502568"/>
              <a:gd name="connsiteX17" fmla="*/ 1764506 w 2383631"/>
              <a:gd name="connsiteY17" fmla="*/ 1007268 h 1502568"/>
              <a:gd name="connsiteX18" fmla="*/ 2000250 w 2383631"/>
              <a:gd name="connsiteY18" fmla="*/ 1104900 h 1502568"/>
              <a:gd name="connsiteX19" fmla="*/ 2064544 w 2383631"/>
              <a:gd name="connsiteY19" fmla="*/ 1123950 h 1502568"/>
              <a:gd name="connsiteX20" fmla="*/ 2105025 w 2383631"/>
              <a:gd name="connsiteY20" fmla="*/ 1131093 h 1502568"/>
              <a:gd name="connsiteX21" fmla="*/ 2140744 w 2383631"/>
              <a:gd name="connsiteY21" fmla="*/ 1133475 h 1502568"/>
              <a:gd name="connsiteX22" fmla="*/ 2178844 w 2383631"/>
              <a:gd name="connsiteY22" fmla="*/ 1121568 h 1502568"/>
              <a:gd name="connsiteX23" fmla="*/ 2235994 w 2383631"/>
              <a:gd name="connsiteY23" fmla="*/ 1095375 h 1502568"/>
              <a:gd name="connsiteX24" fmla="*/ 2274094 w 2383631"/>
              <a:gd name="connsiteY24" fmla="*/ 1066800 h 1502568"/>
              <a:gd name="connsiteX25" fmla="*/ 2307431 w 2383631"/>
              <a:gd name="connsiteY25" fmla="*/ 1023937 h 1502568"/>
              <a:gd name="connsiteX26" fmla="*/ 2316956 w 2383631"/>
              <a:gd name="connsiteY26" fmla="*/ 995362 h 1502568"/>
              <a:gd name="connsiteX27" fmla="*/ 2328862 w 2383631"/>
              <a:gd name="connsiteY27" fmla="*/ 978693 h 1502568"/>
              <a:gd name="connsiteX28" fmla="*/ 2350294 w 2383631"/>
              <a:gd name="connsiteY28" fmla="*/ 966787 h 1502568"/>
              <a:gd name="connsiteX29" fmla="*/ 2364581 w 2383631"/>
              <a:gd name="connsiteY29" fmla="*/ 969168 h 1502568"/>
              <a:gd name="connsiteX30" fmla="*/ 2376487 w 2383631"/>
              <a:gd name="connsiteY30" fmla="*/ 976312 h 1502568"/>
              <a:gd name="connsiteX31" fmla="*/ 2383631 w 2383631"/>
              <a:gd name="connsiteY31" fmla="*/ 1000125 h 1502568"/>
              <a:gd name="connsiteX32" fmla="*/ 2378869 w 2383631"/>
              <a:gd name="connsiteY32" fmla="*/ 1059656 h 1502568"/>
              <a:gd name="connsiteX33" fmla="*/ 2359819 w 2383631"/>
              <a:gd name="connsiteY33" fmla="*/ 1140618 h 1502568"/>
              <a:gd name="connsiteX34" fmla="*/ 2336006 w 2383631"/>
              <a:gd name="connsiteY34" fmla="*/ 1202531 h 1502568"/>
              <a:gd name="connsiteX35" fmla="*/ 2290762 w 2383631"/>
              <a:gd name="connsiteY35" fmla="*/ 1273968 h 1502568"/>
              <a:gd name="connsiteX36" fmla="*/ 2197894 w 2383631"/>
              <a:gd name="connsiteY36" fmla="*/ 1383506 h 1502568"/>
              <a:gd name="connsiteX37" fmla="*/ 2133600 w 2383631"/>
              <a:gd name="connsiteY37" fmla="*/ 1450181 h 1502568"/>
              <a:gd name="connsiteX38" fmla="*/ 2071687 w 2383631"/>
              <a:gd name="connsiteY38" fmla="*/ 1495425 h 1502568"/>
              <a:gd name="connsiteX39" fmla="*/ 2035969 w 2383631"/>
              <a:gd name="connsiteY39" fmla="*/ 1502568 h 1502568"/>
              <a:gd name="connsiteX40" fmla="*/ 2009775 w 2383631"/>
              <a:gd name="connsiteY40" fmla="*/ 1500187 h 1502568"/>
              <a:gd name="connsiteX41" fmla="*/ 1981200 w 2383631"/>
              <a:gd name="connsiteY41" fmla="*/ 1485900 h 1502568"/>
              <a:gd name="connsiteX42" fmla="*/ 1950244 w 2383631"/>
              <a:gd name="connsiteY42" fmla="*/ 1450181 h 1502568"/>
              <a:gd name="connsiteX43" fmla="*/ 1933575 w 2383631"/>
              <a:gd name="connsiteY43" fmla="*/ 1423987 h 1502568"/>
              <a:gd name="connsiteX44" fmla="*/ 1635919 w 2383631"/>
              <a:gd name="connsiteY44" fmla="*/ 1259681 h 1502568"/>
              <a:gd name="connsiteX45" fmla="*/ 1290637 w 2383631"/>
              <a:gd name="connsiteY45" fmla="*/ 1054893 h 1502568"/>
              <a:gd name="connsiteX46" fmla="*/ 1121569 w 2383631"/>
              <a:gd name="connsiteY46" fmla="*/ 952500 h 1502568"/>
              <a:gd name="connsiteX47" fmla="*/ 881062 w 2383631"/>
              <a:gd name="connsiteY47" fmla="*/ 785812 h 1502568"/>
              <a:gd name="connsiteX48" fmla="*/ 700087 w 2383631"/>
              <a:gd name="connsiteY48" fmla="*/ 654843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83631" h="1502568">
                <a:moveTo>
                  <a:pt x="700087" y="654843"/>
                </a:moveTo>
                <a:lnTo>
                  <a:pt x="526256" y="528637"/>
                </a:lnTo>
                <a:lnTo>
                  <a:pt x="366712" y="404812"/>
                </a:lnTo>
                <a:lnTo>
                  <a:pt x="183356" y="242887"/>
                </a:lnTo>
                <a:lnTo>
                  <a:pt x="28575" y="88106"/>
                </a:lnTo>
                <a:lnTo>
                  <a:pt x="14287" y="69056"/>
                </a:lnTo>
                <a:lnTo>
                  <a:pt x="4762" y="47625"/>
                </a:lnTo>
                <a:lnTo>
                  <a:pt x="0" y="28575"/>
                </a:lnTo>
                <a:lnTo>
                  <a:pt x="2381" y="11906"/>
                </a:lnTo>
                <a:lnTo>
                  <a:pt x="9525" y="2381"/>
                </a:lnTo>
                <a:lnTo>
                  <a:pt x="33337" y="0"/>
                </a:lnTo>
                <a:lnTo>
                  <a:pt x="73819" y="21431"/>
                </a:lnTo>
                <a:lnTo>
                  <a:pt x="321469" y="195262"/>
                </a:lnTo>
                <a:lnTo>
                  <a:pt x="538162" y="338137"/>
                </a:lnTo>
                <a:lnTo>
                  <a:pt x="892969" y="557212"/>
                </a:lnTo>
                <a:lnTo>
                  <a:pt x="1250156" y="766762"/>
                </a:lnTo>
                <a:lnTo>
                  <a:pt x="1497806" y="890587"/>
                </a:lnTo>
                <a:lnTo>
                  <a:pt x="1764506" y="1007268"/>
                </a:lnTo>
                <a:lnTo>
                  <a:pt x="2000250" y="1104900"/>
                </a:lnTo>
                <a:lnTo>
                  <a:pt x="2064544" y="1123950"/>
                </a:lnTo>
                <a:lnTo>
                  <a:pt x="2105025" y="1131093"/>
                </a:lnTo>
                <a:lnTo>
                  <a:pt x="2140744" y="1133475"/>
                </a:lnTo>
                <a:lnTo>
                  <a:pt x="2178844" y="1121568"/>
                </a:lnTo>
                <a:lnTo>
                  <a:pt x="2235994" y="1095375"/>
                </a:lnTo>
                <a:lnTo>
                  <a:pt x="2274094" y="1066800"/>
                </a:lnTo>
                <a:lnTo>
                  <a:pt x="2307431" y="1023937"/>
                </a:lnTo>
                <a:lnTo>
                  <a:pt x="2316956" y="995362"/>
                </a:lnTo>
                <a:lnTo>
                  <a:pt x="2328862" y="978693"/>
                </a:lnTo>
                <a:lnTo>
                  <a:pt x="2350294" y="966787"/>
                </a:lnTo>
                <a:lnTo>
                  <a:pt x="2364581" y="969168"/>
                </a:lnTo>
                <a:lnTo>
                  <a:pt x="2376487" y="976312"/>
                </a:lnTo>
                <a:lnTo>
                  <a:pt x="2383631" y="1000125"/>
                </a:lnTo>
                <a:cubicBezTo>
                  <a:pt x="2378803" y="1058066"/>
                  <a:pt x="2378869" y="1038159"/>
                  <a:pt x="2378869" y="1059656"/>
                </a:cubicBezTo>
                <a:lnTo>
                  <a:pt x="2359819" y="1140618"/>
                </a:lnTo>
                <a:lnTo>
                  <a:pt x="2336006" y="1202531"/>
                </a:lnTo>
                <a:lnTo>
                  <a:pt x="2290762" y="1273968"/>
                </a:lnTo>
                <a:lnTo>
                  <a:pt x="2197894" y="1383506"/>
                </a:lnTo>
                <a:lnTo>
                  <a:pt x="2133600" y="1450181"/>
                </a:lnTo>
                <a:lnTo>
                  <a:pt x="2071687" y="1495425"/>
                </a:lnTo>
                <a:lnTo>
                  <a:pt x="2035969" y="1502568"/>
                </a:lnTo>
                <a:lnTo>
                  <a:pt x="2009775" y="1500187"/>
                </a:lnTo>
                <a:cubicBezTo>
                  <a:pt x="1982559" y="1487817"/>
                  <a:pt x="1990363" y="1495063"/>
                  <a:pt x="1981200" y="1485900"/>
                </a:cubicBezTo>
                <a:lnTo>
                  <a:pt x="1950244" y="1450181"/>
                </a:lnTo>
                <a:lnTo>
                  <a:pt x="1933575" y="1423987"/>
                </a:lnTo>
                <a:lnTo>
                  <a:pt x="1635919" y="1259681"/>
                </a:lnTo>
                <a:lnTo>
                  <a:pt x="1290637" y="1054893"/>
                </a:lnTo>
                <a:lnTo>
                  <a:pt x="1121569" y="952500"/>
                </a:lnTo>
                <a:lnTo>
                  <a:pt x="881062" y="785812"/>
                </a:lnTo>
                <a:lnTo>
                  <a:pt x="700087" y="65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EB0C011-7C5A-3D42-B0EF-F395EEB7BBC6}"/>
              </a:ext>
            </a:extLst>
          </p:cNvPr>
          <p:cNvSpPr/>
          <p:nvPr/>
        </p:nvSpPr>
        <p:spPr>
          <a:xfrm rot="16200000">
            <a:off x="1779588" y="4103688"/>
            <a:ext cx="2981325" cy="403225"/>
          </a:xfrm>
          <a:custGeom>
            <a:avLst/>
            <a:gdLst>
              <a:gd name="connsiteX0" fmla="*/ 1432384 w 2981050"/>
              <a:gd name="connsiteY0" fmla="*/ 383202 h 404344"/>
              <a:gd name="connsiteX1" fmla="*/ 998969 w 2981050"/>
              <a:gd name="connsiteY1" fmla="*/ 359417 h 404344"/>
              <a:gd name="connsiteX2" fmla="*/ 623695 w 2981050"/>
              <a:gd name="connsiteY2" fmla="*/ 327704 h 404344"/>
              <a:gd name="connsiteX3" fmla="*/ 383202 w 2981050"/>
              <a:gd name="connsiteY3" fmla="*/ 303919 h 404344"/>
              <a:gd name="connsiteX4" fmla="*/ 187637 w 2981050"/>
              <a:gd name="connsiteY4" fmla="*/ 277491 h 404344"/>
              <a:gd name="connsiteX5" fmla="*/ 79283 w 2981050"/>
              <a:gd name="connsiteY5" fmla="*/ 256349 h 404344"/>
              <a:gd name="connsiteX6" fmla="*/ 50213 w 2981050"/>
              <a:gd name="connsiteY6" fmla="*/ 245778 h 404344"/>
              <a:gd name="connsiteX7" fmla="*/ 26428 w 2981050"/>
              <a:gd name="connsiteY7" fmla="*/ 227278 h 404344"/>
              <a:gd name="connsiteX8" fmla="*/ 10571 w 2981050"/>
              <a:gd name="connsiteY8" fmla="*/ 206136 h 404344"/>
              <a:gd name="connsiteX9" fmla="*/ 2643 w 2981050"/>
              <a:gd name="connsiteY9" fmla="*/ 190279 h 404344"/>
              <a:gd name="connsiteX10" fmla="*/ 0 w 2981050"/>
              <a:gd name="connsiteY10" fmla="*/ 161209 h 404344"/>
              <a:gd name="connsiteX11" fmla="*/ 18499 w 2981050"/>
              <a:gd name="connsiteY11" fmla="*/ 118925 h 404344"/>
              <a:gd name="connsiteX12" fmla="*/ 47570 w 2981050"/>
              <a:gd name="connsiteY12" fmla="*/ 87211 h 404344"/>
              <a:gd name="connsiteX13" fmla="*/ 97782 w 2981050"/>
              <a:gd name="connsiteY13" fmla="*/ 63426 h 404344"/>
              <a:gd name="connsiteX14" fmla="*/ 158566 w 2981050"/>
              <a:gd name="connsiteY14" fmla="*/ 42284 h 404344"/>
              <a:gd name="connsiteX15" fmla="*/ 245778 w 2981050"/>
              <a:gd name="connsiteY15" fmla="*/ 21142 h 404344"/>
              <a:gd name="connsiteX16" fmla="*/ 401702 w 2981050"/>
              <a:gd name="connsiteY16" fmla="*/ 0 h 404344"/>
              <a:gd name="connsiteX17" fmla="*/ 438700 w 2981050"/>
              <a:gd name="connsiteY17" fmla="*/ 15856 h 404344"/>
              <a:gd name="connsiteX18" fmla="*/ 517984 w 2981050"/>
              <a:gd name="connsiteY18" fmla="*/ 42284 h 404344"/>
              <a:gd name="connsiteX19" fmla="*/ 644837 w 2981050"/>
              <a:gd name="connsiteY19" fmla="*/ 68712 h 404344"/>
              <a:gd name="connsiteX20" fmla="*/ 798118 w 2981050"/>
              <a:gd name="connsiteY20" fmla="*/ 97782 h 404344"/>
              <a:gd name="connsiteX21" fmla="*/ 975184 w 2981050"/>
              <a:gd name="connsiteY21" fmla="*/ 118925 h 404344"/>
              <a:gd name="connsiteX22" fmla="*/ 1345172 w 2981050"/>
              <a:gd name="connsiteY22" fmla="*/ 150638 h 404344"/>
              <a:gd name="connsiteX23" fmla="*/ 1786515 w 2981050"/>
              <a:gd name="connsiteY23" fmla="*/ 169137 h 404344"/>
              <a:gd name="connsiteX24" fmla="*/ 2201431 w 2981050"/>
              <a:gd name="connsiteY24" fmla="*/ 179708 h 404344"/>
              <a:gd name="connsiteX25" fmla="*/ 2637489 w 2981050"/>
              <a:gd name="connsiteY25" fmla="*/ 179708 h 404344"/>
              <a:gd name="connsiteX26" fmla="*/ 2785484 w 2981050"/>
              <a:gd name="connsiteY26" fmla="*/ 103068 h 404344"/>
              <a:gd name="connsiteX27" fmla="*/ 2981050 w 2981050"/>
              <a:gd name="connsiteY27" fmla="*/ 182351 h 404344"/>
              <a:gd name="connsiteX28" fmla="*/ 2941408 w 2981050"/>
              <a:gd name="connsiteY28" fmla="*/ 266920 h 404344"/>
              <a:gd name="connsiteX29" fmla="*/ 2907052 w 2981050"/>
              <a:gd name="connsiteY29" fmla="*/ 317133 h 404344"/>
              <a:gd name="connsiteX30" fmla="*/ 2864767 w 2981050"/>
              <a:gd name="connsiteY30" fmla="*/ 351489 h 404344"/>
              <a:gd name="connsiteX31" fmla="*/ 2803984 w 2981050"/>
              <a:gd name="connsiteY31" fmla="*/ 383202 h 404344"/>
              <a:gd name="connsiteX32" fmla="*/ 2722058 w 2981050"/>
              <a:gd name="connsiteY32" fmla="*/ 404344 h 404344"/>
              <a:gd name="connsiteX33" fmla="*/ 2618989 w 2981050"/>
              <a:gd name="connsiteY33" fmla="*/ 404344 h 404344"/>
              <a:gd name="connsiteX34" fmla="*/ 2095720 w 2981050"/>
              <a:gd name="connsiteY34" fmla="*/ 396416 h 404344"/>
              <a:gd name="connsiteX35" fmla="*/ 1432384 w 2981050"/>
              <a:gd name="connsiteY35" fmla="*/ 383202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81050" h="404344">
                <a:moveTo>
                  <a:pt x="1432384" y="383202"/>
                </a:moveTo>
                <a:lnTo>
                  <a:pt x="998969" y="359417"/>
                </a:lnTo>
                <a:lnTo>
                  <a:pt x="623695" y="327704"/>
                </a:lnTo>
                <a:lnTo>
                  <a:pt x="383202" y="303919"/>
                </a:lnTo>
                <a:lnTo>
                  <a:pt x="187637" y="277491"/>
                </a:lnTo>
                <a:lnTo>
                  <a:pt x="79283" y="256349"/>
                </a:lnTo>
                <a:lnTo>
                  <a:pt x="50213" y="245778"/>
                </a:lnTo>
                <a:lnTo>
                  <a:pt x="26428" y="227278"/>
                </a:lnTo>
                <a:lnTo>
                  <a:pt x="10571" y="206136"/>
                </a:lnTo>
                <a:lnTo>
                  <a:pt x="2643" y="190279"/>
                </a:lnTo>
                <a:lnTo>
                  <a:pt x="0" y="161209"/>
                </a:lnTo>
                <a:lnTo>
                  <a:pt x="18499" y="118925"/>
                </a:lnTo>
                <a:lnTo>
                  <a:pt x="47570" y="87211"/>
                </a:lnTo>
                <a:lnTo>
                  <a:pt x="97782" y="63426"/>
                </a:lnTo>
                <a:lnTo>
                  <a:pt x="158566" y="42284"/>
                </a:lnTo>
                <a:lnTo>
                  <a:pt x="245778" y="21142"/>
                </a:lnTo>
                <a:lnTo>
                  <a:pt x="401702" y="0"/>
                </a:lnTo>
                <a:lnTo>
                  <a:pt x="438700" y="15856"/>
                </a:lnTo>
                <a:lnTo>
                  <a:pt x="517984" y="42284"/>
                </a:lnTo>
                <a:lnTo>
                  <a:pt x="644837" y="68712"/>
                </a:lnTo>
                <a:lnTo>
                  <a:pt x="798118" y="97782"/>
                </a:lnTo>
                <a:lnTo>
                  <a:pt x="975184" y="118925"/>
                </a:lnTo>
                <a:lnTo>
                  <a:pt x="1345172" y="150638"/>
                </a:lnTo>
                <a:lnTo>
                  <a:pt x="1786515" y="169137"/>
                </a:lnTo>
                <a:lnTo>
                  <a:pt x="2201431" y="179708"/>
                </a:lnTo>
                <a:lnTo>
                  <a:pt x="2637489" y="179708"/>
                </a:lnTo>
                <a:lnTo>
                  <a:pt x="2785484" y="103068"/>
                </a:lnTo>
                <a:lnTo>
                  <a:pt x="2981050" y="182351"/>
                </a:lnTo>
                <a:cubicBezTo>
                  <a:pt x="2943538" y="265412"/>
                  <a:pt x="2965239" y="243089"/>
                  <a:pt x="2941408" y="266920"/>
                </a:cubicBezTo>
                <a:lnTo>
                  <a:pt x="2907052" y="317133"/>
                </a:lnTo>
                <a:lnTo>
                  <a:pt x="2864767" y="351489"/>
                </a:lnTo>
                <a:lnTo>
                  <a:pt x="2803984" y="383202"/>
                </a:lnTo>
                <a:lnTo>
                  <a:pt x="2722058" y="404344"/>
                </a:lnTo>
                <a:lnTo>
                  <a:pt x="2618989" y="404344"/>
                </a:lnTo>
                <a:lnTo>
                  <a:pt x="2095720" y="396416"/>
                </a:lnTo>
                <a:lnTo>
                  <a:pt x="1432384" y="3832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FA4DB6-2CE5-A947-8B45-D25A2E3CD0A6}"/>
              </a:ext>
            </a:extLst>
          </p:cNvPr>
          <p:cNvSpPr/>
          <p:nvPr/>
        </p:nvSpPr>
        <p:spPr>
          <a:xfrm>
            <a:off x="4276725" y="1820863"/>
            <a:ext cx="2366963" cy="488950"/>
          </a:xfrm>
          <a:custGeom>
            <a:avLst/>
            <a:gdLst>
              <a:gd name="connsiteX0" fmla="*/ 1045369 w 2366963"/>
              <a:gd name="connsiteY0" fmla="*/ 373857 h 488157"/>
              <a:gd name="connsiteX1" fmla="*/ 659606 w 2366963"/>
              <a:gd name="connsiteY1" fmla="*/ 450057 h 488157"/>
              <a:gd name="connsiteX2" fmla="*/ 483394 w 2366963"/>
              <a:gd name="connsiteY2" fmla="*/ 488157 h 488157"/>
              <a:gd name="connsiteX3" fmla="*/ 404813 w 2366963"/>
              <a:gd name="connsiteY3" fmla="*/ 473869 h 488157"/>
              <a:gd name="connsiteX4" fmla="*/ 330994 w 2366963"/>
              <a:gd name="connsiteY4" fmla="*/ 452438 h 488157"/>
              <a:gd name="connsiteX5" fmla="*/ 257175 w 2366963"/>
              <a:gd name="connsiteY5" fmla="*/ 411957 h 488157"/>
              <a:gd name="connsiteX6" fmla="*/ 152400 w 2366963"/>
              <a:gd name="connsiteY6" fmla="*/ 338138 h 488157"/>
              <a:gd name="connsiteX7" fmla="*/ 80963 w 2366963"/>
              <a:gd name="connsiteY7" fmla="*/ 273844 h 488157"/>
              <a:gd name="connsiteX8" fmla="*/ 28575 w 2366963"/>
              <a:gd name="connsiteY8" fmla="*/ 216694 h 488157"/>
              <a:gd name="connsiteX9" fmla="*/ 4763 w 2366963"/>
              <a:gd name="connsiteY9" fmla="*/ 178594 h 488157"/>
              <a:gd name="connsiteX10" fmla="*/ 0 w 2366963"/>
              <a:gd name="connsiteY10" fmla="*/ 152400 h 488157"/>
              <a:gd name="connsiteX11" fmla="*/ 9525 w 2366963"/>
              <a:gd name="connsiteY11" fmla="*/ 133350 h 488157"/>
              <a:gd name="connsiteX12" fmla="*/ 26194 w 2366963"/>
              <a:gd name="connsiteY12" fmla="*/ 133350 h 488157"/>
              <a:gd name="connsiteX13" fmla="*/ 88106 w 2366963"/>
              <a:gd name="connsiteY13" fmla="*/ 169069 h 488157"/>
              <a:gd name="connsiteX14" fmla="*/ 171450 w 2366963"/>
              <a:gd name="connsiteY14" fmla="*/ 211932 h 488157"/>
              <a:gd name="connsiteX15" fmla="*/ 247650 w 2366963"/>
              <a:gd name="connsiteY15" fmla="*/ 242888 h 488157"/>
              <a:gd name="connsiteX16" fmla="*/ 319088 w 2366963"/>
              <a:gd name="connsiteY16" fmla="*/ 264319 h 488157"/>
              <a:gd name="connsiteX17" fmla="*/ 373856 w 2366963"/>
              <a:gd name="connsiteY17" fmla="*/ 271463 h 488157"/>
              <a:gd name="connsiteX18" fmla="*/ 431006 w 2366963"/>
              <a:gd name="connsiteY18" fmla="*/ 271463 h 488157"/>
              <a:gd name="connsiteX19" fmla="*/ 657225 w 2366963"/>
              <a:gd name="connsiteY19" fmla="*/ 247650 h 488157"/>
              <a:gd name="connsiteX20" fmla="*/ 983456 w 2366963"/>
              <a:gd name="connsiteY20" fmla="*/ 202407 h 488157"/>
              <a:gd name="connsiteX21" fmla="*/ 1223963 w 2366963"/>
              <a:gd name="connsiteY21" fmla="*/ 183357 h 488157"/>
              <a:gd name="connsiteX22" fmla="*/ 1485900 w 2366963"/>
              <a:gd name="connsiteY22" fmla="*/ 128588 h 488157"/>
              <a:gd name="connsiteX23" fmla="*/ 1752600 w 2366963"/>
              <a:gd name="connsiteY23" fmla="*/ 76200 h 488157"/>
              <a:gd name="connsiteX24" fmla="*/ 1912144 w 2366963"/>
              <a:gd name="connsiteY24" fmla="*/ 40482 h 488157"/>
              <a:gd name="connsiteX25" fmla="*/ 2009775 w 2366963"/>
              <a:gd name="connsiteY25" fmla="*/ 0 h 488157"/>
              <a:gd name="connsiteX26" fmla="*/ 2026444 w 2366963"/>
              <a:gd name="connsiteY26" fmla="*/ 2382 h 488157"/>
              <a:gd name="connsiteX27" fmla="*/ 2105025 w 2366963"/>
              <a:gd name="connsiteY27" fmla="*/ 16669 h 488157"/>
              <a:gd name="connsiteX28" fmla="*/ 2207419 w 2366963"/>
              <a:gd name="connsiteY28" fmla="*/ 35719 h 488157"/>
              <a:gd name="connsiteX29" fmla="*/ 2269331 w 2366963"/>
              <a:gd name="connsiteY29" fmla="*/ 57150 h 488157"/>
              <a:gd name="connsiteX30" fmla="*/ 2321719 w 2366963"/>
              <a:gd name="connsiteY30" fmla="*/ 85725 h 488157"/>
              <a:gd name="connsiteX31" fmla="*/ 2347913 w 2366963"/>
              <a:gd name="connsiteY31" fmla="*/ 109538 h 488157"/>
              <a:gd name="connsiteX32" fmla="*/ 2362200 w 2366963"/>
              <a:gd name="connsiteY32" fmla="*/ 128588 h 488157"/>
              <a:gd name="connsiteX33" fmla="*/ 2366963 w 2366963"/>
              <a:gd name="connsiteY33" fmla="*/ 154782 h 488157"/>
              <a:gd name="connsiteX34" fmla="*/ 2357438 w 2366963"/>
              <a:gd name="connsiteY34" fmla="*/ 185738 h 488157"/>
              <a:gd name="connsiteX35" fmla="*/ 2338388 w 2366963"/>
              <a:gd name="connsiteY35" fmla="*/ 207169 h 488157"/>
              <a:gd name="connsiteX36" fmla="*/ 2297906 w 2366963"/>
              <a:gd name="connsiteY36" fmla="*/ 223838 h 488157"/>
              <a:gd name="connsiteX37" fmla="*/ 2238375 w 2366963"/>
              <a:gd name="connsiteY37" fmla="*/ 240507 h 488157"/>
              <a:gd name="connsiteX38" fmla="*/ 2093119 w 2366963"/>
              <a:gd name="connsiteY38" fmla="*/ 250032 h 488157"/>
              <a:gd name="connsiteX39" fmla="*/ 1857375 w 2366963"/>
              <a:gd name="connsiteY39" fmla="*/ 259557 h 488157"/>
              <a:gd name="connsiteX40" fmla="*/ 1752600 w 2366963"/>
              <a:gd name="connsiteY40" fmla="*/ 266700 h 488157"/>
              <a:gd name="connsiteX41" fmla="*/ 1540669 w 2366963"/>
              <a:gd name="connsiteY41" fmla="*/ 295275 h 488157"/>
              <a:gd name="connsiteX42" fmla="*/ 1045369 w 2366963"/>
              <a:gd name="connsiteY42" fmla="*/ 373857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66963" h="488157">
                <a:moveTo>
                  <a:pt x="1045369" y="373857"/>
                </a:moveTo>
                <a:lnTo>
                  <a:pt x="659606" y="450057"/>
                </a:lnTo>
                <a:lnTo>
                  <a:pt x="483394" y="488157"/>
                </a:lnTo>
                <a:lnTo>
                  <a:pt x="404813" y="473869"/>
                </a:lnTo>
                <a:lnTo>
                  <a:pt x="330994" y="452438"/>
                </a:lnTo>
                <a:lnTo>
                  <a:pt x="257175" y="411957"/>
                </a:lnTo>
                <a:lnTo>
                  <a:pt x="152400" y="338138"/>
                </a:lnTo>
                <a:lnTo>
                  <a:pt x="80963" y="273844"/>
                </a:lnTo>
                <a:lnTo>
                  <a:pt x="28575" y="216694"/>
                </a:lnTo>
                <a:lnTo>
                  <a:pt x="4763" y="178594"/>
                </a:lnTo>
                <a:lnTo>
                  <a:pt x="0" y="152400"/>
                </a:lnTo>
                <a:lnTo>
                  <a:pt x="9525" y="133350"/>
                </a:lnTo>
                <a:lnTo>
                  <a:pt x="26194" y="133350"/>
                </a:lnTo>
                <a:lnTo>
                  <a:pt x="88106" y="169069"/>
                </a:lnTo>
                <a:lnTo>
                  <a:pt x="171450" y="211932"/>
                </a:lnTo>
                <a:lnTo>
                  <a:pt x="247650" y="242888"/>
                </a:lnTo>
                <a:lnTo>
                  <a:pt x="319088" y="264319"/>
                </a:lnTo>
                <a:lnTo>
                  <a:pt x="373856" y="271463"/>
                </a:lnTo>
                <a:lnTo>
                  <a:pt x="431006" y="271463"/>
                </a:lnTo>
                <a:lnTo>
                  <a:pt x="657225" y="247650"/>
                </a:lnTo>
                <a:lnTo>
                  <a:pt x="983456" y="202407"/>
                </a:lnTo>
                <a:lnTo>
                  <a:pt x="1223963" y="183357"/>
                </a:lnTo>
                <a:lnTo>
                  <a:pt x="1485900" y="128588"/>
                </a:lnTo>
                <a:lnTo>
                  <a:pt x="1752600" y="76200"/>
                </a:lnTo>
                <a:lnTo>
                  <a:pt x="1912144" y="40482"/>
                </a:lnTo>
                <a:lnTo>
                  <a:pt x="2009775" y="0"/>
                </a:lnTo>
                <a:lnTo>
                  <a:pt x="2026444" y="2382"/>
                </a:lnTo>
                <a:lnTo>
                  <a:pt x="2105025" y="16669"/>
                </a:lnTo>
                <a:lnTo>
                  <a:pt x="2207419" y="35719"/>
                </a:lnTo>
                <a:lnTo>
                  <a:pt x="2269331" y="57150"/>
                </a:lnTo>
                <a:lnTo>
                  <a:pt x="2321719" y="85725"/>
                </a:lnTo>
                <a:lnTo>
                  <a:pt x="2347913" y="109538"/>
                </a:lnTo>
                <a:lnTo>
                  <a:pt x="2362200" y="128588"/>
                </a:lnTo>
                <a:lnTo>
                  <a:pt x="2366963" y="154782"/>
                </a:lnTo>
                <a:lnTo>
                  <a:pt x="2357438" y="185738"/>
                </a:lnTo>
                <a:lnTo>
                  <a:pt x="2338388" y="207169"/>
                </a:lnTo>
                <a:lnTo>
                  <a:pt x="2297906" y="223838"/>
                </a:lnTo>
                <a:lnTo>
                  <a:pt x="2238375" y="240507"/>
                </a:lnTo>
                <a:lnTo>
                  <a:pt x="2093119" y="250032"/>
                </a:lnTo>
                <a:lnTo>
                  <a:pt x="1857375" y="259557"/>
                </a:lnTo>
                <a:lnTo>
                  <a:pt x="1752600" y="266700"/>
                </a:lnTo>
                <a:lnTo>
                  <a:pt x="1540669" y="295275"/>
                </a:lnTo>
                <a:lnTo>
                  <a:pt x="1045369" y="3738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006D6A9-F906-2440-924B-B536C3F9949B}"/>
              </a:ext>
            </a:extLst>
          </p:cNvPr>
          <p:cNvSpPr/>
          <p:nvPr/>
        </p:nvSpPr>
        <p:spPr>
          <a:xfrm>
            <a:off x="4718050" y="2227263"/>
            <a:ext cx="439738" cy="601662"/>
          </a:xfrm>
          <a:custGeom>
            <a:avLst/>
            <a:gdLst>
              <a:gd name="connsiteX0" fmla="*/ 190500 w 440532"/>
              <a:gd name="connsiteY0" fmla="*/ 366712 h 602456"/>
              <a:gd name="connsiteX1" fmla="*/ 135732 w 440532"/>
              <a:gd name="connsiteY1" fmla="*/ 250031 h 602456"/>
              <a:gd name="connsiteX2" fmla="*/ 80963 w 440532"/>
              <a:gd name="connsiteY2" fmla="*/ 145256 h 602456"/>
              <a:gd name="connsiteX3" fmla="*/ 0 w 440532"/>
              <a:gd name="connsiteY3" fmla="*/ 14287 h 602456"/>
              <a:gd name="connsiteX4" fmla="*/ 176213 w 440532"/>
              <a:gd name="connsiteY4" fmla="*/ 0 h 602456"/>
              <a:gd name="connsiteX5" fmla="*/ 264319 w 440532"/>
              <a:gd name="connsiteY5" fmla="*/ 73819 h 602456"/>
              <a:gd name="connsiteX6" fmla="*/ 288132 w 440532"/>
              <a:gd name="connsiteY6" fmla="*/ 100012 h 602456"/>
              <a:gd name="connsiteX7" fmla="*/ 316707 w 440532"/>
              <a:gd name="connsiteY7" fmla="*/ 145256 h 602456"/>
              <a:gd name="connsiteX8" fmla="*/ 352425 w 440532"/>
              <a:gd name="connsiteY8" fmla="*/ 211931 h 602456"/>
              <a:gd name="connsiteX9" fmla="*/ 383382 w 440532"/>
              <a:gd name="connsiteY9" fmla="*/ 288131 h 602456"/>
              <a:gd name="connsiteX10" fmla="*/ 414338 w 440532"/>
              <a:gd name="connsiteY10" fmla="*/ 407194 h 602456"/>
              <a:gd name="connsiteX11" fmla="*/ 440532 w 440532"/>
              <a:gd name="connsiteY11" fmla="*/ 550069 h 602456"/>
              <a:gd name="connsiteX12" fmla="*/ 269082 w 440532"/>
              <a:gd name="connsiteY12" fmla="*/ 602456 h 602456"/>
              <a:gd name="connsiteX13" fmla="*/ 190500 w 440532"/>
              <a:gd name="connsiteY13" fmla="*/ 366712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0532" h="602456">
                <a:moveTo>
                  <a:pt x="190500" y="366712"/>
                </a:moveTo>
                <a:lnTo>
                  <a:pt x="135732" y="250031"/>
                </a:lnTo>
                <a:lnTo>
                  <a:pt x="80963" y="145256"/>
                </a:lnTo>
                <a:lnTo>
                  <a:pt x="0" y="14287"/>
                </a:lnTo>
                <a:lnTo>
                  <a:pt x="176213" y="0"/>
                </a:lnTo>
                <a:lnTo>
                  <a:pt x="264319" y="73819"/>
                </a:lnTo>
                <a:lnTo>
                  <a:pt x="288132" y="100012"/>
                </a:lnTo>
                <a:lnTo>
                  <a:pt x="316707" y="145256"/>
                </a:lnTo>
                <a:lnTo>
                  <a:pt x="352425" y="211931"/>
                </a:lnTo>
                <a:lnTo>
                  <a:pt x="383382" y="288131"/>
                </a:lnTo>
                <a:lnTo>
                  <a:pt x="414338" y="407194"/>
                </a:lnTo>
                <a:lnTo>
                  <a:pt x="440532" y="550069"/>
                </a:lnTo>
                <a:lnTo>
                  <a:pt x="269082" y="602456"/>
                </a:lnTo>
                <a:lnTo>
                  <a:pt x="190500" y="366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C9503E5-5959-3C4A-A930-6F8EFCA35222}"/>
              </a:ext>
            </a:extLst>
          </p:cNvPr>
          <p:cNvSpPr/>
          <p:nvPr/>
        </p:nvSpPr>
        <p:spPr>
          <a:xfrm>
            <a:off x="5781675" y="2020888"/>
            <a:ext cx="371475" cy="679450"/>
          </a:xfrm>
          <a:custGeom>
            <a:avLst/>
            <a:gdLst>
              <a:gd name="connsiteX0" fmla="*/ 54769 w 371475"/>
              <a:gd name="connsiteY0" fmla="*/ 411957 h 678657"/>
              <a:gd name="connsiteX1" fmla="*/ 78581 w 371475"/>
              <a:gd name="connsiteY1" fmla="*/ 280988 h 678657"/>
              <a:gd name="connsiteX2" fmla="*/ 83344 w 371475"/>
              <a:gd name="connsiteY2" fmla="*/ 219075 h 678657"/>
              <a:gd name="connsiteX3" fmla="*/ 85725 w 371475"/>
              <a:gd name="connsiteY3" fmla="*/ 154782 h 678657"/>
              <a:gd name="connsiteX4" fmla="*/ 83344 w 371475"/>
              <a:gd name="connsiteY4" fmla="*/ 47625 h 678657"/>
              <a:gd name="connsiteX5" fmla="*/ 188119 w 371475"/>
              <a:gd name="connsiteY5" fmla="*/ 0 h 678657"/>
              <a:gd name="connsiteX6" fmla="*/ 304800 w 371475"/>
              <a:gd name="connsiteY6" fmla="*/ 100013 h 678657"/>
              <a:gd name="connsiteX7" fmla="*/ 345281 w 371475"/>
              <a:gd name="connsiteY7" fmla="*/ 133350 h 678657"/>
              <a:gd name="connsiteX8" fmla="*/ 364331 w 371475"/>
              <a:gd name="connsiteY8" fmla="*/ 164307 h 678657"/>
              <a:gd name="connsiteX9" fmla="*/ 371475 w 371475"/>
              <a:gd name="connsiteY9" fmla="*/ 195263 h 678657"/>
              <a:gd name="connsiteX10" fmla="*/ 359569 w 371475"/>
              <a:gd name="connsiteY10" fmla="*/ 228600 h 678657"/>
              <a:gd name="connsiteX11" fmla="*/ 288131 w 371475"/>
              <a:gd name="connsiteY11" fmla="*/ 359569 h 678657"/>
              <a:gd name="connsiteX12" fmla="*/ 164306 w 371475"/>
              <a:gd name="connsiteY12" fmla="*/ 590550 h 678657"/>
              <a:gd name="connsiteX13" fmla="*/ 133350 w 371475"/>
              <a:gd name="connsiteY13" fmla="*/ 661988 h 678657"/>
              <a:gd name="connsiteX14" fmla="*/ 0 w 371475"/>
              <a:gd name="connsiteY14" fmla="*/ 678657 h 678657"/>
              <a:gd name="connsiteX15" fmla="*/ 54769 w 371475"/>
              <a:gd name="connsiteY15" fmla="*/ 411957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1475" h="678657">
                <a:moveTo>
                  <a:pt x="54769" y="411957"/>
                </a:moveTo>
                <a:lnTo>
                  <a:pt x="78581" y="280988"/>
                </a:lnTo>
                <a:lnTo>
                  <a:pt x="83344" y="219075"/>
                </a:lnTo>
                <a:cubicBezTo>
                  <a:pt x="84138" y="197644"/>
                  <a:pt x="84931" y="176213"/>
                  <a:pt x="85725" y="154782"/>
                </a:cubicBezTo>
                <a:cubicBezTo>
                  <a:pt x="84931" y="119063"/>
                  <a:pt x="84138" y="83344"/>
                  <a:pt x="83344" y="47625"/>
                </a:cubicBezTo>
                <a:lnTo>
                  <a:pt x="188119" y="0"/>
                </a:lnTo>
                <a:lnTo>
                  <a:pt x="304800" y="100013"/>
                </a:lnTo>
                <a:lnTo>
                  <a:pt x="345281" y="133350"/>
                </a:lnTo>
                <a:lnTo>
                  <a:pt x="364331" y="164307"/>
                </a:lnTo>
                <a:lnTo>
                  <a:pt x="371475" y="195263"/>
                </a:lnTo>
                <a:lnTo>
                  <a:pt x="359569" y="228600"/>
                </a:lnTo>
                <a:lnTo>
                  <a:pt x="288131" y="359569"/>
                </a:lnTo>
                <a:lnTo>
                  <a:pt x="164306" y="590550"/>
                </a:lnTo>
                <a:lnTo>
                  <a:pt x="133350" y="661988"/>
                </a:lnTo>
                <a:lnTo>
                  <a:pt x="0" y="678657"/>
                </a:lnTo>
                <a:lnTo>
                  <a:pt x="54769" y="411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E6B8CF1-825D-5149-9E11-BA1D6159FA55}"/>
              </a:ext>
            </a:extLst>
          </p:cNvPr>
          <p:cNvSpPr/>
          <p:nvPr/>
        </p:nvSpPr>
        <p:spPr>
          <a:xfrm>
            <a:off x="3703638" y="2466975"/>
            <a:ext cx="3481387" cy="654050"/>
          </a:xfrm>
          <a:custGeom>
            <a:avLst/>
            <a:gdLst>
              <a:gd name="connsiteX0" fmla="*/ 1410541 w 3481643"/>
              <a:gd name="connsiteY0" fmla="*/ 424028 h 654791"/>
              <a:gd name="connsiteX1" fmla="*/ 972091 w 3481643"/>
              <a:gd name="connsiteY1" fmla="*/ 513448 h 654791"/>
              <a:gd name="connsiteX2" fmla="*/ 700944 w 3481643"/>
              <a:gd name="connsiteY2" fmla="*/ 582678 h 654791"/>
              <a:gd name="connsiteX3" fmla="*/ 510564 w 3481643"/>
              <a:gd name="connsiteY3" fmla="*/ 646137 h 654791"/>
              <a:gd name="connsiteX4" fmla="*/ 449988 w 3481643"/>
              <a:gd name="connsiteY4" fmla="*/ 654791 h 654791"/>
              <a:gd name="connsiteX5" fmla="*/ 374990 w 3481643"/>
              <a:gd name="connsiteY5" fmla="*/ 646137 h 654791"/>
              <a:gd name="connsiteX6" fmla="*/ 311530 w 3481643"/>
              <a:gd name="connsiteY6" fmla="*/ 625946 h 654791"/>
              <a:gd name="connsiteX7" fmla="*/ 236532 w 3481643"/>
              <a:gd name="connsiteY7" fmla="*/ 585562 h 654791"/>
              <a:gd name="connsiteX8" fmla="*/ 155765 w 3481643"/>
              <a:gd name="connsiteY8" fmla="*/ 519218 h 654791"/>
              <a:gd name="connsiteX9" fmla="*/ 74998 w 3481643"/>
              <a:gd name="connsiteY9" fmla="*/ 429797 h 654791"/>
              <a:gd name="connsiteX10" fmla="*/ 28845 w 3481643"/>
              <a:gd name="connsiteY10" fmla="*/ 374990 h 654791"/>
              <a:gd name="connsiteX11" fmla="*/ 5769 w 3481643"/>
              <a:gd name="connsiteY11" fmla="*/ 328838 h 654791"/>
              <a:gd name="connsiteX12" fmla="*/ 0 w 3481643"/>
              <a:gd name="connsiteY12" fmla="*/ 299992 h 654791"/>
              <a:gd name="connsiteX13" fmla="*/ 5769 w 3481643"/>
              <a:gd name="connsiteY13" fmla="*/ 279801 h 654791"/>
              <a:gd name="connsiteX14" fmla="*/ 23076 w 3481643"/>
              <a:gd name="connsiteY14" fmla="*/ 279801 h 654791"/>
              <a:gd name="connsiteX15" fmla="*/ 54806 w 3481643"/>
              <a:gd name="connsiteY15" fmla="*/ 291339 h 654791"/>
              <a:gd name="connsiteX16" fmla="*/ 121150 w 3481643"/>
              <a:gd name="connsiteY16" fmla="*/ 334607 h 654791"/>
              <a:gd name="connsiteX17" fmla="*/ 213456 w 3481643"/>
              <a:gd name="connsiteY17" fmla="*/ 374990 h 654791"/>
              <a:gd name="connsiteX18" fmla="*/ 320184 w 3481643"/>
              <a:gd name="connsiteY18" fmla="*/ 398067 h 654791"/>
              <a:gd name="connsiteX19" fmla="*/ 429797 w 3481643"/>
              <a:gd name="connsiteY19" fmla="*/ 406720 h 654791"/>
              <a:gd name="connsiteX20" fmla="*/ 574024 w 3481643"/>
              <a:gd name="connsiteY20" fmla="*/ 395182 h 654791"/>
              <a:gd name="connsiteX21" fmla="*/ 911515 w 3481643"/>
              <a:gd name="connsiteY21" fmla="*/ 343260 h 654791"/>
              <a:gd name="connsiteX22" fmla="*/ 1260545 w 3481643"/>
              <a:gd name="connsiteY22" fmla="*/ 285570 h 654791"/>
              <a:gd name="connsiteX23" fmla="*/ 1439386 w 3481643"/>
              <a:gd name="connsiteY23" fmla="*/ 248071 h 654791"/>
              <a:gd name="connsiteX24" fmla="*/ 2102831 w 3481643"/>
              <a:gd name="connsiteY24" fmla="*/ 155765 h 654791"/>
              <a:gd name="connsiteX25" fmla="*/ 2281673 w 3481643"/>
              <a:gd name="connsiteY25" fmla="*/ 132689 h 654791"/>
              <a:gd name="connsiteX26" fmla="*/ 2604742 w 3481643"/>
              <a:gd name="connsiteY26" fmla="*/ 98074 h 654791"/>
              <a:gd name="connsiteX27" fmla="*/ 2930695 w 3481643"/>
              <a:gd name="connsiteY27" fmla="*/ 66344 h 654791"/>
              <a:gd name="connsiteX28" fmla="*/ 3074922 w 3481643"/>
              <a:gd name="connsiteY28" fmla="*/ 0 h 654791"/>
              <a:gd name="connsiteX29" fmla="*/ 3144151 w 3481643"/>
              <a:gd name="connsiteY29" fmla="*/ 17307 h 654791"/>
              <a:gd name="connsiteX30" fmla="*/ 3245110 w 3481643"/>
              <a:gd name="connsiteY30" fmla="*/ 54806 h 654791"/>
              <a:gd name="connsiteX31" fmla="*/ 3348954 w 3481643"/>
              <a:gd name="connsiteY31" fmla="*/ 112497 h 654791"/>
              <a:gd name="connsiteX32" fmla="*/ 3429721 w 3481643"/>
              <a:gd name="connsiteY32" fmla="*/ 164419 h 654791"/>
              <a:gd name="connsiteX33" fmla="*/ 3455682 w 3481643"/>
              <a:gd name="connsiteY33" fmla="*/ 187495 h 654791"/>
              <a:gd name="connsiteX34" fmla="*/ 3472989 w 3481643"/>
              <a:gd name="connsiteY34" fmla="*/ 216341 h 654791"/>
              <a:gd name="connsiteX35" fmla="*/ 3481643 w 3481643"/>
              <a:gd name="connsiteY35" fmla="*/ 253840 h 654791"/>
              <a:gd name="connsiteX36" fmla="*/ 3475873 w 3481643"/>
              <a:gd name="connsiteY36" fmla="*/ 285570 h 654791"/>
              <a:gd name="connsiteX37" fmla="*/ 3449913 w 3481643"/>
              <a:gd name="connsiteY37" fmla="*/ 305761 h 654791"/>
              <a:gd name="connsiteX38" fmla="*/ 3403760 w 3481643"/>
              <a:gd name="connsiteY38" fmla="*/ 311531 h 654791"/>
              <a:gd name="connsiteX39" fmla="*/ 3184535 w 3481643"/>
              <a:gd name="connsiteY39" fmla="*/ 297108 h 654791"/>
              <a:gd name="connsiteX40" fmla="*/ 2910503 w 3481643"/>
              <a:gd name="connsiteY40" fmla="*/ 285570 h 654791"/>
              <a:gd name="connsiteX41" fmla="*/ 2584550 w 3481643"/>
              <a:gd name="connsiteY41" fmla="*/ 291339 h 654791"/>
              <a:gd name="connsiteX42" fmla="*/ 2229751 w 3481643"/>
              <a:gd name="connsiteY42" fmla="*/ 314415 h 654791"/>
              <a:gd name="connsiteX43" fmla="*/ 1817262 w 3481643"/>
              <a:gd name="connsiteY43" fmla="*/ 366337 h 654791"/>
              <a:gd name="connsiteX44" fmla="*/ 1410541 w 3481643"/>
              <a:gd name="connsiteY44" fmla="*/ 424028 h 65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81643" h="654791">
                <a:moveTo>
                  <a:pt x="1410541" y="424028"/>
                </a:moveTo>
                <a:lnTo>
                  <a:pt x="972091" y="513448"/>
                </a:lnTo>
                <a:lnTo>
                  <a:pt x="700944" y="582678"/>
                </a:lnTo>
                <a:lnTo>
                  <a:pt x="510564" y="646137"/>
                </a:lnTo>
                <a:lnTo>
                  <a:pt x="449988" y="654791"/>
                </a:lnTo>
                <a:lnTo>
                  <a:pt x="374990" y="646137"/>
                </a:lnTo>
                <a:lnTo>
                  <a:pt x="311530" y="625946"/>
                </a:lnTo>
                <a:lnTo>
                  <a:pt x="236532" y="585562"/>
                </a:lnTo>
                <a:lnTo>
                  <a:pt x="155765" y="519218"/>
                </a:lnTo>
                <a:lnTo>
                  <a:pt x="74998" y="429797"/>
                </a:lnTo>
                <a:lnTo>
                  <a:pt x="28845" y="374990"/>
                </a:lnTo>
                <a:lnTo>
                  <a:pt x="5769" y="328838"/>
                </a:lnTo>
                <a:lnTo>
                  <a:pt x="0" y="299992"/>
                </a:lnTo>
                <a:lnTo>
                  <a:pt x="5769" y="279801"/>
                </a:lnTo>
                <a:lnTo>
                  <a:pt x="23076" y="279801"/>
                </a:lnTo>
                <a:lnTo>
                  <a:pt x="54806" y="291339"/>
                </a:lnTo>
                <a:lnTo>
                  <a:pt x="121150" y="334607"/>
                </a:lnTo>
                <a:lnTo>
                  <a:pt x="213456" y="374990"/>
                </a:lnTo>
                <a:lnTo>
                  <a:pt x="320184" y="398067"/>
                </a:lnTo>
                <a:lnTo>
                  <a:pt x="429797" y="406720"/>
                </a:lnTo>
                <a:lnTo>
                  <a:pt x="574024" y="395182"/>
                </a:lnTo>
                <a:lnTo>
                  <a:pt x="911515" y="343260"/>
                </a:lnTo>
                <a:lnTo>
                  <a:pt x="1260545" y="285570"/>
                </a:lnTo>
                <a:lnTo>
                  <a:pt x="1439386" y="248071"/>
                </a:lnTo>
                <a:lnTo>
                  <a:pt x="2102831" y="155765"/>
                </a:lnTo>
                <a:lnTo>
                  <a:pt x="2281673" y="132689"/>
                </a:lnTo>
                <a:lnTo>
                  <a:pt x="2604742" y="98074"/>
                </a:lnTo>
                <a:lnTo>
                  <a:pt x="2930695" y="66344"/>
                </a:lnTo>
                <a:lnTo>
                  <a:pt x="3074922" y="0"/>
                </a:lnTo>
                <a:lnTo>
                  <a:pt x="3144151" y="17307"/>
                </a:lnTo>
                <a:lnTo>
                  <a:pt x="3245110" y="54806"/>
                </a:lnTo>
                <a:lnTo>
                  <a:pt x="3348954" y="112497"/>
                </a:lnTo>
                <a:lnTo>
                  <a:pt x="3429721" y="164419"/>
                </a:lnTo>
                <a:lnTo>
                  <a:pt x="3455682" y="187495"/>
                </a:lnTo>
                <a:lnTo>
                  <a:pt x="3472989" y="216341"/>
                </a:lnTo>
                <a:lnTo>
                  <a:pt x="3481643" y="253840"/>
                </a:lnTo>
                <a:lnTo>
                  <a:pt x="3475873" y="285570"/>
                </a:lnTo>
                <a:lnTo>
                  <a:pt x="3449913" y="305761"/>
                </a:lnTo>
                <a:lnTo>
                  <a:pt x="3403760" y="311531"/>
                </a:lnTo>
                <a:lnTo>
                  <a:pt x="3184535" y="297108"/>
                </a:lnTo>
                <a:lnTo>
                  <a:pt x="2910503" y="285570"/>
                </a:lnTo>
                <a:lnTo>
                  <a:pt x="2584550" y="291339"/>
                </a:lnTo>
                <a:lnTo>
                  <a:pt x="2229751" y="314415"/>
                </a:lnTo>
                <a:lnTo>
                  <a:pt x="1817262" y="366337"/>
                </a:lnTo>
                <a:lnTo>
                  <a:pt x="1410541" y="4240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2486587-40A2-9B42-8CA4-3009A49D2CC4}"/>
              </a:ext>
            </a:extLst>
          </p:cNvPr>
          <p:cNvSpPr/>
          <p:nvPr/>
        </p:nvSpPr>
        <p:spPr>
          <a:xfrm>
            <a:off x="4687888" y="3063875"/>
            <a:ext cx="1931987" cy="1263650"/>
          </a:xfrm>
          <a:custGeom>
            <a:avLst/>
            <a:gdLst>
              <a:gd name="connsiteX0" fmla="*/ 470180 w 1932643"/>
              <a:gd name="connsiteY0" fmla="*/ 374991 h 1263430"/>
              <a:gd name="connsiteX1" fmla="*/ 74998 w 1932643"/>
              <a:gd name="connsiteY1" fmla="*/ 444220 h 1263430"/>
              <a:gd name="connsiteX2" fmla="*/ 0 w 1932643"/>
              <a:gd name="connsiteY2" fmla="*/ 265378 h 1263430"/>
              <a:gd name="connsiteX3" fmla="*/ 271147 w 1932643"/>
              <a:gd name="connsiteY3" fmla="*/ 227879 h 1263430"/>
              <a:gd name="connsiteX4" fmla="*/ 637484 w 1932643"/>
              <a:gd name="connsiteY4" fmla="*/ 173073 h 1263430"/>
              <a:gd name="connsiteX5" fmla="*/ 1122087 w 1932643"/>
              <a:gd name="connsiteY5" fmla="*/ 100959 h 1263430"/>
              <a:gd name="connsiteX6" fmla="*/ 1427848 w 1932643"/>
              <a:gd name="connsiteY6" fmla="*/ 54807 h 1263430"/>
              <a:gd name="connsiteX7" fmla="*/ 1482655 w 1932643"/>
              <a:gd name="connsiteY7" fmla="*/ 34615 h 1263430"/>
              <a:gd name="connsiteX8" fmla="*/ 1525923 w 1932643"/>
              <a:gd name="connsiteY8" fmla="*/ 14423 h 1263430"/>
              <a:gd name="connsiteX9" fmla="*/ 1574960 w 1932643"/>
              <a:gd name="connsiteY9" fmla="*/ 2885 h 1263430"/>
              <a:gd name="connsiteX10" fmla="*/ 1638420 w 1932643"/>
              <a:gd name="connsiteY10" fmla="*/ 0 h 1263430"/>
              <a:gd name="connsiteX11" fmla="*/ 1693226 w 1932643"/>
              <a:gd name="connsiteY11" fmla="*/ 14423 h 1263430"/>
              <a:gd name="connsiteX12" fmla="*/ 1785532 w 1932643"/>
              <a:gd name="connsiteY12" fmla="*/ 74998 h 1263430"/>
              <a:gd name="connsiteX13" fmla="*/ 1854761 w 1932643"/>
              <a:gd name="connsiteY13" fmla="*/ 126920 h 1263430"/>
              <a:gd name="connsiteX14" fmla="*/ 1903798 w 1932643"/>
              <a:gd name="connsiteY14" fmla="*/ 181726 h 1263430"/>
              <a:gd name="connsiteX15" fmla="*/ 1929759 w 1932643"/>
              <a:gd name="connsiteY15" fmla="*/ 222110 h 1263430"/>
              <a:gd name="connsiteX16" fmla="*/ 1932643 w 1932643"/>
              <a:gd name="connsiteY16" fmla="*/ 250955 h 1263430"/>
              <a:gd name="connsiteX17" fmla="*/ 1921105 w 1932643"/>
              <a:gd name="connsiteY17" fmla="*/ 302877 h 1263430"/>
              <a:gd name="connsiteX18" fmla="*/ 1898029 w 1932643"/>
              <a:gd name="connsiteY18" fmla="*/ 337492 h 1263430"/>
              <a:gd name="connsiteX19" fmla="*/ 1854761 w 1932643"/>
              <a:gd name="connsiteY19" fmla="*/ 380760 h 1263430"/>
              <a:gd name="connsiteX20" fmla="*/ 1837453 w 1932643"/>
              <a:gd name="connsiteY20" fmla="*/ 398067 h 1263430"/>
              <a:gd name="connsiteX21" fmla="*/ 1756686 w 1932643"/>
              <a:gd name="connsiteY21" fmla="*/ 747097 h 1263430"/>
              <a:gd name="connsiteX22" fmla="*/ 1681688 w 1932643"/>
              <a:gd name="connsiteY22" fmla="*/ 1035551 h 1263430"/>
              <a:gd name="connsiteX23" fmla="*/ 1655727 w 1932643"/>
              <a:gd name="connsiteY23" fmla="*/ 1150933 h 1263430"/>
              <a:gd name="connsiteX24" fmla="*/ 1621113 w 1932643"/>
              <a:gd name="connsiteY24" fmla="*/ 1211508 h 1263430"/>
              <a:gd name="connsiteX25" fmla="*/ 1592267 w 1932643"/>
              <a:gd name="connsiteY25" fmla="*/ 1246123 h 1263430"/>
              <a:gd name="connsiteX26" fmla="*/ 1566306 w 1932643"/>
              <a:gd name="connsiteY26" fmla="*/ 1257661 h 1263430"/>
              <a:gd name="connsiteX27" fmla="*/ 1528807 w 1932643"/>
              <a:gd name="connsiteY27" fmla="*/ 1263430 h 1263430"/>
              <a:gd name="connsiteX28" fmla="*/ 1476886 w 1932643"/>
              <a:gd name="connsiteY28" fmla="*/ 1251892 h 1263430"/>
              <a:gd name="connsiteX29" fmla="*/ 1445156 w 1932643"/>
              <a:gd name="connsiteY29" fmla="*/ 1223046 h 1263430"/>
              <a:gd name="connsiteX30" fmla="*/ 1465347 w 1932643"/>
              <a:gd name="connsiteY30" fmla="*/ 1035551 h 1263430"/>
              <a:gd name="connsiteX31" fmla="*/ 1508615 w 1932643"/>
              <a:gd name="connsiteY31" fmla="*/ 669214 h 1263430"/>
              <a:gd name="connsiteX32" fmla="*/ 1531692 w 1932643"/>
              <a:gd name="connsiteY32" fmla="*/ 493257 h 1263430"/>
              <a:gd name="connsiteX33" fmla="*/ 1551884 w 1932643"/>
              <a:gd name="connsiteY33" fmla="*/ 320184 h 1263430"/>
              <a:gd name="connsiteX34" fmla="*/ 1551884 w 1932643"/>
              <a:gd name="connsiteY34" fmla="*/ 291339 h 1263430"/>
              <a:gd name="connsiteX35" fmla="*/ 1537461 w 1932643"/>
              <a:gd name="connsiteY35" fmla="*/ 248071 h 1263430"/>
              <a:gd name="connsiteX36" fmla="*/ 1514385 w 1932643"/>
              <a:gd name="connsiteY36" fmla="*/ 216341 h 1263430"/>
              <a:gd name="connsiteX37" fmla="*/ 1497077 w 1932643"/>
              <a:gd name="connsiteY37" fmla="*/ 213456 h 1263430"/>
              <a:gd name="connsiteX38" fmla="*/ 1326889 w 1932643"/>
              <a:gd name="connsiteY38" fmla="*/ 239417 h 1263430"/>
              <a:gd name="connsiteX39" fmla="*/ 894208 w 1932643"/>
              <a:gd name="connsiteY39" fmla="*/ 308646 h 1263430"/>
              <a:gd name="connsiteX40" fmla="*/ 470180 w 1932643"/>
              <a:gd name="connsiteY40" fmla="*/ 374991 h 126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32643" h="1263430">
                <a:moveTo>
                  <a:pt x="470180" y="374991"/>
                </a:moveTo>
                <a:lnTo>
                  <a:pt x="74998" y="444220"/>
                </a:lnTo>
                <a:lnTo>
                  <a:pt x="0" y="265378"/>
                </a:lnTo>
                <a:lnTo>
                  <a:pt x="271147" y="227879"/>
                </a:lnTo>
                <a:lnTo>
                  <a:pt x="637484" y="173073"/>
                </a:lnTo>
                <a:lnTo>
                  <a:pt x="1122087" y="100959"/>
                </a:lnTo>
                <a:lnTo>
                  <a:pt x="1427848" y="54807"/>
                </a:lnTo>
                <a:lnTo>
                  <a:pt x="1482655" y="34615"/>
                </a:lnTo>
                <a:lnTo>
                  <a:pt x="1525923" y="14423"/>
                </a:lnTo>
                <a:lnTo>
                  <a:pt x="1574960" y="2885"/>
                </a:lnTo>
                <a:lnTo>
                  <a:pt x="1638420" y="0"/>
                </a:lnTo>
                <a:lnTo>
                  <a:pt x="1693226" y="14423"/>
                </a:lnTo>
                <a:lnTo>
                  <a:pt x="1785532" y="74998"/>
                </a:lnTo>
                <a:lnTo>
                  <a:pt x="1854761" y="126920"/>
                </a:lnTo>
                <a:lnTo>
                  <a:pt x="1903798" y="181726"/>
                </a:lnTo>
                <a:lnTo>
                  <a:pt x="1929759" y="222110"/>
                </a:lnTo>
                <a:lnTo>
                  <a:pt x="1932643" y="250955"/>
                </a:lnTo>
                <a:lnTo>
                  <a:pt x="1921105" y="302877"/>
                </a:lnTo>
                <a:lnTo>
                  <a:pt x="1898029" y="337492"/>
                </a:lnTo>
                <a:lnTo>
                  <a:pt x="1854761" y="380760"/>
                </a:lnTo>
                <a:lnTo>
                  <a:pt x="1837453" y="398067"/>
                </a:lnTo>
                <a:lnTo>
                  <a:pt x="1756686" y="747097"/>
                </a:lnTo>
                <a:lnTo>
                  <a:pt x="1681688" y="1035551"/>
                </a:lnTo>
                <a:lnTo>
                  <a:pt x="1655727" y="1150933"/>
                </a:lnTo>
                <a:lnTo>
                  <a:pt x="1621113" y="1211508"/>
                </a:lnTo>
                <a:lnTo>
                  <a:pt x="1592267" y="1246123"/>
                </a:lnTo>
                <a:lnTo>
                  <a:pt x="1566306" y="1257661"/>
                </a:lnTo>
                <a:lnTo>
                  <a:pt x="1528807" y="1263430"/>
                </a:lnTo>
                <a:lnTo>
                  <a:pt x="1476886" y="1251892"/>
                </a:lnTo>
                <a:lnTo>
                  <a:pt x="1445156" y="1223046"/>
                </a:lnTo>
                <a:lnTo>
                  <a:pt x="1465347" y="1035551"/>
                </a:lnTo>
                <a:lnTo>
                  <a:pt x="1508615" y="669214"/>
                </a:lnTo>
                <a:lnTo>
                  <a:pt x="1531692" y="493257"/>
                </a:lnTo>
                <a:lnTo>
                  <a:pt x="1551884" y="320184"/>
                </a:lnTo>
                <a:lnTo>
                  <a:pt x="1551884" y="291339"/>
                </a:lnTo>
                <a:lnTo>
                  <a:pt x="1537461" y="248071"/>
                </a:lnTo>
                <a:lnTo>
                  <a:pt x="1514385" y="216341"/>
                </a:lnTo>
                <a:lnTo>
                  <a:pt x="1497077" y="213456"/>
                </a:lnTo>
                <a:lnTo>
                  <a:pt x="1326889" y="239417"/>
                </a:lnTo>
                <a:lnTo>
                  <a:pt x="894208" y="308646"/>
                </a:lnTo>
                <a:lnTo>
                  <a:pt x="470180" y="3749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D8105A-6636-0B4F-9BD2-EF0335C453A6}"/>
              </a:ext>
            </a:extLst>
          </p:cNvPr>
          <p:cNvSpPr/>
          <p:nvPr/>
        </p:nvSpPr>
        <p:spPr>
          <a:xfrm>
            <a:off x="4794250" y="3559175"/>
            <a:ext cx="1471613" cy="398463"/>
          </a:xfrm>
          <a:custGeom>
            <a:avLst/>
            <a:gdLst>
              <a:gd name="connsiteX0" fmla="*/ 334607 w 1471116"/>
              <a:gd name="connsiteY0" fmla="*/ 325953 h 398066"/>
              <a:gd name="connsiteX1" fmla="*/ 43268 w 1471116"/>
              <a:gd name="connsiteY1" fmla="*/ 398066 h 398066"/>
              <a:gd name="connsiteX2" fmla="*/ 0 w 1471116"/>
              <a:gd name="connsiteY2" fmla="*/ 245186 h 398066"/>
              <a:gd name="connsiteX3" fmla="*/ 248070 w 1471116"/>
              <a:gd name="connsiteY3" fmla="*/ 184610 h 398066"/>
              <a:gd name="connsiteX4" fmla="*/ 452873 w 1471116"/>
              <a:gd name="connsiteY4" fmla="*/ 138458 h 398066"/>
              <a:gd name="connsiteX5" fmla="*/ 767288 w 1471116"/>
              <a:gd name="connsiteY5" fmla="*/ 83651 h 398066"/>
              <a:gd name="connsiteX6" fmla="*/ 1099011 w 1471116"/>
              <a:gd name="connsiteY6" fmla="*/ 37499 h 398066"/>
              <a:gd name="connsiteX7" fmla="*/ 1471116 w 1471116"/>
              <a:gd name="connsiteY7" fmla="*/ 0 h 398066"/>
              <a:gd name="connsiteX8" fmla="*/ 1456694 w 1471116"/>
              <a:gd name="connsiteY8" fmla="*/ 181726 h 398066"/>
              <a:gd name="connsiteX9" fmla="*/ 1217277 w 1471116"/>
              <a:gd name="connsiteY9" fmla="*/ 193264 h 398066"/>
              <a:gd name="connsiteX10" fmla="*/ 960552 w 1471116"/>
              <a:gd name="connsiteY10" fmla="*/ 224994 h 398066"/>
              <a:gd name="connsiteX11" fmla="*/ 663445 w 1471116"/>
              <a:gd name="connsiteY11" fmla="*/ 268262 h 398066"/>
              <a:gd name="connsiteX12" fmla="*/ 334607 w 1471116"/>
              <a:gd name="connsiteY12" fmla="*/ 325953 h 39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1116" h="398066">
                <a:moveTo>
                  <a:pt x="334607" y="325953"/>
                </a:moveTo>
                <a:lnTo>
                  <a:pt x="43268" y="398066"/>
                </a:lnTo>
                <a:lnTo>
                  <a:pt x="0" y="245186"/>
                </a:lnTo>
                <a:lnTo>
                  <a:pt x="248070" y="184610"/>
                </a:lnTo>
                <a:lnTo>
                  <a:pt x="452873" y="138458"/>
                </a:lnTo>
                <a:lnTo>
                  <a:pt x="767288" y="83651"/>
                </a:lnTo>
                <a:lnTo>
                  <a:pt x="1099011" y="37499"/>
                </a:lnTo>
                <a:lnTo>
                  <a:pt x="1471116" y="0"/>
                </a:lnTo>
                <a:lnTo>
                  <a:pt x="1456694" y="181726"/>
                </a:lnTo>
                <a:lnTo>
                  <a:pt x="1217277" y="193264"/>
                </a:lnTo>
                <a:lnTo>
                  <a:pt x="960552" y="224994"/>
                </a:lnTo>
                <a:lnTo>
                  <a:pt x="663445" y="268262"/>
                </a:lnTo>
                <a:lnTo>
                  <a:pt x="334607" y="3259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C281172-7CD3-D044-B1FA-916AA8F76B50}"/>
              </a:ext>
            </a:extLst>
          </p:cNvPr>
          <p:cNvSpPr/>
          <p:nvPr/>
        </p:nvSpPr>
        <p:spPr>
          <a:xfrm>
            <a:off x="4854575" y="4098925"/>
            <a:ext cx="1341438" cy="355600"/>
          </a:xfrm>
          <a:custGeom>
            <a:avLst/>
            <a:gdLst>
              <a:gd name="connsiteX0" fmla="*/ 337492 w 1341312"/>
              <a:gd name="connsiteY0" fmla="*/ 294223 h 354799"/>
              <a:gd name="connsiteX1" fmla="*/ 51922 w 1341312"/>
              <a:gd name="connsiteY1" fmla="*/ 354799 h 354799"/>
              <a:gd name="connsiteX2" fmla="*/ 0 w 1341312"/>
              <a:gd name="connsiteY2" fmla="*/ 196149 h 354799"/>
              <a:gd name="connsiteX3" fmla="*/ 256724 w 1341312"/>
              <a:gd name="connsiteY3" fmla="*/ 138458 h 354799"/>
              <a:gd name="connsiteX4" fmla="*/ 513449 w 1341312"/>
              <a:gd name="connsiteY4" fmla="*/ 89421 h 354799"/>
              <a:gd name="connsiteX5" fmla="*/ 735559 w 1341312"/>
              <a:gd name="connsiteY5" fmla="*/ 54806 h 354799"/>
              <a:gd name="connsiteX6" fmla="*/ 931707 w 1341312"/>
              <a:gd name="connsiteY6" fmla="*/ 25961 h 354799"/>
              <a:gd name="connsiteX7" fmla="*/ 1159586 w 1341312"/>
              <a:gd name="connsiteY7" fmla="*/ 2885 h 354799"/>
              <a:gd name="connsiteX8" fmla="*/ 1341312 w 1341312"/>
              <a:gd name="connsiteY8" fmla="*/ 0 h 354799"/>
              <a:gd name="connsiteX9" fmla="*/ 1341312 w 1341312"/>
              <a:gd name="connsiteY9" fmla="*/ 190380 h 354799"/>
              <a:gd name="connsiteX10" fmla="*/ 1272083 w 1341312"/>
              <a:gd name="connsiteY10" fmla="*/ 187495 h 354799"/>
              <a:gd name="connsiteX11" fmla="*/ 1136510 w 1341312"/>
              <a:gd name="connsiteY11" fmla="*/ 181726 h 354799"/>
              <a:gd name="connsiteX12" fmla="*/ 998052 w 1341312"/>
              <a:gd name="connsiteY12" fmla="*/ 193264 h 354799"/>
              <a:gd name="connsiteX13" fmla="*/ 738443 w 1341312"/>
              <a:gd name="connsiteY13" fmla="*/ 222110 h 354799"/>
              <a:gd name="connsiteX14" fmla="*/ 513449 w 1341312"/>
              <a:gd name="connsiteY14" fmla="*/ 262493 h 354799"/>
              <a:gd name="connsiteX15" fmla="*/ 337492 w 1341312"/>
              <a:gd name="connsiteY15" fmla="*/ 294223 h 35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41312" h="354799">
                <a:moveTo>
                  <a:pt x="337492" y="294223"/>
                </a:moveTo>
                <a:lnTo>
                  <a:pt x="51922" y="354799"/>
                </a:lnTo>
                <a:lnTo>
                  <a:pt x="0" y="196149"/>
                </a:lnTo>
                <a:lnTo>
                  <a:pt x="256724" y="138458"/>
                </a:lnTo>
                <a:lnTo>
                  <a:pt x="513449" y="89421"/>
                </a:lnTo>
                <a:lnTo>
                  <a:pt x="735559" y="54806"/>
                </a:lnTo>
                <a:lnTo>
                  <a:pt x="931707" y="25961"/>
                </a:lnTo>
                <a:lnTo>
                  <a:pt x="1159586" y="2885"/>
                </a:lnTo>
                <a:lnTo>
                  <a:pt x="1341312" y="0"/>
                </a:lnTo>
                <a:lnTo>
                  <a:pt x="1341312" y="190380"/>
                </a:lnTo>
                <a:lnTo>
                  <a:pt x="1272083" y="187495"/>
                </a:lnTo>
                <a:lnTo>
                  <a:pt x="1136510" y="181726"/>
                </a:lnTo>
                <a:lnTo>
                  <a:pt x="998052" y="193264"/>
                </a:lnTo>
                <a:lnTo>
                  <a:pt x="738443" y="222110"/>
                </a:lnTo>
                <a:lnTo>
                  <a:pt x="513449" y="262493"/>
                </a:lnTo>
                <a:lnTo>
                  <a:pt x="337492" y="2942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3A9F045-0282-604B-AA3B-BEC58F3EB5C8}"/>
              </a:ext>
            </a:extLst>
          </p:cNvPr>
          <p:cNvSpPr/>
          <p:nvPr/>
        </p:nvSpPr>
        <p:spPr>
          <a:xfrm>
            <a:off x="6338888" y="5065713"/>
            <a:ext cx="631825" cy="590550"/>
          </a:xfrm>
          <a:custGeom>
            <a:avLst/>
            <a:gdLst>
              <a:gd name="connsiteX0" fmla="*/ 371475 w 631031"/>
              <a:gd name="connsiteY0" fmla="*/ 261937 h 590550"/>
              <a:gd name="connsiteX1" fmla="*/ 631031 w 631031"/>
              <a:gd name="connsiteY1" fmla="*/ 464344 h 590550"/>
              <a:gd name="connsiteX2" fmla="*/ 302418 w 631031"/>
              <a:gd name="connsiteY2" fmla="*/ 590550 h 590550"/>
              <a:gd name="connsiteX3" fmla="*/ 333375 w 631031"/>
              <a:gd name="connsiteY3" fmla="*/ 523875 h 590550"/>
              <a:gd name="connsiteX4" fmla="*/ 342900 w 631031"/>
              <a:gd name="connsiteY4" fmla="*/ 497681 h 590550"/>
              <a:gd name="connsiteX5" fmla="*/ 342900 w 631031"/>
              <a:gd name="connsiteY5" fmla="*/ 481012 h 590550"/>
              <a:gd name="connsiteX6" fmla="*/ 309562 w 631031"/>
              <a:gd name="connsiteY6" fmla="*/ 440531 h 590550"/>
              <a:gd name="connsiteX7" fmla="*/ 183356 w 631031"/>
              <a:gd name="connsiteY7" fmla="*/ 290512 h 590550"/>
              <a:gd name="connsiteX8" fmla="*/ 50006 w 631031"/>
              <a:gd name="connsiteY8" fmla="*/ 119062 h 590550"/>
              <a:gd name="connsiteX9" fmla="*/ 16668 w 631031"/>
              <a:gd name="connsiteY9" fmla="*/ 71437 h 590550"/>
              <a:gd name="connsiteX10" fmla="*/ 4762 w 631031"/>
              <a:gd name="connsiteY10" fmla="*/ 50006 h 590550"/>
              <a:gd name="connsiteX11" fmla="*/ 0 w 631031"/>
              <a:gd name="connsiteY11" fmla="*/ 26194 h 590550"/>
              <a:gd name="connsiteX12" fmla="*/ 4762 w 631031"/>
              <a:gd name="connsiteY12" fmla="*/ 7144 h 590550"/>
              <a:gd name="connsiteX13" fmla="*/ 19050 w 631031"/>
              <a:gd name="connsiteY13" fmla="*/ 0 h 590550"/>
              <a:gd name="connsiteX14" fmla="*/ 42862 w 631031"/>
              <a:gd name="connsiteY14" fmla="*/ 7144 h 590550"/>
              <a:gd name="connsiteX15" fmla="*/ 97631 w 631031"/>
              <a:gd name="connsiteY15" fmla="*/ 47625 h 590550"/>
              <a:gd name="connsiteX16" fmla="*/ 216693 w 631031"/>
              <a:gd name="connsiteY16" fmla="*/ 145256 h 590550"/>
              <a:gd name="connsiteX17" fmla="*/ 371475 w 631031"/>
              <a:gd name="connsiteY17" fmla="*/ 261937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31031" h="590550">
                <a:moveTo>
                  <a:pt x="371475" y="261937"/>
                </a:moveTo>
                <a:lnTo>
                  <a:pt x="631031" y="464344"/>
                </a:lnTo>
                <a:lnTo>
                  <a:pt x="302418" y="590550"/>
                </a:lnTo>
                <a:lnTo>
                  <a:pt x="333375" y="523875"/>
                </a:lnTo>
                <a:lnTo>
                  <a:pt x="342900" y="497681"/>
                </a:lnTo>
                <a:lnTo>
                  <a:pt x="342900" y="481012"/>
                </a:lnTo>
                <a:lnTo>
                  <a:pt x="309562" y="440531"/>
                </a:lnTo>
                <a:lnTo>
                  <a:pt x="183356" y="290512"/>
                </a:lnTo>
                <a:lnTo>
                  <a:pt x="50006" y="119062"/>
                </a:lnTo>
                <a:lnTo>
                  <a:pt x="16668" y="71437"/>
                </a:lnTo>
                <a:lnTo>
                  <a:pt x="4762" y="50006"/>
                </a:lnTo>
                <a:lnTo>
                  <a:pt x="0" y="26194"/>
                </a:lnTo>
                <a:lnTo>
                  <a:pt x="4762" y="7144"/>
                </a:lnTo>
                <a:lnTo>
                  <a:pt x="19050" y="0"/>
                </a:lnTo>
                <a:lnTo>
                  <a:pt x="42862" y="7144"/>
                </a:lnTo>
                <a:lnTo>
                  <a:pt x="97631" y="47625"/>
                </a:lnTo>
                <a:lnTo>
                  <a:pt x="216693" y="145256"/>
                </a:lnTo>
                <a:lnTo>
                  <a:pt x="371475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4ACC612-8CEC-574C-A66F-EC0CD944F368}"/>
              </a:ext>
            </a:extLst>
          </p:cNvPr>
          <p:cNvSpPr/>
          <p:nvPr/>
        </p:nvSpPr>
        <p:spPr>
          <a:xfrm>
            <a:off x="5613400" y="4675188"/>
            <a:ext cx="306388" cy="411162"/>
          </a:xfrm>
          <a:custGeom>
            <a:avLst/>
            <a:gdLst>
              <a:gd name="connsiteX0" fmla="*/ 252413 w 307182"/>
              <a:gd name="connsiteY0" fmla="*/ 195262 h 411956"/>
              <a:gd name="connsiteX1" fmla="*/ 247650 w 307182"/>
              <a:gd name="connsiteY1" fmla="*/ 247650 h 411956"/>
              <a:gd name="connsiteX2" fmla="*/ 252413 w 307182"/>
              <a:gd name="connsiteY2" fmla="*/ 311944 h 411956"/>
              <a:gd name="connsiteX3" fmla="*/ 266700 w 307182"/>
              <a:gd name="connsiteY3" fmla="*/ 411956 h 411956"/>
              <a:gd name="connsiteX4" fmla="*/ 28575 w 307182"/>
              <a:gd name="connsiteY4" fmla="*/ 280987 h 411956"/>
              <a:gd name="connsiteX5" fmla="*/ 0 w 307182"/>
              <a:gd name="connsiteY5" fmla="*/ 64294 h 411956"/>
              <a:gd name="connsiteX6" fmla="*/ 45244 w 307182"/>
              <a:gd name="connsiteY6" fmla="*/ 71437 h 411956"/>
              <a:gd name="connsiteX7" fmla="*/ 83344 w 307182"/>
              <a:gd name="connsiteY7" fmla="*/ 69056 h 411956"/>
              <a:gd name="connsiteX8" fmla="*/ 123825 w 307182"/>
              <a:gd name="connsiteY8" fmla="*/ 66675 h 411956"/>
              <a:gd name="connsiteX9" fmla="*/ 154782 w 307182"/>
              <a:gd name="connsiteY9" fmla="*/ 59531 h 411956"/>
              <a:gd name="connsiteX10" fmla="*/ 207169 w 307182"/>
              <a:gd name="connsiteY10" fmla="*/ 35719 h 411956"/>
              <a:gd name="connsiteX11" fmla="*/ 240507 w 307182"/>
              <a:gd name="connsiteY11" fmla="*/ 11906 h 411956"/>
              <a:gd name="connsiteX12" fmla="*/ 261938 w 307182"/>
              <a:gd name="connsiteY12" fmla="*/ 2381 h 411956"/>
              <a:gd name="connsiteX13" fmla="*/ 283369 w 307182"/>
              <a:gd name="connsiteY13" fmla="*/ 0 h 411956"/>
              <a:gd name="connsiteX14" fmla="*/ 300038 w 307182"/>
              <a:gd name="connsiteY14" fmla="*/ 2381 h 411956"/>
              <a:gd name="connsiteX15" fmla="*/ 307182 w 307182"/>
              <a:gd name="connsiteY15" fmla="*/ 9525 h 411956"/>
              <a:gd name="connsiteX16" fmla="*/ 302419 w 307182"/>
              <a:gd name="connsiteY16" fmla="*/ 28575 h 411956"/>
              <a:gd name="connsiteX17" fmla="*/ 283369 w 307182"/>
              <a:gd name="connsiteY17" fmla="*/ 76200 h 411956"/>
              <a:gd name="connsiteX18" fmla="*/ 252413 w 307182"/>
              <a:gd name="connsiteY18" fmla="*/ 19526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7182" h="411956">
                <a:moveTo>
                  <a:pt x="252413" y="195262"/>
                </a:moveTo>
                <a:lnTo>
                  <a:pt x="247650" y="247650"/>
                </a:lnTo>
                <a:lnTo>
                  <a:pt x="252413" y="311944"/>
                </a:lnTo>
                <a:lnTo>
                  <a:pt x="266700" y="411956"/>
                </a:lnTo>
                <a:lnTo>
                  <a:pt x="28575" y="280987"/>
                </a:lnTo>
                <a:lnTo>
                  <a:pt x="0" y="64294"/>
                </a:lnTo>
                <a:lnTo>
                  <a:pt x="45244" y="71437"/>
                </a:lnTo>
                <a:lnTo>
                  <a:pt x="83344" y="69056"/>
                </a:lnTo>
                <a:lnTo>
                  <a:pt x="123825" y="66675"/>
                </a:lnTo>
                <a:lnTo>
                  <a:pt x="154782" y="59531"/>
                </a:lnTo>
                <a:lnTo>
                  <a:pt x="207169" y="35719"/>
                </a:lnTo>
                <a:lnTo>
                  <a:pt x="240507" y="11906"/>
                </a:lnTo>
                <a:lnTo>
                  <a:pt x="261938" y="2381"/>
                </a:lnTo>
                <a:lnTo>
                  <a:pt x="283369" y="0"/>
                </a:lnTo>
                <a:lnTo>
                  <a:pt x="300038" y="2381"/>
                </a:lnTo>
                <a:lnTo>
                  <a:pt x="307182" y="9525"/>
                </a:lnTo>
                <a:lnTo>
                  <a:pt x="302419" y="28575"/>
                </a:lnTo>
                <a:lnTo>
                  <a:pt x="283369" y="76200"/>
                </a:lnTo>
                <a:lnTo>
                  <a:pt x="252413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962E4C-86B5-45D1-8434-A7F385C3ED83}"/>
              </a:ext>
            </a:extLst>
          </p:cNvPr>
          <p:cNvGrpSpPr/>
          <p:nvPr/>
        </p:nvGrpSpPr>
        <p:grpSpPr>
          <a:xfrm>
            <a:off x="2384425" y="1366286"/>
            <a:ext cx="4819650" cy="4516438"/>
            <a:chOff x="2536825" y="1524000"/>
            <a:chExt cx="4819650" cy="4516438"/>
          </a:xfrm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8142A957-5D54-436A-A6C0-E1AD6D125468}"/>
                </a:ext>
              </a:extLst>
            </p:cNvPr>
            <p:cNvSpPr/>
            <p:nvPr/>
          </p:nvSpPr>
          <p:spPr>
            <a:xfrm>
              <a:off x="5156200" y="15240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F68203EA-677B-49AE-8AC3-197A2721B129}"/>
                </a:ext>
              </a:extLst>
            </p:cNvPr>
            <p:cNvSpPr/>
            <p:nvPr/>
          </p:nvSpPr>
          <p:spPr>
            <a:xfrm>
              <a:off x="4591050" y="33686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67D8F705-7DCB-4704-B31A-190744528F61}"/>
                </a:ext>
              </a:extLst>
            </p:cNvPr>
            <p:cNvSpPr/>
            <p:nvPr/>
          </p:nvSpPr>
          <p:spPr>
            <a:xfrm>
              <a:off x="4103688" y="48768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33E5232-7BEF-4E70-A0C9-BFBC8F7BA0BF}"/>
                </a:ext>
              </a:extLst>
            </p:cNvPr>
            <p:cNvSpPr/>
            <p:nvPr/>
          </p:nvSpPr>
          <p:spPr>
            <a:xfrm>
              <a:off x="4918075" y="49926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4396DAC1-FCD5-4713-B357-A0C6DFA234F7}"/>
                </a:ext>
              </a:extLst>
            </p:cNvPr>
            <p:cNvSpPr/>
            <p:nvPr/>
          </p:nvSpPr>
          <p:spPr>
            <a:xfrm>
              <a:off x="5538788" y="46720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C4D28F2E-A534-43BA-96B7-2F5CBD46B8BB}"/>
                </a:ext>
              </a:extLst>
            </p:cNvPr>
            <p:cNvSpPr/>
            <p:nvPr/>
          </p:nvSpPr>
          <p:spPr>
            <a:xfrm>
              <a:off x="6738938" y="45259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CC78BEA7-1954-488B-BF69-C1A033E815CA}"/>
                </a:ext>
              </a:extLst>
            </p:cNvPr>
            <p:cNvSpPr/>
            <p:nvPr/>
          </p:nvSpPr>
          <p:spPr>
            <a:xfrm rot="16200000">
              <a:off x="2096294" y="21883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4F3C9CF4-CE83-4FE1-9D74-A4ADE681FB8B}"/>
                </a:ext>
              </a:extLst>
            </p:cNvPr>
            <p:cNvSpPr/>
            <p:nvPr/>
          </p:nvSpPr>
          <p:spPr>
            <a:xfrm rot="16200000">
              <a:off x="1931988" y="42560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4927DA3-F008-4958-8BAD-8E870968A3C8}"/>
                </a:ext>
              </a:extLst>
            </p:cNvPr>
            <p:cNvSpPr/>
            <p:nvPr/>
          </p:nvSpPr>
          <p:spPr>
            <a:xfrm>
              <a:off x="4429125" y="19732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1E407118-CC98-4E25-BC6B-3CEF28A0CAD3}"/>
                </a:ext>
              </a:extLst>
            </p:cNvPr>
            <p:cNvSpPr/>
            <p:nvPr/>
          </p:nvSpPr>
          <p:spPr>
            <a:xfrm>
              <a:off x="4870450" y="23796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">
              <a:extLst>
                <a:ext uri="{FF2B5EF4-FFF2-40B4-BE49-F238E27FC236}">
                  <a16:creationId xmlns:a16="http://schemas.microsoft.com/office/drawing/2014/main" id="{95D9A1BD-0C70-4988-BC3A-5BE200B340E6}"/>
                </a:ext>
              </a:extLst>
            </p:cNvPr>
            <p:cNvSpPr/>
            <p:nvPr/>
          </p:nvSpPr>
          <p:spPr>
            <a:xfrm>
              <a:off x="5934075" y="21732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B2044E48-52B8-466F-B509-D456BA661A96}"/>
                </a:ext>
              </a:extLst>
            </p:cNvPr>
            <p:cNvSpPr/>
            <p:nvPr/>
          </p:nvSpPr>
          <p:spPr>
            <a:xfrm>
              <a:off x="3856038" y="26193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04D780C8-3618-4775-903B-478EE160E676}"/>
                </a:ext>
              </a:extLst>
            </p:cNvPr>
            <p:cNvSpPr/>
            <p:nvPr/>
          </p:nvSpPr>
          <p:spPr>
            <a:xfrm>
              <a:off x="4840288" y="32162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469559B8-DE8F-4696-9CBB-DFA35DEF826D}"/>
                </a:ext>
              </a:extLst>
            </p:cNvPr>
            <p:cNvSpPr/>
            <p:nvPr/>
          </p:nvSpPr>
          <p:spPr>
            <a:xfrm>
              <a:off x="4946650" y="37115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4ADBE9A8-BABB-4886-860A-21321E862C79}"/>
                </a:ext>
              </a:extLst>
            </p:cNvPr>
            <p:cNvSpPr/>
            <p:nvPr/>
          </p:nvSpPr>
          <p:spPr>
            <a:xfrm>
              <a:off x="5006975" y="42513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001D1742-68C9-4F55-8BBE-1B93A3A13DBE}"/>
                </a:ext>
              </a:extLst>
            </p:cNvPr>
            <p:cNvSpPr/>
            <p:nvPr/>
          </p:nvSpPr>
          <p:spPr>
            <a:xfrm>
              <a:off x="6491288" y="52181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4">
              <a:extLst>
                <a:ext uri="{FF2B5EF4-FFF2-40B4-BE49-F238E27FC236}">
                  <a16:creationId xmlns:a16="http://schemas.microsoft.com/office/drawing/2014/main" id="{5D9DD545-49E9-4BB2-9F32-A868D40FAA88}"/>
                </a:ext>
              </a:extLst>
            </p:cNvPr>
            <p:cNvSpPr/>
            <p:nvPr/>
          </p:nvSpPr>
          <p:spPr>
            <a:xfrm>
              <a:off x="5765800" y="48275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A65205DB-B897-4F93-ABDA-EFB638C32CDA}"/>
              </a:ext>
            </a:extLst>
          </p:cNvPr>
          <p:cNvGrpSpPr/>
          <p:nvPr/>
        </p:nvGrpSpPr>
        <p:grpSpPr>
          <a:xfrm>
            <a:off x="2384425" y="1371600"/>
            <a:ext cx="4819650" cy="4516438"/>
            <a:chOff x="2384425" y="1371600"/>
            <a:chExt cx="4819650" cy="4516438"/>
          </a:xfrm>
        </p:grpSpPr>
        <p:sp>
          <p:nvSpPr>
            <p:cNvPr id="63" name="フリーフォーム 6">
              <a:extLst>
                <a:ext uri="{FF2B5EF4-FFF2-40B4-BE49-F238E27FC236}">
                  <a16:creationId xmlns:a16="http://schemas.microsoft.com/office/drawing/2014/main" id="{9E6F8C0C-8C2C-4071-950C-403ADAE71241}"/>
                </a:ext>
              </a:extLst>
            </p:cNvPr>
            <p:cNvSpPr/>
            <p:nvPr/>
          </p:nvSpPr>
          <p:spPr>
            <a:xfrm>
              <a:off x="5003800" y="13716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065DFB10-1ED0-48B9-B0FC-EEE727437F0E}"/>
                </a:ext>
              </a:extLst>
            </p:cNvPr>
            <p:cNvSpPr/>
            <p:nvPr/>
          </p:nvSpPr>
          <p:spPr>
            <a:xfrm>
              <a:off x="4438650" y="32162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834D96DF-AFDB-4130-B619-2593D5132BA7}"/>
                </a:ext>
              </a:extLst>
            </p:cNvPr>
            <p:cNvSpPr/>
            <p:nvPr/>
          </p:nvSpPr>
          <p:spPr>
            <a:xfrm>
              <a:off x="3951288" y="47244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CAE38117-1231-4B31-8156-02FF9EFDB996}"/>
                </a:ext>
              </a:extLst>
            </p:cNvPr>
            <p:cNvSpPr/>
            <p:nvPr/>
          </p:nvSpPr>
          <p:spPr>
            <a:xfrm>
              <a:off x="4765675" y="48402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9109DE2A-80ED-449C-A1E3-065EA17886A2}"/>
                </a:ext>
              </a:extLst>
            </p:cNvPr>
            <p:cNvSpPr/>
            <p:nvPr/>
          </p:nvSpPr>
          <p:spPr>
            <a:xfrm>
              <a:off x="5386388" y="45196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8B93DF70-1694-4A2B-8D43-7AD6B81FDF86}"/>
                </a:ext>
              </a:extLst>
            </p:cNvPr>
            <p:cNvSpPr/>
            <p:nvPr/>
          </p:nvSpPr>
          <p:spPr>
            <a:xfrm>
              <a:off x="6586538" y="43735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4F4DC6E3-52F4-4A33-96DA-812129155620}"/>
                </a:ext>
              </a:extLst>
            </p:cNvPr>
            <p:cNvSpPr/>
            <p:nvPr/>
          </p:nvSpPr>
          <p:spPr>
            <a:xfrm rot="16200000">
              <a:off x="1943894" y="20359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8">
              <a:extLst>
                <a:ext uri="{FF2B5EF4-FFF2-40B4-BE49-F238E27FC236}">
                  <a16:creationId xmlns:a16="http://schemas.microsoft.com/office/drawing/2014/main" id="{2EF5A3BE-DFBD-484E-A6B4-717F6F43C7CE}"/>
                </a:ext>
              </a:extLst>
            </p:cNvPr>
            <p:cNvSpPr/>
            <p:nvPr/>
          </p:nvSpPr>
          <p:spPr>
            <a:xfrm rot="16200000">
              <a:off x="1779588" y="41036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">
              <a:extLst>
                <a:ext uri="{FF2B5EF4-FFF2-40B4-BE49-F238E27FC236}">
                  <a16:creationId xmlns:a16="http://schemas.microsoft.com/office/drawing/2014/main" id="{B8A92C80-FF86-4A38-BD81-6F4E99F0CEC9}"/>
                </a:ext>
              </a:extLst>
            </p:cNvPr>
            <p:cNvSpPr/>
            <p:nvPr/>
          </p:nvSpPr>
          <p:spPr>
            <a:xfrm>
              <a:off x="4276725" y="18208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8">
              <a:extLst>
                <a:ext uri="{FF2B5EF4-FFF2-40B4-BE49-F238E27FC236}">
                  <a16:creationId xmlns:a16="http://schemas.microsoft.com/office/drawing/2014/main" id="{BF207A50-6F0D-4E05-A661-E7FFF8338399}"/>
                </a:ext>
              </a:extLst>
            </p:cNvPr>
            <p:cNvSpPr/>
            <p:nvPr/>
          </p:nvSpPr>
          <p:spPr>
            <a:xfrm>
              <a:off x="4718050" y="22272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9">
              <a:extLst>
                <a:ext uri="{FF2B5EF4-FFF2-40B4-BE49-F238E27FC236}">
                  <a16:creationId xmlns:a16="http://schemas.microsoft.com/office/drawing/2014/main" id="{EC23B2AE-4D33-4647-A255-453626CDAFF7}"/>
                </a:ext>
              </a:extLst>
            </p:cNvPr>
            <p:cNvSpPr/>
            <p:nvPr/>
          </p:nvSpPr>
          <p:spPr>
            <a:xfrm>
              <a:off x="5781675" y="20208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10">
              <a:extLst>
                <a:ext uri="{FF2B5EF4-FFF2-40B4-BE49-F238E27FC236}">
                  <a16:creationId xmlns:a16="http://schemas.microsoft.com/office/drawing/2014/main" id="{192B7313-2840-4EA3-B618-426F367CAA40}"/>
                </a:ext>
              </a:extLst>
            </p:cNvPr>
            <p:cNvSpPr/>
            <p:nvPr/>
          </p:nvSpPr>
          <p:spPr>
            <a:xfrm>
              <a:off x="3703638" y="24669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12">
              <a:extLst>
                <a:ext uri="{FF2B5EF4-FFF2-40B4-BE49-F238E27FC236}">
                  <a16:creationId xmlns:a16="http://schemas.microsoft.com/office/drawing/2014/main" id="{FA2398F0-29EF-4E26-9774-B6486789A92B}"/>
                </a:ext>
              </a:extLst>
            </p:cNvPr>
            <p:cNvSpPr/>
            <p:nvPr/>
          </p:nvSpPr>
          <p:spPr>
            <a:xfrm>
              <a:off x="4687888" y="30638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13">
              <a:extLst>
                <a:ext uri="{FF2B5EF4-FFF2-40B4-BE49-F238E27FC236}">
                  <a16:creationId xmlns:a16="http://schemas.microsoft.com/office/drawing/2014/main" id="{24710933-9A9E-449B-8E64-BD97AC16878C}"/>
                </a:ext>
              </a:extLst>
            </p:cNvPr>
            <p:cNvSpPr/>
            <p:nvPr/>
          </p:nvSpPr>
          <p:spPr>
            <a:xfrm>
              <a:off x="4794250" y="35591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18">
              <a:extLst>
                <a:ext uri="{FF2B5EF4-FFF2-40B4-BE49-F238E27FC236}">
                  <a16:creationId xmlns:a16="http://schemas.microsoft.com/office/drawing/2014/main" id="{6DE51E1B-8CF5-45CA-9821-431B66E8AFAF}"/>
                </a:ext>
              </a:extLst>
            </p:cNvPr>
            <p:cNvSpPr/>
            <p:nvPr/>
          </p:nvSpPr>
          <p:spPr>
            <a:xfrm>
              <a:off x="4854575" y="40989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2">
              <a:extLst>
                <a:ext uri="{FF2B5EF4-FFF2-40B4-BE49-F238E27FC236}">
                  <a16:creationId xmlns:a16="http://schemas.microsoft.com/office/drawing/2014/main" id="{1AD9ED6E-2980-4403-9973-CAC5D2EC7D81}"/>
                </a:ext>
              </a:extLst>
            </p:cNvPr>
            <p:cNvSpPr/>
            <p:nvPr/>
          </p:nvSpPr>
          <p:spPr>
            <a:xfrm>
              <a:off x="6338888" y="50657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24">
              <a:extLst>
                <a:ext uri="{FF2B5EF4-FFF2-40B4-BE49-F238E27FC236}">
                  <a16:creationId xmlns:a16="http://schemas.microsoft.com/office/drawing/2014/main" id="{0E373D96-25E7-468F-8A98-B61DFDC306F6}"/>
                </a:ext>
              </a:extLst>
            </p:cNvPr>
            <p:cNvSpPr/>
            <p:nvPr/>
          </p:nvSpPr>
          <p:spPr>
            <a:xfrm>
              <a:off x="5613400" y="46751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1216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0DDF77-072F-4524-A29F-99A3837A2040}"/>
              </a:ext>
            </a:extLst>
          </p:cNvPr>
          <p:cNvGrpSpPr/>
          <p:nvPr/>
        </p:nvGrpSpPr>
        <p:grpSpPr>
          <a:xfrm>
            <a:off x="2384425" y="1371600"/>
            <a:ext cx="4819650" cy="4516438"/>
            <a:chOff x="2384425" y="1371600"/>
            <a:chExt cx="4819650" cy="45164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1774A2F-E706-2740-9643-1F80EA106758}"/>
                </a:ext>
              </a:extLst>
            </p:cNvPr>
            <p:cNvSpPr/>
            <p:nvPr/>
          </p:nvSpPr>
          <p:spPr>
            <a:xfrm>
              <a:off x="5003800" y="13716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62648F-A8AA-E741-8C21-EADF347A7BFE}"/>
                </a:ext>
              </a:extLst>
            </p:cNvPr>
            <p:cNvSpPr/>
            <p:nvPr/>
          </p:nvSpPr>
          <p:spPr>
            <a:xfrm>
              <a:off x="4438650" y="32162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FC26713-C457-8C48-AC68-1C318DD06D03}"/>
                </a:ext>
              </a:extLst>
            </p:cNvPr>
            <p:cNvSpPr/>
            <p:nvPr/>
          </p:nvSpPr>
          <p:spPr>
            <a:xfrm>
              <a:off x="3951288" y="47244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9A3A486-7236-6D43-AE87-CFE7167D8E92}"/>
                </a:ext>
              </a:extLst>
            </p:cNvPr>
            <p:cNvSpPr/>
            <p:nvPr/>
          </p:nvSpPr>
          <p:spPr>
            <a:xfrm>
              <a:off x="4765675" y="48402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9131955-6913-F24D-BB50-169C5240ECD2}"/>
                </a:ext>
              </a:extLst>
            </p:cNvPr>
            <p:cNvSpPr/>
            <p:nvPr/>
          </p:nvSpPr>
          <p:spPr>
            <a:xfrm>
              <a:off x="5386388" y="45196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AA569E7-672D-8141-9082-DFEAAA7506AF}"/>
                </a:ext>
              </a:extLst>
            </p:cNvPr>
            <p:cNvSpPr/>
            <p:nvPr/>
          </p:nvSpPr>
          <p:spPr>
            <a:xfrm>
              <a:off x="6586538" y="43735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F8BC7C8-FBA9-064E-BA3E-3F6CCC22E945}"/>
                </a:ext>
              </a:extLst>
            </p:cNvPr>
            <p:cNvSpPr/>
            <p:nvPr/>
          </p:nvSpPr>
          <p:spPr>
            <a:xfrm rot="16200000">
              <a:off x="1943894" y="20359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DF8D4E2-3F73-4A47-AD36-0F98B710C014}"/>
                </a:ext>
              </a:extLst>
            </p:cNvPr>
            <p:cNvSpPr/>
            <p:nvPr/>
          </p:nvSpPr>
          <p:spPr>
            <a:xfrm rot="16200000">
              <a:off x="1779588" y="41036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7BF51D0-E82F-1A47-B5DA-CF8EBBF2CC32}"/>
                </a:ext>
              </a:extLst>
            </p:cNvPr>
            <p:cNvSpPr/>
            <p:nvPr/>
          </p:nvSpPr>
          <p:spPr>
            <a:xfrm>
              <a:off x="4276725" y="18208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BD8EDB8-430A-E543-B54C-52D8A7A2E840}"/>
                </a:ext>
              </a:extLst>
            </p:cNvPr>
            <p:cNvSpPr/>
            <p:nvPr/>
          </p:nvSpPr>
          <p:spPr>
            <a:xfrm>
              <a:off x="4718050" y="22272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D8D96C3-43F5-4C4B-A6BD-4D7BABC1550A}"/>
                </a:ext>
              </a:extLst>
            </p:cNvPr>
            <p:cNvSpPr/>
            <p:nvPr/>
          </p:nvSpPr>
          <p:spPr>
            <a:xfrm>
              <a:off x="5781675" y="20208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E8322FF-F472-B44B-BFF1-7E36D33EE612}"/>
                </a:ext>
              </a:extLst>
            </p:cNvPr>
            <p:cNvSpPr/>
            <p:nvPr/>
          </p:nvSpPr>
          <p:spPr>
            <a:xfrm>
              <a:off x="3703638" y="24669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68E47D-DC22-0749-9E69-AB8250E9940C}"/>
                </a:ext>
              </a:extLst>
            </p:cNvPr>
            <p:cNvSpPr/>
            <p:nvPr/>
          </p:nvSpPr>
          <p:spPr>
            <a:xfrm>
              <a:off x="4687888" y="30638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773DEA5-B81A-8B43-9341-AFEAECB2D66A}"/>
                </a:ext>
              </a:extLst>
            </p:cNvPr>
            <p:cNvSpPr/>
            <p:nvPr/>
          </p:nvSpPr>
          <p:spPr>
            <a:xfrm>
              <a:off x="4794250" y="35591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1191D51-E139-0543-89A1-62FEE226D028}"/>
                </a:ext>
              </a:extLst>
            </p:cNvPr>
            <p:cNvSpPr/>
            <p:nvPr/>
          </p:nvSpPr>
          <p:spPr>
            <a:xfrm>
              <a:off x="4854575" y="40989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39825F9-5807-784C-83F5-8FE6C2C80881}"/>
                </a:ext>
              </a:extLst>
            </p:cNvPr>
            <p:cNvSpPr/>
            <p:nvPr/>
          </p:nvSpPr>
          <p:spPr>
            <a:xfrm>
              <a:off x="6338888" y="50657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9533F9A-50A5-6B4A-A01A-7107DAB4CD16}"/>
                </a:ext>
              </a:extLst>
            </p:cNvPr>
            <p:cNvSpPr/>
            <p:nvPr/>
          </p:nvSpPr>
          <p:spPr>
            <a:xfrm>
              <a:off x="5613400" y="46751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4036163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F7E484A7-FBF5-A945-A2E0-46B8B17BBD3A}"/>
              </a:ext>
            </a:extLst>
          </p:cNvPr>
          <p:cNvSpPr/>
          <p:nvPr/>
        </p:nvSpPr>
        <p:spPr>
          <a:xfrm>
            <a:off x="2790825" y="2525713"/>
            <a:ext cx="1017588" cy="793750"/>
          </a:xfrm>
          <a:custGeom>
            <a:avLst/>
            <a:gdLst>
              <a:gd name="connsiteX0" fmla="*/ 600075 w 1016794"/>
              <a:gd name="connsiteY0" fmla="*/ 547688 h 792957"/>
              <a:gd name="connsiteX1" fmla="*/ 519113 w 1016794"/>
              <a:gd name="connsiteY1" fmla="*/ 471488 h 792957"/>
              <a:gd name="connsiteX2" fmla="*/ 435769 w 1016794"/>
              <a:gd name="connsiteY2" fmla="*/ 390525 h 792957"/>
              <a:gd name="connsiteX3" fmla="*/ 345281 w 1016794"/>
              <a:gd name="connsiteY3" fmla="*/ 300038 h 792957"/>
              <a:gd name="connsiteX4" fmla="*/ 259556 w 1016794"/>
              <a:gd name="connsiteY4" fmla="*/ 223838 h 792957"/>
              <a:gd name="connsiteX5" fmla="*/ 188119 w 1016794"/>
              <a:gd name="connsiteY5" fmla="*/ 169069 h 792957"/>
              <a:gd name="connsiteX6" fmla="*/ 135731 w 1016794"/>
              <a:gd name="connsiteY6" fmla="*/ 133350 h 792957"/>
              <a:gd name="connsiteX7" fmla="*/ 73819 w 1016794"/>
              <a:gd name="connsiteY7" fmla="*/ 92869 h 792957"/>
              <a:gd name="connsiteX8" fmla="*/ 28575 w 1016794"/>
              <a:gd name="connsiteY8" fmla="*/ 66675 h 792957"/>
              <a:gd name="connsiteX9" fmla="*/ 16669 w 1016794"/>
              <a:gd name="connsiteY9" fmla="*/ 57150 h 792957"/>
              <a:gd name="connsiteX10" fmla="*/ 7144 w 1016794"/>
              <a:gd name="connsiteY10" fmla="*/ 42863 h 792957"/>
              <a:gd name="connsiteX11" fmla="*/ 0 w 1016794"/>
              <a:gd name="connsiteY11" fmla="*/ 23813 h 792957"/>
              <a:gd name="connsiteX12" fmla="*/ 0 w 1016794"/>
              <a:gd name="connsiteY12" fmla="*/ 9525 h 792957"/>
              <a:gd name="connsiteX13" fmla="*/ 7144 w 1016794"/>
              <a:gd name="connsiteY13" fmla="*/ 0 h 792957"/>
              <a:gd name="connsiteX14" fmla="*/ 21431 w 1016794"/>
              <a:gd name="connsiteY14" fmla="*/ 0 h 792957"/>
              <a:gd name="connsiteX15" fmla="*/ 42863 w 1016794"/>
              <a:gd name="connsiteY15" fmla="*/ 4763 h 792957"/>
              <a:gd name="connsiteX16" fmla="*/ 73819 w 1016794"/>
              <a:gd name="connsiteY16" fmla="*/ 14288 h 792957"/>
              <a:gd name="connsiteX17" fmla="*/ 154781 w 1016794"/>
              <a:gd name="connsiteY17" fmla="*/ 28575 h 792957"/>
              <a:gd name="connsiteX18" fmla="*/ 240506 w 1016794"/>
              <a:gd name="connsiteY18" fmla="*/ 47625 h 792957"/>
              <a:gd name="connsiteX19" fmla="*/ 342900 w 1016794"/>
              <a:gd name="connsiteY19" fmla="*/ 73819 h 792957"/>
              <a:gd name="connsiteX20" fmla="*/ 438150 w 1016794"/>
              <a:gd name="connsiteY20" fmla="*/ 102394 h 792957"/>
              <a:gd name="connsiteX21" fmla="*/ 497681 w 1016794"/>
              <a:gd name="connsiteY21" fmla="*/ 123825 h 792957"/>
              <a:gd name="connsiteX22" fmla="*/ 573881 w 1016794"/>
              <a:gd name="connsiteY22" fmla="*/ 154782 h 792957"/>
              <a:gd name="connsiteX23" fmla="*/ 645319 w 1016794"/>
              <a:gd name="connsiteY23" fmla="*/ 190500 h 792957"/>
              <a:gd name="connsiteX24" fmla="*/ 707231 w 1016794"/>
              <a:gd name="connsiteY24" fmla="*/ 223838 h 792957"/>
              <a:gd name="connsiteX25" fmla="*/ 742950 w 1016794"/>
              <a:gd name="connsiteY25" fmla="*/ 250032 h 792957"/>
              <a:gd name="connsiteX26" fmla="*/ 792956 w 1016794"/>
              <a:gd name="connsiteY26" fmla="*/ 292894 h 792957"/>
              <a:gd name="connsiteX27" fmla="*/ 850106 w 1016794"/>
              <a:gd name="connsiteY27" fmla="*/ 350044 h 792957"/>
              <a:gd name="connsiteX28" fmla="*/ 909638 w 1016794"/>
              <a:gd name="connsiteY28" fmla="*/ 419100 h 792957"/>
              <a:gd name="connsiteX29" fmla="*/ 954881 w 1016794"/>
              <a:gd name="connsiteY29" fmla="*/ 485775 h 792957"/>
              <a:gd name="connsiteX30" fmla="*/ 978694 w 1016794"/>
              <a:gd name="connsiteY30" fmla="*/ 528638 h 792957"/>
              <a:gd name="connsiteX31" fmla="*/ 995363 w 1016794"/>
              <a:gd name="connsiteY31" fmla="*/ 576263 h 792957"/>
              <a:gd name="connsiteX32" fmla="*/ 1004888 w 1016794"/>
              <a:gd name="connsiteY32" fmla="*/ 619125 h 792957"/>
              <a:gd name="connsiteX33" fmla="*/ 1014413 w 1016794"/>
              <a:gd name="connsiteY33" fmla="*/ 673894 h 792957"/>
              <a:gd name="connsiteX34" fmla="*/ 1016794 w 1016794"/>
              <a:gd name="connsiteY34" fmla="*/ 719138 h 792957"/>
              <a:gd name="connsiteX35" fmla="*/ 1007269 w 1016794"/>
              <a:gd name="connsiteY35" fmla="*/ 745332 h 792957"/>
              <a:gd name="connsiteX36" fmla="*/ 983456 w 1016794"/>
              <a:gd name="connsiteY36" fmla="*/ 764382 h 792957"/>
              <a:gd name="connsiteX37" fmla="*/ 954881 w 1016794"/>
              <a:gd name="connsiteY37" fmla="*/ 778669 h 792957"/>
              <a:gd name="connsiteX38" fmla="*/ 907256 w 1016794"/>
              <a:gd name="connsiteY38" fmla="*/ 790575 h 792957"/>
              <a:gd name="connsiteX39" fmla="*/ 871538 w 1016794"/>
              <a:gd name="connsiteY39" fmla="*/ 792957 h 792957"/>
              <a:gd name="connsiteX40" fmla="*/ 852488 w 1016794"/>
              <a:gd name="connsiteY40" fmla="*/ 785813 h 792957"/>
              <a:gd name="connsiteX41" fmla="*/ 771525 w 1016794"/>
              <a:gd name="connsiteY41" fmla="*/ 707232 h 792957"/>
              <a:gd name="connsiteX42" fmla="*/ 600075 w 1016794"/>
              <a:gd name="connsiteY42" fmla="*/ 547688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16794" h="792957">
                <a:moveTo>
                  <a:pt x="600075" y="547688"/>
                </a:moveTo>
                <a:lnTo>
                  <a:pt x="519113" y="471488"/>
                </a:lnTo>
                <a:lnTo>
                  <a:pt x="435769" y="390525"/>
                </a:lnTo>
                <a:lnTo>
                  <a:pt x="345281" y="300038"/>
                </a:lnTo>
                <a:lnTo>
                  <a:pt x="259556" y="223838"/>
                </a:lnTo>
                <a:lnTo>
                  <a:pt x="188119" y="169069"/>
                </a:lnTo>
                <a:lnTo>
                  <a:pt x="135731" y="133350"/>
                </a:lnTo>
                <a:lnTo>
                  <a:pt x="73819" y="92869"/>
                </a:lnTo>
                <a:lnTo>
                  <a:pt x="28575" y="66675"/>
                </a:lnTo>
                <a:lnTo>
                  <a:pt x="16669" y="57150"/>
                </a:lnTo>
                <a:lnTo>
                  <a:pt x="7144" y="42863"/>
                </a:lnTo>
                <a:lnTo>
                  <a:pt x="0" y="23813"/>
                </a:lnTo>
                <a:lnTo>
                  <a:pt x="0" y="9525"/>
                </a:lnTo>
                <a:lnTo>
                  <a:pt x="7144" y="0"/>
                </a:lnTo>
                <a:lnTo>
                  <a:pt x="21431" y="0"/>
                </a:lnTo>
                <a:lnTo>
                  <a:pt x="42863" y="4763"/>
                </a:lnTo>
                <a:lnTo>
                  <a:pt x="73819" y="14288"/>
                </a:lnTo>
                <a:lnTo>
                  <a:pt x="154781" y="28575"/>
                </a:lnTo>
                <a:lnTo>
                  <a:pt x="240506" y="47625"/>
                </a:lnTo>
                <a:lnTo>
                  <a:pt x="342900" y="73819"/>
                </a:lnTo>
                <a:lnTo>
                  <a:pt x="438150" y="102394"/>
                </a:lnTo>
                <a:lnTo>
                  <a:pt x="497681" y="123825"/>
                </a:lnTo>
                <a:lnTo>
                  <a:pt x="573881" y="154782"/>
                </a:lnTo>
                <a:lnTo>
                  <a:pt x="645319" y="190500"/>
                </a:lnTo>
                <a:lnTo>
                  <a:pt x="707231" y="223838"/>
                </a:lnTo>
                <a:lnTo>
                  <a:pt x="742950" y="250032"/>
                </a:lnTo>
                <a:lnTo>
                  <a:pt x="792956" y="292894"/>
                </a:lnTo>
                <a:lnTo>
                  <a:pt x="850106" y="350044"/>
                </a:lnTo>
                <a:lnTo>
                  <a:pt x="909638" y="419100"/>
                </a:lnTo>
                <a:lnTo>
                  <a:pt x="954881" y="485775"/>
                </a:lnTo>
                <a:lnTo>
                  <a:pt x="978694" y="528638"/>
                </a:lnTo>
                <a:lnTo>
                  <a:pt x="995363" y="576263"/>
                </a:lnTo>
                <a:lnTo>
                  <a:pt x="1004888" y="619125"/>
                </a:lnTo>
                <a:lnTo>
                  <a:pt x="1014413" y="673894"/>
                </a:lnTo>
                <a:lnTo>
                  <a:pt x="1016794" y="719138"/>
                </a:lnTo>
                <a:lnTo>
                  <a:pt x="1007269" y="745332"/>
                </a:lnTo>
                <a:lnTo>
                  <a:pt x="983456" y="764382"/>
                </a:lnTo>
                <a:lnTo>
                  <a:pt x="954881" y="778669"/>
                </a:lnTo>
                <a:lnTo>
                  <a:pt x="907256" y="790575"/>
                </a:lnTo>
                <a:lnTo>
                  <a:pt x="871538" y="792957"/>
                </a:lnTo>
                <a:lnTo>
                  <a:pt x="852488" y="785813"/>
                </a:lnTo>
                <a:lnTo>
                  <a:pt x="771525" y="707232"/>
                </a:lnTo>
                <a:lnTo>
                  <a:pt x="600075" y="547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1E901C3-5AE9-F240-93A9-CC5919A74CBE}"/>
              </a:ext>
            </a:extLst>
          </p:cNvPr>
          <p:cNvSpPr/>
          <p:nvPr/>
        </p:nvSpPr>
        <p:spPr>
          <a:xfrm rot="16200000">
            <a:off x="1514475" y="3136900"/>
            <a:ext cx="4295775" cy="1393825"/>
          </a:xfrm>
          <a:custGeom>
            <a:avLst/>
            <a:gdLst>
              <a:gd name="connsiteX0" fmla="*/ 2640815 w 4296621"/>
              <a:gd name="connsiteY0" fmla="*/ 1112108 h 1394549"/>
              <a:gd name="connsiteX1" fmla="*/ 3032701 w 4296621"/>
              <a:gd name="connsiteY1" fmla="*/ 1105047 h 1394549"/>
              <a:gd name="connsiteX2" fmla="*/ 3403404 w 4296621"/>
              <a:gd name="connsiteY2" fmla="*/ 1097986 h 1394549"/>
              <a:gd name="connsiteX3" fmla="*/ 3685844 w 4296621"/>
              <a:gd name="connsiteY3" fmla="*/ 1090925 h 1394549"/>
              <a:gd name="connsiteX4" fmla="*/ 3869430 w 4296621"/>
              <a:gd name="connsiteY4" fmla="*/ 1087395 h 1394549"/>
              <a:gd name="connsiteX5" fmla="*/ 3918857 w 4296621"/>
              <a:gd name="connsiteY5" fmla="*/ 1083864 h 1394549"/>
              <a:gd name="connsiteX6" fmla="*/ 3982406 w 4296621"/>
              <a:gd name="connsiteY6" fmla="*/ 1073273 h 1394549"/>
              <a:gd name="connsiteX7" fmla="*/ 4021241 w 4296621"/>
              <a:gd name="connsiteY7" fmla="*/ 1062681 h 1394549"/>
              <a:gd name="connsiteX8" fmla="*/ 4056547 w 4296621"/>
              <a:gd name="connsiteY8" fmla="*/ 1052090 h 1394549"/>
              <a:gd name="connsiteX9" fmla="*/ 4088321 w 4296621"/>
              <a:gd name="connsiteY9" fmla="*/ 1037968 h 1394549"/>
              <a:gd name="connsiteX10" fmla="*/ 4130687 w 4296621"/>
              <a:gd name="connsiteY10" fmla="*/ 1009724 h 1394549"/>
              <a:gd name="connsiteX11" fmla="*/ 4169523 w 4296621"/>
              <a:gd name="connsiteY11" fmla="*/ 970888 h 1394549"/>
              <a:gd name="connsiteX12" fmla="*/ 4197767 w 4296621"/>
              <a:gd name="connsiteY12" fmla="*/ 935583 h 1394549"/>
              <a:gd name="connsiteX13" fmla="*/ 4229541 w 4296621"/>
              <a:gd name="connsiteY13" fmla="*/ 889687 h 1394549"/>
              <a:gd name="connsiteX14" fmla="*/ 4254255 w 4296621"/>
              <a:gd name="connsiteY14" fmla="*/ 868504 h 1394549"/>
              <a:gd name="connsiteX15" fmla="*/ 4271907 w 4296621"/>
              <a:gd name="connsiteY15" fmla="*/ 861443 h 1394549"/>
              <a:gd name="connsiteX16" fmla="*/ 4286029 w 4296621"/>
              <a:gd name="connsiteY16" fmla="*/ 868504 h 1394549"/>
              <a:gd name="connsiteX17" fmla="*/ 4293090 w 4296621"/>
              <a:gd name="connsiteY17" fmla="*/ 882626 h 1394549"/>
              <a:gd name="connsiteX18" fmla="*/ 4296621 w 4296621"/>
              <a:gd name="connsiteY18" fmla="*/ 917931 h 1394549"/>
              <a:gd name="connsiteX19" fmla="*/ 4296621 w 4296621"/>
              <a:gd name="connsiteY19" fmla="*/ 985010 h 1394549"/>
              <a:gd name="connsiteX20" fmla="*/ 4293090 w 4296621"/>
              <a:gd name="connsiteY20" fmla="*/ 1037968 h 1394549"/>
              <a:gd name="connsiteX21" fmla="*/ 4275438 w 4296621"/>
              <a:gd name="connsiteY21" fmla="*/ 1105047 h 1394549"/>
              <a:gd name="connsiteX22" fmla="*/ 4243663 w 4296621"/>
              <a:gd name="connsiteY22" fmla="*/ 1182718 h 1394549"/>
              <a:gd name="connsiteX23" fmla="*/ 4208358 w 4296621"/>
              <a:gd name="connsiteY23" fmla="*/ 1253328 h 1394549"/>
              <a:gd name="connsiteX24" fmla="*/ 4165992 w 4296621"/>
              <a:gd name="connsiteY24" fmla="*/ 1320408 h 1394549"/>
              <a:gd name="connsiteX25" fmla="*/ 4141279 w 4296621"/>
              <a:gd name="connsiteY25" fmla="*/ 1359243 h 1394549"/>
              <a:gd name="connsiteX26" fmla="*/ 4116565 w 4296621"/>
              <a:gd name="connsiteY26" fmla="*/ 1376896 h 1394549"/>
              <a:gd name="connsiteX27" fmla="*/ 4084791 w 4296621"/>
              <a:gd name="connsiteY27" fmla="*/ 1391018 h 1394549"/>
              <a:gd name="connsiteX28" fmla="*/ 4049485 w 4296621"/>
              <a:gd name="connsiteY28" fmla="*/ 1394549 h 1394549"/>
              <a:gd name="connsiteX29" fmla="*/ 3996528 w 4296621"/>
              <a:gd name="connsiteY29" fmla="*/ 1387488 h 1394549"/>
              <a:gd name="connsiteX30" fmla="*/ 3943570 w 4296621"/>
              <a:gd name="connsiteY30" fmla="*/ 1373365 h 1394549"/>
              <a:gd name="connsiteX31" fmla="*/ 3862369 w 4296621"/>
              <a:gd name="connsiteY31" fmla="*/ 1362774 h 1394549"/>
              <a:gd name="connsiteX32" fmla="*/ 3664661 w 4296621"/>
              <a:gd name="connsiteY32" fmla="*/ 1355713 h 1394549"/>
              <a:gd name="connsiteX33" fmla="*/ 3396343 w 4296621"/>
              <a:gd name="connsiteY33" fmla="*/ 1355713 h 1394549"/>
              <a:gd name="connsiteX34" fmla="*/ 3036231 w 4296621"/>
              <a:gd name="connsiteY34" fmla="*/ 1359243 h 1394549"/>
              <a:gd name="connsiteX35" fmla="*/ 2764383 w 4296621"/>
              <a:gd name="connsiteY35" fmla="*/ 1355713 h 1394549"/>
              <a:gd name="connsiteX36" fmla="*/ 2478412 w 4296621"/>
              <a:gd name="connsiteY36" fmla="*/ 1355713 h 1394549"/>
              <a:gd name="connsiteX37" fmla="*/ 2248930 w 4296621"/>
              <a:gd name="connsiteY37" fmla="*/ 1348652 h 1394549"/>
              <a:gd name="connsiteX38" fmla="*/ 2061813 w 4296621"/>
              <a:gd name="connsiteY38" fmla="*/ 1338060 h 1394549"/>
              <a:gd name="connsiteX39" fmla="*/ 1910001 w 4296621"/>
              <a:gd name="connsiteY39" fmla="*/ 1323938 h 1394549"/>
              <a:gd name="connsiteX40" fmla="*/ 1705232 w 4296621"/>
              <a:gd name="connsiteY40" fmla="*/ 1295694 h 1394549"/>
              <a:gd name="connsiteX41" fmla="*/ 1472219 w 4296621"/>
              <a:gd name="connsiteY41" fmla="*/ 1249798 h 1394549"/>
              <a:gd name="connsiteX42" fmla="*/ 1274511 w 4296621"/>
              <a:gd name="connsiteY42" fmla="*/ 1196840 h 1394549"/>
              <a:gd name="connsiteX43" fmla="*/ 1080333 w 4296621"/>
              <a:gd name="connsiteY43" fmla="*/ 1129761 h 1394549"/>
              <a:gd name="connsiteX44" fmla="*/ 949705 w 4296621"/>
              <a:gd name="connsiteY44" fmla="*/ 1069742 h 1394549"/>
              <a:gd name="connsiteX45" fmla="*/ 815546 w 4296621"/>
              <a:gd name="connsiteY45" fmla="*/ 992071 h 1394549"/>
              <a:gd name="connsiteX46" fmla="*/ 674326 w 4296621"/>
              <a:gd name="connsiteY46" fmla="*/ 893217 h 1394549"/>
              <a:gd name="connsiteX47" fmla="*/ 571941 w 4296621"/>
              <a:gd name="connsiteY47" fmla="*/ 812016 h 1394549"/>
              <a:gd name="connsiteX48" fmla="*/ 458965 w 4296621"/>
              <a:gd name="connsiteY48" fmla="*/ 709631 h 1394549"/>
              <a:gd name="connsiteX49" fmla="*/ 331867 w 4296621"/>
              <a:gd name="connsiteY49" fmla="*/ 568411 h 1394549"/>
              <a:gd name="connsiteX50" fmla="*/ 208299 w 4296621"/>
              <a:gd name="connsiteY50" fmla="*/ 406008 h 1394549"/>
              <a:gd name="connsiteX51" fmla="*/ 134159 w 4296621"/>
              <a:gd name="connsiteY51" fmla="*/ 289501 h 1394549"/>
              <a:gd name="connsiteX52" fmla="*/ 45896 w 4296621"/>
              <a:gd name="connsiteY52" fmla="*/ 141220 h 1394549"/>
              <a:gd name="connsiteX53" fmla="*/ 10591 w 4296621"/>
              <a:gd name="connsiteY53" fmla="*/ 67080 h 1394549"/>
              <a:gd name="connsiteX54" fmla="*/ 0 w 4296621"/>
              <a:gd name="connsiteY54" fmla="*/ 35305 h 1394549"/>
              <a:gd name="connsiteX55" fmla="*/ 0 w 4296621"/>
              <a:gd name="connsiteY55" fmla="*/ 17653 h 1394549"/>
              <a:gd name="connsiteX56" fmla="*/ 14122 w 4296621"/>
              <a:gd name="connsiteY56" fmla="*/ 0 h 1394549"/>
              <a:gd name="connsiteX57" fmla="*/ 35305 w 4296621"/>
              <a:gd name="connsiteY57" fmla="*/ 3531 h 1394549"/>
              <a:gd name="connsiteX58" fmla="*/ 52957 w 4296621"/>
              <a:gd name="connsiteY58" fmla="*/ 14122 h 1394549"/>
              <a:gd name="connsiteX59" fmla="*/ 81201 w 4296621"/>
              <a:gd name="connsiteY59" fmla="*/ 56488 h 1394549"/>
              <a:gd name="connsiteX60" fmla="*/ 165933 w 4296621"/>
              <a:gd name="connsiteY60" fmla="*/ 172995 h 1394549"/>
              <a:gd name="connsiteX61" fmla="*/ 240074 w 4296621"/>
              <a:gd name="connsiteY61" fmla="*/ 264788 h 1394549"/>
              <a:gd name="connsiteX62" fmla="*/ 314214 w 4296621"/>
              <a:gd name="connsiteY62" fmla="*/ 345989 h 1394549"/>
              <a:gd name="connsiteX63" fmla="*/ 402477 w 4296621"/>
              <a:gd name="connsiteY63" fmla="*/ 441313 h 1394549"/>
              <a:gd name="connsiteX64" fmla="*/ 497801 w 4296621"/>
              <a:gd name="connsiteY64" fmla="*/ 533106 h 1394549"/>
              <a:gd name="connsiteX65" fmla="*/ 603716 w 4296621"/>
              <a:gd name="connsiteY65" fmla="*/ 617838 h 1394549"/>
              <a:gd name="connsiteX66" fmla="*/ 677856 w 4296621"/>
              <a:gd name="connsiteY66" fmla="*/ 674326 h 1394549"/>
              <a:gd name="connsiteX67" fmla="*/ 773180 w 4296621"/>
              <a:gd name="connsiteY67" fmla="*/ 741406 h 1394549"/>
              <a:gd name="connsiteX68" fmla="*/ 857912 w 4296621"/>
              <a:gd name="connsiteY68" fmla="*/ 790833 h 1394549"/>
              <a:gd name="connsiteX69" fmla="*/ 949705 w 4296621"/>
              <a:gd name="connsiteY69" fmla="*/ 843790 h 1394549"/>
              <a:gd name="connsiteX70" fmla="*/ 1073272 w 4296621"/>
              <a:gd name="connsiteY70" fmla="*/ 900278 h 1394549"/>
              <a:gd name="connsiteX71" fmla="*/ 1179187 w 4296621"/>
              <a:gd name="connsiteY71" fmla="*/ 939114 h 1394549"/>
              <a:gd name="connsiteX72" fmla="*/ 1270980 w 4296621"/>
              <a:gd name="connsiteY72" fmla="*/ 970888 h 1394549"/>
              <a:gd name="connsiteX73" fmla="*/ 1394548 w 4296621"/>
              <a:gd name="connsiteY73" fmla="*/ 1006193 h 1394549"/>
              <a:gd name="connsiteX74" fmla="*/ 1581665 w 4296621"/>
              <a:gd name="connsiteY74" fmla="*/ 1045029 h 1394549"/>
              <a:gd name="connsiteX75" fmla="*/ 1768781 w 4296621"/>
              <a:gd name="connsiteY75" fmla="*/ 1073273 h 1394549"/>
              <a:gd name="connsiteX76" fmla="*/ 1924123 w 4296621"/>
              <a:gd name="connsiteY76" fmla="*/ 1090925 h 1394549"/>
              <a:gd name="connsiteX77" fmla="*/ 2104179 w 4296621"/>
              <a:gd name="connsiteY77" fmla="*/ 1105047 h 1394549"/>
              <a:gd name="connsiteX78" fmla="*/ 2312479 w 4296621"/>
              <a:gd name="connsiteY78" fmla="*/ 1112108 h 1394549"/>
              <a:gd name="connsiteX79" fmla="*/ 2640815 w 4296621"/>
              <a:gd name="connsiteY79" fmla="*/ 1112108 h 139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296621" h="1394549">
                <a:moveTo>
                  <a:pt x="2640815" y="1112108"/>
                </a:moveTo>
                <a:lnTo>
                  <a:pt x="3032701" y="1105047"/>
                </a:lnTo>
                <a:lnTo>
                  <a:pt x="3403404" y="1097986"/>
                </a:lnTo>
                <a:lnTo>
                  <a:pt x="3685844" y="1090925"/>
                </a:lnTo>
                <a:lnTo>
                  <a:pt x="3869430" y="1087395"/>
                </a:lnTo>
                <a:lnTo>
                  <a:pt x="3918857" y="1083864"/>
                </a:lnTo>
                <a:lnTo>
                  <a:pt x="3982406" y="1073273"/>
                </a:lnTo>
                <a:lnTo>
                  <a:pt x="4021241" y="1062681"/>
                </a:lnTo>
                <a:lnTo>
                  <a:pt x="4056547" y="1052090"/>
                </a:lnTo>
                <a:lnTo>
                  <a:pt x="4088321" y="1037968"/>
                </a:lnTo>
                <a:lnTo>
                  <a:pt x="4130687" y="1009724"/>
                </a:lnTo>
                <a:lnTo>
                  <a:pt x="4169523" y="970888"/>
                </a:lnTo>
                <a:lnTo>
                  <a:pt x="4197767" y="935583"/>
                </a:lnTo>
                <a:lnTo>
                  <a:pt x="4229541" y="889687"/>
                </a:lnTo>
                <a:lnTo>
                  <a:pt x="4254255" y="868504"/>
                </a:lnTo>
                <a:lnTo>
                  <a:pt x="4271907" y="861443"/>
                </a:lnTo>
                <a:lnTo>
                  <a:pt x="4286029" y="868504"/>
                </a:lnTo>
                <a:lnTo>
                  <a:pt x="4293090" y="882626"/>
                </a:lnTo>
                <a:lnTo>
                  <a:pt x="4296621" y="917931"/>
                </a:lnTo>
                <a:lnTo>
                  <a:pt x="4296621" y="985010"/>
                </a:lnTo>
                <a:lnTo>
                  <a:pt x="4293090" y="1037968"/>
                </a:lnTo>
                <a:lnTo>
                  <a:pt x="4275438" y="1105047"/>
                </a:lnTo>
                <a:lnTo>
                  <a:pt x="4243663" y="1182718"/>
                </a:lnTo>
                <a:lnTo>
                  <a:pt x="4208358" y="1253328"/>
                </a:lnTo>
                <a:lnTo>
                  <a:pt x="4165992" y="1320408"/>
                </a:lnTo>
                <a:lnTo>
                  <a:pt x="4141279" y="1359243"/>
                </a:lnTo>
                <a:lnTo>
                  <a:pt x="4116565" y="1376896"/>
                </a:lnTo>
                <a:lnTo>
                  <a:pt x="4084791" y="1391018"/>
                </a:lnTo>
                <a:lnTo>
                  <a:pt x="4049485" y="1394549"/>
                </a:lnTo>
                <a:lnTo>
                  <a:pt x="3996528" y="1387488"/>
                </a:lnTo>
                <a:lnTo>
                  <a:pt x="3943570" y="1373365"/>
                </a:lnTo>
                <a:lnTo>
                  <a:pt x="3862369" y="1362774"/>
                </a:lnTo>
                <a:lnTo>
                  <a:pt x="3664661" y="1355713"/>
                </a:lnTo>
                <a:lnTo>
                  <a:pt x="3396343" y="1355713"/>
                </a:lnTo>
                <a:lnTo>
                  <a:pt x="3036231" y="1359243"/>
                </a:lnTo>
                <a:lnTo>
                  <a:pt x="2764383" y="1355713"/>
                </a:lnTo>
                <a:lnTo>
                  <a:pt x="2478412" y="1355713"/>
                </a:lnTo>
                <a:lnTo>
                  <a:pt x="2248930" y="1348652"/>
                </a:lnTo>
                <a:lnTo>
                  <a:pt x="2061813" y="1338060"/>
                </a:lnTo>
                <a:lnTo>
                  <a:pt x="1910001" y="1323938"/>
                </a:lnTo>
                <a:lnTo>
                  <a:pt x="1705232" y="1295694"/>
                </a:lnTo>
                <a:lnTo>
                  <a:pt x="1472219" y="1249798"/>
                </a:lnTo>
                <a:lnTo>
                  <a:pt x="1274511" y="1196840"/>
                </a:lnTo>
                <a:lnTo>
                  <a:pt x="1080333" y="1129761"/>
                </a:lnTo>
                <a:lnTo>
                  <a:pt x="949705" y="1069742"/>
                </a:lnTo>
                <a:lnTo>
                  <a:pt x="815546" y="992071"/>
                </a:lnTo>
                <a:lnTo>
                  <a:pt x="674326" y="893217"/>
                </a:lnTo>
                <a:lnTo>
                  <a:pt x="571941" y="812016"/>
                </a:lnTo>
                <a:lnTo>
                  <a:pt x="458965" y="709631"/>
                </a:lnTo>
                <a:lnTo>
                  <a:pt x="331867" y="568411"/>
                </a:lnTo>
                <a:lnTo>
                  <a:pt x="208299" y="406008"/>
                </a:lnTo>
                <a:lnTo>
                  <a:pt x="134159" y="289501"/>
                </a:lnTo>
                <a:lnTo>
                  <a:pt x="45896" y="141220"/>
                </a:lnTo>
                <a:lnTo>
                  <a:pt x="10591" y="67080"/>
                </a:lnTo>
                <a:lnTo>
                  <a:pt x="0" y="35305"/>
                </a:lnTo>
                <a:lnTo>
                  <a:pt x="0" y="17653"/>
                </a:lnTo>
                <a:lnTo>
                  <a:pt x="14122" y="0"/>
                </a:lnTo>
                <a:lnTo>
                  <a:pt x="35305" y="3531"/>
                </a:lnTo>
                <a:lnTo>
                  <a:pt x="52957" y="14122"/>
                </a:lnTo>
                <a:lnTo>
                  <a:pt x="81201" y="56488"/>
                </a:lnTo>
                <a:lnTo>
                  <a:pt x="165933" y="172995"/>
                </a:lnTo>
                <a:lnTo>
                  <a:pt x="240074" y="264788"/>
                </a:lnTo>
                <a:lnTo>
                  <a:pt x="314214" y="345989"/>
                </a:lnTo>
                <a:lnTo>
                  <a:pt x="402477" y="441313"/>
                </a:lnTo>
                <a:lnTo>
                  <a:pt x="497801" y="533106"/>
                </a:lnTo>
                <a:lnTo>
                  <a:pt x="603716" y="617838"/>
                </a:lnTo>
                <a:lnTo>
                  <a:pt x="677856" y="674326"/>
                </a:lnTo>
                <a:lnTo>
                  <a:pt x="773180" y="741406"/>
                </a:lnTo>
                <a:lnTo>
                  <a:pt x="857912" y="790833"/>
                </a:lnTo>
                <a:lnTo>
                  <a:pt x="949705" y="843790"/>
                </a:lnTo>
                <a:lnTo>
                  <a:pt x="1073272" y="900278"/>
                </a:lnTo>
                <a:lnTo>
                  <a:pt x="1179187" y="939114"/>
                </a:lnTo>
                <a:lnTo>
                  <a:pt x="1270980" y="970888"/>
                </a:lnTo>
                <a:lnTo>
                  <a:pt x="1394548" y="1006193"/>
                </a:lnTo>
                <a:lnTo>
                  <a:pt x="1581665" y="1045029"/>
                </a:lnTo>
                <a:lnTo>
                  <a:pt x="1768781" y="1073273"/>
                </a:lnTo>
                <a:lnTo>
                  <a:pt x="1924123" y="1090925"/>
                </a:lnTo>
                <a:lnTo>
                  <a:pt x="2104179" y="1105047"/>
                </a:lnTo>
                <a:lnTo>
                  <a:pt x="2312479" y="1112108"/>
                </a:lnTo>
                <a:lnTo>
                  <a:pt x="2640815" y="11121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8FCD875E-5958-A246-AB0C-D05C1C1750E9}"/>
              </a:ext>
            </a:extLst>
          </p:cNvPr>
          <p:cNvSpPr/>
          <p:nvPr/>
        </p:nvSpPr>
        <p:spPr>
          <a:xfrm>
            <a:off x="2655888" y="3494088"/>
            <a:ext cx="1562100" cy="1403350"/>
          </a:xfrm>
          <a:custGeom>
            <a:avLst/>
            <a:gdLst>
              <a:gd name="connsiteX0" fmla="*/ 604837 w 1562100"/>
              <a:gd name="connsiteY0" fmla="*/ 704850 h 1404937"/>
              <a:gd name="connsiteX1" fmla="*/ 864394 w 1562100"/>
              <a:gd name="connsiteY1" fmla="*/ 500062 h 1404937"/>
              <a:gd name="connsiteX2" fmla="*/ 1147762 w 1562100"/>
              <a:gd name="connsiteY2" fmla="*/ 271462 h 1404937"/>
              <a:gd name="connsiteX3" fmla="*/ 1400175 w 1562100"/>
              <a:gd name="connsiteY3" fmla="*/ 64294 h 1404937"/>
              <a:gd name="connsiteX4" fmla="*/ 1443037 w 1562100"/>
              <a:gd name="connsiteY4" fmla="*/ 33337 h 1404937"/>
              <a:gd name="connsiteX5" fmla="*/ 1562100 w 1562100"/>
              <a:gd name="connsiteY5" fmla="*/ 0 h 1404937"/>
              <a:gd name="connsiteX6" fmla="*/ 1445419 w 1562100"/>
              <a:gd name="connsiteY6" fmla="*/ 157162 h 1404937"/>
              <a:gd name="connsiteX7" fmla="*/ 1319212 w 1562100"/>
              <a:gd name="connsiteY7" fmla="*/ 297656 h 1404937"/>
              <a:gd name="connsiteX8" fmla="*/ 1109662 w 1562100"/>
              <a:gd name="connsiteY8" fmla="*/ 531019 h 1404937"/>
              <a:gd name="connsiteX9" fmla="*/ 923925 w 1562100"/>
              <a:gd name="connsiteY9" fmla="*/ 733425 h 1404937"/>
              <a:gd name="connsiteX10" fmla="*/ 781050 w 1562100"/>
              <a:gd name="connsiteY10" fmla="*/ 888206 h 1404937"/>
              <a:gd name="connsiteX11" fmla="*/ 628650 w 1562100"/>
              <a:gd name="connsiteY11" fmla="*/ 1054894 h 1404937"/>
              <a:gd name="connsiteX12" fmla="*/ 478631 w 1562100"/>
              <a:gd name="connsiteY12" fmla="*/ 1209675 h 1404937"/>
              <a:gd name="connsiteX13" fmla="*/ 409575 w 1562100"/>
              <a:gd name="connsiteY13" fmla="*/ 1281112 h 1404937"/>
              <a:gd name="connsiteX14" fmla="*/ 397669 w 1562100"/>
              <a:gd name="connsiteY14" fmla="*/ 1312069 h 1404937"/>
              <a:gd name="connsiteX15" fmla="*/ 385762 w 1562100"/>
              <a:gd name="connsiteY15" fmla="*/ 1340644 h 1404937"/>
              <a:gd name="connsiteX16" fmla="*/ 361950 w 1562100"/>
              <a:gd name="connsiteY16" fmla="*/ 1373981 h 1404937"/>
              <a:gd name="connsiteX17" fmla="*/ 338137 w 1562100"/>
              <a:gd name="connsiteY17" fmla="*/ 1395412 h 1404937"/>
              <a:gd name="connsiteX18" fmla="*/ 321469 w 1562100"/>
              <a:gd name="connsiteY18" fmla="*/ 1402556 h 1404937"/>
              <a:gd name="connsiteX19" fmla="*/ 295275 w 1562100"/>
              <a:gd name="connsiteY19" fmla="*/ 1404937 h 1404937"/>
              <a:gd name="connsiteX20" fmla="*/ 269081 w 1562100"/>
              <a:gd name="connsiteY20" fmla="*/ 1395412 h 1404937"/>
              <a:gd name="connsiteX21" fmla="*/ 247650 w 1562100"/>
              <a:gd name="connsiteY21" fmla="*/ 1376362 h 1404937"/>
              <a:gd name="connsiteX22" fmla="*/ 216694 w 1562100"/>
              <a:gd name="connsiteY22" fmla="*/ 1335881 h 1404937"/>
              <a:gd name="connsiteX23" fmla="*/ 171450 w 1562100"/>
              <a:gd name="connsiteY23" fmla="*/ 1269206 h 1404937"/>
              <a:gd name="connsiteX24" fmla="*/ 119062 w 1562100"/>
              <a:gd name="connsiteY24" fmla="*/ 1193006 h 1404937"/>
              <a:gd name="connsiteX25" fmla="*/ 71437 w 1562100"/>
              <a:gd name="connsiteY25" fmla="*/ 1107281 h 1404937"/>
              <a:gd name="connsiteX26" fmla="*/ 30956 w 1562100"/>
              <a:gd name="connsiteY26" fmla="*/ 1012031 h 1404937"/>
              <a:gd name="connsiteX27" fmla="*/ 7144 w 1562100"/>
              <a:gd name="connsiteY27" fmla="*/ 950119 h 1404937"/>
              <a:gd name="connsiteX28" fmla="*/ 0 w 1562100"/>
              <a:gd name="connsiteY28" fmla="*/ 907256 h 1404937"/>
              <a:gd name="connsiteX29" fmla="*/ 4762 w 1562100"/>
              <a:gd name="connsiteY29" fmla="*/ 883444 h 1404937"/>
              <a:gd name="connsiteX30" fmla="*/ 9525 w 1562100"/>
              <a:gd name="connsiteY30" fmla="*/ 876300 h 1404937"/>
              <a:gd name="connsiteX31" fmla="*/ 14287 w 1562100"/>
              <a:gd name="connsiteY31" fmla="*/ 873919 h 1404937"/>
              <a:gd name="connsiteX32" fmla="*/ 26194 w 1562100"/>
              <a:gd name="connsiteY32" fmla="*/ 873919 h 1404937"/>
              <a:gd name="connsiteX33" fmla="*/ 42862 w 1562100"/>
              <a:gd name="connsiteY33" fmla="*/ 878681 h 1404937"/>
              <a:gd name="connsiteX34" fmla="*/ 76200 w 1562100"/>
              <a:gd name="connsiteY34" fmla="*/ 895350 h 1404937"/>
              <a:gd name="connsiteX35" fmla="*/ 128587 w 1562100"/>
              <a:gd name="connsiteY35" fmla="*/ 919162 h 1404937"/>
              <a:gd name="connsiteX36" fmla="*/ 183356 w 1562100"/>
              <a:gd name="connsiteY36" fmla="*/ 940594 h 1404937"/>
              <a:gd name="connsiteX37" fmla="*/ 216694 w 1562100"/>
              <a:gd name="connsiteY37" fmla="*/ 947737 h 1404937"/>
              <a:gd name="connsiteX38" fmla="*/ 242887 w 1562100"/>
              <a:gd name="connsiteY38" fmla="*/ 950119 h 1404937"/>
              <a:gd name="connsiteX39" fmla="*/ 269081 w 1562100"/>
              <a:gd name="connsiteY39" fmla="*/ 945356 h 1404937"/>
              <a:gd name="connsiteX40" fmla="*/ 311944 w 1562100"/>
              <a:gd name="connsiteY40" fmla="*/ 926306 h 1404937"/>
              <a:gd name="connsiteX41" fmla="*/ 371475 w 1562100"/>
              <a:gd name="connsiteY41" fmla="*/ 881062 h 1404937"/>
              <a:gd name="connsiteX42" fmla="*/ 564356 w 1562100"/>
              <a:gd name="connsiteY42" fmla="*/ 738187 h 1404937"/>
              <a:gd name="connsiteX43" fmla="*/ 604837 w 1562100"/>
              <a:gd name="connsiteY43" fmla="*/ 704850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62100" h="1404937">
                <a:moveTo>
                  <a:pt x="604837" y="704850"/>
                </a:moveTo>
                <a:lnTo>
                  <a:pt x="864394" y="500062"/>
                </a:lnTo>
                <a:lnTo>
                  <a:pt x="1147762" y="271462"/>
                </a:lnTo>
                <a:lnTo>
                  <a:pt x="1400175" y="64294"/>
                </a:lnTo>
                <a:lnTo>
                  <a:pt x="1443037" y="33337"/>
                </a:lnTo>
                <a:lnTo>
                  <a:pt x="1562100" y="0"/>
                </a:lnTo>
                <a:lnTo>
                  <a:pt x="1445419" y="157162"/>
                </a:lnTo>
                <a:lnTo>
                  <a:pt x="1319212" y="297656"/>
                </a:lnTo>
                <a:lnTo>
                  <a:pt x="1109662" y="531019"/>
                </a:lnTo>
                <a:lnTo>
                  <a:pt x="923925" y="733425"/>
                </a:lnTo>
                <a:lnTo>
                  <a:pt x="781050" y="888206"/>
                </a:lnTo>
                <a:lnTo>
                  <a:pt x="628650" y="1054894"/>
                </a:lnTo>
                <a:lnTo>
                  <a:pt x="478631" y="1209675"/>
                </a:lnTo>
                <a:lnTo>
                  <a:pt x="409575" y="1281112"/>
                </a:lnTo>
                <a:lnTo>
                  <a:pt x="397669" y="1312069"/>
                </a:lnTo>
                <a:lnTo>
                  <a:pt x="385762" y="1340644"/>
                </a:lnTo>
                <a:lnTo>
                  <a:pt x="361950" y="1373981"/>
                </a:lnTo>
                <a:lnTo>
                  <a:pt x="338137" y="1395412"/>
                </a:lnTo>
                <a:lnTo>
                  <a:pt x="321469" y="1402556"/>
                </a:lnTo>
                <a:lnTo>
                  <a:pt x="295275" y="1404937"/>
                </a:lnTo>
                <a:lnTo>
                  <a:pt x="269081" y="1395412"/>
                </a:lnTo>
                <a:lnTo>
                  <a:pt x="247650" y="1376362"/>
                </a:lnTo>
                <a:lnTo>
                  <a:pt x="216694" y="1335881"/>
                </a:lnTo>
                <a:lnTo>
                  <a:pt x="171450" y="1269206"/>
                </a:lnTo>
                <a:lnTo>
                  <a:pt x="119062" y="1193006"/>
                </a:lnTo>
                <a:lnTo>
                  <a:pt x="71437" y="1107281"/>
                </a:lnTo>
                <a:lnTo>
                  <a:pt x="30956" y="1012031"/>
                </a:lnTo>
                <a:lnTo>
                  <a:pt x="7144" y="950119"/>
                </a:lnTo>
                <a:lnTo>
                  <a:pt x="0" y="907256"/>
                </a:lnTo>
                <a:lnTo>
                  <a:pt x="4762" y="883444"/>
                </a:lnTo>
                <a:lnTo>
                  <a:pt x="9525" y="876300"/>
                </a:lnTo>
                <a:lnTo>
                  <a:pt x="14287" y="873919"/>
                </a:lnTo>
                <a:lnTo>
                  <a:pt x="26194" y="873919"/>
                </a:lnTo>
                <a:lnTo>
                  <a:pt x="42862" y="878681"/>
                </a:lnTo>
                <a:lnTo>
                  <a:pt x="76200" y="895350"/>
                </a:lnTo>
                <a:lnTo>
                  <a:pt x="128587" y="919162"/>
                </a:lnTo>
                <a:lnTo>
                  <a:pt x="183356" y="940594"/>
                </a:lnTo>
                <a:lnTo>
                  <a:pt x="216694" y="947737"/>
                </a:lnTo>
                <a:lnTo>
                  <a:pt x="242887" y="950119"/>
                </a:lnTo>
                <a:lnTo>
                  <a:pt x="269081" y="945356"/>
                </a:lnTo>
                <a:lnTo>
                  <a:pt x="311944" y="926306"/>
                </a:lnTo>
                <a:lnTo>
                  <a:pt x="371475" y="881062"/>
                </a:lnTo>
                <a:lnTo>
                  <a:pt x="564356" y="738187"/>
                </a:lnTo>
                <a:lnTo>
                  <a:pt x="604837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E892F-F6A5-9E4D-AD14-BDF6D4A77136}"/>
              </a:ext>
            </a:extLst>
          </p:cNvPr>
          <p:cNvSpPr/>
          <p:nvPr/>
        </p:nvSpPr>
        <p:spPr>
          <a:xfrm rot="16200000">
            <a:off x="3894932" y="2415381"/>
            <a:ext cx="4402138" cy="2454275"/>
          </a:xfrm>
          <a:custGeom>
            <a:avLst/>
            <a:gdLst>
              <a:gd name="connsiteX0" fmla="*/ 2035162 w 4401217"/>
              <a:gd name="connsiteY0" fmla="*/ 209920 h 2455003"/>
              <a:gd name="connsiteX1" fmla="*/ 2405192 w 4401217"/>
              <a:gd name="connsiteY1" fmla="*/ 209920 h 2455003"/>
              <a:gd name="connsiteX2" fmla="*/ 2696946 w 4401217"/>
              <a:gd name="connsiteY2" fmla="*/ 213478 h 2455003"/>
              <a:gd name="connsiteX3" fmla="*/ 2924656 w 4401217"/>
              <a:gd name="connsiteY3" fmla="*/ 220594 h 2455003"/>
              <a:gd name="connsiteX4" fmla="*/ 3138135 w 4401217"/>
              <a:gd name="connsiteY4" fmla="*/ 224152 h 2455003"/>
              <a:gd name="connsiteX5" fmla="*/ 3419215 w 4401217"/>
              <a:gd name="connsiteY5" fmla="*/ 234826 h 2455003"/>
              <a:gd name="connsiteX6" fmla="*/ 3597114 w 4401217"/>
              <a:gd name="connsiteY6" fmla="*/ 241942 h 2455003"/>
              <a:gd name="connsiteX7" fmla="*/ 3782129 w 4401217"/>
              <a:gd name="connsiteY7" fmla="*/ 249058 h 2455003"/>
              <a:gd name="connsiteX8" fmla="*/ 3924448 w 4401217"/>
              <a:gd name="connsiteY8" fmla="*/ 256174 h 2455003"/>
              <a:gd name="connsiteX9" fmla="*/ 3963586 w 4401217"/>
              <a:gd name="connsiteY9" fmla="*/ 256174 h 2455003"/>
              <a:gd name="connsiteX10" fmla="*/ 4016955 w 4401217"/>
              <a:gd name="connsiteY10" fmla="*/ 249058 h 2455003"/>
              <a:gd name="connsiteX11" fmla="*/ 4066767 w 4401217"/>
              <a:gd name="connsiteY11" fmla="*/ 241942 h 2455003"/>
              <a:gd name="connsiteX12" fmla="*/ 4120137 w 4401217"/>
              <a:gd name="connsiteY12" fmla="*/ 227710 h 2455003"/>
              <a:gd name="connsiteX13" fmla="*/ 4169948 w 4401217"/>
              <a:gd name="connsiteY13" fmla="*/ 206362 h 2455003"/>
              <a:gd name="connsiteX14" fmla="*/ 4219760 w 4401217"/>
              <a:gd name="connsiteY14" fmla="*/ 170782 h 2455003"/>
              <a:gd name="connsiteX15" fmla="*/ 4269572 w 4401217"/>
              <a:gd name="connsiteY15" fmla="*/ 117413 h 2455003"/>
              <a:gd name="connsiteX16" fmla="*/ 4312267 w 4401217"/>
              <a:gd name="connsiteY16" fmla="*/ 64043 h 2455003"/>
              <a:gd name="connsiteX17" fmla="*/ 4354963 w 4401217"/>
              <a:gd name="connsiteY17" fmla="*/ 7115 h 2455003"/>
              <a:gd name="connsiteX18" fmla="*/ 4372753 w 4401217"/>
              <a:gd name="connsiteY18" fmla="*/ 0 h 2455003"/>
              <a:gd name="connsiteX19" fmla="*/ 4383427 w 4401217"/>
              <a:gd name="connsiteY19" fmla="*/ 3558 h 2455003"/>
              <a:gd name="connsiteX20" fmla="*/ 4394101 w 4401217"/>
              <a:gd name="connsiteY20" fmla="*/ 10673 h 2455003"/>
              <a:gd name="connsiteX21" fmla="*/ 4401217 w 4401217"/>
              <a:gd name="connsiteY21" fmla="*/ 35579 h 2455003"/>
              <a:gd name="connsiteX22" fmla="*/ 4397659 w 4401217"/>
              <a:gd name="connsiteY22" fmla="*/ 117413 h 2455003"/>
              <a:gd name="connsiteX23" fmla="*/ 4390543 w 4401217"/>
              <a:gd name="connsiteY23" fmla="*/ 199246 h 2455003"/>
              <a:gd name="connsiteX24" fmla="*/ 4376311 w 4401217"/>
              <a:gd name="connsiteY24" fmla="*/ 263290 h 2455003"/>
              <a:gd name="connsiteX25" fmla="*/ 4347847 w 4401217"/>
              <a:gd name="connsiteY25" fmla="*/ 338007 h 2455003"/>
              <a:gd name="connsiteX26" fmla="*/ 4315825 w 4401217"/>
              <a:gd name="connsiteY26" fmla="*/ 409167 h 2455003"/>
              <a:gd name="connsiteX27" fmla="*/ 4283804 w 4401217"/>
              <a:gd name="connsiteY27" fmla="*/ 466094 h 2455003"/>
              <a:gd name="connsiteX28" fmla="*/ 4244666 w 4401217"/>
              <a:gd name="connsiteY28" fmla="*/ 533696 h 2455003"/>
              <a:gd name="connsiteX29" fmla="*/ 4205528 w 4401217"/>
              <a:gd name="connsiteY29" fmla="*/ 587066 h 2455003"/>
              <a:gd name="connsiteX30" fmla="*/ 4166390 w 4401217"/>
              <a:gd name="connsiteY30" fmla="*/ 619087 h 2455003"/>
              <a:gd name="connsiteX31" fmla="*/ 4130811 w 4401217"/>
              <a:gd name="connsiteY31" fmla="*/ 633319 h 2455003"/>
              <a:gd name="connsiteX32" fmla="*/ 4105905 w 4401217"/>
              <a:gd name="connsiteY32" fmla="*/ 629761 h 2455003"/>
              <a:gd name="connsiteX33" fmla="*/ 4077441 w 4401217"/>
              <a:gd name="connsiteY33" fmla="*/ 619087 h 2455003"/>
              <a:gd name="connsiteX34" fmla="*/ 4041861 w 4401217"/>
              <a:gd name="connsiteY34" fmla="*/ 594182 h 2455003"/>
              <a:gd name="connsiteX35" fmla="*/ 4020513 w 4401217"/>
              <a:gd name="connsiteY35" fmla="*/ 569276 h 2455003"/>
              <a:gd name="connsiteX36" fmla="*/ 3984934 w 4401217"/>
              <a:gd name="connsiteY36" fmla="*/ 547928 h 2455003"/>
              <a:gd name="connsiteX37" fmla="*/ 3920890 w 4401217"/>
              <a:gd name="connsiteY37" fmla="*/ 530138 h 2455003"/>
              <a:gd name="connsiteX38" fmla="*/ 3856846 w 4401217"/>
              <a:gd name="connsiteY38" fmla="*/ 523022 h 2455003"/>
              <a:gd name="connsiteX39" fmla="*/ 3646926 w 4401217"/>
              <a:gd name="connsiteY39" fmla="*/ 512348 h 2455003"/>
              <a:gd name="connsiteX40" fmla="*/ 3369404 w 4401217"/>
              <a:gd name="connsiteY40" fmla="*/ 494558 h 2455003"/>
              <a:gd name="connsiteX41" fmla="*/ 2988700 w 4401217"/>
              <a:gd name="connsiteY41" fmla="*/ 469652 h 2455003"/>
              <a:gd name="connsiteX42" fmla="*/ 2743200 w 4401217"/>
              <a:gd name="connsiteY42" fmla="*/ 455421 h 2455003"/>
              <a:gd name="connsiteX43" fmla="*/ 2622228 w 4401217"/>
              <a:gd name="connsiteY43" fmla="*/ 430515 h 2455003"/>
              <a:gd name="connsiteX44" fmla="*/ 2316242 w 4401217"/>
              <a:gd name="connsiteY44" fmla="*/ 434073 h 2455003"/>
              <a:gd name="connsiteX45" fmla="*/ 2024488 w 4401217"/>
              <a:gd name="connsiteY45" fmla="*/ 434073 h 2455003"/>
              <a:gd name="connsiteX46" fmla="*/ 1750524 w 4401217"/>
              <a:gd name="connsiteY46" fmla="*/ 434073 h 2455003"/>
              <a:gd name="connsiteX47" fmla="*/ 1405400 w 4401217"/>
              <a:gd name="connsiteY47" fmla="*/ 434073 h 2455003"/>
              <a:gd name="connsiteX48" fmla="*/ 992675 w 4401217"/>
              <a:gd name="connsiteY48" fmla="*/ 434073 h 2455003"/>
              <a:gd name="connsiteX49" fmla="*/ 793428 w 4401217"/>
              <a:gd name="connsiteY49" fmla="*/ 437631 h 2455003"/>
              <a:gd name="connsiteX50" fmla="*/ 697363 w 4401217"/>
              <a:gd name="connsiteY50" fmla="*/ 444747 h 2455003"/>
              <a:gd name="connsiteX51" fmla="*/ 622646 w 4401217"/>
              <a:gd name="connsiteY51" fmla="*/ 455421 h 2455003"/>
              <a:gd name="connsiteX52" fmla="*/ 555044 w 4401217"/>
              <a:gd name="connsiteY52" fmla="*/ 476768 h 2455003"/>
              <a:gd name="connsiteX53" fmla="*/ 458979 w 4401217"/>
              <a:gd name="connsiteY53" fmla="*/ 523022 h 2455003"/>
              <a:gd name="connsiteX54" fmla="*/ 409167 w 4401217"/>
              <a:gd name="connsiteY54" fmla="*/ 558602 h 2455003"/>
              <a:gd name="connsiteX55" fmla="*/ 370029 w 4401217"/>
              <a:gd name="connsiteY55" fmla="*/ 604856 h 2455003"/>
              <a:gd name="connsiteX56" fmla="*/ 334449 w 4401217"/>
              <a:gd name="connsiteY56" fmla="*/ 658225 h 2455003"/>
              <a:gd name="connsiteX57" fmla="*/ 309544 w 4401217"/>
              <a:gd name="connsiteY57" fmla="*/ 715153 h 2455003"/>
              <a:gd name="connsiteX58" fmla="*/ 284638 w 4401217"/>
              <a:gd name="connsiteY58" fmla="*/ 786312 h 2455003"/>
              <a:gd name="connsiteX59" fmla="*/ 266848 w 4401217"/>
              <a:gd name="connsiteY59" fmla="*/ 893052 h 2455003"/>
              <a:gd name="connsiteX60" fmla="*/ 252616 w 4401217"/>
              <a:gd name="connsiteY60" fmla="*/ 1003349 h 2455003"/>
              <a:gd name="connsiteX61" fmla="*/ 245500 w 4401217"/>
              <a:gd name="connsiteY61" fmla="*/ 1181248 h 2455003"/>
              <a:gd name="connsiteX62" fmla="*/ 249058 w 4401217"/>
              <a:gd name="connsiteY62" fmla="*/ 1334241 h 2455003"/>
              <a:gd name="connsiteX63" fmla="*/ 256174 w 4401217"/>
              <a:gd name="connsiteY63" fmla="*/ 1547719 h 2455003"/>
              <a:gd name="connsiteX64" fmla="*/ 266848 w 4401217"/>
              <a:gd name="connsiteY64" fmla="*/ 1679365 h 2455003"/>
              <a:gd name="connsiteX65" fmla="*/ 281080 w 4401217"/>
              <a:gd name="connsiteY65" fmla="*/ 1789662 h 2455003"/>
              <a:gd name="connsiteX66" fmla="*/ 302428 w 4401217"/>
              <a:gd name="connsiteY66" fmla="*/ 1878611 h 2455003"/>
              <a:gd name="connsiteX67" fmla="*/ 327334 w 4401217"/>
              <a:gd name="connsiteY67" fmla="*/ 1953329 h 2455003"/>
              <a:gd name="connsiteX68" fmla="*/ 352239 w 4401217"/>
              <a:gd name="connsiteY68" fmla="*/ 2422982 h 2455003"/>
              <a:gd name="connsiteX69" fmla="*/ 320218 w 4401217"/>
              <a:gd name="connsiteY69" fmla="*/ 2444330 h 2455003"/>
              <a:gd name="connsiteX70" fmla="*/ 281080 w 4401217"/>
              <a:gd name="connsiteY70" fmla="*/ 2455003 h 2455003"/>
              <a:gd name="connsiteX71" fmla="*/ 252616 w 4401217"/>
              <a:gd name="connsiteY71" fmla="*/ 2455003 h 2455003"/>
              <a:gd name="connsiteX72" fmla="*/ 209920 w 4401217"/>
              <a:gd name="connsiteY72" fmla="*/ 2437214 h 2455003"/>
              <a:gd name="connsiteX73" fmla="*/ 174341 w 4401217"/>
              <a:gd name="connsiteY73" fmla="*/ 2408750 h 2455003"/>
              <a:gd name="connsiteX74" fmla="*/ 142319 w 4401217"/>
              <a:gd name="connsiteY74" fmla="*/ 2358938 h 2455003"/>
              <a:gd name="connsiteX75" fmla="*/ 120971 w 4401217"/>
              <a:gd name="connsiteY75" fmla="*/ 2312684 h 2455003"/>
              <a:gd name="connsiteX76" fmla="*/ 81833 w 4401217"/>
              <a:gd name="connsiteY76" fmla="*/ 2188155 h 2455003"/>
              <a:gd name="connsiteX77" fmla="*/ 46253 w 4401217"/>
              <a:gd name="connsiteY77" fmla="*/ 2042278 h 2455003"/>
              <a:gd name="connsiteX78" fmla="*/ 24906 w 4401217"/>
              <a:gd name="connsiteY78" fmla="*/ 1882169 h 2455003"/>
              <a:gd name="connsiteX79" fmla="*/ 10674 w 4401217"/>
              <a:gd name="connsiteY79" fmla="*/ 1739850 h 2455003"/>
              <a:gd name="connsiteX80" fmla="*/ 0 w 4401217"/>
              <a:gd name="connsiteY80" fmla="*/ 1512140 h 2455003"/>
              <a:gd name="connsiteX81" fmla="*/ 7116 w 4401217"/>
              <a:gd name="connsiteY81" fmla="*/ 1277313 h 2455003"/>
              <a:gd name="connsiteX82" fmla="*/ 17790 w 4401217"/>
              <a:gd name="connsiteY82" fmla="*/ 1106530 h 2455003"/>
              <a:gd name="connsiteX83" fmla="*/ 24906 w 4401217"/>
              <a:gd name="connsiteY83" fmla="*/ 1010465 h 2455003"/>
              <a:gd name="connsiteX84" fmla="*/ 39137 w 4401217"/>
              <a:gd name="connsiteY84" fmla="*/ 903726 h 2455003"/>
              <a:gd name="connsiteX85" fmla="*/ 56927 w 4401217"/>
              <a:gd name="connsiteY85" fmla="*/ 804102 h 2455003"/>
              <a:gd name="connsiteX86" fmla="*/ 92507 w 4401217"/>
              <a:gd name="connsiteY86" fmla="*/ 661783 h 2455003"/>
              <a:gd name="connsiteX87" fmla="*/ 128087 w 4401217"/>
              <a:gd name="connsiteY87" fmla="*/ 562160 h 2455003"/>
              <a:gd name="connsiteX88" fmla="*/ 177899 w 4401217"/>
              <a:gd name="connsiteY88" fmla="*/ 469652 h 2455003"/>
              <a:gd name="connsiteX89" fmla="*/ 238384 w 4401217"/>
              <a:gd name="connsiteY89" fmla="*/ 394935 h 2455003"/>
              <a:gd name="connsiteX90" fmla="*/ 291754 w 4401217"/>
              <a:gd name="connsiteY90" fmla="*/ 345123 h 2455003"/>
              <a:gd name="connsiteX91" fmla="*/ 341565 w 4401217"/>
              <a:gd name="connsiteY91" fmla="*/ 313101 h 2455003"/>
              <a:gd name="connsiteX92" fmla="*/ 426957 w 4401217"/>
              <a:gd name="connsiteY92" fmla="*/ 273964 h 2455003"/>
              <a:gd name="connsiteX93" fmla="*/ 530138 w 4401217"/>
              <a:gd name="connsiteY93" fmla="*/ 241942 h 2455003"/>
              <a:gd name="connsiteX94" fmla="*/ 651109 w 4401217"/>
              <a:gd name="connsiteY94" fmla="*/ 220594 h 2455003"/>
              <a:gd name="connsiteX95" fmla="*/ 747175 w 4401217"/>
              <a:gd name="connsiteY95" fmla="*/ 213478 h 2455003"/>
              <a:gd name="connsiteX96" fmla="*/ 871704 w 4401217"/>
              <a:gd name="connsiteY96" fmla="*/ 209920 h 2455003"/>
              <a:gd name="connsiteX97" fmla="*/ 1131436 w 4401217"/>
              <a:gd name="connsiteY97" fmla="*/ 209920 h 2455003"/>
              <a:gd name="connsiteX98" fmla="*/ 1533488 w 4401217"/>
              <a:gd name="connsiteY98" fmla="*/ 209920 h 2455003"/>
              <a:gd name="connsiteX99" fmla="*/ 2035162 w 4401217"/>
              <a:gd name="connsiteY99" fmla="*/ 209920 h 2455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401217" h="2455003">
                <a:moveTo>
                  <a:pt x="2035162" y="209920"/>
                </a:moveTo>
                <a:lnTo>
                  <a:pt x="2405192" y="209920"/>
                </a:lnTo>
                <a:lnTo>
                  <a:pt x="2696946" y="213478"/>
                </a:lnTo>
                <a:lnTo>
                  <a:pt x="2924656" y="220594"/>
                </a:lnTo>
                <a:lnTo>
                  <a:pt x="3138135" y="224152"/>
                </a:lnTo>
                <a:lnTo>
                  <a:pt x="3419215" y="234826"/>
                </a:lnTo>
                <a:lnTo>
                  <a:pt x="3597114" y="241942"/>
                </a:lnTo>
                <a:lnTo>
                  <a:pt x="3782129" y="249058"/>
                </a:lnTo>
                <a:lnTo>
                  <a:pt x="3924448" y="256174"/>
                </a:lnTo>
                <a:lnTo>
                  <a:pt x="3963586" y="256174"/>
                </a:lnTo>
                <a:lnTo>
                  <a:pt x="4016955" y="249058"/>
                </a:lnTo>
                <a:lnTo>
                  <a:pt x="4066767" y="241942"/>
                </a:lnTo>
                <a:lnTo>
                  <a:pt x="4120137" y="227710"/>
                </a:lnTo>
                <a:lnTo>
                  <a:pt x="4169948" y="206362"/>
                </a:lnTo>
                <a:lnTo>
                  <a:pt x="4219760" y="170782"/>
                </a:lnTo>
                <a:lnTo>
                  <a:pt x="4269572" y="117413"/>
                </a:lnTo>
                <a:lnTo>
                  <a:pt x="4312267" y="64043"/>
                </a:lnTo>
                <a:lnTo>
                  <a:pt x="4354963" y="7115"/>
                </a:lnTo>
                <a:lnTo>
                  <a:pt x="4372753" y="0"/>
                </a:lnTo>
                <a:lnTo>
                  <a:pt x="4383427" y="3558"/>
                </a:lnTo>
                <a:lnTo>
                  <a:pt x="4394101" y="10673"/>
                </a:lnTo>
                <a:lnTo>
                  <a:pt x="4401217" y="35579"/>
                </a:lnTo>
                <a:lnTo>
                  <a:pt x="4397659" y="117413"/>
                </a:lnTo>
                <a:lnTo>
                  <a:pt x="4390543" y="199246"/>
                </a:lnTo>
                <a:lnTo>
                  <a:pt x="4376311" y="263290"/>
                </a:lnTo>
                <a:lnTo>
                  <a:pt x="4347847" y="338007"/>
                </a:lnTo>
                <a:lnTo>
                  <a:pt x="4315825" y="409167"/>
                </a:lnTo>
                <a:lnTo>
                  <a:pt x="4283804" y="466094"/>
                </a:lnTo>
                <a:lnTo>
                  <a:pt x="4244666" y="533696"/>
                </a:lnTo>
                <a:lnTo>
                  <a:pt x="4205528" y="587066"/>
                </a:lnTo>
                <a:lnTo>
                  <a:pt x="4166390" y="619087"/>
                </a:lnTo>
                <a:lnTo>
                  <a:pt x="4130811" y="633319"/>
                </a:lnTo>
                <a:lnTo>
                  <a:pt x="4105905" y="629761"/>
                </a:lnTo>
                <a:lnTo>
                  <a:pt x="4077441" y="619087"/>
                </a:lnTo>
                <a:lnTo>
                  <a:pt x="4041861" y="594182"/>
                </a:lnTo>
                <a:lnTo>
                  <a:pt x="4020513" y="569276"/>
                </a:lnTo>
                <a:lnTo>
                  <a:pt x="3984934" y="547928"/>
                </a:lnTo>
                <a:lnTo>
                  <a:pt x="3920890" y="530138"/>
                </a:lnTo>
                <a:lnTo>
                  <a:pt x="3856846" y="523022"/>
                </a:lnTo>
                <a:lnTo>
                  <a:pt x="3646926" y="512348"/>
                </a:lnTo>
                <a:lnTo>
                  <a:pt x="3369404" y="494558"/>
                </a:lnTo>
                <a:lnTo>
                  <a:pt x="2988700" y="469652"/>
                </a:lnTo>
                <a:lnTo>
                  <a:pt x="2743200" y="455421"/>
                </a:lnTo>
                <a:lnTo>
                  <a:pt x="2622228" y="430515"/>
                </a:lnTo>
                <a:lnTo>
                  <a:pt x="2316242" y="434073"/>
                </a:lnTo>
                <a:lnTo>
                  <a:pt x="2024488" y="434073"/>
                </a:lnTo>
                <a:lnTo>
                  <a:pt x="1750524" y="434073"/>
                </a:lnTo>
                <a:lnTo>
                  <a:pt x="1405400" y="434073"/>
                </a:lnTo>
                <a:lnTo>
                  <a:pt x="992675" y="434073"/>
                </a:lnTo>
                <a:lnTo>
                  <a:pt x="793428" y="437631"/>
                </a:lnTo>
                <a:lnTo>
                  <a:pt x="697363" y="444747"/>
                </a:lnTo>
                <a:lnTo>
                  <a:pt x="622646" y="455421"/>
                </a:lnTo>
                <a:lnTo>
                  <a:pt x="555044" y="476768"/>
                </a:lnTo>
                <a:lnTo>
                  <a:pt x="458979" y="523022"/>
                </a:lnTo>
                <a:lnTo>
                  <a:pt x="409167" y="558602"/>
                </a:lnTo>
                <a:lnTo>
                  <a:pt x="370029" y="604856"/>
                </a:lnTo>
                <a:lnTo>
                  <a:pt x="334449" y="658225"/>
                </a:lnTo>
                <a:lnTo>
                  <a:pt x="309544" y="715153"/>
                </a:lnTo>
                <a:lnTo>
                  <a:pt x="284638" y="786312"/>
                </a:lnTo>
                <a:lnTo>
                  <a:pt x="266848" y="893052"/>
                </a:lnTo>
                <a:lnTo>
                  <a:pt x="252616" y="1003349"/>
                </a:lnTo>
                <a:lnTo>
                  <a:pt x="245500" y="1181248"/>
                </a:lnTo>
                <a:lnTo>
                  <a:pt x="249058" y="1334241"/>
                </a:lnTo>
                <a:lnTo>
                  <a:pt x="256174" y="1547719"/>
                </a:lnTo>
                <a:lnTo>
                  <a:pt x="266848" y="1679365"/>
                </a:lnTo>
                <a:lnTo>
                  <a:pt x="281080" y="1789662"/>
                </a:lnTo>
                <a:lnTo>
                  <a:pt x="302428" y="1878611"/>
                </a:lnTo>
                <a:lnTo>
                  <a:pt x="327334" y="1953329"/>
                </a:lnTo>
                <a:lnTo>
                  <a:pt x="352239" y="2422982"/>
                </a:lnTo>
                <a:lnTo>
                  <a:pt x="320218" y="2444330"/>
                </a:lnTo>
                <a:lnTo>
                  <a:pt x="281080" y="2455003"/>
                </a:lnTo>
                <a:lnTo>
                  <a:pt x="252616" y="2455003"/>
                </a:lnTo>
                <a:lnTo>
                  <a:pt x="209920" y="2437214"/>
                </a:lnTo>
                <a:lnTo>
                  <a:pt x="174341" y="2408750"/>
                </a:lnTo>
                <a:lnTo>
                  <a:pt x="142319" y="2358938"/>
                </a:lnTo>
                <a:lnTo>
                  <a:pt x="120971" y="2312684"/>
                </a:lnTo>
                <a:lnTo>
                  <a:pt x="81833" y="2188155"/>
                </a:lnTo>
                <a:lnTo>
                  <a:pt x="46253" y="2042278"/>
                </a:lnTo>
                <a:lnTo>
                  <a:pt x="24906" y="1882169"/>
                </a:lnTo>
                <a:lnTo>
                  <a:pt x="10674" y="1739850"/>
                </a:lnTo>
                <a:lnTo>
                  <a:pt x="0" y="1512140"/>
                </a:lnTo>
                <a:lnTo>
                  <a:pt x="7116" y="1277313"/>
                </a:lnTo>
                <a:lnTo>
                  <a:pt x="17790" y="1106530"/>
                </a:lnTo>
                <a:lnTo>
                  <a:pt x="24906" y="1010465"/>
                </a:lnTo>
                <a:lnTo>
                  <a:pt x="39137" y="903726"/>
                </a:lnTo>
                <a:lnTo>
                  <a:pt x="56927" y="804102"/>
                </a:lnTo>
                <a:lnTo>
                  <a:pt x="92507" y="661783"/>
                </a:lnTo>
                <a:lnTo>
                  <a:pt x="128087" y="562160"/>
                </a:lnTo>
                <a:lnTo>
                  <a:pt x="177899" y="469652"/>
                </a:lnTo>
                <a:lnTo>
                  <a:pt x="238384" y="394935"/>
                </a:lnTo>
                <a:lnTo>
                  <a:pt x="291754" y="345123"/>
                </a:lnTo>
                <a:lnTo>
                  <a:pt x="341565" y="313101"/>
                </a:lnTo>
                <a:lnTo>
                  <a:pt x="426957" y="273964"/>
                </a:lnTo>
                <a:lnTo>
                  <a:pt x="530138" y="241942"/>
                </a:lnTo>
                <a:lnTo>
                  <a:pt x="651109" y="220594"/>
                </a:lnTo>
                <a:lnTo>
                  <a:pt x="747175" y="213478"/>
                </a:lnTo>
                <a:lnTo>
                  <a:pt x="871704" y="209920"/>
                </a:lnTo>
                <a:lnTo>
                  <a:pt x="1131436" y="209920"/>
                </a:lnTo>
                <a:lnTo>
                  <a:pt x="1533488" y="209920"/>
                </a:lnTo>
                <a:lnTo>
                  <a:pt x="2035162" y="20992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C5F6F9F-D46C-B84C-BA75-2C39C073F715}"/>
              </a:ext>
            </a:extLst>
          </p:cNvPr>
          <p:cNvSpPr/>
          <p:nvPr/>
        </p:nvSpPr>
        <p:spPr>
          <a:xfrm rot="16200000">
            <a:off x="6614319" y="4871244"/>
            <a:ext cx="817562" cy="590550"/>
          </a:xfrm>
          <a:custGeom>
            <a:avLst/>
            <a:gdLst>
              <a:gd name="connsiteX0" fmla="*/ 497682 w 816769"/>
              <a:gd name="connsiteY0" fmla="*/ 273843 h 590550"/>
              <a:gd name="connsiteX1" fmla="*/ 733425 w 816769"/>
              <a:gd name="connsiteY1" fmla="*/ 309562 h 590550"/>
              <a:gd name="connsiteX2" fmla="*/ 790575 w 816769"/>
              <a:gd name="connsiteY2" fmla="*/ 319087 h 590550"/>
              <a:gd name="connsiteX3" fmla="*/ 804863 w 816769"/>
              <a:gd name="connsiteY3" fmla="*/ 323850 h 590550"/>
              <a:gd name="connsiteX4" fmla="*/ 814388 w 816769"/>
              <a:gd name="connsiteY4" fmla="*/ 333375 h 590550"/>
              <a:gd name="connsiteX5" fmla="*/ 816769 w 816769"/>
              <a:gd name="connsiteY5" fmla="*/ 342900 h 590550"/>
              <a:gd name="connsiteX6" fmla="*/ 809625 w 816769"/>
              <a:gd name="connsiteY6" fmla="*/ 359568 h 590550"/>
              <a:gd name="connsiteX7" fmla="*/ 788194 w 816769"/>
              <a:gd name="connsiteY7" fmla="*/ 381000 h 590550"/>
              <a:gd name="connsiteX8" fmla="*/ 738188 w 816769"/>
              <a:gd name="connsiteY8" fmla="*/ 385762 h 590550"/>
              <a:gd name="connsiteX9" fmla="*/ 626269 w 816769"/>
              <a:gd name="connsiteY9" fmla="*/ 388143 h 590550"/>
              <a:gd name="connsiteX10" fmla="*/ 464344 w 816769"/>
              <a:gd name="connsiteY10" fmla="*/ 400050 h 590550"/>
              <a:gd name="connsiteX11" fmla="*/ 314325 w 816769"/>
              <a:gd name="connsiteY11" fmla="*/ 419100 h 590550"/>
              <a:gd name="connsiteX12" fmla="*/ 221457 w 816769"/>
              <a:gd name="connsiteY12" fmla="*/ 433387 h 590550"/>
              <a:gd name="connsiteX13" fmla="*/ 173832 w 816769"/>
              <a:gd name="connsiteY13" fmla="*/ 450056 h 590550"/>
              <a:gd name="connsiteX14" fmla="*/ 135732 w 816769"/>
              <a:gd name="connsiteY14" fmla="*/ 473868 h 590550"/>
              <a:gd name="connsiteX15" fmla="*/ 114300 w 816769"/>
              <a:gd name="connsiteY15" fmla="*/ 497681 h 590550"/>
              <a:gd name="connsiteX16" fmla="*/ 97632 w 816769"/>
              <a:gd name="connsiteY16" fmla="*/ 531018 h 590550"/>
              <a:gd name="connsiteX17" fmla="*/ 80963 w 816769"/>
              <a:gd name="connsiteY17" fmla="*/ 564356 h 590550"/>
              <a:gd name="connsiteX18" fmla="*/ 38100 w 816769"/>
              <a:gd name="connsiteY18" fmla="*/ 588168 h 590550"/>
              <a:gd name="connsiteX19" fmla="*/ 0 w 816769"/>
              <a:gd name="connsiteY19" fmla="*/ 590550 h 590550"/>
              <a:gd name="connsiteX20" fmla="*/ 26194 w 816769"/>
              <a:gd name="connsiteY20" fmla="*/ 0 h 590550"/>
              <a:gd name="connsiteX21" fmla="*/ 57150 w 816769"/>
              <a:gd name="connsiteY21" fmla="*/ 90487 h 590550"/>
              <a:gd name="connsiteX22" fmla="*/ 73819 w 816769"/>
              <a:gd name="connsiteY22" fmla="*/ 126206 h 590550"/>
              <a:gd name="connsiteX23" fmla="*/ 97632 w 816769"/>
              <a:gd name="connsiteY23" fmla="*/ 159543 h 590550"/>
              <a:gd name="connsiteX24" fmla="*/ 121444 w 816769"/>
              <a:gd name="connsiteY24" fmla="*/ 183356 h 590550"/>
              <a:gd name="connsiteX25" fmla="*/ 152400 w 816769"/>
              <a:gd name="connsiteY25" fmla="*/ 202406 h 590550"/>
              <a:gd name="connsiteX26" fmla="*/ 180975 w 816769"/>
              <a:gd name="connsiteY26" fmla="*/ 214312 h 590550"/>
              <a:gd name="connsiteX27" fmla="*/ 214313 w 816769"/>
              <a:gd name="connsiteY27" fmla="*/ 223837 h 590550"/>
              <a:gd name="connsiteX28" fmla="*/ 330994 w 816769"/>
              <a:gd name="connsiteY28" fmla="*/ 245268 h 590550"/>
              <a:gd name="connsiteX29" fmla="*/ 497682 w 816769"/>
              <a:gd name="connsiteY29" fmla="*/ 273843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16769" h="590550">
                <a:moveTo>
                  <a:pt x="497682" y="273843"/>
                </a:moveTo>
                <a:lnTo>
                  <a:pt x="733425" y="309562"/>
                </a:lnTo>
                <a:lnTo>
                  <a:pt x="790575" y="319087"/>
                </a:lnTo>
                <a:lnTo>
                  <a:pt x="804863" y="323850"/>
                </a:lnTo>
                <a:lnTo>
                  <a:pt x="814388" y="333375"/>
                </a:lnTo>
                <a:lnTo>
                  <a:pt x="816769" y="342900"/>
                </a:lnTo>
                <a:lnTo>
                  <a:pt x="809625" y="359568"/>
                </a:lnTo>
                <a:lnTo>
                  <a:pt x="788194" y="381000"/>
                </a:lnTo>
                <a:lnTo>
                  <a:pt x="738188" y="385762"/>
                </a:lnTo>
                <a:lnTo>
                  <a:pt x="626269" y="388143"/>
                </a:lnTo>
                <a:lnTo>
                  <a:pt x="464344" y="400050"/>
                </a:lnTo>
                <a:lnTo>
                  <a:pt x="314325" y="419100"/>
                </a:lnTo>
                <a:lnTo>
                  <a:pt x="221457" y="433387"/>
                </a:lnTo>
                <a:lnTo>
                  <a:pt x="173832" y="450056"/>
                </a:lnTo>
                <a:lnTo>
                  <a:pt x="135732" y="473868"/>
                </a:lnTo>
                <a:lnTo>
                  <a:pt x="114300" y="497681"/>
                </a:lnTo>
                <a:lnTo>
                  <a:pt x="97632" y="531018"/>
                </a:lnTo>
                <a:lnTo>
                  <a:pt x="80963" y="564356"/>
                </a:lnTo>
                <a:lnTo>
                  <a:pt x="38100" y="588168"/>
                </a:lnTo>
                <a:lnTo>
                  <a:pt x="0" y="590550"/>
                </a:lnTo>
                <a:lnTo>
                  <a:pt x="26194" y="0"/>
                </a:lnTo>
                <a:lnTo>
                  <a:pt x="57150" y="90487"/>
                </a:lnTo>
                <a:lnTo>
                  <a:pt x="73819" y="126206"/>
                </a:lnTo>
                <a:lnTo>
                  <a:pt x="97632" y="159543"/>
                </a:lnTo>
                <a:lnTo>
                  <a:pt x="121444" y="183356"/>
                </a:lnTo>
                <a:lnTo>
                  <a:pt x="152400" y="202406"/>
                </a:lnTo>
                <a:lnTo>
                  <a:pt x="180975" y="214312"/>
                </a:lnTo>
                <a:lnTo>
                  <a:pt x="214313" y="223837"/>
                </a:lnTo>
                <a:lnTo>
                  <a:pt x="330994" y="245268"/>
                </a:lnTo>
                <a:lnTo>
                  <a:pt x="497682" y="273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83652A3-8B6A-0E45-B0C6-0D059C2D02B1}"/>
              </a:ext>
            </a:extLst>
          </p:cNvPr>
          <p:cNvSpPr/>
          <p:nvPr/>
        </p:nvSpPr>
        <p:spPr>
          <a:xfrm>
            <a:off x="5162550" y="1998663"/>
            <a:ext cx="1541463" cy="1268412"/>
          </a:xfrm>
          <a:custGeom>
            <a:avLst/>
            <a:gdLst>
              <a:gd name="connsiteX0" fmla="*/ 423863 w 1540669"/>
              <a:gd name="connsiteY0" fmla="*/ 871537 h 1269206"/>
              <a:gd name="connsiteX1" fmla="*/ 661988 w 1540669"/>
              <a:gd name="connsiteY1" fmla="*/ 678656 h 1269206"/>
              <a:gd name="connsiteX2" fmla="*/ 866775 w 1540669"/>
              <a:gd name="connsiteY2" fmla="*/ 502444 h 1269206"/>
              <a:gd name="connsiteX3" fmla="*/ 1002506 w 1540669"/>
              <a:gd name="connsiteY3" fmla="*/ 373856 h 1269206"/>
              <a:gd name="connsiteX4" fmla="*/ 1076325 w 1540669"/>
              <a:gd name="connsiteY4" fmla="*/ 292894 h 1269206"/>
              <a:gd name="connsiteX5" fmla="*/ 1121569 w 1540669"/>
              <a:gd name="connsiteY5" fmla="*/ 228600 h 1269206"/>
              <a:gd name="connsiteX6" fmla="*/ 1126331 w 1540669"/>
              <a:gd name="connsiteY6" fmla="*/ 204787 h 1269206"/>
              <a:gd name="connsiteX7" fmla="*/ 1126331 w 1540669"/>
              <a:gd name="connsiteY7" fmla="*/ 161925 h 1269206"/>
              <a:gd name="connsiteX8" fmla="*/ 1114425 w 1540669"/>
              <a:gd name="connsiteY8" fmla="*/ 128587 h 1269206"/>
              <a:gd name="connsiteX9" fmla="*/ 1092994 w 1540669"/>
              <a:gd name="connsiteY9" fmla="*/ 92869 h 1269206"/>
              <a:gd name="connsiteX10" fmla="*/ 1073944 w 1540669"/>
              <a:gd name="connsiteY10" fmla="*/ 66675 h 1269206"/>
              <a:gd name="connsiteX11" fmla="*/ 1054894 w 1540669"/>
              <a:gd name="connsiteY11" fmla="*/ 40481 h 1269206"/>
              <a:gd name="connsiteX12" fmla="*/ 1050131 w 1540669"/>
              <a:gd name="connsiteY12" fmla="*/ 26194 h 1269206"/>
              <a:gd name="connsiteX13" fmla="*/ 1057275 w 1540669"/>
              <a:gd name="connsiteY13" fmla="*/ 11906 h 1269206"/>
              <a:gd name="connsiteX14" fmla="*/ 1083469 w 1540669"/>
              <a:gd name="connsiteY14" fmla="*/ 0 h 1269206"/>
              <a:gd name="connsiteX15" fmla="*/ 1135856 w 1540669"/>
              <a:gd name="connsiteY15" fmla="*/ 4762 h 1269206"/>
              <a:gd name="connsiteX16" fmla="*/ 1185863 w 1540669"/>
              <a:gd name="connsiteY16" fmla="*/ 16669 h 1269206"/>
              <a:gd name="connsiteX17" fmla="*/ 1231106 w 1540669"/>
              <a:gd name="connsiteY17" fmla="*/ 35719 h 1269206"/>
              <a:gd name="connsiteX18" fmla="*/ 1271588 w 1540669"/>
              <a:gd name="connsiteY18" fmla="*/ 57150 h 1269206"/>
              <a:gd name="connsiteX19" fmla="*/ 1316831 w 1540669"/>
              <a:gd name="connsiteY19" fmla="*/ 88106 h 1269206"/>
              <a:gd name="connsiteX20" fmla="*/ 1359694 w 1540669"/>
              <a:gd name="connsiteY20" fmla="*/ 121444 h 1269206"/>
              <a:gd name="connsiteX21" fmla="*/ 1407319 w 1540669"/>
              <a:gd name="connsiteY21" fmla="*/ 166687 h 1269206"/>
              <a:gd name="connsiteX22" fmla="*/ 1452563 w 1540669"/>
              <a:gd name="connsiteY22" fmla="*/ 211931 h 1269206"/>
              <a:gd name="connsiteX23" fmla="*/ 1488281 w 1540669"/>
              <a:gd name="connsiteY23" fmla="*/ 252412 h 1269206"/>
              <a:gd name="connsiteX24" fmla="*/ 1516856 w 1540669"/>
              <a:gd name="connsiteY24" fmla="*/ 290512 h 1269206"/>
              <a:gd name="connsiteX25" fmla="*/ 1531144 w 1540669"/>
              <a:gd name="connsiteY25" fmla="*/ 323850 h 1269206"/>
              <a:gd name="connsiteX26" fmla="*/ 1538288 w 1540669"/>
              <a:gd name="connsiteY26" fmla="*/ 354806 h 1269206"/>
              <a:gd name="connsiteX27" fmla="*/ 1540669 w 1540669"/>
              <a:gd name="connsiteY27" fmla="*/ 373856 h 1269206"/>
              <a:gd name="connsiteX28" fmla="*/ 1535906 w 1540669"/>
              <a:gd name="connsiteY28" fmla="*/ 390525 h 1269206"/>
              <a:gd name="connsiteX29" fmla="*/ 1524000 w 1540669"/>
              <a:gd name="connsiteY29" fmla="*/ 407194 h 1269206"/>
              <a:gd name="connsiteX30" fmla="*/ 1500188 w 1540669"/>
              <a:gd name="connsiteY30" fmla="*/ 419100 h 1269206"/>
              <a:gd name="connsiteX31" fmla="*/ 1478756 w 1540669"/>
              <a:gd name="connsiteY31" fmla="*/ 423862 h 1269206"/>
              <a:gd name="connsiteX32" fmla="*/ 1438275 w 1540669"/>
              <a:gd name="connsiteY32" fmla="*/ 440531 h 1269206"/>
              <a:gd name="connsiteX33" fmla="*/ 1350169 w 1540669"/>
              <a:gd name="connsiteY33" fmla="*/ 481012 h 1269206"/>
              <a:gd name="connsiteX34" fmla="*/ 1219200 w 1540669"/>
              <a:gd name="connsiteY34" fmla="*/ 561975 h 1269206"/>
              <a:gd name="connsiteX35" fmla="*/ 1033463 w 1540669"/>
              <a:gd name="connsiteY35" fmla="*/ 685800 h 1269206"/>
              <a:gd name="connsiteX36" fmla="*/ 916781 w 1540669"/>
              <a:gd name="connsiteY36" fmla="*/ 764381 h 1269206"/>
              <a:gd name="connsiteX37" fmla="*/ 745331 w 1540669"/>
              <a:gd name="connsiteY37" fmla="*/ 869156 h 1269206"/>
              <a:gd name="connsiteX38" fmla="*/ 471488 w 1540669"/>
              <a:gd name="connsiteY38" fmla="*/ 1038225 h 1269206"/>
              <a:gd name="connsiteX39" fmla="*/ 264319 w 1540669"/>
              <a:gd name="connsiteY39" fmla="*/ 1157287 h 1269206"/>
              <a:gd name="connsiteX40" fmla="*/ 128588 w 1540669"/>
              <a:gd name="connsiteY40" fmla="*/ 1238250 h 1269206"/>
              <a:gd name="connsiteX41" fmla="*/ 0 w 1540669"/>
              <a:gd name="connsiteY41" fmla="*/ 1269206 h 1269206"/>
              <a:gd name="connsiteX42" fmla="*/ 145256 w 1540669"/>
              <a:gd name="connsiteY42" fmla="*/ 1088231 h 1269206"/>
              <a:gd name="connsiteX43" fmla="*/ 335756 w 1540669"/>
              <a:gd name="connsiteY43" fmla="*/ 942975 h 1269206"/>
              <a:gd name="connsiteX44" fmla="*/ 423863 w 1540669"/>
              <a:gd name="connsiteY44" fmla="*/ 871537 h 1269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40669" h="1269206">
                <a:moveTo>
                  <a:pt x="423863" y="871537"/>
                </a:moveTo>
                <a:lnTo>
                  <a:pt x="661988" y="678656"/>
                </a:lnTo>
                <a:lnTo>
                  <a:pt x="866775" y="502444"/>
                </a:lnTo>
                <a:lnTo>
                  <a:pt x="1002506" y="373856"/>
                </a:lnTo>
                <a:lnTo>
                  <a:pt x="1076325" y="292894"/>
                </a:lnTo>
                <a:lnTo>
                  <a:pt x="1121569" y="228600"/>
                </a:lnTo>
                <a:lnTo>
                  <a:pt x="1126331" y="204787"/>
                </a:lnTo>
                <a:lnTo>
                  <a:pt x="1126331" y="161925"/>
                </a:lnTo>
                <a:lnTo>
                  <a:pt x="1114425" y="128587"/>
                </a:lnTo>
                <a:lnTo>
                  <a:pt x="1092994" y="92869"/>
                </a:lnTo>
                <a:lnTo>
                  <a:pt x="1073944" y="66675"/>
                </a:lnTo>
                <a:lnTo>
                  <a:pt x="1054894" y="40481"/>
                </a:lnTo>
                <a:lnTo>
                  <a:pt x="1050131" y="26194"/>
                </a:lnTo>
                <a:lnTo>
                  <a:pt x="1057275" y="11906"/>
                </a:lnTo>
                <a:lnTo>
                  <a:pt x="1083469" y="0"/>
                </a:lnTo>
                <a:lnTo>
                  <a:pt x="1135856" y="4762"/>
                </a:lnTo>
                <a:lnTo>
                  <a:pt x="1185863" y="16669"/>
                </a:lnTo>
                <a:lnTo>
                  <a:pt x="1231106" y="35719"/>
                </a:lnTo>
                <a:lnTo>
                  <a:pt x="1271588" y="57150"/>
                </a:lnTo>
                <a:lnTo>
                  <a:pt x="1316831" y="88106"/>
                </a:lnTo>
                <a:lnTo>
                  <a:pt x="1359694" y="121444"/>
                </a:lnTo>
                <a:lnTo>
                  <a:pt x="1407319" y="166687"/>
                </a:lnTo>
                <a:lnTo>
                  <a:pt x="1452563" y="211931"/>
                </a:lnTo>
                <a:lnTo>
                  <a:pt x="1488281" y="252412"/>
                </a:lnTo>
                <a:lnTo>
                  <a:pt x="1516856" y="290512"/>
                </a:lnTo>
                <a:lnTo>
                  <a:pt x="1531144" y="323850"/>
                </a:lnTo>
                <a:lnTo>
                  <a:pt x="1538288" y="354806"/>
                </a:lnTo>
                <a:lnTo>
                  <a:pt x="1540669" y="373856"/>
                </a:lnTo>
                <a:lnTo>
                  <a:pt x="1535906" y="390525"/>
                </a:lnTo>
                <a:lnTo>
                  <a:pt x="1524000" y="407194"/>
                </a:lnTo>
                <a:lnTo>
                  <a:pt x="1500188" y="419100"/>
                </a:lnTo>
                <a:lnTo>
                  <a:pt x="1478756" y="423862"/>
                </a:lnTo>
                <a:lnTo>
                  <a:pt x="1438275" y="440531"/>
                </a:lnTo>
                <a:lnTo>
                  <a:pt x="1350169" y="481012"/>
                </a:lnTo>
                <a:lnTo>
                  <a:pt x="1219200" y="561975"/>
                </a:lnTo>
                <a:lnTo>
                  <a:pt x="1033463" y="685800"/>
                </a:lnTo>
                <a:lnTo>
                  <a:pt x="916781" y="764381"/>
                </a:lnTo>
                <a:lnTo>
                  <a:pt x="745331" y="869156"/>
                </a:lnTo>
                <a:lnTo>
                  <a:pt x="471488" y="1038225"/>
                </a:lnTo>
                <a:lnTo>
                  <a:pt x="264319" y="1157287"/>
                </a:lnTo>
                <a:lnTo>
                  <a:pt x="128588" y="1238250"/>
                </a:lnTo>
                <a:lnTo>
                  <a:pt x="0" y="1269206"/>
                </a:lnTo>
                <a:lnTo>
                  <a:pt x="145256" y="1088231"/>
                </a:lnTo>
                <a:lnTo>
                  <a:pt x="335756" y="942975"/>
                </a:lnTo>
                <a:lnTo>
                  <a:pt x="423863" y="871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75DFD23-FA14-C34A-9F6C-D83DBE732EF1}"/>
              </a:ext>
            </a:extLst>
          </p:cNvPr>
          <p:cNvSpPr/>
          <p:nvPr/>
        </p:nvSpPr>
        <p:spPr>
          <a:xfrm>
            <a:off x="5195888" y="3467100"/>
            <a:ext cx="1400175" cy="1058863"/>
          </a:xfrm>
          <a:custGeom>
            <a:avLst/>
            <a:gdLst>
              <a:gd name="connsiteX0" fmla="*/ 440531 w 1400175"/>
              <a:gd name="connsiteY0" fmla="*/ 323850 h 1059656"/>
              <a:gd name="connsiteX1" fmla="*/ 540543 w 1400175"/>
              <a:gd name="connsiteY1" fmla="*/ 395288 h 1059656"/>
              <a:gd name="connsiteX2" fmla="*/ 623887 w 1400175"/>
              <a:gd name="connsiteY2" fmla="*/ 459581 h 1059656"/>
              <a:gd name="connsiteX3" fmla="*/ 721518 w 1400175"/>
              <a:gd name="connsiteY3" fmla="*/ 540544 h 1059656"/>
              <a:gd name="connsiteX4" fmla="*/ 812006 w 1400175"/>
              <a:gd name="connsiteY4" fmla="*/ 619125 h 1059656"/>
              <a:gd name="connsiteX5" fmla="*/ 919162 w 1400175"/>
              <a:gd name="connsiteY5" fmla="*/ 714375 h 1059656"/>
              <a:gd name="connsiteX6" fmla="*/ 1019175 w 1400175"/>
              <a:gd name="connsiteY6" fmla="*/ 807244 h 1059656"/>
              <a:gd name="connsiteX7" fmla="*/ 1104900 w 1400175"/>
              <a:gd name="connsiteY7" fmla="*/ 892969 h 1059656"/>
              <a:gd name="connsiteX8" fmla="*/ 1209675 w 1400175"/>
              <a:gd name="connsiteY8" fmla="*/ 997744 h 1059656"/>
              <a:gd name="connsiteX9" fmla="*/ 1252537 w 1400175"/>
              <a:gd name="connsiteY9" fmla="*/ 1038225 h 1059656"/>
              <a:gd name="connsiteX10" fmla="*/ 1278731 w 1400175"/>
              <a:gd name="connsiteY10" fmla="*/ 1052513 h 1059656"/>
              <a:gd name="connsiteX11" fmla="*/ 1302543 w 1400175"/>
              <a:gd name="connsiteY11" fmla="*/ 1059656 h 1059656"/>
              <a:gd name="connsiteX12" fmla="*/ 1316831 w 1400175"/>
              <a:gd name="connsiteY12" fmla="*/ 1059656 h 1059656"/>
              <a:gd name="connsiteX13" fmla="*/ 1345406 w 1400175"/>
              <a:gd name="connsiteY13" fmla="*/ 1045369 h 1059656"/>
              <a:gd name="connsiteX14" fmla="*/ 1371600 w 1400175"/>
              <a:gd name="connsiteY14" fmla="*/ 1021556 h 1059656"/>
              <a:gd name="connsiteX15" fmla="*/ 1397793 w 1400175"/>
              <a:gd name="connsiteY15" fmla="*/ 981075 h 1059656"/>
              <a:gd name="connsiteX16" fmla="*/ 1400175 w 1400175"/>
              <a:gd name="connsiteY16" fmla="*/ 950119 h 1059656"/>
              <a:gd name="connsiteX17" fmla="*/ 1397793 w 1400175"/>
              <a:gd name="connsiteY17" fmla="*/ 888206 h 1059656"/>
              <a:gd name="connsiteX18" fmla="*/ 1385887 w 1400175"/>
              <a:gd name="connsiteY18" fmla="*/ 804863 h 1059656"/>
              <a:gd name="connsiteX19" fmla="*/ 1364456 w 1400175"/>
              <a:gd name="connsiteY19" fmla="*/ 723900 h 1059656"/>
              <a:gd name="connsiteX20" fmla="*/ 1333500 w 1400175"/>
              <a:gd name="connsiteY20" fmla="*/ 642938 h 1059656"/>
              <a:gd name="connsiteX21" fmla="*/ 1300162 w 1400175"/>
              <a:gd name="connsiteY21" fmla="*/ 578644 h 1059656"/>
              <a:gd name="connsiteX22" fmla="*/ 1281112 w 1400175"/>
              <a:gd name="connsiteY22" fmla="*/ 554831 h 1059656"/>
              <a:gd name="connsiteX23" fmla="*/ 1212056 w 1400175"/>
              <a:gd name="connsiteY23" fmla="*/ 507206 h 1059656"/>
              <a:gd name="connsiteX24" fmla="*/ 1097756 w 1400175"/>
              <a:gd name="connsiteY24" fmla="*/ 440531 h 1059656"/>
              <a:gd name="connsiteX25" fmla="*/ 985837 w 1400175"/>
              <a:gd name="connsiteY25" fmla="*/ 381000 h 1059656"/>
              <a:gd name="connsiteX26" fmla="*/ 862012 w 1400175"/>
              <a:gd name="connsiteY26" fmla="*/ 319088 h 1059656"/>
              <a:gd name="connsiteX27" fmla="*/ 757237 w 1400175"/>
              <a:gd name="connsiteY27" fmla="*/ 273844 h 1059656"/>
              <a:gd name="connsiteX28" fmla="*/ 616743 w 1400175"/>
              <a:gd name="connsiteY28" fmla="*/ 214313 h 1059656"/>
              <a:gd name="connsiteX29" fmla="*/ 457200 w 1400175"/>
              <a:gd name="connsiteY29" fmla="*/ 152400 h 1059656"/>
              <a:gd name="connsiteX30" fmla="*/ 264318 w 1400175"/>
              <a:gd name="connsiteY30" fmla="*/ 80963 h 1059656"/>
              <a:gd name="connsiteX31" fmla="*/ 119062 w 1400175"/>
              <a:gd name="connsiteY31" fmla="*/ 33338 h 1059656"/>
              <a:gd name="connsiteX32" fmla="*/ 0 w 1400175"/>
              <a:gd name="connsiteY32" fmla="*/ 0 h 1059656"/>
              <a:gd name="connsiteX33" fmla="*/ 83343 w 1400175"/>
              <a:gd name="connsiteY33" fmla="*/ 109538 h 1059656"/>
              <a:gd name="connsiteX34" fmla="*/ 178593 w 1400175"/>
              <a:gd name="connsiteY34" fmla="*/ 157163 h 1059656"/>
              <a:gd name="connsiteX35" fmla="*/ 266700 w 1400175"/>
              <a:gd name="connsiteY35" fmla="*/ 207169 h 1059656"/>
              <a:gd name="connsiteX36" fmla="*/ 352425 w 1400175"/>
              <a:gd name="connsiteY36" fmla="*/ 261938 h 1059656"/>
              <a:gd name="connsiteX37" fmla="*/ 440531 w 1400175"/>
              <a:gd name="connsiteY37" fmla="*/ 32385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00175" h="1059656">
                <a:moveTo>
                  <a:pt x="440531" y="323850"/>
                </a:moveTo>
                <a:lnTo>
                  <a:pt x="540543" y="395288"/>
                </a:lnTo>
                <a:lnTo>
                  <a:pt x="623887" y="459581"/>
                </a:lnTo>
                <a:lnTo>
                  <a:pt x="721518" y="540544"/>
                </a:lnTo>
                <a:lnTo>
                  <a:pt x="812006" y="619125"/>
                </a:lnTo>
                <a:lnTo>
                  <a:pt x="919162" y="714375"/>
                </a:lnTo>
                <a:lnTo>
                  <a:pt x="1019175" y="807244"/>
                </a:lnTo>
                <a:lnTo>
                  <a:pt x="1104900" y="892969"/>
                </a:lnTo>
                <a:lnTo>
                  <a:pt x="1209675" y="997744"/>
                </a:lnTo>
                <a:lnTo>
                  <a:pt x="1252537" y="1038225"/>
                </a:lnTo>
                <a:lnTo>
                  <a:pt x="1278731" y="1052513"/>
                </a:lnTo>
                <a:lnTo>
                  <a:pt x="1302543" y="1059656"/>
                </a:lnTo>
                <a:lnTo>
                  <a:pt x="1316831" y="1059656"/>
                </a:lnTo>
                <a:lnTo>
                  <a:pt x="1345406" y="1045369"/>
                </a:lnTo>
                <a:lnTo>
                  <a:pt x="1371600" y="1021556"/>
                </a:lnTo>
                <a:lnTo>
                  <a:pt x="1397793" y="981075"/>
                </a:lnTo>
                <a:lnTo>
                  <a:pt x="1400175" y="950119"/>
                </a:lnTo>
                <a:lnTo>
                  <a:pt x="1397793" y="888206"/>
                </a:lnTo>
                <a:lnTo>
                  <a:pt x="1385887" y="804863"/>
                </a:lnTo>
                <a:lnTo>
                  <a:pt x="1364456" y="723900"/>
                </a:lnTo>
                <a:lnTo>
                  <a:pt x="1333500" y="642938"/>
                </a:lnTo>
                <a:lnTo>
                  <a:pt x="1300162" y="578644"/>
                </a:lnTo>
                <a:lnTo>
                  <a:pt x="1281112" y="554831"/>
                </a:lnTo>
                <a:lnTo>
                  <a:pt x="1212056" y="507206"/>
                </a:lnTo>
                <a:lnTo>
                  <a:pt x="1097756" y="440531"/>
                </a:lnTo>
                <a:lnTo>
                  <a:pt x="985837" y="381000"/>
                </a:lnTo>
                <a:lnTo>
                  <a:pt x="862012" y="319088"/>
                </a:lnTo>
                <a:lnTo>
                  <a:pt x="757237" y="273844"/>
                </a:lnTo>
                <a:lnTo>
                  <a:pt x="616743" y="214313"/>
                </a:lnTo>
                <a:lnTo>
                  <a:pt x="457200" y="152400"/>
                </a:lnTo>
                <a:lnTo>
                  <a:pt x="264318" y="80963"/>
                </a:lnTo>
                <a:lnTo>
                  <a:pt x="119062" y="33338"/>
                </a:lnTo>
                <a:lnTo>
                  <a:pt x="0" y="0"/>
                </a:lnTo>
                <a:lnTo>
                  <a:pt x="83343" y="109538"/>
                </a:lnTo>
                <a:lnTo>
                  <a:pt x="178593" y="157163"/>
                </a:lnTo>
                <a:lnTo>
                  <a:pt x="266700" y="207169"/>
                </a:lnTo>
                <a:lnTo>
                  <a:pt x="352425" y="261938"/>
                </a:lnTo>
                <a:lnTo>
                  <a:pt x="440531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C964D3-C191-49D1-AB95-897D5EAB4941}"/>
              </a:ext>
            </a:extLst>
          </p:cNvPr>
          <p:cNvGrpSpPr/>
          <p:nvPr/>
        </p:nvGrpSpPr>
        <p:grpSpPr>
          <a:xfrm>
            <a:off x="2687638" y="1441449"/>
            <a:ext cx="4667250" cy="4540250"/>
            <a:chOff x="2808288" y="1593850"/>
            <a:chExt cx="4667250" cy="4540250"/>
          </a:xfrm>
        </p:grpSpPr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B4AC18A7-A38F-4937-A159-D740BFB198DB}"/>
                </a:ext>
              </a:extLst>
            </p:cNvPr>
            <p:cNvSpPr/>
            <p:nvPr/>
          </p:nvSpPr>
          <p:spPr>
            <a:xfrm>
              <a:off x="2943225" y="26781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206A8434-4E99-480F-A2E6-7A6047BC0754}"/>
                </a:ext>
              </a:extLst>
            </p:cNvPr>
            <p:cNvSpPr/>
            <p:nvPr/>
          </p:nvSpPr>
          <p:spPr>
            <a:xfrm rot="16200000">
              <a:off x="1666875" y="32893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207043B6-8A58-484D-B977-4D04FF26B980}"/>
                </a:ext>
              </a:extLst>
            </p:cNvPr>
            <p:cNvSpPr/>
            <p:nvPr/>
          </p:nvSpPr>
          <p:spPr>
            <a:xfrm>
              <a:off x="2808288" y="36464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0">
              <a:extLst>
                <a:ext uri="{FF2B5EF4-FFF2-40B4-BE49-F238E27FC236}">
                  <a16:creationId xmlns:a16="http://schemas.microsoft.com/office/drawing/2014/main" id="{F07776FA-55CF-4066-A4E0-F5006C06117C}"/>
                </a:ext>
              </a:extLst>
            </p:cNvPr>
            <p:cNvSpPr/>
            <p:nvPr/>
          </p:nvSpPr>
          <p:spPr>
            <a:xfrm rot="16200000">
              <a:off x="4047332" y="25677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1">
              <a:extLst>
                <a:ext uri="{FF2B5EF4-FFF2-40B4-BE49-F238E27FC236}">
                  <a16:creationId xmlns:a16="http://schemas.microsoft.com/office/drawing/2014/main" id="{AC45660E-80B4-45C4-B225-6C699002A846}"/>
                </a:ext>
              </a:extLst>
            </p:cNvPr>
            <p:cNvSpPr/>
            <p:nvPr/>
          </p:nvSpPr>
          <p:spPr>
            <a:xfrm rot="16200000">
              <a:off x="6766719" y="50236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15AB5AE3-DB08-4D1E-8D0C-8C686E8F2B60}"/>
                </a:ext>
              </a:extLst>
            </p:cNvPr>
            <p:cNvSpPr/>
            <p:nvPr/>
          </p:nvSpPr>
          <p:spPr>
            <a:xfrm>
              <a:off x="5314950" y="21510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7">
              <a:extLst>
                <a:ext uri="{FF2B5EF4-FFF2-40B4-BE49-F238E27FC236}">
                  <a16:creationId xmlns:a16="http://schemas.microsoft.com/office/drawing/2014/main" id="{197277E8-2DBD-494B-8C90-1440AB84310A}"/>
                </a:ext>
              </a:extLst>
            </p:cNvPr>
            <p:cNvSpPr/>
            <p:nvPr/>
          </p:nvSpPr>
          <p:spPr>
            <a:xfrm>
              <a:off x="5348288" y="36195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9F212FC0-455B-479A-AB36-89E863178654}"/>
              </a:ext>
            </a:extLst>
          </p:cNvPr>
          <p:cNvGrpSpPr/>
          <p:nvPr/>
        </p:nvGrpSpPr>
        <p:grpSpPr>
          <a:xfrm>
            <a:off x="2655888" y="1441450"/>
            <a:ext cx="4667250" cy="4540250"/>
            <a:chOff x="2655888" y="1441450"/>
            <a:chExt cx="4667250" cy="4540250"/>
          </a:xfrm>
        </p:grpSpPr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8AE8A78C-D219-4EE2-9001-B27E6DB93A21}"/>
                </a:ext>
              </a:extLst>
            </p:cNvPr>
            <p:cNvSpPr/>
            <p:nvPr/>
          </p:nvSpPr>
          <p:spPr>
            <a:xfrm>
              <a:off x="2790825" y="25257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9">
              <a:extLst>
                <a:ext uri="{FF2B5EF4-FFF2-40B4-BE49-F238E27FC236}">
                  <a16:creationId xmlns:a16="http://schemas.microsoft.com/office/drawing/2014/main" id="{9F0E9E48-0962-4500-BA6D-D505F72BC72E}"/>
                </a:ext>
              </a:extLst>
            </p:cNvPr>
            <p:cNvSpPr/>
            <p:nvPr/>
          </p:nvSpPr>
          <p:spPr>
            <a:xfrm rot="16200000">
              <a:off x="1514475" y="31369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305DC1D6-1CE5-4E3E-96F4-78A82930D82F}"/>
                </a:ext>
              </a:extLst>
            </p:cNvPr>
            <p:cNvSpPr/>
            <p:nvPr/>
          </p:nvSpPr>
          <p:spPr>
            <a:xfrm>
              <a:off x="2655888" y="34940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252C7E60-D020-4BCB-BA71-0B7CF2CFB5A6}"/>
                </a:ext>
              </a:extLst>
            </p:cNvPr>
            <p:cNvSpPr/>
            <p:nvPr/>
          </p:nvSpPr>
          <p:spPr>
            <a:xfrm rot="16200000">
              <a:off x="3894932" y="24153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851FCCBB-5D4F-477C-A3D2-F3EE1B648945}"/>
                </a:ext>
              </a:extLst>
            </p:cNvPr>
            <p:cNvSpPr/>
            <p:nvPr/>
          </p:nvSpPr>
          <p:spPr>
            <a:xfrm rot="16200000">
              <a:off x="6614319" y="48712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6">
              <a:extLst>
                <a:ext uri="{FF2B5EF4-FFF2-40B4-BE49-F238E27FC236}">
                  <a16:creationId xmlns:a16="http://schemas.microsoft.com/office/drawing/2014/main" id="{8D87EE82-D5F7-40FB-AB7D-49EF97827C1E}"/>
                </a:ext>
              </a:extLst>
            </p:cNvPr>
            <p:cNvSpPr/>
            <p:nvPr/>
          </p:nvSpPr>
          <p:spPr>
            <a:xfrm>
              <a:off x="5162550" y="19986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5AF56D54-B02D-4EED-A794-095B2A2004ED}"/>
                </a:ext>
              </a:extLst>
            </p:cNvPr>
            <p:cNvSpPr/>
            <p:nvPr/>
          </p:nvSpPr>
          <p:spPr>
            <a:xfrm>
              <a:off x="5195888" y="34671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9744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3FBEF7-F848-4459-B4F7-3E09C6DC646E}"/>
              </a:ext>
            </a:extLst>
          </p:cNvPr>
          <p:cNvGrpSpPr/>
          <p:nvPr/>
        </p:nvGrpSpPr>
        <p:grpSpPr>
          <a:xfrm>
            <a:off x="2655888" y="1441450"/>
            <a:ext cx="4667250" cy="4540250"/>
            <a:chOff x="2655888" y="1441450"/>
            <a:chExt cx="4667250" cy="4540250"/>
          </a:xfrm>
        </p:grpSpPr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3E748D21-EA6A-594F-BE48-9DA58652CF2A}"/>
                </a:ext>
              </a:extLst>
            </p:cNvPr>
            <p:cNvSpPr/>
            <p:nvPr/>
          </p:nvSpPr>
          <p:spPr>
            <a:xfrm>
              <a:off x="2790825" y="25257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93F64F3-6D38-294E-889C-A9E3A51D5652}"/>
                </a:ext>
              </a:extLst>
            </p:cNvPr>
            <p:cNvSpPr/>
            <p:nvPr/>
          </p:nvSpPr>
          <p:spPr>
            <a:xfrm rot="16200000">
              <a:off x="1514475" y="31369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A7586C1-A1EA-8644-AE6D-DD63767BA070}"/>
                </a:ext>
              </a:extLst>
            </p:cNvPr>
            <p:cNvSpPr/>
            <p:nvPr/>
          </p:nvSpPr>
          <p:spPr>
            <a:xfrm>
              <a:off x="2655888" y="34940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D07AF602-55F9-5D49-BCAA-A0251055DE3D}"/>
                </a:ext>
              </a:extLst>
            </p:cNvPr>
            <p:cNvSpPr/>
            <p:nvPr/>
          </p:nvSpPr>
          <p:spPr>
            <a:xfrm rot="16200000">
              <a:off x="3894932" y="24153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C6D43CA7-C011-6E47-A54A-50AF236473B6}"/>
                </a:ext>
              </a:extLst>
            </p:cNvPr>
            <p:cNvSpPr/>
            <p:nvPr/>
          </p:nvSpPr>
          <p:spPr>
            <a:xfrm rot="16200000">
              <a:off x="6614319" y="48712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1B04156D-0DDF-E14B-8AF0-1647C7CA8A8D}"/>
                </a:ext>
              </a:extLst>
            </p:cNvPr>
            <p:cNvSpPr/>
            <p:nvPr/>
          </p:nvSpPr>
          <p:spPr>
            <a:xfrm>
              <a:off x="5162550" y="19986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EAC3BA9A-E22C-1C41-97EB-5F30B69C3363}"/>
                </a:ext>
              </a:extLst>
            </p:cNvPr>
            <p:cNvSpPr/>
            <p:nvPr/>
          </p:nvSpPr>
          <p:spPr>
            <a:xfrm>
              <a:off x="5195888" y="34671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783975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6EA9019-3E86-1742-B7F2-A3DF022CFF29}"/>
              </a:ext>
            </a:extLst>
          </p:cNvPr>
          <p:cNvSpPr/>
          <p:nvPr/>
        </p:nvSpPr>
        <p:spPr>
          <a:xfrm>
            <a:off x="4265613" y="2306638"/>
            <a:ext cx="2578100" cy="466725"/>
          </a:xfrm>
          <a:custGeom>
            <a:avLst/>
            <a:gdLst>
              <a:gd name="connsiteX0" fmla="*/ 1352550 w 2578894"/>
              <a:gd name="connsiteY0" fmla="*/ 309563 h 466725"/>
              <a:gd name="connsiteX1" fmla="*/ 954881 w 2578894"/>
              <a:gd name="connsiteY1" fmla="*/ 364332 h 466725"/>
              <a:gd name="connsiteX2" fmla="*/ 783431 w 2578894"/>
              <a:gd name="connsiteY2" fmla="*/ 407194 h 466725"/>
              <a:gd name="connsiteX3" fmla="*/ 681037 w 2578894"/>
              <a:gd name="connsiteY3" fmla="*/ 419100 h 466725"/>
              <a:gd name="connsiteX4" fmla="*/ 564356 w 2578894"/>
              <a:gd name="connsiteY4" fmla="*/ 438150 h 466725"/>
              <a:gd name="connsiteX5" fmla="*/ 507206 w 2578894"/>
              <a:gd name="connsiteY5" fmla="*/ 452438 h 466725"/>
              <a:gd name="connsiteX6" fmla="*/ 478631 w 2578894"/>
              <a:gd name="connsiteY6" fmla="*/ 461963 h 466725"/>
              <a:gd name="connsiteX7" fmla="*/ 442912 w 2578894"/>
              <a:gd name="connsiteY7" fmla="*/ 466725 h 466725"/>
              <a:gd name="connsiteX8" fmla="*/ 402431 w 2578894"/>
              <a:gd name="connsiteY8" fmla="*/ 461963 h 466725"/>
              <a:gd name="connsiteX9" fmla="*/ 371475 w 2578894"/>
              <a:gd name="connsiteY9" fmla="*/ 454819 h 466725"/>
              <a:gd name="connsiteX10" fmla="*/ 328612 w 2578894"/>
              <a:gd name="connsiteY10" fmla="*/ 435769 h 466725"/>
              <a:gd name="connsiteX11" fmla="*/ 261937 w 2578894"/>
              <a:gd name="connsiteY11" fmla="*/ 400050 h 466725"/>
              <a:gd name="connsiteX12" fmla="*/ 183356 w 2578894"/>
              <a:gd name="connsiteY12" fmla="*/ 338138 h 466725"/>
              <a:gd name="connsiteX13" fmla="*/ 92869 w 2578894"/>
              <a:gd name="connsiteY13" fmla="*/ 259557 h 466725"/>
              <a:gd name="connsiteX14" fmla="*/ 40481 w 2578894"/>
              <a:gd name="connsiteY14" fmla="*/ 207169 h 466725"/>
              <a:gd name="connsiteX15" fmla="*/ 14287 w 2578894"/>
              <a:gd name="connsiteY15" fmla="*/ 176213 h 466725"/>
              <a:gd name="connsiteX16" fmla="*/ 4762 w 2578894"/>
              <a:gd name="connsiteY16" fmla="*/ 154782 h 466725"/>
              <a:gd name="connsiteX17" fmla="*/ 0 w 2578894"/>
              <a:gd name="connsiteY17" fmla="*/ 130969 h 466725"/>
              <a:gd name="connsiteX18" fmla="*/ 2381 w 2578894"/>
              <a:gd name="connsiteY18" fmla="*/ 114300 h 466725"/>
              <a:gd name="connsiteX19" fmla="*/ 11906 w 2578894"/>
              <a:gd name="connsiteY19" fmla="*/ 107157 h 466725"/>
              <a:gd name="connsiteX20" fmla="*/ 28575 w 2578894"/>
              <a:gd name="connsiteY20" fmla="*/ 104775 h 466725"/>
              <a:gd name="connsiteX21" fmla="*/ 52387 w 2578894"/>
              <a:gd name="connsiteY21" fmla="*/ 111919 h 466725"/>
              <a:gd name="connsiteX22" fmla="*/ 119062 w 2578894"/>
              <a:gd name="connsiteY22" fmla="*/ 152400 h 466725"/>
              <a:gd name="connsiteX23" fmla="*/ 200025 w 2578894"/>
              <a:gd name="connsiteY23" fmla="*/ 192882 h 466725"/>
              <a:gd name="connsiteX24" fmla="*/ 259556 w 2578894"/>
              <a:gd name="connsiteY24" fmla="*/ 214313 h 466725"/>
              <a:gd name="connsiteX25" fmla="*/ 352425 w 2578894"/>
              <a:gd name="connsiteY25" fmla="*/ 238125 h 466725"/>
              <a:gd name="connsiteX26" fmla="*/ 411956 w 2578894"/>
              <a:gd name="connsiteY26" fmla="*/ 247650 h 466725"/>
              <a:gd name="connsiteX27" fmla="*/ 454819 w 2578894"/>
              <a:gd name="connsiteY27" fmla="*/ 247650 h 466725"/>
              <a:gd name="connsiteX28" fmla="*/ 526256 w 2578894"/>
              <a:gd name="connsiteY28" fmla="*/ 238125 h 466725"/>
              <a:gd name="connsiteX29" fmla="*/ 742950 w 2578894"/>
              <a:gd name="connsiteY29" fmla="*/ 207169 h 466725"/>
              <a:gd name="connsiteX30" fmla="*/ 978694 w 2578894"/>
              <a:gd name="connsiteY30" fmla="*/ 183357 h 466725"/>
              <a:gd name="connsiteX31" fmla="*/ 1309687 w 2578894"/>
              <a:gd name="connsiteY31" fmla="*/ 138113 h 466725"/>
              <a:gd name="connsiteX32" fmla="*/ 1669256 w 2578894"/>
              <a:gd name="connsiteY32" fmla="*/ 90488 h 466725"/>
              <a:gd name="connsiteX33" fmla="*/ 1912144 w 2578894"/>
              <a:gd name="connsiteY33" fmla="*/ 69057 h 466725"/>
              <a:gd name="connsiteX34" fmla="*/ 2031206 w 2578894"/>
              <a:gd name="connsiteY34" fmla="*/ 50007 h 466725"/>
              <a:gd name="connsiteX35" fmla="*/ 2088356 w 2578894"/>
              <a:gd name="connsiteY35" fmla="*/ 33338 h 466725"/>
              <a:gd name="connsiteX36" fmla="*/ 2178844 w 2578894"/>
              <a:gd name="connsiteY36" fmla="*/ 0 h 466725"/>
              <a:gd name="connsiteX37" fmla="*/ 2266950 w 2578894"/>
              <a:gd name="connsiteY37" fmla="*/ 11907 h 466725"/>
              <a:gd name="connsiteX38" fmla="*/ 2345531 w 2578894"/>
              <a:gd name="connsiteY38" fmla="*/ 35719 h 466725"/>
              <a:gd name="connsiteX39" fmla="*/ 2405062 w 2578894"/>
              <a:gd name="connsiteY39" fmla="*/ 59532 h 466725"/>
              <a:gd name="connsiteX40" fmla="*/ 2476500 w 2578894"/>
              <a:gd name="connsiteY40" fmla="*/ 88107 h 466725"/>
              <a:gd name="connsiteX41" fmla="*/ 2519362 w 2578894"/>
              <a:gd name="connsiteY41" fmla="*/ 107157 h 466725"/>
              <a:gd name="connsiteX42" fmla="*/ 2540794 w 2578894"/>
              <a:gd name="connsiteY42" fmla="*/ 121444 h 466725"/>
              <a:gd name="connsiteX43" fmla="*/ 2557462 w 2578894"/>
              <a:gd name="connsiteY43" fmla="*/ 138113 h 466725"/>
              <a:gd name="connsiteX44" fmla="*/ 2571750 w 2578894"/>
              <a:gd name="connsiteY44" fmla="*/ 166688 h 466725"/>
              <a:gd name="connsiteX45" fmla="*/ 2578894 w 2578894"/>
              <a:gd name="connsiteY45" fmla="*/ 188119 h 466725"/>
              <a:gd name="connsiteX46" fmla="*/ 2578894 w 2578894"/>
              <a:gd name="connsiteY46" fmla="*/ 204788 h 466725"/>
              <a:gd name="connsiteX47" fmla="*/ 2569369 w 2578894"/>
              <a:gd name="connsiteY47" fmla="*/ 226219 h 466725"/>
              <a:gd name="connsiteX48" fmla="*/ 2547937 w 2578894"/>
              <a:gd name="connsiteY48" fmla="*/ 247650 h 466725"/>
              <a:gd name="connsiteX49" fmla="*/ 2481262 w 2578894"/>
              <a:gd name="connsiteY49" fmla="*/ 276225 h 466725"/>
              <a:gd name="connsiteX50" fmla="*/ 2386012 w 2578894"/>
              <a:gd name="connsiteY50" fmla="*/ 259557 h 466725"/>
              <a:gd name="connsiteX51" fmla="*/ 2226469 w 2578894"/>
              <a:gd name="connsiteY51" fmla="*/ 242888 h 466725"/>
              <a:gd name="connsiteX52" fmla="*/ 2066925 w 2578894"/>
              <a:gd name="connsiteY52" fmla="*/ 242888 h 466725"/>
              <a:gd name="connsiteX53" fmla="*/ 1907381 w 2578894"/>
              <a:gd name="connsiteY53" fmla="*/ 250032 h 466725"/>
              <a:gd name="connsiteX54" fmla="*/ 1619250 w 2578894"/>
              <a:gd name="connsiteY54" fmla="*/ 278607 h 466725"/>
              <a:gd name="connsiteX55" fmla="*/ 1352550 w 2578894"/>
              <a:gd name="connsiteY55" fmla="*/ 3095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78894" h="466725">
                <a:moveTo>
                  <a:pt x="1352550" y="309563"/>
                </a:moveTo>
                <a:lnTo>
                  <a:pt x="954881" y="364332"/>
                </a:lnTo>
                <a:lnTo>
                  <a:pt x="783431" y="407194"/>
                </a:lnTo>
                <a:lnTo>
                  <a:pt x="681037" y="419100"/>
                </a:lnTo>
                <a:lnTo>
                  <a:pt x="564356" y="438150"/>
                </a:lnTo>
                <a:lnTo>
                  <a:pt x="507206" y="452438"/>
                </a:lnTo>
                <a:lnTo>
                  <a:pt x="478631" y="461963"/>
                </a:lnTo>
                <a:lnTo>
                  <a:pt x="442912" y="466725"/>
                </a:lnTo>
                <a:lnTo>
                  <a:pt x="402431" y="461963"/>
                </a:lnTo>
                <a:lnTo>
                  <a:pt x="371475" y="454819"/>
                </a:lnTo>
                <a:lnTo>
                  <a:pt x="328612" y="435769"/>
                </a:lnTo>
                <a:lnTo>
                  <a:pt x="261937" y="400050"/>
                </a:lnTo>
                <a:lnTo>
                  <a:pt x="183356" y="338138"/>
                </a:lnTo>
                <a:lnTo>
                  <a:pt x="92869" y="259557"/>
                </a:lnTo>
                <a:lnTo>
                  <a:pt x="40481" y="207169"/>
                </a:lnTo>
                <a:lnTo>
                  <a:pt x="14287" y="176213"/>
                </a:lnTo>
                <a:lnTo>
                  <a:pt x="4762" y="154782"/>
                </a:lnTo>
                <a:lnTo>
                  <a:pt x="0" y="130969"/>
                </a:lnTo>
                <a:lnTo>
                  <a:pt x="2381" y="114300"/>
                </a:lnTo>
                <a:lnTo>
                  <a:pt x="11906" y="107157"/>
                </a:lnTo>
                <a:lnTo>
                  <a:pt x="28575" y="104775"/>
                </a:lnTo>
                <a:lnTo>
                  <a:pt x="52387" y="111919"/>
                </a:lnTo>
                <a:lnTo>
                  <a:pt x="119062" y="152400"/>
                </a:lnTo>
                <a:lnTo>
                  <a:pt x="200025" y="192882"/>
                </a:lnTo>
                <a:lnTo>
                  <a:pt x="259556" y="214313"/>
                </a:lnTo>
                <a:lnTo>
                  <a:pt x="352425" y="238125"/>
                </a:lnTo>
                <a:lnTo>
                  <a:pt x="411956" y="247650"/>
                </a:lnTo>
                <a:lnTo>
                  <a:pt x="454819" y="247650"/>
                </a:lnTo>
                <a:lnTo>
                  <a:pt x="526256" y="238125"/>
                </a:lnTo>
                <a:lnTo>
                  <a:pt x="742950" y="207169"/>
                </a:lnTo>
                <a:lnTo>
                  <a:pt x="978694" y="183357"/>
                </a:lnTo>
                <a:lnTo>
                  <a:pt x="1309687" y="138113"/>
                </a:lnTo>
                <a:lnTo>
                  <a:pt x="1669256" y="90488"/>
                </a:lnTo>
                <a:lnTo>
                  <a:pt x="1912144" y="69057"/>
                </a:lnTo>
                <a:lnTo>
                  <a:pt x="2031206" y="50007"/>
                </a:lnTo>
                <a:lnTo>
                  <a:pt x="2088356" y="33338"/>
                </a:lnTo>
                <a:lnTo>
                  <a:pt x="2178844" y="0"/>
                </a:lnTo>
                <a:lnTo>
                  <a:pt x="2266950" y="11907"/>
                </a:lnTo>
                <a:lnTo>
                  <a:pt x="2345531" y="35719"/>
                </a:lnTo>
                <a:lnTo>
                  <a:pt x="2405062" y="59532"/>
                </a:lnTo>
                <a:lnTo>
                  <a:pt x="2476500" y="88107"/>
                </a:lnTo>
                <a:lnTo>
                  <a:pt x="2519362" y="107157"/>
                </a:lnTo>
                <a:lnTo>
                  <a:pt x="2540794" y="121444"/>
                </a:lnTo>
                <a:lnTo>
                  <a:pt x="2557462" y="138113"/>
                </a:lnTo>
                <a:lnTo>
                  <a:pt x="2571750" y="166688"/>
                </a:lnTo>
                <a:lnTo>
                  <a:pt x="2578894" y="188119"/>
                </a:lnTo>
                <a:lnTo>
                  <a:pt x="2578894" y="204788"/>
                </a:lnTo>
                <a:lnTo>
                  <a:pt x="2569369" y="226219"/>
                </a:lnTo>
                <a:lnTo>
                  <a:pt x="2547937" y="247650"/>
                </a:lnTo>
                <a:lnTo>
                  <a:pt x="2481262" y="276225"/>
                </a:lnTo>
                <a:lnTo>
                  <a:pt x="2386012" y="259557"/>
                </a:lnTo>
                <a:lnTo>
                  <a:pt x="2226469" y="242888"/>
                </a:lnTo>
                <a:lnTo>
                  <a:pt x="2066925" y="242888"/>
                </a:lnTo>
                <a:lnTo>
                  <a:pt x="1907381" y="250032"/>
                </a:lnTo>
                <a:lnTo>
                  <a:pt x="1619250" y="278607"/>
                </a:lnTo>
                <a:lnTo>
                  <a:pt x="1352550" y="309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AE8F35-A249-DF41-8A63-9242B96A4083}"/>
              </a:ext>
            </a:extLst>
          </p:cNvPr>
          <p:cNvSpPr/>
          <p:nvPr/>
        </p:nvSpPr>
        <p:spPr>
          <a:xfrm rot="16200000">
            <a:off x="2057400" y="2093913"/>
            <a:ext cx="2505075" cy="1489075"/>
          </a:xfrm>
          <a:custGeom>
            <a:avLst/>
            <a:gdLst>
              <a:gd name="connsiteX0" fmla="*/ 1414463 w 2505075"/>
              <a:gd name="connsiteY0" fmla="*/ 1112043 h 1488281"/>
              <a:gd name="connsiteX1" fmla="*/ 1121569 w 2505075"/>
              <a:gd name="connsiteY1" fmla="*/ 945356 h 1488281"/>
              <a:gd name="connsiteX2" fmla="*/ 992981 w 2505075"/>
              <a:gd name="connsiteY2" fmla="*/ 857250 h 1488281"/>
              <a:gd name="connsiteX3" fmla="*/ 785813 w 2505075"/>
              <a:gd name="connsiteY3" fmla="*/ 719137 h 1488281"/>
              <a:gd name="connsiteX4" fmla="*/ 611981 w 2505075"/>
              <a:gd name="connsiteY4" fmla="*/ 588168 h 1488281"/>
              <a:gd name="connsiteX5" fmla="*/ 433388 w 2505075"/>
              <a:gd name="connsiteY5" fmla="*/ 447675 h 1488281"/>
              <a:gd name="connsiteX6" fmla="*/ 302419 w 2505075"/>
              <a:gd name="connsiteY6" fmla="*/ 330993 h 1488281"/>
              <a:gd name="connsiteX7" fmla="*/ 126206 w 2505075"/>
              <a:gd name="connsiteY7" fmla="*/ 171450 h 1488281"/>
              <a:gd name="connsiteX8" fmla="*/ 19050 w 2505075"/>
              <a:gd name="connsiteY8" fmla="*/ 71437 h 1488281"/>
              <a:gd name="connsiteX9" fmla="*/ 4763 w 2505075"/>
              <a:gd name="connsiteY9" fmla="*/ 50006 h 1488281"/>
              <a:gd name="connsiteX10" fmla="*/ 0 w 2505075"/>
              <a:gd name="connsiteY10" fmla="*/ 28575 h 1488281"/>
              <a:gd name="connsiteX11" fmla="*/ 0 w 2505075"/>
              <a:gd name="connsiteY11" fmla="*/ 14287 h 1488281"/>
              <a:gd name="connsiteX12" fmla="*/ 4763 w 2505075"/>
              <a:gd name="connsiteY12" fmla="*/ 2381 h 1488281"/>
              <a:gd name="connsiteX13" fmla="*/ 21431 w 2505075"/>
              <a:gd name="connsiteY13" fmla="*/ 0 h 1488281"/>
              <a:gd name="connsiteX14" fmla="*/ 54769 w 2505075"/>
              <a:gd name="connsiteY14" fmla="*/ 9525 h 1488281"/>
              <a:gd name="connsiteX15" fmla="*/ 166688 w 2505075"/>
              <a:gd name="connsiteY15" fmla="*/ 92868 h 1488281"/>
              <a:gd name="connsiteX16" fmla="*/ 378619 w 2505075"/>
              <a:gd name="connsiteY16" fmla="*/ 250031 h 1488281"/>
              <a:gd name="connsiteX17" fmla="*/ 540544 w 2505075"/>
              <a:gd name="connsiteY17" fmla="*/ 364331 h 1488281"/>
              <a:gd name="connsiteX18" fmla="*/ 769144 w 2505075"/>
              <a:gd name="connsiteY18" fmla="*/ 511968 h 1488281"/>
              <a:gd name="connsiteX19" fmla="*/ 992981 w 2505075"/>
              <a:gd name="connsiteY19" fmla="*/ 645318 h 1488281"/>
              <a:gd name="connsiteX20" fmla="*/ 1202531 w 2505075"/>
              <a:gd name="connsiteY20" fmla="*/ 759618 h 1488281"/>
              <a:gd name="connsiteX21" fmla="*/ 1464469 w 2505075"/>
              <a:gd name="connsiteY21" fmla="*/ 881062 h 1488281"/>
              <a:gd name="connsiteX22" fmla="*/ 1759744 w 2505075"/>
              <a:gd name="connsiteY22" fmla="*/ 1014412 h 1488281"/>
              <a:gd name="connsiteX23" fmla="*/ 2019300 w 2505075"/>
              <a:gd name="connsiteY23" fmla="*/ 1121568 h 1488281"/>
              <a:gd name="connsiteX24" fmla="*/ 2152650 w 2505075"/>
              <a:gd name="connsiteY24" fmla="*/ 1164431 h 1488281"/>
              <a:gd name="connsiteX25" fmla="*/ 2197894 w 2505075"/>
              <a:gd name="connsiteY25" fmla="*/ 1173956 h 1488281"/>
              <a:gd name="connsiteX26" fmla="*/ 2240756 w 2505075"/>
              <a:gd name="connsiteY26" fmla="*/ 1173956 h 1488281"/>
              <a:gd name="connsiteX27" fmla="*/ 2271713 w 2505075"/>
              <a:gd name="connsiteY27" fmla="*/ 1166812 h 1488281"/>
              <a:gd name="connsiteX28" fmla="*/ 2309813 w 2505075"/>
              <a:gd name="connsiteY28" fmla="*/ 1157287 h 1488281"/>
              <a:gd name="connsiteX29" fmla="*/ 2366963 w 2505075"/>
              <a:gd name="connsiteY29" fmla="*/ 1121568 h 1488281"/>
              <a:gd name="connsiteX30" fmla="*/ 2419350 w 2505075"/>
              <a:gd name="connsiteY30" fmla="*/ 1088231 h 1488281"/>
              <a:gd name="connsiteX31" fmla="*/ 2450306 w 2505075"/>
              <a:gd name="connsiteY31" fmla="*/ 1062037 h 1488281"/>
              <a:gd name="connsiteX32" fmla="*/ 2471738 w 2505075"/>
              <a:gd name="connsiteY32" fmla="*/ 1050131 h 1488281"/>
              <a:gd name="connsiteX33" fmla="*/ 2488406 w 2505075"/>
              <a:gd name="connsiteY33" fmla="*/ 1047750 h 1488281"/>
              <a:gd name="connsiteX34" fmla="*/ 2502694 w 2505075"/>
              <a:gd name="connsiteY34" fmla="*/ 1052512 h 1488281"/>
              <a:gd name="connsiteX35" fmla="*/ 2505075 w 2505075"/>
              <a:gd name="connsiteY35" fmla="*/ 1066800 h 1488281"/>
              <a:gd name="connsiteX36" fmla="*/ 2476500 w 2505075"/>
              <a:gd name="connsiteY36" fmla="*/ 1133475 h 1488281"/>
              <a:gd name="connsiteX37" fmla="*/ 2431256 w 2505075"/>
              <a:gd name="connsiteY37" fmla="*/ 1221581 h 1488281"/>
              <a:gd name="connsiteX38" fmla="*/ 2393156 w 2505075"/>
              <a:gd name="connsiteY38" fmla="*/ 1273968 h 1488281"/>
              <a:gd name="connsiteX39" fmla="*/ 2321719 w 2505075"/>
              <a:gd name="connsiteY39" fmla="*/ 1340643 h 1488281"/>
              <a:gd name="connsiteX40" fmla="*/ 2240756 w 2505075"/>
              <a:gd name="connsiteY40" fmla="*/ 1421606 h 1488281"/>
              <a:gd name="connsiteX41" fmla="*/ 2164556 w 2505075"/>
              <a:gd name="connsiteY41" fmla="*/ 1471612 h 1488281"/>
              <a:gd name="connsiteX42" fmla="*/ 2128838 w 2505075"/>
              <a:gd name="connsiteY42" fmla="*/ 1485900 h 1488281"/>
              <a:gd name="connsiteX43" fmla="*/ 2112169 w 2505075"/>
              <a:gd name="connsiteY43" fmla="*/ 1488281 h 1488281"/>
              <a:gd name="connsiteX44" fmla="*/ 2078831 w 2505075"/>
              <a:gd name="connsiteY44" fmla="*/ 1485900 h 1488281"/>
              <a:gd name="connsiteX45" fmla="*/ 2052638 w 2505075"/>
              <a:gd name="connsiteY45" fmla="*/ 1471612 h 1488281"/>
              <a:gd name="connsiteX46" fmla="*/ 2026444 w 2505075"/>
              <a:gd name="connsiteY46" fmla="*/ 1450181 h 1488281"/>
              <a:gd name="connsiteX47" fmla="*/ 1964531 w 2505075"/>
              <a:gd name="connsiteY47" fmla="*/ 1381125 h 1488281"/>
              <a:gd name="connsiteX48" fmla="*/ 1809750 w 2505075"/>
              <a:gd name="connsiteY48" fmla="*/ 1307306 h 1488281"/>
              <a:gd name="connsiteX49" fmla="*/ 1609725 w 2505075"/>
              <a:gd name="connsiteY49" fmla="*/ 1212056 h 1488281"/>
              <a:gd name="connsiteX50" fmla="*/ 1414463 w 2505075"/>
              <a:gd name="connsiteY50" fmla="*/ 1112043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05075" h="1488281">
                <a:moveTo>
                  <a:pt x="1414463" y="1112043"/>
                </a:moveTo>
                <a:lnTo>
                  <a:pt x="1121569" y="945356"/>
                </a:lnTo>
                <a:lnTo>
                  <a:pt x="992981" y="857250"/>
                </a:lnTo>
                <a:lnTo>
                  <a:pt x="785813" y="719137"/>
                </a:lnTo>
                <a:lnTo>
                  <a:pt x="611981" y="588168"/>
                </a:lnTo>
                <a:lnTo>
                  <a:pt x="433388" y="447675"/>
                </a:lnTo>
                <a:lnTo>
                  <a:pt x="302419" y="330993"/>
                </a:lnTo>
                <a:lnTo>
                  <a:pt x="126206" y="171450"/>
                </a:lnTo>
                <a:lnTo>
                  <a:pt x="19050" y="71437"/>
                </a:lnTo>
                <a:lnTo>
                  <a:pt x="4763" y="50006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21431" y="0"/>
                </a:lnTo>
                <a:lnTo>
                  <a:pt x="54769" y="9525"/>
                </a:lnTo>
                <a:lnTo>
                  <a:pt x="166688" y="92868"/>
                </a:lnTo>
                <a:lnTo>
                  <a:pt x="378619" y="250031"/>
                </a:lnTo>
                <a:lnTo>
                  <a:pt x="540544" y="364331"/>
                </a:lnTo>
                <a:lnTo>
                  <a:pt x="769144" y="511968"/>
                </a:lnTo>
                <a:lnTo>
                  <a:pt x="992981" y="645318"/>
                </a:lnTo>
                <a:lnTo>
                  <a:pt x="1202531" y="759618"/>
                </a:lnTo>
                <a:lnTo>
                  <a:pt x="1464469" y="881062"/>
                </a:lnTo>
                <a:lnTo>
                  <a:pt x="1759744" y="1014412"/>
                </a:lnTo>
                <a:lnTo>
                  <a:pt x="2019300" y="1121568"/>
                </a:lnTo>
                <a:lnTo>
                  <a:pt x="2152650" y="1164431"/>
                </a:lnTo>
                <a:lnTo>
                  <a:pt x="2197894" y="1173956"/>
                </a:lnTo>
                <a:lnTo>
                  <a:pt x="2240756" y="1173956"/>
                </a:lnTo>
                <a:lnTo>
                  <a:pt x="2271713" y="1166812"/>
                </a:lnTo>
                <a:lnTo>
                  <a:pt x="2309813" y="1157287"/>
                </a:lnTo>
                <a:lnTo>
                  <a:pt x="2366963" y="1121568"/>
                </a:lnTo>
                <a:lnTo>
                  <a:pt x="2419350" y="1088231"/>
                </a:lnTo>
                <a:lnTo>
                  <a:pt x="2450306" y="1062037"/>
                </a:lnTo>
                <a:lnTo>
                  <a:pt x="2471738" y="1050131"/>
                </a:lnTo>
                <a:lnTo>
                  <a:pt x="2488406" y="1047750"/>
                </a:lnTo>
                <a:lnTo>
                  <a:pt x="2502694" y="1052512"/>
                </a:lnTo>
                <a:lnTo>
                  <a:pt x="2505075" y="1066800"/>
                </a:lnTo>
                <a:lnTo>
                  <a:pt x="2476500" y="1133475"/>
                </a:lnTo>
                <a:lnTo>
                  <a:pt x="2431256" y="1221581"/>
                </a:lnTo>
                <a:lnTo>
                  <a:pt x="2393156" y="1273968"/>
                </a:lnTo>
                <a:lnTo>
                  <a:pt x="2321719" y="1340643"/>
                </a:lnTo>
                <a:lnTo>
                  <a:pt x="2240756" y="1421606"/>
                </a:lnTo>
                <a:lnTo>
                  <a:pt x="2164556" y="1471612"/>
                </a:lnTo>
                <a:lnTo>
                  <a:pt x="2128838" y="1485900"/>
                </a:lnTo>
                <a:lnTo>
                  <a:pt x="2112169" y="1488281"/>
                </a:lnTo>
                <a:lnTo>
                  <a:pt x="2078831" y="1485900"/>
                </a:lnTo>
                <a:lnTo>
                  <a:pt x="2052638" y="1471612"/>
                </a:lnTo>
                <a:lnTo>
                  <a:pt x="2026444" y="1450181"/>
                </a:lnTo>
                <a:lnTo>
                  <a:pt x="1964531" y="1381125"/>
                </a:lnTo>
                <a:lnTo>
                  <a:pt x="1809750" y="1307306"/>
                </a:lnTo>
                <a:lnTo>
                  <a:pt x="1609725" y="1212056"/>
                </a:lnTo>
                <a:lnTo>
                  <a:pt x="1414463" y="11120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1660B24-CF3B-EA43-B3A4-B01D632710E1}"/>
              </a:ext>
            </a:extLst>
          </p:cNvPr>
          <p:cNvSpPr/>
          <p:nvPr/>
        </p:nvSpPr>
        <p:spPr>
          <a:xfrm rot="16200000">
            <a:off x="3740151" y="4719637"/>
            <a:ext cx="2081212" cy="423863"/>
          </a:xfrm>
          <a:custGeom>
            <a:avLst/>
            <a:gdLst>
              <a:gd name="connsiteX0" fmla="*/ 885825 w 2081212"/>
              <a:gd name="connsiteY0" fmla="*/ 404812 h 423862"/>
              <a:gd name="connsiteX1" fmla="*/ 342900 w 2081212"/>
              <a:gd name="connsiteY1" fmla="*/ 423862 h 423862"/>
              <a:gd name="connsiteX2" fmla="*/ 197643 w 2081212"/>
              <a:gd name="connsiteY2" fmla="*/ 423862 h 423862"/>
              <a:gd name="connsiteX3" fmla="*/ 130968 w 2081212"/>
              <a:gd name="connsiteY3" fmla="*/ 414337 h 423862"/>
              <a:gd name="connsiteX4" fmla="*/ 78581 w 2081212"/>
              <a:gd name="connsiteY4" fmla="*/ 407194 h 423862"/>
              <a:gd name="connsiteX5" fmla="*/ 54768 w 2081212"/>
              <a:gd name="connsiteY5" fmla="*/ 400050 h 423862"/>
              <a:gd name="connsiteX6" fmla="*/ 33337 w 2081212"/>
              <a:gd name="connsiteY6" fmla="*/ 390525 h 423862"/>
              <a:gd name="connsiteX7" fmla="*/ 9525 w 2081212"/>
              <a:gd name="connsiteY7" fmla="*/ 376237 h 423862"/>
              <a:gd name="connsiteX8" fmla="*/ 0 w 2081212"/>
              <a:gd name="connsiteY8" fmla="*/ 354806 h 423862"/>
              <a:gd name="connsiteX9" fmla="*/ 4762 w 2081212"/>
              <a:gd name="connsiteY9" fmla="*/ 321469 h 423862"/>
              <a:gd name="connsiteX10" fmla="*/ 21431 w 2081212"/>
              <a:gd name="connsiteY10" fmla="*/ 288131 h 423862"/>
              <a:gd name="connsiteX11" fmla="*/ 52387 w 2081212"/>
              <a:gd name="connsiteY11" fmla="*/ 250031 h 423862"/>
              <a:gd name="connsiteX12" fmla="*/ 90487 w 2081212"/>
              <a:gd name="connsiteY12" fmla="*/ 221456 h 423862"/>
              <a:gd name="connsiteX13" fmla="*/ 135731 w 2081212"/>
              <a:gd name="connsiteY13" fmla="*/ 200025 h 423862"/>
              <a:gd name="connsiteX14" fmla="*/ 178593 w 2081212"/>
              <a:gd name="connsiteY14" fmla="*/ 185737 h 423862"/>
              <a:gd name="connsiteX15" fmla="*/ 285750 w 2081212"/>
              <a:gd name="connsiteY15" fmla="*/ 176212 h 423862"/>
              <a:gd name="connsiteX16" fmla="*/ 497681 w 2081212"/>
              <a:gd name="connsiteY16" fmla="*/ 173831 h 423862"/>
              <a:gd name="connsiteX17" fmla="*/ 945356 w 2081212"/>
              <a:gd name="connsiteY17" fmla="*/ 166687 h 423862"/>
              <a:gd name="connsiteX18" fmla="*/ 1447800 w 2081212"/>
              <a:gd name="connsiteY18" fmla="*/ 157162 h 423862"/>
              <a:gd name="connsiteX19" fmla="*/ 1683543 w 2081212"/>
              <a:gd name="connsiteY19" fmla="*/ 152400 h 423862"/>
              <a:gd name="connsiteX20" fmla="*/ 1733550 w 2081212"/>
              <a:gd name="connsiteY20" fmla="*/ 142875 h 423862"/>
              <a:gd name="connsiteX21" fmla="*/ 1788318 w 2081212"/>
              <a:gd name="connsiteY21" fmla="*/ 130969 h 423862"/>
              <a:gd name="connsiteX22" fmla="*/ 1845468 w 2081212"/>
              <a:gd name="connsiteY22" fmla="*/ 111919 h 423862"/>
              <a:gd name="connsiteX23" fmla="*/ 1907381 w 2081212"/>
              <a:gd name="connsiteY23" fmla="*/ 83344 h 423862"/>
              <a:gd name="connsiteX24" fmla="*/ 1955006 w 2081212"/>
              <a:gd name="connsiteY24" fmla="*/ 54769 h 423862"/>
              <a:gd name="connsiteX25" fmla="*/ 2005012 w 2081212"/>
              <a:gd name="connsiteY25" fmla="*/ 23812 h 423862"/>
              <a:gd name="connsiteX26" fmla="*/ 2035968 w 2081212"/>
              <a:gd name="connsiteY26" fmla="*/ 4762 h 423862"/>
              <a:gd name="connsiteX27" fmla="*/ 2059781 w 2081212"/>
              <a:gd name="connsiteY27" fmla="*/ 0 h 423862"/>
              <a:gd name="connsiteX28" fmla="*/ 2069306 w 2081212"/>
              <a:gd name="connsiteY28" fmla="*/ 0 h 423862"/>
              <a:gd name="connsiteX29" fmla="*/ 2076450 w 2081212"/>
              <a:gd name="connsiteY29" fmla="*/ 2381 h 423862"/>
              <a:gd name="connsiteX30" fmla="*/ 2081212 w 2081212"/>
              <a:gd name="connsiteY30" fmla="*/ 16669 h 423862"/>
              <a:gd name="connsiteX31" fmla="*/ 2071687 w 2081212"/>
              <a:gd name="connsiteY31" fmla="*/ 52387 h 423862"/>
              <a:gd name="connsiteX32" fmla="*/ 2021681 w 2081212"/>
              <a:gd name="connsiteY32" fmla="*/ 176212 h 423862"/>
              <a:gd name="connsiteX33" fmla="*/ 1964531 w 2081212"/>
              <a:gd name="connsiteY33" fmla="*/ 273844 h 423862"/>
              <a:gd name="connsiteX34" fmla="*/ 1864518 w 2081212"/>
              <a:gd name="connsiteY34" fmla="*/ 409575 h 423862"/>
              <a:gd name="connsiteX35" fmla="*/ 1747837 w 2081212"/>
              <a:gd name="connsiteY35" fmla="*/ 400050 h 423862"/>
              <a:gd name="connsiteX36" fmla="*/ 1357312 w 2081212"/>
              <a:gd name="connsiteY36" fmla="*/ 400050 h 423862"/>
              <a:gd name="connsiteX37" fmla="*/ 1188243 w 2081212"/>
              <a:gd name="connsiteY37" fmla="*/ 397669 h 423862"/>
              <a:gd name="connsiteX38" fmla="*/ 885825 w 2081212"/>
              <a:gd name="connsiteY38" fmla="*/ 404812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81212" h="423862">
                <a:moveTo>
                  <a:pt x="885825" y="404812"/>
                </a:moveTo>
                <a:lnTo>
                  <a:pt x="342900" y="423862"/>
                </a:lnTo>
                <a:lnTo>
                  <a:pt x="197643" y="423862"/>
                </a:lnTo>
                <a:lnTo>
                  <a:pt x="130968" y="414337"/>
                </a:lnTo>
                <a:lnTo>
                  <a:pt x="78581" y="407194"/>
                </a:lnTo>
                <a:lnTo>
                  <a:pt x="54768" y="400050"/>
                </a:lnTo>
                <a:lnTo>
                  <a:pt x="33337" y="390525"/>
                </a:lnTo>
                <a:lnTo>
                  <a:pt x="9525" y="376237"/>
                </a:lnTo>
                <a:lnTo>
                  <a:pt x="0" y="354806"/>
                </a:lnTo>
                <a:lnTo>
                  <a:pt x="4762" y="321469"/>
                </a:lnTo>
                <a:lnTo>
                  <a:pt x="21431" y="288131"/>
                </a:lnTo>
                <a:lnTo>
                  <a:pt x="52387" y="250031"/>
                </a:lnTo>
                <a:lnTo>
                  <a:pt x="90487" y="221456"/>
                </a:lnTo>
                <a:lnTo>
                  <a:pt x="135731" y="200025"/>
                </a:lnTo>
                <a:lnTo>
                  <a:pt x="178593" y="185737"/>
                </a:lnTo>
                <a:lnTo>
                  <a:pt x="285750" y="176212"/>
                </a:lnTo>
                <a:lnTo>
                  <a:pt x="497681" y="173831"/>
                </a:lnTo>
                <a:lnTo>
                  <a:pt x="945356" y="166687"/>
                </a:lnTo>
                <a:lnTo>
                  <a:pt x="1447800" y="157162"/>
                </a:lnTo>
                <a:lnTo>
                  <a:pt x="1683543" y="152400"/>
                </a:lnTo>
                <a:lnTo>
                  <a:pt x="1733550" y="142875"/>
                </a:lnTo>
                <a:lnTo>
                  <a:pt x="1788318" y="130969"/>
                </a:lnTo>
                <a:lnTo>
                  <a:pt x="1845468" y="111919"/>
                </a:lnTo>
                <a:lnTo>
                  <a:pt x="1907381" y="83344"/>
                </a:lnTo>
                <a:lnTo>
                  <a:pt x="1955006" y="54769"/>
                </a:lnTo>
                <a:lnTo>
                  <a:pt x="2005012" y="23812"/>
                </a:lnTo>
                <a:lnTo>
                  <a:pt x="2035968" y="4762"/>
                </a:lnTo>
                <a:lnTo>
                  <a:pt x="2059781" y="0"/>
                </a:lnTo>
                <a:lnTo>
                  <a:pt x="2069306" y="0"/>
                </a:lnTo>
                <a:lnTo>
                  <a:pt x="2076450" y="2381"/>
                </a:lnTo>
                <a:lnTo>
                  <a:pt x="2081212" y="16669"/>
                </a:lnTo>
                <a:lnTo>
                  <a:pt x="2071687" y="52387"/>
                </a:lnTo>
                <a:lnTo>
                  <a:pt x="2021681" y="176212"/>
                </a:lnTo>
                <a:lnTo>
                  <a:pt x="1964531" y="273844"/>
                </a:lnTo>
                <a:lnTo>
                  <a:pt x="1864518" y="409575"/>
                </a:lnTo>
                <a:lnTo>
                  <a:pt x="1747837" y="400050"/>
                </a:lnTo>
                <a:lnTo>
                  <a:pt x="1357312" y="400050"/>
                </a:lnTo>
                <a:lnTo>
                  <a:pt x="1188243" y="397669"/>
                </a:lnTo>
                <a:lnTo>
                  <a:pt x="885825" y="404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6EF30A-9E6D-4B43-A4C8-A4B00BAA70D3}"/>
              </a:ext>
            </a:extLst>
          </p:cNvPr>
          <p:cNvSpPr/>
          <p:nvPr/>
        </p:nvSpPr>
        <p:spPr>
          <a:xfrm rot="16200000">
            <a:off x="1998663" y="4237038"/>
            <a:ext cx="2990850" cy="355600"/>
          </a:xfrm>
          <a:custGeom>
            <a:avLst/>
            <a:gdLst>
              <a:gd name="connsiteX0" fmla="*/ 1254579 w 2990850"/>
              <a:gd name="connsiteY0" fmla="*/ 318408 h 356508"/>
              <a:gd name="connsiteX1" fmla="*/ 713014 w 2990850"/>
              <a:gd name="connsiteY1" fmla="*/ 302079 h 356508"/>
              <a:gd name="connsiteX2" fmla="*/ 391886 w 2990850"/>
              <a:gd name="connsiteY2" fmla="*/ 293915 h 356508"/>
              <a:gd name="connsiteX3" fmla="*/ 244929 w 2990850"/>
              <a:gd name="connsiteY3" fmla="*/ 288472 h 356508"/>
              <a:gd name="connsiteX4" fmla="*/ 190500 w 2990850"/>
              <a:gd name="connsiteY4" fmla="*/ 283029 h 356508"/>
              <a:gd name="connsiteX5" fmla="*/ 133350 w 2990850"/>
              <a:gd name="connsiteY5" fmla="*/ 272143 h 356508"/>
              <a:gd name="connsiteX6" fmla="*/ 78921 w 2990850"/>
              <a:gd name="connsiteY6" fmla="*/ 261258 h 356508"/>
              <a:gd name="connsiteX7" fmla="*/ 32657 w 2990850"/>
              <a:gd name="connsiteY7" fmla="*/ 242208 h 356508"/>
              <a:gd name="connsiteX8" fmla="*/ 8164 w 2990850"/>
              <a:gd name="connsiteY8" fmla="*/ 220436 h 356508"/>
              <a:gd name="connsiteX9" fmla="*/ 0 w 2990850"/>
              <a:gd name="connsiteY9" fmla="*/ 201386 h 356508"/>
              <a:gd name="connsiteX10" fmla="*/ 0 w 2990850"/>
              <a:gd name="connsiteY10" fmla="*/ 168729 h 356508"/>
              <a:gd name="connsiteX11" fmla="*/ 10886 w 2990850"/>
              <a:gd name="connsiteY11" fmla="*/ 144236 h 356508"/>
              <a:gd name="connsiteX12" fmla="*/ 38100 w 2990850"/>
              <a:gd name="connsiteY12" fmla="*/ 117022 h 356508"/>
              <a:gd name="connsiteX13" fmla="*/ 73479 w 2990850"/>
              <a:gd name="connsiteY13" fmla="*/ 95250 h 356508"/>
              <a:gd name="connsiteX14" fmla="*/ 127907 w 2990850"/>
              <a:gd name="connsiteY14" fmla="*/ 68036 h 356508"/>
              <a:gd name="connsiteX15" fmla="*/ 176893 w 2990850"/>
              <a:gd name="connsiteY15" fmla="*/ 48986 h 356508"/>
              <a:gd name="connsiteX16" fmla="*/ 242207 w 2990850"/>
              <a:gd name="connsiteY16" fmla="*/ 27215 h 356508"/>
              <a:gd name="connsiteX17" fmla="*/ 329293 w 2990850"/>
              <a:gd name="connsiteY17" fmla="*/ 8165 h 356508"/>
              <a:gd name="connsiteX18" fmla="*/ 400050 w 2990850"/>
              <a:gd name="connsiteY18" fmla="*/ 0 h 356508"/>
              <a:gd name="connsiteX19" fmla="*/ 438150 w 2990850"/>
              <a:gd name="connsiteY19" fmla="*/ 10886 h 356508"/>
              <a:gd name="connsiteX20" fmla="*/ 500743 w 2990850"/>
              <a:gd name="connsiteY20" fmla="*/ 27215 h 356508"/>
              <a:gd name="connsiteX21" fmla="*/ 625929 w 2990850"/>
              <a:gd name="connsiteY21" fmla="*/ 48986 h 356508"/>
              <a:gd name="connsiteX22" fmla="*/ 827314 w 2990850"/>
              <a:gd name="connsiteY22" fmla="*/ 73479 h 356508"/>
              <a:gd name="connsiteX23" fmla="*/ 1025979 w 2990850"/>
              <a:gd name="connsiteY23" fmla="*/ 95250 h 356508"/>
              <a:gd name="connsiteX24" fmla="*/ 1382486 w 2990850"/>
              <a:gd name="connsiteY24" fmla="*/ 122465 h 356508"/>
              <a:gd name="connsiteX25" fmla="*/ 1828800 w 2990850"/>
              <a:gd name="connsiteY25" fmla="*/ 146958 h 356508"/>
              <a:gd name="connsiteX26" fmla="*/ 2207079 w 2990850"/>
              <a:gd name="connsiteY26" fmla="*/ 166008 h 356508"/>
              <a:gd name="connsiteX27" fmla="*/ 2549979 w 2990850"/>
              <a:gd name="connsiteY27" fmla="*/ 179615 h 356508"/>
              <a:gd name="connsiteX28" fmla="*/ 2637064 w 2990850"/>
              <a:gd name="connsiteY28" fmla="*/ 179615 h 356508"/>
              <a:gd name="connsiteX29" fmla="*/ 2710543 w 2990850"/>
              <a:gd name="connsiteY29" fmla="*/ 171450 h 356508"/>
              <a:gd name="connsiteX30" fmla="*/ 2764971 w 2990850"/>
              <a:gd name="connsiteY30" fmla="*/ 163286 h 356508"/>
              <a:gd name="connsiteX31" fmla="*/ 2930979 w 2990850"/>
              <a:gd name="connsiteY31" fmla="*/ 108858 h 356508"/>
              <a:gd name="connsiteX32" fmla="*/ 2990850 w 2990850"/>
              <a:gd name="connsiteY32" fmla="*/ 157843 h 356508"/>
              <a:gd name="connsiteX33" fmla="*/ 2917371 w 2990850"/>
              <a:gd name="connsiteY33" fmla="*/ 220436 h 356508"/>
              <a:gd name="connsiteX34" fmla="*/ 2871107 w 2990850"/>
              <a:gd name="connsiteY34" fmla="*/ 255815 h 356508"/>
              <a:gd name="connsiteX35" fmla="*/ 2816679 w 2990850"/>
              <a:gd name="connsiteY35" fmla="*/ 291193 h 356508"/>
              <a:gd name="connsiteX36" fmla="*/ 2748643 w 2990850"/>
              <a:gd name="connsiteY36" fmla="*/ 329293 h 356508"/>
              <a:gd name="connsiteX37" fmla="*/ 2699657 w 2990850"/>
              <a:gd name="connsiteY37" fmla="*/ 348343 h 356508"/>
              <a:gd name="connsiteX38" fmla="*/ 2653393 w 2990850"/>
              <a:gd name="connsiteY38" fmla="*/ 356508 h 356508"/>
              <a:gd name="connsiteX39" fmla="*/ 2305050 w 2990850"/>
              <a:gd name="connsiteY39" fmla="*/ 348343 h 356508"/>
              <a:gd name="connsiteX40" fmla="*/ 1934936 w 2990850"/>
              <a:gd name="connsiteY40" fmla="*/ 334736 h 356508"/>
              <a:gd name="connsiteX41" fmla="*/ 1254579 w 2990850"/>
              <a:gd name="connsiteY41" fmla="*/ 318408 h 356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90850" h="356508">
                <a:moveTo>
                  <a:pt x="1254579" y="318408"/>
                </a:moveTo>
                <a:lnTo>
                  <a:pt x="713014" y="302079"/>
                </a:lnTo>
                <a:lnTo>
                  <a:pt x="391886" y="293915"/>
                </a:lnTo>
                <a:lnTo>
                  <a:pt x="244929" y="288472"/>
                </a:lnTo>
                <a:lnTo>
                  <a:pt x="190500" y="283029"/>
                </a:lnTo>
                <a:lnTo>
                  <a:pt x="133350" y="272143"/>
                </a:lnTo>
                <a:lnTo>
                  <a:pt x="78921" y="261258"/>
                </a:lnTo>
                <a:lnTo>
                  <a:pt x="32657" y="242208"/>
                </a:lnTo>
                <a:lnTo>
                  <a:pt x="8164" y="220436"/>
                </a:lnTo>
                <a:lnTo>
                  <a:pt x="0" y="201386"/>
                </a:lnTo>
                <a:lnTo>
                  <a:pt x="0" y="168729"/>
                </a:lnTo>
                <a:lnTo>
                  <a:pt x="10886" y="144236"/>
                </a:lnTo>
                <a:lnTo>
                  <a:pt x="38100" y="117022"/>
                </a:lnTo>
                <a:lnTo>
                  <a:pt x="73479" y="95250"/>
                </a:lnTo>
                <a:lnTo>
                  <a:pt x="127907" y="68036"/>
                </a:lnTo>
                <a:lnTo>
                  <a:pt x="176893" y="48986"/>
                </a:lnTo>
                <a:lnTo>
                  <a:pt x="242207" y="27215"/>
                </a:lnTo>
                <a:lnTo>
                  <a:pt x="329293" y="8165"/>
                </a:lnTo>
                <a:lnTo>
                  <a:pt x="400050" y="0"/>
                </a:lnTo>
                <a:lnTo>
                  <a:pt x="438150" y="10886"/>
                </a:lnTo>
                <a:lnTo>
                  <a:pt x="500743" y="27215"/>
                </a:lnTo>
                <a:lnTo>
                  <a:pt x="625929" y="48986"/>
                </a:lnTo>
                <a:lnTo>
                  <a:pt x="827314" y="73479"/>
                </a:lnTo>
                <a:lnTo>
                  <a:pt x="1025979" y="95250"/>
                </a:lnTo>
                <a:lnTo>
                  <a:pt x="1382486" y="122465"/>
                </a:lnTo>
                <a:lnTo>
                  <a:pt x="1828800" y="146958"/>
                </a:lnTo>
                <a:lnTo>
                  <a:pt x="2207079" y="166008"/>
                </a:lnTo>
                <a:lnTo>
                  <a:pt x="2549979" y="179615"/>
                </a:lnTo>
                <a:lnTo>
                  <a:pt x="2637064" y="179615"/>
                </a:lnTo>
                <a:lnTo>
                  <a:pt x="2710543" y="171450"/>
                </a:lnTo>
                <a:lnTo>
                  <a:pt x="2764971" y="163286"/>
                </a:lnTo>
                <a:lnTo>
                  <a:pt x="2930979" y="108858"/>
                </a:lnTo>
                <a:lnTo>
                  <a:pt x="2990850" y="157843"/>
                </a:lnTo>
                <a:lnTo>
                  <a:pt x="2917371" y="220436"/>
                </a:lnTo>
                <a:lnTo>
                  <a:pt x="2871107" y="255815"/>
                </a:lnTo>
                <a:lnTo>
                  <a:pt x="2816679" y="291193"/>
                </a:lnTo>
                <a:lnTo>
                  <a:pt x="2748643" y="329293"/>
                </a:lnTo>
                <a:lnTo>
                  <a:pt x="2699657" y="348343"/>
                </a:lnTo>
                <a:lnTo>
                  <a:pt x="2653393" y="356508"/>
                </a:lnTo>
                <a:lnTo>
                  <a:pt x="2305050" y="348343"/>
                </a:lnTo>
                <a:lnTo>
                  <a:pt x="1934936" y="334736"/>
                </a:lnTo>
                <a:lnTo>
                  <a:pt x="1254579" y="3184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8EE7B4A-D0A3-704D-B80B-9053842389A2}"/>
              </a:ext>
            </a:extLst>
          </p:cNvPr>
          <p:cNvSpPr/>
          <p:nvPr/>
        </p:nvSpPr>
        <p:spPr>
          <a:xfrm rot="16200000">
            <a:off x="4169569" y="2324894"/>
            <a:ext cx="1733550" cy="465138"/>
          </a:xfrm>
          <a:custGeom>
            <a:avLst/>
            <a:gdLst>
              <a:gd name="connsiteX0" fmla="*/ 531019 w 1733550"/>
              <a:gd name="connsiteY0" fmla="*/ 431006 h 464343"/>
              <a:gd name="connsiteX1" fmla="*/ 35719 w 1733550"/>
              <a:gd name="connsiteY1" fmla="*/ 433387 h 464343"/>
              <a:gd name="connsiteX2" fmla="*/ 0 w 1733550"/>
              <a:gd name="connsiteY2" fmla="*/ 235743 h 464343"/>
              <a:gd name="connsiteX3" fmla="*/ 711994 w 1733550"/>
              <a:gd name="connsiteY3" fmla="*/ 211931 h 464343"/>
              <a:gd name="connsiteX4" fmla="*/ 907256 w 1733550"/>
              <a:gd name="connsiteY4" fmla="*/ 211931 h 464343"/>
              <a:gd name="connsiteX5" fmla="*/ 1226344 w 1733550"/>
              <a:gd name="connsiteY5" fmla="*/ 192881 h 464343"/>
              <a:gd name="connsiteX6" fmla="*/ 1395413 w 1733550"/>
              <a:gd name="connsiteY6" fmla="*/ 188118 h 464343"/>
              <a:gd name="connsiteX7" fmla="*/ 1457325 w 1733550"/>
              <a:gd name="connsiteY7" fmla="*/ 178593 h 464343"/>
              <a:gd name="connsiteX8" fmla="*/ 1493044 w 1733550"/>
              <a:gd name="connsiteY8" fmla="*/ 166687 h 464343"/>
              <a:gd name="connsiteX9" fmla="*/ 1540669 w 1733550"/>
              <a:gd name="connsiteY9" fmla="*/ 145256 h 464343"/>
              <a:gd name="connsiteX10" fmla="*/ 1578769 w 1733550"/>
              <a:gd name="connsiteY10" fmla="*/ 119062 h 464343"/>
              <a:gd name="connsiteX11" fmla="*/ 1624013 w 1733550"/>
              <a:gd name="connsiteY11" fmla="*/ 76200 h 464343"/>
              <a:gd name="connsiteX12" fmla="*/ 1671638 w 1733550"/>
              <a:gd name="connsiteY12" fmla="*/ 28575 h 464343"/>
              <a:gd name="connsiteX13" fmla="*/ 1690688 w 1733550"/>
              <a:gd name="connsiteY13" fmla="*/ 11906 h 464343"/>
              <a:gd name="connsiteX14" fmla="*/ 1709738 w 1733550"/>
              <a:gd name="connsiteY14" fmla="*/ 0 h 464343"/>
              <a:gd name="connsiteX15" fmla="*/ 1724025 w 1733550"/>
              <a:gd name="connsiteY15" fmla="*/ 2381 h 464343"/>
              <a:gd name="connsiteX16" fmla="*/ 1733550 w 1733550"/>
              <a:gd name="connsiteY16" fmla="*/ 19050 h 464343"/>
              <a:gd name="connsiteX17" fmla="*/ 1733550 w 1733550"/>
              <a:gd name="connsiteY17" fmla="*/ 59531 h 464343"/>
              <a:gd name="connsiteX18" fmla="*/ 1724025 w 1733550"/>
              <a:gd name="connsiteY18" fmla="*/ 121443 h 464343"/>
              <a:gd name="connsiteX19" fmla="*/ 1697831 w 1733550"/>
              <a:gd name="connsiteY19" fmla="*/ 190500 h 464343"/>
              <a:gd name="connsiteX20" fmla="*/ 1676400 w 1733550"/>
              <a:gd name="connsiteY20" fmla="*/ 245268 h 464343"/>
              <a:gd name="connsiteX21" fmla="*/ 1643063 w 1733550"/>
              <a:gd name="connsiteY21" fmla="*/ 300037 h 464343"/>
              <a:gd name="connsiteX22" fmla="*/ 1604963 w 1733550"/>
              <a:gd name="connsiteY22" fmla="*/ 352425 h 464343"/>
              <a:gd name="connsiteX23" fmla="*/ 1569244 w 1733550"/>
              <a:gd name="connsiteY23" fmla="*/ 392906 h 464343"/>
              <a:gd name="connsiteX24" fmla="*/ 1531144 w 1733550"/>
              <a:gd name="connsiteY24" fmla="*/ 426243 h 464343"/>
              <a:gd name="connsiteX25" fmla="*/ 1497806 w 1733550"/>
              <a:gd name="connsiteY25" fmla="*/ 447675 h 464343"/>
              <a:gd name="connsiteX26" fmla="*/ 1471613 w 1733550"/>
              <a:gd name="connsiteY26" fmla="*/ 459581 h 464343"/>
              <a:gd name="connsiteX27" fmla="*/ 1445419 w 1733550"/>
              <a:gd name="connsiteY27" fmla="*/ 464343 h 464343"/>
              <a:gd name="connsiteX28" fmla="*/ 1416844 w 1733550"/>
              <a:gd name="connsiteY28" fmla="*/ 457200 h 464343"/>
              <a:gd name="connsiteX29" fmla="*/ 1371600 w 1733550"/>
              <a:gd name="connsiteY29" fmla="*/ 445293 h 464343"/>
              <a:gd name="connsiteX30" fmla="*/ 1307306 w 1733550"/>
              <a:gd name="connsiteY30" fmla="*/ 433387 h 464343"/>
              <a:gd name="connsiteX31" fmla="*/ 1162050 w 1733550"/>
              <a:gd name="connsiteY31" fmla="*/ 426243 h 464343"/>
              <a:gd name="connsiteX32" fmla="*/ 921544 w 1733550"/>
              <a:gd name="connsiteY32" fmla="*/ 431006 h 464343"/>
              <a:gd name="connsiteX33" fmla="*/ 757238 w 1733550"/>
              <a:gd name="connsiteY33" fmla="*/ 431006 h 464343"/>
              <a:gd name="connsiteX34" fmla="*/ 531019 w 1733550"/>
              <a:gd name="connsiteY34" fmla="*/ 431006 h 46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33550" h="464343">
                <a:moveTo>
                  <a:pt x="531019" y="431006"/>
                </a:moveTo>
                <a:lnTo>
                  <a:pt x="35719" y="433387"/>
                </a:lnTo>
                <a:lnTo>
                  <a:pt x="0" y="235743"/>
                </a:lnTo>
                <a:lnTo>
                  <a:pt x="711994" y="211931"/>
                </a:lnTo>
                <a:lnTo>
                  <a:pt x="907256" y="211931"/>
                </a:lnTo>
                <a:lnTo>
                  <a:pt x="1226344" y="192881"/>
                </a:lnTo>
                <a:lnTo>
                  <a:pt x="1395413" y="188118"/>
                </a:lnTo>
                <a:lnTo>
                  <a:pt x="1457325" y="178593"/>
                </a:lnTo>
                <a:lnTo>
                  <a:pt x="1493044" y="166687"/>
                </a:lnTo>
                <a:lnTo>
                  <a:pt x="1540669" y="145256"/>
                </a:lnTo>
                <a:lnTo>
                  <a:pt x="1578769" y="119062"/>
                </a:lnTo>
                <a:lnTo>
                  <a:pt x="1624013" y="76200"/>
                </a:lnTo>
                <a:lnTo>
                  <a:pt x="1671638" y="28575"/>
                </a:lnTo>
                <a:lnTo>
                  <a:pt x="1690688" y="11906"/>
                </a:lnTo>
                <a:lnTo>
                  <a:pt x="1709738" y="0"/>
                </a:lnTo>
                <a:lnTo>
                  <a:pt x="1724025" y="2381"/>
                </a:lnTo>
                <a:lnTo>
                  <a:pt x="1733550" y="19050"/>
                </a:lnTo>
                <a:lnTo>
                  <a:pt x="1733550" y="59531"/>
                </a:lnTo>
                <a:lnTo>
                  <a:pt x="1724025" y="121443"/>
                </a:lnTo>
                <a:lnTo>
                  <a:pt x="1697831" y="190500"/>
                </a:lnTo>
                <a:lnTo>
                  <a:pt x="1676400" y="245268"/>
                </a:lnTo>
                <a:lnTo>
                  <a:pt x="1643063" y="300037"/>
                </a:lnTo>
                <a:lnTo>
                  <a:pt x="1604963" y="352425"/>
                </a:lnTo>
                <a:lnTo>
                  <a:pt x="1569244" y="392906"/>
                </a:lnTo>
                <a:lnTo>
                  <a:pt x="1531144" y="426243"/>
                </a:lnTo>
                <a:lnTo>
                  <a:pt x="1497806" y="447675"/>
                </a:lnTo>
                <a:lnTo>
                  <a:pt x="1471613" y="459581"/>
                </a:lnTo>
                <a:lnTo>
                  <a:pt x="1445419" y="464343"/>
                </a:lnTo>
                <a:lnTo>
                  <a:pt x="1416844" y="457200"/>
                </a:lnTo>
                <a:lnTo>
                  <a:pt x="1371600" y="445293"/>
                </a:lnTo>
                <a:lnTo>
                  <a:pt x="1307306" y="433387"/>
                </a:lnTo>
                <a:lnTo>
                  <a:pt x="1162050" y="426243"/>
                </a:lnTo>
                <a:lnTo>
                  <a:pt x="921544" y="431006"/>
                </a:lnTo>
                <a:lnTo>
                  <a:pt x="757238" y="431006"/>
                </a:lnTo>
                <a:lnTo>
                  <a:pt x="531019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520276D-0907-E54C-B752-C29B0F786E8F}"/>
              </a:ext>
            </a:extLst>
          </p:cNvPr>
          <p:cNvSpPr/>
          <p:nvPr/>
        </p:nvSpPr>
        <p:spPr>
          <a:xfrm rot="16200000">
            <a:off x="5100637" y="2173288"/>
            <a:ext cx="1801813" cy="509588"/>
          </a:xfrm>
          <a:custGeom>
            <a:avLst/>
            <a:gdLst>
              <a:gd name="connsiteX0" fmla="*/ 578644 w 1802606"/>
              <a:gd name="connsiteY0" fmla="*/ 411956 h 509587"/>
              <a:gd name="connsiteX1" fmla="*/ 38100 w 1802606"/>
              <a:gd name="connsiteY1" fmla="*/ 381000 h 509587"/>
              <a:gd name="connsiteX2" fmla="*/ 0 w 1802606"/>
              <a:gd name="connsiteY2" fmla="*/ 157162 h 509587"/>
              <a:gd name="connsiteX3" fmla="*/ 461963 w 1802606"/>
              <a:gd name="connsiteY3" fmla="*/ 171450 h 509587"/>
              <a:gd name="connsiteX4" fmla="*/ 750094 w 1802606"/>
              <a:gd name="connsiteY4" fmla="*/ 183356 h 509587"/>
              <a:gd name="connsiteX5" fmla="*/ 928688 w 1802606"/>
              <a:gd name="connsiteY5" fmla="*/ 183356 h 509587"/>
              <a:gd name="connsiteX6" fmla="*/ 1214438 w 1802606"/>
              <a:gd name="connsiteY6" fmla="*/ 195262 h 509587"/>
              <a:gd name="connsiteX7" fmla="*/ 1443038 w 1802606"/>
              <a:gd name="connsiteY7" fmla="*/ 202406 h 509587"/>
              <a:gd name="connsiteX8" fmla="*/ 1483519 w 1802606"/>
              <a:gd name="connsiteY8" fmla="*/ 200025 h 509587"/>
              <a:gd name="connsiteX9" fmla="*/ 1516856 w 1802606"/>
              <a:gd name="connsiteY9" fmla="*/ 190500 h 509587"/>
              <a:gd name="connsiteX10" fmla="*/ 1554956 w 1802606"/>
              <a:gd name="connsiteY10" fmla="*/ 176212 h 509587"/>
              <a:gd name="connsiteX11" fmla="*/ 1609725 w 1802606"/>
              <a:gd name="connsiteY11" fmla="*/ 142875 h 509587"/>
              <a:gd name="connsiteX12" fmla="*/ 1666875 w 1802606"/>
              <a:gd name="connsiteY12" fmla="*/ 104775 h 509587"/>
              <a:gd name="connsiteX13" fmla="*/ 1714500 w 1802606"/>
              <a:gd name="connsiteY13" fmla="*/ 61912 h 509587"/>
              <a:gd name="connsiteX14" fmla="*/ 1752600 w 1802606"/>
              <a:gd name="connsiteY14" fmla="*/ 26193 h 509587"/>
              <a:gd name="connsiteX15" fmla="*/ 1774031 w 1802606"/>
              <a:gd name="connsiteY15" fmla="*/ 7143 h 509587"/>
              <a:gd name="connsiteX16" fmla="*/ 1788319 w 1802606"/>
              <a:gd name="connsiteY16" fmla="*/ 0 h 509587"/>
              <a:gd name="connsiteX17" fmla="*/ 1802606 w 1802606"/>
              <a:gd name="connsiteY17" fmla="*/ 7143 h 509587"/>
              <a:gd name="connsiteX18" fmla="*/ 1802606 w 1802606"/>
              <a:gd name="connsiteY18" fmla="*/ 30956 h 509587"/>
              <a:gd name="connsiteX19" fmla="*/ 1783556 w 1802606"/>
              <a:gd name="connsiteY19" fmla="*/ 111918 h 509587"/>
              <a:gd name="connsiteX20" fmla="*/ 1754981 w 1802606"/>
              <a:gd name="connsiteY20" fmla="*/ 202406 h 509587"/>
              <a:gd name="connsiteX21" fmla="*/ 1724025 w 1802606"/>
              <a:gd name="connsiteY21" fmla="*/ 288131 h 509587"/>
              <a:gd name="connsiteX22" fmla="*/ 1700213 w 1802606"/>
              <a:gd name="connsiteY22" fmla="*/ 340518 h 509587"/>
              <a:gd name="connsiteX23" fmla="*/ 1669256 w 1802606"/>
              <a:gd name="connsiteY23" fmla="*/ 388143 h 509587"/>
              <a:gd name="connsiteX24" fmla="*/ 1621631 w 1802606"/>
              <a:gd name="connsiteY24" fmla="*/ 450056 h 509587"/>
              <a:gd name="connsiteX25" fmla="*/ 1583531 w 1802606"/>
              <a:gd name="connsiteY25" fmla="*/ 483393 h 509587"/>
              <a:gd name="connsiteX26" fmla="*/ 1545431 w 1802606"/>
              <a:gd name="connsiteY26" fmla="*/ 502443 h 509587"/>
              <a:gd name="connsiteX27" fmla="*/ 1524000 w 1802606"/>
              <a:gd name="connsiteY27" fmla="*/ 509587 h 509587"/>
              <a:gd name="connsiteX28" fmla="*/ 1488281 w 1802606"/>
              <a:gd name="connsiteY28" fmla="*/ 507206 h 509587"/>
              <a:gd name="connsiteX29" fmla="*/ 1454944 w 1802606"/>
              <a:gd name="connsiteY29" fmla="*/ 492918 h 509587"/>
              <a:gd name="connsiteX30" fmla="*/ 1414463 w 1802606"/>
              <a:gd name="connsiteY30" fmla="*/ 473868 h 509587"/>
              <a:gd name="connsiteX31" fmla="*/ 1364456 w 1802606"/>
              <a:gd name="connsiteY31" fmla="*/ 459581 h 509587"/>
              <a:gd name="connsiteX32" fmla="*/ 1297781 w 1802606"/>
              <a:gd name="connsiteY32" fmla="*/ 447675 h 509587"/>
              <a:gd name="connsiteX33" fmla="*/ 947738 w 1802606"/>
              <a:gd name="connsiteY33" fmla="*/ 428625 h 509587"/>
              <a:gd name="connsiteX34" fmla="*/ 578644 w 1802606"/>
              <a:gd name="connsiteY34" fmla="*/ 41195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802606" h="509587">
                <a:moveTo>
                  <a:pt x="578644" y="411956"/>
                </a:moveTo>
                <a:lnTo>
                  <a:pt x="38100" y="381000"/>
                </a:lnTo>
                <a:lnTo>
                  <a:pt x="0" y="157162"/>
                </a:lnTo>
                <a:lnTo>
                  <a:pt x="461963" y="171450"/>
                </a:lnTo>
                <a:lnTo>
                  <a:pt x="750094" y="183356"/>
                </a:lnTo>
                <a:lnTo>
                  <a:pt x="928688" y="183356"/>
                </a:lnTo>
                <a:lnTo>
                  <a:pt x="1214438" y="195262"/>
                </a:lnTo>
                <a:lnTo>
                  <a:pt x="1443038" y="202406"/>
                </a:lnTo>
                <a:lnTo>
                  <a:pt x="1483519" y="200025"/>
                </a:lnTo>
                <a:lnTo>
                  <a:pt x="1516856" y="190500"/>
                </a:lnTo>
                <a:lnTo>
                  <a:pt x="1554956" y="176212"/>
                </a:lnTo>
                <a:lnTo>
                  <a:pt x="1609725" y="142875"/>
                </a:lnTo>
                <a:lnTo>
                  <a:pt x="1666875" y="104775"/>
                </a:lnTo>
                <a:lnTo>
                  <a:pt x="1714500" y="61912"/>
                </a:lnTo>
                <a:lnTo>
                  <a:pt x="1752600" y="26193"/>
                </a:lnTo>
                <a:lnTo>
                  <a:pt x="1774031" y="7143"/>
                </a:lnTo>
                <a:lnTo>
                  <a:pt x="1788319" y="0"/>
                </a:lnTo>
                <a:lnTo>
                  <a:pt x="1802606" y="7143"/>
                </a:lnTo>
                <a:lnTo>
                  <a:pt x="1802606" y="30956"/>
                </a:lnTo>
                <a:lnTo>
                  <a:pt x="1783556" y="111918"/>
                </a:lnTo>
                <a:lnTo>
                  <a:pt x="1754981" y="202406"/>
                </a:lnTo>
                <a:lnTo>
                  <a:pt x="1724025" y="288131"/>
                </a:lnTo>
                <a:lnTo>
                  <a:pt x="1700213" y="340518"/>
                </a:lnTo>
                <a:lnTo>
                  <a:pt x="1669256" y="388143"/>
                </a:lnTo>
                <a:lnTo>
                  <a:pt x="1621631" y="450056"/>
                </a:lnTo>
                <a:lnTo>
                  <a:pt x="1583531" y="483393"/>
                </a:lnTo>
                <a:lnTo>
                  <a:pt x="1545431" y="502443"/>
                </a:lnTo>
                <a:lnTo>
                  <a:pt x="1524000" y="509587"/>
                </a:lnTo>
                <a:lnTo>
                  <a:pt x="1488281" y="507206"/>
                </a:lnTo>
                <a:lnTo>
                  <a:pt x="1454944" y="492918"/>
                </a:lnTo>
                <a:lnTo>
                  <a:pt x="1414463" y="473868"/>
                </a:lnTo>
                <a:lnTo>
                  <a:pt x="1364456" y="459581"/>
                </a:lnTo>
                <a:lnTo>
                  <a:pt x="1297781" y="447675"/>
                </a:lnTo>
                <a:lnTo>
                  <a:pt x="947738" y="428625"/>
                </a:lnTo>
                <a:lnTo>
                  <a:pt x="578644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AED2826-0518-C040-83F1-3B9631E0FCC3}"/>
              </a:ext>
            </a:extLst>
          </p:cNvPr>
          <p:cNvSpPr/>
          <p:nvPr/>
        </p:nvSpPr>
        <p:spPr>
          <a:xfrm>
            <a:off x="3970338" y="3138488"/>
            <a:ext cx="3246437" cy="496887"/>
          </a:xfrm>
          <a:custGeom>
            <a:avLst/>
            <a:gdLst>
              <a:gd name="connsiteX0" fmla="*/ 1692729 w 3246665"/>
              <a:gd name="connsiteY0" fmla="*/ 334736 h 498022"/>
              <a:gd name="connsiteX1" fmla="*/ 1115786 w 3246665"/>
              <a:gd name="connsiteY1" fmla="*/ 405493 h 498022"/>
              <a:gd name="connsiteX2" fmla="*/ 859972 w 3246665"/>
              <a:gd name="connsiteY2" fmla="*/ 440872 h 498022"/>
              <a:gd name="connsiteX3" fmla="*/ 574222 w 3246665"/>
              <a:gd name="connsiteY3" fmla="*/ 478972 h 498022"/>
              <a:gd name="connsiteX4" fmla="*/ 484415 w 3246665"/>
              <a:gd name="connsiteY4" fmla="*/ 495300 h 498022"/>
              <a:gd name="connsiteX5" fmla="*/ 413657 w 3246665"/>
              <a:gd name="connsiteY5" fmla="*/ 498022 h 498022"/>
              <a:gd name="connsiteX6" fmla="*/ 351065 w 3246665"/>
              <a:gd name="connsiteY6" fmla="*/ 492579 h 498022"/>
              <a:gd name="connsiteX7" fmla="*/ 296636 w 3246665"/>
              <a:gd name="connsiteY7" fmla="*/ 476250 h 498022"/>
              <a:gd name="connsiteX8" fmla="*/ 255815 w 3246665"/>
              <a:gd name="connsiteY8" fmla="*/ 459922 h 498022"/>
              <a:gd name="connsiteX9" fmla="*/ 187779 w 3246665"/>
              <a:gd name="connsiteY9" fmla="*/ 424543 h 498022"/>
              <a:gd name="connsiteX10" fmla="*/ 111579 w 3246665"/>
              <a:gd name="connsiteY10" fmla="*/ 370114 h 498022"/>
              <a:gd name="connsiteX11" fmla="*/ 62593 w 3246665"/>
              <a:gd name="connsiteY11" fmla="*/ 326572 h 498022"/>
              <a:gd name="connsiteX12" fmla="*/ 19050 w 3246665"/>
              <a:gd name="connsiteY12" fmla="*/ 283029 h 498022"/>
              <a:gd name="connsiteX13" fmla="*/ 2722 w 3246665"/>
              <a:gd name="connsiteY13" fmla="*/ 261257 h 498022"/>
              <a:gd name="connsiteX14" fmla="*/ 0 w 3246665"/>
              <a:gd name="connsiteY14" fmla="*/ 242207 h 498022"/>
              <a:gd name="connsiteX15" fmla="*/ 2722 w 3246665"/>
              <a:gd name="connsiteY15" fmla="*/ 220436 h 498022"/>
              <a:gd name="connsiteX16" fmla="*/ 13607 w 3246665"/>
              <a:gd name="connsiteY16" fmla="*/ 212272 h 498022"/>
              <a:gd name="connsiteX17" fmla="*/ 43543 w 3246665"/>
              <a:gd name="connsiteY17" fmla="*/ 214993 h 498022"/>
              <a:gd name="connsiteX18" fmla="*/ 108857 w 3246665"/>
              <a:gd name="connsiteY18" fmla="*/ 242207 h 498022"/>
              <a:gd name="connsiteX19" fmla="*/ 193222 w 3246665"/>
              <a:gd name="connsiteY19" fmla="*/ 266700 h 498022"/>
              <a:gd name="connsiteX20" fmla="*/ 277586 w 3246665"/>
              <a:gd name="connsiteY20" fmla="*/ 288472 h 498022"/>
              <a:gd name="connsiteX21" fmla="*/ 345622 w 3246665"/>
              <a:gd name="connsiteY21" fmla="*/ 293914 h 498022"/>
              <a:gd name="connsiteX22" fmla="*/ 465365 w 3246665"/>
              <a:gd name="connsiteY22" fmla="*/ 285750 h 498022"/>
              <a:gd name="connsiteX23" fmla="*/ 702129 w 3246665"/>
              <a:gd name="connsiteY23" fmla="*/ 269422 h 498022"/>
              <a:gd name="connsiteX24" fmla="*/ 1066800 w 3246665"/>
              <a:gd name="connsiteY24" fmla="*/ 225879 h 498022"/>
              <a:gd name="connsiteX25" fmla="*/ 1276350 w 3246665"/>
              <a:gd name="connsiteY25" fmla="*/ 201386 h 498022"/>
              <a:gd name="connsiteX26" fmla="*/ 1649186 w 3246665"/>
              <a:gd name="connsiteY26" fmla="*/ 152400 h 498022"/>
              <a:gd name="connsiteX27" fmla="*/ 1937657 w 3246665"/>
              <a:gd name="connsiteY27" fmla="*/ 114300 h 498022"/>
              <a:gd name="connsiteX28" fmla="*/ 2160815 w 3246665"/>
              <a:gd name="connsiteY28" fmla="*/ 87086 h 498022"/>
              <a:gd name="connsiteX29" fmla="*/ 2514600 w 3246665"/>
              <a:gd name="connsiteY29" fmla="*/ 68036 h 498022"/>
              <a:gd name="connsiteX30" fmla="*/ 2579915 w 3246665"/>
              <a:gd name="connsiteY30" fmla="*/ 43543 h 498022"/>
              <a:gd name="connsiteX31" fmla="*/ 2667000 w 3246665"/>
              <a:gd name="connsiteY31" fmla="*/ 10886 h 498022"/>
              <a:gd name="connsiteX32" fmla="*/ 2705100 w 3246665"/>
              <a:gd name="connsiteY32" fmla="*/ 0 h 498022"/>
              <a:gd name="connsiteX33" fmla="*/ 2781300 w 3246665"/>
              <a:gd name="connsiteY33" fmla="*/ 10886 h 498022"/>
              <a:gd name="connsiteX34" fmla="*/ 2901043 w 3246665"/>
              <a:gd name="connsiteY34" fmla="*/ 46264 h 498022"/>
              <a:gd name="connsiteX35" fmla="*/ 3004457 w 3246665"/>
              <a:gd name="connsiteY35" fmla="*/ 78922 h 498022"/>
              <a:gd name="connsiteX36" fmla="*/ 3094265 w 3246665"/>
              <a:gd name="connsiteY36" fmla="*/ 111579 h 498022"/>
              <a:gd name="connsiteX37" fmla="*/ 3143250 w 3246665"/>
              <a:gd name="connsiteY37" fmla="*/ 136072 h 498022"/>
              <a:gd name="connsiteX38" fmla="*/ 3189515 w 3246665"/>
              <a:gd name="connsiteY38" fmla="*/ 163286 h 498022"/>
              <a:gd name="connsiteX39" fmla="*/ 3214007 w 3246665"/>
              <a:gd name="connsiteY39" fmla="*/ 182336 h 498022"/>
              <a:gd name="connsiteX40" fmla="*/ 3235779 w 3246665"/>
              <a:gd name="connsiteY40" fmla="*/ 206829 h 498022"/>
              <a:gd name="connsiteX41" fmla="*/ 3246665 w 3246665"/>
              <a:gd name="connsiteY41" fmla="*/ 225879 h 498022"/>
              <a:gd name="connsiteX42" fmla="*/ 3246665 w 3246665"/>
              <a:gd name="connsiteY42" fmla="*/ 236764 h 498022"/>
              <a:gd name="connsiteX43" fmla="*/ 3243943 w 3246665"/>
              <a:gd name="connsiteY43" fmla="*/ 261257 h 498022"/>
              <a:gd name="connsiteX44" fmla="*/ 3219450 w 3246665"/>
              <a:gd name="connsiteY44" fmla="*/ 288472 h 498022"/>
              <a:gd name="connsiteX45" fmla="*/ 3181350 w 3246665"/>
              <a:gd name="connsiteY45" fmla="*/ 310243 h 498022"/>
              <a:gd name="connsiteX46" fmla="*/ 3116036 w 3246665"/>
              <a:gd name="connsiteY46" fmla="*/ 310243 h 498022"/>
              <a:gd name="connsiteX47" fmla="*/ 3034393 w 3246665"/>
              <a:gd name="connsiteY47" fmla="*/ 299357 h 498022"/>
              <a:gd name="connsiteX48" fmla="*/ 2849336 w 3246665"/>
              <a:gd name="connsiteY48" fmla="*/ 280307 h 498022"/>
              <a:gd name="connsiteX49" fmla="*/ 2683329 w 3246665"/>
              <a:gd name="connsiteY49" fmla="*/ 266700 h 498022"/>
              <a:gd name="connsiteX50" fmla="*/ 2443843 w 3246665"/>
              <a:gd name="connsiteY50" fmla="*/ 266700 h 498022"/>
              <a:gd name="connsiteX51" fmla="*/ 2130879 w 3246665"/>
              <a:gd name="connsiteY51" fmla="*/ 283029 h 498022"/>
              <a:gd name="connsiteX52" fmla="*/ 1692729 w 3246665"/>
              <a:gd name="connsiteY52" fmla="*/ 334736 h 498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246665" h="498022">
                <a:moveTo>
                  <a:pt x="1692729" y="334736"/>
                </a:moveTo>
                <a:lnTo>
                  <a:pt x="1115786" y="405493"/>
                </a:lnTo>
                <a:lnTo>
                  <a:pt x="859972" y="440872"/>
                </a:lnTo>
                <a:lnTo>
                  <a:pt x="574222" y="478972"/>
                </a:lnTo>
                <a:lnTo>
                  <a:pt x="484415" y="495300"/>
                </a:lnTo>
                <a:lnTo>
                  <a:pt x="413657" y="498022"/>
                </a:lnTo>
                <a:lnTo>
                  <a:pt x="351065" y="492579"/>
                </a:lnTo>
                <a:lnTo>
                  <a:pt x="296636" y="476250"/>
                </a:lnTo>
                <a:lnTo>
                  <a:pt x="255815" y="459922"/>
                </a:lnTo>
                <a:lnTo>
                  <a:pt x="187779" y="424543"/>
                </a:lnTo>
                <a:lnTo>
                  <a:pt x="111579" y="370114"/>
                </a:lnTo>
                <a:lnTo>
                  <a:pt x="62593" y="326572"/>
                </a:lnTo>
                <a:lnTo>
                  <a:pt x="19050" y="283029"/>
                </a:lnTo>
                <a:lnTo>
                  <a:pt x="2722" y="261257"/>
                </a:lnTo>
                <a:lnTo>
                  <a:pt x="0" y="242207"/>
                </a:lnTo>
                <a:lnTo>
                  <a:pt x="2722" y="220436"/>
                </a:lnTo>
                <a:lnTo>
                  <a:pt x="13607" y="212272"/>
                </a:lnTo>
                <a:lnTo>
                  <a:pt x="43543" y="214993"/>
                </a:lnTo>
                <a:lnTo>
                  <a:pt x="108857" y="242207"/>
                </a:lnTo>
                <a:lnTo>
                  <a:pt x="193222" y="266700"/>
                </a:lnTo>
                <a:lnTo>
                  <a:pt x="277586" y="288472"/>
                </a:lnTo>
                <a:lnTo>
                  <a:pt x="345622" y="293914"/>
                </a:lnTo>
                <a:lnTo>
                  <a:pt x="465365" y="285750"/>
                </a:lnTo>
                <a:lnTo>
                  <a:pt x="702129" y="269422"/>
                </a:lnTo>
                <a:lnTo>
                  <a:pt x="1066800" y="225879"/>
                </a:lnTo>
                <a:lnTo>
                  <a:pt x="1276350" y="201386"/>
                </a:lnTo>
                <a:lnTo>
                  <a:pt x="1649186" y="152400"/>
                </a:lnTo>
                <a:lnTo>
                  <a:pt x="1937657" y="114300"/>
                </a:lnTo>
                <a:lnTo>
                  <a:pt x="2160815" y="87086"/>
                </a:lnTo>
                <a:lnTo>
                  <a:pt x="2514600" y="68036"/>
                </a:lnTo>
                <a:lnTo>
                  <a:pt x="2579915" y="43543"/>
                </a:lnTo>
                <a:lnTo>
                  <a:pt x="2667000" y="10886"/>
                </a:lnTo>
                <a:lnTo>
                  <a:pt x="2705100" y="0"/>
                </a:lnTo>
                <a:lnTo>
                  <a:pt x="2781300" y="10886"/>
                </a:lnTo>
                <a:lnTo>
                  <a:pt x="2901043" y="46264"/>
                </a:lnTo>
                <a:lnTo>
                  <a:pt x="3004457" y="78922"/>
                </a:lnTo>
                <a:lnTo>
                  <a:pt x="3094265" y="111579"/>
                </a:lnTo>
                <a:lnTo>
                  <a:pt x="3143250" y="136072"/>
                </a:lnTo>
                <a:lnTo>
                  <a:pt x="3189515" y="163286"/>
                </a:lnTo>
                <a:lnTo>
                  <a:pt x="3214007" y="182336"/>
                </a:lnTo>
                <a:lnTo>
                  <a:pt x="3235779" y="206829"/>
                </a:lnTo>
                <a:lnTo>
                  <a:pt x="3246665" y="225879"/>
                </a:lnTo>
                <a:lnTo>
                  <a:pt x="3246665" y="236764"/>
                </a:lnTo>
                <a:lnTo>
                  <a:pt x="3243943" y="261257"/>
                </a:lnTo>
                <a:lnTo>
                  <a:pt x="3219450" y="288472"/>
                </a:lnTo>
                <a:lnTo>
                  <a:pt x="3181350" y="310243"/>
                </a:lnTo>
                <a:lnTo>
                  <a:pt x="3116036" y="310243"/>
                </a:lnTo>
                <a:lnTo>
                  <a:pt x="3034393" y="299357"/>
                </a:lnTo>
                <a:lnTo>
                  <a:pt x="2849336" y="280307"/>
                </a:lnTo>
                <a:lnTo>
                  <a:pt x="2683329" y="266700"/>
                </a:lnTo>
                <a:lnTo>
                  <a:pt x="2443843" y="266700"/>
                </a:lnTo>
                <a:lnTo>
                  <a:pt x="2130879" y="283029"/>
                </a:lnTo>
                <a:lnTo>
                  <a:pt x="1692729" y="3347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27D5C7D-C92E-364E-A6F6-39096DB69906}"/>
              </a:ext>
            </a:extLst>
          </p:cNvPr>
          <p:cNvSpPr/>
          <p:nvPr/>
        </p:nvSpPr>
        <p:spPr>
          <a:xfrm rot="16200000">
            <a:off x="4734718" y="3936207"/>
            <a:ext cx="1985963" cy="1828800"/>
          </a:xfrm>
          <a:custGeom>
            <a:avLst/>
            <a:gdLst>
              <a:gd name="connsiteX0" fmla="*/ 954881 w 1985963"/>
              <a:gd name="connsiteY0" fmla="*/ 1702593 h 1828800"/>
              <a:gd name="connsiteX1" fmla="*/ 423863 w 1985963"/>
              <a:gd name="connsiteY1" fmla="*/ 1695450 h 1828800"/>
              <a:gd name="connsiteX2" fmla="*/ 176213 w 1985963"/>
              <a:gd name="connsiteY2" fmla="*/ 1695450 h 1828800"/>
              <a:gd name="connsiteX3" fmla="*/ 116681 w 1985963"/>
              <a:gd name="connsiteY3" fmla="*/ 1693068 h 1828800"/>
              <a:gd name="connsiteX4" fmla="*/ 92869 w 1985963"/>
              <a:gd name="connsiteY4" fmla="*/ 1690687 h 1828800"/>
              <a:gd name="connsiteX5" fmla="*/ 71438 w 1985963"/>
              <a:gd name="connsiteY5" fmla="*/ 1678781 h 1828800"/>
              <a:gd name="connsiteX6" fmla="*/ 47625 w 1985963"/>
              <a:gd name="connsiteY6" fmla="*/ 1659731 h 1828800"/>
              <a:gd name="connsiteX7" fmla="*/ 21431 w 1985963"/>
              <a:gd name="connsiteY7" fmla="*/ 1628775 h 1828800"/>
              <a:gd name="connsiteX8" fmla="*/ 4763 w 1985963"/>
              <a:gd name="connsiteY8" fmla="*/ 1595437 h 1828800"/>
              <a:gd name="connsiteX9" fmla="*/ 0 w 1985963"/>
              <a:gd name="connsiteY9" fmla="*/ 1562100 h 1828800"/>
              <a:gd name="connsiteX10" fmla="*/ 9525 w 1985963"/>
              <a:gd name="connsiteY10" fmla="*/ 1528762 h 1828800"/>
              <a:gd name="connsiteX11" fmla="*/ 30956 w 1985963"/>
              <a:gd name="connsiteY11" fmla="*/ 1493043 h 1828800"/>
              <a:gd name="connsiteX12" fmla="*/ 109538 w 1985963"/>
              <a:gd name="connsiteY12" fmla="*/ 1440656 h 1828800"/>
              <a:gd name="connsiteX13" fmla="*/ 359569 w 1985963"/>
              <a:gd name="connsiteY13" fmla="*/ 1469231 h 1828800"/>
              <a:gd name="connsiteX14" fmla="*/ 1014413 w 1985963"/>
              <a:gd name="connsiteY14" fmla="*/ 1471612 h 1828800"/>
              <a:gd name="connsiteX15" fmla="*/ 1295400 w 1985963"/>
              <a:gd name="connsiteY15" fmla="*/ 1478756 h 1828800"/>
              <a:gd name="connsiteX16" fmla="*/ 1552575 w 1985963"/>
              <a:gd name="connsiteY16" fmla="*/ 1490662 h 1828800"/>
              <a:gd name="connsiteX17" fmla="*/ 1674019 w 1985963"/>
              <a:gd name="connsiteY17" fmla="*/ 1493043 h 1828800"/>
              <a:gd name="connsiteX18" fmla="*/ 1697831 w 1985963"/>
              <a:gd name="connsiteY18" fmla="*/ 1483518 h 1828800"/>
              <a:gd name="connsiteX19" fmla="*/ 1733550 w 1985963"/>
              <a:gd name="connsiteY19" fmla="*/ 1450181 h 1828800"/>
              <a:gd name="connsiteX20" fmla="*/ 1745456 w 1985963"/>
              <a:gd name="connsiteY20" fmla="*/ 1407318 h 1828800"/>
              <a:gd name="connsiteX21" fmla="*/ 1752600 w 1985963"/>
              <a:gd name="connsiteY21" fmla="*/ 1343025 h 1828800"/>
              <a:gd name="connsiteX22" fmla="*/ 1750219 w 1985963"/>
              <a:gd name="connsiteY22" fmla="*/ 1273968 h 1828800"/>
              <a:gd name="connsiteX23" fmla="*/ 1733550 w 1985963"/>
              <a:gd name="connsiteY23" fmla="*/ 1188243 h 1828800"/>
              <a:gd name="connsiteX24" fmla="*/ 1695450 w 1985963"/>
              <a:gd name="connsiteY24" fmla="*/ 935831 h 1828800"/>
              <a:gd name="connsiteX25" fmla="*/ 1654969 w 1985963"/>
              <a:gd name="connsiteY25" fmla="*/ 681037 h 1828800"/>
              <a:gd name="connsiteX26" fmla="*/ 1600200 w 1985963"/>
              <a:gd name="connsiteY26" fmla="*/ 261937 h 1828800"/>
              <a:gd name="connsiteX27" fmla="*/ 1583531 w 1985963"/>
              <a:gd name="connsiteY27" fmla="*/ 100012 h 1828800"/>
              <a:gd name="connsiteX28" fmla="*/ 1750219 w 1985963"/>
              <a:gd name="connsiteY28" fmla="*/ 0 h 1828800"/>
              <a:gd name="connsiteX29" fmla="*/ 1788319 w 1985963"/>
              <a:gd name="connsiteY29" fmla="*/ 326231 h 1828800"/>
              <a:gd name="connsiteX30" fmla="*/ 1843088 w 1985963"/>
              <a:gd name="connsiteY30" fmla="*/ 742950 h 1828800"/>
              <a:gd name="connsiteX31" fmla="*/ 1876425 w 1985963"/>
              <a:gd name="connsiteY31" fmla="*/ 981075 h 1828800"/>
              <a:gd name="connsiteX32" fmla="*/ 1907381 w 1985963"/>
              <a:gd name="connsiteY32" fmla="*/ 1214437 h 1828800"/>
              <a:gd name="connsiteX33" fmla="*/ 1924050 w 1985963"/>
              <a:gd name="connsiteY33" fmla="*/ 1359693 h 1828800"/>
              <a:gd name="connsiteX34" fmla="*/ 1935956 w 1985963"/>
              <a:gd name="connsiteY34" fmla="*/ 1393031 h 1828800"/>
              <a:gd name="connsiteX35" fmla="*/ 1962150 w 1985963"/>
              <a:gd name="connsiteY35" fmla="*/ 1440656 h 1828800"/>
              <a:gd name="connsiteX36" fmla="*/ 1985963 w 1985963"/>
              <a:gd name="connsiteY36" fmla="*/ 1466850 h 1828800"/>
              <a:gd name="connsiteX37" fmla="*/ 1983581 w 1985963"/>
              <a:gd name="connsiteY37" fmla="*/ 1497806 h 1828800"/>
              <a:gd name="connsiteX38" fmla="*/ 1952625 w 1985963"/>
              <a:gd name="connsiteY38" fmla="*/ 1571625 h 1828800"/>
              <a:gd name="connsiteX39" fmla="*/ 1924050 w 1985963"/>
              <a:gd name="connsiteY39" fmla="*/ 1619250 h 1828800"/>
              <a:gd name="connsiteX40" fmla="*/ 1874044 w 1985963"/>
              <a:gd name="connsiteY40" fmla="*/ 1688306 h 1828800"/>
              <a:gd name="connsiteX41" fmla="*/ 1826419 w 1985963"/>
              <a:gd name="connsiteY41" fmla="*/ 1743075 h 1828800"/>
              <a:gd name="connsiteX42" fmla="*/ 1800225 w 1985963"/>
              <a:gd name="connsiteY42" fmla="*/ 1766887 h 1828800"/>
              <a:gd name="connsiteX43" fmla="*/ 1771650 w 1985963"/>
              <a:gd name="connsiteY43" fmla="*/ 1802606 h 1828800"/>
              <a:gd name="connsiteX44" fmla="*/ 1750219 w 1985963"/>
              <a:gd name="connsiteY44" fmla="*/ 1819275 h 1828800"/>
              <a:gd name="connsiteX45" fmla="*/ 1721644 w 1985963"/>
              <a:gd name="connsiteY45" fmla="*/ 1828800 h 1828800"/>
              <a:gd name="connsiteX46" fmla="*/ 1688306 w 1985963"/>
              <a:gd name="connsiteY46" fmla="*/ 1824037 h 1828800"/>
              <a:gd name="connsiteX47" fmla="*/ 1659731 w 1985963"/>
              <a:gd name="connsiteY47" fmla="*/ 1809750 h 1828800"/>
              <a:gd name="connsiteX48" fmla="*/ 1626394 w 1985963"/>
              <a:gd name="connsiteY48" fmla="*/ 1781175 h 1828800"/>
              <a:gd name="connsiteX49" fmla="*/ 1595438 w 1985963"/>
              <a:gd name="connsiteY49" fmla="*/ 1757362 h 1828800"/>
              <a:gd name="connsiteX50" fmla="*/ 1550194 w 1985963"/>
              <a:gd name="connsiteY50" fmla="*/ 1738312 h 1828800"/>
              <a:gd name="connsiteX51" fmla="*/ 1500188 w 1985963"/>
              <a:gd name="connsiteY51" fmla="*/ 1724025 h 1828800"/>
              <a:gd name="connsiteX52" fmla="*/ 1433513 w 1985963"/>
              <a:gd name="connsiteY52" fmla="*/ 1712118 h 1828800"/>
              <a:gd name="connsiteX53" fmla="*/ 954881 w 1985963"/>
              <a:gd name="connsiteY53" fmla="*/ 170259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85963" h="1828800">
                <a:moveTo>
                  <a:pt x="954881" y="1702593"/>
                </a:moveTo>
                <a:lnTo>
                  <a:pt x="423863" y="1695450"/>
                </a:lnTo>
                <a:lnTo>
                  <a:pt x="176213" y="1695450"/>
                </a:lnTo>
                <a:lnTo>
                  <a:pt x="116681" y="1693068"/>
                </a:lnTo>
                <a:lnTo>
                  <a:pt x="92869" y="1690687"/>
                </a:lnTo>
                <a:lnTo>
                  <a:pt x="71438" y="1678781"/>
                </a:lnTo>
                <a:lnTo>
                  <a:pt x="47625" y="1659731"/>
                </a:lnTo>
                <a:lnTo>
                  <a:pt x="21431" y="1628775"/>
                </a:lnTo>
                <a:lnTo>
                  <a:pt x="4763" y="1595437"/>
                </a:lnTo>
                <a:lnTo>
                  <a:pt x="0" y="1562100"/>
                </a:lnTo>
                <a:lnTo>
                  <a:pt x="9525" y="1528762"/>
                </a:lnTo>
                <a:lnTo>
                  <a:pt x="30956" y="1493043"/>
                </a:lnTo>
                <a:lnTo>
                  <a:pt x="109538" y="1440656"/>
                </a:lnTo>
                <a:lnTo>
                  <a:pt x="359569" y="1469231"/>
                </a:lnTo>
                <a:lnTo>
                  <a:pt x="1014413" y="1471612"/>
                </a:lnTo>
                <a:lnTo>
                  <a:pt x="1295400" y="1478756"/>
                </a:lnTo>
                <a:lnTo>
                  <a:pt x="1552575" y="1490662"/>
                </a:lnTo>
                <a:lnTo>
                  <a:pt x="1674019" y="1493043"/>
                </a:lnTo>
                <a:lnTo>
                  <a:pt x="1697831" y="1483518"/>
                </a:lnTo>
                <a:lnTo>
                  <a:pt x="1733550" y="1450181"/>
                </a:lnTo>
                <a:lnTo>
                  <a:pt x="1745456" y="1407318"/>
                </a:lnTo>
                <a:lnTo>
                  <a:pt x="1752600" y="1343025"/>
                </a:lnTo>
                <a:cubicBezTo>
                  <a:pt x="1751806" y="1320006"/>
                  <a:pt x="1751013" y="1296987"/>
                  <a:pt x="1750219" y="1273968"/>
                </a:cubicBezTo>
                <a:lnTo>
                  <a:pt x="1733550" y="1188243"/>
                </a:lnTo>
                <a:lnTo>
                  <a:pt x="1695450" y="935831"/>
                </a:lnTo>
                <a:lnTo>
                  <a:pt x="1654969" y="681037"/>
                </a:lnTo>
                <a:lnTo>
                  <a:pt x="1600200" y="261937"/>
                </a:lnTo>
                <a:lnTo>
                  <a:pt x="1583531" y="100012"/>
                </a:lnTo>
                <a:lnTo>
                  <a:pt x="1750219" y="0"/>
                </a:lnTo>
                <a:lnTo>
                  <a:pt x="1788319" y="326231"/>
                </a:lnTo>
                <a:lnTo>
                  <a:pt x="1843088" y="742950"/>
                </a:lnTo>
                <a:lnTo>
                  <a:pt x="1876425" y="981075"/>
                </a:lnTo>
                <a:lnTo>
                  <a:pt x="1907381" y="1214437"/>
                </a:lnTo>
                <a:lnTo>
                  <a:pt x="1924050" y="1359693"/>
                </a:lnTo>
                <a:lnTo>
                  <a:pt x="1935956" y="1393031"/>
                </a:lnTo>
                <a:lnTo>
                  <a:pt x="1962150" y="1440656"/>
                </a:lnTo>
                <a:lnTo>
                  <a:pt x="1985963" y="1466850"/>
                </a:lnTo>
                <a:lnTo>
                  <a:pt x="1983581" y="1497806"/>
                </a:lnTo>
                <a:lnTo>
                  <a:pt x="1952625" y="1571625"/>
                </a:lnTo>
                <a:lnTo>
                  <a:pt x="1924050" y="1619250"/>
                </a:lnTo>
                <a:lnTo>
                  <a:pt x="1874044" y="1688306"/>
                </a:lnTo>
                <a:lnTo>
                  <a:pt x="1826419" y="1743075"/>
                </a:lnTo>
                <a:lnTo>
                  <a:pt x="1800225" y="1766887"/>
                </a:lnTo>
                <a:lnTo>
                  <a:pt x="1771650" y="1802606"/>
                </a:lnTo>
                <a:lnTo>
                  <a:pt x="1750219" y="1819275"/>
                </a:lnTo>
                <a:lnTo>
                  <a:pt x="1721644" y="1828800"/>
                </a:lnTo>
                <a:lnTo>
                  <a:pt x="1688306" y="1824037"/>
                </a:lnTo>
                <a:lnTo>
                  <a:pt x="1659731" y="1809750"/>
                </a:lnTo>
                <a:lnTo>
                  <a:pt x="1626394" y="1781175"/>
                </a:lnTo>
                <a:lnTo>
                  <a:pt x="1595438" y="1757362"/>
                </a:lnTo>
                <a:lnTo>
                  <a:pt x="1550194" y="1738312"/>
                </a:lnTo>
                <a:lnTo>
                  <a:pt x="1500188" y="1724025"/>
                </a:lnTo>
                <a:lnTo>
                  <a:pt x="1433513" y="1712118"/>
                </a:lnTo>
                <a:lnTo>
                  <a:pt x="954881" y="17025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2E89EF-8599-8042-86EC-35C0C1CE3D58}"/>
              </a:ext>
            </a:extLst>
          </p:cNvPr>
          <p:cNvSpPr/>
          <p:nvPr/>
        </p:nvSpPr>
        <p:spPr>
          <a:xfrm>
            <a:off x="4881563" y="4627563"/>
            <a:ext cx="1481137" cy="307975"/>
          </a:xfrm>
          <a:custGeom>
            <a:avLst/>
            <a:gdLst>
              <a:gd name="connsiteX0" fmla="*/ 600075 w 1481137"/>
              <a:gd name="connsiteY0" fmla="*/ 252412 h 309562"/>
              <a:gd name="connsiteX1" fmla="*/ 7143 w 1481137"/>
              <a:gd name="connsiteY1" fmla="*/ 309562 h 309562"/>
              <a:gd name="connsiteX2" fmla="*/ 0 w 1481137"/>
              <a:gd name="connsiteY2" fmla="*/ 147637 h 309562"/>
              <a:gd name="connsiteX3" fmla="*/ 269081 w 1481137"/>
              <a:gd name="connsiteY3" fmla="*/ 121444 h 309562"/>
              <a:gd name="connsiteX4" fmla="*/ 852487 w 1481137"/>
              <a:gd name="connsiteY4" fmla="*/ 59531 h 309562"/>
              <a:gd name="connsiteX5" fmla="*/ 1283493 w 1481137"/>
              <a:gd name="connsiteY5" fmla="*/ 19050 h 309562"/>
              <a:gd name="connsiteX6" fmla="*/ 1471612 w 1481137"/>
              <a:gd name="connsiteY6" fmla="*/ 0 h 309562"/>
              <a:gd name="connsiteX7" fmla="*/ 1481137 w 1481137"/>
              <a:gd name="connsiteY7" fmla="*/ 209550 h 309562"/>
              <a:gd name="connsiteX8" fmla="*/ 1157287 w 1481137"/>
              <a:gd name="connsiteY8" fmla="*/ 211931 h 309562"/>
              <a:gd name="connsiteX9" fmla="*/ 840581 w 1481137"/>
              <a:gd name="connsiteY9" fmla="*/ 233362 h 309562"/>
              <a:gd name="connsiteX10" fmla="*/ 600075 w 1481137"/>
              <a:gd name="connsiteY10" fmla="*/ 252412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1137" h="309562">
                <a:moveTo>
                  <a:pt x="600075" y="252412"/>
                </a:moveTo>
                <a:lnTo>
                  <a:pt x="7143" y="309562"/>
                </a:lnTo>
                <a:lnTo>
                  <a:pt x="0" y="147637"/>
                </a:lnTo>
                <a:lnTo>
                  <a:pt x="269081" y="121444"/>
                </a:lnTo>
                <a:lnTo>
                  <a:pt x="852487" y="59531"/>
                </a:lnTo>
                <a:lnTo>
                  <a:pt x="1283493" y="19050"/>
                </a:lnTo>
                <a:lnTo>
                  <a:pt x="1471612" y="0"/>
                </a:lnTo>
                <a:lnTo>
                  <a:pt x="1481137" y="209550"/>
                </a:lnTo>
                <a:lnTo>
                  <a:pt x="1157287" y="211931"/>
                </a:lnTo>
                <a:lnTo>
                  <a:pt x="840581" y="233362"/>
                </a:lnTo>
                <a:lnTo>
                  <a:pt x="600075" y="2524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3C9EE8B-9072-B54F-A726-E6AB75CAEA6E}"/>
              </a:ext>
            </a:extLst>
          </p:cNvPr>
          <p:cNvSpPr/>
          <p:nvPr/>
        </p:nvSpPr>
        <p:spPr>
          <a:xfrm>
            <a:off x="4908550" y="5468938"/>
            <a:ext cx="1457325" cy="317500"/>
          </a:xfrm>
          <a:custGeom>
            <a:avLst/>
            <a:gdLst>
              <a:gd name="connsiteX0" fmla="*/ 414338 w 1457325"/>
              <a:gd name="connsiteY0" fmla="*/ 252413 h 316707"/>
              <a:gd name="connsiteX1" fmla="*/ 11907 w 1457325"/>
              <a:gd name="connsiteY1" fmla="*/ 316707 h 316707"/>
              <a:gd name="connsiteX2" fmla="*/ 0 w 1457325"/>
              <a:gd name="connsiteY2" fmla="*/ 164307 h 316707"/>
              <a:gd name="connsiteX3" fmla="*/ 242888 w 1457325"/>
              <a:gd name="connsiteY3" fmla="*/ 121444 h 316707"/>
              <a:gd name="connsiteX4" fmla="*/ 640557 w 1457325"/>
              <a:gd name="connsiteY4" fmla="*/ 61913 h 316707"/>
              <a:gd name="connsiteX5" fmla="*/ 919163 w 1457325"/>
              <a:gd name="connsiteY5" fmla="*/ 28575 h 316707"/>
              <a:gd name="connsiteX6" fmla="*/ 1100138 w 1457325"/>
              <a:gd name="connsiteY6" fmla="*/ 14288 h 316707"/>
              <a:gd name="connsiteX7" fmla="*/ 1159669 w 1457325"/>
              <a:gd name="connsiteY7" fmla="*/ 4763 h 316707"/>
              <a:gd name="connsiteX8" fmla="*/ 1245394 w 1457325"/>
              <a:gd name="connsiteY8" fmla="*/ 0 h 316707"/>
              <a:gd name="connsiteX9" fmla="*/ 1326357 w 1457325"/>
              <a:gd name="connsiteY9" fmla="*/ 2382 h 316707"/>
              <a:gd name="connsiteX10" fmla="*/ 1393032 w 1457325"/>
              <a:gd name="connsiteY10" fmla="*/ 9525 h 316707"/>
              <a:gd name="connsiteX11" fmla="*/ 1457325 w 1457325"/>
              <a:gd name="connsiteY11" fmla="*/ 28575 h 316707"/>
              <a:gd name="connsiteX12" fmla="*/ 1443038 w 1457325"/>
              <a:gd name="connsiteY12" fmla="*/ 309563 h 316707"/>
              <a:gd name="connsiteX13" fmla="*/ 1381125 w 1457325"/>
              <a:gd name="connsiteY13" fmla="*/ 309563 h 316707"/>
              <a:gd name="connsiteX14" fmla="*/ 1343025 w 1457325"/>
              <a:gd name="connsiteY14" fmla="*/ 273844 h 316707"/>
              <a:gd name="connsiteX15" fmla="*/ 1285875 w 1457325"/>
              <a:gd name="connsiteY15" fmla="*/ 228600 h 316707"/>
              <a:gd name="connsiteX16" fmla="*/ 1226344 w 1457325"/>
              <a:gd name="connsiteY16" fmla="*/ 195263 h 316707"/>
              <a:gd name="connsiteX17" fmla="*/ 1140619 w 1457325"/>
              <a:gd name="connsiteY17" fmla="*/ 188119 h 316707"/>
              <a:gd name="connsiteX18" fmla="*/ 947738 w 1457325"/>
              <a:gd name="connsiteY18" fmla="*/ 195263 h 316707"/>
              <a:gd name="connsiteX19" fmla="*/ 678657 w 1457325"/>
              <a:gd name="connsiteY19" fmla="*/ 223838 h 316707"/>
              <a:gd name="connsiteX20" fmla="*/ 414338 w 1457325"/>
              <a:gd name="connsiteY20" fmla="*/ 252413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7325" h="316707">
                <a:moveTo>
                  <a:pt x="414338" y="252413"/>
                </a:moveTo>
                <a:lnTo>
                  <a:pt x="11907" y="316707"/>
                </a:lnTo>
                <a:lnTo>
                  <a:pt x="0" y="164307"/>
                </a:lnTo>
                <a:lnTo>
                  <a:pt x="242888" y="121444"/>
                </a:lnTo>
                <a:lnTo>
                  <a:pt x="640557" y="61913"/>
                </a:lnTo>
                <a:lnTo>
                  <a:pt x="919163" y="28575"/>
                </a:lnTo>
                <a:lnTo>
                  <a:pt x="1100138" y="14288"/>
                </a:lnTo>
                <a:lnTo>
                  <a:pt x="1159669" y="4763"/>
                </a:lnTo>
                <a:lnTo>
                  <a:pt x="1245394" y="0"/>
                </a:lnTo>
                <a:lnTo>
                  <a:pt x="1326357" y="2382"/>
                </a:lnTo>
                <a:lnTo>
                  <a:pt x="1393032" y="9525"/>
                </a:lnTo>
                <a:lnTo>
                  <a:pt x="1457325" y="28575"/>
                </a:lnTo>
                <a:lnTo>
                  <a:pt x="1443038" y="309563"/>
                </a:lnTo>
                <a:lnTo>
                  <a:pt x="1381125" y="309563"/>
                </a:lnTo>
                <a:lnTo>
                  <a:pt x="1343025" y="273844"/>
                </a:lnTo>
                <a:lnTo>
                  <a:pt x="1285875" y="228600"/>
                </a:lnTo>
                <a:lnTo>
                  <a:pt x="1226344" y="195263"/>
                </a:lnTo>
                <a:lnTo>
                  <a:pt x="1140619" y="188119"/>
                </a:lnTo>
                <a:lnTo>
                  <a:pt x="947738" y="195263"/>
                </a:lnTo>
                <a:lnTo>
                  <a:pt x="678657" y="223838"/>
                </a:lnTo>
                <a:lnTo>
                  <a:pt x="414338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526828-B068-451A-9C71-20DAB6707FF6}"/>
              </a:ext>
            </a:extLst>
          </p:cNvPr>
          <p:cNvGrpSpPr/>
          <p:nvPr/>
        </p:nvGrpSpPr>
        <p:grpSpPr>
          <a:xfrm>
            <a:off x="2574925" y="1527175"/>
            <a:ext cx="4651375" cy="4445000"/>
            <a:chOff x="2717800" y="1679575"/>
            <a:chExt cx="4651375" cy="44450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5A62CA7-EB2A-404B-A325-56E372B74918}"/>
                </a:ext>
              </a:extLst>
            </p:cNvPr>
            <p:cNvSpPr/>
            <p:nvPr/>
          </p:nvSpPr>
          <p:spPr>
            <a:xfrm>
              <a:off x="4418013" y="24590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8A81A027-8A71-4AAA-BB04-0ADDB14FD0D2}"/>
                </a:ext>
              </a:extLst>
            </p:cNvPr>
            <p:cNvSpPr/>
            <p:nvPr/>
          </p:nvSpPr>
          <p:spPr>
            <a:xfrm rot="16200000">
              <a:off x="2209800" y="22463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A328DD71-635B-49C2-9EF7-EE5287B0EF2A}"/>
                </a:ext>
              </a:extLst>
            </p:cNvPr>
            <p:cNvSpPr/>
            <p:nvPr/>
          </p:nvSpPr>
          <p:spPr>
            <a:xfrm rot="16200000">
              <a:off x="3892551" y="48720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B514C0F8-BFFA-404D-87A1-B72AAE7A4FA0}"/>
                </a:ext>
              </a:extLst>
            </p:cNvPr>
            <p:cNvSpPr/>
            <p:nvPr/>
          </p:nvSpPr>
          <p:spPr>
            <a:xfrm rot="16200000">
              <a:off x="2151063" y="43894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80FB37C5-B607-45C0-BB9B-734FCDC7E8E9}"/>
                </a:ext>
              </a:extLst>
            </p:cNvPr>
            <p:cNvSpPr/>
            <p:nvPr/>
          </p:nvSpPr>
          <p:spPr>
            <a:xfrm rot="16200000">
              <a:off x="4321969" y="24772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9DD78A25-9B24-4817-92F8-BE3CA06386EF}"/>
                </a:ext>
              </a:extLst>
            </p:cNvPr>
            <p:cNvSpPr/>
            <p:nvPr/>
          </p:nvSpPr>
          <p:spPr>
            <a:xfrm rot="16200000">
              <a:off x="5253037" y="23256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6FD8D337-46DE-4419-923B-2E02A4A8DE5B}"/>
                </a:ext>
              </a:extLst>
            </p:cNvPr>
            <p:cNvSpPr/>
            <p:nvPr/>
          </p:nvSpPr>
          <p:spPr>
            <a:xfrm>
              <a:off x="4122738" y="32908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882AD1ED-9B50-4A5A-89ED-6F65D41A2A5A}"/>
                </a:ext>
              </a:extLst>
            </p:cNvPr>
            <p:cNvSpPr/>
            <p:nvPr/>
          </p:nvSpPr>
          <p:spPr>
            <a:xfrm rot="16200000">
              <a:off x="4887118" y="40886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C119B36-DCED-411B-B3F8-17FB7437DB4D}"/>
                </a:ext>
              </a:extLst>
            </p:cNvPr>
            <p:cNvSpPr/>
            <p:nvPr/>
          </p:nvSpPr>
          <p:spPr>
            <a:xfrm>
              <a:off x="5033963" y="47799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4944BF97-4B05-45D0-8E3E-83335FDC2B43}"/>
                </a:ext>
              </a:extLst>
            </p:cNvPr>
            <p:cNvSpPr/>
            <p:nvPr/>
          </p:nvSpPr>
          <p:spPr>
            <a:xfrm>
              <a:off x="5060950" y="56213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4F70E1E9-74BF-4B64-9E57-BCF3F7DED4A6}"/>
              </a:ext>
            </a:extLst>
          </p:cNvPr>
          <p:cNvGrpSpPr/>
          <p:nvPr/>
        </p:nvGrpSpPr>
        <p:grpSpPr>
          <a:xfrm>
            <a:off x="2565400" y="1527175"/>
            <a:ext cx="4651375" cy="4445000"/>
            <a:chOff x="2565400" y="1527175"/>
            <a:chExt cx="4651375" cy="4445000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58358B62-E231-4EC6-994B-9AA65190CBD8}"/>
                </a:ext>
              </a:extLst>
            </p:cNvPr>
            <p:cNvSpPr/>
            <p:nvPr/>
          </p:nvSpPr>
          <p:spPr>
            <a:xfrm>
              <a:off x="4265613" y="23066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ACDF5B0-CE9F-4FF6-9B8E-79093AFDE7EB}"/>
                </a:ext>
              </a:extLst>
            </p:cNvPr>
            <p:cNvSpPr/>
            <p:nvPr/>
          </p:nvSpPr>
          <p:spPr>
            <a:xfrm rot="16200000">
              <a:off x="2057400" y="20939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8ECA06EB-6EB2-4CD4-B9A9-4EECC2E8B314}"/>
                </a:ext>
              </a:extLst>
            </p:cNvPr>
            <p:cNvSpPr/>
            <p:nvPr/>
          </p:nvSpPr>
          <p:spPr>
            <a:xfrm rot="16200000">
              <a:off x="3740151" y="47196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F8F32B7D-37BC-49FE-B35D-0EC75DA885BE}"/>
                </a:ext>
              </a:extLst>
            </p:cNvPr>
            <p:cNvSpPr/>
            <p:nvPr/>
          </p:nvSpPr>
          <p:spPr>
            <a:xfrm rot="16200000">
              <a:off x="1998663" y="42370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5D12FE0-F30F-4F3A-A044-6506C445A9D2}"/>
                </a:ext>
              </a:extLst>
            </p:cNvPr>
            <p:cNvSpPr/>
            <p:nvPr/>
          </p:nvSpPr>
          <p:spPr>
            <a:xfrm rot="16200000">
              <a:off x="4169569" y="23248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473490B7-AC83-4949-89E7-6ADE7CBB540A}"/>
                </a:ext>
              </a:extLst>
            </p:cNvPr>
            <p:cNvSpPr/>
            <p:nvPr/>
          </p:nvSpPr>
          <p:spPr>
            <a:xfrm rot="16200000">
              <a:off x="5100637" y="21732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413640D3-01AB-4DDB-9015-9646979C785C}"/>
                </a:ext>
              </a:extLst>
            </p:cNvPr>
            <p:cNvSpPr/>
            <p:nvPr/>
          </p:nvSpPr>
          <p:spPr>
            <a:xfrm>
              <a:off x="3970338" y="31384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43A66C5B-2965-462D-90D6-BEADE2C450E6}"/>
                </a:ext>
              </a:extLst>
            </p:cNvPr>
            <p:cNvSpPr/>
            <p:nvPr/>
          </p:nvSpPr>
          <p:spPr>
            <a:xfrm rot="16200000">
              <a:off x="4734718" y="39362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EBBF0F1-288E-433D-9510-0A238D6333B6}"/>
                </a:ext>
              </a:extLst>
            </p:cNvPr>
            <p:cNvSpPr/>
            <p:nvPr/>
          </p:nvSpPr>
          <p:spPr>
            <a:xfrm>
              <a:off x="4881563" y="46275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35E00E9-7545-47D1-9A84-D1DC6F717491}"/>
                </a:ext>
              </a:extLst>
            </p:cNvPr>
            <p:cNvSpPr/>
            <p:nvPr/>
          </p:nvSpPr>
          <p:spPr>
            <a:xfrm>
              <a:off x="4908550" y="54689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823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03025D-ED14-45A1-A6BE-9E8C06CC9763}"/>
              </a:ext>
            </a:extLst>
          </p:cNvPr>
          <p:cNvGrpSpPr/>
          <p:nvPr/>
        </p:nvGrpSpPr>
        <p:grpSpPr>
          <a:xfrm>
            <a:off x="2565400" y="1527175"/>
            <a:ext cx="4651375" cy="4445000"/>
            <a:chOff x="2565400" y="1527175"/>
            <a:chExt cx="4651375" cy="4445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A644F6E-EF0F-3D43-AD2D-96B01D177D24}"/>
                </a:ext>
              </a:extLst>
            </p:cNvPr>
            <p:cNvSpPr/>
            <p:nvPr/>
          </p:nvSpPr>
          <p:spPr>
            <a:xfrm>
              <a:off x="4265613" y="23066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170989F-4B0D-8145-AA9B-DF438624B146}"/>
                </a:ext>
              </a:extLst>
            </p:cNvPr>
            <p:cNvSpPr/>
            <p:nvPr/>
          </p:nvSpPr>
          <p:spPr>
            <a:xfrm rot="16200000">
              <a:off x="2057400" y="20939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887F8B4-C323-584F-96F8-6DAEF091133B}"/>
                </a:ext>
              </a:extLst>
            </p:cNvPr>
            <p:cNvSpPr/>
            <p:nvPr/>
          </p:nvSpPr>
          <p:spPr>
            <a:xfrm rot="16200000">
              <a:off x="3740151" y="47196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CBA62B6-6836-DE48-B577-F25833F6AC04}"/>
                </a:ext>
              </a:extLst>
            </p:cNvPr>
            <p:cNvSpPr/>
            <p:nvPr/>
          </p:nvSpPr>
          <p:spPr>
            <a:xfrm rot="16200000">
              <a:off x="1998663" y="42370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8085FA2-53FB-E64E-B7BB-5C09B2AD7266}"/>
                </a:ext>
              </a:extLst>
            </p:cNvPr>
            <p:cNvSpPr/>
            <p:nvPr/>
          </p:nvSpPr>
          <p:spPr>
            <a:xfrm rot="16200000">
              <a:off x="4169569" y="23248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2424825-11CE-924A-8DE3-E396F37CA404}"/>
                </a:ext>
              </a:extLst>
            </p:cNvPr>
            <p:cNvSpPr/>
            <p:nvPr/>
          </p:nvSpPr>
          <p:spPr>
            <a:xfrm rot="16200000">
              <a:off x="5100637" y="21732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F6087DC-FA30-9F40-AFB5-B94A73FCA936}"/>
                </a:ext>
              </a:extLst>
            </p:cNvPr>
            <p:cNvSpPr/>
            <p:nvPr/>
          </p:nvSpPr>
          <p:spPr>
            <a:xfrm>
              <a:off x="3970338" y="31384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EA8AEA4-BF70-8947-BE32-EBBDF16131D7}"/>
                </a:ext>
              </a:extLst>
            </p:cNvPr>
            <p:cNvSpPr/>
            <p:nvPr/>
          </p:nvSpPr>
          <p:spPr>
            <a:xfrm rot="16200000">
              <a:off x="4734718" y="39362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CA2CA29-C573-8740-9ABD-34D6FB13DD43}"/>
                </a:ext>
              </a:extLst>
            </p:cNvPr>
            <p:cNvSpPr/>
            <p:nvPr/>
          </p:nvSpPr>
          <p:spPr>
            <a:xfrm>
              <a:off x="4881563" y="46275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021B527-BBDE-E84A-B655-0496481CD424}"/>
                </a:ext>
              </a:extLst>
            </p:cNvPr>
            <p:cNvSpPr/>
            <p:nvPr/>
          </p:nvSpPr>
          <p:spPr>
            <a:xfrm>
              <a:off x="4908550" y="54689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434073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C7247E3-60B2-B547-AF4D-010493318553}"/>
              </a:ext>
            </a:extLst>
          </p:cNvPr>
          <p:cNvSpPr/>
          <p:nvPr/>
        </p:nvSpPr>
        <p:spPr>
          <a:xfrm>
            <a:off x="3467100" y="1379538"/>
            <a:ext cx="1931988" cy="1416050"/>
          </a:xfrm>
          <a:custGeom>
            <a:avLst/>
            <a:gdLst>
              <a:gd name="connsiteX0" fmla="*/ 576263 w 1931194"/>
              <a:gd name="connsiteY0" fmla="*/ 1143000 h 1416844"/>
              <a:gd name="connsiteX1" fmla="*/ 90488 w 1931194"/>
              <a:gd name="connsiteY1" fmla="*/ 1416844 h 1416844"/>
              <a:gd name="connsiteX2" fmla="*/ 0 w 1931194"/>
              <a:gd name="connsiteY2" fmla="*/ 1340644 h 1416844"/>
              <a:gd name="connsiteX3" fmla="*/ 269081 w 1931194"/>
              <a:gd name="connsiteY3" fmla="*/ 1154906 h 1416844"/>
              <a:gd name="connsiteX4" fmla="*/ 702469 w 1931194"/>
              <a:gd name="connsiteY4" fmla="*/ 847725 h 1416844"/>
              <a:gd name="connsiteX5" fmla="*/ 962025 w 1931194"/>
              <a:gd name="connsiteY5" fmla="*/ 647700 h 1416844"/>
              <a:gd name="connsiteX6" fmla="*/ 1100138 w 1931194"/>
              <a:gd name="connsiteY6" fmla="*/ 533400 h 1416844"/>
              <a:gd name="connsiteX7" fmla="*/ 1240631 w 1931194"/>
              <a:gd name="connsiteY7" fmla="*/ 416719 h 1416844"/>
              <a:gd name="connsiteX8" fmla="*/ 1312069 w 1931194"/>
              <a:gd name="connsiteY8" fmla="*/ 352425 h 1416844"/>
              <a:gd name="connsiteX9" fmla="*/ 1343025 w 1931194"/>
              <a:gd name="connsiteY9" fmla="*/ 314325 h 1416844"/>
              <a:gd name="connsiteX10" fmla="*/ 1369219 w 1931194"/>
              <a:gd name="connsiteY10" fmla="*/ 280987 h 1416844"/>
              <a:gd name="connsiteX11" fmla="*/ 1381125 w 1931194"/>
              <a:gd name="connsiteY11" fmla="*/ 254794 h 1416844"/>
              <a:gd name="connsiteX12" fmla="*/ 1388269 w 1931194"/>
              <a:gd name="connsiteY12" fmla="*/ 235744 h 1416844"/>
              <a:gd name="connsiteX13" fmla="*/ 1388269 w 1931194"/>
              <a:gd name="connsiteY13" fmla="*/ 219075 h 1416844"/>
              <a:gd name="connsiteX14" fmla="*/ 1383506 w 1931194"/>
              <a:gd name="connsiteY14" fmla="*/ 195262 h 1416844"/>
              <a:gd name="connsiteX15" fmla="*/ 1354931 w 1931194"/>
              <a:gd name="connsiteY15" fmla="*/ 154781 h 1416844"/>
              <a:gd name="connsiteX16" fmla="*/ 1326356 w 1931194"/>
              <a:gd name="connsiteY16" fmla="*/ 119062 h 1416844"/>
              <a:gd name="connsiteX17" fmla="*/ 1283494 w 1931194"/>
              <a:gd name="connsiteY17" fmla="*/ 73819 h 1416844"/>
              <a:gd name="connsiteX18" fmla="*/ 1269206 w 1931194"/>
              <a:gd name="connsiteY18" fmla="*/ 52387 h 1416844"/>
              <a:gd name="connsiteX19" fmla="*/ 1262063 w 1931194"/>
              <a:gd name="connsiteY19" fmla="*/ 38100 h 1416844"/>
              <a:gd name="connsiteX20" fmla="*/ 1262063 w 1931194"/>
              <a:gd name="connsiteY20" fmla="*/ 21431 h 1416844"/>
              <a:gd name="connsiteX21" fmla="*/ 1269206 w 1931194"/>
              <a:gd name="connsiteY21" fmla="*/ 7144 h 1416844"/>
              <a:gd name="connsiteX22" fmla="*/ 1285875 w 1931194"/>
              <a:gd name="connsiteY22" fmla="*/ 0 h 1416844"/>
              <a:gd name="connsiteX23" fmla="*/ 1312069 w 1931194"/>
              <a:gd name="connsiteY23" fmla="*/ 2381 h 1416844"/>
              <a:gd name="connsiteX24" fmla="*/ 1350169 w 1931194"/>
              <a:gd name="connsiteY24" fmla="*/ 16669 h 1416844"/>
              <a:gd name="connsiteX25" fmla="*/ 1421606 w 1931194"/>
              <a:gd name="connsiteY25" fmla="*/ 33337 h 1416844"/>
              <a:gd name="connsiteX26" fmla="*/ 1483519 w 1931194"/>
              <a:gd name="connsiteY26" fmla="*/ 52387 h 1416844"/>
              <a:gd name="connsiteX27" fmla="*/ 1552575 w 1931194"/>
              <a:gd name="connsiteY27" fmla="*/ 78581 h 1416844"/>
              <a:gd name="connsiteX28" fmla="*/ 1607344 w 1931194"/>
              <a:gd name="connsiteY28" fmla="*/ 102394 h 1416844"/>
              <a:gd name="connsiteX29" fmla="*/ 1662113 w 1931194"/>
              <a:gd name="connsiteY29" fmla="*/ 128587 h 1416844"/>
              <a:gd name="connsiteX30" fmla="*/ 1733550 w 1931194"/>
              <a:gd name="connsiteY30" fmla="*/ 171450 h 1416844"/>
              <a:gd name="connsiteX31" fmla="*/ 1781175 w 1931194"/>
              <a:gd name="connsiteY31" fmla="*/ 202406 h 1416844"/>
              <a:gd name="connsiteX32" fmla="*/ 1845469 w 1931194"/>
              <a:gd name="connsiteY32" fmla="*/ 252412 h 1416844"/>
              <a:gd name="connsiteX33" fmla="*/ 1878806 w 1931194"/>
              <a:gd name="connsiteY33" fmla="*/ 283369 h 1416844"/>
              <a:gd name="connsiteX34" fmla="*/ 1909763 w 1931194"/>
              <a:gd name="connsiteY34" fmla="*/ 316706 h 1416844"/>
              <a:gd name="connsiteX35" fmla="*/ 1926431 w 1931194"/>
              <a:gd name="connsiteY35" fmla="*/ 338137 h 1416844"/>
              <a:gd name="connsiteX36" fmla="*/ 1931194 w 1931194"/>
              <a:gd name="connsiteY36" fmla="*/ 359569 h 1416844"/>
              <a:gd name="connsiteX37" fmla="*/ 1924050 w 1931194"/>
              <a:gd name="connsiteY37" fmla="*/ 392906 h 1416844"/>
              <a:gd name="connsiteX38" fmla="*/ 1909763 w 1931194"/>
              <a:gd name="connsiteY38" fmla="*/ 404812 h 1416844"/>
              <a:gd name="connsiteX39" fmla="*/ 1874044 w 1931194"/>
              <a:gd name="connsiteY39" fmla="*/ 423862 h 1416844"/>
              <a:gd name="connsiteX40" fmla="*/ 1833563 w 1931194"/>
              <a:gd name="connsiteY40" fmla="*/ 433387 h 1416844"/>
              <a:gd name="connsiteX41" fmla="*/ 1716881 w 1931194"/>
              <a:gd name="connsiteY41" fmla="*/ 464344 h 1416844"/>
              <a:gd name="connsiteX42" fmla="*/ 1652588 w 1931194"/>
              <a:gd name="connsiteY42" fmla="*/ 502444 h 1416844"/>
              <a:gd name="connsiteX43" fmla="*/ 1381125 w 1931194"/>
              <a:gd name="connsiteY43" fmla="*/ 657225 h 1416844"/>
              <a:gd name="connsiteX44" fmla="*/ 926306 w 1931194"/>
              <a:gd name="connsiteY44" fmla="*/ 940594 h 1416844"/>
              <a:gd name="connsiteX45" fmla="*/ 576263 w 1931194"/>
              <a:gd name="connsiteY45" fmla="*/ 1143000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31194" h="1416844">
                <a:moveTo>
                  <a:pt x="576263" y="1143000"/>
                </a:moveTo>
                <a:lnTo>
                  <a:pt x="90488" y="1416844"/>
                </a:lnTo>
                <a:lnTo>
                  <a:pt x="0" y="1340644"/>
                </a:lnTo>
                <a:lnTo>
                  <a:pt x="269081" y="1154906"/>
                </a:lnTo>
                <a:lnTo>
                  <a:pt x="702469" y="847725"/>
                </a:lnTo>
                <a:lnTo>
                  <a:pt x="962025" y="647700"/>
                </a:lnTo>
                <a:lnTo>
                  <a:pt x="1100138" y="533400"/>
                </a:lnTo>
                <a:lnTo>
                  <a:pt x="1240631" y="416719"/>
                </a:lnTo>
                <a:lnTo>
                  <a:pt x="1312069" y="352425"/>
                </a:lnTo>
                <a:lnTo>
                  <a:pt x="1343025" y="314325"/>
                </a:lnTo>
                <a:lnTo>
                  <a:pt x="1369219" y="280987"/>
                </a:lnTo>
                <a:lnTo>
                  <a:pt x="1381125" y="254794"/>
                </a:lnTo>
                <a:lnTo>
                  <a:pt x="1388269" y="235744"/>
                </a:lnTo>
                <a:lnTo>
                  <a:pt x="1388269" y="219075"/>
                </a:lnTo>
                <a:lnTo>
                  <a:pt x="1383506" y="195262"/>
                </a:lnTo>
                <a:lnTo>
                  <a:pt x="1354931" y="154781"/>
                </a:lnTo>
                <a:lnTo>
                  <a:pt x="1326356" y="119062"/>
                </a:lnTo>
                <a:lnTo>
                  <a:pt x="1283494" y="73819"/>
                </a:lnTo>
                <a:lnTo>
                  <a:pt x="1269206" y="52387"/>
                </a:lnTo>
                <a:lnTo>
                  <a:pt x="1262063" y="38100"/>
                </a:lnTo>
                <a:lnTo>
                  <a:pt x="1262063" y="21431"/>
                </a:lnTo>
                <a:lnTo>
                  <a:pt x="1269206" y="7144"/>
                </a:lnTo>
                <a:lnTo>
                  <a:pt x="1285875" y="0"/>
                </a:lnTo>
                <a:lnTo>
                  <a:pt x="1312069" y="2381"/>
                </a:lnTo>
                <a:lnTo>
                  <a:pt x="1350169" y="16669"/>
                </a:lnTo>
                <a:lnTo>
                  <a:pt x="1421606" y="33337"/>
                </a:lnTo>
                <a:lnTo>
                  <a:pt x="1483519" y="52387"/>
                </a:lnTo>
                <a:lnTo>
                  <a:pt x="1552575" y="78581"/>
                </a:lnTo>
                <a:lnTo>
                  <a:pt x="1607344" y="102394"/>
                </a:lnTo>
                <a:lnTo>
                  <a:pt x="1662113" y="128587"/>
                </a:lnTo>
                <a:lnTo>
                  <a:pt x="1733550" y="171450"/>
                </a:lnTo>
                <a:lnTo>
                  <a:pt x="1781175" y="202406"/>
                </a:lnTo>
                <a:lnTo>
                  <a:pt x="1845469" y="252412"/>
                </a:lnTo>
                <a:lnTo>
                  <a:pt x="1878806" y="283369"/>
                </a:lnTo>
                <a:lnTo>
                  <a:pt x="1909763" y="316706"/>
                </a:lnTo>
                <a:lnTo>
                  <a:pt x="1926431" y="338137"/>
                </a:lnTo>
                <a:lnTo>
                  <a:pt x="1931194" y="359569"/>
                </a:lnTo>
                <a:lnTo>
                  <a:pt x="1924050" y="392906"/>
                </a:lnTo>
                <a:lnTo>
                  <a:pt x="1909763" y="404812"/>
                </a:lnTo>
                <a:lnTo>
                  <a:pt x="1874044" y="423862"/>
                </a:lnTo>
                <a:lnTo>
                  <a:pt x="1833563" y="433387"/>
                </a:lnTo>
                <a:lnTo>
                  <a:pt x="1716881" y="464344"/>
                </a:lnTo>
                <a:lnTo>
                  <a:pt x="1652588" y="502444"/>
                </a:lnTo>
                <a:lnTo>
                  <a:pt x="1381125" y="657225"/>
                </a:lnTo>
                <a:lnTo>
                  <a:pt x="926306" y="940594"/>
                </a:lnTo>
                <a:lnTo>
                  <a:pt x="576263" y="1143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1BDFD8-3D40-3F4C-80BE-F7372E2B4DDE}"/>
              </a:ext>
            </a:extLst>
          </p:cNvPr>
          <p:cNvSpPr/>
          <p:nvPr/>
        </p:nvSpPr>
        <p:spPr>
          <a:xfrm rot="16200000">
            <a:off x="1871663" y="3832225"/>
            <a:ext cx="3044825" cy="511175"/>
          </a:xfrm>
          <a:custGeom>
            <a:avLst/>
            <a:gdLst>
              <a:gd name="connsiteX0" fmla="*/ 1694860 w 3044566"/>
              <a:gd name="connsiteY0" fmla="*/ 484246 h 510004"/>
              <a:gd name="connsiteX1" fmla="*/ 1347130 w 3044566"/>
              <a:gd name="connsiteY1" fmla="*/ 461064 h 510004"/>
              <a:gd name="connsiteX2" fmla="*/ 1058643 w 3044566"/>
              <a:gd name="connsiteY2" fmla="*/ 432730 h 510004"/>
              <a:gd name="connsiteX3" fmla="*/ 842278 w 3044566"/>
              <a:gd name="connsiteY3" fmla="*/ 409548 h 510004"/>
              <a:gd name="connsiteX4" fmla="*/ 576974 w 3044566"/>
              <a:gd name="connsiteY4" fmla="*/ 376063 h 510004"/>
              <a:gd name="connsiteX5" fmla="*/ 92728 w 3044566"/>
              <a:gd name="connsiteY5" fmla="*/ 190608 h 510004"/>
              <a:gd name="connsiteX6" fmla="*/ 38637 w 3044566"/>
              <a:gd name="connsiteY6" fmla="*/ 157122 h 510004"/>
              <a:gd name="connsiteX7" fmla="*/ 10303 w 3044566"/>
              <a:gd name="connsiteY7" fmla="*/ 133941 h 510004"/>
              <a:gd name="connsiteX8" fmla="*/ 0 w 3044566"/>
              <a:gd name="connsiteY8" fmla="*/ 115910 h 510004"/>
              <a:gd name="connsiteX9" fmla="*/ 0 w 3044566"/>
              <a:gd name="connsiteY9" fmla="*/ 97880 h 510004"/>
              <a:gd name="connsiteX10" fmla="*/ 10303 w 3044566"/>
              <a:gd name="connsiteY10" fmla="*/ 74698 h 510004"/>
              <a:gd name="connsiteX11" fmla="*/ 41212 w 3044566"/>
              <a:gd name="connsiteY11" fmla="*/ 54092 h 510004"/>
              <a:gd name="connsiteX12" fmla="*/ 97879 w 3044566"/>
              <a:gd name="connsiteY12" fmla="*/ 41213 h 510004"/>
              <a:gd name="connsiteX13" fmla="*/ 203486 w 3044566"/>
              <a:gd name="connsiteY13" fmla="*/ 25758 h 510004"/>
              <a:gd name="connsiteX14" fmla="*/ 332275 w 3044566"/>
              <a:gd name="connsiteY14" fmla="*/ 15455 h 510004"/>
              <a:gd name="connsiteX15" fmla="*/ 458488 w 3044566"/>
              <a:gd name="connsiteY15" fmla="*/ 0 h 510004"/>
              <a:gd name="connsiteX16" fmla="*/ 473943 w 3044566"/>
              <a:gd name="connsiteY16" fmla="*/ 10303 h 510004"/>
              <a:gd name="connsiteX17" fmla="*/ 515155 w 3044566"/>
              <a:gd name="connsiteY17" fmla="*/ 43788 h 510004"/>
              <a:gd name="connsiteX18" fmla="*/ 551216 w 3044566"/>
              <a:gd name="connsiteY18" fmla="*/ 66970 h 510004"/>
              <a:gd name="connsiteX19" fmla="*/ 592428 w 3044566"/>
              <a:gd name="connsiteY19" fmla="*/ 92728 h 510004"/>
              <a:gd name="connsiteX20" fmla="*/ 643944 w 3044566"/>
              <a:gd name="connsiteY20" fmla="*/ 118486 h 510004"/>
              <a:gd name="connsiteX21" fmla="*/ 728944 w 3044566"/>
              <a:gd name="connsiteY21" fmla="*/ 151971 h 510004"/>
              <a:gd name="connsiteX22" fmla="*/ 824248 w 3044566"/>
              <a:gd name="connsiteY22" fmla="*/ 177729 h 510004"/>
              <a:gd name="connsiteX23" fmla="*/ 927279 w 3044566"/>
              <a:gd name="connsiteY23" fmla="*/ 198335 h 510004"/>
              <a:gd name="connsiteX24" fmla="*/ 1066371 w 3044566"/>
              <a:gd name="connsiteY24" fmla="*/ 213790 h 510004"/>
              <a:gd name="connsiteX25" fmla="*/ 1269857 w 3044566"/>
              <a:gd name="connsiteY25" fmla="*/ 226668 h 510004"/>
              <a:gd name="connsiteX26" fmla="*/ 1573798 w 3044566"/>
              <a:gd name="connsiteY26" fmla="*/ 236972 h 510004"/>
              <a:gd name="connsiteX27" fmla="*/ 1985922 w 3044566"/>
              <a:gd name="connsiteY27" fmla="*/ 242123 h 510004"/>
              <a:gd name="connsiteX28" fmla="*/ 2282136 w 3044566"/>
              <a:gd name="connsiteY28" fmla="*/ 244699 h 510004"/>
              <a:gd name="connsiteX29" fmla="*/ 2405774 w 3044566"/>
              <a:gd name="connsiteY29" fmla="*/ 244699 h 510004"/>
              <a:gd name="connsiteX30" fmla="*/ 2498501 w 3044566"/>
              <a:gd name="connsiteY30" fmla="*/ 247275 h 510004"/>
              <a:gd name="connsiteX31" fmla="*/ 2593805 w 3044566"/>
              <a:gd name="connsiteY31" fmla="*/ 242123 h 510004"/>
              <a:gd name="connsiteX32" fmla="*/ 2663351 w 3044566"/>
              <a:gd name="connsiteY32" fmla="*/ 234396 h 510004"/>
              <a:gd name="connsiteX33" fmla="*/ 2732897 w 3044566"/>
              <a:gd name="connsiteY33" fmla="*/ 218941 h 510004"/>
              <a:gd name="connsiteX34" fmla="*/ 2802443 w 3044566"/>
              <a:gd name="connsiteY34" fmla="*/ 200911 h 510004"/>
              <a:gd name="connsiteX35" fmla="*/ 2871989 w 3044566"/>
              <a:gd name="connsiteY35" fmla="*/ 170001 h 510004"/>
              <a:gd name="connsiteX36" fmla="*/ 2928656 w 3044566"/>
              <a:gd name="connsiteY36" fmla="*/ 136516 h 510004"/>
              <a:gd name="connsiteX37" fmla="*/ 2980171 w 3044566"/>
              <a:gd name="connsiteY37" fmla="*/ 95304 h 510004"/>
              <a:gd name="connsiteX38" fmla="*/ 3008505 w 3044566"/>
              <a:gd name="connsiteY38" fmla="*/ 77273 h 510004"/>
              <a:gd name="connsiteX39" fmla="*/ 3031687 w 3044566"/>
              <a:gd name="connsiteY39" fmla="*/ 74698 h 510004"/>
              <a:gd name="connsiteX40" fmla="*/ 3044566 w 3044566"/>
              <a:gd name="connsiteY40" fmla="*/ 85001 h 510004"/>
              <a:gd name="connsiteX41" fmla="*/ 3041990 w 3044566"/>
              <a:gd name="connsiteY41" fmla="*/ 108183 h 510004"/>
              <a:gd name="connsiteX42" fmla="*/ 3026535 w 3044566"/>
              <a:gd name="connsiteY42" fmla="*/ 164850 h 510004"/>
              <a:gd name="connsiteX43" fmla="*/ 3005929 w 3044566"/>
              <a:gd name="connsiteY43" fmla="*/ 242123 h 510004"/>
              <a:gd name="connsiteX44" fmla="*/ 2987899 w 3044566"/>
              <a:gd name="connsiteY44" fmla="*/ 298790 h 510004"/>
              <a:gd name="connsiteX45" fmla="*/ 2923504 w 3044566"/>
              <a:gd name="connsiteY45" fmla="*/ 419852 h 510004"/>
              <a:gd name="connsiteX46" fmla="*/ 2866837 w 3044566"/>
              <a:gd name="connsiteY46" fmla="*/ 507428 h 510004"/>
              <a:gd name="connsiteX47" fmla="*/ 2766382 w 3044566"/>
              <a:gd name="connsiteY47" fmla="*/ 510004 h 510004"/>
              <a:gd name="connsiteX48" fmla="*/ 2521683 w 3044566"/>
              <a:gd name="connsiteY48" fmla="*/ 507428 h 510004"/>
              <a:gd name="connsiteX49" fmla="*/ 2320773 w 3044566"/>
              <a:gd name="connsiteY49" fmla="*/ 502276 h 510004"/>
              <a:gd name="connsiteX50" fmla="*/ 2024559 w 3044566"/>
              <a:gd name="connsiteY50" fmla="*/ 484246 h 510004"/>
              <a:gd name="connsiteX51" fmla="*/ 1849406 w 3044566"/>
              <a:gd name="connsiteY51" fmla="*/ 491973 h 510004"/>
              <a:gd name="connsiteX52" fmla="*/ 1694860 w 3044566"/>
              <a:gd name="connsiteY52" fmla="*/ 484246 h 51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44566" h="510004">
                <a:moveTo>
                  <a:pt x="1694860" y="484246"/>
                </a:moveTo>
                <a:lnTo>
                  <a:pt x="1347130" y="461064"/>
                </a:lnTo>
                <a:lnTo>
                  <a:pt x="1058643" y="432730"/>
                </a:lnTo>
                <a:lnTo>
                  <a:pt x="842278" y="409548"/>
                </a:lnTo>
                <a:lnTo>
                  <a:pt x="576974" y="376063"/>
                </a:lnTo>
                <a:lnTo>
                  <a:pt x="92728" y="190608"/>
                </a:lnTo>
                <a:lnTo>
                  <a:pt x="38637" y="157122"/>
                </a:lnTo>
                <a:lnTo>
                  <a:pt x="10303" y="133941"/>
                </a:lnTo>
                <a:lnTo>
                  <a:pt x="0" y="115910"/>
                </a:lnTo>
                <a:lnTo>
                  <a:pt x="0" y="97880"/>
                </a:lnTo>
                <a:lnTo>
                  <a:pt x="10303" y="74698"/>
                </a:lnTo>
                <a:lnTo>
                  <a:pt x="41212" y="54092"/>
                </a:lnTo>
                <a:lnTo>
                  <a:pt x="97879" y="41213"/>
                </a:lnTo>
                <a:lnTo>
                  <a:pt x="203486" y="25758"/>
                </a:lnTo>
                <a:lnTo>
                  <a:pt x="332275" y="15455"/>
                </a:lnTo>
                <a:lnTo>
                  <a:pt x="458488" y="0"/>
                </a:lnTo>
                <a:lnTo>
                  <a:pt x="473943" y="10303"/>
                </a:lnTo>
                <a:lnTo>
                  <a:pt x="515155" y="43788"/>
                </a:lnTo>
                <a:lnTo>
                  <a:pt x="551216" y="66970"/>
                </a:lnTo>
                <a:lnTo>
                  <a:pt x="592428" y="92728"/>
                </a:lnTo>
                <a:lnTo>
                  <a:pt x="643944" y="118486"/>
                </a:lnTo>
                <a:lnTo>
                  <a:pt x="728944" y="151971"/>
                </a:lnTo>
                <a:lnTo>
                  <a:pt x="824248" y="177729"/>
                </a:lnTo>
                <a:lnTo>
                  <a:pt x="927279" y="198335"/>
                </a:lnTo>
                <a:lnTo>
                  <a:pt x="1066371" y="213790"/>
                </a:lnTo>
                <a:lnTo>
                  <a:pt x="1269857" y="226668"/>
                </a:lnTo>
                <a:lnTo>
                  <a:pt x="1573798" y="236972"/>
                </a:lnTo>
                <a:lnTo>
                  <a:pt x="1985922" y="242123"/>
                </a:lnTo>
                <a:lnTo>
                  <a:pt x="2282136" y="244699"/>
                </a:lnTo>
                <a:lnTo>
                  <a:pt x="2405774" y="244699"/>
                </a:lnTo>
                <a:lnTo>
                  <a:pt x="2498501" y="247275"/>
                </a:lnTo>
                <a:lnTo>
                  <a:pt x="2593805" y="242123"/>
                </a:lnTo>
                <a:lnTo>
                  <a:pt x="2663351" y="234396"/>
                </a:lnTo>
                <a:lnTo>
                  <a:pt x="2732897" y="218941"/>
                </a:lnTo>
                <a:lnTo>
                  <a:pt x="2802443" y="200911"/>
                </a:lnTo>
                <a:lnTo>
                  <a:pt x="2871989" y="170001"/>
                </a:lnTo>
                <a:lnTo>
                  <a:pt x="2928656" y="136516"/>
                </a:lnTo>
                <a:lnTo>
                  <a:pt x="2980171" y="95304"/>
                </a:lnTo>
                <a:lnTo>
                  <a:pt x="3008505" y="77273"/>
                </a:lnTo>
                <a:lnTo>
                  <a:pt x="3031687" y="74698"/>
                </a:lnTo>
                <a:lnTo>
                  <a:pt x="3044566" y="85001"/>
                </a:lnTo>
                <a:lnTo>
                  <a:pt x="3041990" y="108183"/>
                </a:lnTo>
                <a:lnTo>
                  <a:pt x="3026535" y="164850"/>
                </a:lnTo>
                <a:lnTo>
                  <a:pt x="3005929" y="242123"/>
                </a:lnTo>
                <a:lnTo>
                  <a:pt x="2987899" y="298790"/>
                </a:lnTo>
                <a:lnTo>
                  <a:pt x="2923504" y="419852"/>
                </a:lnTo>
                <a:lnTo>
                  <a:pt x="2866837" y="507428"/>
                </a:lnTo>
                <a:lnTo>
                  <a:pt x="2766382" y="510004"/>
                </a:lnTo>
                <a:lnTo>
                  <a:pt x="2521683" y="507428"/>
                </a:lnTo>
                <a:lnTo>
                  <a:pt x="2320773" y="502276"/>
                </a:lnTo>
                <a:lnTo>
                  <a:pt x="2024559" y="484246"/>
                </a:lnTo>
                <a:lnTo>
                  <a:pt x="1849406" y="491973"/>
                </a:lnTo>
                <a:lnTo>
                  <a:pt x="1694860" y="48424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0C79AD4-048D-3D45-A56F-2A99335ECB1F}"/>
              </a:ext>
            </a:extLst>
          </p:cNvPr>
          <p:cNvSpPr/>
          <p:nvPr/>
        </p:nvSpPr>
        <p:spPr>
          <a:xfrm>
            <a:off x="3290888" y="4427538"/>
            <a:ext cx="1509712" cy="1116012"/>
          </a:xfrm>
          <a:custGeom>
            <a:avLst/>
            <a:gdLst>
              <a:gd name="connsiteX0" fmla="*/ 778668 w 1509712"/>
              <a:gd name="connsiteY0" fmla="*/ 607219 h 1116806"/>
              <a:gd name="connsiteX1" fmla="*/ 573881 w 1509712"/>
              <a:gd name="connsiteY1" fmla="*/ 738187 h 1116806"/>
              <a:gd name="connsiteX2" fmla="*/ 421481 w 1509712"/>
              <a:gd name="connsiteY2" fmla="*/ 823912 h 1116806"/>
              <a:gd name="connsiteX3" fmla="*/ 340518 w 1509712"/>
              <a:gd name="connsiteY3" fmla="*/ 869156 h 1116806"/>
              <a:gd name="connsiteX4" fmla="*/ 240506 w 1509712"/>
              <a:gd name="connsiteY4" fmla="*/ 931069 h 1116806"/>
              <a:gd name="connsiteX5" fmla="*/ 135731 w 1509712"/>
              <a:gd name="connsiteY5" fmla="*/ 1007269 h 1116806"/>
              <a:gd name="connsiteX6" fmla="*/ 0 w 1509712"/>
              <a:gd name="connsiteY6" fmla="*/ 1116806 h 1116806"/>
              <a:gd name="connsiteX7" fmla="*/ 157162 w 1509712"/>
              <a:gd name="connsiteY7" fmla="*/ 602456 h 1116806"/>
              <a:gd name="connsiteX8" fmla="*/ 250031 w 1509712"/>
              <a:gd name="connsiteY8" fmla="*/ 578644 h 1116806"/>
              <a:gd name="connsiteX9" fmla="*/ 495300 w 1509712"/>
              <a:gd name="connsiteY9" fmla="*/ 469106 h 1116806"/>
              <a:gd name="connsiteX10" fmla="*/ 788193 w 1509712"/>
              <a:gd name="connsiteY10" fmla="*/ 338137 h 1116806"/>
              <a:gd name="connsiteX11" fmla="*/ 1028700 w 1509712"/>
              <a:gd name="connsiteY11" fmla="*/ 223837 h 1116806"/>
              <a:gd name="connsiteX12" fmla="*/ 1233487 w 1509712"/>
              <a:gd name="connsiteY12" fmla="*/ 121444 h 1116806"/>
              <a:gd name="connsiteX13" fmla="*/ 1373981 w 1509712"/>
              <a:gd name="connsiteY13" fmla="*/ 50006 h 1116806"/>
              <a:gd name="connsiteX14" fmla="*/ 1431131 w 1509712"/>
              <a:gd name="connsiteY14" fmla="*/ 19050 h 1116806"/>
              <a:gd name="connsiteX15" fmla="*/ 1462087 w 1509712"/>
              <a:gd name="connsiteY15" fmla="*/ 4762 h 1116806"/>
              <a:gd name="connsiteX16" fmla="*/ 1483518 w 1509712"/>
              <a:gd name="connsiteY16" fmla="*/ 0 h 1116806"/>
              <a:gd name="connsiteX17" fmla="*/ 1497806 w 1509712"/>
              <a:gd name="connsiteY17" fmla="*/ 0 h 1116806"/>
              <a:gd name="connsiteX18" fmla="*/ 1507331 w 1509712"/>
              <a:gd name="connsiteY18" fmla="*/ 4762 h 1116806"/>
              <a:gd name="connsiteX19" fmla="*/ 1509712 w 1509712"/>
              <a:gd name="connsiteY19" fmla="*/ 11906 h 1116806"/>
              <a:gd name="connsiteX20" fmla="*/ 1504950 w 1509712"/>
              <a:gd name="connsiteY20" fmla="*/ 30956 h 1116806"/>
              <a:gd name="connsiteX21" fmla="*/ 1488281 w 1509712"/>
              <a:gd name="connsiteY21" fmla="*/ 59531 h 1116806"/>
              <a:gd name="connsiteX22" fmla="*/ 1419225 w 1509712"/>
              <a:gd name="connsiteY22" fmla="*/ 128587 h 1116806"/>
              <a:gd name="connsiteX23" fmla="*/ 1283493 w 1509712"/>
              <a:gd name="connsiteY23" fmla="*/ 245269 h 1116806"/>
              <a:gd name="connsiteX24" fmla="*/ 1162050 w 1509712"/>
              <a:gd name="connsiteY24" fmla="*/ 340519 h 1116806"/>
              <a:gd name="connsiteX25" fmla="*/ 990600 w 1509712"/>
              <a:gd name="connsiteY25" fmla="*/ 469106 h 1116806"/>
              <a:gd name="connsiteX26" fmla="*/ 778668 w 1509712"/>
              <a:gd name="connsiteY26" fmla="*/ 607219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09712" h="1116806">
                <a:moveTo>
                  <a:pt x="778668" y="607219"/>
                </a:moveTo>
                <a:lnTo>
                  <a:pt x="573881" y="738187"/>
                </a:lnTo>
                <a:lnTo>
                  <a:pt x="421481" y="823912"/>
                </a:lnTo>
                <a:lnTo>
                  <a:pt x="340518" y="869156"/>
                </a:lnTo>
                <a:lnTo>
                  <a:pt x="240506" y="931069"/>
                </a:lnTo>
                <a:lnTo>
                  <a:pt x="135731" y="1007269"/>
                </a:lnTo>
                <a:lnTo>
                  <a:pt x="0" y="1116806"/>
                </a:lnTo>
                <a:lnTo>
                  <a:pt x="157162" y="602456"/>
                </a:lnTo>
                <a:lnTo>
                  <a:pt x="250031" y="578644"/>
                </a:lnTo>
                <a:lnTo>
                  <a:pt x="495300" y="469106"/>
                </a:lnTo>
                <a:lnTo>
                  <a:pt x="788193" y="338137"/>
                </a:lnTo>
                <a:lnTo>
                  <a:pt x="1028700" y="223837"/>
                </a:lnTo>
                <a:lnTo>
                  <a:pt x="1233487" y="121444"/>
                </a:lnTo>
                <a:lnTo>
                  <a:pt x="1373981" y="50006"/>
                </a:lnTo>
                <a:lnTo>
                  <a:pt x="1431131" y="19050"/>
                </a:lnTo>
                <a:lnTo>
                  <a:pt x="1462087" y="4762"/>
                </a:lnTo>
                <a:lnTo>
                  <a:pt x="1483518" y="0"/>
                </a:lnTo>
                <a:lnTo>
                  <a:pt x="1497806" y="0"/>
                </a:lnTo>
                <a:lnTo>
                  <a:pt x="1507331" y="4762"/>
                </a:lnTo>
                <a:lnTo>
                  <a:pt x="1509712" y="11906"/>
                </a:lnTo>
                <a:lnTo>
                  <a:pt x="1504950" y="30956"/>
                </a:lnTo>
                <a:lnTo>
                  <a:pt x="1488281" y="59531"/>
                </a:lnTo>
                <a:lnTo>
                  <a:pt x="1419225" y="128587"/>
                </a:lnTo>
                <a:lnTo>
                  <a:pt x="1283493" y="245269"/>
                </a:lnTo>
                <a:lnTo>
                  <a:pt x="1162050" y="340519"/>
                </a:lnTo>
                <a:lnTo>
                  <a:pt x="990600" y="469106"/>
                </a:lnTo>
                <a:lnTo>
                  <a:pt x="778668" y="607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7B46827-1F83-B747-8757-6437B76D4EB1}"/>
              </a:ext>
            </a:extLst>
          </p:cNvPr>
          <p:cNvSpPr/>
          <p:nvPr/>
        </p:nvSpPr>
        <p:spPr>
          <a:xfrm>
            <a:off x="3540125" y="2844800"/>
            <a:ext cx="3054350" cy="933450"/>
          </a:xfrm>
          <a:custGeom>
            <a:avLst/>
            <a:gdLst>
              <a:gd name="connsiteX0" fmla="*/ 2095500 w 3054350"/>
              <a:gd name="connsiteY0" fmla="*/ 444500 h 933450"/>
              <a:gd name="connsiteX1" fmla="*/ 1641475 w 3054350"/>
              <a:gd name="connsiteY1" fmla="*/ 565150 h 933450"/>
              <a:gd name="connsiteX2" fmla="*/ 1422400 w 3054350"/>
              <a:gd name="connsiteY2" fmla="*/ 606425 h 933450"/>
              <a:gd name="connsiteX3" fmla="*/ 1117600 w 3054350"/>
              <a:gd name="connsiteY3" fmla="*/ 688975 h 933450"/>
              <a:gd name="connsiteX4" fmla="*/ 796925 w 3054350"/>
              <a:gd name="connsiteY4" fmla="*/ 771525 h 933450"/>
              <a:gd name="connsiteX5" fmla="*/ 485775 w 3054350"/>
              <a:gd name="connsiteY5" fmla="*/ 844550 h 933450"/>
              <a:gd name="connsiteX6" fmla="*/ 250825 w 3054350"/>
              <a:gd name="connsiteY6" fmla="*/ 892175 h 933450"/>
              <a:gd name="connsiteX7" fmla="*/ 6350 w 3054350"/>
              <a:gd name="connsiteY7" fmla="*/ 933450 h 933450"/>
              <a:gd name="connsiteX8" fmla="*/ 0 w 3054350"/>
              <a:gd name="connsiteY8" fmla="*/ 752475 h 933450"/>
              <a:gd name="connsiteX9" fmla="*/ 158750 w 3054350"/>
              <a:gd name="connsiteY9" fmla="*/ 723900 h 933450"/>
              <a:gd name="connsiteX10" fmla="*/ 488950 w 3054350"/>
              <a:gd name="connsiteY10" fmla="*/ 657225 h 933450"/>
              <a:gd name="connsiteX11" fmla="*/ 860425 w 3054350"/>
              <a:gd name="connsiteY11" fmla="*/ 565150 h 933450"/>
              <a:gd name="connsiteX12" fmla="*/ 1114425 w 3054350"/>
              <a:gd name="connsiteY12" fmla="*/ 498475 h 933450"/>
              <a:gd name="connsiteX13" fmla="*/ 1362075 w 3054350"/>
              <a:gd name="connsiteY13" fmla="*/ 428625 h 933450"/>
              <a:gd name="connsiteX14" fmla="*/ 1593850 w 3054350"/>
              <a:gd name="connsiteY14" fmla="*/ 361950 h 933450"/>
              <a:gd name="connsiteX15" fmla="*/ 1809750 w 3054350"/>
              <a:gd name="connsiteY15" fmla="*/ 292100 h 933450"/>
              <a:gd name="connsiteX16" fmla="*/ 2006600 w 3054350"/>
              <a:gd name="connsiteY16" fmla="*/ 228600 h 933450"/>
              <a:gd name="connsiteX17" fmla="*/ 2228850 w 3054350"/>
              <a:gd name="connsiteY17" fmla="*/ 158750 h 933450"/>
              <a:gd name="connsiteX18" fmla="*/ 2311400 w 3054350"/>
              <a:gd name="connsiteY18" fmla="*/ 133350 h 933450"/>
              <a:gd name="connsiteX19" fmla="*/ 2428875 w 3054350"/>
              <a:gd name="connsiteY19" fmla="*/ 76200 h 933450"/>
              <a:gd name="connsiteX20" fmla="*/ 2565400 w 3054350"/>
              <a:gd name="connsiteY20" fmla="*/ 3175 h 933450"/>
              <a:gd name="connsiteX21" fmla="*/ 2644775 w 3054350"/>
              <a:gd name="connsiteY21" fmla="*/ 0 h 933450"/>
              <a:gd name="connsiteX22" fmla="*/ 2765425 w 3054350"/>
              <a:gd name="connsiteY22" fmla="*/ 12700 h 933450"/>
              <a:gd name="connsiteX23" fmla="*/ 2863850 w 3054350"/>
              <a:gd name="connsiteY23" fmla="*/ 28575 h 933450"/>
              <a:gd name="connsiteX24" fmla="*/ 2978150 w 3054350"/>
              <a:gd name="connsiteY24" fmla="*/ 57150 h 933450"/>
              <a:gd name="connsiteX25" fmla="*/ 3013075 w 3054350"/>
              <a:gd name="connsiteY25" fmla="*/ 69850 h 933450"/>
              <a:gd name="connsiteX26" fmla="*/ 3035300 w 3054350"/>
              <a:gd name="connsiteY26" fmla="*/ 88900 h 933450"/>
              <a:gd name="connsiteX27" fmla="*/ 3048000 w 3054350"/>
              <a:gd name="connsiteY27" fmla="*/ 107950 h 933450"/>
              <a:gd name="connsiteX28" fmla="*/ 3054350 w 3054350"/>
              <a:gd name="connsiteY28" fmla="*/ 133350 h 933450"/>
              <a:gd name="connsiteX29" fmla="*/ 3054350 w 3054350"/>
              <a:gd name="connsiteY29" fmla="*/ 158750 h 933450"/>
              <a:gd name="connsiteX30" fmla="*/ 3044825 w 3054350"/>
              <a:gd name="connsiteY30" fmla="*/ 193675 h 933450"/>
              <a:gd name="connsiteX31" fmla="*/ 3025775 w 3054350"/>
              <a:gd name="connsiteY31" fmla="*/ 215900 h 933450"/>
              <a:gd name="connsiteX32" fmla="*/ 2997200 w 3054350"/>
              <a:gd name="connsiteY32" fmla="*/ 238125 h 933450"/>
              <a:gd name="connsiteX33" fmla="*/ 2914650 w 3054350"/>
              <a:gd name="connsiteY33" fmla="*/ 266700 h 933450"/>
              <a:gd name="connsiteX34" fmla="*/ 2759075 w 3054350"/>
              <a:gd name="connsiteY34" fmla="*/ 295275 h 933450"/>
              <a:gd name="connsiteX35" fmla="*/ 2546350 w 3054350"/>
              <a:gd name="connsiteY35" fmla="*/ 342900 h 933450"/>
              <a:gd name="connsiteX36" fmla="*/ 2095500 w 3054350"/>
              <a:gd name="connsiteY36" fmla="*/ 44450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54350" h="933450">
                <a:moveTo>
                  <a:pt x="2095500" y="444500"/>
                </a:moveTo>
                <a:lnTo>
                  <a:pt x="1641475" y="565150"/>
                </a:lnTo>
                <a:lnTo>
                  <a:pt x="1422400" y="606425"/>
                </a:lnTo>
                <a:lnTo>
                  <a:pt x="1117600" y="688975"/>
                </a:lnTo>
                <a:lnTo>
                  <a:pt x="796925" y="771525"/>
                </a:lnTo>
                <a:lnTo>
                  <a:pt x="485775" y="844550"/>
                </a:lnTo>
                <a:lnTo>
                  <a:pt x="250825" y="892175"/>
                </a:lnTo>
                <a:lnTo>
                  <a:pt x="6350" y="933450"/>
                </a:lnTo>
                <a:lnTo>
                  <a:pt x="0" y="752475"/>
                </a:lnTo>
                <a:lnTo>
                  <a:pt x="158750" y="723900"/>
                </a:lnTo>
                <a:lnTo>
                  <a:pt x="488950" y="657225"/>
                </a:lnTo>
                <a:lnTo>
                  <a:pt x="860425" y="565150"/>
                </a:lnTo>
                <a:lnTo>
                  <a:pt x="1114425" y="498475"/>
                </a:lnTo>
                <a:lnTo>
                  <a:pt x="1362075" y="428625"/>
                </a:lnTo>
                <a:lnTo>
                  <a:pt x="1593850" y="361950"/>
                </a:lnTo>
                <a:lnTo>
                  <a:pt x="1809750" y="292100"/>
                </a:lnTo>
                <a:lnTo>
                  <a:pt x="2006600" y="228600"/>
                </a:lnTo>
                <a:lnTo>
                  <a:pt x="2228850" y="158750"/>
                </a:lnTo>
                <a:lnTo>
                  <a:pt x="2311400" y="133350"/>
                </a:lnTo>
                <a:lnTo>
                  <a:pt x="2428875" y="76200"/>
                </a:lnTo>
                <a:lnTo>
                  <a:pt x="2565400" y="3175"/>
                </a:lnTo>
                <a:lnTo>
                  <a:pt x="2644775" y="0"/>
                </a:lnTo>
                <a:lnTo>
                  <a:pt x="2765425" y="12700"/>
                </a:lnTo>
                <a:lnTo>
                  <a:pt x="2863850" y="28575"/>
                </a:lnTo>
                <a:lnTo>
                  <a:pt x="2978150" y="57150"/>
                </a:lnTo>
                <a:lnTo>
                  <a:pt x="3013075" y="69850"/>
                </a:lnTo>
                <a:lnTo>
                  <a:pt x="3035300" y="88900"/>
                </a:lnTo>
                <a:lnTo>
                  <a:pt x="3048000" y="107950"/>
                </a:lnTo>
                <a:lnTo>
                  <a:pt x="3054350" y="133350"/>
                </a:lnTo>
                <a:lnTo>
                  <a:pt x="3054350" y="158750"/>
                </a:lnTo>
                <a:lnTo>
                  <a:pt x="3044825" y="193675"/>
                </a:lnTo>
                <a:lnTo>
                  <a:pt x="3025775" y="215900"/>
                </a:lnTo>
                <a:lnTo>
                  <a:pt x="2997200" y="238125"/>
                </a:lnTo>
                <a:lnTo>
                  <a:pt x="2914650" y="266700"/>
                </a:lnTo>
                <a:lnTo>
                  <a:pt x="2759075" y="295275"/>
                </a:lnTo>
                <a:lnTo>
                  <a:pt x="2546350" y="342900"/>
                </a:lnTo>
                <a:lnTo>
                  <a:pt x="2095500" y="444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8AA508C-1560-4E45-A1B5-77B7698DEA55}"/>
              </a:ext>
            </a:extLst>
          </p:cNvPr>
          <p:cNvSpPr/>
          <p:nvPr/>
        </p:nvSpPr>
        <p:spPr>
          <a:xfrm rot="16200000">
            <a:off x="3751262" y="2747963"/>
            <a:ext cx="3878263" cy="2941638"/>
          </a:xfrm>
          <a:custGeom>
            <a:avLst/>
            <a:gdLst>
              <a:gd name="connsiteX0" fmla="*/ 2042160 w 3878580"/>
              <a:gd name="connsiteY0" fmla="*/ 1230630 h 2941320"/>
              <a:gd name="connsiteX1" fmla="*/ 1844040 w 3878580"/>
              <a:gd name="connsiteY1" fmla="*/ 1329690 h 2941320"/>
              <a:gd name="connsiteX2" fmla="*/ 1710690 w 3878580"/>
              <a:gd name="connsiteY2" fmla="*/ 1402080 h 2941320"/>
              <a:gd name="connsiteX3" fmla="*/ 1581150 w 3878580"/>
              <a:gd name="connsiteY3" fmla="*/ 1482090 h 2941320"/>
              <a:gd name="connsiteX4" fmla="*/ 1409700 w 3878580"/>
              <a:gd name="connsiteY4" fmla="*/ 1592580 h 2941320"/>
              <a:gd name="connsiteX5" fmla="*/ 1291590 w 3878580"/>
              <a:gd name="connsiteY5" fmla="*/ 1680210 h 2941320"/>
              <a:gd name="connsiteX6" fmla="*/ 1169670 w 3878580"/>
              <a:gd name="connsiteY6" fmla="*/ 1779270 h 2941320"/>
              <a:gd name="connsiteX7" fmla="*/ 1085850 w 3878580"/>
              <a:gd name="connsiteY7" fmla="*/ 1851660 h 2941320"/>
              <a:gd name="connsiteX8" fmla="*/ 986790 w 3878580"/>
              <a:gd name="connsiteY8" fmla="*/ 1943100 h 2941320"/>
              <a:gd name="connsiteX9" fmla="*/ 899160 w 3878580"/>
              <a:gd name="connsiteY9" fmla="*/ 2030730 h 2941320"/>
              <a:gd name="connsiteX10" fmla="*/ 838200 w 3878580"/>
              <a:gd name="connsiteY10" fmla="*/ 2103120 h 2941320"/>
              <a:gd name="connsiteX11" fmla="*/ 739140 w 3878580"/>
              <a:gd name="connsiteY11" fmla="*/ 2228850 h 2941320"/>
              <a:gd name="connsiteX12" fmla="*/ 662940 w 3878580"/>
              <a:gd name="connsiteY12" fmla="*/ 2343150 h 2941320"/>
              <a:gd name="connsiteX13" fmla="*/ 605790 w 3878580"/>
              <a:gd name="connsiteY13" fmla="*/ 2438400 h 2941320"/>
              <a:gd name="connsiteX14" fmla="*/ 567690 w 3878580"/>
              <a:gd name="connsiteY14" fmla="*/ 2529840 h 2941320"/>
              <a:gd name="connsiteX15" fmla="*/ 381000 w 3878580"/>
              <a:gd name="connsiteY15" fmla="*/ 2865120 h 2941320"/>
              <a:gd name="connsiteX16" fmla="*/ 251460 w 3878580"/>
              <a:gd name="connsiteY16" fmla="*/ 2872740 h 2941320"/>
              <a:gd name="connsiteX17" fmla="*/ 198120 w 3878580"/>
              <a:gd name="connsiteY17" fmla="*/ 2884170 h 2941320"/>
              <a:gd name="connsiteX18" fmla="*/ 144780 w 3878580"/>
              <a:gd name="connsiteY18" fmla="*/ 2899410 h 2941320"/>
              <a:gd name="connsiteX19" fmla="*/ 102870 w 3878580"/>
              <a:gd name="connsiteY19" fmla="*/ 2929890 h 2941320"/>
              <a:gd name="connsiteX20" fmla="*/ 76200 w 3878580"/>
              <a:gd name="connsiteY20" fmla="*/ 2941320 h 2941320"/>
              <a:gd name="connsiteX21" fmla="*/ 45720 w 3878580"/>
              <a:gd name="connsiteY21" fmla="*/ 2941320 h 2941320"/>
              <a:gd name="connsiteX22" fmla="*/ 22860 w 3878580"/>
              <a:gd name="connsiteY22" fmla="*/ 2937510 h 2941320"/>
              <a:gd name="connsiteX23" fmla="*/ 3810 w 3878580"/>
              <a:gd name="connsiteY23" fmla="*/ 2914650 h 2941320"/>
              <a:gd name="connsiteX24" fmla="*/ 0 w 3878580"/>
              <a:gd name="connsiteY24" fmla="*/ 2865120 h 2941320"/>
              <a:gd name="connsiteX25" fmla="*/ 11430 w 3878580"/>
              <a:gd name="connsiteY25" fmla="*/ 2796540 h 2941320"/>
              <a:gd name="connsiteX26" fmla="*/ 45720 w 3878580"/>
              <a:gd name="connsiteY26" fmla="*/ 2693670 h 2941320"/>
              <a:gd name="connsiteX27" fmla="*/ 102870 w 3878580"/>
              <a:gd name="connsiteY27" fmla="*/ 2583180 h 2941320"/>
              <a:gd name="connsiteX28" fmla="*/ 167640 w 3878580"/>
              <a:gd name="connsiteY28" fmla="*/ 2480310 h 2941320"/>
              <a:gd name="connsiteX29" fmla="*/ 255270 w 3878580"/>
              <a:gd name="connsiteY29" fmla="*/ 2366010 h 2941320"/>
              <a:gd name="connsiteX30" fmla="*/ 350520 w 3878580"/>
              <a:gd name="connsiteY30" fmla="*/ 2255520 h 2941320"/>
              <a:gd name="connsiteX31" fmla="*/ 514350 w 3878580"/>
              <a:gd name="connsiteY31" fmla="*/ 2080260 h 2941320"/>
              <a:gd name="connsiteX32" fmla="*/ 662940 w 3878580"/>
              <a:gd name="connsiteY32" fmla="*/ 1943100 h 2941320"/>
              <a:gd name="connsiteX33" fmla="*/ 842010 w 3878580"/>
              <a:gd name="connsiteY33" fmla="*/ 1790700 h 2941320"/>
              <a:gd name="connsiteX34" fmla="*/ 1024890 w 3878580"/>
              <a:gd name="connsiteY34" fmla="*/ 1645920 h 2941320"/>
              <a:gd name="connsiteX35" fmla="*/ 1169670 w 3878580"/>
              <a:gd name="connsiteY35" fmla="*/ 1539240 h 2941320"/>
              <a:gd name="connsiteX36" fmla="*/ 1402080 w 3878580"/>
              <a:gd name="connsiteY36" fmla="*/ 1383030 h 2941320"/>
              <a:gd name="connsiteX37" fmla="*/ 1546860 w 3878580"/>
              <a:gd name="connsiteY37" fmla="*/ 1291590 h 2941320"/>
              <a:gd name="connsiteX38" fmla="*/ 1744980 w 3878580"/>
              <a:gd name="connsiteY38" fmla="*/ 1177290 h 2941320"/>
              <a:gd name="connsiteX39" fmla="*/ 1935480 w 3878580"/>
              <a:gd name="connsiteY39" fmla="*/ 1078230 h 2941320"/>
              <a:gd name="connsiteX40" fmla="*/ 2152650 w 3878580"/>
              <a:gd name="connsiteY40" fmla="*/ 971550 h 2941320"/>
              <a:gd name="connsiteX41" fmla="*/ 2316480 w 3878580"/>
              <a:gd name="connsiteY41" fmla="*/ 899160 h 2941320"/>
              <a:gd name="connsiteX42" fmla="*/ 2434590 w 3878580"/>
              <a:gd name="connsiteY42" fmla="*/ 849630 h 2941320"/>
              <a:gd name="connsiteX43" fmla="*/ 2712720 w 3878580"/>
              <a:gd name="connsiteY43" fmla="*/ 746760 h 2941320"/>
              <a:gd name="connsiteX44" fmla="*/ 2990850 w 3878580"/>
              <a:gd name="connsiteY44" fmla="*/ 643890 h 2941320"/>
              <a:gd name="connsiteX45" fmla="*/ 3265170 w 3878580"/>
              <a:gd name="connsiteY45" fmla="*/ 541020 h 2941320"/>
              <a:gd name="connsiteX46" fmla="*/ 3478530 w 3878580"/>
              <a:gd name="connsiteY46" fmla="*/ 453390 h 2941320"/>
              <a:gd name="connsiteX47" fmla="*/ 3550920 w 3878580"/>
              <a:gd name="connsiteY47" fmla="*/ 415290 h 2941320"/>
              <a:gd name="connsiteX48" fmla="*/ 3604260 w 3878580"/>
              <a:gd name="connsiteY48" fmla="*/ 373380 h 2941320"/>
              <a:gd name="connsiteX49" fmla="*/ 3649980 w 3878580"/>
              <a:gd name="connsiteY49" fmla="*/ 323850 h 2941320"/>
              <a:gd name="connsiteX50" fmla="*/ 3703320 w 3878580"/>
              <a:gd name="connsiteY50" fmla="*/ 236220 h 2941320"/>
              <a:gd name="connsiteX51" fmla="*/ 3813810 w 3878580"/>
              <a:gd name="connsiteY51" fmla="*/ 0 h 2941320"/>
              <a:gd name="connsiteX52" fmla="*/ 3878580 w 3878580"/>
              <a:gd name="connsiteY52" fmla="*/ 99060 h 2941320"/>
              <a:gd name="connsiteX53" fmla="*/ 3836670 w 3878580"/>
              <a:gd name="connsiteY53" fmla="*/ 213360 h 2941320"/>
              <a:gd name="connsiteX54" fmla="*/ 3806190 w 3878580"/>
              <a:gd name="connsiteY54" fmla="*/ 346710 h 2941320"/>
              <a:gd name="connsiteX55" fmla="*/ 3749040 w 3878580"/>
              <a:gd name="connsiteY55" fmla="*/ 525780 h 2941320"/>
              <a:gd name="connsiteX56" fmla="*/ 3699510 w 3878580"/>
              <a:gd name="connsiteY56" fmla="*/ 632460 h 2941320"/>
              <a:gd name="connsiteX57" fmla="*/ 3619500 w 3878580"/>
              <a:gd name="connsiteY57" fmla="*/ 769620 h 2941320"/>
              <a:gd name="connsiteX58" fmla="*/ 3554730 w 3878580"/>
              <a:gd name="connsiteY58" fmla="*/ 773430 h 2941320"/>
              <a:gd name="connsiteX59" fmla="*/ 3463290 w 3878580"/>
              <a:gd name="connsiteY59" fmla="*/ 792480 h 2941320"/>
              <a:gd name="connsiteX60" fmla="*/ 3368040 w 3878580"/>
              <a:gd name="connsiteY60" fmla="*/ 803910 h 2941320"/>
              <a:gd name="connsiteX61" fmla="*/ 3227070 w 3878580"/>
              <a:gd name="connsiteY61" fmla="*/ 830580 h 2941320"/>
              <a:gd name="connsiteX62" fmla="*/ 3055620 w 3878580"/>
              <a:gd name="connsiteY62" fmla="*/ 872490 h 2941320"/>
              <a:gd name="connsiteX63" fmla="*/ 2937510 w 3878580"/>
              <a:gd name="connsiteY63" fmla="*/ 906780 h 2941320"/>
              <a:gd name="connsiteX64" fmla="*/ 2754630 w 3878580"/>
              <a:gd name="connsiteY64" fmla="*/ 967740 h 2941320"/>
              <a:gd name="connsiteX65" fmla="*/ 2567940 w 3878580"/>
              <a:gd name="connsiteY65" fmla="*/ 1028700 h 2941320"/>
              <a:gd name="connsiteX66" fmla="*/ 2308860 w 3878580"/>
              <a:gd name="connsiteY66" fmla="*/ 1120140 h 2941320"/>
              <a:gd name="connsiteX67" fmla="*/ 2042160 w 3878580"/>
              <a:gd name="connsiteY67" fmla="*/ 1230630 h 294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78580" h="2941320">
                <a:moveTo>
                  <a:pt x="2042160" y="1230630"/>
                </a:moveTo>
                <a:lnTo>
                  <a:pt x="1844040" y="1329690"/>
                </a:lnTo>
                <a:lnTo>
                  <a:pt x="1710690" y="1402080"/>
                </a:lnTo>
                <a:lnTo>
                  <a:pt x="1581150" y="1482090"/>
                </a:lnTo>
                <a:lnTo>
                  <a:pt x="1409700" y="1592580"/>
                </a:lnTo>
                <a:lnTo>
                  <a:pt x="1291590" y="1680210"/>
                </a:lnTo>
                <a:lnTo>
                  <a:pt x="1169670" y="1779270"/>
                </a:lnTo>
                <a:lnTo>
                  <a:pt x="1085850" y="1851660"/>
                </a:lnTo>
                <a:lnTo>
                  <a:pt x="986790" y="1943100"/>
                </a:lnTo>
                <a:lnTo>
                  <a:pt x="899160" y="2030730"/>
                </a:lnTo>
                <a:lnTo>
                  <a:pt x="838200" y="2103120"/>
                </a:lnTo>
                <a:lnTo>
                  <a:pt x="739140" y="2228850"/>
                </a:lnTo>
                <a:lnTo>
                  <a:pt x="662940" y="2343150"/>
                </a:lnTo>
                <a:lnTo>
                  <a:pt x="605790" y="2438400"/>
                </a:lnTo>
                <a:lnTo>
                  <a:pt x="567690" y="2529840"/>
                </a:lnTo>
                <a:lnTo>
                  <a:pt x="381000" y="2865120"/>
                </a:lnTo>
                <a:lnTo>
                  <a:pt x="251460" y="2872740"/>
                </a:lnTo>
                <a:lnTo>
                  <a:pt x="198120" y="2884170"/>
                </a:lnTo>
                <a:lnTo>
                  <a:pt x="144780" y="2899410"/>
                </a:lnTo>
                <a:lnTo>
                  <a:pt x="102870" y="2929890"/>
                </a:lnTo>
                <a:lnTo>
                  <a:pt x="76200" y="2941320"/>
                </a:lnTo>
                <a:lnTo>
                  <a:pt x="45720" y="2941320"/>
                </a:lnTo>
                <a:lnTo>
                  <a:pt x="22860" y="2937510"/>
                </a:lnTo>
                <a:lnTo>
                  <a:pt x="3810" y="2914650"/>
                </a:lnTo>
                <a:lnTo>
                  <a:pt x="0" y="2865120"/>
                </a:lnTo>
                <a:lnTo>
                  <a:pt x="11430" y="2796540"/>
                </a:lnTo>
                <a:lnTo>
                  <a:pt x="45720" y="2693670"/>
                </a:lnTo>
                <a:lnTo>
                  <a:pt x="102870" y="2583180"/>
                </a:lnTo>
                <a:lnTo>
                  <a:pt x="167640" y="2480310"/>
                </a:lnTo>
                <a:lnTo>
                  <a:pt x="255270" y="2366010"/>
                </a:lnTo>
                <a:lnTo>
                  <a:pt x="350520" y="2255520"/>
                </a:lnTo>
                <a:lnTo>
                  <a:pt x="514350" y="2080260"/>
                </a:lnTo>
                <a:lnTo>
                  <a:pt x="662940" y="1943100"/>
                </a:lnTo>
                <a:lnTo>
                  <a:pt x="842010" y="1790700"/>
                </a:lnTo>
                <a:lnTo>
                  <a:pt x="1024890" y="1645920"/>
                </a:lnTo>
                <a:lnTo>
                  <a:pt x="1169670" y="1539240"/>
                </a:lnTo>
                <a:lnTo>
                  <a:pt x="1402080" y="1383030"/>
                </a:lnTo>
                <a:lnTo>
                  <a:pt x="1546860" y="1291590"/>
                </a:lnTo>
                <a:lnTo>
                  <a:pt x="1744980" y="1177290"/>
                </a:lnTo>
                <a:lnTo>
                  <a:pt x="1935480" y="1078230"/>
                </a:lnTo>
                <a:lnTo>
                  <a:pt x="2152650" y="971550"/>
                </a:lnTo>
                <a:lnTo>
                  <a:pt x="2316480" y="899160"/>
                </a:lnTo>
                <a:lnTo>
                  <a:pt x="2434590" y="849630"/>
                </a:lnTo>
                <a:lnTo>
                  <a:pt x="2712720" y="746760"/>
                </a:lnTo>
                <a:lnTo>
                  <a:pt x="2990850" y="643890"/>
                </a:lnTo>
                <a:lnTo>
                  <a:pt x="3265170" y="541020"/>
                </a:lnTo>
                <a:lnTo>
                  <a:pt x="3478530" y="453390"/>
                </a:lnTo>
                <a:lnTo>
                  <a:pt x="3550920" y="415290"/>
                </a:lnTo>
                <a:lnTo>
                  <a:pt x="3604260" y="373380"/>
                </a:lnTo>
                <a:lnTo>
                  <a:pt x="3649980" y="323850"/>
                </a:lnTo>
                <a:lnTo>
                  <a:pt x="3703320" y="236220"/>
                </a:lnTo>
                <a:lnTo>
                  <a:pt x="3813810" y="0"/>
                </a:lnTo>
                <a:lnTo>
                  <a:pt x="3878580" y="99060"/>
                </a:lnTo>
                <a:lnTo>
                  <a:pt x="3836670" y="213360"/>
                </a:lnTo>
                <a:lnTo>
                  <a:pt x="3806190" y="346710"/>
                </a:lnTo>
                <a:lnTo>
                  <a:pt x="3749040" y="525780"/>
                </a:lnTo>
                <a:lnTo>
                  <a:pt x="3699510" y="632460"/>
                </a:lnTo>
                <a:lnTo>
                  <a:pt x="3619500" y="769620"/>
                </a:lnTo>
                <a:lnTo>
                  <a:pt x="3554730" y="773430"/>
                </a:lnTo>
                <a:lnTo>
                  <a:pt x="3463290" y="792480"/>
                </a:lnTo>
                <a:lnTo>
                  <a:pt x="3368040" y="803910"/>
                </a:lnTo>
                <a:lnTo>
                  <a:pt x="3227070" y="830580"/>
                </a:lnTo>
                <a:lnTo>
                  <a:pt x="3055620" y="872490"/>
                </a:lnTo>
                <a:lnTo>
                  <a:pt x="2937510" y="906780"/>
                </a:lnTo>
                <a:lnTo>
                  <a:pt x="2754630" y="967740"/>
                </a:lnTo>
                <a:lnTo>
                  <a:pt x="2567940" y="1028700"/>
                </a:lnTo>
                <a:lnTo>
                  <a:pt x="2308860" y="1120140"/>
                </a:lnTo>
                <a:lnTo>
                  <a:pt x="2042160" y="123063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9F88F12-5F22-5C4B-984D-ADFC982F9E67}"/>
              </a:ext>
            </a:extLst>
          </p:cNvPr>
          <p:cNvSpPr/>
          <p:nvPr/>
        </p:nvSpPr>
        <p:spPr>
          <a:xfrm>
            <a:off x="6732588" y="4829175"/>
            <a:ext cx="403225" cy="1004888"/>
          </a:xfrm>
          <a:custGeom>
            <a:avLst/>
            <a:gdLst>
              <a:gd name="connsiteX0" fmla="*/ 352425 w 404812"/>
              <a:gd name="connsiteY0" fmla="*/ 409575 h 1004888"/>
              <a:gd name="connsiteX1" fmla="*/ 340519 w 404812"/>
              <a:gd name="connsiteY1" fmla="*/ 631031 h 1004888"/>
              <a:gd name="connsiteX2" fmla="*/ 342900 w 404812"/>
              <a:gd name="connsiteY2" fmla="*/ 807244 h 1004888"/>
              <a:gd name="connsiteX3" fmla="*/ 352425 w 404812"/>
              <a:gd name="connsiteY3" fmla="*/ 954881 h 1004888"/>
              <a:gd name="connsiteX4" fmla="*/ 333375 w 404812"/>
              <a:gd name="connsiteY4" fmla="*/ 1004888 h 1004888"/>
              <a:gd name="connsiteX5" fmla="*/ 0 w 404812"/>
              <a:gd name="connsiteY5" fmla="*/ 754856 h 1004888"/>
              <a:gd name="connsiteX6" fmla="*/ 40481 w 404812"/>
              <a:gd name="connsiteY6" fmla="*/ 750094 h 1004888"/>
              <a:gd name="connsiteX7" fmla="*/ 71437 w 404812"/>
              <a:gd name="connsiteY7" fmla="*/ 733425 h 1004888"/>
              <a:gd name="connsiteX8" fmla="*/ 92869 w 404812"/>
              <a:gd name="connsiteY8" fmla="*/ 707231 h 1004888"/>
              <a:gd name="connsiteX9" fmla="*/ 114300 w 404812"/>
              <a:gd name="connsiteY9" fmla="*/ 671513 h 1004888"/>
              <a:gd name="connsiteX10" fmla="*/ 178594 w 404812"/>
              <a:gd name="connsiteY10" fmla="*/ 502444 h 1004888"/>
              <a:gd name="connsiteX11" fmla="*/ 235744 w 404812"/>
              <a:gd name="connsiteY11" fmla="*/ 340519 h 1004888"/>
              <a:gd name="connsiteX12" fmla="*/ 280987 w 404812"/>
              <a:gd name="connsiteY12" fmla="*/ 195263 h 1004888"/>
              <a:gd name="connsiteX13" fmla="*/ 326231 w 404812"/>
              <a:gd name="connsiteY13" fmla="*/ 47625 h 1004888"/>
              <a:gd name="connsiteX14" fmla="*/ 333375 w 404812"/>
              <a:gd name="connsiteY14" fmla="*/ 23813 h 1004888"/>
              <a:gd name="connsiteX15" fmla="*/ 345281 w 404812"/>
              <a:gd name="connsiteY15" fmla="*/ 11906 h 1004888"/>
              <a:gd name="connsiteX16" fmla="*/ 357187 w 404812"/>
              <a:gd name="connsiteY16" fmla="*/ 4763 h 1004888"/>
              <a:gd name="connsiteX17" fmla="*/ 371475 w 404812"/>
              <a:gd name="connsiteY17" fmla="*/ 0 h 1004888"/>
              <a:gd name="connsiteX18" fmla="*/ 383381 w 404812"/>
              <a:gd name="connsiteY18" fmla="*/ 0 h 1004888"/>
              <a:gd name="connsiteX19" fmla="*/ 400050 w 404812"/>
              <a:gd name="connsiteY19" fmla="*/ 4763 h 1004888"/>
              <a:gd name="connsiteX20" fmla="*/ 404812 w 404812"/>
              <a:gd name="connsiteY20" fmla="*/ 19050 h 1004888"/>
              <a:gd name="connsiteX21" fmla="*/ 402431 w 404812"/>
              <a:gd name="connsiteY21" fmla="*/ 50006 h 1004888"/>
              <a:gd name="connsiteX22" fmla="*/ 385762 w 404812"/>
              <a:gd name="connsiteY22" fmla="*/ 157163 h 1004888"/>
              <a:gd name="connsiteX23" fmla="*/ 366712 w 404812"/>
              <a:gd name="connsiteY23" fmla="*/ 290513 h 1004888"/>
              <a:gd name="connsiteX24" fmla="*/ 352425 w 404812"/>
              <a:gd name="connsiteY24" fmla="*/ 409575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4812" h="1004888">
                <a:moveTo>
                  <a:pt x="352425" y="409575"/>
                </a:moveTo>
                <a:lnTo>
                  <a:pt x="340519" y="631031"/>
                </a:lnTo>
                <a:cubicBezTo>
                  <a:pt x="341313" y="689769"/>
                  <a:pt x="342106" y="748506"/>
                  <a:pt x="342900" y="807244"/>
                </a:cubicBezTo>
                <a:lnTo>
                  <a:pt x="352425" y="954881"/>
                </a:lnTo>
                <a:lnTo>
                  <a:pt x="333375" y="1004888"/>
                </a:lnTo>
                <a:lnTo>
                  <a:pt x="0" y="754856"/>
                </a:lnTo>
                <a:lnTo>
                  <a:pt x="40481" y="750094"/>
                </a:lnTo>
                <a:lnTo>
                  <a:pt x="71437" y="733425"/>
                </a:lnTo>
                <a:lnTo>
                  <a:pt x="92869" y="707231"/>
                </a:lnTo>
                <a:lnTo>
                  <a:pt x="114300" y="671513"/>
                </a:lnTo>
                <a:lnTo>
                  <a:pt x="178594" y="502444"/>
                </a:lnTo>
                <a:lnTo>
                  <a:pt x="235744" y="340519"/>
                </a:lnTo>
                <a:lnTo>
                  <a:pt x="280987" y="195263"/>
                </a:lnTo>
                <a:lnTo>
                  <a:pt x="326231" y="47625"/>
                </a:lnTo>
                <a:lnTo>
                  <a:pt x="333375" y="23813"/>
                </a:lnTo>
                <a:lnTo>
                  <a:pt x="345281" y="11906"/>
                </a:lnTo>
                <a:lnTo>
                  <a:pt x="357187" y="4763"/>
                </a:lnTo>
                <a:lnTo>
                  <a:pt x="371475" y="0"/>
                </a:lnTo>
                <a:lnTo>
                  <a:pt x="383381" y="0"/>
                </a:lnTo>
                <a:lnTo>
                  <a:pt x="400050" y="4763"/>
                </a:lnTo>
                <a:lnTo>
                  <a:pt x="404812" y="19050"/>
                </a:lnTo>
                <a:lnTo>
                  <a:pt x="402431" y="50006"/>
                </a:lnTo>
                <a:lnTo>
                  <a:pt x="385762" y="157163"/>
                </a:lnTo>
                <a:lnTo>
                  <a:pt x="366712" y="290513"/>
                </a:lnTo>
                <a:lnTo>
                  <a:pt x="352425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15E6B7-5FF4-4490-AC37-B98E08693FFD}"/>
              </a:ext>
            </a:extLst>
          </p:cNvPr>
          <p:cNvGrpSpPr/>
          <p:nvPr/>
        </p:nvGrpSpPr>
        <p:grpSpPr>
          <a:xfrm>
            <a:off x="3138487" y="1379538"/>
            <a:ext cx="4022725" cy="4778375"/>
            <a:chOff x="3290888" y="1531938"/>
            <a:chExt cx="4022725" cy="4778375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B1833C79-B6B9-47C9-9337-1D9F640F2183}"/>
                </a:ext>
              </a:extLst>
            </p:cNvPr>
            <p:cNvSpPr/>
            <p:nvPr/>
          </p:nvSpPr>
          <p:spPr>
            <a:xfrm>
              <a:off x="3619500" y="15319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BF6CE645-3850-4BD4-98EB-61C090C362DE}"/>
                </a:ext>
              </a:extLst>
            </p:cNvPr>
            <p:cNvSpPr/>
            <p:nvPr/>
          </p:nvSpPr>
          <p:spPr>
            <a:xfrm rot="16200000">
              <a:off x="2024063" y="39846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E0B599B4-F612-492A-A8F8-CA953AD9EFDD}"/>
                </a:ext>
              </a:extLst>
            </p:cNvPr>
            <p:cNvSpPr/>
            <p:nvPr/>
          </p:nvSpPr>
          <p:spPr>
            <a:xfrm>
              <a:off x="3443288" y="45799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C07E838A-7581-49A2-B56B-7615549A3BC5}"/>
                </a:ext>
              </a:extLst>
            </p:cNvPr>
            <p:cNvSpPr/>
            <p:nvPr/>
          </p:nvSpPr>
          <p:spPr>
            <a:xfrm>
              <a:off x="3692525" y="29972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C21EBBA0-E60C-4CDF-B1B5-F23BEAAC4915}"/>
                </a:ext>
              </a:extLst>
            </p:cNvPr>
            <p:cNvSpPr/>
            <p:nvPr/>
          </p:nvSpPr>
          <p:spPr>
            <a:xfrm rot="16200000">
              <a:off x="3903662" y="29003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732151C8-FFCE-4844-8A85-04B3F7AAE0A9}"/>
                </a:ext>
              </a:extLst>
            </p:cNvPr>
            <p:cNvSpPr/>
            <p:nvPr/>
          </p:nvSpPr>
          <p:spPr>
            <a:xfrm>
              <a:off x="6884988" y="49815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0E4BE3D-53BD-4409-8052-5AB2C71BDA14}"/>
              </a:ext>
            </a:extLst>
          </p:cNvPr>
          <p:cNvGrpSpPr/>
          <p:nvPr/>
        </p:nvGrpSpPr>
        <p:grpSpPr>
          <a:xfrm>
            <a:off x="3138488" y="1379538"/>
            <a:ext cx="4022725" cy="4778375"/>
            <a:chOff x="3138488" y="1379538"/>
            <a:chExt cx="4022725" cy="47783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FB959F8-ADB4-49EF-BD3E-75D7F9137A33}"/>
                </a:ext>
              </a:extLst>
            </p:cNvPr>
            <p:cNvSpPr/>
            <p:nvPr/>
          </p:nvSpPr>
          <p:spPr>
            <a:xfrm>
              <a:off x="3467100" y="13795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8F8F9C60-DAF0-477D-A37F-FCAC8B2F7D02}"/>
                </a:ext>
              </a:extLst>
            </p:cNvPr>
            <p:cNvSpPr/>
            <p:nvPr/>
          </p:nvSpPr>
          <p:spPr>
            <a:xfrm rot="16200000">
              <a:off x="1871663" y="38322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4FF751D-98CA-438D-92C9-A2DE477F9B2E}"/>
                </a:ext>
              </a:extLst>
            </p:cNvPr>
            <p:cNvSpPr/>
            <p:nvPr/>
          </p:nvSpPr>
          <p:spPr>
            <a:xfrm>
              <a:off x="3290888" y="44275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ECAC4C52-572B-4588-B04A-5E1CD2D34242}"/>
                </a:ext>
              </a:extLst>
            </p:cNvPr>
            <p:cNvSpPr/>
            <p:nvPr/>
          </p:nvSpPr>
          <p:spPr>
            <a:xfrm>
              <a:off x="3540125" y="28448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F276CA4-548A-4663-9E33-061591446407}"/>
                </a:ext>
              </a:extLst>
            </p:cNvPr>
            <p:cNvSpPr/>
            <p:nvPr/>
          </p:nvSpPr>
          <p:spPr>
            <a:xfrm rot="16200000">
              <a:off x="3751262" y="27479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7BE39EE0-5842-47DC-9D10-7D706FA48129}"/>
                </a:ext>
              </a:extLst>
            </p:cNvPr>
            <p:cNvSpPr/>
            <p:nvPr/>
          </p:nvSpPr>
          <p:spPr>
            <a:xfrm>
              <a:off x="6732588" y="48291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802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E5E5D65-EB6A-1846-B1F7-B0E0230BBCE7}"/>
              </a:ext>
            </a:extLst>
          </p:cNvPr>
          <p:cNvSpPr/>
          <p:nvPr/>
        </p:nvSpPr>
        <p:spPr>
          <a:xfrm>
            <a:off x="2619375" y="1504950"/>
            <a:ext cx="2425700" cy="2397125"/>
          </a:xfrm>
          <a:custGeom>
            <a:avLst/>
            <a:gdLst>
              <a:gd name="connsiteX0" fmla="*/ 1746250 w 2425700"/>
              <a:gd name="connsiteY0" fmla="*/ 619125 h 2397125"/>
              <a:gd name="connsiteX1" fmla="*/ 1879600 w 2425700"/>
              <a:gd name="connsiteY1" fmla="*/ 425450 h 2397125"/>
              <a:gd name="connsiteX2" fmla="*/ 1981200 w 2425700"/>
              <a:gd name="connsiteY2" fmla="*/ 269875 h 2397125"/>
              <a:gd name="connsiteX3" fmla="*/ 1990725 w 2425700"/>
              <a:gd name="connsiteY3" fmla="*/ 247650 h 2397125"/>
              <a:gd name="connsiteX4" fmla="*/ 1997075 w 2425700"/>
              <a:gd name="connsiteY4" fmla="*/ 212725 h 2397125"/>
              <a:gd name="connsiteX5" fmla="*/ 1993900 w 2425700"/>
              <a:gd name="connsiteY5" fmla="*/ 180975 h 2397125"/>
              <a:gd name="connsiteX6" fmla="*/ 1984375 w 2425700"/>
              <a:gd name="connsiteY6" fmla="*/ 142875 h 2397125"/>
              <a:gd name="connsiteX7" fmla="*/ 1968500 w 2425700"/>
              <a:gd name="connsiteY7" fmla="*/ 111125 h 2397125"/>
              <a:gd name="connsiteX8" fmla="*/ 1952625 w 2425700"/>
              <a:gd name="connsiteY8" fmla="*/ 95250 h 2397125"/>
              <a:gd name="connsiteX9" fmla="*/ 1933575 w 2425700"/>
              <a:gd name="connsiteY9" fmla="*/ 79375 h 2397125"/>
              <a:gd name="connsiteX10" fmla="*/ 1920875 w 2425700"/>
              <a:gd name="connsiteY10" fmla="*/ 66675 h 2397125"/>
              <a:gd name="connsiteX11" fmla="*/ 1908175 w 2425700"/>
              <a:gd name="connsiteY11" fmla="*/ 41275 h 2397125"/>
              <a:gd name="connsiteX12" fmla="*/ 1905000 w 2425700"/>
              <a:gd name="connsiteY12" fmla="*/ 22225 h 2397125"/>
              <a:gd name="connsiteX13" fmla="*/ 1905000 w 2425700"/>
              <a:gd name="connsiteY13" fmla="*/ 9525 h 2397125"/>
              <a:gd name="connsiteX14" fmla="*/ 1924050 w 2425700"/>
              <a:gd name="connsiteY14" fmla="*/ 0 h 2397125"/>
              <a:gd name="connsiteX15" fmla="*/ 1968500 w 2425700"/>
              <a:gd name="connsiteY15" fmla="*/ 0 h 2397125"/>
              <a:gd name="connsiteX16" fmla="*/ 1990725 w 2425700"/>
              <a:gd name="connsiteY16" fmla="*/ 3175 h 2397125"/>
              <a:gd name="connsiteX17" fmla="*/ 2038350 w 2425700"/>
              <a:gd name="connsiteY17" fmla="*/ 6350 h 2397125"/>
              <a:gd name="connsiteX18" fmla="*/ 2108200 w 2425700"/>
              <a:gd name="connsiteY18" fmla="*/ 22225 h 2397125"/>
              <a:gd name="connsiteX19" fmla="*/ 2155825 w 2425700"/>
              <a:gd name="connsiteY19" fmla="*/ 41275 h 2397125"/>
              <a:gd name="connsiteX20" fmla="*/ 2225675 w 2425700"/>
              <a:gd name="connsiteY20" fmla="*/ 76200 h 2397125"/>
              <a:gd name="connsiteX21" fmla="*/ 2279650 w 2425700"/>
              <a:gd name="connsiteY21" fmla="*/ 111125 h 2397125"/>
              <a:gd name="connsiteX22" fmla="*/ 2327275 w 2425700"/>
              <a:gd name="connsiteY22" fmla="*/ 146050 h 2397125"/>
              <a:gd name="connsiteX23" fmla="*/ 2368550 w 2425700"/>
              <a:gd name="connsiteY23" fmla="*/ 177800 h 2397125"/>
              <a:gd name="connsiteX24" fmla="*/ 2400300 w 2425700"/>
              <a:gd name="connsiteY24" fmla="*/ 209550 h 2397125"/>
              <a:gd name="connsiteX25" fmla="*/ 2419350 w 2425700"/>
              <a:gd name="connsiteY25" fmla="*/ 238125 h 2397125"/>
              <a:gd name="connsiteX26" fmla="*/ 2425700 w 2425700"/>
              <a:gd name="connsiteY26" fmla="*/ 254000 h 2397125"/>
              <a:gd name="connsiteX27" fmla="*/ 2425700 w 2425700"/>
              <a:gd name="connsiteY27" fmla="*/ 263525 h 2397125"/>
              <a:gd name="connsiteX28" fmla="*/ 2419350 w 2425700"/>
              <a:gd name="connsiteY28" fmla="*/ 279400 h 2397125"/>
              <a:gd name="connsiteX29" fmla="*/ 2403475 w 2425700"/>
              <a:gd name="connsiteY29" fmla="*/ 295275 h 2397125"/>
              <a:gd name="connsiteX30" fmla="*/ 2371725 w 2425700"/>
              <a:gd name="connsiteY30" fmla="*/ 314325 h 2397125"/>
              <a:gd name="connsiteX31" fmla="*/ 2330450 w 2425700"/>
              <a:gd name="connsiteY31" fmla="*/ 342900 h 2397125"/>
              <a:gd name="connsiteX32" fmla="*/ 2270125 w 2425700"/>
              <a:gd name="connsiteY32" fmla="*/ 393700 h 2397125"/>
              <a:gd name="connsiteX33" fmla="*/ 2244725 w 2425700"/>
              <a:gd name="connsiteY33" fmla="*/ 422275 h 2397125"/>
              <a:gd name="connsiteX34" fmla="*/ 2212975 w 2425700"/>
              <a:gd name="connsiteY34" fmla="*/ 476250 h 2397125"/>
              <a:gd name="connsiteX35" fmla="*/ 2098675 w 2425700"/>
              <a:gd name="connsiteY35" fmla="*/ 609600 h 2397125"/>
              <a:gd name="connsiteX36" fmla="*/ 1958975 w 2425700"/>
              <a:gd name="connsiteY36" fmla="*/ 774700 h 2397125"/>
              <a:gd name="connsiteX37" fmla="*/ 1797050 w 2425700"/>
              <a:gd name="connsiteY37" fmla="*/ 955675 h 2397125"/>
              <a:gd name="connsiteX38" fmla="*/ 1651000 w 2425700"/>
              <a:gd name="connsiteY38" fmla="*/ 1111250 h 2397125"/>
              <a:gd name="connsiteX39" fmla="*/ 1501775 w 2425700"/>
              <a:gd name="connsiteY39" fmla="*/ 1263650 h 2397125"/>
              <a:gd name="connsiteX40" fmla="*/ 1346200 w 2425700"/>
              <a:gd name="connsiteY40" fmla="*/ 1412875 h 2397125"/>
              <a:gd name="connsiteX41" fmla="*/ 1219200 w 2425700"/>
              <a:gd name="connsiteY41" fmla="*/ 1533525 h 2397125"/>
              <a:gd name="connsiteX42" fmla="*/ 1108075 w 2425700"/>
              <a:gd name="connsiteY42" fmla="*/ 1635125 h 2397125"/>
              <a:gd name="connsiteX43" fmla="*/ 923925 w 2425700"/>
              <a:gd name="connsiteY43" fmla="*/ 1790700 h 2397125"/>
              <a:gd name="connsiteX44" fmla="*/ 723900 w 2425700"/>
              <a:gd name="connsiteY44" fmla="*/ 1952625 h 2397125"/>
              <a:gd name="connsiteX45" fmla="*/ 539750 w 2425700"/>
              <a:gd name="connsiteY45" fmla="*/ 2089150 h 2397125"/>
              <a:gd name="connsiteX46" fmla="*/ 257175 w 2425700"/>
              <a:gd name="connsiteY46" fmla="*/ 2282825 h 2397125"/>
              <a:gd name="connsiteX47" fmla="*/ 85725 w 2425700"/>
              <a:gd name="connsiteY47" fmla="*/ 2387600 h 2397125"/>
              <a:gd name="connsiteX48" fmla="*/ 53975 w 2425700"/>
              <a:gd name="connsiteY48" fmla="*/ 2397125 h 2397125"/>
              <a:gd name="connsiteX49" fmla="*/ 22225 w 2425700"/>
              <a:gd name="connsiteY49" fmla="*/ 2397125 h 2397125"/>
              <a:gd name="connsiteX50" fmla="*/ 0 w 2425700"/>
              <a:gd name="connsiteY50" fmla="*/ 2390775 h 2397125"/>
              <a:gd name="connsiteX51" fmla="*/ 0 w 2425700"/>
              <a:gd name="connsiteY51" fmla="*/ 2381250 h 2397125"/>
              <a:gd name="connsiteX52" fmla="*/ 12700 w 2425700"/>
              <a:gd name="connsiteY52" fmla="*/ 2359025 h 2397125"/>
              <a:gd name="connsiteX53" fmla="*/ 85725 w 2425700"/>
              <a:gd name="connsiteY53" fmla="*/ 2301875 h 2397125"/>
              <a:gd name="connsiteX54" fmla="*/ 250825 w 2425700"/>
              <a:gd name="connsiteY54" fmla="*/ 2174875 h 2397125"/>
              <a:gd name="connsiteX55" fmla="*/ 425450 w 2425700"/>
              <a:gd name="connsiteY55" fmla="*/ 2032000 h 2397125"/>
              <a:gd name="connsiteX56" fmla="*/ 660400 w 2425700"/>
              <a:gd name="connsiteY56" fmla="*/ 1828800 h 2397125"/>
              <a:gd name="connsiteX57" fmla="*/ 879475 w 2425700"/>
              <a:gd name="connsiteY57" fmla="*/ 1622425 h 2397125"/>
              <a:gd name="connsiteX58" fmla="*/ 1101725 w 2425700"/>
              <a:gd name="connsiteY58" fmla="*/ 1400175 h 2397125"/>
              <a:gd name="connsiteX59" fmla="*/ 1298575 w 2425700"/>
              <a:gd name="connsiteY59" fmla="*/ 1184275 h 2397125"/>
              <a:gd name="connsiteX60" fmla="*/ 1466850 w 2425700"/>
              <a:gd name="connsiteY60" fmla="*/ 984250 h 2397125"/>
              <a:gd name="connsiteX61" fmla="*/ 1641475 w 2425700"/>
              <a:gd name="connsiteY61" fmla="*/ 765175 h 2397125"/>
              <a:gd name="connsiteX62" fmla="*/ 1746250 w 2425700"/>
              <a:gd name="connsiteY62" fmla="*/ 619125 h 239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25700" h="2397125">
                <a:moveTo>
                  <a:pt x="1746250" y="619125"/>
                </a:moveTo>
                <a:lnTo>
                  <a:pt x="1879600" y="425450"/>
                </a:lnTo>
                <a:lnTo>
                  <a:pt x="1981200" y="269875"/>
                </a:lnTo>
                <a:lnTo>
                  <a:pt x="1990725" y="247650"/>
                </a:lnTo>
                <a:lnTo>
                  <a:pt x="1997075" y="212725"/>
                </a:lnTo>
                <a:lnTo>
                  <a:pt x="1993900" y="180975"/>
                </a:lnTo>
                <a:lnTo>
                  <a:pt x="1984375" y="142875"/>
                </a:lnTo>
                <a:lnTo>
                  <a:pt x="1968500" y="111125"/>
                </a:lnTo>
                <a:lnTo>
                  <a:pt x="1952625" y="95250"/>
                </a:lnTo>
                <a:lnTo>
                  <a:pt x="1933575" y="79375"/>
                </a:lnTo>
                <a:lnTo>
                  <a:pt x="1920875" y="66675"/>
                </a:lnTo>
                <a:lnTo>
                  <a:pt x="1908175" y="41275"/>
                </a:lnTo>
                <a:lnTo>
                  <a:pt x="1905000" y="22225"/>
                </a:lnTo>
                <a:lnTo>
                  <a:pt x="1905000" y="9525"/>
                </a:lnTo>
                <a:lnTo>
                  <a:pt x="1924050" y="0"/>
                </a:lnTo>
                <a:lnTo>
                  <a:pt x="1968500" y="0"/>
                </a:lnTo>
                <a:lnTo>
                  <a:pt x="1990725" y="3175"/>
                </a:lnTo>
                <a:lnTo>
                  <a:pt x="2038350" y="6350"/>
                </a:lnTo>
                <a:lnTo>
                  <a:pt x="2108200" y="22225"/>
                </a:lnTo>
                <a:lnTo>
                  <a:pt x="2155825" y="41275"/>
                </a:lnTo>
                <a:lnTo>
                  <a:pt x="2225675" y="76200"/>
                </a:lnTo>
                <a:lnTo>
                  <a:pt x="2279650" y="111125"/>
                </a:lnTo>
                <a:lnTo>
                  <a:pt x="2327275" y="146050"/>
                </a:lnTo>
                <a:lnTo>
                  <a:pt x="2368550" y="177800"/>
                </a:lnTo>
                <a:lnTo>
                  <a:pt x="2400300" y="209550"/>
                </a:lnTo>
                <a:lnTo>
                  <a:pt x="2419350" y="238125"/>
                </a:lnTo>
                <a:lnTo>
                  <a:pt x="2425700" y="254000"/>
                </a:lnTo>
                <a:lnTo>
                  <a:pt x="2425700" y="263525"/>
                </a:lnTo>
                <a:lnTo>
                  <a:pt x="2419350" y="279400"/>
                </a:lnTo>
                <a:lnTo>
                  <a:pt x="2403475" y="295275"/>
                </a:lnTo>
                <a:lnTo>
                  <a:pt x="2371725" y="314325"/>
                </a:lnTo>
                <a:lnTo>
                  <a:pt x="2330450" y="342900"/>
                </a:lnTo>
                <a:lnTo>
                  <a:pt x="2270125" y="393700"/>
                </a:lnTo>
                <a:lnTo>
                  <a:pt x="2244725" y="422275"/>
                </a:lnTo>
                <a:lnTo>
                  <a:pt x="2212975" y="476250"/>
                </a:lnTo>
                <a:lnTo>
                  <a:pt x="2098675" y="609600"/>
                </a:lnTo>
                <a:lnTo>
                  <a:pt x="1958975" y="774700"/>
                </a:lnTo>
                <a:lnTo>
                  <a:pt x="1797050" y="955675"/>
                </a:lnTo>
                <a:lnTo>
                  <a:pt x="1651000" y="1111250"/>
                </a:lnTo>
                <a:lnTo>
                  <a:pt x="1501775" y="1263650"/>
                </a:lnTo>
                <a:lnTo>
                  <a:pt x="1346200" y="1412875"/>
                </a:lnTo>
                <a:lnTo>
                  <a:pt x="1219200" y="1533525"/>
                </a:lnTo>
                <a:lnTo>
                  <a:pt x="1108075" y="1635125"/>
                </a:lnTo>
                <a:lnTo>
                  <a:pt x="923925" y="1790700"/>
                </a:lnTo>
                <a:lnTo>
                  <a:pt x="723900" y="1952625"/>
                </a:lnTo>
                <a:lnTo>
                  <a:pt x="539750" y="2089150"/>
                </a:lnTo>
                <a:lnTo>
                  <a:pt x="257175" y="2282825"/>
                </a:lnTo>
                <a:lnTo>
                  <a:pt x="85725" y="2387600"/>
                </a:lnTo>
                <a:lnTo>
                  <a:pt x="53975" y="2397125"/>
                </a:lnTo>
                <a:lnTo>
                  <a:pt x="22225" y="2397125"/>
                </a:lnTo>
                <a:lnTo>
                  <a:pt x="0" y="2390775"/>
                </a:lnTo>
                <a:lnTo>
                  <a:pt x="0" y="2381250"/>
                </a:lnTo>
                <a:lnTo>
                  <a:pt x="12700" y="2359025"/>
                </a:lnTo>
                <a:lnTo>
                  <a:pt x="85725" y="2301875"/>
                </a:lnTo>
                <a:lnTo>
                  <a:pt x="250825" y="2174875"/>
                </a:lnTo>
                <a:lnTo>
                  <a:pt x="425450" y="2032000"/>
                </a:lnTo>
                <a:lnTo>
                  <a:pt x="660400" y="1828800"/>
                </a:lnTo>
                <a:lnTo>
                  <a:pt x="879475" y="1622425"/>
                </a:lnTo>
                <a:lnTo>
                  <a:pt x="1101725" y="1400175"/>
                </a:lnTo>
                <a:lnTo>
                  <a:pt x="1298575" y="1184275"/>
                </a:lnTo>
                <a:lnTo>
                  <a:pt x="1466850" y="984250"/>
                </a:lnTo>
                <a:lnTo>
                  <a:pt x="1641475" y="765175"/>
                </a:lnTo>
                <a:lnTo>
                  <a:pt x="1746250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9659C50-717B-D148-93A4-543577CA8AC9}"/>
              </a:ext>
            </a:extLst>
          </p:cNvPr>
          <p:cNvSpPr/>
          <p:nvPr/>
        </p:nvSpPr>
        <p:spPr>
          <a:xfrm>
            <a:off x="4252913" y="3067050"/>
            <a:ext cx="1050925" cy="611188"/>
          </a:xfrm>
          <a:custGeom>
            <a:avLst/>
            <a:gdLst>
              <a:gd name="connsiteX0" fmla="*/ 280987 w 1050131"/>
              <a:gd name="connsiteY0" fmla="*/ 85725 h 611981"/>
              <a:gd name="connsiteX1" fmla="*/ 404812 w 1050131"/>
              <a:gd name="connsiteY1" fmla="*/ 123825 h 611981"/>
              <a:gd name="connsiteX2" fmla="*/ 492918 w 1050131"/>
              <a:gd name="connsiteY2" fmla="*/ 147638 h 611981"/>
              <a:gd name="connsiteX3" fmla="*/ 611981 w 1050131"/>
              <a:gd name="connsiteY3" fmla="*/ 176213 h 611981"/>
              <a:gd name="connsiteX4" fmla="*/ 735806 w 1050131"/>
              <a:gd name="connsiteY4" fmla="*/ 197644 h 611981"/>
              <a:gd name="connsiteX5" fmla="*/ 792956 w 1050131"/>
              <a:gd name="connsiteY5" fmla="*/ 204788 h 611981"/>
              <a:gd name="connsiteX6" fmla="*/ 809625 w 1050131"/>
              <a:gd name="connsiteY6" fmla="*/ 209550 h 611981"/>
              <a:gd name="connsiteX7" fmla="*/ 838200 w 1050131"/>
              <a:gd name="connsiteY7" fmla="*/ 230981 h 611981"/>
              <a:gd name="connsiteX8" fmla="*/ 885825 w 1050131"/>
              <a:gd name="connsiteY8" fmla="*/ 266700 h 611981"/>
              <a:gd name="connsiteX9" fmla="*/ 928687 w 1050131"/>
              <a:gd name="connsiteY9" fmla="*/ 307181 h 611981"/>
              <a:gd name="connsiteX10" fmla="*/ 959643 w 1050131"/>
              <a:gd name="connsiteY10" fmla="*/ 340519 h 611981"/>
              <a:gd name="connsiteX11" fmla="*/ 985837 w 1050131"/>
              <a:gd name="connsiteY11" fmla="*/ 376238 h 611981"/>
              <a:gd name="connsiteX12" fmla="*/ 1016793 w 1050131"/>
              <a:gd name="connsiteY12" fmla="*/ 431006 h 611981"/>
              <a:gd name="connsiteX13" fmla="*/ 1038225 w 1050131"/>
              <a:gd name="connsiteY13" fmla="*/ 478631 h 611981"/>
              <a:gd name="connsiteX14" fmla="*/ 1050131 w 1050131"/>
              <a:gd name="connsiteY14" fmla="*/ 516731 h 611981"/>
              <a:gd name="connsiteX15" fmla="*/ 1050131 w 1050131"/>
              <a:gd name="connsiteY15" fmla="*/ 542925 h 611981"/>
              <a:gd name="connsiteX16" fmla="*/ 1042987 w 1050131"/>
              <a:gd name="connsiteY16" fmla="*/ 571500 h 611981"/>
              <a:gd name="connsiteX17" fmla="*/ 1026318 w 1050131"/>
              <a:gd name="connsiteY17" fmla="*/ 595313 h 611981"/>
              <a:gd name="connsiteX18" fmla="*/ 1012031 w 1050131"/>
              <a:gd name="connsiteY18" fmla="*/ 604838 h 611981"/>
              <a:gd name="connsiteX19" fmla="*/ 990600 w 1050131"/>
              <a:gd name="connsiteY19" fmla="*/ 611981 h 611981"/>
              <a:gd name="connsiteX20" fmla="*/ 959643 w 1050131"/>
              <a:gd name="connsiteY20" fmla="*/ 611981 h 611981"/>
              <a:gd name="connsiteX21" fmla="*/ 904875 w 1050131"/>
              <a:gd name="connsiteY21" fmla="*/ 602456 h 611981"/>
              <a:gd name="connsiteX22" fmla="*/ 833437 w 1050131"/>
              <a:gd name="connsiteY22" fmla="*/ 581025 h 611981"/>
              <a:gd name="connsiteX23" fmla="*/ 754856 w 1050131"/>
              <a:gd name="connsiteY23" fmla="*/ 552450 h 611981"/>
              <a:gd name="connsiteX24" fmla="*/ 700087 w 1050131"/>
              <a:gd name="connsiteY24" fmla="*/ 526256 h 611981"/>
              <a:gd name="connsiteX25" fmla="*/ 628650 w 1050131"/>
              <a:gd name="connsiteY25" fmla="*/ 490538 h 611981"/>
              <a:gd name="connsiteX26" fmla="*/ 545306 w 1050131"/>
              <a:gd name="connsiteY26" fmla="*/ 445294 h 611981"/>
              <a:gd name="connsiteX27" fmla="*/ 450056 w 1050131"/>
              <a:gd name="connsiteY27" fmla="*/ 385763 h 611981"/>
              <a:gd name="connsiteX28" fmla="*/ 307181 w 1050131"/>
              <a:gd name="connsiteY28" fmla="*/ 283369 h 611981"/>
              <a:gd name="connsiteX29" fmla="*/ 202406 w 1050131"/>
              <a:gd name="connsiteY29" fmla="*/ 202406 h 611981"/>
              <a:gd name="connsiteX30" fmla="*/ 114300 w 1050131"/>
              <a:gd name="connsiteY30" fmla="*/ 128588 h 611981"/>
              <a:gd name="connsiteX31" fmla="*/ 42862 w 1050131"/>
              <a:gd name="connsiteY31" fmla="*/ 69056 h 611981"/>
              <a:gd name="connsiteX32" fmla="*/ 16668 w 1050131"/>
              <a:gd name="connsiteY32" fmla="*/ 42863 h 611981"/>
              <a:gd name="connsiteX33" fmla="*/ 4762 w 1050131"/>
              <a:gd name="connsiteY33" fmla="*/ 28575 h 611981"/>
              <a:gd name="connsiteX34" fmla="*/ 0 w 1050131"/>
              <a:gd name="connsiteY34" fmla="*/ 14288 h 611981"/>
              <a:gd name="connsiteX35" fmla="*/ 4762 w 1050131"/>
              <a:gd name="connsiteY35" fmla="*/ 2381 h 611981"/>
              <a:gd name="connsiteX36" fmla="*/ 28575 w 1050131"/>
              <a:gd name="connsiteY36" fmla="*/ 0 h 611981"/>
              <a:gd name="connsiteX37" fmla="*/ 66675 w 1050131"/>
              <a:gd name="connsiteY37" fmla="*/ 7144 h 611981"/>
              <a:gd name="connsiteX38" fmla="*/ 102393 w 1050131"/>
              <a:gd name="connsiteY38" fmla="*/ 19050 h 611981"/>
              <a:gd name="connsiteX39" fmla="*/ 169068 w 1050131"/>
              <a:gd name="connsiteY39" fmla="*/ 47625 h 611981"/>
              <a:gd name="connsiteX40" fmla="*/ 214312 w 1050131"/>
              <a:gd name="connsiteY40" fmla="*/ 64294 h 611981"/>
              <a:gd name="connsiteX41" fmla="*/ 280987 w 1050131"/>
              <a:gd name="connsiteY41" fmla="*/ 85725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50131" h="611981">
                <a:moveTo>
                  <a:pt x="280987" y="85725"/>
                </a:moveTo>
                <a:lnTo>
                  <a:pt x="404812" y="123825"/>
                </a:lnTo>
                <a:lnTo>
                  <a:pt x="492918" y="147638"/>
                </a:lnTo>
                <a:lnTo>
                  <a:pt x="611981" y="176213"/>
                </a:lnTo>
                <a:lnTo>
                  <a:pt x="735806" y="197644"/>
                </a:lnTo>
                <a:lnTo>
                  <a:pt x="792956" y="204788"/>
                </a:lnTo>
                <a:lnTo>
                  <a:pt x="809625" y="209550"/>
                </a:lnTo>
                <a:lnTo>
                  <a:pt x="838200" y="230981"/>
                </a:lnTo>
                <a:lnTo>
                  <a:pt x="885825" y="266700"/>
                </a:lnTo>
                <a:lnTo>
                  <a:pt x="928687" y="307181"/>
                </a:lnTo>
                <a:lnTo>
                  <a:pt x="959643" y="340519"/>
                </a:lnTo>
                <a:lnTo>
                  <a:pt x="985837" y="376238"/>
                </a:lnTo>
                <a:lnTo>
                  <a:pt x="1016793" y="431006"/>
                </a:lnTo>
                <a:lnTo>
                  <a:pt x="1038225" y="478631"/>
                </a:lnTo>
                <a:lnTo>
                  <a:pt x="1050131" y="516731"/>
                </a:lnTo>
                <a:lnTo>
                  <a:pt x="1050131" y="542925"/>
                </a:lnTo>
                <a:lnTo>
                  <a:pt x="1042987" y="571500"/>
                </a:lnTo>
                <a:lnTo>
                  <a:pt x="1026318" y="595313"/>
                </a:lnTo>
                <a:lnTo>
                  <a:pt x="1012031" y="604838"/>
                </a:lnTo>
                <a:lnTo>
                  <a:pt x="990600" y="611981"/>
                </a:lnTo>
                <a:lnTo>
                  <a:pt x="959643" y="611981"/>
                </a:lnTo>
                <a:lnTo>
                  <a:pt x="904875" y="602456"/>
                </a:lnTo>
                <a:lnTo>
                  <a:pt x="833437" y="581025"/>
                </a:lnTo>
                <a:lnTo>
                  <a:pt x="754856" y="552450"/>
                </a:lnTo>
                <a:lnTo>
                  <a:pt x="700087" y="526256"/>
                </a:lnTo>
                <a:lnTo>
                  <a:pt x="628650" y="490538"/>
                </a:lnTo>
                <a:lnTo>
                  <a:pt x="545306" y="445294"/>
                </a:lnTo>
                <a:lnTo>
                  <a:pt x="450056" y="385763"/>
                </a:lnTo>
                <a:lnTo>
                  <a:pt x="307181" y="283369"/>
                </a:lnTo>
                <a:lnTo>
                  <a:pt x="202406" y="202406"/>
                </a:lnTo>
                <a:lnTo>
                  <a:pt x="114300" y="128588"/>
                </a:lnTo>
                <a:lnTo>
                  <a:pt x="42862" y="69056"/>
                </a:lnTo>
                <a:lnTo>
                  <a:pt x="16668" y="42863"/>
                </a:lnTo>
                <a:lnTo>
                  <a:pt x="4762" y="28575"/>
                </a:lnTo>
                <a:lnTo>
                  <a:pt x="0" y="14288"/>
                </a:lnTo>
                <a:lnTo>
                  <a:pt x="4762" y="2381"/>
                </a:lnTo>
                <a:lnTo>
                  <a:pt x="28575" y="0"/>
                </a:lnTo>
                <a:lnTo>
                  <a:pt x="66675" y="7144"/>
                </a:lnTo>
                <a:lnTo>
                  <a:pt x="102393" y="19050"/>
                </a:lnTo>
                <a:lnTo>
                  <a:pt x="169068" y="47625"/>
                </a:lnTo>
                <a:lnTo>
                  <a:pt x="214312" y="64294"/>
                </a:lnTo>
                <a:lnTo>
                  <a:pt x="280987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C8774D-ADA2-C544-8375-7585B5005606}"/>
              </a:ext>
            </a:extLst>
          </p:cNvPr>
          <p:cNvSpPr/>
          <p:nvPr/>
        </p:nvSpPr>
        <p:spPr>
          <a:xfrm>
            <a:off x="3187700" y="3963988"/>
            <a:ext cx="3200400" cy="600075"/>
          </a:xfrm>
          <a:custGeom>
            <a:avLst/>
            <a:gdLst>
              <a:gd name="connsiteX0" fmla="*/ 1456169 w 3200400"/>
              <a:gd name="connsiteY0" fmla="*/ 190280 h 599910"/>
              <a:gd name="connsiteX1" fmla="*/ 1725732 w 3200400"/>
              <a:gd name="connsiteY1" fmla="*/ 158566 h 599910"/>
              <a:gd name="connsiteX2" fmla="*/ 2071935 w 3200400"/>
              <a:gd name="connsiteY2" fmla="*/ 118925 h 599910"/>
              <a:gd name="connsiteX3" fmla="*/ 2307142 w 3200400"/>
              <a:gd name="connsiteY3" fmla="*/ 89854 h 599910"/>
              <a:gd name="connsiteX4" fmla="*/ 2370569 w 3200400"/>
              <a:gd name="connsiteY4" fmla="*/ 84569 h 599910"/>
              <a:gd name="connsiteX5" fmla="*/ 2439281 w 3200400"/>
              <a:gd name="connsiteY5" fmla="*/ 76640 h 599910"/>
              <a:gd name="connsiteX6" fmla="*/ 2537064 w 3200400"/>
              <a:gd name="connsiteY6" fmla="*/ 63426 h 599910"/>
              <a:gd name="connsiteX7" fmla="*/ 2626918 w 3200400"/>
              <a:gd name="connsiteY7" fmla="*/ 44927 h 599910"/>
              <a:gd name="connsiteX8" fmla="*/ 2714130 w 3200400"/>
              <a:gd name="connsiteY8" fmla="*/ 21142 h 599910"/>
              <a:gd name="connsiteX9" fmla="*/ 2769628 w 3200400"/>
              <a:gd name="connsiteY9" fmla="*/ 2643 h 599910"/>
              <a:gd name="connsiteX10" fmla="*/ 2785485 w 3200400"/>
              <a:gd name="connsiteY10" fmla="*/ 0 h 599910"/>
              <a:gd name="connsiteX11" fmla="*/ 2798698 w 3200400"/>
              <a:gd name="connsiteY11" fmla="*/ 0 h 599910"/>
              <a:gd name="connsiteX12" fmla="*/ 2822483 w 3200400"/>
              <a:gd name="connsiteY12" fmla="*/ 5285 h 599910"/>
              <a:gd name="connsiteX13" fmla="*/ 2856839 w 3200400"/>
              <a:gd name="connsiteY13" fmla="*/ 15856 h 599910"/>
              <a:gd name="connsiteX14" fmla="*/ 2907052 w 3200400"/>
              <a:gd name="connsiteY14" fmla="*/ 39641 h 599910"/>
              <a:gd name="connsiteX15" fmla="*/ 2967836 w 3200400"/>
              <a:gd name="connsiteY15" fmla="*/ 71355 h 599910"/>
              <a:gd name="connsiteX16" fmla="*/ 3020691 w 3200400"/>
              <a:gd name="connsiteY16" fmla="*/ 105711 h 599910"/>
              <a:gd name="connsiteX17" fmla="*/ 3081475 w 3200400"/>
              <a:gd name="connsiteY17" fmla="*/ 145352 h 599910"/>
              <a:gd name="connsiteX18" fmla="*/ 3113189 w 3200400"/>
              <a:gd name="connsiteY18" fmla="*/ 169137 h 599910"/>
              <a:gd name="connsiteX19" fmla="*/ 3144902 w 3200400"/>
              <a:gd name="connsiteY19" fmla="*/ 203493 h 599910"/>
              <a:gd name="connsiteX20" fmla="*/ 3168687 w 3200400"/>
              <a:gd name="connsiteY20" fmla="*/ 235207 h 599910"/>
              <a:gd name="connsiteX21" fmla="*/ 3189829 w 3200400"/>
              <a:gd name="connsiteY21" fmla="*/ 269563 h 599910"/>
              <a:gd name="connsiteX22" fmla="*/ 3197757 w 3200400"/>
              <a:gd name="connsiteY22" fmla="*/ 293348 h 599910"/>
              <a:gd name="connsiteX23" fmla="*/ 3200400 w 3200400"/>
              <a:gd name="connsiteY23" fmla="*/ 325061 h 599910"/>
              <a:gd name="connsiteX24" fmla="*/ 3189829 w 3200400"/>
              <a:gd name="connsiteY24" fmla="*/ 346203 h 599910"/>
              <a:gd name="connsiteX25" fmla="*/ 3163401 w 3200400"/>
              <a:gd name="connsiteY25" fmla="*/ 367346 h 599910"/>
              <a:gd name="connsiteX26" fmla="*/ 3123760 w 3200400"/>
              <a:gd name="connsiteY26" fmla="*/ 377917 h 599910"/>
              <a:gd name="connsiteX27" fmla="*/ 3084118 w 3200400"/>
              <a:gd name="connsiteY27" fmla="*/ 380559 h 599910"/>
              <a:gd name="connsiteX28" fmla="*/ 2634846 w 3200400"/>
              <a:gd name="connsiteY28" fmla="*/ 248421 h 599910"/>
              <a:gd name="connsiteX29" fmla="*/ 2547635 w 3200400"/>
              <a:gd name="connsiteY29" fmla="*/ 253706 h 599910"/>
              <a:gd name="connsiteX30" fmla="*/ 2383783 w 3200400"/>
              <a:gd name="connsiteY30" fmla="*/ 269563 h 599910"/>
              <a:gd name="connsiteX31" fmla="*/ 2209360 w 3200400"/>
              <a:gd name="connsiteY31" fmla="*/ 288062 h 599910"/>
              <a:gd name="connsiteX32" fmla="*/ 1982081 w 3200400"/>
              <a:gd name="connsiteY32" fmla="*/ 317133 h 599910"/>
              <a:gd name="connsiteX33" fmla="*/ 1757445 w 3200400"/>
              <a:gd name="connsiteY33" fmla="*/ 346203 h 599910"/>
              <a:gd name="connsiteX34" fmla="*/ 1522238 w 3200400"/>
              <a:gd name="connsiteY34" fmla="*/ 377917 h 599910"/>
              <a:gd name="connsiteX35" fmla="*/ 1252675 w 3200400"/>
              <a:gd name="connsiteY35" fmla="*/ 422844 h 599910"/>
              <a:gd name="connsiteX36" fmla="*/ 1012183 w 3200400"/>
              <a:gd name="connsiteY36" fmla="*/ 470414 h 599910"/>
              <a:gd name="connsiteX37" fmla="*/ 893258 w 3200400"/>
              <a:gd name="connsiteY37" fmla="*/ 499484 h 599910"/>
              <a:gd name="connsiteX38" fmla="*/ 732049 w 3200400"/>
              <a:gd name="connsiteY38" fmla="*/ 544411 h 599910"/>
              <a:gd name="connsiteX39" fmla="*/ 623695 w 3200400"/>
              <a:gd name="connsiteY39" fmla="*/ 573482 h 599910"/>
              <a:gd name="connsiteX40" fmla="*/ 560268 w 3200400"/>
              <a:gd name="connsiteY40" fmla="*/ 594624 h 599910"/>
              <a:gd name="connsiteX41" fmla="*/ 523269 w 3200400"/>
              <a:gd name="connsiteY41" fmla="*/ 599910 h 599910"/>
              <a:gd name="connsiteX42" fmla="*/ 470414 w 3200400"/>
              <a:gd name="connsiteY42" fmla="*/ 594624 h 599910"/>
              <a:gd name="connsiteX43" fmla="*/ 451915 w 3200400"/>
              <a:gd name="connsiteY43" fmla="*/ 589339 h 599910"/>
              <a:gd name="connsiteX44" fmla="*/ 417559 w 3200400"/>
              <a:gd name="connsiteY44" fmla="*/ 570839 h 599910"/>
              <a:gd name="connsiteX45" fmla="*/ 385845 w 3200400"/>
              <a:gd name="connsiteY45" fmla="*/ 547054 h 599910"/>
              <a:gd name="connsiteX46" fmla="*/ 354132 w 3200400"/>
              <a:gd name="connsiteY46" fmla="*/ 520626 h 599910"/>
              <a:gd name="connsiteX47" fmla="*/ 280134 w 3200400"/>
              <a:gd name="connsiteY47" fmla="*/ 467771 h 599910"/>
              <a:gd name="connsiteX48" fmla="*/ 216708 w 3200400"/>
              <a:gd name="connsiteY48" fmla="*/ 420201 h 599910"/>
              <a:gd name="connsiteX49" fmla="*/ 150638 w 3200400"/>
              <a:gd name="connsiteY49" fmla="*/ 362060 h 599910"/>
              <a:gd name="connsiteX50" fmla="*/ 95140 w 3200400"/>
              <a:gd name="connsiteY50" fmla="*/ 311847 h 599910"/>
              <a:gd name="connsiteX51" fmla="*/ 58141 w 3200400"/>
              <a:gd name="connsiteY51" fmla="*/ 269563 h 599910"/>
              <a:gd name="connsiteX52" fmla="*/ 34356 w 3200400"/>
              <a:gd name="connsiteY52" fmla="*/ 237850 h 599910"/>
              <a:gd name="connsiteX53" fmla="*/ 13214 w 3200400"/>
              <a:gd name="connsiteY53" fmla="*/ 200851 h 599910"/>
              <a:gd name="connsiteX54" fmla="*/ 2643 w 3200400"/>
              <a:gd name="connsiteY54" fmla="*/ 169137 h 599910"/>
              <a:gd name="connsiteX55" fmla="*/ 0 w 3200400"/>
              <a:gd name="connsiteY55" fmla="*/ 158566 h 599910"/>
              <a:gd name="connsiteX56" fmla="*/ 10571 w 3200400"/>
              <a:gd name="connsiteY56" fmla="*/ 147995 h 599910"/>
              <a:gd name="connsiteX57" fmla="*/ 23785 w 3200400"/>
              <a:gd name="connsiteY57" fmla="*/ 150638 h 599910"/>
              <a:gd name="connsiteX58" fmla="*/ 66069 w 3200400"/>
              <a:gd name="connsiteY58" fmla="*/ 166495 h 599910"/>
              <a:gd name="connsiteX59" fmla="*/ 92497 w 3200400"/>
              <a:gd name="connsiteY59" fmla="*/ 187637 h 599910"/>
              <a:gd name="connsiteX60" fmla="*/ 116282 w 3200400"/>
              <a:gd name="connsiteY60" fmla="*/ 211422 h 599910"/>
              <a:gd name="connsiteX61" fmla="*/ 145353 w 3200400"/>
              <a:gd name="connsiteY61" fmla="*/ 229921 h 599910"/>
              <a:gd name="connsiteX62" fmla="*/ 192923 w 3200400"/>
              <a:gd name="connsiteY62" fmla="*/ 248421 h 599910"/>
              <a:gd name="connsiteX63" fmla="*/ 235207 w 3200400"/>
              <a:gd name="connsiteY63" fmla="*/ 261635 h 599910"/>
              <a:gd name="connsiteX64" fmla="*/ 322419 w 3200400"/>
              <a:gd name="connsiteY64" fmla="*/ 277491 h 599910"/>
              <a:gd name="connsiteX65" fmla="*/ 433415 w 3200400"/>
              <a:gd name="connsiteY65" fmla="*/ 290705 h 599910"/>
              <a:gd name="connsiteX66" fmla="*/ 525912 w 3200400"/>
              <a:gd name="connsiteY66" fmla="*/ 293348 h 599910"/>
              <a:gd name="connsiteX67" fmla="*/ 599910 w 3200400"/>
              <a:gd name="connsiteY67" fmla="*/ 288062 h 599910"/>
              <a:gd name="connsiteX68" fmla="*/ 850974 w 3200400"/>
              <a:gd name="connsiteY68" fmla="*/ 256349 h 599910"/>
              <a:gd name="connsiteX69" fmla="*/ 1207748 w 3200400"/>
              <a:gd name="connsiteY69" fmla="*/ 219350 h 599910"/>
              <a:gd name="connsiteX70" fmla="*/ 1456169 w 3200400"/>
              <a:gd name="connsiteY70" fmla="*/ 190280 h 59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200400" h="599910">
                <a:moveTo>
                  <a:pt x="1456169" y="190280"/>
                </a:moveTo>
                <a:lnTo>
                  <a:pt x="1725732" y="158566"/>
                </a:lnTo>
                <a:lnTo>
                  <a:pt x="2071935" y="118925"/>
                </a:lnTo>
                <a:lnTo>
                  <a:pt x="2307142" y="89854"/>
                </a:lnTo>
                <a:lnTo>
                  <a:pt x="2370569" y="84569"/>
                </a:lnTo>
                <a:lnTo>
                  <a:pt x="2439281" y="76640"/>
                </a:lnTo>
                <a:lnTo>
                  <a:pt x="2537064" y="63426"/>
                </a:lnTo>
                <a:lnTo>
                  <a:pt x="2626918" y="44927"/>
                </a:lnTo>
                <a:lnTo>
                  <a:pt x="2714130" y="21142"/>
                </a:lnTo>
                <a:lnTo>
                  <a:pt x="2769628" y="2643"/>
                </a:lnTo>
                <a:lnTo>
                  <a:pt x="2785485" y="0"/>
                </a:lnTo>
                <a:lnTo>
                  <a:pt x="2798698" y="0"/>
                </a:lnTo>
                <a:lnTo>
                  <a:pt x="2822483" y="5285"/>
                </a:lnTo>
                <a:lnTo>
                  <a:pt x="2856839" y="15856"/>
                </a:lnTo>
                <a:lnTo>
                  <a:pt x="2907052" y="39641"/>
                </a:lnTo>
                <a:lnTo>
                  <a:pt x="2967836" y="71355"/>
                </a:lnTo>
                <a:lnTo>
                  <a:pt x="3020691" y="105711"/>
                </a:lnTo>
                <a:lnTo>
                  <a:pt x="3081475" y="145352"/>
                </a:lnTo>
                <a:lnTo>
                  <a:pt x="3113189" y="169137"/>
                </a:lnTo>
                <a:lnTo>
                  <a:pt x="3144902" y="203493"/>
                </a:lnTo>
                <a:lnTo>
                  <a:pt x="3168687" y="235207"/>
                </a:lnTo>
                <a:lnTo>
                  <a:pt x="3189829" y="269563"/>
                </a:lnTo>
                <a:lnTo>
                  <a:pt x="3197757" y="293348"/>
                </a:lnTo>
                <a:lnTo>
                  <a:pt x="3200400" y="325061"/>
                </a:lnTo>
                <a:lnTo>
                  <a:pt x="3189829" y="346203"/>
                </a:lnTo>
                <a:lnTo>
                  <a:pt x="3163401" y="367346"/>
                </a:lnTo>
                <a:lnTo>
                  <a:pt x="3123760" y="377917"/>
                </a:lnTo>
                <a:lnTo>
                  <a:pt x="3084118" y="380559"/>
                </a:lnTo>
                <a:lnTo>
                  <a:pt x="2634846" y="248421"/>
                </a:lnTo>
                <a:lnTo>
                  <a:pt x="2547635" y="253706"/>
                </a:lnTo>
                <a:lnTo>
                  <a:pt x="2383783" y="269563"/>
                </a:lnTo>
                <a:lnTo>
                  <a:pt x="2209360" y="288062"/>
                </a:lnTo>
                <a:lnTo>
                  <a:pt x="1982081" y="317133"/>
                </a:lnTo>
                <a:lnTo>
                  <a:pt x="1757445" y="346203"/>
                </a:lnTo>
                <a:lnTo>
                  <a:pt x="1522238" y="377917"/>
                </a:lnTo>
                <a:lnTo>
                  <a:pt x="1252675" y="422844"/>
                </a:lnTo>
                <a:lnTo>
                  <a:pt x="1012183" y="470414"/>
                </a:lnTo>
                <a:lnTo>
                  <a:pt x="893258" y="499484"/>
                </a:lnTo>
                <a:lnTo>
                  <a:pt x="732049" y="544411"/>
                </a:lnTo>
                <a:lnTo>
                  <a:pt x="623695" y="573482"/>
                </a:lnTo>
                <a:lnTo>
                  <a:pt x="560268" y="594624"/>
                </a:lnTo>
                <a:lnTo>
                  <a:pt x="523269" y="599910"/>
                </a:lnTo>
                <a:lnTo>
                  <a:pt x="470414" y="594624"/>
                </a:lnTo>
                <a:lnTo>
                  <a:pt x="451915" y="589339"/>
                </a:lnTo>
                <a:lnTo>
                  <a:pt x="417559" y="570839"/>
                </a:lnTo>
                <a:lnTo>
                  <a:pt x="385845" y="547054"/>
                </a:lnTo>
                <a:lnTo>
                  <a:pt x="354132" y="520626"/>
                </a:lnTo>
                <a:lnTo>
                  <a:pt x="280134" y="467771"/>
                </a:lnTo>
                <a:lnTo>
                  <a:pt x="216708" y="420201"/>
                </a:lnTo>
                <a:lnTo>
                  <a:pt x="150638" y="362060"/>
                </a:lnTo>
                <a:lnTo>
                  <a:pt x="95140" y="311847"/>
                </a:lnTo>
                <a:lnTo>
                  <a:pt x="58141" y="269563"/>
                </a:lnTo>
                <a:lnTo>
                  <a:pt x="34356" y="237850"/>
                </a:lnTo>
                <a:lnTo>
                  <a:pt x="13214" y="200851"/>
                </a:lnTo>
                <a:lnTo>
                  <a:pt x="2643" y="169137"/>
                </a:lnTo>
                <a:lnTo>
                  <a:pt x="0" y="158566"/>
                </a:lnTo>
                <a:lnTo>
                  <a:pt x="10571" y="147995"/>
                </a:lnTo>
                <a:lnTo>
                  <a:pt x="23785" y="150638"/>
                </a:lnTo>
                <a:lnTo>
                  <a:pt x="66069" y="166495"/>
                </a:lnTo>
                <a:lnTo>
                  <a:pt x="92497" y="187637"/>
                </a:lnTo>
                <a:lnTo>
                  <a:pt x="116282" y="211422"/>
                </a:lnTo>
                <a:lnTo>
                  <a:pt x="145353" y="229921"/>
                </a:lnTo>
                <a:lnTo>
                  <a:pt x="192923" y="248421"/>
                </a:lnTo>
                <a:lnTo>
                  <a:pt x="235207" y="261635"/>
                </a:lnTo>
                <a:lnTo>
                  <a:pt x="322419" y="277491"/>
                </a:lnTo>
                <a:lnTo>
                  <a:pt x="433415" y="290705"/>
                </a:lnTo>
                <a:lnTo>
                  <a:pt x="525912" y="293348"/>
                </a:lnTo>
                <a:lnTo>
                  <a:pt x="599910" y="288062"/>
                </a:lnTo>
                <a:lnTo>
                  <a:pt x="850974" y="256349"/>
                </a:lnTo>
                <a:lnTo>
                  <a:pt x="1207748" y="219350"/>
                </a:lnTo>
                <a:lnTo>
                  <a:pt x="1456169" y="19028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1AAEDF1-1523-BD49-853E-D52B844EFC8D}"/>
              </a:ext>
            </a:extLst>
          </p:cNvPr>
          <p:cNvSpPr/>
          <p:nvPr/>
        </p:nvSpPr>
        <p:spPr>
          <a:xfrm>
            <a:off x="4799013" y="1873250"/>
            <a:ext cx="2552700" cy="1890713"/>
          </a:xfrm>
          <a:custGeom>
            <a:avLst/>
            <a:gdLst>
              <a:gd name="connsiteX0" fmla="*/ 631104 w 2552466"/>
              <a:gd name="connsiteY0" fmla="*/ 499273 h 1890508"/>
              <a:gd name="connsiteX1" fmla="*/ 381467 w 2552466"/>
              <a:gd name="connsiteY1" fmla="*/ 291710 h 1890508"/>
              <a:gd name="connsiteX2" fmla="*/ 215977 w 2552466"/>
              <a:gd name="connsiteY2" fmla="*/ 151465 h 1890508"/>
              <a:gd name="connsiteX3" fmla="*/ 39268 w 2552466"/>
              <a:gd name="connsiteY3" fmla="*/ 0 h 1890508"/>
              <a:gd name="connsiteX4" fmla="*/ 0 w 2552466"/>
              <a:gd name="connsiteY4" fmla="*/ 64512 h 1890508"/>
              <a:gd name="connsiteX5" fmla="*/ 157074 w 2552466"/>
              <a:gd name="connsiteY5" fmla="*/ 227197 h 1890508"/>
              <a:gd name="connsiteX6" fmla="*/ 339393 w 2552466"/>
              <a:gd name="connsiteY6" fmla="*/ 415126 h 1890508"/>
              <a:gd name="connsiteX7" fmla="*/ 552566 w 2552466"/>
              <a:gd name="connsiteY7" fmla="*/ 642323 h 1890508"/>
              <a:gd name="connsiteX8" fmla="*/ 732081 w 2552466"/>
              <a:gd name="connsiteY8" fmla="*/ 847082 h 1890508"/>
              <a:gd name="connsiteX9" fmla="*/ 925619 w 2552466"/>
              <a:gd name="connsiteY9" fmla="*/ 1065865 h 1890508"/>
              <a:gd name="connsiteX10" fmla="*/ 1121963 w 2552466"/>
              <a:gd name="connsiteY10" fmla="*/ 1281842 h 1890508"/>
              <a:gd name="connsiteX11" fmla="*/ 1332331 w 2552466"/>
              <a:gd name="connsiteY11" fmla="*/ 1506235 h 1890508"/>
              <a:gd name="connsiteX12" fmla="*/ 1503430 w 2552466"/>
              <a:gd name="connsiteY12" fmla="*/ 1682944 h 1890508"/>
              <a:gd name="connsiteX13" fmla="*/ 1604407 w 2552466"/>
              <a:gd name="connsiteY13" fmla="*/ 1786726 h 1890508"/>
              <a:gd name="connsiteX14" fmla="*/ 1632456 w 2552466"/>
              <a:gd name="connsiteY14" fmla="*/ 1817580 h 1890508"/>
              <a:gd name="connsiteX15" fmla="*/ 1660505 w 2552466"/>
              <a:gd name="connsiteY15" fmla="*/ 1842824 h 1890508"/>
              <a:gd name="connsiteX16" fmla="*/ 1682944 w 2552466"/>
              <a:gd name="connsiteY16" fmla="*/ 1859654 h 1890508"/>
              <a:gd name="connsiteX17" fmla="*/ 1705384 w 2552466"/>
              <a:gd name="connsiteY17" fmla="*/ 1870873 h 1890508"/>
              <a:gd name="connsiteX18" fmla="*/ 1741847 w 2552466"/>
              <a:gd name="connsiteY18" fmla="*/ 1882093 h 1890508"/>
              <a:gd name="connsiteX19" fmla="*/ 1769896 w 2552466"/>
              <a:gd name="connsiteY19" fmla="*/ 1887703 h 1890508"/>
              <a:gd name="connsiteX20" fmla="*/ 1865263 w 2552466"/>
              <a:gd name="connsiteY20" fmla="*/ 1890508 h 1890508"/>
              <a:gd name="connsiteX21" fmla="*/ 2112095 w 2552466"/>
              <a:gd name="connsiteY21" fmla="*/ 1887703 h 1890508"/>
              <a:gd name="connsiteX22" fmla="*/ 2468319 w 2552466"/>
              <a:gd name="connsiteY22" fmla="*/ 1890508 h 1890508"/>
              <a:gd name="connsiteX23" fmla="*/ 2535636 w 2552466"/>
              <a:gd name="connsiteY23" fmla="*/ 1884898 h 1890508"/>
              <a:gd name="connsiteX24" fmla="*/ 2552466 w 2552466"/>
              <a:gd name="connsiteY24" fmla="*/ 1879288 h 1890508"/>
              <a:gd name="connsiteX25" fmla="*/ 2552466 w 2552466"/>
              <a:gd name="connsiteY25" fmla="*/ 1868068 h 1890508"/>
              <a:gd name="connsiteX26" fmla="*/ 2544051 w 2552466"/>
              <a:gd name="connsiteY26" fmla="*/ 1854044 h 1890508"/>
              <a:gd name="connsiteX27" fmla="*/ 2521612 w 2552466"/>
              <a:gd name="connsiteY27" fmla="*/ 1840019 h 1890508"/>
              <a:gd name="connsiteX28" fmla="*/ 2451489 w 2552466"/>
              <a:gd name="connsiteY28" fmla="*/ 1800750 h 1890508"/>
              <a:gd name="connsiteX29" fmla="*/ 2361732 w 2552466"/>
              <a:gd name="connsiteY29" fmla="*/ 1755872 h 1890508"/>
              <a:gd name="connsiteX30" fmla="*/ 2235511 w 2552466"/>
              <a:gd name="connsiteY30" fmla="*/ 1688554 h 1890508"/>
              <a:gd name="connsiteX31" fmla="*/ 2084046 w 2552466"/>
              <a:gd name="connsiteY31" fmla="*/ 1604407 h 1890508"/>
              <a:gd name="connsiteX32" fmla="*/ 1932581 w 2552466"/>
              <a:gd name="connsiteY32" fmla="*/ 1511845 h 1890508"/>
              <a:gd name="connsiteX33" fmla="*/ 1775506 w 2552466"/>
              <a:gd name="connsiteY33" fmla="*/ 1410868 h 1890508"/>
              <a:gd name="connsiteX34" fmla="*/ 1559528 w 2552466"/>
              <a:gd name="connsiteY34" fmla="*/ 1259403 h 1890508"/>
              <a:gd name="connsiteX35" fmla="*/ 1301477 w 2552466"/>
              <a:gd name="connsiteY35" fmla="*/ 1054645 h 1890508"/>
              <a:gd name="connsiteX36" fmla="*/ 1035011 w 2552466"/>
              <a:gd name="connsiteY36" fmla="*/ 835862 h 1890508"/>
              <a:gd name="connsiteX37" fmla="*/ 827447 w 2552466"/>
              <a:gd name="connsiteY37" fmla="*/ 664763 h 1890508"/>
              <a:gd name="connsiteX38" fmla="*/ 631104 w 2552466"/>
              <a:gd name="connsiteY38" fmla="*/ 499273 h 189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52466" h="1890508">
                <a:moveTo>
                  <a:pt x="631104" y="499273"/>
                </a:moveTo>
                <a:lnTo>
                  <a:pt x="381467" y="291710"/>
                </a:lnTo>
                <a:lnTo>
                  <a:pt x="215977" y="151465"/>
                </a:lnTo>
                <a:lnTo>
                  <a:pt x="39268" y="0"/>
                </a:lnTo>
                <a:lnTo>
                  <a:pt x="0" y="64512"/>
                </a:lnTo>
                <a:lnTo>
                  <a:pt x="157074" y="227197"/>
                </a:lnTo>
                <a:lnTo>
                  <a:pt x="339393" y="415126"/>
                </a:lnTo>
                <a:lnTo>
                  <a:pt x="552566" y="642323"/>
                </a:lnTo>
                <a:lnTo>
                  <a:pt x="732081" y="847082"/>
                </a:lnTo>
                <a:lnTo>
                  <a:pt x="925619" y="1065865"/>
                </a:lnTo>
                <a:lnTo>
                  <a:pt x="1121963" y="1281842"/>
                </a:lnTo>
                <a:lnTo>
                  <a:pt x="1332331" y="1506235"/>
                </a:lnTo>
                <a:lnTo>
                  <a:pt x="1503430" y="1682944"/>
                </a:lnTo>
                <a:lnTo>
                  <a:pt x="1604407" y="1786726"/>
                </a:lnTo>
                <a:lnTo>
                  <a:pt x="1632456" y="1817580"/>
                </a:lnTo>
                <a:lnTo>
                  <a:pt x="1660505" y="1842824"/>
                </a:lnTo>
                <a:lnTo>
                  <a:pt x="1682944" y="1859654"/>
                </a:lnTo>
                <a:lnTo>
                  <a:pt x="1705384" y="1870873"/>
                </a:lnTo>
                <a:lnTo>
                  <a:pt x="1741847" y="1882093"/>
                </a:lnTo>
                <a:lnTo>
                  <a:pt x="1769896" y="1887703"/>
                </a:lnTo>
                <a:lnTo>
                  <a:pt x="1865263" y="1890508"/>
                </a:lnTo>
                <a:lnTo>
                  <a:pt x="2112095" y="1887703"/>
                </a:lnTo>
                <a:lnTo>
                  <a:pt x="2468319" y="1890508"/>
                </a:lnTo>
                <a:lnTo>
                  <a:pt x="2535636" y="1884898"/>
                </a:lnTo>
                <a:lnTo>
                  <a:pt x="2552466" y="1879288"/>
                </a:lnTo>
                <a:lnTo>
                  <a:pt x="2552466" y="1868068"/>
                </a:lnTo>
                <a:lnTo>
                  <a:pt x="2544051" y="1854044"/>
                </a:lnTo>
                <a:lnTo>
                  <a:pt x="2521612" y="1840019"/>
                </a:lnTo>
                <a:lnTo>
                  <a:pt x="2451489" y="1800750"/>
                </a:lnTo>
                <a:lnTo>
                  <a:pt x="2361732" y="1755872"/>
                </a:lnTo>
                <a:lnTo>
                  <a:pt x="2235511" y="1688554"/>
                </a:lnTo>
                <a:lnTo>
                  <a:pt x="2084046" y="1604407"/>
                </a:lnTo>
                <a:lnTo>
                  <a:pt x="1932581" y="1511845"/>
                </a:lnTo>
                <a:lnTo>
                  <a:pt x="1775506" y="1410868"/>
                </a:lnTo>
                <a:lnTo>
                  <a:pt x="1559528" y="1259403"/>
                </a:lnTo>
                <a:lnTo>
                  <a:pt x="1301477" y="1054645"/>
                </a:lnTo>
                <a:lnTo>
                  <a:pt x="1035011" y="835862"/>
                </a:lnTo>
                <a:lnTo>
                  <a:pt x="827447" y="664763"/>
                </a:lnTo>
                <a:lnTo>
                  <a:pt x="631104" y="4992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1A8957-51D4-FF4B-86CF-E4D19C93A9EA}"/>
              </a:ext>
            </a:extLst>
          </p:cNvPr>
          <p:cNvSpPr/>
          <p:nvPr/>
        </p:nvSpPr>
        <p:spPr>
          <a:xfrm>
            <a:off x="4752975" y="4171950"/>
            <a:ext cx="1557338" cy="1257300"/>
          </a:xfrm>
          <a:custGeom>
            <a:avLst/>
            <a:gdLst>
              <a:gd name="connsiteX0" fmla="*/ 600075 w 1557338"/>
              <a:gd name="connsiteY0" fmla="*/ 607219 h 1257300"/>
              <a:gd name="connsiteX1" fmla="*/ 812006 w 1557338"/>
              <a:gd name="connsiteY1" fmla="*/ 397669 h 1257300"/>
              <a:gd name="connsiteX2" fmla="*/ 959644 w 1557338"/>
              <a:gd name="connsiteY2" fmla="*/ 242888 h 1257300"/>
              <a:gd name="connsiteX3" fmla="*/ 1047750 w 1557338"/>
              <a:gd name="connsiteY3" fmla="*/ 147638 h 1257300"/>
              <a:gd name="connsiteX4" fmla="*/ 1081088 w 1557338"/>
              <a:gd name="connsiteY4" fmla="*/ 116681 h 1257300"/>
              <a:gd name="connsiteX5" fmla="*/ 1090613 w 1557338"/>
              <a:gd name="connsiteY5" fmla="*/ 97631 h 1257300"/>
              <a:gd name="connsiteX6" fmla="*/ 1092994 w 1557338"/>
              <a:gd name="connsiteY6" fmla="*/ 83344 h 1257300"/>
              <a:gd name="connsiteX7" fmla="*/ 1090613 w 1557338"/>
              <a:gd name="connsiteY7" fmla="*/ 71438 h 1257300"/>
              <a:gd name="connsiteX8" fmla="*/ 1083469 w 1557338"/>
              <a:gd name="connsiteY8" fmla="*/ 57150 h 1257300"/>
              <a:gd name="connsiteX9" fmla="*/ 1047750 w 1557338"/>
              <a:gd name="connsiteY9" fmla="*/ 26194 h 1257300"/>
              <a:gd name="connsiteX10" fmla="*/ 1023938 w 1557338"/>
              <a:gd name="connsiteY10" fmla="*/ 0 h 1257300"/>
              <a:gd name="connsiteX11" fmla="*/ 1557338 w 1557338"/>
              <a:gd name="connsiteY11" fmla="*/ 169069 h 1257300"/>
              <a:gd name="connsiteX12" fmla="*/ 1512094 w 1557338"/>
              <a:gd name="connsiteY12" fmla="*/ 171450 h 1257300"/>
              <a:gd name="connsiteX13" fmla="*/ 1488281 w 1557338"/>
              <a:gd name="connsiteY13" fmla="*/ 176213 h 1257300"/>
              <a:gd name="connsiteX14" fmla="*/ 1452563 w 1557338"/>
              <a:gd name="connsiteY14" fmla="*/ 190500 h 1257300"/>
              <a:gd name="connsiteX15" fmla="*/ 1404938 w 1557338"/>
              <a:gd name="connsiteY15" fmla="*/ 219075 h 1257300"/>
              <a:gd name="connsiteX16" fmla="*/ 1247775 w 1557338"/>
              <a:gd name="connsiteY16" fmla="*/ 340519 h 1257300"/>
              <a:gd name="connsiteX17" fmla="*/ 862013 w 1557338"/>
              <a:gd name="connsiteY17" fmla="*/ 640556 h 1257300"/>
              <a:gd name="connsiteX18" fmla="*/ 542925 w 1557338"/>
              <a:gd name="connsiteY18" fmla="*/ 881063 h 1257300"/>
              <a:gd name="connsiteX19" fmla="*/ 257175 w 1557338"/>
              <a:gd name="connsiteY19" fmla="*/ 1090613 h 1257300"/>
              <a:gd name="connsiteX20" fmla="*/ 80963 w 1557338"/>
              <a:gd name="connsiteY20" fmla="*/ 1216819 h 1257300"/>
              <a:gd name="connsiteX21" fmla="*/ 0 w 1557338"/>
              <a:gd name="connsiteY21" fmla="*/ 1257300 h 1257300"/>
              <a:gd name="connsiteX22" fmla="*/ 19050 w 1557338"/>
              <a:gd name="connsiteY22" fmla="*/ 1150144 h 1257300"/>
              <a:gd name="connsiteX23" fmla="*/ 145256 w 1557338"/>
              <a:gd name="connsiteY23" fmla="*/ 1035844 h 1257300"/>
              <a:gd name="connsiteX24" fmla="*/ 283369 w 1557338"/>
              <a:gd name="connsiteY24" fmla="*/ 909638 h 1257300"/>
              <a:gd name="connsiteX25" fmla="*/ 421481 w 1557338"/>
              <a:gd name="connsiteY25" fmla="*/ 778669 h 1257300"/>
              <a:gd name="connsiteX26" fmla="*/ 600075 w 1557338"/>
              <a:gd name="connsiteY26" fmla="*/ 607219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57338" h="1257300">
                <a:moveTo>
                  <a:pt x="600075" y="607219"/>
                </a:moveTo>
                <a:lnTo>
                  <a:pt x="812006" y="397669"/>
                </a:lnTo>
                <a:lnTo>
                  <a:pt x="959644" y="242888"/>
                </a:lnTo>
                <a:lnTo>
                  <a:pt x="1047750" y="147638"/>
                </a:lnTo>
                <a:lnTo>
                  <a:pt x="1081088" y="116681"/>
                </a:lnTo>
                <a:lnTo>
                  <a:pt x="1090613" y="97631"/>
                </a:lnTo>
                <a:lnTo>
                  <a:pt x="1092994" y="83344"/>
                </a:lnTo>
                <a:lnTo>
                  <a:pt x="1090613" y="71438"/>
                </a:lnTo>
                <a:lnTo>
                  <a:pt x="1083469" y="57150"/>
                </a:lnTo>
                <a:lnTo>
                  <a:pt x="1047750" y="26194"/>
                </a:lnTo>
                <a:lnTo>
                  <a:pt x="1023938" y="0"/>
                </a:lnTo>
                <a:lnTo>
                  <a:pt x="1557338" y="169069"/>
                </a:lnTo>
                <a:lnTo>
                  <a:pt x="1512094" y="171450"/>
                </a:lnTo>
                <a:lnTo>
                  <a:pt x="1488281" y="176213"/>
                </a:lnTo>
                <a:lnTo>
                  <a:pt x="1452563" y="190500"/>
                </a:lnTo>
                <a:lnTo>
                  <a:pt x="1404938" y="219075"/>
                </a:lnTo>
                <a:lnTo>
                  <a:pt x="1247775" y="340519"/>
                </a:lnTo>
                <a:lnTo>
                  <a:pt x="862013" y="640556"/>
                </a:lnTo>
                <a:lnTo>
                  <a:pt x="542925" y="881063"/>
                </a:lnTo>
                <a:lnTo>
                  <a:pt x="257175" y="1090613"/>
                </a:lnTo>
                <a:lnTo>
                  <a:pt x="80963" y="1216819"/>
                </a:lnTo>
                <a:lnTo>
                  <a:pt x="0" y="1257300"/>
                </a:lnTo>
                <a:lnTo>
                  <a:pt x="19050" y="1150144"/>
                </a:lnTo>
                <a:lnTo>
                  <a:pt x="145256" y="1035844"/>
                </a:lnTo>
                <a:lnTo>
                  <a:pt x="283369" y="909638"/>
                </a:lnTo>
                <a:lnTo>
                  <a:pt x="421481" y="778669"/>
                </a:lnTo>
                <a:lnTo>
                  <a:pt x="600075" y="607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7B85B4B-E6DF-CD4E-9A6F-BB2F79AD27B1}"/>
              </a:ext>
            </a:extLst>
          </p:cNvPr>
          <p:cNvSpPr/>
          <p:nvPr/>
        </p:nvSpPr>
        <p:spPr>
          <a:xfrm>
            <a:off x="3848100" y="4986338"/>
            <a:ext cx="1420813" cy="1014412"/>
          </a:xfrm>
          <a:custGeom>
            <a:avLst/>
            <a:gdLst>
              <a:gd name="connsiteX0" fmla="*/ 488156 w 1421606"/>
              <a:gd name="connsiteY0" fmla="*/ 345281 h 1014412"/>
              <a:gd name="connsiteX1" fmla="*/ 407194 w 1421606"/>
              <a:gd name="connsiteY1" fmla="*/ 290512 h 1014412"/>
              <a:gd name="connsiteX2" fmla="*/ 288131 w 1421606"/>
              <a:gd name="connsiteY2" fmla="*/ 211931 h 1014412"/>
              <a:gd name="connsiteX3" fmla="*/ 200025 w 1421606"/>
              <a:gd name="connsiteY3" fmla="*/ 157162 h 1014412"/>
              <a:gd name="connsiteX4" fmla="*/ 119063 w 1421606"/>
              <a:gd name="connsiteY4" fmla="*/ 107156 h 1014412"/>
              <a:gd name="connsiteX5" fmla="*/ 30956 w 1421606"/>
              <a:gd name="connsiteY5" fmla="*/ 57150 h 1014412"/>
              <a:gd name="connsiteX6" fmla="*/ 11906 w 1421606"/>
              <a:gd name="connsiteY6" fmla="*/ 38100 h 1014412"/>
              <a:gd name="connsiteX7" fmla="*/ 4763 w 1421606"/>
              <a:gd name="connsiteY7" fmla="*/ 26193 h 1014412"/>
              <a:gd name="connsiteX8" fmla="*/ 0 w 1421606"/>
              <a:gd name="connsiteY8" fmla="*/ 14287 h 1014412"/>
              <a:gd name="connsiteX9" fmla="*/ 4763 w 1421606"/>
              <a:gd name="connsiteY9" fmla="*/ 4762 h 1014412"/>
              <a:gd name="connsiteX10" fmla="*/ 21431 w 1421606"/>
              <a:gd name="connsiteY10" fmla="*/ 0 h 1014412"/>
              <a:gd name="connsiteX11" fmla="*/ 61913 w 1421606"/>
              <a:gd name="connsiteY11" fmla="*/ 4762 h 1014412"/>
              <a:gd name="connsiteX12" fmla="*/ 140494 w 1421606"/>
              <a:gd name="connsiteY12" fmla="*/ 23812 h 1014412"/>
              <a:gd name="connsiteX13" fmla="*/ 283369 w 1421606"/>
              <a:gd name="connsiteY13" fmla="*/ 71437 h 1014412"/>
              <a:gd name="connsiteX14" fmla="*/ 428625 w 1421606"/>
              <a:gd name="connsiteY14" fmla="*/ 123825 h 1014412"/>
              <a:gd name="connsiteX15" fmla="*/ 554831 w 1421606"/>
              <a:gd name="connsiteY15" fmla="*/ 171450 h 1014412"/>
              <a:gd name="connsiteX16" fmla="*/ 719138 w 1421606"/>
              <a:gd name="connsiteY16" fmla="*/ 242887 h 1014412"/>
              <a:gd name="connsiteX17" fmla="*/ 862013 w 1421606"/>
              <a:gd name="connsiteY17" fmla="*/ 311943 h 1014412"/>
              <a:gd name="connsiteX18" fmla="*/ 940594 w 1421606"/>
              <a:gd name="connsiteY18" fmla="*/ 350043 h 1014412"/>
              <a:gd name="connsiteX19" fmla="*/ 1007269 w 1421606"/>
              <a:gd name="connsiteY19" fmla="*/ 383381 h 1014412"/>
              <a:gd name="connsiteX20" fmla="*/ 1095375 w 1421606"/>
              <a:gd name="connsiteY20" fmla="*/ 454818 h 1014412"/>
              <a:gd name="connsiteX21" fmla="*/ 1169194 w 1421606"/>
              <a:gd name="connsiteY21" fmla="*/ 521493 h 1014412"/>
              <a:gd name="connsiteX22" fmla="*/ 1243013 w 1421606"/>
              <a:gd name="connsiteY22" fmla="*/ 595312 h 1014412"/>
              <a:gd name="connsiteX23" fmla="*/ 1302544 w 1421606"/>
              <a:gd name="connsiteY23" fmla="*/ 664368 h 1014412"/>
              <a:gd name="connsiteX24" fmla="*/ 1345406 w 1421606"/>
              <a:gd name="connsiteY24" fmla="*/ 721518 h 1014412"/>
              <a:gd name="connsiteX25" fmla="*/ 1369219 w 1421606"/>
              <a:gd name="connsiteY25" fmla="*/ 764381 h 1014412"/>
              <a:gd name="connsiteX26" fmla="*/ 1390650 w 1421606"/>
              <a:gd name="connsiteY26" fmla="*/ 809625 h 1014412"/>
              <a:gd name="connsiteX27" fmla="*/ 1409700 w 1421606"/>
              <a:gd name="connsiteY27" fmla="*/ 873918 h 1014412"/>
              <a:gd name="connsiteX28" fmla="*/ 1416844 w 1421606"/>
              <a:gd name="connsiteY28" fmla="*/ 902493 h 1014412"/>
              <a:gd name="connsiteX29" fmla="*/ 1421606 w 1421606"/>
              <a:gd name="connsiteY29" fmla="*/ 942975 h 1014412"/>
              <a:gd name="connsiteX30" fmla="*/ 1419225 w 1421606"/>
              <a:gd name="connsiteY30" fmla="*/ 971550 h 1014412"/>
              <a:gd name="connsiteX31" fmla="*/ 1409700 w 1421606"/>
              <a:gd name="connsiteY31" fmla="*/ 992981 h 1014412"/>
              <a:gd name="connsiteX32" fmla="*/ 1400175 w 1421606"/>
              <a:gd name="connsiteY32" fmla="*/ 1000125 h 1014412"/>
              <a:gd name="connsiteX33" fmla="*/ 1373981 w 1421606"/>
              <a:gd name="connsiteY33" fmla="*/ 1012031 h 1014412"/>
              <a:gd name="connsiteX34" fmla="*/ 1338263 w 1421606"/>
              <a:gd name="connsiteY34" fmla="*/ 1014412 h 1014412"/>
              <a:gd name="connsiteX35" fmla="*/ 1293019 w 1421606"/>
              <a:gd name="connsiteY35" fmla="*/ 1000125 h 1014412"/>
              <a:gd name="connsiteX36" fmla="*/ 1252538 w 1421606"/>
              <a:gd name="connsiteY36" fmla="*/ 978693 h 1014412"/>
              <a:gd name="connsiteX37" fmla="*/ 1202531 w 1421606"/>
              <a:gd name="connsiteY37" fmla="*/ 940593 h 1014412"/>
              <a:gd name="connsiteX38" fmla="*/ 1135856 w 1421606"/>
              <a:gd name="connsiteY38" fmla="*/ 878681 h 1014412"/>
              <a:gd name="connsiteX39" fmla="*/ 1076325 w 1421606"/>
              <a:gd name="connsiteY39" fmla="*/ 812006 h 1014412"/>
              <a:gd name="connsiteX40" fmla="*/ 1014413 w 1421606"/>
              <a:gd name="connsiteY40" fmla="*/ 750093 h 1014412"/>
              <a:gd name="connsiteX41" fmla="*/ 907256 w 1421606"/>
              <a:gd name="connsiteY41" fmla="*/ 657225 h 1014412"/>
              <a:gd name="connsiteX42" fmla="*/ 831056 w 1421606"/>
              <a:gd name="connsiteY42" fmla="*/ 595312 h 1014412"/>
              <a:gd name="connsiteX43" fmla="*/ 721519 w 1421606"/>
              <a:gd name="connsiteY43" fmla="*/ 509587 h 1014412"/>
              <a:gd name="connsiteX44" fmla="*/ 638175 w 1421606"/>
              <a:gd name="connsiteY44" fmla="*/ 450056 h 1014412"/>
              <a:gd name="connsiteX45" fmla="*/ 561975 w 1421606"/>
              <a:gd name="connsiteY45" fmla="*/ 395287 h 1014412"/>
              <a:gd name="connsiteX46" fmla="*/ 488156 w 1421606"/>
              <a:gd name="connsiteY46" fmla="*/ 345281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21606" h="1014412">
                <a:moveTo>
                  <a:pt x="488156" y="345281"/>
                </a:moveTo>
                <a:lnTo>
                  <a:pt x="407194" y="290512"/>
                </a:lnTo>
                <a:lnTo>
                  <a:pt x="288131" y="211931"/>
                </a:lnTo>
                <a:lnTo>
                  <a:pt x="200025" y="157162"/>
                </a:lnTo>
                <a:lnTo>
                  <a:pt x="119063" y="107156"/>
                </a:lnTo>
                <a:lnTo>
                  <a:pt x="30956" y="57150"/>
                </a:lnTo>
                <a:lnTo>
                  <a:pt x="11906" y="38100"/>
                </a:lnTo>
                <a:lnTo>
                  <a:pt x="4763" y="26193"/>
                </a:lnTo>
                <a:lnTo>
                  <a:pt x="0" y="14287"/>
                </a:lnTo>
                <a:lnTo>
                  <a:pt x="4763" y="4762"/>
                </a:lnTo>
                <a:lnTo>
                  <a:pt x="21431" y="0"/>
                </a:lnTo>
                <a:lnTo>
                  <a:pt x="61913" y="4762"/>
                </a:lnTo>
                <a:lnTo>
                  <a:pt x="140494" y="23812"/>
                </a:lnTo>
                <a:lnTo>
                  <a:pt x="283369" y="71437"/>
                </a:lnTo>
                <a:lnTo>
                  <a:pt x="428625" y="123825"/>
                </a:lnTo>
                <a:lnTo>
                  <a:pt x="554831" y="171450"/>
                </a:lnTo>
                <a:lnTo>
                  <a:pt x="719138" y="242887"/>
                </a:lnTo>
                <a:lnTo>
                  <a:pt x="862013" y="311943"/>
                </a:lnTo>
                <a:lnTo>
                  <a:pt x="940594" y="350043"/>
                </a:lnTo>
                <a:lnTo>
                  <a:pt x="1007269" y="383381"/>
                </a:lnTo>
                <a:lnTo>
                  <a:pt x="1095375" y="454818"/>
                </a:lnTo>
                <a:lnTo>
                  <a:pt x="1169194" y="521493"/>
                </a:lnTo>
                <a:lnTo>
                  <a:pt x="1243013" y="595312"/>
                </a:lnTo>
                <a:lnTo>
                  <a:pt x="1302544" y="664368"/>
                </a:lnTo>
                <a:lnTo>
                  <a:pt x="1345406" y="721518"/>
                </a:lnTo>
                <a:lnTo>
                  <a:pt x="1369219" y="764381"/>
                </a:lnTo>
                <a:lnTo>
                  <a:pt x="1390650" y="809625"/>
                </a:lnTo>
                <a:lnTo>
                  <a:pt x="1409700" y="873918"/>
                </a:lnTo>
                <a:lnTo>
                  <a:pt x="1416844" y="902493"/>
                </a:lnTo>
                <a:lnTo>
                  <a:pt x="1421606" y="942975"/>
                </a:lnTo>
                <a:lnTo>
                  <a:pt x="1419225" y="971550"/>
                </a:lnTo>
                <a:lnTo>
                  <a:pt x="1409700" y="992981"/>
                </a:lnTo>
                <a:lnTo>
                  <a:pt x="1400175" y="1000125"/>
                </a:lnTo>
                <a:lnTo>
                  <a:pt x="1373981" y="1012031"/>
                </a:lnTo>
                <a:lnTo>
                  <a:pt x="1338263" y="1014412"/>
                </a:lnTo>
                <a:lnTo>
                  <a:pt x="1293019" y="1000125"/>
                </a:lnTo>
                <a:lnTo>
                  <a:pt x="1252538" y="978693"/>
                </a:lnTo>
                <a:lnTo>
                  <a:pt x="1202531" y="940593"/>
                </a:lnTo>
                <a:lnTo>
                  <a:pt x="1135856" y="878681"/>
                </a:lnTo>
                <a:lnTo>
                  <a:pt x="1076325" y="812006"/>
                </a:lnTo>
                <a:lnTo>
                  <a:pt x="1014413" y="750093"/>
                </a:lnTo>
                <a:lnTo>
                  <a:pt x="907256" y="657225"/>
                </a:lnTo>
                <a:lnTo>
                  <a:pt x="831056" y="595312"/>
                </a:lnTo>
                <a:lnTo>
                  <a:pt x="721519" y="509587"/>
                </a:lnTo>
                <a:lnTo>
                  <a:pt x="638175" y="450056"/>
                </a:lnTo>
                <a:lnTo>
                  <a:pt x="561975" y="395287"/>
                </a:lnTo>
                <a:lnTo>
                  <a:pt x="488156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FE9915-B102-4C1B-B393-F7697F3E86C2}"/>
              </a:ext>
            </a:extLst>
          </p:cNvPr>
          <p:cNvGrpSpPr/>
          <p:nvPr/>
        </p:nvGrpSpPr>
        <p:grpSpPr>
          <a:xfrm>
            <a:off x="2624321" y="1516063"/>
            <a:ext cx="4732338" cy="4495800"/>
            <a:chOff x="2771775" y="1657350"/>
            <a:chExt cx="4732338" cy="4495800"/>
          </a:xfrm>
        </p:grpSpPr>
        <p:sp>
          <p:nvSpPr>
            <p:cNvPr id="26" name="フリーフォーム 16">
              <a:extLst>
                <a:ext uri="{FF2B5EF4-FFF2-40B4-BE49-F238E27FC236}">
                  <a16:creationId xmlns:a16="http://schemas.microsoft.com/office/drawing/2014/main" id="{894412E6-B649-4CB6-AD27-D7576B6E17C6}"/>
                </a:ext>
              </a:extLst>
            </p:cNvPr>
            <p:cNvSpPr/>
            <p:nvPr/>
          </p:nvSpPr>
          <p:spPr>
            <a:xfrm>
              <a:off x="2771775" y="16573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EF4FCC01-9619-413B-95D3-F3990010F5D2}"/>
                </a:ext>
              </a:extLst>
            </p:cNvPr>
            <p:cNvSpPr/>
            <p:nvPr/>
          </p:nvSpPr>
          <p:spPr>
            <a:xfrm>
              <a:off x="4405313" y="32194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800FDB0C-D9B1-4BB1-9A10-1B998A3D08B6}"/>
                </a:ext>
              </a:extLst>
            </p:cNvPr>
            <p:cNvSpPr/>
            <p:nvPr/>
          </p:nvSpPr>
          <p:spPr>
            <a:xfrm>
              <a:off x="3340100" y="41163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7">
              <a:extLst>
                <a:ext uri="{FF2B5EF4-FFF2-40B4-BE49-F238E27FC236}">
                  <a16:creationId xmlns:a16="http://schemas.microsoft.com/office/drawing/2014/main" id="{66869307-D4C4-4948-8168-C7B25EB65B62}"/>
                </a:ext>
              </a:extLst>
            </p:cNvPr>
            <p:cNvSpPr/>
            <p:nvPr/>
          </p:nvSpPr>
          <p:spPr>
            <a:xfrm>
              <a:off x="4951413" y="20256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E5BEDB0B-D9B3-41AC-8962-7FFD74AF4C95}"/>
                </a:ext>
              </a:extLst>
            </p:cNvPr>
            <p:cNvSpPr/>
            <p:nvPr/>
          </p:nvSpPr>
          <p:spPr>
            <a:xfrm>
              <a:off x="4905375" y="43243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ED507F67-A3EB-4B8C-85BB-0CB81A313171}"/>
                </a:ext>
              </a:extLst>
            </p:cNvPr>
            <p:cNvSpPr/>
            <p:nvPr/>
          </p:nvSpPr>
          <p:spPr>
            <a:xfrm>
              <a:off x="4000500" y="51387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8C301CD4-3AAF-430E-A6F7-5F8441908D38}"/>
              </a:ext>
            </a:extLst>
          </p:cNvPr>
          <p:cNvGrpSpPr/>
          <p:nvPr/>
        </p:nvGrpSpPr>
        <p:grpSpPr>
          <a:xfrm>
            <a:off x="2619375" y="1504950"/>
            <a:ext cx="4732338" cy="4495800"/>
            <a:chOff x="2619375" y="1504950"/>
            <a:chExt cx="4732338" cy="4495800"/>
          </a:xfrm>
        </p:grpSpPr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F7E2585D-D528-4FDE-B0A4-BA55E1FDCAAE}"/>
                </a:ext>
              </a:extLst>
            </p:cNvPr>
            <p:cNvSpPr/>
            <p:nvPr/>
          </p:nvSpPr>
          <p:spPr>
            <a:xfrm>
              <a:off x="2619375" y="15049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9700DE42-B60C-4466-AAC9-632916175EFE}"/>
                </a:ext>
              </a:extLst>
            </p:cNvPr>
            <p:cNvSpPr/>
            <p:nvPr/>
          </p:nvSpPr>
          <p:spPr>
            <a:xfrm>
              <a:off x="4252913" y="30670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EF60CE3A-C4C8-4EC8-AF42-C11C00BB5B0A}"/>
                </a:ext>
              </a:extLst>
            </p:cNvPr>
            <p:cNvSpPr/>
            <p:nvPr/>
          </p:nvSpPr>
          <p:spPr>
            <a:xfrm>
              <a:off x="3187700" y="39639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06001B7D-CFEB-416C-AE62-8C909928B1FC}"/>
                </a:ext>
              </a:extLst>
            </p:cNvPr>
            <p:cNvSpPr/>
            <p:nvPr/>
          </p:nvSpPr>
          <p:spPr>
            <a:xfrm>
              <a:off x="4799013" y="18732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F595F84A-C259-431A-A0A0-E9ED946A6548}"/>
                </a:ext>
              </a:extLst>
            </p:cNvPr>
            <p:cNvSpPr/>
            <p:nvPr/>
          </p:nvSpPr>
          <p:spPr>
            <a:xfrm>
              <a:off x="4752975" y="41719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0F219434-035F-4F41-AF80-65F9E6898397}"/>
                </a:ext>
              </a:extLst>
            </p:cNvPr>
            <p:cNvSpPr/>
            <p:nvPr/>
          </p:nvSpPr>
          <p:spPr>
            <a:xfrm>
              <a:off x="3848100" y="49863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7373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2577D0-30E5-4CBB-8A62-766018253BA9}"/>
              </a:ext>
            </a:extLst>
          </p:cNvPr>
          <p:cNvGrpSpPr/>
          <p:nvPr/>
        </p:nvGrpSpPr>
        <p:grpSpPr>
          <a:xfrm>
            <a:off x="2619375" y="1504950"/>
            <a:ext cx="4732338" cy="4495800"/>
            <a:chOff x="2619375" y="1504950"/>
            <a:chExt cx="4732338" cy="4495800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A61D339-075A-1A42-8FB4-A0077BD59ED3}"/>
                </a:ext>
              </a:extLst>
            </p:cNvPr>
            <p:cNvSpPr/>
            <p:nvPr/>
          </p:nvSpPr>
          <p:spPr>
            <a:xfrm>
              <a:off x="2619375" y="1504950"/>
              <a:ext cx="2425700" cy="2397125"/>
            </a:xfrm>
            <a:custGeom>
              <a:avLst/>
              <a:gdLst>
                <a:gd name="connsiteX0" fmla="*/ 1746250 w 2425700"/>
                <a:gd name="connsiteY0" fmla="*/ 619125 h 2397125"/>
                <a:gd name="connsiteX1" fmla="*/ 1879600 w 2425700"/>
                <a:gd name="connsiteY1" fmla="*/ 425450 h 2397125"/>
                <a:gd name="connsiteX2" fmla="*/ 1981200 w 2425700"/>
                <a:gd name="connsiteY2" fmla="*/ 269875 h 2397125"/>
                <a:gd name="connsiteX3" fmla="*/ 1990725 w 2425700"/>
                <a:gd name="connsiteY3" fmla="*/ 247650 h 2397125"/>
                <a:gd name="connsiteX4" fmla="*/ 1997075 w 2425700"/>
                <a:gd name="connsiteY4" fmla="*/ 212725 h 2397125"/>
                <a:gd name="connsiteX5" fmla="*/ 1993900 w 2425700"/>
                <a:gd name="connsiteY5" fmla="*/ 180975 h 2397125"/>
                <a:gd name="connsiteX6" fmla="*/ 1984375 w 2425700"/>
                <a:gd name="connsiteY6" fmla="*/ 142875 h 2397125"/>
                <a:gd name="connsiteX7" fmla="*/ 1968500 w 2425700"/>
                <a:gd name="connsiteY7" fmla="*/ 111125 h 2397125"/>
                <a:gd name="connsiteX8" fmla="*/ 1952625 w 2425700"/>
                <a:gd name="connsiteY8" fmla="*/ 95250 h 2397125"/>
                <a:gd name="connsiteX9" fmla="*/ 1933575 w 2425700"/>
                <a:gd name="connsiteY9" fmla="*/ 79375 h 2397125"/>
                <a:gd name="connsiteX10" fmla="*/ 1920875 w 2425700"/>
                <a:gd name="connsiteY10" fmla="*/ 66675 h 2397125"/>
                <a:gd name="connsiteX11" fmla="*/ 1908175 w 2425700"/>
                <a:gd name="connsiteY11" fmla="*/ 41275 h 2397125"/>
                <a:gd name="connsiteX12" fmla="*/ 1905000 w 2425700"/>
                <a:gd name="connsiteY12" fmla="*/ 22225 h 2397125"/>
                <a:gd name="connsiteX13" fmla="*/ 1905000 w 2425700"/>
                <a:gd name="connsiteY13" fmla="*/ 9525 h 2397125"/>
                <a:gd name="connsiteX14" fmla="*/ 1924050 w 2425700"/>
                <a:gd name="connsiteY14" fmla="*/ 0 h 2397125"/>
                <a:gd name="connsiteX15" fmla="*/ 1968500 w 2425700"/>
                <a:gd name="connsiteY15" fmla="*/ 0 h 2397125"/>
                <a:gd name="connsiteX16" fmla="*/ 1990725 w 2425700"/>
                <a:gd name="connsiteY16" fmla="*/ 3175 h 2397125"/>
                <a:gd name="connsiteX17" fmla="*/ 2038350 w 2425700"/>
                <a:gd name="connsiteY17" fmla="*/ 6350 h 2397125"/>
                <a:gd name="connsiteX18" fmla="*/ 2108200 w 2425700"/>
                <a:gd name="connsiteY18" fmla="*/ 22225 h 2397125"/>
                <a:gd name="connsiteX19" fmla="*/ 2155825 w 2425700"/>
                <a:gd name="connsiteY19" fmla="*/ 41275 h 2397125"/>
                <a:gd name="connsiteX20" fmla="*/ 2225675 w 2425700"/>
                <a:gd name="connsiteY20" fmla="*/ 76200 h 2397125"/>
                <a:gd name="connsiteX21" fmla="*/ 2279650 w 2425700"/>
                <a:gd name="connsiteY21" fmla="*/ 111125 h 2397125"/>
                <a:gd name="connsiteX22" fmla="*/ 2327275 w 2425700"/>
                <a:gd name="connsiteY22" fmla="*/ 146050 h 2397125"/>
                <a:gd name="connsiteX23" fmla="*/ 2368550 w 2425700"/>
                <a:gd name="connsiteY23" fmla="*/ 177800 h 2397125"/>
                <a:gd name="connsiteX24" fmla="*/ 2400300 w 2425700"/>
                <a:gd name="connsiteY24" fmla="*/ 209550 h 2397125"/>
                <a:gd name="connsiteX25" fmla="*/ 2419350 w 2425700"/>
                <a:gd name="connsiteY25" fmla="*/ 238125 h 2397125"/>
                <a:gd name="connsiteX26" fmla="*/ 2425700 w 2425700"/>
                <a:gd name="connsiteY26" fmla="*/ 254000 h 2397125"/>
                <a:gd name="connsiteX27" fmla="*/ 2425700 w 2425700"/>
                <a:gd name="connsiteY27" fmla="*/ 263525 h 2397125"/>
                <a:gd name="connsiteX28" fmla="*/ 2419350 w 2425700"/>
                <a:gd name="connsiteY28" fmla="*/ 279400 h 2397125"/>
                <a:gd name="connsiteX29" fmla="*/ 2403475 w 2425700"/>
                <a:gd name="connsiteY29" fmla="*/ 295275 h 2397125"/>
                <a:gd name="connsiteX30" fmla="*/ 2371725 w 2425700"/>
                <a:gd name="connsiteY30" fmla="*/ 314325 h 2397125"/>
                <a:gd name="connsiteX31" fmla="*/ 2330450 w 2425700"/>
                <a:gd name="connsiteY31" fmla="*/ 342900 h 2397125"/>
                <a:gd name="connsiteX32" fmla="*/ 2270125 w 2425700"/>
                <a:gd name="connsiteY32" fmla="*/ 393700 h 2397125"/>
                <a:gd name="connsiteX33" fmla="*/ 2244725 w 2425700"/>
                <a:gd name="connsiteY33" fmla="*/ 422275 h 2397125"/>
                <a:gd name="connsiteX34" fmla="*/ 2212975 w 2425700"/>
                <a:gd name="connsiteY34" fmla="*/ 476250 h 2397125"/>
                <a:gd name="connsiteX35" fmla="*/ 2098675 w 2425700"/>
                <a:gd name="connsiteY35" fmla="*/ 609600 h 2397125"/>
                <a:gd name="connsiteX36" fmla="*/ 1958975 w 2425700"/>
                <a:gd name="connsiteY36" fmla="*/ 774700 h 2397125"/>
                <a:gd name="connsiteX37" fmla="*/ 1797050 w 2425700"/>
                <a:gd name="connsiteY37" fmla="*/ 955675 h 2397125"/>
                <a:gd name="connsiteX38" fmla="*/ 1651000 w 2425700"/>
                <a:gd name="connsiteY38" fmla="*/ 1111250 h 2397125"/>
                <a:gd name="connsiteX39" fmla="*/ 1501775 w 2425700"/>
                <a:gd name="connsiteY39" fmla="*/ 1263650 h 2397125"/>
                <a:gd name="connsiteX40" fmla="*/ 1346200 w 2425700"/>
                <a:gd name="connsiteY40" fmla="*/ 1412875 h 2397125"/>
                <a:gd name="connsiteX41" fmla="*/ 1219200 w 2425700"/>
                <a:gd name="connsiteY41" fmla="*/ 1533525 h 2397125"/>
                <a:gd name="connsiteX42" fmla="*/ 1108075 w 2425700"/>
                <a:gd name="connsiteY42" fmla="*/ 1635125 h 2397125"/>
                <a:gd name="connsiteX43" fmla="*/ 923925 w 2425700"/>
                <a:gd name="connsiteY43" fmla="*/ 1790700 h 2397125"/>
                <a:gd name="connsiteX44" fmla="*/ 723900 w 2425700"/>
                <a:gd name="connsiteY44" fmla="*/ 1952625 h 2397125"/>
                <a:gd name="connsiteX45" fmla="*/ 539750 w 2425700"/>
                <a:gd name="connsiteY45" fmla="*/ 2089150 h 2397125"/>
                <a:gd name="connsiteX46" fmla="*/ 257175 w 2425700"/>
                <a:gd name="connsiteY46" fmla="*/ 2282825 h 2397125"/>
                <a:gd name="connsiteX47" fmla="*/ 85725 w 2425700"/>
                <a:gd name="connsiteY47" fmla="*/ 2387600 h 2397125"/>
                <a:gd name="connsiteX48" fmla="*/ 53975 w 2425700"/>
                <a:gd name="connsiteY48" fmla="*/ 2397125 h 2397125"/>
                <a:gd name="connsiteX49" fmla="*/ 22225 w 2425700"/>
                <a:gd name="connsiteY49" fmla="*/ 2397125 h 2397125"/>
                <a:gd name="connsiteX50" fmla="*/ 0 w 2425700"/>
                <a:gd name="connsiteY50" fmla="*/ 2390775 h 2397125"/>
                <a:gd name="connsiteX51" fmla="*/ 0 w 2425700"/>
                <a:gd name="connsiteY51" fmla="*/ 2381250 h 2397125"/>
                <a:gd name="connsiteX52" fmla="*/ 12700 w 2425700"/>
                <a:gd name="connsiteY52" fmla="*/ 2359025 h 2397125"/>
                <a:gd name="connsiteX53" fmla="*/ 85725 w 2425700"/>
                <a:gd name="connsiteY53" fmla="*/ 2301875 h 2397125"/>
                <a:gd name="connsiteX54" fmla="*/ 250825 w 2425700"/>
                <a:gd name="connsiteY54" fmla="*/ 2174875 h 2397125"/>
                <a:gd name="connsiteX55" fmla="*/ 425450 w 2425700"/>
                <a:gd name="connsiteY55" fmla="*/ 2032000 h 2397125"/>
                <a:gd name="connsiteX56" fmla="*/ 660400 w 2425700"/>
                <a:gd name="connsiteY56" fmla="*/ 1828800 h 2397125"/>
                <a:gd name="connsiteX57" fmla="*/ 879475 w 2425700"/>
                <a:gd name="connsiteY57" fmla="*/ 1622425 h 2397125"/>
                <a:gd name="connsiteX58" fmla="*/ 1101725 w 2425700"/>
                <a:gd name="connsiteY58" fmla="*/ 1400175 h 2397125"/>
                <a:gd name="connsiteX59" fmla="*/ 1298575 w 2425700"/>
                <a:gd name="connsiteY59" fmla="*/ 1184275 h 2397125"/>
                <a:gd name="connsiteX60" fmla="*/ 1466850 w 2425700"/>
                <a:gd name="connsiteY60" fmla="*/ 984250 h 2397125"/>
                <a:gd name="connsiteX61" fmla="*/ 1641475 w 2425700"/>
                <a:gd name="connsiteY61" fmla="*/ 765175 h 2397125"/>
                <a:gd name="connsiteX62" fmla="*/ 1746250 w 2425700"/>
                <a:gd name="connsiteY62" fmla="*/ 619125 h 23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5700" h="2397125">
                  <a:moveTo>
                    <a:pt x="1746250" y="619125"/>
                  </a:moveTo>
                  <a:lnTo>
                    <a:pt x="1879600" y="425450"/>
                  </a:lnTo>
                  <a:lnTo>
                    <a:pt x="1981200" y="269875"/>
                  </a:lnTo>
                  <a:lnTo>
                    <a:pt x="1990725" y="247650"/>
                  </a:lnTo>
                  <a:lnTo>
                    <a:pt x="1997075" y="212725"/>
                  </a:lnTo>
                  <a:lnTo>
                    <a:pt x="1993900" y="180975"/>
                  </a:lnTo>
                  <a:lnTo>
                    <a:pt x="1984375" y="142875"/>
                  </a:lnTo>
                  <a:lnTo>
                    <a:pt x="1968500" y="111125"/>
                  </a:lnTo>
                  <a:lnTo>
                    <a:pt x="1952625" y="95250"/>
                  </a:lnTo>
                  <a:lnTo>
                    <a:pt x="1933575" y="79375"/>
                  </a:lnTo>
                  <a:lnTo>
                    <a:pt x="1920875" y="66675"/>
                  </a:lnTo>
                  <a:lnTo>
                    <a:pt x="1908175" y="41275"/>
                  </a:lnTo>
                  <a:lnTo>
                    <a:pt x="1905000" y="22225"/>
                  </a:lnTo>
                  <a:lnTo>
                    <a:pt x="1905000" y="9525"/>
                  </a:lnTo>
                  <a:lnTo>
                    <a:pt x="1924050" y="0"/>
                  </a:lnTo>
                  <a:lnTo>
                    <a:pt x="1968500" y="0"/>
                  </a:lnTo>
                  <a:lnTo>
                    <a:pt x="1990725" y="3175"/>
                  </a:lnTo>
                  <a:lnTo>
                    <a:pt x="2038350" y="6350"/>
                  </a:lnTo>
                  <a:lnTo>
                    <a:pt x="2108200" y="22225"/>
                  </a:lnTo>
                  <a:lnTo>
                    <a:pt x="2155825" y="41275"/>
                  </a:lnTo>
                  <a:lnTo>
                    <a:pt x="2225675" y="76200"/>
                  </a:lnTo>
                  <a:lnTo>
                    <a:pt x="2279650" y="111125"/>
                  </a:lnTo>
                  <a:lnTo>
                    <a:pt x="2327275" y="146050"/>
                  </a:lnTo>
                  <a:lnTo>
                    <a:pt x="2368550" y="177800"/>
                  </a:lnTo>
                  <a:lnTo>
                    <a:pt x="2400300" y="209550"/>
                  </a:lnTo>
                  <a:lnTo>
                    <a:pt x="2419350" y="238125"/>
                  </a:lnTo>
                  <a:lnTo>
                    <a:pt x="2425700" y="254000"/>
                  </a:lnTo>
                  <a:lnTo>
                    <a:pt x="2425700" y="263525"/>
                  </a:lnTo>
                  <a:lnTo>
                    <a:pt x="2419350" y="279400"/>
                  </a:lnTo>
                  <a:lnTo>
                    <a:pt x="2403475" y="295275"/>
                  </a:lnTo>
                  <a:lnTo>
                    <a:pt x="2371725" y="314325"/>
                  </a:lnTo>
                  <a:lnTo>
                    <a:pt x="2330450" y="342900"/>
                  </a:lnTo>
                  <a:lnTo>
                    <a:pt x="2270125" y="393700"/>
                  </a:lnTo>
                  <a:lnTo>
                    <a:pt x="2244725" y="422275"/>
                  </a:lnTo>
                  <a:lnTo>
                    <a:pt x="2212975" y="476250"/>
                  </a:lnTo>
                  <a:lnTo>
                    <a:pt x="2098675" y="609600"/>
                  </a:lnTo>
                  <a:lnTo>
                    <a:pt x="1958975" y="774700"/>
                  </a:lnTo>
                  <a:lnTo>
                    <a:pt x="1797050" y="955675"/>
                  </a:lnTo>
                  <a:lnTo>
                    <a:pt x="1651000" y="1111250"/>
                  </a:lnTo>
                  <a:lnTo>
                    <a:pt x="1501775" y="1263650"/>
                  </a:lnTo>
                  <a:lnTo>
                    <a:pt x="1346200" y="1412875"/>
                  </a:lnTo>
                  <a:lnTo>
                    <a:pt x="1219200" y="1533525"/>
                  </a:lnTo>
                  <a:lnTo>
                    <a:pt x="1108075" y="1635125"/>
                  </a:lnTo>
                  <a:lnTo>
                    <a:pt x="923925" y="1790700"/>
                  </a:lnTo>
                  <a:lnTo>
                    <a:pt x="723900" y="1952625"/>
                  </a:lnTo>
                  <a:lnTo>
                    <a:pt x="539750" y="2089150"/>
                  </a:lnTo>
                  <a:lnTo>
                    <a:pt x="257175" y="2282825"/>
                  </a:lnTo>
                  <a:lnTo>
                    <a:pt x="85725" y="2387600"/>
                  </a:lnTo>
                  <a:lnTo>
                    <a:pt x="53975" y="2397125"/>
                  </a:lnTo>
                  <a:lnTo>
                    <a:pt x="22225" y="2397125"/>
                  </a:lnTo>
                  <a:lnTo>
                    <a:pt x="0" y="2390775"/>
                  </a:lnTo>
                  <a:lnTo>
                    <a:pt x="0" y="2381250"/>
                  </a:lnTo>
                  <a:lnTo>
                    <a:pt x="12700" y="2359025"/>
                  </a:lnTo>
                  <a:lnTo>
                    <a:pt x="85725" y="2301875"/>
                  </a:lnTo>
                  <a:lnTo>
                    <a:pt x="250825" y="2174875"/>
                  </a:lnTo>
                  <a:lnTo>
                    <a:pt x="425450" y="2032000"/>
                  </a:lnTo>
                  <a:lnTo>
                    <a:pt x="660400" y="1828800"/>
                  </a:lnTo>
                  <a:lnTo>
                    <a:pt x="879475" y="1622425"/>
                  </a:lnTo>
                  <a:lnTo>
                    <a:pt x="1101725" y="1400175"/>
                  </a:lnTo>
                  <a:lnTo>
                    <a:pt x="1298575" y="1184275"/>
                  </a:lnTo>
                  <a:lnTo>
                    <a:pt x="1466850" y="984250"/>
                  </a:lnTo>
                  <a:lnTo>
                    <a:pt x="1641475" y="765175"/>
                  </a:lnTo>
                  <a:lnTo>
                    <a:pt x="1746250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B8CD625-7E88-B349-BE3D-F878CD11484B}"/>
                </a:ext>
              </a:extLst>
            </p:cNvPr>
            <p:cNvSpPr/>
            <p:nvPr/>
          </p:nvSpPr>
          <p:spPr>
            <a:xfrm>
              <a:off x="4252913" y="3067050"/>
              <a:ext cx="1050925" cy="611188"/>
            </a:xfrm>
            <a:custGeom>
              <a:avLst/>
              <a:gdLst>
                <a:gd name="connsiteX0" fmla="*/ 280987 w 1050131"/>
                <a:gd name="connsiteY0" fmla="*/ 85725 h 611981"/>
                <a:gd name="connsiteX1" fmla="*/ 404812 w 1050131"/>
                <a:gd name="connsiteY1" fmla="*/ 123825 h 611981"/>
                <a:gd name="connsiteX2" fmla="*/ 492918 w 1050131"/>
                <a:gd name="connsiteY2" fmla="*/ 147638 h 611981"/>
                <a:gd name="connsiteX3" fmla="*/ 611981 w 1050131"/>
                <a:gd name="connsiteY3" fmla="*/ 176213 h 611981"/>
                <a:gd name="connsiteX4" fmla="*/ 735806 w 1050131"/>
                <a:gd name="connsiteY4" fmla="*/ 197644 h 611981"/>
                <a:gd name="connsiteX5" fmla="*/ 792956 w 1050131"/>
                <a:gd name="connsiteY5" fmla="*/ 204788 h 611981"/>
                <a:gd name="connsiteX6" fmla="*/ 809625 w 1050131"/>
                <a:gd name="connsiteY6" fmla="*/ 209550 h 611981"/>
                <a:gd name="connsiteX7" fmla="*/ 838200 w 1050131"/>
                <a:gd name="connsiteY7" fmla="*/ 230981 h 611981"/>
                <a:gd name="connsiteX8" fmla="*/ 885825 w 1050131"/>
                <a:gd name="connsiteY8" fmla="*/ 266700 h 611981"/>
                <a:gd name="connsiteX9" fmla="*/ 928687 w 1050131"/>
                <a:gd name="connsiteY9" fmla="*/ 307181 h 611981"/>
                <a:gd name="connsiteX10" fmla="*/ 959643 w 1050131"/>
                <a:gd name="connsiteY10" fmla="*/ 340519 h 611981"/>
                <a:gd name="connsiteX11" fmla="*/ 985837 w 1050131"/>
                <a:gd name="connsiteY11" fmla="*/ 376238 h 611981"/>
                <a:gd name="connsiteX12" fmla="*/ 1016793 w 1050131"/>
                <a:gd name="connsiteY12" fmla="*/ 431006 h 611981"/>
                <a:gd name="connsiteX13" fmla="*/ 1038225 w 1050131"/>
                <a:gd name="connsiteY13" fmla="*/ 478631 h 611981"/>
                <a:gd name="connsiteX14" fmla="*/ 1050131 w 1050131"/>
                <a:gd name="connsiteY14" fmla="*/ 516731 h 611981"/>
                <a:gd name="connsiteX15" fmla="*/ 1050131 w 1050131"/>
                <a:gd name="connsiteY15" fmla="*/ 542925 h 611981"/>
                <a:gd name="connsiteX16" fmla="*/ 1042987 w 1050131"/>
                <a:gd name="connsiteY16" fmla="*/ 571500 h 611981"/>
                <a:gd name="connsiteX17" fmla="*/ 1026318 w 1050131"/>
                <a:gd name="connsiteY17" fmla="*/ 595313 h 611981"/>
                <a:gd name="connsiteX18" fmla="*/ 1012031 w 1050131"/>
                <a:gd name="connsiteY18" fmla="*/ 604838 h 611981"/>
                <a:gd name="connsiteX19" fmla="*/ 990600 w 1050131"/>
                <a:gd name="connsiteY19" fmla="*/ 611981 h 611981"/>
                <a:gd name="connsiteX20" fmla="*/ 959643 w 1050131"/>
                <a:gd name="connsiteY20" fmla="*/ 611981 h 611981"/>
                <a:gd name="connsiteX21" fmla="*/ 904875 w 1050131"/>
                <a:gd name="connsiteY21" fmla="*/ 602456 h 611981"/>
                <a:gd name="connsiteX22" fmla="*/ 833437 w 1050131"/>
                <a:gd name="connsiteY22" fmla="*/ 581025 h 611981"/>
                <a:gd name="connsiteX23" fmla="*/ 754856 w 1050131"/>
                <a:gd name="connsiteY23" fmla="*/ 552450 h 611981"/>
                <a:gd name="connsiteX24" fmla="*/ 700087 w 1050131"/>
                <a:gd name="connsiteY24" fmla="*/ 526256 h 611981"/>
                <a:gd name="connsiteX25" fmla="*/ 628650 w 1050131"/>
                <a:gd name="connsiteY25" fmla="*/ 490538 h 611981"/>
                <a:gd name="connsiteX26" fmla="*/ 545306 w 1050131"/>
                <a:gd name="connsiteY26" fmla="*/ 445294 h 611981"/>
                <a:gd name="connsiteX27" fmla="*/ 450056 w 1050131"/>
                <a:gd name="connsiteY27" fmla="*/ 385763 h 611981"/>
                <a:gd name="connsiteX28" fmla="*/ 307181 w 1050131"/>
                <a:gd name="connsiteY28" fmla="*/ 283369 h 611981"/>
                <a:gd name="connsiteX29" fmla="*/ 202406 w 1050131"/>
                <a:gd name="connsiteY29" fmla="*/ 202406 h 611981"/>
                <a:gd name="connsiteX30" fmla="*/ 114300 w 1050131"/>
                <a:gd name="connsiteY30" fmla="*/ 128588 h 611981"/>
                <a:gd name="connsiteX31" fmla="*/ 42862 w 1050131"/>
                <a:gd name="connsiteY31" fmla="*/ 69056 h 611981"/>
                <a:gd name="connsiteX32" fmla="*/ 16668 w 1050131"/>
                <a:gd name="connsiteY32" fmla="*/ 42863 h 611981"/>
                <a:gd name="connsiteX33" fmla="*/ 4762 w 1050131"/>
                <a:gd name="connsiteY33" fmla="*/ 28575 h 611981"/>
                <a:gd name="connsiteX34" fmla="*/ 0 w 1050131"/>
                <a:gd name="connsiteY34" fmla="*/ 14288 h 611981"/>
                <a:gd name="connsiteX35" fmla="*/ 4762 w 1050131"/>
                <a:gd name="connsiteY35" fmla="*/ 2381 h 611981"/>
                <a:gd name="connsiteX36" fmla="*/ 28575 w 1050131"/>
                <a:gd name="connsiteY36" fmla="*/ 0 h 611981"/>
                <a:gd name="connsiteX37" fmla="*/ 66675 w 1050131"/>
                <a:gd name="connsiteY37" fmla="*/ 7144 h 611981"/>
                <a:gd name="connsiteX38" fmla="*/ 102393 w 1050131"/>
                <a:gd name="connsiteY38" fmla="*/ 19050 h 611981"/>
                <a:gd name="connsiteX39" fmla="*/ 169068 w 1050131"/>
                <a:gd name="connsiteY39" fmla="*/ 47625 h 611981"/>
                <a:gd name="connsiteX40" fmla="*/ 214312 w 1050131"/>
                <a:gd name="connsiteY40" fmla="*/ 64294 h 611981"/>
                <a:gd name="connsiteX41" fmla="*/ 280987 w 1050131"/>
                <a:gd name="connsiteY41" fmla="*/ 857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0131" h="611981">
                  <a:moveTo>
                    <a:pt x="280987" y="85725"/>
                  </a:moveTo>
                  <a:lnTo>
                    <a:pt x="404812" y="123825"/>
                  </a:lnTo>
                  <a:lnTo>
                    <a:pt x="492918" y="147638"/>
                  </a:lnTo>
                  <a:lnTo>
                    <a:pt x="611981" y="176213"/>
                  </a:lnTo>
                  <a:lnTo>
                    <a:pt x="735806" y="197644"/>
                  </a:lnTo>
                  <a:lnTo>
                    <a:pt x="792956" y="204788"/>
                  </a:lnTo>
                  <a:lnTo>
                    <a:pt x="809625" y="209550"/>
                  </a:lnTo>
                  <a:lnTo>
                    <a:pt x="838200" y="230981"/>
                  </a:lnTo>
                  <a:lnTo>
                    <a:pt x="885825" y="266700"/>
                  </a:lnTo>
                  <a:lnTo>
                    <a:pt x="928687" y="307181"/>
                  </a:lnTo>
                  <a:lnTo>
                    <a:pt x="959643" y="340519"/>
                  </a:lnTo>
                  <a:lnTo>
                    <a:pt x="985837" y="376238"/>
                  </a:lnTo>
                  <a:lnTo>
                    <a:pt x="1016793" y="431006"/>
                  </a:lnTo>
                  <a:lnTo>
                    <a:pt x="1038225" y="478631"/>
                  </a:lnTo>
                  <a:lnTo>
                    <a:pt x="1050131" y="516731"/>
                  </a:lnTo>
                  <a:lnTo>
                    <a:pt x="1050131" y="542925"/>
                  </a:lnTo>
                  <a:lnTo>
                    <a:pt x="1042987" y="571500"/>
                  </a:lnTo>
                  <a:lnTo>
                    <a:pt x="1026318" y="595313"/>
                  </a:lnTo>
                  <a:lnTo>
                    <a:pt x="1012031" y="604838"/>
                  </a:lnTo>
                  <a:lnTo>
                    <a:pt x="990600" y="611981"/>
                  </a:lnTo>
                  <a:lnTo>
                    <a:pt x="959643" y="611981"/>
                  </a:lnTo>
                  <a:lnTo>
                    <a:pt x="904875" y="602456"/>
                  </a:lnTo>
                  <a:lnTo>
                    <a:pt x="833437" y="581025"/>
                  </a:lnTo>
                  <a:lnTo>
                    <a:pt x="754856" y="552450"/>
                  </a:lnTo>
                  <a:lnTo>
                    <a:pt x="700087" y="526256"/>
                  </a:lnTo>
                  <a:lnTo>
                    <a:pt x="628650" y="490538"/>
                  </a:lnTo>
                  <a:lnTo>
                    <a:pt x="545306" y="445294"/>
                  </a:lnTo>
                  <a:lnTo>
                    <a:pt x="450056" y="385763"/>
                  </a:lnTo>
                  <a:lnTo>
                    <a:pt x="307181" y="283369"/>
                  </a:lnTo>
                  <a:lnTo>
                    <a:pt x="202406" y="202406"/>
                  </a:lnTo>
                  <a:lnTo>
                    <a:pt x="114300" y="128588"/>
                  </a:lnTo>
                  <a:lnTo>
                    <a:pt x="42862" y="69056"/>
                  </a:lnTo>
                  <a:lnTo>
                    <a:pt x="16668" y="42863"/>
                  </a:lnTo>
                  <a:lnTo>
                    <a:pt x="4762" y="28575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8575" y="0"/>
                  </a:lnTo>
                  <a:lnTo>
                    <a:pt x="66675" y="7144"/>
                  </a:lnTo>
                  <a:lnTo>
                    <a:pt x="102393" y="19050"/>
                  </a:lnTo>
                  <a:lnTo>
                    <a:pt x="169068" y="47625"/>
                  </a:lnTo>
                  <a:lnTo>
                    <a:pt x="214312" y="64294"/>
                  </a:lnTo>
                  <a:lnTo>
                    <a:pt x="280987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7CB8CF6-63C4-9242-94B5-C96DB6FC0B8B}"/>
                </a:ext>
              </a:extLst>
            </p:cNvPr>
            <p:cNvSpPr/>
            <p:nvPr/>
          </p:nvSpPr>
          <p:spPr>
            <a:xfrm>
              <a:off x="3187700" y="3963988"/>
              <a:ext cx="3200400" cy="600075"/>
            </a:xfrm>
            <a:custGeom>
              <a:avLst/>
              <a:gdLst>
                <a:gd name="connsiteX0" fmla="*/ 1456169 w 3200400"/>
                <a:gd name="connsiteY0" fmla="*/ 190280 h 599910"/>
                <a:gd name="connsiteX1" fmla="*/ 1725732 w 3200400"/>
                <a:gd name="connsiteY1" fmla="*/ 158566 h 599910"/>
                <a:gd name="connsiteX2" fmla="*/ 2071935 w 3200400"/>
                <a:gd name="connsiteY2" fmla="*/ 118925 h 599910"/>
                <a:gd name="connsiteX3" fmla="*/ 2307142 w 3200400"/>
                <a:gd name="connsiteY3" fmla="*/ 89854 h 599910"/>
                <a:gd name="connsiteX4" fmla="*/ 2370569 w 3200400"/>
                <a:gd name="connsiteY4" fmla="*/ 84569 h 599910"/>
                <a:gd name="connsiteX5" fmla="*/ 2439281 w 3200400"/>
                <a:gd name="connsiteY5" fmla="*/ 76640 h 599910"/>
                <a:gd name="connsiteX6" fmla="*/ 2537064 w 3200400"/>
                <a:gd name="connsiteY6" fmla="*/ 63426 h 599910"/>
                <a:gd name="connsiteX7" fmla="*/ 2626918 w 3200400"/>
                <a:gd name="connsiteY7" fmla="*/ 44927 h 599910"/>
                <a:gd name="connsiteX8" fmla="*/ 2714130 w 3200400"/>
                <a:gd name="connsiteY8" fmla="*/ 21142 h 599910"/>
                <a:gd name="connsiteX9" fmla="*/ 2769628 w 3200400"/>
                <a:gd name="connsiteY9" fmla="*/ 2643 h 599910"/>
                <a:gd name="connsiteX10" fmla="*/ 2785485 w 3200400"/>
                <a:gd name="connsiteY10" fmla="*/ 0 h 599910"/>
                <a:gd name="connsiteX11" fmla="*/ 2798698 w 3200400"/>
                <a:gd name="connsiteY11" fmla="*/ 0 h 599910"/>
                <a:gd name="connsiteX12" fmla="*/ 2822483 w 3200400"/>
                <a:gd name="connsiteY12" fmla="*/ 5285 h 599910"/>
                <a:gd name="connsiteX13" fmla="*/ 2856839 w 3200400"/>
                <a:gd name="connsiteY13" fmla="*/ 15856 h 599910"/>
                <a:gd name="connsiteX14" fmla="*/ 2907052 w 3200400"/>
                <a:gd name="connsiteY14" fmla="*/ 39641 h 599910"/>
                <a:gd name="connsiteX15" fmla="*/ 2967836 w 3200400"/>
                <a:gd name="connsiteY15" fmla="*/ 71355 h 599910"/>
                <a:gd name="connsiteX16" fmla="*/ 3020691 w 3200400"/>
                <a:gd name="connsiteY16" fmla="*/ 105711 h 599910"/>
                <a:gd name="connsiteX17" fmla="*/ 3081475 w 3200400"/>
                <a:gd name="connsiteY17" fmla="*/ 145352 h 599910"/>
                <a:gd name="connsiteX18" fmla="*/ 3113189 w 3200400"/>
                <a:gd name="connsiteY18" fmla="*/ 169137 h 599910"/>
                <a:gd name="connsiteX19" fmla="*/ 3144902 w 3200400"/>
                <a:gd name="connsiteY19" fmla="*/ 203493 h 599910"/>
                <a:gd name="connsiteX20" fmla="*/ 3168687 w 3200400"/>
                <a:gd name="connsiteY20" fmla="*/ 235207 h 599910"/>
                <a:gd name="connsiteX21" fmla="*/ 3189829 w 3200400"/>
                <a:gd name="connsiteY21" fmla="*/ 269563 h 599910"/>
                <a:gd name="connsiteX22" fmla="*/ 3197757 w 3200400"/>
                <a:gd name="connsiteY22" fmla="*/ 293348 h 599910"/>
                <a:gd name="connsiteX23" fmla="*/ 3200400 w 3200400"/>
                <a:gd name="connsiteY23" fmla="*/ 325061 h 599910"/>
                <a:gd name="connsiteX24" fmla="*/ 3189829 w 3200400"/>
                <a:gd name="connsiteY24" fmla="*/ 346203 h 599910"/>
                <a:gd name="connsiteX25" fmla="*/ 3163401 w 3200400"/>
                <a:gd name="connsiteY25" fmla="*/ 367346 h 599910"/>
                <a:gd name="connsiteX26" fmla="*/ 3123760 w 3200400"/>
                <a:gd name="connsiteY26" fmla="*/ 377917 h 599910"/>
                <a:gd name="connsiteX27" fmla="*/ 3084118 w 3200400"/>
                <a:gd name="connsiteY27" fmla="*/ 380559 h 599910"/>
                <a:gd name="connsiteX28" fmla="*/ 2634846 w 3200400"/>
                <a:gd name="connsiteY28" fmla="*/ 248421 h 599910"/>
                <a:gd name="connsiteX29" fmla="*/ 2547635 w 3200400"/>
                <a:gd name="connsiteY29" fmla="*/ 253706 h 599910"/>
                <a:gd name="connsiteX30" fmla="*/ 2383783 w 3200400"/>
                <a:gd name="connsiteY30" fmla="*/ 269563 h 599910"/>
                <a:gd name="connsiteX31" fmla="*/ 2209360 w 3200400"/>
                <a:gd name="connsiteY31" fmla="*/ 288062 h 599910"/>
                <a:gd name="connsiteX32" fmla="*/ 1982081 w 3200400"/>
                <a:gd name="connsiteY32" fmla="*/ 317133 h 599910"/>
                <a:gd name="connsiteX33" fmla="*/ 1757445 w 3200400"/>
                <a:gd name="connsiteY33" fmla="*/ 346203 h 599910"/>
                <a:gd name="connsiteX34" fmla="*/ 1522238 w 3200400"/>
                <a:gd name="connsiteY34" fmla="*/ 377917 h 599910"/>
                <a:gd name="connsiteX35" fmla="*/ 1252675 w 3200400"/>
                <a:gd name="connsiteY35" fmla="*/ 422844 h 599910"/>
                <a:gd name="connsiteX36" fmla="*/ 1012183 w 3200400"/>
                <a:gd name="connsiteY36" fmla="*/ 470414 h 599910"/>
                <a:gd name="connsiteX37" fmla="*/ 893258 w 3200400"/>
                <a:gd name="connsiteY37" fmla="*/ 499484 h 599910"/>
                <a:gd name="connsiteX38" fmla="*/ 732049 w 3200400"/>
                <a:gd name="connsiteY38" fmla="*/ 544411 h 599910"/>
                <a:gd name="connsiteX39" fmla="*/ 623695 w 3200400"/>
                <a:gd name="connsiteY39" fmla="*/ 573482 h 599910"/>
                <a:gd name="connsiteX40" fmla="*/ 560268 w 3200400"/>
                <a:gd name="connsiteY40" fmla="*/ 594624 h 599910"/>
                <a:gd name="connsiteX41" fmla="*/ 523269 w 3200400"/>
                <a:gd name="connsiteY41" fmla="*/ 599910 h 599910"/>
                <a:gd name="connsiteX42" fmla="*/ 470414 w 3200400"/>
                <a:gd name="connsiteY42" fmla="*/ 594624 h 599910"/>
                <a:gd name="connsiteX43" fmla="*/ 451915 w 3200400"/>
                <a:gd name="connsiteY43" fmla="*/ 589339 h 599910"/>
                <a:gd name="connsiteX44" fmla="*/ 417559 w 3200400"/>
                <a:gd name="connsiteY44" fmla="*/ 570839 h 599910"/>
                <a:gd name="connsiteX45" fmla="*/ 385845 w 3200400"/>
                <a:gd name="connsiteY45" fmla="*/ 547054 h 599910"/>
                <a:gd name="connsiteX46" fmla="*/ 354132 w 3200400"/>
                <a:gd name="connsiteY46" fmla="*/ 520626 h 599910"/>
                <a:gd name="connsiteX47" fmla="*/ 280134 w 3200400"/>
                <a:gd name="connsiteY47" fmla="*/ 467771 h 599910"/>
                <a:gd name="connsiteX48" fmla="*/ 216708 w 3200400"/>
                <a:gd name="connsiteY48" fmla="*/ 420201 h 599910"/>
                <a:gd name="connsiteX49" fmla="*/ 150638 w 3200400"/>
                <a:gd name="connsiteY49" fmla="*/ 362060 h 599910"/>
                <a:gd name="connsiteX50" fmla="*/ 95140 w 3200400"/>
                <a:gd name="connsiteY50" fmla="*/ 311847 h 599910"/>
                <a:gd name="connsiteX51" fmla="*/ 58141 w 3200400"/>
                <a:gd name="connsiteY51" fmla="*/ 269563 h 599910"/>
                <a:gd name="connsiteX52" fmla="*/ 34356 w 3200400"/>
                <a:gd name="connsiteY52" fmla="*/ 237850 h 599910"/>
                <a:gd name="connsiteX53" fmla="*/ 13214 w 3200400"/>
                <a:gd name="connsiteY53" fmla="*/ 200851 h 599910"/>
                <a:gd name="connsiteX54" fmla="*/ 2643 w 3200400"/>
                <a:gd name="connsiteY54" fmla="*/ 169137 h 599910"/>
                <a:gd name="connsiteX55" fmla="*/ 0 w 3200400"/>
                <a:gd name="connsiteY55" fmla="*/ 158566 h 599910"/>
                <a:gd name="connsiteX56" fmla="*/ 10571 w 3200400"/>
                <a:gd name="connsiteY56" fmla="*/ 147995 h 599910"/>
                <a:gd name="connsiteX57" fmla="*/ 23785 w 3200400"/>
                <a:gd name="connsiteY57" fmla="*/ 150638 h 599910"/>
                <a:gd name="connsiteX58" fmla="*/ 66069 w 3200400"/>
                <a:gd name="connsiteY58" fmla="*/ 166495 h 599910"/>
                <a:gd name="connsiteX59" fmla="*/ 92497 w 3200400"/>
                <a:gd name="connsiteY59" fmla="*/ 187637 h 599910"/>
                <a:gd name="connsiteX60" fmla="*/ 116282 w 3200400"/>
                <a:gd name="connsiteY60" fmla="*/ 211422 h 599910"/>
                <a:gd name="connsiteX61" fmla="*/ 145353 w 3200400"/>
                <a:gd name="connsiteY61" fmla="*/ 229921 h 599910"/>
                <a:gd name="connsiteX62" fmla="*/ 192923 w 3200400"/>
                <a:gd name="connsiteY62" fmla="*/ 248421 h 599910"/>
                <a:gd name="connsiteX63" fmla="*/ 235207 w 3200400"/>
                <a:gd name="connsiteY63" fmla="*/ 261635 h 599910"/>
                <a:gd name="connsiteX64" fmla="*/ 322419 w 3200400"/>
                <a:gd name="connsiteY64" fmla="*/ 277491 h 599910"/>
                <a:gd name="connsiteX65" fmla="*/ 433415 w 3200400"/>
                <a:gd name="connsiteY65" fmla="*/ 290705 h 599910"/>
                <a:gd name="connsiteX66" fmla="*/ 525912 w 3200400"/>
                <a:gd name="connsiteY66" fmla="*/ 293348 h 599910"/>
                <a:gd name="connsiteX67" fmla="*/ 599910 w 3200400"/>
                <a:gd name="connsiteY67" fmla="*/ 288062 h 599910"/>
                <a:gd name="connsiteX68" fmla="*/ 850974 w 3200400"/>
                <a:gd name="connsiteY68" fmla="*/ 256349 h 599910"/>
                <a:gd name="connsiteX69" fmla="*/ 1207748 w 3200400"/>
                <a:gd name="connsiteY69" fmla="*/ 219350 h 599910"/>
                <a:gd name="connsiteX70" fmla="*/ 1456169 w 3200400"/>
                <a:gd name="connsiteY70" fmla="*/ 190280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00400" h="599910">
                  <a:moveTo>
                    <a:pt x="1456169" y="190280"/>
                  </a:moveTo>
                  <a:lnTo>
                    <a:pt x="1725732" y="158566"/>
                  </a:lnTo>
                  <a:lnTo>
                    <a:pt x="2071935" y="118925"/>
                  </a:lnTo>
                  <a:lnTo>
                    <a:pt x="2307142" y="89854"/>
                  </a:lnTo>
                  <a:lnTo>
                    <a:pt x="2370569" y="84569"/>
                  </a:lnTo>
                  <a:lnTo>
                    <a:pt x="2439281" y="76640"/>
                  </a:lnTo>
                  <a:lnTo>
                    <a:pt x="2537064" y="63426"/>
                  </a:lnTo>
                  <a:lnTo>
                    <a:pt x="2626918" y="44927"/>
                  </a:lnTo>
                  <a:lnTo>
                    <a:pt x="2714130" y="21142"/>
                  </a:lnTo>
                  <a:lnTo>
                    <a:pt x="2769628" y="2643"/>
                  </a:lnTo>
                  <a:lnTo>
                    <a:pt x="2785485" y="0"/>
                  </a:lnTo>
                  <a:lnTo>
                    <a:pt x="2798698" y="0"/>
                  </a:lnTo>
                  <a:lnTo>
                    <a:pt x="2822483" y="5285"/>
                  </a:lnTo>
                  <a:lnTo>
                    <a:pt x="2856839" y="15856"/>
                  </a:lnTo>
                  <a:lnTo>
                    <a:pt x="2907052" y="39641"/>
                  </a:lnTo>
                  <a:lnTo>
                    <a:pt x="2967836" y="71355"/>
                  </a:lnTo>
                  <a:lnTo>
                    <a:pt x="3020691" y="105711"/>
                  </a:lnTo>
                  <a:lnTo>
                    <a:pt x="3081475" y="145352"/>
                  </a:lnTo>
                  <a:lnTo>
                    <a:pt x="3113189" y="169137"/>
                  </a:lnTo>
                  <a:lnTo>
                    <a:pt x="3144902" y="203493"/>
                  </a:lnTo>
                  <a:lnTo>
                    <a:pt x="3168687" y="235207"/>
                  </a:lnTo>
                  <a:lnTo>
                    <a:pt x="3189829" y="269563"/>
                  </a:lnTo>
                  <a:lnTo>
                    <a:pt x="3197757" y="293348"/>
                  </a:lnTo>
                  <a:lnTo>
                    <a:pt x="3200400" y="325061"/>
                  </a:lnTo>
                  <a:lnTo>
                    <a:pt x="3189829" y="346203"/>
                  </a:lnTo>
                  <a:lnTo>
                    <a:pt x="3163401" y="367346"/>
                  </a:lnTo>
                  <a:lnTo>
                    <a:pt x="3123760" y="377917"/>
                  </a:lnTo>
                  <a:lnTo>
                    <a:pt x="3084118" y="380559"/>
                  </a:lnTo>
                  <a:lnTo>
                    <a:pt x="2634846" y="248421"/>
                  </a:lnTo>
                  <a:lnTo>
                    <a:pt x="2547635" y="253706"/>
                  </a:lnTo>
                  <a:lnTo>
                    <a:pt x="2383783" y="269563"/>
                  </a:lnTo>
                  <a:lnTo>
                    <a:pt x="2209360" y="288062"/>
                  </a:lnTo>
                  <a:lnTo>
                    <a:pt x="1982081" y="317133"/>
                  </a:lnTo>
                  <a:lnTo>
                    <a:pt x="1757445" y="346203"/>
                  </a:lnTo>
                  <a:lnTo>
                    <a:pt x="1522238" y="377917"/>
                  </a:lnTo>
                  <a:lnTo>
                    <a:pt x="1252675" y="422844"/>
                  </a:lnTo>
                  <a:lnTo>
                    <a:pt x="1012183" y="470414"/>
                  </a:lnTo>
                  <a:lnTo>
                    <a:pt x="893258" y="499484"/>
                  </a:lnTo>
                  <a:lnTo>
                    <a:pt x="732049" y="544411"/>
                  </a:lnTo>
                  <a:lnTo>
                    <a:pt x="623695" y="573482"/>
                  </a:lnTo>
                  <a:lnTo>
                    <a:pt x="560268" y="594624"/>
                  </a:lnTo>
                  <a:lnTo>
                    <a:pt x="523269" y="599910"/>
                  </a:lnTo>
                  <a:lnTo>
                    <a:pt x="470414" y="594624"/>
                  </a:lnTo>
                  <a:lnTo>
                    <a:pt x="451915" y="589339"/>
                  </a:lnTo>
                  <a:lnTo>
                    <a:pt x="417559" y="570839"/>
                  </a:lnTo>
                  <a:lnTo>
                    <a:pt x="385845" y="547054"/>
                  </a:lnTo>
                  <a:lnTo>
                    <a:pt x="354132" y="520626"/>
                  </a:lnTo>
                  <a:lnTo>
                    <a:pt x="280134" y="467771"/>
                  </a:lnTo>
                  <a:lnTo>
                    <a:pt x="216708" y="420201"/>
                  </a:lnTo>
                  <a:lnTo>
                    <a:pt x="150638" y="362060"/>
                  </a:lnTo>
                  <a:lnTo>
                    <a:pt x="95140" y="311847"/>
                  </a:lnTo>
                  <a:lnTo>
                    <a:pt x="58141" y="269563"/>
                  </a:lnTo>
                  <a:lnTo>
                    <a:pt x="34356" y="237850"/>
                  </a:lnTo>
                  <a:lnTo>
                    <a:pt x="13214" y="200851"/>
                  </a:lnTo>
                  <a:lnTo>
                    <a:pt x="2643" y="169137"/>
                  </a:lnTo>
                  <a:lnTo>
                    <a:pt x="0" y="158566"/>
                  </a:lnTo>
                  <a:lnTo>
                    <a:pt x="10571" y="147995"/>
                  </a:lnTo>
                  <a:lnTo>
                    <a:pt x="23785" y="150638"/>
                  </a:lnTo>
                  <a:lnTo>
                    <a:pt x="66069" y="166495"/>
                  </a:lnTo>
                  <a:lnTo>
                    <a:pt x="92497" y="187637"/>
                  </a:lnTo>
                  <a:lnTo>
                    <a:pt x="116282" y="211422"/>
                  </a:lnTo>
                  <a:lnTo>
                    <a:pt x="145353" y="229921"/>
                  </a:lnTo>
                  <a:lnTo>
                    <a:pt x="192923" y="248421"/>
                  </a:lnTo>
                  <a:lnTo>
                    <a:pt x="235207" y="261635"/>
                  </a:lnTo>
                  <a:lnTo>
                    <a:pt x="322419" y="277491"/>
                  </a:lnTo>
                  <a:lnTo>
                    <a:pt x="433415" y="290705"/>
                  </a:lnTo>
                  <a:lnTo>
                    <a:pt x="525912" y="293348"/>
                  </a:lnTo>
                  <a:lnTo>
                    <a:pt x="599910" y="288062"/>
                  </a:lnTo>
                  <a:lnTo>
                    <a:pt x="850974" y="256349"/>
                  </a:lnTo>
                  <a:lnTo>
                    <a:pt x="1207748" y="219350"/>
                  </a:lnTo>
                  <a:lnTo>
                    <a:pt x="1456169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81F90691-1E7A-964D-ABDF-A9852409EAC4}"/>
                </a:ext>
              </a:extLst>
            </p:cNvPr>
            <p:cNvSpPr/>
            <p:nvPr/>
          </p:nvSpPr>
          <p:spPr>
            <a:xfrm>
              <a:off x="4799013" y="1873250"/>
              <a:ext cx="2552700" cy="1890713"/>
            </a:xfrm>
            <a:custGeom>
              <a:avLst/>
              <a:gdLst>
                <a:gd name="connsiteX0" fmla="*/ 631104 w 2552466"/>
                <a:gd name="connsiteY0" fmla="*/ 499273 h 1890508"/>
                <a:gd name="connsiteX1" fmla="*/ 381467 w 2552466"/>
                <a:gd name="connsiteY1" fmla="*/ 291710 h 1890508"/>
                <a:gd name="connsiteX2" fmla="*/ 215977 w 2552466"/>
                <a:gd name="connsiteY2" fmla="*/ 151465 h 1890508"/>
                <a:gd name="connsiteX3" fmla="*/ 39268 w 2552466"/>
                <a:gd name="connsiteY3" fmla="*/ 0 h 1890508"/>
                <a:gd name="connsiteX4" fmla="*/ 0 w 2552466"/>
                <a:gd name="connsiteY4" fmla="*/ 64512 h 1890508"/>
                <a:gd name="connsiteX5" fmla="*/ 157074 w 2552466"/>
                <a:gd name="connsiteY5" fmla="*/ 227197 h 1890508"/>
                <a:gd name="connsiteX6" fmla="*/ 339393 w 2552466"/>
                <a:gd name="connsiteY6" fmla="*/ 415126 h 1890508"/>
                <a:gd name="connsiteX7" fmla="*/ 552566 w 2552466"/>
                <a:gd name="connsiteY7" fmla="*/ 642323 h 1890508"/>
                <a:gd name="connsiteX8" fmla="*/ 732081 w 2552466"/>
                <a:gd name="connsiteY8" fmla="*/ 847082 h 1890508"/>
                <a:gd name="connsiteX9" fmla="*/ 925619 w 2552466"/>
                <a:gd name="connsiteY9" fmla="*/ 1065865 h 1890508"/>
                <a:gd name="connsiteX10" fmla="*/ 1121963 w 2552466"/>
                <a:gd name="connsiteY10" fmla="*/ 1281842 h 1890508"/>
                <a:gd name="connsiteX11" fmla="*/ 1332331 w 2552466"/>
                <a:gd name="connsiteY11" fmla="*/ 1506235 h 1890508"/>
                <a:gd name="connsiteX12" fmla="*/ 1503430 w 2552466"/>
                <a:gd name="connsiteY12" fmla="*/ 1682944 h 1890508"/>
                <a:gd name="connsiteX13" fmla="*/ 1604407 w 2552466"/>
                <a:gd name="connsiteY13" fmla="*/ 1786726 h 1890508"/>
                <a:gd name="connsiteX14" fmla="*/ 1632456 w 2552466"/>
                <a:gd name="connsiteY14" fmla="*/ 1817580 h 1890508"/>
                <a:gd name="connsiteX15" fmla="*/ 1660505 w 2552466"/>
                <a:gd name="connsiteY15" fmla="*/ 1842824 h 1890508"/>
                <a:gd name="connsiteX16" fmla="*/ 1682944 w 2552466"/>
                <a:gd name="connsiteY16" fmla="*/ 1859654 h 1890508"/>
                <a:gd name="connsiteX17" fmla="*/ 1705384 w 2552466"/>
                <a:gd name="connsiteY17" fmla="*/ 1870873 h 1890508"/>
                <a:gd name="connsiteX18" fmla="*/ 1741847 w 2552466"/>
                <a:gd name="connsiteY18" fmla="*/ 1882093 h 1890508"/>
                <a:gd name="connsiteX19" fmla="*/ 1769896 w 2552466"/>
                <a:gd name="connsiteY19" fmla="*/ 1887703 h 1890508"/>
                <a:gd name="connsiteX20" fmla="*/ 1865263 w 2552466"/>
                <a:gd name="connsiteY20" fmla="*/ 1890508 h 1890508"/>
                <a:gd name="connsiteX21" fmla="*/ 2112095 w 2552466"/>
                <a:gd name="connsiteY21" fmla="*/ 1887703 h 1890508"/>
                <a:gd name="connsiteX22" fmla="*/ 2468319 w 2552466"/>
                <a:gd name="connsiteY22" fmla="*/ 1890508 h 1890508"/>
                <a:gd name="connsiteX23" fmla="*/ 2535636 w 2552466"/>
                <a:gd name="connsiteY23" fmla="*/ 1884898 h 1890508"/>
                <a:gd name="connsiteX24" fmla="*/ 2552466 w 2552466"/>
                <a:gd name="connsiteY24" fmla="*/ 1879288 h 1890508"/>
                <a:gd name="connsiteX25" fmla="*/ 2552466 w 2552466"/>
                <a:gd name="connsiteY25" fmla="*/ 1868068 h 1890508"/>
                <a:gd name="connsiteX26" fmla="*/ 2544051 w 2552466"/>
                <a:gd name="connsiteY26" fmla="*/ 1854044 h 1890508"/>
                <a:gd name="connsiteX27" fmla="*/ 2521612 w 2552466"/>
                <a:gd name="connsiteY27" fmla="*/ 1840019 h 1890508"/>
                <a:gd name="connsiteX28" fmla="*/ 2451489 w 2552466"/>
                <a:gd name="connsiteY28" fmla="*/ 1800750 h 1890508"/>
                <a:gd name="connsiteX29" fmla="*/ 2361732 w 2552466"/>
                <a:gd name="connsiteY29" fmla="*/ 1755872 h 1890508"/>
                <a:gd name="connsiteX30" fmla="*/ 2235511 w 2552466"/>
                <a:gd name="connsiteY30" fmla="*/ 1688554 h 1890508"/>
                <a:gd name="connsiteX31" fmla="*/ 2084046 w 2552466"/>
                <a:gd name="connsiteY31" fmla="*/ 1604407 h 1890508"/>
                <a:gd name="connsiteX32" fmla="*/ 1932581 w 2552466"/>
                <a:gd name="connsiteY32" fmla="*/ 1511845 h 1890508"/>
                <a:gd name="connsiteX33" fmla="*/ 1775506 w 2552466"/>
                <a:gd name="connsiteY33" fmla="*/ 1410868 h 1890508"/>
                <a:gd name="connsiteX34" fmla="*/ 1559528 w 2552466"/>
                <a:gd name="connsiteY34" fmla="*/ 1259403 h 1890508"/>
                <a:gd name="connsiteX35" fmla="*/ 1301477 w 2552466"/>
                <a:gd name="connsiteY35" fmla="*/ 1054645 h 1890508"/>
                <a:gd name="connsiteX36" fmla="*/ 1035011 w 2552466"/>
                <a:gd name="connsiteY36" fmla="*/ 835862 h 1890508"/>
                <a:gd name="connsiteX37" fmla="*/ 827447 w 2552466"/>
                <a:gd name="connsiteY37" fmla="*/ 664763 h 1890508"/>
                <a:gd name="connsiteX38" fmla="*/ 631104 w 2552466"/>
                <a:gd name="connsiteY38" fmla="*/ 499273 h 189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52466" h="1890508">
                  <a:moveTo>
                    <a:pt x="631104" y="499273"/>
                  </a:moveTo>
                  <a:lnTo>
                    <a:pt x="381467" y="291710"/>
                  </a:lnTo>
                  <a:lnTo>
                    <a:pt x="215977" y="151465"/>
                  </a:lnTo>
                  <a:lnTo>
                    <a:pt x="39268" y="0"/>
                  </a:lnTo>
                  <a:lnTo>
                    <a:pt x="0" y="64512"/>
                  </a:lnTo>
                  <a:lnTo>
                    <a:pt x="157074" y="227197"/>
                  </a:lnTo>
                  <a:lnTo>
                    <a:pt x="339393" y="415126"/>
                  </a:lnTo>
                  <a:lnTo>
                    <a:pt x="552566" y="642323"/>
                  </a:lnTo>
                  <a:lnTo>
                    <a:pt x="732081" y="847082"/>
                  </a:lnTo>
                  <a:lnTo>
                    <a:pt x="925619" y="1065865"/>
                  </a:lnTo>
                  <a:lnTo>
                    <a:pt x="1121963" y="1281842"/>
                  </a:lnTo>
                  <a:lnTo>
                    <a:pt x="1332331" y="1506235"/>
                  </a:lnTo>
                  <a:lnTo>
                    <a:pt x="1503430" y="1682944"/>
                  </a:lnTo>
                  <a:lnTo>
                    <a:pt x="1604407" y="1786726"/>
                  </a:lnTo>
                  <a:lnTo>
                    <a:pt x="1632456" y="1817580"/>
                  </a:lnTo>
                  <a:lnTo>
                    <a:pt x="1660505" y="1842824"/>
                  </a:lnTo>
                  <a:lnTo>
                    <a:pt x="1682944" y="1859654"/>
                  </a:lnTo>
                  <a:lnTo>
                    <a:pt x="1705384" y="1870873"/>
                  </a:lnTo>
                  <a:lnTo>
                    <a:pt x="1741847" y="1882093"/>
                  </a:lnTo>
                  <a:lnTo>
                    <a:pt x="1769896" y="1887703"/>
                  </a:lnTo>
                  <a:lnTo>
                    <a:pt x="1865263" y="1890508"/>
                  </a:lnTo>
                  <a:lnTo>
                    <a:pt x="2112095" y="1887703"/>
                  </a:lnTo>
                  <a:lnTo>
                    <a:pt x="2468319" y="1890508"/>
                  </a:lnTo>
                  <a:lnTo>
                    <a:pt x="2535636" y="1884898"/>
                  </a:lnTo>
                  <a:lnTo>
                    <a:pt x="2552466" y="1879288"/>
                  </a:lnTo>
                  <a:lnTo>
                    <a:pt x="2552466" y="1868068"/>
                  </a:lnTo>
                  <a:lnTo>
                    <a:pt x="2544051" y="1854044"/>
                  </a:lnTo>
                  <a:lnTo>
                    <a:pt x="2521612" y="1840019"/>
                  </a:lnTo>
                  <a:lnTo>
                    <a:pt x="2451489" y="1800750"/>
                  </a:lnTo>
                  <a:lnTo>
                    <a:pt x="2361732" y="1755872"/>
                  </a:lnTo>
                  <a:lnTo>
                    <a:pt x="2235511" y="1688554"/>
                  </a:lnTo>
                  <a:lnTo>
                    <a:pt x="2084046" y="1604407"/>
                  </a:lnTo>
                  <a:lnTo>
                    <a:pt x="1932581" y="1511845"/>
                  </a:lnTo>
                  <a:lnTo>
                    <a:pt x="1775506" y="1410868"/>
                  </a:lnTo>
                  <a:lnTo>
                    <a:pt x="1559528" y="1259403"/>
                  </a:lnTo>
                  <a:lnTo>
                    <a:pt x="1301477" y="1054645"/>
                  </a:lnTo>
                  <a:lnTo>
                    <a:pt x="1035011" y="835862"/>
                  </a:lnTo>
                  <a:lnTo>
                    <a:pt x="827447" y="664763"/>
                  </a:lnTo>
                  <a:lnTo>
                    <a:pt x="631104" y="4992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F1CD2C9-DDD7-FA47-B2B6-759DF1DC6EF9}"/>
                </a:ext>
              </a:extLst>
            </p:cNvPr>
            <p:cNvSpPr/>
            <p:nvPr/>
          </p:nvSpPr>
          <p:spPr>
            <a:xfrm>
              <a:off x="4752975" y="4171950"/>
              <a:ext cx="1557338" cy="1257300"/>
            </a:xfrm>
            <a:custGeom>
              <a:avLst/>
              <a:gdLst>
                <a:gd name="connsiteX0" fmla="*/ 600075 w 1557338"/>
                <a:gd name="connsiteY0" fmla="*/ 607219 h 1257300"/>
                <a:gd name="connsiteX1" fmla="*/ 812006 w 1557338"/>
                <a:gd name="connsiteY1" fmla="*/ 397669 h 1257300"/>
                <a:gd name="connsiteX2" fmla="*/ 959644 w 1557338"/>
                <a:gd name="connsiteY2" fmla="*/ 242888 h 1257300"/>
                <a:gd name="connsiteX3" fmla="*/ 1047750 w 1557338"/>
                <a:gd name="connsiteY3" fmla="*/ 147638 h 1257300"/>
                <a:gd name="connsiteX4" fmla="*/ 1081088 w 1557338"/>
                <a:gd name="connsiteY4" fmla="*/ 116681 h 1257300"/>
                <a:gd name="connsiteX5" fmla="*/ 1090613 w 1557338"/>
                <a:gd name="connsiteY5" fmla="*/ 97631 h 1257300"/>
                <a:gd name="connsiteX6" fmla="*/ 1092994 w 1557338"/>
                <a:gd name="connsiteY6" fmla="*/ 83344 h 1257300"/>
                <a:gd name="connsiteX7" fmla="*/ 1090613 w 1557338"/>
                <a:gd name="connsiteY7" fmla="*/ 71438 h 1257300"/>
                <a:gd name="connsiteX8" fmla="*/ 1083469 w 1557338"/>
                <a:gd name="connsiteY8" fmla="*/ 57150 h 1257300"/>
                <a:gd name="connsiteX9" fmla="*/ 1047750 w 1557338"/>
                <a:gd name="connsiteY9" fmla="*/ 26194 h 1257300"/>
                <a:gd name="connsiteX10" fmla="*/ 1023938 w 1557338"/>
                <a:gd name="connsiteY10" fmla="*/ 0 h 1257300"/>
                <a:gd name="connsiteX11" fmla="*/ 1557338 w 1557338"/>
                <a:gd name="connsiteY11" fmla="*/ 169069 h 1257300"/>
                <a:gd name="connsiteX12" fmla="*/ 1512094 w 1557338"/>
                <a:gd name="connsiteY12" fmla="*/ 171450 h 1257300"/>
                <a:gd name="connsiteX13" fmla="*/ 1488281 w 1557338"/>
                <a:gd name="connsiteY13" fmla="*/ 176213 h 1257300"/>
                <a:gd name="connsiteX14" fmla="*/ 1452563 w 1557338"/>
                <a:gd name="connsiteY14" fmla="*/ 190500 h 1257300"/>
                <a:gd name="connsiteX15" fmla="*/ 1404938 w 1557338"/>
                <a:gd name="connsiteY15" fmla="*/ 219075 h 1257300"/>
                <a:gd name="connsiteX16" fmla="*/ 1247775 w 1557338"/>
                <a:gd name="connsiteY16" fmla="*/ 340519 h 1257300"/>
                <a:gd name="connsiteX17" fmla="*/ 862013 w 1557338"/>
                <a:gd name="connsiteY17" fmla="*/ 640556 h 1257300"/>
                <a:gd name="connsiteX18" fmla="*/ 542925 w 1557338"/>
                <a:gd name="connsiteY18" fmla="*/ 881063 h 1257300"/>
                <a:gd name="connsiteX19" fmla="*/ 257175 w 1557338"/>
                <a:gd name="connsiteY19" fmla="*/ 1090613 h 1257300"/>
                <a:gd name="connsiteX20" fmla="*/ 80963 w 1557338"/>
                <a:gd name="connsiteY20" fmla="*/ 1216819 h 1257300"/>
                <a:gd name="connsiteX21" fmla="*/ 0 w 1557338"/>
                <a:gd name="connsiteY21" fmla="*/ 1257300 h 1257300"/>
                <a:gd name="connsiteX22" fmla="*/ 19050 w 1557338"/>
                <a:gd name="connsiteY22" fmla="*/ 1150144 h 1257300"/>
                <a:gd name="connsiteX23" fmla="*/ 145256 w 1557338"/>
                <a:gd name="connsiteY23" fmla="*/ 1035844 h 1257300"/>
                <a:gd name="connsiteX24" fmla="*/ 283369 w 1557338"/>
                <a:gd name="connsiteY24" fmla="*/ 909638 h 1257300"/>
                <a:gd name="connsiteX25" fmla="*/ 421481 w 1557338"/>
                <a:gd name="connsiteY25" fmla="*/ 778669 h 1257300"/>
                <a:gd name="connsiteX26" fmla="*/ 600075 w 1557338"/>
                <a:gd name="connsiteY26" fmla="*/ 6072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57338" h="1257300">
                  <a:moveTo>
                    <a:pt x="600075" y="607219"/>
                  </a:moveTo>
                  <a:lnTo>
                    <a:pt x="812006" y="397669"/>
                  </a:lnTo>
                  <a:lnTo>
                    <a:pt x="959644" y="242888"/>
                  </a:lnTo>
                  <a:lnTo>
                    <a:pt x="1047750" y="147638"/>
                  </a:lnTo>
                  <a:lnTo>
                    <a:pt x="1081088" y="116681"/>
                  </a:lnTo>
                  <a:lnTo>
                    <a:pt x="1090613" y="97631"/>
                  </a:lnTo>
                  <a:lnTo>
                    <a:pt x="1092994" y="83344"/>
                  </a:lnTo>
                  <a:lnTo>
                    <a:pt x="1090613" y="71438"/>
                  </a:lnTo>
                  <a:lnTo>
                    <a:pt x="1083469" y="57150"/>
                  </a:lnTo>
                  <a:lnTo>
                    <a:pt x="1047750" y="26194"/>
                  </a:lnTo>
                  <a:lnTo>
                    <a:pt x="1023938" y="0"/>
                  </a:lnTo>
                  <a:lnTo>
                    <a:pt x="1557338" y="169069"/>
                  </a:lnTo>
                  <a:lnTo>
                    <a:pt x="1512094" y="171450"/>
                  </a:lnTo>
                  <a:lnTo>
                    <a:pt x="1488281" y="176213"/>
                  </a:lnTo>
                  <a:lnTo>
                    <a:pt x="1452563" y="190500"/>
                  </a:lnTo>
                  <a:lnTo>
                    <a:pt x="1404938" y="219075"/>
                  </a:lnTo>
                  <a:lnTo>
                    <a:pt x="1247775" y="340519"/>
                  </a:lnTo>
                  <a:lnTo>
                    <a:pt x="862013" y="640556"/>
                  </a:lnTo>
                  <a:lnTo>
                    <a:pt x="542925" y="881063"/>
                  </a:lnTo>
                  <a:lnTo>
                    <a:pt x="257175" y="1090613"/>
                  </a:lnTo>
                  <a:lnTo>
                    <a:pt x="80963" y="1216819"/>
                  </a:lnTo>
                  <a:lnTo>
                    <a:pt x="0" y="1257300"/>
                  </a:lnTo>
                  <a:lnTo>
                    <a:pt x="19050" y="1150144"/>
                  </a:lnTo>
                  <a:lnTo>
                    <a:pt x="145256" y="1035844"/>
                  </a:lnTo>
                  <a:lnTo>
                    <a:pt x="283369" y="909638"/>
                  </a:lnTo>
                  <a:lnTo>
                    <a:pt x="421481" y="778669"/>
                  </a:lnTo>
                  <a:lnTo>
                    <a:pt x="600075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1984462-1AD1-074B-B753-D7142B285D2F}"/>
                </a:ext>
              </a:extLst>
            </p:cNvPr>
            <p:cNvSpPr/>
            <p:nvPr/>
          </p:nvSpPr>
          <p:spPr>
            <a:xfrm>
              <a:off x="3848100" y="4986338"/>
              <a:ext cx="1420813" cy="1014412"/>
            </a:xfrm>
            <a:custGeom>
              <a:avLst/>
              <a:gdLst>
                <a:gd name="connsiteX0" fmla="*/ 488156 w 1421606"/>
                <a:gd name="connsiteY0" fmla="*/ 345281 h 1014412"/>
                <a:gd name="connsiteX1" fmla="*/ 407194 w 1421606"/>
                <a:gd name="connsiteY1" fmla="*/ 290512 h 1014412"/>
                <a:gd name="connsiteX2" fmla="*/ 288131 w 1421606"/>
                <a:gd name="connsiteY2" fmla="*/ 211931 h 1014412"/>
                <a:gd name="connsiteX3" fmla="*/ 200025 w 1421606"/>
                <a:gd name="connsiteY3" fmla="*/ 157162 h 1014412"/>
                <a:gd name="connsiteX4" fmla="*/ 119063 w 1421606"/>
                <a:gd name="connsiteY4" fmla="*/ 107156 h 1014412"/>
                <a:gd name="connsiteX5" fmla="*/ 30956 w 1421606"/>
                <a:gd name="connsiteY5" fmla="*/ 57150 h 1014412"/>
                <a:gd name="connsiteX6" fmla="*/ 11906 w 1421606"/>
                <a:gd name="connsiteY6" fmla="*/ 38100 h 1014412"/>
                <a:gd name="connsiteX7" fmla="*/ 4763 w 1421606"/>
                <a:gd name="connsiteY7" fmla="*/ 26193 h 1014412"/>
                <a:gd name="connsiteX8" fmla="*/ 0 w 1421606"/>
                <a:gd name="connsiteY8" fmla="*/ 14287 h 1014412"/>
                <a:gd name="connsiteX9" fmla="*/ 4763 w 1421606"/>
                <a:gd name="connsiteY9" fmla="*/ 4762 h 1014412"/>
                <a:gd name="connsiteX10" fmla="*/ 21431 w 1421606"/>
                <a:gd name="connsiteY10" fmla="*/ 0 h 1014412"/>
                <a:gd name="connsiteX11" fmla="*/ 61913 w 1421606"/>
                <a:gd name="connsiteY11" fmla="*/ 4762 h 1014412"/>
                <a:gd name="connsiteX12" fmla="*/ 140494 w 1421606"/>
                <a:gd name="connsiteY12" fmla="*/ 23812 h 1014412"/>
                <a:gd name="connsiteX13" fmla="*/ 283369 w 1421606"/>
                <a:gd name="connsiteY13" fmla="*/ 71437 h 1014412"/>
                <a:gd name="connsiteX14" fmla="*/ 428625 w 1421606"/>
                <a:gd name="connsiteY14" fmla="*/ 123825 h 1014412"/>
                <a:gd name="connsiteX15" fmla="*/ 554831 w 1421606"/>
                <a:gd name="connsiteY15" fmla="*/ 171450 h 1014412"/>
                <a:gd name="connsiteX16" fmla="*/ 719138 w 1421606"/>
                <a:gd name="connsiteY16" fmla="*/ 242887 h 1014412"/>
                <a:gd name="connsiteX17" fmla="*/ 862013 w 1421606"/>
                <a:gd name="connsiteY17" fmla="*/ 311943 h 1014412"/>
                <a:gd name="connsiteX18" fmla="*/ 940594 w 1421606"/>
                <a:gd name="connsiteY18" fmla="*/ 350043 h 1014412"/>
                <a:gd name="connsiteX19" fmla="*/ 1007269 w 1421606"/>
                <a:gd name="connsiteY19" fmla="*/ 383381 h 1014412"/>
                <a:gd name="connsiteX20" fmla="*/ 1095375 w 1421606"/>
                <a:gd name="connsiteY20" fmla="*/ 454818 h 1014412"/>
                <a:gd name="connsiteX21" fmla="*/ 1169194 w 1421606"/>
                <a:gd name="connsiteY21" fmla="*/ 521493 h 1014412"/>
                <a:gd name="connsiteX22" fmla="*/ 1243013 w 1421606"/>
                <a:gd name="connsiteY22" fmla="*/ 595312 h 1014412"/>
                <a:gd name="connsiteX23" fmla="*/ 1302544 w 1421606"/>
                <a:gd name="connsiteY23" fmla="*/ 664368 h 1014412"/>
                <a:gd name="connsiteX24" fmla="*/ 1345406 w 1421606"/>
                <a:gd name="connsiteY24" fmla="*/ 721518 h 1014412"/>
                <a:gd name="connsiteX25" fmla="*/ 1369219 w 1421606"/>
                <a:gd name="connsiteY25" fmla="*/ 764381 h 1014412"/>
                <a:gd name="connsiteX26" fmla="*/ 1390650 w 1421606"/>
                <a:gd name="connsiteY26" fmla="*/ 809625 h 1014412"/>
                <a:gd name="connsiteX27" fmla="*/ 1409700 w 1421606"/>
                <a:gd name="connsiteY27" fmla="*/ 873918 h 1014412"/>
                <a:gd name="connsiteX28" fmla="*/ 1416844 w 1421606"/>
                <a:gd name="connsiteY28" fmla="*/ 902493 h 1014412"/>
                <a:gd name="connsiteX29" fmla="*/ 1421606 w 1421606"/>
                <a:gd name="connsiteY29" fmla="*/ 942975 h 1014412"/>
                <a:gd name="connsiteX30" fmla="*/ 1419225 w 1421606"/>
                <a:gd name="connsiteY30" fmla="*/ 971550 h 1014412"/>
                <a:gd name="connsiteX31" fmla="*/ 1409700 w 1421606"/>
                <a:gd name="connsiteY31" fmla="*/ 992981 h 1014412"/>
                <a:gd name="connsiteX32" fmla="*/ 1400175 w 1421606"/>
                <a:gd name="connsiteY32" fmla="*/ 1000125 h 1014412"/>
                <a:gd name="connsiteX33" fmla="*/ 1373981 w 1421606"/>
                <a:gd name="connsiteY33" fmla="*/ 1012031 h 1014412"/>
                <a:gd name="connsiteX34" fmla="*/ 1338263 w 1421606"/>
                <a:gd name="connsiteY34" fmla="*/ 1014412 h 1014412"/>
                <a:gd name="connsiteX35" fmla="*/ 1293019 w 1421606"/>
                <a:gd name="connsiteY35" fmla="*/ 1000125 h 1014412"/>
                <a:gd name="connsiteX36" fmla="*/ 1252538 w 1421606"/>
                <a:gd name="connsiteY36" fmla="*/ 978693 h 1014412"/>
                <a:gd name="connsiteX37" fmla="*/ 1202531 w 1421606"/>
                <a:gd name="connsiteY37" fmla="*/ 940593 h 1014412"/>
                <a:gd name="connsiteX38" fmla="*/ 1135856 w 1421606"/>
                <a:gd name="connsiteY38" fmla="*/ 878681 h 1014412"/>
                <a:gd name="connsiteX39" fmla="*/ 1076325 w 1421606"/>
                <a:gd name="connsiteY39" fmla="*/ 812006 h 1014412"/>
                <a:gd name="connsiteX40" fmla="*/ 1014413 w 1421606"/>
                <a:gd name="connsiteY40" fmla="*/ 750093 h 1014412"/>
                <a:gd name="connsiteX41" fmla="*/ 907256 w 1421606"/>
                <a:gd name="connsiteY41" fmla="*/ 657225 h 1014412"/>
                <a:gd name="connsiteX42" fmla="*/ 831056 w 1421606"/>
                <a:gd name="connsiteY42" fmla="*/ 595312 h 1014412"/>
                <a:gd name="connsiteX43" fmla="*/ 721519 w 1421606"/>
                <a:gd name="connsiteY43" fmla="*/ 509587 h 1014412"/>
                <a:gd name="connsiteX44" fmla="*/ 638175 w 1421606"/>
                <a:gd name="connsiteY44" fmla="*/ 450056 h 1014412"/>
                <a:gd name="connsiteX45" fmla="*/ 561975 w 1421606"/>
                <a:gd name="connsiteY45" fmla="*/ 395287 h 1014412"/>
                <a:gd name="connsiteX46" fmla="*/ 488156 w 1421606"/>
                <a:gd name="connsiteY46" fmla="*/ 345281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1606" h="1014412">
                  <a:moveTo>
                    <a:pt x="488156" y="345281"/>
                  </a:moveTo>
                  <a:lnTo>
                    <a:pt x="407194" y="290512"/>
                  </a:lnTo>
                  <a:lnTo>
                    <a:pt x="288131" y="211931"/>
                  </a:lnTo>
                  <a:lnTo>
                    <a:pt x="200025" y="157162"/>
                  </a:lnTo>
                  <a:lnTo>
                    <a:pt x="119063" y="107156"/>
                  </a:lnTo>
                  <a:lnTo>
                    <a:pt x="30956" y="57150"/>
                  </a:lnTo>
                  <a:lnTo>
                    <a:pt x="11906" y="38100"/>
                  </a:lnTo>
                  <a:lnTo>
                    <a:pt x="4763" y="26193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61913" y="4762"/>
                  </a:lnTo>
                  <a:lnTo>
                    <a:pt x="140494" y="23812"/>
                  </a:lnTo>
                  <a:lnTo>
                    <a:pt x="283369" y="71437"/>
                  </a:lnTo>
                  <a:lnTo>
                    <a:pt x="428625" y="123825"/>
                  </a:lnTo>
                  <a:lnTo>
                    <a:pt x="554831" y="171450"/>
                  </a:lnTo>
                  <a:lnTo>
                    <a:pt x="719138" y="242887"/>
                  </a:lnTo>
                  <a:lnTo>
                    <a:pt x="862013" y="311943"/>
                  </a:lnTo>
                  <a:lnTo>
                    <a:pt x="940594" y="350043"/>
                  </a:lnTo>
                  <a:lnTo>
                    <a:pt x="1007269" y="383381"/>
                  </a:lnTo>
                  <a:lnTo>
                    <a:pt x="1095375" y="454818"/>
                  </a:lnTo>
                  <a:lnTo>
                    <a:pt x="1169194" y="521493"/>
                  </a:lnTo>
                  <a:lnTo>
                    <a:pt x="1243013" y="595312"/>
                  </a:lnTo>
                  <a:lnTo>
                    <a:pt x="1302544" y="664368"/>
                  </a:lnTo>
                  <a:lnTo>
                    <a:pt x="1345406" y="721518"/>
                  </a:lnTo>
                  <a:lnTo>
                    <a:pt x="1369219" y="764381"/>
                  </a:lnTo>
                  <a:lnTo>
                    <a:pt x="1390650" y="809625"/>
                  </a:lnTo>
                  <a:lnTo>
                    <a:pt x="1409700" y="873918"/>
                  </a:lnTo>
                  <a:lnTo>
                    <a:pt x="1416844" y="902493"/>
                  </a:lnTo>
                  <a:lnTo>
                    <a:pt x="1421606" y="942975"/>
                  </a:lnTo>
                  <a:lnTo>
                    <a:pt x="1419225" y="971550"/>
                  </a:lnTo>
                  <a:lnTo>
                    <a:pt x="1409700" y="992981"/>
                  </a:lnTo>
                  <a:lnTo>
                    <a:pt x="1400175" y="1000125"/>
                  </a:lnTo>
                  <a:lnTo>
                    <a:pt x="1373981" y="1012031"/>
                  </a:lnTo>
                  <a:lnTo>
                    <a:pt x="1338263" y="1014412"/>
                  </a:lnTo>
                  <a:lnTo>
                    <a:pt x="1293019" y="1000125"/>
                  </a:lnTo>
                  <a:lnTo>
                    <a:pt x="1252538" y="978693"/>
                  </a:lnTo>
                  <a:lnTo>
                    <a:pt x="1202531" y="940593"/>
                  </a:lnTo>
                  <a:lnTo>
                    <a:pt x="1135856" y="878681"/>
                  </a:lnTo>
                  <a:lnTo>
                    <a:pt x="1076325" y="812006"/>
                  </a:lnTo>
                  <a:lnTo>
                    <a:pt x="1014413" y="750093"/>
                  </a:lnTo>
                  <a:lnTo>
                    <a:pt x="907256" y="657225"/>
                  </a:lnTo>
                  <a:lnTo>
                    <a:pt x="831056" y="595312"/>
                  </a:lnTo>
                  <a:lnTo>
                    <a:pt x="721519" y="509587"/>
                  </a:lnTo>
                  <a:lnTo>
                    <a:pt x="638175" y="450056"/>
                  </a:lnTo>
                  <a:lnTo>
                    <a:pt x="561975" y="395287"/>
                  </a:lnTo>
                  <a:lnTo>
                    <a:pt x="488156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708801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CC1F1E-E86D-6B44-ADF8-29AA91821596}"/>
              </a:ext>
            </a:extLst>
          </p:cNvPr>
          <p:cNvSpPr/>
          <p:nvPr/>
        </p:nvSpPr>
        <p:spPr>
          <a:xfrm>
            <a:off x="4576763" y="1754188"/>
            <a:ext cx="1995487" cy="898525"/>
          </a:xfrm>
          <a:custGeom>
            <a:avLst/>
            <a:gdLst>
              <a:gd name="connsiteX0" fmla="*/ 1140618 w 1995487"/>
              <a:gd name="connsiteY0" fmla="*/ 292894 h 897732"/>
              <a:gd name="connsiteX1" fmla="*/ 759618 w 1995487"/>
              <a:gd name="connsiteY1" fmla="*/ 350044 h 897732"/>
              <a:gd name="connsiteX2" fmla="*/ 516731 w 1995487"/>
              <a:gd name="connsiteY2" fmla="*/ 390525 h 897732"/>
              <a:gd name="connsiteX3" fmla="*/ 361950 w 1995487"/>
              <a:gd name="connsiteY3" fmla="*/ 419100 h 897732"/>
              <a:gd name="connsiteX4" fmla="*/ 333375 w 1995487"/>
              <a:gd name="connsiteY4" fmla="*/ 419100 h 897732"/>
              <a:gd name="connsiteX5" fmla="*/ 290512 w 1995487"/>
              <a:gd name="connsiteY5" fmla="*/ 409575 h 897732"/>
              <a:gd name="connsiteX6" fmla="*/ 252412 w 1995487"/>
              <a:gd name="connsiteY6" fmla="*/ 390525 h 897732"/>
              <a:gd name="connsiteX7" fmla="*/ 219075 w 1995487"/>
              <a:gd name="connsiteY7" fmla="*/ 371475 h 897732"/>
              <a:gd name="connsiteX8" fmla="*/ 159543 w 1995487"/>
              <a:gd name="connsiteY8" fmla="*/ 328613 h 897732"/>
              <a:gd name="connsiteX9" fmla="*/ 111918 w 1995487"/>
              <a:gd name="connsiteY9" fmla="*/ 283369 h 897732"/>
              <a:gd name="connsiteX10" fmla="*/ 59531 w 1995487"/>
              <a:gd name="connsiteY10" fmla="*/ 221457 h 897732"/>
              <a:gd name="connsiteX11" fmla="*/ 26193 w 1995487"/>
              <a:gd name="connsiteY11" fmla="*/ 180975 h 897732"/>
              <a:gd name="connsiteX12" fmla="*/ 4762 w 1995487"/>
              <a:gd name="connsiteY12" fmla="*/ 152400 h 897732"/>
              <a:gd name="connsiteX13" fmla="*/ 0 w 1995487"/>
              <a:gd name="connsiteY13" fmla="*/ 133350 h 897732"/>
              <a:gd name="connsiteX14" fmla="*/ 0 w 1995487"/>
              <a:gd name="connsiteY14" fmla="*/ 111919 h 897732"/>
              <a:gd name="connsiteX15" fmla="*/ 4762 w 1995487"/>
              <a:gd name="connsiteY15" fmla="*/ 100013 h 897732"/>
              <a:gd name="connsiteX16" fmla="*/ 16668 w 1995487"/>
              <a:gd name="connsiteY16" fmla="*/ 95250 h 897732"/>
              <a:gd name="connsiteX17" fmla="*/ 38100 w 1995487"/>
              <a:gd name="connsiteY17" fmla="*/ 100013 h 897732"/>
              <a:gd name="connsiteX18" fmla="*/ 66675 w 1995487"/>
              <a:gd name="connsiteY18" fmla="*/ 116682 h 897732"/>
              <a:gd name="connsiteX19" fmla="*/ 90487 w 1995487"/>
              <a:gd name="connsiteY19" fmla="*/ 128588 h 897732"/>
              <a:gd name="connsiteX20" fmla="*/ 119062 w 1995487"/>
              <a:gd name="connsiteY20" fmla="*/ 142875 h 897732"/>
              <a:gd name="connsiteX21" fmla="*/ 154781 w 1995487"/>
              <a:gd name="connsiteY21" fmla="*/ 157163 h 897732"/>
              <a:gd name="connsiteX22" fmla="*/ 188118 w 1995487"/>
              <a:gd name="connsiteY22" fmla="*/ 166688 h 897732"/>
              <a:gd name="connsiteX23" fmla="*/ 230981 w 1995487"/>
              <a:gd name="connsiteY23" fmla="*/ 173832 h 897732"/>
              <a:gd name="connsiteX24" fmla="*/ 302418 w 1995487"/>
              <a:gd name="connsiteY24" fmla="*/ 178594 h 897732"/>
              <a:gd name="connsiteX25" fmla="*/ 426243 w 1995487"/>
              <a:gd name="connsiteY25" fmla="*/ 173832 h 897732"/>
              <a:gd name="connsiteX26" fmla="*/ 769143 w 1995487"/>
              <a:gd name="connsiteY26" fmla="*/ 142875 h 897732"/>
              <a:gd name="connsiteX27" fmla="*/ 1116806 w 1995487"/>
              <a:gd name="connsiteY27" fmla="*/ 107157 h 897732"/>
              <a:gd name="connsiteX28" fmla="*/ 1426368 w 1995487"/>
              <a:gd name="connsiteY28" fmla="*/ 76200 h 897732"/>
              <a:gd name="connsiteX29" fmla="*/ 1516856 w 1995487"/>
              <a:gd name="connsiteY29" fmla="*/ 64294 h 897732"/>
              <a:gd name="connsiteX30" fmla="*/ 1557337 w 1995487"/>
              <a:gd name="connsiteY30" fmla="*/ 50007 h 897732"/>
              <a:gd name="connsiteX31" fmla="*/ 1604962 w 1995487"/>
              <a:gd name="connsiteY31" fmla="*/ 30957 h 897732"/>
              <a:gd name="connsiteX32" fmla="*/ 1650206 w 1995487"/>
              <a:gd name="connsiteY32" fmla="*/ 9525 h 897732"/>
              <a:gd name="connsiteX33" fmla="*/ 1669256 w 1995487"/>
              <a:gd name="connsiteY33" fmla="*/ 0 h 897732"/>
              <a:gd name="connsiteX34" fmla="*/ 1695450 w 1995487"/>
              <a:gd name="connsiteY34" fmla="*/ 0 h 897732"/>
              <a:gd name="connsiteX35" fmla="*/ 1750218 w 1995487"/>
              <a:gd name="connsiteY35" fmla="*/ 9525 h 897732"/>
              <a:gd name="connsiteX36" fmla="*/ 1802606 w 1995487"/>
              <a:gd name="connsiteY36" fmla="*/ 28575 h 897732"/>
              <a:gd name="connsiteX37" fmla="*/ 1864518 w 1995487"/>
              <a:gd name="connsiteY37" fmla="*/ 59532 h 897732"/>
              <a:gd name="connsiteX38" fmla="*/ 1921668 w 1995487"/>
              <a:gd name="connsiteY38" fmla="*/ 92869 h 897732"/>
              <a:gd name="connsiteX39" fmla="*/ 1966912 w 1995487"/>
              <a:gd name="connsiteY39" fmla="*/ 119063 h 897732"/>
              <a:gd name="connsiteX40" fmla="*/ 1985962 w 1995487"/>
              <a:gd name="connsiteY40" fmla="*/ 138113 h 897732"/>
              <a:gd name="connsiteX41" fmla="*/ 1995487 w 1995487"/>
              <a:gd name="connsiteY41" fmla="*/ 159544 h 897732"/>
              <a:gd name="connsiteX42" fmla="*/ 1990725 w 1995487"/>
              <a:gd name="connsiteY42" fmla="*/ 178594 h 897732"/>
              <a:gd name="connsiteX43" fmla="*/ 1976437 w 1995487"/>
              <a:gd name="connsiteY43" fmla="*/ 202407 h 897732"/>
              <a:gd name="connsiteX44" fmla="*/ 1952625 w 1995487"/>
              <a:gd name="connsiteY44" fmla="*/ 223838 h 897732"/>
              <a:gd name="connsiteX45" fmla="*/ 1931193 w 1995487"/>
              <a:gd name="connsiteY45" fmla="*/ 242888 h 897732"/>
              <a:gd name="connsiteX46" fmla="*/ 1914525 w 1995487"/>
              <a:gd name="connsiteY46" fmla="*/ 271463 h 897732"/>
              <a:gd name="connsiteX47" fmla="*/ 1890712 w 1995487"/>
              <a:gd name="connsiteY47" fmla="*/ 338138 h 897732"/>
              <a:gd name="connsiteX48" fmla="*/ 1835943 w 1995487"/>
              <a:gd name="connsiteY48" fmla="*/ 526257 h 897732"/>
              <a:gd name="connsiteX49" fmla="*/ 1719262 w 1995487"/>
              <a:gd name="connsiteY49" fmla="*/ 864394 h 897732"/>
              <a:gd name="connsiteX50" fmla="*/ 1500187 w 1995487"/>
              <a:gd name="connsiteY50" fmla="*/ 897732 h 897732"/>
              <a:gd name="connsiteX51" fmla="*/ 1547812 w 1995487"/>
              <a:gd name="connsiteY51" fmla="*/ 750094 h 897732"/>
              <a:gd name="connsiteX52" fmla="*/ 1571625 w 1995487"/>
              <a:gd name="connsiteY52" fmla="*/ 619125 h 897732"/>
              <a:gd name="connsiteX53" fmla="*/ 1614487 w 1995487"/>
              <a:gd name="connsiteY53" fmla="*/ 350044 h 897732"/>
              <a:gd name="connsiteX54" fmla="*/ 1616868 w 1995487"/>
              <a:gd name="connsiteY54" fmla="*/ 302419 h 897732"/>
              <a:gd name="connsiteX55" fmla="*/ 1616868 w 1995487"/>
              <a:gd name="connsiteY55" fmla="*/ 288132 h 897732"/>
              <a:gd name="connsiteX56" fmla="*/ 1612106 w 1995487"/>
              <a:gd name="connsiteY56" fmla="*/ 273844 h 897732"/>
              <a:gd name="connsiteX57" fmla="*/ 1597818 w 1995487"/>
              <a:gd name="connsiteY57" fmla="*/ 261938 h 897732"/>
              <a:gd name="connsiteX58" fmla="*/ 1576387 w 1995487"/>
              <a:gd name="connsiteY58" fmla="*/ 250032 h 897732"/>
              <a:gd name="connsiteX59" fmla="*/ 1538287 w 1995487"/>
              <a:gd name="connsiteY59" fmla="*/ 240507 h 897732"/>
              <a:gd name="connsiteX60" fmla="*/ 1447800 w 1995487"/>
              <a:gd name="connsiteY60" fmla="*/ 242888 h 897732"/>
              <a:gd name="connsiteX61" fmla="*/ 1140618 w 1995487"/>
              <a:gd name="connsiteY61" fmla="*/ 292894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95487" h="897732">
                <a:moveTo>
                  <a:pt x="1140618" y="292894"/>
                </a:moveTo>
                <a:lnTo>
                  <a:pt x="759618" y="350044"/>
                </a:lnTo>
                <a:lnTo>
                  <a:pt x="516731" y="390525"/>
                </a:lnTo>
                <a:lnTo>
                  <a:pt x="361950" y="419100"/>
                </a:lnTo>
                <a:lnTo>
                  <a:pt x="333375" y="419100"/>
                </a:lnTo>
                <a:lnTo>
                  <a:pt x="290512" y="409575"/>
                </a:lnTo>
                <a:lnTo>
                  <a:pt x="252412" y="390525"/>
                </a:lnTo>
                <a:lnTo>
                  <a:pt x="219075" y="371475"/>
                </a:lnTo>
                <a:lnTo>
                  <a:pt x="159543" y="328613"/>
                </a:lnTo>
                <a:lnTo>
                  <a:pt x="111918" y="283369"/>
                </a:lnTo>
                <a:lnTo>
                  <a:pt x="59531" y="221457"/>
                </a:lnTo>
                <a:lnTo>
                  <a:pt x="26193" y="180975"/>
                </a:lnTo>
                <a:lnTo>
                  <a:pt x="4762" y="152400"/>
                </a:lnTo>
                <a:lnTo>
                  <a:pt x="0" y="133350"/>
                </a:lnTo>
                <a:lnTo>
                  <a:pt x="0" y="111919"/>
                </a:lnTo>
                <a:lnTo>
                  <a:pt x="4762" y="100013"/>
                </a:lnTo>
                <a:lnTo>
                  <a:pt x="16668" y="95250"/>
                </a:lnTo>
                <a:lnTo>
                  <a:pt x="38100" y="100013"/>
                </a:lnTo>
                <a:lnTo>
                  <a:pt x="66675" y="116682"/>
                </a:lnTo>
                <a:lnTo>
                  <a:pt x="90487" y="128588"/>
                </a:lnTo>
                <a:lnTo>
                  <a:pt x="119062" y="142875"/>
                </a:lnTo>
                <a:lnTo>
                  <a:pt x="154781" y="157163"/>
                </a:lnTo>
                <a:lnTo>
                  <a:pt x="188118" y="166688"/>
                </a:lnTo>
                <a:lnTo>
                  <a:pt x="230981" y="173832"/>
                </a:lnTo>
                <a:lnTo>
                  <a:pt x="302418" y="178594"/>
                </a:lnTo>
                <a:lnTo>
                  <a:pt x="426243" y="173832"/>
                </a:lnTo>
                <a:lnTo>
                  <a:pt x="769143" y="142875"/>
                </a:lnTo>
                <a:lnTo>
                  <a:pt x="1116806" y="107157"/>
                </a:lnTo>
                <a:lnTo>
                  <a:pt x="1426368" y="76200"/>
                </a:lnTo>
                <a:lnTo>
                  <a:pt x="1516856" y="64294"/>
                </a:lnTo>
                <a:lnTo>
                  <a:pt x="1557337" y="50007"/>
                </a:lnTo>
                <a:lnTo>
                  <a:pt x="1604962" y="30957"/>
                </a:lnTo>
                <a:lnTo>
                  <a:pt x="1650206" y="9525"/>
                </a:lnTo>
                <a:lnTo>
                  <a:pt x="1669256" y="0"/>
                </a:lnTo>
                <a:lnTo>
                  <a:pt x="1695450" y="0"/>
                </a:lnTo>
                <a:lnTo>
                  <a:pt x="1750218" y="9525"/>
                </a:lnTo>
                <a:lnTo>
                  <a:pt x="1802606" y="28575"/>
                </a:lnTo>
                <a:lnTo>
                  <a:pt x="1864518" y="59532"/>
                </a:lnTo>
                <a:lnTo>
                  <a:pt x="1921668" y="92869"/>
                </a:lnTo>
                <a:lnTo>
                  <a:pt x="1966912" y="119063"/>
                </a:lnTo>
                <a:lnTo>
                  <a:pt x="1985962" y="138113"/>
                </a:lnTo>
                <a:lnTo>
                  <a:pt x="1995487" y="159544"/>
                </a:lnTo>
                <a:lnTo>
                  <a:pt x="1990725" y="178594"/>
                </a:lnTo>
                <a:lnTo>
                  <a:pt x="1976437" y="202407"/>
                </a:lnTo>
                <a:lnTo>
                  <a:pt x="1952625" y="223838"/>
                </a:lnTo>
                <a:lnTo>
                  <a:pt x="1931193" y="242888"/>
                </a:lnTo>
                <a:lnTo>
                  <a:pt x="1914525" y="271463"/>
                </a:lnTo>
                <a:lnTo>
                  <a:pt x="1890712" y="338138"/>
                </a:lnTo>
                <a:lnTo>
                  <a:pt x="1835943" y="526257"/>
                </a:lnTo>
                <a:lnTo>
                  <a:pt x="1719262" y="864394"/>
                </a:lnTo>
                <a:lnTo>
                  <a:pt x="1500187" y="897732"/>
                </a:lnTo>
                <a:lnTo>
                  <a:pt x="1547812" y="750094"/>
                </a:lnTo>
                <a:lnTo>
                  <a:pt x="1571625" y="619125"/>
                </a:lnTo>
                <a:lnTo>
                  <a:pt x="1614487" y="350044"/>
                </a:lnTo>
                <a:lnTo>
                  <a:pt x="1616868" y="302419"/>
                </a:lnTo>
                <a:lnTo>
                  <a:pt x="1616868" y="288132"/>
                </a:lnTo>
                <a:lnTo>
                  <a:pt x="1612106" y="273844"/>
                </a:lnTo>
                <a:lnTo>
                  <a:pt x="1597818" y="261938"/>
                </a:lnTo>
                <a:lnTo>
                  <a:pt x="1576387" y="250032"/>
                </a:lnTo>
                <a:lnTo>
                  <a:pt x="1538287" y="240507"/>
                </a:lnTo>
                <a:lnTo>
                  <a:pt x="1447800" y="242888"/>
                </a:lnTo>
                <a:lnTo>
                  <a:pt x="1140618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EBF2194-907F-9B4B-AD10-91A39B8D873B}"/>
              </a:ext>
            </a:extLst>
          </p:cNvPr>
          <p:cNvSpPr/>
          <p:nvPr/>
        </p:nvSpPr>
        <p:spPr>
          <a:xfrm rot="16200000">
            <a:off x="1986757" y="2304256"/>
            <a:ext cx="2297112" cy="1323975"/>
          </a:xfrm>
          <a:custGeom>
            <a:avLst/>
            <a:gdLst>
              <a:gd name="connsiteX0" fmla="*/ 1452562 w 2297906"/>
              <a:gd name="connsiteY0" fmla="*/ 1045369 h 1323975"/>
              <a:gd name="connsiteX1" fmla="*/ 1223962 w 2297906"/>
              <a:gd name="connsiteY1" fmla="*/ 919162 h 1323975"/>
              <a:gd name="connsiteX2" fmla="*/ 959643 w 2297906"/>
              <a:gd name="connsiteY2" fmla="*/ 757237 h 1323975"/>
              <a:gd name="connsiteX3" fmla="*/ 788193 w 2297906"/>
              <a:gd name="connsiteY3" fmla="*/ 640556 h 1323975"/>
              <a:gd name="connsiteX4" fmla="*/ 657225 w 2297906"/>
              <a:gd name="connsiteY4" fmla="*/ 550069 h 1323975"/>
              <a:gd name="connsiteX5" fmla="*/ 466725 w 2297906"/>
              <a:gd name="connsiteY5" fmla="*/ 411956 h 1323975"/>
              <a:gd name="connsiteX6" fmla="*/ 216693 w 2297906"/>
              <a:gd name="connsiteY6" fmla="*/ 223837 h 1323975"/>
              <a:gd name="connsiteX7" fmla="*/ 28575 w 2297906"/>
              <a:gd name="connsiteY7" fmla="*/ 80962 h 1323975"/>
              <a:gd name="connsiteX8" fmla="*/ 9525 w 2297906"/>
              <a:gd name="connsiteY8" fmla="*/ 61912 h 1323975"/>
              <a:gd name="connsiteX9" fmla="*/ 0 w 2297906"/>
              <a:gd name="connsiteY9" fmla="*/ 40481 h 1323975"/>
              <a:gd name="connsiteX10" fmla="*/ 0 w 2297906"/>
              <a:gd name="connsiteY10" fmla="*/ 19050 h 1323975"/>
              <a:gd name="connsiteX11" fmla="*/ 4762 w 2297906"/>
              <a:gd name="connsiteY11" fmla="*/ 4762 h 1323975"/>
              <a:gd name="connsiteX12" fmla="*/ 21431 w 2297906"/>
              <a:gd name="connsiteY12" fmla="*/ 0 h 1323975"/>
              <a:gd name="connsiteX13" fmla="*/ 59531 w 2297906"/>
              <a:gd name="connsiteY13" fmla="*/ 11906 h 1323975"/>
              <a:gd name="connsiteX14" fmla="*/ 209550 w 2297906"/>
              <a:gd name="connsiteY14" fmla="*/ 109537 h 1323975"/>
              <a:gd name="connsiteX15" fmla="*/ 492918 w 2297906"/>
              <a:gd name="connsiteY15" fmla="*/ 283369 h 1323975"/>
              <a:gd name="connsiteX16" fmla="*/ 666750 w 2297906"/>
              <a:gd name="connsiteY16" fmla="*/ 388144 h 1323975"/>
              <a:gd name="connsiteX17" fmla="*/ 866775 w 2297906"/>
              <a:gd name="connsiteY17" fmla="*/ 500062 h 1323975"/>
              <a:gd name="connsiteX18" fmla="*/ 1078706 w 2297906"/>
              <a:gd name="connsiteY18" fmla="*/ 607219 h 1323975"/>
              <a:gd name="connsiteX19" fmla="*/ 1285875 w 2297906"/>
              <a:gd name="connsiteY19" fmla="*/ 709612 h 1323975"/>
              <a:gd name="connsiteX20" fmla="*/ 1495425 w 2297906"/>
              <a:gd name="connsiteY20" fmla="*/ 802481 h 1323975"/>
              <a:gd name="connsiteX21" fmla="*/ 1735931 w 2297906"/>
              <a:gd name="connsiteY21" fmla="*/ 900112 h 1323975"/>
              <a:gd name="connsiteX22" fmla="*/ 1857375 w 2297906"/>
              <a:gd name="connsiteY22" fmla="*/ 940594 h 1323975"/>
              <a:gd name="connsiteX23" fmla="*/ 1957387 w 2297906"/>
              <a:gd name="connsiteY23" fmla="*/ 966787 h 1323975"/>
              <a:gd name="connsiteX24" fmla="*/ 1993106 w 2297906"/>
              <a:gd name="connsiteY24" fmla="*/ 973931 h 1323975"/>
              <a:gd name="connsiteX25" fmla="*/ 2040731 w 2297906"/>
              <a:gd name="connsiteY25" fmla="*/ 976312 h 1323975"/>
              <a:gd name="connsiteX26" fmla="*/ 2076450 w 2297906"/>
              <a:gd name="connsiteY26" fmla="*/ 976312 h 1323975"/>
              <a:gd name="connsiteX27" fmla="*/ 2119312 w 2297906"/>
              <a:gd name="connsiteY27" fmla="*/ 969169 h 1323975"/>
              <a:gd name="connsiteX28" fmla="*/ 2150268 w 2297906"/>
              <a:gd name="connsiteY28" fmla="*/ 952500 h 1323975"/>
              <a:gd name="connsiteX29" fmla="*/ 2185987 w 2297906"/>
              <a:gd name="connsiteY29" fmla="*/ 931069 h 1323975"/>
              <a:gd name="connsiteX30" fmla="*/ 2219325 w 2297906"/>
              <a:gd name="connsiteY30" fmla="*/ 895350 h 1323975"/>
              <a:gd name="connsiteX31" fmla="*/ 2243137 w 2297906"/>
              <a:gd name="connsiteY31" fmla="*/ 854869 h 1323975"/>
              <a:gd name="connsiteX32" fmla="*/ 2255043 w 2297906"/>
              <a:gd name="connsiteY32" fmla="*/ 835819 h 1323975"/>
              <a:gd name="connsiteX33" fmla="*/ 2274093 w 2297906"/>
              <a:gd name="connsiteY33" fmla="*/ 826294 h 1323975"/>
              <a:gd name="connsiteX34" fmla="*/ 2288381 w 2297906"/>
              <a:gd name="connsiteY34" fmla="*/ 828675 h 1323975"/>
              <a:gd name="connsiteX35" fmla="*/ 2297906 w 2297906"/>
              <a:gd name="connsiteY35" fmla="*/ 840581 h 1323975"/>
              <a:gd name="connsiteX36" fmla="*/ 2295525 w 2297906"/>
              <a:gd name="connsiteY36" fmla="*/ 876300 h 1323975"/>
              <a:gd name="connsiteX37" fmla="*/ 2286000 w 2297906"/>
              <a:gd name="connsiteY37" fmla="*/ 933450 h 1323975"/>
              <a:gd name="connsiteX38" fmla="*/ 2278856 w 2297906"/>
              <a:gd name="connsiteY38" fmla="*/ 973931 h 1323975"/>
              <a:gd name="connsiteX39" fmla="*/ 2264568 w 2297906"/>
              <a:gd name="connsiteY39" fmla="*/ 1012031 h 1323975"/>
              <a:gd name="connsiteX40" fmla="*/ 2224087 w 2297906"/>
              <a:gd name="connsiteY40" fmla="*/ 1078706 h 1323975"/>
              <a:gd name="connsiteX41" fmla="*/ 2162175 w 2297906"/>
              <a:gd name="connsiteY41" fmla="*/ 1152525 h 1323975"/>
              <a:gd name="connsiteX42" fmla="*/ 2100262 w 2297906"/>
              <a:gd name="connsiteY42" fmla="*/ 1216819 h 1323975"/>
              <a:gd name="connsiteX43" fmla="*/ 2047875 w 2297906"/>
              <a:gd name="connsiteY43" fmla="*/ 1264444 h 1323975"/>
              <a:gd name="connsiteX44" fmla="*/ 2005012 w 2297906"/>
              <a:gd name="connsiteY44" fmla="*/ 1285875 h 1323975"/>
              <a:gd name="connsiteX45" fmla="*/ 1938337 w 2297906"/>
              <a:gd name="connsiteY45" fmla="*/ 1321594 h 1323975"/>
              <a:gd name="connsiteX46" fmla="*/ 1919287 w 2297906"/>
              <a:gd name="connsiteY46" fmla="*/ 1323975 h 1323975"/>
              <a:gd name="connsiteX47" fmla="*/ 1900237 w 2297906"/>
              <a:gd name="connsiteY47" fmla="*/ 1321594 h 1323975"/>
              <a:gd name="connsiteX48" fmla="*/ 1871662 w 2297906"/>
              <a:gd name="connsiteY48" fmla="*/ 1309687 h 1323975"/>
              <a:gd name="connsiteX49" fmla="*/ 1850231 w 2297906"/>
              <a:gd name="connsiteY49" fmla="*/ 1293019 h 1323975"/>
              <a:gd name="connsiteX50" fmla="*/ 1835943 w 2297906"/>
              <a:gd name="connsiteY50" fmla="*/ 1254919 h 1323975"/>
              <a:gd name="connsiteX51" fmla="*/ 1819275 w 2297906"/>
              <a:gd name="connsiteY51" fmla="*/ 1221581 h 1323975"/>
              <a:gd name="connsiteX52" fmla="*/ 1721643 w 2297906"/>
              <a:gd name="connsiteY52" fmla="*/ 1173956 h 1323975"/>
              <a:gd name="connsiteX53" fmla="*/ 1631156 w 2297906"/>
              <a:gd name="connsiteY53" fmla="*/ 1133475 h 1323975"/>
              <a:gd name="connsiteX54" fmla="*/ 1452562 w 2297906"/>
              <a:gd name="connsiteY54" fmla="*/ 1045369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97906" h="1323975">
                <a:moveTo>
                  <a:pt x="1452562" y="1045369"/>
                </a:moveTo>
                <a:lnTo>
                  <a:pt x="1223962" y="919162"/>
                </a:lnTo>
                <a:lnTo>
                  <a:pt x="959643" y="757237"/>
                </a:lnTo>
                <a:lnTo>
                  <a:pt x="788193" y="640556"/>
                </a:lnTo>
                <a:lnTo>
                  <a:pt x="657225" y="550069"/>
                </a:lnTo>
                <a:lnTo>
                  <a:pt x="466725" y="411956"/>
                </a:lnTo>
                <a:lnTo>
                  <a:pt x="216693" y="223837"/>
                </a:lnTo>
                <a:lnTo>
                  <a:pt x="28575" y="80962"/>
                </a:lnTo>
                <a:lnTo>
                  <a:pt x="9525" y="61912"/>
                </a:lnTo>
                <a:lnTo>
                  <a:pt x="0" y="40481"/>
                </a:lnTo>
                <a:lnTo>
                  <a:pt x="0" y="19050"/>
                </a:lnTo>
                <a:lnTo>
                  <a:pt x="4762" y="4762"/>
                </a:lnTo>
                <a:lnTo>
                  <a:pt x="21431" y="0"/>
                </a:lnTo>
                <a:lnTo>
                  <a:pt x="59531" y="11906"/>
                </a:lnTo>
                <a:lnTo>
                  <a:pt x="209550" y="109537"/>
                </a:lnTo>
                <a:lnTo>
                  <a:pt x="492918" y="283369"/>
                </a:lnTo>
                <a:lnTo>
                  <a:pt x="666750" y="388144"/>
                </a:lnTo>
                <a:lnTo>
                  <a:pt x="866775" y="500062"/>
                </a:lnTo>
                <a:lnTo>
                  <a:pt x="1078706" y="607219"/>
                </a:lnTo>
                <a:lnTo>
                  <a:pt x="1285875" y="709612"/>
                </a:lnTo>
                <a:lnTo>
                  <a:pt x="1495425" y="802481"/>
                </a:lnTo>
                <a:lnTo>
                  <a:pt x="1735931" y="900112"/>
                </a:lnTo>
                <a:lnTo>
                  <a:pt x="1857375" y="940594"/>
                </a:lnTo>
                <a:lnTo>
                  <a:pt x="1957387" y="966787"/>
                </a:lnTo>
                <a:lnTo>
                  <a:pt x="1993106" y="973931"/>
                </a:lnTo>
                <a:lnTo>
                  <a:pt x="2040731" y="976312"/>
                </a:lnTo>
                <a:lnTo>
                  <a:pt x="2076450" y="976312"/>
                </a:lnTo>
                <a:lnTo>
                  <a:pt x="2119312" y="969169"/>
                </a:lnTo>
                <a:lnTo>
                  <a:pt x="2150268" y="952500"/>
                </a:lnTo>
                <a:lnTo>
                  <a:pt x="2185987" y="931069"/>
                </a:lnTo>
                <a:lnTo>
                  <a:pt x="2219325" y="895350"/>
                </a:lnTo>
                <a:lnTo>
                  <a:pt x="2243137" y="854869"/>
                </a:lnTo>
                <a:lnTo>
                  <a:pt x="2255043" y="835819"/>
                </a:lnTo>
                <a:lnTo>
                  <a:pt x="2274093" y="826294"/>
                </a:lnTo>
                <a:lnTo>
                  <a:pt x="2288381" y="828675"/>
                </a:lnTo>
                <a:lnTo>
                  <a:pt x="2297906" y="840581"/>
                </a:lnTo>
                <a:lnTo>
                  <a:pt x="2295525" y="876300"/>
                </a:lnTo>
                <a:lnTo>
                  <a:pt x="2286000" y="933450"/>
                </a:lnTo>
                <a:lnTo>
                  <a:pt x="2278856" y="973931"/>
                </a:lnTo>
                <a:lnTo>
                  <a:pt x="2264568" y="1012031"/>
                </a:lnTo>
                <a:lnTo>
                  <a:pt x="2224087" y="1078706"/>
                </a:lnTo>
                <a:lnTo>
                  <a:pt x="2162175" y="1152525"/>
                </a:lnTo>
                <a:lnTo>
                  <a:pt x="2100262" y="1216819"/>
                </a:lnTo>
                <a:lnTo>
                  <a:pt x="2047875" y="1264444"/>
                </a:lnTo>
                <a:lnTo>
                  <a:pt x="2005012" y="1285875"/>
                </a:lnTo>
                <a:lnTo>
                  <a:pt x="1938337" y="1321594"/>
                </a:lnTo>
                <a:lnTo>
                  <a:pt x="1919287" y="1323975"/>
                </a:lnTo>
                <a:lnTo>
                  <a:pt x="1900237" y="1321594"/>
                </a:lnTo>
                <a:lnTo>
                  <a:pt x="1871662" y="1309687"/>
                </a:lnTo>
                <a:lnTo>
                  <a:pt x="1850231" y="1293019"/>
                </a:lnTo>
                <a:lnTo>
                  <a:pt x="1835943" y="1254919"/>
                </a:lnTo>
                <a:lnTo>
                  <a:pt x="1819275" y="1221581"/>
                </a:lnTo>
                <a:lnTo>
                  <a:pt x="1721643" y="1173956"/>
                </a:lnTo>
                <a:lnTo>
                  <a:pt x="1631156" y="1133475"/>
                </a:lnTo>
                <a:lnTo>
                  <a:pt x="1452562" y="1045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984AFD3-7077-3F4D-9675-1FABE7FA755E}"/>
              </a:ext>
            </a:extLst>
          </p:cNvPr>
          <p:cNvSpPr/>
          <p:nvPr/>
        </p:nvSpPr>
        <p:spPr>
          <a:xfrm rot="16200000">
            <a:off x="2399506" y="3840957"/>
            <a:ext cx="3032125" cy="449262"/>
          </a:xfrm>
          <a:custGeom>
            <a:avLst/>
            <a:gdLst>
              <a:gd name="connsiteX0" fmla="*/ 1311069 w 3031686"/>
              <a:gd name="connsiteY0" fmla="*/ 327123 h 450761"/>
              <a:gd name="connsiteX1" fmla="*/ 713489 w 3031686"/>
              <a:gd name="connsiteY1" fmla="*/ 309093 h 450761"/>
              <a:gd name="connsiteX2" fmla="*/ 342578 w 3031686"/>
              <a:gd name="connsiteY2" fmla="*/ 293638 h 450761"/>
              <a:gd name="connsiteX3" fmla="*/ 213789 w 3031686"/>
              <a:gd name="connsiteY3" fmla="*/ 285911 h 450761"/>
              <a:gd name="connsiteX4" fmla="*/ 131364 w 3031686"/>
              <a:gd name="connsiteY4" fmla="*/ 280759 h 450761"/>
              <a:gd name="connsiteX5" fmla="*/ 82424 w 3031686"/>
              <a:gd name="connsiteY5" fmla="*/ 275608 h 450761"/>
              <a:gd name="connsiteX6" fmla="*/ 51515 w 3031686"/>
              <a:gd name="connsiteY6" fmla="*/ 267881 h 450761"/>
              <a:gd name="connsiteX7" fmla="*/ 25757 w 3031686"/>
              <a:gd name="connsiteY7" fmla="*/ 252426 h 450761"/>
              <a:gd name="connsiteX8" fmla="*/ 12878 w 3031686"/>
              <a:gd name="connsiteY8" fmla="*/ 242123 h 450761"/>
              <a:gd name="connsiteX9" fmla="*/ 0 w 3031686"/>
              <a:gd name="connsiteY9" fmla="*/ 216365 h 450761"/>
              <a:gd name="connsiteX10" fmla="*/ 7727 w 3031686"/>
              <a:gd name="connsiteY10" fmla="*/ 188032 h 450761"/>
              <a:gd name="connsiteX11" fmla="*/ 30909 w 3031686"/>
              <a:gd name="connsiteY11" fmla="*/ 157122 h 450761"/>
              <a:gd name="connsiteX12" fmla="*/ 66970 w 3031686"/>
              <a:gd name="connsiteY12" fmla="*/ 126213 h 450761"/>
              <a:gd name="connsiteX13" fmla="*/ 87576 w 3031686"/>
              <a:gd name="connsiteY13" fmla="*/ 110758 h 450761"/>
              <a:gd name="connsiteX14" fmla="*/ 172576 w 3031686"/>
              <a:gd name="connsiteY14" fmla="*/ 87576 h 450761"/>
              <a:gd name="connsiteX15" fmla="*/ 267880 w 3031686"/>
              <a:gd name="connsiteY15" fmla="*/ 69546 h 450761"/>
              <a:gd name="connsiteX16" fmla="*/ 373487 w 3031686"/>
              <a:gd name="connsiteY16" fmla="*/ 64394 h 450761"/>
              <a:gd name="connsiteX17" fmla="*/ 412123 w 3031686"/>
              <a:gd name="connsiteY17" fmla="*/ 69546 h 450761"/>
              <a:gd name="connsiteX18" fmla="*/ 481669 w 3031686"/>
              <a:gd name="connsiteY18" fmla="*/ 79849 h 450761"/>
              <a:gd name="connsiteX19" fmla="*/ 767580 w 3031686"/>
              <a:gd name="connsiteY19" fmla="*/ 97879 h 450761"/>
              <a:gd name="connsiteX20" fmla="*/ 1251826 w 3031686"/>
              <a:gd name="connsiteY20" fmla="*/ 115910 h 450761"/>
              <a:gd name="connsiteX21" fmla="*/ 1779860 w 3031686"/>
              <a:gd name="connsiteY21" fmla="*/ 128789 h 450761"/>
              <a:gd name="connsiteX22" fmla="*/ 2320773 w 3031686"/>
              <a:gd name="connsiteY22" fmla="*/ 136516 h 450761"/>
              <a:gd name="connsiteX23" fmla="*/ 2699411 w 3031686"/>
              <a:gd name="connsiteY23" fmla="*/ 139092 h 450761"/>
              <a:gd name="connsiteX24" fmla="*/ 2758654 w 3031686"/>
              <a:gd name="connsiteY24" fmla="*/ 133940 h 450761"/>
              <a:gd name="connsiteX25" fmla="*/ 2802442 w 3031686"/>
              <a:gd name="connsiteY25" fmla="*/ 121061 h 450761"/>
              <a:gd name="connsiteX26" fmla="*/ 2856534 w 3031686"/>
              <a:gd name="connsiteY26" fmla="*/ 97879 h 450761"/>
              <a:gd name="connsiteX27" fmla="*/ 2926080 w 3031686"/>
              <a:gd name="connsiteY27" fmla="*/ 51516 h 450761"/>
              <a:gd name="connsiteX28" fmla="*/ 2975019 w 3031686"/>
              <a:gd name="connsiteY28" fmla="*/ 10303 h 450761"/>
              <a:gd name="connsiteX29" fmla="*/ 2993050 w 3031686"/>
              <a:gd name="connsiteY29" fmla="*/ 0 h 450761"/>
              <a:gd name="connsiteX30" fmla="*/ 3011080 w 3031686"/>
              <a:gd name="connsiteY30" fmla="*/ 0 h 450761"/>
              <a:gd name="connsiteX31" fmla="*/ 3023959 w 3031686"/>
              <a:gd name="connsiteY31" fmla="*/ 2576 h 450761"/>
              <a:gd name="connsiteX32" fmla="*/ 3031686 w 3031686"/>
              <a:gd name="connsiteY32" fmla="*/ 18030 h 450761"/>
              <a:gd name="connsiteX33" fmla="*/ 3021383 w 3031686"/>
              <a:gd name="connsiteY33" fmla="*/ 61819 h 450761"/>
              <a:gd name="connsiteX34" fmla="*/ 2972443 w 3031686"/>
              <a:gd name="connsiteY34" fmla="*/ 162274 h 450761"/>
              <a:gd name="connsiteX35" fmla="*/ 2933807 w 3031686"/>
              <a:gd name="connsiteY35" fmla="*/ 231820 h 450761"/>
              <a:gd name="connsiteX36" fmla="*/ 2869413 w 3031686"/>
              <a:gd name="connsiteY36" fmla="*/ 319396 h 450761"/>
              <a:gd name="connsiteX37" fmla="*/ 2812745 w 3031686"/>
              <a:gd name="connsiteY37" fmla="*/ 378639 h 450761"/>
              <a:gd name="connsiteX38" fmla="*/ 2745775 w 3031686"/>
              <a:gd name="connsiteY38" fmla="*/ 435306 h 450761"/>
              <a:gd name="connsiteX39" fmla="*/ 2725169 w 3031686"/>
              <a:gd name="connsiteY39" fmla="*/ 448185 h 450761"/>
              <a:gd name="connsiteX40" fmla="*/ 2712290 w 3031686"/>
              <a:gd name="connsiteY40" fmla="*/ 450761 h 450761"/>
              <a:gd name="connsiteX41" fmla="*/ 2686533 w 3031686"/>
              <a:gd name="connsiteY41" fmla="*/ 443033 h 450761"/>
              <a:gd name="connsiteX42" fmla="*/ 2658199 w 3031686"/>
              <a:gd name="connsiteY42" fmla="*/ 419851 h 450761"/>
              <a:gd name="connsiteX43" fmla="*/ 2622138 w 3031686"/>
              <a:gd name="connsiteY43" fmla="*/ 391518 h 450761"/>
              <a:gd name="connsiteX44" fmla="*/ 2586077 w 3031686"/>
              <a:gd name="connsiteY44" fmla="*/ 373487 h 450761"/>
              <a:gd name="connsiteX45" fmla="*/ 2552592 w 3031686"/>
              <a:gd name="connsiteY45" fmla="*/ 363184 h 450761"/>
              <a:gd name="connsiteX46" fmla="*/ 2475319 w 3031686"/>
              <a:gd name="connsiteY46" fmla="*/ 358033 h 450761"/>
              <a:gd name="connsiteX47" fmla="*/ 1921527 w 3031686"/>
              <a:gd name="connsiteY47" fmla="*/ 345154 h 450761"/>
              <a:gd name="connsiteX48" fmla="*/ 1311069 w 3031686"/>
              <a:gd name="connsiteY48" fmla="*/ 327123 h 45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31686" h="450761">
                <a:moveTo>
                  <a:pt x="1311069" y="327123"/>
                </a:moveTo>
                <a:lnTo>
                  <a:pt x="713489" y="309093"/>
                </a:lnTo>
                <a:lnTo>
                  <a:pt x="342578" y="293638"/>
                </a:lnTo>
                <a:lnTo>
                  <a:pt x="213789" y="285911"/>
                </a:lnTo>
                <a:lnTo>
                  <a:pt x="131364" y="280759"/>
                </a:lnTo>
                <a:lnTo>
                  <a:pt x="82424" y="275608"/>
                </a:lnTo>
                <a:lnTo>
                  <a:pt x="51515" y="267881"/>
                </a:lnTo>
                <a:lnTo>
                  <a:pt x="25757" y="252426"/>
                </a:lnTo>
                <a:lnTo>
                  <a:pt x="12878" y="242123"/>
                </a:lnTo>
                <a:lnTo>
                  <a:pt x="0" y="216365"/>
                </a:lnTo>
                <a:lnTo>
                  <a:pt x="7727" y="188032"/>
                </a:lnTo>
                <a:lnTo>
                  <a:pt x="30909" y="157122"/>
                </a:lnTo>
                <a:lnTo>
                  <a:pt x="66970" y="126213"/>
                </a:lnTo>
                <a:lnTo>
                  <a:pt x="87576" y="110758"/>
                </a:lnTo>
                <a:lnTo>
                  <a:pt x="172576" y="87576"/>
                </a:lnTo>
                <a:lnTo>
                  <a:pt x="267880" y="69546"/>
                </a:lnTo>
                <a:cubicBezTo>
                  <a:pt x="303080" y="67786"/>
                  <a:pt x="338243" y="64394"/>
                  <a:pt x="373487" y="64394"/>
                </a:cubicBezTo>
                <a:lnTo>
                  <a:pt x="412123" y="69546"/>
                </a:lnTo>
                <a:lnTo>
                  <a:pt x="481669" y="79849"/>
                </a:lnTo>
                <a:lnTo>
                  <a:pt x="767580" y="97879"/>
                </a:lnTo>
                <a:lnTo>
                  <a:pt x="1251826" y="115910"/>
                </a:lnTo>
                <a:lnTo>
                  <a:pt x="1779860" y="128789"/>
                </a:lnTo>
                <a:lnTo>
                  <a:pt x="2320773" y="136516"/>
                </a:lnTo>
                <a:lnTo>
                  <a:pt x="2699411" y="139092"/>
                </a:lnTo>
                <a:lnTo>
                  <a:pt x="2758654" y="133940"/>
                </a:lnTo>
                <a:lnTo>
                  <a:pt x="2802442" y="121061"/>
                </a:lnTo>
                <a:lnTo>
                  <a:pt x="2856534" y="97879"/>
                </a:lnTo>
                <a:lnTo>
                  <a:pt x="2926080" y="51516"/>
                </a:lnTo>
                <a:lnTo>
                  <a:pt x="2975019" y="10303"/>
                </a:lnTo>
                <a:lnTo>
                  <a:pt x="2993050" y="0"/>
                </a:lnTo>
                <a:lnTo>
                  <a:pt x="3011080" y="0"/>
                </a:lnTo>
                <a:lnTo>
                  <a:pt x="3023959" y="2576"/>
                </a:lnTo>
                <a:lnTo>
                  <a:pt x="3031686" y="18030"/>
                </a:lnTo>
                <a:lnTo>
                  <a:pt x="3021383" y="61819"/>
                </a:lnTo>
                <a:lnTo>
                  <a:pt x="2972443" y="162274"/>
                </a:lnTo>
                <a:lnTo>
                  <a:pt x="2933807" y="231820"/>
                </a:lnTo>
                <a:lnTo>
                  <a:pt x="2869413" y="319396"/>
                </a:lnTo>
                <a:lnTo>
                  <a:pt x="2812745" y="378639"/>
                </a:lnTo>
                <a:lnTo>
                  <a:pt x="2745775" y="435306"/>
                </a:lnTo>
                <a:lnTo>
                  <a:pt x="2725169" y="448185"/>
                </a:lnTo>
                <a:lnTo>
                  <a:pt x="2712290" y="450761"/>
                </a:lnTo>
                <a:lnTo>
                  <a:pt x="2686533" y="443033"/>
                </a:lnTo>
                <a:lnTo>
                  <a:pt x="2658199" y="419851"/>
                </a:lnTo>
                <a:lnTo>
                  <a:pt x="2622138" y="391518"/>
                </a:lnTo>
                <a:lnTo>
                  <a:pt x="2586077" y="373487"/>
                </a:lnTo>
                <a:lnTo>
                  <a:pt x="2552592" y="363184"/>
                </a:lnTo>
                <a:lnTo>
                  <a:pt x="2475319" y="358033"/>
                </a:lnTo>
                <a:lnTo>
                  <a:pt x="1921527" y="345154"/>
                </a:lnTo>
                <a:lnTo>
                  <a:pt x="1311069" y="327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0E58319-84BE-A04A-9009-16B285EB1946}"/>
              </a:ext>
            </a:extLst>
          </p:cNvPr>
          <p:cNvSpPr/>
          <p:nvPr/>
        </p:nvSpPr>
        <p:spPr>
          <a:xfrm rot="16200000">
            <a:off x="1954213" y="4246563"/>
            <a:ext cx="2590800" cy="361950"/>
          </a:xfrm>
          <a:custGeom>
            <a:avLst/>
            <a:gdLst>
              <a:gd name="connsiteX0" fmla="*/ 1266825 w 2590800"/>
              <a:gd name="connsiteY0" fmla="*/ 300038 h 361950"/>
              <a:gd name="connsiteX1" fmla="*/ 759619 w 2590800"/>
              <a:gd name="connsiteY1" fmla="*/ 271463 h 361950"/>
              <a:gd name="connsiteX2" fmla="*/ 285750 w 2590800"/>
              <a:gd name="connsiteY2" fmla="*/ 240507 h 361950"/>
              <a:gd name="connsiteX3" fmla="*/ 176212 w 2590800"/>
              <a:gd name="connsiteY3" fmla="*/ 233363 h 361950"/>
              <a:gd name="connsiteX4" fmla="*/ 107156 w 2590800"/>
              <a:gd name="connsiteY4" fmla="*/ 228600 h 361950"/>
              <a:gd name="connsiteX5" fmla="*/ 78581 w 2590800"/>
              <a:gd name="connsiteY5" fmla="*/ 221457 h 361950"/>
              <a:gd name="connsiteX6" fmla="*/ 40481 w 2590800"/>
              <a:gd name="connsiteY6" fmla="*/ 202407 h 361950"/>
              <a:gd name="connsiteX7" fmla="*/ 11906 w 2590800"/>
              <a:gd name="connsiteY7" fmla="*/ 180975 h 361950"/>
              <a:gd name="connsiteX8" fmla="*/ 0 w 2590800"/>
              <a:gd name="connsiteY8" fmla="*/ 161925 h 361950"/>
              <a:gd name="connsiteX9" fmla="*/ 2381 w 2590800"/>
              <a:gd name="connsiteY9" fmla="*/ 140494 h 361950"/>
              <a:gd name="connsiteX10" fmla="*/ 14287 w 2590800"/>
              <a:gd name="connsiteY10" fmla="*/ 114300 h 361950"/>
              <a:gd name="connsiteX11" fmla="*/ 33337 w 2590800"/>
              <a:gd name="connsiteY11" fmla="*/ 90488 h 361950"/>
              <a:gd name="connsiteX12" fmla="*/ 61912 w 2590800"/>
              <a:gd name="connsiteY12" fmla="*/ 64294 h 361950"/>
              <a:gd name="connsiteX13" fmla="*/ 102394 w 2590800"/>
              <a:gd name="connsiteY13" fmla="*/ 42863 h 361950"/>
              <a:gd name="connsiteX14" fmla="*/ 147637 w 2590800"/>
              <a:gd name="connsiteY14" fmla="*/ 28575 h 361950"/>
              <a:gd name="connsiteX15" fmla="*/ 204787 w 2590800"/>
              <a:gd name="connsiteY15" fmla="*/ 14288 h 361950"/>
              <a:gd name="connsiteX16" fmla="*/ 290512 w 2590800"/>
              <a:gd name="connsiteY16" fmla="*/ 2382 h 361950"/>
              <a:gd name="connsiteX17" fmla="*/ 378619 w 2590800"/>
              <a:gd name="connsiteY17" fmla="*/ 0 h 361950"/>
              <a:gd name="connsiteX18" fmla="*/ 411956 w 2590800"/>
              <a:gd name="connsiteY18" fmla="*/ 9525 h 361950"/>
              <a:gd name="connsiteX19" fmla="*/ 473869 w 2590800"/>
              <a:gd name="connsiteY19" fmla="*/ 23813 h 361950"/>
              <a:gd name="connsiteX20" fmla="*/ 595312 w 2590800"/>
              <a:gd name="connsiteY20" fmla="*/ 42863 h 361950"/>
              <a:gd name="connsiteX21" fmla="*/ 838200 w 2590800"/>
              <a:gd name="connsiteY21" fmla="*/ 66675 h 361950"/>
              <a:gd name="connsiteX22" fmla="*/ 1300162 w 2590800"/>
              <a:gd name="connsiteY22" fmla="*/ 97632 h 361950"/>
              <a:gd name="connsiteX23" fmla="*/ 1683544 w 2590800"/>
              <a:gd name="connsiteY23" fmla="*/ 119063 h 361950"/>
              <a:gd name="connsiteX24" fmla="*/ 2050256 w 2590800"/>
              <a:gd name="connsiteY24" fmla="*/ 130969 h 361950"/>
              <a:gd name="connsiteX25" fmla="*/ 2243137 w 2590800"/>
              <a:gd name="connsiteY25" fmla="*/ 138113 h 361950"/>
              <a:gd name="connsiteX26" fmla="*/ 2305050 w 2590800"/>
              <a:gd name="connsiteY26" fmla="*/ 135732 h 361950"/>
              <a:gd name="connsiteX27" fmla="*/ 2340769 w 2590800"/>
              <a:gd name="connsiteY27" fmla="*/ 123825 h 361950"/>
              <a:gd name="connsiteX28" fmla="*/ 2364581 w 2590800"/>
              <a:gd name="connsiteY28" fmla="*/ 109538 h 361950"/>
              <a:gd name="connsiteX29" fmla="*/ 2383631 w 2590800"/>
              <a:gd name="connsiteY29" fmla="*/ 90488 h 361950"/>
              <a:gd name="connsiteX30" fmla="*/ 2400300 w 2590800"/>
              <a:gd name="connsiteY30" fmla="*/ 64294 h 361950"/>
              <a:gd name="connsiteX31" fmla="*/ 2426494 w 2590800"/>
              <a:gd name="connsiteY31" fmla="*/ 2382 h 361950"/>
              <a:gd name="connsiteX32" fmla="*/ 2590800 w 2590800"/>
              <a:gd name="connsiteY32" fmla="*/ 71438 h 361950"/>
              <a:gd name="connsiteX33" fmla="*/ 2555081 w 2590800"/>
              <a:gd name="connsiteY33" fmla="*/ 166688 h 361950"/>
              <a:gd name="connsiteX34" fmla="*/ 2528887 w 2590800"/>
              <a:gd name="connsiteY34" fmla="*/ 216694 h 361950"/>
              <a:gd name="connsiteX35" fmla="*/ 2488406 w 2590800"/>
              <a:gd name="connsiteY35" fmla="*/ 269082 h 361950"/>
              <a:gd name="connsiteX36" fmla="*/ 2450306 w 2590800"/>
              <a:gd name="connsiteY36" fmla="*/ 321469 h 361950"/>
              <a:gd name="connsiteX37" fmla="*/ 2419350 w 2590800"/>
              <a:gd name="connsiteY37" fmla="*/ 347663 h 361950"/>
              <a:gd name="connsiteX38" fmla="*/ 2388394 w 2590800"/>
              <a:gd name="connsiteY38" fmla="*/ 361950 h 361950"/>
              <a:gd name="connsiteX39" fmla="*/ 2319337 w 2590800"/>
              <a:gd name="connsiteY39" fmla="*/ 354807 h 361950"/>
              <a:gd name="connsiteX40" fmla="*/ 1914525 w 2590800"/>
              <a:gd name="connsiteY40" fmla="*/ 333375 h 361950"/>
              <a:gd name="connsiteX41" fmla="*/ 1266825 w 2590800"/>
              <a:gd name="connsiteY41" fmla="*/ 30003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90800" h="361950">
                <a:moveTo>
                  <a:pt x="1266825" y="300038"/>
                </a:moveTo>
                <a:lnTo>
                  <a:pt x="759619" y="271463"/>
                </a:lnTo>
                <a:lnTo>
                  <a:pt x="285750" y="240507"/>
                </a:lnTo>
                <a:lnTo>
                  <a:pt x="176212" y="233363"/>
                </a:lnTo>
                <a:lnTo>
                  <a:pt x="107156" y="228600"/>
                </a:lnTo>
                <a:lnTo>
                  <a:pt x="78581" y="221457"/>
                </a:lnTo>
                <a:lnTo>
                  <a:pt x="40481" y="202407"/>
                </a:lnTo>
                <a:lnTo>
                  <a:pt x="11906" y="180975"/>
                </a:lnTo>
                <a:lnTo>
                  <a:pt x="0" y="161925"/>
                </a:lnTo>
                <a:lnTo>
                  <a:pt x="2381" y="140494"/>
                </a:lnTo>
                <a:lnTo>
                  <a:pt x="14287" y="114300"/>
                </a:lnTo>
                <a:lnTo>
                  <a:pt x="33337" y="90488"/>
                </a:lnTo>
                <a:lnTo>
                  <a:pt x="61912" y="64294"/>
                </a:lnTo>
                <a:lnTo>
                  <a:pt x="102394" y="42863"/>
                </a:lnTo>
                <a:lnTo>
                  <a:pt x="147637" y="28575"/>
                </a:lnTo>
                <a:lnTo>
                  <a:pt x="204787" y="14288"/>
                </a:lnTo>
                <a:lnTo>
                  <a:pt x="290512" y="2382"/>
                </a:lnTo>
                <a:lnTo>
                  <a:pt x="378619" y="0"/>
                </a:lnTo>
                <a:lnTo>
                  <a:pt x="411956" y="9525"/>
                </a:lnTo>
                <a:lnTo>
                  <a:pt x="473869" y="23813"/>
                </a:lnTo>
                <a:lnTo>
                  <a:pt x="595312" y="42863"/>
                </a:lnTo>
                <a:lnTo>
                  <a:pt x="838200" y="66675"/>
                </a:lnTo>
                <a:lnTo>
                  <a:pt x="1300162" y="97632"/>
                </a:lnTo>
                <a:lnTo>
                  <a:pt x="1683544" y="119063"/>
                </a:lnTo>
                <a:lnTo>
                  <a:pt x="2050256" y="130969"/>
                </a:lnTo>
                <a:lnTo>
                  <a:pt x="2243137" y="138113"/>
                </a:lnTo>
                <a:lnTo>
                  <a:pt x="2305050" y="135732"/>
                </a:lnTo>
                <a:lnTo>
                  <a:pt x="2340769" y="123825"/>
                </a:lnTo>
                <a:lnTo>
                  <a:pt x="2364581" y="109538"/>
                </a:lnTo>
                <a:lnTo>
                  <a:pt x="2383631" y="90488"/>
                </a:lnTo>
                <a:lnTo>
                  <a:pt x="2400300" y="64294"/>
                </a:lnTo>
                <a:lnTo>
                  <a:pt x="2426494" y="2382"/>
                </a:lnTo>
                <a:lnTo>
                  <a:pt x="2590800" y="71438"/>
                </a:lnTo>
                <a:lnTo>
                  <a:pt x="2555081" y="166688"/>
                </a:lnTo>
                <a:lnTo>
                  <a:pt x="2528887" y="216694"/>
                </a:lnTo>
                <a:lnTo>
                  <a:pt x="2488406" y="269082"/>
                </a:lnTo>
                <a:lnTo>
                  <a:pt x="2450306" y="321469"/>
                </a:lnTo>
                <a:lnTo>
                  <a:pt x="2419350" y="347663"/>
                </a:lnTo>
                <a:lnTo>
                  <a:pt x="2388394" y="361950"/>
                </a:lnTo>
                <a:lnTo>
                  <a:pt x="2319337" y="354807"/>
                </a:lnTo>
                <a:lnTo>
                  <a:pt x="1914525" y="333375"/>
                </a:lnTo>
                <a:lnTo>
                  <a:pt x="1266825" y="3000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D1EE2F3-1259-1C47-8669-EE1DC3A3DA29}"/>
              </a:ext>
            </a:extLst>
          </p:cNvPr>
          <p:cNvSpPr/>
          <p:nvPr/>
        </p:nvSpPr>
        <p:spPr>
          <a:xfrm>
            <a:off x="4214813" y="2468563"/>
            <a:ext cx="2874962" cy="536575"/>
          </a:xfrm>
          <a:custGeom>
            <a:avLst/>
            <a:gdLst>
              <a:gd name="connsiteX0" fmla="*/ 1395412 w 2874168"/>
              <a:gd name="connsiteY0" fmla="*/ 338138 h 535782"/>
              <a:gd name="connsiteX1" fmla="*/ 983456 w 2874168"/>
              <a:gd name="connsiteY1" fmla="*/ 402432 h 535782"/>
              <a:gd name="connsiteX2" fmla="*/ 862012 w 2874168"/>
              <a:gd name="connsiteY2" fmla="*/ 421482 h 535782"/>
              <a:gd name="connsiteX3" fmla="*/ 716756 w 2874168"/>
              <a:gd name="connsiteY3" fmla="*/ 450057 h 535782"/>
              <a:gd name="connsiteX4" fmla="*/ 554831 w 2874168"/>
              <a:gd name="connsiteY4" fmla="*/ 502444 h 535782"/>
              <a:gd name="connsiteX5" fmla="*/ 473868 w 2874168"/>
              <a:gd name="connsiteY5" fmla="*/ 533400 h 535782"/>
              <a:gd name="connsiteX6" fmla="*/ 457200 w 2874168"/>
              <a:gd name="connsiteY6" fmla="*/ 535782 h 535782"/>
              <a:gd name="connsiteX7" fmla="*/ 385762 w 2874168"/>
              <a:gd name="connsiteY7" fmla="*/ 516732 h 535782"/>
              <a:gd name="connsiteX8" fmla="*/ 316706 w 2874168"/>
              <a:gd name="connsiteY8" fmla="*/ 488157 h 535782"/>
              <a:gd name="connsiteX9" fmla="*/ 185737 w 2874168"/>
              <a:gd name="connsiteY9" fmla="*/ 426244 h 535782"/>
              <a:gd name="connsiteX10" fmla="*/ 111918 w 2874168"/>
              <a:gd name="connsiteY10" fmla="*/ 385763 h 535782"/>
              <a:gd name="connsiteX11" fmla="*/ 28575 w 2874168"/>
              <a:gd name="connsiteY11" fmla="*/ 328613 h 535782"/>
              <a:gd name="connsiteX12" fmla="*/ 14287 w 2874168"/>
              <a:gd name="connsiteY12" fmla="*/ 311944 h 535782"/>
              <a:gd name="connsiteX13" fmla="*/ 4762 w 2874168"/>
              <a:gd name="connsiteY13" fmla="*/ 292894 h 535782"/>
              <a:gd name="connsiteX14" fmla="*/ 0 w 2874168"/>
              <a:gd name="connsiteY14" fmla="*/ 271463 h 535782"/>
              <a:gd name="connsiteX15" fmla="*/ 4762 w 2874168"/>
              <a:gd name="connsiteY15" fmla="*/ 254794 h 535782"/>
              <a:gd name="connsiteX16" fmla="*/ 23812 w 2874168"/>
              <a:gd name="connsiteY16" fmla="*/ 250032 h 535782"/>
              <a:gd name="connsiteX17" fmla="*/ 52387 w 2874168"/>
              <a:gd name="connsiteY17" fmla="*/ 261938 h 535782"/>
              <a:gd name="connsiteX18" fmla="*/ 88106 w 2874168"/>
              <a:gd name="connsiteY18" fmla="*/ 273844 h 535782"/>
              <a:gd name="connsiteX19" fmla="*/ 152400 w 2874168"/>
              <a:gd name="connsiteY19" fmla="*/ 285750 h 535782"/>
              <a:gd name="connsiteX20" fmla="*/ 285750 w 2874168"/>
              <a:gd name="connsiteY20" fmla="*/ 290513 h 535782"/>
              <a:gd name="connsiteX21" fmla="*/ 490537 w 2874168"/>
              <a:gd name="connsiteY21" fmla="*/ 278607 h 535782"/>
              <a:gd name="connsiteX22" fmla="*/ 783431 w 2874168"/>
              <a:gd name="connsiteY22" fmla="*/ 247650 h 535782"/>
              <a:gd name="connsiteX23" fmla="*/ 1009650 w 2874168"/>
              <a:gd name="connsiteY23" fmla="*/ 214313 h 535782"/>
              <a:gd name="connsiteX24" fmla="*/ 1371600 w 2874168"/>
              <a:gd name="connsiteY24" fmla="*/ 157163 h 535782"/>
              <a:gd name="connsiteX25" fmla="*/ 1747837 w 2874168"/>
              <a:gd name="connsiteY25" fmla="*/ 104775 h 535782"/>
              <a:gd name="connsiteX26" fmla="*/ 1919287 w 2874168"/>
              <a:gd name="connsiteY26" fmla="*/ 83344 h 535782"/>
              <a:gd name="connsiteX27" fmla="*/ 2105025 w 2874168"/>
              <a:gd name="connsiteY27" fmla="*/ 69057 h 535782"/>
              <a:gd name="connsiteX28" fmla="*/ 2345531 w 2874168"/>
              <a:gd name="connsiteY28" fmla="*/ 38100 h 535782"/>
              <a:gd name="connsiteX29" fmla="*/ 2476500 w 2874168"/>
              <a:gd name="connsiteY29" fmla="*/ 19050 h 535782"/>
              <a:gd name="connsiteX30" fmla="*/ 2521743 w 2874168"/>
              <a:gd name="connsiteY30" fmla="*/ 7144 h 535782"/>
              <a:gd name="connsiteX31" fmla="*/ 2552700 w 2874168"/>
              <a:gd name="connsiteY31" fmla="*/ 0 h 535782"/>
              <a:gd name="connsiteX32" fmla="*/ 2609850 w 2874168"/>
              <a:gd name="connsiteY32" fmla="*/ 4763 h 535782"/>
              <a:gd name="connsiteX33" fmla="*/ 2669381 w 2874168"/>
              <a:gd name="connsiteY33" fmla="*/ 23813 h 535782"/>
              <a:gd name="connsiteX34" fmla="*/ 2726531 w 2874168"/>
              <a:gd name="connsiteY34" fmla="*/ 52388 h 535782"/>
              <a:gd name="connsiteX35" fmla="*/ 2790825 w 2874168"/>
              <a:gd name="connsiteY35" fmla="*/ 90488 h 535782"/>
              <a:gd name="connsiteX36" fmla="*/ 2831306 w 2874168"/>
              <a:gd name="connsiteY36" fmla="*/ 114300 h 535782"/>
              <a:gd name="connsiteX37" fmla="*/ 2859881 w 2874168"/>
              <a:gd name="connsiteY37" fmla="*/ 138113 h 535782"/>
              <a:gd name="connsiteX38" fmla="*/ 2871787 w 2874168"/>
              <a:gd name="connsiteY38" fmla="*/ 154782 h 535782"/>
              <a:gd name="connsiteX39" fmla="*/ 2874168 w 2874168"/>
              <a:gd name="connsiteY39" fmla="*/ 180975 h 535782"/>
              <a:gd name="connsiteX40" fmla="*/ 2862262 w 2874168"/>
              <a:gd name="connsiteY40" fmla="*/ 209550 h 535782"/>
              <a:gd name="connsiteX41" fmla="*/ 2833687 w 2874168"/>
              <a:gd name="connsiteY41" fmla="*/ 228600 h 535782"/>
              <a:gd name="connsiteX42" fmla="*/ 2724150 w 2874168"/>
              <a:gd name="connsiteY42" fmla="*/ 242888 h 535782"/>
              <a:gd name="connsiteX43" fmla="*/ 2452687 w 2874168"/>
              <a:gd name="connsiteY43" fmla="*/ 247650 h 535782"/>
              <a:gd name="connsiteX44" fmla="*/ 2100262 w 2874168"/>
              <a:gd name="connsiteY44" fmla="*/ 261938 h 535782"/>
              <a:gd name="connsiteX45" fmla="*/ 1852612 w 2874168"/>
              <a:gd name="connsiteY45" fmla="*/ 280988 h 535782"/>
              <a:gd name="connsiteX46" fmla="*/ 1571625 w 2874168"/>
              <a:gd name="connsiteY46" fmla="*/ 314325 h 535782"/>
              <a:gd name="connsiteX47" fmla="*/ 1395412 w 2874168"/>
              <a:gd name="connsiteY47" fmla="*/ 338138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74168" h="535782">
                <a:moveTo>
                  <a:pt x="1395412" y="338138"/>
                </a:moveTo>
                <a:lnTo>
                  <a:pt x="983456" y="402432"/>
                </a:lnTo>
                <a:lnTo>
                  <a:pt x="862012" y="421482"/>
                </a:lnTo>
                <a:lnTo>
                  <a:pt x="716756" y="450057"/>
                </a:lnTo>
                <a:lnTo>
                  <a:pt x="554831" y="502444"/>
                </a:lnTo>
                <a:lnTo>
                  <a:pt x="473868" y="533400"/>
                </a:lnTo>
                <a:lnTo>
                  <a:pt x="457200" y="535782"/>
                </a:lnTo>
                <a:lnTo>
                  <a:pt x="385762" y="516732"/>
                </a:lnTo>
                <a:lnTo>
                  <a:pt x="316706" y="488157"/>
                </a:lnTo>
                <a:lnTo>
                  <a:pt x="185737" y="426244"/>
                </a:lnTo>
                <a:lnTo>
                  <a:pt x="111918" y="385763"/>
                </a:lnTo>
                <a:lnTo>
                  <a:pt x="28575" y="328613"/>
                </a:lnTo>
                <a:lnTo>
                  <a:pt x="14287" y="311944"/>
                </a:lnTo>
                <a:lnTo>
                  <a:pt x="4762" y="292894"/>
                </a:lnTo>
                <a:lnTo>
                  <a:pt x="0" y="271463"/>
                </a:lnTo>
                <a:lnTo>
                  <a:pt x="4762" y="254794"/>
                </a:lnTo>
                <a:lnTo>
                  <a:pt x="23812" y="250032"/>
                </a:lnTo>
                <a:lnTo>
                  <a:pt x="52387" y="261938"/>
                </a:lnTo>
                <a:lnTo>
                  <a:pt x="88106" y="273844"/>
                </a:lnTo>
                <a:lnTo>
                  <a:pt x="152400" y="285750"/>
                </a:lnTo>
                <a:lnTo>
                  <a:pt x="285750" y="290513"/>
                </a:lnTo>
                <a:lnTo>
                  <a:pt x="490537" y="278607"/>
                </a:lnTo>
                <a:lnTo>
                  <a:pt x="783431" y="247650"/>
                </a:lnTo>
                <a:lnTo>
                  <a:pt x="1009650" y="214313"/>
                </a:lnTo>
                <a:lnTo>
                  <a:pt x="1371600" y="157163"/>
                </a:lnTo>
                <a:lnTo>
                  <a:pt x="1747837" y="104775"/>
                </a:lnTo>
                <a:lnTo>
                  <a:pt x="1919287" y="83344"/>
                </a:lnTo>
                <a:lnTo>
                  <a:pt x="2105025" y="69057"/>
                </a:lnTo>
                <a:lnTo>
                  <a:pt x="2345531" y="38100"/>
                </a:lnTo>
                <a:lnTo>
                  <a:pt x="2476500" y="19050"/>
                </a:lnTo>
                <a:lnTo>
                  <a:pt x="2521743" y="7144"/>
                </a:lnTo>
                <a:lnTo>
                  <a:pt x="2552700" y="0"/>
                </a:lnTo>
                <a:lnTo>
                  <a:pt x="2609850" y="4763"/>
                </a:lnTo>
                <a:lnTo>
                  <a:pt x="2669381" y="23813"/>
                </a:lnTo>
                <a:lnTo>
                  <a:pt x="2726531" y="52388"/>
                </a:lnTo>
                <a:lnTo>
                  <a:pt x="2790825" y="90488"/>
                </a:lnTo>
                <a:lnTo>
                  <a:pt x="2831306" y="114300"/>
                </a:lnTo>
                <a:lnTo>
                  <a:pt x="2859881" y="138113"/>
                </a:lnTo>
                <a:lnTo>
                  <a:pt x="2871787" y="154782"/>
                </a:lnTo>
                <a:lnTo>
                  <a:pt x="2874168" y="180975"/>
                </a:lnTo>
                <a:lnTo>
                  <a:pt x="2862262" y="209550"/>
                </a:lnTo>
                <a:lnTo>
                  <a:pt x="2833687" y="228600"/>
                </a:lnTo>
                <a:lnTo>
                  <a:pt x="2724150" y="242888"/>
                </a:lnTo>
                <a:lnTo>
                  <a:pt x="2452687" y="247650"/>
                </a:lnTo>
                <a:lnTo>
                  <a:pt x="2100262" y="261938"/>
                </a:lnTo>
                <a:lnTo>
                  <a:pt x="1852612" y="280988"/>
                </a:lnTo>
                <a:lnTo>
                  <a:pt x="1571625" y="314325"/>
                </a:lnTo>
                <a:lnTo>
                  <a:pt x="1395412" y="3381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BC3E9-62D4-E241-827C-60614DA245C2}"/>
              </a:ext>
            </a:extLst>
          </p:cNvPr>
          <p:cNvSpPr/>
          <p:nvPr/>
        </p:nvSpPr>
        <p:spPr>
          <a:xfrm>
            <a:off x="4210050" y="2846388"/>
            <a:ext cx="1023938" cy="1222375"/>
          </a:xfrm>
          <a:custGeom>
            <a:avLst/>
            <a:gdLst>
              <a:gd name="connsiteX0" fmla="*/ 481013 w 1023938"/>
              <a:gd name="connsiteY0" fmla="*/ 885825 h 1223962"/>
              <a:gd name="connsiteX1" fmla="*/ 335756 w 1023938"/>
              <a:gd name="connsiteY1" fmla="*/ 1004887 h 1223962"/>
              <a:gd name="connsiteX2" fmla="*/ 228600 w 1023938"/>
              <a:gd name="connsiteY2" fmla="*/ 1090612 h 1223962"/>
              <a:gd name="connsiteX3" fmla="*/ 100013 w 1023938"/>
              <a:gd name="connsiteY3" fmla="*/ 1185862 h 1223962"/>
              <a:gd name="connsiteX4" fmla="*/ 54769 w 1023938"/>
              <a:gd name="connsiteY4" fmla="*/ 1212056 h 1223962"/>
              <a:gd name="connsiteX5" fmla="*/ 38100 w 1023938"/>
              <a:gd name="connsiteY5" fmla="*/ 1219200 h 1223962"/>
              <a:gd name="connsiteX6" fmla="*/ 23813 w 1023938"/>
              <a:gd name="connsiteY6" fmla="*/ 1221581 h 1223962"/>
              <a:gd name="connsiteX7" fmla="*/ 9525 w 1023938"/>
              <a:gd name="connsiteY7" fmla="*/ 1223962 h 1223962"/>
              <a:gd name="connsiteX8" fmla="*/ 0 w 1023938"/>
              <a:gd name="connsiteY8" fmla="*/ 1214437 h 1223962"/>
              <a:gd name="connsiteX9" fmla="*/ 4763 w 1023938"/>
              <a:gd name="connsiteY9" fmla="*/ 1195387 h 1223962"/>
              <a:gd name="connsiteX10" fmla="*/ 21431 w 1023938"/>
              <a:gd name="connsiteY10" fmla="*/ 1159669 h 1223962"/>
              <a:gd name="connsiteX11" fmla="*/ 107156 w 1023938"/>
              <a:gd name="connsiteY11" fmla="*/ 1057275 h 1223962"/>
              <a:gd name="connsiteX12" fmla="*/ 250031 w 1023938"/>
              <a:gd name="connsiteY12" fmla="*/ 876300 h 1223962"/>
              <a:gd name="connsiteX13" fmla="*/ 366713 w 1023938"/>
              <a:gd name="connsiteY13" fmla="*/ 726281 h 1223962"/>
              <a:gd name="connsiteX14" fmla="*/ 481013 w 1023938"/>
              <a:gd name="connsiteY14" fmla="*/ 566737 h 1223962"/>
              <a:gd name="connsiteX15" fmla="*/ 576263 w 1023938"/>
              <a:gd name="connsiteY15" fmla="*/ 433387 h 1223962"/>
              <a:gd name="connsiteX16" fmla="*/ 640556 w 1023938"/>
              <a:gd name="connsiteY16" fmla="*/ 338137 h 1223962"/>
              <a:gd name="connsiteX17" fmla="*/ 673894 w 1023938"/>
              <a:gd name="connsiteY17" fmla="*/ 283369 h 1223962"/>
              <a:gd name="connsiteX18" fmla="*/ 681038 w 1023938"/>
              <a:gd name="connsiteY18" fmla="*/ 259556 h 1223962"/>
              <a:gd name="connsiteX19" fmla="*/ 681038 w 1023938"/>
              <a:gd name="connsiteY19" fmla="*/ 230981 h 1223962"/>
              <a:gd name="connsiteX20" fmla="*/ 673894 w 1023938"/>
              <a:gd name="connsiteY20" fmla="*/ 200025 h 1223962"/>
              <a:gd name="connsiteX21" fmla="*/ 654844 w 1023938"/>
              <a:gd name="connsiteY21" fmla="*/ 169069 h 1223962"/>
              <a:gd name="connsiteX22" fmla="*/ 631031 w 1023938"/>
              <a:gd name="connsiteY22" fmla="*/ 140494 h 1223962"/>
              <a:gd name="connsiteX23" fmla="*/ 564356 w 1023938"/>
              <a:gd name="connsiteY23" fmla="*/ 78581 h 1223962"/>
              <a:gd name="connsiteX24" fmla="*/ 647700 w 1023938"/>
              <a:gd name="connsiteY24" fmla="*/ 0 h 1223962"/>
              <a:gd name="connsiteX25" fmla="*/ 821531 w 1023938"/>
              <a:gd name="connsiteY25" fmla="*/ 135731 h 1223962"/>
              <a:gd name="connsiteX26" fmla="*/ 916781 w 1023938"/>
              <a:gd name="connsiteY26" fmla="*/ 207169 h 1223962"/>
              <a:gd name="connsiteX27" fmla="*/ 976313 w 1023938"/>
              <a:gd name="connsiteY27" fmla="*/ 250031 h 1223962"/>
              <a:gd name="connsiteX28" fmla="*/ 1002506 w 1023938"/>
              <a:gd name="connsiteY28" fmla="*/ 269081 h 1223962"/>
              <a:gd name="connsiteX29" fmla="*/ 1014413 w 1023938"/>
              <a:gd name="connsiteY29" fmla="*/ 288131 h 1223962"/>
              <a:gd name="connsiteX30" fmla="*/ 1019175 w 1023938"/>
              <a:gd name="connsiteY30" fmla="*/ 302419 h 1223962"/>
              <a:gd name="connsiteX31" fmla="*/ 1023938 w 1023938"/>
              <a:gd name="connsiteY31" fmla="*/ 328612 h 1223962"/>
              <a:gd name="connsiteX32" fmla="*/ 1021556 w 1023938"/>
              <a:gd name="connsiteY32" fmla="*/ 361950 h 1223962"/>
              <a:gd name="connsiteX33" fmla="*/ 1002506 w 1023938"/>
              <a:gd name="connsiteY33" fmla="*/ 383381 h 1223962"/>
              <a:gd name="connsiteX34" fmla="*/ 957263 w 1023938"/>
              <a:gd name="connsiteY34" fmla="*/ 414337 h 1223962"/>
              <a:gd name="connsiteX35" fmla="*/ 790575 w 1023938"/>
              <a:gd name="connsiteY35" fmla="*/ 595312 h 1223962"/>
              <a:gd name="connsiteX36" fmla="*/ 688181 w 1023938"/>
              <a:gd name="connsiteY36" fmla="*/ 692944 h 1223962"/>
              <a:gd name="connsiteX37" fmla="*/ 602456 w 1023938"/>
              <a:gd name="connsiteY37" fmla="*/ 778669 h 1223962"/>
              <a:gd name="connsiteX38" fmla="*/ 481013 w 1023938"/>
              <a:gd name="connsiteY38" fmla="*/ 885825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23938" h="1223962">
                <a:moveTo>
                  <a:pt x="481013" y="885825"/>
                </a:moveTo>
                <a:lnTo>
                  <a:pt x="335756" y="1004887"/>
                </a:lnTo>
                <a:lnTo>
                  <a:pt x="228600" y="1090612"/>
                </a:lnTo>
                <a:lnTo>
                  <a:pt x="100013" y="1185862"/>
                </a:lnTo>
                <a:lnTo>
                  <a:pt x="54769" y="1212056"/>
                </a:lnTo>
                <a:lnTo>
                  <a:pt x="38100" y="1219200"/>
                </a:lnTo>
                <a:lnTo>
                  <a:pt x="23813" y="1221581"/>
                </a:lnTo>
                <a:lnTo>
                  <a:pt x="9525" y="1223962"/>
                </a:lnTo>
                <a:lnTo>
                  <a:pt x="0" y="1214437"/>
                </a:lnTo>
                <a:lnTo>
                  <a:pt x="4763" y="1195387"/>
                </a:lnTo>
                <a:lnTo>
                  <a:pt x="21431" y="1159669"/>
                </a:lnTo>
                <a:lnTo>
                  <a:pt x="107156" y="1057275"/>
                </a:lnTo>
                <a:lnTo>
                  <a:pt x="250031" y="876300"/>
                </a:lnTo>
                <a:lnTo>
                  <a:pt x="366713" y="726281"/>
                </a:lnTo>
                <a:lnTo>
                  <a:pt x="481013" y="566737"/>
                </a:lnTo>
                <a:lnTo>
                  <a:pt x="576263" y="433387"/>
                </a:lnTo>
                <a:lnTo>
                  <a:pt x="640556" y="338137"/>
                </a:lnTo>
                <a:lnTo>
                  <a:pt x="673894" y="283369"/>
                </a:lnTo>
                <a:lnTo>
                  <a:pt x="681038" y="259556"/>
                </a:lnTo>
                <a:lnTo>
                  <a:pt x="681038" y="230981"/>
                </a:lnTo>
                <a:lnTo>
                  <a:pt x="673894" y="200025"/>
                </a:lnTo>
                <a:lnTo>
                  <a:pt x="654844" y="169069"/>
                </a:lnTo>
                <a:lnTo>
                  <a:pt x="631031" y="140494"/>
                </a:lnTo>
                <a:lnTo>
                  <a:pt x="564356" y="78581"/>
                </a:lnTo>
                <a:lnTo>
                  <a:pt x="647700" y="0"/>
                </a:lnTo>
                <a:lnTo>
                  <a:pt x="821531" y="135731"/>
                </a:lnTo>
                <a:lnTo>
                  <a:pt x="916781" y="207169"/>
                </a:lnTo>
                <a:lnTo>
                  <a:pt x="976313" y="250031"/>
                </a:lnTo>
                <a:lnTo>
                  <a:pt x="1002506" y="269081"/>
                </a:lnTo>
                <a:lnTo>
                  <a:pt x="1014413" y="288131"/>
                </a:lnTo>
                <a:lnTo>
                  <a:pt x="1019175" y="302419"/>
                </a:lnTo>
                <a:lnTo>
                  <a:pt x="1023938" y="328612"/>
                </a:lnTo>
                <a:lnTo>
                  <a:pt x="1021556" y="361950"/>
                </a:lnTo>
                <a:lnTo>
                  <a:pt x="1002506" y="383381"/>
                </a:lnTo>
                <a:lnTo>
                  <a:pt x="957263" y="414337"/>
                </a:lnTo>
                <a:lnTo>
                  <a:pt x="790575" y="595312"/>
                </a:lnTo>
                <a:lnTo>
                  <a:pt x="688181" y="692944"/>
                </a:lnTo>
                <a:lnTo>
                  <a:pt x="602456" y="778669"/>
                </a:lnTo>
                <a:lnTo>
                  <a:pt x="481013" y="885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A2BAD89-0FED-1644-B335-1F57DD8FE56A}"/>
              </a:ext>
            </a:extLst>
          </p:cNvPr>
          <p:cNvSpPr/>
          <p:nvPr/>
        </p:nvSpPr>
        <p:spPr>
          <a:xfrm>
            <a:off x="4881563" y="3160713"/>
            <a:ext cx="1709737" cy="425450"/>
          </a:xfrm>
          <a:custGeom>
            <a:avLst/>
            <a:gdLst>
              <a:gd name="connsiteX0" fmla="*/ 947737 w 1709737"/>
              <a:gd name="connsiteY0" fmla="*/ 323850 h 426244"/>
              <a:gd name="connsiteX1" fmla="*/ 692943 w 1709737"/>
              <a:gd name="connsiteY1" fmla="*/ 361950 h 426244"/>
              <a:gd name="connsiteX2" fmla="*/ 433387 w 1709737"/>
              <a:gd name="connsiteY2" fmla="*/ 409575 h 426244"/>
              <a:gd name="connsiteX3" fmla="*/ 373856 w 1709737"/>
              <a:gd name="connsiteY3" fmla="*/ 419100 h 426244"/>
              <a:gd name="connsiteX4" fmla="*/ 342900 w 1709737"/>
              <a:gd name="connsiteY4" fmla="*/ 423862 h 426244"/>
              <a:gd name="connsiteX5" fmla="*/ 297656 w 1709737"/>
              <a:gd name="connsiteY5" fmla="*/ 426244 h 426244"/>
              <a:gd name="connsiteX6" fmla="*/ 240506 w 1709737"/>
              <a:gd name="connsiteY6" fmla="*/ 426244 h 426244"/>
              <a:gd name="connsiteX7" fmla="*/ 207168 w 1709737"/>
              <a:gd name="connsiteY7" fmla="*/ 423862 h 426244"/>
              <a:gd name="connsiteX8" fmla="*/ 176212 w 1709737"/>
              <a:gd name="connsiteY8" fmla="*/ 419100 h 426244"/>
              <a:gd name="connsiteX9" fmla="*/ 145256 w 1709737"/>
              <a:gd name="connsiteY9" fmla="*/ 414337 h 426244"/>
              <a:gd name="connsiteX10" fmla="*/ 111918 w 1709737"/>
              <a:gd name="connsiteY10" fmla="*/ 402431 h 426244"/>
              <a:gd name="connsiteX11" fmla="*/ 71437 w 1709737"/>
              <a:gd name="connsiteY11" fmla="*/ 381000 h 426244"/>
              <a:gd name="connsiteX12" fmla="*/ 0 w 1709737"/>
              <a:gd name="connsiteY12" fmla="*/ 328612 h 426244"/>
              <a:gd name="connsiteX13" fmla="*/ 80962 w 1709737"/>
              <a:gd name="connsiteY13" fmla="*/ 221456 h 426244"/>
              <a:gd name="connsiteX14" fmla="*/ 145256 w 1709737"/>
              <a:gd name="connsiteY14" fmla="*/ 269081 h 426244"/>
              <a:gd name="connsiteX15" fmla="*/ 166687 w 1709737"/>
              <a:gd name="connsiteY15" fmla="*/ 276225 h 426244"/>
              <a:gd name="connsiteX16" fmla="*/ 204787 w 1709737"/>
              <a:gd name="connsiteY16" fmla="*/ 280987 h 426244"/>
              <a:gd name="connsiteX17" fmla="*/ 278606 w 1709737"/>
              <a:gd name="connsiteY17" fmla="*/ 273844 h 426244"/>
              <a:gd name="connsiteX18" fmla="*/ 490537 w 1709737"/>
              <a:gd name="connsiteY18" fmla="*/ 235744 h 426244"/>
              <a:gd name="connsiteX19" fmla="*/ 831056 w 1709737"/>
              <a:gd name="connsiteY19" fmla="*/ 166687 h 426244"/>
              <a:gd name="connsiteX20" fmla="*/ 1092993 w 1709737"/>
              <a:gd name="connsiteY20" fmla="*/ 109537 h 426244"/>
              <a:gd name="connsiteX21" fmla="*/ 1307306 w 1709737"/>
              <a:gd name="connsiteY21" fmla="*/ 61912 h 426244"/>
              <a:gd name="connsiteX22" fmla="*/ 1357312 w 1709737"/>
              <a:gd name="connsiteY22" fmla="*/ 47625 h 426244"/>
              <a:gd name="connsiteX23" fmla="*/ 1390650 w 1709737"/>
              <a:gd name="connsiteY23" fmla="*/ 28575 h 426244"/>
              <a:gd name="connsiteX24" fmla="*/ 1416843 w 1709737"/>
              <a:gd name="connsiteY24" fmla="*/ 7144 h 426244"/>
              <a:gd name="connsiteX25" fmla="*/ 1428750 w 1709737"/>
              <a:gd name="connsiteY25" fmla="*/ 0 h 426244"/>
              <a:gd name="connsiteX26" fmla="*/ 1459706 w 1709737"/>
              <a:gd name="connsiteY26" fmla="*/ 2381 h 426244"/>
              <a:gd name="connsiteX27" fmla="*/ 1540668 w 1709737"/>
              <a:gd name="connsiteY27" fmla="*/ 19050 h 426244"/>
              <a:gd name="connsiteX28" fmla="*/ 1628775 w 1709737"/>
              <a:gd name="connsiteY28" fmla="*/ 50006 h 426244"/>
              <a:gd name="connsiteX29" fmla="*/ 1671637 w 1709737"/>
              <a:gd name="connsiteY29" fmla="*/ 66675 h 426244"/>
              <a:gd name="connsiteX30" fmla="*/ 1693068 w 1709737"/>
              <a:gd name="connsiteY30" fmla="*/ 83344 h 426244"/>
              <a:gd name="connsiteX31" fmla="*/ 1704975 w 1709737"/>
              <a:gd name="connsiteY31" fmla="*/ 102394 h 426244"/>
              <a:gd name="connsiteX32" fmla="*/ 1709737 w 1709737"/>
              <a:gd name="connsiteY32" fmla="*/ 128587 h 426244"/>
              <a:gd name="connsiteX33" fmla="*/ 1702593 w 1709737"/>
              <a:gd name="connsiteY33" fmla="*/ 157162 h 426244"/>
              <a:gd name="connsiteX34" fmla="*/ 1676400 w 1709737"/>
              <a:gd name="connsiteY34" fmla="*/ 180975 h 426244"/>
              <a:gd name="connsiteX35" fmla="*/ 1643062 w 1709737"/>
              <a:gd name="connsiteY35" fmla="*/ 202406 h 426244"/>
              <a:gd name="connsiteX36" fmla="*/ 1581150 w 1709737"/>
              <a:gd name="connsiteY36" fmla="*/ 223837 h 426244"/>
              <a:gd name="connsiteX37" fmla="*/ 1478756 w 1709737"/>
              <a:gd name="connsiteY37" fmla="*/ 240506 h 426244"/>
              <a:gd name="connsiteX38" fmla="*/ 1221581 w 1709737"/>
              <a:gd name="connsiteY38" fmla="*/ 285750 h 426244"/>
              <a:gd name="connsiteX39" fmla="*/ 947737 w 1709737"/>
              <a:gd name="connsiteY39" fmla="*/ 32385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9737" h="426244">
                <a:moveTo>
                  <a:pt x="947737" y="323850"/>
                </a:moveTo>
                <a:lnTo>
                  <a:pt x="692943" y="361950"/>
                </a:lnTo>
                <a:lnTo>
                  <a:pt x="433387" y="409575"/>
                </a:lnTo>
                <a:lnTo>
                  <a:pt x="373856" y="419100"/>
                </a:lnTo>
                <a:lnTo>
                  <a:pt x="342900" y="423862"/>
                </a:lnTo>
                <a:lnTo>
                  <a:pt x="297656" y="426244"/>
                </a:lnTo>
                <a:lnTo>
                  <a:pt x="240506" y="426244"/>
                </a:lnTo>
                <a:cubicBezTo>
                  <a:pt x="208758" y="423801"/>
                  <a:pt x="219899" y="423862"/>
                  <a:pt x="207168" y="423862"/>
                </a:cubicBezTo>
                <a:lnTo>
                  <a:pt x="176212" y="419100"/>
                </a:lnTo>
                <a:lnTo>
                  <a:pt x="145256" y="414337"/>
                </a:lnTo>
                <a:lnTo>
                  <a:pt x="111918" y="402431"/>
                </a:lnTo>
                <a:lnTo>
                  <a:pt x="71437" y="381000"/>
                </a:lnTo>
                <a:lnTo>
                  <a:pt x="0" y="328612"/>
                </a:lnTo>
                <a:lnTo>
                  <a:pt x="80962" y="221456"/>
                </a:lnTo>
                <a:lnTo>
                  <a:pt x="145256" y="269081"/>
                </a:lnTo>
                <a:lnTo>
                  <a:pt x="166687" y="276225"/>
                </a:lnTo>
                <a:lnTo>
                  <a:pt x="204787" y="280987"/>
                </a:lnTo>
                <a:lnTo>
                  <a:pt x="278606" y="273844"/>
                </a:lnTo>
                <a:lnTo>
                  <a:pt x="490537" y="235744"/>
                </a:lnTo>
                <a:lnTo>
                  <a:pt x="831056" y="166687"/>
                </a:lnTo>
                <a:lnTo>
                  <a:pt x="1092993" y="109537"/>
                </a:lnTo>
                <a:lnTo>
                  <a:pt x="1307306" y="61912"/>
                </a:lnTo>
                <a:lnTo>
                  <a:pt x="1357312" y="47625"/>
                </a:lnTo>
                <a:lnTo>
                  <a:pt x="1390650" y="28575"/>
                </a:lnTo>
                <a:lnTo>
                  <a:pt x="1416843" y="7144"/>
                </a:lnTo>
                <a:lnTo>
                  <a:pt x="1428750" y="0"/>
                </a:lnTo>
                <a:lnTo>
                  <a:pt x="1459706" y="2381"/>
                </a:lnTo>
                <a:lnTo>
                  <a:pt x="1540668" y="19050"/>
                </a:lnTo>
                <a:lnTo>
                  <a:pt x="1628775" y="50006"/>
                </a:lnTo>
                <a:lnTo>
                  <a:pt x="1671637" y="66675"/>
                </a:lnTo>
                <a:lnTo>
                  <a:pt x="1693068" y="83344"/>
                </a:lnTo>
                <a:lnTo>
                  <a:pt x="1704975" y="102394"/>
                </a:lnTo>
                <a:lnTo>
                  <a:pt x="1709737" y="128587"/>
                </a:lnTo>
                <a:lnTo>
                  <a:pt x="1702593" y="157162"/>
                </a:lnTo>
                <a:lnTo>
                  <a:pt x="1676400" y="180975"/>
                </a:lnTo>
                <a:lnTo>
                  <a:pt x="1643062" y="202406"/>
                </a:lnTo>
                <a:lnTo>
                  <a:pt x="1581150" y="223837"/>
                </a:lnTo>
                <a:lnTo>
                  <a:pt x="1478756" y="240506"/>
                </a:lnTo>
                <a:lnTo>
                  <a:pt x="1221581" y="285750"/>
                </a:lnTo>
                <a:lnTo>
                  <a:pt x="947737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05D132B-9A3D-9C4E-A57B-A4E999A57025}"/>
              </a:ext>
            </a:extLst>
          </p:cNvPr>
          <p:cNvSpPr/>
          <p:nvPr/>
        </p:nvSpPr>
        <p:spPr>
          <a:xfrm>
            <a:off x="4318000" y="3962400"/>
            <a:ext cx="2781300" cy="560388"/>
          </a:xfrm>
          <a:custGeom>
            <a:avLst/>
            <a:gdLst>
              <a:gd name="connsiteX0" fmla="*/ 1552575 w 2781300"/>
              <a:gd name="connsiteY0" fmla="*/ 330994 h 559594"/>
              <a:gd name="connsiteX1" fmla="*/ 1314450 w 2781300"/>
              <a:gd name="connsiteY1" fmla="*/ 364331 h 559594"/>
              <a:gd name="connsiteX2" fmla="*/ 962025 w 2781300"/>
              <a:gd name="connsiteY2" fmla="*/ 414338 h 559594"/>
              <a:gd name="connsiteX3" fmla="*/ 831057 w 2781300"/>
              <a:gd name="connsiteY3" fmla="*/ 440531 h 559594"/>
              <a:gd name="connsiteX4" fmla="*/ 719138 w 2781300"/>
              <a:gd name="connsiteY4" fmla="*/ 466725 h 559594"/>
              <a:gd name="connsiteX5" fmla="*/ 561975 w 2781300"/>
              <a:gd name="connsiteY5" fmla="*/ 507206 h 559594"/>
              <a:gd name="connsiteX6" fmla="*/ 392907 w 2781300"/>
              <a:gd name="connsiteY6" fmla="*/ 557213 h 559594"/>
              <a:gd name="connsiteX7" fmla="*/ 373857 w 2781300"/>
              <a:gd name="connsiteY7" fmla="*/ 559594 h 559594"/>
              <a:gd name="connsiteX8" fmla="*/ 342900 w 2781300"/>
              <a:gd name="connsiteY8" fmla="*/ 557213 h 559594"/>
              <a:gd name="connsiteX9" fmla="*/ 288132 w 2781300"/>
              <a:gd name="connsiteY9" fmla="*/ 545306 h 559594"/>
              <a:gd name="connsiteX10" fmla="*/ 223838 w 2781300"/>
              <a:gd name="connsiteY10" fmla="*/ 519113 h 559594"/>
              <a:gd name="connsiteX11" fmla="*/ 180975 w 2781300"/>
              <a:gd name="connsiteY11" fmla="*/ 495300 h 559594"/>
              <a:gd name="connsiteX12" fmla="*/ 145257 w 2781300"/>
              <a:gd name="connsiteY12" fmla="*/ 471488 h 559594"/>
              <a:gd name="connsiteX13" fmla="*/ 107157 w 2781300"/>
              <a:gd name="connsiteY13" fmla="*/ 438150 h 559594"/>
              <a:gd name="connsiteX14" fmla="*/ 76200 w 2781300"/>
              <a:gd name="connsiteY14" fmla="*/ 402431 h 559594"/>
              <a:gd name="connsiteX15" fmla="*/ 42863 w 2781300"/>
              <a:gd name="connsiteY15" fmla="*/ 359569 h 559594"/>
              <a:gd name="connsiteX16" fmla="*/ 14288 w 2781300"/>
              <a:gd name="connsiteY16" fmla="*/ 319088 h 559594"/>
              <a:gd name="connsiteX17" fmla="*/ 0 w 2781300"/>
              <a:gd name="connsiteY17" fmla="*/ 290513 h 559594"/>
              <a:gd name="connsiteX18" fmla="*/ 0 w 2781300"/>
              <a:gd name="connsiteY18" fmla="*/ 273844 h 559594"/>
              <a:gd name="connsiteX19" fmla="*/ 2382 w 2781300"/>
              <a:gd name="connsiteY19" fmla="*/ 261938 h 559594"/>
              <a:gd name="connsiteX20" fmla="*/ 11907 w 2781300"/>
              <a:gd name="connsiteY20" fmla="*/ 254794 h 559594"/>
              <a:gd name="connsiteX21" fmla="*/ 28575 w 2781300"/>
              <a:gd name="connsiteY21" fmla="*/ 252413 h 559594"/>
              <a:gd name="connsiteX22" fmla="*/ 54769 w 2781300"/>
              <a:gd name="connsiteY22" fmla="*/ 264319 h 559594"/>
              <a:gd name="connsiteX23" fmla="*/ 119063 w 2781300"/>
              <a:gd name="connsiteY23" fmla="*/ 292894 h 559594"/>
              <a:gd name="connsiteX24" fmla="*/ 176213 w 2781300"/>
              <a:gd name="connsiteY24" fmla="*/ 314325 h 559594"/>
              <a:gd name="connsiteX25" fmla="*/ 235744 w 2781300"/>
              <a:gd name="connsiteY25" fmla="*/ 333375 h 559594"/>
              <a:gd name="connsiteX26" fmla="*/ 278607 w 2781300"/>
              <a:gd name="connsiteY26" fmla="*/ 338138 h 559594"/>
              <a:gd name="connsiteX27" fmla="*/ 338138 w 2781300"/>
              <a:gd name="connsiteY27" fmla="*/ 328613 h 559594"/>
              <a:gd name="connsiteX28" fmla="*/ 564357 w 2781300"/>
              <a:gd name="connsiteY28" fmla="*/ 297656 h 559594"/>
              <a:gd name="connsiteX29" fmla="*/ 812007 w 2781300"/>
              <a:gd name="connsiteY29" fmla="*/ 261938 h 559594"/>
              <a:gd name="connsiteX30" fmla="*/ 1073944 w 2781300"/>
              <a:gd name="connsiteY30" fmla="*/ 223838 h 559594"/>
              <a:gd name="connsiteX31" fmla="*/ 1328738 w 2781300"/>
              <a:gd name="connsiteY31" fmla="*/ 180975 h 559594"/>
              <a:gd name="connsiteX32" fmla="*/ 1652588 w 2781300"/>
              <a:gd name="connsiteY32" fmla="*/ 138113 h 559594"/>
              <a:gd name="connsiteX33" fmla="*/ 1969294 w 2781300"/>
              <a:gd name="connsiteY33" fmla="*/ 97631 h 559594"/>
              <a:gd name="connsiteX34" fmla="*/ 2193132 w 2781300"/>
              <a:gd name="connsiteY34" fmla="*/ 66675 h 559594"/>
              <a:gd name="connsiteX35" fmla="*/ 2286000 w 2781300"/>
              <a:gd name="connsiteY35" fmla="*/ 0 h 559594"/>
              <a:gd name="connsiteX36" fmla="*/ 2345532 w 2781300"/>
              <a:gd name="connsiteY36" fmla="*/ 7144 h 559594"/>
              <a:gd name="connsiteX37" fmla="*/ 2447925 w 2781300"/>
              <a:gd name="connsiteY37" fmla="*/ 26194 h 559594"/>
              <a:gd name="connsiteX38" fmla="*/ 2550319 w 2781300"/>
              <a:gd name="connsiteY38" fmla="*/ 52388 h 559594"/>
              <a:gd name="connsiteX39" fmla="*/ 2605088 w 2781300"/>
              <a:gd name="connsiteY39" fmla="*/ 71438 h 559594"/>
              <a:gd name="connsiteX40" fmla="*/ 2650332 w 2781300"/>
              <a:gd name="connsiteY40" fmla="*/ 92869 h 559594"/>
              <a:gd name="connsiteX41" fmla="*/ 2688432 w 2781300"/>
              <a:gd name="connsiteY41" fmla="*/ 109538 h 559594"/>
              <a:gd name="connsiteX42" fmla="*/ 2721769 w 2781300"/>
              <a:gd name="connsiteY42" fmla="*/ 130969 h 559594"/>
              <a:gd name="connsiteX43" fmla="*/ 2747963 w 2781300"/>
              <a:gd name="connsiteY43" fmla="*/ 154781 h 559594"/>
              <a:gd name="connsiteX44" fmla="*/ 2767013 w 2781300"/>
              <a:gd name="connsiteY44" fmla="*/ 176213 h 559594"/>
              <a:gd name="connsiteX45" fmla="*/ 2778919 w 2781300"/>
              <a:gd name="connsiteY45" fmla="*/ 197644 h 559594"/>
              <a:gd name="connsiteX46" fmla="*/ 2781300 w 2781300"/>
              <a:gd name="connsiteY46" fmla="*/ 214313 h 559594"/>
              <a:gd name="connsiteX47" fmla="*/ 2776538 w 2781300"/>
              <a:gd name="connsiteY47" fmla="*/ 228600 h 559594"/>
              <a:gd name="connsiteX48" fmla="*/ 2762250 w 2781300"/>
              <a:gd name="connsiteY48" fmla="*/ 250031 h 559594"/>
              <a:gd name="connsiteX49" fmla="*/ 2738438 w 2781300"/>
              <a:gd name="connsiteY49" fmla="*/ 266700 h 559594"/>
              <a:gd name="connsiteX50" fmla="*/ 2702719 w 2781300"/>
              <a:gd name="connsiteY50" fmla="*/ 283369 h 559594"/>
              <a:gd name="connsiteX51" fmla="*/ 2664619 w 2781300"/>
              <a:gd name="connsiteY51" fmla="*/ 290513 h 559594"/>
              <a:gd name="connsiteX52" fmla="*/ 2478882 w 2781300"/>
              <a:gd name="connsiteY52" fmla="*/ 280988 h 559594"/>
              <a:gd name="connsiteX53" fmla="*/ 2286000 w 2781300"/>
              <a:gd name="connsiteY53" fmla="*/ 280988 h 559594"/>
              <a:gd name="connsiteX54" fmla="*/ 2055019 w 2781300"/>
              <a:gd name="connsiteY54" fmla="*/ 285750 h 559594"/>
              <a:gd name="connsiteX55" fmla="*/ 1854994 w 2781300"/>
              <a:gd name="connsiteY55" fmla="*/ 300038 h 559594"/>
              <a:gd name="connsiteX56" fmla="*/ 1552575 w 2781300"/>
              <a:gd name="connsiteY56" fmla="*/ 330994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81300" h="559594">
                <a:moveTo>
                  <a:pt x="1552575" y="330994"/>
                </a:moveTo>
                <a:lnTo>
                  <a:pt x="1314450" y="364331"/>
                </a:lnTo>
                <a:lnTo>
                  <a:pt x="962025" y="414338"/>
                </a:lnTo>
                <a:lnTo>
                  <a:pt x="831057" y="440531"/>
                </a:lnTo>
                <a:lnTo>
                  <a:pt x="719138" y="466725"/>
                </a:lnTo>
                <a:lnTo>
                  <a:pt x="561975" y="507206"/>
                </a:lnTo>
                <a:lnTo>
                  <a:pt x="392907" y="557213"/>
                </a:lnTo>
                <a:lnTo>
                  <a:pt x="373857" y="559594"/>
                </a:lnTo>
                <a:lnTo>
                  <a:pt x="342900" y="557213"/>
                </a:lnTo>
                <a:lnTo>
                  <a:pt x="288132" y="545306"/>
                </a:lnTo>
                <a:lnTo>
                  <a:pt x="223838" y="519113"/>
                </a:lnTo>
                <a:lnTo>
                  <a:pt x="180975" y="495300"/>
                </a:lnTo>
                <a:lnTo>
                  <a:pt x="145257" y="471488"/>
                </a:lnTo>
                <a:lnTo>
                  <a:pt x="107157" y="438150"/>
                </a:lnTo>
                <a:lnTo>
                  <a:pt x="76200" y="402431"/>
                </a:lnTo>
                <a:lnTo>
                  <a:pt x="42863" y="359569"/>
                </a:lnTo>
                <a:lnTo>
                  <a:pt x="14288" y="319088"/>
                </a:lnTo>
                <a:lnTo>
                  <a:pt x="0" y="290513"/>
                </a:lnTo>
                <a:lnTo>
                  <a:pt x="0" y="273844"/>
                </a:lnTo>
                <a:lnTo>
                  <a:pt x="2382" y="261938"/>
                </a:lnTo>
                <a:lnTo>
                  <a:pt x="11907" y="254794"/>
                </a:lnTo>
                <a:lnTo>
                  <a:pt x="28575" y="252413"/>
                </a:lnTo>
                <a:lnTo>
                  <a:pt x="54769" y="264319"/>
                </a:lnTo>
                <a:lnTo>
                  <a:pt x="119063" y="292894"/>
                </a:lnTo>
                <a:lnTo>
                  <a:pt x="176213" y="314325"/>
                </a:lnTo>
                <a:lnTo>
                  <a:pt x="235744" y="333375"/>
                </a:lnTo>
                <a:lnTo>
                  <a:pt x="278607" y="338138"/>
                </a:lnTo>
                <a:lnTo>
                  <a:pt x="338138" y="328613"/>
                </a:lnTo>
                <a:lnTo>
                  <a:pt x="564357" y="297656"/>
                </a:lnTo>
                <a:lnTo>
                  <a:pt x="812007" y="261938"/>
                </a:lnTo>
                <a:lnTo>
                  <a:pt x="1073944" y="223838"/>
                </a:lnTo>
                <a:lnTo>
                  <a:pt x="1328738" y="180975"/>
                </a:lnTo>
                <a:lnTo>
                  <a:pt x="1652588" y="138113"/>
                </a:lnTo>
                <a:lnTo>
                  <a:pt x="1969294" y="97631"/>
                </a:lnTo>
                <a:lnTo>
                  <a:pt x="2193132" y="66675"/>
                </a:lnTo>
                <a:lnTo>
                  <a:pt x="2286000" y="0"/>
                </a:lnTo>
                <a:lnTo>
                  <a:pt x="2345532" y="7144"/>
                </a:lnTo>
                <a:lnTo>
                  <a:pt x="2447925" y="26194"/>
                </a:lnTo>
                <a:lnTo>
                  <a:pt x="2550319" y="52388"/>
                </a:lnTo>
                <a:lnTo>
                  <a:pt x="2605088" y="71438"/>
                </a:lnTo>
                <a:lnTo>
                  <a:pt x="2650332" y="92869"/>
                </a:lnTo>
                <a:lnTo>
                  <a:pt x="2688432" y="109538"/>
                </a:lnTo>
                <a:lnTo>
                  <a:pt x="2721769" y="130969"/>
                </a:lnTo>
                <a:lnTo>
                  <a:pt x="2747963" y="154781"/>
                </a:lnTo>
                <a:lnTo>
                  <a:pt x="2767013" y="176213"/>
                </a:lnTo>
                <a:lnTo>
                  <a:pt x="2778919" y="197644"/>
                </a:lnTo>
                <a:lnTo>
                  <a:pt x="2781300" y="214313"/>
                </a:lnTo>
                <a:lnTo>
                  <a:pt x="2776538" y="228600"/>
                </a:lnTo>
                <a:lnTo>
                  <a:pt x="2762250" y="250031"/>
                </a:lnTo>
                <a:lnTo>
                  <a:pt x="2738438" y="266700"/>
                </a:lnTo>
                <a:lnTo>
                  <a:pt x="2702719" y="283369"/>
                </a:lnTo>
                <a:lnTo>
                  <a:pt x="2664619" y="290513"/>
                </a:lnTo>
                <a:lnTo>
                  <a:pt x="2478882" y="280988"/>
                </a:lnTo>
                <a:lnTo>
                  <a:pt x="2286000" y="280988"/>
                </a:lnTo>
                <a:lnTo>
                  <a:pt x="2055019" y="285750"/>
                </a:lnTo>
                <a:lnTo>
                  <a:pt x="1854994" y="300038"/>
                </a:lnTo>
                <a:lnTo>
                  <a:pt x="1552575" y="330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0FE68E9-9E2E-4F47-8981-C37ACAD9A775}"/>
              </a:ext>
            </a:extLst>
          </p:cNvPr>
          <p:cNvSpPr/>
          <p:nvPr/>
        </p:nvSpPr>
        <p:spPr>
          <a:xfrm rot="16200000">
            <a:off x="3974307" y="3852069"/>
            <a:ext cx="2203450" cy="1443037"/>
          </a:xfrm>
          <a:custGeom>
            <a:avLst/>
            <a:gdLst>
              <a:gd name="connsiteX0" fmla="*/ 957262 w 2202656"/>
              <a:gd name="connsiteY0" fmla="*/ 1085850 h 1443038"/>
              <a:gd name="connsiteX1" fmla="*/ 809625 w 2202656"/>
              <a:gd name="connsiteY1" fmla="*/ 1000125 h 1443038"/>
              <a:gd name="connsiteX2" fmla="*/ 731044 w 2202656"/>
              <a:gd name="connsiteY2" fmla="*/ 945357 h 1443038"/>
              <a:gd name="connsiteX3" fmla="*/ 633412 w 2202656"/>
              <a:gd name="connsiteY3" fmla="*/ 871538 h 1443038"/>
              <a:gd name="connsiteX4" fmla="*/ 569119 w 2202656"/>
              <a:gd name="connsiteY4" fmla="*/ 814388 h 1443038"/>
              <a:gd name="connsiteX5" fmla="*/ 476250 w 2202656"/>
              <a:gd name="connsiteY5" fmla="*/ 716757 h 1443038"/>
              <a:gd name="connsiteX6" fmla="*/ 378619 w 2202656"/>
              <a:gd name="connsiteY6" fmla="*/ 609600 h 1443038"/>
              <a:gd name="connsiteX7" fmla="*/ 261937 w 2202656"/>
              <a:gd name="connsiteY7" fmla="*/ 450057 h 1443038"/>
              <a:gd name="connsiteX8" fmla="*/ 157162 w 2202656"/>
              <a:gd name="connsiteY8" fmla="*/ 300038 h 1443038"/>
              <a:gd name="connsiteX9" fmla="*/ 61912 w 2202656"/>
              <a:gd name="connsiteY9" fmla="*/ 145257 h 1443038"/>
              <a:gd name="connsiteX10" fmla="*/ 21431 w 2202656"/>
              <a:gd name="connsiteY10" fmla="*/ 76200 h 1443038"/>
              <a:gd name="connsiteX11" fmla="*/ 2381 w 2202656"/>
              <a:gd name="connsiteY11" fmla="*/ 40482 h 1443038"/>
              <a:gd name="connsiteX12" fmla="*/ 0 w 2202656"/>
              <a:gd name="connsiteY12" fmla="*/ 19050 h 1443038"/>
              <a:gd name="connsiteX13" fmla="*/ 2381 w 2202656"/>
              <a:gd name="connsiteY13" fmla="*/ 7144 h 1443038"/>
              <a:gd name="connsiteX14" fmla="*/ 19050 w 2202656"/>
              <a:gd name="connsiteY14" fmla="*/ 0 h 1443038"/>
              <a:gd name="connsiteX15" fmla="*/ 45244 w 2202656"/>
              <a:gd name="connsiteY15" fmla="*/ 4763 h 1443038"/>
              <a:gd name="connsiteX16" fmla="*/ 69056 w 2202656"/>
              <a:gd name="connsiteY16" fmla="*/ 30957 h 1443038"/>
              <a:gd name="connsiteX17" fmla="*/ 154781 w 2202656"/>
              <a:gd name="connsiteY17" fmla="*/ 145257 h 1443038"/>
              <a:gd name="connsiteX18" fmla="*/ 230981 w 2202656"/>
              <a:gd name="connsiteY18" fmla="*/ 245269 h 1443038"/>
              <a:gd name="connsiteX19" fmla="*/ 316706 w 2202656"/>
              <a:gd name="connsiteY19" fmla="*/ 340519 h 1443038"/>
              <a:gd name="connsiteX20" fmla="*/ 395287 w 2202656"/>
              <a:gd name="connsiteY20" fmla="*/ 419100 h 1443038"/>
              <a:gd name="connsiteX21" fmla="*/ 504825 w 2202656"/>
              <a:gd name="connsiteY21" fmla="*/ 519113 h 1443038"/>
              <a:gd name="connsiteX22" fmla="*/ 602456 w 2202656"/>
              <a:gd name="connsiteY22" fmla="*/ 597694 h 1443038"/>
              <a:gd name="connsiteX23" fmla="*/ 690562 w 2202656"/>
              <a:gd name="connsiteY23" fmla="*/ 664369 h 1443038"/>
              <a:gd name="connsiteX24" fmla="*/ 766762 w 2202656"/>
              <a:gd name="connsiteY24" fmla="*/ 716757 h 1443038"/>
              <a:gd name="connsiteX25" fmla="*/ 831056 w 2202656"/>
              <a:gd name="connsiteY25" fmla="*/ 759619 h 1443038"/>
              <a:gd name="connsiteX26" fmla="*/ 966787 w 2202656"/>
              <a:gd name="connsiteY26" fmla="*/ 835819 h 1443038"/>
              <a:gd name="connsiteX27" fmla="*/ 1100137 w 2202656"/>
              <a:gd name="connsiteY27" fmla="*/ 907257 h 1443038"/>
              <a:gd name="connsiteX28" fmla="*/ 1226344 w 2202656"/>
              <a:gd name="connsiteY28" fmla="*/ 962025 h 1443038"/>
              <a:gd name="connsiteX29" fmla="*/ 1333500 w 2202656"/>
              <a:gd name="connsiteY29" fmla="*/ 1002507 h 1443038"/>
              <a:gd name="connsiteX30" fmla="*/ 1476375 w 2202656"/>
              <a:gd name="connsiteY30" fmla="*/ 1038225 h 1443038"/>
              <a:gd name="connsiteX31" fmla="*/ 1647825 w 2202656"/>
              <a:gd name="connsiteY31" fmla="*/ 1064419 h 1443038"/>
              <a:gd name="connsiteX32" fmla="*/ 1809750 w 2202656"/>
              <a:gd name="connsiteY32" fmla="*/ 1078707 h 1443038"/>
              <a:gd name="connsiteX33" fmla="*/ 1928812 w 2202656"/>
              <a:gd name="connsiteY33" fmla="*/ 1085850 h 1443038"/>
              <a:gd name="connsiteX34" fmla="*/ 2007394 w 2202656"/>
              <a:gd name="connsiteY34" fmla="*/ 1083469 h 1443038"/>
              <a:gd name="connsiteX35" fmla="*/ 2031206 w 2202656"/>
              <a:gd name="connsiteY35" fmla="*/ 1078707 h 1443038"/>
              <a:gd name="connsiteX36" fmla="*/ 2057400 w 2202656"/>
              <a:gd name="connsiteY36" fmla="*/ 1062038 h 1443038"/>
              <a:gd name="connsiteX37" fmla="*/ 2095500 w 2202656"/>
              <a:gd name="connsiteY37" fmla="*/ 1026319 h 1443038"/>
              <a:gd name="connsiteX38" fmla="*/ 2150269 w 2202656"/>
              <a:gd name="connsiteY38" fmla="*/ 959644 h 1443038"/>
              <a:gd name="connsiteX39" fmla="*/ 2202656 w 2202656"/>
              <a:gd name="connsiteY39" fmla="*/ 1173957 h 1443038"/>
              <a:gd name="connsiteX40" fmla="*/ 2114550 w 2202656"/>
              <a:gd name="connsiteY40" fmla="*/ 1295400 h 1443038"/>
              <a:gd name="connsiteX41" fmla="*/ 2066925 w 2202656"/>
              <a:gd name="connsiteY41" fmla="*/ 1376363 h 1443038"/>
              <a:gd name="connsiteX42" fmla="*/ 2031206 w 2202656"/>
              <a:gd name="connsiteY42" fmla="*/ 1435894 h 1443038"/>
              <a:gd name="connsiteX43" fmla="*/ 2016919 w 2202656"/>
              <a:gd name="connsiteY43" fmla="*/ 1443038 h 1443038"/>
              <a:gd name="connsiteX44" fmla="*/ 1990725 w 2202656"/>
              <a:gd name="connsiteY44" fmla="*/ 1433513 h 1443038"/>
              <a:gd name="connsiteX45" fmla="*/ 1962150 w 2202656"/>
              <a:gd name="connsiteY45" fmla="*/ 1416844 h 1443038"/>
              <a:gd name="connsiteX46" fmla="*/ 1931194 w 2202656"/>
              <a:gd name="connsiteY46" fmla="*/ 1388269 h 1443038"/>
              <a:gd name="connsiteX47" fmla="*/ 1890712 w 2202656"/>
              <a:gd name="connsiteY47" fmla="*/ 1352550 h 1443038"/>
              <a:gd name="connsiteX48" fmla="*/ 1862137 w 2202656"/>
              <a:gd name="connsiteY48" fmla="*/ 1343025 h 1443038"/>
              <a:gd name="connsiteX49" fmla="*/ 1654969 w 2202656"/>
              <a:gd name="connsiteY49" fmla="*/ 1307307 h 1443038"/>
              <a:gd name="connsiteX50" fmla="*/ 1516856 w 2202656"/>
              <a:gd name="connsiteY50" fmla="*/ 1285875 h 1443038"/>
              <a:gd name="connsiteX51" fmla="*/ 1338262 w 2202656"/>
              <a:gd name="connsiteY51" fmla="*/ 1266825 h 1443038"/>
              <a:gd name="connsiteX52" fmla="*/ 1190625 w 2202656"/>
              <a:gd name="connsiteY52" fmla="*/ 1200150 h 1443038"/>
              <a:gd name="connsiteX53" fmla="*/ 957262 w 2202656"/>
              <a:gd name="connsiteY53" fmla="*/ 1085850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02656" h="1443038">
                <a:moveTo>
                  <a:pt x="957262" y="1085850"/>
                </a:moveTo>
                <a:lnTo>
                  <a:pt x="809625" y="1000125"/>
                </a:lnTo>
                <a:lnTo>
                  <a:pt x="731044" y="945357"/>
                </a:lnTo>
                <a:lnTo>
                  <a:pt x="633412" y="871538"/>
                </a:lnTo>
                <a:lnTo>
                  <a:pt x="569119" y="814388"/>
                </a:lnTo>
                <a:lnTo>
                  <a:pt x="476250" y="716757"/>
                </a:lnTo>
                <a:lnTo>
                  <a:pt x="378619" y="609600"/>
                </a:lnTo>
                <a:lnTo>
                  <a:pt x="261937" y="450057"/>
                </a:lnTo>
                <a:lnTo>
                  <a:pt x="157162" y="300038"/>
                </a:lnTo>
                <a:lnTo>
                  <a:pt x="61912" y="145257"/>
                </a:lnTo>
                <a:lnTo>
                  <a:pt x="21431" y="76200"/>
                </a:lnTo>
                <a:lnTo>
                  <a:pt x="2381" y="40482"/>
                </a:lnTo>
                <a:lnTo>
                  <a:pt x="0" y="19050"/>
                </a:lnTo>
                <a:lnTo>
                  <a:pt x="2381" y="7144"/>
                </a:lnTo>
                <a:lnTo>
                  <a:pt x="19050" y="0"/>
                </a:lnTo>
                <a:lnTo>
                  <a:pt x="45244" y="4763"/>
                </a:lnTo>
                <a:lnTo>
                  <a:pt x="69056" y="30957"/>
                </a:lnTo>
                <a:lnTo>
                  <a:pt x="154781" y="145257"/>
                </a:lnTo>
                <a:lnTo>
                  <a:pt x="230981" y="245269"/>
                </a:lnTo>
                <a:lnTo>
                  <a:pt x="316706" y="340519"/>
                </a:lnTo>
                <a:lnTo>
                  <a:pt x="395287" y="419100"/>
                </a:lnTo>
                <a:lnTo>
                  <a:pt x="504825" y="519113"/>
                </a:lnTo>
                <a:lnTo>
                  <a:pt x="602456" y="597694"/>
                </a:lnTo>
                <a:lnTo>
                  <a:pt x="690562" y="664369"/>
                </a:lnTo>
                <a:lnTo>
                  <a:pt x="766762" y="716757"/>
                </a:lnTo>
                <a:lnTo>
                  <a:pt x="831056" y="759619"/>
                </a:lnTo>
                <a:lnTo>
                  <a:pt x="966787" y="835819"/>
                </a:lnTo>
                <a:lnTo>
                  <a:pt x="1100137" y="907257"/>
                </a:lnTo>
                <a:lnTo>
                  <a:pt x="1226344" y="962025"/>
                </a:lnTo>
                <a:lnTo>
                  <a:pt x="1333500" y="1002507"/>
                </a:lnTo>
                <a:lnTo>
                  <a:pt x="1476375" y="1038225"/>
                </a:lnTo>
                <a:lnTo>
                  <a:pt x="1647825" y="1064419"/>
                </a:lnTo>
                <a:lnTo>
                  <a:pt x="1809750" y="1078707"/>
                </a:lnTo>
                <a:lnTo>
                  <a:pt x="1928812" y="1085850"/>
                </a:lnTo>
                <a:lnTo>
                  <a:pt x="2007394" y="1083469"/>
                </a:lnTo>
                <a:lnTo>
                  <a:pt x="2031206" y="1078707"/>
                </a:lnTo>
                <a:lnTo>
                  <a:pt x="2057400" y="1062038"/>
                </a:lnTo>
                <a:lnTo>
                  <a:pt x="2095500" y="1026319"/>
                </a:lnTo>
                <a:lnTo>
                  <a:pt x="2150269" y="959644"/>
                </a:lnTo>
                <a:lnTo>
                  <a:pt x="2202656" y="1173957"/>
                </a:lnTo>
                <a:lnTo>
                  <a:pt x="2114550" y="1295400"/>
                </a:lnTo>
                <a:lnTo>
                  <a:pt x="2066925" y="1376363"/>
                </a:lnTo>
                <a:lnTo>
                  <a:pt x="2031206" y="1435894"/>
                </a:lnTo>
                <a:lnTo>
                  <a:pt x="2016919" y="1443038"/>
                </a:lnTo>
                <a:lnTo>
                  <a:pt x="1990725" y="1433513"/>
                </a:lnTo>
                <a:lnTo>
                  <a:pt x="1962150" y="1416844"/>
                </a:lnTo>
                <a:lnTo>
                  <a:pt x="1931194" y="1388269"/>
                </a:lnTo>
                <a:lnTo>
                  <a:pt x="1890712" y="1352550"/>
                </a:lnTo>
                <a:lnTo>
                  <a:pt x="1862137" y="1343025"/>
                </a:lnTo>
                <a:lnTo>
                  <a:pt x="1654969" y="1307307"/>
                </a:lnTo>
                <a:lnTo>
                  <a:pt x="1516856" y="1285875"/>
                </a:lnTo>
                <a:lnTo>
                  <a:pt x="1338262" y="1266825"/>
                </a:lnTo>
                <a:lnTo>
                  <a:pt x="1190625" y="1200150"/>
                </a:lnTo>
                <a:lnTo>
                  <a:pt x="957262" y="1085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C859328-1808-C742-8340-115B18021FB7}"/>
              </a:ext>
            </a:extLst>
          </p:cNvPr>
          <p:cNvSpPr/>
          <p:nvPr/>
        </p:nvSpPr>
        <p:spPr>
          <a:xfrm>
            <a:off x="5543550" y="4229100"/>
            <a:ext cx="1643063" cy="1389063"/>
          </a:xfrm>
          <a:custGeom>
            <a:avLst/>
            <a:gdLst>
              <a:gd name="connsiteX0" fmla="*/ 552450 w 1643063"/>
              <a:gd name="connsiteY0" fmla="*/ 895350 h 1388269"/>
              <a:gd name="connsiteX1" fmla="*/ 338138 w 1643063"/>
              <a:gd name="connsiteY1" fmla="*/ 581025 h 1388269"/>
              <a:gd name="connsiteX2" fmla="*/ 140494 w 1643063"/>
              <a:gd name="connsiteY2" fmla="*/ 290513 h 1388269"/>
              <a:gd name="connsiteX3" fmla="*/ 0 w 1643063"/>
              <a:gd name="connsiteY3" fmla="*/ 80963 h 1388269"/>
              <a:gd name="connsiteX4" fmla="*/ 47625 w 1643063"/>
              <a:gd name="connsiteY4" fmla="*/ 0 h 1388269"/>
              <a:gd name="connsiteX5" fmla="*/ 323850 w 1643063"/>
              <a:gd name="connsiteY5" fmla="*/ 330994 h 1388269"/>
              <a:gd name="connsiteX6" fmla="*/ 433388 w 1643063"/>
              <a:gd name="connsiteY6" fmla="*/ 447675 h 1388269"/>
              <a:gd name="connsiteX7" fmla="*/ 552450 w 1643063"/>
              <a:gd name="connsiteY7" fmla="*/ 573881 h 1388269"/>
              <a:gd name="connsiteX8" fmla="*/ 707231 w 1643063"/>
              <a:gd name="connsiteY8" fmla="*/ 723900 h 1388269"/>
              <a:gd name="connsiteX9" fmla="*/ 847725 w 1643063"/>
              <a:gd name="connsiteY9" fmla="*/ 840581 h 1388269"/>
              <a:gd name="connsiteX10" fmla="*/ 959644 w 1643063"/>
              <a:gd name="connsiteY10" fmla="*/ 923925 h 1388269"/>
              <a:gd name="connsiteX11" fmla="*/ 1085850 w 1643063"/>
              <a:gd name="connsiteY11" fmla="*/ 1000125 h 1388269"/>
              <a:gd name="connsiteX12" fmla="*/ 1300163 w 1643063"/>
              <a:gd name="connsiteY12" fmla="*/ 1128713 h 1388269"/>
              <a:gd name="connsiteX13" fmla="*/ 1440656 w 1643063"/>
              <a:gd name="connsiteY13" fmla="*/ 1204913 h 1388269"/>
              <a:gd name="connsiteX14" fmla="*/ 1571625 w 1643063"/>
              <a:gd name="connsiteY14" fmla="*/ 1273969 h 1388269"/>
              <a:gd name="connsiteX15" fmla="*/ 1609725 w 1643063"/>
              <a:gd name="connsiteY15" fmla="*/ 1297781 h 1388269"/>
              <a:gd name="connsiteX16" fmla="*/ 1624013 w 1643063"/>
              <a:gd name="connsiteY16" fmla="*/ 1309688 h 1388269"/>
              <a:gd name="connsiteX17" fmla="*/ 1640681 w 1643063"/>
              <a:gd name="connsiteY17" fmla="*/ 1333500 h 1388269"/>
              <a:gd name="connsiteX18" fmla="*/ 1643063 w 1643063"/>
              <a:gd name="connsiteY18" fmla="*/ 1352550 h 1388269"/>
              <a:gd name="connsiteX19" fmla="*/ 1633538 w 1643063"/>
              <a:gd name="connsiteY19" fmla="*/ 1369219 h 1388269"/>
              <a:gd name="connsiteX20" fmla="*/ 1619250 w 1643063"/>
              <a:gd name="connsiteY20" fmla="*/ 1378744 h 1388269"/>
              <a:gd name="connsiteX21" fmla="*/ 1569244 w 1643063"/>
              <a:gd name="connsiteY21" fmla="*/ 1388269 h 1388269"/>
              <a:gd name="connsiteX22" fmla="*/ 1450181 w 1643063"/>
              <a:gd name="connsiteY22" fmla="*/ 1385888 h 1388269"/>
              <a:gd name="connsiteX23" fmla="*/ 1281113 w 1643063"/>
              <a:gd name="connsiteY23" fmla="*/ 1381125 h 1388269"/>
              <a:gd name="connsiteX24" fmla="*/ 1114425 w 1643063"/>
              <a:gd name="connsiteY24" fmla="*/ 1369219 h 1388269"/>
              <a:gd name="connsiteX25" fmla="*/ 1002506 w 1643063"/>
              <a:gd name="connsiteY25" fmla="*/ 1354931 h 1388269"/>
              <a:gd name="connsiteX26" fmla="*/ 923925 w 1643063"/>
              <a:gd name="connsiteY26" fmla="*/ 1340644 h 1388269"/>
              <a:gd name="connsiteX27" fmla="*/ 904875 w 1643063"/>
              <a:gd name="connsiteY27" fmla="*/ 1333500 h 1388269"/>
              <a:gd name="connsiteX28" fmla="*/ 864394 w 1643063"/>
              <a:gd name="connsiteY28" fmla="*/ 1307306 h 1388269"/>
              <a:gd name="connsiteX29" fmla="*/ 833438 w 1643063"/>
              <a:gd name="connsiteY29" fmla="*/ 1283494 h 1388269"/>
              <a:gd name="connsiteX30" fmla="*/ 795338 w 1643063"/>
              <a:gd name="connsiteY30" fmla="*/ 1245394 h 1388269"/>
              <a:gd name="connsiteX31" fmla="*/ 747713 w 1643063"/>
              <a:gd name="connsiteY31" fmla="*/ 1188244 h 1388269"/>
              <a:gd name="connsiteX32" fmla="*/ 688181 w 1643063"/>
              <a:gd name="connsiteY32" fmla="*/ 1095375 h 1388269"/>
              <a:gd name="connsiteX33" fmla="*/ 552450 w 1643063"/>
              <a:gd name="connsiteY33" fmla="*/ 895350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43063" h="1388269">
                <a:moveTo>
                  <a:pt x="552450" y="895350"/>
                </a:moveTo>
                <a:lnTo>
                  <a:pt x="338138" y="581025"/>
                </a:lnTo>
                <a:lnTo>
                  <a:pt x="140494" y="290513"/>
                </a:lnTo>
                <a:lnTo>
                  <a:pt x="0" y="80963"/>
                </a:lnTo>
                <a:lnTo>
                  <a:pt x="47625" y="0"/>
                </a:lnTo>
                <a:lnTo>
                  <a:pt x="323850" y="330994"/>
                </a:lnTo>
                <a:lnTo>
                  <a:pt x="433388" y="447675"/>
                </a:lnTo>
                <a:lnTo>
                  <a:pt x="552450" y="573881"/>
                </a:lnTo>
                <a:lnTo>
                  <a:pt x="707231" y="723900"/>
                </a:lnTo>
                <a:lnTo>
                  <a:pt x="847725" y="840581"/>
                </a:lnTo>
                <a:lnTo>
                  <a:pt x="959644" y="923925"/>
                </a:lnTo>
                <a:lnTo>
                  <a:pt x="1085850" y="1000125"/>
                </a:lnTo>
                <a:lnTo>
                  <a:pt x="1300163" y="1128713"/>
                </a:lnTo>
                <a:lnTo>
                  <a:pt x="1440656" y="1204913"/>
                </a:lnTo>
                <a:lnTo>
                  <a:pt x="1571625" y="1273969"/>
                </a:lnTo>
                <a:lnTo>
                  <a:pt x="1609725" y="1297781"/>
                </a:lnTo>
                <a:lnTo>
                  <a:pt x="1624013" y="1309688"/>
                </a:lnTo>
                <a:lnTo>
                  <a:pt x="1640681" y="1333500"/>
                </a:lnTo>
                <a:lnTo>
                  <a:pt x="1643063" y="1352550"/>
                </a:lnTo>
                <a:lnTo>
                  <a:pt x="1633538" y="1369219"/>
                </a:lnTo>
                <a:lnTo>
                  <a:pt x="1619250" y="1378744"/>
                </a:lnTo>
                <a:lnTo>
                  <a:pt x="1569244" y="1388269"/>
                </a:lnTo>
                <a:lnTo>
                  <a:pt x="1450181" y="1385888"/>
                </a:lnTo>
                <a:lnTo>
                  <a:pt x="1281113" y="1381125"/>
                </a:lnTo>
                <a:lnTo>
                  <a:pt x="1114425" y="1369219"/>
                </a:lnTo>
                <a:lnTo>
                  <a:pt x="1002506" y="1354931"/>
                </a:lnTo>
                <a:lnTo>
                  <a:pt x="923925" y="1340644"/>
                </a:lnTo>
                <a:lnTo>
                  <a:pt x="904875" y="1333500"/>
                </a:lnTo>
                <a:lnTo>
                  <a:pt x="864394" y="1307306"/>
                </a:lnTo>
                <a:lnTo>
                  <a:pt x="833438" y="1283494"/>
                </a:lnTo>
                <a:lnTo>
                  <a:pt x="795338" y="1245394"/>
                </a:lnTo>
                <a:lnTo>
                  <a:pt x="747713" y="1188244"/>
                </a:lnTo>
                <a:lnTo>
                  <a:pt x="688181" y="1095375"/>
                </a:lnTo>
                <a:lnTo>
                  <a:pt x="552450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878456-D56F-46EC-8DBE-ADFB0A670051}"/>
              </a:ext>
            </a:extLst>
          </p:cNvPr>
          <p:cNvGrpSpPr/>
          <p:nvPr/>
        </p:nvGrpSpPr>
        <p:grpSpPr>
          <a:xfrm>
            <a:off x="2473325" y="1763813"/>
            <a:ext cx="4713288" cy="3968750"/>
            <a:chOff x="2625725" y="1906588"/>
            <a:chExt cx="4713288" cy="3968750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5BD43406-50C7-4A12-B70C-5CA5653A184A}"/>
                </a:ext>
              </a:extLst>
            </p:cNvPr>
            <p:cNvSpPr/>
            <p:nvPr/>
          </p:nvSpPr>
          <p:spPr>
            <a:xfrm>
              <a:off x="4729163" y="19065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D7D290CF-DFAA-4944-821A-2053CBF284A4}"/>
                </a:ext>
              </a:extLst>
            </p:cNvPr>
            <p:cNvSpPr/>
            <p:nvPr/>
          </p:nvSpPr>
          <p:spPr>
            <a:xfrm rot="16200000">
              <a:off x="2139157" y="24566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A028B20F-0E2E-4F75-8CAF-C93F44DDA420}"/>
                </a:ext>
              </a:extLst>
            </p:cNvPr>
            <p:cNvSpPr/>
            <p:nvPr/>
          </p:nvSpPr>
          <p:spPr>
            <a:xfrm rot="16200000">
              <a:off x="2551906" y="39933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3E11601-0533-4BA3-BD3B-1661DB63CF28}"/>
                </a:ext>
              </a:extLst>
            </p:cNvPr>
            <p:cNvSpPr/>
            <p:nvPr/>
          </p:nvSpPr>
          <p:spPr>
            <a:xfrm rot="16200000">
              <a:off x="2106613" y="43989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5A25C01-195F-46FB-A46C-B5EA372D07B8}"/>
                </a:ext>
              </a:extLst>
            </p:cNvPr>
            <p:cNvSpPr/>
            <p:nvPr/>
          </p:nvSpPr>
          <p:spPr>
            <a:xfrm>
              <a:off x="4367213" y="26209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6E8F387B-5257-4EFB-85AB-192094D1BF00}"/>
                </a:ext>
              </a:extLst>
            </p:cNvPr>
            <p:cNvSpPr/>
            <p:nvPr/>
          </p:nvSpPr>
          <p:spPr>
            <a:xfrm>
              <a:off x="4362450" y="29987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773E906-49AA-4BED-B55B-2D61AD443C5C}"/>
                </a:ext>
              </a:extLst>
            </p:cNvPr>
            <p:cNvSpPr/>
            <p:nvPr/>
          </p:nvSpPr>
          <p:spPr>
            <a:xfrm>
              <a:off x="5033963" y="33131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A52C10F0-9CD9-42D6-ACBC-0EBD8F489AC1}"/>
                </a:ext>
              </a:extLst>
            </p:cNvPr>
            <p:cNvSpPr/>
            <p:nvPr/>
          </p:nvSpPr>
          <p:spPr>
            <a:xfrm>
              <a:off x="4470400" y="41148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1829AC6A-5ECA-4C80-A4EA-6F018AF157EA}"/>
                </a:ext>
              </a:extLst>
            </p:cNvPr>
            <p:cNvSpPr/>
            <p:nvPr/>
          </p:nvSpPr>
          <p:spPr>
            <a:xfrm rot="16200000">
              <a:off x="4126707" y="40044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19077479-6608-4A28-BB07-871E1AAD03EF}"/>
                </a:ext>
              </a:extLst>
            </p:cNvPr>
            <p:cNvSpPr/>
            <p:nvPr/>
          </p:nvSpPr>
          <p:spPr>
            <a:xfrm>
              <a:off x="5695950" y="43815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93AD0A4-F1A8-41B6-B12E-B891C9306024}"/>
              </a:ext>
            </a:extLst>
          </p:cNvPr>
          <p:cNvGrpSpPr/>
          <p:nvPr/>
        </p:nvGrpSpPr>
        <p:grpSpPr>
          <a:xfrm>
            <a:off x="2473325" y="1754188"/>
            <a:ext cx="4713288" cy="3968750"/>
            <a:chOff x="2473325" y="1754188"/>
            <a:chExt cx="4713288" cy="396875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DEA37643-F892-4AE5-942E-78E27000DBB2}"/>
                </a:ext>
              </a:extLst>
            </p:cNvPr>
            <p:cNvSpPr/>
            <p:nvPr/>
          </p:nvSpPr>
          <p:spPr>
            <a:xfrm>
              <a:off x="4576763" y="17541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70BE71F9-B575-4421-9EFC-A55F3235C844}"/>
                </a:ext>
              </a:extLst>
            </p:cNvPr>
            <p:cNvSpPr/>
            <p:nvPr/>
          </p:nvSpPr>
          <p:spPr>
            <a:xfrm rot="16200000">
              <a:off x="1986757" y="23042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BF1BC580-4011-4495-9EE4-B8DDC0451626}"/>
                </a:ext>
              </a:extLst>
            </p:cNvPr>
            <p:cNvSpPr/>
            <p:nvPr/>
          </p:nvSpPr>
          <p:spPr>
            <a:xfrm rot="16200000">
              <a:off x="2399506" y="38409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514C9C0F-EE40-48BA-94BD-E285D7466E76}"/>
                </a:ext>
              </a:extLst>
            </p:cNvPr>
            <p:cNvSpPr/>
            <p:nvPr/>
          </p:nvSpPr>
          <p:spPr>
            <a:xfrm rot="16200000">
              <a:off x="1954213" y="42465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F570EDDE-54E6-48C8-8E66-59A316DFD004}"/>
                </a:ext>
              </a:extLst>
            </p:cNvPr>
            <p:cNvSpPr/>
            <p:nvPr/>
          </p:nvSpPr>
          <p:spPr>
            <a:xfrm>
              <a:off x="4214813" y="24685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3F3CCC4A-463D-4C6D-B559-979A1DF1615E}"/>
                </a:ext>
              </a:extLst>
            </p:cNvPr>
            <p:cNvSpPr/>
            <p:nvPr/>
          </p:nvSpPr>
          <p:spPr>
            <a:xfrm>
              <a:off x="4210050" y="28463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C7FF05C2-265F-49CC-8452-D4D05FB257CC}"/>
                </a:ext>
              </a:extLst>
            </p:cNvPr>
            <p:cNvSpPr/>
            <p:nvPr/>
          </p:nvSpPr>
          <p:spPr>
            <a:xfrm>
              <a:off x="4881563" y="31607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14BEDCB5-EBC5-46BC-BABF-8CEF9226A8AD}"/>
                </a:ext>
              </a:extLst>
            </p:cNvPr>
            <p:cNvSpPr/>
            <p:nvPr/>
          </p:nvSpPr>
          <p:spPr>
            <a:xfrm>
              <a:off x="4318000" y="39624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374DE091-ED45-4559-9F06-0BF578907797}"/>
                </a:ext>
              </a:extLst>
            </p:cNvPr>
            <p:cNvSpPr/>
            <p:nvPr/>
          </p:nvSpPr>
          <p:spPr>
            <a:xfrm rot="16200000">
              <a:off x="3974307" y="38520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EDE659BB-7FC2-413A-82A4-61088AC497D3}"/>
                </a:ext>
              </a:extLst>
            </p:cNvPr>
            <p:cNvSpPr/>
            <p:nvPr/>
          </p:nvSpPr>
          <p:spPr>
            <a:xfrm>
              <a:off x="5543550" y="42291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3420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60F35B0-9B16-4EC5-8DB2-C80E898B92DF}"/>
              </a:ext>
            </a:extLst>
          </p:cNvPr>
          <p:cNvGrpSpPr/>
          <p:nvPr/>
        </p:nvGrpSpPr>
        <p:grpSpPr>
          <a:xfrm>
            <a:off x="2473325" y="1754188"/>
            <a:ext cx="4713288" cy="3968750"/>
            <a:chOff x="2473325" y="1754188"/>
            <a:chExt cx="4713288" cy="39687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E593D62-C199-CC4A-95D0-9BDA56E7A6EA}"/>
                </a:ext>
              </a:extLst>
            </p:cNvPr>
            <p:cNvSpPr/>
            <p:nvPr/>
          </p:nvSpPr>
          <p:spPr>
            <a:xfrm>
              <a:off x="4576763" y="17541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87BBAD9-7E56-1F4D-A0DD-6BDACE2AB84A}"/>
                </a:ext>
              </a:extLst>
            </p:cNvPr>
            <p:cNvSpPr/>
            <p:nvPr/>
          </p:nvSpPr>
          <p:spPr>
            <a:xfrm rot="16200000">
              <a:off x="1986757" y="23042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E8A3543-3F48-C84A-A969-DD55615DCBC2}"/>
                </a:ext>
              </a:extLst>
            </p:cNvPr>
            <p:cNvSpPr/>
            <p:nvPr/>
          </p:nvSpPr>
          <p:spPr>
            <a:xfrm rot="16200000">
              <a:off x="2399506" y="38409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3EB3FE2-5ACF-DD45-AF2D-1C77E9126D5E}"/>
                </a:ext>
              </a:extLst>
            </p:cNvPr>
            <p:cNvSpPr/>
            <p:nvPr/>
          </p:nvSpPr>
          <p:spPr>
            <a:xfrm rot="16200000">
              <a:off x="1954213" y="42465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7212795-A28A-034F-823C-D5ACCAEE814B}"/>
                </a:ext>
              </a:extLst>
            </p:cNvPr>
            <p:cNvSpPr/>
            <p:nvPr/>
          </p:nvSpPr>
          <p:spPr>
            <a:xfrm>
              <a:off x="4214813" y="24685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9F31C97-6CAA-1A44-83EF-BB0FA40D5A64}"/>
                </a:ext>
              </a:extLst>
            </p:cNvPr>
            <p:cNvSpPr/>
            <p:nvPr/>
          </p:nvSpPr>
          <p:spPr>
            <a:xfrm>
              <a:off x="4210050" y="28463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82DF38-7C44-934B-AC5E-7D805FCE43A9}"/>
                </a:ext>
              </a:extLst>
            </p:cNvPr>
            <p:cNvSpPr/>
            <p:nvPr/>
          </p:nvSpPr>
          <p:spPr>
            <a:xfrm>
              <a:off x="4881563" y="31607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4B4A065-5568-7741-AFD7-84D6A190D0C3}"/>
                </a:ext>
              </a:extLst>
            </p:cNvPr>
            <p:cNvSpPr/>
            <p:nvPr/>
          </p:nvSpPr>
          <p:spPr>
            <a:xfrm>
              <a:off x="4318000" y="39624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111393E-73EA-C44D-AB24-57626CF0B452}"/>
                </a:ext>
              </a:extLst>
            </p:cNvPr>
            <p:cNvSpPr/>
            <p:nvPr/>
          </p:nvSpPr>
          <p:spPr>
            <a:xfrm rot="16200000">
              <a:off x="3974307" y="38520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1BC9DA5-85E4-7E47-9CDC-7419D07E0965}"/>
                </a:ext>
              </a:extLst>
            </p:cNvPr>
            <p:cNvSpPr/>
            <p:nvPr/>
          </p:nvSpPr>
          <p:spPr>
            <a:xfrm>
              <a:off x="5543550" y="42291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137488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603647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「言葉のタイムカプセル」を残そう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あたらしい漢字：害</a:t>
            </a:r>
          </a:p>
        </p:txBody>
      </p:sp>
    </p:spTree>
    <p:extLst>
      <p:ext uri="{BB962C8B-B14F-4D97-AF65-F5344CB8AC3E}">
        <p14:creationId xmlns:p14="http://schemas.microsoft.com/office/powerpoint/2010/main" val="161357298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BF93EDB-1DCC-CA47-8218-14D623A5D936}"/>
              </a:ext>
            </a:extLst>
          </p:cNvPr>
          <p:cNvSpPr/>
          <p:nvPr/>
        </p:nvSpPr>
        <p:spPr>
          <a:xfrm>
            <a:off x="4505325" y="1373188"/>
            <a:ext cx="639763" cy="831850"/>
          </a:xfrm>
          <a:custGeom>
            <a:avLst/>
            <a:gdLst>
              <a:gd name="connsiteX0" fmla="*/ 269081 w 640556"/>
              <a:gd name="connsiteY0" fmla="*/ 521494 h 831057"/>
              <a:gd name="connsiteX1" fmla="*/ 259556 w 640556"/>
              <a:gd name="connsiteY1" fmla="*/ 345282 h 831057"/>
              <a:gd name="connsiteX2" fmla="*/ 254794 w 640556"/>
              <a:gd name="connsiteY2" fmla="*/ 290513 h 831057"/>
              <a:gd name="connsiteX3" fmla="*/ 242888 w 640556"/>
              <a:gd name="connsiteY3" fmla="*/ 245269 h 831057"/>
              <a:gd name="connsiteX4" fmla="*/ 230981 w 640556"/>
              <a:gd name="connsiteY4" fmla="*/ 223838 h 831057"/>
              <a:gd name="connsiteX5" fmla="*/ 204788 w 640556"/>
              <a:gd name="connsiteY5" fmla="*/ 190500 h 831057"/>
              <a:gd name="connsiteX6" fmla="*/ 183356 w 640556"/>
              <a:gd name="connsiteY6" fmla="*/ 171450 h 831057"/>
              <a:gd name="connsiteX7" fmla="*/ 166688 w 640556"/>
              <a:gd name="connsiteY7" fmla="*/ 157163 h 831057"/>
              <a:gd name="connsiteX8" fmla="*/ 138113 w 640556"/>
              <a:gd name="connsiteY8" fmla="*/ 140494 h 831057"/>
              <a:gd name="connsiteX9" fmla="*/ 90488 w 640556"/>
              <a:gd name="connsiteY9" fmla="*/ 116682 h 831057"/>
              <a:gd name="connsiteX10" fmla="*/ 40481 w 640556"/>
              <a:gd name="connsiteY10" fmla="*/ 97632 h 831057"/>
              <a:gd name="connsiteX11" fmla="*/ 26194 w 640556"/>
              <a:gd name="connsiteY11" fmla="*/ 88107 h 831057"/>
              <a:gd name="connsiteX12" fmla="*/ 9525 w 640556"/>
              <a:gd name="connsiteY12" fmla="*/ 66675 h 831057"/>
              <a:gd name="connsiteX13" fmla="*/ 0 w 640556"/>
              <a:gd name="connsiteY13" fmla="*/ 42863 h 831057"/>
              <a:gd name="connsiteX14" fmla="*/ 2381 w 640556"/>
              <a:gd name="connsiteY14" fmla="*/ 26194 h 831057"/>
              <a:gd name="connsiteX15" fmla="*/ 9525 w 640556"/>
              <a:gd name="connsiteY15" fmla="*/ 14288 h 831057"/>
              <a:gd name="connsiteX16" fmla="*/ 26194 w 640556"/>
              <a:gd name="connsiteY16" fmla="*/ 4763 h 831057"/>
              <a:gd name="connsiteX17" fmla="*/ 57150 w 640556"/>
              <a:gd name="connsiteY17" fmla="*/ 0 h 831057"/>
              <a:gd name="connsiteX18" fmla="*/ 133350 w 640556"/>
              <a:gd name="connsiteY18" fmla="*/ 0 h 831057"/>
              <a:gd name="connsiteX19" fmla="*/ 197644 w 640556"/>
              <a:gd name="connsiteY19" fmla="*/ 4763 h 831057"/>
              <a:gd name="connsiteX20" fmla="*/ 285750 w 640556"/>
              <a:gd name="connsiteY20" fmla="*/ 19050 h 831057"/>
              <a:gd name="connsiteX21" fmla="*/ 359569 w 640556"/>
              <a:gd name="connsiteY21" fmla="*/ 35719 h 831057"/>
              <a:gd name="connsiteX22" fmla="*/ 423863 w 640556"/>
              <a:gd name="connsiteY22" fmla="*/ 52388 h 831057"/>
              <a:gd name="connsiteX23" fmla="*/ 478631 w 640556"/>
              <a:gd name="connsiteY23" fmla="*/ 69057 h 831057"/>
              <a:gd name="connsiteX24" fmla="*/ 526256 w 640556"/>
              <a:gd name="connsiteY24" fmla="*/ 92869 h 831057"/>
              <a:gd name="connsiteX25" fmla="*/ 573881 w 640556"/>
              <a:gd name="connsiteY25" fmla="*/ 121444 h 831057"/>
              <a:gd name="connsiteX26" fmla="*/ 597694 w 640556"/>
              <a:gd name="connsiteY26" fmla="*/ 140494 h 831057"/>
              <a:gd name="connsiteX27" fmla="*/ 623888 w 640556"/>
              <a:gd name="connsiteY27" fmla="*/ 173832 h 831057"/>
              <a:gd name="connsiteX28" fmla="*/ 635794 w 640556"/>
              <a:gd name="connsiteY28" fmla="*/ 197644 h 831057"/>
              <a:gd name="connsiteX29" fmla="*/ 640556 w 640556"/>
              <a:gd name="connsiteY29" fmla="*/ 235744 h 831057"/>
              <a:gd name="connsiteX30" fmla="*/ 638175 w 640556"/>
              <a:gd name="connsiteY30" fmla="*/ 269082 h 831057"/>
              <a:gd name="connsiteX31" fmla="*/ 621506 w 640556"/>
              <a:gd name="connsiteY31" fmla="*/ 304800 h 831057"/>
              <a:gd name="connsiteX32" fmla="*/ 597694 w 640556"/>
              <a:gd name="connsiteY32" fmla="*/ 333375 h 831057"/>
              <a:gd name="connsiteX33" fmla="*/ 573881 w 640556"/>
              <a:gd name="connsiteY33" fmla="*/ 361950 h 831057"/>
              <a:gd name="connsiteX34" fmla="*/ 559594 w 640556"/>
              <a:gd name="connsiteY34" fmla="*/ 397669 h 831057"/>
              <a:gd name="connsiteX35" fmla="*/ 552450 w 640556"/>
              <a:gd name="connsiteY35" fmla="*/ 457200 h 831057"/>
              <a:gd name="connsiteX36" fmla="*/ 550069 w 640556"/>
              <a:gd name="connsiteY36" fmla="*/ 552450 h 831057"/>
              <a:gd name="connsiteX37" fmla="*/ 545306 w 640556"/>
              <a:gd name="connsiteY37" fmla="*/ 616744 h 831057"/>
              <a:gd name="connsiteX38" fmla="*/ 526256 w 640556"/>
              <a:gd name="connsiteY38" fmla="*/ 790575 h 831057"/>
              <a:gd name="connsiteX39" fmla="*/ 288131 w 640556"/>
              <a:gd name="connsiteY39" fmla="*/ 831057 h 831057"/>
              <a:gd name="connsiteX40" fmla="*/ 269081 w 640556"/>
              <a:gd name="connsiteY40" fmla="*/ 521494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0556" h="831057">
                <a:moveTo>
                  <a:pt x="269081" y="521494"/>
                </a:moveTo>
                <a:lnTo>
                  <a:pt x="259556" y="345282"/>
                </a:lnTo>
                <a:lnTo>
                  <a:pt x="254794" y="290513"/>
                </a:lnTo>
                <a:lnTo>
                  <a:pt x="242888" y="245269"/>
                </a:lnTo>
                <a:lnTo>
                  <a:pt x="230981" y="223838"/>
                </a:lnTo>
                <a:lnTo>
                  <a:pt x="204788" y="190500"/>
                </a:lnTo>
                <a:lnTo>
                  <a:pt x="183356" y="171450"/>
                </a:lnTo>
                <a:lnTo>
                  <a:pt x="166688" y="157163"/>
                </a:lnTo>
                <a:lnTo>
                  <a:pt x="138113" y="140494"/>
                </a:lnTo>
                <a:lnTo>
                  <a:pt x="90488" y="116682"/>
                </a:lnTo>
                <a:lnTo>
                  <a:pt x="40481" y="97632"/>
                </a:lnTo>
                <a:lnTo>
                  <a:pt x="26194" y="88107"/>
                </a:lnTo>
                <a:lnTo>
                  <a:pt x="9525" y="66675"/>
                </a:lnTo>
                <a:lnTo>
                  <a:pt x="0" y="42863"/>
                </a:lnTo>
                <a:lnTo>
                  <a:pt x="2381" y="26194"/>
                </a:lnTo>
                <a:lnTo>
                  <a:pt x="9525" y="14288"/>
                </a:lnTo>
                <a:lnTo>
                  <a:pt x="26194" y="4763"/>
                </a:lnTo>
                <a:lnTo>
                  <a:pt x="57150" y="0"/>
                </a:lnTo>
                <a:lnTo>
                  <a:pt x="133350" y="0"/>
                </a:lnTo>
                <a:lnTo>
                  <a:pt x="197644" y="4763"/>
                </a:lnTo>
                <a:lnTo>
                  <a:pt x="285750" y="19050"/>
                </a:lnTo>
                <a:lnTo>
                  <a:pt x="359569" y="35719"/>
                </a:lnTo>
                <a:lnTo>
                  <a:pt x="423863" y="52388"/>
                </a:lnTo>
                <a:lnTo>
                  <a:pt x="478631" y="69057"/>
                </a:lnTo>
                <a:lnTo>
                  <a:pt x="526256" y="92869"/>
                </a:lnTo>
                <a:lnTo>
                  <a:pt x="573881" y="121444"/>
                </a:lnTo>
                <a:lnTo>
                  <a:pt x="597694" y="140494"/>
                </a:lnTo>
                <a:lnTo>
                  <a:pt x="623888" y="173832"/>
                </a:lnTo>
                <a:lnTo>
                  <a:pt x="635794" y="197644"/>
                </a:lnTo>
                <a:lnTo>
                  <a:pt x="640556" y="235744"/>
                </a:lnTo>
                <a:lnTo>
                  <a:pt x="638175" y="269082"/>
                </a:lnTo>
                <a:lnTo>
                  <a:pt x="621506" y="304800"/>
                </a:lnTo>
                <a:lnTo>
                  <a:pt x="597694" y="333375"/>
                </a:lnTo>
                <a:lnTo>
                  <a:pt x="573881" y="361950"/>
                </a:lnTo>
                <a:lnTo>
                  <a:pt x="559594" y="397669"/>
                </a:lnTo>
                <a:cubicBezTo>
                  <a:pt x="552245" y="454012"/>
                  <a:pt x="552450" y="434027"/>
                  <a:pt x="552450" y="457200"/>
                </a:cubicBezTo>
                <a:cubicBezTo>
                  <a:pt x="551636" y="488949"/>
                  <a:pt x="550069" y="520690"/>
                  <a:pt x="550069" y="552450"/>
                </a:cubicBezTo>
                <a:lnTo>
                  <a:pt x="545306" y="616744"/>
                </a:lnTo>
                <a:lnTo>
                  <a:pt x="526256" y="790575"/>
                </a:lnTo>
                <a:lnTo>
                  <a:pt x="288131" y="831057"/>
                </a:lnTo>
                <a:lnTo>
                  <a:pt x="269081" y="5214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EC1925-DA16-484F-99FE-5CDAE9D5D6A1}"/>
              </a:ext>
            </a:extLst>
          </p:cNvPr>
          <p:cNvSpPr/>
          <p:nvPr/>
        </p:nvSpPr>
        <p:spPr>
          <a:xfrm>
            <a:off x="2824163" y="1957388"/>
            <a:ext cx="514350" cy="1162050"/>
          </a:xfrm>
          <a:custGeom>
            <a:avLst/>
            <a:gdLst>
              <a:gd name="connsiteX0" fmla="*/ 411956 w 514350"/>
              <a:gd name="connsiteY0" fmla="*/ 766762 h 1162050"/>
              <a:gd name="connsiteX1" fmla="*/ 345281 w 514350"/>
              <a:gd name="connsiteY1" fmla="*/ 952500 h 1162050"/>
              <a:gd name="connsiteX2" fmla="*/ 307181 w 514350"/>
              <a:gd name="connsiteY2" fmla="*/ 1057275 h 1162050"/>
              <a:gd name="connsiteX3" fmla="*/ 276225 w 514350"/>
              <a:gd name="connsiteY3" fmla="*/ 1100137 h 1162050"/>
              <a:gd name="connsiteX4" fmla="*/ 240506 w 514350"/>
              <a:gd name="connsiteY4" fmla="*/ 1131093 h 1162050"/>
              <a:gd name="connsiteX5" fmla="*/ 197643 w 514350"/>
              <a:gd name="connsiteY5" fmla="*/ 1152525 h 1162050"/>
              <a:gd name="connsiteX6" fmla="*/ 169068 w 514350"/>
              <a:gd name="connsiteY6" fmla="*/ 1159668 h 1162050"/>
              <a:gd name="connsiteX7" fmla="*/ 140493 w 514350"/>
              <a:gd name="connsiteY7" fmla="*/ 1162050 h 1162050"/>
              <a:gd name="connsiteX8" fmla="*/ 104775 w 514350"/>
              <a:gd name="connsiteY8" fmla="*/ 1157287 h 1162050"/>
              <a:gd name="connsiteX9" fmla="*/ 78581 w 514350"/>
              <a:gd name="connsiteY9" fmla="*/ 1145381 h 1162050"/>
              <a:gd name="connsiteX10" fmla="*/ 54768 w 514350"/>
              <a:gd name="connsiteY10" fmla="*/ 1126331 h 1162050"/>
              <a:gd name="connsiteX11" fmla="*/ 35718 w 514350"/>
              <a:gd name="connsiteY11" fmla="*/ 1095375 h 1162050"/>
              <a:gd name="connsiteX12" fmla="*/ 19050 w 514350"/>
              <a:gd name="connsiteY12" fmla="*/ 1040606 h 1162050"/>
              <a:gd name="connsiteX13" fmla="*/ 7143 w 514350"/>
              <a:gd name="connsiteY13" fmla="*/ 976312 h 1162050"/>
              <a:gd name="connsiteX14" fmla="*/ 0 w 514350"/>
              <a:gd name="connsiteY14" fmla="*/ 921543 h 1162050"/>
              <a:gd name="connsiteX15" fmla="*/ 0 w 514350"/>
              <a:gd name="connsiteY15" fmla="*/ 859631 h 1162050"/>
              <a:gd name="connsiteX16" fmla="*/ 14287 w 514350"/>
              <a:gd name="connsiteY16" fmla="*/ 823912 h 1162050"/>
              <a:gd name="connsiteX17" fmla="*/ 61912 w 514350"/>
              <a:gd name="connsiteY17" fmla="*/ 747712 h 1162050"/>
              <a:gd name="connsiteX18" fmla="*/ 135731 w 514350"/>
              <a:gd name="connsiteY18" fmla="*/ 647700 h 1162050"/>
              <a:gd name="connsiteX19" fmla="*/ 190500 w 514350"/>
              <a:gd name="connsiteY19" fmla="*/ 566737 h 1162050"/>
              <a:gd name="connsiteX20" fmla="*/ 230981 w 514350"/>
              <a:gd name="connsiteY20" fmla="*/ 495300 h 1162050"/>
              <a:gd name="connsiteX21" fmla="*/ 264318 w 514350"/>
              <a:gd name="connsiteY21" fmla="*/ 431006 h 1162050"/>
              <a:gd name="connsiteX22" fmla="*/ 283368 w 514350"/>
              <a:gd name="connsiteY22" fmla="*/ 359568 h 1162050"/>
              <a:gd name="connsiteX23" fmla="*/ 292893 w 514350"/>
              <a:gd name="connsiteY23" fmla="*/ 297656 h 1162050"/>
              <a:gd name="connsiteX24" fmla="*/ 285750 w 514350"/>
              <a:gd name="connsiteY24" fmla="*/ 188118 h 1162050"/>
              <a:gd name="connsiteX25" fmla="*/ 276225 w 514350"/>
              <a:gd name="connsiteY25" fmla="*/ 107156 h 1162050"/>
              <a:gd name="connsiteX26" fmla="*/ 269081 w 514350"/>
              <a:gd name="connsiteY26" fmla="*/ 66675 h 1162050"/>
              <a:gd name="connsiteX27" fmla="*/ 261937 w 514350"/>
              <a:gd name="connsiteY27" fmla="*/ 45243 h 1162050"/>
              <a:gd name="connsiteX28" fmla="*/ 254793 w 514350"/>
              <a:gd name="connsiteY28" fmla="*/ 21431 h 1162050"/>
              <a:gd name="connsiteX29" fmla="*/ 257175 w 514350"/>
              <a:gd name="connsiteY29" fmla="*/ 4762 h 1162050"/>
              <a:gd name="connsiteX30" fmla="*/ 269081 w 514350"/>
              <a:gd name="connsiteY30" fmla="*/ 0 h 1162050"/>
              <a:gd name="connsiteX31" fmla="*/ 295275 w 514350"/>
              <a:gd name="connsiteY31" fmla="*/ 7143 h 1162050"/>
              <a:gd name="connsiteX32" fmla="*/ 333375 w 514350"/>
              <a:gd name="connsiteY32" fmla="*/ 33337 h 1162050"/>
              <a:gd name="connsiteX33" fmla="*/ 364331 w 514350"/>
              <a:gd name="connsiteY33" fmla="*/ 66675 h 1162050"/>
              <a:gd name="connsiteX34" fmla="*/ 409575 w 514350"/>
              <a:gd name="connsiteY34" fmla="*/ 114300 h 1162050"/>
              <a:gd name="connsiteX35" fmla="*/ 452437 w 514350"/>
              <a:gd name="connsiteY35" fmla="*/ 166687 h 1162050"/>
              <a:gd name="connsiteX36" fmla="*/ 485775 w 514350"/>
              <a:gd name="connsiteY36" fmla="*/ 214312 h 1162050"/>
              <a:gd name="connsiteX37" fmla="*/ 514350 w 514350"/>
              <a:gd name="connsiteY37" fmla="*/ 269081 h 1162050"/>
              <a:gd name="connsiteX38" fmla="*/ 514350 w 514350"/>
              <a:gd name="connsiteY38" fmla="*/ 361950 h 1162050"/>
              <a:gd name="connsiteX39" fmla="*/ 514350 w 514350"/>
              <a:gd name="connsiteY39" fmla="*/ 459581 h 1162050"/>
              <a:gd name="connsiteX40" fmla="*/ 507206 w 514350"/>
              <a:gd name="connsiteY40" fmla="*/ 495300 h 1162050"/>
              <a:gd name="connsiteX41" fmla="*/ 411956 w 514350"/>
              <a:gd name="connsiteY41" fmla="*/ 766762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4350" h="1162050">
                <a:moveTo>
                  <a:pt x="411956" y="766762"/>
                </a:moveTo>
                <a:lnTo>
                  <a:pt x="345281" y="952500"/>
                </a:lnTo>
                <a:lnTo>
                  <a:pt x="307181" y="1057275"/>
                </a:lnTo>
                <a:lnTo>
                  <a:pt x="276225" y="1100137"/>
                </a:lnTo>
                <a:lnTo>
                  <a:pt x="240506" y="1131093"/>
                </a:lnTo>
                <a:lnTo>
                  <a:pt x="197643" y="1152525"/>
                </a:lnTo>
                <a:lnTo>
                  <a:pt x="169068" y="1159668"/>
                </a:lnTo>
                <a:lnTo>
                  <a:pt x="140493" y="1162050"/>
                </a:lnTo>
                <a:lnTo>
                  <a:pt x="104775" y="1157287"/>
                </a:lnTo>
                <a:lnTo>
                  <a:pt x="78581" y="1145381"/>
                </a:lnTo>
                <a:lnTo>
                  <a:pt x="54768" y="1126331"/>
                </a:lnTo>
                <a:lnTo>
                  <a:pt x="35718" y="1095375"/>
                </a:lnTo>
                <a:lnTo>
                  <a:pt x="19050" y="1040606"/>
                </a:lnTo>
                <a:lnTo>
                  <a:pt x="7143" y="976312"/>
                </a:lnTo>
                <a:lnTo>
                  <a:pt x="0" y="921543"/>
                </a:lnTo>
                <a:lnTo>
                  <a:pt x="0" y="859631"/>
                </a:lnTo>
                <a:lnTo>
                  <a:pt x="14287" y="823912"/>
                </a:lnTo>
                <a:lnTo>
                  <a:pt x="61912" y="747712"/>
                </a:lnTo>
                <a:lnTo>
                  <a:pt x="135731" y="647700"/>
                </a:lnTo>
                <a:lnTo>
                  <a:pt x="190500" y="566737"/>
                </a:lnTo>
                <a:lnTo>
                  <a:pt x="230981" y="495300"/>
                </a:lnTo>
                <a:lnTo>
                  <a:pt x="264318" y="431006"/>
                </a:lnTo>
                <a:lnTo>
                  <a:pt x="283368" y="359568"/>
                </a:lnTo>
                <a:lnTo>
                  <a:pt x="292893" y="297656"/>
                </a:lnTo>
                <a:lnTo>
                  <a:pt x="285750" y="188118"/>
                </a:lnTo>
                <a:lnTo>
                  <a:pt x="276225" y="107156"/>
                </a:lnTo>
                <a:lnTo>
                  <a:pt x="269081" y="66675"/>
                </a:lnTo>
                <a:lnTo>
                  <a:pt x="261937" y="45243"/>
                </a:lnTo>
                <a:lnTo>
                  <a:pt x="254793" y="21431"/>
                </a:lnTo>
                <a:lnTo>
                  <a:pt x="257175" y="4762"/>
                </a:lnTo>
                <a:lnTo>
                  <a:pt x="269081" y="0"/>
                </a:lnTo>
                <a:lnTo>
                  <a:pt x="295275" y="7143"/>
                </a:lnTo>
                <a:lnTo>
                  <a:pt x="333375" y="33337"/>
                </a:lnTo>
                <a:lnTo>
                  <a:pt x="364331" y="66675"/>
                </a:lnTo>
                <a:lnTo>
                  <a:pt x="409575" y="114300"/>
                </a:lnTo>
                <a:lnTo>
                  <a:pt x="452437" y="166687"/>
                </a:lnTo>
                <a:lnTo>
                  <a:pt x="485775" y="214312"/>
                </a:lnTo>
                <a:lnTo>
                  <a:pt x="514350" y="269081"/>
                </a:lnTo>
                <a:lnTo>
                  <a:pt x="514350" y="361950"/>
                </a:lnTo>
                <a:lnTo>
                  <a:pt x="514350" y="459581"/>
                </a:lnTo>
                <a:lnTo>
                  <a:pt x="507206" y="495300"/>
                </a:lnTo>
                <a:lnTo>
                  <a:pt x="411956" y="766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2CC3CB3-FD92-DD4B-85DE-4B9A4ECFF340}"/>
              </a:ext>
            </a:extLst>
          </p:cNvPr>
          <p:cNvSpPr/>
          <p:nvPr/>
        </p:nvSpPr>
        <p:spPr>
          <a:xfrm>
            <a:off x="3668713" y="2643188"/>
            <a:ext cx="2389187" cy="450850"/>
          </a:xfrm>
          <a:custGeom>
            <a:avLst/>
            <a:gdLst>
              <a:gd name="connsiteX0" fmla="*/ 954882 w 2388394"/>
              <a:gd name="connsiteY0" fmla="*/ 371475 h 450056"/>
              <a:gd name="connsiteX1" fmla="*/ 845344 w 2388394"/>
              <a:gd name="connsiteY1" fmla="*/ 388143 h 450056"/>
              <a:gd name="connsiteX2" fmla="*/ 621507 w 2388394"/>
              <a:gd name="connsiteY2" fmla="*/ 419100 h 450056"/>
              <a:gd name="connsiteX3" fmla="*/ 450057 w 2388394"/>
              <a:gd name="connsiteY3" fmla="*/ 450056 h 450056"/>
              <a:gd name="connsiteX4" fmla="*/ 404813 w 2388394"/>
              <a:gd name="connsiteY4" fmla="*/ 447675 h 450056"/>
              <a:gd name="connsiteX5" fmla="*/ 338138 w 2388394"/>
              <a:gd name="connsiteY5" fmla="*/ 433387 h 450056"/>
              <a:gd name="connsiteX6" fmla="*/ 269082 w 2388394"/>
              <a:gd name="connsiteY6" fmla="*/ 411956 h 450056"/>
              <a:gd name="connsiteX7" fmla="*/ 188119 w 2388394"/>
              <a:gd name="connsiteY7" fmla="*/ 378618 h 450056"/>
              <a:gd name="connsiteX8" fmla="*/ 142875 w 2388394"/>
              <a:gd name="connsiteY8" fmla="*/ 354806 h 450056"/>
              <a:gd name="connsiteX9" fmla="*/ 107157 w 2388394"/>
              <a:gd name="connsiteY9" fmla="*/ 328612 h 450056"/>
              <a:gd name="connsiteX10" fmla="*/ 59532 w 2388394"/>
              <a:gd name="connsiteY10" fmla="*/ 288131 h 450056"/>
              <a:gd name="connsiteX11" fmla="*/ 19050 w 2388394"/>
              <a:gd name="connsiteY11" fmla="*/ 238125 h 450056"/>
              <a:gd name="connsiteX12" fmla="*/ 7144 w 2388394"/>
              <a:gd name="connsiteY12" fmla="*/ 216693 h 450056"/>
              <a:gd name="connsiteX13" fmla="*/ 0 w 2388394"/>
              <a:gd name="connsiteY13" fmla="*/ 202406 h 450056"/>
              <a:gd name="connsiteX14" fmla="*/ 2382 w 2388394"/>
              <a:gd name="connsiteY14" fmla="*/ 188118 h 450056"/>
              <a:gd name="connsiteX15" fmla="*/ 14288 w 2388394"/>
              <a:gd name="connsiteY15" fmla="*/ 180975 h 450056"/>
              <a:gd name="connsiteX16" fmla="*/ 50007 w 2388394"/>
              <a:gd name="connsiteY16" fmla="*/ 190500 h 450056"/>
              <a:gd name="connsiteX17" fmla="*/ 138113 w 2388394"/>
              <a:gd name="connsiteY17" fmla="*/ 219075 h 450056"/>
              <a:gd name="connsiteX18" fmla="*/ 195263 w 2388394"/>
              <a:gd name="connsiteY18" fmla="*/ 230981 h 450056"/>
              <a:gd name="connsiteX19" fmla="*/ 309563 w 2388394"/>
              <a:gd name="connsiteY19" fmla="*/ 242887 h 450056"/>
              <a:gd name="connsiteX20" fmla="*/ 450057 w 2388394"/>
              <a:gd name="connsiteY20" fmla="*/ 250031 h 450056"/>
              <a:gd name="connsiteX21" fmla="*/ 557213 w 2388394"/>
              <a:gd name="connsiteY21" fmla="*/ 247650 h 450056"/>
              <a:gd name="connsiteX22" fmla="*/ 762000 w 2388394"/>
              <a:gd name="connsiteY22" fmla="*/ 233362 h 450056"/>
              <a:gd name="connsiteX23" fmla="*/ 997744 w 2388394"/>
              <a:gd name="connsiteY23" fmla="*/ 202406 h 450056"/>
              <a:gd name="connsiteX24" fmla="*/ 1119188 w 2388394"/>
              <a:gd name="connsiteY24" fmla="*/ 183356 h 450056"/>
              <a:gd name="connsiteX25" fmla="*/ 1393032 w 2388394"/>
              <a:gd name="connsiteY25" fmla="*/ 138112 h 450056"/>
              <a:gd name="connsiteX26" fmla="*/ 1547813 w 2388394"/>
              <a:gd name="connsiteY26" fmla="*/ 119062 h 450056"/>
              <a:gd name="connsiteX27" fmla="*/ 1716882 w 2388394"/>
              <a:gd name="connsiteY27" fmla="*/ 92868 h 450056"/>
              <a:gd name="connsiteX28" fmla="*/ 1754982 w 2388394"/>
              <a:gd name="connsiteY28" fmla="*/ 80962 h 450056"/>
              <a:gd name="connsiteX29" fmla="*/ 1857375 w 2388394"/>
              <a:gd name="connsiteY29" fmla="*/ 47625 h 450056"/>
              <a:gd name="connsiteX30" fmla="*/ 1935957 w 2388394"/>
              <a:gd name="connsiteY30" fmla="*/ 19050 h 450056"/>
              <a:gd name="connsiteX31" fmla="*/ 1988344 w 2388394"/>
              <a:gd name="connsiteY31" fmla="*/ 4762 h 450056"/>
              <a:gd name="connsiteX32" fmla="*/ 2059782 w 2388394"/>
              <a:gd name="connsiteY32" fmla="*/ 0 h 450056"/>
              <a:gd name="connsiteX33" fmla="*/ 2147888 w 2388394"/>
              <a:gd name="connsiteY33" fmla="*/ 14287 h 450056"/>
              <a:gd name="connsiteX34" fmla="*/ 2238375 w 2388394"/>
              <a:gd name="connsiteY34" fmla="*/ 35718 h 450056"/>
              <a:gd name="connsiteX35" fmla="*/ 2281238 w 2388394"/>
              <a:gd name="connsiteY35" fmla="*/ 47625 h 450056"/>
              <a:gd name="connsiteX36" fmla="*/ 2305050 w 2388394"/>
              <a:gd name="connsiteY36" fmla="*/ 61912 h 450056"/>
              <a:gd name="connsiteX37" fmla="*/ 2345532 w 2388394"/>
              <a:gd name="connsiteY37" fmla="*/ 95250 h 450056"/>
              <a:gd name="connsiteX38" fmla="*/ 2369344 w 2388394"/>
              <a:gd name="connsiteY38" fmla="*/ 116681 h 450056"/>
              <a:gd name="connsiteX39" fmla="*/ 2381250 w 2388394"/>
              <a:gd name="connsiteY39" fmla="*/ 138112 h 450056"/>
              <a:gd name="connsiteX40" fmla="*/ 2388394 w 2388394"/>
              <a:gd name="connsiteY40" fmla="*/ 176212 h 450056"/>
              <a:gd name="connsiteX41" fmla="*/ 2386013 w 2388394"/>
              <a:gd name="connsiteY41" fmla="*/ 204787 h 450056"/>
              <a:gd name="connsiteX42" fmla="*/ 2369344 w 2388394"/>
              <a:gd name="connsiteY42" fmla="*/ 228600 h 450056"/>
              <a:gd name="connsiteX43" fmla="*/ 2324100 w 2388394"/>
              <a:gd name="connsiteY43" fmla="*/ 257175 h 450056"/>
              <a:gd name="connsiteX44" fmla="*/ 2271713 w 2388394"/>
              <a:gd name="connsiteY44" fmla="*/ 266700 h 450056"/>
              <a:gd name="connsiteX45" fmla="*/ 2109788 w 2388394"/>
              <a:gd name="connsiteY45" fmla="*/ 271462 h 450056"/>
              <a:gd name="connsiteX46" fmla="*/ 1869282 w 2388394"/>
              <a:gd name="connsiteY46" fmla="*/ 278606 h 450056"/>
              <a:gd name="connsiteX47" fmla="*/ 1638300 w 2388394"/>
              <a:gd name="connsiteY47" fmla="*/ 295275 h 450056"/>
              <a:gd name="connsiteX48" fmla="*/ 1490663 w 2388394"/>
              <a:gd name="connsiteY48" fmla="*/ 309562 h 450056"/>
              <a:gd name="connsiteX49" fmla="*/ 1369219 w 2388394"/>
              <a:gd name="connsiteY49" fmla="*/ 335756 h 450056"/>
              <a:gd name="connsiteX50" fmla="*/ 1114425 w 2388394"/>
              <a:gd name="connsiteY50" fmla="*/ 361950 h 450056"/>
              <a:gd name="connsiteX51" fmla="*/ 954882 w 2388394"/>
              <a:gd name="connsiteY51" fmla="*/ 37147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88394" h="450056">
                <a:moveTo>
                  <a:pt x="954882" y="371475"/>
                </a:moveTo>
                <a:lnTo>
                  <a:pt x="845344" y="388143"/>
                </a:lnTo>
                <a:lnTo>
                  <a:pt x="621507" y="419100"/>
                </a:lnTo>
                <a:lnTo>
                  <a:pt x="450057" y="450056"/>
                </a:lnTo>
                <a:lnTo>
                  <a:pt x="404813" y="447675"/>
                </a:lnTo>
                <a:lnTo>
                  <a:pt x="338138" y="433387"/>
                </a:lnTo>
                <a:lnTo>
                  <a:pt x="269082" y="411956"/>
                </a:lnTo>
                <a:lnTo>
                  <a:pt x="188119" y="378618"/>
                </a:lnTo>
                <a:lnTo>
                  <a:pt x="142875" y="354806"/>
                </a:lnTo>
                <a:lnTo>
                  <a:pt x="107157" y="328612"/>
                </a:lnTo>
                <a:lnTo>
                  <a:pt x="59532" y="288131"/>
                </a:lnTo>
                <a:lnTo>
                  <a:pt x="19050" y="238125"/>
                </a:lnTo>
                <a:lnTo>
                  <a:pt x="7144" y="216693"/>
                </a:lnTo>
                <a:lnTo>
                  <a:pt x="0" y="202406"/>
                </a:lnTo>
                <a:lnTo>
                  <a:pt x="2382" y="188118"/>
                </a:lnTo>
                <a:lnTo>
                  <a:pt x="14288" y="180975"/>
                </a:lnTo>
                <a:lnTo>
                  <a:pt x="50007" y="190500"/>
                </a:lnTo>
                <a:lnTo>
                  <a:pt x="138113" y="219075"/>
                </a:lnTo>
                <a:lnTo>
                  <a:pt x="195263" y="230981"/>
                </a:lnTo>
                <a:lnTo>
                  <a:pt x="309563" y="242887"/>
                </a:lnTo>
                <a:lnTo>
                  <a:pt x="450057" y="250031"/>
                </a:lnTo>
                <a:lnTo>
                  <a:pt x="557213" y="247650"/>
                </a:lnTo>
                <a:lnTo>
                  <a:pt x="762000" y="233362"/>
                </a:lnTo>
                <a:lnTo>
                  <a:pt x="997744" y="202406"/>
                </a:lnTo>
                <a:lnTo>
                  <a:pt x="1119188" y="183356"/>
                </a:lnTo>
                <a:lnTo>
                  <a:pt x="1393032" y="138112"/>
                </a:lnTo>
                <a:lnTo>
                  <a:pt x="1547813" y="119062"/>
                </a:lnTo>
                <a:lnTo>
                  <a:pt x="1716882" y="92868"/>
                </a:lnTo>
                <a:lnTo>
                  <a:pt x="1754982" y="80962"/>
                </a:lnTo>
                <a:lnTo>
                  <a:pt x="1857375" y="47625"/>
                </a:lnTo>
                <a:lnTo>
                  <a:pt x="1935957" y="19050"/>
                </a:lnTo>
                <a:lnTo>
                  <a:pt x="1988344" y="4762"/>
                </a:lnTo>
                <a:lnTo>
                  <a:pt x="2059782" y="0"/>
                </a:lnTo>
                <a:lnTo>
                  <a:pt x="2147888" y="14287"/>
                </a:lnTo>
                <a:lnTo>
                  <a:pt x="2238375" y="35718"/>
                </a:lnTo>
                <a:lnTo>
                  <a:pt x="2281238" y="47625"/>
                </a:lnTo>
                <a:lnTo>
                  <a:pt x="2305050" y="61912"/>
                </a:lnTo>
                <a:lnTo>
                  <a:pt x="2345532" y="95250"/>
                </a:lnTo>
                <a:lnTo>
                  <a:pt x="2369344" y="116681"/>
                </a:lnTo>
                <a:lnTo>
                  <a:pt x="2381250" y="138112"/>
                </a:lnTo>
                <a:lnTo>
                  <a:pt x="2388394" y="176212"/>
                </a:lnTo>
                <a:lnTo>
                  <a:pt x="2386013" y="204787"/>
                </a:lnTo>
                <a:lnTo>
                  <a:pt x="2369344" y="228600"/>
                </a:lnTo>
                <a:lnTo>
                  <a:pt x="2324100" y="257175"/>
                </a:lnTo>
                <a:lnTo>
                  <a:pt x="2271713" y="266700"/>
                </a:lnTo>
                <a:lnTo>
                  <a:pt x="2109788" y="271462"/>
                </a:lnTo>
                <a:lnTo>
                  <a:pt x="1869282" y="278606"/>
                </a:lnTo>
                <a:lnTo>
                  <a:pt x="1638300" y="295275"/>
                </a:lnTo>
                <a:lnTo>
                  <a:pt x="1490663" y="309562"/>
                </a:lnTo>
                <a:lnTo>
                  <a:pt x="1369219" y="335756"/>
                </a:lnTo>
                <a:lnTo>
                  <a:pt x="1114425" y="361950"/>
                </a:lnTo>
                <a:lnTo>
                  <a:pt x="954882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22EF18D-E913-B84C-9C02-A1344406F616}"/>
              </a:ext>
            </a:extLst>
          </p:cNvPr>
          <p:cNvSpPr/>
          <p:nvPr/>
        </p:nvSpPr>
        <p:spPr>
          <a:xfrm>
            <a:off x="3629025" y="4789488"/>
            <a:ext cx="581025" cy="1296987"/>
          </a:xfrm>
          <a:custGeom>
            <a:avLst/>
            <a:gdLst>
              <a:gd name="connsiteX0" fmla="*/ 228600 w 581025"/>
              <a:gd name="connsiteY0" fmla="*/ 735806 h 1297781"/>
              <a:gd name="connsiteX1" fmla="*/ 157163 w 581025"/>
              <a:gd name="connsiteY1" fmla="*/ 400050 h 1297781"/>
              <a:gd name="connsiteX2" fmla="*/ 111919 w 581025"/>
              <a:gd name="connsiteY2" fmla="*/ 188119 h 1297781"/>
              <a:gd name="connsiteX3" fmla="*/ 97631 w 581025"/>
              <a:gd name="connsiteY3" fmla="*/ 147637 h 1297781"/>
              <a:gd name="connsiteX4" fmla="*/ 69056 w 581025"/>
              <a:gd name="connsiteY4" fmla="*/ 121444 h 1297781"/>
              <a:gd name="connsiteX5" fmla="*/ 28575 w 581025"/>
              <a:gd name="connsiteY5" fmla="*/ 80962 h 1297781"/>
              <a:gd name="connsiteX6" fmla="*/ 11906 w 581025"/>
              <a:gd name="connsiteY6" fmla="*/ 59531 h 1297781"/>
              <a:gd name="connsiteX7" fmla="*/ 0 w 581025"/>
              <a:gd name="connsiteY7" fmla="*/ 35719 h 1297781"/>
              <a:gd name="connsiteX8" fmla="*/ 0 w 581025"/>
              <a:gd name="connsiteY8" fmla="*/ 16669 h 1297781"/>
              <a:gd name="connsiteX9" fmla="*/ 4763 w 581025"/>
              <a:gd name="connsiteY9" fmla="*/ 7144 h 1297781"/>
              <a:gd name="connsiteX10" fmla="*/ 23813 w 581025"/>
              <a:gd name="connsiteY10" fmla="*/ 0 h 1297781"/>
              <a:gd name="connsiteX11" fmla="*/ 80963 w 581025"/>
              <a:gd name="connsiteY11" fmla="*/ 4762 h 1297781"/>
              <a:gd name="connsiteX12" fmla="*/ 292894 w 581025"/>
              <a:gd name="connsiteY12" fmla="*/ 28575 h 1297781"/>
              <a:gd name="connsiteX13" fmla="*/ 383381 w 581025"/>
              <a:gd name="connsiteY13" fmla="*/ 40481 h 1297781"/>
              <a:gd name="connsiteX14" fmla="*/ 404813 w 581025"/>
              <a:gd name="connsiteY14" fmla="*/ 226219 h 1297781"/>
              <a:gd name="connsiteX15" fmla="*/ 557213 w 581025"/>
              <a:gd name="connsiteY15" fmla="*/ 950119 h 1297781"/>
              <a:gd name="connsiteX16" fmla="*/ 581025 w 581025"/>
              <a:gd name="connsiteY16" fmla="*/ 1097756 h 1297781"/>
              <a:gd name="connsiteX17" fmla="*/ 576263 w 581025"/>
              <a:gd name="connsiteY17" fmla="*/ 1171575 h 1297781"/>
              <a:gd name="connsiteX18" fmla="*/ 566738 w 581025"/>
              <a:gd name="connsiteY18" fmla="*/ 1228725 h 1297781"/>
              <a:gd name="connsiteX19" fmla="*/ 552450 w 581025"/>
              <a:gd name="connsiteY19" fmla="*/ 1273969 h 1297781"/>
              <a:gd name="connsiteX20" fmla="*/ 538163 w 581025"/>
              <a:gd name="connsiteY20" fmla="*/ 1290637 h 1297781"/>
              <a:gd name="connsiteX21" fmla="*/ 511969 w 581025"/>
              <a:gd name="connsiteY21" fmla="*/ 1297781 h 1297781"/>
              <a:gd name="connsiteX22" fmla="*/ 464344 w 581025"/>
              <a:gd name="connsiteY22" fmla="*/ 1290637 h 1297781"/>
              <a:gd name="connsiteX23" fmla="*/ 426244 w 581025"/>
              <a:gd name="connsiteY23" fmla="*/ 1271587 h 1297781"/>
              <a:gd name="connsiteX24" fmla="*/ 373856 w 581025"/>
              <a:gd name="connsiteY24" fmla="*/ 1235869 h 1297781"/>
              <a:gd name="connsiteX25" fmla="*/ 342900 w 581025"/>
              <a:gd name="connsiteY25" fmla="*/ 1195387 h 1297781"/>
              <a:gd name="connsiteX26" fmla="*/ 319088 w 581025"/>
              <a:gd name="connsiteY26" fmla="*/ 1154906 h 1297781"/>
              <a:gd name="connsiteX27" fmla="*/ 302419 w 581025"/>
              <a:gd name="connsiteY27" fmla="*/ 1085850 h 1297781"/>
              <a:gd name="connsiteX28" fmla="*/ 285750 w 581025"/>
              <a:gd name="connsiteY28" fmla="*/ 1007269 h 1297781"/>
              <a:gd name="connsiteX29" fmla="*/ 228600 w 581025"/>
              <a:gd name="connsiteY29" fmla="*/ 735806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1025" h="1297781">
                <a:moveTo>
                  <a:pt x="228600" y="735806"/>
                </a:moveTo>
                <a:lnTo>
                  <a:pt x="157163" y="400050"/>
                </a:lnTo>
                <a:lnTo>
                  <a:pt x="111919" y="188119"/>
                </a:lnTo>
                <a:lnTo>
                  <a:pt x="97631" y="147637"/>
                </a:lnTo>
                <a:lnTo>
                  <a:pt x="69056" y="121444"/>
                </a:lnTo>
                <a:lnTo>
                  <a:pt x="28575" y="80962"/>
                </a:lnTo>
                <a:lnTo>
                  <a:pt x="11906" y="59531"/>
                </a:lnTo>
                <a:lnTo>
                  <a:pt x="0" y="35719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80963" y="4762"/>
                </a:lnTo>
                <a:lnTo>
                  <a:pt x="292894" y="28575"/>
                </a:lnTo>
                <a:lnTo>
                  <a:pt x="383381" y="40481"/>
                </a:lnTo>
                <a:lnTo>
                  <a:pt x="404813" y="226219"/>
                </a:lnTo>
                <a:lnTo>
                  <a:pt x="557213" y="950119"/>
                </a:lnTo>
                <a:lnTo>
                  <a:pt x="581025" y="1097756"/>
                </a:lnTo>
                <a:lnTo>
                  <a:pt x="576263" y="1171575"/>
                </a:lnTo>
                <a:lnTo>
                  <a:pt x="566738" y="1228725"/>
                </a:lnTo>
                <a:lnTo>
                  <a:pt x="552450" y="1273969"/>
                </a:lnTo>
                <a:lnTo>
                  <a:pt x="538163" y="1290637"/>
                </a:lnTo>
                <a:lnTo>
                  <a:pt x="511969" y="1297781"/>
                </a:lnTo>
                <a:lnTo>
                  <a:pt x="464344" y="1290637"/>
                </a:lnTo>
                <a:lnTo>
                  <a:pt x="426244" y="1271587"/>
                </a:lnTo>
                <a:lnTo>
                  <a:pt x="373856" y="1235869"/>
                </a:lnTo>
                <a:lnTo>
                  <a:pt x="342900" y="1195387"/>
                </a:lnTo>
                <a:lnTo>
                  <a:pt x="319088" y="1154906"/>
                </a:lnTo>
                <a:lnTo>
                  <a:pt x="302419" y="1085850"/>
                </a:lnTo>
                <a:lnTo>
                  <a:pt x="285750" y="1007269"/>
                </a:lnTo>
                <a:lnTo>
                  <a:pt x="228600" y="735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28F1D97-BF43-FC4A-A4CC-F2DC75921147}"/>
              </a:ext>
            </a:extLst>
          </p:cNvPr>
          <p:cNvSpPr/>
          <p:nvPr/>
        </p:nvSpPr>
        <p:spPr>
          <a:xfrm>
            <a:off x="3262313" y="1976438"/>
            <a:ext cx="3937000" cy="504825"/>
          </a:xfrm>
          <a:custGeom>
            <a:avLst/>
            <a:gdLst>
              <a:gd name="connsiteX0" fmla="*/ 1814678 w 3936509"/>
              <a:gd name="connsiteY0" fmla="*/ 303623 h 504862"/>
              <a:gd name="connsiteX1" fmla="*/ 1362774 w 3936509"/>
              <a:gd name="connsiteY1" fmla="*/ 345989 h 504862"/>
              <a:gd name="connsiteX2" fmla="*/ 900278 w 3936509"/>
              <a:gd name="connsiteY2" fmla="*/ 388355 h 504862"/>
              <a:gd name="connsiteX3" fmla="*/ 533106 w 3936509"/>
              <a:gd name="connsiteY3" fmla="*/ 420130 h 504862"/>
              <a:gd name="connsiteX4" fmla="*/ 314214 w 3936509"/>
              <a:gd name="connsiteY4" fmla="*/ 423660 h 504862"/>
              <a:gd name="connsiteX5" fmla="*/ 233013 w 3936509"/>
              <a:gd name="connsiteY5" fmla="*/ 416599 h 504862"/>
              <a:gd name="connsiteX6" fmla="*/ 183586 w 3936509"/>
              <a:gd name="connsiteY6" fmla="*/ 406008 h 504862"/>
              <a:gd name="connsiteX7" fmla="*/ 24713 w 3936509"/>
              <a:gd name="connsiteY7" fmla="*/ 307154 h 504862"/>
              <a:gd name="connsiteX8" fmla="*/ 0 w 3936509"/>
              <a:gd name="connsiteY8" fmla="*/ 218891 h 504862"/>
              <a:gd name="connsiteX9" fmla="*/ 102384 w 3936509"/>
              <a:gd name="connsiteY9" fmla="*/ 250666 h 504862"/>
              <a:gd name="connsiteX10" fmla="*/ 162403 w 3936509"/>
              <a:gd name="connsiteY10" fmla="*/ 264788 h 504862"/>
              <a:gd name="connsiteX11" fmla="*/ 240074 w 3936509"/>
              <a:gd name="connsiteY11" fmla="*/ 271849 h 504862"/>
              <a:gd name="connsiteX12" fmla="*/ 345989 w 3936509"/>
              <a:gd name="connsiteY12" fmla="*/ 275379 h 504862"/>
              <a:gd name="connsiteX13" fmla="*/ 462496 w 3936509"/>
              <a:gd name="connsiteY13" fmla="*/ 268318 h 504862"/>
              <a:gd name="connsiteX14" fmla="*/ 667265 w 3936509"/>
              <a:gd name="connsiteY14" fmla="*/ 247135 h 504862"/>
              <a:gd name="connsiteX15" fmla="*/ 932052 w 3936509"/>
              <a:gd name="connsiteY15" fmla="*/ 218891 h 504862"/>
              <a:gd name="connsiteX16" fmla="*/ 1225084 w 3936509"/>
              <a:gd name="connsiteY16" fmla="*/ 187117 h 504862"/>
              <a:gd name="connsiteX17" fmla="*/ 1521646 w 3936509"/>
              <a:gd name="connsiteY17" fmla="*/ 155342 h 504862"/>
              <a:gd name="connsiteX18" fmla="*/ 1772312 w 3936509"/>
              <a:gd name="connsiteY18" fmla="*/ 116507 h 504862"/>
              <a:gd name="connsiteX19" fmla="*/ 2005325 w 3936509"/>
              <a:gd name="connsiteY19" fmla="*/ 91793 h 504862"/>
              <a:gd name="connsiteX20" fmla="*/ 2556083 w 3936509"/>
              <a:gd name="connsiteY20" fmla="*/ 42366 h 504862"/>
              <a:gd name="connsiteX21" fmla="*/ 3043292 w 3936509"/>
              <a:gd name="connsiteY21" fmla="*/ 10592 h 504862"/>
              <a:gd name="connsiteX22" fmla="*/ 3188043 w 3936509"/>
              <a:gd name="connsiteY22" fmla="*/ 3531 h 504862"/>
              <a:gd name="connsiteX23" fmla="*/ 3301019 w 3936509"/>
              <a:gd name="connsiteY23" fmla="*/ 0 h 504862"/>
              <a:gd name="connsiteX24" fmla="*/ 3396343 w 3936509"/>
              <a:gd name="connsiteY24" fmla="*/ 3531 h 504862"/>
              <a:gd name="connsiteX25" fmla="*/ 3488136 w 3936509"/>
              <a:gd name="connsiteY25" fmla="*/ 14122 h 504862"/>
              <a:gd name="connsiteX26" fmla="*/ 3544624 w 3936509"/>
              <a:gd name="connsiteY26" fmla="*/ 28244 h 504862"/>
              <a:gd name="connsiteX27" fmla="*/ 3586990 w 3936509"/>
              <a:gd name="connsiteY27" fmla="*/ 49427 h 504862"/>
              <a:gd name="connsiteX28" fmla="*/ 3707027 w 3936509"/>
              <a:gd name="connsiteY28" fmla="*/ 141220 h 504862"/>
              <a:gd name="connsiteX29" fmla="*/ 3802350 w 3936509"/>
              <a:gd name="connsiteY29" fmla="*/ 222422 h 504862"/>
              <a:gd name="connsiteX30" fmla="*/ 3869430 w 3936509"/>
              <a:gd name="connsiteY30" fmla="*/ 282440 h 504862"/>
              <a:gd name="connsiteX31" fmla="*/ 3904735 w 3936509"/>
              <a:gd name="connsiteY31" fmla="*/ 321276 h 504862"/>
              <a:gd name="connsiteX32" fmla="*/ 3922387 w 3936509"/>
              <a:gd name="connsiteY32" fmla="*/ 349520 h 504862"/>
              <a:gd name="connsiteX33" fmla="*/ 3932979 w 3936509"/>
              <a:gd name="connsiteY33" fmla="*/ 381294 h 504862"/>
              <a:gd name="connsiteX34" fmla="*/ 3936509 w 3936509"/>
              <a:gd name="connsiteY34" fmla="*/ 420130 h 504862"/>
              <a:gd name="connsiteX35" fmla="*/ 3922387 w 3936509"/>
              <a:gd name="connsiteY35" fmla="*/ 473087 h 504862"/>
              <a:gd name="connsiteX36" fmla="*/ 3894143 w 3936509"/>
              <a:gd name="connsiteY36" fmla="*/ 483679 h 504862"/>
              <a:gd name="connsiteX37" fmla="*/ 3816472 w 3936509"/>
              <a:gd name="connsiteY37" fmla="*/ 490740 h 504862"/>
              <a:gd name="connsiteX38" fmla="*/ 3731740 w 3936509"/>
              <a:gd name="connsiteY38" fmla="*/ 494270 h 504862"/>
              <a:gd name="connsiteX39" fmla="*/ 3657600 w 3936509"/>
              <a:gd name="connsiteY39" fmla="*/ 504862 h 504862"/>
              <a:gd name="connsiteX40" fmla="*/ 3385751 w 3936509"/>
              <a:gd name="connsiteY40" fmla="*/ 222422 h 504862"/>
              <a:gd name="connsiteX41" fmla="*/ 3357507 w 3936509"/>
              <a:gd name="connsiteY41" fmla="*/ 201239 h 504862"/>
              <a:gd name="connsiteX42" fmla="*/ 3318672 w 3936509"/>
              <a:gd name="connsiteY42" fmla="*/ 187117 h 504862"/>
              <a:gd name="connsiteX43" fmla="*/ 3258653 w 3936509"/>
              <a:gd name="connsiteY43" fmla="*/ 176525 h 504862"/>
              <a:gd name="connsiteX44" fmla="*/ 3025640 w 3936509"/>
              <a:gd name="connsiteY44" fmla="*/ 197708 h 504862"/>
              <a:gd name="connsiteX45" fmla="*/ 2563144 w 3936509"/>
              <a:gd name="connsiteY45" fmla="*/ 240074 h 504862"/>
              <a:gd name="connsiteX46" fmla="*/ 1814678 w 3936509"/>
              <a:gd name="connsiteY46" fmla="*/ 303623 h 5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936509" h="504862">
                <a:moveTo>
                  <a:pt x="1814678" y="303623"/>
                </a:moveTo>
                <a:lnTo>
                  <a:pt x="1362774" y="345989"/>
                </a:lnTo>
                <a:lnTo>
                  <a:pt x="900278" y="388355"/>
                </a:lnTo>
                <a:lnTo>
                  <a:pt x="533106" y="420130"/>
                </a:lnTo>
                <a:lnTo>
                  <a:pt x="314214" y="423660"/>
                </a:lnTo>
                <a:lnTo>
                  <a:pt x="233013" y="416599"/>
                </a:lnTo>
                <a:lnTo>
                  <a:pt x="183586" y="406008"/>
                </a:lnTo>
                <a:lnTo>
                  <a:pt x="24713" y="307154"/>
                </a:lnTo>
                <a:lnTo>
                  <a:pt x="0" y="218891"/>
                </a:lnTo>
                <a:lnTo>
                  <a:pt x="102384" y="250666"/>
                </a:lnTo>
                <a:lnTo>
                  <a:pt x="162403" y="264788"/>
                </a:lnTo>
                <a:lnTo>
                  <a:pt x="240074" y="271849"/>
                </a:lnTo>
                <a:lnTo>
                  <a:pt x="345989" y="275379"/>
                </a:lnTo>
                <a:lnTo>
                  <a:pt x="462496" y="268318"/>
                </a:lnTo>
                <a:lnTo>
                  <a:pt x="667265" y="247135"/>
                </a:lnTo>
                <a:lnTo>
                  <a:pt x="932052" y="218891"/>
                </a:lnTo>
                <a:lnTo>
                  <a:pt x="1225084" y="187117"/>
                </a:lnTo>
                <a:lnTo>
                  <a:pt x="1521646" y="155342"/>
                </a:lnTo>
                <a:lnTo>
                  <a:pt x="1772312" y="116507"/>
                </a:lnTo>
                <a:lnTo>
                  <a:pt x="2005325" y="91793"/>
                </a:lnTo>
                <a:lnTo>
                  <a:pt x="2556083" y="42366"/>
                </a:lnTo>
                <a:lnTo>
                  <a:pt x="3043292" y="10592"/>
                </a:lnTo>
                <a:lnTo>
                  <a:pt x="3188043" y="3531"/>
                </a:lnTo>
                <a:lnTo>
                  <a:pt x="3301019" y="0"/>
                </a:lnTo>
                <a:lnTo>
                  <a:pt x="3396343" y="3531"/>
                </a:lnTo>
                <a:lnTo>
                  <a:pt x="3488136" y="14122"/>
                </a:lnTo>
                <a:lnTo>
                  <a:pt x="3544624" y="28244"/>
                </a:lnTo>
                <a:lnTo>
                  <a:pt x="3586990" y="49427"/>
                </a:lnTo>
                <a:lnTo>
                  <a:pt x="3707027" y="141220"/>
                </a:lnTo>
                <a:lnTo>
                  <a:pt x="3802350" y="222422"/>
                </a:lnTo>
                <a:lnTo>
                  <a:pt x="3869430" y="282440"/>
                </a:lnTo>
                <a:lnTo>
                  <a:pt x="3904735" y="321276"/>
                </a:lnTo>
                <a:lnTo>
                  <a:pt x="3922387" y="349520"/>
                </a:lnTo>
                <a:lnTo>
                  <a:pt x="3932979" y="381294"/>
                </a:lnTo>
                <a:lnTo>
                  <a:pt x="3936509" y="420130"/>
                </a:lnTo>
                <a:lnTo>
                  <a:pt x="3922387" y="473087"/>
                </a:lnTo>
                <a:lnTo>
                  <a:pt x="3894143" y="483679"/>
                </a:lnTo>
                <a:lnTo>
                  <a:pt x="3816472" y="490740"/>
                </a:lnTo>
                <a:lnTo>
                  <a:pt x="3731740" y="494270"/>
                </a:lnTo>
                <a:lnTo>
                  <a:pt x="3657600" y="504862"/>
                </a:lnTo>
                <a:lnTo>
                  <a:pt x="3385751" y="222422"/>
                </a:lnTo>
                <a:lnTo>
                  <a:pt x="3357507" y="201239"/>
                </a:lnTo>
                <a:lnTo>
                  <a:pt x="3318672" y="187117"/>
                </a:lnTo>
                <a:lnTo>
                  <a:pt x="3258653" y="176525"/>
                </a:lnTo>
                <a:lnTo>
                  <a:pt x="3025640" y="197708"/>
                </a:lnTo>
                <a:lnTo>
                  <a:pt x="2563144" y="240074"/>
                </a:lnTo>
                <a:lnTo>
                  <a:pt x="1814678" y="3036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69A456-E523-6B4F-9F9C-E98B8E0DE339}"/>
              </a:ext>
            </a:extLst>
          </p:cNvPr>
          <p:cNvSpPr/>
          <p:nvPr/>
        </p:nvSpPr>
        <p:spPr>
          <a:xfrm>
            <a:off x="6227763" y="2141538"/>
            <a:ext cx="744537" cy="641350"/>
          </a:xfrm>
          <a:custGeom>
            <a:avLst/>
            <a:gdLst>
              <a:gd name="connsiteX0" fmla="*/ 188119 w 745331"/>
              <a:gd name="connsiteY0" fmla="*/ 411956 h 642937"/>
              <a:gd name="connsiteX1" fmla="*/ 326231 w 745331"/>
              <a:gd name="connsiteY1" fmla="*/ 261937 h 642937"/>
              <a:gd name="connsiteX2" fmla="*/ 404812 w 745331"/>
              <a:gd name="connsiteY2" fmla="*/ 166687 h 642937"/>
              <a:gd name="connsiteX3" fmla="*/ 423862 w 745331"/>
              <a:gd name="connsiteY3" fmla="*/ 138112 h 642937"/>
              <a:gd name="connsiteX4" fmla="*/ 433387 w 745331"/>
              <a:gd name="connsiteY4" fmla="*/ 111919 h 642937"/>
              <a:gd name="connsiteX5" fmla="*/ 431006 w 745331"/>
              <a:gd name="connsiteY5" fmla="*/ 78581 h 642937"/>
              <a:gd name="connsiteX6" fmla="*/ 402431 w 745331"/>
              <a:gd name="connsiteY6" fmla="*/ 0 h 642937"/>
              <a:gd name="connsiteX7" fmla="*/ 745331 w 745331"/>
              <a:gd name="connsiteY7" fmla="*/ 328612 h 642937"/>
              <a:gd name="connsiteX8" fmla="*/ 692944 w 745331"/>
              <a:gd name="connsiteY8" fmla="*/ 340519 h 642937"/>
              <a:gd name="connsiteX9" fmla="*/ 604837 w 745331"/>
              <a:gd name="connsiteY9" fmla="*/ 385762 h 642937"/>
              <a:gd name="connsiteX10" fmla="*/ 416719 w 745331"/>
              <a:gd name="connsiteY10" fmla="*/ 469106 h 642937"/>
              <a:gd name="connsiteX11" fmla="*/ 190500 w 745331"/>
              <a:gd name="connsiteY11" fmla="*/ 571500 h 642937"/>
              <a:gd name="connsiteX12" fmla="*/ 52387 w 745331"/>
              <a:gd name="connsiteY12" fmla="*/ 631031 h 642937"/>
              <a:gd name="connsiteX13" fmla="*/ 28575 w 745331"/>
              <a:gd name="connsiteY13" fmla="*/ 642937 h 642937"/>
              <a:gd name="connsiteX14" fmla="*/ 11906 w 745331"/>
              <a:gd name="connsiteY14" fmla="*/ 640556 h 642937"/>
              <a:gd name="connsiteX15" fmla="*/ 0 w 745331"/>
              <a:gd name="connsiteY15" fmla="*/ 633412 h 642937"/>
              <a:gd name="connsiteX16" fmla="*/ 2381 w 745331"/>
              <a:gd name="connsiteY16" fmla="*/ 614362 h 642937"/>
              <a:gd name="connsiteX17" fmla="*/ 19050 w 745331"/>
              <a:gd name="connsiteY17" fmla="*/ 590550 h 642937"/>
              <a:gd name="connsiteX18" fmla="*/ 80962 w 745331"/>
              <a:gd name="connsiteY18" fmla="*/ 528637 h 642937"/>
              <a:gd name="connsiteX19" fmla="*/ 188119 w 745331"/>
              <a:gd name="connsiteY19" fmla="*/ 411956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45331" h="642937">
                <a:moveTo>
                  <a:pt x="188119" y="411956"/>
                </a:moveTo>
                <a:lnTo>
                  <a:pt x="326231" y="261937"/>
                </a:lnTo>
                <a:lnTo>
                  <a:pt x="404812" y="166687"/>
                </a:lnTo>
                <a:lnTo>
                  <a:pt x="423862" y="138112"/>
                </a:lnTo>
                <a:lnTo>
                  <a:pt x="433387" y="111919"/>
                </a:lnTo>
                <a:lnTo>
                  <a:pt x="431006" y="78581"/>
                </a:lnTo>
                <a:lnTo>
                  <a:pt x="402431" y="0"/>
                </a:lnTo>
                <a:lnTo>
                  <a:pt x="745331" y="328612"/>
                </a:lnTo>
                <a:lnTo>
                  <a:pt x="692944" y="340519"/>
                </a:lnTo>
                <a:lnTo>
                  <a:pt x="604837" y="385762"/>
                </a:lnTo>
                <a:lnTo>
                  <a:pt x="416719" y="469106"/>
                </a:lnTo>
                <a:lnTo>
                  <a:pt x="190500" y="571500"/>
                </a:lnTo>
                <a:lnTo>
                  <a:pt x="52387" y="631031"/>
                </a:lnTo>
                <a:lnTo>
                  <a:pt x="28575" y="642937"/>
                </a:lnTo>
                <a:lnTo>
                  <a:pt x="11906" y="640556"/>
                </a:lnTo>
                <a:lnTo>
                  <a:pt x="0" y="633412"/>
                </a:lnTo>
                <a:lnTo>
                  <a:pt x="2381" y="614362"/>
                </a:lnTo>
                <a:lnTo>
                  <a:pt x="19050" y="590550"/>
                </a:lnTo>
                <a:lnTo>
                  <a:pt x="80962" y="528637"/>
                </a:lnTo>
                <a:lnTo>
                  <a:pt x="188119" y="411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B137C4F-6C96-F346-83A0-5BD1C6D32A63}"/>
              </a:ext>
            </a:extLst>
          </p:cNvPr>
          <p:cNvSpPr/>
          <p:nvPr/>
        </p:nvSpPr>
        <p:spPr>
          <a:xfrm>
            <a:off x="4694238" y="2400300"/>
            <a:ext cx="409575" cy="1838325"/>
          </a:xfrm>
          <a:custGeom>
            <a:avLst/>
            <a:gdLst>
              <a:gd name="connsiteX0" fmla="*/ 95250 w 409575"/>
              <a:gd name="connsiteY0" fmla="*/ 914400 h 1837718"/>
              <a:gd name="connsiteX1" fmla="*/ 95250 w 409575"/>
              <a:gd name="connsiteY1" fmla="*/ 276225 h 1837718"/>
              <a:gd name="connsiteX2" fmla="*/ 95250 w 409575"/>
              <a:gd name="connsiteY2" fmla="*/ 230981 h 1837718"/>
              <a:gd name="connsiteX3" fmla="*/ 88106 w 409575"/>
              <a:gd name="connsiteY3" fmla="*/ 192881 h 1837718"/>
              <a:gd name="connsiteX4" fmla="*/ 64294 w 409575"/>
              <a:gd name="connsiteY4" fmla="*/ 138113 h 1837718"/>
              <a:gd name="connsiteX5" fmla="*/ 30956 w 409575"/>
              <a:gd name="connsiteY5" fmla="*/ 76200 h 1837718"/>
              <a:gd name="connsiteX6" fmla="*/ 11906 w 409575"/>
              <a:gd name="connsiteY6" fmla="*/ 52388 h 1837718"/>
              <a:gd name="connsiteX7" fmla="*/ 0 w 409575"/>
              <a:gd name="connsiteY7" fmla="*/ 35719 h 1837718"/>
              <a:gd name="connsiteX8" fmla="*/ 0 w 409575"/>
              <a:gd name="connsiteY8" fmla="*/ 21431 h 1837718"/>
              <a:gd name="connsiteX9" fmla="*/ 7144 w 409575"/>
              <a:gd name="connsiteY9" fmla="*/ 11906 h 1837718"/>
              <a:gd name="connsiteX10" fmla="*/ 23812 w 409575"/>
              <a:gd name="connsiteY10" fmla="*/ 2381 h 1837718"/>
              <a:gd name="connsiteX11" fmla="*/ 47625 w 409575"/>
              <a:gd name="connsiteY11" fmla="*/ 0 h 1837718"/>
              <a:gd name="connsiteX12" fmla="*/ 76200 w 409575"/>
              <a:gd name="connsiteY12" fmla="*/ 2381 h 1837718"/>
              <a:gd name="connsiteX13" fmla="*/ 107156 w 409575"/>
              <a:gd name="connsiteY13" fmla="*/ 11906 h 1837718"/>
              <a:gd name="connsiteX14" fmla="*/ 171450 w 409575"/>
              <a:gd name="connsiteY14" fmla="*/ 40481 h 1837718"/>
              <a:gd name="connsiteX15" fmla="*/ 261937 w 409575"/>
              <a:gd name="connsiteY15" fmla="*/ 90488 h 1837718"/>
              <a:gd name="connsiteX16" fmla="*/ 345281 w 409575"/>
              <a:gd name="connsiteY16" fmla="*/ 142875 h 1837718"/>
              <a:gd name="connsiteX17" fmla="*/ 381000 w 409575"/>
              <a:gd name="connsiteY17" fmla="*/ 173831 h 1837718"/>
              <a:gd name="connsiteX18" fmla="*/ 395287 w 409575"/>
              <a:gd name="connsiteY18" fmla="*/ 190500 h 1837718"/>
              <a:gd name="connsiteX19" fmla="*/ 407194 w 409575"/>
              <a:gd name="connsiteY19" fmla="*/ 216694 h 1837718"/>
              <a:gd name="connsiteX20" fmla="*/ 409575 w 409575"/>
              <a:gd name="connsiteY20" fmla="*/ 242888 h 1837718"/>
              <a:gd name="connsiteX21" fmla="*/ 397669 w 409575"/>
              <a:gd name="connsiteY21" fmla="*/ 269081 h 1837718"/>
              <a:gd name="connsiteX22" fmla="*/ 369094 w 409575"/>
              <a:gd name="connsiteY22" fmla="*/ 309563 h 1837718"/>
              <a:gd name="connsiteX23" fmla="*/ 364331 w 409575"/>
              <a:gd name="connsiteY23" fmla="*/ 328613 h 1837718"/>
              <a:gd name="connsiteX24" fmla="*/ 361950 w 409575"/>
              <a:gd name="connsiteY24" fmla="*/ 395288 h 1837718"/>
              <a:gd name="connsiteX25" fmla="*/ 335756 w 409575"/>
              <a:gd name="connsiteY25" fmla="*/ 569119 h 1837718"/>
              <a:gd name="connsiteX26" fmla="*/ 342900 w 409575"/>
              <a:gd name="connsiteY26" fmla="*/ 1026319 h 1837718"/>
              <a:gd name="connsiteX27" fmla="*/ 340519 w 409575"/>
              <a:gd name="connsiteY27" fmla="*/ 1738313 h 1837718"/>
              <a:gd name="connsiteX28" fmla="*/ 92869 w 409575"/>
              <a:gd name="connsiteY28" fmla="*/ 1754981 h 1837718"/>
              <a:gd name="connsiteX29" fmla="*/ 95250 w 409575"/>
              <a:gd name="connsiteY29" fmla="*/ 914400 h 183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9575" h="1837718">
                <a:moveTo>
                  <a:pt x="95250" y="914400"/>
                </a:moveTo>
                <a:lnTo>
                  <a:pt x="95250" y="276225"/>
                </a:lnTo>
                <a:lnTo>
                  <a:pt x="95250" y="230981"/>
                </a:lnTo>
                <a:lnTo>
                  <a:pt x="88106" y="192881"/>
                </a:lnTo>
                <a:lnTo>
                  <a:pt x="64294" y="138113"/>
                </a:lnTo>
                <a:lnTo>
                  <a:pt x="30956" y="76200"/>
                </a:lnTo>
                <a:lnTo>
                  <a:pt x="11906" y="52388"/>
                </a:lnTo>
                <a:lnTo>
                  <a:pt x="0" y="35719"/>
                </a:lnTo>
                <a:lnTo>
                  <a:pt x="0" y="21431"/>
                </a:lnTo>
                <a:lnTo>
                  <a:pt x="7144" y="11906"/>
                </a:lnTo>
                <a:lnTo>
                  <a:pt x="23812" y="2381"/>
                </a:lnTo>
                <a:lnTo>
                  <a:pt x="47625" y="0"/>
                </a:lnTo>
                <a:lnTo>
                  <a:pt x="76200" y="2381"/>
                </a:lnTo>
                <a:lnTo>
                  <a:pt x="107156" y="11906"/>
                </a:lnTo>
                <a:lnTo>
                  <a:pt x="171450" y="40481"/>
                </a:lnTo>
                <a:lnTo>
                  <a:pt x="261937" y="90488"/>
                </a:lnTo>
                <a:lnTo>
                  <a:pt x="345281" y="142875"/>
                </a:lnTo>
                <a:lnTo>
                  <a:pt x="381000" y="173831"/>
                </a:lnTo>
                <a:lnTo>
                  <a:pt x="395287" y="190500"/>
                </a:lnTo>
                <a:lnTo>
                  <a:pt x="407194" y="216694"/>
                </a:lnTo>
                <a:lnTo>
                  <a:pt x="409575" y="242888"/>
                </a:lnTo>
                <a:lnTo>
                  <a:pt x="397669" y="269081"/>
                </a:lnTo>
                <a:lnTo>
                  <a:pt x="369094" y="309563"/>
                </a:lnTo>
                <a:lnTo>
                  <a:pt x="364331" y="328613"/>
                </a:lnTo>
                <a:cubicBezTo>
                  <a:pt x="363537" y="350838"/>
                  <a:pt x="362744" y="373063"/>
                  <a:pt x="361950" y="395288"/>
                </a:cubicBezTo>
                <a:lnTo>
                  <a:pt x="335756" y="569119"/>
                </a:lnTo>
                <a:lnTo>
                  <a:pt x="342900" y="1026319"/>
                </a:lnTo>
                <a:cubicBezTo>
                  <a:pt x="342106" y="1263650"/>
                  <a:pt x="341313" y="1500982"/>
                  <a:pt x="340519" y="1738313"/>
                </a:cubicBezTo>
                <a:cubicBezTo>
                  <a:pt x="258026" y="1744659"/>
                  <a:pt x="92869" y="1837718"/>
                  <a:pt x="92869" y="1754981"/>
                </a:cubicBezTo>
                <a:cubicBezTo>
                  <a:pt x="93663" y="1474787"/>
                  <a:pt x="94456" y="1194594"/>
                  <a:pt x="95250" y="9144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E8B754F-E89B-0F43-8751-D127BA5665B3}"/>
              </a:ext>
            </a:extLst>
          </p:cNvPr>
          <p:cNvSpPr/>
          <p:nvPr/>
        </p:nvSpPr>
        <p:spPr>
          <a:xfrm>
            <a:off x="3614738" y="3249613"/>
            <a:ext cx="2444750" cy="469900"/>
          </a:xfrm>
          <a:custGeom>
            <a:avLst/>
            <a:gdLst>
              <a:gd name="connsiteX0" fmla="*/ 973931 w 2445543"/>
              <a:gd name="connsiteY0" fmla="*/ 381000 h 469107"/>
              <a:gd name="connsiteX1" fmla="*/ 635793 w 2445543"/>
              <a:gd name="connsiteY1" fmla="*/ 428625 h 469107"/>
              <a:gd name="connsiteX2" fmla="*/ 471487 w 2445543"/>
              <a:gd name="connsiteY2" fmla="*/ 461963 h 469107"/>
              <a:gd name="connsiteX3" fmla="*/ 421481 w 2445543"/>
              <a:gd name="connsiteY3" fmla="*/ 469107 h 469107"/>
              <a:gd name="connsiteX4" fmla="*/ 385762 w 2445543"/>
              <a:gd name="connsiteY4" fmla="*/ 469107 h 469107"/>
              <a:gd name="connsiteX5" fmla="*/ 347662 w 2445543"/>
              <a:gd name="connsiteY5" fmla="*/ 459582 h 469107"/>
              <a:gd name="connsiteX6" fmla="*/ 288131 w 2445543"/>
              <a:gd name="connsiteY6" fmla="*/ 431007 h 469107"/>
              <a:gd name="connsiteX7" fmla="*/ 216693 w 2445543"/>
              <a:gd name="connsiteY7" fmla="*/ 383382 h 469107"/>
              <a:gd name="connsiteX8" fmla="*/ 128587 w 2445543"/>
              <a:gd name="connsiteY8" fmla="*/ 311944 h 469107"/>
              <a:gd name="connsiteX9" fmla="*/ 76200 w 2445543"/>
              <a:gd name="connsiteY9" fmla="*/ 269082 h 469107"/>
              <a:gd name="connsiteX10" fmla="*/ 16668 w 2445543"/>
              <a:gd name="connsiteY10" fmla="*/ 211932 h 469107"/>
              <a:gd name="connsiteX11" fmla="*/ 4762 w 2445543"/>
              <a:gd name="connsiteY11" fmla="*/ 190500 h 469107"/>
              <a:gd name="connsiteX12" fmla="*/ 0 w 2445543"/>
              <a:gd name="connsiteY12" fmla="*/ 173832 h 469107"/>
              <a:gd name="connsiteX13" fmla="*/ 7143 w 2445543"/>
              <a:gd name="connsiteY13" fmla="*/ 161925 h 469107"/>
              <a:gd name="connsiteX14" fmla="*/ 23812 w 2445543"/>
              <a:gd name="connsiteY14" fmla="*/ 154782 h 469107"/>
              <a:gd name="connsiteX15" fmla="*/ 45243 w 2445543"/>
              <a:gd name="connsiteY15" fmla="*/ 154782 h 469107"/>
              <a:gd name="connsiteX16" fmla="*/ 138112 w 2445543"/>
              <a:gd name="connsiteY16" fmla="*/ 188119 h 469107"/>
              <a:gd name="connsiteX17" fmla="*/ 207168 w 2445543"/>
              <a:gd name="connsiteY17" fmla="*/ 209550 h 469107"/>
              <a:gd name="connsiteX18" fmla="*/ 254793 w 2445543"/>
              <a:gd name="connsiteY18" fmla="*/ 223838 h 469107"/>
              <a:gd name="connsiteX19" fmla="*/ 323850 w 2445543"/>
              <a:gd name="connsiteY19" fmla="*/ 235744 h 469107"/>
              <a:gd name="connsiteX20" fmla="*/ 381000 w 2445543"/>
              <a:gd name="connsiteY20" fmla="*/ 245269 h 469107"/>
              <a:gd name="connsiteX21" fmla="*/ 447675 w 2445543"/>
              <a:gd name="connsiteY21" fmla="*/ 247650 h 469107"/>
              <a:gd name="connsiteX22" fmla="*/ 611981 w 2445543"/>
              <a:gd name="connsiteY22" fmla="*/ 238125 h 469107"/>
              <a:gd name="connsiteX23" fmla="*/ 854868 w 2445543"/>
              <a:gd name="connsiteY23" fmla="*/ 211932 h 469107"/>
              <a:gd name="connsiteX24" fmla="*/ 1173956 w 2445543"/>
              <a:gd name="connsiteY24" fmla="*/ 178594 h 469107"/>
              <a:gd name="connsiteX25" fmla="*/ 1435893 w 2445543"/>
              <a:gd name="connsiteY25" fmla="*/ 157163 h 469107"/>
              <a:gd name="connsiteX26" fmla="*/ 1647825 w 2445543"/>
              <a:gd name="connsiteY26" fmla="*/ 140494 h 469107"/>
              <a:gd name="connsiteX27" fmla="*/ 1733550 w 2445543"/>
              <a:gd name="connsiteY27" fmla="*/ 126207 h 469107"/>
              <a:gd name="connsiteX28" fmla="*/ 1852612 w 2445543"/>
              <a:gd name="connsiteY28" fmla="*/ 104775 h 469107"/>
              <a:gd name="connsiteX29" fmla="*/ 1914525 w 2445543"/>
              <a:gd name="connsiteY29" fmla="*/ 90488 h 469107"/>
              <a:gd name="connsiteX30" fmla="*/ 2038350 w 2445543"/>
              <a:gd name="connsiteY30" fmla="*/ 26194 h 469107"/>
              <a:gd name="connsiteX31" fmla="*/ 2088356 w 2445543"/>
              <a:gd name="connsiteY31" fmla="*/ 0 h 469107"/>
              <a:gd name="connsiteX32" fmla="*/ 2119312 w 2445543"/>
              <a:gd name="connsiteY32" fmla="*/ 0 h 469107"/>
              <a:gd name="connsiteX33" fmla="*/ 2183606 w 2445543"/>
              <a:gd name="connsiteY33" fmla="*/ 4763 h 469107"/>
              <a:gd name="connsiteX34" fmla="*/ 2262187 w 2445543"/>
              <a:gd name="connsiteY34" fmla="*/ 26194 h 469107"/>
              <a:gd name="connsiteX35" fmla="*/ 2331243 w 2445543"/>
              <a:gd name="connsiteY35" fmla="*/ 52388 h 469107"/>
              <a:gd name="connsiteX36" fmla="*/ 2376487 w 2445543"/>
              <a:gd name="connsiteY36" fmla="*/ 76200 h 469107"/>
              <a:gd name="connsiteX37" fmla="*/ 2402681 w 2445543"/>
              <a:gd name="connsiteY37" fmla="*/ 97632 h 469107"/>
              <a:gd name="connsiteX38" fmla="*/ 2416968 w 2445543"/>
              <a:gd name="connsiteY38" fmla="*/ 111919 h 469107"/>
              <a:gd name="connsiteX39" fmla="*/ 2431256 w 2445543"/>
              <a:gd name="connsiteY39" fmla="*/ 128588 h 469107"/>
              <a:gd name="connsiteX40" fmla="*/ 2440781 w 2445543"/>
              <a:gd name="connsiteY40" fmla="*/ 147638 h 469107"/>
              <a:gd name="connsiteX41" fmla="*/ 2445543 w 2445543"/>
              <a:gd name="connsiteY41" fmla="*/ 173832 h 469107"/>
              <a:gd name="connsiteX42" fmla="*/ 2445543 w 2445543"/>
              <a:gd name="connsiteY42" fmla="*/ 216694 h 469107"/>
              <a:gd name="connsiteX43" fmla="*/ 2433637 w 2445543"/>
              <a:gd name="connsiteY43" fmla="*/ 254794 h 469107"/>
              <a:gd name="connsiteX44" fmla="*/ 2416968 w 2445543"/>
              <a:gd name="connsiteY44" fmla="*/ 273844 h 469107"/>
              <a:gd name="connsiteX45" fmla="*/ 2388393 w 2445543"/>
              <a:gd name="connsiteY45" fmla="*/ 283369 h 469107"/>
              <a:gd name="connsiteX46" fmla="*/ 2307431 w 2445543"/>
              <a:gd name="connsiteY46" fmla="*/ 288132 h 469107"/>
              <a:gd name="connsiteX47" fmla="*/ 1933575 w 2445543"/>
              <a:gd name="connsiteY47" fmla="*/ 304800 h 469107"/>
              <a:gd name="connsiteX48" fmla="*/ 1414462 w 2445543"/>
              <a:gd name="connsiteY48" fmla="*/ 333375 h 469107"/>
              <a:gd name="connsiteX49" fmla="*/ 1159668 w 2445543"/>
              <a:gd name="connsiteY49" fmla="*/ 359569 h 469107"/>
              <a:gd name="connsiteX50" fmla="*/ 973931 w 2445543"/>
              <a:gd name="connsiteY50" fmla="*/ 381000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5543" h="469107">
                <a:moveTo>
                  <a:pt x="973931" y="381000"/>
                </a:moveTo>
                <a:lnTo>
                  <a:pt x="635793" y="428625"/>
                </a:lnTo>
                <a:lnTo>
                  <a:pt x="471487" y="461963"/>
                </a:lnTo>
                <a:lnTo>
                  <a:pt x="421481" y="469107"/>
                </a:lnTo>
                <a:lnTo>
                  <a:pt x="385762" y="469107"/>
                </a:lnTo>
                <a:lnTo>
                  <a:pt x="347662" y="459582"/>
                </a:lnTo>
                <a:lnTo>
                  <a:pt x="288131" y="431007"/>
                </a:lnTo>
                <a:lnTo>
                  <a:pt x="216693" y="383382"/>
                </a:lnTo>
                <a:lnTo>
                  <a:pt x="128587" y="311944"/>
                </a:lnTo>
                <a:lnTo>
                  <a:pt x="76200" y="269082"/>
                </a:lnTo>
                <a:lnTo>
                  <a:pt x="16668" y="211932"/>
                </a:lnTo>
                <a:lnTo>
                  <a:pt x="4762" y="190500"/>
                </a:lnTo>
                <a:lnTo>
                  <a:pt x="0" y="173832"/>
                </a:lnTo>
                <a:lnTo>
                  <a:pt x="7143" y="161925"/>
                </a:lnTo>
                <a:lnTo>
                  <a:pt x="23812" y="154782"/>
                </a:lnTo>
                <a:lnTo>
                  <a:pt x="45243" y="154782"/>
                </a:lnTo>
                <a:lnTo>
                  <a:pt x="138112" y="188119"/>
                </a:lnTo>
                <a:lnTo>
                  <a:pt x="207168" y="209550"/>
                </a:lnTo>
                <a:lnTo>
                  <a:pt x="254793" y="223838"/>
                </a:lnTo>
                <a:lnTo>
                  <a:pt x="323850" y="235744"/>
                </a:lnTo>
                <a:cubicBezTo>
                  <a:pt x="379400" y="245405"/>
                  <a:pt x="360088" y="245269"/>
                  <a:pt x="381000" y="245269"/>
                </a:cubicBezTo>
                <a:lnTo>
                  <a:pt x="447675" y="247650"/>
                </a:lnTo>
                <a:lnTo>
                  <a:pt x="611981" y="238125"/>
                </a:lnTo>
                <a:lnTo>
                  <a:pt x="854868" y="211932"/>
                </a:lnTo>
                <a:lnTo>
                  <a:pt x="1173956" y="178594"/>
                </a:lnTo>
                <a:lnTo>
                  <a:pt x="1435893" y="157163"/>
                </a:lnTo>
                <a:lnTo>
                  <a:pt x="1647825" y="140494"/>
                </a:lnTo>
                <a:lnTo>
                  <a:pt x="1733550" y="126207"/>
                </a:lnTo>
                <a:lnTo>
                  <a:pt x="1852612" y="104775"/>
                </a:lnTo>
                <a:lnTo>
                  <a:pt x="1914525" y="90488"/>
                </a:lnTo>
                <a:lnTo>
                  <a:pt x="2038350" y="26194"/>
                </a:lnTo>
                <a:lnTo>
                  <a:pt x="2088356" y="0"/>
                </a:lnTo>
                <a:lnTo>
                  <a:pt x="2119312" y="0"/>
                </a:lnTo>
                <a:lnTo>
                  <a:pt x="2183606" y="4763"/>
                </a:lnTo>
                <a:lnTo>
                  <a:pt x="2262187" y="26194"/>
                </a:lnTo>
                <a:lnTo>
                  <a:pt x="2331243" y="52388"/>
                </a:lnTo>
                <a:lnTo>
                  <a:pt x="2376487" y="76200"/>
                </a:lnTo>
                <a:lnTo>
                  <a:pt x="2402681" y="97632"/>
                </a:lnTo>
                <a:lnTo>
                  <a:pt x="2416968" y="111919"/>
                </a:lnTo>
                <a:lnTo>
                  <a:pt x="2431256" y="128588"/>
                </a:lnTo>
                <a:lnTo>
                  <a:pt x="2440781" y="147638"/>
                </a:lnTo>
                <a:lnTo>
                  <a:pt x="2445543" y="173832"/>
                </a:lnTo>
                <a:lnTo>
                  <a:pt x="2445543" y="216694"/>
                </a:lnTo>
                <a:lnTo>
                  <a:pt x="2433637" y="254794"/>
                </a:lnTo>
                <a:lnTo>
                  <a:pt x="2416968" y="273844"/>
                </a:lnTo>
                <a:lnTo>
                  <a:pt x="2388393" y="283369"/>
                </a:lnTo>
                <a:lnTo>
                  <a:pt x="2307431" y="288132"/>
                </a:lnTo>
                <a:lnTo>
                  <a:pt x="1933575" y="304800"/>
                </a:lnTo>
                <a:lnTo>
                  <a:pt x="1414462" y="333375"/>
                </a:lnTo>
                <a:lnTo>
                  <a:pt x="1159668" y="359569"/>
                </a:lnTo>
                <a:lnTo>
                  <a:pt x="973931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2EC8B98-A7EE-3E41-983C-9B0668E5D027}"/>
              </a:ext>
            </a:extLst>
          </p:cNvPr>
          <p:cNvSpPr/>
          <p:nvPr/>
        </p:nvSpPr>
        <p:spPr>
          <a:xfrm>
            <a:off x="2841625" y="3898900"/>
            <a:ext cx="4041775" cy="581025"/>
          </a:xfrm>
          <a:custGeom>
            <a:avLst/>
            <a:gdLst>
              <a:gd name="connsiteX0" fmla="*/ 1923980 w 4041716"/>
              <a:gd name="connsiteY0" fmla="*/ 360321 h 581273"/>
              <a:gd name="connsiteX1" fmla="*/ 1444684 w 4041716"/>
              <a:gd name="connsiteY1" fmla="*/ 401112 h 581273"/>
              <a:gd name="connsiteX2" fmla="*/ 1077565 w 4041716"/>
              <a:gd name="connsiteY2" fmla="*/ 445303 h 581273"/>
              <a:gd name="connsiteX3" fmla="*/ 744438 w 4041716"/>
              <a:gd name="connsiteY3" fmla="*/ 503090 h 581273"/>
              <a:gd name="connsiteX4" fmla="*/ 676452 w 4041716"/>
              <a:gd name="connsiteY4" fmla="*/ 520086 h 581273"/>
              <a:gd name="connsiteX5" fmla="*/ 567676 w 4041716"/>
              <a:gd name="connsiteY5" fmla="*/ 557478 h 581273"/>
              <a:gd name="connsiteX6" fmla="*/ 509889 w 4041716"/>
              <a:gd name="connsiteY6" fmla="*/ 577874 h 581273"/>
              <a:gd name="connsiteX7" fmla="*/ 486094 w 4041716"/>
              <a:gd name="connsiteY7" fmla="*/ 581273 h 581273"/>
              <a:gd name="connsiteX8" fmla="*/ 455501 w 4041716"/>
              <a:gd name="connsiteY8" fmla="*/ 577874 h 581273"/>
              <a:gd name="connsiteX9" fmla="*/ 418109 w 4041716"/>
              <a:gd name="connsiteY9" fmla="*/ 574475 h 581273"/>
              <a:gd name="connsiteX10" fmla="*/ 353523 w 4041716"/>
              <a:gd name="connsiteY10" fmla="*/ 550680 h 581273"/>
              <a:gd name="connsiteX11" fmla="*/ 220952 w 4041716"/>
              <a:gd name="connsiteY11" fmla="*/ 479295 h 581273"/>
              <a:gd name="connsiteX12" fmla="*/ 129172 w 4041716"/>
              <a:gd name="connsiteY12" fmla="*/ 421508 h 581273"/>
              <a:gd name="connsiteX13" fmla="*/ 40792 w 4041716"/>
              <a:gd name="connsiteY13" fmla="*/ 353523 h 581273"/>
              <a:gd name="connsiteX14" fmla="*/ 6799 w 4041716"/>
              <a:gd name="connsiteY14" fmla="*/ 319530 h 581273"/>
              <a:gd name="connsiteX15" fmla="*/ 0 w 4041716"/>
              <a:gd name="connsiteY15" fmla="*/ 305933 h 581273"/>
              <a:gd name="connsiteX16" fmla="*/ 0 w 4041716"/>
              <a:gd name="connsiteY16" fmla="*/ 282139 h 581273"/>
              <a:gd name="connsiteX17" fmla="*/ 13597 w 4041716"/>
              <a:gd name="connsiteY17" fmla="*/ 271941 h 581273"/>
              <a:gd name="connsiteX18" fmla="*/ 44191 w 4041716"/>
              <a:gd name="connsiteY18" fmla="*/ 271941 h 581273"/>
              <a:gd name="connsiteX19" fmla="*/ 105377 w 4041716"/>
              <a:gd name="connsiteY19" fmla="*/ 292336 h 581273"/>
              <a:gd name="connsiteX20" fmla="*/ 163165 w 4041716"/>
              <a:gd name="connsiteY20" fmla="*/ 305933 h 581273"/>
              <a:gd name="connsiteX21" fmla="*/ 231150 w 4041716"/>
              <a:gd name="connsiteY21" fmla="*/ 319530 h 581273"/>
              <a:gd name="connsiteX22" fmla="*/ 295736 w 4041716"/>
              <a:gd name="connsiteY22" fmla="*/ 329728 h 581273"/>
              <a:gd name="connsiteX23" fmla="*/ 360322 w 4041716"/>
              <a:gd name="connsiteY23" fmla="*/ 336527 h 581273"/>
              <a:gd name="connsiteX24" fmla="*/ 462299 w 4041716"/>
              <a:gd name="connsiteY24" fmla="*/ 329728 h 581273"/>
              <a:gd name="connsiteX25" fmla="*/ 741038 w 4041716"/>
              <a:gd name="connsiteY25" fmla="*/ 305933 h 581273"/>
              <a:gd name="connsiteX26" fmla="*/ 1339308 w 4041716"/>
              <a:gd name="connsiteY26" fmla="*/ 244747 h 581273"/>
              <a:gd name="connsiteX27" fmla="*/ 1696229 w 4041716"/>
              <a:gd name="connsiteY27" fmla="*/ 210754 h 581273"/>
              <a:gd name="connsiteX28" fmla="*/ 1940976 w 4041716"/>
              <a:gd name="connsiteY28" fmla="*/ 180161 h 581273"/>
              <a:gd name="connsiteX29" fmla="*/ 2206118 w 4041716"/>
              <a:gd name="connsiteY29" fmla="*/ 156366 h 581273"/>
              <a:gd name="connsiteX30" fmla="*/ 2597032 w 4041716"/>
              <a:gd name="connsiteY30" fmla="*/ 132571 h 581273"/>
              <a:gd name="connsiteX31" fmla="*/ 2974350 w 4041716"/>
              <a:gd name="connsiteY31" fmla="*/ 108776 h 581273"/>
              <a:gd name="connsiteX32" fmla="*/ 3283682 w 4041716"/>
              <a:gd name="connsiteY32" fmla="*/ 95179 h 581273"/>
              <a:gd name="connsiteX33" fmla="*/ 3358466 w 4041716"/>
              <a:gd name="connsiteY33" fmla="*/ 84982 h 581273"/>
              <a:gd name="connsiteX34" fmla="*/ 3450246 w 4041716"/>
              <a:gd name="connsiteY34" fmla="*/ 50989 h 581273"/>
              <a:gd name="connsiteX35" fmla="*/ 3559022 w 4041716"/>
              <a:gd name="connsiteY35" fmla="*/ 0 h 581273"/>
              <a:gd name="connsiteX36" fmla="*/ 3633806 w 4041716"/>
              <a:gd name="connsiteY36" fmla="*/ 13597 h 581273"/>
              <a:gd name="connsiteX37" fmla="*/ 3759578 w 4041716"/>
              <a:gd name="connsiteY37" fmla="*/ 47590 h 581273"/>
              <a:gd name="connsiteX38" fmla="*/ 3847959 w 4041716"/>
              <a:gd name="connsiteY38" fmla="*/ 74784 h 581273"/>
              <a:gd name="connsiteX39" fmla="*/ 3926142 w 4041716"/>
              <a:gd name="connsiteY39" fmla="*/ 112176 h 581273"/>
              <a:gd name="connsiteX40" fmla="*/ 3973731 w 4041716"/>
              <a:gd name="connsiteY40" fmla="*/ 146168 h 581273"/>
              <a:gd name="connsiteX41" fmla="*/ 4004325 w 4041716"/>
              <a:gd name="connsiteY41" fmla="*/ 173362 h 581273"/>
              <a:gd name="connsiteX42" fmla="*/ 4028119 w 4041716"/>
              <a:gd name="connsiteY42" fmla="*/ 203956 h 581273"/>
              <a:gd name="connsiteX43" fmla="*/ 4041716 w 4041716"/>
              <a:gd name="connsiteY43" fmla="*/ 227750 h 581273"/>
              <a:gd name="connsiteX44" fmla="*/ 4041716 w 4041716"/>
              <a:gd name="connsiteY44" fmla="*/ 268541 h 581273"/>
              <a:gd name="connsiteX45" fmla="*/ 4034918 w 4041716"/>
              <a:gd name="connsiteY45" fmla="*/ 312732 h 581273"/>
              <a:gd name="connsiteX46" fmla="*/ 4007724 w 4041716"/>
              <a:gd name="connsiteY46" fmla="*/ 346724 h 581273"/>
              <a:gd name="connsiteX47" fmla="*/ 3973731 w 4041716"/>
              <a:gd name="connsiteY47" fmla="*/ 353523 h 581273"/>
              <a:gd name="connsiteX48" fmla="*/ 3885351 w 4041716"/>
              <a:gd name="connsiteY48" fmla="*/ 350124 h 581273"/>
              <a:gd name="connsiteX49" fmla="*/ 3599813 w 4041716"/>
              <a:gd name="connsiteY49" fmla="*/ 333127 h 581273"/>
              <a:gd name="connsiteX50" fmla="*/ 3195302 w 4041716"/>
              <a:gd name="connsiteY50" fmla="*/ 312732 h 581273"/>
              <a:gd name="connsiteX51" fmla="*/ 2800988 w 4041716"/>
              <a:gd name="connsiteY51" fmla="*/ 309333 h 581273"/>
              <a:gd name="connsiteX52" fmla="*/ 2410073 w 4041716"/>
              <a:gd name="connsiteY52" fmla="*/ 329728 h 581273"/>
              <a:gd name="connsiteX53" fmla="*/ 1923980 w 4041716"/>
              <a:gd name="connsiteY53" fmla="*/ 360321 h 58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041716" h="581273">
                <a:moveTo>
                  <a:pt x="1923980" y="360321"/>
                </a:moveTo>
                <a:lnTo>
                  <a:pt x="1444684" y="401112"/>
                </a:lnTo>
                <a:lnTo>
                  <a:pt x="1077565" y="445303"/>
                </a:lnTo>
                <a:lnTo>
                  <a:pt x="744438" y="503090"/>
                </a:lnTo>
                <a:lnTo>
                  <a:pt x="676452" y="520086"/>
                </a:lnTo>
                <a:lnTo>
                  <a:pt x="567676" y="557478"/>
                </a:lnTo>
                <a:lnTo>
                  <a:pt x="509889" y="577874"/>
                </a:lnTo>
                <a:lnTo>
                  <a:pt x="486094" y="581273"/>
                </a:lnTo>
                <a:lnTo>
                  <a:pt x="455501" y="577874"/>
                </a:lnTo>
                <a:lnTo>
                  <a:pt x="418109" y="574475"/>
                </a:lnTo>
                <a:lnTo>
                  <a:pt x="353523" y="550680"/>
                </a:lnTo>
                <a:lnTo>
                  <a:pt x="220952" y="479295"/>
                </a:lnTo>
                <a:lnTo>
                  <a:pt x="129172" y="421508"/>
                </a:lnTo>
                <a:lnTo>
                  <a:pt x="40792" y="353523"/>
                </a:lnTo>
                <a:lnTo>
                  <a:pt x="6799" y="319530"/>
                </a:lnTo>
                <a:lnTo>
                  <a:pt x="0" y="305933"/>
                </a:lnTo>
                <a:lnTo>
                  <a:pt x="0" y="282139"/>
                </a:lnTo>
                <a:lnTo>
                  <a:pt x="13597" y="271941"/>
                </a:lnTo>
                <a:lnTo>
                  <a:pt x="44191" y="271941"/>
                </a:lnTo>
                <a:lnTo>
                  <a:pt x="105377" y="292336"/>
                </a:lnTo>
                <a:lnTo>
                  <a:pt x="163165" y="305933"/>
                </a:lnTo>
                <a:lnTo>
                  <a:pt x="231150" y="319530"/>
                </a:lnTo>
                <a:lnTo>
                  <a:pt x="295736" y="329728"/>
                </a:lnTo>
                <a:lnTo>
                  <a:pt x="360322" y="336527"/>
                </a:lnTo>
                <a:lnTo>
                  <a:pt x="462299" y="329728"/>
                </a:lnTo>
                <a:lnTo>
                  <a:pt x="741038" y="305933"/>
                </a:lnTo>
                <a:lnTo>
                  <a:pt x="1339308" y="244747"/>
                </a:lnTo>
                <a:lnTo>
                  <a:pt x="1696229" y="210754"/>
                </a:lnTo>
                <a:lnTo>
                  <a:pt x="1940976" y="180161"/>
                </a:lnTo>
                <a:lnTo>
                  <a:pt x="2206118" y="156366"/>
                </a:lnTo>
                <a:lnTo>
                  <a:pt x="2597032" y="132571"/>
                </a:lnTo>
                <a:lnTo>
                  <a:pt x="2974350" y="108776"/>
                </a:lnTo>
                <a:lnTo>
                  <a:pt x="3283682" y="95179"/>
                </a:lnTo>
                <a:lnTo>
                  <a:pt x="3358466" y="84982"/>
                </a:lnTo>
                <a:lnTo>
                  <a:pt x="3450246" y="50989"/>
                </a:lnTo>
                <a:lnTo>
                  <a:pt x="3559022" y="0"/>
                </a:lnTo>
                <a:lnTo>
                  <a:pt x="3633806" y="13597"/>
                </a:lnTo>
                <a:lnTo>
                  <a:pt x="3759578" y="47590"/>
                </a:lnTo>
                <a:lnTo>
                  <a:pt x="3847959" y="74784"/>
                </a:lnTo>
                <a:lnTo>
                  <a:pt x="3926142" y="112176"/>
                </a:lnTo>
                <a:lnTo>
                  <a:pt x="3973731" y="146168"/>
                </a:lnTo>
                <a:lnTo>
                  <a:pt x="4004325" y="173362"/>
                </a:lnTo>
                <a:lnTo>
                  <a:pt x="4028119" y="203956"/>
                </a:lnTo>
                <a:lnTo>
                  <a:pt x="4041716" y="227750"/>
                </a:lnTo>
                <a:lnTo>
                  <a:pt x="4041716" y="268541"/>
                </a:lnTo>
                <a:lnTo>
                  <a:pt x="4034918" y="312732"/>
                </a:lnTo>
                <a:lnTo>
                  <a:pt x="4007724" y="346724"/>
                </a:lnTo>
                <a:lnTo>
                  <a:pt x="3973731" y="353523"/>
                </a:lnTo>
                <a:lnTo>
                  <a:pt x="3885351" y="350124"/>
                </a:lnTo>
                <a:lnTo>
                  <a:pt x="3599813" y="333127"/>
                </a:lnTo>
                <a:lnTo>
                  <a:pt x="3195302" y="312732"/>
                </a:lnTo>
                <a:lnTo>
                  <a:pt x="2800988" y="309333"/>
                </a:lnTo>
                <a:lnTo>
                  <a:pt x="2410073" y="329728"/>
                </a:lnTo>
                <a:lnTo>
                  <a:pt x="1923980" y="3603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30C98E3-F084-9A4D-9371-F639F624CD7B}"/>
              </a:ext>
            </a:extLst>
          </p:cNvPr>
          <p:cNvSpPr/>
          <p:nvPr/>
        </p:nvSpPr>
        <p:spPr>
          <a:xfrm>
            <a:off x="3913188" y="4630738"/>
            <a:ext cx="2371725" cy="1057275"/>
          </a:xfrm>
          <a:custGeom>
            <a:avLst/>
            <a:gdLst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05012 w 2371725"/>
              <a:gd name="connsiteY27" fmla="*/ 1104900 h 1104900"/>
              <a:gd name="connsiteX28" fmla="*/ 1816894 w 2371725"/>
              <a:gd name="connsiteY28" fmla="*/ 1088232 h 1104900"/>
              <a:gd name="connsiteX29" fmla="*/ 1866900 w 2371725"/>
              <a:gd name="connsiteY29" fmla="*/ 802482 h 1104900"/>
              <a:gd name="connsiteX30" fmla="*/ 1919287 w 2371725"/>
              <a:gd name="connsiteY30" fmla="*/ 540544 h 1104900"/>
              <a:gd name="connsiteX31" fmla="*/ 1945481 w 2371725"/>
              <a:gd name="connsiteY31" fmla="*/ 414338 h 1104900"/>
              <a:gd name="connsiteX32" fmla="*/ 1950244 w 2371725"/>
              <a:gd name="connsiteY32" fmla="*/ 311944 h 1104900"/>
              <a:gd name="connsiteX33" fmla="*/ 1943100 w 2371725"/>
              <a:gd name="connsiteY33" fmla="*/ 238125 h 1104900"/>
              <a:gd name="connsiteX34" fmla="*/ 1933575 w 2371725"/>
              <a:gd name="connsiteY34" fmla="*/ 219075 h 1104900"/>
              <a:gd name="connsiteX35" fmla="*/ 1909762 w 2371725"/>
              <a:gd name="connsiteY35" fmla="*/ 197644 h 1104900"/>
              <a:gd name="connsiteX36" fmla="*/ 1881187 w 2371725"/>
              <a:gd name="connsiteY36" fmla="*/ 183357 h 1104900"/>
              <a:gd name="connsiteX37" fmla="*/ 1859756 w 2371725"/>
              <a:gd name="connsiteY37" fmla="*/ 178594 h 1104900"/>
              <a:gd name="connsiteX38" fmla="*/ 1816894 w 2371725"/>
              <a:gd name="connsiteY38" fmla="*/ 173832 h 1104900"/>
              <a:gd name="connsiteX39" fmla="*/ 1671637 w 2371725"/>
              <a:gd name="connsiteY39" fmla="*/ 192882 h 1104900"/>
              <a:gd name="connsiteX40" fmla="*/ 1226344 w 2371725"/>
              <a:gd name="connsiteY40" fmla="*/ 250032 h 1104900"/>
              <a:gd name="connsiteX41" fmla="*/ 500062 w 2371725"/>
              <a:gd name="connsiteY41" fmla="*/ 333375 h 1104900"/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05012 w 2371725"/>
              <a:gd name="connsiteY27" fmla="*/ 1104900 h 1104900"/>
              <a:gd name="connsiteX28" fmla="*/ 1816894 w 2371725"/>
              <a:gd name="connsiteY28" fmla="*/ 1088232 h 1104900"/>
              <a:gd name="connsiteX29" fmla="*/ 1835150 w 2371725"/>
              <a:gd name="connsiteY29" fmla="*/ 989012 h 1104900"/>
              <a:gd name="connsiteX30" fmla="*/ 1866900 w 2371725"/>
              <a:gd name="connsiteY30" fmla="*/ 802482 h 1104900"/>
              <a:gd name="connsiteX31" fmla="*/ 1919287 w 2371725"/>
              <a:gd name="connsiteY31" fmla="*/ 540544 h 1104900"/>
              <a:gd name="connsiteX32" fmla="*/ 1945481 w 2371725"/>
              <a:gd name="connsiteY32" fmla="*/ 414338 h 1104900"/>
              <a:gd name="connsiteX33" fmla="*/ 1950244 w 2371725"/>
              <a:gd name="connsiteY33" fmla="*/ 311944 h 1104900"/>
              <a:gd name="connsiteX34" fmla="*/ 1943100 w 2371725"/>
              <a:gd name="connsiteY34" fmla="*/ 238125 h 1104900"/>
              <a:gd name="connsiteX35" fmla="*/ 1933575 w 2371725"/>
              <a:gd name="connsiteY35" fmla="*/ 219075 h 1104900"/>
              <a:gd name="connsiteX36" fmla="*/ 1909762 w 2371725"/>
              <a:gd name="connsiteY36" fmla="*/ 197644 h 1104900"/>
              <a:gd name="connsiteX37" fmla="*/ 1881187 w 2371725"/>
              <a:gd name="connsiteY37" fmla="*/ 183357 h 1104900"/>
              <a:gd name="connsiteX38" fmla="*/ 1859756 w 2371725"/>
              <a:gd name="connsiteY38" fmla="*/ 178594 h 1104900"/>
              <a:gd name="connsiteX39" fmla="*/ 1816894 w 2371725"/>
              <a:gd name="connsiteY39" fmla="*/ 173832 h 1104900"/>
              <a:gd name="connsiteX40" fmla="*/ 1671637 w 2371725"/>
              <a:gd name="connsiteY40" fmla="*/ 192882 h 1104900"/>
              <a:gd name="connsiteX41" fmla="*/ 1226344 w 2371725"/>
              <a:gd name="connsiteY41" fmla="*/ 250032 h 1104900"/>
              <a:gd name="connsiteX42" fmla="*/ 500062 w 2371725"/>
              <a:gd name="connsiteY42" fmla="*/ 333375 h 1104900"/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23268 w 2371725"/>
              <a:gd name="connsiteY27" fmla="*/ 1058068 h 1104900"/>
              <a:gd name="connsiteX28" fmla="*/ 2005012 w 2371725"/>
              <a:gd name="connsiteY28" fmla="*/ 1104900 h 1104900"/>
              <a:gd name="connsiteX29" fmla="*/ 1816894 w 2371725"/>
              <a:gd name="connsiteY29" fmla="*/ 1088232 h 1104900"/>
              <a:gd name="connsiteX30" fmla="*/ 1835150 w 2371725"/>
              <a:gd name="connsiteY30" fmla="*/ 989012 h 1104900"/>
              <a:gd name="connsiteX31" fmla="*/ 1866900 w 2371725"/>
              <a:gd name="connsiteY31" fmla="*/ 802482 h 1104900"/>
              <a:gd name="connsiteX32" fmla="*/ 1919287 w 2371725"/>
              <a:gd name="connsiteY32" fmla="*/ 540544 h 1104900"/>
              <a:gd name="connsiteX33" fmla="*/ 1945481 w 2371725"/>
              <a:gd name="connsiteY33" fmla="*/ 414338 h 1104900"/>
              <a:gd name="connsiteX34" fmla="*/ 1950244 w 2371725"/>
              <a:gd name="connsiteY34" fmla="*/ 311944 h 1104900"/>
              <a:gd name="connsiteX35" fmla="*/ 1943100 w 2371725"/>
              <a:gd name="connsiteY35" fmla="*/ 238125 h 1104900"/>
              <a:gd name="connsiteX36" fmla="*/ 1933575 w 2371725"/>
              <a:gd name="connsiteY36" fmla="*/ 219075 h 1104900"/>
              <a:gd name="connsiteX37" fmla="*/ 1909762 w 2371725"/>
              <a:gd name="connsiteY37" fmla="*/ 197644 h 1104900"/>
              <a:gd name="connsiteX38" fmla="*/ 1881187 w 2371725"/>
              <a:gd name="connsiteY38" fmla="*/ 183357 h 1104900"/>
              <a:gd name="connsiteX39" fmla="*/ 1859756 w 2371725"/>
              <a:gd name="connsiteY39" fmla="*/ 178594 h 1104900"/>
              <a:gd name="connsiteX40" fmla="*/ 1816894 w 2371725"/>
              <a:gd name="connsiteY40" fmla="*/ 173832 h 1104900"/>
              <a:gd name="connsiteX41" fmla="*/ 1671637 w 2371725"/>
              <a:gd name="connsiteY41" fmla="*/ 192882 h 1104900"/>
              <a:gd name="connsiteX42" fmla="*/ 1226344 w 2371725"/>
              <a:gd name="connsiteY42" fmla="*/ 250032 h 1104900"/>
              <a:gd name="connsiteX43" fmla="*/ 500062 w 2371725"/>
              <a:gd name="connsiteY43" fmla="*/ 333375 h 1104900"/>
              <a:gd name="connsiteX0" fmla="*/ 500062 w 2371725"/>
              <a:gd name="connsiteY0" fmla="*/ 333375 h 1088232"/>
              <a:gd name="connsiteX1" fmla="*/ 45244 w 2371725"/>
              <a:gd name="connsiteY1" fmla="*/ 397669 h 1088232"/>
              <a:gd name="connsiteX2" fmla="*/ 0 w 2371725"/>
              <a:gd name="connsiteY2" fmla="*/ 202407 h 1088232"/>
              <a:gd name="connsiteX3" fmla="*/ 95250 w 2371725"/>
              <a:gd name="connsiteY3" fmla="*/ 195263 h 1088232"/>
              <a:gd name="connsiteX4" fmla="*/ 164306 w 2371725"/>
              <a:gd name="connsiteY4" fmla="*/ 202407 h 1088232"/>
              <a:gd name="connsiteX5" fmla="*/ 395287 w 2371725"/>
              <a:gd name="connsiteY5" fmla="*/ 183357 h 1088232"/>
              <a:gd name="connsiteX6" fmla="*/ 907256 w 2371725"/>
              <a:gd name="connsiteY6" fmla="*/ 140494 h 1088232"/>
              <a:gd name="connsiteX7" fmla="*/ 1314450 w 2371725"/>
              <a:gd name="connsiteY7" fmla="*/ 104775 h 1088232"/>
              <a:gd name="connsiteX8" fmla="*/ 1716881 w 2371725"/>
              <a:gd name="connsiteY8" fmla="*/ 73819 h 1088232"/>
              <a:gd name="connsiteX9" fmla="*/ 1754981 w 2371725"/>
              <a:gd name="connsiteY9" fmla="*/ 45244 h 1088232"/>
              <a:gd name="connsiteX10" fmla="*/ 1788319 w 2371725"/>
              <a:gd name="connsiteY10" fmla="*/ 26194 h 1088232"/>
              <a:gd name="connsiteX11" fmla="*/ 1838325 w 2371725"/>
              <a:gd name="connsiteY11" fmla="*/ 9525 h 1088232"/>
              <a:gd name="connsiteX12" fmla="*/ 1895475 w 2371725"/>
              <a:gd name="connsiteY12" fmla="*/ 0 h 1088232"/>
              <a:gd name="connsiteX13" fmla="*/ 1955006 w 2371725"/>
              <a:gd name="connsiteY13" fmla="*/ 4763 h 1088232"/>
              <a:gd name="connsiteX14" fmla="*/ 1990725 w 2371725"/>
              <a:gd name="connsiteY14" fmla="*/ 16669 h 1088232"/>
              <a:gd name="connsiteX15" fmla="*/ 2074069 w 2371725"/>
              <a:gd name="connsiteY15" fmla="*/ 61913 h 1088232"/>
              <a:gd name="connsiteX16" fmla="*/ 2157412 w 2371725"/>
              <a:gd name="connsiteY16" fmla="*/ 121444 h 1088232"/>
              <a:gd name="connsiteX17" fmla="*/ 2274094 w 2371725"/>
              <a:gd name="connsiteY17" fmla="*/ 209550 h 1088232"/>
              <a:gd name="connsiteX18" fmla="*/ 2326481 w 2371725"/>
              <a:gd name="connsiteY18" fmla="*/ 257175 h 1088232"/>
              <a:gd name="connsiteX19" fmla="*/ 2362200 w 2371725"/>
              <a:gd name="connsiteY19" fmla="*/ 300038 h 1088232"/>
              <a:gd name="connsiteX20" fmla="*/ 2371725 w 2371725"/>
              <a:gd name="connsiteY20" fmla="*/ 326232 h 1088232"/>
              <a:gd name="connsiteX21" fmla="*/ 2371725 w 2371725"/>
              <a:gd name="connsiteY21" fmla="*/ 354807 h 1088232"/>
              <a:gd name="connsiteX22" fmla="*/ 2364581 w 2371725"/>
              <a:gd name="connsiteY22" fmla="*/ 392907 h 1088232"/>
              <a:gd name="connsiteX23" fmla="*/ 2347912 w 2371725"/>
              <a:gd name="connsiteY23" fmla="*/ 426244 h 1088232"/>
              <a:gd name="connsiteX24" fmla="*/ 2309812 w 2371725"/>
              <a:gd name="connsiteY24" fmla="*/ 466725 h 1088232"/>
              <a:gd name="connsiteX25" fmla="*/ 2252662 w 2371725"/>
              <a:gd name="connsiteY25" fmla="*/ 523875 h 1088232"/>
              <a:gd name="connsiteX26" fmla="*/ 2162175 w 2371725"/>
              <a:gd name="connsiteY26" fmla="*/ 750094 h 1088232"/>
              <a:gd name="connsiteX27" fmla="*/ 2023268 w 2371725"/>
              <a:gd name="connsiteY27" fmla="*/ 1058068 h 1088232"/>
              <a:gd name="connsiteX28" fmla="*/ 1816894 w 2371725"/>
              <a:gd name="connsiteY28" fmla="*/ 1088232 h 1088232"/>
              <a:gd name="connsiteX29" fmla="*/ 1835150 w 2371725"/>
              <a:gd name="connsiteY29" fmla="*/ 989012 h 1088232"/>
              <a:gd name="connsiteX30" fmla="*/ 1866900 w 2371725"/>
              <a:gd name="connsiteY30" fmla="*/ 802482 h 1088232"/>
              <a:gd name="connsiteX31" fmla="*/ 1919287 w 2371725"/>
              <a:gd name="connsiteY31" fmla="*/ 540544 h 1088232"/>
              <a:gd name="connsiteX32" fmla="*/ 1945481 w 2371725"/>
              <a:gd name="connsiteY32" fmla="*/ 414338 h 1088232"/>
              <a:gd name="connsiteX33" fmla="*/ 1950244 w 2371725"/>
              <a:gd name="connsiteY33" fmla="*/ 311944 h 1088232"/>
              <a:gd name="connsiteX34" fmla="*/ 1943100 w 2371725"/>
              <a:gd name="connsiteY34" fmla="*/ 238125 h 1088232"/>
              <a:gd name="connsiteX35" fmla="*/ 1933575 w 2371725"/>
              <a:gd name="connsiteY35" fmla="*/ 219075 h 1088232"/>
              <a:gd name="connsiteX36" fmla="*/ 1909762 w 2371725"/>
              <a:gd name="connsiteY36" fmla="*/ 197644 h 1088232"/>
              <a:gd name="connsiteX37" fmla="*/ 1881187 w 2371725"/>
              <a:gd name="connsiteY37" fmla="*/ 183357 h 1088232"/>
              <a:gd name="connsiteX38" fmla="*/ 1859756 w 2371725"/>
              <a:gd name="connsiteY38" fmla="*/ 178594 h 1088232"/>
              <a:gd name="connsiteX39" fmla="*/ 1816894 w 2371725"/>
              <a:gd name="connsiteY39" fmla="*/ 173832 h 1088232"/>
              <a:gd name="connsiteX40" fmla="*/ 1671637 w 2371725"/>
              <a:gd name="connsiteY40" fmla="*/ 192882 h 1088232"/>
              <a:gd name="connsiteX41" fmla="*/ 1226344 w 2371725"/>
              <a:gd name="connsiteY41" fmla="*/ 250032 h 1088232"/>
              <a:gd name="connsiteX42" fmla="*/ 500062 w 2371725"/>
              <a:gd name="connsiteY42" fmla="*/ 333375 h 1088232"/>
              <a:gd name="connsiteX0" fmla="*/ 500062 w 2371725"/>
              <a:gd name="connsiteY0" fmla="*/ 333375 h 1058068"/>
              <a:gd name="connsiteX1" fmla="*/ 45244 w 2371725"/>
              <a:gd name="connsiteY1" fmla="*/ 397669 h 1058068"/>
              <a:gd name="connsiteX2" fmla="*/ 0 w 2371725"/>
              <a:gd name="connsiteY2" fmla="*/ 202407 h 1058068"/>
              <a:gd name="connsiteX3" fmla="*/ 95250 w 2371725"/>
              <a:gd name="connsiteY3" fmla="*/ 195263 h 1058068"/>
              <a:gd name="connsiteX4" fmla="*/ 164306 w 2371725"/>
              <a:gd name="connsiteY4" fmla="*/ 202407 h 1058068"/>
              <a:gd name="connsiteX5" fmla="*/ 395287 w 2371725"/>
              <a:gd name="connsiteY5" fmla="*/ 183357 h 1058068"/>
              <a:gd name="connsiteX6" fmla="*/ 907256 w 2371725"/>
              <a:gd name="connsiteY6" fmla="*/ 140494 h 1058068"/>
              <a:gd name="connsiteX7" fmla="*/ 1314450 w 2371725"/>
              <a:gd name="connsiteY7" fmla="*/ 104775 h 1058068"/>
              <a:gd name="connsiteX8" fmla="*/ 1716881 w 2371725"/>
              <a:gd name="connsiteY8" fmla="*/ 73819 h 1058068"/>
              <a:gd name="connsiteX9" fmla="*/ 1754981 w 2371725"/>
              <a:gd name="connsiteY9" fmla="*/ 45244 h 1058068"/>
              <a:gd name="connsiteX10" fmla="*/ 1788319 w 2371725"/>
              <a:gd name="connsiteY10" fmla="*/ 26194 h 1058068"/>
              <a:gd name="connsiteX11" fmla="*/ 1838325 w 2371725"/>
              <a:gd name="connsiteY11" fmla="*/ 9525 h 1058068"/>
              <a:gd name="connsiteX12" fmla="*/ 1895475 w 2371725"/>
              <a:gd name="connsiteY12" fmla="*/ 0 h 1058068"/>
              <a:gd name="connsiteX13" fmla="*/ 1955006 w 2371725"/>
              <a:gd name="connsiteY13" fmla="*/ 4763 h 1058068"/>
              <a:gd name="connsiteX14" fmla="*/ 1990725 w 2371725"/>
              <a:gd name="connsiteY14" fmla="*/ 16669 h 1058068"/>
              <a:gd name="connsiteX15" fmla="*/ 2074069 w 2371725"/>
              <a:gd name="connsiteY15" fmla="*/ 61913 h 1058068"/>
              <a:gd name="connsiteX16" fmla="*/ 2157412 w 2371725"/>
              <a:gd name="connsiteY16" fmla="*/ 121444 h 1058068"/>
              <a:gd name="connsiteX17" fmla="*/ 2274094 w 2371725"/>
              <a:gd name="connsiteY17" fmla="*/ 209550 h 1058068"/>
              <a:gd name="connsiteX18" fmla="*/ 2326481 w 2371725"/>
              <a:gd name="connsiteY18" fmla="*/ 257175 h 1058068"/>
              <a:gd name="connsiteX19" fmla="*/ 2362200 w 2371725"/>
              <a:gd name="connsiteY19" fmla="*/ 300038 h 1058068"/>
              <a:gd name="connsiteX20" fmla="*/ 2371725 w 2371725"/>
              <a:gd name="connsiteY20" fmla="*/ 326232 h 1058068"/>
              <a:gd name="connsiteX21" fmla="*/ 2371725 w 2371725"/>
              <a:gd name="connsiteY21" fmla="*/ 354807 h 1058068"/>
              <a:gd name="connsiteX22" fmla="*/ 2364581 w 2371725"/>
              <a:gd name="connsiteY22" fmla="*/ 392907 h 1058068"/>
              <a:gd name="connsiteX23" fmla="*/ 2347912 w 2371725"/>
              <a:gd name="connsiteY23" fmla="*/ 426244 h 1058068"/>
              <a:gd name="connsiteX24" fmla="*/ 2309812 w 2371725"/>
              <a:gd name="connsiteY24" fmla="*/ 466725 h 1058068"/>
              <a:gd name="connsiteX25" fmla="*/ 2252662 w 2371725"/>
              <a:gd name="connsiteY25" fmla="*/ 523875 h 1058068"/>
              <a:gd name="connsiteX26" fmla="*/ 2162175 w 2371725"/>
              <a:gd name="connsiteY26" fmla="*/ 750094 h 1058068"/>
              <a:gd name="connsiteX27" fmla="*/ 2023268 w 2371725"/>
              <a:gd name="connsiteY27" fmla="*/ 1058068 h 1058068"/>
              <a:gd name="connsiteX28" fmla="*/ 1835150 w 2371725"/>
              <a:gd name="connsiteY28" fmla="*/ 989012 h 1058068"/>
              <a:gd name="connsiteX29" fmla="*/ 1866900 w 2371725"/>
              <a:gd name="connsiteY29" fmla="*/ 802482 h 1058068"/>
              <a:gd name="connsiteX30" fmla="*/ 1919287 w 2371725"/>
              <a:gd name="connsiteY30" fmla="*/ 540544 h 1058068"/>
              <a:gd name="connsiteX31" fmla="*/ 1945481 w 2371725"/>
              <a:gd name="connsiteY31" fmla="*/ 414338 h 1058068"/>
              <a:gd name="connsiteX32" fmla="*/ 1950244 w 2371725"/>
              <a:gd name="connsiteY32" fmla="*/ 311944 h 1058068"/>
              <a:gd name="connsiteX33" fmla="*/ 1943100 w 2371725"/>
              <a:gd name="connsiteY33" fmla="*/ 238125 h 1058068"/>
              <a:gd name="connsiteX34" fmla="*/ 1933575 w 2371725"/>
              <a:gd name="connsiteY34" fmla="*/ 219075 h 1058068"/>
              <a:gd name="connsiteX35" fmla="*/ 1909762 w 2371725"/>
              <a:gd name="connsiteY35" fmla="*/ 197644 h 1058068"/>
              <a:gd name="connsiteX36" fmla="*/ 1881187 w 2371725"/>
              <a:gd name="connsiteY36" fmla="*/ 183357 h 1058068"/>
              <a:gd name="connsiteX37" fmla="*/ 1859756 w 2371725"/>
              <a:gd name="connsiteY37" fmla="*/ 178594 h 1058068"/>
              <a:gd name="connsiteX38" fmla="*/ 1816894 w 2371725"/>
              <a:gd name="connsiteY38" fmla="*/ 173832 h 1058068"/>
              <a:gd name="connsiteX39" fmla="*/ 1671637 w 2371725"/>
              <a:gd name="connsiteY39" fmla="*/ 192882 h 1058068"/>
              <a:gd name="connsiteX40" fmla="*/ 1226344 w 2371725"/>
              <a:gd name="connsiteY40" fmla="*/ 250032 h 1058068"/>
              <a:gd name="connsiteX41" fmla="*/ 500062 w 2371725"/>
              <a:gd name="connsiteY41" fmla="*/ 333375 h 1058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71725" h="1058068">
                <a:moveTo>
                  <a:pt x="500062" y="333375"/>
                </a:moveTo>
                <a:lnTo>
                  <a:pt x="45244" y="397669"/>
                </a:lnTo>
                <a:lnTo>
                  <a:pt x="0" y="202407"/>
                </a:lnTo>
                <a:lnTo>
                  <a:pt x="95250" y="195263"/>
                </a:lnTo>
                <a:lnTo>
                  <a:pt x="164306" y="202407"/>
                </a:lnTo>
                <a:lnTo>
                  <a:pt x="395287" y="183357"/>
                </a:lnTo>
                <a:lnTo>
                  <a:pt x="907256" y="140494"/>
                </a:lnTo>
                <a:lnTo>
                  <a:pt x="1314450" y="104775"/>
                </a:lnTo>
                <a:lnTo>
                  <a:pt x="1716881" y="73819"/>
                </a:lnTo>
                <a:lnTo>
                  <a:pt x="1754981" y="45244"/>
                </a:lnTo>
                <a:lnTo>
                  <a:pt x="1788319" y="26194"/>
                </a:lnTo>
                <a:lnTo>
                  <a:pt x="1838325" y="9525"/>
                </a:lnTo>
                <a:lnTo>
                  <a:pt x="1895475" y="0"/>
                </a:lnTo>
                <a:lnTo>
                  <a:pt x="1955006" y="4763"/>
                </a:lnTo>
                <a:lnTo>
                  <a:pt x="1990725" y="16669"/>
                </a:lnTo>
                <a:lnTo>
                  <a:pt x="2074069" y="61913"/>
                </a:lnTo>
                <a:lnTo>
                  <a:pt x="2157412" y="121444"/>
                </a:lnTo>
                <a:lnTo>
                  <a:pt x="2274094" y="209550"/>
                </a:lnTo>
                <a:lnTo>
                  <a:pt x="2326481" y="257175"/>
                </a:lnTo>
                <a:lnTo>
                  <a:pt x="2362200" y="300038"/>
                </a:lnTo>
                <a:lnTo>
                  <a:pt x="2371725" y="326232"/>
                </a:lnTo>
                <a:lnTo>
                  <a:pt x="2371725" y="354807"/>
                </a:lnTo>
                <a:lnTo>
                  <a:pt x="2364581" y="392907"/>
                </a:lnTo>
                <a:lnTo>
                  <a:pt x="2347912" y="426244"/>
                </a:lnTo>
                <a:lnTo>
                  <a:pt x="2309812" y="466725"/>
                </a:lnTo>
                <a:lnTo>
                  <a:pt x="2252662" y="523875"/>
                </a:lnTo>
                <a:lnTo>
                  <a:pt x="2162175" y="750094"/>
                </a:lnTo>
                <a:lnTo>
                  <a:pt x="2023268" y="1058068"/>
                </a:lnTo>
                <a:lnTo>
                  <a:pt x="1835150" y="989012"/>
                </a:lnTo>
                <a:lnTo>
                  <a:pt x="1866900" y="802482"/>
                </a:lnTo>
                <a:lnTo>
                  <a:pt x="1919287" y="540544"/>
                </a:lnTo>
                <a:lnTo>
                  <a:pt x="1945481" y="414338"/>
                </a:lnTo>
                <a:lnTo>
                  <a:pt x="1950244" y="311944"/>
                </a:lnTo>
                <a:lnTo>
                  <a:pt x="1943100" y="238125"/>
                </a:lnTo>
                <a:lnTo>
                  <a:pt x="1933575" y="219075"/>
                </a:lnTo>
                <a:lnTo>
                  <a:pt x="1909762" y="197644"/>
                </a:lnTo>
                <a:lnTo>
                  <a:pt x="1881187" y="183357"/>
                </a:lnTo>
                <a:lnTo>
                  <a:pt x="1859756" y="178594"/>
                </a:lnTo>
                <a:lnTo>
                  <a:pt x="1816894" y="173832"/>
                </a:lnTo>
                <a:lnTo>
                  <a:pt x="1671637" y="192882"/>
                </a:lnTo>
                <a:lnTo>
                  <a:pt x="1226344" y="250032"/>
                </a:lnTo>
                <a:lnTo>
                  <a:pt x="500062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045EADE-BA99-4743-9742-7814CCE0B587}"/>
              </a:ext>
            </a:extLst>
          </p:cNvPr>
          <p:cNvSpPr/>
          <p:nvPr/>
        </p:nvSpPr>
        <p:spPr>
          <a:xfrm>
            <a:off x="4116388" y="5592763"/>
            <a:ext cx="1876425" cy="301625"/>
          </a:xfrm>
          <a:custGeom>
            <a:avLst/>
            <a:gdLst>
              <a:gd name="connsiteX0" fmla="*/ 442913 w 1876425"/>
              <a:gd name="connsiteY0" fmla="*/ 266700 h 300038"/>
              <a:gd name="connsiteX1" fmla="*/ 30957 w 1876425"/>
              <a:gd name="connsiteY1" fmla="*/ 300038 h 300038"/>
              <a:gd name="connsiteX2" fmla="*/ 0 w 1876425"/>
              <a:gd name="connsiteY2" fmla="*/ 161925 h 300038"/>
              <a:gd name="connsiteX3" fmla="*/ 297657 w 1876425"/>
              <a:gd name="connsiteY3" fmla="*/ 133350 h 300038"/>
              <a:gd name="connsiteX4" fmla="*/ 766763 w 1876425"/>
              <a:gd name="connsiteY4" fmla="*/ 85725 h 300038"/>
              <a:gd name="connsiteX5" fmla="*/ 1083469 w 1876425"/>
              <a:gd name="connsiteY5" fmla="*/ 57150 h 300038"/>
              <a:gd name="connsiteX6" fmla="*/ 1431132 w 1876425"/>
              <a:gd name="connsiteY6" fmla="*/ 21432 h 300038"/>
              <a:gd name="connsiteX7" fmla="*/ 1662113 w 1876425"/>
              <a:gd name="connsiteY7" fmla="*/ 0 h 300038"/>
              <a:gd name="connsiteX8" fmla="*/ 1831182 w 1876425"/>
              <a:gd name="connsiteY8" fmla="*/ 69057 h 300038"/>
              <a:gd name="connsiteX9" fmla="*/ 1850232 w 1876425"/>
              <a:gd name="connsiteY9" fmla="*/ 85725 h 300038"/>
              <a:gd name="connsiteX10" fmla="*/ 1864519 w 1876425"/>
              <a:gd name="connsiteY10" fmla="*/ 107157 h 300038"/>
              <a:gd name="connsiteX11" fmla="*/ 1874044 w 1876425"/>
              <a:gd name="connsiteY11" fmla="*/ 130969 h 300038"/>
              <a:gd name="connsiteX12" fmla="*/ 1876425 w 1876425"/>
              <a:gd name="connsiteY12" fmla="*/ 161925 h 300038"/>
              <a:gd name="connsiteX13" fmla="*/ 1869282 w 1876425"/>
              <a:gd name="connsiteY13" fmla="*/ 207169 h 300038"/>
              <a:gd name="connsiteX14" fmla="*/ 1859757 w 1876425"/>
              <a:gd name="connsiteY14" fmla="*/ 238125 h 300038"/>
              <a:gd name="connsiteX15" fmla="*/ 1843088 w 1876425"/>
              <a:gd name="connsiteY15" fmla="*/ 257175 h 300038"/>
              <a:gd name="connsiteX16" fmla="*/ 1816894 w 1876425"/>
              <a:gd name="connsiteY16" fmla="*/ 269082 h 300038"/>
              <a:gd name="connsiteX17" fmla="*/ 1781175 w 1876425"/>
              <a:gd name="connsiteY17" fmla="*/ 266700 h 300038"/>
              <a:gd name="connsiteX18" fmla="*/ 1721644 w 1876425"/>
              <a:gd name="connsiteY18" fmla="*/ 259557 h 300038"/>
              <a:gd name="connsiteX19" fmla="*/ 1664494 w 1876425"/>
              <a:gd name="connsiteY19" fmla="*/ 242888 h 300038"/>
              <a:gd name="connsiteX20" fmla="*/ 1574007 w 1876425"/>
              <a:gd name="connsiteY20" fmla="*/ 228600 h 300038"/>
              <a:gd name="connsiteX21" fmla="*/ 1395413 w 1876425"/>
              <a:gd name="connsiteY21" fmla="*/ 221457 h 300038"/>
              <a:gd name="connsiteX22" fmla="*/ 1171575 w 1876425"/>
              <a:gd name="connsiteY22" fmla="*/ 226219 h 300038"/>
              <a:gd name="connsiteX23" fmla="*/ 912019 w 1876425"/>
              <a:gd name="connsiteY23" fmla="*/ 238125 h 300038"/>
              <a:gd name="connsiteX24" fmla="*/ 442913 w 1876425"/>
              <a:gd name="connsiteY24" fmla="*/ 266700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76425" h="300038">
                <a:moveTo>
                  <a:pt x="442913" y="266700"/>
                </a:moveTo>
                <a:lnTo>
                  <a:pt x="30957" y="300038"/>
                </a:lnTo>
                <a:lnTo>
                  <a:pt x="0" y="161925"/>
                </a:lnTo>
                <a:lnTo>
                  <a:pt x="297657" y="133350"/>
                </a:lnTo>
                <a:lnTo>
                  <a:pt x="766763" y="85725"/>
                </a:lnTo>
                <a:lnTo>
                  <a:pt x="1083469" y="57150"/>
                </a:lnTo>
                <a:lnTo>
                  <a:pt x="1431132" y="21432"/>
                </a:lnTo>
                <a:lnTo>
                  <a:pt x="1662113" y="0"/>
                </a:lnTo>
                <a:lnTo>
                  <a:pt x="1831182" y="69057"/>
                </a:lnTo>
                <a:lnTo>
                  <a:pt x="1850232" y="85725"/>
                </a:lnTo>
                <a:lnTo>
                  <a:pt x="1864519" y="107157"/>
                </a:lnTo>
                <a:lnTo>
                  <a:pt x="1874044" y="130969"/>
                </a:lnTo>
                <a:lnTo>
                  <a:pt x="1876425" y="161925"/>
                </a:lnTo>
                <a:lnTo>
                  <a:pt x="1869282" y="207169"/>
                </a:lnTo>
                <a:lnTo>
                  <a:pt x="1859757" y="238125"/>
                </a:lnTo>
                <a:lnTo>
                  <a:pt x="1843088" y="257175"/>
                </a:lnTo>
                <a:lnTo>
                  <a:pt x="1816894" y="269082"/>
                </a:lnTo>
                <a:lnTo>
                  <a:pt x="1781175" y="266700"/>
                </a:lnTo>
                <a:lnTo>
                  <a:pt x="1721644" y="259557"/>
                </a:lnTo>
                <a:lnTo>
                  <a:pt x="1664494" y="242888"/>
                </a:lnTo>
                <a:lnTo>
                  <a:pt x="1574007" y="228600"/>
                </a:lnTo>
                <a:lnTo>
                  <a:pt x="1395413" y="221457"/>
                </a:lnTo>
                <a:lnTo>
                  <a:pt x="1171575" y="226219"/>
                </a:lnTo>
                <a:lnTo>
                  <a:pt x="912019" y="238125"/>
                </a:lnTo>
                <a:lnTo>
                  <a:pt x="442913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6E5F68-6F01-4A41-8795-4BB4666E3891}"/>
              </a:ext>
            </a:extLst>
          </p:cNvPr>
          <p:cNvGrpSpPr/>
          <p:nvPr/>
        </p:nvGrpSpPr>
        <p:grpSpPr>
          <a:xfrm>
            <a:off x="2841625" y="1362869"/>
            <a:ext cx="4375150" cy="4713287"/>
            <a:chOff x="2976563" y="1525588"/>
            <a:chExt cx="4375150" cy="47132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4442962-0904-4299-AC9C-66546961ADB2}"/>
                </a:ext>
              </a:extLst>
            </p:cNvPr>
            <p:cNvSpPr/>
            <p:nvPr/>
          </p:nvSpPr>
          <p:spPr>
            <a:xfrm>
              <a:off x="4657725" y="15255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0710B0AA-4D38-4843-BFDF-AF642D7BCE00}"/>
                </a:ext>
              </a:extLst>
            </p:cNvPr>
            <p:cNvSpPr/>
            <p:nvPr/>
          </p:nvSpPr>
          <p:spPr>
            <a:xfrm>
              <a:off x="2976563" y="21097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C4BAD20-E285-427B-85FD-429EA575CC3E}"/>
                </a:ext>
              </a:extLst>
            </p:cNvPr>
            <p:cNvSpPr/>
            <p:nvPr/>
          </p:nvSpPr>
          <p:spPr>
            <a:xfrm>
              <a:off x="3821113" y="27955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70A3480B-9184-4201-B70D-DD9E0B443BD0}"/>
                </a:ext>
              </a:extLst>
            </p:cNvPr>
            <p:cNvSpPr/>
            <p:nvPr/>
          </p:nvSpPr>
          <p:spPr>
            <a:xfrm>
              <a:off x="3781425" y="49418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DE4898F6-5CF3-4A0E-93BA-E5BDE374966B}"/>
                </a:ext>
              </a:extLst>
            </p:cNvPr>
            <p:cNvSpPr/>
            <p:nvPr/>
          </p:nvSpPr>
          <p:spPr>
            <a:xfrm>
              <a:off x="3414713" y="21288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CD87572A-3B06-4465-A655-FDE3E171C3AC}"/>
                </a:ext>
              </a:extLst>
            </p:cNvPr>
            <p:cNvSpPr/>
            <p:nvPr/>
          </p:nvSpPr>
          <p:spPr>
            <a:xfrm>
              <a:off x="6380163" y="22939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9575E1F0-C71F-4C23-BD25-445B2E6D2B55}"/>
                </a:ext>
              </a:extLst>
            </p:cNvPr>
            <p:cNvSpPr/>
            <p:nvPr/>
          </p:nvSpPr>
          <p:spPr>
            <a:xfrm>
              <a:off x="4846638" y="25527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5F770AD4-C500-40CB-9274-6D01E3446280}"/>
                </a:ext>
              </a:extLst>
            </p:cNvPr>
            <p:cNvSpPr/>
            <p:nvPr/>
          </p:nvSpPr>
          <p:spPr>
            <a:xfrm>
              <a:off x="3767138" y="34020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8285B74C-032D-456A-946E-F85C86252E7A}"/>
                </a:ext>
              </a:extLst>
            </p:cNvPr>
            <p:cNvSpPr/>
            <p:nvPr/>
          </p:nvSpPr>
          <p:spPr>
            <a:xfrm>
              <a:off x="2994025" y="40513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DD9957C-4449-408B-BB73-DA51269BEBD8}"/>
                </a:ext>
              </a:extLst>
            </p:cNvPr>
            <p:cNvSpPr/>
            <p:nvPr/>
          </p:nvSpPr>
          <p:spPr>
            <a:xfrm>
              <a:off x="4065588" y="47831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40CB5E18-F996-4810-B596-71EAA093D53C}"/>
                </a:ext>
              </a:extLst>
            </p:cNvPr>
            <p:cNvSpPr/>
            <p:nvPr/>
          </p:nvSpPr>
          <p:spPr>
            <a:xfrm>
              <a:off x="4268788" y="57451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E80B37FF-A655-4CE1-A484-27C6BF0A52E4}"/>
              </a:ext>
            </a:extLst>
          </p:cNvPr>
          <p:cNvGrpSpPr/>
          <p:nvPr/>
        </p:nvGrpSpPr>
        <p:grpSpPr>
          <a:xfrm>
            <a:off x="2824163" y="1373188"/>
            <a:ext cx="4375150" cy="4713287"/>
            <a:chOff x="2824163" y="1373188"/>
            <a:chExt cx="4375150" cy="4713287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365B0D02-21D4-4204-A027-C50F2FCE0DE7}"/>
                </a:ext>
              </a:extLst>
            </p:cNvPr>
            <p:cNvSpPr/>
            <p:nvPr/>
          </p:nvSpPr>
          <p:spPr>
            <a:xfrm>
              <a:off x="4505325" y="13731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1DDF5CAD-7F7C-4A55-A4A5-23836F411B98}"/>
                </a:ext>
              </a:extLst>
            </p:cNvPr>
            <p:cNvSpPr/>
            <p:nvPr/>
          </p:nvSpPr>
          <p:spPr>
            <a:xfrm>
              <a:off x="2824163" y="19573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480A93C-B5CC-4F69-A6DE-4B491A9690A3}"/>
                </a:ext>
              </a:extLst>
            </p:cNvPr>
            <p:cNvSpPr/>
            <p:nvPr/>
          </p:nvSpPr>
          <p:spPr>
            <a:xfrm>
              <a:off x="3668713" y="26431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E3838954-9D23-40DF-9248-E88D5F90D12B}"/>
                </a:ext>
              </a:extLst>
            </p:cNvPr>
            <p:cNvSpPr/>
            <p:nvPr/>
          </p:nvSpPr>
          <p:spPr>
            <a:xfrm>
              <a:off x="3629025" y="47894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29C7FB8-89DC-4E85-9D6D-4489626CA1E3}"/>
                </a:ext>
              </a:extLst>
            </p:cNvPr>
            <p:cNvSpPr/>
            <p:nvPr/>
          </p:nvSpPr>
          <p:spPr>
            <a:xfrm>
              <a:off x="3262313" y="19764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7202BA84-7BBF-4F18-9682-9DEE5B24DD9F}"/>
                </a:ext>
              </a:extLst>
            </p:cNvPr>
            <p:cNvSpPr/>
            <p:nvPr/>
          </p:nvSpPr>
          <p:spPr>
            <a:xfrm>
              <a:off x="6227763" y="21415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AEEBC64B-0673-4DAF-BC3B-EE0911A9A82A}"/>
                </a:ext>
              </a:extLst>
            </p:cNvPr>
            <p:cNvSpPr/>
            <p:nvPr/>
          </p:nvSpPr>
          <p:spPr>
            <a:xfrm>
              <a:off x="4694238" y="24003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8D3E558E-0D63-4A85-A6A4-BDEC8380CF9E}"/>
                </a:ext>
              </a:extLst>
            </p:cNvPr>
            <p:cNvSpPr/>
            <p:nvPr/>
          </p:nvSpPr>
          <p:spPr>
            <a:xfrm>
              <a:off x="3614738" y="32496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05F34837-72C4-4F94-8082-24CA6110FD21}"/>
                </a:ext>
              </a:extLst>
            </p:cNvPr>
            <p:cNvSpPr/>
            <p:nvPr/>
          </p:nvSpPr>
          <p:spPr>
            <a:xfrm>
              <a:off x="2841625" y="38989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1BC13787-72A4-4FEE-AA9B-4069B194110F}"/>
                </a:ext>
              </a:extLst>
            </p:cNvPr>
            <p:cNvSpPr/>
            <p:nvPr/>
          </p:nvSpPr>
          <p:spPr>
            <a:xfrm>
              <a:off x="3913188" y="46307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967D9260-756F-4E48-AE20-627E69AC97B0}"/>
                </a:ext>
              </a:extLst>
            </p:cNvPr>
            <p:cNvSpPr/>
            <p:nvPr/>
          </p:nvSpPr>
          <p:spPr>
            <a:xfrm>
              <a:off x="4116388" y="55927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95967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990FFA-9D2A-4933-9D26-9453FCDB34DD}"/>
              </a:ext>
            </a:extLst>
          </p:cNvPr>
          <p:cNvGrpSpPr/>
          <p:nvPr/>
        </p:nvGrpSpPr>
        <p:grpSpPr>
          <a:xfrm>
            <a:off x="2824163" y="1373188"/>
            <a:ext cx="4375150" cy="4713287"/>
            <a:chOff x="2824163" y="1373188"/>
            <a:chExt cx="4375150" cy="47132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D84B99A-951E-B341-98B8-14A98CD43964}"/>
                </a:ext>
              </a:extLst>
            </p:cNvPr>
            <p:cNvSpPr/>
            <p:nvPr/>
          </p:nvSpPr>
          <p:spPr>
            <a:xfrm>
              <a:off x="4505325" y="13731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E001E50-36DE-DB42-A9DC-B1F9E187956E}"/>
                </a:ext>
              </a:extLst>
            </p:cNvPr>
            <p:cNvSpPr/>
            <p:nvPr/>
          </p:nvSpPr>
          <p:spPr>
            <a:xfrm>
              <a:off x="2824163" y="19573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1DA8A67-7019-B344-B94D-85337326C817}"/>
                </a:ext>
              </a:extLst>
            </p:cNvPr>
            <p:cNvSpPr/>
            <p:nvPr/>
          </p:nvSpPr>
          <p:spPr>
            <a:xfrm>
              <a:off x="3668713" y="26431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F555E1C-9F9F-D547-B5B6-1083070570CD}"/>
                </a:ext>
              </a:extLst>
            </p:cNvPr>
            <p:cNvSpPr/>
            <p:nvPr/>
          </p:nvSpPr>
          <p:spPr>
            <a:xfrm>
              <a:off x="3629025" y="47894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98DD3E4-8C55-714D-A1E1-BA5A98668862}"/>
                </a:ext>
              </a:extLst>
            </p:cNvPr>
            <p:cNvSpPr/>
            <p:nvPr/>
          </p:nvSpPr>
          <p:spPr>
            <a:xfrm>
              <a:off x="3262313" y="19764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2ED866-6330-B04D-BD5B-E929B3BF059F}"/>
                </a:ext>
              </a:extLst>
            </p:cNvPr>
            <p:cNvSpPr/>
            <p:nvPr/>
          </p:nvSpPr>
          <p:spPr>
            <a:xfrm>
              <a:off x="6227763" y="21415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24870A0-C82A-DD49-A92B-F5C413AFE590}"/>
                </a:ext>
              </a:extLst>
            </p:cNvPr>
            <p:cNvSpPr/>
            <p:nvPr/>
          </p:nvSpPr>
          <p:spPr>
            <a:xfrm>
              <a:off x="4694238" y="24003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A8E73FA-BD19-764C-AF91-47C45CCD6FCE}"/>
                </a:ext>
              </a:extLst>
            </p:cNvPr>
            <p:cNvSpPr/>
            <p:nvPr/>
          </p:nvSpPr>
          <p:spPr>
            <a:xfrm>
              <a:off x="3614738" y="32496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8C88483-F701-A04D-9FFD-6EBEAB050774}"/>
                </a:ext>
              </a:extLst>
            </p:cNvPr>
            <p:cNvSpPr/>
            <p:nvPr/>
          </p:nvSpPr>
          <p:spPr>
            <a:xfrm>
              <a:off x="2841625" y="38989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697FDA4-61EB-BC4B-9DBD-BB94EA63F616}"/>
                </a:ext>
              </a:extLst>
            </p:cNvPr>
            <p:cNvSpPr/>
            <p:nvPr/>
          </p:nvSpPr>
          <p:spPr>
            <a:xfrm>
              <a:off x="3913188" y="46307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598E0D3-3F41-6449-93C3-6A386A8B5822}"/>
                </a:ext>
              </a:extLst>
            </p:cNvPr>
            <p:cNvSpPr/>
            <p:nvPr/>
          </p:nvSpPr>
          <p:spPr>
            <a:xfrm>
              <a:off x="4116388" y="55927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1991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76CE86-5057-4190-86D9-34F282227956}"/>
              </a:ext>
            </a:extLst>
          </p:cNvPr>
          <p:cNvGrpSpPr/>
          <p:nvPr/>
        </p:nvGrpSpPr>
        <p:grpSpPr>
          <a:xfrm>
            <a:off x="3138488" y="1379538"/>
            <a:ext cx="4022725" cy="4778375"/>
            <a:chOff x="3138488" y="1379538"/>
            <a:chExt cx="4022725" cy="47783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16C83-1CBE-D34D-B0B0-36105073DE6B}"/>
                </a:ext>
              </a:extLst>
            </p:cNvPr>
            <p:cNvSpPr/>
            <p:nvPr/>
          </p:nvSpPr>
          <p:spPr>
            <a:xfrm>
              <a:off x="3467100" y="1379538"/>
              <a:ext cx="1931988" cy="1416050"/>
            </a:xfrm>
            <a:custGeom>
              <a:avLst/>
              <a:gdLst>
                <a:gd name="connsiteX0" fmla="*/ 576263 w 1931194"/>
                <a:gd name="connsiteY0" fmla="*/ 1143000 h 1416844"/>
                <a:gd name="connsiteX1" fmla="*/ 90488 w 1931194"/>
                <a:gd name="connsiteY1" fmla="*/ 1416844 h 1416844"/>
                <a:gd name="connsiteX2" fmla="*/ 0 w 1931194"/>
                <a:gd name="connsiteY2" fmla="*/ 1340644 h 1416844"/>
                <a:gd name="connsiteX3" fmla="*/ 269081 w 1931194"/>
                <a:gd name="connsiteY3" fmla="*/ 1154906 h 1416844"/>
                <a:gd name="connsiteX4" fmla="*/ 702469 w 1931194"/>
                <a:gd name="connsiteY4" fmla="*/ 847725 h 1416844"/>
                <a:gd name="connsiteX5" fmla="*/ 962025 w 1931194"/>
                <a:gd name="connsiteY5" fmla="*/ 647700 h 1416844"/>
                <a:gd name="connsiteX6" fmla="*/ 1100138 w 1931194"/>
                <a:gd name="connsiteY6" fmla="*/ 533400 h 1416844"/>
                <a:gd name="connsiteX7" fmla="*/ 1240631 w 1931194"/>
                <a:gd name="connsiteY7" fmla="*/ 416719 h 1416844"/>
                <a:gd name="connsiteX8" fmla="*/ 1312069 w 1931194"/>
                <a:gd name="connsiteY8" fmla="*/ 352425 h 1416844"/>
                <a:gd name="connsiteX9" fmla="*/ 1343025 w 1931194"/>
                <a:gd name="connsiteY9" fmla="*/ 314325 h 1416844"/>
                <a:gd name="connsiteX10" fmla="*/ 1369219 w 1931194"/>
                <a:gd name="connsiteY10" fmla="*/ 280987 h 1416844"/>
                <a:gd name="connsiteX11" fmla="*/ 1381125 w 1931194"/>
                <a:gd name="connsiteY11" fmla="*/ 254794 h 1416844"/>
                <a:gd name="connsiteX12" fmla="*/ 1388269 w 1931194"/>
                <a:gd name="connsiteY12" fmla="*/ 235744 h 1416844"/>
                <a:gd name="connsiteX13" fmla="*/ 1388269 w 1931194"/>
                <a:gd name="connsiteY13" fmla="*/ 219075 h 1416844"/>
                <a:gd name="connsiteX14" fmla="*/ 1383506 w 1931194"/>
                <a:gd name="connsiteY14" fmla="*/ 195262 h 1416844"/>
                <a:gd name="connsiteX15" fmla="*/ 1354931 w 1931194"/>
                <a:gd name="connsiteY15" fmla="*/ 154781 h 1416844"/>
                <a:gd name="connsiteX16" fmla="*/ 1326356 w 1931194"/>
                <a:gd name="connsiteY16" fmla="*/ 119062 h 1416844"/>
                <a:gd name="connsiteX17" fmla="*/ 1283494 w 1931194"/>
                <a:gd name="connsiteY17" fmla="*/ 73819 h 1416844"/>
                <a:gd name="connsiteX18" fmla="*/ 1269206 w 1931194"/>
                <a:gd name="connsiteY18" fmla="*/ 52387 h 1416844"/>
                <a:gd name="connsiteX19" fmla="*/ 1262063 w 1931194"/>
                <a:gd name="connsiteY19" fmla="*/ 38100 h 1416844"/>
                <a:gd name="connsiteX20" fmla="*/ 1262063 w 1931194"/>
                <a:gd name="connsiteY20" fmla="*/ 21431 h 1416844"/>
                <a:gd name="connsiteX21" fmla="*/ 1269206 w 1931194"/>
                <a:gd name="connsiteY21" fmla="*/ 7144 h 1416844"/>
                <a:gd name="connsiteX22" fmla="*/ 1285875 w 1931194"/>
                <a:gd name="connsiteY22" fmla="*/ 0 h 1416844"/>
                <a:gd name="connsiteX23" fmla="*/ 1312069 w 1931194"/>
                <a:gd name="connsiteY23" fmla="*/ 2381 h 1416844"/>
                <a:gd name="connsiteX24" fmla="*/ 1350169 w 1931194"/>
                <a:gd name="connsiteY24" fmla="*/ 16669 h 1416844"/>
                <a:gd name="connsiteX25" fmla="*/ 1421606 w 1931194"/>
                <a:gd name="connsiteY25" fmla="*/ 33337 h 1416844"/>
                <a:gd name="connsiteX26" fmla="*/ 1483519 w 1931194"/>
                <a:gd name="connsiteY26" fmla="*/ 52387 h 1416844"/>
                <a:gd name="connsiteX27" fmla="*/ 1552575 w 1931194"/>
                <a:gd name="connsiteY27" fmla="*/ 78581 h 1416844"/>
                <a:gd name="connsiteX28" fmla="*/ 1607344 w 1931194"/>
                <a:gd name="connsiteY28" fmla="*/ 102394 h 1416844"/>
                <a:gd name="connsiteX29" fmla="*/ 1662113 w 1931194"/>
                <a:gd name="connsiteY29" fmla="*/ 128587 h 1416844"/>
                <a:gd name="connsiteX30" fmla="*/ 1733550 w 1931194"/>
                <a:gd name="connsiteY30" fmla="*/ 171450 h 1416844"/>
                <a:gd name="connsiteX31" fmla="*/ 1781175 w 1931194"/>
                <a:gd name="connsiteY31" fmla="*/ 202406 h 1416844"/>
                <a:gd name="connsiteX32" fmla="*/ 1845469 w 1931194"/>
                <a:gd name="connsiteY32" fmla="*/ 252412 h 1416844"/>
                <a:gd name="connsiteX33" fmla="*/ 1878806 w 1931194"/>
                <a:gd name="connsiteY33" fmla="*/ 283369 h 1416844"/>
                <a:gd name="connsiteX34" fmla="*/ 1909763 w 1931194"/>
                <a:gd name="connsiteY34" fmla="*/ 316706 h 1416844"/>
                <a:gd name="connsiteX35" fmla="*/ 1926431 w 1931194"/>
                <a:gd name="connsiteY35" fmla="*/ 338137 h 1416844"/>
                <a:gd name="connsiteX36" fmla="*/ 1931194 w 1931194"/>
                <a:gd name="connsiteY36" fmla="*/ 359569 h 1416844"/>
                <a:gd name="connsiteX37" fmla="*/ 1924050 w 1931194"/>
                <a:gd name="connsiteY37" fmla="*/ 392906 h 1416844"/>
                <a:gd name="connsiteX38" fmla="*/ 1909763 w 1931194"/>
                <a:gd name="connsiteY38" fmla="*/ 404812 h 1416844"/>
                <a:gd name="connsiteX39" fmla="*/ 1874044 w 1931194"/>
                <a:gd name="connsiteY39" fmla="*/ 423862 h 1416844"/>
                <a:gd name="connsiteX40" fmla="*/ 1833563 w 1931194"/>
                <a:gd name="connsiteY40" fmla="*/ 433387 h 1416844"/>
                <a:gd name="connsiteX41" fmla="*/ 1716881 w 1931194"/>
                <a:gd name="connsiteY41" fmla="*/ 464344 h 1416844"/>
                <a:gd name="connsiteX42" fmla="*/ 1652588 w 1931194"/>
                <a:gd name="connsiteY42" fmla="*/ 502444 h 1416844"/>
                <a:gd name="connsiteX43" fmla="*/ 1381125 w 1931194"/>
                <a:gd name="connsiteY43" fmla="*/ 657225 h 1416844"/>
                <a:gd name="connsiteX44" fmla="*/ 926306 w 1931194"/>
                <a:gd name="connsiteY44" fmla="*/ 940594 h 1416844"/>
                <a:gd name="connsiteX45" fmla="*/ 576263 w 1931194"/>
                <a:gd name="connsiteY45" fmla="*/ 11430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1416844">
                  <a:moveTo>
                    <a:pt x="576263" y="1143000"/>
                  </a:moveTo>
                  <a:lnTo>
                    <a:pt x="90488" y="1416844"/>
                  </a:lnTo>
                  <a:lnTo>
                    <a:pt x="0" y="1340644"/>
                  </a:lnTo>
                  <a:lnTo>
                    <a:pt x="269081" y="1154906"/>
                  </a:lnTo>
                  <a:lnTo>
                    <a:pt x="702469" y="847725"/>
                  </a:lnTo>
                  <a:lnTo>
                    <a:pt x="962025" y="647700"/>
                  </a:lnTo>
                  <a:lnTo>
                    <a:pt x="1100138" y="533400"/>
                  </a:lnTo>
                  <a:lnTo>
                    <a:pt x="1240631" y="416719"/>
                  </a:lnTo>
                  <a:lnTo>
                    <a:pt x="1312069" y="352425"/>
                  </a:lnTo>
                  <a:lnTo>
                    <a:pt x="1343025" y="314325"/>
                  </a:lnTo>
                  <a:lnTo>
                    <a:pt x="1369219" y="280987"/>
                  </a:lnTo>
                  <a:lnTo>
                    <a:pt x="1381125" y="254794"/>
                  </a:lnTo>
                  <a:lnTo>
                    <a:pt x="1388269" y="235744"/>
                  </a:lnTo>
                  <a:lnTo>
                    <a:pt x="1388269" y="219075"/>
                  </a:lnTo>
                  <a:lnTo>
                    <a:pt x="1383506" y="195262"/>
                  </a:lnTo>
                  <a:lnTo>
                    <a:pt x="1354931" y="154781"/>
                  </a:lnTo>
                  <a:lnTo>
                    <a:pt x="1326356" y="119062"/>
                  </a:lnTo>
                  <a:lnTo>
                    <a:pt x="1283494" y="73819"/>
                  </a:lnTo>
                  <a:lnTo>
                    <a:pt x="1269206" y="52387"/>
                  </a:lnTo>
                  <a:lnTo>
                    <a:pt x="1262063" y="38100"/>
                  </a:lnTo>
                  <a:lnTo>
                    <a:pt x="1262063" y="21431"/>
                  </a:lnTo>
                  <a:lnTo>
                    <a:pt x="1269206" y="7144"/>
                  </a:lnTo>
                  <a:lnTo>
                    <a:pt x="1285875" y="0"/>
                  </a:lnTo>
                  <a:lnTo>
                    <a:pt x="1312069" y="2381"/>
                  </a:lnTo>
                  <a:lnTo>
                    <a:pt x="1350169" y="16669"/>
                  </a:lnTo>
                  <a:lnTo>
                    <a:pt x="1421606" y="33337"/>
                  </a:lnTo>
                  <a:lnTo>
                    <a:pt x="1483519" y="52387"/>
                  </a:lnTo>
                  <a:lnTo>
                    <a:pt x="1552575" y="78581"/>
                  </a:lnTo>
                  <a:lnTo>
                    <a:pt x="1607344" y="102394"/>
                  </a:lnTo>
                  <a:lnTo>
                    <a:pt x="1662113" y="128587"/>
                  </a:lnTo>
                  <a:lnTo>
                    <a:pt x="1733550" y="171450"/>
                  </a:lnTo>
                  <a:lnTo>
                    <a:pt x="1781175" y="202406"/>
                  </a:lnTo>
                  <a:lnTo>
                    <a:pt x="1845469" y="252412"/>
                  </a:lnTo>
                  <a:lnTo>
                    <a:pt x="1878806" y="283369"/>
                  </a:lnTo>
                  <a:lnTo>
                    <a:pt x="1909763" y="316706"/>
                  </a:lnTo>
                  <a:lnTo>
                    <a:pt x="1926431" y="338137"/>
                  </a:lnTo>
                  <a:lnTo>
                    <a:pt x="1931194" y="359569"/>
                  </a:lnTo>
                  <a:lnTo>
                    <a:pt x="1924050" y="392906"/>
                  </a:lnTo>
                  <a:lnTo>
                    <a:pt x="1909763" y="404812"/>
                  </a:lnTo>
                  <a:lnTo>
                    <a:pt x="1874044" y="423862"/>
                  </a:lnTo>
                  <a:lnTo>
                    <a:pt x="1833563" y="433387"/>
                  </a:lnTo>
                  <a:lnTo>
                    <a:pt x="1716881" y="464344"/>
                  </a:lnTo>
                  <a:lnTo>
                    <a:pt x="1652588" y="502444"/>
                  </a:lnTo>
                  <a:lnTo>
                    <a:pt x="1381125" y="657225"/>
                  </a:lnTo>
                  <a:lnTo>
                    <a:pt x="926306" y="940594"/>
                  </a:lnTo>
                  <a:lnTo>
                    <a:pt x="576263" y="1143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80E223-A2FF-E84F-8AB7-8CA1D2F9A2F3}"/>
                </a:ext>
              </a:extLst>
            </p:cNvPr>
            <p:cNvSpPr/>
            <p:nvPr/>
          </p:nvSpPr>
          <p:spPr>
            <a:xfrm rot="16200000">
              <a:off x="1871663" y="3832225"/>
              <a:ext cx="3044825" cy="511175"/>
            </a:xfrm>
            <a:custGeom>
              <a:avLst/>
              <a:gdLst>
                <a:gd name="connsiteX0" fmla="*/ 1694860 w 3044566"/>
                <a:gd name="connsiteY0" fmla="*/ 484246 h 510004"/>
                <a:gd name="connsiteX1" fmla="*/ 1347130 w 3044566"/>
                <a:gd name="connsiteY1" fmla="*/ 461064 h 510004"/>
                <a:gd name="connsiteX2" fmla="*/ 1058643 w 3044566"/>
                <a:gd name="connsiteY2" fmla="*/ 432730 h 510004"/>
                <a:gd name="connsiteX3" fmla="*/ 842278 w 3044566"/>
                <a:gd name="connsiteY3" fmla="*/ 409548 h 510004"/>
                <a:gd name="connsiteX4" fmla="*/ 576974 w 3044566"/>
                <a:gd name="connsiteY4" fmla="*/ 376063 h 510004"/>
                <a:gd name="connsiteX5" fmla="*/ 92728 w 3044566"/>
                <a:gd name="connsiteY5" fmla="*/ 190608 h 510004"/>
                <a:gd name="connsiteX6" fmla="*/ 38637 w 3044566"/>
                <a:gd name="connsiteY6" fmla="*/ 157122 h 510004"/>
                <a:gd name="connsiteX7" fmla="*/ 10303 w 3044566"/>
                <a:gd name="connsiteY7" fmla="*/ 133941 h 510004"/>
                <a:gd name="connsiteX8" fmla="*/ 0 w 3044566"/>
                <a:gd name="connsiteY8" fmla="*/ 115910 h 510004"/>
                <a:gd name="connsiteX9" fmla="*/ 0 w 3044566"/>
                <a:gd name="connsiteY9" fmla="*/ 97880 h 510004"/>
                <a:gd name="connsiteX10" fmla="*/ 10303 w 3044566"/>
                <a:gd name="connsiteY10" fmla="*/ 74698 h 510004"/>
                <a:gd name="connsiteX11" fmla="*/ 41212 w 3044566"/>
                <a:gd name="connsiteY11" fmla="*/ 54092 h 510004"/>
                <a:gd name="connsiteX12" fmla="*/ 97879 w 3044566"/>
                <a:gd name="connsiteY12" fmla="*/ 41213 h 510004"/>
                <a:gd name="connsiteX13" fmla="*/ 203486 w 3044566"/>
                <a:gd name="connsiteY13" fmla="*/ 25758 h 510004"/>
                <a:gd name="connsiteX14" fmla="*/ 332275 w 3044566"/>
                <a:gd name="connsiteY14" fmla="*/ 15455 h 510004"/>
                <a:gd name="connsiteX15" fmla="*/ 458488 w 3044566"/>
                <a:gd name="connsiteY15" fmla="*/ 0 h 510004"/>
                <a:gd name="connsiteX16" fmla="*/ 473943 w 3044566"/>
                <a:gd name="connsiteY16" fmla="*/ 10303 h 510004"/>
                <a:gd name="connsiteX17" fmla="*/ 515155 w 3044566"/>
                <a:gd name="connsiteY17" fmla="*/ 43788 h 510004"/>
                <a:gd name="connsiteX18" fmla="*/ 551216 w 3044566"/>
                <a:gd name="connsiteY18" fmla="*/ 66970 h 510004"/>
                <a:gd name="connsiteX19" fmla="*/ 592428 w 3044566"/>
                <a:gd name="connsiteY19" fmla="*/ 92728 h 510004"/>
                <a:gd name="connsiteX20" fmla="*/ 643944 w 3044566"/>
                <a:gd name="connsiteY20" fmla="*/ 118486 h 510004"/>
                <a:gd name="connsiteX21" fmla="*/ 728944 w 3044566"/>
                <a:gd name="connsiteY21" fmla="*/ 151971 h 510004"/>
                <a:gd name="connsiteX22" fmla="*/ 824248 w 3044566"/>
                <a:gd name="connsiteY22" fmla="*/ 177729 h 510004"/>
                <a:gd name="connsiteX23" fmla="*/ 927279 w 3044566"/>
                <a:gd name="connsiteY23" fmla="*/ 198335 h 510004"/>
                <a:gd name="connsiteX24" fmla="*/ 1066371 w 3044566"/>
                <a:gd name="connsiteY24" fmla="*/ 213790 h 510004"/>
                <a:gd name="connsiteX25" fmla="*/ 1269857 w 3044566"/>
                <a:gd name="connsiteY25" fmla="*/ 226668 h 510004"/>
                <a:gd name="connsiteX26" fmla="*/ 1573798 w 3044566"/>
                <a:gd name="connsiteY26" fmla="*/ 236972 h 510004"/>
                <a:gd name="connsiteX27" fmla="*/ 1985922 w 3044566"/>
                <a:gd name="connsiteY27" fmla="*/ 242123 h 510004"/>
                <a:gd name="connsiteX28" fmla="*/ 2282136 w 3044566"/>
                <a:gd name="connsiteY28" fmla="*/ 244699 h 510004"/>
                <a:gd name="connsiteX29" fmla="*/ 2405774 w 3044566"/>
                <a:gd name="connsiteY29" fmla="*/ 244699 h 510004"/>
                <a:gd name="connsiteX30" fmla="*/ 2498501 w 3044566"/>
                <a:gd name="connsiteY30" fmla="*/ 247275 h 510004"/>
                <a:gd name="connsiteX31" fmla="*/ 2593805 w 3044566"/>
                <a:gd name="connsiteY31" fmla="*/ 242123 h 510004"/>
                <a:gd name="connsiteX32" fmla="*/ 2663351 w 3044566"/>
                <a:gd name="connsiteY32" fmla="*/ 234396 h 510004"/>
                <a:gd name="connsiteX33" fmla="*/ 2732897 w 3044566"/>
                <a:gd name="connsiteY33" fmla="*/ 218941 h 510004"/>
                <a:gd name="connsiteX34" fmla="*/ 2802443 w 3044566"/>
                <a:gd name="connsiteY34" fmla="*/ 200911 h 510004"/>
                <a:gd name="connsiteX35" fmla="*/ 2871989 w 3044566"/>
                <a:gd name="connsiteY35" fmla="*/ 170001 h 510004"/>
                <a:gd name="connsiteX36" fmla="*/ 2928656 w 3044566"/>
                <a:gd name="connsiteY36" fmla="*/ 136516 h 510004"/>
                <a:gd name="connsiteX37" fmla="*/ 2980171 w 3044566"/>
                <a:gd name="connsiteY37" fmla="*/ 95304 h 510004"/>
                <a:gd name="connsiteX38" fmla="*/ 3008505 w 3044566"/>
                <a:gd name="connsiteY38" fmla="*/ 77273 h 510004"/>
                <a:gd name="connsiteX39" fmla="*/ 3031687 w 3044566"/>
                <a:gd name="connsiteY39" fmla="*/ 74698 h 510004"/>
                <a:gd name="connsiteX40" fmla="*/ 3044566 w 3044566"/>
                <a:gd name="connsiteY40" fmla="*/ 85001 h 510004"/>
                <a:gd name="connsiteX41" fmla="*/ 3041990 w 3044566"/>
                <a:gd name="connsiteY41" fmla="*/ 108183 h 510004"/>
                <a:gd name="connsiteX42" fmla="*/ 3026535 w 3044566"/>
                <a:gd name="connsiteY42" fmla="*/ 164850 h 510004"/>
                <a:gd name="connsiteX43" fmla="*/ 3005929 w 3044566"/>
                <a:gd name="connsiteY43" fmla="*/ 242123 h 510004"/>
                <a:gd name="connsiteX44" fmla="*/ 2987899 w 3044566"/>
                <a:gd name="connsiteY44" fmla="*/ 298790 h 510004"/>
                <a:gd name="connsiteX45" fmla="*/ 2923504 w 3044566"/>
                <a:gd name="connsiteY45" fmla="*/ 419852 h 510004"/>
                <a:gd name="connsiteX46" fmla="*/ 2866837 w 3044566"/>
                <a:gd name="connsiteY46" fmla="*/ 507428 h 510004"/>
                <a:gd name="connsiteX47" fmla="*/ 2766382 w 3044566"/>
                <a:gd name="connsiteY47" fmla="*/ 510004 h 510004"/>
                <a:gd name="connsiteX48" fmla="*/ 2521683 w 3044566"/>
                <a:gd name="connsiteY48" fmla="*/ 507428 h 510004"/>
                <a:gd name="connsiteX49" fmla="*/ 2320773 w 3044566"/>
                <a:gd name="connsiteY49" fmla="*/ 502276 h 510004"/>
                <a:gd name="connsiteX50" fmla="*/ 2024559 w 3044566"/>
                <a:gd name="connsiteY50" fmla="*/ 484246 h 510004"/>
                <a:gd name="connsiteX51" fmla="*/ 1849406 w 3044566"/>
                <a:gd name="connsiteY51" fmla="*/ 491973 h 510004"/>
                <a:gd name="connsiteX52" fmla="*/ 1694860 w 3044566"/>
                <a:gd name="connsiteY52" fmla="*/ 484246 h 5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44566" h="510004">
                  <a:moveTo>
                    <a:pt x="1694860" y="484246"/>
                  </a:moveTo>
                  <a:lnTo>
                    <a:pt x="1347130" y="461064"/>
                  </a:lnTo>
                  <a:lnTo>
                    <a:pt x="1058643" y="432730"/>
                  </a:lnTo>
                  <a:lnTo>
                    <a:pt x="842278" y="409548"/>
                  </a:lnTo>
                  <a:lnTo>
                    <a:pt x="576974" y="376063"/>
                  </a:lnTo>
                  <a:lnTo>
                    <a:pt x="92728" y="190608"/>
                  </a:lnTo>
                  <a:lnTo>
                    <a:pt x="38637" y="157122"/>
                  </a:lnTo>
                  <a:lnTo>
                    <a:pt x="10303" y="133941"/>
                  </a:lnTo>
                  <a:lnTo>
                    <a:pt x="0" y="115910"/>
                  </a:lnTo>
                  <a:lnTo>
                    <a:pt x="0" y="97880"/>
                  </a:lnTo>
                  <a:lnTo>
                    <a:pt x="10303" y="74698"/>
                  </a:lnTo>
                  <a:lnTo>
                    <a:pt x="41212" y="54092"/>
                  </a:lnTo>
                  <a:lnTo>
                    <a:pt x="97879" y="41213"/>
                  </a:lnTo>
                  <a:lnTo>
                    <a:pt x="203486" y="25758"/>
                  </a:lnTo>
                  <a:lnTo>
                    <a:pt x="332275" y="15455"/>
                  </a:lnTo>
                  <a:lnTo>
                    <a:pt x="458488" y="0"/>
                  </a:lnTo>
                  <a:lnTo>
                    <a:pt x="473943" y="10303"/>
                  </a:lnTo>
                  <a:lnTo>
                    <a:pt x="515155" y="43788"/>
                  </a:lnTo>
                  <a:lnTo>
                    <a:pt x="551216" y="66970"/>
                  </a:lnTo>
                  <a:lnTo>
                    <a:pt x="592428" y="92728"/>
                  </a:lnTo>
                  <a:lnTo>
                    <a:pt x="643944" y="118486"/>
                  </a:lnTo>
                  <a:lnTo>
                    <a:pt x="728944" y="151971"/>
                  </a:lnTo>
                  <a:lnTo>
                    <a:pt x="824248" y="177729"/>
                  </a:lnTo>
                  <a:lnTo>
                    <a:pt x="927279" y="198335"/>
                  </a:lnTo>
                  <a:lnTo>
                    <a:pt x="1066371" y="213790"/>
                  </a:lnTo>
                  <a:lnTo>
                    <a:pt x="1269857" y="226668"/>
                  </a:lnTo>
                  <a:lnTo>
                    <a:pt x="1573798" y="236972"/>
                  </a:lnTo>
                  <a:lnTo>
                    <a:pt x="1985922" y="242123"/>
                  </a:lnTo>
                  <a:lnTo>
                    <a:pt x="2282136" y="244699"/>
                  </a:lnTo>
                  <a:lnTo>
                    <a:pt x="2405774" y="244699"/>
                  </a:lnTo>
                  <a:lnTo>
                    <a:pt x="2498501" y="247275"/>
                  </a:lnTo>
                  <a:lnTo>
                    <a:pt x="2593805" y="242123"/>
                  </a:lnTo>
                  <a:lnTo>
                    <a:pt x="2663351" y="234396"/>
                  </a:lnTo>
                  <a:lnTo>
                    <a:pt x="2732897" y="218941"/>
                  </a:lnTo>
                  <a:lnTo>
                    <a:pt x="2802443" y="200911"/>
                  </a:lnTo>
                  <a:lnTo>
                    <a:pt x="2871989" y="170001"/>
                  </a:lnTo>
                  <a:lnTo>
                    <a:pt x="2928656" y="136516"/>
                  </a:lnTo>
                  <a:lnTo>
                    <a:pt x="2980171" y="95304"/>
                  </a:lnTo>
                  <a:lnTo>
                    <a:pt x="3008505" y="77273"/>
                  </a:lnTo>
                  <a:lnTo>
                    <a:pt x="3031687" y="74698"/>
                  </a:lnTo>
                  <a:lnTo>
                    <a:pt x="3044566" y="85001"/>
                  </a:lnTo>
                  <a:lnTo>
                    <a:pt x="3041990" y="108183"/>
                  </a:lnTo>
                  <a:lnTo>
                    <a:pt x="3026535" y="164850"/>
                  </a:lnTo>
                  <a:lnTo>
                    <a:pt x="3005929" y="242123"/>
                  </a:lnTo>
                  <a:lnTo>
                    <a:pt x="2987899" y="298790"/>
                  </a:lnTo>
                  <a:lnTo>
                    <a:pt x="2923504" y="419852"/>
                  </a:lnTo>
                  <a:lnTo>
                    <a:pt x="2866837" y="507428"/>
                  </a:lnTo>
                  <a:lnTo>
                    <a:pt x="2766382" y="510004"/>
                  </a:lnTo>
                  <a:lnTo>
                    <a:pt x="2521683" y="507428"/>
                  </a:lnTo>
                  <a:lnTo>
                    <a:pt x="2320773" y="502276"/>
                  </a:lnTo>
                  <a:lnTo>
                    <a:pt x="2024559" y="484246"/>
                  </a:lnTo>
                  <a:lnTo>
                    <a:pt x="1849406" y="491973"/>
                  </a:lnTo>
                  <a:lnTo>
                    <a:pt x="1694860" y="4842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33E1C29-AFBD-5541-B593-1C5FD86629FC}"/>
                </a:ext>
              </a:extLst>
            </p:cNvPr>
            <p:cNvSpPr/>
            <p:nvPr/>
          </p:nvSpPr>
          <p:spPr>
            <a:xfrm>
              <a:off x="3290888" y="4427538"/>
              <a:ext cx="1509712" cy="1116012"/>
            </a:xfrm>
            <a:custGeom>
              <a:avLst/>
              <a:gdLst>
                <a:gd name="connsiteX0" fmla="*/ 778668 w 1509712"/>
                <a:gd name="connsiteY0" fmla="*/ 607219 h 1116806"/>
                <a:gd name="connsiteX1" fmla="*/ 573881 w 1509712"/>
                <a:gd name="connsiteY1" fmla="*/ 738187 h 1116806"/>
                <a:gd name="connsiteX2" fmla="*/ 421481 w 1509712"/>
                <a:gd name="connsiteY2" fmla="*/ 823912 h 1116806"/>
                <a:gd name="connsiteX3" fmla="*/ 340518 w 1509712"/>
                <a:gd name="connsiteY3" fmla="*/ 869156 h 1116806"/>
                <a:gd name="connsiteX4" fmla="*/ 240506 w 1509712"/>
                <a:gd name="connsiteY4" fmla="*/ 931069 h 1116806"/>
                <a:gd name="connsiteX5" fmla="*/ 135731 w 1509712"/>
                <a:gd name="connsiteY5" fmla="*/ 1007269 h 1116806"/>
                <a:gd name="connsiteX6" fmla="*/ 0 w 1509712"/>
                <a:gd name="connsiteY6" fmla="*/ 1116806 h 1116806"/>
                <a:gd name="connsiteX7" fmla="*/ 157162 w 1509712"/>
                <a:gd name="connsiteY7" fmla="*/ 602456 h 1116806"/>
                <a:gd name="connsiteX8" fmla="*/ 250031 w 1509712"/>
                <a:gd name="connsiteY8" fmla="*/ 578644 h 1116806"/>
                <a:gd name="connsiteX9" fmla="*/ 495300 w 1509712"/>
                <a:gd name="connsiteY9" fmla="*/ 469106 h 1116806"/>
                <a:gd name="connsiteX10" fmla="*/ 788193 w 1509712"/>
                <a:gd name="connsiteY10" fmla="*/ 338137 h 1116806"/>
                <a:gd name="connsiteX11" fmla="*/ 1028700 w 1509712"/>
                <a:gd name="connsiteY11" fmla="*/ 223837 h 1116806"/>
                <a:gd name="connsiteX12" fmla="*/ 1233487 w 1509712"/>
                <a:gd name="connsiteY12" fmla="*/ 121444 h 1116806"/>
                <a:gd name="connsiteX13" fmla="*/ 1373981 w 1509712"/>
                <a:gd name="connsiteY13" fmla="*/ 50006 h 1116806"/>
                <a:gd name="connsiteX14" fmla="*/ 1431131 w 1509712"/>
                <a:gd name="connsiteY14" fmla="*/ 19050 h 1116806"/>
                <a:gd name="connsiteX15" fmla="*/ 1462087 w 1509712"/>
                <a:gd name="connsiteY15" fmla="*/ 4762 h 1116806"/>
                <a:gd name="connsiteX16" fmla="*/ 1483518 w 1509712"/>
                <a:gd name="connsiteY16" fmla="*/ 0 h 1116806"/>
                <a:gd name="connsiteX17" fmla="*/ 1497806 w 1509712"/>
                <a:gd name="connsiteY17" fmla="*/ 0 h 1116806"/>
                <a:gd name="connsiteX18" fmla="*/ 1507331 w 1509712"/>
                <a:gd name="connsiteY18" fmla="*/ 4762 h 1116806"/>
                <a:gd name="connsiteX19" fmla="*/ 1509712 w 1509712"/>
                <a:gd name="connsiteY19" fmla="*/ 11906 h 1116806"/>
                <a:gd name="connsiteX20" fmla="*/ 1504950 w 1509712"/>
                <a:gd name="connsiteY20" fmla="*/ 30956 h 1116806"/>
                <a:gd name="connsiteX21" fmla="*/ 1488281 w 1509712"/>
                <a:gd name="connsiteY21" fmla="*/ 59531 h 1116806"/>
                <a:gd name="connsiteX22" fmla="*/ 1419225 w 1509712"/>
                <a:gd name="connsiteY22" fmla="*/ 128587 h 1116806"/>
                <a:gd name="connsiteX23" fmla="*/ 1283493 w 1509712"/>
                <a:gd name="connsiteY23" fmla="*/ 245269 h 1116806"/>
                <a:gd name="connsiteX24" fmla="*/ 1162050 w 1509712"/>
                <a:gd name="connsiteY24" fmla="*/ 340519 h 1116806"/>
                <a:gd name="connsiteX25" fmla="*/ 990600 w 1509712"/>
                <a:gd name="connsiteY25" fmla="*/ 469106 h 1116806"/>
                <a:gd name="connsiteX26" fmla="*/ 778668 w 1509712"/>
                <a:gd name="connsiteY26" fmla="*/ 607219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09712" h="1116806">
                  <a:moveTo>
                    <a:pt x="778668" y="607219"/>
                  </a:moveTo>
                  <a:lnTo>
                    <a:pt x="573881" y="738187"/>
                  </a:lnTo>
                  <a:lnTo>
                    <a:pt x="421481" y="823912"/>
                  </a:lnTo>
                  <a:lnTo>
                    <a:pt x="340518" y="869156"/>
                  </a:lnTo>
                  <a:lnTo>
                    <a:pt x="240506" y="931069"/>
                  </a:lnTo>
                  <a:lnTo>
                    <a:pt x="135731" y="1007269"/>
                  </a:lnTo>
                  <a:lnTo>
                    <a:pt x="0" y="1116806"/>
                  </a:lnTo>
                  <a:lnTo>
                    <a:pt x="157162" y="602456"/>
                  </a:lnTo>
                  <a:lnTo>
                    <a:pt x="250031" y="578644"/>
                  </a:lnTo>
                  <a:lnTo>
                    <a:pt x="495300" y="469106"/>
                  </a:lnTo>
                  <a:lnTo>
                    <a:pt x="788193" y="338137"/>
                  </a:lnTo>
                  <a:lnTo>
                    <a:pt x="1028700" y="223837"/>
                  </a:lnTo>
                  <a:lnTo>
                    <a:pt x="1233487" y="121444"/>
                  </a:lnTo>
                  <a:lnTo>
                    <a:pt x="1373981" y="50006"/>
                  </a:lnTo>
                  <a:lnTo>
                    <a:pt x="1431131" y="19050"/>
                  </a:lnTo>
                  <a:lnTo>
                    <a:pt x="1462087" y="4762"/>
                  </a:lnTo>
                  <a:lnTo>
                    <a:pt x="1483518" y="0"/>
                  </a:lnTo>
                  <a:lnTo>
                    <a:pt x="1497806" y="0"/>
                  </a:lnTo>
                  <a:lnTo>
                    <a:pt x="1507331" y="4762"/>
                  </a:lnTo>
                  <a:lnTo>
                    <a:pt x="1509712" y="11906"/>
                  </a:lnTo>
                  <a:lnTo>
                    <a:pt x="1504950" y="30956"/>
                  </a:lnTo>
                  <a:lnTo>
                    <a:pt x="1488281" y="59531"/>
                  </a:lnTo>
                  <a:lnTo>
                    <a:pt x="1419225" y="128587"/>
                  </a:lnTo>
                  <a:lnTo>
                    <a:pt x="1283493" y="245269"/>
                  </a:lnTo>
                  <a:lnTo>
                    <a:pt x="1162050" y="340519"/>
                  </a:lnTo>
                  <a:lnTo>
                    <a:pt x="990600" y="469106"/>
                  </a:lnTo>
                  <a:lnTo>
                    <a:pt x="778668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97C8ED2-013A-6D4B-9A4E-D4D185E07B8C}"/>
                </a:ext>
              </a:extLst>
            </p:cNvPr>
            <p:cNvSpPr/>
            <p:nvPr/>
          </p:nvSpPr>
          <p:spPr>
            <a:xfrm>
              <a:off x="3540125" y="2844800"/>
              <a:ext cx="3054350" cy="933450"/>
            </a:xfrm>
            <a:custGeom>
              <a:avLst/>
              <a:gdLst>
                <a:gd name="connsiteX0" fmla="*/ 2095500 w 3054350"/>
                <a:gd name="connsiteY0" fmla="*/ 444500 h 933450"/>
                <a:gd name="connsiteX1" fmla="*/ 1641475 w 3054350"/>
                <a:gd name="connsiteY1" fmla="*/ 565150 h 933450"/>
                <a:gd name="connsiteX2" fmla="*/ 1422400 w 3054350"/>
                <a:gd name="connsiteY2" fmla="*/ 606425 h 933450"/>
                <a:gd name="connsiteX3" fmla="*/ 1117600 w 3054350"/>
                <a:gd name="connsiteY3" fmla="*/ 688975 h 933450"/>
                <a:gd name="connsiteX4" fmla="*/ 796925 w 3054350"/>
                <a:gd name="connsiteY4" fmla="*/ 771525 h 933450"/>
                <a:gd name="connsiteX5" fmla="*/ 485775 w 3054350"/>
                <a:gd name="connsiteY5" fmla="*/ 844550 h 933450"/>
                <a:gd name="connsiteX6" fmla="*/ 250825 w 3054350"/>
                <a:gd name="connsiteY6" fmla="*/ 892175 h 933450"/>
                <a:gd name="connsiteX7" fmla="*/ 6350 w 3054350"/>
                <a:gd name="connsiteY7" fmla="*/ 933450 h 933450"/>
                <a:gd name="connsiteX8" fmla="*/ 0 w 3054350"/>
                <a:gd name="connsiteY8" fmla="*/ 752475 h 933450"/>
                <a:gd name="connsiteX9" fmla="*/ 158750 w 3054350"/>
                <a:gd name="connsiteY9" fmla="*/ 723900 h 933450"/>
                <a:gd name="connsiteX10" fmla="*/ 488950 w 3054350"/>
                <a:gd name="connsiteY10" fmla="*/ 657225 h 933450"/>
                <a:gd name="connsiteX11" fmla="*/ 860425 w 3054350"/>
                <a:gd name="connsiteY11" fmla="*/ 565150 h 933450"/>
                <a:gd name="connsiteX12" fmla="*/ 1114425 w 3054350"/>
                <a:gd name="connsiteY12" fmla="*/ 498475 h 933450"/>
                <a:gd name="connsiteX13" fmla="*/ 1362075 w 3054350"/>
                <a:gd name="connsiteY13" fmla="*/ 428625 h 933450"/>
                <a:gd name="connsiteX14" fmla="*/ 1593850 w 3054350"/>
                <a:gd name="connsiteY14" fmla="*/ 361950 h 933450"/>
                <a:gd name="connsiteX15" fmla="*/ 1809750 w 3054350"/>
                <a:gd name="connsiteY15" fmla="*/ 292100 h 933450"/>
                <a:gd name="connsiteX16" fmla="*/ 2006600 w 3054350"/>
                <a:gd name="connsiteY16" fmla="*/ 228600 h 933450"/>
                <a:gd name="connsiteX17" fmla="*/ 2228850 w 3054350"/>
                <a:gd name="connsiteY17" fmla="*/ 158750 h 933450"/>
                <a:gd name="connsiteX18" fmla="*/ 2311400 w 3054350"/>
                <a:gd name="connsiteY18" fmla="*/ 133350 h 933450"/>
                <a:gd name="connsiteX19" fmla="*/ 2428875 w 3054350"/>
                <a:gd name="connsiteY19" fmla="*/ 76200 h 933450"/>
                <a:gd name="connsiteX20" fmla="*/ 2565400 w 3054350"/>
                <a:gd name="connsiteY20" fmla="*/ 3175 h 933450"/>
                <a:gd name="connsiteX21" fmla="*/ 2644775 w 3054350"/>
                <a:gd name="connsiteY21" fmla="*/ 0 h 933450"/>
                <a:gd name="connsiteX22" fmla="*/ 2765425 w 3054350"/>
                <a:gd name="connsiteY22" fmla="*/ 12700 h 933450"/>
                <a:gd name="connsiteX23" fmla="*/ 2863850 w 3054350"/>
                <a:gd name="connsiteY23" fmla="*/ 28575 h 933450"/>
                <a:gd name="connsiteX24" fmla="*/ 2978150 w 3054350"/>
                <a:gd name="connsiteY24" fmla="*/ 57150 h 933450"/>
                <a:gd name="connsiteX25" fmla="*/ 3013075 w 3054350"/>
                <a:gd name="connsiteY25" fmla="*/ 69850 h 933450"/>
                <a:gd name="connsiteX26" fmla="*/ 3035300 w 3054350"/>
                <a:gd name="connsiteY26" fmla="*/ 88900 h 933450"/>
                <a:gd name="connsiteX27" fmla="*/ 3048000 w 3054350"/>
                <a:gd name="connsiteY27" fmla="*/ 107950 h 933450"/>
                <a:gd name="connsiteX28" fmla="*/ 3054350 w 3054350"/>
                <a:gd name="connsiteY28" fmla="*/ 133350 h 933450"/>
                <a:gd name="connsiteX29" fmla="*/ 3054350 w 3054350"/>
                <a:gd name="connsiteY29" fmla="*/ 158750 h 933450"/>
                <a:gd name="connsiteX30" fmla="*/ 3044825 w 3054350"/>
                <a:gd name="connsiteY30" fmla="*/ 193675 h 933450"/>
                <a:gd name="connsiteX31" fmla="*/ 3025775 w 3054350"/>
                <a:gd name="connsiteY31" fmla="*/ 215900 h 933450"/>
                <a:gd name="connsiteX32" fmla="*/ 2997200 w 3054350"/>
                <a:gd name="connsiteY32" fmla="*/ 238125 h 933450"/>
                <a:gd name="connsiteX33" fmla="*/ 2914650 w 3054350"/>
                <a:gd name="connsiteY33" fmla="*/ 266700 h 933450"/>
                <a:gd name="connsiteX34" fmla="*/ 2759075 w 3054350"/>
                <a:gd name="connsiteY34" fmla="*/ 295275 h 933450"/>
                <a:gd name="connsiteX35" fmla="*/ 2546350 w 3054350"/>
                <a:gd name="connsiteY35" fmla="*/ 342900 h 933450"/>
                <a:gd name="connsiteX36" fmla="*/ 2095500 w 3054350"/>
                <a:gd name="connsiteY36" fmla="*/ 44450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54350" h="933450">
                  <a:moveTo>
                    <a:pt x="2095500" y="444500"/>
                  </a:moveTo>
                  <a:lnTo>
                    <a:pt x="1641475" y="565150"/>
                  </a:lnTo>
                  <a:lnTo>
                    <a:pt x="1422400" y="606425"/>
                  </a:lnTo>
                  <a:lnTo>
                    <a:pt x="1117600" y="688975"/>
                  </a:lnTo>
                  <a:lnTo>
                    <a:pt x="796925" y="771525"/>
                  </a:lnTo>
                  <a:lnTo>
                    <a:pt x="485775" y="844550"/>
                  </a:lnTo>
                  <a:lnTo>
                    <a:pt x="250825" y="892175"/>
                  </a:lnTo>
                  <a:lnTo>
                    <a:pt x="6350" y="933450"/>
                  </a:lnTo>
                  <a:lnTo>
                    <a:pt x="0" y="752475"/>
                  </a:lnTo>
                  <a:lnTo>
                    <a:pt x="158750" y="723900"/>
                  </a:lnTo>
                  <a:lnTo>
                    <a:pt x="488950" y="657225"/>
                  </a:lnTo>
                  <a:lnTo>
                    <a:pt x="860425" y="565150"/>
                  </a:lnTo>
                  <a:lnTo>
                    <a:pt x="1114425" y="498475"/>
                  </a:lnTo>
                  <a:lnTo>
                    <a:pt x="1362075" y="428625"/>
                  </a:lnTo>
                  <a:lnTo>
                    <a:pt x="1593850" y="361950"/>
                  </a:lnTo>
                  <a:lnTo>
                    <a:pt x="1809750" y="292100"/>
                  </a:lnTo>
                  <a:lnTo>
                    <a:pt x="2006600" y="228600"/>
                  </a:lnTo>
                  <a:lnTo>
                    <a:pt x="2228850" y="158750"/>
                  </a:lnTo>
                  <a:lnTo>
                    <a:pt x="2311400" y="133350"/>
                  </a:lnTo>
                  <a:lnTo>
                    <a:pt x="2428875" y="76200"/>
                  </a:lnTo>
                  <a:lnTo>
                    <a:pt x="2565400" y="3175"/>
                  </a:lnTo>
                  <a:lnTo>
                    <a:pt x="2644775" y="0"/>
                  </a:lnTo>
                  <a:lnTo>
                    <a:pt x="2765425" y="12700"/>
                  </a:lnTo>
                  <a:lnTo>
                    <a:pt x="2863850" y="28575"/>
                  </a:lnTo>
                  <a:lnTo>
                    <a:pt x="2978150" y="57150"/>
                  </a:lnTo>
                  <a:lnTo>
                    <a:pt x="3013075" y="69850"/>
                  </a:lnTo>
                  <a:lnTo>
                    <a:pt x="3035300" y="88900"/>
                  </a:lnTo>
                  <a:lnTo>
                    <a:pt x="3048000" y="107950"/>
                  </a:lnTo>
                  <a:lnTo>
                    <a:pt x="3054350" y="133350"/>
                  </a:lnTo>
                  <a:lnTo>
                    <a:pt x="3054350" y="158750"/>
                  </a:lnTo>
                  <a:lnTo>
                    <a:pt x="3044825" y="193675"/>
                  </a:lnTo>
                  <a:lnTo>
                    <a:pt x="3025775" y="215900"/>
                  </a:lnTo>
                  <a:lnTo>
                    <a:pt x="2997200" y="238125"/>
                  </a:lnTo>
                  <a:lnTo>
                    <a:pt x="2914650" y="266700"/>
                  </a:lnTo>
                  <a:lnTo>
                    <a:pt x="2759075" y="295275"/>
                  </a:lnTo>
                  <a:lnTo>
                    <a:pt x="2546350" y="342900"/>
                  </a:lnTo>
                  <a:lnTo>
                    <a:pt x="2095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3B4BBEF-F02F-B647-9C3A-7B35EBBC5E95}"/>
                </a:ext>
              </a:extLst>
            </p:cNvPr>
            <p:cNvSpPr/>
            <p:nvPr/>
          </p:nvSpPr>
          <p:spPr>
            <a:xfrm rot="16200000">
              <a:off x="3751262" y="2747963"/>
              <a:ext cx="3878263" cy="2941638"/>
            </a:xfrm>
            <a:custGeom>
              <a:avLst/>
              <a:gdLst>
                <a:gd name="connsiteX0" fmla="*/ 2042160 w 3878580"/>
                <a:gd name="connsiteY0" fmla="*/ 1230630 h 2941320"/>
                <a:gd name="connsiteX1" fmla="*/ 1844040 w 3878580"/>
                <a:gd name="connsiteY1" fmla="*/ 1329690 h 2941320"/>
                <a:gd name="connsiteX2" fmla="*/ 1710690 w 3878580"/>
                <a:gd name="connsiteY2" fmla="*/ 1402080 h 2941320"/>
                <a:gd name="connsiteX3" fmla="*/ 1581150 w 3878580"/>
                <a:gd name="connsiteY3" fmla="*/ 1482090 h 2941320"/>
                <a:gd name="connsiteX4" fmla="*/ 1409700 w 3878580"/>
                <a:gd name="connsiteY4" fmla="*/ 1592580 h 2941320"/>
                <a:gd name="connsiteX5" fmla="*/ 1291590 w 3878580"/>
                <a:gd name="connsiteY5" fmla="*/ 1680210 h 2941320"/>
                <a:gd name="connsiteX6" fmla="*/ 1169670 w 3878580"/>
                <a:gd name="connsiteY6" fmla="*/ 1779270 h 2941320"/>
                <a:gd name="connsiteX7" fmla="*/ 1085850 w 3878580"/>
                <a:gd name="connsiteY7" fmla="*/ 1851660 h 2941320"/>
                <a:gd name="connsiteX8" fmla="*/ 986790 w 3878580"/>
                <a:gd name="connsiteY8" fmla="*/ 1943100 h 2941320"/>
                <a:gd name="connsiteX9" fmla="*/ 899160 w 3878580"/>
                <a:gd name="connsiteY9" fmla="*/ 2030730 h 2941320"/>
                <a:gd name="connsiteX10" fmla="*/ 838200 w 3878580"/>
                <a:gd name="connsiteY10" fmla="*/ 2103120 h 2941320"/>
                <a:gd name="connsiteX11" fmla="*/ 739140 w 3878580"/>
                <a:gd name="connsiteY11" fmla="*/ 2228850 h 2941320"/>
                <a:gd name="connsiteX12" fmla="*/ 662940 w 3878580"/>
                <a:gd name="connsiteY12" fmla="*/ 2343150 h 2941320"/>
                <a:gd name="connsiteX13" fmla="*/ 605790 w 3878580"/>
                <a:gd name="connsiteY13" fmla="*/ 2438400 h 2941320"/>
                <a:gd name="connsiteX14" fmla="*/ 567690 w 3878580"/>
                <a:gd name="connsiteY14" fmla="*/ 2529840 h 2941320"/>
                <a:gd name="connsiteX15" fmla="*/ 381000 w 3878580"/>
                <a:gd name="connsiteY15" fmla="*/ 2865120 h 2941320"/>
                <a:gd name="connsiteX16" fmla="*/ 251460 w 3878580"/>
                <a:gd name="connsiteY16" fmla="*/ 2872740 h 2941320"/>
                <a:gd name="connsiteX17" fmla="*/ 198120 w 3878580"/>
                <a:gd name="connsiteY17" fmla="*/ 2884170 h 2941320"/>
                <a:gd name="connsiteX18" fmla="*/ 144780 w 3878580"/>
                <a:gd name="connsiteY18" fmla="*/ 2899410 h 2941320"/>
                <a:gd name="connsiteX19" fmla="*/ 102870 w 3878580"/>
                <a:gd name="connsiteY19" fmla="*/ 2929890 h 2941320"/>
                <a:gd name="connsiteX20" fmla="*/ 76200 w 3878580"/>
                <a:gd name="connsiteY20" fmla="*/ 2941320 h 2941320"/>
                <a:gd name="connsiteX21" fmla="*/ 45720 w 3878580"/>
                <a:gd name="connsiteY21" fmla="*/ 2941320 h 2941320"/>
                <a:gd name="connsiteX22" fmla="*/ 22860 w 3878580"/>
                <a:gd name="connsiteY22" fmla="*/ 2937510 h 2941320"/>
                <a:gd name="connsiteX23" fmla="*/ 3810 w 3878580"/>
                <a:gd name="connsiteY23" fmla="*/ 2914650 h 2941320"/>
                <a:gd name="connsiteX24" fmla="*/ 0 w 3878580"/>
                <a:gd name="connsiteY24" fmla="*/ 2865120 h 2941320"/>
                <a:gd name="connsiteX25" fmla="*/ 11430 w 3878580"/>
                <a:gd name="connsiteY25" fmla="*/ 2796540 h 2941320"/>
                <a:gd name="connsiteX26" fmla="*/ 45720 w 3878580"/>
                <a:gd name="connsiteY26" fmla="*/ 2693670 h 2941320"/>
                <a:gd name="connsiteX27" fmla="*/ 102870 w 3878580"/>
                <a:gd name="connsiteY27" fmla="*/ 2583180 h 2941320"/>
                <a:gd name="connsiteX28" fmla="*/ 167640 w 3878580"/>
                <a:gd name="connsiteY28" fmla="*/ 2480310 h 2941320"/>
                <a:gd name="connsiteX29" fmla="*/ 255270 w 3878580"/>
                <a:gd name="connsiteY29" fmla="*/ 2366010 h 2941320"/>
                <a:gd name="connsiteX30" fmla="*/ 350520 w 3878580"/>
                <a:gd name="connsiteY30" fmla="*/ 2255520 h 2941320"/>
                <a:gd name="connsiteX31" fmla="*/ 514350 w 3878580"/>
                <a:gd name="connsiteY31" fmla="*/ 2080260 h 2941320"/>
                <a:gd name="connsiteX32" fmla="*/ 662940 w 3878580"/>
                <a:gd name="connsiteY32" fmla="*/ 1943100 h 2941320"/>
                <a:gd name="connsiteX33" fmla="*/ 842010 w 3878580"/>
                <a:gd name="connsiteY33" fmla="*/ 1790700 h 2941320"/>
                <a:gd name="connsiteX34" fmla="*/ 1024890 w 3878580"/>
                <a:gd name="connsiteY34" fmla="*/ 1645920 h 2941320"/>
                <a:gd name="connsiteX35" fmla="*/ 1169670 w 3878580"/>
                <a:gd name="connsiteY35" fmla="*/ 1539240 h 2941320"/>
                <a:gd name="connsiteX36" fmla="*/ 1402080 w 3878580"/>
                <a:gd name="connsiteY36" fmla="*/ 1383030 h 2941320"/>
                <a:gd name="connsiteX37" fmla="*/ 1546860 w 3878580"/>
                <a:gd name="connsiteY37" fmla="*/ 1291590 h 2941320"/>
                <a:gd name="connsiteX38" fmla="*/ 1744980 w 3878580"/>
                <a:gd name="connsiteY38" fmla="*/ 1177290 h 2941320"/>
                <a:gd name="connsiteX39" fmla="*/ 1935480 w 3878580"/>
                <a:gd name="connsiteY39" fmla="*/ 1078230 h 2941320"/>
                <a:gd name="connsiteX40" fmla="*/ 2152650 w 3878580"/>
                <a:gd name="connsiteY40" fmla="*/ 971550 h 2941320"/>
                <a:gd name="connsiteX41" fmla="*/ 2316480 w 3878580"/>
                <a:gd name="connsiteY41" fmla="*/ 899160 h 2941320"/>
                <a:gd name="connsiteX42" fmla="*/ 2434590 w 3878580"/>
                <a:gd name="connsiteY42" fmla="*/ 849630 h 2941320"/>
                <a:gd name="connsiteX43" fmla="*/ 2712720 w 3878580"/>
                <a:gd name="connsiteY43" fmla="*/ 746760 h 2941320"/>
                <a:gd name="connsiteX44" fmla="*/ 2990850 w 3878580"/>
                <a:gd name="connsiteY44" fmla="*/ 643890 h 2941320"/>
                <a:gd name="connsiteX45" fmla="*/ 3265170 w 3878580"/>
                <a:gd name="connsiteY45" fmla="*/ 541020 h 2941320"/>
                <a:gd name="connsiteX46" fmla="*/ 3478530 w 3878580"/>
                <a:gd name="connsiteY46" fmla="*/ 453390 h 2941320"/>
                <a:gd name="connsiteX47" fmla="*/ 3550920 w 3878580"/>
                <a:gd name="connsiteY47" fmla="*/ 415290 h 2941320"/>
                <a:gd name="connsiteX48" fmla="*/ 3604260 w 3878580"/>
                <a:gd name="connsiteY48" fmla="*/ 373380 h 2941320"/>
                <a:gd name="connsiteX49" fmla="*/ 3649980 w 3878580"/>
                <a:gd name="connsiteY49" fmla="*/ 323850 h 2941320"/>
                <a:gd name="connsiteX50" fmla="*/ 3703320 w 3878580"/>
                <a:gd name="connsiteY50" fmla="*/ 236220 h 2941320"/>
                <a:gd name="connsiteX51" fmla="*/ 3813810 w 3878580"/>
                <a:gd name="connsiteY51" fmla="*/ 0 h 2941320"/>
                <a:gd name="connsiteX52" fmla="*/ 3878580 w 3878580"/>
                <a:gd name="connsiteY52" fmla="*/ 99060 h 2941320"/>
                <a:gd name="connsiteX53" fmla="*/ 3836670 w 3878580"/>
                <a:gd name="connsiteY53" fmla="*/ 213360 h 2941320"/>
                <a:gd name="connsiteX54" fmla="*/ 3806190 w 3878580"/>
                <a:gd name="connsiteY54" fmla="*/ 346710 h 2941320"/>
                <a:gd name="connsiteX55" fmla="*/ 3749040 w 3878580"/>
                <a:gd name="connsiteY55" fmla="*/ 525780 h 2941320"/>
                <a:gd name="connsiteX56" fmla="*/ 3699510 w 3878580"/>
                <a:gd name="connsiteY56" fmla="*/ 632460 h 2941320"/>
                <a:gd name="connsiteX57" fmla="*/ 3619500 w 3878580"/>
                <a:gd name="connsiteY57" fmla="*/ 769620 h 2941320"/>
                <a:gd name="connsiteX58" fmla="*/ 3554730 w 3878580"/>
                <a:gd name="connsiteY58" fmla="*/ 773430 h 2941320"/>
                <a:gd name="connsiteX59" fmla="*/ 3463290 w 3878580"/>
                <a:gd name="connsiteY59" fmla="*/ 792480 h 2941320"/>
                <a:gd name="connsiteX60" fmla="*/ 3368040 w 3878580"/>
                <a:gd name="connsiteY60" fmla="*/ 803910 h 2941320"/>
                <a:gd name="connsiteX61" fmla="*/ 3227070 w 3878580"/>
                <a:gd name="connsiteY61" fmla="*/ 830580 h 2941320"/>
                <a:gd name="connsiteX62" fmla="*/ 3055620 w 3878580"/>
                <a:gd name="connsiteY62" fmla="*/ 872490 h 2941320"/>
                <a:gd name="connsiteX63" fmla="*/ 2937510 w 3878580"/>
                <a:gd name="connsiteY63" fmla="*/ 906780 h 2941320"/>
                <a:gd name="connsiteX64" fmla="*/ 2754630 w 3878580"/>
                <a:gd name="connsiteY64" fmla="*/ 967740 h 2941320"/>
                <a:gd name="connsiteX65" fmla="*/ 2567940 w 3878580"/>
                <a:gd name="connsiteY65" fmla="*/ 1028700 h 2941320"/>
                <a:gd name="connsiteX66" fmla="*/ 2308860 w 3878580"/>
                <a:gd name="connsiteY66" fmla="*/ 1120140 h 2941320"/>
                <a:gd name="connsiteX67" fmla="*/ 2042160 w 3878580"/>
                <a:gd name="connsiteY67" fmla="*/ 1230630 h 294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78580" h="2941320">
                  <a:moveTo>
                    <a:pt x="2042160" y="1230630"/>
                  </a:moveTo>
                  <a:lnTo>
                    <a:pt x="1844040" y="1329690"/>
                  </a:lnTo>
                  <a:lnTo>
                    <a:pt x="1710690" y="1402080"/>
                  </a:lnTo>
                  <a:lnTo>
                    <a:pt x="1581150" y="1482090"/>
                  </a:lnTo>
                  <a:lnTo>
                    <a:pt x="1409700" y="1592580"/>
                  </a:lnTo>
                  <a:lnTo>
                    <a:pt x="1291590" y="1680210"/>
                  </a:lnTo>
                  <a:lnTo>
                    <a:pt x="1169670" y="1779270"/>
                  </a:lnTo>
                  <a:lnTo>
                    <a:pt x="1085850" y="1851660"/>
                  </a:lnTo>
                  <a:lnTo>
                    <a:pt x="986790" y="1943100"/>
                  </a:lnTo>
                  <a:lnTo>
                    <a:pt x="899160" y="2030730"/>
                  </a:lnTo>
                  <a:lnTo>
                    <a:pt x="838200" y="2103120"/>
                  </a:lnTo>
                  <a:lnTo>
                    <a:pt x="739140" y="2228850"/>
                  </a:lnTo>
                  <a:lnTo>
                    <a:pt x="662940" y="2343150"/>
                  </a:lnTo>
                  <a:lnTo>
                    <a:pt x="605790" y="2438400"/>
                  </a:lnTo>
                  <a:lnTo>
                    <a:pt x="567690" y="2529840"/>
                  </a:lnTo>
                  <a:lnTo>
                    <a:pt x="381000" y="2865120"/>
                  </a:lnTo>
                  <a:lnTo>
                    <a:pt x="251460" y="2872740"/>
                  </a:lnTo>
                  <a:lnTo>
                    <a:pt x="198120" y="2884170"/>
                  </a:lnTo>
                  <a:lnTo>
                    <a:pt x="144780" y="2899410"/>
                  </a:lnTo>
                  <a:lnTo>
                    <a:pt x="102870" y="2929890"/>
                  </a:lnTo>
                  <a:lnTo>
                    <a:pt x="76200" y="2941320"/>
                  </a:lnTo>
                  <a:lnTo>
                    <a:pt x="45720" y="2941320"/>
                  </a:lnTo>
                  <a:lnTo>
                    <a:pt x="22860" y="2937510"/>
                  </a:lnTo>
                  <a:lnTo>
                    <a:pt x="3810" y="2914650"/>
                  </a:lnTo>
                  <a:lnTo>
                    <a:pt x="0" y="2865120"/>
                  </a:lnTo>
                  <a:lnTo>
                    <a:pt x="11430" y="2796540"/>
                  </a:lnTo>
                  <a:lnTo>
                    <a:pt x="45720" y="2693670"/>
                  </a:lnTo>
                  <a:lnTo>
                    <a:pt x="102870" y="2583180"/>
                  </a:lnTo>
                  <a:lnTo>
                    <a:pt x="167640" y="2480310"/>
                  </a:lnTo>
                  <a:lnTo>
                    <a:pt x="255270" y="2366010"/>
                  </a:lnTo>
                  <a:lnTo>
                    <a:pt x="350520" y="2255520"/>
                  </a:lnTo>
                  <a:lnTo>
                    <a:pt x="514350" y="2080260"/>
                  </a:lnTo>
                  <a:lnTo>
                    <a:pt x="662940" y="1943100"/>
                  </a:lnTo>
                  <a:lnTo>
                    <a:pt x="842010" y="1790700"/>
                  </a:lnTo>
                  <a:lnTo>
                    <a:pt x="1024890" y="1645920"/>
                  </a:lnTo>
                  <a:lnTo>
                    <a:pt x="1169670" y="1539240"/>
                  </a:lnTo>
                  <a:lnTo>
                    <a:pt x="1402080" y="1383030"/>
                  </a:lnTo>
                  <a:lnTo>
                    <a:pt x="1546860" y="1291590"/>
                  </a:lnTo>
                  <a:lnTo>
                    <a:pt x="1744980" y="1177290"/>
                  </a:lnTo>
                  <a:lnTo>
                    <a:pt x="1935480" y="1078230"/>
                  </a:lnTo>
                  <a:lnTo>
                    <a:pt x="2152650" y="971550"/>
                  </a:lnTo>
                  <a:lnTo>
                    <a:pt x="2316480" y="899160"/>
                  </a:lnTo>
                  <a:lnTo>
                    <a:pt x="2434590" y="849630"/>
                  </a:lnTo>
                  <a:lnTo>
                    <a:pt x="2712720" y="746760"/>
                  </a:lnTo>
                  <a:lnTo>
                    <a:pt x="2990850" y="643890"/>
                  </a:lnTo>
                  <a:lnTo>
                    <a:pt x="3265170" y="541020"/>
                  </a:lnTo>
                  <a:lnTo>
                    <a:pt x="3478530" y="453390"/>
                  </a:lnTo>
                  <a:lnTo>
                    <a:pt x="3550920" y="415290"/>
                  </a:lnTo>
                  <a:lnTo>
                    <a:pt x="3604260" y="373380"/>
                  </a:lnTo>
                  <a:lnTo>
                    <a:pt x="3649980" y="323850"/>
                  </a:lnTo>
                  <a:lnTo>
                    <a:pt x="3703320" y="236220"/>
                  </a:lnTo>
                  <a:lnTo>
                    <a:pt x="3813810" y="0"/>
                  </a:lnTo>
                  <a:lnTo>
                    <a:pt x="3878580" y="99060"/>
                  </a:lnTo>
                  <a:lnTo>
                    <a:pt x="3836670" y="213360"/>
                  </a:lnTo>
                  <a:lnTo>
                    <a:pt x="3806190" y="346710"/>
                  </a:lnTo>
                  <a:lnTo>
                    <a:pt x="3749040" y="525780"/>
                  </a:lnTo>
                  <a:lnTo>
                    <a:pt x="3699510" y="632460"/>
                  </a:lnTo>
                  <a:lnTo>
                    <a:pt x="3619500" y="769620"/>
                  </a:lnTo>
                  <a:lnTo>
                    <a:pt x="3554730" y="773430"/>
                  </a:lnTo>
                  <a:lnTo>
                    <a:pt x="3463290" y="792480"/>
                  </a:lnTo>
                  <a:lnTo>
                    <a:pt x="3368040" y="803910"/>
                  </a:lnTo>
                  <a:lnTo>
                    <a:pt x="3227070" y="830580"/>
                  </a:lnTo>
                  <a:lnTo>
                    <a:pt x="3055620" y="872490"/>
                  </a:lnTo>
                  <a:lnTo>
                    <a:pt x="2937510" y="906780"/>
                  </a:lnTo>
                  <a:lnTo>
                    <a:pt x="2754630" y="967740"/>
                  </a:lnTo>
                  <a:lnTo>
                    <a:pt x="2567940" y="1028700"/>
                  </a:lnTo>
                  <a:lnTo>
                    <a:pt x="2308860" y="1120140"/>
                  </a:lnTo>
                  <a:lnTo>
                    <a:pt x="2042160" y="12306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2DE35DC-5ED5-7A47-A8C5-566AEA79B8E2}"/>
                </a:ext>
              </a:extLst>
            </p:cNvPr>
            <p:cNvSpPr/>
            <p:nvPr/>
          </p:nvSpPr>
          <p:spPr>
            <a:xfrm>
              <a:off x="6732588" y="4829175"/>
              <a:ext cx="403225" cy="1004888"/>
            </a:xfrm>
            <a:custGeom>
              <a:avLst/>
              <a:gdLst>
                <a:gd name="connsiteX0" fmla="*/ 352425 w 404812"/>
                <a:gd name="connsiteY0" fmla="*/ 409575 h 1004888"/>
                <a:gd name="connsiteX1" fmla="*/ 340519 w 404812"/>
                <a:gd name="connsiteY1" fmla="*/ 631031 h 1004888"/>
                <a:gd name="connsiteX2" fmla="*/ 342900 w 404812"/>
                <a:gd name="connsiteY2" fmla="*/ 807244 h 1004888"/>
                <a:gd name="connsiteX3" fmla="*/ 352425 w 404812"/>
                <a:gd name="connsiteY3" fmla="*/ 954881 h 1004888"/>
                <a:gd name="connsiteX4" fmla="*/ 333375 w 404812"/>
                <a:gd name="connsiteY4" fmla="*/ 1004888 h 1004888"/>
                <a:gd name="connsiteX5" fmla="*/ 0 w 404812"/>
                <a:gd name="connsiteY5" fmla="*/ 754856 h 1004888"/>
                <a:gd name="connsiteX6" fmla="*/ 40481 w 404812"/>
                <a:gd name="connsiteY6" fmla="*/ 750094 h 1004888"/>
                <a:gd name="connsiteX7" fmla="*/ 71437 w 404812"/>
                <a:gd name="connsiteY7" fmla="*/ 733425 h 1004888"/>
                <a:gd name="connsiteX8" fmla="*/ 92869 w 404812"/>
                <a:gd name="connsiteY8" fmla="*/ 707231 h 1004888"/>
                <a:gd name="connsiteX9" fmla="*/ 114300 w 404812"/>
                <a:gd name="connsiteY9" fmla="*/ 671513 h 1004888"/>
                <a:gd name="connsiteX10" fmla="*/ 178594 w 404812"/>
                <a:gd name="connsiteY10" fmla="*/ 502444 h 1004888"/>
                <a:gd name="connsiteX11" fmla="*/ 235744 w 404812"/>
                <a:gd name="connsiteY11" fmla="*/ 340519 h 1004888"/>
                <a:gd name="connsiteX12" fmla="*/ 280987 w 404812"/>
                <a:gd name="connsiteY12" fmla="*/ 195263 h 1004888"/>
                <a:gd name="connsiteX13" fmla="*/ 326231 w 404812"/>
                <a:gd name="connsiteY13" fmla="*/ 47625 h 1004888"/>
                <a:gd name="connsiteX14" fmla="*/ 333375 w 404812"/>
                <a:gd name="connsiteY14" fmla="*/ 23813 h 1004888"/>
                <a:gd name="connsiteX15" fmla="*/ 345281 w 404812"/>
                <a:gd name="connsiteY15" fmla="*/ 11906 h 1004888"/>
                <a:gd name="connsiteX16" fmla="*/ 357187 w 404812"/>
                <a:gd name="connsiteY16" fmla="*/ 4763 h 1004888"/>
                <a:gd name="connsiteX17" fmla="*/ 371475 w 404812"/>
                <a:gd name="connsiteY17" fmla="*/ 0 h 1004888"/>
                <a:gd name="connsiteX18" fmla="*/ 383381 w 404812"/>
                <a:gd name="connsiteY18" fmla="*/ 0 h 1004888"/>
                <a:gd name="connsiteX19" fmla="*/ 400050 w 404812"/>
                <a:gd name="connsiteY19" fmla="*/ 4763 h 1004888"/>
                <a:gd name="connsiteX20" fmla="*/ 404812 w 404812"/>
                <a:gd name="connsiteY20" fmla="*/ 19050 h 1004888"/>
                <a:gd name="connsiteX21" fmla="*/ 402431 w 404812"/>
                <a:gd name="connsiteY21" fmla="*/ 50006 h 1004888"/>
                <a:gd name="connsiteX22" fmla="*/ 385762 w 404812"/>
                <a:gd name="connsiteY22" fmla="*/ 157163 h 1004888"/>
                <a:gd name="connsiteX23" fmla="*/ 366712 w 404812"/>
                <a:gd name="connsiteY23" fmla="*/ 290513 h 1004888"/>
                <a:gd name="connsiteX24" fmla="*/ 352425 w 404812"/>
                <a:gd name="connsiteY24" fmla="*/ 409575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4812" h="1004888">
                  <a:moveTo>
                    <a:pt x="352425" y="409575"/>
                  </a:moveTo>
                  <a:lnTo>
                    <a:pt x="340519" y="631031"/>
                  </a:lnTo>
                  <a:cubicBezTo>
                    <a:pt x="341313" y="689769"/>
                    <a:pt x="342106" y="748506"/>
                    <a:pt x="342900" y="807244"/>
                  </a:cubicBezTo>
                  <a:lnTo>
                    <a:pt x="352425" y="954881"/>
                  </a:lnTo>
                  <a:lnTo>
                    <a:pt x="333375" y="1004888"/>
                  </a:lnTo>
                  <a:lnTo>
                    <a:pt x="0" y="754856"/>
                  </a:lnTo>
                  <a:lnTo>
                    <a:pt x="40481" y="750094"/>
                  </a:lnTo>
                  <a:lnTo>
                    <a:pt x="71437" y="733425"/>
                  </a:lnTo>
                  <a:lnTo>
                    <a:pt x="92869" y="707231"/>
                  </a:lnTo>
                  <a:lnTo>
                    <a:pt x="114300" y="671513"/>
                  </a:lnTo>
                  <a:lnTo>
                    <a:pt x="178594" y="502444"/>
                  </a:lnTo>
                  <a:lnTo>
                    <a:pt x="235744" y="340519"/>
                  </a:lnTo>
                  <a:lnTo>
                    <a:pt x="280987" y="195263"/>
                  </a:lnTo>
                  <a:lnTo>
                    <a:pt x="326231" y="47625"/>
                  </a:lnTo>
                  <a:lnTo>
                    <a:pt x="333375" y="23813"/>
                  </a:lnTo>
                  <a:lnTo>
                    <a:pt x="345281" y="11906"/>
                  </a:lnTo>
                  <a:lnTo>
                    <a:pt x="357187" y="4763"/>
                  </a:lnTo>
                  <a:lnTo>
                    <a:pt x="371475" y="0"/>
                  </a:lnTo>
                  <a:lnTo>
                    <a:pt x="383381" y="0"/>
                  </a:lnTo>
                  <a:lnTo>
                    <a:pt x="400050" y="4763"/>
                  </a:lnTo>
                  <a:lnTo>
                    <a:pt x="404812" y="19050"/>
                  </a:lnTo>
                  <a:lnTo>
                    <a:pt x="402431" y="50006"/>
                  </a:lnTo>
                  <a:lnTo>
                    <a:pt x="385762" y="157163"/>
                  </a:lnTo>
                  <a:lnTo>
                    <a:pt x="366712" y="290513"/>
                  </a:lnTo>
                  <a:lnTo>
                    <a:pt x="352425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59135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A86CD3-8E97-8048-9E09-D8C23448CD15}"/>
              </a:ext>
            </a:extLst>
          </p:cNvPr>
          <p:cNvSpPr/>
          <p:nvPr/>
        </p:nvSpPr>
        <p:spPr>
          <a:xfrm>
            <a:off x="3141663" y="1503363"/>
            <a:ext cx="1489075" cy="1695450"/>
          </a:xfrm>
          <a:custGeom>
            <a:avLst/>
            <a:gdLst>
              <a:gd name="connsiteX0" fmla="*/ 1131094 w 1490662"/>
              <a:gd name="connsiteY0" fmla="*/ 802481 h 1695450"/>
              <a:gd name="connsiteX1" fmla="*/ 966787 w 1490662"/>
              <a:gd name="connsiteY1" fmla="*/ 978694 h 1695450"/>
              <a:gd name="connsiteX2" fmla="*/ 797719 w 1490662"/>
              <a:gd name="connsiteY2" fmla="*/ 1131094 h 1695450"/>
              <a:gd name="connsiteX3" fmla="*/ 578644 w 1490662"/>
              <a:gd name="connsiteY3" fmla="*/ 1314450 h 1695450"/>
              <a:gd name="connsiteX4" fmla="*/ 414337 w 1490662"/>
              <a:gd name="connsiteY4" fmla="*/ 1450181 h 1695450"/>
              <a:gd name="connsiteX5" fmla="*/ 192881 w 1490662"/>
              <a:gd name="connsiteY5" fmla="*/ 1607344 h 1695450"/>
              <a:gd name="connsiteX6" fmla="*/ 54769 w 1490662"/>
              <a:gd name="connsiteY6" fmla="*/ 1688306 h 1695450"/>
              <a:gd name="connsiteX7" fmla="*/ 33337 w 1490662"/>
              <a:gd name="connsiteY7" fmla="*/ 1695450 h 1695450"/>
              <a:gd name="connsiteX8" fmla="*/ 14287 w 1490662"/>
              <a:gd name="connsiteY8" fmla="*/ 1695450 h 1695450"/>
              <a:gd name="connsiteX9" fmla="*/ 2381 w 1490662"/>
              <a:gd name="connsiteY9" fmla="*/ 1688306 h 1695450"/>
              <a:gd name="connsiteX10" fmla="*/ 0 w 1490662"/>
              <a:gd name="connsiteY10" fmla="*/ 1669256 h 1695450"/>
              <a:gd name="connsiteX11" fmla="*/ 14287 w 1490662"/>
              <a:gd name="connsiteY11" fmla="*/ 1640681 h 1695450"/>
              <a:gd name="connsiteX12" fmla="*/ 78581 w 1490662"/>
              <a:gd name="connsiteY12" fmla="*/ 1583531 h 1695450"/>
              <a:gd name="connsiteX13" fmla="*/ 257175 w 1490662"/>
              <a:gd name="connsiteY13" fmla="*/ 1423987 h 1695450"/>
              <a:gd name="connsiteX14" fmla="*/ 447675 w 1490662"/>
              <a:gd name="connsiteY14" fmla="*/ 1243012 h 1695450"/>
              <a:gd name="connsiteX15" fmla="*/ 616744 w 1490662"/>
              <a:gd name="connsiteY15" fmla="*/ 1066800 h 1695450"/>
              <a:gd name="connsiteX16" fmla="*/ 800100 w 1490662"/>
              <a:gd name="connsiteY16" fmla="*/ 866775 h 1695450"/>
              <a:gd name="connsiteX17" fmla="*/ 907256 w 1490662"/>
              <a:gd name="connsiteY17" fmla="*/ 728662 h 1695450"/>
              <a:gd name="connsiteX18" fmla="*/ 1064419 w 1490662"/>
              <a:gd name="connsiteY18" fmla="*/ 483394 h 1695450"/>
              <a:gd name="connsiteX19" fmla="*/ 1109662 w 1490662"/>
              <a:gd name="connsiteY19" fmla="*/ 395287 h 1695450"/>
              <a:gd name="connsiteX20" fmla="*/ 1150144 w 1490662"/>
              <a:gd name="connsiteY20" fmla="*/ 309562 h 1695450"/>
              <a:gd name="connsiteX21" fmla="*/ 1176337 w 1490662"/>
              <a:gd name="connsiteY21" fmla="*/ 228600 h 1695450"/>
              <a:gd name="connsiteX22" fmla="*/ 1178719 w 1490662"/>
              <a:gd name="connsiteY22" fmla="*/ 188119 h 1695450"/>
              <a:gd name="connsiteX23" fmla="*/ 1152525 w 1490662"/>
              <a:gd name="connsiteY23" fmla="*/ 150019 h 1695450"/>
              <a:gd name="connsiteX24" fmla="*/ 1104900 w 1490662"/>
              <a:gd name="connsiteY24" fmla="*/ 90487 h 1695450"/>
              <a:gd name="connsiteX25" fmla="*/ 1073944 w 1490662"/>
              <a:gd name="connsiteY25" fmla="*/ 47625 h 1695450"/>
              <a:gd name="connsiteX26" fmla="*/ 1069181 w 1490662"/>
              <a:gd name="connsiteY26" fmla="*/ 23812 h 1695450"/>
              <a:gd name="connsiteX27" fmla="*/ 1071562 w 1490662"/>
              <a:gd name="connsiteY27" fmla="*/ 9525 h 1695450"/>
              <a:gd name="connsiteX28" fmla="*/ 1081087 w 1490662"/>
              <a:gd name="connsiteY28" fmla="*/ 2381 h 1695450"/>
              <a:gd name="connsiteX29" fmla="*/ 1095375 w 1490662"/>
              <a:gd name="connsiteY29" fmla="*/ 0 h 1695450"/>
              <a:gd name="connsiteX30" fmla="*/ 1128712 w 1490662"/>
              <a:gd name="connsiteY30" fmla="*/ 9525 h 1695450"/>
              <a:gd name="connsiteX31" fmla="*/ 1193006 w 1490662"/>
              <a:gd name="connsiteY31" fmla="*/ 38100 h 1695450"/>
              <a:gd name="connsiteX32" fmla="*/ 1273969 w 1490662"/>
              <a:gd name="connsiteY32" fmla="*/ 78581 h 1695450"/>
              <a:gd name="connsiteX33" fmla="*/ 1331119 w 1490662"/>
              <a:gd name="connsiteY33" fmla="*/ 114300 h 1695450"/>
              <a:gd name="connsiteX34" fmla="*/ 1373981 w 1490662"/>
              <a:gd name="connsiteY34" fmla="*/ 154781 h 1695450"/>
              <a:gd name="connsiteX35" fmla="*/ 1414462 w 1490662"/>
              <a:gd name="connsiteY35" fmla="*/ 200025 h 1695450"/>
              <a:gd name="connsiteX36" fmla="*/ 1440656 w 1490662"/>
              <a:gd name="connsiteY36" fmla="*/ 240506 h 1695450"/>
              <a:gd name="connsiteX37" fmla="*/ 1464469 w 1490662"/>
              <a:gd name="connsiteY37" fmla="*/ 280987 h 1695450"/>
              <a:gd name="connsiteX38" fmla="*/ 1483519 w 1490662"/>
              <a:gd name="connsiteY38" fmla="*/ 342900 h 1695450"/>
              <a:gd name="connsiteX39" fmla="*/ 1490662 w 1490662"/>
              <a:gd name="connsiteY39" fmla="*/ 388144 h 1695450"/>
              <a:gd name="connsiteX40" fmla="*/ 1331119 w 1490662"/>
              <a:gd name="connsiteY40" fmla="*/ 588169 h 1695450"/>
              <a:gd name="connsiteX41" fmla="*/ 1131094 w 1490662"/>
              <a:gd name="connsiteY41" fmla="*/ 802481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90662" h="1695450">
                <a:moveTo>
                  <a:pt x="1131094" y="802481"/>
                </a:moveTo>
                <a:lnTo>
                  <a:pt x="966787" y="978694"/>
                </a:lnTo>
                <a:lnTo>
                  <a:pt x="797719" y="1131094"/>
                </a:lnTo>
                <a:lnTo>
                  <a:pt x="578644" y="1314450"/>
                </a:lnTo>
                <a:lnTo>
                  <a:pt x="414337" y="1450181"/>
                </a:lnTo>
                <a:lnTo>
                  <a:pt x="192881" y="1607344"/>
                </a:lnTo>
                <a:lnTo>
                  <a:pt x="54769" y="1688306"/>
                </a:lnTo>
                <a:lnTo>
                  <a:pt x="33337" y="1695450"/>
                </a:lnTo>
                <a:lnTo>
                  <a:pt x="14287" y="1695450"/>
                </a:lnTo>
                <a:lnTo>
                  <a:pt x="2381" y="1688306"/>
                </a:lnTo>
                <a:lnTo>
                  <a:pt x="0" y="1669256"/>
                </a:lnTo>
                <a:lnTo>
                  <a:pt x="14287" y="1640681"/>
                </a:lnTo>
                <a:lnTo>
                  <a:pt x="78581" y="1583531"/>
                </a:lnTo>
                <a:lnTo>
                  <a:pt x="257175" y="1423987"/>
                </a:lnTo>
                <a:lnTo>
                  <a:pt x="447675" y="1243012"/>
                </a:lnTo>
                <a:lnTo>
                  <a:pt x="616744" y="1066800"/>
                </a:lnTo>
                <a:lnTo>
                  <a:pt x="800100" y="866775"/>
                </a:lnTo>
                <a:lnTo>
                  <a:pt x="907256" y="728662"/>
                </a:lnTo>
                <a:lnTo>
                  <a:pt x="1064419" y="483394"/>
                </a:lnTo>
                <a:lnTo>
                  <a:pt x="1109662" y="395287"/>
                </a:lnTo>
                <a:lnTo>
                  <a:pt x="1150144" y="309562"/>
                </a:lnTo>
                <a:lnTo>
                  <a:pt x="1176337" y="228600"/>
                </a:lnTo>
                <a:lnTo>
                  <a:pt x="1178719" y="188119"/>
                </a:lnTo>
                <a:lnTo>
                  <a:pt x="1152525" y="150019"/>
                </a:lnTo>
                <a:lnTo>
                  <a:pt x="1104900" y="90487"/>
                </a:lnTo>
                <a:lnTo>
                  <a:pt x="1073944" y="47625"/>
                </a:lnTo>
                <a:lnTo>
                  <a:pt x="1069181" y="23812"/>
                </a:lnTo>
                <a:lnTo>
                  <a:pt x="1071562" y="9525"/>
                </a:lnTo>
                <a:lnTo>
                  <a:pt x="1081087" y="2381"/>
                </a:lnTo>
                <a:lnTo>
                  <a:pt x="1095375" y="0"/>
                </a:lnTo>
                <a:lnTo>
                  <a:pt x="1128712" y="9525"/>
                </a:lnTo>
                <a:lnTo>
                  <a:pt x="1193006" y="38100"/>
                </a:lnTo>
                <a:lnTo>
                  <a:pt x="1273969" y="78581"/>
                </a:lnTo>
                <a:lnTo>
                  <a:pt x="1331119" y="114300"/>
                </a:lnTo>
                <a:lnTo>
                  <a:pt x="1373981" y="154781"/>
                </a:lnTo>
                <a:lnTo>
                  <a:pt x="1414462" y="200025"/>
                </a:lnTo>
                <a:lnTo>
                  <a:pt x="1440656" y="240506"/>
                </a:lnTo>
                <a:lnTo>
                  <a:pt x="1464469" y="280987"/>
                </a:lnTo>
                <a:lnTo>
                  <a:pt x="1483519" y="342900"/>
                </a:lnTo>
                <a:lnTo>
                  <a:pt x="1490662" y="388144"/>
                </a:lnTo>
                <a:lnTo>
                  <a:pt x="1331119" y="588169"/>
                </a:lnTo>
                <a:lnTo>
                  <a:pt x="1131094" y="802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121A092-E248-2443-9B71-90B6FF75D331}"/>
              </a:ext>
            </a:extLst>
          </p:cNvPr>
          <p:cNvSpPr/>
          <p:nvPr/>
        </p:nvSpPr>
        <p:spPr>
          <a:xfrm>
            <a:off x="3709988" y="4497388"/>
            <a:ext cx="654050" cy="1522412"/>
          </a:xfrm>
          <a:custGeom>
            <a:avLst/>
            <a:gdLst>
              <a:gd name="connsiteX0" fmla="*/ 347662 w 654843"/>
              <a:gd name="connsiteY0" fmla="*/ 990600 h 1521619"/>
              <a:gd name="connsiteX1" fmla="*/ 338137 w 654843"/>
              <a:gd name="connsiteY1" fmla="*/ 797719 h 1521619"/>
              <a:gd name="connsiteX2" fmla="*/ 319087 w 654843"/>
              <a:gd name="connsiteY2" fmla="*/ 631032 h 1521619"/>
              <a:gd name="connsiteX3" fmla="*/ 283368 w 654843"/>
              <a:gd name="connsiteY3" fmla="*/ 440532 h 1521619"/>
              <a:gd name="connsiteX4" fmla="*/ 245268 w 654843"/>
              <a:gd name="connsiteY4" fmla="*/ 314325 h 1521619"/>
              <a:gd name="connsiteX5" fmla="*/ 200025 w 654843"/>
              <a:gd name="connsiteY5" fmla="*/ 197644 h 1521619"/>
              <a:gd name="connsiteX6" fmla="*/ 178593 w 654843"/>
              <a:gd name="connsiteY6" fmla="*/ 171450 h 1521619"/>
              <a:gd name="connsiteX7" fmla="*/ 128587 w 654843"/>
              <a:gd name="connsiteY7" fmla="*/ 135732 h 1521619"/>
              <a:gd name="connsiteX8" fmla="*/ 45243 w 654843"/>
              <a:gd name="connsiteY8" fmla="*/ 83344 h 1521619"/>
              <a:gd name="connsiteX9" fmla="*/ 19050 w 654843"/>
              <a:gd name="connsiteY9" fmla="*/ 64294 h 1521619"/>
              <a:gd name="connsiteX10" fmla="*/ 0 w 654843"/>
              <a:gd name="connsiteY10" fmla="*/ 35719 h 1521619"/>
              <a:gd name="connsiteX11" fmla="*/ 0 w 654843"/>
              <a:gd name="connsiteY11" fmla="*/ 14288 h 1521619"/>
              <a:gd name="connsiteX12" fmla="*/ 7143 w 654843"/>
              <a:gd name="connsiteY12" fmla="*/ 7144 h 1521619"/>
              <a:gd name="connsiteX13" fmla="*/ 30956 w 654843"/>
              <a:gd name="connsiteY13" fmla="*/ 0 h 1521619"/>
              <a:gd name="connsiteX14" fmla="*/ 102393 w 654843"/>
              <a:gd name="connsiteY14" fmla="*/ 0 h 1521619"/>
              <a:gd name="connsiteX15" fmla="*/ 176212 w 654843"/>
              <a:gd name="connsiteY15" fmla="*/ 9525 h 1521619"/>
              <a:gd name="connsiteX16" fmla="*/ 240506 w 654843"/>
              <a:gd name="connsiteY16" fmla="*/ 23813 h 1521619"/>
              <a:gd name="connsiteX17" fmla="*/ 323850 w 654843"/>
              <a:gd name="connsiteY17" fmla="*/ 52388 h 1521619"/>
              <a:gd name="connsiteX18" fmla="*/ 392906 w 654843"/>
              <a:gd name="connsiteY18" fmla="*/ 83344 h 1521619"/>
              <a:gd name="connsiteX19" fmla="*/ 438150 w 654843"/>
              <a:gd name="connsiteY19" fmla="*/ 109538 h 1521619"/>
              <a:gd name="connsiteX20" fmla="*/ 481012 w 654843"/>
              <a:gd name="connsiteY20" fmla="*/ 245269 h 1521619"/>
              <a:gd name="connsiteX21" fmla="*/ 550068 w 654843"/>
              <a:gd name="connsiteY21" fmla="*/ 526257 h 1521619"/>
              <a:gd name="connsiteX22" fmla="*/ 588168 w 654843"/>
              <a:gd name="connsiteY22" fmla="*/ 731044 h 1521619"/>
              <a:gd name="connsiteX23" fmla="*/ 609600 w 654843"/>
              <a:gd name="connsiteY23" fmla="*/ 907257 h 1521619"/>
              <a:gd name="connsiteX24" fmla="*/ 638175 w 654843"/>
              <a:gd name="connsiteY24" fmla="*/ 1164432 h 1521619"/>
              <a:gd name="connsiteX25" fmla="*/ 654843 w 654843"/>
              <a:gd name="connsiteY25" fmla="*/ 1323975 h 1521619"/>
              <a:gd name="connsiteX26" fmla="*/ 650081 w 654843"/>
              <a:gd name="connsiteY26" fmla="*/ 1373982 h 1521619"/>
              <a:gd name="connsiteX27" fmla="*/ 638175 w 654843"/>
              <a:gd name="connsiteY27" fmla="*/ 1435894 h 1521619"/>
              <a:gd name="connsiteX28" fmla="*/ 623887 w 654843"/>
              <a:gd name="connsiteY28" fmla="*/ 1473994 h 1521619"/>
              <a:gd name="connsiteX29" fmla="*/ 607218 w 654843"/>
              <a:gd name="connsiteY29" fmla="*/ 1493044 h 1521619"/>
              <a:gd name="connsiteX30" fmla="*/ 576262 w 654843"/>
              <a:gd name="connsiteY30" fmla="*/ 1509713 h 1521619"/>
              <a:gd name="connsiteX31" fmla="*/ 550068 w 654843"/>
              <a:gd name="connsiteY31" fmla="*/ 1521619 h 1521619"/>
              <a:gd name="connsiteX32" fmla="*/ 526256 w 654843"/>
              <a:gd name="connsiteY32" fmla="*/ 1519238 h 1521619"/>
              <a:gd name="connsiteX33" fmla="*/ 502443 w 654843"/>
              <a:gd name="connsiteY33" fmla="*/ 1502569 h 1521619"/>
              <a:gd name="connsiteX34" fmla="*/ 457200 w 654843"/>
              <a:gd name="connsiteY34" fmla="*/ 1450182 h 1521619"/>
              <a:gd name="connsiteX35" fmla="*/ 414337 w 654843"/>
              <a:gd name="connsiteY35" fmla="*/ 1390650 h 1521619"/>
              <a:gd name="connsiteX36" fmla="*/ 388143 w 654843"/>
              <a:gd name="connsiteY36" fmla="*/ 1333500 h 1521619"/>
              <a:gd name="connsiteX37" fmla="*/ 369093 w 654843"/>
              <a:gd name="connsiteY37" fmla="*/ 1235869 h 1521619"/>
              <a:gd name="connsiteX38" fmla="*/ 354806 w 654843"/>
              <a:gd name="connsiteY38" fmla="*/ 1133475 h 1521619"/>
              <a:gd name="connsiteX39" fmla="*/ 347662 w 654843"/>
              <a:gd name="connsiteY39" fmla="*/ 990600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54843" h="1521619">
                <a:moveTo>
                  <a:pt x="347662" y="990600"/>
                </a:moveTo>
                <a:lnTo>
                  <a:pt x="338137" y="797719"/>
                </a:lnTo>
                <a:lnTo>
                  <a:pt x="319087" y="631032"/>
                </a:lnTo>
                <a:lnTo>
                  <a:pt x="283368" y="440532"/>
                </a:lnTo>
                <a:lnTo>
                  <a:pt x="245268" y="314325"/>
                </a:lnTo>
                <a:lnTo>
                  <a:pt x="200025" y="197644"/>
                </a:lnTo>
                <a:lnTo>
                  <a:pt x="178593" y="171450"/>
                </a:lnTo>
                <a:lnTo>
                  <a:pt x="128587" y="135732"/>
                </a:lnTo>
                <a:lnTo>
                  <a:pt x="45243" y="83344"/>
                </a:lnTo>
                <a:lnTo>
                  <a:pt x="19050" y="64294"/>
                </a:lnTo>
                <a:lnTo>
                  <a:pt x="0" y="35719"/>
                </a:lnTo>
                <a:lnTo>
                  <a:pt x="0" y="14288"/>
                </a:lnTo>
                <a:lnTo>
                  <a:pt x="7143" y="7144"/>
                </a:lnTo>
                <a:lnTo>
                  <a:pt x="30956" y="0"/>
                </a:lnTo>
                <a:lnTo>
                  <a:pt x="102393" y="0"/>
                </a:lnTo>
                <a:lnTo>
                  <a:pt x="176212" y="9525"/>
                </a:lnTo>
                <a:lnTo>
                  <a:pt x="240506" y="23813"/>
                </a:lnTo>
                <a:lnTo>
                  <a:pt x="323850" y="52388"/>
                </a:lnTo>
                <a:lnTo>
                  <a:pt x="392906" y="83344"/>
                </a:lnTo>
                <a:lnTo>
                  <a:pt x="438150" y="109538"/>
                </a:lnTo>
                <a:lnTo>
                  <a:pt x="481012" y="245269"/>
                </a:lnTo>
                <a:lnTo>
                  <a:pt x="550068" y="526257"/>
                </a:lnTo>
                <a:lnTo>
                  <a:pt x="588168" y="731044"/>
                </a:lnTo>
                <a:lnTo>
                  <a:pt x="609600" y="907257"/>
                </a:lnTo>
                <a:lnTo>
                  <a:pt x="638175" y="1164432"/>
                </a:lnTo>
                <a:lnTo>
                  <a:pt x="654843" y="1323975"/>
                </a:lnTo>
                <a:lnTo>
                  <a:pt x="650081" y="1373982"/>
                </a:lnTo>
                <a:lnTo>
                  <a:pt x="638175" y="1435894"/>
                </a:lnTo>
                <a:lnTo>
                  <a:pt x="623887" y="1473994"/>
                </a:lnTo>
                <a:lnTo>
                  <a:pt x="607218" y="1493044"/>
                </a:lnTo>
                <a:lnTo>
                  <a:pt x="576262" y="1509713"/>
                </a:lnTo>
                <a:lnTo>
                  <a:pt x="550068" y="1521619"/>
                </a:lnTo>
                <a:lnTo>
                  <a:pt x="526256" y="1519238"/>
                </a:lnTo>
                <a:lnTo>
                  <a:pt x="502443" y="1502569"/>
                </a:lnTo>
                <a:lnTo>
                  <a:pt x="457200" y="1450182"/>
                </a:lnTo>
                <a:lnTo>
                  <a:pt x="414337" y="1390650"/>
                </a:lnTo>
                <a:lnTo>
                  <a:pt x="388143" y="1333500"/>
                </a:lnTo>
                <a:lnTo>
                  <a:pt x="369093" y="1235869"/>
                </a:lnTo>
                <a:lnTo>
                  <a:pt x="354806" y="1133475"/>
                </a:lnTo>
                <a:lnTo>
                  <a:pt x="347662" y="990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BBB9BD9-20E3-4646-BDB2-DCA350E4E22D}"/>
              </a:ext>
            </a:extLst>
          </p:cNvPr>
          <p:cNvSpPr/>
          <p:nvPr/>
        </p:nvSpPr>
        <p:spPr>
          <a:xfrm>
            <a:off x="4414838" y="1600200"/>
            <a:ext cx="1622425" cy="490538"/>
          </a:xfrm>
          <a:custGeom>
            <a:avLst/>
            <a:gdLst>
              <a:gd name="connsiteX0" fmla="*/ 631031 w 1621631"/>
              <a:gd name="connsiteY0" fmla="*/ 397669 h 490538"/>
              <a:gd name="connsiteX1" fmla="*/ 407193 w 1621631"/>
              <a:gd name="connsiteY1" fmla="*/ 442913 h 490538"/>
              <a:gd name="connsiteX2" fmla="*/ 230981 w 1621631"/>
              <a:gd name="connsiteY2" fmla="*/ 471488 h 490538"/>
              <a:gd name="connsiteX3" fmla="*/ 0 w 1621631"/>
              <a:gd name="connsiteY3" fmla="*/ 490538 h 490538"/>
              <a:gd name="connsiteX4" fmla="*/ 92868 w 1621631"/>
              <a:gd name="connsiteY4" fmla="*/ 247650 h 490538"/>
              <a:gd name="connsiteX5" fmla="*/ 235743 w 1621631"/>
              <a:gd name="connsiteY5" fmla="*/ 290513 h 490538"/>
              <a:gd name="connsiteX6" fmla="*/ 307181 w 1621631"/>
              <a:gd name="connsiteY6" fmla="*/ 288131 h 490538"/>
              <a:gd name="connsiteX7" fmla="*/ 440531 w 1621631"/>
              <a:gd name="connsiteY7" fmla="*/ 266700 h 490538"/>
              <a:gd name="connsiteX8" fmla="*/ 731043 w 1621631"/>
              <a:gd name="connsiteY8" fmla="*/ 202406 h 490538"/>
              <a:gd name="connsiteX9" fmla="*/ 1026318 w 1621631"/>
              <a:gd name="connsiteY9" fmla="*/ 119063 h 490538"/>
              <a:gd name="connsiteX10" fmla="*/ 1109662 w 1621631"/>
              <a:gd name="connsiteY10" fmla="*/ 88106 h 490538"/>
              <a:gd name="connsiteX11" fmla="*/ 1126331 w 1621631"/>
              <a:gd name="connsiteY11" fmla="*/ 52388 h 490538"/>
              <a:gd name="connsiteX12" fmla="*/ 1157287 w 1621631"/>
              <a:gd name="connsiteY12" fmla="*/ 21431 h 490538"/>
              <a:gd name="connsiteX13" fmla="*/ 1190625 w 1621631"/>
              <a:gd name="connsiteY13" fmla="*/ 2381 h 490538"/>
              <a:gd name="connsiteX14" fmla="*/ 1209675 w 1621631"/>
              <a:gd name="connsiteY14" fmla="*/ 0 h 490538"/>
              <a:gd name="connsiteX15" fmla="*/ 1233487 w 1621631"/>
              <a:gd name="connsiteY15" fmla="*/ 4763 h 490538"/>
              <a:gd name="connsiteX16" fmla="*/ 1293018 w 1621631"/>
              <a:gd name="connsiteY16" fmla="*/ 30956 h 490538"/>
              <a:gd name="connsiteX17" fmla="*/ 1366837 w 1621631"/>
              <a:gd name="connsiteY17" fmla="*/ 76200 h 490538"/>
              <a:gd name="connsiteX18" fmla="*/ 1469231 w 1621631"/>
              <a:gd name="connsiteY18" fmla="*/ 147638 h 490538"/>
              <a:gd name="connsiteX19" fmla="*/ 1574006 w 1621631"/>
              <a:gd name="connsiteY19" fmla="*/ 233363 h 490538"/>
              <a:gd name="connsiteX20" fmla="*/ 1593056 w 1621631"/>
              <a:gd name="connsiteY20" fmla="*/ 254794 h 490538"/>
              <a:gd name="connsiteX21" fmla="*/ 1612106 w 1621631"/>
              <a:gd name="connsiteY21" fmla="*/ 280988 h 490538"/>
              <a:gd name="connsiteX22" fmla="*/ 1619250 w 1621631"/>
              <a:gd name="connsiteY22" fmla="*/ 300038 h 490538"/>
              <a:gd name="connsiteX23" fmla="*/ 1621631 w 1621631"/>
              <a:gd name="connsiteY23" fmla="*/ 333375 h 490538"/>
              <a:gd name="connsiteX24" fmla="*/ 1616868 w 1621631"/>
              <a:gd name="connsiteY24" fmla="*/ 364331 h 490538"/>
              <a:gd name="connsiteX25" fmla="*/ 1604962 w 1621631"/>
              <a:gd name="connsiteY25" fmla="*/ 381000 h 490538"/>
              <a:gd name="connsiteX26" fmla="*/ 1562100 w 1621631"/>
              <a:gd name="connsiteY26" fmla="*/ 397669 h 490538"/>
              <a:gd name="connsiteX27" fmla="*/ 1516856 w 1621631"/>
              <a:gd name="connsiteY27" fmla="*/ 419100 h 490538"/>
              <a:gd name="connsiteX28" fmla="*/ 1140618 w 1621631"/>
              <a:gd name="connsiteY28" fmla="*/ 314325 h 490538"/>
              <a:gd name="connsiteX29" fmla="*/ 1128712 w 1621631"/>
              <a:gd name="connsiteY29" fmla="*/ 304800 h 490538"/>
              <a:gd name="connsiteX30" fmla="*/ 1107281 w 1621631"/>
              <a:gd name="connsiteY30" fmla="*/ 297656 h 490538"/>
              <a:gd name="connsiteX31" fmla="*/ 1076325 w 1621631"/>
              <a:gd name="connsiteY31" fmla="*/ 292894 h 490538"/>
              <a:gd name="connsiteX32" fmla="*/ 1040606 w 1621631"/>
              <a:gd name="connsiteY32" fmla="*/ 297656 h 490538"/>
              <a:gd name="connsiteX33" fmla="*/ 631031 w 1621631"/>
              <a:gd name="connsiteY33" fmla="*/ 397669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1631" h="490538">
                <a:moveTo>
                  <a:pt x="631031" y="397669"/>
                </a:moveTo>
                <a:lnTo>
                  <a:pt x="407193" y="442913"/>
                </a:lnTo>
                <a:lnTo>
                  <a:pt x="230981" y="471488"/>
                </a:lnTo>
                <a:lnTo>
                  <a:pt x="0" y="490538"/>
                </a:lnTo>
                <a:lnTo>
                  <a:pt x="92868" y="247650"/>
                </a:lnTo>
                <a:lnTo>
                  <a:pt x="235743" y="290513"/>
                </a:lnTo>
                <a:lnTo>
                  <a:pt x="307181" y="288131"/>
                </a:lnTo>
                <a:lnTo>
                  <a:pt x="440531" y="266700"/>
                </a:lnTo>
                <a:lnTo>
                  <a:pt x="731043" y="202406"/>
                </a:lnTo>
                <a:lnTo>
                  <a:pt x="1026318" y="119063"/>
                </a:lnTo>
                <a:lnTo>
                  <a:pt x="1109662" y="88106"/>
                </a:lnTo>
                <a:lnTo>
                  <a:pt x="1126331" y="52388"/>
                </a:lnTo>
                <a:lnTo>
                  <a:pt x="1157287" y="21431"/>
                </a:lnTo>
                <a:lnTo>
                  <a:pt x="1190625" y="2381"/>
                </a:lnTo>
                <a:lnTo>
                  <a:pt x="1209675" y="0"/>
                </a:lnTo>
                <a:lnTo>
                  <a:pt x="1233487" y="4763"/>
                </a:lnTo>
                <a:lnTo>
                  <a:pt x="1293018" y="30956"/>
                </a:lnTo>
                <a:lnTo>
                  <a:pt x="1366837" y="76200"/>
                </a:lnTo>
                <a:lnTo>
                  <a:pt x="1469231" y="147638"/>
                </a:lnTo>
                <a:lnTo>
                  <a:pt x="1574006" y="233363"/>
                </a:lnTo>
                <a:lnTo>
                  <a:pt x="1593056" y="254794"/>
                </a:lnTo>
                <a:lnTo>
                  <a:pt x="1612106" y="280988"/>
                </a:lnTo>
                <a:lnTo>
                  <a:pt x="1619250" y="300038"/>
                </a:lnTo>
                <a:lnTo>
                  <a:pt x="1621631" y="333375"/>
                </a:lnTo>
                <a:lnTo>
                  <a:pt x="1616868" y="364331"/>
                </a:lnTo>
                <a:lnTo>
                  <a:pt x="1604962" y="381000"/>
                </a:lnTo>
                <a:lnTo>
                  <a:pt x="1562100" y="397669"/>
                </a:lnTo>
                <a:lnTo>
                  <a:pt x="1516856" y="419100"/>
                </a:lnTo>
                <a:lnTo>
                  <a:pt x="1140618" y="314325"/>
                </a:lnTo>
                <a:lnTo>
                  <a:pt x="1128712" y="304800"/>
                </a:lnTo>
                <a:lnTo>
                  <a:pt x="1107281" y="297656"/>
                </a:lnTo>
                <a:lnTo>
                  <a:pt x="1076325" y="292894"/>
                </a:lnTo>
                <a:lnTo>
                  <a:pt x="1040606" y="297656"/>
                </a:lnTo>
                <a:lnTo>
                  <a:pt x="631031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05B08DD-BB96-254F-A69C-92237309C224}"/>
              </a:ext>
            </a:extLst>
          </p:cNvPr>
          <p:cNvSpPr/>
          <p:nvPr/>
        </p:nvSpPr>
        <p:spPr>
          <a:xfrm>
            <a:off x="2770188" y="1870075"/>
            <a:ext cx="3184525" cy="2884488"/>
          </a:xfrm>
          <a:custGeom>
            <a:avLst/>
            <a:gdLst>
              <a:gd name="connsiteX0" fmla="*/ 1733550 w 3185160"/>
              <a:gd name="connsiteY0" fmla="*/ 1809750 h 2884170"/>
              <a:gd name="connsiteX1" fmla="*/ 1504950 w 3185160"/>
              <a:gd name="connsiteY1" fmla="*/ 2011680 h 2884170"/>
              <a:gd name="connsiteX2" fmla="*/ 1283970 w 3185160"/>
              <a:gd name="connsiteY2" fmla="*/ 2194560 h 2884170"/>
              <a:gd name="connsiteX3" fmla="*/ 1078230 w 3185160"/>
              <a:gd name="connsiteY3" fmla="*/ 2343150 h 2884170"/>
              <a:gd name="connsiteX4" fmla="*/ 830580 w 3185160"/>
              <a:gd name="connsiteY4" fmla="*/ 2503170 h 2884170"/>
              <a:gd name="connsiteX5" fmla="*/ 521970 w 3185160"/>
              <a:gd name="connsiteY5" fmla="*/ 2670810 h 2884170"/>
              <a:gd name="connsiteX6" fmla="*/ 232410 w 3185160"/>
              <a:gd name="connsiteY6" fmla="*/ 2807970 h 2884170"/>
              <a:gd name="connsiteX7" fmla="*/ 64770 w 3185160"/>
              <a:gd name="connsiteY7" fmla="*/ 2876550 h 2884170"/>
              <a:gd name="connsiteX8" fmla="*/ 41910 w 3185160"/>
              <a:gd name="connsiteY8" fmla="*/ 2884170 h 2884170"/>
              <a:gd name="connsiteX9" fmla="*/ 11430 w 3185160"/>
              <a:gd name="connsiteY9" fmla="*/ 2872740 h 2884170"/>
              <a:gd name="connsiteX10" fmla="*/ 3810 w 3185160"/>
              <a:gd name="connsiteY10" fmla="*/ 2865120 h 2884170"/>
              <a:gd name="connsiteX11" fmla="*/ 0 w 3185160"/>
              <a:gd name="connsiteY11" fmla="*/ 2853690 h 2884170"/>
              <a:gd name="connsiteX12" fmla="*/ 11430 w 3185160"/>
              <a:gd name="connsiteY12" fmla="*/ 2827020 h 2884170"/>
              <a:gd name="connsiteX13" fmla="*/ 64770 w 3185160"/>
              <a:gd name="connsiteY13" fmla="*/ 2792730 h 2884170"/>
              <a:gd name="connsiteX14" fmla="*/ 381000 w 3185160"/>
              <a:gd name="connsiteY14" fmla="*/ 2625090 h 2884170"/>
              <a:gd name="connsiteX15" fmla="*/ 643890 w 3185160"/>
              <a:gd name="connsiteY15" fmla="*/ 2465070 h 2884170"/>
              <a:gd name="connsiteX16" fmla="*/ 876300 w 3185160"/>
              <a:gd name="connsiteY16" fmla="*/ 2305050 h 2884170"/>
              <a:gd name="connsiteX17" fmla="*/ 1104900 w 3185160"/>
              <a:gd name="connsiteY17" fmla="*/ 2118360 h 2884170"/>
              <a:gd name="connsiteX18" fmla="*/ 1264920 w 3185160"/>
              <a:gd name="connsiteY18" fmla="*/ 1988820 h 2884170"/>
              <a:gd name="connsiteX19" fmla="*/ 1497330 w 3185160"/>
              <a:gd name="connsiteY19" fmla="*/ 1767840 h 2884170"/>
              <a:gd name="connsiteX20" fmla="*/ 1676400 w 3185160"/>
              <a:gd name="connsiteY20" fmla="*/ 1584960 h 2884170"/>
              <a:gd name="connsiteX21" fmla="*/ 1882140 w 3185160"/>
              <a:gd name="connsiteY21" fmla="*/ 1363980 h 2884170"/>
              <a:gd name="connsiteX22" fmla="*/ 2061210 w 3185160"/>
              <a:gd name="connsiteY22" fmla="*/ 1158240 h 2884170"/>
              <a:gd name="connsiteX23" fmla="*/ 2148840 w 3185160"/>
              <a:gd name="connsiteY23" fmla="*/ 1032510 h 2884170"/>
              <a:gd name="connsiteX24" fmla="*/ 2293620 w 3185160"/>
              <a:gd name="connsiteY24" fmla="*/ 849630 h 2884170"/>
              <a:gd name="connsiteX25" fmla="*/ 2503170 w 3185160"/>
              <a:gd name="connsiteY25" fmla="*/ 579120 h 2884170"/>
              <a:gd name="connsiteX26" fmla="*/ 2628900 w 3185160"/>
              <a:gd name="connsiteY26" fmla="*/ 392430 h 2884170"/>
              <a:gd name="connsiteX27" fmla="*/ 2701290 w 3185160"/>
              <a:gd name="connsiteY27" fmla="*/ 266700 h 2884170"/>
              <a:gd name="connsiteX28" fmla="*/ 2747010 w 3185160"/>
              <a:gd name="connsiteY28" fmla="*/ 182880 h 2884170"/>
              <a:gd name="connsiteX29" fmla="*/ 2785110 w 3185160"/>
              <a:gd name="connsiteY29" fmla="*/ 102870 h 2884170"/>
              <a:gd name="connsiteX30" fmla="*/ 2792730 w 3185160"/>
              <a:gd name="connsiteY30" fmla="*/ 68580 h 2884170"/>
              <a:gd name="connsiteX31" fmla="*/ 2773680 w 3185160"/>
              <a:gd name="connsiteY31" fmla="*/ 0 h 2884170"/>
              <a:gd name="connsiteX32" fmla="*/ 3185160 w 3185160"/>
              <a:gd name="connsiteY32" fmla="*/ 99060 h 2884170"/>
              <a:gd name="connsiteX33" fmla="*/ 3158490 w 3185160"/>
              <a:gd name="connsiteY33" fmla="*/ 148590 h 2884170"/>
              <a:gd name="connsiteX34" fmla="*/ 3128010 w 3185160"/>
              <a:gd name="connsiteY34" fmla="*/ 171450 h 2884170"/>
              <a:gd name="connsiteX35" fmla="*/ 3048000 w 3185160"/>
              <a:gd name="connsiteY35" fmla="*/ 278130 h 2884170"/>
              <a:gd name="connsiteX36" fmla="*/ 2891790 w 3185160"/>
              <a:gd name="connsiteY36" fmla="*/ 506730 h 2884170"/>
              <a:gd name="connsiteX37" fmla="*/ 2651760 w 3185160"/>
              <a:gd name="connsiteY37" fmla="*/ 822960 h 2884170"/>
              <a:gd name="connsiteX38" fmla="*/ 2335530 w 3185160"/>
              <a:gd name="connsiteY38" fmla="*/ 1200150 h 2884170"/>
              <a:gd name="connsiteX39" fmla="*/ 2240280 w 3185160"/>
              <a:gd name="connsiteY39" fmla="*/ 1318260 h 2884170"/>
              <a:gd name="connsiteX40" fmla="*/ 2053590 w 3185160"/>
              <a:gd name="connsiteY40" fmla="*/ 1504950 h 2884170"/>
              <a:gd name="connsiteX41" fmla="*/ 1733550 w 3185160"/>
              <a:gd name="connsiteY41" fmla="*/ 1809750 h 288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85160" h="2884170">
                <a:moveTo>
                  <a:pt x="1733550" y="1809750"/>
                </a:moveTo>
                <a:lnTo>
                  <a:pt x="1504950" y="2011680"/>
                </a:lnTo>
                <a:lnTo>
                  <a:pt x="1283970" y="2194560"/>
                </a:lnTo>
                <a:lnTo>
                  <a:pt x="1078230" y="2343150"/>
                </a:lnTo>
                <a:lnTo>
                  <a:pt x="830580" y="2503170"/>
                </a:lnTo>
                <a:lnTo>
                  <a:pt x="521970" y="2670810"/>
                </a:lnTo>
                <a:lnTo>
                  <a:pt x="232410" y="2807970"/>
                </a:lnTo>
                <a:lnTo>
                  <a:pt x="64770" y="2876550"/>
                </a:lnTo>
                <a:lnTo>
                  <a:pt x="41910" y="2884170"/>
                </a:lnTo>
                <a:lnTo>
                  <a:pt x="11430" y="2872740"/>
                </a:lnTo>
                <a:lnTo>
                  <a:pt x="3810" y="2865120"/>
                </a:lnTo>
                <a:lnTo>
                  <a:pt x="0" y="2853690"/>
                </a:lnTo>
                <a:lnTo>
                  <a:pt x="11430" y="2827020"/>
                </a:lnTo>
                <a:lnTo>
                  <a:pt x="64770" y="2792730"/>
                </a:lnTo>
                <a:lnTo>
                  <a:pt x="381000" y="2625090"/>
                </a:lnTo>
                <a:lnTo>
                  <a:pt x="643890" y="2465070"/>
                </a:lnTo>
                <a:lnTo>
                  <a:pt x="876300" y="2305050"/>
                </a:lnTo>
                <a:lnTo>
                  <a:pt x="1104900" y="2118360"/>
                </a:lnTo>
                <a:lnTo>
                  <a:pt x="1264920" y="1988820"/>
                </a:lnTo>
                <a:lnTo>
                  <a:pt x="1497330" y="1767840"/>
                </a:lnTo>
                <a:lnTo>
                  <a:pt x="1676400" y="1584960"/>
                </a:lnTo>
                <a:lnTo>
                  <a:pt x="1882140" y="1363980"/>
                </a:lnTo>
                <a:lnTo>
                  <a:pt x="2061210" y="1158240"/>
                </a:lnTo>
                <a:lnTo>
                  <a:pt x="2148840" y="1032510"/>
                </a:lnTo>
                <a:lnTo>
                  <a:pt x="2293620" y="849630"/>
                </a:lnTo>
                <a:lnTo>
                  <a:pt x="2503170" y="579120"/>
                </a:lnTo>
                <a:lnTo>
                  <a:pt x="2628900" y="392430"/>
                </a:lnTo>
                <a:lnTo>
                  <a:pt x="2701290" y="266700"/>
                </a:lnTo>
                <a:lnTo>
                  <a:pt x="2747010" y="182880"/>
                </a:lnTo>
                <a:lnTo>
                  <a:pt x="2785110" y="102870"/>
                </a:lnTo>
                <a:lnTo>
                  <a:pt x="2792730" y="68580"/>
                </a:lnTo>
                <a:lnTo>
                  <a:pt x="2773680" y="0"/>
                </a:lnTo>
                <a:lnTo>
                  <a:pt x="3185160" y="99060"/>
                </a:lnTo>
                <a:lnTo>
                  <a:pt x="3158490" y="148590"/>
                </a:lnTo>
                <a:lnTo>
                  <a:pt x="3128010" y="171450"/>
                </a:lnTo>
                <a:lnTo>
                  <a:pt x="3048000" y="278130"/>
                </a:lnTo>
                <a:lnTo>
                  <a:pt x="2891790" y="506730"/>
                </a:lnTo>
                <a:lnTo>
                  <a:pt x="2651760" y="822960"/>
                </a:lnTo>
                <a:lnTo>
                  <a:pt x="2335530" y="1200150"/>
                </a:lnTo>
                <a:lnTo>
                  <a:pt x="2240280" y="1318260"/>
                </a:lnTo>
                <a:lnTo>
                  <a:pt x="2053590" y="1504950"/>
                </a:lnTo>
                <a:lnTo>
                  <a:pt x="1733550" y="1809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01B4574-2B20-7748-B229-855DBFFE5847}"/>
              </a:ext>
            </a:extLst>
          </p:cNvPr>
          <p:cNvSpPr/>
          <p:nvPr/>
        </p:nvSpPr>
        <p:spPr>
          <a:xfrm>
            <a:off x="4051300" y="2330450"/>
            <a:ext cx="3416300" cy="2079625"/>
          </a:xfrm>
          <a:custGeom>
            <a:avLst/>
            <a:gdLst>
              <a:gd name="connsiteX0" fmla="*/ 1292225 w 3416300"/>
              <a:gd name="connsiteY0" fmla="*/ 1171575 h 2079625"/>
              <a:gd name="connsiteX1" fmla="*/ 962025 w 3416300"/>
              <a:gd name="connsiteY1" fmla="*/ 857250 h 2079625"/>
              <a:gd name="connsiteX2" fmla="*/ 774700 w 3416300"/>
              <a:gd name="connsiteY2" fmla="*/ 695325 h 2079625"/>
              <a:gd name="connsiteX3" fmla="*/ 581025 w 3416300"/>
              <a:gd name="connsiteY3" fmla="*/ 504825 h 2079625"/>
              <a:gd name="connsiteX4" fmla="*/ 368300 w 3416300"/>
              <a:gd name="connsiteY4" fmla="*/ 304800 h 2079625"/>
              <a:gd name="connsiteX5" fmla="*/ 254000 w 3416300"/>
              <a:gd name="connsiteY5" fmla="*/ 193675 h 2079625"/>
              <a:gd name="connsiteX6" fmla="*/ 222250 w 3416300"/>
              <a:gd name="connsiteY6" fmla="*/ 165100 h 2079625"/>
              <a:gd name="connsiteX7" fmla="*/ 190500 w 3416300"/>
              <a:gd name="connsiteY7" fmla="*/ 146050 h 2079625"/>
              <a:gd name="connsiteX8" fmla="*/ 146050 w 3416300"/>
              <a:gd name="connsiteY8" fmla="*/ 133350 h 2079625"/>
              <a:gd name="connsiteX9" fmla="*/ 98425 w 3416300"/>
              <a:gd name="connsiteY9" fmla="*/ 127000 h 2079625"/>
              <a:gd name="connsiteX10" fmla="*/ 0 w 3416300"/>
              <a:gd name="connsiteY10" fmla="*/ 127000 h 2079625"/>
              <a:gd name="connsiteX11" fmla="*/ 66675 w 3416300"/>
              <a:gd name="connsiteY11" fmla="*/ 0 h 2079625"/>
              <a:gd name="connsiteX12" fmla="*/ 228600 w 3416300"/>
              <a:gd name="connsiteY12" fmla="*/ 76200 h 2079625"/>
              <a:gd name="connsiteX13" fmla="*/ 279400 w 3416300"/>
              <a:gd name="connsiteY13" fmla="*/ 95250 h 2079625"/>
              <a:gd name="connsiteX14" fmla="*/ 425450 w 3416300"/>
              <a:gd name="connsiteY14" fmla="*/ 215900 h 2079625"/>
              <a:gd name="connsiteX15" fmla="*/ 685800 w 3416300"/>
              <a:gd name="connsiteY15" fmla="*/ 412750 h 2079625"/>
              <a:gd name="connsiteX16" fmla="*/ 873125 w 3416300"/>
              <a:gd name="connsiteY16" fmla="*/ 561975 h 2079625"/>
              <a:gd name="connsiteX17" fmla="*/ 1079500 w 3416300"/>
              <a:gd name="connsiteY17" fmla="*/ 720725 h 2079625"/>
              <a:gd name="connsiteX18" fmla="*/ 1327150 w 3416300"/>
              <a:gd name="connsiteY18" fmla="*/ 914400 h 2079625"/>
              <a:gd name="connsiteX19" fmla="*/ 1577975 w 3416300"/>
              <a:gd name="connsiteY19" fmla="*/ 1098550 h 2079625"/>
              <a:gd name="connsiteX20" fmla="*/ 1866900 w 3416300"/>
              <a:gd name="connsiteY20" fmla="*/ 1301750 h 2079625"/>
              <a:gd name="connsiteX21" fmla="*/ 2057400 w 3416300"/>
              <a:gd name="connsiteY21" fmla="*/ 1431925 h 2079625"/>
              <a:gd name="connsiteX22" fmla="*/ 2257425 w 3416300"/>
              <a:gd name="connsiteY22" fmla="*/ 1565275 h 2079625"/>
              <a:gd name="connsiteX23" fmla="*/ 2476500 w 3416300"/>
              <a:gd name="connsiteY23" fmla="*/ 1673225 h 2079625"/>
              <a:gd name="connsiteX24" fmla="*/ 2765425 w 3416300"/>
              <a:gd name="connsiteY24" fmla="*/ 1784350 h 2079625"/>
              <a:gd name="connsiteX25" fmla="*/ 2943225 w 3416300"/>
              <a:gd name="connsiteY25" fmla="*/ 1841500 h 2079625"/>
              <a:gd name="connsiteX26" fmla="*/ 3197225 w 3416300"/>
              <a:gd name="connsiteY26" fmla="*/ 1911350 h 2079625"/>
              <a:gd name="connsiteX27" fmla="*/ 3359150 w 3416300"/>
              <a:gd name="connsiteY27" fmla="*/ 1952625 h 2079625"/>
              <a:gd name="connsiteX28" fmla="*/ 3403600 w 3416300"/>
              <a:gd name="connsiteY28" fmla="*/ 1968500 h 2079625"/>
              <a:gd name="connsiteX29" fmla="*/ 3416300 w 3416300"/>
              <a:gd name="connsiteY29" fmla="*/ 1978025 h 2079625"/>
              <a:gd name="connsiteX30" fmla="*/ 3413125 w 3416300"/>
              <a:gd name="connsiteY30" fmla="*/ 1997075 h 2079625"/>
              <a:gd name="connsiteX31" fmla="*/ 3394075 w 3416300"/>
              <a:gd name="connsiteY31" fmla="*/ 2019300 h 2079625"/>
              <a:gd name="connsiteX32" fmla="*/ 3362325 w 3416300"/>
              <a:gd name="connsiteY32" fmla="*/ 2032000 h 2079625"/>
              <a:gd name="connsiteX33" fmla="*/ 3140075 w 3416300"/>
              <a:gd name="connsiteY33" fmla="*/ 2047875 h 2079625"/>
              <a:gd name="connsiteX34" fmla="*/ 2705100 w 3416300"/>
              <a:gd name="connsiteY34" fmla="*/ 2063750 h 2079625"/>
              <a:gd name="connsiteX35" fmla="*/ 2447925 w 3416300"/>
              <a:gd name="connsiteY35" fmla="*/ 2076450 h 2079625"/>
              <a:gd name="connsiteX36" fmla="*/ 2397125 w 3416300"/>
              <a:gd name="connsiteY36" fmla="*/ 2079625 h 2079625"/>
              <a:gd name="connsiteX37" fmla="*/ 2362200 w 3416300"/>
              <a:gd name="connsiteY37" fmla="*/ 2073275 h 2079625"/>
              <a:gd name="connsiteX38" fmla="*/ 2311400 w 3416300"/>
              <a:gd name="connsiteY38" fmla="*/ 2054225 h 2079625"/>
              <a:gd name="connsiteX39" fmla="*/ 2235200 w 3416300"/>
              <a:gd name="connsiteY39" fmla="*/ 2006600 h 2079625"/>
              <a:gd name="connsiteX40" fmla="*/ 2146300 w 3416300"/>
              <a:gd name="connsiteY40" fmla="*/ 1946275 h 2079625"/>
              <a:gd name="connsiteX41" fmla="*/ 1930400 w 3416300"/>
              <a:gd name="connsiteY41" fmla="*/ 1762125 h 2079625"/>
              <a:gd name="connsiteX42" fmla="*/ 1616075 w 3416300"/>
              <a:gd name="connsiteY42" fmla="*/ 1473200 h 2079625"/>
              <a:gd name="connsiteX43" fmla="*/ 1292225 w 3416300"/>
              <a:gd name="connsiteY43" fmla="*/ 1171575 h 207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16300" h="2079625">
                <a:moveTo>
                  <a:pt x="1292225" y="1171575"/>
                </a:moveTo>
                <a:lnTo>
                  <a:pt x="962025" y="857250"/>
                </a:lnTo>
                <a:lnTo>
                  <a:pt x="774700" y="695325"/>
                </a:lnTo>
                <a:lnTo>
                  <a:pt x="581025" y="504825"/>
                </a:lnTo>
                <a:lnTo>
                  <a:pt x="368300" y="304800"/>
                </a:lnTo>
                <a:lnTo>
                  <a:pt x="254000" y="193675"/>
                </a:lnTo>
                <a:lnTo>
                  <a:pt x="222250" y="165100"/>
                </a:lnTo>
                <a:lnTo>
                  <a:pt x="190500" y="146050"/>
                </a:lnTo>
                <a:lnTo>
                  <a:pt x="146050" y="133350"/>
                </a:lnTo>
                <a:lnTo>
                  <a:pt x="98425" y="127000"/>
                </a:lnTo>
                <a:lnTo>
                  <a:pt x="0" y="127000"/>
                </a:lnTo>
                <a:lnTo>
                  <a:pt x="66675" y="0"/>
                </a:lnTo>
                <a:lnTo>
                  <a:pt x="228600" y="76200"/>
                </a:lnTo>
                <a:lnTo>
                  <a:pt x="279400" y="95250"/>
                </a:lnTo>
                <a:lnTo>
                  <a:pt x="425450" y="215900"/>
                </a:lnTo>
                <a:lnTo>
                  <a:pt x="685800" y="412750"/>
                </a:lnTo>
                <a:lnTo>
                  <a:pt x="873125" y="561975"/>
                </a:lnTo>
                <a:lnTo>
                  <a:pt x="1079500" y="720725"/>
                </a:lnTo>
                <a:lnTo>
                  <a:pt x="1327150" y="914400"/>
                </a:lnTo>
                <a:lnTo>
                  <a:pt x="1577975" y="1098550"/>
                </a:lnTo>
                <a:lnTo>
                  <a:pt x="1866900" y="1301750"/>
                </a:lnTo>
                <a:lnTo>
                  <a:pt x="2057400" y="1431925"/>
                </a:lnTo>
                <a:lnTo>
                  <a:pt x="2257425" y="1565275"/>
                </a:lnTo>
                <a:lnTo>
                  <a:pt x="2476500" y="1673225"/>
                </a:lnTo>
                <a:lnTo>
                  <a:pt x="2765425" y="1784350"/>
                </a:lnTo>
                <a:lnTo>
                  <a:pt x="2943225" y="1841500"/>
                </a:lnTo>
                <a:lnTo>
                  <a:pt x="3197225" y="1911350"/>
                </a:lnTo>
                <a:lnTo>
                  <a:pt x="3359150" y="1952625"/>
                </a:lnTo>
                <a:lnTo>
                  <a:pt x="3403600" y="1968500"/>
                </a:lnTo>
                <a:lnTo>
                  <a:pt x="3416300" y="1978025"/>
                </a:lnTo>
                <a:lnTo>
                  <a:pt x="3413125" y="1997075"/>
                </a:lnTo>
                <a:lnTo>
                  <a:pt x="3394075" y="2019300"/>
                </a:lnTo>
                <a:lnTo>
                  <a:pt x="3362325" y="2032000"/>
                </a:lnTo>
                <a:lnTo>
                  <a:pt x="3140075" y="2047875"/>
                </a:lnTo>
                <a:lnTo>
                  <a:pt x="2705100" y="2063750"/>
                </a:lnTo>
                <a:lnTo>
                  <a:pt x="2447925" y="2076450"/>
                </a:lnTo>
                <a:lnTo>
                  <a:pt x="2397125" y="2079625"/>
                </a:lnTo>
                <a:lnTo>
                  <a:pt x="2362200" y="2073275"/>
                </a:lnTo>
                <a:lnTo>
                  <a:pt x="2311400" y="2054225"/>
                </a:lnTo>
                <a:lnTo>
                  <a:pt x="2235200" y="2006600"/>
                </a:lnTo>
                <a:lnTo>
                  <a:pt x="2146300" y="1946275"/>
                </a:lnTo>
                <a:lnTo>
                  <a:pt x="1930400" y="1762125"/>
                </a:lnTo>
                <a:lnTo>
                  <a:pt x="1616075" y="1473200"/>
                </a:lnTo>
                <a:lnTo>
                  <a:pt x="1292225" y="1171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C29BE4-3B31-9B4F-A349-DCE9E718FB1B}"/>
              </a:ext>
            </a:extLst>
          </p:cNvPr>
          <p:cNvSpPr/>
          <p:nvPr/>
        </p:nvSpPr>
        <p:spPr>
          <a:xfrm>
            <a:off x="4078288" y="4343400"/>
            <a:ext cx="2247900" cy="1512888"/>
          </a:xfrm>
          <a:custGeom>
            <a:avLst/>
            <a:gdLst>
              <a:gd name="connsiteX0" fmla="*/ 609600 w 2247900"/>
              <a:gd name="connsiteY0" fmla="*/ 340519 h 1512094"/>
              <a:gd name="connsiteX1" fmla="*/ 47625 w 2247900"/>
              <a:gd name="connsiteY1" fmla="*/ 409575 h 1512094"/>
              <a:gd name="connsiteX2" fmla="*/ 0 w 2247900"/>
              <a:gd name="connsiteY2" fmla="*/ 269081 h 1512094"/>
              <a:gd name="connsiteX3" fmla="*/ 97632 w 2247900"/>
              <a:gd name="connsiteY3" fmla="*/ 261938 h 1512094"/>
              <a:gd name="connsiteX4" fmla="*/ 540544 w 2247900"/>
              <a:gd name="connsiteY4" fmla="*/ 202406 h 1512094"/>
              <a:gd name="connsiteX5" fmla="*/ 1109663 w 2247900"/>
              <a:gd name="connsiteY5" fmla="*/ 128588 h 1512094"/>
              <a:gd name="connsiteX6" fmla="*/ 1509713 w 2247900"/>
              <a:gd name="connsiteY6" fmla="*/ 80963 h 1512094"/>
              <a:gd name="connsiteX7" fmla="*/ 1616869 w 2247900"/>
              <a:gd name="connsiteY7" fmla="*/ 66675 h 1512094"/>
              <a:gd name="connsiteX8" fmla="*/ 1819275 w 2247900"/>
              <a:gd name="connsiteY8" fmla="*/ 2381 h 1512094"/>
              <a:gd name="connsiteX9" fmla="*/ 1831182 w 2247900"/>
              <a:gd name="connsiteY9" fmla="*/ 0 h 1512094"/>
              <a:gd name="connsiteX10" fmla="*/ 1871663 w 2247900"/>
              <a:gd name="connsiteY10" fmla="*/ 9525 h 1512094"/>
              <a:gd name="connsiteX11" fmla="*/ 1940719 w 2247900"/>
              <a:gd name="connsiteY11" fmla="*/ 42863 h 1512094"/>
              <a:gd name="connsiteX12" fmla="*/ 2000250 w 2247900"/>
              <a:gd name="connsiteY12" fmla="*/ 80963 h 1512094"/>
              <a:gd name="connsiteX13" fmla="*/ 2062163 w 2247900"/>
              <a:gd name="connsiteY13" fmla="*/ 126206 h 1512094"/>
              <a:gd name="connsiteX14" fmla="*/ 2121694 w 2247900"/>
              <a:gd name="connsiteY14" fmla="*/ 173831 h 1512094"/>
              <a:gd name="connsiteX15" fmla="*/ 2169319 w 2247900"/>
              <a:gd name="connsiteY15" fmla="*/ 219075 h 1512094"/>
              <a:gd name="connsiteX16" fmla="*/ 2212182 w 2247900"/>
              <a:gd name="connsiteY16" fmla="*/ 261938 h 1512094"/>
              <a:gd name="connsiteX17" fmla="*/ 2233613 w 2247900"/>
              <a:gd name="connsiteY17" fmla="*/ 300038 h 1512094"/>
              <a:gd name="connsiteX18" fmla="*/ 2243138 w 2247900"/>
              <a:gd name="connsiteY18" fmla="*/ 323850 h 1512094"/>
              <a:gd name="connsiteX19" fmla="*/ 2247900 w 2247900"/>
              <a:gd name="connsiteY19" fmla="*/ 352425 h 1512094"/>
              <a:gd name="connsiteX20" fmla="*/ 2245519 w 2247900"/>
              <a:gd name="connsiteY20" fmla="*/ 381000 h 1512094"/>
              <a:gd name="connsiteX21" fmla="*/ 2231232 w 2247900"/>
              <a:gd name="connsiteY21" fmla="*/ 409575 h 1512094"/>
              <a:gd name="connsiteX22" fmla="*/ 2205038 w 2247900"/>
              <a:gd name="connsiteY22" fmla="*/ 421481 h 1512094"/>
              <a:gd name="connsiteX23" fmla="*/ 2178844 w 2247900"/>
              <a:gd name="connsiteY23" fmla="*/ 440531 h 1512094"/>
              <a:gd name="connsiteX24" fmla="*/ 2150269 w 2247900"/>
              <a:gd name="connsiteY24" fmla="*/ 469106 h 1512094"/>
              <a:gd name="connsiteX25" fmla="*/ 2131219 w 2247900"/>
              <a:gd name="connsiteY25" fmla="*/ 509588 h 1512094"/>
              <a:gd name="connsiteX26" fmla="*/ 2026444 w 2247900"/>
              <a:gd name="connsiteY26" fmla="*/ 809625 h 1512094"/>
              <a:gd name="connsiteX27" fmla="*/ 1893094 w 2247900"/>
              <a:gd name="connsiteY27" fmla="*/ 1166813 h 1512094"/>
              <a:gd name="connsiteX28" fmla="*/ 1821657 w 2247900"/>
              <a:gd name="connsiteY28" fmla="*/ 1376363 h 1512094"/>
              <a:gd name="connsiteX29" fmla="*/ 1778794 w 2247900"/>
              <a:gd name="connsiteY29" fmla="*/ 1476375 h 1512094"/>
              <a:gd name="connsiteX30" fmla="*/ 1764507 w 2247900"/>
              <a:gd name="connsiteY30" fmla="*/ 1497806 h 1512094"/>
              <a:gd name="connsiteX31" fmla="*/ 1743075 w 2247900"/>
              <a:gd name="connsiteY31" fmla="*/ 1512094 h 1512094"/>
              <a:gd name="connsiteX32" fmla="*/ 1719263 w 2247900"/>
              <a:gd name="connsiteY32" fmla="*/ 1512094 h 1512094"/>
              <a:gd name="connsiteX33" fmla="*/ 1685925 w 2247900"/>
              <a:gd name="connsiteY33" fmla="*/ 1507331 h 1512094"/>
              <a:gd name="connsiteX34" fmla="*/ 1652588 w 2247900"/>
              <a:gd name="connsiteY34" fmla="*/ 1497806 h 1512094"/>
              <a:gd name="connsiteX35" fmla="*/ 1621632 w 2247900"/>
              <a:gd name="connsiteY35" fmla="*/ 1476375 h 1512094"/>
              <a:gd name="connsiteX36" fmla="*/ 1590675 w 2247900"/>
              <a:gd name="connsiteY36" fmla="*/ 1440656 h 1512094"/>
              <a:gd name="connsiteX37" fmla="*/ 1609725 w 2247900"/>
              <a:gd name="connsiteY37" fmla="*/ 1200150 h 1512094"/>
              <a:gd name="connsiteX38" fmla="*/ 1683544 w 2247900"/>
              <a:gd name="connsiteY38" fmla="*/ 776288 h 1512094"/>
              <a:gd name="connsiteX39" fmla="*/ 1759744 w 2247900"/>
              <a:gd name="connsiteY39" fmla="*/ 383381 h 1512094"/>
              <a:gd name="connsiteX40" fmla="*/ 1759744 w 2247900"/>
              <a:gd name="connsiteY40" fmla="*/ 350044 h 1512094"/>
              <a:gd name="connsiteX41" fmla="*/ 1750219 w 2247900"/>
              <a:gd name="connsiteY41" fmla="*/ 309563 h 1512094"/>
              <a:gd name="connsiteX42" fmla="*/ 1738313 w 2247900"/>
              <a:gd name="connsiteY42" fmla="*/ 278606 h 1512094"/>
              <a:gd name="connsiteX43" fmla="*/ 1726407 w 2247900"/>
              <a:gd name="connsiteY43" fmla="*/ 259556 h 1512094"/>
              <a:gd name="connsiteX44" fmla="*/ 1704975 w 2247900"/>
              <a:gd name="connsiteY44" fmla="*/ 245269 h 1512094"/>
              <a:gd name="connsiteX45" fmla="*/ 1681163 w 2247900"/>
              <a:gd name="connsiteY45" fmla="*/ 235744 h 1512094"/>
              <a:gd name="connsiteX46" fmla="*/ 1640682 w 2247900"/>
              <a:gd name="connsiteY46" fmla="*/ 240506 h 1512094"/>
              <a:gd name="connsiteX47" fmla="*/ 1588294 w 2247900"/>
              <a:gd name="connsiteY47" fmla="*/ 250031 h 1512094"/>
              <a:gd name="connsiteX48" fmla="*/ 1254919 w 2247900"/>
              <a:gd name="connsiteY48" fmla="*/ 276225 h 1512094"/>
              <a:gd name="connsiteX49" fmla="*/ 609600 w 2247900"/>
              <a:gd name="connsiteY49" fmla="*/ 340519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47900" h="1512094">
                <a:moveTo>
                  <a:pt x="609600" y="340519"/>
                </a:moveTo>
                <a:lnTo>
                  <a:pt x="47625" y="409575"/>
                </a:lnTo>
                <a:lnTo>
                  <a:pt x="0" y="269081"/>
                </a:lnTo>
                <a:lnTo>
                  <a:pt x="97632" y="261938"/>
                </a:lnTo>
                <a:lnTo>
                  <a:pt x="540544" y="202406"/>
                </a:lnTo>
                <a:lnTo>
                  <a:pt x="1109663" y="128588"/>
                </a:lnTo>
                <a:lnTo>
                  <a:pt x="1509713" y="80963"/>
                </a:lnTo>
                <a:lnTo>
                  <a:pt x="1616869" y="66675"/>
                </a:lnTo>
                <a:lnTo>
                  <a:pt x="1819275" y="2381"/>
                </a:lnTo>
                <a:lnTo>
                  <a:pt x="1831182" y="0"/>
                </a:lnTo>
                <a:lnTo>
                  <a:pt x="1871663" y="9525"/>
                </a:lnTo>
                <a:lnTo>
                  <a:pt x="1940719" y="42863"/>
                </a:lnTo>
                <a:lnTo>
                  <a:pt x="2000250" y="80963"/>
                </a:lnTo>
                <a:lnTo>
                  <a:pt x="2062163" y="126206"/>
                </a:lnTo>
                <a:lnTo>
                  <a:pt x="2121694" y="173831"/>
                </a:lnTo>
                <a:lnTo>
                  <a:pt x="2169319" y="219075"/>
                </a:lnTo>
                <a:lnTo>
                  <a:pt x="2212182" y="261938"/>
                </a:lnTo>
                <a:lnTo>
                  <a:pt x="2233613" y="300038"/>
                </a:lnTo>
                <a:lnTo>
                  <a:pt x="2243138" y="323850"/>
                </a:lnTo>
                <a:lnTo>
                  <a:pt x="2247900" y="352425"/>
                </a:lnTo>
                <a:lnTo>
                  <a:pt x="2245519" y="381000"/>
                </a:lnTo>
                <a:lnTo>
                  <a:pt x="2231232" y="409575"/>
                </a:lnTo>
                <a:lnTo>
                  <a:pt x="2205038" y="421481"/>
                </a:lnTo>
                <a:lnTo>
                  <a:pt x="2178844" y="440531"/>
                </a:lnTo>
                <a:lnTo>
                  <a:pt x="2150269" y="469106"/>
                </a:lnTo>
                <a:lnTo>
                  <a:pt x="2131219" y="509588"/>
                </a:lnTo>
                <a:lnTo>
                  <a:pt x="2026444" y="809625"/>
                </a:lnTo>
                <a:lnTo>
                  <a:pt x="1893094" y="1166813"/>
                </a:lnTo>
                <a:lnTo>
                  <a:pt x="1821657" y="1376363"/>
                </a:lnTo>
                <a:lnTo>
                  <a:pt x="1778794" y="1476375"/>
                </a:lnTo>
                <a:lnTo>
                  <a:pt x="1764507" y="1497806"/>
                </a:lnTo>
                <a:lnTo>
                  <a:pt x="1743075" y="1512094"/>
                </a:lnTo>
                <a:lnTo>
                  <a:pt x="1719263" y="1512094"/>
                </a:lnTo>
                <a:lnTo>
                  <a:pt x="1685925" y="1507331"/>
                </a:lnTo>
                <a:lnTo>
                  <a:pt x="1652588" y="1497806"/>
                </a:lnTo>
                <a:lnTo>
                  <a:pt x="1621632" y="1476375"/>
                </a:lnTo>
                <a:lnTo>
                  <a:pt x="1590675" y="1440656"/>
                </a:lnTo>
                <a:lnTo>
                  <a:pt x="1609725" y="1200150"/>
                </a:lnTo>
                <a:lnTo>
                  <a:pt x="1683544" y="776288"/>
                </a:lnTo>
                <a:lnTo>
                  <a:pt x="1759744" y="383381"/>
                </a:lnTo>
                <a:lnTo>
                  <a:pt x="1759744" y="350044"/>
                </a:lnTo>
                <a:lnTo>
                  <a:pt x="1750219" y="309563"/>
                </a:lnTo>
                <a:lnTo>
                  <a:pt x="1738313" y="278606"/>
                </a:lnTo>
                <a:lnTo>
                  <a:pt x="1726407" y="259556"/>
                </a:lnTo>
                <a:lnTo>
                  <a:pt x="1704975" y="245269"/>
                </a:lnTo>
                <a:lnTo>
                  <a:pt x="1681163" y="235744"/>
                </a:lnTo>
                <a:lnTo>
                  <a:pt x="1640682" y="240506"/>
                </a:lnTo>
                <a:lnTo>
                  <a:pt x="1588294" y="250031"/>
                </a:lnTo>
                <a:lnTo>
                  <a:pt x="1254919" y="276225"/>
                </a:lnTo>
                <a:lnTo>
                  <a:pt x="60960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347BC5-EC06-9B43-8AEA-115CEBBE3DD9}"/>
              </a:ext>
            </a:extLst>
          </p:cNvPr>
          <p:cNvSpPr/>
          <p:nvPr/>
        </p:nvSpPr>
        <p:spPr>
          <a:xfrm>
            <a:off x="4275138" y="5481638"/>
            <a:ext cx="1439862" cy="349250"/>
          </a:xfrm>
          <a:custGeom>
            <a:avLst/>
            <a:gdLst>
              <a:gd name="connsiteX0" fmla="*/ 473869 w 1440656"/>
              <a:gd name="connsiteY0" fmla="*/ 283368 h 350043"/>
              <a:gd name="connsiteX1" fmla="*/ 23812 w 1440656"/>
              <a:gd name="connsiteY1" fmla="*/ 350043 h 350043"/>
              <a:gd name="connsiteX2" fmla="*/ 0 w 1440656"/>
              <a:gd name="connsiteY2" fmla="*/ 188118 h 350043"/>
              <a:gd name="connsiteX3" fmla="*/ 323850 w 1440656"/>
              <a:gd name="connsiteY3" fmla="*/ 150018 h 350043"/>
              <a:gd name="connsiteX4" fmla="*/ 690562 w 1440656"/>
              <a:gd name="connsiteY4" fmla="*/ 102393 h 350043"/>
              <a:gd name="connsiteX5" fmla="*/ 904875 w 1440656"/>
              <a:gd name="connsiteY5" fmla="*/ 76200 h 350043"/>
              <a:gd name="connsiteX6" fmla="*/ 995362 w 1440656"/>
              <a:gd name="connsiteY6" fmla="*/ 64293 h 350043"/>
              <a:gd name="connsiteX7" fmla="*/ 1033462 w 1440656"/>
              <a:gd name="connsiteY7" fmla="*/ 59531 h 350043"/>
              <a:gd name="connsiteX8" fmla="*/ 1088231 w 1440656"/>
              <a:gd name="connsiteY8" fmla="*/ 47625 h 350043"/>
              <a:gd name="connsiteX9" fmla="*/ 1162050 w 1440656"/>
              <a:gd name="connsiteY9" fmla="*/ 30956 h 350043"/>
              <a:gd name="connsiteX10" fmla="*/ 1247775 w 1440656"/>
              <a:gd name="connsiteY10" fmla="*/ 2381 h 350043"/>
              <a:gd name="connsiteX11" fmla="*/ 1273969 w 1440656"/>
              <a:gd name="connsiteY11" fmla="*/ 0 h 350043"/>
              <a:gd name="connsiteX12" fmla="*/ 1314450 w 1440656"/>
              <a:gd name="connsiteY12" fmla="*/ 7143 h 350043"/>
              <a:gd name="connsiteX13" fmla="*/ 1359694 w 1440656"/>
              <a:gd name="connsiteY13" fmla="*/ 28575 h 350043"/>
              <a:gd name="connsiteX14" fmla="*/ 1440656 w 1440656"/>
              <a:gd name="connsiteY14" fmla="*/ 78581 h 350043"/>
              <a:gd name="connsiteX15" fmla="*/ 1440656 w 1440656"/>
              <a:gd name="connsiteY15" fmla="*/ 326231 h 350043"/>
              <a:gd name="connsiteX16" fmla="*/ 1395412 w 1440656"/>
              <a:gd name="connsiteY16" fmla="*/ 302418 h 350043"/>
              <a:gd name="connsiteX17" fmla="*/ 1357312 w 1440656"/>
              <a:gd name="connsiteY17" fmla="*/ 259556 h 350043"/>
              <a:gd name="connsiteX18" fmla="*/ 1326356 w 1440656"/>
              <a:gd name="connsiteY18" fmla="*/ 209550 h 350043"/>
              <a:gd name="connsiteX19" fmla="*/ 1314450 w 1440656"/>
              <a:gd name="connsiteY19" fmla="*/ 204787 h 350043"/>
              <a:gd name="connsiteX20" fmla="*/ 1190625 w 1440656"/>
              <a:gd name="connsiteY20" fmla="*/ 204787 h 350043"/>
              <a:gd name="connsiteX21" fmla="*/ 1057275 w 1440656"/>
              <a:gd name="connsiteY21" fmla="*/ 202406 h 350043"/>
              <a:gd name="connsiteX22" fmla="*/ 854869 w 1440656"/>
              <a:gd name="connsiteY22" fmla="*/ 230981 h 350043"/>
              <a:gd name="connsiteX23" fmla="*/ 473869 w 1440656"/>
              <a:gd name="connsiteY23" fmla="*/ 283368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40656" h="350043">
                <a:moveTo>
                  <a:pt x="473869" y="283368"/>
                </a:moveTo>
                <a:lnTo>
                  <a:pt x="23812" y="350043"/>
                </a:lnTo>
                <a:lnTo>
                  <a:pt x="0" y="188118"/>
                </a:lnTo>
                <a:lnTo>
                  <a:pt x="323850" y="150018"/>
                </a:lnTo>
                <a:lnTo>
                  <a:pt x="690562" y="102393"/>
                </a:lnTo>
                <a:lnTo>
                  <a:pt x="904875" y="76200"/>
                </a:lnTo>
                <a:lnTo>
                  <a:pt x="995362" y="64293"/>
                </a:lnTo>
                <a:lnTo>
                  <a:pt x="1033462" y="59531"/>
                </a:lnTo>
                <a:lnTo>
                  <a:pt x="1088231" y="47625"/>
                </a:lnTo>
                <a:lnTo>
                  <a:pt x="1162050" y="30956"/>
                </a:lnTo>
                <a:lnTo>
                  <a:pt x="1247775" y="2381"/>
                </a:lnTo>
                <a:lnTo>
                  <a:pt x="1273969" y="0"/>
                </a:lnTo>
                <a:lnTo>
                  <a:pt x="1314450" y="7143"/>
                </a:lnTo>
                <a:lnTo>
                  <a:pt x="1359694" y="28575"/>
                </a:lnTo>
                <a:lnTo>
                  <a:pt x="1440656" y="78581"/>
                </a:lnTo>
                <a:lnTo>
                  <a:pt x="1440656" y="326231"/>
                </a:lnTo>
                <a:lnTo>
                  <a:pt x="1395412" y="302418"/>
                </a:lnTo>
                <a:lnTo>
                  <a:pt x="1357312" y="259556"/>
                </a:lnTo>
                <a:lnTo>
                  <a:pt x="1326356" y="209550"/>
                </a:lnTo>
                <a:lnTo>
                  <a:pt x="1314450" y="204787"/>
                </a:lnTo>
                <a:lnTo>
                  <a:pt x="1190625" y="204787"/>
                </a:lnTo>
                <a:lnTo>
                  <a:pt x="1057275" y="202406"/>
                </a:lnTo>
                <a:lnTo>
                  <a:pt x="854869" y="230981"/>
                </a:lnTo>
                <a:lnTo>
                  <a:pt x="473869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1A65B2-E336-4F71-A7AF-6EAE8A443099}"/>
              </a:ext>
            </a:extLst>
          </p:cNvPr>
          <p:cNvGrpSpPr/>
          <p:nvPr/>
        </p:nvGrpSpPr>
        <p:grpSpPr>
          <a:xfrm>
            <a:off x="2770188" y="1512888"/>
            <a:ext cx="4697412" cy="4516437"/>
            <a:chOff x="2922588" y="1655763"/>
            <a:chExt cx="4697412" cy="4516437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F7133A5E-7FCF-4C15-94F7-F5CDD646CB0F}"/>
                </a:ext>
              </a:extLst>
            </p:cNvPr>
            <p:cNvSpPr/>
            <p:nvPr/>
          </p:nvSpPr>
          <p:spPr>
            <a:xfrm>
              <a:off x="3294063" y="16557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FDD869E8-F41B-4988-B57F-BCE184CB9C6C}"/>
                </a:ext>
              </a:extLst>
            </p:cNvPr>
            <p:cNvSpPr/>
            <p:nvPr/>
          </p:nvSpPr>
          <p:spPr>
            <a:xfrm>
              <a:off x="3862388" y="46497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072E23DE-6233-4927-B418-ECE95DB15654}"/>
                </a:ext>
              </a:extLst>
            </p:cNvPr>
            <p:cNvSpPr/>
            <p:nvPr/>
          </p:nvSpPr>
          <p:spPr>
            <a:xfrm>
              <a:off x="4567238" y="17526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7D71DB6E-74AA-43AB-9414-5862ADB75DFF}"/>
                </a:ext>
              </a:extLst>
            </p:cNvPr>
            <p:cNvSpPr/>
            <p:nvPr/>
          </p:nvSpPr>
          <p:spPr>
            <a:xfrm>
              <a:off x="2922588" y="20224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4CA98F79-93C4-42E4-A01D-5FA423927E27}"/>
                </a:ext>
              </a:extLst>
            </p:cNvPr>
            <p:cNvSpPr/>
            <p:nvPr/>
          </p:nvSpPr>
          <p:spPr>
            <a:xfrm>
              <a:off x="4203700" y="24828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A888772-DBE8-4039-A7D0-98310012E3D6}"/>
                </a:ext>
              </a:extLst>
            </p:cNvPr>
            <p:cNvSpPr/>
            <p:nvPr/>
          </p:nvSpPr>
          <p:spPr>
            <a:xfrm>
              <a:off x="4230688" y="44958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666FA4BB-F32C-4B37-9A2E-F1942931E7B2}"/>
                </a:ext>
              </a:extLst>
            </p:cNvPr>
            <p:cNvSpPr/>
            <p:nvPr/>
          </p:nvSpPr>
          <p:spPr>
            <a:xfrm>
              <a:off x="4427538" y="56340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F0F40E0-04F8-4530-9EE2-44CC5D914BB5}"/>
              </a:ext>
            </a:extLst>
          </p:cNvPr>
          <p:cNvGrpSpPr/>
          <p:nvPr/>
        </p:nvGrpSpPr>
        <p:grpSpPr>
          <a:xfrm>
            <a:off x="2770188" y="1503363"/>
            <a:ext cx="4697412" cy="4516437"/>
            <a:chOff x="2770188" y="1503363"/>
            <a:chExt cx="4697412" cy="4516437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DAE34D71-7291-4DF0-9640-BF42A6220BC4}"/>
                </a:ext>
              </a:extLst>
            </p:cNvPr>
            <p:cNvSpPr/>
            <p:nvPr/>
          </p:nvSpPr>
          <p:spPr>
            <a:xfrm>
              <a:off x="3141663" y="15033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C7A7E1E4-76AA-4580-9CC6-1AE2D783A2EE}"/>
                </a:ext>
              </a:extLst>
            </p:cNvPr>
            <p:cNvSpPr/>
            <p:nvPr/>
          </p:nvSpPr>
          <p:spPr>
            <a:xfrm>
              <a:off x="3709988" y="44973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86A87742-0E7C-4F43-AFE2-7340FF3EE591}"/>
                </a:ext>
              </a:extLst>
            </p:cNvPr>
            <p:cNvSpPr/>
            <p:nvPr/>
          </p:nvSpPr>
          <p:spPr>
            <a:xfrm>
              <a:off x="4414838" y="16002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927A7AA5-0D74-4C66-AEA5-EA1D7831F559}"/>
                </a:ext>
              </a:extLst>
            </p:cNvPr>
            <p:cNvSpPr/>
            <p:nvPr/>
          </p:nvSpPr>
          <p:spPr>
            <a:xfrm>
              <a:off x="2770188" y="18700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0CEDAB3-3A1E-46E5-8EEE-109ACA2EBED1}"/>
                </a:ext>
              </a:extLst>
            </p:cNvPr>
            <p:cNvSpPr/>
            <p:nvPr/>
          </p:nvSpPr>
          <p:spPr>
            <a:xfrm>
              <a:off x="4051300" y="23304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EFCB37C-9265-4723-B6CB-551E9F0AED27}"/>
                </a:ext>
              </a:extLst>
            </p:cNvPr>
            <p:cNvSpPr/>
            <p:nvPr/>
          </p:nvSpPr>
          <p:spPr>
            <a:xfrm>
              <a:off x="4078288" y="43434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5DA8CD6F-B8DD-4A4B-9573-DA7F100A0DD4}"/>
                </a:ext>
              </a:extLst>
            </p:cNvPr>
            <p:cNvSpPr/>
            <p:nvPr/>
          </p:nvSpPr>
          <p:spPr>
            <a:xfrm>
              <a:off x="4275138" y="54816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4333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7497C6-43C7-4A47-A0B0-7CE3EF76572E}"/>
              </a:ext>
            </a:extLst>
          </p:cNvPr>
          <p:cNvGrpSpPr/>
          <p:nvPr/>
        </p:nvGrpSpPr>
        <p:grpSpPr>
          <a:xfrm>
            <a:off x="2770188" y="1503363"/>
            <a:ext cx="4697412" cy="4516437"/>
            <a:chOff x="2770188" y="1503363"/>
            <a:chExt cx="4697412" cy="45164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C86AE7-9F80-A54B-806A-364A52CE491F}"/>
                </a:ext>
              </a:extLst>
            </p:cNvPr>
            <p:cNvSpPr/>
            <p:nvPr/>
          </p:nvSpPr>
          <p:spPr>
            <a:xfrm>
              <a:off x="3141663" y="15033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48098C6-BF21-CA45-A71C-14F5DFD01EA0}"/>
                </a:ext>
              </a:extLst>
            </p:cNvPr>
            <p:cNvSpPr/>
            <p:nvPr/>
          </p:nvSpPr>
          <p:spPr>
            <a:xfrm>
              <a:off x="3709988" y="44973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5019361-EBF4-4F4C-A600-AAB8817819FB}"/>
                </a:ext>
              </a:extLst>
            </p:cNvPr>
            <p:cNvSpPr/>
            <p:nvPr/>
          </p:nvSpPr>
          <p:spPr>
            <a:xfrm>
              <a:off x="4414838" y="16002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2F0CE5D-EB9D-1A4F-9E2E-C94BF055A747}"/>
                </a:ext>
              </a:extLst>
            </p:cNvPr>
            <p:cNvSpPr/>
            <p:nvPr/>
          </p:nvSpPr>
          <p:spPr>
            <a:xfrm>
              <a:off x="2770188" y="18700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28691D8-77C2-9343-A20C-3AEF2178DB9B}"/>
                </a:ext>
              </a:extLst>
            </p:cNvPr>
            <p:cNvSpPr/>
            <p:nvPr/>
          </p:nvSpPr>
          <p:spPr>
            <a:xfrm>
              <a:off x="4051300" y="23304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2C5052-F554-1647-88CF-B777E771E9A8}"/>
                </a:ext>
              </a:extLst>
            </p:cNvPr>
            <p:cNvSpPr/>
            <p:nvPr/>
          </p:nvSpPr>
          <p:spPr>
            <a:xfrm>
              <a:off x="4078288" y="43434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8C5E0C-5666-3940-8060-DDE0B4F5FF05}"/>
                </a:ext>
              </a:extLst>
            </p:cNvPr>
            <p:cNvSpPr/>
            <p:nvPr/>
          </p:nvSpPr>
          <p:spPr>
            <a:xfrm>
              <a:off x="4275138" y="54816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11797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241" y="2875658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聞いてほしいな、心に残っている出来事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あたらしい漢字：残 塩</a:t>
            </a:r>
          </a:p>
        </p:txBody>
      </p:sp>
    </p:spTree>
    <p:extLst>
      <p:ext uri="{BB962C8B-B14F-4D97-AF65-F5344CB8AC3E}">
        <p14:creationId xmlns:p14="http://schemas.microsoft.com/office/powerpoint/2010/main" val="35158612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49" y="1722812"/>
            <a:ext cx="7101880" cy="3318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ja-JP" sz="1463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グループにまとめて整理しよう　　　　　　　付 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こわれた千の楽器　　　　　　　　　　　　　器 倉 巣 覚 働 包 案 続 変 的 伝 達 臣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種 類 法 求 例 材 関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漢字辞典の使い方　　　　　　　　　　　　　辞 典 成 順 訓 連 努 飛 治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ヤドカリとイソギンチャク　　　　　　　　　仲 観 察 録 験 好 結 果 説 浴 富 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たしかめながら話を聞こう　　　　　　　　　低 選 底 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みんなで新聞を作ろう　　　　　　　　　　　完 必 要 量 清 散 愛 徒 議 浅 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走れ　　　　　　　　　　　　　　　　　　　差 約 束 席 位 笑 特 焼 初 旗 最 欠 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お願いやお礼の手紙を書こう　　　　　　　　願 然 末 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ことわざと故事成語　　　　　　　　　　　　漁 夫 労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広告を読みくらべよう　　　　　　　　　　　徳 辺 周 貨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学校についてしょうかいすることを考えよう　司 参 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　　　　戦 争 給 機 飯 泣 別 勇 軍 兵 隊 輪 改 利 刷 印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文の組み立てと修飾語　　　　　　　　　　　置 牧 街 灯 票 卒 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山場のある物語を書こう　　　　　　　　　　側</a:t>
            </a:r>
            <a:endParaRPr lang="ja-JP" altLang="en-US" sz="1463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004" y="86739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年生の漢字一覧（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1/2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FF13D036-6D90-4493-B195-8A1CC4521202}"/>
              </a:ext>
            </a:extLst>
          </p:cNvPr>
          <p:cNvSpPr/>
          <p:nvPr/>
        </p:nvSpPr>
        <p:spPr>
          <a:xfrm>
            <a:off x="555616" y="1510066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sz="113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5391789-DBB5-CC4E-8F2A-5CE12D76BF0A}"/>
              </a:ext>
            </a:extLst>
          </p:cNvPr>
          <p:cNvSpPr/>
          <p:nvPr/>
        </p:nvSpPr>
        <p:spPr>
          <a:xfrm>
            <a:off x="2846388" y="1687513"/>
            <a:ext cx="1749425" cy="422275"/>
          </a:xfrm>
          <a:custGeom>
            <a:avLst/>
            <a:gdLst>
              <a:gd name="connsiteX0" fmla="*/ 1152525 w 1750219"/>
              <a:gd name="connsiteY0" fmla="*/ 309563 h 421482"/>
              <a:gd name="connsiteX1" fmla="*/ 807244 w 1750219"/>
              <a:gd name="connsiteY1" fmla="*/ 357188 h 421482"/>
              <a:gd name="connsiteX2" fmla="*/ 592931 w 1750219"/>
              <a:gd name="connsiteY2" fmla="*/ 381000 h 421482"/>
              <a:gd name="connsiteX3" fmla="*/ 407194 w 1750219"/>
              <a:gd name="connsiteY3" fmla="*/ 404813 h 421482"/>
              <a:gd name="connsiteX4" fmla="*/ 273844 w 1750219"/>
              <a:gd name="connsiteY4" fmla="*/ 421482 h 421482"/>
              <a:gd name="connsiteX5" fmla="*/ 254794 w 1750219"/>
              <a:gd name="connsiteY5" fmla="*/ 419100 h 421482"/>
              <a:gd name="connsiteX6" fmla="*/ 219075 w 1750219"/>
              <a:gd name="connsiteY6" fmla="*/ 411957 h 421482"/>
              <a:gd name="connsiteX7" fmla="*/ 190500 w 1750219"/>
              <a:gd name="connsiteY7" fmla="*/ 404813 h 421482"/>
              <a:gd name="connsiteX8" fmla="*/ 157162 w 1750219"/>
              <a:gd name="connsiteY8" fmla="*/ 388144 h 421482"/>
              <a:gd name="connsiteX9" fmla="*/ 135731 w 1750219"/>
              <a:gd name="connsiteY9" fmla="*/ 373857 h 421482"/>
              <a:gd name="connsiteX10" fmla="*/ 111919 w 1750219"/>
              <a:gd name="connsiteY10" fmla="*/ 352425 h 421482"/>
              <a:gd name="connsiteX11" fmla="*/ 85725 w 1750219"/>
              <a:gd name="connsiteY11" fmla="*/ 326232 h 421482"/>
              <a:gd name="connsiteX12" fmla="*/ 50006 w 1750219"/>
              <a:gd name="connsiteY12" fmla="*/ 278607 h 421482"/>
              <a:gd name="connsiteX13" fmla="*/ 23812 w 1750219"/>
              <a:gd name="connsiteY13" fmla="*/ 235744 h 421482"/>
              <a:gd name="connsiteX14" fmla="*/ 7144 w 1750219"/>
              <a:gd name="connsiteY14" fmla="*/ 192882 h 421482"/>
              <a:gd name="connsiteX15" fmla="*/ 0 w 1750219"/>
              <a:gd name="connsiteY15" fmla="*/ 171450 h 421482"/>
              <a:gd name="connsiteX16" fmla="*/ 0 w 1750219"/>
              <a:gd name="connsiteY16" fmla="*/ 152400 h 421482"/>
              <a:gd name="connsiteX17" fmla="*/ 4762 w 1750219"/>
              <a:gd name="connsiteY17" fmla="*/ 140494 h 421482"/>
              <a:gd name="connsiteX18" fmla="*/ 14287 w 1750219"/>
              <a:gd name="connsiteY18" fmla="*/ 133350 h 421482"/>
              <a:gd name="connsiteX19" fmla="*/ 26194 w 1750219"/>
              <a:gd name="connsiteY19" fmla="*/ 135732 h 421482"/>
              <a:gd name="connsiteX20" fmla="*/ 40481 w 1750219"/>
              <a:gd name="connsiteY20" fmla="*/ 150019 h 421482"/>
              <a:gd name="connsiteX21" fmla="*/ 61912 w 1750219"/>
              <a:gd name="connsiteY21" fmla="*/ 178594 h 421482"/>
              <a:gd name="connsiteX22" fmla="*/ 83344 w 1750219"/>
              <a:gd name="connsiteY22" fmla="*/ 197644 h 421482"/>
              <a:gd name="connsiteX23" fmla="*/ 116681 w 1750219"/>
              <a:gd name="connsiteY23" fmla="*/ 216694 h 421482"/>
              <a:gd name="connsiteX24" fmla="*/ 145256 w 1750219"/>
              <a:gd name="connsiteY24" fmla="*/ 228600 h 421482"/>
              <a:gd name="connsiteX25" fmla="*/ 178594 w 1750219"/>
              <a:gd name="connsiteY25" fmla="*/ 235744 h 421482"/>
              <a:gd name="connsiteX26" fmla="*/ 238125 w 1750219"/>
              <a:gd name="connsiteY26" fmla="*/ 238125 h 421482"/>
              <a:gd name="connsiteX27" fmla="*/ 400050 w 1750219"/>
              <a:gd name="connsiteY27" fmla="*/ 216694 h 421482"/>
              <a:gd name="connsiteX28" fmla="*/ 714375 w 1750219"/>
              <a:gd name="connsiteY28" fmla="*/ 173832 h 421482"/>
              <a:gd name="connsiteX29" fmla="*/ 1026319 w 1750219"/>
              <a:gd name="connsiteY29" fmla="*/ 126207 h 421482"/>
              <a:gd name="connsiteX30" fmla="*/ 1226344 w 1750219"/>
              <a:gd name="connsiteY30" fmla="*/ 90488 h 421482"/>
              <a:gd name="connsiteX31" fmla="*/ 1378744 w 1750219"/>
              <a:gd name="connsiteY31" fmla="*/ 14288 h 421482"/>
              <a:gd name="connsiteX32" fmla="*/ 1407319 w 1750219"/>
              <a:gd name="connsiteY32" fmla="*/ 0 h 421482"/>
              <a:gd name="connsiteX33" fmla="*/ 1438275 w 1750219"/>
              <a:gd name="connsiteY33" fmla="*/ 2382 h 421482"/>
              <a:gd name="connsiteX34" fmla="*/ 1493044 w 1750219"/>
              <a:gd name="connsiteY34" fmla="*/ 11907 h 421482"/>
              <a:gd name="connsiteX35" fmla="*/ 1578769 w 1750219"/>
              <a:gd name="connsiteY35" fmla="*/ 38100 h 421482"/>
              <a:gd name="connsiteX36" fmla="*/ 1643062 w 1750219"/>
              <a:gd name="connsiteY36" fmla="*/ 61913 h 421482"/>
              <a:gd name="connsiteX37" fmla="*/ 1697831 w 1750219"/>
              <a:gd name="connsiteY37" fmla="*/ 88107 h 421482"/>
              <a:gd name="connsiteX38" fmla="*/ 1716881 w 1750219"/>
              <a:gd name="connsiteY38" fmla="*/ 100013 h 421482"/>
              <a:gd name="connsiteX39" fmla="*/ 1733550 w 1750219"/>
              <a:gd name="connsiteY39" fmla="*/ 114300 h 421482"/>
              <a:gd name="connsiteX40" fmla="*/ 1745456 w 1750219"/>
              <a:gd name="connsiteY40" fmla="*/ 128588 h 421482"/>
              <a:gd name="connsiteX41" fmla="*/ 1750219 w 1750219"/>
              <a:gd name="connsiteY41" fmla="*/ 147638 h 421482"/>
              <a:gd name="connsiteX42" fmla="*/ 1740694 w 1750219"/>
              <a:gd name="connsiteY42" fmla="*/ 176213 h 421482"/>
              <a:gd name="connsiteX43" fmla="*/ 1716881 w 1750219"/>
              <a:gd name="connsiteY43" fmla="*/ 200025 h 421482"/>
              <a:gd name="connsiteX44" fmla="*/ 1669256 w 1750219"/>
              <a:gd name="connsiteY44" fmla="*/ 223838 h 421482"/>
              <a:gd name="connsiteX45" fmla="*/ 1609725 w 1750219"/>
              <a:gd name="connsiteY45" fmla="*/ 245269 h 421482"/>
              <a:gd name="connsiteX46" fmla="*/ 1524000 w 1750219"/>
              <a:gd name="connsiteY46" fmla="*/ 264319 h 421482"/>
              <a:gd name="connsiteX47" fmla="*/ 1373981 w 1750219"/>
              <a:gd name="connsiteY47" fmla="*/ 285750 h 421482"/>
              <a:gd name="connsiteX48" fmla="*/ 1152525 w 1750219"/>
              <a:gd name="connsiteY48" fmla="*/ 309563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50219" h="421482">
                <a:moveTo>
                  <a:pt x="1152525" y="309563"/>
                </a:moveTo>
                <a:lnTo>
                  <a:pt x="807244" y="357188"/>
                </a:lnTo>
                <a:lnTo>
                  <a:pt x="592931" y="381000"/>
                </a:lnTo>
                <a:lnTo>
                  <a:pt x="407194" y="404813"/>
                </a:lnTo>
                <a:lnTo>
                  <a:pt x="273844" y="421482"/>
                </a:lnTo>
                <a:lnTo>
                  <a:pt x="254794" y="419100"/>
                </a:lnTo>
                <a:lnTo>
                  <a:pt x="219075" y="411957"/>
                </a:lnTo>
                <a:lnTo>
                  <a:pt x="190500" y="404813"/>
                </a:lnTo>
                <a:lnTo>
                  <a:pt x="157162" y="388144"/>
                </a:lnTo>
                <a:lnTo>
                  <a:pt x="135731" y="373857"/>
                </a:lnTo>
                <a:lnTo>
                  <a:pt x="111919" y="352425"/>
                </a:lnTo>
                <a:lnTo>
                  <a:pt x="85725" y="326232"/>
                </a:lnTo>
                <a:lnTo>
                  <a:pt x="50006" y="278607"/>
                </a:lnTo>
                <a:lnTo>
                  <a:pt x="23812" y="235744"/>
                </a:lnTo>
                <a:lnTo>
                  <a:pt x="7144" y="192882"/>
                </a:lnTo>
                <a:lnTo>
                  <a:pt x="0" y="171450"/>
                </a:lnTo>
                <a:lnTo>
                  <a:pt x="0" y="152400"/>
                </a:lnTo>
                <a:lnTo>
                  <a:pt x="4762" y="140494"/>
                </a:lnTo>
                <a:lnTo>
                  <a:pt x="14287" y="133350"/>
                </a:lnTo>
                <a:lnTo>
                  <a:pt x="26194" y="135732"/>
                </a:lnTo>
                <a:lnTo>
                  <a:pt x="40481" y="150019"/>
                </a:lnTo>
                <a:lnTo>
                  <a:pt x="61912" y="178594"/>
                </a:lnTo>
                <a:lnTo>
                  <a:pt x="83344" y="197644"/>
                </a:lnTo>
                <a:lnTo>
                  <a:pt x="116681" y="216694"/>
                </a:lnTo>
                <a:lnTo>
                  <a:pt x="145256" y="228600"/>
                </a:lnTo>
                <a:lnTo>
                  <a:pt x="178594" y="235744"/>
                </a:lnTo>
                <a:lnTo>
                  <a:pt x="238125" y="238125"/>
                </a:lnTo>
                <a:lnTo>
                  <a:pt x="400050" y="216694"/>
                </a:lnTo>
                <a:lnTo>
                  <a:pt x="714375" y="173832"/>
                </a:lnTo>
                <a:lnTo>
                  <a:pt x="1026319" y="126207"/>
                </a:lnTo>
                <a:lnTo>
                  <a:pt x="1226344" y="90488"/>
                </a:lnTo>
                <a:lnTo>
                  <a:pt x="1378744" y="14288"/>
                </a:lnTo>
                <a:lnTo>
                  <a:pt x="1407319" y="0"/>
                </a:lnTo>
                <a:lnTo>
                  <a:pt x="1438275" y="2382"/>
                </a:lnTo>
                <a:lnTo>
                  <a:pt x="1493044" y="11907"/>
                </a:lnTo>
                <a:lnTo>
                  <a:pt x="1578769" y="38100"/>
                </a:lnTo>
                <a:lnTo>
                  <a:pt x="1643062" y="61913"/>
                </a:lnTo>
                <a:lnTo>
                  <a:pt x="1697831" y="88107"/>
                </a:lnTo>
                <a:lnTo>
                  <a:pt x="1716881" y="100013"/>
                </a:lnTo>
                <a:lnTo>
                  <a:pt x="1733550" y="114300"/>
                </a:lnTo>
                <a:lnTo>
                  <a:pt x="1745456" y="128588"/>
                </a:lnTo>
                <a:lnTo>
                  <a:pt x="1750219" y="147638"/>
                </a:lnTo>
                <a:lnTo>
                  <a:pt x="1740694" y="176213"/>
                </a:lnTo>
                <a:lnTo>
                  <a:pt x="1716881" y="200025"/>
                </a:lnTo>
                <a:lnTo>
                  <a:pt x="1669256" y="223838"/>
                </a:lnTo>
                <a:lnTo>
                  <a:pt x="1609725" y="245269"/>
                </a:lnTo>
                <a:lnTo>
                  <a:pt x="1524000" y="264319"/>
                </a:lnTo>
                <a:lnTo>
                  <a:pt x="1373981" y="285750"/>
                </a:lnTo>
                <a:lnTo>
                  <a:pt x="1152525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B9A9225-FB15-6A46-B4E6-6DA60D769452}"/>
              </a:ext>
            </a:extLst>
          </p:cNvPr>
          <p:cNvSpPr/>
          <p:nvPr/>
        </p:nvSpPr>
        <p:spPr>
          <a:xfrm>
            <a:off x="6176963" y="1728788"/>
            <a:ext cx="827087" cy="631825"/>
          </a:xfrm>
          <a:custGeom>
            <a:avLst/>
            <a:gdLst>
              <a:gd name="connsiteX0" fmla="*/ 516731 w 826293"/>
              <a:gd name="connsiteY0" fmla="*/ 400050 h 631031"/>
              <a:gd name="connsiteX1" fmla="*/ 459581 w 826293"/>
              <a:gd name="connsiteY1" fmla="*/ 333375 h 631031"/>
              <a:gd name="connsiteX2" fmla="*/ 411956 w 826293"/>
              <a:gd name="connsiteY2" fmla="*/ 285750 h 631031"/>
              <a:gd name="connsiteX3" fmla="*/ 352425 w 826293"/>
              <a:gd name="connsiteY3" fmla="*/ 235743 h 631031"/>
              <a:gd name="connsiteX4" fmla="*/ 280987 w 826293"/>
              <a:gd name="connsiteY4" fmla="*/ 188118 h 631031"/>
              <a:gd name="connsiteX5" fmla="*/ 197643 w 826293"/>
              <a:gd name="connsiteY5" fmla="*/ 142875 h 631031"/>
              <a:gd name="connsiteX6" fmla="*/ 119062 w 826293"/>
              <a:gd name="connsiteY6" fmla="*/ 104775 h 631031"/>
              <a:gd name="connsiteX7" fmla="*/ 33337 w 826293"/>
              <a:gd name="connsiteY7" fmla="*/ 69056 h 631031"/>
              <a:gd name="connsiteX8" fmla="*/ 11906 w 826293"/>
              <a:gd name="connsiteY8" fmla="*/ 61912 h 631031"/>
              <a:gd name="connsiteX9" fmla="*/ 2381 w 826293"/>
              <a:gd name="connsiteY9" fmla="*/ 52387 h 631031"/>
              <a:gd name="connsiteX10" fmla="*/ 0 w 826293"/>
              <a:gd name="connsiteY10" fmla="*/ 33337 h 631031"/>
              <a:gd name="connsiteX11" fmla="*/ 2381 w 826293"/>
              <a:gd name="connsiteY11" fmla="*/ 21431 h 631031"/>
              <a:gd name="connsiteX12" fmla="*/ 19050 w 826293"/>
              <a:gd name="connsiteY12" fmla="*/ 4762 h 631031"/>
              <a:gd name="connsiteX13" fmla="*/ 42862 w 826293"/>
              <a:gd name="connsiteY13" fmla="*/ 0 h 631031"/>
              <a:gd name="connsiteX14" fmla="*/ 166687 w 826293"/>
              <a:gd name="connsiteY14" fmla="*/ 7143 h 631031"/>
              <a:gd name="connsiteX15" fmla="*/ 321468 w 826293"/>
              <a:gd name="connsiteY15" fmla="*/ 26193 h 631031"/>
              <a:gd name="connsiteX16" fmla="*/ 409575 w 826293"/>
              <a:gd name="connsiteY16" fmla="*/ 47625 h 631031"/>
              <a:gd name="connsiteX17" fmla="*/ 500062 w 826293"/>
              <a:gd name="connsiteY17" fmla="*/ 76200 h 631031"/>
              <a:gd name="connsiteX18" fmla="*/ 590550 w 826293"/>
              <a:gd name="connsiteY18" fmla="*/ 109537 h 631031"/>
              <a:gd name="connsiteX19" fmla="*/ 642937 w 826293"/>
              <a:gd name="connsiteY19" fmla="*/ 130968 h 631031"/>
              <a:gd name="connsiteX20" fmla="*/ 697706 w 826293"/>
              <a:gd name="connsiteY20" fmla="*/ 188118 h 631031"/>
              <a:gd name="connsiteX21" fmla="*/ 742950 w 826293"/>
              <a:gd name="connsiteY21" fmla="*/ 252412 h 631031"/>
              <a:gd name="connsiteX22" fmla="*/ 781050 w 826293"/>
              <a:gd name="connsiteY22" fmla="*/ 309562 h 631031"/>
              <a:gd name="connsiteX23" fmla="*/ 807243 w 826293"/>
              <a:gd name="connsiteY23" fmla="*/ 369093 h 631031"/>
              <a:gd name="connsiteX24" fmla="*/ 821531 w 826293"/>
              <a:gd name="connsiteY24" fmla="*/ 416718 h 631031"/>
              <a:gd name="connsiteX25" fmla="*/ 826293 w 826293"/>
              <a:gd name="connsiteY25" fmla="*/ 488156 h 631031"/>
              <a:gd name="connsiteX26" fmla="*/ 821531 w 826293"/>
              <a:gd name="connsiteY26" fmla="*/ 545306 h 631031"/>
              <a:gd name="connsiteX27" fmla="*/ 802481 w 826293"/>
              <a:gd name="connsiteY27" fmla="*/ 588168 h 631031"/>
              <a:gd name="connsiteX28" fmla="*/ 776287 w 826293"/>
              <a:gd name="connsiteY28" fmla="*/ 609600 h 631031"/>
              <a:gd name="connsiteX29" fmla="*/ 745331 w 826293"/>
              <a:gd name="connsiteY29" fmla="*/ 623887 h 631031"/>
              <a:gd name="connsiteX30" fmla="*/ 716756 w 826293"/>
              <a:gd name="connsiteY30" fmla="*/ 631031 h 631031"/>
              <a:gd name="connsiteX31" fmla="*/ 692943 w 826293"/>
              <a:gd name="connsiteY31" fmla="*/ 631031 h 631031"/>
              <a:gd name="connsiteX32" fmla="*/ 673893 w 826293"/>
              <a:gd name="connsiteY32" fmla="*/ 621506 h 631031"/>
              <a:gd name="connsiteX33" fmla="*/ 638175 w 826293"/>
              <a:gd name="connsiteY33" fmla="*/ 588168 h 631031"/>
              <a:gd name="connsiteX34" fmla="*/ 609600 w 826293"/>
              <a:gd name="connsiteY34" fmla="*/ 554831 h 631031"/>
              <a:gd name="connsiteX35" fmla="*/ 576262 w 826293"/>
              <a:gd name="connsiteY35" fmla="*/ 504825 h 631031"/>
              <a:gd name="connsiteX36" fmla="*/ 559593 w 826293"/>
              <a:gd name="connsiteY36" fmla="*/ 461962 h 631031"/>
              <a:gd name="connsiteX37" fmla="*/ 516731 w 826293"/>
              <a:gd name="connsiteY37" fmla="*/ 400050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26293" h="631031">
                <a:moveTo>
                  <a:pt x="516731" y="400050"/>
                </a:moveTo>
                <a:lnTo>
                  <a:pt x="459581" y="333375"/>
                </a:lnTo>
                <a:lnTo>
                  <a:pt x="411956" y="285750"/>
                </a:lnTo>
                <a:lnTo>
                  <a:pt x="352425" y="235743"/>
                </a:lnTo>
                <a:lnTo>
                  <a:pt x="280987" y="188118"/>
                </a:lnTo>
                <a:lnTo>
                  <a:pt x="197643" y="142875"/>
                </a:lnTo>
                <a:lnTo>
                  <a:pt x="119062" y="104775"/>
                </a:lnTo>
                <a:lnTo>
                  <a:pt x="33337" y="69056"/>
                </a:lnTo>
                <a:lnTo>
                  <a:pt x="11906" y="61912"/>
                </a:lnTo>
                <a:lnTo>
                  <a:pt x="2381" y="52387"/>
                </a:lnTo>
                <a:lnTo>
                  <a:pt x="0" y="33337"/>
                </a:lnTo>
                <a:lnTo>
                  <a:pt x="2381" y="21431"/>
                </a:lnTo>
                <a:lnTo>
                  <a:pt x="19050" y="4762"/>
                </a:lnTo>
                <a:lnTo>
                  <a:pt x="42862" y="0"/>
                </a:lnTo>
                <a:lnTo>
                  <a:pt x="166687" y="7143"/>
                </a:lnTo>
                <a:lnTo>
                  <a:pt x="321468" y="26193"/>
                </a:lnTo>
                <a:lnTo>
                  <a:pt x="409575" y="47625"/>
                </a:lnTo>
                <a:lnTo>
                  <a:pt x="500062" y="76200"/>
                </a:lnTo>
                <a:lnTo>
                  <a:pt x="590550" y="109537"/>
                </a:lnTo>
                <a:lnTo>
                  <a:pt x="642937" y="130968"/>
                </a:lnTo>
                <a:lnTo>
                  <a:pt x="697706" y="188118"/>
                </a:lnTo>
                <a:lnTo>
                  <a:pt x="742950" y="252412"/>
                </a:lnTo>
                <a:lnTo>
                  <a:pt x="781050" y="309562"/>
                </a:lnTo>
                <a:lnTo>
                  <a:pt x="807243" y="369093"/>
                </a:lnTo>
                <a:lnTo>
                  <a:pt x="821531" y="416718"/>
                </a:lnTo>
                <a:lnTo>
                  <a:pt x="826293" y="488156"/>
                </a:lnTo>
                <a:lnTo>
                  <a:pt x="821531" y="545306"/>
                </a:lnTo>
                <a:lnTo>
                  <a:pt x="802481" y="588168"/>
                </a:lnTo>
                <a:lnTo>
                  <a:pt x="776287" y="609600"/>
                </a:lnTo>
                <a:lnTo>
                  <a:pt x="745331" y="623887"/>
                </a:lnTo>
                <a:lnTo>
                  <a:pt x="716756" y="631031"/>
                </a:lnTo>
                <a:lnTo>
                  <a:pt x="692943" y="631031"/>
                </a:lnTo>
                <a:lnTo>
                  <a:pt x="673893" y="621506"/>
                </a:lnTo>
                <a:lnTo>
                  <a:pt x="638175" y="588168"/>
                </a:lnTo>
                <a:lnTo>
                  <a:pt x="609600" y="554831"/>
                </a:lnTo>
                <a:lnTo>
                  <a:pt x="576262" y="504825"/>
                </a:lnTo>
                <a:lnTo>
                  <a:pt x="559593" y="461962"/>
                </a:lnTo>
                <a:lnTo>
                  <a:pt x="516731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5B80B3-C828-1F45-B959-1BAFB846959D}"/>
              </a:ext>
            </a:extLst>
          </p:cNvPr>
          <p:cNvSpPr/>
          <p:nvPr/>
        </p:nvSpPr>
        <p:spPr>
          <a:xfrm rot="16200000">
            <a:off x="2151857" y="2369344"/>
            <a:ext cx="2114550" cy="1328737"/>
          </a:xfrm>
          <a:custGeom>
            <a:avLst/>
            <a:gdLst>
              <a:gd name="connsiteX0" fmla="*/ 695325 w 2114550"/>
              <a:gd name="connsiteY0" fmla="*/ 714375 h 1328738"/>
              <a:gd name="connsiteX1" fmla="*/ 497681 w 2114550"/>
              <a:gd name="connsiteY1" fmla="*/ 554832 h 1328738"/>
              <a:gd name="connsiteX2" fmla="*/ 392906 w 2114550"/>
              <a:gd name="connsiteY2" fmla="*/ 461963 h 1328738"/>
              <a:gd name="connsiteX3" fmla="*/ 257175 w 2114550"/>
              <a:gd name="connsiteY3" fmla="*/ 335757 h 1328738"/>
              <a:gd name="connsiteX4" fmla="*/ 142875 w 2114550"/>
              <a:gd name="connsiteY4" fmla="*/ 214313 h 1328738"/>
              <a:gd name="connsiteX5" fmla="*/ 69056 w 2114550"/>
              <a:gd name="connsiteY5" fmla="*/ 128588 h 1328738"/>
              <a:gd name="connsiteX6" fmla="*/ 14288 w 2114550"/>
              <a:gd name="connsiteY6" fmla="*/ 66675 h 1328738"/>
              <a:gd name="connsiteX7" fmla="*/ 2381 w 2114550"/>
              <a:gd name="connsiteY7" fmla="*/ 42863 h 1328738"/>
              <a:gd name="connsiteX8" fmla="*/ 0 w 2114550"/>
              <a:gd name="connsiteY8" fmla="*/ 19050 h 1328738"/>
              <a:gd name="connsiteX9" fmla="*/ 4763 w 2114550"/>
              <a:gd name="connsiteY9" fmla="*/ 4763 h 1328738"/>
              <a:gd name="connsiteX10" fmla="*/ 23813 w 2114550"/>
              <a:gd name="connsiteY10" fmla="*/ 0 h 1328738"/>
              <a:gd name="connsiteX11" fmla="*/ 52388 w 2114550"/>
              <a:gd name="connsiteY11" fmla="*/ 7144 h 1328738"/>
              <a:gd name="connsiteX12" fmla="*/ 126206 w 2114550"/>
              <a:gd name="connsiteY12" fmla="*/ 73819 h 1328738"/>
              <a:gd name="connsiteX13" fmla="*/ 200025 w 2114550"/>
              <a:gd name="connsiteY13" fmla="*/ 142875 h 1328738"/>
              <a:gd name="connsiteX14" fmla="*/ 307181 w 2114550"/>
              <a:gd name="connsiteY14" fmla="*/ 230982 h 1328738"/>
              <a:gd name="connsiteX15" fmla="*/ 545306 w 2114550"/>
              <a:gd name="connsiteY15" fmla="*/ 407194 h 1328738"/>
              <a:gd name="connsiteX16" fmla="*/ 721519 w 2114550"/>
              <a:gd name="connsiteY16" fmla="*/ 521494 h 1328738"/>
              <a:gd name="connsiteX17" fmla="*/ 900113 w 2114550"/>
              <a:gd name="connsiteY17" fmla="*/ 628650 h 1328738"/>
              <a:gd name="connsiteX18" fmla="*/ 1047750 w 2114550"/>
              <a:gd name="connsiteY18" fmla="*/ 707232 h 1328738"/>
              <a:gd name="connsiteX19" fmla="*/ 1243013 w 2114550"/>
              <a:gd name="connsiteY19" fmla="*/ 800100 h 1328738"/>
              <a:gd name="connsiteX20" fmla="*/ 1452563 w 2114550"/>
              <a:gd name="connsiteY20" fmla="*/ 892969 h 1328738"/>
              <a:gd name="connsiteX21" fmla="*/ 1564481 w 2114550"/>
              <a:gd name="connsiteY21" fmla="*/ 935832 h 1328738"/>
              <a:gd name="connsiteX22" fmla="*/ 1676400 w 2114550"/>
              <a:gd name="connsiteY22" fmla="*/ 971550 h 1328738"/>
              <a:gd name="connsiteX23" fmla="*/ 1754981 w 2114550"/>
              <a:gd name="connsiteY23" fmla="*/ 990600 h 1328738"/>
              <a:gd name="connsiteX24" fmla="*/ 1790700 w 2114550"/>
              <a:gd name="connsiteY24" fmla="*/ 995363 h 1328738"/>
              <a:gd name="connsiteX25" fmla="*/ 1826419 w 2114550"/>
              <a:gd name="connsiteY25" fmla="*/ 995363 h 1328738"/>
              <a:gd name="connsiteX26" fmla="*/ 1878806 w 2114550"/>
              <a:gd name="connsiteY26" fmla="*/ 995363 h 1328738"/>
              <a:gd name="connsiteX27" fmla="*/ 1933575 w 2114550"/>
              <a:gd name="connsiteY27" fmla="*/ 988219 h 1328738"/>
              <a:gd name="connsiteX28" fmla="*/ 1976438 w 2114550"/>
              <a:gd name="connsiteY28" fmla="*/ 976313 h 1328738"/>
              <a:gd name="connsiteX29" fmla="*/ 2085975 w 2114550"/>
              <a:gd name="connsiteY29" fmla="*/ 895350 h 1328738"/>
              <a:gd name="connsiteX30" fmla="*/ 2114550 w 2114550"/>
              <a:gd name="connsiteY30" fmla="*/ 1071563 h 1328738"/>
              <a:gd name="connsiteX31" fmla="*/ 1976438 w 2114550"/>
              <a:gd name="connsiteY31" fmla="*/ 1193007 h 1328738"/>
              <a:gd name="connsiteX32" fmla="*/ 1907381 w 2114550"/>
              <a:gd name="connsiteY32" fmla="*/ 1252538 h 1328738"/>
              <a:gd name="connsiteX33" fmla="*/ 1807369 w 2114550"/>
              <a:gd name="connsiteY33" fmla="*/ 1328738 h 1328738"/>
              <a:gd name="connsiteX34" fmla="*/ 1790700 w 2114550"/>
              <a:gd name="connsiteY34" fmla="*/ 1328738 h 1328738"/>
              <a:gd name="connsiteX35" fmla="*/ 1747838 w 2114550"/>
              <a:gd name="connsiteY35" fmla="*/ 1316832 h 1328738"/>
              <a:gd name="connsiteX36" fmla="*/ 1693069 w 2114550"/>
              <a:gd name="connsiteY36" fmla="*/ 1295400 h 1328738"/>
              <a:gd name="connsiteX37" fmla="*/ 1662113 w 2114550"/>
              <a:gd name="connsiteY37" fmla="*/ 1276350 h 1328738"/>
              <a:gd name="connsiteX38" fmla="*/ 1624013 w 2114550"/>
              <a:gd name="connsiteY38" fmla="*/ 1245394 h 1328738"/>
              <a:gd name="connsiteX39" fmla="*/ 1593056 w 2114550"/>
              <a:gd name="connsiteY39" fmla="*/ 1226344 h 1328738"/>
              <a:gd name="connsiteX40" fmla="*/ 1388269 w 2114550"/>
              <a:gd name="connsiteY40" fmla="*/ 1135857 h 1328738"/>
              <a:gd name="connsiteX41" fmla="*/ 1212056 w 2114550"/>
              <a:gd name="connsiteY41" fmla="*/ 1050132 h 1328738"/>
              <a:gd name="connsiteX42" fmla="*/ 1088231 w 2114550"/>
              <a:gd name="connsiteY42" fmla="*/ 995363 h 1328738"/>
              <a:gd name="connsiteX43" fmla="*/ 945356 w 2114550"/>
              <a:gd name="connsiteY43" fmla="*/ 897732 h 1328738"/>
              <a:gd name="connsiteX44" fmla="*/ 695325 w 2114550"/>
              <a:gd name="connsiteY44" fmla="*/ 714375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14550" h="1328738">
                <a:moveTo>
                  <a:pt x="695325" y="714375"/>
                </a:moveTo>
                <a:lnTo>
                  <a:pt x="497681" y="554832"/>
                </a:lnTo>
                <a:lnTo>
                  <a:pt x="392906" y="461963"/>
                </a:lnTo>
                <a:lnTo>
                  <a:pt x="257175" y="335757"/>
                </a:lnTo>
                <a:lnTo>
                  <a:pt x="142875" y="214313"/>
                </a:lnTo>
                <a:lnTo>
                  <a:pt x="69056" y="128588"/>
                </a:lnTo>
                <a:lnTo>
                  <a:pt x="14288" y="66675"/>
                </a:lnTo>
                <a:lnTo>
                  <a:pt x="2381" y="42863"/>
                </a:lnTo>
                <a:lnTo>
                  <a:pt x="0" y="19050"/>
                </a:lnTo>
                <a:lnTo>
                  <a:pt x="4763" y="4763"/>
                </a:lnTo>
                <a:lnTo>
                  <a:pt x="23813" y="0"/>
                </a:lnTo>
                <a:lnTo>
                  <a:pt x="52388" y="7144"/>
                </a:lnTo>
                <a:lnTo>
                  <a:pt x="126206" y="73819"/>
                </a:lnTo>
                <a:lnTo>
                  <a:pt x="200025" y="142875"/>
                </a:lnTo>
                <a:lnTo>
                  <a:pt x="307181" y="230982"/>
                </a:lnTo>
                <a:lnTo>
                  <a:pt x="545306" y="407194"/>
                </a:lnTo>
                <a:lnTo>
                  <a:pt x="721519" y="521494"/>
                </a:lnTo>
                <a:lnTo>
                  <a:pt x="900113" y="628650"/>
                </a:lnTo>
                <a:lnTo>
                  <a:pt x="1047750" y="707232"/>
                </a:lnTo>
                <a:lnTo>
                  <a:pt x="1243013" y="800100"/>
                </a:lnTo>
                <a:lnTo>
                  <a:pt x="1452563" y="892969"/>
                </a:lnTo>
                <a:lnTo>
                  <a:pt x="1564481" y="935832"/>
                </a:lnTo>
                <a:lnTo>
                  <a:pt x="1676400" y="971550"/>
                </a:lnTo>
                <a:lnTo>
                  <a:pt x="1754981" y="990600"/>
                </a:lnTo>
                <a:lnTo>
                  <a:pt x="1790700" y="995363"/>
                </a:lnTo>
                <a:lnTo>
                  <a:pt x="1826419" y="995363"/>
                </a:lnTo>
                <a:lnTo>
                  <a:pt x="1878806" y="995363"/>
                </a:lnTo>
                <a:lnTo>
                  <a:pt x="1933575" y="988219"/>
                </a:lnTo>
                <a:lnTo>
                  <a:pt x="1976438" y="976313"/>
                </a:lnTo>
                <a:lnTo>
                  <a:pt x="2085975" y="895350"/>
                </a:lnTo>
                <a:lnTo>
                  <a:pt x="2114550" y="1071563"/>
                </a:lnTo>
                <a:lnTo>
                  <a:pt x="1976438" y="1193007"/>
                </a:lnTo>
                <a:lnTo>
                  <a:pt x="1907381" y="1252538"/>
                </a:lnTo>
                <a:lnTo>
                  <a:pt x="1807369" y="1328738"/>
                </a:lnTo>
                <a:lnTo>
                  <a:pt x="1790700" y="1328738"/>
                </a:lnTo>
                <a:lnTo>
                  <a:pt x="1747838" y="1316832"/>
                </a:lnTo>
                <a:lnTo>
                  <a:pt x="1693069" y="1295400"/>
                </a:lnTo>
                <a:lnTo>
                  <a:pt x="1662113" y="1276350"/>
                </a:lnTo>
                <a:lnTo>
                  <a:pt x="1624013" y="1245394"/>
                </a:lnTo>
                <a:lnTo>
                  <a:pt x="1593056" y="1226344"/>
                </a:lnTo>
                <a:lnTo>
                  <a:pt x="1388269" y="1135857"/>
                </a:lnTo>
                <a:lnTo>
                  <a:pt x="1212056" y="1050132"/>
                </a:lnTo>
                <a:lnTo>
                  <a:pt x="1088231" y="995363"/>
                </a:lnTo>
                <a:lnTo>
                  <a:pt x="945356" y="897732"/>
                </a:lnTo>
                <a:lnTo>
                  <a:pt x="695325" y="714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39DACE-061E-804F-8A5B-408381B5688A}"/>
              </a:ext>
            </a:extLst>
          </p:cNvPr>
          <p:cNvSpPr/>
          <p:nvPr/>
        </p:nvSpPr>
        <p:spPr>
          <a:xfrm>
            <a:off x="3452813" y="2760663"/>
            <a:ext cx="1060450" cy="334962"/>
          </a:xfrm>
          <a:custGeom>
            <a:avLst/>
            <a:gdLst>
              <a:gd name="connsiteX0" fmla="*/ 364331 w 1059656"/>
              <a:gd name="connsiteY0" fmla="*/ 221456 h 335756"/>
              <a:gd name="connsiteX1" fmla="*/ 0 w 1059656"/>
              <a:gd name="connsiteY1" fmla="*/ 250031 h 335756"/>
              <a:gd name="connsiteX2" fmla="*/ 64293 w 1059656"/>
              <a:gd name="connsiteY2" fmla="*/ 90487 h 335756"/>
              <a:gd name="connsiteX3" fmla="*/ 192881 w 1059656"/>
              <a:gd name="connsiteY3" fmla="*/ 83344 h 335756"/>
              <a:gd name="connsiteX4" fmla="*/ 388143 w 1059656"/>
              <a:gd name="connsiteY4" fmla="*/ 57150 h 335756"/>
              <a:gd name="connsiteX5" fmla="*/ 650081 w 1059656"/>
              <a:gd name="connsiteY5" fmla="*/ 19050 h 335756"/>
              <a:gd name="connsiteX6" fmla="*/ 754856 w 1059656"/>
              <a:gd name="connsiteY6" fmla="*/ 0 h 335756"/>
              <a:gd name="connsiteX7" fmla="*/ 790575 w 1059656"/>
              <a:gd name="connsiteY7" fmla="*/ 11906 h 335756"/>
              <a:gd name="connsiteX8" fmla="*/ 833437 w 1059656"/>
              <a:gd name="connsiteY8" fmla="*/ 30956 h 335756"/>
              <a:gd name="connsiteX9" fmla="*/ 878681 w 1059656"/>
              <a:gd name="connsiteY9" fmla="*/ 61912 h 335756"/>
              <a:gd name="connsiteX10" fmla="*/ 919162 w 1059656"/>
              <a:gd name="connsiteY10" fmla="*/ 95250 h 335756"/>
              <a:gd name="connsiteX11" fmla="*/ 940593 w 1059656"/>
              <a:gd name="connsiteY11" fmla="*/ 111919 h 335756"/>
              <a:gd name="connsiteX12" fmla="*/ 990600 w 1059656"/>
              <a:gd name="connsiteY12" fmla="*/ 150019 h 335756"/>
              <a:gd name="connsiteX13" fmla="*/ 1026318 w 1059656"/>
              <a:gd name="connsiteY13" fmla="*/ 178594 h 335756"/>
              <a:gd name="connsiteX14" fmla="*/ 1045368 w 1059656"/>
              <a:gd name="connsiteY14" fmla="*/ 195262 h 335756"/>
              <a:gd name="connsiteX15" fmla="*/ 1054893 w 1059656"/>
              <a:gd name="connsiteY15" fmla="*/ 211931 h 335756"/>
              <a:gd name="connsiteX16" fmla="*/ 1059656 w 1059656"/>
              <a:gd name="connsiteY16" fmla="*/ 233362 h 335756"/>
              <a:gd name="connsiteX17" fmla="*/ 1052512 w 1059656"/>
              <a:gd name="connsiteY17" fmla="*/ 269081 h 335756"/>
              <a:gd name="connsiteX18" fmla="*/ 1026318 w 1059656"/>
              <a:gd name="connsiteY18" fmla="*/ 304800 h 335756"/>
              <a:gd name="connsiteX19" fmla="*/ 1000125 w 1059656"/>
              <a:gd name="connsiteY19" fmla="*/ 335756 h 335756"/>
              <a:gd name="connsiteX20" fmla="*/ 685800 w 1059656"/>
              <a:gd name="connsiteY20" fmla="*/ 245269 h 335756"/>
              <a:gd name="connsiteX21" fmla="*/ 671512 w 1059656"/>
              <a:gd name="connsiteY21" fmla="*/ 228600 h 335756"/>
              <a:gd name="connsiteX22" fmla="*/ 652462 w 1059656"/>
              <a:gd name="connsiteY22" fmla="*/ 211931 h 335756"/>
              <a:gd name="connsiteX23" fmla="*/ 626268 w 1059656"/>
              <a:gd name="connsiteY23" fmla="*/ 202406 h 335756"/>
              <a:gd name="connsiteX24" fmla="*/ 364331 w 1059656"/>
              <a:gd name="connsiteY24" fmla="*/ 221456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59656" h="335756">
                <a:moveTo>
                  <a:pt x="364331" y="221456"/>
                </a:moveTo>
                <a:lnTo>
                  <a:pt x="0" y="250031"/>
                </a:lnTo>
                <a:lnTo>
                  <a:pt x="64293" y="90487"/>
                </a:lnTo>
                <a:lnTo>
                  <a:pt x="192881" y="83344"/>
                </a:lnTo>
                <a:lnTo>
                  <a:pt x="388143" y="57150"/>
                </a:lnTo>
                <a:lnTo>
                  <a:pt x="650081" y="19050"/>
                </a:lnTo>
                <a:lnTo>
                  <a:pt x="754856" y="0"/>
                </a:lnTo>
                <a:lnTo>
                  <a:pt x="790575" y="11906"/>
                </a:lnTo>
                <a:lnTo>
                  <a:pt x="833437" y="30956"/>
                </a:lnTo>
                <a:lnTo>
                  <a:pt x="878681" y="61912"/>
                </a:lnTo>
                <a:lnTo>
                  <a:pt x="919162" y="95250"/>
                </a:lnTo>
                <a:lnTo>
                  <a:pt x="940593" y="111919"/>
                </a:lnTo>
                <a:lnTo>
                  <a:pt x="990600" y="150019"/>
                </a:lnTo>
                <a:lnTo>
                  <a:pt x="1026318" y="178594"/>
                </a:lnTo>
                <a:lnTo>
                  <a:pt x="1045368" y="195262"/>
                </a:lnTo>
                <a:lnTo>
                  <a:pt x="1054893" y="211931"/>
                </a:lnTo>
                <a:lnTo>
                  <a:pt x="1059656" y="233362"/>
                </a:lnTo>
                <a:lnTo>
                  <a:pt x="1052512" y="269081"/>
                </a:lnTo>
                <a:lnTo>
                  <a:pt x="1026318" y="304800"/>
                </a:lnTo>
                <a:lnTo>
                  <a:pt x="1000125" y="335756"/>
                </a:lnTo>
                <a:lnTo>
                  <a:pt x="685800" y="245269"/>
                </a:lnTo>
                <a:lnTo>
                  <a:pt x="671512" y="228600"/>
                </a:lnTo>
                <a:lnTo>
                  <a:pt x="652462" y="211931"/>
                </a:lnTo>
                <a:lnTo>
                  <a:pt x="626268" y="202406"/>
                </a:lnTo>
                <a:lnTo>
                  <a:pt x="364331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33EA796-9D2E-724F-B71B-F1FB5EB50FA3}"/>
              </a:ext>
            </a:extLst>
          </p:cNvPr>
          <p:cNvSpPr/>
          <p:nvPr/>
        </p:nvSpPr>
        <p:spPr>
          <a:xfrm rot="16200000">
            <a:off x="2004219" y="3394869"/>
            <a:ext cx="2933700" cy="1995488"/>
          </a:xfrm>
          <a:custGeom>
            <a:avLst/>
            <a:gdLst>
              <a:gd name="connsiteX0" fmla="*/ 1461455 w 2933480"/>
              <a:gd name="connsiteY0" fmla="*/ 1453526 h 1995295"/>
              <a:gd name="connsiteX1" fmla="*/ 1205105 w 2933480"/>
              <a:gd name="connsiteY1" fmla="*/ 1294960 h 1995295"/>
              <a:gd name="connsiteX2" fmla="*/ 1012183 w 2933480"/>
              <a:gd name="connsiteY2" fmla="*/ 1157536 h 1995295"/>
              <a:gd name="connsiteX3" fmla="*/ 872116 w 2933480"/>
              <a:gd name="connsiteY3" fmla="*/ 1046539 h 1995295"/>
              <a:gd name="connsiteX4" fmla="*/ 710907 w 2933480"/>
              <a:gd name="connsiteY4" fmla="*/ 911758 h 1995295"/>
              <a:gd name="connsiteX5" fmla="*/ 544412 w 2933480"/>
              <a:gd name="connsiteY5" fmla="*/ 742620 h 1995295"/>
              <a:gd name="connsiteX6" fmla="*/ 425487 w 2933480"/>
              <a:gd name="connsiteY6" fmla="*/ 615767 h 1995295"/>
              <a:gd name="connsiteX7" fmla="*/ 298634 w 2933480"/>
              <a:gd name="connsiteY7" fmla="*/ 467771 h 1995295"/>
              <a:gd name="connsiteX8" fmla="*/ 216708 w 2933480"/>
              <a:gd name="connsiteY8" fmla="*/ 359418 h 1995295"/>
              <a:gd name="connsiteX9" fmla="*/ 116282 w 2933480"/>
              <a:gd name="connsiteY9" fmla="*/ 224636 h 1995295"/>
              <a:gd name="connsiteX10" fmla="*/ 63427 w 2933480"/>
              <a:gd name="connsiteY10" fmla="*/ 145353 h 1995295"/>
              <a:gd name="connsiteX11" fmla="*/ 10571 w 2933480"/>
              <a:gd name="connsiteY11" fmla="*/ 55499 h 1995295"/>
              <a:gd name="connsiteX12" fmla="*/ 0 w 2933480"/>
              <a:gd name="connsiteY12" fmla="*/ 31714 h 1995295"/>
              <a:gd name="connsiteX13" fmla="*/ 0 w 2933480"/>
              <a:gd name="connsiteY13" fmla="*/ 15857 h 1995295"/>
              <a:gd name="connsiteX14" fmla="*/ 2643 w 2933480"/>
              <a:gd name="connsiteY14" fmla="*/ 5286 h 1995295"/>
              <a:gd name="connsiteX15" fmla="*/ 13214 w 2933480"/>
              <a:gd name="connsiteY15" fmla="*/ 0 h 1995295"/>
              <a:gd name="connsiteX16" fmla="*/ 29071 w 2933480"/>
              <a:gd name="connsiteY16" fmla="*/ 2643 h 1995295"/>
              <a:gd name="connsiteX17" fmla="*/ 55498 w 2933480"/>
              <a:gd name="connsiteY17" fmla="*/ 10571 h 1995295"/>
              <a:gd name="connsiteX18" fmla="*/ 76641 w 2933480"/>
              <a:gd name="connsiteY18" fmla="*/ 26428 h 1995295"/>
              <a:gd name="connsiteX19" fmla="*/ 142710 w 2933480"/>
              <a:gd name="connsiteY19" fmla="*/ 108354 h 1995295"/>
              <a:gd name="connsiteX20" fmla="*/ 216708 w 2933480"/>
              <a:gd name="connsiteY20" fmla="*/ 198208 h 1995295"/>
              <a:gd name="connsiteX21" fmla="*/ 325061 w 2933480"/>
              <a:gd name="connsiteY21" fmla="*/ 317133 h 1995295"/>
              <a:gd name="connsiteX22" fmla="*/ 480985 w 2933480"/>
              <a:gd name="connsiteY22" fmla="*/ 475700 h 1995295"/>
              <a:gd name="connsiteX23" fmla="*/ 631623 w 2933480"/>
              <a:gd name="connsiteY23" fmla="*/ 621052 h 1995295"/>
              <a:gd name="connsiteX24" fmla="*/ 795475 w 2933480"/>
              <a:gd name="connsiteY24" fmla="*/ 761119 h 1995295"/>
              <a:gd name="connsiteX25" fmla="*/ 922329 w 2933480"/>
              <a:gd name="connsiteY25" fmla="*/ 861545 h 1995295"/>
              <a:gd name="connsiteX26" fmla="*/ 1046539 w 2933480"/>
              <a:gd name="connsiteY26" fmla="*/ 946114 h 1995295"/>
              <a:gd name="connsiteX27" fmla="*/ 1239461 w 2933480"/>
              <a:gd name="connsiteY27" fmla="*/ 1067681 h 1995295"/>
              <a:gd name="connsiteX28" fmla="*/ 1453526 w 2933480"/>
              <a:gd name="connsiteY28" fmla="*/ 1191892 h 1995295"/>
              <a:gd name="connsiteX29" fmla="*/ 1654377 w 2933480"/>
              <a:gd name="connsiteY29" fmla="*/ 1292317 h 1995295"/>
              <a:gd name="connsiteX30" fmla="*/ 1752160 w 2933480"/>
              <a:gd name="connsiteY30" fmla="*/ 1337244 h 1995295"/>
              <a:gd name="connsiteX31" fmla="*/ 1966224 w 2933480"/>
              <a:gd name="connsiteY31" fmla="*/ 1429741 h 1995295"/>
              <a:gd name="connsiteX32" fmla="*/ 2182932 w 2933480"/>
              <a:gd name="connsiteY32" fmla="*/ 1511667 h 1995295"/>
              <a:gd name="connsiteX33" fmla="*/ 2370569 w 2933480"/>
              <a:gd name="connsiteY33" fmla="*/ 1569808 h 1995295"/>
              <a:gd name="connsiteX34" fmla="*/ 2515922 w 2933480"/>
              <a:gd name="connsiteY34" fmla="*/ 1609450 h 1995295"/>
              <a:gd name="connsiteX35" fmla="*/ 2648060 w 2933480"/>
              <a:gd name="connsiteY35" fmla="*/ 1641163 h 1995295"/>
              <a:gd name="connsiteX36" fmla="*/ 2761700 w 2933480"/>
              <a:gd name="connsiteY36" fmla="*/ 1667591 h 1995295"/>
              <a:gd name="connsiteX37" fmla="*/ 2819841 w 2933480"/>
              <a:gd name="connsiteY37" fmla="*/ 1675519 h 1995295"/>
              <a:gd name="connsiteX38" fmla="*/ 2933480 w 2933480"/>
              <a:gd name="connsiteY38" fmla="*/ 1649092 h 1995295"/>
              <a:gd name="connsiteX39" fmla="*/ 2811912 w 2933480"/>
              <a:gd name="connsiteY39" fmla="*/ 1995295 h 1995295"/>
              <a:gd name="connsiteX40" fmla="*/ 2761700 w 2933480"/>
              <a:gd name="connsiteY40" fmla="*/ 1979439 h 1995295"/>
              <a:gd name="connsiteX41" fmla="*/ 2513279 w 2933480"/>
              <a:gd name="connsiteY41" fmla="*/ 1889584 h 1995295"/>
              <a:gd name="connsiteX42" fmla="*/ 2293929 w 2933480"/>
              <a:gd name="connsiteY42" fmla="*/ 1820872 h 1995295"/>
              <a:gd name="connsiteX43" fmla="*/ 2085149 w 2933480"/>
              <a:gd name="connsiteY43" fmla="*/ 1746874 h 1995295"/>
              <a:gd name="connsiteX44" fmla="*/ 1916012 w 2933480"/>
              <a:gd name="connsiteY44" fmla="*/ 1678162 h 1995295"/>
              <a:gd name="connsiteX45" fmla="*/ 1738946 w 2933480"/>
              <a:gd name="connsiteY45" fmla="*/ 1596236 h 1995295"/>
              <a:gd name="connsiteX46" fmla="*/ 1461455 w 2933480"/>
              <a:gd name="connsiteY46" fmla="*/ 1453526 h 1995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33480" h="1995295">
                <a:moveTo>
                  <a:pt x="1461455" y="1453526"/>
                </a:moveTo>
                <a:lnTo>
                  <a:pt x="1205105" y="1294960"/>
                </a:lnTo>
                <a:lnTo>
                  <a:pt x="1012183" y="1157536"/>
                </a:lnTo>
                <a:lnTo>
                  <a:pt x="872116" y="1046539"/>
                </a:lnTo>
                <a:lnTo>
                  <a:pt x="710907" y="911758"/>
                </a:lnTo>
                <a:lnTo>
                  <a:pt x="544412" y="742620"/>
                </a:lnTo>
                <a:lnTo>
                  <a:pt x="425487" y="615767"/>
                </a:lnTo>
                <a:lnTo>
                  <a:pt x="298634" y="467771"/>
                </a:lnTo>
                <a:lnTo>
                  <a:pt x="216708" y="359418"/>
                </a:lnTo>
                <a:lnTo>
                  <a:pt x="116282" y="224636"/>
                </a:lnTo>
                <a:lnTo>
                  <a:pt x="63427" y="145353"/>
                </a:lnTo>
                <a:lnTo>
                  <a:pt x="10571" y="55499"/>
                </a:lnTo>
                <a:lnTo>
                  <a:pt x="0" y="31714"/>
                </a:lnTo>
                <a:lnTo>
                  <a:pt x="0" y="15857"/>
                </a:lnTo>
                <a:lnTo>
                  <a:pt x="2643" y="5286"/>
                </a:lnTo>
                <a:lnTo>
                  <a:pt x="13214" y="0"/>
                </a:lnTo>
                <a:lnTo>
                  <a:pt x="29071" y="2643"/>
                </a:lnTo>
                <a:lnTo>
                  <a:pt x="55498" y="10571"/>
                </a:lnTo>
                <a:lnTo>
                  <a:pt x="76641" y="26428"/>
                </a:lnTo>
                <a:lnTo>
                  <a:pt x="142710" y="108354"/>
                </a:lnTo>
                <a:lnTo>
                  <a:pt x="216708" y="198208"/>
                </a:lnTo>
                <a:lnTo>
                  <a:pt x="325061" y="317133"/>
                </a:lnTo>
                <a:lnTo>
                  <a:pt x="480985" y="475700"/>
                </a:lnTo>
                <a:lnTo>
                  <a:pt x="631623" y="621052"/>
                </a:lnTo>
                <a:lnTo>
                  <a:pt x="795475" y="761119"/>
                </a:lnTo>
                <a:lnTo>
                  <a:pt x="922329" y="861545"/>
                </a:lnTo>
                <a:lnTo>
                  <a:pt x="1046539" y="946114"/>
                </a:lnTo>
                <a:lnTo>
                  <a:pt x="1239461" y="1067681"/>
                </a:lnTo>
                <a:lnTo>
                  <a:pt x="1453526" y="1191892"/>
                </a:lnTo>
                <a:lnTo>
                  <a:pt x="1654377" y="1292317"/>
                </a:lnTo>
                <a:lnTo>
                  <a:pt x="1752160" y="1337244"/>
                </a:lnTo>
                <a:lnTo>
                  <a:pt x="1966224" y="1429741"/>
                </a:lnTo>
                <a:lnTo>
                  <a:pt x="2182932" y="1511667"/>
                </a:lnTo>
                <a:lnTo>
                  <a:pt x="2370569" y="1569808"/>
                </a:lnTo>
                <a:lnTo>
                  <a:pt x="2515922" y="1609450"/>
                </a:lnTo>
                <a:lnTo>
                  <a:pt x="2648060" y="1641163"/>
                </a:lnTo>
                <a:lnTo>
                  <a:pt x="2761700" y="1667591"/>
                </a:lnTo>
                <a:lnTo>
                  <a:pt x="2819841" y="1675519"/>
                </a:lnTo>
                <a:lnTo>
                  <a:pt x="2933480" y="1649092"/>
                </a:lnTo>
                <a:lnTo>
                  <a:pt x="2811912" y="1995295"/>
                </a:lnTo>
                <a:lnTo>
                  <a:pt x="2761700" y="1979439"/>
                </a:lnTo>
                <a:lnTo>
                  <a:pt x="2513279" y="1889584"/>
                </a:lnTo>
                <a:lnTo>
                  <a:pt x="2293929" y="1820872"/>
                </a:lnTo>
                <a:lnTo>
                  <a:pt x="2085149" y="1746874"/>
                </a:lnTo>
                <a:lnTo>
                  <a:pt x="1916012" y="1678162"/>
                </a:lnTo>
                <a:lnTo>
                  <a:pt x="1738946" y="1596236"/>
                </a:lnTo>
                <a:lnTo>
                  <a:pt x="1461455" y="14535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A0DAF58-9A20-544D-BA36-2CCE900FCD56}"/>
              </a:ext>
            </a:extLst>
          </p:cNvPr>
          <p:cNvSpPr/>
          <p:nvPr/>
        </p:nvSpPr>
        <p:spPr>
          <a:xfrm>
            <a:off x="3117850" y="3649663"/>
            <a:ext cx="725488" cy="625475"/>
          </a:xfrm>
          <a:custGeom>
            <a:avLst/>
            <a:gdLst>
              <a:gd name="connsiteX0" fmla="*/ 352425 w 726282"/>
              <a:gd name="connsiteY0" fmla="*/ 335757 h 623888"/>
              <a:gd name="connsiteX1" fmla="*/ 283369 w 726282"/>
              <a:gd name="connsiteY1" fmla="*/ 257175 h 623888"/>
              <a:gd name="connsiteX2" fmla="*/ 250032 w 726282"/>
              <a:gd name="connsiteY2" fmla="*/ 221457 h 623888"/>
              <a:gd name="connsiteX3" fmla="*/ 183357 w 726282"/>
              <a:gd name="connsiteY3" fmla="*/ 166688 h 623888"/>
              <a:gd name="connsiteX4" fmla="*/ 128588 w 726282"/>
              <a:gd name="connsiteY4" fmla="*/ 121444 h 623888"/>
              <a:gd name="connsiteX5" fmla="*/ 52388 w 726282"/>
              <a:gd name="connsiteY5" fmla="*/ 71438 h 623888"/>
              <a:gd name="connsiteX6" fmla="*/ 11907 w 726282"/>
              <a:gd name="connsiteY6" fmla="*/ 45244 h 623888"/>
              <a:gd name="connsiteX7" fmla="*/ 0 w 726282"/>
              <a:gd name="connsiteY7" fmla="*/ 33338 h 623888"/>
              <a:gd name="connsiteX8" fmla="*/ 0 w 726282"/>
              <a:gd name="connsiteY8" fmla="*/ 16669 h 623888"/>
              <a:gd name="connsiteX9" fmla="*/ 9525 w 726282"/>
              <a:gd name="connsiteY9" fmla="*/ 2382 h 623888"/>
              <a:gd name="connsiteX10" fmla="*/ 47625 w 726282"/>
              <a:gd name="connsiteY10" fmla="*/ 0 h 623888"/>
              <a:gd name="connsiteX11" fmla="*/ 107157 w 726282"/>
              <a:gd name="connsiteY11" fmla="*/ 7144 h 623888"/>
              <a:gd name="connsiteX12" fmla="*/ 183357 w 726282"/>
              <a:gd name="connsiteY12" fmla="*/ 23813 h 623888"/>
              <a:gd name="connsiteX13" fmla="*/ 283369 w 726282"/>
              <a:gd name="connsiteY13" fmla="*/ 45244 h 623888"/>
              <a:gd name="connsiteX14" fmla="*/ 357188 w 726282"/>
              <a:gd name="connsiteY14" fmla="*/ 66675 h 623888"/>
              <a:gd name="connsiteX15" fmla="*/ 419100 w 726282"/>
              <a:gd name="connsiteY15" fmla="*/ 95250 h 623888"/>
              <a:gd name="connsiteX16" fmla="*/ 476250 w 726282"/>
              <a:gd name="connsiteY16" fmla="*/ 123825 h 623888"/>
              <a:gd name="connsiteX17" fmla="*/ 519113 w 726282"/>
              <a:gd name="connsiteY17" fmla="*/ 147638 h 623888"/>
              <a:gd name="connsiteX18" fmla="*/ 552450 w 726282"/>
              <a:gd name="connsiteY18" fmla="*/ 173832 h 623888"/>
              <a:gd name="connsiteX19" fmla="*/ 573882 w 726282"/>
              <a:gd name="connsiteY19" fmla="*/ 200025 h 623888"/>
              <a:gd name="connsiteX20" fmla="*/ 602457 w 726282"/>
              <a:gd name="connsiteY20" fmla="*/ 233363 h 623888"/>
              <a:gd name="connsiteX21" fmla="*/ 642938 w 726282"/>
              <a:gd name="connsiteY21" fmla="*/ 309563 h 623888"/>
              <a:gd name="connsiteX22" fmla="*/ 676275 w 726282"/>
              <a:gd name="connsiteY22" fmla="*/ 390525 h 623888"/>
              <a:gd name="connsiteX23" fmla="*/ 726282 w 726282"/>
              <a:gd name="connsiteY23" fmla="*/ 545307 h 623888"/>
              <a:gd name="connsiteX24" fmla="*/ 669132 w 726282"/>
              <a:gd name="connsiteY24" fmla="*/ 595313 h 623888"/>
              <a:gd name="connsiteX25" fmla="*/ 619125 w 726282"/>
              <a:gd name="connsiteY25" fmla="*/ 614363 h 623888"/>
              <a:gd name="connsiteX26" fmla="*/ 585788 w 726282"/>
              <a:gd name="connsiteY26" fmla="*/ 621507 h 623888"/>
              <a:gd name="connsiteX27" fmla="*/ 550069 w 726282"/>
              <a:gd name="connsiteY27" fmla="*/ 623888 h 623888"/>
              <a:gd name="connsiteX28" fmla="*/ 528638 w 726282"/>
              <a:gd name="connsiteY28" fmla="*/ 609600 h 623888"/>
              <a:gd name="connsiteX29" fmla="*/ 504825 w 726282"/>
              <a:gd name="connsiteY29" fmla="*/ 583407 h 623888"/>
              <a:gd name="connsiteX30" fmla="*/ 473869 w 726282"/>
              <a:gd name="connsiteY30" fmla="*/ 540544 h 623888"/>
              <a:gd name="connsiteX31" fmla="*/ 450057 w 726282"/>
              <a:gd name="connsiteY31" fmla="*/ 488157 h 623888"/>
              <a:gd name="connsiteX32" fmla="*/ 426244 w 726282"/>
              <a:gd name="connsiteY32" fmla="*/ 440532 h 623888"/>
              <a:gd name="connsiteX33" fmla="*/ 352425 w 726282"/>
              <a:gd name="connsiteY33" fmla="*/ 335757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6282" h="623888">
                <a:moveTo>
                  <a:pt x="352425" y="335757"/>
                </a:moveTo>
                <a:lnTo>
                  <a:pt x="283369" y="257175"/>
                </a:lnTo>
                <a:lnTo>
                  <a:pt x="250032" y="221457"/>
                </a:lnTo>
                <a:lnTo>
                  <a:pt x="183357" y="166688"/>
                </a:lnTo>
                <a:lnTo>
                  <a:pt x="128588" y="121444"/>
                </a:lnTo>
                <a:lnTo>
                  <a:pt x="52388" y="71438"/>
                </a:lnTo>
                <a:lnTo>
                  <a:pt x="11907" y="45244"/>
                </a:lnTo>
                <a:lnTo>
                  <a:pt x="0" y="33338"/>
                </a:lnTo>
                <a:lnTo>
                  <a:pt x="0" y="16669"/>
                </a:lnTo>
                <a:lnTo>
                  <a:pt x="9525" y="2382"/>
                </a:lnTo>
                <a:lnTo>
                  <a:pt x="47625" y="0"/>
                </a:lnTo>
                <a:lnTo>
                  <a:pt x="107157" y="7144"/>
                </a:lnTo>
                <a:lnTo>
                  <a:pt x="183357" y="23813"/>
                </a:lnTo>
                <a:lnTo>
                  <a:pt x="283369" y="45244"/>
                </a:lnTo>
                <a:lnTo>
                  <a:pt x="357188" y="66675"/>
                </a:lnTo>
                <a:lnTo>
                  <a:pt x="419100" y="95250"/>
                </a:lnTo>
                <a:lnTo>
                  <a:pt x="476250" y="123825"/>
                </a:lnTo>
                <a:lnTo>
                  <a:pt x="519113" y="147638"/>
                </a:lnTo>
                <a:lnTo>
                  <a:pt x="552450" y="173832"/>
                </a:lnTo>
                <a:lnTo>
                  <a:pt x="573882" y="200025"/>
                </a:lnTo>
                <a:lnTo>
                  <a:pt x="602457" y="233363"/>
                </a:lnTo>
                <a:lnTo>
                  <a:pt x="642938" y="309563"/>
                </a:lnTo>
                <a:lnTo>
                  <a:pt x="676275" y="390525"/>
                </a:lnTo>
                <a:lnTo>
                  <a:pt x="726282" y="545307"/>
                </a:lnTo>
                <a:lnTo>
                  <a:pt x="669132" y="595313"/>
                </a:lnTo>
                <a:lnTo>
                  <a:pt x="619125" y="614363"/>
                </a:lnTo>
                <a:lnTo>
                  <a:pt x="585788" y="621507"/>
                </a:lnTo>
                <a:lnTo>
                  <a:pt x="550069" y="623888"/>
                </a:lnTo>
                <a:lnTo>
                  <a:pt x="528638" y="609600"/>
                </a:lnTo>
                <a:lnTo>
                  <a:pt x="504825" y="583407"/>
                </a:lnTo>
                <a:lnTo>
                  <a:pt x="473869" y="540544"/>
                </a:lnTo>
                <a:lnTo>
                  <a:pt x="450057" y="488157"/>
                </a:lnTo>
                <a:lnTo>
                  <a:pt x="426244" y="440532"/>
                </a:lnTo>
                <a:lnTo>
                  <a:pt x="352425" y="3357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4A3D82A-F088-9648-B90A-953F8381F98F}"/>
              </a:ext>
            </a:extLst>
          </p:cNvPr>
          <p:cNvSpPr/>
          <p:nvPr/>
        </p:nvSpPr>
        <p:spPr>
          <a:xfrm>
            <a:off x="4486275" y="2133600"/>
            <a:ext cx="2022475" cy="608013"/>
          </a:xfrm>
          <a:custGeom>
            <a:avLst/>
            <a:gdLst>
              <a:gd name="connsiteX0" fmla="*/ 1445419 w 2021681"/>
              <a:gd name="connsiteY0" fmla="*/ 290513 h 607219"/>
              <a:gd name="connsiteX1" fmla="*/ 1173956 w 2021681"/>
              <a:gd name="connsiteY1" fmla="*/ 364331 h 607219"/>
              <a:gd name="connsiteX2" fmla="*/ 954881 w 2021681"/>
              <a:gd name="connsiteY2" fmla="*/ 428625 h 607219"/>
              <a:gd name="connsiteX3" fmla="*/ 762000 w 2021681"/>
              <a:gd name="connsiteY3" fmla="*/ 481013 h 607219"/>
              <a:gd name="connsiteX4" fmla="*/ 569119 w 2021681"/>
              <a:gd name="connsiteY4" fmla="*/ 545306 h 607219"/>
              <a:gd name="connsiteX5" fmla="*/ 457200 w 2021681"/>
              <a:gd name="connsiteY5" fmla="*/ 588169 h 607219"/>
              <a:gd name="connsiteX6" fmla="*/ 416719 w 2021681"/>
              <a:gd name="connsiteY6" fmla="*/ 602456 h 607219"/>
              <a:gd name="connsiteX7" fmla="*/ 390525 w 2021681"/>
              <a:gd name="connsiteY7" fmla="*/ 607219 h 607219"/>
              <a:gd name="connsiteX8" fmla="*/ 340519 w 2021681"/>
              <a:gd name="connsiteY8" fmla="*/ 604838 h 607219"/>
              <a:gd name="connsiteX9" fmla="*/ 307181 w 2021681"/>
              <a:gd name="connsiteY9" fmla="*/ 595313 h 607219"/>
              <a:gd name="connsiteX10" fmla="*/ 266700 w 2021681"/>
              <a:gd name="connsiteY10" fmla="*/ 581025 h 607219"/>
              <a:gd name="connsiteX11" fmla="*/ 230981 w 2021681"/>
              <a:gd name="connsiteY11" fmla="*/ 561975 h 607219"/>
              <a:gd name="connsiteX12" fmla="*/ 178594 w 2021681"/>
              <a:gd name="connsiteY12" fmla="*/ 526256 h 607219"/>
              <a:gd name="connsiteX13" fmla="*/ 130969 w 2021681"/>
              <a:gd name="connsiteY13" fmla="*/ 485775 h 607219"/>
              <a:gd name="connsiteX14" fmla="*/ 66675 w 2021681"/>
              <a:gd name="connsiteY14" fmla="*/ 411956 h 607219"/>
              <a:gd name="connsiteX15" fmla="*/ 30956 w 2021681"/>
              <a:gd name="connsiteY15" fmla="*/ 369094 h 607219"/>
              <a:gd name="connsiteX16" fmla="*/ 9525 w 2021681"/>
              <a:gd name="connsiteY16" fmla="*/ 338138 h 607219"/>
              <a:gd name="connsiteX17" fmla="*/ 2381 w 2021681"/>
              <a:gd name="connsiteY17" fmla="*/ 309563 h 607219"/>
              <a:gd name="connsiteX18" fmla="*/ 0 w 2021681"/>
              <a:gd name="connsiteY18" fmla="*/ 295275 h 607219"/>
              <a:gd name="connsiteX19" fmla="*/ 4763 w 2021681"/>
              <a:gd name="connsiteY19" fmla="*/ 280988 h 607219"/>
              <a:gd name="connsiteX20" fmla="*/ 16669 w 2021681"/>
              <a:gd name="connsiteY20" fmla="*/ 273844 h 607219"/>
              <a:gd name="connsiteX21" fmla="*/ 33338 w 2021681"/>
              <a:gd name="connsiteY21" fmla="*/ 273844 h 607219"/>
              <a:gd name="connsiteX22" fmla="*/ 61913 w 2021681"/>
              <a:gd name="connsiteY22" fmla="*/ 283369 h 607219"/>
              <a:gd name="connsiteX23" fmla="*/ 111919 w 2021681"/>
              <a:gd name="connsiteY23" fmla="*/ 307181 h 607219"/>
              <a:gd name="connsiteX24" fmla="*/ 161925 w 2021681"/>
              <a:gd name="connsiteY24" fmla="*/ 328613 h 607219"/>
              <a:gd name="connsiteX25" fmla="*/ 226219 w 2021681"/>
              <a:gd name="connsiteY25" fmla="*/ 352425 h 607219"/>
              <a:gd name="connsiteX26" fmla="*/ 283369 w 2021681"/>
              <a:gd name="connsiteY26" fmla="*/ 369094 h 607219"/>
              <a:gd name="connsiteX27" fmla="*/ 338138 w 2021681"/>
              <a:gd name="connsiteY27" fmla="*/ 378619 h 607219"/>
              <a:gd name="connsiteX28" fmla="*/ 388144 w 2021681"/>
              <a:gd name="connsiteY28" fmla="*/ 376238 h 607219"/>
              <a:gd name="connsiteX29" fmla="*/ 626269 w 2021681"/>
              <a:gd name="connsiteY29" fmla="*/ 326231 h 607219"/>
              <a:gd name="connsiteX30" fmla="*/ 926306 w 2021681"/>
              <a:gd name="connsiteY30" fmla="*/ 247650 h 607219"/>
              <a:gd name="connsiteX31" fmla="*/ 1188244 w 2021681"/>
              <a:gd name="connsiteY31" fmla="*/ 178594 h 607219"/>
              <a:gd name="connsiteX32" fmla="*/ 1328738 w 2021681"/>
              <a:gd name="connsiteY32" fmla="*/ 145256 h 607219"/>
              <a:gd name="connsiteX33" fmla="*/ 1390650 w 2021681"/>
              <a:gd name="connsiteY33" fmla="*/ 128588 h 607219"/>
              <a:gd name="connsiteX34" fmla="*/ 1488281 w 2021681"/>
              <a:gd name="connsiteY34" fmla="*/ 95250 h 607219"/>
              <a:gd name="connsiteX35" fmla="*/ 1593056 w 2021681"/>
              <a:gd name="connsiteY35" fmla="*/ 54769 h 607219"/>
              <a:gd name="connsiteX36" fmla="*/ 1735931 w 2021681"/>
              <a:gd name="connsiteY36" fmla="*/ 0 h 607219"/>
              <a:gd name="connsiteX37" fmla="*/ 1804988 w 2021681"/>
              <a:gd name="connsiteY37" fmla="*/ 4763 h 607219"/>
              <a:gd name="connsiteX38" fmla="*/ 1864519 w 2021681"/>
              <a:gd name="connsiteY38" fmla="*/ 14288 h 607219"/>
              <a:gd name="connsiteX39" fmla="*/ 1895475 w 2021681"/>
              <a:gd name="connsiteY39" fmla="*/ 23813 h 607219"/>
              <a:gd name="connsiteX40" fmla="*/ 1938338 w 2021681"/>
              <a:gd name="connsiteY40" fmla="*/ 40481 h 607219"/>
              <a:gd name="connsiteX41" fmla="*/ 1971675 w 2021681"/>
              <a:gd name="connsiteY41" fmla="*/ 59531 h 607219"/>
              <a:gd name="connsiteX42" fmla="*/ 1993106 w 2021681"/>
              <a:gd name="connsiteY42" fmla="*/ 78581 h 607219"/>
              <a:gd name="connsiteX43" fmla="*/ 2007394 w 2021681"/>
              <a:gd name="connsiteY43" fmla="*/ 95250 h 607219"/>
              <a:gd name="connsiteX44" fmla="*/ 2016919 w 2021681"/>
              <a:gd name="connsiteY44" fmla="*/ 116681 h 607219"/>
              <a:gd name="connsiteX45" fmla="*/ 2021681 w 2021681"/>
              <a:gd name="connsiteY45" fmla="*/ 138113 h 607219"/>
              <a:gd name="connsiteX46" fmla="*/ 2016919 w 2021681"/>
              <a:gd name="connsiteY46" fmla="*/ 157163 h 607219"/>
              <a:gd name="connsiteX47" fmla="*/ 1990725 w 2021681"/>
              <a:gd name="connsiteY47" fmla="*/ 180975 h 607219"/>
              <a:gd name="connsiteX48" fmla="*/ 1952625 w 2021681"/>
              <a:gd name="connsiteY48" fmla="*/ 197644 h 607219"/>
              <a:gd name="connsiteX49" fmla="*/ 1900238 w 2021681"/>
              <a:gd name="connsiteY49" fmla="*/ 207169 h 607219"/>
              <a:gd name="connsiteX50" fmla="*/ 1776413 w 2021681"/>
              <a:gd name="connsiteY50" fmla="*/ 226219 h 607219"/>
              <a:gd name="connsiteX51" fmla="*/ 1619250 w 2021681"/>
              <a:gd name="connsiteY51" fmla="*/ 254794 h 607219"/>
              <a:gd name="connsiteX52" fmla="*/ 1445419 w 2021681"/>
              <a:gd name="connsiteY52" fmla="*/ 29051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21681" h="607219">
                <a:moveTo>
                  <a:pt x="1445419" y="290513"/>
                </a:moveTo>
                <a:lnTo>
                  <a:pt x="1173956" y="364331"/>
                </a:lnTo>
                <a:lnTo>
                  <a:pt x="954881" y="428625"/>
                </a:lnTo>
                <a:lnTo>
                  <a:pt x="762000" y="481013"/>
                </a:lnTo>
                <a:lnTo>
                  <a:pt x="569119" y="545306"/>
                </a:lnTo>
                <a:lnTo>
                  <a:pt x="457200" y="588169"/>
                </a:lnTo>
                <a:lnTo>
                  <a:pt x="416719" y="602456"/>
                </a:lnTo>
                <a:lnTo>
                  <a:pt x="390525" y="607219"/>
                </a:lnTo>
                <a:lnTo>
                  <a:pt x="340519" y="604838"/>
                </a:lnTo>
                <a:lnTo>
                  <a:pt x="307181" y="595313"/>
                </a:lnTo>
                <a:lnTo>
                  <a:pt x="266700" y="581025"/>
                </a:lnTo>
                <a:lnTo>
                  <a:pt x="230981" y="561975"/>
                </a:lnTo>
                <a:lnTo>
                  <a:pt x="178594" y="526256"/>
                </a:lnTo>
                <a:lnTo>
                  <a:pt x="130969" y="485775"/>
                </a:lnTo>
                <a:lnTo>
                  <a:pt x="66675" y="411956"/>
                </a:lnTo>
                <a:lnTo>
                  <a:pt x="30956" y="369094"/>
                </a:lnTo>
                <a:lnTo>
                  <a:pt x="9525" y="338138"/>
                </a:lnTo>
                <a:lnTo>
                  <a:pt x="2381" y="309563"/>
                </a:lnTo>
                <a:lnTo>
                  <a:pt x="0" y="295275"/>
                </a:lnTo>
                <a:lnTo>
                  <a:pt x="4763" y="280988"/>
                </a:lnTo>
                <a:lnTo>
                  <a:pt x="16669" y="273844"/>
                </a:lnTo>
                <a:lnTo>
                  <a:pt x="33338" y="273844"/>
                </a:lnTo>
                <a:lnTo>
                  <a:pt x="61913" y="283369"/>
                </a:lnTo>
                <a:lnTo>
                  <a:pt x="111919" y="307181"/>
                </a:lnTo>
                <a:lnTo>
                  <a:pt x="161925" y="328613"/>
                </a:lnTo>
                <a:lnTo>
                  <a:pt x="226219" y="352425"/>
                </a:lnTo>
                <a:lnTo>
                  <a:pt x="283369" y="369094"/>
                </a:lnTo>
                <a:lnTo>
                  <a:pt x="338138" y="378619"/>
                </a:lnTo>
                <a:lnTo>
                  <a:pt x="388144" y="376238"/>
                </a:lnTo>
                <a:lnTo>
                  <a:pt x="626269" y="326231"/>
                </a:lnTo>
                <a:lnTo>
                  <a:pt x="926306" y="247650"/>
                </a:lnTo>
                <a:lnTo>
                  <a:pt x="1188244" y="178594"/>
                </a:lnTo>
                <a:lnTo>
                  <a:pt x="1328738" y="145256"/>
                </a:lnTo>
                <a:lnTo>
                  <a:pt x="1390650" y="128588"/>
                </a:lnTo>
                <a:lnTo>
                  <a:pt x="1488281" y="95250"/>
                </a:lnTo>
                <a:lnTo>
                  <a:pt x="1593056" y="54769"/>
                </a:lnTo>
                <a:lnTo>
                  <a:pt x="1735931" y="0"/>
                </a:lnTo>
                <a:lnTo>
                  <a:pt x="1804988" y="4763"/>
                </a:lnTo>
                <a:lnTo>
                  <a:pt x="1864519" y="14288"/>
                </a:lnTo>
                <a:lnTo>
                  <a:pt x="1895475" y="23813"/>
                </a:lnTo>
                <a:lnTo>
                  <a:pt x="1938338" y="40481"/>
                </a:lnTo>
                <a:lnTo>
                  <a:pt x="1971675" y="59531"/>
                </a:lnTo>
                <a:lnTo>
                  <a:pt x="1993106" y="78581"/>
                </a:lnTo>
                <a:lnTo>
                  <a:pt x="2007394" y="95250"/>
                </a:lnTo>
                <a:lnTo>
                  <a:pt x="2016919" y="116681"/>
                </a:lnTo>
                <a:lnTo>
                  <a:pt x="2021681" y="138113"/>
                </a:lnTo>
                <a:lnTo>
                  <a:pt x="2016919" y="157163"/>
                </a:lnTo>
                <a:lnTo>
                  <a:pt x="1990725" y="180975"/>
                </a:lnTo>
                <a:lnTo>
                  <a:pt x="1952625" y="197644"/>
                </a:lnTo>
                <a:lnTo>
                  <a:pt x="1900238" y="207169"/>
                </a:lnTo>
                <a:lnTo>
                  <a:pt x="1776413" y="226219"/>
                </a:lnTo>
                <a:lnTo>
                  <a:pt x="1619250" y="254794"/>
                </a:lnTo>
                <a:lnTo>
                  <a:pt x="14454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4FF2A3-6EF4-F04D-993D-EAB126E15937}"/>
              </a:ext>
            </a:extLst>
          </p:cNvPr>
          <p:cNvSpPr/>
          <p:nvPr/>
        </p:nvSpPr>
        <p:spPr>
          <a:xfrm>
            <a:off x="4575175" y="2714625"/>
            <a:ext cx="2058988" cy="693738"/>
          </a:xfrm>
          <a:custGeom>
            <a:avLst/>
            <a:gdLst>
              <a:gd name="connsiteX0" fmla="*/ 1485900 w 2059782"/>
              <a:gd name="connsiteY0" fmla="*/ 323850 h 692944"/>
              <a:gd name="connsiteX1" fmla="*/ 1197769 w 2059782"/>
              <a:gd name="connsiteY1" fmla="*/ 407194 h 692944"/>
              <a:gd name="connsiteX2" fmla="*/ 1019175 w 2059782"/>
              <a:gd name="connsiteY2" fmla="*/ 445294 h 692944"/>
              <a:gd name="connsiteX3" fmla="*/ 862013 w 2059782"/>
              <a:gd name="connsiteY3" fmla="*/ 502444 h 692944"/>
              <a:gd name="connsiteX4" fmla="*/ 650082 w 2059782"/>
              <a:gd name="connsiteY4" fmla="*/ 585788 h 692944"/>
              <a:gd name="connsiteX5" fmla="*/ 478632 w 2059782"/>
              <a:gd name="connsiteY5" fmla="*/ 652463 h 692944"/>
              <a:gd name="connsiteX6" fmla="*/ 419100 w 2059782"/>
              <a:gd name="connsiteY6" fmla="*/ 678656 h 692944"/>
              <a:gd name="connsiteX7" fmla="*/ 385763 w 2059782"/>
              <a:gd name="connsiteY7" fmla="*/ 690563 h 692944"/>
              <a:gd name="connsiteX8" fmla="*/ 361950 w 2059782"/>
              <a:gd name="connsiteY8" fmla="*/ 692944 h 692944"/>
              <a:gd name="connsiteX9" fmla="*/ 338138 w 2059782"/>
              <a:gd name="connsiteY9" fmla="*/ 692944 h 692944"/>
              <a:gd name="connsiteX10" fmla="*/ 309563 w 2059782"/>
              <a:gd name="connsiteY10" fmla="*/ 688181 h 692944"/>
              <a:gd name="connsiteX11" fmla="*/ 288132 w 2059782"/>
              <a:gd name="connsiteY11" fmla="*/ 681038 h 692944"/>
              <a:gd name="connsiteX12" fmla="*/ 254794 w 2059782"/>
              <a:gd name="connsiteY12" fmla="*/ 669131 h 692944"/>
              <a:gd name="connsiteX13" fmla="*/ 204788 w 2059782"/>
              <a:gd name="connsiteY13" fmla="*/ 640556 h 692944"/>
              <a:gd name="connsiteX14" fmla="*/ 135732 w 2059782"/>
              <a:gd name="connsiteY14" fmla="*/ 588169 h 692944"/>
              <a:gd name="connsiteX15" fmla="*/ 76200 w 2059782"/>
              <a:gd name="connsiteY15" fmla="*/ 528638 h 692944"/>
              <a:gd name="connsiteX16" fmla="*/ 35719 w 2059782"/>
              <a:gd name="connsiteY16" fmla="*/ 485775 h 692944"/>
              <a:gd name="connsiteX17" fmla="*/ 14288 w 2059782"/>
              <a:gd name="connsiteY17" fmla="*/ 454819 h 692944"/>
              <a:gd name="connsiteX18" fmla="*/ 0 w 2059782"/>
              <a:gd name="connsiteY18" fmla="*/ 423863 h 692944"/>
              <a:gd name="connsiteX19" fmla="*/ 0 w 2059782"/>
              <a:gd name="connsiteY19" fmla="*/ 407194 h 692944"/>
              <a:gd name="connsiteX20" fmla="*/ 7144 w 2059782"/>
              <a:gd name="connsiteY20" fmla="*/ 392906 h 692944"/>
              <a:gd name="connsiteX21" fmla="*/ 26194 w 2059782"/>
              <a:gd name="connsiteY21" fmla="*/ 390525 h 692944"/>
              <a:gd name="connsiteX22" fmla="*/ 52388 w 2059782"/>
              <a:gd name="connsiteY22" fmla="*/ 400050 h 692944"/>
              <a:gd name="connsiteX23" fmla="*/ 126207 w 2059782"/>
              <a:gd name="connsiteY23" fmla="*/ 428625 h 692944"/>
              <a:gd name="connsiteX24" fmla="*/ 190500 w 2059782"/>
              <a:gd name="connsiteY24" fmla="*/ 450056 h 692944"/>
              <a:gd name="connsiteX25" fmla="*/ 252413 w 2059782"/>
              <a:gd name="connsiteY25" fmla="*/ 464344 h 692944"/>
              <a:gd name="connsiteX26" fmla="*/ 290513 w 2059782"/>
              <a:gd name="connsiteY26" fmla="*/ 471488 h 692944"/>
              <a:gd name="connsiteX27" fmla="*/ 335757 w 2059782"/>
              <a:gd name="connsiteY27" fmla="*/ 473869 h 692944"/>
              <a:gd name="connsiteX28" fmla="*/ 390525 w 2059782"/>
              <a:gd name="connsiteY28" fmla="*/ 466725 h 692944"/>
              <a:gd name="connsiteX29" fmla="*/ 592932 w 2059782"/>
              <a:gd name="connsiteY29" fmla="*/ 414338 h 692944"/>
              <a:gd name="connsiteX30" fmla="*/ 800100 w 2059782"/>
              <a:gd name="connsiteY30" fmla="*/ 350044 h 692944"/>
              <a:gd name="connsiteX31" fmla="*/ 978694 w 2059782"/>
              <a:gd name="connsiteY31" fmla="*/ 288131 h 692944"/>
              <a:gd name="connsiteX32" fmla="*/ 1176338 w 2059782"/>
              <a:gd name="connsiteY32" fmla="*/ 226219 h 692944"/>
              <a:gd name="connsiteX33" fmla="*/ 1350169 w 2059782"/>
              <a:gd name="connsiteY33" fmla="*/ 166688 h 692944"/>
              <a:gd name="connsiteX34" fmla="*/ 1528763 w 2059782"/>
              <a:gd name="connsiteY34" fmla="*/ 90488 h 692944"/>
              <a:gd name="connsiteX35" fmla="*/ 1557338 w 2059782"/>
              <a:gd name="connsiteY35" fmla="*/ 64294 h 692944"/>
              <a:gd name="connsiteX36" fmla="*/ 1590675 w 2059782"/>
              <a:gd name="connsiteY36" fmla="*/ 38100 h 692944"/>
              <a:gd name="connsiteX37" fmla="*/ 1624013 w 2059782"/>
              <a:gd name="connsiteY37" fmla="*/ 16669 h 692944"/>
              <a:gd name="connsiteX38" fmla="*/ 1662113 w 2059782"/>
              <a:gd name="connsiteY38" fmla="*/ 0 h 692944"/>
              <a:gd name="connsiteX39" fmla="*/ 1678782 w 2059782"/>
              <a:gd name="connsiteY39" fmla="*/ 0 h 692944"/>
              <a:gd name="connsiteX40" fmla="*/ 1743075 w 2059782"/>
              <a:gd name="connsiteY40" fmla="*/ 7144 h 692944"/>
              <a:gd name="connsiteX41" fmla="*/ 1847850 w 2059782"/>
              <a:gd name="connsiteY41" fmla="*/ 28575 h 692944"/>
              <a:gd name="connsiteX42" fmla="*/ 1921669 w 2059782"/>
              <a:gd name="connsiteY42" fmla="*/ 47625 h 692944"/>
              <a:gd name="connsiteX43" fmla="*/ 1962150 w 2059782"/>
              <a:gd name="connsiteY43" fmla="*/ 57150 h 692944"/>
              <a:gd name="connsiteX44" fmla="*/ 1985963 w 2059782"/>
              <a:gd name="connsiteY44" fmla="*/ 69056 h 692944"/>
              <a:gd name="connsiteX45" fmla="*/ 2016919 w 2059782"/>
              <a:gd name="connsiteY45" fmla="*/ 90488 h 692944"/>
              <a:gd name="connsiteX46" fmla="*/ 2040732 w 2059782"/>
              <a:gd name="connsiteY46" fmla="*/ 109538 h 692944"/>
              <a:gd name="connsiteX47" fmla="*/ 2055019 w 2059782"/>
              <a:gd name="connsiteY47" fmla="*/ 130969 h 692944"/>
              <a:gd name="connsiteX48" fmla="*/ 2059782 w 2059782"/>
              <a:gd name="connsiteY48" fmla="*/ 152400 h 692944"/>
              <a:gd name="connsiteX49" fmla="*/ 2055019 w 2059782"/>
              <a:gd name="connsiteY49" fmla="*/ 173831 h 692944"/>
              <a:gd name="connsiteX50" fmla="*/ 2043113 w 2059782"/>
              <a:gd name="connsiteY50" fmla="*/ 192881 h 692944"/>
              <a:gd name="connsiteX51" fmla="*/ 2007394 w 2059782"/>
              <a:gd name="connsiteY51" fmla="*/ 211931 h 692944"/>
              <a:gd name="connsiteX52" fmla="*/ 1833563 w 2059782"/>
              <a:gd name="connsiteY52" fmla="*/ 245269 h 692944"/>
              <a:gd name="connsiteX53" fmla="*/ 1485900 w 2059782"/>
              <a:gd name="connsiteY53" fmla="*/ 323850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59782" h="692944">
                <a:moveTo>
                  <a:pt x="1485900" y="323850"/>
                </a:moveTo>
                <a:lnTo>
                  <a:pt x="1197769" y="407194"/>
                </a:lnTo>
                <a:lnTo>
                  <a:pt x="1019175" y="445294"/>
                </a:lnTo>
                <a:lnTo>
                  <a:pt x="862013" y="502444"/>
                </a:lnTo>
                <a:lnTo>
                  <a:pt x="650082" y="585788"/>
                </a:lnTo>
                <a:lnTo>
                  <a:pt x="478632" y="652463"/>
                </a:lnTo>
                <a:lnTo>
                  <a:pt x="419100" y="678656"/>
                </a:lnTo>
                <a:lnTo>
                  <a:pt x="385763" y="690563"/>
                </a:lnTo>
                <a:lnTo>
                  <a:pt x="361950" y="692944"/>
                </a:lnTo>
                <a:lnTo>
                  <a:pt x="338138" y="692944"/>
                </a:lnTo>
                <a:lnTo>
                  <a:pt x="309563" y="688181"/>
                </a:lnTo>
                <a:lnTo>
                  <a:pt x="288132" y="681038"/>
                </a:lnTo>
                <a:lnTo>
                  <a:pt x="254794" y="669131"/>
                </a:lnTo>
                <a:lnTo>
                  <a:pt x="204788" y="640556"/>
                </a:lnTo>
                <a:lnTo>
                  <a:pt x="135732" y="588169"/>
                </a:lnTo>
                <a:lnTo>
                  <a:pt x="76200" y="528638"/>
                </a:lnTo>
                <a:lnTo>
                  <a:pt x="35719" y="485775"/>
                </a:lnTo>
                <a:lnTo>
                  <a:pt x="14288" y="454819"/>
                </a:lnTo>
                <a:lnTo>
                  <a:pt x="0" y="423863"/>
                </a:lnTo>
                <a:lnTo>
                  <a:pt x="0" y="407194"/>
                </a:lnTo>
                <a:lnTo>
                  <a:pt x="7144" y="392906"/>
                </a:lnTo>
                <a:lnTo>
                  <a:pt x="26194" y="390525"/>
                </a:lnTo>
                <a:lnTo>
                  <a:pt x="52388" y="400050"/>
                </a:lnTo>
                <a:lnTo>
                  <a:pt x="126207" y="428625"/>
                </a:lnTo>
                <a:lnTo>
                  <a:pt x="190500" y="450056"/>
                </a:lnTo>
                <a:lnTo>
                  <a:pt x="252413" y="464344"/>
                </a:lnTo>
                <a:lnTo>
                  <a:pt x="290513" y="471488"/>
                </a:lnTo>
                <a:lnTo>
                  <a:pt x="335757" y="473869"/>
                </a:lnTo>
                <a:lnTo>
                  <a:pt x="390525" y="466725"/>
                </a:lnTo>
                <a:lnTo>
                  <a:pt x="592932" y="414338"/>
                </a:lnTo>
                <a:lnTo>
                  <a:pt x="800100" y="350044"/>
                </a:lnTo>
                <a:lnTo>
                  <a:pt x="978694" y="288131"/>
                </a:lnTo>
                <a:lnTo>
                  <a:pt x="1176338" y="226219"/>
                </a:lnTo>
                <a:lnTo>
                  <a:pt x="1350169" y="166688"/>
                </a:lnTo>
                <a:lnTo>
                  <a:pt x="1528763" y="90488"/>
                </a:lnTo>
                <a:lnTo>
                  <a:pt x="1557338" y="64294"/>
                </a:lnTo>
                <a:lnTo>
                  <a:pt x="1590675" y="38100"/>
                </a:lnTo>
                <a:lnTo>
                  <a:pt x="1624013" y="16669"/>
                </a:lnTo>
                <a:lnTo>
                  <a:pt x="1662113" y="0"/>
                </a:lnTo>
                <a:lnTo>
                  <a:pt x="1678782" y="0"/>
                </a:lnTo>
                <a:lnTo>
                  <a:pt x="1743075" y="7144"/>
                </a:lnTo>
                <a:lnTo>
                  <a:pt x="1847850" y="28575"/>
                </a:lnTo>
                <a:lnTo>
                  <a:pt x="1921669" y="47625"/>
                </a:lnTo>
                <a:lnTo>
                  <a:pt x="1962150" y="57150"/>
                </a:lnTo>
                <a:lnTo>
                  <a:pt x="1985963" y="69056"/>
                </a:lnTo>
                <a:lnTo>
                  <a:pt x="2016919" y="90488"/>
                </a:lnTo>
                <a:lnTo>
                  <a:pt x="2040732" y="109538"/>
                </a:lnTo>
                <a:lnTo>
                  <a:pt x="2055019" y="130969"/>
                </a:lnTo>
                <a:lnTo>
                  <a:pt x="2059782" y="152400"/>
                </a:lnTo>
                <a:lnTo>
                  <a:pt x="2055019" y="173831"/>
                </a:lnTo>
                <a:lnTo>
                  <a:pt x="2043113" y="192881"/>
                </a:lnTo>
                <a:lnTo>
                  <a:pt x="2007394" y="211931"/>
                </a:lnTo>
                <a:lnTo>
                  <a:pt x="1833563" y="245269"/>
                </a:lnTo>
                <a:lnTo>
                  <a:pt x="148590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CEA04DF-1BC0-0F4D-A4CC-6918C0268056}"/>
              </a:ext>
            </a:extLst>
          </p:cNvPr>
          <p:cNvSpPr/>
          <p:nvPr/>
        </p:nvSpPr>
        <p:spPr>
          <a:xfrm>
            <a:off x="4391025" y="3248025"/>
            <a:ext cx="2589213" cy="871538"/>
          </a:xfrm>
          <a:custGeom>
            <a:avLst/>
            <a:gdLst>
              <a:gd name="connsiteX0" fmla="*/ 1728788 w 2588419"/>
              <a:gd name="connsiteY0" fmla="*/ 364331 h 871538"/>
              <a:gd name="connsiteX1" fmla="*/ 1519238 w 2588419"/>
              <a:gd name="connsiteY1" fmla="*/ 433388 h 871538"/>
              <a:gd name="connsiteX2" fmla="*/ 1266825 w 2588419"/>
              <a:gd name="connsiteY2" fmla="*/ 516731 h 871538"/>
              <a:gd name="connsiteX3" fmla="*/ 1073944 w 2588419"/>
              <a:gd name="connsiteY3" fmla="*/ 590550 h 871538"/>
              <a:gd name="connsiteX4" fmla="*/ 873919 w 2588419"/>
              <a:gd name="connsiteY4" fmla="*/ 671513 h 871538"/>
              <a:gd name="connsiteX5" fmla="*/ 733425 w 2588419"/>
              <a:gd name="connsiteY5" fmla="*/ 728663 h 871538"/>
              <a:gd name="connsiteX6" fmla="*/ 573881 w 2588419"/>
              <a:gd name="connsiteY6" fmla="*/ 800100 h 871538"/>
              <a:gd name="connsiteX7" fmla="*/ 426244 w 2588419"/>
              <a:gd name="connsiteY7" fmla="*/ 871538 h 871538"/>
              <a:gd name="connsiteX8" fmla="*/ 392906 w 2588419"/>
              <a:gd name="connsiteY8" fmla="*/ 871538 h 871538"/>
              <a:gd name="connsiteX9" fmla="*/ 347663 w 2588419"/>
              <a:gd name="connsiteY9" fmla="*/ 862013 h 871538"/>
              <a:gd name="connsiteX10" fmla="*/ 283369 w 2588419"/>
              <a:gd name="connsiteY10" fmla="*/ 840581 h 871538"/>
              <a:gd name="connsiteX11" fmla="*/ 233363 w 2588419"/>
              <a:gd name="connsiteY11" fmla="*/ 816769 h 871538"/>
              <a:gd name="connsiteX12" fmla="*/ 190500 w 2588419"/>
              <a:gd name="connsiteY12" fmla="*/ 785813 h 871538"/>
              <a:gd name="connsiteX13" fmla="*/ 126206 w 2588419"/>
              <a:gd name="connsiteY13" fmla="*/ 733425 h 871538"/>
              <a:gd name="connsiteX14" fmla="*/ 73819 w 2588419"/>
              <a:gd name="connsiteY14" fmla="*/ 681038 h 871538"/>
              <a:gd name="connsiteX15" fmla="*/ 30956 w 2588419"/>
              <a:gd name="connsiteY15" fmla="*/ 631031 h 871538"/>
              <a:gd name="connsiteX16" fmla="*/ 4763 w 2588419"/>
              <a:gd name="connsiteY16" fmla="*/ 592931 h 871538"/>
              <a:gd name="connsiteX17" fmla="*/ 0 w 2588419"/>
              <a:gd name="connsiteY17" fmla="*/ 576263 h 871538"/>
              <a:gd name="connsiteX18" fmla="*/ 0 w 2588419"/>
              <a:gd name="connsiteY18" fmla="*/ 557213 h 871538"/>
              <a:gd name="connsiteX19" fmla="*/ 9525 w 2588419"/>
              <a:gd name="connsiteY19" fmla="*/ 550069 h 871538"/>
              <a:gd name="connsiteX20" fmla="*/ 30956 w 2588419"/>
              <a:gd name="connsiteY20" fmla="*/ 547688 h 871538"/>
              <a:gd name="connsiteX21" fmla="*/ 59531 w 2588419"/>
              <a:gd name="connsiteY21" fmla="*/ 559594 h 871538"/>
              <a:gd name="connsiteX22" fmla="*/ 100013 w 2588419"/>
              <a:gd name="connsiteY22" fmla="*/ 578644 h 871538"/>
              <a:gd name="connsiteX23" fmla="*/ 135731 w 2588419"/>
              <a:gd name="connsiteY23" fmla="*/ 595313 h 871538"/>
              <a:gd name="connsiteX24" fmla="*/ 180975 w 2588419"/>
              <a:gd name="connsiteY24" fmla="*/ 614363 h 871538"/>
              <a:gd name="connsiteX25" fmla="*/ 242888 w 2588419"/>
              <a:gd name="connsiteY25" fmla="*/ 626269 h 871538"/>
              <a:gd name="connsiteX26" fmla="*/ 280988 w 2588419"/>
              <a:gd name="connsiteY26" fmla="*/ 628650 h 871538"/>
              <a:gd name="connsiteX27" fmla="*/ 335756 w 2588419"/>
              <a:gd name="connsiteY27" fmla="*/ 626269 h 871538"/>
              <a:gd name="connsiteX28" fmla="*/ 452438 w 2588419"/>
              <a:gd name="connsiteY28" fmla="*/ 604838 h 871538"/>
              <a:gd name="connsiteX29" fmla="*/ 759619 w 2588419"/>
              <a:gd name="connsiteY29" fmla="*/ 511969 h 871538"/>
              <a:gd name="connsiteX30" fmla="*/ 1293019 w 2588419"/>
              <a:gd name="connsiteY30" fmla="*/ 314325 h 871538"/>
              <a:gd name="connsiteX31" fmla="*/ 1497806 w 2588419"/>
              <a:gd name="connsiteY31" fmla="*/ 247650 h 871538"/>
              <a:gd name="connsiteX32" fmla="*/ 1721644 w 2588419"/>
              <a:gd name="connsiteY32" fmla="*/ 183356 h 871538"/>
              <a:gd name="connsiteX33" fmla="*/ 1928813 w 2588419"/>
              <a:gd name="connsiteY33" fmla="*/ 109538 h 871538"/>
              <a:gd name="connsiteX34" fmla="*/ 1952625 w 2588419"/>
              <a:gd name="connsiteY34" fmla="*/ 85725 h 871538"/>
              <a:gd name="connsiteX35" fmla="*/ 2007394 w 2588419"/>
              <a:gd name="connsiteY35" fmla="*/ 47625 h 871538"/>
              <a:gd name="connsiteX36" fmla="*/ 2064544 w 2588419"/>
              <a:gd name="connsiteY36" fmla="*/ 14288 h 871538"/>
              <a:gd name="connsiteX37" fmla="*/ 2100263 w 2588419"/>
              <a:gd name="connsiteY37" fmla="*/ 0 h 871538"/>
              <a:gd name="connsiteX38" fmla="*/ 2155031 w 2588419"/>
              <a:gd name="connsiteY38" fmla="*/ 2381 h 871538"/>
              <a:gd name="connsiteX39" fmla="*/ 2271713 w 2588419"/>
              <a:gd name="connsiteY39" fmla="*/ 14288 h 871538"/>
              <a:gd name="connsiteX40" fmla="*/ 2378869 w 2588419"/>
              <a:gd name="connsiteY40" fmla="*/ 30956 h 871538"/>
              <a:gd name="connsiteX41" fmla="*/ 2519363 w 2588419"/>
              <a:gd name="connsiteY41" fmla="*/ 59531 h 871538"/>
              <a:gd name="connsiteX42" fmla="*/ 2547938 w 2588419"/>
              <a:gd name="connsiteY42" fmla="*/ 71438 h 871538"/>
              <a:gd name="connsiteX43" fmla="*/ 2562225 w 2588419"/>
              <a:gd name="connsiteY43" fmla="*/ 90488 h 871538"/>
              <a:gd name="connsiteX44" fmla="*/ 2583656 w 2588419"/>
              <a:gd name="connsiteY44" fmla="*/ 121444 h 871538"/>
              <a:gd name="connsiteX45" fmla="*/ 2588419 w 2588419"/>
              <a:gd name="connsiteY45" fmla="*/ 142875 h 871538"/>
              <a:gd name="connsiteX46" fmla="*/ 2578894 w 2588419"/>
              <a:gd name="connsiteY46" fmla="*/ 169069 h 871538"/>
              <a:gd name="connsiteX47" fmla="*/ 2566988 w 2588419"/>
              <a:gd name="connsiteY47" fmla="*/ 183356 h 871538"/>
              <a:gd name="connsiteX48" fmla="*/ 2524125 w 2588419"/>
              <a:gd name="connsiteY48" fmla="*/ 197644 h 871538"/>
              <a:gd name="connsiteX49" fmla="*/ 2366963 w 2588419"/>
              <a:gd name="connsiteY49" fmla="*/ 216694 h 871538"/>
              <a:gd name="connsiteX50" fmla="*/ 2216944 w 2588419"/>
              <a:gd name="connsiteY50" fmla="*/ 242888 h 871538"/>
              <a:gd name="connsiteX51" fmla="*/ 2090738 w 2588419"/>
              <a:gd name="connsiteY51" fmla="*/ 271463 h 871538"/>
              <a:gd name="connsiteX52" fmla="*/ 1950244 w 2588419"/>
              <a:gd name="connsiteY52" fmla="*/ 302419 h 871538"/>
              <a:gd name="connsiteX53" fmla="*/ 1728788 w 2588419"/>
              <a:gd name="connsiteY53" fmla="*/ 364331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88419" h="871538">
                <a:moveTo>
                  <a:pt x="1728788" y="364331"/>
                </a:moveTo>
                <a:lnTo>
                  <a:pt x="1519238" y="433388"/>
                </a:lnTo>
                <a:lnTo>
                  <a:pt x="1266825" y="516731"/>
                </a:lnTo>
                <a:lnTo>
                  <a:pt x="1073944" y="590550"/>
                </a:lnTo>
                <a:lnTo>
                  <a:pt x="873919" y="671513"/>
                </a:lnTo>
                <a:lnTo>
                  <a:pt x="733425" y="728663"/>
                </a:lnTo>
                <a:lnTo>
                  <a:pt x="573881" y="800100"/>
                </a:lnTo>
                <a:lnTo>
                  <a:pt x="426244" y="871538"/>
                </a:lnTo>
                <a:lnTo>
                  <a:pt x="392906" y="871538"/>
                </a:lnTo>
                <a:lnTo>
                  <a:pt x="347663" y="862013"/>
                </a:lnTo>
                <a:lnTo>
                  <a:pt x="283369" y="840581"/>
                </a:lnTo>
                <a:lnTo>
                  <a:pt x="233363" y="816769"/>
                </a:lnTo>
                <a:lnTo>
                  <a:pt x="190500" y="785813"/>
                </a:lnTo>
                <a:lnTo>
                  <a:pt x="126206" y="733425"/>
                </a:lnTo>
                <a:lnTo>
                  <a:pt x="73819" y="681038"/>
                </a:lnTo>
                <a:lnTo>
                  <a:pt x="30956" y="631031"/>
                </a:lnTo>
                <a:lnTo>
                  <a:pt x="4763" y="592931"/>
                </a:lnTo>
                <a:lnTo>
                  <a:pt x="0" y="576263"/>
                </a:lnTo>
                <a:lnTo>
                  <a:pt x="0" y="557213"/>
                </a:lnTo>
                <a:lnTo>
                  <a:pt x="9525" y="550069"/>
                </a:lnTo>
                <a:lnTo>
                  <a:pt x="30956" y="547688"/>
                </a:lnTo>
                <a:lnTo>
                  <a:pt x="59531" y="559594"/>
                </a:lnTo>
                <a:lnTo>
                  <a:pt x="100013" y="578644"/>
                </a:lnTo>
                <a:lnTo>
                  <a:pt x="135731" y="595313"/>
                </a:lnTo>
                <a:lnTo>
                  <a:pt x="180975" y="614363"/>
                </a:lnTo>
                <a:lnTo>
                  <a:pt x="242888" y="626269"/>
                </a:lnTo>
                <a:lnTo>
                  <a:pt x="280988" y="628650"/>
                </a:lnTo>
                <a:lnTo>
                  <a:pt x="335756" y="626269"/>
                </a:lnTo>
                <a:lnTo>
                  <a:pt x="452438" y="604838"/>
                </a:lnTo>
                <a:lnTo>
                  <a:pt x="759619" y="511969"/>
                </a:lnTo>
                <a:lnTo>
                  <a:pt x="1293019" y="314325"/>
                </a:lnTo>
                <a:lnTo>
                  <a:pt x="1497806" y="247650"/>
                </a:lnTo>
                <a:lnTo>
                  <a:pt x="1721644" y="183356"/>
                </a:lnTo>
                <a:lnTo>
                  <a:pt x="1928813" y="109538"/>
                </a:lnTo>
                <a:lnTo>
                  <a:pt x="1952625" y="85725"/>
                </a:lnTo>
                <a:lnTo>
                  <a:pt x="2007394" y="47625"/>
                </a:lnTo>
                <a:lnTo>
                  <a:pt x="2064544" y="14288"/>
                </a:lnTo>
                <a:lnTo>
                  <a:pt x="2100263" y="0"/>
                </a:lnTo>
                <a:lnTo>
                  <a:pt x="2155031" y="2381"/>
                </a:lnTo>
                <a:lnTo>
                  <a:pt x="2271713" y="14288"/>
                </a:lnTo>
                <a:lnTo>
                  <a:pt x="2378869" y="30956"/>
                </a:lnTo>
                <a:lnTo>
                  <a:pt x="2519363" y="59531"/>
                </a:lnTo>
                <a:lnTo>
                  <a:pt x="2547938" y="71438"/>
                </a:lnTo>
                <a:lnTo>
                  <a:pt x="2562225" y="90488"/>
                </a:lnTo>
                <a:lnTo>
                  <a:pt x="2583656" y="121444"/>
                </a:lnTo>
                <a:lnTo>
                  <a:pt x="2588419" y="142875"/>
                </a:lnTo>
                <a:lnTo>
                  <a:pt x="2578894" y="169069"/>
                </a:lnTo>
                <a:lnTo>
                  <a:pt x="2566988" y="183356"/>
                </a:lnTo>
                <a:lnTo>
                  <a:pt x="2524125" y="197644"/>
                </a:lnTo>
                <a:lnTo>
                  <a:pt x="2366963" y="216694"/>
                </a:lnTo>
                <a:lnTo>
                  <a:pt x="2216944" y="242888"/>
                </a:lnTo>
                <a:lnTo>
                  <a:pt x="2090738" y="271463"/>
                </a:lnTo>
                <a:lnTo>
                  <a:pt x="1950244" y="302419"/>
                </a:lnTo>
                <a:lnTo>
                  <a:pt x="172878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22AFE44-C242-BD44-A52C-61128262C1D2}"/>
              </a:ext>
            </a:extLst>
          </p:cNvPr>
          <p:cNvSpPr/>
          <p:nvPr/>
        </p:nvSpPr>
        <p:spPr>
          <a:xfrm rot="16200000">
            <a:off x="3903662" y="2611438"/>
            <a:ext cx="4473575" cy="2209800"/>
          </a:xfrm>
          <a:custGeom>
            <a:avLst/>
            <a:gdLst>
              <a:gd name="connsiteX0" fmla="*/ 2632710 w 4472940"/>
              <a:gd name="connsiteY0" fmla="*/ 796290 h 2209800"/>
              <a:gd name="connsiteX1" fmla="*/ 2442210 w 4472940"/>
              <a:gd name="connsiteY1" fmla="*/ 849630 h 2209800"/>
              <a:gd name="connsiteX2" fmla="*/ 2278380 w 4472940"/>
              <a:gd name="connsiteY2" fmla="*/ 887730 h 2209800"/>
              <a:gd name="connsiteX3" fmla="*/ 2072640 w 4472940"/>
              <a:gd name="connsiteY3" fmla="*/ 952500 h 2209800"/>
              <a:gd name="connsiteX4" fmla="*/ 1855470 w 4472940"/>
              <a:gd name="connsiteY4" fmla="*/ 1024890 h 2209800"/>
              <a:gd name="connsiteX5" fmla="*/ 1729740 w 4472940"/>
              <a:gd name="connsiteY5" fmla="*/ 1070610 h 2209800"/>
              <a:gd name="connsiteX6" fmla="*/ 1649730 w 4472940"/>
              <a:gd name="connsiteY6" fmla="*/ 1104900 h 2209800"/>
              <a:gd name="connsiteX7" fmla="*/ 1402080 w 4472940"/>
              <a:gd name="connsiteY7" fmla="*/ 1200150 h 2209800"/>
              <a:gd name="connsiteX8" fmla="*/ 1127760 w 4472940"/>
              <a:gd name="connsiteY8" fmla="*/ 1360170 h 2209800"/>
              <a:gd name="connsiteX9" fmla="*/ 922020 w 4472940"/>
              <a:gd name="connsiteY9" fmla="*/ 1482090 h 2209800"/>
              <a:gd name="connsiteX10" fmla="*/ 807720 w 4472940"/>
              <a:gd name="connsiteY10" fmla="*/ 1558290 h 2209800"/>
              <a:gd name="connsiteX11" fmla="*/ 720090 w 4472940"/>
              <a:gd name="connsiteY11" fmla="*/ 1626870 h 2209800"/>
              <a:gd name="connsiteX12" fmla="*/ 662940 w 4472940"/>
              <a:gd name="connsiteY12" fmla="*/ 1687830 h 2209800"/>
              <a:gd name="connsiteX13" fmla="*/ 624840 w 4472940"/>
              <a:gd name="connsiteY13" fmla="*/ 1741170 h 2209800"/>
              <a:gd name="connsiteX14" fmla="*/ 598170 w 4472940"/>
              <a:gd name="connsiteY14" fmla="*/ 1798320 h 2209800"/>
              <a:gd name="connsiteX15" fmla="*/ 327660 w 4472940"/>
              <a:gd name="connsiteY15" fmla="*/ 2186940 h 2209800"/>
              <a:gd name="connsiteX16" fmla="*/ 243840 w 4472940"/>
              <a:gd name="connsiteY16" fmla="*/ 2190750 h 2209800"/>
              <a:gd name="connsiteX17" fmla="*/ 179070 w 4472940"/>
              <a:gd name="connsiteY17" fmla="*/ 2194560 h 2209800"/>
              <a:gd name="connsiteX18" fmla="*/ 125730 w 4472940"/>
              <a:gd name="connsiteY18" fmla="*/ 2205990 h 2209800"/>
              <a:gd name="connsiteX19" fmla="*/ 83820 w 4472940"/>
              <a:gd name="connsiteY19" fmla="*/ 2209800 h 2209800"/>
              <a:gd name="connsiteX20" fmla="*/ 60960 w 4472940"/>
              <a:gd name="connsiteY20" fmla="*/ 2209800 h 2209800"/>
              <a:gd name="connsiteX21" fmla="*/ 38100 w 4472940"/>
              <a:gd name="connsiteY21" fmla="*/ 2202180 h 2209800"/>
              <a:gd name="connsiteX22" fmla="*/ 15240 w 4472940"/>
              <a:gd name="connsiteY22" fmla="*/ 2179320 h 2209800"/>
              <a:gd name="connsiteX23" fmla="*/ 0 w 4472940"/>
              <a:gd name="connsiteY23" fmla="*/ 2141220 h 2209800"/>
              <a:gd name="connsiteX24" fmla="*/ 0 w 4472940"/>
              <a:gd name="connsiteY24" fmla="*/ 2084070 h 2209800"/>
              <a:gd name="connsiteX25" fmla="*/ 15240 w 4472940"/>
              <a:gd name="connsiteY25" fmla="*/ 2000250 h 2209800"/>
              <a:gd name="connsiteX26" fmla="*/ 49530 w 4472940"/>
              <a:gd name="connsiteY26" fmla="*/ 1908810 h 2209800"/>
              <a:gd name="connsiteX27" fmla="*/ 99060 w 4472940"/>
              <a:gd name="connsiteY27" fmla="*/ 1828800 h 2209800"/>
              <a:gd name="connsiteX28" fmla="*/ 163830 w 4472940"/>
              <a:gd name="connsiteY28" fmla="*/ 1752600 h 2209800"/>
              <a:gd name="connsiteX29" fmla="*/ 240030 w 4472940"/>
              <a:gd name="connsiteY29" fmla="*/ 1680210 h 2209800"/>
              <a:gd name="connsiteX30" fmla="*/ 388620 w 4472940"/>
              <a:gd name="connsiteY30" fmla="*/ 1562100 h 2209800"/>
              <a:gd name="connsiteX31" fmla="*/ 590550 w 4472940"/>
              <a:gd name="connsiteY31" fmla="*/ 1421130 h 2209800"/>
              <a:gd name="connsiteX32" fmla="*/ 777240 w 4472940"/>
              <a:gd name="connsiteY32" fmla="*/ 1303020 h 2209800"/>
              <a:gd name="connsiteX33" fmla="*/ 960120 w 4472940"/>
              <a:gd name="connsiteY33" fmla="*/ 1200150 h 2209800"/>
              <a:gd name="connsiteX34" fmla="*/ 1108710 w 4472940"/>
              <a:gd name="connsiteY34" fmla="*/ 1120140 h 2209800"/>
              <a:gd name="connsiteX35" fmla="*/ 1261110 w 4472940"/>
              <a:gd name="connsiteY35" fmla="*/ 1043940 h 2209800"/>
              <a:gd name="connsiteX36" fmla="*/ 1474470 w 4472940"/>
              <a:gd name="connsiteY36" fmla="*/ 937260 h 2209800"/>
              <a:gd name="connsiteX37" fmla="*/ 1684020 w 4472940"/>
              <a:gd name="connsiteY37" fmla="*/ 864870 h 2209800"/>
              <a:gd name="connsiteX38" fmla="*/ 1882140 w 4472940"/>
              <a:gd name="connsiteY38" fmla="*/ 796290 h 2209800"/>
              <a:gd name="connsiteX39" fmla="*/ 2209800 w 4472940"/>
              <a:gd name="connsiteY39" fmla="*/ 693420 h 2209800"/>
              <a:gd name="connsiteX40" fmla="*/ 2388870 w 4472940"/>
              <a:gd name="connsiteY40" fmla="*/ 643890 h 2209800"/>
              <a:gd name="connsiteX41" fmla="*/ 2552700 w 4472940"/>
              <a:gd name="connsiteY41" fmla="*/ 605790 h 2209800"/>
              <a:gd name="connsiteX42" fmla="*/ 2800350 w 4472940"/>
              <a:gd name="connsiteY42" fmla="*/ 556260 h 2209800"/>
              <a:gd name="connsiteX43" fmla="*/ 2945130 w 4472940"/>
              <a:gd name="connsiteY43" fmla="*/ 514350 h 2209800"/>
              <a:gd name="connsiteX44" fmla="*/ 3150870 w 4472940"/>
              <a:gd name="connsiteY44" fmla="*/ 472440 h 2209800"/>
              <a:gd name="connsiteX45" fmla="*/ 3394710 w 4472940"/>
              <a:gd name="connsiteY45" fmla="*/ 426720 h 2209800"/>
              <a:gd name="connsiteX46" fmla="*/ 3569970 w 4472940"/>
              <a:gd name="connsiteY46" fmla="*/ 381000 h 2209800"/>
              <a:gd name="connsiteX47" fmla="*/ 3886200 w 4472940"/>
              <a:gd name="connsiteY47" fmla="*/ 335280 h 2209800"/>
              <a:gd name="connsiteX48" fmla="*/ 4099560 w 4472940"/>
              <a:gd name="connsiteY48" fmla="*/ 293370 h 2209800"/>
              <a:gd name="connsiteX49" fmla="*/ 4187190 w 4472940"/>
              <a:gd name="connsiteY49" fmla="*/ 270510 h 2209800"/>
              <a:gd name="connsiteX50" fmla="*/ 4225290 w 4472940"/>
              <a:gd name="connsiteY50" fmla="*/ 251460 h 2209800"/>
              <a:gd name="connsiteX51" fmla="*/ 4278630 w 4472940"/>
              <a:gd name="connsiteY51" fmla="*/ 201930 h 2209800"/>
              <a:gd name="connsiteX52" fmla="*/ 4343400 w 4472940"/>
              <a:gd name="connsiteY52" fmla="*/ 125730 h 2209800"/>
              <a:gd name="connsiteX53" fmla="*/ 4381500 w 4472940"/>
              <a:gd name="connsiteY53" fmla="*/ 45720 h 2209800"/>
              <a:gd name="connsiteX54" fmla="*/ 4400550 w 4472940"/>
              <a:gd name="connsiteY54" fmla="*/ 15240 h 2209800"/>
              <a:gd name="connsiteX55" fmla="*/ 4415790 w 4472940"/>
              <a:gd name="connsiteY55" fmla="*/ 0 h 2209800"/>
              <a:gd name="connsiteX56" fmla="*/ 4427220 w 4472940"/>
              <a:gd name="connsiteY56" fmla="*/ 0 h 2209800"/>
              <a:gd name="connsiteX57" fmla="*/ 4450080 w 4472940"/>
              <a:gd name="connsiteY57" fmla="*/ 3810 h 2209800"/>
              <a:gd name="connsiteX58" fmla="*/ 4465320 w 4472940"/>
              <a:gd name="connsiteY58" fmla="*/ 15240 h 2209800"/>
              <a:gd name="connsiteX59" fmla="*/ 4472940 w 4472940"/>
              <a:gd name="connsiteY59" fmla="*/ 53340 h 2209800"/>
              <a:gd name="connsiteX60" fmla="*/ 4457700 w 4472940"/>
              <a:gd name="connsiteY60" fmla="*/ 198120 h 2209800"/>
              <a:gd name="connsiteX61" fmla="*/ 4442460 w 4472940"/>
              <a:gd name="connsiteY61" fmla="*/ 274320 h 2209800"/>
              <a:gd name="connsiteX62" fmla="*/ 4419600 w 4472940"/>
              <a:gd name="connsiteY62" fmla="*/ 358140 h 2209800"/>
              <a:gd name="connsiteX63" fmla="*/ 4381500 w 4472940"/>
              <a:gd name="connsiteY63" fmla="*/ 434340 h 2209800"/>
              <a:gd name="connsiteX64" fmla="*/ 4335780 w 4472940"/>
              <a:gd name="connsiteY64" fmla="*/ 510540 h 2209800"/>
              <a:gd name="connsiteX65" fmla="*/ 4290060 w 4472940"/>
              <a:gd name="connsiteY65" fmla="*/ 571500 h 2209800"/>
              <a:gd name="connsiteX66" fmla="*/ 4251960 w 4472940"/>
              <a:gd name="connsiteY66" fmla="*/ 613410 h 2209800"/>
              <a:gd name="connsiteX67" fmla="*/ 4217670 w 4472940"/>
              <a:gd name="connsiteY67" fmla="*/ 628650 h 2209800"/>
              <a:gd name="connsiteX68" fmla="*/ 4187190 w 4472940"/>
              <a:gd name="connsiteY68" fmla="*/ 628650 h 2209800"/>
              <a:gd name="connsiteX69" fmla="*/ 4141470 w 4472940"/>
              <a:gd name="connsiteY69" fmla="*/ 613410 h 2209800"/>
              <a:gd name="connsiteX70" fmla="*/ 4099560 w 4472940"/>
              <a:gd name="connsiteY70" fmla="*/ 605790 h 2209800"/>
              <a:gd name="connsiteX71" fmla="*/ 4019550 w 4472940"/>
              <a:gd name="connsiteY71" fmla="*/ 598170 h 2209800"/>
              <a:gd name="connsiteX72" fmla="*/ 3874770 w 4472940"/>
              <a:gd name="connsiteY72" fmla="*/ 601980 h 2209800"/>
              <a:gd name="connsiteX73" fmla="*/ 3756660 w 4472940"/>
              <a:gd name="connsiteY73" fmla="*/ 609600 h 2209800"/>
              <a:gd name="connsiteX74" fmla="*/ 3608070 w 4472940"/>
              <a:gd name="connsiteY74" fmla="*/ 632460 h 2209800"/>
              <a:gd name="connsiteX75" fmla="*/ 3448050 w 4472940"/>
              <a:gd name="connsiteY75" fmla="*/ 651510 h 2209800"/>
              <a:gd name="connsiteX76" fmla="*/ 3253740 w 4472940"/>
              <a:gd name="connsiteY76" fmla="*/ 670560 h 2209800"/>
              <a:gd name="connsiteX77" fmla="*/ 2990850 w 4472940"/>
              <a:gd name="connsiteY77" fmla="*/ 720090 h 2209800"/>
              <a:gd name="connsiteX78" fmla="*/ 2830830 w 4472940"/>
              <a:gd name="connsiteY78" fmla="*/ 758190 h 2209800"/>
              <a:gd name="connsiteX79" fmla="*/ 2632710 w 4472940"/>
              <a:gd name="connsiteY79" fmla="*/ 796290 h 2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472940" h="2209800">
                <a:moveTo>
                  <a:pt x="2632710" y="796290"/>
                </a:moveTo>
                <a:lnTo>
                  <a:pt x="2442210" y="849630"/>
                </a:lnTo>
                <a:lnTo>
                  <a:pt x="2278380" y="887730"/>
                </a:lnTo>
                <a:lnTo>
                  <a:pt x="2072640" y="952500"/>
                </a:lnTo>
                <a:lnTo>
                  <a:pt x="1855470" y="1024890"/>
                </a:lnTo>
                <a:lnTo>
                  <a:pt x="1729740" y="1070610"/>
                </a:lnTo>
                <a:lnTo>
                  <a:pt x="1649730" y="1104900"/>
                </a:lnTo>
                <a:lnTo>
                  <a:pt x="1402080" y="1200150"/>
                </a:lnTo>
                <a:lnTo>
                  <a:pt x="1127760" y="1360170"/>
                </a:lnTo>
                <a:lnTo>
                  <a:pt x="922020" y="1482090"/>
                </a:lnTo>
                <a:lnTo>
                  <a:pt x="807720" y="1558290"/>
                </a:lnTo>
                <a:lnTo>
                  <a:pt x="720090" y="1626870"/>
                </a:lnTo>
                <a:lnTo>
                  <a:pt x="662940" y="1687830"/>
                </a:lnTo>
                <a:lnTo>
                  <a:pt x="624840" y="1741170"/>
                </a:lnTo>
                <a:lnTo>
                  <a:pt x="598170" y="1798320"/>
                </a:lnTo>
                <a:lnTo>
                  <a:pt x="327660" y="2186940"/>
                </a:lnTo>
                <a:lnTo>
                  <a:pt x="243840" y="2190750"/>
                </a:lnTo>
                <a:lnTo>
                  <a:pt x="179070" y="2194560"/>
                </a:lnTo>
                <a:lnTo>
                  <a:pt x="125730" y="2205990"/>
                </a:lnTo>
                <a:lnTo>
                  <a:pt x="83820" y="2209800"/>
                </a:lnTo>
                <a:lnTo>
                  <a:pt x="60960" y="2209800"/>
                </a:lnTo>
                <a:lnTo>
                  <a:pt x="38100" y="2202180"/>
                </a:lnTo>
                <a:lnTo>
                  <a:pt x="15240" y="2179320"/>
                </a:lnTo>
                <a:lnTo>
                  <a:pt x="0" y="2141220"/>
                </a:lnTo>
                <a:lnTo>
                  <a:pt x="0" y="2084070"/>
                </a:lnTo>
                <a:lnTo>
                  <a:pt x="15240" y="2000250"/>
                </a:lnTo>
                <a:lnTo>
                  <a:pt x="49530" y="1908810"/>
                </a:lnTo>
                <a:lnTo>
                  <a:pt x="99060" y="1828800"/>
                </a:lnTo>
                <a:lnTo>
                  <a:pt x="163830" y="1752600"/>
                </a:lnTo>
                <a:lnTo>
                  <a:pt x="240030" y="1680210"/>
                </a:lnTo>
                <a:lnTo>
                  <a:pt x="388620" y="1562100"/>
                </a:lnTo>
                <a:lnTo>
                  <a:pt x="590550" y="1421130"/>
                </a:lnTo>
                <a:lnTo>
                  <a:pt x="777240" y="1303020"/>
                </a:lnTo>
                <a:lnTo>
                  <a:pt x="960120" y="1200150"/>
                </a:lnTo>
                <a:lnTo>
                  <a:pt x="1108710" y="1120140"/>
                </a:lnTo>
                <a:lnTo>
                  <a:pt x="1261110" y="1043940"/>
                </a:lnTo>
                <a:lnTo>
                  <a:pt x="1474470" y="937260"/>
                </a:lnTo>
                <a:lnTo>
                  <a:pt x="1684020" y="864870"/>
                </a:lnTo>
                <a:lnTo>
                  <a:pt x="1882140" y="796290"/>
                </a:lnTo>
                <a:lnTo>
                  <a:pt x="2209800" y="693420"/>
                </a:lnTo>
                <a:lnTo>
                  <a:pt x="2388870" y="643890"/>
                </a:lnTo>
                <a:lnTo>
                  <a:pt x="2552700" y="605790"/>
                </a:lnTo>
                <a:lnTo>
                  <a:pt x="2800350" y="556260"/>
                </a:lnTo>
                <a:lnTo>
                  <a:pt x="2945130" y="514350"/>
                </a:lnTo>
                <a:lnTo>
                  <a:pt x="3150870" y="472440"/>
                </a:lnTo>
                <a:lnTo>
                  <a:pt x="3394710" y="426720"/>
                </a:lnTo>
                <a:lnTo>
                  <a:pt x="3569970" y="381000"/>
                </a:lnTo>
                <a:lnTo>
                  <a:pt x="3886200" y="335280"/>
                </a:lnTo>
                <a:lnTo>
                  <a:pt x="4099560" y="293370"/>
                </a:lnTo>
                <a:lnTo>
                  <a:pt x="4187190" y="270510"/>
                </a:lnTo>
                <a:lnTo>
                  <a:pt x="4225290" y="251460"/>
                </a:lnTo>
                <a:lnTo>
                  <a:pt x="4278630" y="201930"/>
                </a:lnTo>
                <a:lnTo>
                  <a:pt x="4343400" y="125730"/>
                </a:lnTo>
                <a:lnTo>
                  <a:pt x="4381500" y="45720"/>
                </a:lnTo>
                <a:lnTo>
                  <a:pt x="4400550" y="15240"/>
                </a:lnTo>
                <a:lnTo>
                  <a:pt x="4415790" y="0"/>
                </a:lnTo>
                <a:lnTo>
                  <a:pt x="4427220" y="0"/>
                </a:lnTo>
                <a:lnTo>
                  <a:pt x="4450080" y="3810"/>
                </a:lnTo>
                <a:lnTo>
                  <a:pt x="4465320" y="15240"/>
                </a:lnTo>
                <a:lnTo>
                  <a:pt x="4472940" y="53340"/>
                </a:lnTo>
                <a:lnTo>
                  <a:pt x="4457700" y="198120"/>
                </a:lnTo>
                <a:lnTo>
                  <a:pt x="4442460" y="274320"/>
                </a:lnTo>
                <a:lnTo>
                  <a:pt x="4419600" y="358140"/>
                </a:lnTo>
                <a:lnTo>
                  <a:pt x="4381500" y="434340"/>
                </a:lnTo>
                <a:lnTo>
                  <a:pt x="4335780" y="510540"/>
                </a:lnTo>
                <a:lnTo>
                  <a:pt x="4290060" y="571500"/>
                </a:lnTo>
                <a:lnTo>
                  <a:pt x="4251960" y="613410"/>
                </a:lnTo>
                <a:lnTo>
                  <a:pt x="4217670" y="628650"/>
                </a:lnTo>
                <a:lnTo>
                  <a:pt x="4187190" y="628650"/>
                </a:lnTo>
                <a:lnTo>
                  <a:pt x="4141470" y="613410"/>
                </a:lnTo>
                <a:lnTo>
                  <a:pt x="4099560" y="605790"/>
                </a:lnTo>
                <a:lnTo>
                  <a:pt x="4019550" y="598170"/>
                </a:lnTo>
                <a:lnTo>
                  <a:pt x="3874770" y="601980"/>
                </a:lnTo>
                <a:lnTo>
                  <a:pt x="3756660" y="609600"/>
                </a:lnTo>
                <a:lnTo>
                  <a:pt x="3608070" y="632460"/>
                </a:lnTo>
                <a:lnTo>
                  <a:pt x="3448050" y="651510"/>
                </a:lnTo>
                <a:lnTo>
                  <a:pt x="3253740" y="670560"/>
                </a:lnTo>
                <a:lnTo>
                  <a:pt x="2990850" y="720090"/>
                </a:lnTo>
                <a:lnTo>
                  <a:pt x="2830830" y="758190"/>
                </a:lnTo>
                <a:lnTo>
                  <a:pt x="2632710" y="796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8EF24-44A7-7C4B-A373-56C550A1E93F}"/>
              </a:ext>
            </a:extLst>
          </p:cNvPr>
          <p:cNvSpPr/>
          <p:nvPr/>
        </p:nvSpPr>
        <p:spPr>
          <a:xfrm>
            <a:off x="6783388" y="4735513"/>
            <a:ext cx="549275" cy="950912"/>
          </a:xfrm>
          <a:custGeom>
            <a:avLst/>
            <a:gdLst>
              <a:gd name="connsiteX0" fmla="*/ 492919 w 547688"/>
              <a:gd name="connsiteY0" fmla="*/ 350044 h 950119"/>
              <a:gd name="connsiteX1" fmla="*/ 459582 w 547688"/>
              <a:gd name="connsiteY1" fmla="*/ 581025 h 950119"/>
              <a:gd name="connsiteX2" fmla="*/ 445294 w 547688"/>
              <a:gd name="connsiteY2" fmla="*/ 728663 h 950119"/>
              <a:gd name="connsiteX3" fmla="*/ 438150 w 547688"/>
              <a:gd name="connsiteY3" fmla="*/ 890588 h 950119"/>
              <a:gd name="connsiteX4" fmla="*/ 369094 w 547688"/>
              <a:gd name="connsiteY4" fmla="*/ 950119 h 950119"/>
              <a:gd name="connsiteX5" fmla="*/ 0 w 547688"/>
              <a:gd name="connsiteY5" fmla="*/ 600075 h 950119"/>
              <a:gd name="connsiteX6" fmla="*/ 38100 w 547688"/>
              <a:gd name="connsiteY6" fmla="*/ 611982 h 950119"/>
              <a:gd name="connsiteX7" fmla="*/ 78582 w 547688"/>
              <a:gd name="connsiteY7" fmla="*/ 616744 h 950119"/>
              <a:gd name="connsiteX8" fmla="*/ 147638 w 547688"/>
              <a:gd name="connsiteY8" fmla="*/ 607219 h 950119"/>
              <a:gd name="connsiteX9" fmla="*/ 202407 w 547688"/>
              <a:gd name="connsiteY9" fmla="*/ 590550 h 950119"/>
              <a:gd name="connsiteX10" fmla="*/ 233363 w 547688"/>
              <a:gd name="connsiteY10" fmla="*/ 566738 h 950119"/>
              <a:gd name="connsiteX11" fmla="*/ 250032 w 547688"/>
              <a:gd name="connsiteY11" fmla="*/ 533400 h 950119"/>
              <a:gd name="connsiteX12" fmla="*/ 290513 w 547688"/>
              <a:gd name="connsiteY12" fmla="*/ 471488 h 950119"/>
              <a:gd name="connsiteX13" fmla="*/ 347663 w 547688"/>
              <a:gd name="connsiteY13" fmla="*/ 361950 h 950119"/>
              <a:gd name="connsiteX14" fmla="*/ 414338 w 547688"/>
              <a:gd name="connsiteY14" fmla="*/ 207169 h 950119"/>
              <a:gd name="connsiteX15" fmla="*/ 471488 w 547688"/>
              <a:gd name="connsiteY15" fmla="*/ 54769 h 950119"/>
              <a:gd name="connsiteX16" fmla="*/ 485775 w 547688"/>
              <a:gd name="connsiteY16" fmla="*/ 23813 h 950119"/>
              <a:gd name="connsiteX17" fmla="*/ 502444 w 547688"/>
              <a:gd name="connsiteY17" fmla="*/ 9525 h 950119"/>
              <a:gd name="connsiteX18" fmla="*/ 514350 w 547688"/>
              <a:gd name="connsiteY18" fmla="*/ 2382 h 950119"/>
              <a:gd name="connsiteX19" fmla="*/ 526257 w 547688"/>
              <a:gd name="connsiteY19" fmla="*/ 0 h 950119"/>
              <a:gd name="connsiteX20" fmla="*/ 538163 w 547688"/>
              <a:gd name="connsiteY20" fmla="*/ 2382 h 950119"/>
              <a:gd name="connsiteX21" fmla="*/ 545307 w 547688"/>
              <a:gd name="connsiteY21" fmla="*/ 11907 h 950119"/>
              <a:gd name="connsiteX22" fmla="*/ 547688 w 547688"/>
              <a:gd name="connsiteY22" fmla="*/ 28575 h 950119"/>
              <a:gd name="connsiteX23" fmla="*/ 542925 w 547688"/>
              <a:gd name="connsiteY23" fmla="*/ 85725 h 950119"/>
              <a:gd name="connsiteX24" fmla="*/ 492919 w 547688"/>
              <a:gd name="connsiteY24" fmla="*/ 350044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7688" h="950119">
                <a:moveTo>
                  <a:pt x="492919" y="350044"/>
                </a:moveTo>
                <a:lnTo>
                  <a:pt x="459582" y="581025"/>
                </a:lnTo>
                <a:lnTo>
                  <a:pt x="445294" y="728663"/>
                </a:lnTo>
                <a:lnTo>
                  <a:pt x="438150" y="890588"/>
                </a:lnTo>
                <a:lnTo>
                  <a:pt x="369094" y="950119"/>
                </a:lnTo>
                <a:lnTo>
                  <a:pt x="0" y="600075"/>
                </a:lnTo>
                <a:lnTo>
                  <a:pt x="38100" y="611982"/>
                </a:lnTo>
                <a:lnTo>
                  <a:pt x="78582" y="616744"/>
                </a:lnTo>
                <a:lnTo>
                  <a:pt x="147638" y="607219"/>
                </a:lnTo>
                <a:lnTo>
                  <a:pt x="202407" y="590550"/>
                </a:lnTo>
                <a:lnTo>
                  <a:pt x="233363" y="566738"/>
                </a:lnTo>
                <a:lnTo>
                  <a:pt x="250032" y="533400"/>
                </a:lnTo>
                <a:lnTo>
                  <a:pt x="290513" y="471488"/>
                </a:lnTo>
                <a:lnTo>
                  <a:pt x="347663" y="361950"/>
                </a:lnTo>
                <a:lnTo>
                  <a:pt x="414338" y="207169"/>
                </a:lnTo>
                <a:lnTo>
                  <a:pt x="471488" y="54769"/>
                </a:lnTo>
                <a:lnTo>
                  <a:pt x="485775" y="23813"/>
                </a:lnTo>
                <a:lnTo>
                  <a:pt x="502444" y="9525"/>
                </a:lnTo>
                <a:lnTo>
                  <a:pt x="514350" y="2382"/>
                </a:lnTo>
                <a:lnTo>
                  <a:pt x="526257" y="0"/>
                </a:lnTo>
                <a:lnTo>
                  <a:pt x="538163" y="2382"/>
                </a:lnTo>
                <a:lnTo>
                  <a:pt x="545307" y="11907"/>
                </a:lnTo>
                <a:lnTo>
                  <a:pt x="547688" y="28575"/>
                </a:lnTo>
                <a:lnTo>
                  <a:pt x="542925" y="85725"/>
                </a:lnTo>
                <a:lnTo>
                  <a:pt x="492919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5B2E269-B2B2-6F45-8F45-3B62876B6837}"/>
              </a:ext>
            </a:extLst>
          </p:cNvPr>
          <p:cNvSpPr/>
          <p:nvPr/>
        </p:nvSpPr>
        <p:spPr>
          <a:xfrm>
            <a:off x="4397375" y="3641725"/>
            <a:ext cx="2376488" cy="2046288"/>
          </a:xfrm>
          <a:custGeom>
            <a:avLst/>
            <a:gdLst>
              <a:gd name="connsiteX0" fmla="*/ 1211035 w 2375807"/>
              <a:gd name="connsiteY0" fmla="*/ 1439636 h 2046515"/>
              <a:gd name="connsiteX1" fmla="*/ 1025978 w 2375807"/>
              <a:gd name="connsiteY1" fmla="*/ 1564822 h 2046515"/>
              <a:gd name="connsiteX2" fmla="*/ 914400 w 2375807"/>
              <a:gd name="connsiteY2" fmla="*/ 1638300 h 2046515"/>
              <a:gd name="connsiteX3" fmla="*/ 751114 w 2375807"/>
              <a:gd name="connsiteY3" fmla="*/ 1733550 h 2046515"/>
              <a:gd name="connsiteX4" fmla="*/ 598714 w 2375807"/>
              <a:gd name="connsiteY4" fmla="*/ 1820636 h 2046515"/>
              <a:gd name="connsiteX5" fmla="*/ 391885 w 2375807"/>
              <a:gd name="connsiteY5" fmla="*/ 1915886 h 2046515"/>
              <a:gd name="connsiteX6" fmla="*/ 204107 w 2375807"/>
              <a:gd name="connsiteY6" fmla="*/ 1994808 h 2046515"/>
              <a:gd name="connsiteX7" fmla="*/ 59871 w 2375807"/>
              <a:gd name="connsiteY7" fmla="*/ 2046515 h 2046515"/>
              <a:gd name="connsiteX8" fmla="*/ 29935 w 2375807"/>
              <a:gd name="connsiteY8" fmla="*/ 2046515 h 2046515"/>
              <a:gd name="connsiteX9" fmla="*/ 8164 w 2375807"/>
              <a:gd name="connsiteY9" fmla="*/ 2041072 h 2046515"/>
              <a:gd name="connsiteX10" fmla="*/ 0 w 2375807"/>
              <a:gd name="connsiteY10" fmla="*/ 2027465 h 2046515"/>
              <a:gd name="connsiteX11" fmla="*/ 5442 w 2375807"/>
              <a:gd name="connsiteY11" fmla="*/ 2005693 h 2046515"/>
              <a:gd name="connsiteX12" fmla="*/ 27214 w 2375807"/>
              <a:gd name="connsiteY12" fmla="*/ 1978479 h 2046515"/>
              <a:gd name="connsiteX13" fmla="*/ 152400 w 2375807"/>
              <a:gd name="connsiteY13" fmla="*/ 1921329 h 2046515"/>
              <a:gd name="connsiteX14" fmla="*/ 361950 w 2375807"/>
              <a:gd name="connsiteY14" fmla="*/ 1815193 h 2046515"/>
              <a:gd name="connsiteX15" fmla="*/ 536121 w 2375807"/>
              <a:gd name="connsiteY15" fmla="*/ 1717222 h 2046515"/>
              <a:gd name="connsiteX16" fmla="*/ 715735 w 2375807"/>
              <a:gd name="connsiteY16" fmla="*/ 1605643 h 2046515"/>
              <a:gd name="connsiteX17" fmla="*/ 879021 w 2375807"/>
              <a:gd name="connsiteY17" fmla="*/ 1488622 h 2046515"/>
              <a:gd name="connsiteX18" fmla="*/ 1061357 w 2375807"/>
              <a:gd name="connsiteY18" fmla="*/ 1336222 h 2046515"/>
              <a:gd name="connsiteX19" fmla="*/ 1262742 w 2375807"/>
              <a:gd name="connsiteY19" fmla="*/ 1153886 h 2046515"/>
              <a:gd name="connsiteX20" fmla="*/ 1466850 w 2375807"/>
              <a:gd name="connsiteY20" fmla="*/ 952500 h 2046515"/>
              <a:gd name="connsiteX21" fmla="*/ 1570264 w 2375807"/>
              <a:gd name="connsiteY21" fmla="*/ 843643 h 2046515"/>
              <a:gd name="connsiteX22" fmla="*/ 1736271 w 2375807"/>
              <a:gd name="connsiteY22" fmla="*/ 634093 h 2046515"/>
              <a:gd name="connsiteX23" fmla="*/ 1836964 w 2375807"/>
              <a:gd name="connsiteY23" fmla="*/ 514350 h 2046515"/>
              <a:gd name="connsiteX24" fmla="*/ 1899557 w 2375807"/>
              <a:gd name="connsiteY24" fmla="*/ 429986 h 2046515"/>
              <a:gd name="connsiteX25" fmla="*/ 1943100 w 2375807"/>
              <a:gd name="connsiteY25" fmla="*/ 367393 h 2046515"/>
              <a:gd name="connsiteX26" fmla="*/ 1964871 w 2375807"/>
              <a:gd name="connsiteY26" fmla="*/ 323850 h 2046515"/>
              <a:gd name="connsiteX27" fmla="*/ 1994807 w 2375807"/>
              <a:gd name="connsiteY27" fmla="*/ 250372 h 2046515"/>
              <a:gd name="connsiteX28" fmla="*/ 2002971 w 2375807"/>
              <a:gd name="connsiteY28" fmla="*/ 204108 h 2046515"/>
              <a:gd name="connsiteX29" fmla="*/ 1994807 w 2375807"/>
              <a:gd name="connsiteY29" fmla="*/ 155122 h 2046515"/>
              <a:gd name="connsiteX30" fmla="*/ 1973035 w 2375807"/>
              <a:gd name="connsiteY30" fmla="*/ 111579 h 2046515"/>
              <a:gd name="connsiteX31" fmla="*/ 1943100 w 2375807"/>
              <a:gd name="connsiteY31" fmla="*/ 70758 h 2046515"/>
              <a:gd name="connsiteX32" fmla="*/ 1924050 w 2375807"/>
              <a:gd name="connsiteY32" fmla="*/ 46265 h 2046515"/>
              <a:gd name="connsiteX33" fmla="*/ 1918607 w 2375807"/>
              <a:gd name="connsiteY33" fmla="*/ 27215 h 2046515"/>
              <a:gd name="connsiteX34" fmla="*/ 1921328 w 2375807"/>
              <a:gd name="connsiteY34" fmla="*/ 8165 h 2046515"/>
              <a:gd name="connsiteX35" fmla="*/ 1932214 w 2375807"/>
              <a:gd name="connsiteY35" fmla="*/ 0 h 2046515"/>
              <a:gd name="connsiteX36" fmla="*/ 1948542 w 2375807"/>
              <a:gd name="connsiteY36" fmla="*/ 0 h 2046515"/>
              <a:gd name="connsiteX37" fmla="*/ 1992085 w 2375807"/>
              <a:gd name="connsiteY37" fmla="*/ 16329 h 2046515"/>
              <a:gd name="connsiteX38" fmla="*/ 2079171 w 2375807"/>
              <a:gd name="connsiteY38" fmla="*/ 65315 h 2046515"/>
              <a:gd name="connsiteX39" fmla="*/ 2166257 w 2375807"/>
              <a:gd name="connsiteY39" fmla="*/ 119743 h 2046515"/>
              <a:gd name="connsiteX40" fmla="*/ 2242457 w 2375807"/>
              <a:gd name="connsiteY40" fmla="*/ 171450 h 2046515"/>
              <a:gd name="connsiteX41" fmla="*/ 2296885 w 2375807"/>
              <a:gd name="connsiteY41" fmla="*/ 220436 h 2046515"/>
              <a:gd name="connsiteX42" fmla="*/ 2332264 w 2375807"/>
              <a:gd name="connsiteY42" fmla="*/ 263979 h 2046515"/>
              <a:gd name="connsiteX43" fmla="*/ 2356757 w 2375807"/>
              <a:gd name="connsiteY43" fmla="*/ 304800 h 2046515"/>
              <a:gd name="connsiteX44" fmla="*/ 2373085 w 2375807"/>
              <a:gd name="connsiteY44" fmla="*/ 329293 h 2046515"/>
              <a:gd name="connsiteX45" fmla="*/ 2375807 w 2375807"/>
              <a:gd name="connsiteY45" fmla="*/ 342900 h 2046515"/>
              <a:gd name="connsiteX46" fmla="*/ 2373085 w 2375807"/>
              <a:gd name="connsiteY46" fmla="*/ 372836 h 2046515"/>
              <a:gd name="connsiteX47" fmla="*/ 2356757 w 2375807"/>
              <a:gd name="connsiteY47" fmla="*/ 402772 h 2046515"/>
              <a:gd name="connsiteX48" fmla="*/ 2321378 w 2375807"/>
              <a:gd name="connsiteY48" fmla="*/ 438150 h 2046515"/>
              <a:gd name="connsiteX49" fmla="*/ 2266950 w 2375807"/>
              <a:gd name="connsiteY49" fmla="*/ 468086 h 2046515"/>
              <a:gd name="connsiteX50" fmla="*/ 2242457 w 2375807"/>
              <a:gd name="connsiteY50" fmla="*/ 487136 h 2046515"/>
              <a:gd name="connsiteX51" fmla="*/ 2106385 w 2375807"/>
              <a:gd name="connsiteY51" fmla="*/ 617765 h 2046515"/>
              <a:gd name="connsiteX52" fmla="*/ 1831521 w 2375807"/>
              <a:gd name="connsiteY52" fmla="*/ 911679 h 2046515"/>
              <a:gd name="connsiteX53" fmla="*/ 1668235 w 2375807"/>
              <a:gd name="connsiteY53" fmla="*/ 1074965 h 2046515"/>
              <a:gd name="connsiteX54" fmla="*/ 1515835 w 2375807"/>
              <a:gd name="connsiteY54" fmla="*/ 1205593 h 2046515"/>
              <a:gd name="connsiteX55" fmla="*/ 1368878 w 2375807"/>
              <a:gd name="connsiteY55" fmla="*/ 1319893 h 2046515"/>
              <a:gd name="connsiteX56" fmla="*/ 1211035 w 2375807"/>
              <a:gd name="connsiteY56" fmla="*/ 1439636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75807" h="2046515">
                <a:moveTo>
                  <a:pt x="1211035" y="1439636"/>
                </a:moveTo>
                <a:lnTo>
                  <a:pt x="1025978" y="1564822"/>
                </a:lnTo>
                <a:lnTo>
                  <a:pt x="914400" y="1638300"/>
                </a:lnTo>
                <a:lnTo>
                  <a:pt x="751114" y="1733550"/>
                </a:lnTo>
                <a:lnTo>
                  <a:pt x="598714" y="1820636"/>
                </a:lnTo>
                <a:lnTo>
                  <a:pt x="391885" y="1915886"/>
                </a:lnTo>
                <a:lnTo>
                  <a:pt x="204107" y="1994808"/>
                </a:lnTo>
                <a:lnTo>
                  <a:pt x="59871" y="2046515"/>
                </a:lnTo>
                <a:lnTo>
                  <a:pt x="29935" y="2046515"/>
                </a:lnTo>
                <a:lnTo>
                  <a:pt x="8164" y="2041072"/>
                </a:lnTo>
                <a:lnTo>
                  <a:pt x="0" y="2027465"/>
                </a:lnTo>
                <a:lnTo>
                  <a:pt x="5442" y="2005693"/>
                </a:lnTo>
                <a:lnTo>
                  <a:pt x="27214" y="1978479"/>
                </a:lnTo>
                <a:lnTo>
                  <a:pt x="152400" y="1921329"/>
                </a:lnTo>
                <a:lnTo>
                  <a:pt x="361950" y="1815193"/>
                </a:lnTo>
                <a:lnTo>
                  <a:pt x="536121" y="1717222"/>
                </a:lnTo>
                <a:lnTo>
                  <a:pt x="715735" y="1605643"/>
                </a:lnTo>
                <a:lnTo>
                  <a:pt x="879021" y="1488622"/>
                </a:lnTo>
                <a:lnTo>
                  <a:pt x="1061357" y="1336222"/>
                </a:lnTo>
                <a:lnTo>
                  <a:pt x="1262742" y="1153886"/>
                </a:lnTo>
                <a:lnTo>
                  <a:pt x="1466850" y="952500"/>
                </a:lnTo>
                <a:lnTo>
                  <a:pt x="1570264" y="843643"/>
                </a:lnTo>
                <a:lnTo>
                  <a:pt x="1736271" y="634093"/>
                </a:lnTo>
                <a:lnTo>
                  <a:pt x="1836964" y="514350"/>
                </a:lnTo>
                <a:lnTo>
                  <a:pt x="1899557" y="429986"/>
                </a:lnTo>
                <a:lnTo>
                  <a:pt x="1943100" y="367393"/>
                </a:lnTo>
                <a:lnTo>
                  <a:pt x="1964871" y="323850"/>
                </a:lnTo>
                <a:lnTo>
                  <a:pt x="1994807" y="250372"/>
                </a:lnTo>
                <a:lnTo>
                  <a:pt x="2002971" y="204108"/>
                </a:lnTo>
                <a:lnTo>
                  <a:pt x="1994807" y="155122"/>
                </a:lnTo>
                <a:lnTo>
                  <a:pt x="1973035" y="111579"/>
                </a:lnTo>
                <a:lnTo>
                  <a:pt x="1943100" y="70758"/>
                </a:lnTo>
                <a:lnTo>
                  <a:pt x="1924050" y="46265"/>
                </a:lnTo>
                <a:lnTo>
                  <a:pt x="1918607" y="27215"/>
                </a:lnTo>
                <a:lnTo>
                  <a:pt x="1921328" y="8165"/>
                </a:lnTo>
                <a:lnTo>
                  <a:pt x="1932214" y="0"/>
                </a:lnTo>
                <a:lnTo>
                  <a:pt x="1948542" y="0"/>
                </a:lnTo>
                <a:lnTo>
                  <a:pt x="1992085" y="16329"/>
                </a:lnTo>
                <a:lnTo>
                  <a:pt x="2079171" y="65315"/>
                </a:lnTo>
                <a:lnTo>
                  <a:pt x="2166257" y="119743"/>
                </a:lnTo>
                <a:lnTo>
                  <a:pt x="2242457" y="171450"/>
                </a:lnTo>
                <a:lnTo>
                  <a:pt x="2296885" y="220436"/>
                </a:lnTo>
                <a:lnTo>
                  <a:pt x="2332264" y="263979"/>
                </a:lnTo>
                <a:lnTo>
                  <a:pt x="2356757" y="304800"/>
                </a:lnTo>
                <a:lnTo>
                  <a:pt x="2373085" y="329293"/>
                </a:lnTo>
                <a:lnTo>
                  <a:pt x="2375807" y="342900"/>
                </a:lnTo>
                <a:lnTo>
                  <a:pt x="2373085" y="372836"/>
                </a:lnTo>
                <a:lnTo>
                  <a:pt x="2356757" y="402772"/>
                </a:lnTo>
                <a:lnTo>
                  <a:pt x="2321378" y="438150"/>
                </a:lnTo>
                <a:lnTo>
                  <a:pt x="2266950" y="468086"/>
                </a:lnTo>
                <a:lnTo>
                  <a:pt x="2242457" y="487136"/>
                </a:lnTo>
                <a:lnTo>
                  <a:pt x="2106385" y="617765"/>
                </a:lnTo>
                <a:lnTo>
                  <a:pt x="1831521" y="911679"/>
                </a:lnTo>
                <a:lnTo>
                  <a:pt x="1668235" y="1074965"/>
                </a:lnTo>
                <a:lnTo>
                  <a:pt x="1515835" y="1205593"/>
                </a:lnTo>
                <a:lnTo>
                  <a:pt x="1368878" y="1319893"/>
                </a:lnTo>
                <a:lnTo>
                  <a:pt x="1211035" y="1439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35A4C0-BF7A-45A2-A1F6-4088C27B506A}"/>
              </a:ext>
            </a:extLst>
          </p:cNvPr>
          <p:cNvGrpSpPr/>
          <p:nvPr/>
        </p:nvGrpSpPr>
        <p:grpSpPr>
          <a:xfrm>
            <a:off x="2482300" y="1480587"/>
            <a:ext cx="4859338" cy="4473575"/>
            <a:chOff x="2625725" y="1631950"/>
            <a:chExt cx="4859338" cy="44735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E97C64C-A332-4C9E-A3E3-6F51D5A57089}"/>
                </a:ext>
              </a:extLst>
            </p:cNvPr>
            <p:cNvSpPr/>
            <p:nvPr/>
          </p:nvSpPr>
          <p:spPr>
            <a:xfrm>
              <a:off x="2998788" y="18399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BB395BAE-9C14-4004-81DE-99DCD34A6C81}"/>
                </a:ext>
              </a:extLst>
            </p:cNvPr>
            <p:cNvSpPr/>
            <p:nvPr/>
          </p:nvSpPr>
          <p:spPr>
            <a:xfrm>
              <a:off x="6329363" y="18811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A2FFB884-767E-4F1F-B07B-AB8E76425ED6}"/>
                </a:ext>
              </a:extLst>
            </p:cNvPr>
            <p:cNvSpPr/>
            <p:nvPr/>
          </p:nvSpPr>
          <p:spPr>
            <a:xfrm rot="16200000">
              <a:off x="2304257" y="25217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AD0AF1E3-6599-4D50-935C-C86E7FB2FD2B}"/>
                </a:ext>
              </a:extLst>
            </p:cNvPr>
            <p:cNvSpPr/>
            <p:nvPr/>
          </p:nvSpPr>
          <p:spPr>
            <a:xfrm>
              <a:off x="3605213" y="29130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2C148C79-C008-4BB7-94CC-98A0E216114A}"/>
                </a:ext>
              </a:extLst>
            </p:cNvPr>
            <p:cNvSpPr/>
            <p:nvPr/>
          </p:nvSpPr>
          <p:spPr>
            <a:xfrm rot="16200000">
              <a:off x="2156619" y="35472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F35554A-95E9-463B-BD44-2A686AD71F2A}"/>
                </a:ext>
              </a:extLst>
            </p:cNvPr>
            <p:cNvSpPr/>
            <p:nvPr/>
          </p:nvSpPr>
          <p:spPr>
            <a:xfrm>
              <a:off x="3270250" y="38020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EBA78DAE-7002-48EB-B969-624D1E324C61}"/>
                </a:ext>
              </a:extLst>
            </p:cNvPr>
            <p:cNvSpPr/>
            <p:nvPr/>
          </p:nvSpPr>
          <p:spPr>
            <a:xfrm>
              <a:off x="4638675" y="22860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E990CFB2-7678-4CFD-ACE8-F6258CA20F47}"/>
                </a:ext>
              </a:extLst>
            </p:cNvPr>
            <p:cNvSpPr/>
            <p:nvPr/>
          </p:nvSpPr>
          <p:spPr>
            <a:xfrm>
              <a:off x="4727575" y="28670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95A82C4-CA6A-4DDB-BE26-5EF410B211EA}"/>
                </a:ext>
              </a:extLst>
            </p:cNvPr>
            <p:cNvSpPr/>
            <p:nvPr/>
          </p:nvSpPr>
          <p:spPr>
            <a:xfrm>
              <a:off x="4543425" y="34004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F5FE4875-511B-48F7-A408-AC7FD752A95F}"/>
                </a:ext>
              </a:extLst>
            </p:cNvPr>
            <p:cNvSpPr/>
            <p:nvPr/>
          </p:nvSpPr>
          <p:spPr>
            <a:xfrm rot="16200000">
              <a:off x="4056062" y="27638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4925B94C-040E-46F2-A5BA-3781582248B3}"/>
                </a:ext>
              </a:extLst>
            </p:cNvPr>
            <p:cNvSpPr/>
            <p:nvPr/>
          </p:nvSpPr>
          <p:spPr>
            <a:xfrm>
              <a:off x="6935788" y="48879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142BF6C-643F-46AC-8BCB-1AC65A60F332}"/>
                </a:ext>
              </a:extLst>
            </p:cNvPr>
            <p:cNvSpPr/>
            <p:nvPr/>
          </p:nvSpPr>
          <p:spPr>
            <a:xfrm>
              <a:off x="4549775" y="37941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AE018AF-D6E2-4BD7-9D1E-51528A4170EF}"/>
              </a:ext>
            </a:extLst>
          </p:cNvPr>
          <p:cNvGrpSpPr/>
          <p:nvPr/>
        </p:nvGrpSpPr>
        <p:grpSpPr>
          <a:xfrm>
            <a:off x="2473325" y="1479550"/>
            <a:ext cx="4859338" cy="4473575"/>
            <a:chOff x="2473325" y="1479550"/>
            <a:chExt cx="4859338" cy="4473575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963A0F80-539F-4A74-815B-EC96D9E7FEFF}"/>
                </a:ext>
              </a:extLst>
            </p:cNvPr>
            <p:cNvSpPr/>
            <p:nvPr/>
          </p:nvSpPr>
          <p:spPr>
            <a:xfrm>
              <a:off x="2846388" y="16875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4E7EA7E-4743-4B19-9EBA-E1BE8514E874}"/>
                </a:ext>
              </a:extLst>
            </p:cNvPr>
            <p:cNvSpPr/>
            <p:nvPr/>
          </p:nvSpPr>
          <p:spPr>
            <a:xfrm>
              <a:off x="6176963" y="17287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8CAFB7DA-15EB-4392-983B-B674E3C79DEF}"/>
                </a:ext>
              </a:extLst>
            </p:cNvPr>
            <p:cNvSpPr/>
            <p:nvPr/>
          </p:nvSpPr>
          <p:spPr>
            <a:xfrm rot="16200000">
              <a:off x="2151857" y="23693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FE22CCC-8C76-4557-A6A4-C572C6B60374}"/>
                </a:ext>
              </a:extLst>
            </p:cNvPr>
            <p:cNvSpPr/>
            <p:nvPr/>
          </p:nvSpPr>
          <p:spPr>
            <a:xfrm>
              <a:off x="3452813" y="27606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307AF48A-1EFA-4D88-9FFD-E7E97EF7F74A}"/>
                </a:ext>
              </a:extLst>
            </p:cNvPr>
            <p:cNvSpPr/>
            <p:nvPr/>
          </p:nvSpPr>
          <p:spPr>
            <a:xfrm rot="16200000">
              <a:off x="2004219" y="33948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AEDC8DB-ECAF-4C95-A992-10BC32D01936}"/>
                </a:ext>
              </a:extLst>
            </p:cNvPr>
            <p:cNvSpPr/>
            <p:nvPr/>
          </p:nvSpPr>
          <p:spPr>
            <a:xfrm>
              <a:off x="3117850" y="36496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F9048BB-2806-426F-A438-94FCED40E73C}"/>
                </a:ext>
              </a:extLst>
            </p:cNvPr>
            <p:cNvSpPr/>
            <p:nvPr/>
          </p:nvSpPr>
          <p:spPr>
            <a:xfrm>
              <a:off x="4486275" y="21336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08AA6552-A0D6-4927-8B34-9ABB4F0A326C}"/>
                </a:ext>
              </a:extLst>
            </p:cNvPr>
            <p:cNvSpPr/>
            <p:nvPr/>
          </p:nvSpPr>
          <p:spPr>
            <a:xfrm>
              <a:off x="4575175" y="27146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4F6000FC-203A-4873-A3CD-3670CC4366FF}"/>
                </a:ext>
              </a:extLst>
            </p:cNvPr>
            <p:cNvSpPr/>
            <p:nvPr/>
          </p:nvSpPr>
          <p:spPr>
            <a:xfrm>
              <a:off x="4391025" y="32480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05D8F5A7-CE04-4462-B696-1658C61C3440}"/>
                </a:ext>
              </a:extLst>
            </p:cNvPr>
            <p:cNvSpPr/>
            <p:nvPr/>
          </p:nvSpPr>
          <p:spPr>
            <a:xfrm rot="16200000">
              <a:off x="3903662" y="26114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677E74AA-6F05-454B-9EDD-D98A94DDF38E}"/>
                </a:ext>
              </a:extLst>
            </p:cNvPr>
            <p:cNvSpPr/>
            <p:nvPr/>
          </p:nvSpPr>
          <p:spPr>
            <a:xfrm>
              <a:off x="6783388" y="47355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ABBF65E-2DD9-47FF-86A4-CE2542DED74C}"/>
                </a:ext>
              </a:extLst>
            </p:cNvPr>
            <p:cNvSpPr/>
            <p:nvPr/>
          </p:nvSpPr>
          <p:spPr>
            <a:xfrm>
              <a:off x="4397375" y="36417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796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F75C5E-117D-4EE7-B0CD-5E5BA7DEF406}"/>
              </a:ext>
            </a:extLst>
          </p:cNvPr>
          <p:cNvGrpSpPr/>
          <p:nvPr/>
        </p:nvGrpSpPr>
        <p:grpSpPr>
          <a:xfrm>
            <a:off x="2473325" y="1479550"/>
            <a:ext cx="4859338" cy="4473575"/>
            <a:chOff x="2473325" y="1479550"/>
            <a:chExt cx="4859338" cy="44735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405D4C3-2340-484E-8D47-94EC58513F5F}"/>
                </a:ext>
              </a:extLst>
            </p:cNvPr>
            <p:cNvSpPr/>
            <p:nvPr/>
          </p:nvSpPr>
          <p:spPr>
            <a:xfrm>
              <a:off x="2846388" y="16875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B16FCB3-BF90-884D-9D43-EAF672CD3A10}"/>
                </a:ext>
              </a:extLst>
            </p:cNvPr>
            <p:cNvSpPr/>
            <p:nvPr/>
          </p:nvSpPr>
          <p:spPr>
            <a:xfrm>
              <a:off x="6176963" y="17287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2F9F665-12DA-D341-B77C-86C6C74D3AE2}"/>
                </a:ext>
              </a:extLst>
            </p:cNvPr>
            <p:cNvSpPr/>
            <p:nvPr/>
          </p:nvSpPr>
          <p:spPr>
            <a:xfrm rot="16200000">
              <a:off x="2151857" y="23693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15F7BF-187B-AD46-89F7-664932B8AE0E}"/>
                </a:ext>
              </a:extLst>
            </p:cNvPr>
            <p:cNvSpPr/>
            <p:nvPr/>
          </p:nvSpPr>
          <p:spPr>
            <a:xfrm>
              <a:off x="3452813" y="27606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68276AA-29C7-2A4E-90A6-B2F9B8242B68}"/>
                </a:ext>
              </a:extLst>
            </p:cNvPr>
            <p:cNvSpPr/>
            <p:nvPr/>
          </p:nvSpPr>
          <p:spPr>
            <a:xfrm rot="16200000">
              <a:off x="2004219" y="33948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5EE7BFE-A4EF-4542-B999-1FB029BD673B}"/>
                </a:ext>
              </a:extLst>
            </p:cNvPr>
            <p:cNvSpPr/>
            <p:nvPr/>
          </p:nvSpPr>
          <p:spPr>
            <a:xfrm>
              <a:off x="3117850" y="36496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B0F4CC-B601-5D49-BD04-BAD778802857}"/>
                </a:ext>
              </a:extLst>
            </p:cNvPr>
            <p:cNvSpPr/>
            <p:nvPr/>
          </p:nvSpPr>
          <p:spPr>
            <a:xfrm>
              <a:off x="4486275" y="21336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4E8E962-CECE-544C-9064-A76AA239D79A}"/>
                </a:ext>
              </a:extLst>
            </p:cNvPr>
            <p:cNvSpPr/>
            <p:nvPr/>
          </p:nvSpPr>
          <p:spPr>
            <a:xfrm>
              <a:off x="4575175" y="27146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B9223C4-3EC2-8E45-B0FA-1EFF13C7DE80}"/>
                </a:ext>
              </a:extLst>
            </p:cNvPr>
            <p:cNvSpPr/>
            <p:nvPr/>
          </p:nvSpPr>
          <p:spPr>
            <a:xfrm>
              <a:off x="4391025" y="32480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84479C4-1294-D54C-919A-1AD98F9C241F}"/>
                </a:ext>
              </a:extLst>
            </p:cNvPr>
            <p:cNvSpPr/>
            <p:nvPr/>
          </p:nvSpPr>
          <p:spPr>
            <a:xfrm rot="16200000">
              <a:off x="3903662" y="26114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A6EFC51-1B66-2B48-868C-0D6AA446D906}"/>
                </a:ext>
              </a:extLst>
            </p:cNvPr>
            <p:cNvSpPr/>
            <p:nvPr/>
          </p:nvSpPr>
          <p:spPr>
            <a:xfrm>
              <a:off x="6783388" y="47355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9C8104-9012-0549-A08E-510CA7F6F3EA}"/>
                </a:ext>
              </a:extLst>
            </p:cNvPr>
            <p:cNvSpPr/>
            <p:nvPr/>
          </p:nvSpPr>
          <p:spPr>
            <a:xfrm>
              <a:off x="4397375" y="36417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65210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1745915-594F-6245-9D31-9F876DC2D999}"/>
              </a:ext>
            </a:extLst>
          </p:cNvPr>
          <p:cNvSpPr/>
          <p:nvPr/>
        </p:nvSpPr>
        <p:spPr>
          <a:xfrm>
            <a:off x="2476500" y="2847975"/>
            <a:ext cx="1733550" cy="495300"/>
          </a:xfrm>
          <a:custGeom>
            <a:avLst/>
            <a:gdLst>
              <a:gd name="connsiteX0" fmla="*/ 609600 w 1733550"/>
              <a:gd name="connsiteY0" fmla="*/ 445294 h 495300"/>
              <a:gd name="connsiteX1" fmla="*/ 402431 w 1733550"/>
              <a:gd name="connsiteY1" fmla="*/ 488156 h 495300"/>
              <a:gd name="connsiteX2" fmla="*/ 361950 w 1733550"/>
              <a:gd name="connsiteY2" fmla="*/ 495300 h 495300"/>
              <a:gd name="connsiteX3" fmla="*/ 314325 w 1733550"/>
              <a:gd name="connsiteY3" fmla="*/ 492919 h 495300"/>
              <a:gd name="connsiteX4" fmla="*/ 238125 w 1733550"/>
              <a:gd name="connsiteY4" fmla="*/ 478631 h 495300"/>
              <a:gd name="connsiteX5" fmla="*/ 180975 w 1733550"/>
              <a:gd name="connsiteY5" fmla="*/ 461963 h 495300"/>
              <a:gd name="connsiteX6" fmla="*/ 133350 w 1733550"/>
              <a:gd name="connsiteY6" fmla="*/ 438150 h 495300"/>
              <a:gd name="connsiteX7" fmla="*/ 95250 w 1733550"/>
              <a:gd name="connsiteY7" fmla="*/ 409575 h 495300"/>
              <a:gd name="connsiteX8" fmla="*/ 59531 w 1733550"/>
              <a:gd name="connsiteY8" fmla="*/ 371475 h 495300"/>
              <a:gd name="connsiteX9" fmla="*/ 35719 w 1733550"/>
              <a:gd name="connsiteY9" fmla="*/ 330994 h 495300"/>
              <a:gd name="connsiteX10" fmla="*/ 19050 w 1733550"/>
              <a:gd name="connsiteY10" fmla="*/ 290513 h 495300"/>
              <a:gd name="connsiteX11" fmla="*/ 11906 w 1733550"/>
              <a:gd name="connsiteY11" fmla="*/ 266700 h 495300"/>
              <a:gd name="connsiteX12" fmla="*/ 2381 w 1733550"/>
              <a:gd name="connsiteY12" fmla="*/ 240506 h 495300"/>
              <a:gd name="connsiteX13" fmla="*/ 0 w 1733550"/>
              <a:gd name="connsiteY13" fmla="*/ 226219 h 495300"/>
              <a:gd name="connsiteX14" fmla="*/ 2381 w 1733550"/>
              <a:gd name="connsiteY14" fmla="*/ 211931 h 495300"/>
              <a:gd name="connsiteX15" fmla="*/ 16669 w 1733550"/>
              <a:gd name="connsiteY15" fmla="*/ 204788 h 495300"/>
              <a:gd name="connsiteX16" fmla="*/ 42863 w 1733550"/>
              <a:gd name="connsiteY16" fmla="*/ 211931 h 495300"/>
              <a:gd name="connsiteX17" fmla="*/ 69056 w 1733550"/>
              <a:gd name="connsiteY17" fmla="*/ 228600 h 495300"/>
              <a:gd name="connsiteX18" fmla="*/ 92869 w 1733550"/>
              <a:gd name="connsiteY18" fmla="*/ 245269 h 495300"/>
              <a:gd name="connsiteX19" fmla="*/ 123825 w 1733550"/>
              <a:gd name="connsiteY19" fmla="*/ 259556 h 495300"/>
              <a:gd name="connsiteX20" fmla="*/ 150019 w 1733550"/>
              <a:gd name="connsiteY20" fmla="*/ 269081 h 495300"/>
              <a:gd name="connsiteX21" fmla="*/ 185738 w 1733550"/>
              <a:gd name="connsiteY21" fmla="*/ 276225 h 495300"/>
              <a:gd name="connsiteX22" fmla="*/ 233363 w 1733550"/>
              <a:gd name="connsiteY22" fmla="*/ 285750 h 495300"/>
              <a:gd name="connsiteX23" fmla="*/ 276225 w 1733550"/>
              <a:gd name="connsiteY23" fmla="*/ 288131 h 495300"/>
              <a:gd name="connsiteX24" fmla="*/ 340519 w 1733550"/>
              <a:gd name="connsiteY24" fmla="*/ 290513 h 495300"/>
              <a:gd name="connsiteX25" fmla="*/ 411956 w 1733550"/>
              <a:gd name="connsiteY25" fmla="*/ 285750 h 495300"/>
              <a:gd name="connsiteX26" fmla="*/ 528638 w 1733550"/>
              <a:gd name="connsiteY26" fmla="*/ 264319 h 495300"/>
              <a:gd name="connsiteX27" fmla="*/ 790575 w 1733550"/>
              <a:gd name="connsiteY27" fmla="*/ 204788 h 495300"/>
              <a:gd name="connsiteX28" fmla="*/ 1047750 w 1733550"/>
              <a:gd name="connsiteY28" fmla="*/ 152400 h 495300"/>
              <a:gd name="connsiteX29" fmla="*/ 1219200 w 1733550"/>
              <a:gd name="connsiteY29" fmla="*/ 111919 h 495300"/>
              <a:gd name="connsiteX30" fmla="*/ 1297781 w 1733550"/>
              <a:gd name="connsiteY30" fmla="*/ 64294 h 495300"/>
              <a:gd name="connsiteX31" fmla="*/ 1357313 w 1733550"/>
              <a:gd name="connsiteY31" fmla="*/ 30956 h 495300"/>
              <a:gd name="connsiteX32" fmla="*/ 1414463 w 1733550"/>
              <a:gd name="connsiteY32" fmla="*/ 7144 h 495300"/>
              <a:gd name="connsiteX33" fmla="*/ 1469231 w 1733550"/>
              <a:gd name="connsiteY33" fmla="*/ 0 h 495300"/>
              <a:gd name="connsiteX34" fmla="*/ 1512094 w 1733550"/>
              <a:gd name="connsiteY34" fmla="*/ 2381 h 495300"/>
              <a:gd name="connsiteX35" fmla="*/ 1574006 w 1733550"/>
              <a:gd name="connsiteY35" fmla="*/ 11906 h 495300"/>
              <a:gd name="connsiteX36" fmla="*/ 1602581 w 1733550"/>
              <a:gd name="connsiteY36" fmla="*/ 21431 h 495300"/>
              <a:gd name="connsiteX37" fmla="*/ 1662113 w 1733550"/>
              <a:gd name="connsiteY37" fmla="*/ 54769 h 495300"/>
              <a:gd name="connsiteX38" fmla="*/ 1733550 w 1733550"/>
              <a:gd name="connsiteY38" fmla="*/ 104775 h 495300"/>
              <a:gd name="connsiteX39" fmla="*/ 1688306 w 1733550"/>
              <a:gd name="connsiteY39" fmla="*/ 192881 h 495300"/>
              <a:gd name="connsiteX40" fmla="*/ 1664494 w 1733550"/>
              <a:gd name="connsiteY40" fmla="*/ 221456 h 495300"/>
              <a:gd name="connsiteX41" fmla="*/ 1628775 w 1733550"/>
              <a:gd name="connsiteY41" fmla="*/ 230981 h 495300"/>
              <a:gd name="connsiteX42" fmla="*/ 1497806 w 1733550"/>
              <a:gd name="connsiteY42" fmla="*/ 261938 h 495300"/>
              <a:gd name="connsiteX43" fmla="*/ 1295400 w 1733550"/>
              <a:gd name="connsiteY43" fmla="*/ 309563 h 495300"/>
              <a:gd name="connsiteX44" fmla="*/ 1028700 w 1733550"/>
              <a:gd name="connsiteY44" fmla="*/ 361950 h 495300"/>
              <a:gd name="connsiteX45" fmla="*/ 781050 w 1733550"/>
              <a:gd name="connsiteY45" fmla="*/ 409575 h 495300"/>
              <a:gd name="connsiteX46" fmla="*/ 609600 w 1733550"/>
              <a:gd name="connsiteY46" fmla="*/ 445294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33550" h="495300">
                <a:moveTo>
                  <a:pt x="609600" y="445294"/>
                </a:moveTo>
                <a:lnTo>
                  <a:pt x="402431" y="488156"/>
                </a:lnTo>
                <a:lnTo>
                  <a:pt x="361950" y="495300"/>
                </a:lnTo>
                <a:lnTo>
                  <a:pt x="314325" y="492919"/>
                </a:lnTo>
                <a:lnTo>
                  <a:pt x="238125" y="478631"/>
                </a:lnTo>
                <a:lnTo>
                  <a:pt x="180975" y="461963"/>
                </a:lnTo>
                <a:lnTo>
                  <a:pt x="133350" y="438150"/>
                </a:lnTo>
                <a:lnTo>
                  <a:pt x="95250" y="409575"/>
                </a:lnTo>
                <a:lnTo>
                  <a:pt x="59531" y="371475"/>
                </a:lnTo>
                <a:lnTo>
                  <a:pt x="35719" y="330994"/>
                </a:lnTo>
                <a:lnTo>
                  <a:pt x="19050" y="290513"/>
                </a:lnTo>
                <a:lnTo>
                  <a:pt x="11906" y="266700"/>
                </a:lnTo>
                <a:lnTo>
                  <a:pt x="2381" y="240506"/>
                </a:lnTo>
                <a:lnTo>
                  <a:pt x="0" y="226219"/>
                </a:lnTo>
                <a:lnTo>
                  <a:pt x="2381" y="211931"/>
                </a:lnTo>
                <a:lnTo>
                  <a:pt x="16669" y="204788"/>
                </a:lnTo>
                <a:lnTo>
                  <a:pt x="42863" y="211931"/>
                </a:lnTo>
                <a:lnTo>
                  <a:pt x="69056" y="228600"/>
                </a:lnTo>
                <a:lnTo>
                  <a:pt x="92869" y="245269"/>
                </a:lnTo>
                <a:lnTo>
                  <a:pt x="123825" y="259556"/>
                </a:lnTo>
                <a:lnTo>
                  <a:pt x="150019" y="269081"/>
                </a:lnTo>
                <a:lnTo>
                  <a:pt x="185738" y="276225"/>
                </a:lnTo>
                <a:lnTo>
                  <a:pt x="233363" y="285750"/>
                </a:lnTo>
                <a:lnTo>
                  <a:pt x="276225" y="288131"/>
                </a:lnTo>
                <a:lnTo>
                  <a:pt x="340519" y="290513"/>
                </a:lnTo>
                <a:lnTo>
                  <a:pt x="411956" y="285750"/>
                </a:lnTo>
                <a:lnTo>
                  <a:pt x="528638" y="264319"/>
                </a:lnTo>
                <a:lnTo>
                  <a:pt x="790575" y="204788"/>
                </a:lnTo>
                <a:lnTo>
                  <a:pt x="1047750" y="152400"/>
                </a:lnTo>
                <a:lnTo>
                  <a:pt x="1219200" y="111919"/>
                </a:lnTo>
                <a:lnTo>
                  <a:pt x="1297781" y="64294"/>
                </a:lnTo>
                <a:lnTo>
                  <a:pt x="1357313" y="30956"/>
                </a:lnTo>
                <a:lnTo>
                  <a:pt x="1414463" y="7144"/>
                </a:lnTo>
                <a:lnTo>
                  <a:pt x="1469231" y="0"/>
                </a:lnTo>
                <a:lnTo>
                  <a:pt x="1512094" y="2381"/>
                </a:lnTo>
                <a:lnTo>
                  <a:pt x="1574006" y="11906"/>
                </a:lnTo>
                <a:lnTo>
                  <a:pt x="1602581" y="21431"/>
                </a:lnTo>
                <a:lnTo>
                  <a:pt x="1662113" y="54769"/>
                </a:lnTo>
                <a:lnTo>
                  <a:pt x="1733550" y="104775"/>
                </a:lnTo>
                <a:lnTo>
                  <a:pt x="1688306" y="192881"/>
                </a:lnTo>
                <a:lnTo>
                  <a:pt x="1664494" y="221456"/>
                </a:lnTo>
                <a:lnTo>
                  <a:pt x="1628775" y="230981"/>
                </a:lnTo>
                <a:lnTo>
                  <a:pt x="1497806" y="261938"/>
                </a:lnTo>
                <a:lnTo>
                  <a:pt x="1295400" y="309563"/>
                </a:lnTo>
                <a:lnTo>
                  <a:pt x="1028700" y="361950"/>
                </a:lnTo>
                <a:lnTo>
                  <a:pt x="781050" y="409575"/>
                </a:lnTo>
                <a:lnTo>
                  <a:pt x="609600" y="445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1699E5-BCDB-6B4E-A863-5742E3CAE87F}"/>
              </a:ext>
            </a:extLst>
          </p:cNvPr>
          <p:cNvSpPr/>
          <p:nvPr/>
        </p:nvSpPr>
        <p:spPr>
          <a:xfrm>
            <a:off x="4524375" y="2811463"/>
            <a:ext cx="509588" cy="1069975"/>
          </a:xfrm>
          <a:custGeom>
            <a:avLst/>
            <a:gdLst>
              <a:gd name="connsiteX0" fmla="*/ 219075 w 509588"/>
              <a:gd name="connsiteY0" fmla="*/ 497682 h 1069182"/>
              <a:gd name="connsiteX1" fmla="*/ 192881 w 509588"/>
              <a:gd name="connsiteY1" fmla="*/ 357188 h 1069182"/>
              <a:gd name="connsiteX2" fmla="*/ 166688 w 509588"/>
              <a:gd name="connsiteY2" fmla="*/ 245269 h 1069182"/>
              <a:gd name="connsiteX3" fmla="*/ 142875 w 509588"/>
              <a:gd name="connsiteY3" fmla="*/ 200025 h 1069182"/>
              <a:gd name="connsiteX4" fmla="*/ 119063 w 509588"/>
              <a:gd name="connsiteY4" fmla="*/ 161925 h 1069182"/>
              <a:gd name="connsiteX5" fmla="*/ 80963 w 509588"/>
              <a:gd name="connsiteY5" fmla="*/ 121444 h 1069182"/>
              <a:gd name="connsiteX6" fmla="*/ 35719 w 509588"/>
              <a:gd name="connsiteY6" fmla="*/ 78582 h 1069182"/>
              <a:gd name="connsiteX7" fmla="*/ 16669 w 509588"/>
              <a:gd name="connsiteY7" fmla="*/ 61913 h 1069182"/>
              <a:gd name="connsiteX8" fmla="*/ 0 w 509588"/>
              <a:gd name="connsiteY8" fmla="*/ 30957 h 1069182"/>
              <a:gd name="connsiteX9" fmla="*/ 0 w 509588"/>
              <a:gd name="connsiteY9" fmla="*/ 9525 h 1069182"/>
              <a:gd name="connsiteX10" fmla="*/ 11906 w 509588"/>
              <a:gd name="connsiteY10" fmla="*/ 0 h 1069182"/>
              <a:gd name="connsiteX11" fmla="*/ 35719 w 509588"/>
              <a:gd name="connsiteY11" fmla="*/ 0 h 1069182"/>
              <a:gd name="connsiteX12" fmla="*/ 69056 w 509588"/>
              <a:gd name="connsiteY12" fmla="*/ 11907 h 1069182"/>
              <a:gd name="connsiteX13" fmla="*/ 152400 w 509588"/>
              <a:gd name="connsiteY13" fmla="*/ 26194 h 1069182"/>
              <a:gd name="connsiteX14" fmla="*/ 264319 w 509588"/>
              <a:gd name="connsiteY14" fmla="*/ 57150 h 1069182"/>
              <a:gd name="connsiteX15" fmla="*/ 407194 w 509588"/>
              <a:gd name="connsiteY15" fmla="*/ 104775 h 1069182"/>
              <a:gd name="connsiteX16" fmla="*/ 400050 w 509588"/>
              <a:gd name="connsiteY16" fmla="*/ 261938 h 1069182"/>
              <a:gd name="connsiteX17" fmla="*/ 488156 w 509588"/>
              <a:gd name="connsiteY17" fmla="*/ 747713 h 1069182"/>
              <a:gd name="connsiteX18" fmla="*/ 509588 w 509588"/>
              <a:gd name="connsiteY18" fmla="*/ 909638 h 1069182"/>
              <a:gd name="connsiteX19" fmla="*/ 454819 w 509588"/>
              <a:gd name="connsiteY19" fmla="*/ 1000125 h 1069182"/>
              <a:gd name="connsiteX20" fmla="*/ 402431 w 509588"/>
              <a:gd name="connsiteY20" fmla="*/ 1064419 h 1069182"/>
              <a:gd name="connsiteX21" fmla="*/ 383381 w 509588"/>
              <a:gd name="connsiteY21" fmla="*/ 1069182 h 1069182"/>
              <a:gd name="connsiteX22" fmla="*/ 359569 w 509588"/>
              <a:gd name="connsiteY22" fmla="*/ 1069182 h 1069182"/>
              <a:gd name="connsiteX23" fmla="*/ 333375 w 509588"/>
              <a:gd name="connsiteY23" fmla="*/ 1047750 h 1069182"/>
              <a:gd name="connsiteX24" fmla="*/ 264319 w 509588"/>
              <a:gd name="connsiteY24" fmla="*/ 976313 h 1069182"/>
              <a:gd name="connsiteX25" fmla="*/ 250031 w 509588"/>
              <a:gd name="connsiteY25" fmla="*/ 954882 h 1069182"/>
              <a:gd name="connsiteX26" fmla="*/ 240506 w 509588"/>
              <a:gd name="connsiteY26" fmla="*/ 916782 h 1069182"/>
              <a:gd name="connsiteX27" fmla="*/ 240506 w 509588"/>
              <a:gd name="connsiteY27" fmla="*/ 869157 h 1069182"/>
              <a:gd name="connsiteX28" fmla="*/ 245269 w 509588"/>
              <a:gd name="connsiteY28" fmla="*/ 821532 h 1069182"/>
              <a:gd name="connsiteX29" fmla="*/ 247650 w 509588"/>
              <a:gd name="connsiteY29" fmla="*/ 778669 h 1069182"/>
              <a:gd name="connsiteX30" fmla="*/ 245269 w 509588"/>
              <a:gd name="connsiteY30" fmla="*/ 711994 h 1069182"/>
              <a:gd name="connsiteX31" fmla="*/ 219075 w 509588"/>
              <a:gd name="connsiteY31" fmla="*/ 497682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9588" h="1069182">
                <a:moveTo>
                  <a:pt x="219075" y="497682"/>
                </a:moveTo>
                <a:lnTo>
                  <a:pt x="192881" y="357188"/>
                </a:lnTo>
                <a:lnTo>
                  <a:pt x="166688" y="245269"/>
                </a:lnTo>
                <a:lnTo>
                  <a:pt x="142875" y="200025"/>
                </a:lnTo>
                <a:lnTo>
                  <a:pt x="119063" y="161925"/>
                </a:lnTo>
                <a:lnTo>
                  <a:pt x="80963" y="121444"/>
                </a:lnTo>
                <a:lnTo>
                  <a:pt x="35719" y="78582"/>
                </a:lnTo>
                <a:lnTo>
                  <a:pt x="16669" y="61913"/>
                </a:lnTo>
                <a:lnTo>
                  <a:pt x="0" y="30957"/>
                </a:lnTo>
                <a:lnTo>
                  <a:pt x="0" y="9525"/>
                </a:lnTo>
                <a:lnTo>
                  <a:pt x="11906" y="0"/>
                </a:lnTo>
                <a:lnTo>
                  <a:pt x="35719" y="0"/>
                </a:lnTo>
                <a:lnTo>
                  <a:pt x="69056" y="11907"/>
                </a:lnTo>
                <a:lnTo>
                  <a:pt x="152400" y="26194"/>
                </a:lnTo>
                <a:lnTo>
                  <a:pt x="264319" y="57150"/>
                </a:lnTo>
                <a:lnTo>
                  <a:pt x="407194" y="104775"/>
                </a:lnTo>
                <a:lnTo>
                  <a:pt x="400050" y="261938"/>
                </a:lnTo>
                <a:lnTo>
                  <a:pt x="488156" y="747713"/>
                </a:lnTo>
                <a:lnTo>
                  <a:pt x="509588" y="909638"/>
                </a:lnTo>
                <a:lnTo>
                  <a:pt x="454819" y="1000125"/>
                </a:lnTo>
                <a:lnTo>
                  <a:pt x="402431" y="1064419"/>
                </a:lnTo>
                <a:lnTo>
                  <a:pt x="383381" y="1069182"/>
                </a:lnTo>
                <a:lnTo>
                  <a:pt x="359569" y="1069182"/>
                </a:lnTo>
                <a:lnTo>
                  <a:pt x="333375" y="1047750"/>
                </a:lnTo>
                <a:lnTo>
                  <a:pt x="264319" y="976313"/>
                </a:lnTo>
                <a:lnTo>
                  <a:pt x="250031" y="954882"/>
                </a:lnTo>
                <a:lnTo>
                  <a:pt x="240506" y="916782"/>
                </a:lnTo>
                <a:lnTo>
                  <a:pt x="240506" y="869157"/>
                </a:lnTo>
                <a:lnTo>
                  <a:pt x="245269" y="821532"/>
                </a:lnTo>
                <a:lnTo>
                  <a:pt x="247650" y="778669"/>
                </a:lnTo>
                <a:cubicBezTo>
                  <a:pt x="246856" y="756444"/>
                  <a:pt x="246063" y="734219"/>
                  <a:pt x="245269" y="711994"/>
                </a:cubicBezTo>
                <a:lnTo>
                  <a:pt x="219075" y="4976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41A32DC-BC78-FD47-8094-60F192DA63DE}"/>
              </a:ext>
            </a:extLst>
          </p:cNvPr>
          <p:cNvSpPr/>
          <p:nvPr/>
        </p:nvSpPr>
        <p:spPr>
          <a:xfrm rot="16200000">
            <a:off x="2018507" y="2940843"/>
            <a:ext cx="2667000" cy="557213"/>
          </a:xfrm>
          <a:custGeom>
            <a:avLst/>
            <a:gdLst>
              <a:gd name="connsiteX0" fmla="*/ 664368 w 2667000"/>
              <a:gd name="connsiteY0" fmla="*/ 445294 h 557212"/>
              <a:gd name="connsiteX1" fmla="*/ 116681 w 2667000"/>
              <a:gd name="connsiteY1" fmla="*/ 450056 h 557212"/>
              <a:gd name="connsiteX2" fmla="*/ 0 w 2667000"/>
              <a:gd name="connsiteY2" fmla="*/ 202406 h 557212"/>
              <a:gd name="connsiteX3" fmla="*/ 523875 w 2667000"/>
              <a:gd name="connsiteY3" fmla="*/ 197644 h 557212"/>
              <a:gd name="connsiteX4" fmla="*/ 1304925 w 2667000"/>
              <a:gd name="connsiteY4" fmla="*/ 200025 h 557212"/>
              <a:gd name="connsiteX5" fmla="*/ 1750218 w 2667000"/>
              <a:gd name="connsiteY5" fmla="*/ 200025 h 557212"/>
              <a:gd name="connsiteX6" fmla="*/ 2221706 w 2667000"/>
              <a:gd name="connsiteY6" fmla="*/ 197644 h 557212"/>
              <a:gd name="connsiteX7" fmla="*/ 2319337 w 2667000"/>
              <a:gd name="connsiteY7" fmla="*/ 200025 h 557212"/>
              <a:gd name="connsiteX8" fmla="*/ 2355056 w 2667000"/>
              <a:gd name="connsiteY8" fmla="*/ 195262 h 557212"/>
              <a:gd name="connsiteX9" fmla="*/ 2405062 w 2667000"/>
              <a:gd name="connsiteY9" fmla="*/ 183356 h 557212"/>
              <a:gd name="connsiteX10" fmla="*/ 2464593 w 2667000"/>
              <a:gd name="connsiteY10" fmla="*/ 161925 h 557212"/>
              <a:gd name="connsiteX11" fmla="*/ 2514600 w 2667000"/>
              <a:gd name="connsiteY11" fmla="*/ 123825 h 557212"/>
              <a:gd name="connsiteX12" fmla="*/ 2562225 w 2667000"/>
              <a:gd name="connsiteY12" fmla="*/ 73819 h 557212"/>
              <a:gd name="connsiteX13" fmla="*/ 2595562 w 2667000"/>
              <a:gd name="connsiteY13" fmla="*/ 23812 h 557212"/>
              <a:gd name="connsiteX14" fmla="*/ 2614612 w 2667000"/>
              <a:gd name="connsiteY14" fmla="*/ 7144 h 557212"/>
              <a:gd name="connsiteX15" fmla="*/ 2638425 w 2667000"/>
              <a:gd name="connsiteY15" fmla="*/ 0 h 557212"/>
              <a:gd name="connsiteX16" fmla="*/ 2657475 w 2667000"/>
              <a:gd name="connsiteY16" fmla="*/ 7144 h 557212"/>
              <a:gd name="connsiteX17" fmla="*/ 2667000 w 2667000"/>
              <a:gd name="connsiteY17" fmla="*/ 19050 h 557212"/>
              <a:gd name="connsiteX18" fmla="*/ 2667000 w 2667000"/>
              <a:gd name="connsiteY18" fmla="*/ 66675 h 557212"/>
              <a:gd name="connsiteX19" fmla="*/ 2650331 w 2667000"/>
              <a:gd name="connsiteY19" fmla="*/ 169069 h 557212"/>
              <a:gd name="connsiteX20" fmla="*/ 2621756 w 2667000"/>
              <a:gd name="connsiteY20" fmla="*/ 288131 h 557212"/>
              <a:gd name="connsiteX21" fmla="*/ 2595562 w 2667000"/>
              <a:gd name="connsiteY21" fmla="*/ 347662 h 557212"/>
              <a:gd name="connsiteX22" fmla="*/ 2512218 w 2667000"/>
              <a:gd name="connsiteY22" fmla="*/ 459581 h 557212"/>
              <a:gd name="connsiteX23" fmla="*/ 2431256 w 2667000"/>
              <a:gd name="connsiteY23" fmla="*/ 540544 h 557212"/>
              <a:gd name="connsiteX24" fmla="*/ 2407443 w 2667000"/>
              <a:gd name="connsiteY24" fmla="*/ 554831 h 557212"/>
              <a:gd name="connsiteX25" fmla="*/ 2374106 w 2667000"/>
              <a:gd name="connsiteY25" fmla="*/ 557212 h 557212"/>
              <a:gd name="connsiteX26" fmla="*/ 2343150 w 2667000"/>
              <a:gd name="connsiteY26" fmla="*/ 547687 h 557212"/>
              <a:gd name="connsiteX27" fmla="*/ 2290762 w 2667000"/>
              <a:gd name="connsiteY27" fmla="*/ 511969 h 557212"/>
              <a:gd name="connsiteX28" fmla="*/ 2245518 w 2667000"/>
              <a:gd name="connsiteY28" fmla="*/ 492919 h 557212"/>
              <a:gd name="connsiteX29" fmla="*/ 2185987 w 2667000"/>
              <a:gd name="connsiteY29" fmla="*/ 476250 h 557212"/>
              <a:gd name="connsiteX30" fmla="*/ 2105025 w 2667000"/>
              <a:gd name="connsiteY30" fmla="*/ 461962 h 557212"/>
              <a:gd name="connsiteX31" fmla="*/ 1702593 w 2667000"/>
              <a:gd name="connsiteY31" fmla="*/ 447675 h 557212"/>
              <a:gd name="connsiteX32" fmla="*/ 1502568 w 2667000"/>
              <a:gd name="connsiteY32" fmla="*/ 442912 h 557212"/>
              <a:gd name="connsiteX33" fmla="*/ 664368 w 2667000"/>
              <a:gd name="connsiteY33" fmla="*/ 445294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67000" h="557212">
                <a:moveTo>
                  <a:pt x="664368" y="445294"/>
                </a:moveTo>
                <a:lnTo>
                  <a:pt x="116681" y="450056"/>
                </a:lnTo>
                <a:lnTo>
                  <a:pt x="0" y="202406"/>
                </a:lnTo>
                <a:lnTo>
                  <a:pt x="523875" y="197644"/>
                </a:lnTo>
                <a:lnTo>
                  <a:pt x="1304925" y="200025"/>
                </a:lnTo>
                <a:lnTo>
                  <a:pt x="1750218" y="200025"/>
                </a:lnTo>
                <a:lnTo>
                  <a:pt x="2221706" y="197644"/>
                </a:lnTo>
                <a:lnTo>
                  <a:pt x="2319337" y="200025"/>
                </a:lnTo>
                <a:lnTo>
                  <a:pt x="2355056" y="195262"/>
                </a:lnTo>
                <a:lnTo>
                  <a:pt x="2405062" y="183356"/>
                </a:lnTo>
                <a:lnTo>
                  <a:pt x="2464593" y="161925"/>
                </a:lnTo>
                <a:lnTo>
                  <a:pt x="2514600" y="123825"/>
                </a:lnTo>
                <a:lnTo>
                  <a:pt x="2562225" y="73819"/>
                </a:lnTo>
                <a:lnTo>
                  <a:pt x="2595562" y="23812"/>
                </a:lnTo>
                <a:lnTo>
                  <a:pt x="2614612" y="7144"/>
                </a:lnTo>
                <a:lnTo>
                  <a:pt x="2638425" y="0"/>
                </a:lnTo>
                <a:lnTo>
                  <a:pt x="2657475" y="7144"/>
                </a:lnTo>
                <a:lnTo>
                  <a:pt x="2667000" y="19050"/>
                </a:lnTo>
                <a:lnTo>
                  <a:pt x="2667000" y="66675"/>
                </a:lnTo>
                <a:lnTo>
                  <a:pt x="2650331" y="169069"/>
                </a:lnTo>
                <a:lnTo>
                  <a:pt x="2621756" y="288131"/>
                </a:lnTo>
                <a:lnTo>
                  <a:pt x="2595562" y="347662"/>
                </a:lnTo>
                <a:lnTo>
                  <a:pt x="2512218" y="459581"/>
                </a:lnTo>
                <a:lnTo>
                  <a:pt x="2431256" y="540544"/>
                </a:lnTo>
                <a:lnTo>
                  <a:pt x="2407443" y="554831"/>
                </a:lnTo>
                <a:lnTo>
                  <a:pt x="2374106" y="557212"/>
                </a:lnTo>
                <a:lnTo>
                  <a:pt x="2343150" y="547687"/>
                </a:lnTo>
                <a:lnTo>
                  <a:pt x="2290762" y="511969"/>
                </a:lnTo>
                <a:lnTo>
                  <a:pt x="2245518" y="492919"/>
                </a:lnTo>
                <a:lnTo>
                  <a:pt x="2185987" y="476250"/>
                </a:lnTo>
                <a:lnTo>
                  <a:pt x="2105025" y="461962"/>
                </a:lnTo>
                <a:lnTo>
                  <a:pt x="1702593" y="447675"/>
                </a:lnTo>
                <a:lnTo>
                  <a:pt x="1502568" y="442912"/>
                </a:lnTo>
                <a:lnTo>
                  <a:pt x="664368" y="445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00DCF4-CC03-A042-89C0-47EDEA3BC75E}"/>
              </a:ext>
            </a:extLst>
          </p:cNvPr>
          <p:cNvSpPr/>
          <p:nvPr/>
        </p:nvSpPr>
        <p:spPr>
          <a:xfrm>
            <a:off x="2365375" y="4019550"/>
            <a:ext cx="1862138" cy="973138"/>
          </a:xfrm>
          <a:custGeom>
            <a:avLst/>
            <a:gdLst>
              <a:gd name="connsiteX0" fmla="*/ 914400 w 1862138"/>
              <a:gd name="connsiteY0" fmla="*/ 673894 h 973931"/>
              <a:gd name="connsiteX1" fmla="*/ 578644 w 1862138"/>
              <a:gd name="connsiteY1" fmla="*/ 881063 h 973931"/>
              <a:gd name="connsiteX2" fmla="*/ 452438 w 1862138"/>
              <a:gd name="connsiteY2" fmla="*/ 954881 h 973931"/>
              <a:gd name="connsiteX3" fmla="*/ 426244 w 1862138"/>
              <a:gd name="connsiteY3" fmla="*/ 971550 h 973931"/>
              <a:gd name="connsiteX4" fmla="*/ 407194 w 1862138"/>
              <a:gd name="connsiteY4" fmla="*/ 973931 h 973931"/>
              <a:gd name="connsiteX5" fmla="*/ 373857 w 1862138"/>
              <a:gd name="connsiteY5" fmla="*/ 973931 h 973931"/>
              <a:gd name="connsiteX6" fmla="*/ 342900 w 1862138"/>
              <a:gd name="connsiteY6" fmla="*/ 966788 h 973931"/>
              <a:gd name="connsiteX7" fmla="*/ 300038 w 1862138"/>
              <a:gd name="connsiteY7" fmla="*/ 938213 h 973931"/>
              <a:gd name="connsiteX8" fmla="*/ 219075 w 1862138"/>
              <a:gd name="connsiteY8" fmla="*/ 864394 h 973931"/>
              <a:gd name="connsiteX9" fmla="*/ 116682 w 1862138"/>
              <a:gd name="connsiteY9" fmla="*/ 740569 h 973931"/>
              <a:gd name="connsiteX10" fmla="*/ 28575 w 1862138"/>
              <a:gd name="connsiteY10" fmla="*/ 626269 h 973931"/>
              <a:gd name="connsiteX11" fmla="*/ 9525 w 1862138"/>
              <a:gd name="connsiteY11" fmla="*/ 595313 h 973931"/>
              <a:gd name="connsiteX12" fmla="*/ 0 w 1862138"/>
              <a:gd name="connsiteY12" fmla="*/ 569119 h 973931"/>
              <a:gd name="connsiteX13" fmla="*/ 0 w 1862138"/>
              <a:gd name="connsiteY13" fmla="*/ 552450 h 973931"/>
              <a:gd name="connsiteX14" fmla="*/ 4763 w 1862138"/>
              <a:gd name="connsiteY14" fmla="*/ 540544 h 973931"/>
              <a:gd name="connsiteX15" fmla="*/ 19050 w 1862138"/>
              <a:gd name="connsiteY15" fmla="*/ 533400 h 973931"/>
              <a:gd name="connsiteX16" fmla="*/ 47625 w 1862138"/>
              <a:gd name="connsiteY16" fmla="*/ 538163 h 973931"/>
              <a:gd name="connsiteX17" fmla="*/ 147638 w 1862138"/>
              <a:gd name="connsiteY17" fmla="*/ 592931 h 973931"/>
              <a:gd name="connsiteX18" fmla="*/ 245269 w 1862138"/>
              <a:gd name="connsiteY18" fmla="*/ 642938 h 973931"/>
              <a:gd name="connsiteX19" fmla="*/ 297657 w 1862138"/>
              <a:gd name="connsiteY19" fmla="*/ 659606 h 973931"/>
              <a:gd name="connsiteX20" fmla="*/ 326232 w 1862138"/>
              <a:gd name="connsiteY20" fmla="*/ 661988 h 973931"/>
              <a:gd name="connsiteX21" fmla="*/ 361950 w 1862138"/>
              <a:gd name="connsiteY21" fmla="*/ 657225 h 973931"/>
              <a:gd name="connsiteX22" fmla="*/ 431007 w 1862138"/>
              <a:gd name="connsiteY22" fmla="*/ 631031 h 973931"/>
              <a:gd name="connsiteX23" fmla="*/ 602457 w 1862138"/>
              <a:gd name="connsiteY23" fmla="*/ 559594 h 973931"/>
              <a:gd name="connsiteX24" fmla="*/ 909638 w 1862138"/>
              <a:gd name="connsiteY24" fmla="*/ 431006 h 973931"/>
              <a:gd name="connsiteX25" fmla="*/ 1159669 w 1862138"/>
              <a:gd name="connsiteY25" fmla="*/ 335756 h 973931"/>
              <a:gd name="connsiteX26" fmla="*/ 1350169 w 1862138"/>
              <a:gd name="connsiteY26" fmla="*/ 240506 h 973931"/>
              <a:gd name="connsiteX27" fmla="*/ 1564482 w 1862138"/>
              <a:gd name="connsiteY27" fmla="*/ 130969 h 973931"/>
              <a:gd name="connsiteX28" fmla="*/ 1769269 w 1862138"/>
              <a:gd name="connsiteY28" fmla="*/ 28575 h 973931"/>
              <a:gd name="connsiteX29" fmla="*/ 1807369 w 1862138"/>
              <a:gd name="connsiteY29" fmla="*/ 11906 h 973931"/>
              <a:gd name="connsiteX30" fmla="*/ 1831182 w 1862138"/>
              <a:gd name="connsiteY30" fmla="*/ 2381 h 973931"/>
              <a:gd name="connsiteX31" fmla="*/ 1852613 w 1862138"/>
              <a:gd name="connsiteY31" fmla="*/ 0 h 973931"/>
              <a:gd name="connsiteX32" fmla="*/ 1862138 w 1862138"/>
              <a:gd name="connsiteY32" fmla="*/ 4763 h 973931"/>
              <a:gd name="connsiteX33" fmla="*/ 1859757 w 1862138"/>
              <a:gd name="connsiteY33" fmla="*/ 28575 h 973931"/>
              <a:gd name="connsiteX34" fmla="*/ 1847850 w 1862138"/>
              <a:gd name="connsiteY34" fmla="*/ 57150 h 973931"/>
              <a:gd name="connsiteX35" fmla="*/ 1793082 w 1862138"/>
              <a:gd name="connsiteY35" fmla="*/ 100013 h 973931"/>
              <a:gd name="connsiteX36" fmla="*/ 1564482 w 1862138"/>
              <a:gd name="connsiteY36" fmla="*/ 252413 h 973931"/>
              <a:gd name="connsiteX37" fmla="*/ 1273969 w 1862138"/>
              <a:gd name="connsiteY37" fmla="*/ 442913 h 973931"/>
              <a:gd name="connsiteX38" fmla="*/ 1059657 w 1862138"/>
              <a:gd name="connsiteY38" fmla="*/ 583406 h 973931"/>
              <a:gd name="connsiteX39" fmla="*/ 914400 w 1862138"/>
              <a:gd name="connsiteY39" fmla="*/ 673894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62138" h="973931">
                <a:moveTo>
                  <a:pt x="914400" y="673894"/>
                </a:moveTo>
                <a:lnTo>
                  <a:pt x="578644" y="881063"/>
                </a:lnTo>
                <a:lnTo>
                  <a:pt x="452438" y="954881"/>
                </a:lnTo>
                <a:lnTo>
                  <a:pt x="426244" y="971550"/>
                </a:lnTo>
                <a:lnTo>
                  <a:pt x="407194" y="973931"/>
                </a:lnTo>
                <a:lnTo>
                  <a:pt x="373857" y="973931"/>
                </a:lnTo>
                <a:lnTo>
                  <a:pt x="342900" y="966788"/>
                </a:lnTo>
                <a:lnTo>
                  <a:pt x="300038" y="938213"/>
                </a:lnTo>
                <a:lnTo>
                  <a:pt x="219075" y="864394"/>
                </a:lnTo>
                <a:lnTo>
                  <a:pt x="116682" y="740569"/>
                </a:lnTo>
                <a:lnTo>
                  <a:pt x="28575" y="626269"/>
                </a:lnTo>
                <a:lnTo>
                  <a:pt x="9525" y="595313"/>
                </a:lnTo>
                <a:lnTo>
                  <a:pt x="0" y="569119"/>
                </a:lnTo>
                <a:lnTo>
                  <a:pt x="0" y="552450"/>
                </a:lnTo>
                <a:lnTo>
                  <a:pt x="4763" y="540544"/>
                </a:lnTo>
                <a:lnTo>
                  <a:pt x="19050" y="533400"/>
                </a:lnTo>
                <a:lnTo>
                  <a:pt x="47625" y="538163"/>
                </a:lnTo>
                <a:lnTo>
                  <a:pt x="147638" y="592931"/>
                </a:lnTo>
                <a:lnTo>
                  <a:pt x="245269" y="642938"/>
                </a:lnTo>
                <a:lnTo>
                  <a:pt x="297657" y="659606"/>
                </a:lnTo>
                <a:lnTo>
                  <a:pt x="326232" y="661988"/>
                </a:lnTo>
                <a:lnTo>
                  <a:pt x="361950" y="657225"/>
                </a:lnTo>
                <a:lnTo>
                  <a:pt x="431007" y="631031"/>
                </a:lnTo>
                <a:lnTo>
                  <a:pt x="602457" y="559594"/>
                </a:lnTo>
                <a:lnTo>
                  <a:pt x="909638" y="431006"/>
                </a:lnTo>
                <a:lnTo>
                  <a:pt x="1159669" y="335756"/>
                </a:lnTo>
                <a:lnTo>
                  <a:pt x="1350169" y="240506"/>
                </a:lnTo>
                <a:lnTo>
                  <a:pt x="1564482" y="130969"/>
                </a:lnTo>
                <a:lnTo>
                  <a:pt x="1769269" y="28575"/>
                </a:lnTo>
                <a:lnTo>
                  <a:pt x="1807369" y="11906"/>
                </a:lnTo>
                <a:lnTo>
                  <a:pt x="1831182" y="2381"/>
                </a:lnTo>
                <a:lnTo>
                  <a:pt x="1852613" y="0"/>
                </a:lnTo>
                <a:lnTo>
                  <a:pt x="1862138" y="4763"/>
                </a:lnTo>
                <a:lnTo>
                  <a:pt x="1859757" y="28575"/>
                </a:lnTo>
                <a:lnTo>
                  <a:pt x="1847850" y="57150"/>
                </a:lnTo>
                <a:lnTo>
                  <a:pt x="1793082" y="100013"/>
                </a:lnTo>
                <a:lnTo>
                  <a:pt x="1564482" y="252413"/>
                </a:lnTo>
                <a:lnTo>
                  <a:pt x="1273969" y="442913"/>
                </a:lnTo>
                <a:lnTo>
                  <a:pt x="1059657" y="583406"/>
                </a:lnTo>
                <a:lnTo>
                  <a:pt x="914400" y="673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494BAB7-3DDD-0D40-9748-F7C88B00B853}"/>
              </a:ext>
            </a:extLst>
          </p:cNvPr>
          <p:cNvSpPr/>
          <p:nvPr/>
        </p:nvSpPr>
        <p:spPr>
          <a:xfrm>
            <a:off x="4137025" y="1592263"/>
            <a:ext cx="1044575" cy="1517650"/>
          </a:xfrm>
          <a:custGeom>
            <a:avLst/>
            <a:gdLst>
              <a:gd name="connsiteX0" fmla="*/ 540544 w 1045369"/>
              <a:gd name="connsiteY0" fmla="*/ 997744 h 1516857"/>
              <a:gd name="connsiteX1" fmla="*/ 307182 w 1045369"/>
              <a:gd name="connsiteY1" fmla="*/ 1276350 h 1516857"/>
              <a:gd name="connsiteX2" fmla="*/ 164307 w 1045369"/>
              <a:gd name="connsiteY2" fmla="*/ 1421607 h 1516857"/>
              <a:gd name="connsiteX3" fmla="*/ 71438 w 1045369"/>
              <a:gd name="connsiteY3" fmla="*/ 1507332 h 1516857"/>
              <a:gd name="connsiteX4" fmla="*/ 45244 w 1045369"/>
              <a:gd name="connsiteY4" fmla="*/ 1516857 h 1516857"/>
              <a:gd name="connsiteX5" fmla="*/ 23813 w 1045369"/>
              <a:gd name="connsiteY5" fmla="*/ 1516857 h 1516857"/>
              <a:gd name="connsiteX6" fmla="*/ 7144 w 1045369"/>
              <a:gd name="connsiteY6" fmla="*/ 1497807 h 1516857"/>
              <a:gd name="connsiteX7" fmla="*/ 0 w 1045369"/>
              <a:gd name="connsiteY7" fmla="*/ 1471613 h 1516857"/>
              <a:gd name="connsiteX8" fmla="*/ 71438 w 1045369"/>
              <a:gd name="connsiteY8" fmla="*/ 1357313 h 1516857"/>
              <a:gd name="connsiteX9" fmla="*/ 102394 w 1045369"/>
              <a:gd name="connsiteY9" fmla="*/ 1335882 h 1516857"/>
              <a:gd name="connsiteX10" fmla="*/ 185738 w 1045369"/>
              <a:gd name="connsiteY10" fmla="*/ 1240632 h 1516857"/>
              <a:gd name="connsiteX11" fmla="*/ 295275 w 1045369"/>
              <a:gd name="connsiteY11" fmla="*/ 1095375 h 1516857"/>
              <a:gd name="connsiteX12" fmla="*/ 381000 w 1045369"/>
              <a:gd name="connsiteY12" fmla="*/ 942975 h 1516857"/>
              <a:gd name="connsiteX13" fmla="*/ 457200 w 1045369"/>
              <a:gd name="connsiteY13" fmla="*/ 812007 h 1516857"/>
              <a:gd name="connsiteX14" fmla="*/ 545307 w 1045369"/>
              <a:gd name="connsiteY14" fmla="*/ 626269 h 1516857"/>
              <a:gd name="connsiteX15" fmla="*/ 621507 w 1045369"/>
              <a:gd name="connsiteY15" fmla="*/ 445294 h 1516857"/>
              <a:gd name="connsiteX16" fmla="*/ 657225 w 1045369"/>
              <a:gd name="connsiteY16" fmla="*/ 352425 h 1516857"/>
              <a:gd name="connsiteX17" fmla="*/ 671513 w 1045369"/>
              <a:gd name="connsiteY17" fmla="*/ 297657 h 1516857"/>
              <a:gd name="connsiteX18" fmla="*/ 673894 w 1045369"/>
              <a:gd name="connsiteY18" fmla="*/ 252413 h 1516857"/>
              <a:gd name="connsiteX19" fmla="*/ 669132 w 1045369"/>
              <a:gd name="connsiteY19" fmla="*/ 211932 h 1516857"/>
              <a:gd name="connsiteX20" fmla="*/ 659607 w 1045369"/>
              <a:gd name="connsiteY20" fmla="*/ 178594 h 1516857"/>
              <a:gd name="connsiteX21" fmla="*/ 619125 w 1045369"/>
              <a:gd name="connsiteY21" fmla="*/ 126207 h 1516857"/>
              <a:gd name="connsiteX22" fmla="*/ 566738 w 1045369"/>
              <a:gd name="connsiteY22" fmla="*/ 78582 h 1516857"/>
              <a:gd name="connsiteX23" fmla="*/ 545307 w 1045369"/>
              <a:gd name="connsiteY23" fmla="*/ 54769 h 1516857"/>
              <a:gd name="connsiteX24" fmla="*/ 531019 w 1045369"/>
              <a:gd name="connsiteY24" fmla="*/ 33338 h 1516857"/>
              <a:gd name="connsiteX25" fmla="*/ 531019 w 1045369"/>
              <a:gd name="connsiteY25" fmla="*/ 14288 h 1516857"/>
              <a:gd name="connsiteX26" fmla="*/ 542925 w 1045369"/>
              <a:gd name="connsiteY26" fmla="*/ 4763 h 1516857"/>
              <a:gd name="connsiteX27" fmla="*/ 600075 w 1045369"/>
              <a:gd name="connsiteY27" fmla="*/ 0 h 1516857"/>
              <a:gd name="connsiteX28" fmla="*/ 690563 w 1045369"/>
              <a:gd name="connsiteY28" fmla="*/ 11907 h 1516857"/>
              <a:gd name="connsiteX29" fmla="*/ 769144 w 1045369"/>
              <a:gd name="connsiteY29" fmla="*/ 33338 h 1516857"/>
              <a:gd name="connsiteX30" fmla="*/ 869157 w 1045369"/>
              <a:gd name="connsiteY30" fmla="*/ 78582 h 1516857"/>
              <a:gd name="connsiteX31" fmla="*/ 940594 w 1045369"/>
              <a:gd name="connsiteY31" fmla="*/ 116682 h 1516857"/>
              <a:gd name="connsiteX32" fmla="*/ 990600 w 1045369"/>
              <a:gd name="connsiteY32" fmla="*/ 157163 h 1516857"/>
              <a:gd name="connsiteX33" fmla="*/ 1021557 w 1045369"/>
              <a:gd name="connsiteY33" fmla="*/ 190500 h 1516857"/>
              <a:gd name="connsiteX34" fmla="*/ 1035844 w 1045369"/>
              <a:gd name="connsiteY34" fmla="*/ 216694 h 1516857"/>
              <a:gd name="connsiteX35" fmla="*/ 1045369 w 1045369"/>
              <a:gd name="connsiteY35" fmla="*/ 242888 h 1516857"/>
              <a:gd name="connsiteX36" fmla="*/ 1045369 w 1045369"/>
              <a:gd name="connsiteY36" fmla="*/ 269082 h 1516857"/>
              <a:gd name="connsiteX37" fmla="*/ 1031082 w 1045369"/>
              <a:gd name="connsiteY37" fmla="*/ 302419 h 1516857"/>
              <a:gd name="connsiteX38" fmla="*/ 926307 w 1045369"/>
              <a:gd name="connsiteY38" fmla="*/ 452438 h 1516857"/>
              <a:gd name="connsiteX39" fmla="*/ 809625 w 1045369"/>
              <a:gd name="connsiteY39" fmla="*/ 631032 h 1516857"/>
              <a:gd name="connsiteX40" fmla="*/ 683419 w 1045369"/>
              <a:gd name="connsiteY40" fmla="*/ 826294 h 1516857"/>
              <a:gd name="connsiteX41" fmla="*/ 540544 w 1045369"/>
              <a:gd name="connsiteY41" fmla="*/ 997744 h 151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5369" h="1516857">
                <a:moveTo>
                  <a:pt x="540544" y="997744"/>
                </a:moveTo>
                <a:lnTo>
                  <a:pt x="307182" y="1276350"/>
                </a:lnTo>
                <a:lnTo>
                  <a:pt x="164307" y="1421607"/>
                </a:lnTo>
                <a:lnTo>
                  <a:pt x="71438" y="1507332"/>
                </a:lnTo>
                <a:lnTo>
                  <a:pt x="45244" y="1516857"/>
                </a:lnTo>
                <a:lnTo>
                  <a:pt x="23813" y="1516857"/>
                </a:lnTo>
                <a:lnTo>
                  <a:pt x="7144" y="1497807"/>
                </a:lnTo>
                <a:lnTo>
                  <a:pt x="0" y="1471613"/>
                </a:lnTo>
                <a:lnTo>
                  <a:pt x="71438" y="1357313"/>
                </a:lnTo>
                <a:lnTo>
                  <a:pt x="102394" y="1335882"/>
                </a:lnTo>
                <a:lnTo>
                  <a:pt x="185738" y="1240632"/>
                </a:lnTo>
                <a:lnTo>
                  <a:pt x="295275" y="1095375"/>
                </a:lnTo>
                <a:lnTo>
                  <a:pt x="381000" y="942975"/>
                </a:lnTo>
                <a:lnTo>
                  <a:pt x="457200" y="812007"/>
                </a:lnTo>
                <a:lnTo>
                  <a:pt x="545307" y="626269"/>
                </a:lnTo>
                <a:lnTo>
                  <a:pt x="621507" y="445294"/>
                </a:lnTo>
                <a:lnTo>
                  <a:pt x="657225" y="352425"/>
                </a:lnTo>
                <a:lnTo>
                  <a:pt x="671513" y="297657"/>
                </a:lnTo>
                <a:lnTo>
                  <a:pt x="673894" y="252413"/>
                </a:lnTo>
                <a:lnTo>
                  <a:pt x="669132" y="211932"/>
                </a:lnTo>
                <a:lnTo>
                  <a:pt x="659607" y="178594"/>
                </a:lnTo>
                <a:lnTo>
                  <a:pt x="619125" y="126207"/>
                </a:lnTo>
                <a:lnTo>
                  <a:pt x="566738" y="78582"/>
                </a:lnTo>
                <a:lnTo>
                  <a:pt x="545307" y="54769"/>
                </a:lnTo>
                <a:lnTo>
                  <a:pt x="531019" y="33338"/>
                </a:lnTo>
                <a:lnTo>
                  <a:pt x="531019" y="14288"/>
                </a:lnTo>
                <a:lnTo>
                  <a:pt x="542925" y="4763"/>
                </a:lnTo>
                <a:lnTo>
                  <a:pt x="600075" y="0"/>
                </a:lnTo>
                <a:lnTo>
                  <a:pt x="690563" y="11907"/>
                </a:lnTo>
                <a:lnTo>
                  <a:pt x="769144" y="33338"/>
                </a:lnTo>
                <a:lnTo>
                  <a:pt x="869157" y="78582"/>
                </a:lnTo>
                <a:lnTo>
                  <a:pt x="940594" y="116682"/>
                </a:lnTo>
                <a:lnTo>
                  <a:pt x="990600" y="157163"/>
                </a:lnTo>
                <a:lnTo>
                  <a:pt x="1021557" y="190500"/>
                </a:lnTo>
                <a:lnTo>
                  <a:pt x="1035844" y="216694"/>
                </a:lnTo>
                <a:lnTo>
                  <a:pt x="1045369" y="242888"/>
                </a:lnTo>
                <a:lnTo>
                  <a:pt x="1045369" y="269082"/>
                </a:lnTo>
                <a:lnTo>
                  <a:pt x="1031082" y="302419"/>
                </a:lnTo>
                <a:lnTo>
                  <a:pt x="926307" y="452438"/>
                </a:lnTo>
                <a:lnTo>
                  <a:pt x="809625" y="631032"/>
                </a:lnTo>
                <a:lnTo>
                  <a:pt x="683419" y="826294"/>
                </a:lnTo>
                <a:lnTo>
                  <a:pt x="540544" y="997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CC4D90F-DE9F-284B-A577-E0D621996A5B}"/>
              </a:ext>
            </a:extLst>
          </p:cNvPr>
          <p:cNvSpPr/>
          <p:nvPr/>
        </p:nvSpPr>
        <p:spPr>
          <a:xfrm>
            <a:off x="4791075" y="1970088"/>
            <a:ext cx="1947863" cy="454025"/>
          </a:xfrm>
          <a:custGeom>
            <a:avLst/>
            <a:gdLst>
              <a:gd name="connsiteX0" fmla="*/ 812006 w 1947863"/>
              <a:gd name="connsiteY0" fmla="*/ 388144 h 454819"/>
              <a:gd name="connsiteX1" fmla="*/ 516731 w 1947863"/>
              <a:gd name="connsiteY1" fmla="*/ 416719 h 454819"/>
              <a:gd name="connsiteX2" fmla="*/ 297656 w 1947863"/>
              <a:gd name="connsiteY2" fmla="*/ 440531 h 454819"/>
              <a:gd name="connsiteX3" fmla="*/ 133350 w 1947863"/>
              <a:gd name="connsiteY3" fmla="*/ 454819 h 454819"/>
              <a:gd name="connsiteX4" fmla="*/ 102394 w 1947863"/>
              <a:gd name="connsiteY4" fmla="*/ 454819 h 454819"/>
              <a:gd name="connsiteX5" fmla="*/ 61913 w 1947863"/>
              <a:gd name="connsiteY5" fmla="*/ 445294 h 454819"/>
              <a:gd name="connsiteX6" fmla="*/ 0 w 1947863"/>
              <a:gd name="connsiteY6" fmla="*/ 416719 h 454819"/>
              <a:gd name="connsiteX7" fmla="*/ 66675 w 1947863"/>
              <a:gd name="connsiteY7" fmla="*/ 209550 h 454819"/>
              <a:gd name="connsiteX8" fmla="*/ 185738 w 1947863"/>
              <a:gd name="connsiteY8" fmla="*/ 264319 h 454819"/>
              <a:gd name="connsiteX9" fmla="*/ 221456 w 1947863"/>
              <a:gd name="connsiteY9" fmla="*/ 276225 h 454819"/>
              <a:gd name="connsiteX10" fmla="*/ 264319 w 1947863"/>
              <a:gd name="connsiteY10" fmla="*/ 278606 h 454819"/>
              <a:gd name="connsiteX11" fmla="*/ 369094 w 1947863"/>
              <a:gd name="connsiteY11" fmla="*/ 271462 h 454819"/>
              <a:gd name="connsiteX12" fmla="*/ 473869 w 1947863"/>
              <a:gd name="connsiteY12" fmla="*/ 261937 h 454819"/>
              <a:gd name="connsiteX13" fmla="*/ 633413 w 1947863"/>
              <a:gd name="connsiteY13" fmla="*/ 238125 h 454819"/>
              <a:gd name="connsiteX14" fmla="*/ 771525 w 1947863"/>
              <a:gd name="connsiteY14" fmla="*/ 211931 h 454819"/>
              <a:gd name="connsiteX15" fmla="*/ 1002506 w 1947863"/>
              <a:gd name="connsiteY15" fmla="*/ 157162 h 454819"/>
              <a:gd name="connsiteX16" fmla="*/ 1264444 w 1947863"/>
              <a:gd name="connsiteY16" fmla="*/ 92869 h 454819"/>
              <a:gd name="connsiteX17" fmla="*/ 1426369 w 1947863"/>
              <a:gd name="connsiteY17" fmla="*/ 52387 h 454819"/>
              <a:gd name="connsiteX18" fmla="*/ 1447800 w 1947863"/>
              <a:gd name="connsiteY18" fmla="*/ 30956 h 454819"/>
              <a:gd name="connsiteX19" fmla="*/ 1473994 w 1947863"/>
              <a:gd name="connsiteY19" fmla="*/ 11906 h 454819"/>
              <a:gd name="connsiteX20" fmla="*/ 1512094 w 1947863"/>
              <a:gd name="connsiteY20" fmla="*/ 0 h 454819"/>
              <a:gd name="connsiteX21" fmla="*/ 1552575 w 1947863"/>
              <a:gd name="connsiteY21" fmla="*/ 0 h 454819"/>
              <a:gd name="connsiteX22" fmla="*/ 1609725 w 1947863"/>
              <a:gd name="connsiteY22" fmla="*/ 7144 h 454819"/>
              <a:gd name="connsiteX23" fmla="*/ 1716881 w 1947863"/>
              <a:gd name="connsiteY23" fmla="*/ 26194 h 454819"/>
              <a:gd name="connsiteX24" fmla="*/ 1788319 w 1947863"/>
              <a:gd name="connsiteY24" fmla="*/ 45244 h 454819"/>
              <a:gd name="connsiteX25" fmla="*/ 1854994 w 1947863"/>
              <a:gd name="connsiteY25" fmla="*/ 66675 h 454819"/>
              <a:gd name="connsiteX26" fmla="*/ 1883569 w 1947863"/>
              <a:gd name="connsiteY26" fmla="*/ 80962 h 454819"/>
              <a:gd name="connsiteX27" fmla="*/ 1905000 w 1947863"/>
              <a:gd name="connsiteY27" fmla="*/ 95250 h 454819"/>
              <a:gd name="connsiteX28" fmla="*/ 1919288 w 1947863"/>
              <a:gd name="connsiteY28" fmla="*/ 111919 h 454819"/>
              <a:gd name="connsiteX29" fmla="*/ 1938338 w 1947863"/>
              <a:gd name="connsiteY29" fmla="*/ 140494 h 454819"/>
              <a:gd name="connsiteX30" fmla="*/ 1947863 w 1947863"/>
              <a:gd name="connsiteY30" fmla="*/ 173831 h 454819"/>
              <a:gd name="connsiteX31" fmla="*/ 1947863 w 1947863"/>
              <a:gd name="connsiteY31" fmla="*/ 200025 h 454819"/>
              <a:gd name="connsiteX32" fmla="*/ 1938338 w 1947863"/>
              <a:gd name="connsiteY32" fmla="*/ 221456 h 454819"/>
              <a:gd name="connsiteX33" fmla="*/ 1921669 w 1947863"/>
              <a:gd name="connsiteY33" fmla="*/ 240506 h 454819"/>
              <a:gd name="connsiteX34" fmla="*/ 1888331 w 1947863"/>
              <a:gd name="connsiteY34" fmla="*/ 259556 h 454819"/>
              <a:gd name="connsiteX35" fmla="*/ 1857375 w 1947863"/>
              <a:gd name="connsiteY35" fmla="*/ 266700 h 454819"/>
              <a:gd name="connsiteX36" fmla="*/ 1781175 w 1947863"/>
              <a:gd name="connsiteY36" fmla="*/ 280987 h 454819"/>
              <a:gd name="connsiteX37" fmla="*/ 1638300 w 1947863"/>
              <a:gd name="connsiteY37" fmla="*/ 297656 h 454819"/>
              <a:gd name="connsiteX38" fmla="*/ 1343025 w 1947863"/>
              <a:gd name="connsiteY38" fmla="*/ 330994 h 454819"/>
              <a:gd name="connsiteX39" fmla="*/ 983456 w 1947863"/>
              <a:gd name="connsiteY39" fmla="*/ 371475 h 454819"/>
              <a:gd name="connsiteX40" fmla="*/ 812006 w 1947863"/>
              <a:gd name="connsiteY40" fmla="*/ 388144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7863" h="454819">
                <a:moveTo>
                  <a:pt x="812006" y="388144"/>
                </a:moveTo>
                <a:lnTo>
                  <a:pt x="516731" y="416719"/>
                </a:lnTo>
                <a:lnTo>
                  <a:pt x="297656" y="440531"/>
                </a:lnTo>
                <a:lnTo>
                  <a:pt x="133350" y="454819"/>
                </a:lnTo>
                <a:lnTo>
                  <a:pt x="102394" y="454819"/>
                </a:lnTo>
                <a:lnTo>
                  <a:pt x="61913" y="445294"/>
                </a:lnTo>
                <a:lnTo>
                  <a:pt x="0" y="416719"/>
                </a:lnTo>
                <a:lnTo>
                  <a:pt x="66675" y="209550"/>
                </a:lnTo>
                <a:lnTo>
                  <a:pt x="185738" y="264319"/>
                </a:lnTo>
                <a:lnTo>
                  <a:pt x="221456" y="276225"/>
                </a:lnTo>
                <a:lnTo>
                  <a:pt x="264319" y="278606"/>
                </a:lnTo>
                <a:lnTo>
                  <a:pt x="369094" y="271462"/>
                </a:lnTo>
                <a:lnTo>
                  <a:pt x="473869" y="261937"/>
                </a:lnTo>
                <a:lnTo>
                  <a:pt x="633413" y="238125"/>
                </a:lnTo>
                <a:lnTo>
                  <a:pt x="771525" y="211931"/>
                </a:lnTo>
                <a:lnTo>
                  <a:pt x="1002506" y="157162"/>
                </a:lnTo>
                <a:lnTo>
                  <a:pt x="1264444" y="92869"/>
                </a:lnTo>
                <a:lnTo>
                  <a:pt x="1426369" y="52387"/>
                </a:lnTo>
                <a:lnTo>
                  <a:pt x="1447800" y="30956"/>
                </a:lnTo>
                <a:lnTo>
                  <a:pt x="1473994" y="11906"/>
                </a:lnTo>
                <a:lnTo>
                  <a:pt x="1512094" y="0"/>
                </a:lnTo>
                <a:lnTo>
                  <a:pt x="1552575" y="0"/>
                </a:lnTo>
                <a:lnTo>
                  <a:pt x="1609725" y="7144"/>
                </a:lnTo>
                <a:lnTo>
                  <a:pt x="1716881" y="26194"/>
                </a:lnTo>
                <a:lnTo>
                  <a:pt x="1788319" y="45244"/>
                </a:lnTo>
                <a:lnTo>
                  <a:pt x="1854994" y="66675"/>
                </a:lnTo>
                <a:lnTo>
                  <a:pt x="1883569" y="80962"/>
                </a:lnTo>
                <a:lnTo>
                  <a:pt x="1905000" y="95250"/>
                </a:lnTo>
                <a:lnTo>
                  <a:pt x="1919288" y="111919"/>
                </a:lnTo>
                <a:lnTo>
                  <a:pt x="1938338" y="140494"/>
                </a:lnTo>
                <a:lnTo>
                  <a:pt x="1947863" y="173831"/>
                </a:lnTo>
                <a:lnTo>
                  <a:pt x="1947863" y="200025"/>
                </a:lnTo>
                <a:lnTo>
                  <a:pt x="1938338" y="221456"/>
                </a:lnTo>
                <a:lnTo>
                  <a:pt x="1921669" y="240506"/>
                </a:lnTo>
                <a:lnTo>
                  <a:pt x="1888331" y="259556"/>
                </a:lnTo>
                <a:lnTo>
                  <a:pt x="1857375" y="266700"/>
                </a:lnTo>
                <a:lnTo>
                  <a:pt x="1781175" y="280987"/>
                </a:lnTo>
                <a:cubicBezTo>
                  <a:pt x="1733561" y="286636"/>
                  <a:pt x="1686248" y="297656"/>
                  <a:pt x="1638300" y="297656"/>
                </a:cubicBezTo>
                <a:lnTo>
                  <a:pt x="1343025" y="330994"/>
                </a:lnTo>
                <a:lnTo>
                  <a:pt x="983456" y="371475"/>
                </a:lnTo>
                <a:lnTo>
                  <a:pt x="812006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52D6A2D-E979-6041-B2AF-322EBFB07224}"/>
              </a:ext>
            </a:extLst>
          </p:cNvPr>
          <p:cNvSpPr/>
          <p:nvPr/>
        </p:nvSpPr>
        <p:spPr>
          <a:xfrm>
            <a:off x="4789488" y="2693988"/>
            <a:ext cx="1830387" cy="1003300"/>
          </a:xfrm>
          <a:custGeom>
            <a:avLst/>
            <a:gdLst>
              <a:gd name="connsiteX0" fmla="*/ 431006 w 1831181"/>
              <a:gd name="connsiteY0" fmla="*/ 335756 h 1004887"/>
              <a:gd name="connsiteX1" fmla="*/ 69056 w 1831181"/>
              <a:gd name="connsiteY1" fmla="*/ 390525 h 1004887"/>
              <a:gd name="connsiteX2" fmla="*/ 0 w 1831181"/>
              <a:gd name="connsiteY2" fmla="*/ 240506 h 1004887"/>
              <a:gd name="connsiteX3" fmla="*/ 233362 w 1831181"/>
              <a:gd name="connsiteY3" fmla="*/ 207169 h 1004887"/>
              <a:gd name="connsiteX4" fmla="*/ 516731 w 1831181"/>
              <a:gd name="connsiteY4" fmla="*/ 159544 h 1004887"/>
              <a:gd name="connsiteX5" fmla="*/ 888206 w 1831181"/>
              <a:gd name="connsiteY5" fmla="*/ 97631 h 1004887"/>
              <a:gd name="connsiteX6" fmla="*/ 1176337 w 1831181"/>
              <a:gd name="connsiteY6" fmla="*/ 50006 h 1004887"/>
              <a:gd name="connsiteX7" fmla="*/ 1469231 w 1831181"/>
              <a:gd name="connsiteY7" fmla="*/ 0 h 1004887"/>
              <a:gd name="connsiteX8" fmla="*/ 1483519 w 1831181"/>
              <a:gd name="connsiteY8" fmla="*/ 0 h 1004887"/>
              <a:gd name="connsiteX9" fmla="*/ 1550194 w 1831181"/>
              <a:gd name="connsiteY9" fmla="*/ 23812 h 1004887"/>
              <a:gd name="connsiteX10" fmla="*/ 1614487 w 1831181"/>
              <a:gd name="connsiteY10" fmla="*/ 52387 h 1004887"/>
              <a:gd name="connsiteX11" fmla="*/ 1693069 w 1831181"/>
              <a:gd name="connsiteY11" fmla="*/ 100012 h 1004887"/>
              <a:gd name="connsiteX12" fmla="*/ 1733550 w 1831181"/>
              <a:gd name="connsiteY12" fmla="*/ 128587 h 1004887"/>
              <a:gd name="connsiteX13" fmla="*/ 1771650 w 1831181"/>
              <a:gd name="connsiteY13" fmla="*/ 166687 h 1004887"/>
              <a:gd name="connsiteX14" fmla="*/ 1804987 w 1831181"/>
              <a:gd name="connsiteY14" fmla="*/ 209550 h 1004887"/>
              <a:gd name="connsiteX15" fmla="*/ 1828800 w 1831181"/>
              <a:gd name="connsiteY15" fmla="*/ 259556 h 1004887"/>
              <a:gd name="connsiteX16" fmla="*/ 1831181 w 1831181"/>
              <a:gd name="connsiteY16" fmla="*/ 278606 h 1004887"/>
              <a:gd name="connsiteX17" fmla="*/ 1819275 w 1831181"/>
              <a:gd name="connsiteY17" fmla="*/ 309562 h 1004887"/>
              <a:gd name="connsiteX18" fmla="*/ 1781175 w 1831181"/>
              <a:gd name="connsiteY18" fmla="*/ 373856 h 1004887"/>
              <a:gd name="connsiteX19" fmla="*/ 1759744 w 1831181"/>
              <a:gd name="connsiteY19" fmla="*/ 411956 h 1004887"/>
              <a:gd name="connsiteX20" fmla="*/ 1716881 w 1831181"/>
              <a:gd name="connsiteY20" fmla="*/ 538162 h 1004887"/>
              <a:gd name="connsiteX21" fmla="*/ 1652587 w 1831181"/>
              <a:gd name="connsiteY21" fmla="*/ 716756 h 1004887"/>
              <a:gd name="connsiteX22" fmla="*/ 1600200 w 1831181"/>
              <a:gd name="connsiteY22" fmla="*/ 869156 h 1004887"/>
              <a:gd name="connsiteX23" fmla="*/ 1571625 w 1831181"/>
              <a:gd name="connsiteY23" fmla="*/ 942975 h 1004887"/>
              <a:gd name="connsiteX24" fmla="*/ 1552575 w 1831181"/>
              <a:gd name="connsiteY24" fmla="*/ 969169 h 1004887"/>
              <a:gd name="connsiteX25" fmla="*/ 1528762 w 1831181"/>
              <a:gd name="connsiteY25" fmla="*/ 990600 h 1004887"/>
              <a:gd name="connsiteX26" fmla="*/ 1500187 w 1831181"/>
              <a:gd name="connsiteY26" fmla="*/ 1000125 h 1004887"/>
              <a:gd name="connsiteX27" fmla="*/ 1473994 w 1831181"/>
              <a:gd name="connsiteY27" fmla="*/ 1004887 h 1004887"/>
              <a:gd name="connsiteX28" fmla="*/ 1443037 w 1831181"/>
              <a:gd name="connsiteY28" fmla="*/ 1000125 h 1004887"/>
              <a:gd name="connsiteX29" fmla="*/ 1412081 w 1831181"/>
              <a:gd name="connsiteY29" fmla="*/ 983456 h 1004887"/>
              <a:gd name="connsiteX30" fmla="*/ 1357312 w 1831181"/>
              <a:gd name="connsiteY30" fmla="*/ 938212 h 1004887"/>
              <a:gd name="connsiteX31" fmla="*/ 1338262 w 1831181"/>
              <a:gd name="connsiteY31" fmla="*/ 923925 h 1004887"/>
              <a:gd name="connsiteX32" fmla="*/ 1366837 w 1831181"/>
              <a:gd name="connsiteY32" fmla="*/ 709612 h 1004887"/>
              <a:gd name="connsiteX33" fmla="*/ 1388269 w 1831181"/>
              <a:gd name="connsiteY33" fmla="*/ 585787 h 1004887"/>
              <a:gd name="connsiteX34" fmla="*/ 1426369 w 1831181"/>
              <a:gd name="connsiteY34" fmla="*/ 457200 h 1004887"/>
              <a:gd name="connsiteX35" fmla="*/ 1440656 w 1831181"/>
              <a:gd name="connsiteY35" fmla="*/ 404812 h 1004887"/>
              <a:gd name="connsiteX36" fmla="*/ 1471612 w 1831181"/>
              <a:gd name="connsiteY36" fmla="*/ 259556 h 1004887"/>
              <a:gd name="connsiteX37" fmla="*/ 1471612 w 1831181"/>
              <a:gd name="connsiteY37" fmla="*/ 247650 h 1004887"/>
              <a:gd name="connsiteX38" fmla="*/ 1462087 w 1831181"/>
              <a:gd name="connsiteY38" fmla="*/ 228600 h 1004887"/>
              <a:gd name="connsiteX39" fmla="*/ 1440656 w 1831181"/>
              <a:gd name="connsiteY39" fmla="*/ 214312 h 1004887"/>
              <a:gd name="connsiteX40" fmla="*/ 1404937 w 1831181"/>
              <a:gd name="connsiteY40" fmla="*/ 204787 h 1004887"/>
              <a:gd name="connsiteX41" fmla="*/ 1357312 w 1831181"/>
              <a:gd name="connsiteY41" fmla="*/ 200025 h 1004887"/>
              <a:gd name="connsiteX42" fmla="*/ 1273969 w 1831181"/>
              <a:gd name="connsiteY42" fmla="*/ 211931 h 1004887"/>
              <a:gd name="connsiteX43" fmla="*/ 802481 w 1831181"/>
              <a:gd name="connsiteY43" fmla="*/ 283369 h 1004887"/>
              <a:gd name="connsiteX44" fmla="*/ 431006 w 1831181"/>
              <a:gd name="connsiteY44" fmla="*/ 335756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31181" h="1004887">
                <a:moveTo>
                  <a:pt x="431006" y="335756"/>
                </a:moveTo>
                <a:lnTo>
                  <a:pt x="69056" y="390525"/>
                </a:lnTo>
                <a:lnTo>
                  <a:pt x="0" y="240506"/>
                </a:lnTo>
                <a:lnTo>
                  <a:pt x="233362" y="207169"/>
                </a:lnTo>
                <a:lnTo>
                  <a:pt x="516731" y="159544"/>
                </a:lnTo>
                <a:lnTo>
                  <a:pt x="888206" y="97631"/>
                </a:lnTo>
                <a:lnTo>
                  <a:pt x="1176337" y="50006"/>
                </a:lnTo>
                <a:lnTo>
                  <a:pt x="1469231" y="0"/>
                </a:lnTo>
                <a:lnTo>
                  <a:pt x="1483519" y="0"/>
                </a:lnTo>
                <a:lnTo>
                  <a:pt x="1550194" y="23812"/>
                </a:lnTo>
                <a:lnTo>
                  <a:pt x="1614487" y="52387"/>
                </a:lnTo>
                <a:lnTo>
                  <a:pt x="1693069" y="100012"/>
                </a:lnTo>
                <a:lnTo>
                  <a:pt x="1733550" y="128587"/>
                </a:lnTo>
                <a:lnTo>
                  <a:pt x="1771650" y="166687"/>
                </a:lnTo>
                <a:lnTo>
                  <a:pt x="1804987" y="209550"/>
                </a:lnTo>
                <a:lnTo>
                  <a:pt x="1828800" y="259556"/>
                </a:lnTo>
                <a:lnTo>
                  <a:pt x="1831181" y="278606"/>
                </a:lnTo>
                <a:lnTo>
                  <a:pt x="1819275" y="309562"/>
                </a:lnTo>
                <a:lnTo>
                  <a:pt x="1781175" y="373856"/>
                </a:lnTo>
                <a:lnTo>
                  <a:pt x="1759744" y="411956"/>
                </a:lnTo>
                <a:lnTo>
                  <a:pt x="1716881" y="538162"/>
                </a:lnTo>
                <a:lnTo>
                  <a:pt x="1652587" y="716756"/>
                </a:lnTo>
                <a:lnTo>
                  <a:pt x="1600200" y="869156"/>
                </a:lnTo>
                <a:lnTo>
                  <a:pt x="1571625" y="942975"/>
                </a:lnTo>
                <a:lnTo>
                  <a:pt x="1552575" y="969169"/>
                </a:lnTo>
                <a:lnTo>
                  <a:pt x="1528762" y="990600"/>
                </a:lnTo>
                <a:lnTo>
                  <a:pt x="1500187" y="1000125"/>
                </a:lnTo>
                <a:lnTo>
                  <a:pt x="1473994" y="1004887"/>
                </a:lnTo>
                <a:lnTo>
                  <a:pt x="1443037" y="1000125"/>
                </a:lnTo>
                <a:lnTo>
                  <a:pt x="1412081" y="983456"/>
                </a:lnTo>
                <a:lnTo>
                  <a:pt x="1357312" y="938212"/>
                </a:lnTo>
                <a:lnTo>
                  <a:pt x="1338262" y="923925"/>
                </a:lnTo>
                <a:lnTo>
                  <a:pt x="1366837" y="709612"/>
                </a:lnTo>
                <a:lnTo>
                  <a:pt x="1388269" y="585787"/>
                </a:lnTo>
                <a:lnTo>
                  <a:pt x="1426369" y="457200"/>
                </a:lnTo>
                <a:lnTo>
                  <a:pt x="1440656" y="404812"/>
                </a:lnTo>
                <a:lnTo>
                  <a:pt x="1471612" y="259556"/>
                </a:lnTo>
                <a:lnTo>
                  <a:pt x="1471612" y="247650"/>
                </a:lnTo>
                <a:lnTo>
                  <a:pt x="1462087" y="228600"/>
                </a:lnTo>
                <a:lnTo>
                  <a:pt x="1440656" y="214312"/>
                </a:lnTo>
                <a:lnTo>
                  <a:pt x="1404937" y="204787"/>
                </a:lnTo>
                <a:lnTo>
                  <a:pt x="1357312" y="200025"/>
                </a:lnTo>
                <a:lnTo>
                  <a:pt x="1273969" y="211931"/>
                </a:lnTo>
                <a:lnTo>
                  <a:pt x="802481" y="283369"/>
                </a:lnTo>
                <a:lnTo>
                  <a:pt x="431006" y="3357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58B4A9-AE7B-BA4B-A158-3A370D08759F}"/>
              </a:ext>
            </a:extLst>
          </p:cNvPr>
          <p:cNvSpPr/>
          <p:nvPr/>
        </p:nvSpPr>
        <p:spPr>
          <a:xfrm>
            <a:off x="4938713" y="3400425"/>
            <a:ext cx="1257300" cy="328613"/>
          </a:xfrm>
          <a:custGeom>
            <a:avLst/>
            <a:gdLst>
              <a:gd name="connsiteX0" fmla="*/ 895350 w 1257300"/>
              <a:gd name="connsiteY0" fmla="*/ 42863 h 328613"/>
              <a:gd name="connsiteX1" fmla="*/ 1257300 w 1257300"/>
              <a:gd name="connsiteY1" fmla="*/ 0 h 328613"/>
              <a:gd name="connsiteX2" fmla="*/ 1226343 w 1257300"/>
              <a:gd name="connsiteY2" fmla="*/ 235744 h 328613"/>
              <a:gd name="connsiteX3" fmla="*/ 1176337 w 1257300"/>
              <a:gd name="connsiteY3" fmla="*/ 211931 h 328613"/>
              <a:gd name="connsiteX4" fmla="*/ 1140618 w 1257300"/>
              <a:gd name="connsiteY4" fmla="*/ 197644 h 328613"/>
              <a:gd name="connsiteX5" fmla="*/ 1100137 w 1257300"/>
              <a:gd name="connsiteY5" fmla="*/ 188119 h 328613"/>
              <a:gd name="connsiteX6" fmla="*/ 1045368 w 1257300"/>
              <a:gd name="connsiteY6" fmla="*/ 192881 h 328613"/>
              <a:gd name="connsiteX7" fmla="*/ 690562 w 1257300"/>
              <a:gd name="connsiteY7" fmla="*/ 238125 h 328613"/>
              <a:gd name="connsiteX8" fmla="*/ 333375 w 1257300"/>
              <a:gd name="connsiteY8" fmla="*/ 288131 h 328613"/>
              <a:gd name="connsiteX9" fmla="*/ 52387 w 1257300"/>
              <a:gd name="connsiteY9" fmla="*/ 328613 h 328613"/>
              <a:gd name="connsiteX10" fmla="*/ 0 w 1257300"/>
              <a:gd name="connsiteY10" fmla="*/ 173831 h 328613"/>
              <a:gd name="connsiteX11" fmla="*/ 271462 w 1257300"/>
              <a:gd name="connsiteY11" fmla="*/ 130969 h 328613"/>
              <a:gd name="connsiteX12" fmla="*/ 581025 w 1257300"/>
              <a:gd name="connsiteY12" fmla="*/ 85725 h 328613"/>
              <a:gd name="connsiteX13" fmla="*/ 895350 w 1257300"/>
              <a:gd name="connsiteY13" fmla="*/ 42863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7300" h="328613">
                <a:moveTo>
                  <a:pt x="895350" y="42863"/>
                </a:moveTo>
                <a:lnTo>
                  <a:pt x="1257300" y="0"/>
                </a:lnTo>
                <a:lnTo>
                  <a:pt x="1226343" y="235744"/>
                </a:lnTo>
                <a:lnTo>
                  <a:pt x="1176337" y="211931"/>
                </a:lnTo>
                <a:lnTo>
                  <a:pt x="1140618" y="197644"/>
                </a:lnTo>
                <a:lnTo>
                  <a:pt x="1100137" y="188119"/>
                </a:lnTo>
                <a:lnTo>
                  <a:pt x="1045368" y="192881"/>
                </a:lnTo>
                <a:lnTo>
                  <a:pt x="690562" y="238125"/>
                </a:lnTo>
                <a:lnTo>
                  <a:pt x="333375" y="288131"/>
                </a:lnTo>
                <a:lnTo>
                  <a:pt x="52387" y="328613"/>
                </a:lnTo>
                <a:lnTo>
                  <a:pt x="0" y="173831"/>
                </a:lnTo>
                <a:lnTo>
                  <a:pt x="271462" y="130969"/>
                </a:lnTo>
                <a:lnTo>
                  <a:pt x="581025" y="85725"/>
                </a:lnTo>
                <a:lnTo>
                  <a:pt x="895350" y="428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B749C53-65B6-A24D-BFF0-98DAFE469181}"/>
              </a:ext>
            </a:extLst>
          </p:cNvPr>
          <p:cNvSpPr/>
          <p:nvPr/>
        </p:nvSpPr>
        <p:spPr>
          <a:xfrm>
            <a:off x="4260850" y="4125913"/>
            <a:ext cx="482600" cy="1406525"/>
          </a:xfrm>
          <a:custGeom>
            <a:avLst/>
            <a:gdLst>
              <a:gd name="connsiteX0" fmla="*/ 238125 w 483394"/>
              <a:gd name="connsiteY0" fmla="*/ 800100 h 1404938"/>
              <a:gd name="connsiteX1" fmla="*/ 228600 w 483394"/>
              <a:gd name="connsiteY1" fmla="*/ 628650 h 1404938"/>
              <a:gd name="connsiteX2" fmla="*/ 216694 w 483394"/>
              <a:gd name="connsiteY2" fmla="*/ 542925 h 1404938"/>
              <a:gd name="connsiteX3" fmla="*/ 190500 w 483394"/>
              <a:gd name="connsiteY3" fmla="*/ 411957 h 1404938"/>
              <a:gd name="connsiteX4" fmla="*/ 147638 w 483394"/>
              <a:gd name="connsiteY4" fmla="*/ 288132 h 1404938"/>
              <a:gd name="connsiteX5" fmla="*/ 100013 w 483394"/>
              <a:gd name="connsiteY5" fmla="*/ 178594 h 1404938"/>
              <a:gd name="connsiteX6" fmla="*/ 52388 w 483394"/>
              <a:gd name="connsiteY6" fmla="*/ 104775 h 1404938"/>
              <a:gd name="connsiteX7" fmla="*/ 19050 w 483394"/>
              <a:gd name="connsiteY7" fmla="*/ 71438 h 1404938"/>
              <a:gd name="connsiteX8" fmla="*/ 4763 w 483394"/>
              <a:gd name="connsiteY8" fmla="*/ 50007 h 1404938"/>
              <a:gd name="connsiteX9" fmla="*/ 0 w 483394"/>
              <a:gd name="connsiteY9" fmla="*/ 30957 h 1404938"/>
              <a:gd name="connsiteX10" fmla="*/ 0 w 483394"/>
              <a:gd name="connsiteY10" fmla="*/ 7144 h 1404938"/>
              <a:gd name="connsiteX11" fmla="*/ 4763 w 483394"/>
              <a:gd name="connsiteY11" fmla="*/ 0 h 1404938"/>
              <a:gd name="connsiteX12" fmla="*/ 30957 w 483394"/>
              <a:gd name="connsiteY12" fmla="*/ 0 h 1404938"/>
              <a:gd name="connsiteX13" fmla="*/ 66675 w 483394"/>
              <a:gd name="connsiteY13" fmla="*/ 14288 h 1404938"/>
              <a:gd name="connsiteX14" fmla="*/ 145257 w 483394"/>
              <a:gd name="connsiteY14" fmla="*/ 28575 h 1404938"/>
              <a:gd name="connsiteX15" fmla="*/ 221457 w 483394"/>
              <a:gd name="connsiteY15" fmla="*/ 50007 h 1404938"/>
              <a:gd name="connsiteX16" fmla="*/ 288132 w 483394"/>
              <a:gd name="connsiteY16" fmla="*/ 73819 h 1404938"/>
              <a:gd name="connsiteX17" fmla="*/ 352425 w 483394"/>
              <a:gd name="connsiteY17" fmla="*/ 107157 h 1404938"/>
              <a:gd name="connsiteX18" fmla="*/ 428625 w 483394"/>
              <a:gd name="connsiteY18" fmla="*/ 154782 h 1404938"/>
              <a:gd name="connsiteX19" fmla="*/ 416719 w 483394"/>
              <a:gd name="connsiteY19" fmla="*/ 354807 h 1404938"/>
              <a:gd name="connsiteX20" fmla="*/ 435769 w 483394"/>
              <a:gd name="connsiteY20" fmla="*/ 514350 h 1404938"/>
              <a:gd name="connsiteX21" fmla="*/ 452438 w 483394"/>
              <a:gd name="connsiteY21" fmla="*/ 678657 h 1404938"/>
              <a:gd name="connsiteX22" fmla="*/ 469107 w 483394"/>
              <a:gd name="connsiteY22" fmla="*/ 854869 h 1404938"/>
              <a:gd name="connsiteX23" fmla="*/ 478632 w 483394"/>
              <a:gd name="connsiteY23" fmla="*/ 1004888 h 1404938"/>
              <a:gd name="connsiteX24" fmla="*/ 483394 w 483394"/>
              <a:gd name="connsiteY24" fmla="*/ 1143000 h 1404938"/>
              <a:gd name="connsiteX25" fmla="*/ 483394 w 483394"/>
              <a:gd name="connsiteY25" fmla="*/ 1369219 h 1404938"/>
              <a:gd name="connsiteX26" fmla="*/ 233363 w 483394"/>
              <a:gd name="connsiteY26" fmla="*/ 1404938 h 1404938"/>
              <a:gd name="connsiteX27" fmla="*/ 240507 w 483394"/>
              <a:gd name="connsiteY27" fmla="*/ 1095375 h 1404938"/>
              <a:gd name="connsiteX28" fmla="*/ 238125 w 483394"/>
              <a:gd name="connsiteY28" fmla="*/ 800100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83394" h="1404938">
                <a:moveTo>
                  <a:pt x="238125" y="800100"/>
                </a:moveTo>
                <a:lnTo>
                  <a:pt x="228600" y="628650"/>
                </a:lnTo>
                <a:lnTo>
                  <a:pt x="216694" y="542925"/>
                </a:lnTo>
                <a:lnTo>
                  <a:pt x="190500" y="411957"/>
                </a:lnTo>
                <a:lnTo>
                  <a:pt x="147638" y="288132"/>
                </a:lnTo>
                <a:lnTo>
                  <a:pt x="100013" y="178594"/>
                </a:lnTo>
                <a:lnTo>
                  <a:pt x="52388" y="104775"/>
                </a:lnTo>
                <a:lnTo>
                  <a:pt x="19050" y="71438"/>
                </a:lnTo>
                <a:lnTo>
                  <a:pt x="4763" y="50007"/>
                </a:lnTo>
                <a:lnTo>
                  <a:pt x="0" y="30957"/>
                </a:lnTo>
                <a:lnTo>
                  <a:pt x="0" y="7144"/>
                </a:lnTo>
                <a:lnTo>
                  <a:pt x="4763" y="0"/>
                </a:lnTo>
                <a:lnTo>
                  <a:pt x="30957" y="0"/>
                </a:lnTo>
                <a:lnTo>
                  <a:pt x="66675" y="14288"/>
                </a:lnTo>
                <a:lnTo>
                  <a:pt x="145257" y="28575"/>
                </a:lnTo>
                <a:lnTo>
                  <a:pt x="221457" y="50007"/>
                </a:lnTo>
                <a:lnTo>
                  <a:pt x="288132" y="73819"/>
                </a:lnTo>
                <a:lnTo>
                  <a:pt x="352425" y="107157"/>
                </a:lnTo>
                <a:lnTo>
                  <a:pt x="428625" y="154782"/>
                </a:lnTo>
                <a:lnTo>
                  <a:pt x="416719" y="354807"/>
                </a:lnTo>
                <a:lnTo>
                  <a:pt x="435769" y="514350"/>
                </a:lnTo>
                <a:lnTo>
                  <a:pt x="452438" y="678657"/>
                </a:lnTo>
                <a:lnTo>
                  <a:pt x="469107" y="854869"/>
                </a:lnTo>
                <a:lnTo>
                  <a:pt x="478632" y="1004888"/>
                </a:lnTo>
                <a:lnTo>
                  <a:pt x="483394" y="1143000"/>
                </a:lnTo>
                <a:lnTo>
                  <a:pt x="483394" y="1369219"/>
                </a:lnTo>
                <a:lnTo>
                  <a:pt x="233363" y="1404938"/>
                </a:lnTo>
                <a:lnTo>
                  <a:pt x="240507" y="1095375"/>
                </a:lnTo>
                <a:lnTo>
                  <a:pt x="238125" y="800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6206B25-3366-7C4F-950F-4C0EE2A2D23E}"/>
              </a:ext>
            </a:extLst>
          </p:cNvPr>
          <p:cNvSpPr/>
          <p:nvPr/>
        </p:nvSpPr>
        <p:spPr>
          <a:xfrm>
            <a:off x="4572000" y="4030663"/>
            <a:ext cx="2438400" cy="1314450"/>
          </a:xfrm>
          <a:custGeom>
            <a:avLst/>
            <a:gdLst>
              <a:gd name="connsiteX0" fmla="*/ 428625 w 2438400"/>
              <a:gd name="connsiteY0" fmla="*/ 400050 h 1314450"/>
              <a:gd name="connsiteX1" fmla="*/ 50006 w 2438400"/>
              <a:gd name="connsiteY1" fmla="*/ 461963 h 1314450"/>
              <a:gd name="connsiteX2" fmla="*/ 0 w 2438400"/>
              <a:gd name="connsiteY2" fmla="*/ 266700 h 1314450"/>
              <a:gd name="connsiteX3" fmla="*/ 185738 w 2438400"/>
              <a:gd name="connsiteY3" fmla="*/ 238125 h 1314450"/>
              <a:gd name="connsiteX4" fmla="*/ 523875 w 2438400"/>
              <a:gd name="connsiteY4" fmla="*/ 197644 h 1314450"/>
              <a:gd name="connsiteX5" fmla="*/ 969169 w 2438400"/>
              <a:gd name="connsiteY5" fmla="*/ 147638 h 1314450"/>
              <a:gd name="connsiteX6" fmla="*/ 1504950 w 2438400"/>
              <a:gd name="connsiteY6" fmla="*/ 88107 h 1314450"/>
              <a:gd name="connsiteX7" fmla="*/ 1700213 w 2438400"/>
              <a:gd name="connsiteY7" fmla="*/ 66675 h 1314450"/>
              <a:gd name="connsiteX8" fmla="*/ 1826419 w 2438400"/>
              <a:gd name="connsiteY8" fmla="*/ 38100 h 1314450"/>
              <a:gd name="connsiteX9" fmla="*/ 1983581 w 2438400"/>
              <a:gd name="connsiteY9" fmla="*/ 0 h 1314450"/>
              <a:gd name="connsiteX10" fmla="*/ 1995488 w 2438400"/>
              <a:gd name="connsiteY10" fmla="*/ 0 h 1314450"/>
              <a:gd name="connsiteX11" fmla="*/ 2083594 w 2438400"/>
              <a:gd name="connsiteY11" fmla="*/ 16669 h 1314450"/>
              <a:gd name="connsiteX12" fmla="*/ 2188369 w 2438400"/>
              <a:gd name="connsiteY12" fmla="*/ 52388 h 1314450"/>
              <a:gd name="connsiteX13" fmla="*/ 2286000 w 2438400"/>
              <a:gd name="connsiteY13" fmla="*/ 107157 h 1314450"/>
              <a:gd name="connsiteX14" fmla="*/ 2374106 w 2438400"/>
              <a:gd name="connsiteY14" fmla="*/ 171450 h 1314450"/>
              <a:gd name="connsiteX15" fmla="*/ 2433638 w 2438400"/>
              <a:gd name="connsiteY15" fmla="*/ 228600 h 1314450"/>
              <a:gd name="connsiteX16" fmla="*/ 2438400 w 2438400"/>
              <a:gd name="connsiteY16" fmla="*/ 240507 h 1314450"/>
              <a:gd name="connsiteX17" fmla="*/ 2438400 w 2438400"/>
              <a:gd name="connsiteY17" fmla="*/ 264319 h 1314450"/>
              <a:gd name="connsiteX18" fmla="*/ 2421731 w 2438400"/>
              <a:gd name="connsiteY18" fmla="*/ 307182 h 1314450"/>
              <a:gd name="connsiteX19" fmla="*/ 2369344 w 2438400"/>
              <a:gd name="connsiteY19" fmla="*/ 369094 h 1314450"/>
              <a:gd name="connsiteX20" fmla="*/ 2357438 w 2438400"/>
              <a:gd name="connsiteY20" fmla="*/ 385763 h 1314450"/>
              <a:gd name="connsiteX21" fmla="*/ 2293144 w 2438400"/>
              <a:gd name="connsiteY21" fmla="*/ 666750 h 1314450"/>
              <a:gd name="connsiteX22" fmla="*/ 2226469 w 2438400"/>
              <a:gd name="connsiteY22" fmla="*/ 947738 h 1314450"/>
              <a:gd name="connsiteX23" fmla="*/ 2145506 w 2438400"/>
              <a:gd name="connsiteY23" fmla="*/ 1314450 h 1314450"/>
              <a:gd name="connsiteX24" fmla="*/ 1916906 w 2438400"/>
              <a:gd name="connsiteY24" fmla="*/ 1312069 h 1314450"/>
              <a:gd name="connsiteX25" fmla="*/ 1943100 w 2438400"/>
              <a:gd name="connsiteY25" fmla="*/ 1209675 h 1314450"/>
              <a:gd name="connsiteX26" fmla="*/ 1990725 w 2438400"/>
              <a:gd name="connsiteY26" fmla="*/ 890588 h 1314450"/>
              <a:gd name="connsiteX27" fmla="*/ 2021681 w 2438400"/>
              <a:gd name="connsiteY27" fmla="*/ 661988 h 1314450"/>
              <a:gd name="connsiteX28" fmla="*/ 2040731 w 2438400"/>
              <a:gd name="connsiteY28" fmla="*/ 531019 h 1314450"/>
              <a:gd name="connsiteX29" fmla="*/ 2050256 w 2438400"/>
              <a:gd name="connsiteY29" fmla="*/ 450057 h 1314450"/>
              <a:gd name="connsiteX30" fmla="*/ 2050256 w 2438400"/>
              <a:gd name="connsiteY30" fmla="*/ 381000 h 1314450"/>
              <a:gd name="connsiteX31" fmla="*/ 2045494 w 2438400"/>
              <a:gd name="connsiteY31" fmla="*/ 326232 h 1314450"/>
              <a:gd name="connsiteX32" fmla="*/ 2031206 w 2438400"/>
              <a:gd name="connsiteY32" fmla="*/ 283369 h 1314450"/>
              <a:gd name="connsiteX33" fmla="*/ 2007394 w 2438400"/>
              <a:gd name="connsiteY33" fmla="*/ 259557 h 1314450"/>
              <a:gd name="connsiteX34" fmla="*/ 1969294 w 2438400"/>
              <a:gd name="connsiteY34" fmla="*/ 247650 h 1314450"/>
              <a:gd name="connsiteX35" fmla="*/ 1857375 w 2438400"/>
              <a:gd name="connsiteY35" fmla="*/ 250032 h 1314450"/>
              <a:gd name="connsiteX36" fmla="*/ 1528763 w 2438400"/>
              <a:gd name="connsiteY36" fmla="*/ 269082 h 1314450"/>
              <a:gd name="connsiteX37" fmla="*/ 1262063 w 2438400"/>
              <a:gd name="connsiteY37" fmla="*/ 288132 h 1314450"/>
              <a:gd name="connsiteX38" fmla="*/ 785813 w 2438400"/>
              <a:gd name="connsiteY38" fmla="*/ 338138 h 1314450"/>
              <a:gd name="connsiteX39" fmla="*/ 545306 w 2438400"/>
              <a:gd name="connsiteY39" fmla="*/ 383382 h 1314450"/>
              <a:gd name="connsiteX40" fmla="*/ 428625 w 2438400"/>
              <a:gd name="connsiteY40" fmla="*/ 400050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38400" h="1314450">
                <a:moveTo>
                  <a:pt x="428625" y="400050"/>
                </a:moveTo>
                <a:lnTo>
                  <a:pt x="50006" y="461963"/>
                </a:lnTo>
                <a:lnTo>
                  <a:pt x="0" y="266700"/>
                </a:lnTo>
                <a:lnTo>
                  <a:pt x="185738" y="238125"/>
                </a:lnTo>
                <a:lnTo>
                  <a:pt x="523875" y="197644"/>
                </a:lnTo>
                <a:lnTo>
                  <a:pt x="969169" y="147638"/>
                </a:lnTo>
                <a:lnTo>
                  <a:pt x="1504950" y="88107"/>
                </a:lnTo>
                <a:lnTo>
                  <a:pt x="1700213" y="66675"/>
                </a:lnTo>
                <a:lnTo>
                  <a:pt x="1826419" y="38100"/>
                </a:lnTo>
                <a:lnTo>
                  <a:pt x="1983581" y="0"/>
                </a:lnTo>
                <a:lnTo>
                  <a:pt x="1995488" y="0"/>
                </a:lnTo>
                <a:lnTo>
                  <a:pt x="2083594" y="16669"/>
                </a:lnTo>
                <a:lnTo>
                  <a:pt x="2188369" y="52388"/>
                </a:lnTo>
                <a:lnTo>
                  <a:pt x="2286000" y="107157"/>
                </a:lnTo>
                <a:lnTo>
                  <a:pt x="2374106" y="171450"/>
                </a:lnTo>
                <a:lnTo>
                  <a:pt x="2433638" y="228600"/>
                </a:lnTo>
                <a:lnTo>
                  <a:pt x="2438400" y="240507"/>
                </a:lnTo>
                <a:lnTo>
                  <a:pt x="2438400" y="264319"/>
                </a:lnTo>
                <a:lnTo>
                  <a:pt x="2421731" y="307182"/>
                </a:lnTo>
                <a:lnTo>
                  <a:pt x="2369344" y="369094"/>
                </a:lnTo>
                <a:lnTo>
                  <a:pt x="2357438" y="385763"/>
                </a:lnTo>
                <a:lnTo>
                  <a:pt x="2293144" y="666750"/>
                </a:lnTo>
                <a:lnTo>
                  <a:pt x="2226469" y="947738"/>
                </a:lnTo>
                <a:lnTo>
                  <a:pt x="2145506" y="1314450"/>
                </a:lnTo>
                <a:lnTo>
                  <a:pt x="1916906" y="1312069"/>
                </a:lnTo>
                <a:lnTo>
                  <a:pt x="1943100" y="1209675"/>
                </a:lnTo>
                <a:lnTo>
                  <a:pt x="1990725" y="890588"/>
                </a:lnTo>
                <a:lnTo>
                  <a:pt x="2021681" y="661988"/>
                </a:lnTo>
                <a:lnTo>
                  <a:pt x="2040731" y="531019"/>
                </a:lnTo>
                <a:lnTo>
                  <a:pt x="2050256" y="450057"/>
                </a:lnTo>
                <a:lnTo>
                  <a:pt x="2050256" y="381000"/>
                </a:lnTo>
                <a:lnTo>
                  <a:pt x="2045494" y="326232"/>
                </a:lnTo>
                <a:lnTo>
                  <a:pt x="2031206" y="283369"/>
                </a:lnTo>
                <a:lnTo>
                  <a:pt x="2007394" y="259557"/>
                </a:lnTo>
                <a:lnTo>
                  <a:pt x="1969294" y="247650"/>
                </a:lnTo>
                <a:lnTo>
                  <a:pt x="1857375" y="250032"/>
                </a:lnTo>
                <a:lnTo>
                  <a:pt x="1528763" y="269082"/>
                </a:lnTo>
                <a:lnTo>
                  <a:pt x="1262063" y="288132"/>
                </a:lnTo>
                <a:lnTo>
                  <a:pt x="785813" y="338138"/>
                </a:lnTo>
                <a:lnTo>
                  <a:pt x="545306" y="383382"/>
                </a:lnTo>
                <a:lnTo>
                  <a:pt x="428625" y="400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9EC42DD-3637-B049-A597-52287D4AA7D5}"/>
              </a:ext>
            </a:extLst>
          </p:cNvPr>
          <p:cNvSpPr/>
          <p:nvPr/>
        </p:nvSpPr>
        <p:spPr>
          <a:xfrm>
            <a:off x="5113338" y="4294188"/>
            <a:ext cx="280987" cy="1149350"/>
          </a:xfrm>
          <a:custGeom>
            <a:avLst/>
            <a:gdLst>
              <a:gd name="connsiteX0" fmla="*/ 57150 w 280987"/>
              <a:gd name="connsiteY0" fmla="*/ 733425 h 1150144"/>
              <a:gd name="connsiteX1" fmla="*/ 57150 w 280987"/>
              <a:gd name="connsiteY1" fmla="*/ 488156 h 1150144"/>
              <a:gd name="connsiteX2" fmla="*/ 54769 w 280987"/>
              <a:gd name="connsiteY2" fmla="*/ 359569 h 1150144"/>
              <a:gd name="connsiteX3" fmla="*/ 57150 w 280987"/>
              <a:gd name="connsiteY3" fmla="*/ 297656 h 1150144"/>
              <a:gd name="connsiteX4" fmla="*/ 40481 w 280987"/>
              <a:gd name="connsiteY4" fmla="*/ 214312 h 1150144"/>
              <a:gd name="connsiteX5" fmla="*/ 0 w 280987"/>
              <a:gd name="connsiteY5" fmla="*/ 71437 h 1150144"/>
              <a:gd name="connsiteX6" fmla="*/ 219075 w 280987"/>
              <a:gd name="connsiteY6" fmla="*/ 0 h 1150144"/>
              <a:gd name="connsiteX7" fmla="*/ 254794 w 280987"/>
              <a:gd name="connsiteY7" fmla="*/ 73819 h 1150144"/>
              <a:gd name="connsiteX8" fmla="*/ 271462 w 280987"/>
              <a:gd name="connsiteY8" fmla="*/ 133350 h 1150144"/>
              <a:gd name="connsiteX9" fmla="*/ 276225 w 280987"/>
              <a:gd name="connsiteY9" fmla="*/ 188119 h 1150144"/>
              <a:gd name="connsiteX10" fmla="*/ 278606 w 280987"/>
              <a:gd name="connsiteY10" fmla="*/ 250031 h 1150144"/>
              <a:gd name="connsiteX11" fmla="*/ 278606 w 280987"/>
              <a:gd name="connsiteY11" fmla="*/ 366712 h 1150144"/>
              <a:gd name="connsiteX12" fmla="*/ 280987 w 280987"/>
              <a:gd name="connsiteY12" fmla="*/ 609600 h 1150144"/>
              <a:gd name="connsiteX13" fmla="*/ 280987 w 280987"/>
              <a:gd name="connsiteY13" fmla="*/ 1121569 h 1150144"/>
              <a:gd name="connsiteX14" fmla="*/ 52387 w 280987"/>
              <a:gd name="connsiteY14" fmla="*/ 1150144 h 1150144"/>
              <a:gd name="connsiteX15" fmla="*/ 57150 w 280987"/>
              <a:gd name="connsiteY15" fmla="*/ 733425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0987" h="1150144">
                <a:moveTo>
                  <a:pt x="57150" y="733425"/>
                </a:moveTo>
                <a:cubicBezTo>
                  <a:pt x="57944" y="623094"/>
                  <a:pt x="57150" y="569912"/>
                  <a:pt x="57150" y="488156"/>
                </a:cubicBezTo>
                <a:cubicBezTo>
                  <a:pt x="56356" y="445294"/>
                  <a:pt x="55563" y="402431"/>
                  <a:pt x="54769" y="359569"/>
                </a:cubicBezTo>
                <a:cubicBezTo>
                  <a:pt x="55563" y="338931"/>
                  <a:pt x="56356" y="318294"/>
                  <a:pt x="57150" y="297656"/>
                </a:cubicBezTo>
                <a:lnTo>
                  <a:pt x="40481" y="214312"/>
                </a:lnTo>
                <a:lnTo>
                  <a:pt x="0" y="71437"/>
                </a:lnTo>
                <a:lnTo>
                  <a:pt x="219075" y="0"/>
                </a:lnTo>
                <a:lnTo>
                  <a:pt x="254794" y="73819"/>
                </a:lnTo>
                <a:lnTo>
                  <a:pt x="271462" y="133350"/>
                </a:lnTo>
                <a:lnTo>
                  <a:pt x="276225" y="188119"/>
                </a:lnTo>
                <a:cubicBezTo>
                  <a:pt x="277019" y="208756"/>
                  <a:pt x="277812" y="229394"/>
                  <a:pt x="278606" y="250031"/>
                </a:cubicBezTo>
                <a:lnTo>
                  <a:pt x="278606" y="366712"/>
                </a:lnTo>
                <a:cubicBezTo>
                  <a:pt x="279400" y="447675"/>
                  <a:pt x="280193" y="528637"/>
                  <a:pt x="280987" y="609600"/>
                </a:cubicBezTo>
                <a:lnTo>
                  <a:pt x="280987" y="1121569"/>
                </a:lnTo>
                <a:lnTo>
                  <a:pt x="52387" y="1150144"/>
                </a:lnTo>
                <a:cubicBezTo>
                  <a:pt x="53975" y="1006475"/>
                  <a:pt x="56356" y="843756"/>
                  <a:pt x="57150" y="73342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B96EB8F-333C-B445-97B3-7C3CEA51D93E}"/>
              </a:ext>
            </a:extLst>
          </p:cNvPr>
          <p:cNvSpPr/>
          <p:nvPr/>
        </p:nvSpPr>
        <p:spPr>
          <a:xfrm>
            <a:off x="5827713" y="4229100"/>
            <a:ext cx="323850" cy="1154113"/>
          </a:xfrm>
          <a:custGeom>
            <a:avLst/>
            <a:gdLst>
              <a:gd name="connsiteX0" fmla="*/ 23812 w 323850"/>
              <a:gd name="connsiteY0" fmla="*/ 681038 h 1154906"/>
              <a:gd name="connsiteX1" fmla="*/ 30956 w 323850"/>
              <a:gd name="connsiteY1" fmla="*/ 442913 h 1154906"/>
              <a:gd name="connsiteX2" fmla="*/ 30956 w 323850"/>
              <a:gd name="connsiteY2" fmla="*/ 333375 h 1154906"/>
              <a:gd name="connsiteX3" fmla="*/ 26194 w 323850"/>
              <a:gd name="connsiteY3" fmla="*/ 247650 h 1154906"/>
              <a:gd name="connsiteX4" fmla="*/ 0 w 323850"/>
              <a:gd name="connsiteY4" fmla="*/ 28575 h 1154906"/>
              <a:gd name="connsiteX5" fmla="*/ 242887 w 323850"/>
              <a:gd name="connsiteY5" fmla="*/ 0 h 1154906"/>
              <a:gd name="connsiteX6" fmla="*/ 316706 w 323850"/>
              <a:gd name="connsiteY6" fmla="*/ 145256 h 1154906"/>
              <a:gd name="connsiteX7" fmla="*/ 323850 w 323850"/>
              <a:gd name="connsiteY7" fmla="*/ 164306 h 1154906"/>
              <a:gd name="connsiteX8" fmla="*/ 319087 w 323850"/>
              <a:gd name="connsiteY8" fmla="*/ 204788 h 1154906"/>
              <a:gd name="connsiteX9" fmla="*/ 290512 w 323850"/>
              <a:gd name="connsiteY9" fmla="*/ 426244 h 1154906"/>
              <a:gd name="connsiteX10" fmla="*/ 254794 w 323850"/>
              <a:gd name="connsiteY10" fmla="*/ 704850 h 1154906"/>
              <a:gd name="connsiteX11" fmla="*/ 202406 w 323850"/>
              <a:gd name="connsiteY11" fmla="*/ 1140619 h 1154906"/>
              <a:gd name="connsiteX12" fmla="*/ 9525 w 323850"/>
              <a:gd name="connsiteY12" fmla="*/ 1154906 h 1154906"/>
              <a:gd name="connsiteX13" fmla="*/ 23812 w 323850"/>
              <a:gd name="connsiteY13" fmla="*/ 681038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3850" h="1154906">
                <a:moveTo>
                  <a:pt x="23812" y="681038"/>
                </a:moveTo>
                <a:lnTo>
                  <a:pt x="30956" y="442913"/>
                </a:lnTo>
                <a:lnTo>
                  <a:pt x="30956" y="333375"/>
                </a:lnTo>
                <a:lnTo>
                  <a:pt x="26194" y="247650"/>
                </a:lnTo>
                <a:lnTo>
                  <a:pt x="0" y="28575"/>
                </a:lnTo>
                <a:lnTo>
                  <a:pt x="242887" y="0"/>
                </a:lnTo>
                <a:lnTo>
                  <a:pt x="316706" y="145256"/>
                </a:lnTo>
                <a:lnTo>
                  <a:pt x="323850" y="164306"/>
                </a:lnTo>
                <a:lnTo>
                  <a:pt x="319087" y="204788"/>
                </a:lnTo>
                <a:lnTo>
                  <a:pt x="290512" y="426244"/>
                </a:lnTo>
                <a:lnTo>
                  <a:pt x="254794" y="704850"/>
                </a:lnTo>
                <a:lnTo>
                  <a:pt x="202406" y="1140619"/>
                </a:lnTo>
                <a:lnTo>
                  <a:pt x="9525" y="1154906"/>
                </a:lnTo>
                <a:lnTo>
                  <a:pt x="23812" y="6810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F628440-AC09-DF42-88C8-C1B2BBFA73A0}"/>
              </a:ext>
            </a:extLst>
          </p:cNvPr>
          <p:cNvSpPr/>
          <p:nvPr/>
        </p:nvSpPr>
        <p:spPr>
          <a:xfrm>
            <a:off x="3800475" y="5213350"/>
            <a:ext cx="3673475" cy="514350"/>
          </a:xfrm>
          <a:custGeom>
            <a:avLst/>
            <a:gdLst>
              <a:gd name="connsiteX0" fmla="*/ 1492250 w 3673475"/>
              <a:gd name="connsiteY0" fmla="*/ 317500 h 514350"/>
              <a:gd name="connsiteX1" fmla="*/ 1098550 w 3673475"/>
              <a:gd name="connsiteY1" fmla="*/ 368300 h 514350"/>
              <a:gd name="connsiteX2" fmla="*/ 809625 w 3673475"/>
              <a:gd name="connsiteY2" fmla="*/ 412750 h 514350"/>
              <a:gd name="connsiteX3" fmla="*/ 600075 w 3673475"/>
              <a:gd name="connsiteY3" fmla="*/ 454025 h 514350"/>
              <a:gd name="connsiteX4" fmla="*/ 447675 w 3673475"/>
              <a:gd name="connsiteY4" fmla="*/ 508000 h 514350"/>
              <a:gd name="connsiteX5" fmla="*/ 419100 w 3673475"/>
              <a:gd name="connsiteY5" fmla="*/ 514350 h 514350"/>
              <a:gd name="connsiteX6" fmla="*/ 333375 w 3673475"/>
              <a:gd name="connsiteY6" fmla="*/ 492125 h 514350"/>
              <a:gd name="connsiteX7" fmla="*/ 222250 w 3673475"/>
              <a:gd name="connsiteY7" fmla="*/ 447675 h 514350"/>
              <a:gd name="connsiteX8" fmla="*/ 161925 w 3673475"/>
              <a:gd name="connsiteY8" fmla="*/ 403225 h 514350"/>
              <a:gd name="connsiteX9" fmla="*/ 104775 w 3673475"/>
              <a:gd name="connsiteY9" fmla="*/ 352425 h 514350"/>
              <a:gd name="connsiteX10" fmla="*/ 53975 w 3673475"/>
              <a:gd name="connsiteY10" fmla="*/ 282575 h 514350"/>
              <a:gd name="connsiteX11" fmla="*/ 19050 w 3673475"/>
              <a:gd name="connsiteY11" fmla="*/ 212725 h 514350"/>
              <a:gd name="connsiteX12" fmla="*/ 0 w 3673475"/>
              <a:gd name="connsiteY12" fmla="*/ 136525 h 514350"/>
              <a:gd name="connsiteX13" fmla="*/ 0 w 3673475"/>
              <a:gd name="connsiteY13" fmla="*/ 117475 h 514350"/>
              <a:gd name="connsiteX14" fmla="*/ 3175 w 3673475"/>
              <a:gd name="connsiteY14" fmla="*/ 104775 h 514350"/>
              <a:gd name="connsiteX15" fmla="*/ 15875 w 3673475"/>
              <a:gd name="connsiteY15" fmla="*/ 98425 h 514350"/>
              <a:gd name="connsiteX16" fmla="*/ 44450 w 3673475"/>
              <a:gd name="connsiteY16" fmla="*/ 107950 h 514350"/>
              <a:gd name="connsiteX17" fmla="*/ 92075 w 3673475"/>
              <a:gd name="connsiteY17" fmla="*/ 152400 h 514350"/>
              <a:gd name="connsiteX18" fmla="*/ 152400 w 3673475"/>
              <a:gd name="connsiteY18" fmla="*/ 196850 h 514350"/>
              <a:gd name="connsiteX19" fmla="*/ 215900 w 3673475"/>
              <a:gd name="connsiteY19" fmla="*/ 225425 h 514350"/>
              <a:gd name="connsiteX20" fmla="*/ 282575 w 3673475"/>
              <a:gd name="connsiteY20" fmla="*/ 241300 h 514350"/>
              <a:gd name="connsiteX21" fmla="*/ 361950 w 3673475"/>
              <a:gd name="connsiteY21" fmla="*/ 250825 h 514350"/>
              <a:gd name="connsiteX22" fmla="*/ 463550 w 3673475"/>
              <a:gd name="connsiteY22" fmla="*/ 244475 h 514350"/>
              <a:gd name="connsiteX23" fmla="*/ 561975 w 3673475"/>
              <a:gd name="connsiteY23" fmla="*/ 238125 h 514350"/>
              <a:gd name="connsiteX24" fmla="*/ 708025 w 3673475"/>
              <a:gd name="connsiteY24" fmla="*/ 219075 h 514350"/>
              <a:gd name="connsiteX25" fmla="*/ 936625 w 3673475"/>
              <a:gd name="connsiteY25" fmla="*/ 203200 h 514350"/>
              <a:gd name="connsiteX26" fmla="*/ 1371600 w 3673475"/>
              <a:gd name="connsiteY26" fmla="*/ 158750 h 514350"/>
              <a:gd name="connsiteX27" fmla="*/ 1593850 w 3673475"/>
              <a:gd name="connsiteY27" fmla="*/ 139700 h 514350"/>
              <a:gd name="connsiteX28" fmla="*/ 1806575 w 3673475"/>
              <a:gd name="connsiteY28" fmla="*/ 114300 h 514350"/>
              <a:gd name="connsiteX29" fmla="*/ 2041525 w 3673475"/>
              <a:gd name="connsiteY29" fmla="*/ 88900 h 514350"/>
              <a:gd name="connsiteX30" fmla="*/ 2235200 w 3673475"/>
              <a:gd name="connsiteY30" fmla="*/ 73025 h 514350"/>
              <a:gd name="connsiteX31" fmla="*/ 2419350 w 3673475"/>
              <a:gd name="connsiteY31" fmla="*/ 60325 h 514350"/>
              <a:gd name="connsiteX32" fmla="*/ 2717800 w 3673475"/>
              <a:gd name="connsiteY32" fmla="*/ 47625 h 514350"/>
              <a:gd name="connsiteX33" fmla="*/ 2981325 w 3673475"/>
              <a:gd name="connsiteY33" fmla="*/ 44450 h 514350"/>
              <a:gd name="connsiteX34" fmla="*/ 3165475 w 3673475"/>
              <a:gd name="connsiteY34" fmla="*/ 0 h 514350"/>
              <a:gd name="connsiteX35" fmla="*/ 3225800 w 3673475"/>
              <a:gd name="connsiteY35" fmla="*/ 12700 h 514350"/>
              <a:gd name="connsiteX36" fmla="*/ 3368675 w 3673475"/>
              <a:gd name="connsiteY36" fmla="*/ 60325 h 514350"/>
              <a:gd name="connsiteX37" fmla="*/ 3479800 w 3673475"/>
              <a:gd name="connsiteY37" fmla="*/ 111125 h 514350"/>
              <a:gd name="connsiteX38" fmla="*/ 3625850 w 3673475"/>
              <a:gd name="connsiteY38" fmla="*/ 190500 h 514350"/>
              <a:gd name="connsiteX39" fmla="*/ 3654425 w 3673475"/>
              <a:gd name="connsiteY39" fmla="*/ 209550 h 514350"/>
              <a:gd name="connsiteX40" fmla="*/ 3667125 w 3673475"/>
              <a:gd name="connsiteY40" fmla="*/ 238125 h 514350"/>
              <a:gd name="connsiteX41" fmla="*/ 3673475 w 3673475"/>
              <a:gd name="connsiteY41" fmla="*/ 273050 h 514350"/>
              <a:gd name="connsiteX42" fmla="*/ 3654425 w 3673475"/>
              <a:gd name="connsiteY42" fmla="*/ 304800 h 514350"/>
              <a:gd name="connsiteX43" fmla="*/ 3613150 w 3673475"/>
              <a:gd name="connsiteY43" fmla="*/ 336550 h 514350"/>
              <a:gd name="connsiteX44" fmla="*/ 3521075 w 3673475"/>
              <a:gd name="connsiteY44" fmla="*/ 327025 h 514350"/>
              <a:gd name="connsiteX45" fmla="*/ 3273425 w 3673475"/>
              <a:gd name="connsiteY45" fmla="*/ 304800 h 514350"/>
              <a:gd name="connsiteX46" fmla="*/ 2867025 w 3673475"/>
              <a:gd name="connsiteY46" fmla="*/ 282575 h 514350"/>
              <a:gd name="connsiteX47" fmla="*/ 2543175 w 3673475"/>
              <a:gd name="connsiteY47" fmla="*/ 273050 h 514350"/>
              <a:gd name="connsiteX48" fmla="*/ 2241550 w 3673475"/>
              <a:gd name="connsiteY48" fmla="*/ 269875 h 514350"/>
              <a:gd name="connsiteX49" fmla="*/ 1981200 w 3673475"/>
              <a:gd name="connsiteY49" fmla="*/ 276225 h 514350"/>
              <a:gd name="connsiteX50" fmla="*/ 1492250 w 3673475"/>
              <a:gd name="connsiteY50" fmla="*/ 3175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673475" h="514350">
                <a:moveTo>
                  <a:pt x="1492250" y="317500"/>
                </a:moveTo>
                <a:lnTo>
                  <a:pt x="1098550" y="368300"/>
                </a:lnTo>
                <a:lnTo>
                  <a:pt x="809625" y="412750"/>
                </a:lnTo>
                <a:lnTo>
                  <a:pt x="600075" y="454025"/>
                </a:lnTo>
                <a:lnTo>
                  <a:pt x="447675" y="508000"/>
                </a:lnTo>
                <a:lnTo>
                  <a:pt x="419100" y="514350"/>
                </a:lnTo>
                <a:lnTo>
                  <a:pt x="333375" y="492125"/>
                </a:lnTo>
                <a:lnTo>
                  <a:pt x="222250" y="447675"/>
                </a:lnTo>
                <a:lnTo>
                  <a:pt x="161925" y="403225"/>
                </a:lnTo>
                <a:lnTo>
                  <a:pt x="104775" y="352425"/>
                </a:lnTo>
                <a:lnTo>
                  <a:pt x="53975" y="282575"/>
                </a:lnTo>
                <a:lnTo>
                  <a:pt x="19050" y="212725"/>
                </a:lnTo>
                <a:lnTo>
                  <a:pt x="0" y="136525"/>
                </a:lnTo>
                <a:lnTo>
                  <a:pt x="0" y="117475"/>
                </a:lnTo>
                <a:lnTo>
                  <a:pt x="3175" y="104775"/>
                </a:lnTo>
                <a:lnTo>
                  <a:pt x="15875" y="98425"/>
                </a:lnTo>
                <a:lnTo>
                  <a:pt x="44450" y="107950"/>
                </a:lnTo>
                <a:lnTo>
                  <a:pt x="92075" y="152400"/>
                </a:lnTo>
                <a:lnTo>
                  <a:pt x="152400" y="196850"/>
                </a:lnTo>
                <a:lnTo>
                  <a:pt x="215900" y="225425"/>
                </a:lnTo>
                <a:lnTo>
                  <a:pt x="282575" y="241300"/>
                </a:lnTo>
                <a:cubicBezTo>
                  <a:pt x="359825" y="250956"/>
                  <a:pt x="333177" y="250825"/>
                  <a:pt x="361950" y="250825"/>
                </a:cubicBezTo>
                <a:lnTo>
                  <a:pt x="463550" y="244475"/>
                </a:lnTo>
                <a:lnTo>
                  <a:pt x="561975" y="238125"/>
                </a:lnTo>
                <a:lnTo>
                  <a:pt x="708025" y="219075"/>
                </a:lnTo>
                <a:lnTo>
                  <a:pt x="936625" y="203200"/>
                </a:lnTo>
                <a:lnTo>
                  <a:pt x="1371600" y="158750"/>
                </a:lnTo>
                <a:lnTo>
                  <a:pt x="1593850" y="139700"/>
                </a:lnTo>
                <a:lnTo>
                  <a:pt x="1806575" y="114300"/>
                </a:lnTo>
                <a:lnTo>
                  <a:pt x="2041525" y="88900"/>
                </a:lnTo>
                <a:lnTo>
                  <a:pt x="2235200" y="73025"/>
                </a:lnTo>
                <a:lnTo>
                  <a:pt x="2419350" y="60325"/>
                </a:lnTo>
                <a:lnTo>
                  <a:pt x="2717800" y="47625"/>
                </a:lnTo>
                <a:lnTo>
                  <a:pt x="2981325" y="44450"/>
                </a:lnTo>
                <a:lnTo>
                  <a:pt x="3165475" y="0"/>
                </a:lnTo>
                <a:lnTo>
                  <a:pt x="3225800" y="12700"/>
                </a:lnTo>
                <a:lnTo>
                  <a:pt x="3368675" y="60325"/>
                </a:lnTo>
                <a:lnTo>
                  <a:pt x="3479800" y="111125"/>
                </a:lnTo>
                <a:lnTo>
                  <a:pt x="3625850" y="190500"/>
                </a:lnTo>
                <a:lnTo>
                  <a:pt x="3654425" y="209550"/>
                </a:lnTo>
                <a:lnTo>
                  <a:pt x="3667125" y="238125"/>
                </a:lnTo>
                <a:lnTo>
                  <a:pt x="3673475" y="273050"/>
                </a:lnTo>
                <a:lnTo>
                  <a:pt x="3654425" y="304800"/>
                </a:lnTo>
                <a:lnTo>
                  <a:pt x="3613150" y="336550"/>
                </a:lnTo>
                <a:lnTo>
                  <a:pt x="3521075" y="327025"/>
                </a:lnTo>
                <a:lnTo>
                  <a:pt x="3273425" y="304800"/>
                </a:lnTo>
                <a:lnTo>
                  <a:pt x="2867025" y="282575"/>
                </a:lnTo>
                <a:lnTo>
                  <a:pt x="2543175" y="273050"/>
                </a:lnTo>
                <a:lnTo>
                  <a:pt x="2241550" y="269875"/>
                </a:lnTo>
                <a:lnTo>
                  <a:pt x="1981200" y="276225"/>
                </a:lnTo>
                <a:lnTo>
                  <a:pt x="1492250" y="317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026C24-78A0-4238-AA17-8E3690FDD619}"/>
              </a:ext>
            </a:extLst>
          </p:cNvPr>
          <p:cNvGrpSpPr/>
          <p:nvPr/>
        </p:nvGrpSpPr>
        <p:grpSpPr>
          <a:xfrm>
            <a:off x="2365375" y="1592263"/>
            <a:ext cx="5108575" cy="4135437"/>
            <a:chOff x="2517775" y="1744663"/>
            <a:chExt cx="5108575" cy="41354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E067BA3-B852-47B2-A74A-DCF8084F58AC}"/>
                </a:ext>
              </a:extLst>
            </p:cNvPr>
            <p:cNvSpPr/>
            <p:nvPr/>
          </p:nvSpPr>
          <p:spPr>
            <a:xfrm>
              <a:off x="2628900" y="30003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C5CB6A70-166F-40F4-8855-8AED00B8BBB5}"/>
                </a:ext>
              </a:extLst>
            </p:cNvPr>
            <p:cNvSpPr/>
            <p:nvPr/>
          </p:nvSpPr>
          <p:spPr>
            <a:xfrm>
              <a:off x="4676775" y="29638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7B0A8DCD-2B71-45AE-8EEB-655A1153B3CB}"/>
                </a:ext>
              </a:extLst>
            </p:cNvPr>
            <p:cNvSpPr/>
            <p:nvPr/>
          </p:nvSpPr>
          <p:spPr>
            <a:xfrm rot="16200000">
              <a:off x="2170907" y="30932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C2E7FB3-9FBC-48A5-8095-8183B9B2856C}"/>
                </a:ext>
              </a:extLst>
            </p:cNvPr>
            <p:cNvSpPr/>
            <p:nvPr/>
          </p:nvSpPr>
          <p:spPr>
            <a:xfrm>
              <a:off x="2517775" y="41719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A4EBF6BD-8F56-4A4A-85D5-76D499CE9DCB}"/>
                </a:ext>
              </a:extLst>
            </p:cNvPr>
            <p:cNvSpPr/>
            <p:nvPr/>
          </p:nvSpPr>
          <p:spPr>
            <a:xfrm>
              <a:off x="4289425" y="17446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96C70F4C-B754-456A-A32E-997E893F009B}"/>
                </a:ext>
              </a:extLst>
            </p:cNvPr>
            <p:cNvSpPr/>
            <p:nvPr/>
          </p:nvSpPr>
          <p:spPr>
            <a:xfrm>
              <a:off x="4943475" y="21224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7B5363A2-2C0D-42D0-9306-F2B8DE4FDDF7}"/>
                </a:ext>
              </a:extLst>
            </p:cNvPr>
            <p:cNvSpPr/>
            <p:nvPr/>
          </p:nvSpPr>
          <p:spPr>
            <a:xfrm>
              <a:off x="4941888" y="28463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76A741E-0DD8-4CCB-8668-0FD9E70D709C}"/>
                </a:ext>
              </a:extLst>
            </p:cNvPr>
            <p:cNvSpPr/>
            <p:nvPr/>
          </p:nvSpPr>
          <p:spPr>
            <a:xfrm>
              <a:off x="5091113" y="35528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984B9273-A271-4180-AAD4-5EC008DF921E}"/>
                </a:ext>
              </a:extLst>
            </p:cNvPr>
            <p:cNvSpPr/>
            <p:nvPr/>
          </p:nvSpPr>
          <p:spPr>
            <a:xfrm>
              <a:off x="4413250" y="42783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48F4FE0-10F9-49B3-924E-2CF8260065BC}"/>
                </a:ext>
              </a:extLst>
            </p:cNvPr>
            <p:cNvSpPr/>
            <p:nvPr/>
          </p:nvSpPr>
          <p:spPr>
            <a:xfrm>
              <a:off x="4724400" y="41830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DC2E8155-4D03-44B2-B155-8CA79158E7D3}"/>
                </a:ext>
              </a:extLst>
            </p:cNvPr>
            <p:cNvSpPr/>
            <p:nvPr/>
          </p:nvSpPr>
          <p:spPr>
            <a:xfrm>
              <a:off x="5265738" y="44465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047EC1A-E99A-48CB-8165-D4690E97CC57}"/>
                </a:ext>
              </a:extLst>
            </p:cNvPr>
            <p:cNvSpPr/>
            <p:nvPr/>
          </p:nvSpPr>
          <p:spPr>
            <a:xfrm>
              <a:off x="5980113" y="43815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5ABB2ECE-B037-409A-A559-00DA6631E70F}"/>
                </a:ext>
              </a:extLst>
            </p:cNvPr>
            <p:cNvSpPr/>
            <p:nvPr/>
          </p:nvSpPr>
          <p:spPr>
            <a:xfrm>
              <a:off x="3952875" y="53657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A9A41385-A73D-44DD-8CB2-DA4A4D28FDF2}"/>
              </a:ext>
            </a:extLst>
          </p:cNvPr>
          <p:cNvGrpSpPr/>
          <p:nvPr/>
        </p:nvGrpSpPr>
        <p:grpSpPr>
          <a:xfrm>
            <a:off x="2366478" y="1592263"/>
            <a:ext cx="5108575" cy="4135437"/>
            <a:chOff x="2365375" y="1592263"/>
            <a:chExt cx="5108575" cy="4135437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93B2B8C6-ED7C-4C7B-BF72-C9917E0DE541}"/>
                </a:ext>
              </a:extLst>
            </p:cNvPr>
            <p:cNvSpPr/>
            <p:nvPr/>
          </p:nvSpPr>
          <p:spPr>
            <a:xfrm>
              <a:off x="2476500" y="28479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DEF40213-576D-46D1-8984-14B834EA7DFC}"/>
                </a:ext>
              </a:extLst>
            </p:cNvPr>
            <p:cNvSpPr/>
            <p:nvPr/>
          </p:nvSpPr>
          <p:spPr>
            <a:xfrm>
              <a:off x="4524375" y="28114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3A17E85-66E1-466D-96F0-8A3BF495000A}"/>
                </a:ext>
              </a:extLst>
            </p:cNvPr>
            <p:cNvSpPr/>
            <p:nvPr/>
          </p:nvSpPr>
          <p:spPr>
            <a:xfrm rot="16200000">
              <a:off x="2018507" y="29408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7E086A26-2DAF-4A35-A36C-CACB849EF71B}"/>
                </a:ext>
              </a:extLst>
            </p:cNvPr>
            <p:cNvSpPr/>
            <p:nvPr/>
          </p:nvSpPr>
          <p:spPr>
            <a:xfrm>
              <a:off x="2365375" y="40195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1C38196D-9D66-4771-80B9-13222472FC6D}"/>
                </a:ext>
              </a:extLst>
            </p:cNvPr>
            <p:cNvSpPr/>
            <p:nvPr/>
          </p:nvSpPr>
          <p:spPr>
            <a:xfrm>
              <a:off x="4137025" y="15922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88DCD79-A0F1-4A91-A2E3-65962BB7790F}"/>
                </a:ext>
              </a:extLst>
            </p:cNvPr>
            <p:cNvSpPr/>
            <p:nvPr/>
          </p:nvSpPr>
          <p:spPr>
            <a:xfrm>
              <a:off x="4791075" y="19700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C483FBDE-80D0-46D5-9426-17840A46855F}"/>
                </a:ext>
              </a:extLst>
            </p:cNvPr>
            <p:cNvSpPr/>
            <p:nvPr/>
          </p:nvSpPr>
          <p:spPr>
            <a:xfrm>
              <a:off x="4789488" y="26939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6525D390-5184-4224-B980-37ED17F748D3}"/>
                </a:ext>
              </a:extLst>
            </p:cNvPr>
            <p:cNvSpPr/>
            <p:nvPr/>
          </p:nvSpPr>
          <p:spPr>
            <a:xfrm>
              <a:off x="4938713" y="34004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0B94C45D-46CD-4F40-9875-85643F62A247}"/>
                </a:ext>
              </a:extLst>
            </p:cNvPr>
            <p:cNvSpPr/>
            <p:nvPr/>
          </p:nvSpPr>
          <p:spPr>
            <a:xfrm>
              <a:off x="4260850" y="41259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282F31F7-0EEC-4B03-9C7A-333C285E3D5B}"/>
                </a:ext>
              </a:extLst>
            </p:cNvPr>
            <p:cNvSpPr/>
            <p:nvPr/>
          </p:nvSpPr>
          <p:spPr>
            <a:xfrm>
              <a:off x="4572000" y="40306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E10D3D6C-1297-432F-B9B6-B74864937A68}"/>
                </a:ext>
              </a:extLst>
            </p:cNvPr>
            <p:cNvSpPr/>
            <p:nvPr/>
          </p:nvSpPr>
          <p:spPr>
            <a:xfrm>
              <a:off x="5113338" y="42941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32150480-E7ED-4C1B-A150-9BDAEF24660D}"/>
                </a:ext>
              </a:extLst>
            </p:cNvPr>
            <p:cNvSpPr/>
            <p:nvPr/>
          </p:nvSpPr>
          <p:spPr>
            <a:xfrm>
              <a:off x="5827713" y="42291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11E90E5-DCB6-4008-A766-026B2BFDB580}"/>
                </a:ext>
              </a:extLst>
            </p:cNvPr>
            <p:cNvSpPr/>
            <p:nvPr/>
          </p:nvSpPr>
          <p:spPr>
            <a:xfrm>
              <a:off x="3800475" y="52133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9913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24042B-6B4D-4034-B4EE-E45BBD022ECC}"/>
              </a:ext>
            </a:extLst>
          </p:cNvPr>
          <p:cNvGrpSpPr/>
          <p:nvPr/>
        </p:nvGrpSpPr>
        <p:grpSpPr>
          <a:xfrm>
            <a:off x="2365375" y="1592263"/>
            <a:ext cx="5108575" cy="4135437"/>
            <a:chOff x="2365375" y="1592263"/>
            <a:chExt cx="5108575" cy="41354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110434E-E0E6-E44C-8985-AE21A87425B9}"/>
                </a:ext>
              </a:extLst>
            </p:cNvPr>
            <p:cNvSpPr/>
            <p:nvPr/>
          </p:nvSpPr>
          <p:spPr>
            <a:xfrm>
              <a:off x="2476500" y="28479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71C1B6E-902D-7C4B-BD23-3737318E1DA3}"/>
                </a:ext>
              </a:extLst>
            </p:cNvPr>
            <p:cNvSpPr/>
            <p:nvPr/>
          </p:nvSpPr>
          <p:spPr>
            <a:xfrm>
              <a:off x="4524375" y="28114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C4F0A0A-D912-5844-93CB-F87CD75D8FB5}"/>
                </a:ext>
              </a:extLst>
            </p:cNvPr>
            <p:cNvSpPr/>
            <p:nvPr/>
          </p:nvSpPr>
          <p:spPr>
            <a:xfrm rot="16200000">
              <a:off x="2018507" y="29408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08CD7F-5469-F642-A6AA-F5E53B72485D}"/>
                </a:ext>
              </a:extLst>
            </p:cNvPr>
            <p:cNvSpPr/>
            <p:nvPr/>
          </p:nvSpPr>
          <p:spPr>
            <a:xfrm>
              <a:off x="2365375" y="40195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7A5BBE-D85B-874E-AE2C-DAF6DD40C2E4}"/>
                </a:ext>
              </a:extLst>
            </p:cNvPr>
            <p:cNvSpPr/>
            <p:nvPr/>
          </p:nvSpPr>
          <p:spPr>
            <a:xfrm>
              <a:off x="4137025" y="15922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7732E12-A756-9F40-B0E8-753695C1E698}"/>
                </a:ext>
              </a:extLst>
            </p:cNvPr>
            <p:cNvSpPr/>
            <p:nvPr/>
          </p:nvSpPr>
          <p:spPr>
            <a:xfrm>
              <a:off x="4791075" y="19700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F55BFC0-86B9-8546-B576-AA130CE5D1FC}"/>
                </a:ext>
              </a:extLst>
            </p:cNvPr>
            <p:cNvSpPr/>
            <p:nvPr/>
          </p:nvSpPr>
          <p:spPr>
            <a:xfrm>
              <a:off x="4789488" y="26939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9AE21BA-F1D2-BF4B-B345-EB46C4611703}"/>
                </a:ext>
              </a:extLst>
            </p:cNvPr>
            <p:cNvSpPr/>
            <p:nvPr/>
          </p:nvSpPr>
          <p:spPr>
            <a:xfrm>
              <a:off x="4938713" y="34004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5E1F5C-4C88-D149-A374-D5F4B074D6FE}"/>
                </a:ext>
              </a:extLst>
            </p:cNvPr>
            <p:cNvSpPr/>
            <p:nvPr/>
          </p:nvSpPr>
          <p:spPr>
            <a:xfrm>
              <a:off x="4260850" y="41259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D48D06E-2BC5-694A-A5F0-A886ECB87B94}"/>
                </a:ext>
              </a:extLst>
            </p:cNvPr>
            <p:cNvSpPr/>
            <p:nvPr/>
          </p:nvSpPr>
          <p:spPr>
            <a:xfrm>
              <a:off x="4572000" y="40306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A777DA1-628C-9E42-A314-B4867FCCC374}"/>
                </a:ext>
              </a:extLst>
            </p:cNvPr>
            <p:cNvSpPr/>
            <p:nvPr/>
          </p:nvSpPr>
          <p:spPr>
            <a:xfrm>
              <a:off x="5113338" y="42941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12347D9-C2E5-AF4A-A520-CF22330AE6E0}"/>
                </a:ext>
              </a:extLst>
            </p:cNvPr>
            <p:cNvSpPr/>
            <p:nvPr/>
          </p:nvSpPr>
          <p:spPr>
            <a:xfrm>
              <a:off x="5827713" y="42291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EBF2875-A21E-264E-BBD4-22882F205D0D}"/>
                </a:ext>
              </a:extLst>
            </p:cNvPr>
            <p:cNvSpPr/>
            <p:nvPr/>
          </p:nvSpPr>
          <p:spPr>
            <a:xfrm>
              <a:off x="3800475" y="52133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0315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つなぐ言葉の働き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栄 養 照 祝 試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715222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991865-680B-F642-BF18-0ECC11929CFA}"/>
              </a:ext>
            </a:extLst>
          </p:cNvPr>
          <p:cNvSpPr/>
          <p:nvPr/>
        </p:nvSpPr>
        <p:spPr>
          <a:xfrm>
            <a:off x="3367088" y="1668463"/>
            <a:ext cx="685800" cy="981075"/>
          </a:xfrm>
          <a:custGeom>
            <a:avLst/>
            <a:gdLst>
              <a:gd name="connsiteX0" fmla="*/ 311943 w 685800"/>
              <a:gd name="connsiteY0" fmla="*/ 588169 h 981075"/>
              <a:gd name="connsiteX1" fmla="*/ 259556 w 685800"/>
              <a:gd name="connsiteY1" fmla="*/ 476250 h 981075"/>
              <a:gd name="connsiteX2" fmla="*/ 221456 w 685800"/>
              <a:gd name="connsiteY2" fmla="*/ 385763 h 981075"/>
              <a:gd name="connsiteX3" fmla="*/ 183356 w 685800"/>
              <a:gd name="connsiteY3" fmla="*/ 323850 h 981075"/>
              <a:gd name="connsiteX4" fmla="*/ 107156 w 685800"/>
              <a:gd name="connsiteY4" fmla="*/ 202407 h 981075"/>
              <a:gd name="connsiteX5" fmla="*/ 33337 w 685800"/>
              <a:gd name="connsiteY5" fmla="*/ 100013 h 981075"/>
              <a:gd name="connsiteX6" fmla="*/ 11906 w 685800"/>
              <a:gd name="connsiteY6" fmla="*/ 61913 h 981075"/>
              <a:gd name="connsiteX7" fmla="*/ 0 w 685800"/>
              <a:gd name="connsiteY7" fmla="*/ 35719 h 981075"/>
              <a:gd name="connsiteX8" fmla="*/ 0 w 685800"/>
              <a:gd name="connsiteY8" fmla="*/ 21432 h 981075"/>
              <a:gd name="connsiteX9" fmla="*/ 4762 w 685800"/>
              <a:gd name="connsiteY9" fmla="*/ 7144 h 981075"/>
              <a:gd name="connsiteX10" fmla="*/ 21431 w 685800"/>
              <a:gd name="connsiteY10" fmla="*/ 0 h 981075"/>
              <a:gd name="connsiteX11" fmla="*/ 42862 w 685800"/>
              <a:gd name="connsiteY11" fmla="*/ 7144 h 981075"/>
              <a:gd name="connsiteX12" fmla="*/ 100012 w 685800"/>
              <a:gd name="connsiteY12" fmla="*/ 40482 h 981075"/>
              <a:gd name="connsiteX13" fmla="*/ 197643 w 685800"/>
              <a:gd name="connsiteY13" fmla="*/ 102394 h 981075"/>
              <a:gd name="connsiteX14" fmla="*/ 319087 w 685800"/>
              <a:gd name="connsiteY14" fmla="*/ 183357 h 981075"/>
              <a:gd name="connsiteX15" fmla="*/ 419100 w 685800"/>
              <a:gd name="connsiteY15" fmla="*/ 254794 h 981075"/>
              <a:gd name="connsiteX16" fmla="*/ 490537 w 685800"/>
              <a:gd name="connsiteY16" fmla="*/ 309563 h 981075"/>
              <a:gd name="connsiteX17" fmla="*/ 542925 w 685800"/>
              <a:gd name="connsiteY17" fmla="*/ 354807 h 981075"/>
              <a:gd name="connsiteX18" fmla="*/ 578643 w 685800"/>
              <a:gd name="connsiteY18" fmla="*/ 395288 h 981075"/>
              <a:gd name="connsiteX19" fmla="*/ 604837 w 685800"/>
              <a:gd name="connsiteY19" fmla="*/ 431007 h 981075"/>
              <a:gd name="connsiteX20" fmla="*/ 621506 w 685800"/>
              <a:gd name="connsiteY20" fmla="*/ 459582 h 981075"/>
              <a:gd name="connsiteX21" fmla="*/ 642937 w 685800"/>
              <a:gd name="connsiteY21" fmla="*/ 509588 h 981075"/>
              <a:gd name="connsiteX22" fmla="*/ 661987 w 685800"/>
              <a:gd name="connsiteY22" fmla="*/ 585788 h 981075"/>
              <a:gd name="connsiteX23" fmla="*/ 671512 w 685800"/>
              <a:gd name="connsiteY23" fmla="*/ 638175 h 981075"/>
              <a:gd name="connsiteX24" fmla="*/ 678656 w 685800"/>
              <a:gd name="connsiteY24" fmla="*/ 697707 h 981075"/>
              <a:gd name="connsiteX25" fmla="*/ 683418 w 685800"/>
              <a:gd name="connsiteY25" fmla="*/ 766763 h 981075"/>
              <a:gd name="connsiteX26" fmla="*/ 685800 w 685800"/>
              <a:gd name="connsiteY26" fmla="*/ 828675 h 981075"/>
              <a:gd name="connsiteX27" fmla="*/ 683418 w 685800"/>
              <a:gd name="connsiteY27" fmla="*/ 871538 h 981075"/>
              <a:gd name="connsiteX28" fmla="*/ 678656 w 685800"/>
              <a:gd name="connsiteY28" fmla="*/ 919163 h 981075"/>
              <a:gd name="connsiteX29" fmla="*/ 671512 w 685800"/>
              <a:gd name="connsiteY29" fmla="*/ 945357 h 981075"/>
              <a:gd name="connsiteX30" fmla="*/ 654843 w 685800"/>
              <a:gd name="connsiteY30" fmla="*/ 966788 h 981075"/>
              <a:gd name="connsiteX31" fmla="*/ 619125 w 685800"/>
              <a:gd name="connsiteY31" fmla="*/ 981075 h 981075"/>
              <a:gd name="connsiteX32" fmla="*/ 569118 w 685800"/>
              <a:gd name="connsiteY32" fmla="*/ 981075 h 981075"/>
              <a:gd name="connsiteX33" fmla="*/ 516731 w 685800"/>
              <a:gd name="connsiteY33" fmla="*/ 964407 h 981075"/>
              <a:gd name="connsiteX34" fmla="*/ 485775 w 685800"/>
              <a:gd name="connsiteY34" fmla="*/ 942975 h 981075"/>
              <a:gd name="connsiteX35" fmla="*/ 457200 w 685800"/>
              <a:gd name="connsiteY35" fmla="*/ 912019 h 981075"/>
              <a:gd name="connsiteX36" fmla="*/ 421481 w 685800"/>
              <a:gd name="connsiteY36" fmla="*/ 828675 h 981075"/>
              <a:gd name="connsiteX37" fmla="*/ 311943 w 685800"/>
              <a:gd name="connsiteY37" fmla="*/ 588169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85800" h="981075">
                <a:moveTo>
                  <a:pt x="311943" y="588169"/>
                </a:moveTo>
                <a:lnTo>
                  <a:pt x="259556" y="476250"/>
                </a:lnTo>
                <a:lnTo>
                  <a:pt x="221456" y="385763"/>
                </a:lnTo>
                <a:lnTo>
                  <a:pt x="183356" y="323850"/>
                </a:lnTo>
                <a:lnTo>
                  <a:pt x="107156" y="202407"/>
                </a:lnTo>
                <a:lnTo>
                  <a:pt x="33337" y="100013"/>
                </a:lnTo>
                <a:lnTo>
                  <a:pt x="11906" y="61913"/>
                </a:lnTo>
                <a:lnTo>
                  <a:pt x="0" y="35719"/>
                </a:lnTo>
                <a:lnTo>
                  <a:pt x="0" y="21432"/>
                </a:lnTo>
                <a:lnTo>
                  <a:pt x="4762" y="7144"/>
                </a:lnTo>
                <a:lnTo>
                  <a:pt x="21431" y="0"/>
                </a:lnTo>
                <a:lnTo>
                  <a:pt x="42862" y="7144"/>
                </a:lnTo>
                <a:lnTo>
                  <a:pt x="100012" y="40482"/>
                </a:lnTo>
                <a:lnTo>
                  <a:pt x="197643" y="102394"/>
                </a:lnTo>
                <a:lnTo>
                  <a:pt x="319087" y="183357"/>
                </a:lnTo>
                <a:lnTo>
                  <a:pt x="419100" y="254794"/>
                </a:lnTo>
                <a:lnTo>
                  <a:pt x="490537" y="309563"/>
                </a:lnTo>
                <a:lnTo>
                  <a:pt x="542925" y="354807"/>
                </a:lnTo>
                <a:lnTo>
                  <a:pt x="578643" y="395288"/>
                </a:lnTo>
                <a:lnTo>
                  <a:pt x="604837" y="431007"/>
                </a:lnTo>
                <a:lnTo>
                  <a:pt x="621506" y="459582"/>
                </a:lnTo>
                <a:lnTo>
                  <a:pt x="642937" y="509588"/>
                </a:lnTo>
                <a:lnTo>
                  <a:pt x="661987" y="585788"/>
                </a:lnTo>
                <a:lnTo>
                  <a:pt x="671512" y="638175"/>
                </a:lnTo>
                <a:lnTo>
                  <a:pt x="678656" y="697707"/>
                </a:lnTo>
                <a:lnTo>
                  <a:pt x="683418" y="766763"/>
                </a:lnTo>
                <a:lnTo>
                  <a:pt x="685800" y="828675"/>
                </a:lnTo>
                <a:lnTo>
                  <a:pt x="683418" y="871538"/>
                </a:lnTo>
                <a:lnTo>
                  <a:pt x="678656" y="919163"/>
                </a:lnTo>
                <a:lnTo>
                  <a:pt x="671512" y="945357"/>
                </a:lnTo>
                <a:lnTo>
                  <a:pt x="654843" y="966788"/>
                </a:lnTo>
                <a:lnTo>
                  <a:pt x="619125" y="981075"/>
                </a:lnTo>
                <a:lnTo>
                  <a:pt x="569118" y="981075"/>
                </a:lnTo>
                <a:lnTo>
                  <a:pt x="516731" y="964407"/>
                </a:lnTo>
                <a:lnTo>
                  <a:pt x="485775" y="942975"/>
                </a:lnTo>
                <a:lnTo>
                  <a:pt x="457200" y="912019"/>
                </a:lnTo>
                <a:lnTo>
                  <a:pt x="421481" y="828675"/>
                </a:lnTo>
                <a:lnTo>
                  <a:pt x="311943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24707D-6992-254E-AFBF-D702719B027C}"/>
              </a:ext>
            </a:extLst>
          </p:cNvPr>
          <p:cNvSpPr/>
          <p:nvPr/>
        </p:nvSpPr>
        <p:spPr>
          <a:xfrm>
            <a:off x="4505325" y="1471613"/>
            <a:ext cx="595313" cy="1022350"/>
          </a:xfrm>
          <a:custGeom>
            <a:avLst/>
            <a:gdLst>
              <a:gd name="connsiteX0" fmla="*/ 240506 w 595313"/>
              <a:gd name="connsiteY0" fmla="*/ 688181 h 1021556"/>
              <a:gd name="connsiteX1" fmla="*/ 209550 w 595313"/>
              <a:gd name="connsiteY1" fmla="*/ 531018 h 1021556"/>
              <a:gd name="connsiteX2" fmla="*/ 195263 w 595313"/>
              <a:gd name="connsiteY2" fmla="*/ 459581 h 1021556"/>
              <a:gd name="connsiteX3" fmla="*/ 140494 w 595313"/>
              <a:gd name="connsiteY3" fmla="*/ 326231 h 1021556"/>
              <a:gd name="connsiteX4" fmla="*/ 83344 w 595313"/>
              <a:gd name="connsiteY4" fmla="*/ 197643 h 1021556"/>
              <a:gd name="connsiteX5" fmla="*/ 26194 w 595313"/>
              <a:gd name="connsiteY5" fmla="*/ 78581 h 1021556"/>
              <a:gd name="connsiteX6" fmla="*/ 9525 w 595313"/>
              <a:gd name="connsiteY6" fmla="*/ 47625 h 1021556"/>
              <a:gd name="connsiteX7" fmla="*/ 0 w 595313"/>
              <a:gd name="connsiteY7" fmla="*/ 26193 h 1021556"/>
              <a:gd name="connsiteX8" fmla="*/ 0 w 595313"/>
              <a:gd name="connsiteY8" fmla="*/ 9525 h 1021556"/>
              <a:gd name="connsiteX9" fmla="*/ 11906 w 595313"/>
              <a:gd name="connsiteY9" fmla="*/ 2381 h 1021556"/>
              <a:gd name="connsiteX10" fmla="*/ 35719 w 595313"/>
              <a:gd name="connsiteY10" fmla="*/ 0 h 1021556"/>
              <a:gd name="connsiteX11" fmla="*/ 71438 w 595313"/>
              <a:gd name="connsiteY11" fmla="*/ 16668 h 1021556"/>
              <a:gd name="connsiteX12" fmla="*/ 128588 w 595313"/>
              <a:gd name="connsiteY12" fmla="*/ 64293 h 1021556"/>
              <a:gd name="connsiteX13" fmla="*/ 221456 w 595313"/>
              <a:gd name="connsiteY13" fmla="*/ 147637 h 1021556"/>
              <a:gd name="connsiteX14" fmla="*/ 292894 w 595313"/>
              <a:gd name="connsiteY14" fmla="*/ 219075 h 1021556"/>
              <a:gd name="connsiteX15" fmla="*/ 359569 w 595313"/>
              <a:gd name="connsiteY15" fmla="*/ 292893 h 1021556"/>
              <a:gd name="connsiteX16" fmla="*/ 421481 w 595313"/>
              <a:gd name="connsiteY16" fmla="*/ 376237 h 1021556"/>
              <a:gd name="connsiteX17" fmla="*/ 473869 w 595313"/>
              <a:gd name="connsiteY17" fmla="*/ 454818 h 1021556"/>
              <a:gd name="connsiteX18" fmla="*/ 509588 w 595313"/>
              <a:gd name="connsiteY18" fmla="*/ 511968 h 1021556"/>
              <a:gd name="connsiteX19" fmla="*/ 547688 w 595313"/>
              <a:gd name="connsiteY19" fmla="*/ 592931 h 1021556"/>
              <a:gd name="connsiteX20" fmla="*/ 573881 w 595313"/>
              <a:gd name="connsiteY20" fmla="*/ 676275 h 1021556"/>
              <a:gd name="connsiteX21" fmla="*/ 588169 w 595313"/>
              <a:gd name="connsiteY21" fmla="*/ 750093 h 1021556"/>
              <a:gd name="connsiteX22" fmla="*/ 595313 w 595313"/>
              <a:gd name="connsiteY22" fmla="*/ 828675 h 1021556"/>
              <a:gd name="connsiteX23" fmla="*/ 588169 w 595313"/>
              <a:gd name="connsiteY23" fmla="*/ 914400 h 1021556"/>
              <a:gd name="connsiteX24" fmla="*/ 561975 w 595313"/>
              <a:gd name="connsiteY24" fmla="*/ 966787 h 1021556"/>
              <a:gd name="connsiteX25" fmla="*/ 531019 w 595313"/>
              <a:gd name="connsiteY25" fmla="*/ 995362 h 1021556"/>
              <a:gd name="connsiteX26" fmla="*/ 490538 w 595313"/>
              <a:gd name="connsiteY26" fmla="*/ 1012031 h 1021556"/>
              <a:gd name="connsiteX27" fmla="*/ 433388 w 595313"/>
              <a:gd name="connsiteY27" fmla="*/ 1021556 h 1021556"/>
              <a:gd name="connsiteX28" fmla="*/ 385763 w 595313"/>
              <a:gd name="connsiteY28" fmla="*/ 1021556 h 1021556"/>
              <a:gd name="connsiteX29" fmla="*/ 359569 w 595313"/>
              <a:gd name="connsiteY29" fmla="*/ 1014412 h 1021556"/>
              <a:gd name="connsiteX30" fmla="*/ 333375 w 595313"/>
              <a:gd name="connsiteY30" fmla="*/ 997743 h 1021556"/>
              <a:gd name="connsiteX31" fmla="*/ 307181 w 595313"/>
              <a:gd name="connsiteY31" fmla="*/ 957262 h 1021556"/>
              <a:gd name="connsiteX32" fmla="*/ 288131 w 595313"/>
              <a:gd name="connsiteY32" fmla="*/ 904875 h 1021556"/>
              <a:gd name="connsiteX33" fmla="*/ 269081 w 595313"/>
              <a:gd name="connsiteY33" fmla="*/ 807243 h 1021556"/>
              <a:gd name="connsiteX34" fmla="*/ 240506 w 595313"/>
              <a:gd name="connsiteY34" fmla="*/ 688181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5313" h="1021556">
                <a:moveTo>
                  <a:pt x="240506" y="688181"/>
                </a:moveTo>
                <a:lnTo>
                  <a:pt x="209550" y="531018"/>
                </a:lnTo>
                <a:lnTo>
                  <a:pt x="195263" y="459581"/>
                </a:lnTo>
                <a:lnTo>
                  <a:pt x="140494" y="326231"/>
                </a:lnTo>
                <a:lnTo>
                  <a:pt x="83344" y="197643"/>
                </a:lnTo>
                <a:lnTo>
                  <a:pt x="26194" y="78581"/>
                </a:lnTo>
                <a:lnTo>
                  <a:pt x="9525" y="47625"/>
                </a:lnTo>
                <a:lnTo>
                  <a:pt x="0" y="26193"/>
                </a:lnTo>
                <a:lnTo>
                  <a:pt x="0" y="9525"/>
                </a:lnTo>
                <a:lnTo>
                  <a:pt x="11906" y="2381"/>
                </a:lnTo>
                <a:lnTo>
                  <a:pt x="35719" y="0"/>
                </a:lnTo>
                <a:lnTo>
                  <a:pt x="71438" y="16668"/>
                </a:lnTo>
                <a:lnTo>
                  <a:pt x="128588" y="64293"/>
                </a:lnTo>
                <a:lnTo>
                  <a:pt x="221456" y="147637"/>
                </a:lnTo>
                <a:lnTo>
                  <a:pt x="292894" y="219075"/>
                </a:lnTo>
                <a:lnTo>
                  <a:pt x="359569" y="292893"/>
                </a:lnTo>
                <a:lnTo>
                  <a:pt x="421481" y="376237"/>
                </a:lnTo>
                <a:lnTo>
                  <a:pt x="473869" y="454818"/>
                </a:lnTo>
                <a:lnTo>
                  <a:pt x="509588" y="511968"/>
                </a:lnTo>
                <a:lnTo>
                  <a:pt x="547688" y="592931"/>
                </a:lnTo>
                <a:lnTo>
                  <a:pt x="573881" y="676275"/>
                </a:lnTo>
                <a:lnTo>
                  <a:pt x="588169" y="750093"/>
                </a:lnTo>
                <a:lnTo>
                  <a:pt x="595313" y="828675"/>
                </a:lnTo>
                <a:lnTo>
                  <a:pt x="588169" y="914400"/>
                </a:lnTo>
                <a:lnTo>
                  <a:pt x="561975" y="966787"/>
                </a:lnTo>
                <a:lnTo>
                  <a:pt x="531019" y="995362"/>
                </a:lnTo>
                <a:lnTo>
                  <a:pt x="490538" y="1012031"/>
                </a:lnTo>
                <a:lnTo>
                  <a:pt x="433388" y="1021556"/>
                </a:lnTo>
                <a:lnTo>
                  <a:pt x="385763" y="1021556"/>
                </a:lnTo>
                <a:lnTo>
                  <a:pt x="359569" y="1014412"/>
                </a:lnTo>
                <a:lnTo>
                  <a:pt x="333375" y="997743"/>
                </a:lnTo>
                <a:lnTo>
                  <a:pt x="307181" y="957262"/>
                </a:lnTo>
                <a:lnTo>
                  <a:pt x="288131" y="904875"/>
                </a:lnTo>
                <a:lnTo>
                  <a:pt x="269081" y="807243"/>
                </a:lnTo>
                <a:lnTo>
                  <a:pt x="240506" y="6881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C8408FC-D6D9-CB46-A261-E456B77BF998}"/>
              </a:ext>
            </a:extLst>
          </p:cNvPr>
          <p:cNvSpPr/>
          <p:nvPr/>
        </p:nvSpPr>
        <p:spPr>
          <a:xfrm>
            <a:off x="5599113" y="1477963"/>
            <a:ext cx="844550" cy="1076325"/>
          </a:xfrm>
          <a:custGeom>
            <a:avLst/>
            <a:gdLst>
              <a:gd name="connsiteX0" fmla="*/ 230981 w 845344"/>
              <a:gd name="connsiteY0" fmla="*/ 683419 h 1076325"/>
              <a:gd name="connsiteX1" fmla="*/ 290512 w 845344"/>
              <a:gd name="connsiteY1" fmla="*/ 583407 h 1076325"/>
              <a:gd name="connsiteX2" fmla="*/ 354806 w 845344"/>
              <a:gd name="connsiteY2" fmla="*/ 483394 h 1076325"/>
              <a:gd name="connsiteX3" fmla="*/ 407194 w 845344"/>
              <a:gd name="connsiteY3" fmla="*/ 407194 h 1076325"/>
              <a:gd name="connsiteX4" fmla="*/ 426244 w 845344"/>
              <a:gd name="connsiteY4" fmla="*/ 366713 h 1076325"/>
              <a:gd name="connsiteX5" fmla="*/ 442912 w 845344"/>
              <a:gd name="connsiteY5" fmla="*/ 326232 h 1076325"/>
              <a:gd name="connsiteX6" fmla="*/ 450056 w 845344"/>
              <a:gd name="connsiteY6" fmla="*/ 292894 h 1076325"/>
              <a:gd name="connsiteX7" fmla="*/ 454819 w 845344"/>
              <a:gd name="connsiteY7" fmla="*/ 264319 h 1076325"/>
              <a:gd name="connsiteX8" fmla="*/ 450056 w 845344"/>
              <a:gd name="connsiteY8" fmla="*/ 235744 h 1076325"/>
              <a:gd name="connsiteX9" fmla="*/ 440531 w 845344"/>
              <a:gd name="connsiteY9" fmla="*/ 214313 h 1076325"/>
              <a:gd name="connsiteX10" fmla="*/ 421481 w 845344"/>
              <a:gd name="connsiteY10" fmla="*/ 190500 h 1076325"/>
              <a:gd name="connsiteX11" fmla="*/ 407194 w 845344"/>
              <a:gd name="connsiteY11" fmla="*/ 171450 h 1076325"/>
              <a:gd name="connsiteX12" fmla="*/ 385762 w 845344"/>
              <a:gd name="connsiteY12" fmla="*/ 138113 h 1076325"/>
              <a:gd name="connsiteX13" fmla="*/ 359569 w 845344"/>
              <a:gd name="connsiteY13" fmla="*/ 80963 h 1076325"/>
              <a:gd name="connsiteX14" fmla="*/ 350044 w 845344"/>
              <a:gd name="connsiteY14" fmla="*/ 42863 h 1076325"/>
              <a:gd name="connsiteX15" fmla="*/ 350044 w 845344"/>
              <a:gd name="connsiteY15" fmla="*/ 19050 h 1076325"/>
              <a:gd name="connsiteX16" fmla="*/ 357187 w 845344"/>
              <a:gd name="connsiteY16" fmla="*/ 4763 h 1076325"/>
              <a:gd name="connsiteX17" fmla="*/ 369094 w 845344"/>
              <a:gd name="connsiteY17" fmla="*/ 0 h 1076325"/>
              <a:gd name="connsiteX18" fmla="*/ 402431 w 845344"/>
              <a:gd name="connsiteY18" fmla="*/ 7144 h 1076325"/>
              <a:gd name="connsiteX19" fmla="*/ 519112 w 845344"/>
              <a:gd name="connsiteY19" fmla="*/ 54769 h 1076325"/>
              <a:gd name="connsiteX20" fmla="*/ 597694 w 845344"/>
              <a:gd name="connsiteY20" fmla="*/ 90488 h 1076325"/>
              <a:gd name="connsiteX21" fmla="*/ 652462 w 845344"/>
              <a:gd name="connsiteY21" fmla="*/ 121444 h 1076325"/>
              <a:gd name="connsiteX22" fmla="*/ 695325 w 845344"/>
              <a:gd name="connsiteY22" fmla="*/ 154782 h 1076325"/>
              <a:gd name="connsiteX23" fmla="*/ 776287 w 845344"/>
              <a:gd name="connsiteY23" fmla="*/ 226219 h 1076325"/>
              <a:gd name="connsiteX24" fmla="*/ 807244 w 845344"/>
              <a:gd name="connsiteY24" fmla="*/ 264319 h 1076325"/>
              <a:gd name="connsiteX25" fmla="*/ 828675 w 845344"/>
              <a:gd name="connsiteY25" fmla="*/ 304800 h 1076325"/>
              <a:gd name="connsiteX26" fmla="*/ 845344 w 845344"/>
              <a:gd name="connsiteY26" fmla="*/ 357188 h 1076325"/>
              <a:gd name="connsiteX27" fmla="*/ 845344 w 845344"/>
              <a:gd name="connsiteY27" fmla="*/ 378619 h 1076325"/>
              <a:gd name="connsiteX28" fmla="*/ 835819 w 845344"/>
              <a:gd name="connsiteY28" fmla="*/ 397669 h 1076325"/>
              <a:gd name="connsiteX29" fmla="*/ 802481 w 845344"/>
              <a:gd name="connsiteY29" fmla="*/ 428625 h 1076325"/>
              <a:gd name="connsiteX30" fmla="*/ 702469 w 845344"/>
              <a:gd name="connsiteY30" fmla="*/ 504825 h 1076325"/>
              <a:gd name="connsiteX31" fmla="*/ 542925 w 845344"/>
              <a:gd name="connsiteY31" fmla="*/ 638175 h 1076325"/>
              <a:gd name="connsiteX32" fmla="*/ 359569 w 845344"/>
              <a:gd name="connsiteY32" fmla="*/ 797719 h 1076325"/>
              <a:gd name="connsiteX33" fmla="*/ 190500 w 845344"/>
              <a:gd name="connsiteY33" fmla="*/ 945357 h 1076325"/>
              <a:gd name="connsiteX34" fmla="*/ 69056 w 845344"/>
              <a:gd name="connsiteY34" fmla="*/ 1052513 h 1076325"/>
              <a:gd name="connsiteX35" fmla="*/ 40481 w 845344"/>
              <a:gd name="connsiteY35" fmla="*/ 1071563 h 1076325"/>
              <a:gd name="connsiteX36" fmla="*/ 19050 w 845344"/>
              <a:gd name="connsiteY36" fmla="*/ 1076325 h 1076325"/>
              <a:gd name="connsiteX37" fmla="*/ 0 w 845344"/>
              <a:gd name="connsiteY37" fmla="*/ 1071563 h 1076325"/>
              <a:gd name="connsiteX38" fmla="*/ 0 w 845344"/>
              <a:gd name="connsiteY38" fmla="*/ 1042988 h 1076325"/>
              <a:gd name="connsiteX39" fmla="*/ 21431 w 845344"/>
              <a:gd name="connsiteY39" fmla="*/ 995363 h 1076325"/>
              <a:gd name="connsiteX40" fmla="*/ 69056 w 845344"/>
              <a:gd name="connsiteY40" fmla="*/ 921544 h 1076325"/>
              <a:gd name="connsiteX41" fmla="*/ 138112 w 845344"/>
              <a:gd name="connsiteY41" fmla="*/ 821532 h 1076325"/>
              <a:gd name="connsiteX42" fmla="*/ 230981 w 845344"/>
              <a:gd name="connsiteY42" fmla="*/ 683419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45344" h="1076325">
                <a:moveTo>
                  <a:pt x="230981" y="683419"/>
                </a:moveTo>
                <a:lnTo>
                  <a:pt x="290512" y="583407"/>
                </a:lnTo>
                <a:lnTo>
                  <a:pt x="354806" y="483394"/>
                </a:lnTo>
                <a:lnTo>
                  <a:pt x="407194" y="407194"/>
                </a:lnTo>
                <a:lnTo>
                  <a:pt x="426244" y="366713"/>
                </a:lnTo>
                <a:lnTo>
                  <a:pt x="442912" y="326232"/>
                </a:lnTo>
                <a:lnTo>
                  <a:pt x="450056" y="292894"/>
                </a:lnTo>
                <a:lnTo>
                  <a:pt x="454819" y="264319"/>
                </a:lnTo>
                <a:lnTo>
                  <a:pt x="450056" y="235744"/>
                </a:lnTo>
                <a:lnTo>
                  <a:pt x="440531" y="214313"/>
                </a:lnTo>
                <a:lnTo>
                  <a:pt x="421481" y="190500"/>
                </a:lnTo>
                <a:lnTo>
                  <a:pt x="407194" y="171450"/>
                </a:lnTo>
                <a:lnTo>
                  <a:pt x="385762" y="138113"/>
                </a:lnTo>
                <a:lnTo>
                  <a:pt x="359569" y="80963"/>
                </a:lnTo>
                <a:lnTo>
                  <a:pt x="350044" y="42863"/>
                </a:lnTo>
                <a:lnTo>
                  <a:pt x="350044" y="19050"/>
                </a:lnTo>
                <a:lnTo>
                  <a:pt x="357187" y="4763"/>
                </a:lnTo>
                <a:lnTo>
                  <a:pt x="369094" y="0"/>
                </a:lnTo>
                <a:lnTo>
                  <a:pt x="402431" y="7144"/>
                </a:lnTo>
                <a:lnTo>
                  <a:pt x="519112" y="54769"/>
                </a:lnTo>
                <a:lnTo>
                  <a:pt x="597694" y="90488"/>
                </a:lnTo>
                <a:lnTo>
                  <a:pt x="652462" y="121444"/>
                </a:lnTo>
                <a:lnTo>
                  <a:pt x="695325" y="154782"/>
                </a:lnTo>
                <a:lnTo>
                  <a:pt x="776287" y="226219"/>
                </a:lnTo>
                <a:lnTo>
                  <a:pt x="807244" y="264319"/>
                </a:lnTo>
                <a:lnTo>
                  <a:pt x="828675" y="304800"/>
                </a:lnTo>
                <a:lnTo>
                  <a:pt x="845344" y="357188"/>
                </a:lnTo>
                <a:lnTo>
                  <a:pt x="845344" y="378619"/>
                </a:lnTo>
                <a:lnTo>
                  <a:pt x="835819" y="397669"/>
                </a:lnTo>
                <a:lnTo>
                  <a:pt x="802481" y="428625"/>
                </a:lnTo>
                <a:lnTo>
                  <a:pt x="702469" y="504825"/>
                </a:lnTo>
                <a:lnTo>
                  <a:pt x="542925" y="638175"/>
                </a:lnTo>
                <a:lnTo>
                  <a:pt x="359569" y="797719"/>
                </a:lnTo>
                <a:lnTo>
                  <a:pt x="190500" y="945357"/>
                </a:lnTo>
                <a:lnTo>
                  <a:pt x="69056" y="1052513"/>
                </a:lnTo>
                <a:lnTo>
                  <a:pt x="40481" y="1071563"/>
                </a:lnTo>
                <a:lnTo>
                  <a:pt x="19050" y="1076325"/>
                </a:lnTo>
                <a:lnTo>
                  <a:pt x="0" y="1071563"/>
                </a:lnTo>
                <a:lnTo>
                  <a:pt x="0" y="1042988"/>
                </a:lnTo>
                <a:lnTo>
                  <a:pt x="21431" y="995363"/>
                </a:lnTo>
                <a:lnTo>
                  <a:pt x="69056" y="921544"/>
                </a:lnTo>
                <a:lnTo>
                  <a:pt x="138112" y="821532"/>
                </a:lnTo>
                <a:lnTo>
                  <a:pt x="230981" y="683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10D88D8-3718-F547-8DFD-4949BDF6855C}"/>
              </a:ext>
            </a:extLst>
          </p:cNvPr>
          <p:cNvSpPr/>
          <p:nvPr/>
        </p:nvSpPr>
        <p:spPr>
          <a:xfrm>
            <a:off x="2867025" y="2630488"/>
            <a:ext cx="447675" cy="1317625"/>
          </a:xfrm>
          <a:custGeom>
            <a:avLst/>
            <a:gdLst>
              <a:gd name="connsiteX0" fmla="*/ 0 w 447675"/>
              <a:gd name="connsiteY0" fmla="*/ 1019175 h 1316832"/>
              <a:gd name="connsiteX1" fmla="*/ 0 w 447675"/>
              <a:gd name="connsiteY1" fmla="*/ 859632 h 1316832"/>
              <a:gd name="connsiteX2" fmla="*/ 4763 w 447675"/>
              <a:gd name="connsiteY2" fmla="*/ 835819 h 1316832"/>
              <a:gd name="connsiteX3" fmla="*/ 40481 w 447675"/>
              <a:gd name="connsiteY3" fmla="*/ 795338 h 1316832"/>
              <a:gd name="connsiteX4" fmla="*/ 97631 w 447675"/>
              <a:gd name="connsiteY4" fmla="*/ 726282 h 1316832"/>
              <a:gd name="connsiteX5" fmla="*/ 154781 w 447675"/>
              <a:gd name="connsiteY5" fmla="*/ 631032 h 1316832"/>
              <a:gd name="connsiteX6" fmla="*/ 192881 w 447675"/>
              <a:gd name="connsiteY6" fmla="*/ 550069 h 1316832"/>
              <a:gd name="connsiteX7" fmla="*/ 219075 w 447675"/>
              <a:gd name="connsiteY7" fmla="*/ 485775 h 1316832"/>
              <a:gd name="connsiteX8" fmla="*/ 250031 w 447675"/>
              <a:gd name="connsiteY8" fmla="*/ 383382 h 1316832"/>
              <a:gd name="connsiteX9" fmla="*/ 273844 w 447675"/>
              <a:gd name="connsiteY9" fmla="*/ 297657 h 1316832"/>
              <a:gd name="connsiteX10" fmla="*/ 283369 w 447675"/>
              <a:gd name="connsiteY10" fmla="*/ 221457 h 1316832"/>
              <a:gd name="connsiteX11" fmla="*/ 288131 w 447675"/>
              <a:gd name="connsiteY11" fmla="*/ 145257 h 1316832"/>
              <a:gd name="connsiteX12" fmla="*/ 288131 w 447675"/>
              <a:gd name="connsiteY12" fmla="*/ 64294 h 1316832"/>
              <a:gd name="connsiteX13" fmla="*/ 285750 w 447675"/>
              <a:gd name="connsiteY13" fmla="*/ 42863 h 1316832"/>
              <a:gd name="connsiteX14" fmla="*/ 285750 w 447675"/>
              <a:gd name="connsiteY14" fmla="*/ 28575 h 1316832"/>
              <a:gd name="connsiteX15" fmla="*/ 288131 w 447675"/>
              <a:gd name="connsiteY15" fmla="*/ 14288 h 1316832"/>
              <a:gd name="connsiteX16" fmla="*/ 295275 w 447675"/>
              <a:gd name="connsiteY16" fmla="*/ 4763 h 1316832"/>
              <a:gd name="connsiteX17" fmla="*/ 311944 w 447675"/>
              <a:gd name="connsiteY17" fmla="*/ 0 h 1316832"/>
              <a:gd name="connsiteX18" fmla="*/ 333375 w 447675"/>
              <a:gd name="connsiteY18" fmla="*/ 7144 h 1316832"/>
              <a:gd name="connsiteX19" fmla="*/ 350044 w 447675"/>
              <a:gd name="connsiteY19" fmla="*/ 23813 h 1316832"/>
              <a:gd name="connsiteX20" fmla="*/ 369094 w 447675"/>
              <a:gd name="connsiteY20" fmla="*/ 47625 h 1316832"/>
              <a:gd name="connsiteX21" fmla="*/ 385763 w 447675"/>
              <a:gd name="connsiteY21" fmla="*/ 76200 h 1316832"/>
              <a:gd name="connsiteX22" fmla="*/ 404813 w 447675"/>
              <a:gd name="connsiteY22" fmla="*/ 133350 h 1316832"/>
              <a:gd name="connsiteX23" fmla="*/ 421481 w 447675"/>
              <a:gd name="connsiteY23" fmla="*/ 197644 h 1316832"/>
              <a:gd name="connsiteX24" fmla="*/ 447675 w 447675"/>
              <a:gd name="connsiteY24" fmla="*/ 328613 h 1316832"/>
              <a:gd name="connsiteX25" fmla="*/ 426244 w 447675"/>
              <a:gd name="connsiteY25" fmla="*/ 533400 h 1316832"/>
              <a:gd name="connsiteX26" fmla="*/ 395288 w 447675"/>
              <a:gd name="connsiteY26" fmla="*/ 688182 h 1316832"/>
              <a:gd name="connsiteX27" fmla="*/ 361950 w 447675"/>
              <a:gd name="connsiteY27" fmla="*/ 819150 h 1316832"/>
              <a:gd name="connsiteX28" fmla="*/ 316706 w 447675"/>
              <a:gd name="connsiteY28" fmla="*/ 962025 h 1316832"/>
              <a:gd name="connsiteX29" fmla="*/ 254794 w 447675"/>
              <a:gd name="connsiteY29" fmla="*/ 1095375 h 1316832"/>
              <a:gd name="connsiteX30" fmla="*/ 216694 w 447675"/>
              <a:gd name="connsiteY30" fmla="*/ 1188244 h 1316832"/>
              <a:gd name="connsiteX31" fmla="*/ 180975 w 447675"/>
              <a:gd name="connsiteY31" fmla="*/ 1247775 h 1316832"/>
              <a:gd name="connsiteX32" fmla="*/ 145256 w 447675"/>
              <a:gd name="connsiteY32" fmla="*/ 1293019 h 1316832"/>
              <a:gd name="connsiteX33" fmla="*/ 116681 w 447675"/>
              <a:gd name="connsiteY33" fmla="*/ 1314450 h 1316832"/>
              <a:gd name="connsiteX34" fmla="*/ 97631 w 447675"/>
              <a:gd name="connsiteY34" fmla="*/ 1316832 h 1316832"/>
              <a:gd name="connsiteX35" fmla="*/ 66675 w 447675"/>
              <a:gd name="connsiteY35" fmla="*/ 1307307 h 1316832"/>
              <a:gd name="connsiteX36" fmla="*/ 50006 w 447675"/>
              <a:gd name="connsiteY36" fmla="*/ 1290638 h 1316832"/>
              <a:gd name="connsiteX37" fmla="*/ 28575 w 447675"/>
              <a:gd name="connsiteY37" fmla="*/ 1257300 h 1316832"/>
              <a:gd name="connsiteX38" fmla="*/ 11906 w 447675"/>
              <a:gd name="connsiteY38" fmla="*/ 1197769 h 1316832"/>
              <a:gd name="connsiteX39" fmla="*/ 0 w 447675"/>
              <a:gd name="connsiteY39" fmla="*/ 1019175 h 131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47675" h="1316832">
                <a:moveTo>
                  <a:pt x="0" y="1019175"/>
                </a:moveTo>
                <a:lnTo>
                  <a:pt x="0" y="859632"/>
                </a:lnTo>
                <a:lnTo>
                  <a:pt x="4763" y="835819"/>
                </a:lnTo>
                <a:lnTo>
                  <a:pt x="40481" y="795338"/>
                </a:lnTo>
                <a:lnTo>
                  <a:pt x="97631" y="726282"/>
                </a:lnTo>
                <a:lnTo>
                  <a:pt x="154781" y="631032"/>
                </a:lnTo>
                <a:lnTo>
                  <a:pt x="192881" y="550069"/>
                </a:lnTo>
                <a:lnTo>
                  <a:pt x="219075" y="485775"/>
                </a:lnTo>
                <a:lnTo>
                  <a:pt x="250031" y="383382"/>
                </a:lnTo>
                <a:lnTo>
                  <a:pt x="273844" y="297657"/>
                </a:lnTo>
                <a:lnTo>
                  <a:pt x="283369" y="221457"/>
                </a:lnTo>
                <a:lnTo>
                  <a:pt x="288131" y="145257"/>
                </a:lnTo>
                <a:lnTo>
                  <a:pt x="288131" y="64294"/>
                </a:lnTo>
                <a:lnTo>
                  <a:pt x="285750" y="42863"/>
                </a:lnTo>
                <a:lnTo>
                  <a:pt x="285750" y="28575"/>
                </a:lnTo>
                <a:lnTo>
                  <a:pt x="288131" y="14288"/>
                </a:lnTo>
                <a:lnTo>
                  <a:pt x="295275" y="4763"/>
                </a:lnTo>
                <a:lnTo>
                  <a:pt x="311944" y="0"/>
                </a:lnTo>
                <a:lnTo>
                  <a:pt x="333375" y="7144"/>
                </a:lnTo>
                <a:lnTo>
                  <a:pt x="350044" y="23813"/>
                </a:lnTo>
                <a:lnTo>
                  <a:pt x="369094" y="47625"/>
                </a:lnTo>
                <a:lnTo>
                  <a:pt x="385763" y="76200"/>
                </a:lnTo>
                <a:lnTo>
                  <a:pt x="404813" y="133350"/>
                </a:lnTo>
                <a:lnTo>
                  <a:pt x="421481" y="197644"/>
                </a:lnTo>
                <a:lnTo>
                  <a:pt x="447675" y="328613"/>
                </a:lnTo>
                <a:lnTo>
                  <a:pt x="426244" y="533400"/>
                </a:lnTo>
                <a:lnTo>
                  <a:pt x="395288" y="688182"/>
                </a:lnTo>
                <a:lnTo>
                  <a:pt x="361950" y="819150"/>
                </a:lnTo>
                <a:lnTo>
                  <a:pt x="316706" y="962025"/>
                </a:lnTo>
                <a:lnTo>
                  <a:pt x="254794" y="1095375"/>
                </a:lnTo>
                <a:lnTo>
                  <a:pt x="216694" y="1188244"/>
                </a:lnTo>
                <a:lnTo>
                  <a:pt x="180975" y="1247775"/>
                </a:lnTo>
                <a:lnTo>
                  <a:pt x="145256" y="1293019"/>
                </a:lnTo>
                <a:lnTo>
                  <a:pt x="116681" y="1314450"/>
                </a:lnTo>
                <a:lnTo>
                  <a:pt x="97631" y="1316832"/>
                </a:lnTo>
                <a:lnTo>
                  <a:pt x="66675" y="1307307"/>
                </a:lnTo>
                <a:lnTo>
                  <a:pt x="50006" y="1290638"/>
                </a:lnTo>
                <a:lnTo>
                  <a:pt x="28575" y="1257300"/>
                </a:lnTo>
                <a:lnTo>
                  <a:pt x="11906" y="1197769"/>
                </a:lnTo>
                <a:lnTo>
                  <a:pt x="0" y="1019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0005000-F1A6-3E4F-8895-271EF3749092}"/>
              </a:ext>
            </a:extLst>
          </p:cNvPr>
          <p:cNvSpPr/>
          <p:nvPr/>
        </p:nvSpPr>
        <p:spPr>
          <a:xfrm>
            <a:off x="3235325" y="2671763"/>
            <a:ext cx="3963988" cy="533400"/>
          </a:xfrm>
          <a:custGeom>
            <a:avLst/>
            <a:gdLst>
              <a:gd name="connsiteX0" fmla="*/ 322930 w 3963533"/>
              <a:gd name="connsiteY0" fmla="*/ 475896 h 533683"/>
              <a:gd name="connsiteX1" fmla="*/ 23795 w 3963533"/>
              <a:gd name="connsiteY1" fmla="*/ 492892 h 533683"/>
              <a:gd name="connsiteX2" fmla="*/ 0 w 3963533"/>
              <a:gd name="connsiteY2" fmla="*/ 282138 h 533683"/>
              <a:gd name="connsiteX3" fmla="*/ 200556 w 3963533"/>
              <a:gd name="connsiteY3" fmla="*/ 302533 h 533683"/>
              <a:gd name="connsiteX4" fmla="*/ 316131 w 3963533"/>
              <a:gd name="connsiteY4" fmla="*/ 302533 h 533683"/>
              <a:gd name="connsiteX5" fmla="*/ 469098 w 3963533"/>
              <a:gd name="connsiteY5" fmla="*/ 282138 h 533683"/>
              <a:gd name="connsiteX6" fmla="*/ 894005 w 3963533"/>
              <a:gd name="connsiteY6" fmla="*/ 231149 h 533683"/>
              <a:gd name="connsiteX7" fmla="*/ 1420889 w 3963533"/>
              <a:gd name="connsiteY7" fmla="*/ 173362 h 533683"/>
              <a:gd name="connsiteX8" fmla="*/ 1917181 w 3963533"/>
              <a:gd name="connsiteY8" fmla="*/ 129171 h 533683"/>
              <a:gd name="connsiteX9" fmla="*/ 2331890 w 3963533"/>
              <a:gd name="connsiteY9" fmla="*/ 91780 h 533683"/>
              <a:gd name="connsiteX10" fmla="*/ 2722805 w 3963533"/>
              <a:gd name="connsiteY10" fmla="*/ 64585 h 533683"/>
              <a:gd name="connsiteX11" fmla="*/ 3113719 w 3963533"/>
              <a:gd name="connsiteY11" fmla="*/ 47589 h 533683"/>
              <a:gd name="connsiteX12" fmla="*/ 3222495 w 3963533"/>
              <a:gd name="connsiteY12" fmla="*/ 44190 h 533683"/>
              <a:gd name="connsiteX13" fmla="*/ 3283682 w 3963533"/>
              <a:gd name="connsiteY13" fmla="*/ 33992 h 533683"/>
              <a:gd name="connsiteX14" fmla="*/ 3375462 w 3963533"/>
              <a:gd name="connsiteY14" fmla="*/ 13597 h 533683"/>
              <a:gd name="connsiteX15" fmla="*/ 3416253 w 3963533"/>
              <a:gd name="connsiteY15" fmla="*/ 0 h 533683"/>
              <a:gd name="connsiteX16" fmla="*/ 3460443 w 3963533"/>
              <a:gd name="connsiteY16" fmla="*/ 3399 h 533683"/>
              <a:gd name="connsiteX17" fmla="*/ 3562421 w 3963533"/>
              <a:gd name="connsiteY17" fmla="*/ 37391 h 533683"/>
              <a:gd name="connsiteX18" fmla="*/ 3677996 w 3963533"/>
              <a:gd name="connsiteY18" fmla="*/ 101977 h 533683"/>
              <a:gd name="connsiteX19" fmla="*/ 3790171 w 3963533"/>
              <a:gd name="connsiteY19" fmla="*/ 176761 h 533683"/>
              <a:gd name="connsiteX20" fmla="*/ 3875153 w 3963533"/>
              <a:gd name="connsiteY20" fmla="*/ 251545 h 533683"/>
              <a:gd name="connsiteX21" fmla="*/ 3929541 w 3963533"/>
              <a:gd name="connsiteY21" fmla="*/ 322929 h 533683"/>
              <a:gd name="connsiteX22" fmla="*/ 3949936 w 3963533"/>
              <a:gd name="connsiteY22" fmla="*/ 380716 h 533683"/>
              <a:gd name="connsiteX23" fmla="*/ 3960134 w 3963533"/>
              <a:gd name="connsiteY23" fmla="*/ 428306 h 533683"/>
              <a:gd name="connsiteX24" fmla="*/ 3963533 w 3963533"/>
              <a:gd name="connsiteY24" fmla="*/ 482694 h 533683"/>
              <a:gd name="connsiteX25" fmla="*/ 3946537 w 3963533"/>
              <a:gd name="connsiteY25" fmla="*/ 516687 h 533683"/>
              <a:gd name="connsiteX26" fmla="*/ 3909145 w 3963533"/>
              <a:gd name="connsiteY26" fmla="*/ 533683 h 533683"/>
              <a:gd name="connsiteX27" fmla="*/ 3844559 w 3963533"/>
              <a:gd name="connsiteY27" fmla="*/ 530284 h 533683"/>
              <a:gd name="connsiteX28" fmla="*/ 3684794 w 3963533"/>
              <a:gd name="connsiteY28" fmla="*/ 513287 h 533683"/>
              <a:gd name="connsiteX29" fmla="*/ 3399257 w 3963533"/>
              <a:gd name="connsiteY29" fmla="*/ 251545 h 533683"/>
              <a:gd name="connsiteX30" fmla="*/ 3378861 w 3963533"/>
              <a:gd name="connsiteY30" fmla="*/ 244746 h 533683"/>
              <a:gd name="connsiteX31" fmla="*/ 3297279 w 3963533"/>
              <a:gd name="connsiteY31" fmla="*/ 231149 h 533683"/>
              <a:gd name="connsiteX32" fmla="*/ 3134115 w 3963533"/>
              <a:gd name="connsiteY32" fmla="*/ 220951 h 533683"/>
              <a:gd name="connsiteX33" fmla="*/ 2879170 w 3963533"/>
              <a:gd name="connsiteY33" fmla="*/ 224351 h 533683"/>
              <a:gd name="connsiteX34" fmla="*/ 2437267 w 3963533"/>
              <a:gd name="connsiteY34" fmla="*/ 251545 h 533683"/>
              <a:gd name="connsiteX35" fmla="*/ 1991965 w 3963533"/>
              <a:gd name="connsiteY35" fmla="*/ 292336 h 533683"/>
              <a:gd name="connsiteX36" fmla="*/ 1536464 w 3963533"/>
              <a:gd name="connsiteY36" fmla="*/ 339925 h 533683"/>
              <a:gd name="connsiteX37" fmla="*/ 1070766 w 3963533"/>
              <a:gd name="connsiteY37" fmla="*/ 397713 h 533683"/>
              <a:gd name="connsiteX38" fmla="*/ 710445 w 3963533"/>
              <a:gd name="connsiteY38" fmla="*/ 438504 h 533683"/>
              <a:gd name="connsiteX39" fmla="*/ 322930 w 3963533"/>
              <a:gd name="connsiteY39" fmla="*/ 475896 h 533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63533" h="533683">
                <a:moveTo>
                  <a:pt x="322930" y="475896"/>
                </a:moveTo>
                <a:lnTo>
                  <a:pt x="23795" y="492892"/>
                </a:lnTo>
                <a:lnTo>
                  <a:pt x="0" y="282138"/>
                </a:lnTo>
                <a:lnTo>
                  <a:pt x="200556" y="302533"/>
                </a:lnTo>
                <a:lnTo>
                  <a:pt x="316131" y="302533"/>
                </a:lnTo>
                <a:lnTo>
                  <a:pt x="469098" y="282138"/>
                </a:lnTo>
                <a:lnTo>
                  <a:pt x="894005" y="231149"/>
                </a:lnTo>
                <a:lnTo>
                  <a:pt x="1420889" y="173362"/>
                </a:lnTo>
                <a:lnTo>
                  <a:pt x="1917181" y="129171"/>
                </a:lnTo>
                <a:lnTo>
                  <a:pt x="2331890" y="91780"/>
                </a:lnTo>
                <a:lnTo>
                  <a:pt x="2722805" y="64585"/>
                </a:lnTo>
                <a:lnTo>
                  <a:pt x="3113719" y="47589"/>
                </a:lnTo>
                <a:lnTo>
                  <a:pt x="3222495" y="44190"/>
                </a:lnTo>
                <a:lnTo>
                  <a:pt x="3283682" y="33992"/>
                </a:lnTo>
                <a:lnTo>
                  <a:pt x="3375462" y="13597"/>
                </a:lnTo>
                <a:lnTo>
                  <a:pt x="3416253" y="0"/>
                </a:lnTo>
                <a:lnTo>
                  <a:pt x="3460443" y="3399"/>
                </a:lnTo>
                <a:lnTo>
                  <a:pt x="3562421" y="37391"/>
                </a:lnTo>
                <a:lnTo>
                  <a:pt x="3677996" y="101977"/>
                </a:lnTo>
                <a:lnTo>
                  <a:pt x="3790171" y="176761"/>
                </a:lnTo>
                <a:lnTo>
                  <a:pt x="3875153" y="251545"/>
                </a:lnTo>
                <a:lnTo>
                  <a:pt x="3929541" y="322929"/>
                </a:lnTo>
                <a:lnTo>
                  <a:pt x="3949936" y="380716"/>
                </a:lnTo>
                <a:lnTo>
                  <a:pt x="3960134" y="428306"/>
                </a:lnTo>
                <a:lnTo>
                  <a:pt x="3963533" y="482694"/>
                </a:lnTo>
                <a:lnTo>
                  <a:pt x="3946537" y="516687"/>
                </a:lnTo>
                <a:lnTo>
                  <a:pt x="3909145" y="533683"/>
                </a:lnTo>
                <a:lnTo>
                  <a:pt x="3844559" y="530284"/>
                </a:lnTo>
                <a:lnTo>
                  <a:pt x="3684794" y="513287"/>
                </a:lnTo>
                <a:lnTo>
                  <a:pt x="3399257" y="251545"/>
                </a:lnTo>
                <a:lnTo>
                  <a:pt x="3378861" y="244746"/>
                </a:lnTo>
                <a:lnTo>
                  <a:pt x="3297279" y="231149"/>
                </a:lnTo>
                <a:lnTo>
                  <a:pt x="3134115" y="220951"/>
                </a:lnTo>
                <a:lnTo>
                  <a:pt x="2879170" y="224351"/>
                </a:lnTo>
                <a:lnTo>
                  <a:pt x="2437267" y="251545"/>
                </a:lnTo>
                <a:lnTo>
                  <a:pt x="1991965" y="292336"/>
                </a:lnTo>
                <a:lnTo>
                  <a:pt x="1536464" y="339925"/>
                </a:lnTo>
                <a:lnTo>
                  <a:pt x="1070766" y="397713"/>
                </a:lnTo>
                <a:lnTo>
                  <a:pt x="710445" y="438504"/>
                </a:lnTo>
                <a:lnTo>
                  <a:pt x="322930" y="4758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51DAF7-9EF6-5447-A6A7-D33496C4E2E1}"/>
              </a:ext>
            </a:extLst>
          </p:cNvPr>
          <p:cNvSpPr/>
          <p:nvPr/>
        </p:nvSpPr>
        <p:spPr>
          <a:xfrm>
            <a:off x="6199188" y="2833688"/>
            <a:ext cx="787400" cy="654050"/>
          </a:xfrm>
          <a:custGeom>
            <a:avLst/>
            <a:gdLst>
              <a:gd name="connsiteX0" fmla="*/ 211931 w 788194"/>
              <a:gd name="connsiteY0" fmla="*/ 388143 h 654843"/>
              <a:gd name="connsiteX1" fmla="*/ 335756 w 788194"/>
              <a:gd name="connsiteY1" fmla="*/ 242887 h 654843"/>
              <a:gd name="connsiteX2" fmla="*/ 395287 w 788194"/>
              <a:gd name="connsiteY2" fmla="*/ 173831 h 654843"/>
              <a:gd name="connsiteX3" fmla="*/ 421481 w 788194"/>
              <a:gd name="connsiteY3" fmla="*/ 152400 h 654843"/>
              <a:gd name="connsiteX4" fmla="*/ 495300 w 788194"/>
              <a:gd name="connsiteY4" fmla="*/ 0 h 654843"/>
              <a:gd name="connsiteX5" fmla="*/ 788194 w 788194"/>
              <a:gd name="connsiteY5" fmla="*/ 350043 h 654843"/>
              <a:gd name="connsiteX6" fmla="*/ 716756 w 788194"/>
              <a:gd name="connsiteY6" fmla="*/ 352425 h 654843"/>
              <a:gd name="connsiteX7" fmla="*/ 616744 w 788194"/>
              <a:gd name="connsiteY7" fmla="*/ 369093 h 654843"/>
              <a:gd name="connsiteX8" fmla="*/ 581025 w 788194"/>
              <a:gd name="connsiteY8" fmla="*/ 383381 h 654843"/>
              <a:gd name="connsiteX9" fmla="*/ 350044 w 788194"/>
              <a:gd name="connsiteY9" fmla="*/ 497681 h 654843"/>
              <a:gd name="connsiteX10" fmla="*/ 95250 w 788194"/>
              <a:gd name="connsiteY10" fmla="*/ 626268 h 654843"/>
              <a:gd name="connsiteX11" fmla="*/ 40481 w 788194"/>
              <a:gd name="connsiteY11" fmla="*/ 652462 h 654843"/>
              <a:gd name="connsiteX12" fmla="*/ 16669 w 788194"/>
              <a:gd name="connsiteY12" fmla="*/ 654843 h 654843"/>
              <a:gd name="connsiteX13" fmla="*/ 0 w 788194"/>
              <a:gd name="connsiteY13" fmla="*/ 647700 h 654843"/>
              <a:gd name="connsiteX14" fmla="*/ 0 w 788194"/>
              <a:gd name="connsiteY14" fmla="*/ 626268 h 654843"/>
              <a:gd name="connsiteX15" fmla="*/ 21431 w 788194"/>
              <a:gd name="connsiteY15" fmla="*/ 592931 h 654843"/>
              <a:gd name="connsiteX16" fmla="*/ 80962 w 788194"/>
              <a:gd name="connsiteY16" fmla="*/ 531018 h 654843"/>
              <a:gd name="connsiteX17" fmla="*/ 211931 w 788194"/>
              <a:gd name="connsiteY17" fmla="*/ 388143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88194" h="654843">
                <a:moveTo>
                  <a:pt x="211931" y="388143"/>
                </a:moveTo>
                <a:lnTo>
                  <a:pt x="335756" y="242887"/>
                </a:lnTo>
                <a:lnTo>
                  <a:pt x="395287" y="173831"/>
                </a:lnTo>
                <a:lnTo>
                  <a:pt x="421481" y="152400"/>
                </a:lnTo>
                <a:lnTo>
                  <a:pt x="495300" y="0"/>
                </a:lnTo>
                <a:lnTo>
                  <a:pt x="788194" y="350043"/>
                </a:lnTo>
                <a:lnTo>
                  <a:pt x="716756" y="352425"/>
                </a:lnTo>
                <a:lnTo>
                  <a:pt x="616744" y="369093"/>
                </a:lnTo>
                <a:lnTo>
                  <a:pt x="581025" y="383381"/>
                </a:lnTo>
                <a:lnTo>
                  <a:pt x="350044" y="497681"/>
                </a:lnTo>
                <a:lnTo>
                  <a:pt x="95250" y="626268"/>
                </a:lnTo>
                <a:lnTo>
                  <a:pt x="40481" y="652462"/>
                </a:lnTo>
                <a:lnTo>
                  <a:pt x="16669" y="654843"/>
                </a:lnTo>
                <a:lnTo>
                  <a:pt x="0" y="647700"/>
                </a:lnTo>
                <a:lnTo>
                  <a:pt x="0" y="626268"/>
                </a:lnTo>
                <a:lnTo>
                  <a:pt x="21431" y="592931"/>
                </a:lnTo>
                <a:lnTo>
                  <a:pt x="80962" y="531018"/>
                </a:lnTo>
                <a:lnTo>
                  <a:pt x="211931" y="388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FC9B32-A8D8-1246-859E-BA92C6B7BAA1}"/>
              </a:ext>
            </a:extLst>
          </p:cNvPr>
          <p:cNvSpPr/>
          <p:nvPr/>
        </p:nvSpPr>
        <p:spPr>
          <a:xfrm>
            <a:off x="3209925" y="3608388"/>
            <a:ext cx="3409950" cy="582612"/>
          </a:xfrm>
          <a:custGeom>
            <a:avLst/>
            <a:gdLst>
              <a:gd name="connsiteX0" fmla="*/ 1075934 w 3409529"/>
              <a:gd name="connsiteY0" fmla="*/ 455758 h 582677"/>
              <a:gd name="connsiteX1" fmla="*/ 778826 w 3409529"/>
              <a:gd name="connsiteY1" fmla="*/ 522102 h 582677"/>
              <a:gd name="connsiteX2" fmla="*/ 510564 w 3409529"/>
              <a:gd name="connsiteY2" fmla="*/ 582677 h 582677"/>
              <a:gd name="connsiteX3" fmla="*/ 487488 w 3409529"/>
              <a:gd name="connsiteY3" fmla="*/ 582677 h 582677"/>
              <a:gd name="connsiteX4" fmla="*/ 429797 w 3409529"/>
              <a:gd name="connsiteY4" fmla="*/ 571139 h 582677"/>
              <a:gd name="connsiteX5" fmla="*/ 323069 w 3409529"/>
              <a:gd name="connsiteY5" fmla="*/ 542294 h 582677"/>
              <a:gd name="connsiteX6" fmla="*/ 227879 w 3409529"/>
              <a:gd name="connsiteY6" fmla="*/ 501910 h 582677"/>
              <a:gd name="connsiteX7" fmla="*/ 167303 w 3409529"/>
              <a:gd name="connsiteY7" fmla="*/ 464411 h 582677"/>
              <a:gd name="connsiteX8" fmla="*/ 132689 w 3409529"/>
              <a:gd name="connsiteY8" fmla="*/ 432681 h 582677"/>
              <a:gd name="connsiteX9" fmla="*/ 86536 w 3409529"/>
              <a:gd name="connsiteY9" fmla="*/ 377875 h 582677"/>
              <a:gd name="connsiteX10" fmla="*/ 46153 w 3409529"/>
              <a:gd name="connsiteY10" fmla="*/ 317299 h 582677"/>
              <a:gd name="connsiteX11" fmla="*/ 8654 w 3409529"/>
              <a:gd name="connsiteY11" fmla="*/ 233648 h 582677"/>
              <a:gd name="connsiteX12" fmla="*/ 0 w 3409529"/>
              <a:gd name="connsiteY12" fmla="*/ 210571 h 582677"/>
              <a:gd name="connsiteX13" fmla="*/ 0 w 3409529"/>
              <a:gd name="connsiteY13" fmla="*/ 196149 h 582677"/>
              <a:gd name="connsiteX14" fmla="*/ 5769 w 3409529"/>
              <a:gd name="connsiteY14" fmla="*/ 187495 h 582677"/>
              <a:gd name="connsiteX15" fmla="*/ 25961 w 3409529"/>
              <a:gd name="connsiteY15" fmla="*/ 181726 h 582677"/>
              <a:gd name="connsiteX16" fmla="*/ 63460 w 3409529"/>
              <a:gd name="connsiteY16" fmla="*/ 199033 h 582677"/>
              <a:gd name="connsiteX17" fmla="*/ 124035 w 3409529"/>
              <a:gd name="connsiteY17" fmla="*/ 245186 h 582677"/>
              <a:gd name="connsiteX18" fmla="*/ 184611 w 3409529"/>
              <a:gd name="connsiteY18" fmla="*/ 279800 h 582677"/>
              <a:gd name="connsiteX19" fmla="*/ 248071 w 3409529"/>
              <a:gd name="connsiteY19" fmla="*/ 308646 h 582677"/>
              <a:gd name="connsiteX20" fmla="*/ 334607 w 3409529"/>
              <a:gd name="connsiteY20" fmla="*/ 334607 h 582677"/>
              <a:gd name="connsiteX21" fmla="*/ 409605 w 3409529"/>
              <a:gd name="connsiteY21" fmla="*/ 340376 h 582677"/>
              <a:gd name="connsiteX22" fmla="*/ 510564 w 3409529"/>
              <a:gd name="connsiteY22" fmla="*/ 334607 h 582677"/>
              <a:gd name="connsiteX23" fmla="*/ 680752 w 3409529"/>
              <a:gd name="connsiteY23" fmla="*/ 317299 h 582677"/>
              <a:gd name="connsiteX24" fmla="*/ 1047089 w 3409529"/>
              <a:gd name="connsiteY24" fmla="*/ 268262 h 582677"/>
              <a:gd name="connsiteX25" fmla="*/ 1364389 w 3409529"/>
              <a:gd name="connsiteY25" fmla="*/ 216340 h 582677"/>
              <a:gd name="connsiteX26" fmla="*/ 1638420 w 3409529"/>
              <a:gd name="connsiteY26" fmla="*/ 178841 h 582677"/>
              <a:gd name="connsiteX27" fmla="*/ 1895144 w 3409529"/>
              <a:gd name="connsiteY27" fmla="*/ 152881 h 582677"/>
              <a:gd name="connsiteX28" fmla="*/ 2264366 w 3409529"/>
              <a:gd name="connsiteY28" fmla="*/ 121151 h 582677"/>
              <a:gd name="connsiteX29" fmla="*/ 2541282 w 3409529"/>
              <a:gd name="connsiteY29" fmla="*/ 86536 h 582677"/>
              <a:gd name="connsiteX30" fmla="*/ 2743200 w 3409529"/>
              <a:gd name="connsiteY30" fmla="*/ 46152 h 582677"/>
              <a:gd name="connsiteX31" fmla="*/ 2789353 w 3409529"/>
              <a:gd name="connsiteY31" fmla="*/ 23076 h 582677"/>
              <a:gd name="connsiteX32" fmla="*/ 2832621 w 3409529"/>
              <a:gd name="connsiteY32" fmla="*/ 8653 h 582677"/>
              <a:gd name="connsiteX33" fmla="*/ 2896081 w 3409529"/>
              <a:gd name="connsiteY33" fmla="*/ 0 h 582677"/>
              <a:gd name="connsiteX34" fmla="*/ 2979732 w 3409529"/>
              <a:gd name="connsiteY34" fmla="*/ 2884 h 582677"/>
              <a:gd name="connsiteX35" fmla="*/ 3126844 w 3409529"/>
              <a:gd name="connsiteY35" fmla="*/ 28845 h 582677"/>
              <a:gd name="connsiteX36" fmla="*/ 3219149 w 3409529"/>
              <a:gd name="connsiteY36" fmla="*/ 51922 h 582677"/>
              <a:gd name="connsiteX37" fmla="*/ 3305686 w 3409529"/>
              <a:gd name="connsiteY37" fmla="*/ 86536 h 582677"/>
              <a:gd name="connsiteX38" fmla="*/ 3343185 w 3409529"/>
              <a:gd name="connsiteY38" fmla="*/ 115381 h 582677"/>
              <a:gd name="connsiteX39" fmla="*/ 3374915 w 3409529"/>
              <a:gd name="connsiteY39" fmla="*/ 149996 h 582677"/>
              <a:gd name="connsiteX40" fmla="*/ 3406645 w 3409529"/>
              <a:gd name="connsiteY40" fmla="*/ 207687 h 582677"/>
              <a:gd name="connsiteX41" fmla="*/ 3409529 w 3409529"/>
              <a:gd name="connsiteY41" fmla="*/ 242301 h 582677"/>
              <a:gd name="connsiteX42" fmla="*/ 3397991 w 3409529"/>
              <a:gd name="connsiteY42" fmla="*/ 294223 h 582677"/>
              <a:gd name="connsiteX43" fmla="*/ 3360492 w 3409529"/>
              <a:gd name="connsiteY43" fmla="*/ 320184 h 582677"/>
              <a:gd name="connsiteX44" fmla="*/ 3308570 w 3409529"/>
              <a:gd name="connsiteY44" fmla="*/ 328838 h 582677"/>
              <a:gd name="connsiteX45" fmla="*/ 3256648 w 3409529"/>
              <a:gd name="connsiteY45" fmla="*/ 334607 h 582677"/>
              <a:gd name="connsiteX46" fmla="*/ 3178766 w 3409529"/>
              <a:gd name="connsiteY46" fmla="*/ 323069 h 582677"/>
              <a:gd name="connsiteX47" fmla="*/ 2988386 w 3409529"/>
              <a:gd name="connsiteY47" fmla="*/ 297108 h 582677"/>
              <a:gd name="connsiteX48" fmla="*/ 2743200 w 3409529"/>
              <a:gd name="connsiteY48" fmla="*/ 279800 h 582677"/>
              <a:gd name="connsiteX49" fmla="*/ 2573012 w 3409529"/>
              <a:gd name="connsiteY49" fmla="*/ 291339 h 582677"/>
              <a:gd name="connsiteX50" fmla="*/ 2399939 w 3409529"/>
              <a:gd name="connsiteY50" fmla="*/ 291339 h 582677"/>
              <a:gd name="connsiteX51" fmla="*/ 2143215 w 3409529"/>
              <a:gd name="connsiteY51" fmla="*/ 302877 h 582677"/>
              <a:gd name="connsiteX52" fmla="*/ 1883606 w 3409529"/>
              <a:gd name="connsiteY52" fmla="*/ 328838 h 582677"/>
              <a:gd name="connsiteX53" fmla="*/ 1517269 w 3409529"/>
              <a:gd name="connsiteY53" fmla="*/ 357683 h 582677"/>
              <a:gd name="connsiteX54" fmla="*/ 1075934 w 3409529"/>
              <a:gd name="connsiteY54" fmla="*/ 455758 h 58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09529" h="582677">
                <a:moveTo>
                  <a:pt x="1075934" y="455758"/>
                </a:moveTo>
                <a:lnTo>
                  <a:pt x="778826" y="522102"/>
                </a:lnTo>
                <a:lnTo>
                  <a:pt x="510564" y="582677"/>
                </a:lnTo>
                <a:lnTo>
                  <a:pt x="487488" y="582677"/>
                </a:lnTo>
                <a:lnTo>
                  <a:pt x="429797" y="571139"/>
                </a:lnTo>
                <a:lnTo>
                  <a:pt x="323069" y="542294"/>
                </a:lnTo>
                <a:lnTo>
                  <a:pt x="227879" y="501910"/>
                </a:lnTo>
                <a:lnTo>
                  <a:pt x="167303" y="464411"/>
                </a:lnTo>
                <a:lnTo>
                  <a:pt x="132689" y="432681"/>
                </a:lnTo>
                <a:lnTo>
                  <a:pt x="86536" y="377875"/>
                </a:lnTo>
                <a:lnTo>
                  <a:pt x="46153" y="317299"/>
                </a:lnTo>
                <a:lnTo>
                  <a:pt x="8654" y="233648"/>
                </a:lnTo>
                <a:lnTo>
                  <a:pt x="0" y="210571"/>
                </a:lnTo>
                <a:lnTo>
                  <a:pt x="0" y="196149"/>
                </a:lnTo>
                <a:lnTo>
                  <a:pt x="5769" y="187495"/>
                </a:lnTo>
                <a:lnTo>
                  <a:pt x="25961" y="181726"/>
                </a:lnTo>
                <a:lnTo>
                  <a:pt x="63460" y="199033"/>
                </a:lnTo>
                <a:lnTo>
                  <a:pt x="124035" y="245186"/>
                </a:lnTo>
                <a:lnTo>
                  <a:pt x="184611" y="279800"/>
                </a:lnTo>
                <a:lnTo>
                  <a:pt x="248071" y="308646"/>
                </a:lnTo>
                <a:lnTo>
                  <a:pt x="334607" y="334607"/>
                </a:lnTo>
                <a:lnTo>
                  <a:pt x="409605" y="340376"/>
                </a:lnTo>
                <a:lnTo>
                  <a:pt x="510564" y="334607"/>
                </a:lnTo>
                <a:lnTo>
                  <a:pt x="680752" y="317299"/>
                </a:lnTo>
                <a:lnTo>
                  <a:pt x="1047089" y="268262"/>
                </a:lnTo>
                <a:lnTo>
                  <a:pt x="1364389" y="216340"/>
                </a:lnTo>
                <a:lnTo>
                  <a:pt x="1638420" y="178841"/>
                </a:lnTo>
                <a:lnTo>
                  <a:pt x="1895144" y="152881"/>
                </a:lnTo>
                <a:lnTo>
                  <a:pt x="2264366" y="121151"/>
                </a:lnTo>
                <a:lnTo>
                  <a:pt x="2541282" y="86536"/>
                </a:lnTo>
                <a:lnTo>
                  <a:pt x="2743200" y="46152"/>
                </a:lnTo>
                <a:lnTo>
                  <a:pt x="2789353" y="23076"/>
                </a:lnTo>
                <a:lnTo>
                  <a:pt x="2832621" y="8653"/>
                </a:lnTo>
                <a:lnTo>
                  <a:pt x="2896081" y="0"/>
                </a:lnTo>
                <a:lnTo>
                  <a:pt x="2979732" y="2884"/>
                </a:lnTo>
                <a:lnTo>
                  <a:pt x="3126844" y="28845"/>
                </a:lnTo>
                <a:lnTo>
                  <a:pt x="3219149" y="51922"/>
                </a:lnTo>
                <a:lnTo>
                  <a:pt x="3305686" y="86536"/>
                </a:lnTo>
                <a:lnTo>
                  <a:pt x="3343185" y="115381"/>
                </a:lnTo>
                <a:lnTo>
                  <a:pt x="3374915" y="149996"/>
                </a:lnTo>
                <a:lnTo>
                  <a:pt x="3406645" y="207687"/>
                </a:lnTo>
                <a:lnTo>
                  <a:pt x="3409529" y="242301"/>
                </a:lnTo>
                <a:lnTo>
                  <a:pt x="3397991" y="294223"/>
                </a:lnTo>
                <a:lnTo>
                  <a:pt x="3360492" y="320184"/>
                </a:lnTo>
                <a:lnTo>
                  <a:pt x="3308570" y="328838"/>
                </a:lnTo>
                <a:lnTo>
                  <a:pt x="3256648" y="334607"/>
                </a:lnTo>
                <a:lnTo>
                  <a:pt x="3178766" y="323069"/>
                </a:lnTo>
                <a:lnTo>
                  <a:pt x="2988386" y="297108"/>
                </a:lnTo>
                <a:lnTo>
                  <a:pt x="2743200" y="279800"/>
                </a:lnTo>
                <a:lnTo>
                  <a:pt x="2573012" y="291339"/>
                </a:lnTo>
                <a:lnTo>
                  <a:pt x="2399939" y="291339"/>
                </a:lnTo>
                <a:lnTo>
                  <a:pt x="2143215" y="302877"/>
                </a:lnTo>
                <a:lnTo>
                  <a:pt x="1883606" y="328838"/>
                </a:lnTo>
                <a:lnTo>
                  <a:pt x="1517269" y="357683"/>
                </a:lnTo>
                <a:lnTo>
                  <a:pt x="1075934" y="45575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760B59-E8E5-4646-800E-4BFDEF127252}"/>
              </a:ext>
            </a:extLst>
          </p:cNvPr>
          <p:cNvSpPr/>
          <p:nvPr/>
        </p:nvSpPr>
        <p:spPr>
          <a:xfrm rot="16200000">
            <a:off x="3448844" y="4277519"/>
            <a:ext cx="2932112" cy="520700"/>
          </a:xfrm>
          <a:custGeom>
            <a:avLst/>
            <a:gdLst>
              <a:gd name="connsiteX0" fmla="*/ 1545872 w 2931759"/>
              <a:gd name="connsiteY0" fmla="*/ 438150 h 521494"/>
              <a:gd name="connsiteX1" fmla="*/ 1210115 w 2931759"/>
              <a:gd name="connsiteY1" fmla="*/ 428625 h 521494"/>
              <a:gd name="connsiteX2" fmla="*/ 1131534 w 2931759"/>
              <a:gd name="connsiteY2" fmla="*/ 426244 h 521494"/>
              <a:gd name="connsiteX3" fmla="*/ 917222 w 2931759"/>
              <a:gd name="connsiteY3" fmla="*/ 438150 h 521494"/>
              <a:gd name="connsiteX4" fmla="*/ 588609 w 2931759"/>
              <a:gd name="connsiteY4" fmla="*/ 445294 h 521494"/>
              <a:gd name="connsiteX5" fmla="*/ 329053 w 2931759"/>
              <a:gd name="connsiteY5" fmla="*/ 447675 h 521494"/>
              <a:gd name="connsiteX6" fmla="*/ 219515 w 2931759"/>
              <a:gd name="connsiteY6" fmla="*/ 445294 h 521494"/>
              <a:gd name="connsiteX7" fmla="*/ 181415 w 2931759"/>
              <a:gd name="connsiteY7" fmla="*/ 442912 h 521494"/>
              <a:gd name="connsiteX8" fmla="*/ 148078 w 2931759"/>
              <a:gd name="connsiteY8" fmla="*/ 435769 h 521494"/>
              <a:gd name="connsiteX9" fmla="*/ 95690 w 2931759"/>
              <a:gd name="connsiteY9" fmla="*/ 414337 h 521494"/>
              <a:gd name="connsiteX10" fmla="*/ 55209 w 2931759"/>
              <a:gd name="connsiteY10" fmla="*/ 388144 h 521494"/>
              <a:gd name="connsiteX11" fmla="*/ 14728 w 2931759"/>
              <a:gd name="connsiteY11" fmla="*/ 352425 h 521494"/>
              <a:gd name="connsiteX12" fmla="*/ 440 w 2931759"/>
              <a:gd name="connsiteY12" fmla="*/ 328612 h 521494"/>
              <a:gd name="connsiteX13" fmla="*/ 2822 w 2931759"/>
              <a:gd name="connsiteY13" fmla="*/ 307181 h 521494"/>
              <a:gd name="connsiteX14" fmla="*/ 40922 w 2931759"/>
              <a:gd name="connsiteY14" fmla="*/ 257175 h 521494"/>
              <a:gd name="connsiteX15" fmla="*/ 81403 w 2931759"/>
              <a:gd name="connsiteY15" fmla="*/ 230981 h 521494"/>
              <a:gd name="connsiteX16" fmla="*/ 138553 w 2931759"/>
              <a:gd name="connsiteY16" fmla="*/ 209550 h 521494"/>
              <a:gd name="connsiteX17" fmla="*/ 188559 w 2931759"/>
              <a:gd name="connsiteY17" fmla="*/ 190500 h 521494"/>
              <a:gd name="connsiteX18" fmla="*/ 259997 w 2931759"/>
              <a:gd name="connsiteY18" fmla="*/ 164306 h 521494"/>
              <a:gd name="connsiteX19" fmla="*/ 352865 w 2931759"/>
              <a:gd name="connsiteY19" fmla="*/ 138112 h 521494"/>
              <a:gd name="connsiteX20" fmla="*/ 450497 w 2931759"/>
              <a:gd name="connsiteY20" fmla="*/ 119062 h 521494"/>
              <a:gd name="connsiteX21" fmla="*/ 529078 w 2931759"/>
              <a:gd name="connsiteY21" fmla="*/ 114300 h 521494"/>
              <a:gd name="connsiteX22" fmla="*/ 586228 w 2931759"/>
              <a:gd name="connsiteY22" fmla="*/ 128587 h 521494"/>
              <a:gd name="connsiteX23" fmla="*/ 686240 w 2931759"/>
              <a:gd name="connsiteY23" fmla="*/ 147637 h 521494"/>
              <a:gd name="connsiteX24" fmla="*/ 824353 w 2931759"/>
              <a:gd name="connsiteY24" fmla="*/ 166687 h 521494"/>
              <a:gd name="connsiteX25" fmla="*/ 955322 w 2931759"/>
              <a:gd name="connsiteY25" fmla="*/ 178594 h 521494"/>
              <a:gd name="connsiteX26" fmla="*/ 1226784 w 2931759"/>
              <a:gd name="connsiteY26" fmla="*/ 192881 h 521494"/>
              <a:gd name="connsiteX27" fmla="*/ 1750659 w 2931759"/>
              <a:gd name="connsiteY27" fmla="*/ 204787 h 521494"/>
              <a:gd name="connsiteX28" fmla="*/ 2215003 w 2931759"/>
              <a:gd name="connsiteY28" fmla="*/ 204787 h 521494"/>
              <a:gd name="connsiteX29" fmla="*/ 2398359 w 2931759"/>
              <a:gd name="connsiteY29" fmla="*/ 204787 h 521494"/>
              <a:gd name="connsiteX30" fmla="*/ 2617434 w 2931759"/>
              <a:gd name="connsiteY30" fmla="*/ 204787 h 521494"/>
              <a:gd name="connsiteX31" fmla="*/ 2662678 w 2931759"/>
              <a:gd name="connsiteY31" fmla="*/ 190500 h 521494"/>
              <a:gd name="connsiteX32" fmla="*/ 2729353 w 2931759"/>
              <a:gd name="connsiteY32" fmla="*/ 159544 h 521494"/>
              <a:gd name="connsiteX33" fmla="*/ 2786503 w 2931759"/>
              <a:gd name="connsiteY33" fmla="*/ 116681 h 521494"/>
              <a:gd name="connsiteX34" fmla="*/ 2819840 w 2931759"/>
              <a:gd name="connsiteY34" fmla="*/ 83344 h 521494"/>
              <a:gd name="connsiteX35" fmla="*/ 2869847 w 2931759"/>
              <a:gd name="connsiteY35" fmla="*/ 21431 h 521494"/>
              <a:gd name="connsiteX36" fmla="*/ 2891278 w 2931759"/>
              <a:gd name="connsiteY36" fmla="*/ 4762 h 521494"/>
              <a:gd name="connsiteX37" fmla="*/ 2912709 w 2931759"/>
              <a:gd name="connsiteY37" fmla="*/ 0 h 521494"/>
              <a:gd name="connsiteX38" fmla="*/ 2926997 w 2931759"/>
              <a:gd name="connsiteY38" fmla="*/ 7144 h 521494"/>
              <a:gd name="connsiteX39" fmla="*/ 2931759 w 2931759"/>
              <a:gd name="connsiteY39" fmla="*/ 19050 h 521494"/>
              <a:gd name="connsiteX40" fmla="*/ 2917472 w 2931759"/>
              <a:gd name="connsiteY40" fmla="*/ 54769 h 521494"/>
              <a:gd name="connsiteX41" fmla="*/ 2900803 w 2931759"/>
              <a:gd name="connsiteY41" fmla="*/ 116681 h 521494"/>
              <a:gd name="connsiteX42" fmla="*/ 2874609 w 2931759"/>
              <a:gd name="connsiteY42" fmla="*/ 230981 h 521494"/>
              <a:gd name="connsiteX43" fmla="*/ 2855559 w 2931759"/>
              <a:gd name="connsiteY43" fmla="*/ 285750 h 521494"/>
              <a:gd name="connsiteX44" fmla="*/ 2819840 w 2931759"/>
              <a:gd name="connsiteY44" fmla="*/ 369094 h 521494"/>
              <a:gd name="connsiteX45" fmla="*/ 2788884 w 2931759"/>
              <a:gd name="connsiteY45" fmla="*/ 431006 h 521494"/>
              <a:gd name="connsiteX46" fmla="*/ 2760309 w 2931759"/>
              <a:gd name="connsiteY46" fmla="*/ 469106 h 521494"/>
              <a:gd name="connsiteX47" fmla="*/ 2719828 w 2931759"/>
              <a:gd name="connsiteY47" fmla="*/ 500062 h 521494"/>
              <a:gd name="connsiteX48" fmla="*/ 2681728 w 2931759"/>
              <a:gd name="connsiteY48" fmla="*/ 516731 h 521494"/>
              <a:gd name="connsiteX49" fmla="*/ 2650772 w 2931759"/>
              <a:gd name="connsiteY49" fmla="*/ 521494 h 521494"/>
              <a:gd name="connsiteX50" fmla="*/ 2605528 w 2931759"/>
              <a:gd name="connsiteY50" fmla="*/ 514350 h 521494"/>
              <a:gd name="connsiteX51" fmla="*/ 2562665 w 2931759"/>
              <a:gd name="connsiteY51" fmla="*/ 497681 h 521494"/>
              <a:gd name="connsiteX52" fmla="*/ 2512659 w 2931759"/>
              <a:gd name="connsiteY52" fmla="*/ 483394 h 521494"/>
              <a:gd name="connsiteX53" fmla="*/ 2457890 w 2931759"/>
              <a:gd name="connsiteY53" fmla="*/ 471487 h 521494"/>
              <a:gd name="connsiteX54" fmla="*/ 2369784 w 2931759"/>
              <a:gd name="connsiteY54" fmla="*/ 457200 h 521494"/>
              <a:gd name="connsiteX55" fmla="*/ 2224528 w 2931759"/>
              <a:gd name="connsiteY55" fmla="*/ 447675 h 521494"/>
              <a:gd name="connsiteX56" fmla="*/ 2053078 w 2931759"/>
              <a:gd name="connsiteY56" fmla="*/ 461962 h 521494"/>
              <a:gd name="connsiteX57" fmla="*/ 1867340 w 2931759"/>
              <a:gd name="connsiteY57" fmla="*/ 440531 h 521494"/>
              <a:gd name="connsiteX58" fmla="*/ 1545872 w 2931759"/>
              <a:gd name="connsiteY58" fmla="*/ 438150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31759" h="521494">
                <a:moveTo>
                  <a:pt x="1545872" y="438150"/>
                </a:moveTo>
                <a:lnTo>
                  <a:pt x="1210115" y="428625"/>
                </a:lnTo>
                <a:lnTo>
                  <a:pt x="1131534" y="426244"/>
                </a:lnTo>
                <a:lnTo>
                  <a:pt x="917222" y="438150"/>
                </a:lnTo>
                <a:lnTo>
                  <a:pt x="588609" y="445294"/>
                </a:lnTo>
                <a:lnTo>
                  <a:pt x="329053" y="447675"/>
                </a:lnTo>
                <a:lnTo>
                  <a:pt x="219515" y="445294"/>
                </a:lnTo>
                <a:lnTo>
                  <a:pt x="181415" y="442912"/>
                </a:lnTo>
                <a:lnTo>
                  <a:pt x="148078" y="435769"/>
                </a:lnTo>
                <a:lnTo>
                  <a:pt x="95690" y="414337"/>
                </a:lnTo>
                <a:lnTo>
                  <a:pt x="55209" y="388144"/>
                </a:lnTo>
                <a:lnTo>
                  <a:pt x="14728" y="352425"/>
                </a:lnTo>
                <a:cubicBezTo>
                  <a:pt x="0" y="330333"/>
                  <a:pt x="440" y="339580"/>
                  <a:pt x="440" y="328612"/>
                </a:cubicBezTo>
                <a:lnTo>
                  <a:pt x="2822" y="307181"/>
                </a:lnTo>
                <a:lnTo>
                  <a:pt x="40922" y="257175"/>
                </a:lnTo>
                <a:lnTo>
                  <a:pt x="81403" y="230981"/>
                </a:lnTo>
                <a:lnTo>
                  <a:pt x="138553" y="209550"/>
                </a:lnTo>
                <a:lnTo>
                  <a:pt x="188559" y="190500"/>
                </a:lnTo>
                <a:lnTo>
                  <a:pt x="259997" y="164306"/>
                </a:lnTo>
                <a:lnTo>
                  <a:pt x="352865" y="138112"/>
                </a:lnTo>
                <a:lnTo>
                  <a:pt x="450497" y="119062"/>
                </a:lnTo>
                <a:lnTo>
                  <a:pt x="529078" y="114300"/>
                </a:lnTo>
                <a:lnTo>
                  <a:pt x="586228" y="128587"/>
                </a:lnTo>
                <a:lnTo>
                  <a:pt x="686240" y="147637"/>
                </a:lnTo>
                <a:lnTo>
                  <a:pt x="824353" y="166687"/>
                </a:lnTo>
                <a:lnTo>
                  <a:pt x="955322" y="178594"/>
                </a:lnTo>
                <a:lnTo>
                  <a:pt x="1226784" y="192881"/>
                </a:lnTo>
                <a:lnTo>
                  <a:pt x="1750659" y="204787"/>
                </a:lnTo>
                <a:lnTo>
                  <a:pt x="2215003" y="204787"/>
                </a:lnTo>
                <a:lnTo>
                  <a:pt x="2398359" y="204787"/>
                </a:lnTo>
                <a:lnTo>
                  <a:pt x="2617434" y="204787"/>
                </a:lnTo>
                <a:lnTo>
                  <a:pt x="2662678" y="190500"/>
                </a:lnTo>
                <a:lnTo>
                  <a:pt x="2729353" y="159544"/>
                </a:lnTo>
                <a:lnTo>
                  <a:pt x="2786503" y="116681"/>
                </a:lnTo>
                <a:lnTo>
                  <a:pt x="2819840" y="83344"/>
                </a:lnTo>
                <a:lnTo>
                  <a:pt x="2869847" y="21431"/>
                </a:lnTo>
                <a:lnTo>
                  <a:pt x="2891278" y="4762"/>
                </a:lnTo>
                <a:lnTo>
                  <a:pt x="2912709" y="0"/>
                </a:lnTo>
                <a:lnTo>
                  <a:pt x="2926997" y="7144"/>
                </a:lnTo>
                <a:lnTo>
                  <a:pt x="2931759" y="19050"/>
                </a:lnTo>
                <a:lnTo>
                  <a:pt x="2917472" y="54769"/>
                </a:lnTo>
                <a:lnTo>
                  <a:pt x="2900803" y="116681"/>
                </a:lnTo>
                <a:lnTo>
                  <a:pt x="2874609" y="230981"/>
                </a:lnTo>
                <a:lnTo>
                  <a:pt x="2855559" y="285750"/>
                </a:lnTo>
                <a:lnTo>
                  <a:pt x="2819840" y="369094"/>
                </a:lnTo>
                <a:lnTo>
                  <a:pt x="2788884" y="431006"/>
                </a:lnTo>
                <a:lnTo>
                  <a:pt x="2760309" y="469106"/>
                </a:lnTo>
                <a:lnTo>
                  <a:pt x="2719828" y="500062"/>
                </a:lnTo>
                <a:lnTo>
                  <a:pt x="2681728" y="516731"/>
                </a:lnTo>
                <a:lnTo>
                  <a:pt x="2650772" y="521494"/>
                </a:lnTo>
                <a:lnTo>
                  <a:pt x="2605528" y="514350"/>
                </a:lnTo>
                <a:lnTo>
                  <a:pt x="2562665" y="497681"/>
                </a:lnTo>
                <a:lnTo>
                  <a:pt x="2512659" y="483394"/>
                </a:lnTo>
                <a:lnTo>
                  <a:pt x="2457890" y="471487"/>
                </a:lnTo>
                <a:lnTo>
                  <a:pt x="2369784" y="457200"/>
                </a:lnTo>
                <a:lnTo>
                  <a:pt x="2224528" y="447675"/>
                </a:lnTo>
                <a:lnTo>
                  <a:pt x="2053078" y="461962"/>
                </a:lnTo>
                <a:lnTo>
                  <a:pt x="1867340" y="440531"/>
                </a:lnTo>
                <a:lnTo>
                  <a:pt x="1545872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720ED73-391C-5C47-BF08-B1B843F266C5}"/>
              </a:ext>
            </a:extLst>
          </p:cNvPr>
          <p:cNvSpPr/>
          <p:nvPr/>
        </p:nvSpPr>
        <p:spPr>
          <a:xfrm>
            <a:off x="2838450" y="3908425"/>
            <a:ext cx="2097088" cy="1665288"/>
          </a:xfrm>
          <a:custGeom>
            <a:avLst/>
            <a:gdLst>
              <a:gd name="connsiteX0" fmla="*/ 770173 w 2097062"/>
              <a:gd name="connsiteY0" fmla="*/ 1280737 h 1664381"/>
              <a:gd name="connsiteX1" fmla="*/ 574024 w 2097062"/>
              <a:gd name="connsiteY1" fmla="*/ 1387465 h 1664381"/>
              <a:gd name="connsiteX2" fmla="*/ 288454 w 2097062"/>
              <a:gd name="connsiteY2" fmla="*/ 1540346 h 1664381"/>
              <a:gd name="connsiteX3" fmla="*/ 63460 w 2097062"/>
              <a:gd name="connsiteY3" fmla="*/ 1658612 h 1664381"/>
              <a:gd name="connsiteX4" fmla="*/ 34614 w 2097062"/>
              <a:gd name="connsiteY4" fmla="*/ 1664381 h 1664381"/>
              <a:gd name="connsiteX5" fmla="*/ 5769 w 2097062"/>
              <a:gd name="connsiteY5" fmla="*/ 1658612 h 1664381"/>
              <a:gd name="connsiteX6" fmla="*/ 0 w 2097062"/>
              <a:gd name="connsiteY6" fmla="*/ 1652843 h 1664381"/>
              <a:gd name="connsiteX7" fmla="*/ 0 w 2097062"/>
              <a:gd name="connsiteY7" fmla="*/ 1641305 h 1664381"/>
              <a:gd name="connsiteX8" fmla="*/ 8654 w 2097062"/>
              <a:gd name="connsiteY8" fmla="*/ 1615344 h 1664381"/>
              <a:gd name="connsiteX9" fmla="*/ 54806 w 2097062"/>
              <a:gd name="connsiteY9" fmla="*/ 1580730 h 1664381"/>
              <a:gd name="connsiteX10" fmla="*/ 250955 w 2097062"/>
              <a:gd name="connsiteY10" fmla="*/ 1450925 h 1664381"/>
              <a:gd name="connsiteX11" fmla="*/ 449989 w 2097062"/>
              <a:gd name="connsiteY11" fmla="*/ 1315352 h 1664381"/>
              <a:gd name="connsiteX12" fmla="*/ 700944 w 2097062"/>
              <a:gd name="connsiteY12" fmla="*/ 1142279 h 1664381"/>
              <a:gd name="connsiteX13" fmla="*/ 986513 w 2097062"/>
              <a:gd name="connsiteY13" fmla="*/ 925938 h 1664381"/>
              <a:gd name="connsiteX14" fmla="*/ 1240353 w 2097062"/>
              <a:gd name="connsiteY14" fmla="*/ 712482 h 1664381"/>
              <a:gd name="connsiteX15" fmla="*/ 1465348 w 2097062"/>
              <a:gd name="connsiteY15" fmla="*/ 513449 h 1664381"/>
              <a:gd name="connsiteX16" fmla="*/ 1687457 w 2097062"/>
              <a:gd name="connsiteY16" fmla="*/ 299993 h 1664381"/>
              <a:gd name="connsiteX17" fmla="*/ 1854761 w 2097062"/>
              <a:gd name="connsiteY17" fmla="*/ 121151 h 1664381"/>
              <a:gd name="connsiteX18" fmla="*/ 1949951 w 2097062"/>
              <a:gd name="connsiteY18" fmla="*/ 5769 h 1664381"/>
              <a:gd name="connsiteX19" fmla="*/ 2097062 w 2097062"/>
              <a:gd name="connsiteY19" fmla="*/ 0 h 1664381"/>
              <a:gd name="connsiteX20" fmla="*/ 2097062 w 2097062"/>
              <a:gd name="connsiteY20" fmla="*/ 302877 h 1664381"/>
              <a:gd name="connsiteX21" fmla="*/ 1961489 w 2097062"/>
              <a:gd name="connsiteY21" fmla="*/ 386529 h 1664381"/>
              <a:gd name="connsiteX22" fmla="*/ 1820146 w 2097062"/>
              <a:gd name="connsiteY22" fmla="*/ 504795 h 1664381"/>
              <a:gd name="connsiteX23" fmla="*/ 1609575 w 2097062"/>
              <a:gd name="connsiteY23" fmla="*/ 680752 h 1664381"/>
              <a:gd name="connsiteX24" fmla="*/ 1378811 w 2097062"/>
              <a:gd name="connsiteY24" fmla="*/ 862478 h 1664381"/>
              <a:gd name="connsiteX25" fmla="*/ 1179778 w 2097062"/>
              <a:gd name="connsiteY25" fmla="*/ 1006706 h 1664381"/>
              <a:gd name="connsiteX26" fmla="*/ 960553 w 2097062"/>
              <a:gd name="connsiteY26" fmla="*/ 1162471 h 1664381"/>
              <a:gd name="connsiteX27" fmla="*/ 770173 w 2097062"/>
              <a:gd name="connsiteY27" fmla="*/ 1280737 h 16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97062" h="1664381">
                <a:moveTo>
                  <a:pt x="770173" y="1280737"/>
                </a:moveTo>
                <a:lnTo>
                  <a:pt x="574024" y="1387465"/>
                </a:lnTo>
                <a:lnTo>
                  <a:pt x="288454" y="1540346"/>
                </a:lnTo>
                <a:lnTo>
                  <a:pt x="63460" y="1658612"/>
                </a:lnTo>
                <a:lnTo>
                  <a:pt x="34614" y="1664381"/>
                </a:lnTo>
                <a:lnTo>
                  <a:pt x="5769" y="1658612"/>
                </a:lnTo>
                <a:lnTo>
                  <a:pt x="0" y="1652843"/>
                </a:lnTo>
                <a:lnTo>
                  <a:pt x="0" y="1641305"/>
                </a:lnTo>
                <a:lnTo>
                  <a:pt x="8654" y="1615344"/>
                </a:lnTo>
                <a:lnTo>
                  <a:pt x="54806" y="1580730"/>
                </a:lnTo>
                <a:lnTo>
                  <a:pt x="250955" y="1450925"/>
                </a:lnTo>
                <a:lnTo>
                  <a:pt x="449989" y="1315352"/>
                </a:lnTo>
                <a:lnTo>
                  <a:pt x="700944" y="1142279"/>
                </a:lnTo>
                <a:lnTo>
                  <a:pt x="986513" y="925938"/>
                </a:lnTo>
                <a:lnTo>
                  <a:pt x="1240353" y="712482"/>
                </a:lnTo>
                <a:lnTo>
                  <a:pt x="1465348" y="513449"/>
                </a:lnTo>
                <a:lnTo>
                  <a:pt x="1687457" y="299993"/>
                </a:lnTo>
                <a:lnTo>
                  <a:pt x="1854761" y="121151"/>
                </a:lnTo>
                <a:lnTo>
                  <a:pt x="1949951" y="5769"/>
                </a:lnTo>
                <a:lnTo>
                  <a:pt x="2097062" y="0"/>
                </a:lnTo>
                <a:lnTo>
                  <a:pt x="2097062" y="302877"/>
                </a:lnTo>
                <a:lnTo>
                  <a:pt x="1961489" y="386529"/>
                </a:lnTo>
                <a:lnTo>
                  <a:pt x="1820146" y="504795"/>
                </a:lnTo>
                <a:lnTo>
                  <a:pt x="1609575" y="680752"/>
                </a:lnTo>
                <a:lnTo>
                  <a:pt x="1378811" y="862478"/>
                </a:lnTo>
                <a:lnTo>
                  <a:pt x="1179778" y="1006706"/>
                </a:lnTo>
                <a:lnTo>
                  <a:pt x="960553" y="1162471"/>
                </a:lnTo>
                <a:lnTo>
                  <a:pt x="770173" y="1280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8CADEB3-249A-A749-A560-99876DC68FC1}"/>
              </a:ext>
            </a:extLst>
          </p:cNvPr>
          <p:cNvSpPr/>
          <p:nvPr/>
        </p:nvSpPr>
        <p:spPr>
          <a:xfrm>
            <a:off x="5024438" y="3876675"/>
            <a:ext cx="2354262" cy="1666875"/>
          </a:xfrm>
          <a:custGeom>
            <a:avLst/>
            <a:gdLst>
              <a:gd name="connsiteX0" fmla="*/ 778827 w 2353787"/>
              <a:gd name="connsiteY0" fmla="*/ 1021128 h 1667266"/>
              <a:gd name="connsiteX1" fmla="*/ 507680 w 2353787"/>
              <a:gd name="connsiteY1" fmla="*/ 718251 h 1667266"/>
              <a:gd name="connsiteX2" fmla="*/ 239417 w 2353787"/>
              <a:gd name="connsiteY2" fmla="*/ 421143 h 1667266"/>
              <a:gd name="connsiteX3" fmla="*/ 0 w 2353787"/>
              <a:gd name="connsiteY3" fmla="*/ 175957 h 1667266"/>
              <a:gd name="connsiteX4" fmla="*/ 0 w 2353787"/>
              <a:gd name="connsiteY4" fmla="*/ 0 h 1667266"/>
              <a:gd name="connsiteX5" fmla="*/ 132689 w 2353787"/>
              <a:gd name="connsiteY5" fmla="*/ 121151 h 1667266"/>
              <a:gd name="connsiteX6" fmla="*/ 366337 w 2353787"/>
              <a:gd name="connsiteY6" fmla="*/ 323069 h 1667266"/>
              <a:gd name="connsiteX7" fmla="*/ 548063 w 2353787"/>
              <a:gd name="connsiteY7" fmla="*/ 481719 h 1667266"/>
              <a:gd name="connsiteX8" fmla="*/ 611523 w 2353787"/>
              <a:gd name="connsiteY8" fmla="*/ 536525 h 1667266"/>
              <a:gd name="connsiteX9" fmla="*/ 738443 w 2353787"/>
              <a:gd name="connsiteY9" fmla="*/ 646138 h 1667266"/>
              <a:gd name="connsiteX10" fmla="*/ 853825 w 2353787"/>
              <a:gd name="connsiteY10" fmla="*/ 735559 h 1667266"/>
              <a:gd name="connsiteX11" fmla="*/ 1052858 w 2353787"/>
              <a:gd name="connsiteY11" fmla="*/ 882670 h 1667266"/>
              <a:gd name="connsiteX12" fmla="*/ 1249007 w 2353787"/>
              <a:gd name="connsiteY12" fmla="*/ 1024013 h 1667266"/>
              <a:gd name="connsiteX13" fmla="*/ 1453810 w 2353787"/>
              <a:gd name="connsiteY13" fmla="*/ 1159586 h 1667266"/>
              <a:gd name="connsiteX14" fmla="*/ 1658612 w 2353787"/>
              <a:gd name="connsiteY14" fmla="*/ 1274968 h 1667266"/>
              <a:gd name="connsiteX15" fmla="*/ 1961489 w 2353787"/>
              <a:gd name="connsiteY15" fmla="*/ 1419195 h 1667266"/>
              <a:gd name="connsiteX16" fmla="*/ 2330711 w 2353787"/>
              <a:gd name="connsiteY16" fmla="*/ 1563422 h 1667266"/>
              <a:gd name="connsiteX17" fmla="*/ 2348018 w 2353787"/>
              <a:gd name="connsiteY17" fmla="*/ 1574960 h 1667266"/>
              <a:gd name="connsiteX18" fmla="*/ 2353787 w 2353787"/>
              <a:gd name="connsiteY18" fmla="*/ 1589383 h 1667266"/>
              <a:gd name="connsiteX19" fmla="*/ 2336480 w 2353787"/>
              <a:gd name="connsiteY19" fmla="*/ 1606690 h 1667266"/>
              <a:gd name="connsiteX20" fmla="*/ 2255712 w 2353787"/>
              <a:gd name="connsiteY20" fmla="*/ 1626882 h 1667266"/>
              <a:gd name="connsiteX21" fmla="*/ 2036487 w 2353787"/>
              <a:gd name="connsiteY21" fmla="*/ 1647074 h 1667266"/>
              <a:gd name="connsiteX22" fmla="*/ 1825916 w 2353787"/>
              <a:gd name="connsiteY22" fmla="*/ 1664381 h 1667266"/>
              <a:gd name="connsiteX23" fmla="*/ 1658612 w 2353787"/>
              <a:gd name="connsiteY23" fmla="*/ 1667266 h 1667266"/>
              <a:gd name="connsiteX24" fmla="*/ 1488424 w 2353787"/>
              <a:gd name="connsiteY24" fmla="*/ 1655728 h 1667266"/>
              <a:gd name="connsiteX25" fmla="*/ 1396119 w 2353787"/>
              <a:gd name="connsiteY25" fmla="*/ 1638420 h 1667266"/>
              <a:gd name="connsiteX26" fmla="*/ 1335543 w 2353787"/>
              <a:gd name="connsiteY26" fmla="*/ 1615344 h 1667266"/>
              <a:gd name="connsiteX27" fmla="*/ 1292275 w 2353787"/>
              <a:gd name="connsiteY27" fmla="*/ 1574960 h 1667266"/>
              <a:gd name="connsiteX28" fmla="*/ 1119203 w 2353787"/>
              <a:gd name="connsiteY28" fmla="*/ 1390350 h 1667266"/>
              <a:gd name="connsiteX29" fmla="*/ 934592 w 2353787"/>
              <a:gd name="connsiteY29" fmla="*/ 1185547 h 1667266"/>
              <a:gd name="connsiteX30" fmla="*/ 778827 w 2353787"/>
              <a:gd name="connsiteY30" fmla="*/ 1021128 h 166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53787" h="1667266">
                <a:moveTo>
                  <a:pt x="778827" y="1021128"/>
                </a:moveTo>
                <a:lnTo>
                  <a:pt x="507680" y="718251"/>
                </a:lnTo>
                <a:lnTo>
                  <a:pt x="239417" y="421143"/>
                </a:lnTo>
                <a:lnTo>
                  <a:pt x="0" y="175957"/>
                </a:lnTo>
                <a:lnTo>
                  <a:pt x="0" y="0"/>
                </a:lnTo>
                <a:lnTo>
                  <a:pt x="132689" y="121151"/>
                </a:lnTo>
                <a:lnTo>
                  <a:pt x="366337" y="323069"/>
                </a:lnTo>
                <a:lnTo>
                  <a:pt x="548063" y="481719"/>
                </a:lnTo>
                <a:lnTo>
                  <a:pt x="611523" y="536525"/>
                </a:lnTo>
                <a:lnTo>
                  <a:pt x="738443" y="646138"/>
                </a:lnTo>
                <a:lnTo>
                  <a:pt x="853825" y="735559"/>
                </a:lnTo>
                <a:lnTo>
                  <a:pt x="1052858" y="882670"/>
                </a:lnTo>
                <a:lnTo>
                  <a:pt x="1249007" y="1024013"/>
                </a:lnTo>
                <a:lnTo>
                  <a:pt x="1453810" y="1159586"/>
                </a:lnTo>
                <a:lnTo>
                  <a:pt x="1658612" y="1274968"/>
                </a:lnTo>
                <a:lnTo>
                  <a:pt x="1961489" y="1419195"/>
                </a:lnTo>
                <a:lnTo>
                  <a:pt x="2330711" y="1563422"/>
                </a:lnTo>
                <a:lnTo>
                  <a:pt x="2348018" y="1574960"/>
                </a:lnTo>
                <a:lnTo>
                  <a:pt x="2353787" y="1589383"/>
                </a:lnTo>
                <a:lnTo>
                  <a:pt x="2336480" y="1606690"/>
                </a:lnTo>
                <a:lnTo>
                  <a:pt x="2255712" y="1626882"/>
                </a:lnTo>
                <a:lnTo>
                  <a:pt x="2036487" y="1647074"/>
                </a:lnTo>
                <a:lnTo>
                  <a:pt x="1825916" y="1664381"/>
                </a:lnTo>
                <a:lnTo>
                  <a:pt x="1658612" y="1667266"/>
                </a:lnTo>
                <a:lnTo>
                  <a:pt x="1488424" y="1655728"/>
                </a:lnTo>
                <a:lnTo>
                  <a:pt x="1396119" y="1638420"/>
                </a:lnTo>
                <a:lnTo>
                  <a:pt x="1335543" y="1615344"/>
                </a:lnTo>
                <a:lnTo>
                  <a:pt x="1292275" y="1574960"/>
                </a:lnTo>
                <a:lnTo>
                  <a:pt x="1119203" y="1390350"/>
                </a:lnTo>
                <a:lnTo>
                  <a:pt x="934592" y="1185547"/>
                </a:lnTo>
                <a:lnTo>
                  <a:pt x="778827" y="102112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2B942F-FA26-4A40-A78C-465BADBB58D5}"/>
              </a:ext>
            </a:extLst>
          </p:cNvPr>
          <p:cNvGrpSpPr/>
          <p:nvPr/>
        </p:nvGrpSpPr>
        <p:grpSpPr>
          <a:xfrm>
            <a:off x="2855094" y="1494632"/>
            <a:ext cx="4540250" cy="4532312"/>
            <a:chOff x="2990850" y="1624013"/>
            <a:chExt cx="4540250" cy="4532312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65A545E1-D2CB-4D73-BBF4-2F276189187B}"/>
                </a:ext>
              </a:extLst>
            </p:cNvPr>
            <p:cNvSpPr/>
            <p:nvPr/>
          </p:nvSpPr>
          <p:spPr>
            <a:xfrm>
              <a:off x="3519488" y="18208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97BEC82F-EC89-45D7-9EB8-51452B66AACF}"/>
                </a:ext>
              </a:extLst>
            </p:cNvPr>
            <p:cNvSpPr/>
            <p:nvPr/>
          </p:nvSpPr>
          <p:spPr>
            <a:xfrm>
              <a:off x="4657725" y="16240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9A04358-1B62-40D1-A949-63BA5ADB5D88}"/>
                </a:ext>
              </a:extLst>
            </p:cNvPr>
            <p:cNvSpPr/>
            <p:nvPr/>
          </p:nvSpPr>
          <p:spPr>
            <a:xfrm>
              <a:off x="5751513" y="16303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38B9ACDD-FEBC-40CC-B36C-1A25F64A5E54}"/>
                </a:ext>
              </a:extLst>
            </p:cNvPr>
            <p:cNvSpPr/>
            <p:nvPr/>
          </p:nvSpPr>
          <p:spPr>
            <a:xfrm>
              <a:off x="3019425" y="27828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8B84421-A98D-47CD-83F4-D01AAE2AA66B}"/>
                </a:ext>
              </a:extLst>
            </p:cNvPr>
            <p:cNvSpPr/>
            <p:nvPr/>
          </p:nvSpPr>
          <p:spPr>
            <a:xfrm>
              <a:off x="3387725" y="28241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7AE5BC1D-2445-4F2A-95BC-E592075C0EDE}"/>
                </a:ext>
              </a:extLst>
            </p:cNvPr>
            <p:cNvSpPr/>
            <p:nvPr/>
          </p:nvSpPr>
          <p:spPr>
            <a:xfrm>
              <a:off x="6351588" y="29860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DC793F18-BBEA-42AF-B7D8-0003B6316A14}"/>
                </a:ext>
              </a:extLst>
            </p:cNvPr>
            <p:cNvSpPr/>
            <p:nvPr/>
          </p:nvSpPr>
          <p:spPr>
            <a:xfrm>
              <a:off x="3362325" y="37607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1806B298-B0FA-4476-A2B8-B54B27CEA489}"/>
                </a:ext>
              </a:extLst>
            </p:cNvPr>
            <p:cNvSpPr/>
            <p:nvPr/>
          </p:nvSpPr>
          <p:spPr>
            <a:xfrm rot="16200000">
              <a:off x="3601244" y="44299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3453C4ED-BFF4-49C7-BA2F-E4BDA2833CF5}"/>
                </a:ext>
              </a:extLst>
            </p:cNvPr>
            <p:cNvSpPr/>
            <p:nvPr/>
          </p:nvSpPr>
          <p:spPr>
            <a:xfrm>
              <a:off x="2990850" y="40608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A22BC431-A4C9-4CF2-BCE9-8597E582077D}"/>
                </a:ext>
              </a:extLst>
            </p:cNvPr>
            <p:cNvSpPr/>
            <p:nvPr/>
          </p:nvSpPr>
          <p:spPr>
            <a:xfrm>
              <a:off x="5176838" y="40290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5BA2DAE-E121-422A-B89C-1FC2AA9943A5}"/>
              </a:ext>
            </a:extLst>
          </p:cNvPr>
          <p:cNvGrpSpPr/>
          <p:nvPr/>
        </p:nvGrpSpPr>
        <p:grpSpPr>
          <a:xfrm>
            <a:off x="2838450" y="1471613"/>
            <a:ext cx="4540250" cy="4532312"/>
            <a:chOff x="2838450" y="1471613"/>
            <a:chExt cx="4540250" cy="4532312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4133AC9-A123-4C17-B6C0-A7DD3A9A963F}"/>
                </a:ext>
              </a:extLst>
            </p:cNvPr>
            <p:cNvSpPr/>
            <p:nvPr/>
          </p:nvSpPr>
          <p:spPr>
            <a:xfrm>
              <a:off x="3367088" y="16684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74BEA50A-6BC3-44EC-B2DD-AB7C07B2E703}"/>
                </a:ext>
              </a:extLst>
            </p:cNvPr>
            <p:cNvSpPr/>
            <p:nvPr/>
          </p:nvSpPr>
          <p:spPr>
            <a:xfrm>
              <a:off x="4505325" y="14716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02ACE9C-2DE1-448B-831C-C1F008D5D516}"/>
                </a:ext>
              </a:extLst>
            </p:cNvPr>
            <p:cNvSpPr/>
            <p:nvPr/>
          </p:nvSpPr>
          <p:spPr>
            <a:xfrm>
              <a:off x="5599113" y="14779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CF7BFABB-937F-4E76-97E0-F2CB085743ED}"/>
                </a:ext>
              </a:extLst>
            </p:cNvPr>
            <p:cNvSpPr/>
            <p:nvPr/>
          </p:nvSpPr>
          <p:spPr>
            <a:xfrm>
              <a:off x="2867025" y="26304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FA588C4B-17D6-4CF0-A3AD-9139BAA6F77E}"/>
                </a:ext>
              </a:extLst>
            </p:cNvPr>
            <p:cNvSpPr/>
            <p:nvPr/>
          </p:nvSpPr>
          <p:spPr>
            <a:xfrm>
              <a:off x="3235325" y="26717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3F53768A-22D1-4A76-B2B1-190D8B52DB3E}"/>
                </a:ext>
              </a:extLst>
            </p:cNvPr>
            <p:cNvSpPr/>
            <p:nvPr/>
          </p:nvSpPr>
          <p:spPr>
            <a:xfrm>
              <a:off x="6199188" y="28336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A612ED3-AB1C-43D2-9039-A1ABAE7D8EC4}"/>
                </a:ext>
              </a:extLst>
            </p:cNvPr>
            <p:cNvSpPr/>
            <p:nvPr/>
          </p:nvSpPr>
          <p:spPr>
            <a:xfrm>
              <a:off x="3209925" y="36083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46A8BAE1-D701-4AC2-A7B5-F151964D9552}"/>
                </a:ext>
              </a:extLst>
            </p:cNvPr>
            <p:cNvSpPr/>
            <p:nvPr/>
          </p:nvSpPr>
          <p:spPr>
            <a:xfrm rot="16200000">
              <a:off x="3448844" y="42775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F7E6E100-9568-4313-A37E-92F73AAD39EC}"/>
                </a:ext>
              </a:extLst>
            </p:cNvPr>
            <p:cNvSpPr/>
            <p:nvPr/>
          </p:nvSpPr>
          <p:spPr>
            <a:xfrm>
              <a:off x="2838450" y="39084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E0654DA-A474-4A17-894C-B4E6709B8BC8}"/>
                </a:ext>
              </a:extLst>
            </p:cNvPr>
            <p:cNvSpPr/>
            <p:nvPr/>
          </p:nvSpPr>
          <p:spPr>
            <a:xfrm>
              <a:off x="5024438" y="38766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5908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EC048A-34E9-4380-A833-17E76C8D801D}"/>
              </a:ext>
            </a:extLst>
          </p:cNvPr>
          <p:cNvGrpSpPr/>
          <p:nvPr/>
        </p:nvGrpSpPr>
        <p:grpSpPr>
          <a:xfrm>
            <a:off x="2838450" y="1471613"/>
            <a:ext cx="4540250" cy="4532312"/>
            <a:chOff x="2838450" y="1471613"/>
            <a:chExt cx="4540250" cy="4532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DCED603-91AF-9F45-8B84-A302635ED9A5}"/>
                </a:ext>
              </a:extLst>
            </p:cNvPr>
            <p:cNvSpPr/>
            <p:nvPr/>
          </p:nvSpPr>
          <p:spPr>
            <a:xfrm>
              <a:off x="3367088" y="1668463"/>
              <a:ext cx="685800" cy="981075"/>
            </a:xfrm>
            <a:custGeom>
              <a:avLst/>
              <a:gdLst>
                <a:gd name="connsiteX0" fmla="*/ 311943 w 685800"/>
                <a:gd name="connsiteY0" fmla="*/ 588169 h 981075"/>
                <a:gd name="connsiteX1" fmla="*/ 259556 w 685800"/>
                <a:gd name="connsiteY1" fmla="*/ 476250 h 981075"/>
                <a:gd name="connsiteX2" fmla="*/ 221456 w 685800"/>
                <a:gd name="connsiteY2" fmla="*/ 385763 h 981075"/>
                <a:gd name="connsiteX3" fmla="*/ 183356 w 685800"/>
                <a:gd name="connsiteY3" fmla="*/ 323850 h 981075"/>
                <a:gd name="connsiteX4" fmla="*/ 107156 w 685800"/>
                <a:gd name="connsiteY4" fmla="*/ 202407 h 981075"/>
                <a:gd name="connsiteX5" fmla="*/ 33337 w 685800"/>
                <a:gd name="connsiteY5" fmla="*/ 100013 h 981075"/>
                <a:gd name="connsiteX6" fmla="*/ 11906 w 685800"/>
                <a:gd name="connsiteY6" fmla="*/ 61913 h 981075"/>
                <a:gd name="connsiteX7" fmla="*/ 0 w 685800"/>
                <a:gd name="connsiteY7" fmla="*/ 35719 h 981075"/>
                <a:gd name="connsiteX8" fmla="*/ 0 w 685800"/>
                <a:gd name="connsiteY8" fmla="*/ 21432 h 981075"/>
                <a:gd name="connsiteX9" fmla="*/ 4762 w 685800"/>
                <a:gd name="connsiteY9" fmla="*/ 7144 h 981075"/>
                <a:gd name="connsiteX10" fmla="*/ 21431 w 685800"/>
                <a:gd name="connsiteY10" fmla="*/ 0 h 981075"/>
                <a:gd name="connsiteX11" fmla="*/ 42862 w 685800"/>
                <a:gd name="connsiteY11" fmla="*/ 7144 h 981075"/>
                <a:gd name="connsiteX12" fmla="*/ 100012 w 685800"/>
                <a:gd name="connsiteY12" fmla="*/ 40482 h 981075"/>
                <a:gd name="connsiteX13" fmla="*/ 197643 w 685800"/>
                <a:gd name="connsiteY13" fmla="*/ 102394 h 981075"/>
                <a:gd name="connsiteX14" fmla="*/ 319087 w 685800"/>
                <a:gd name="connsiteY14" fmla="*/ 183357 h 981075"/>
                <a:gd name="connsiteX15" fmla="*/ 419100 w 685800"/>
                <a:gd name="connsiteY15" fmla="*/ 254794 h 981075"/>
                <a:gd name="connsiteX16" fmla="*/ 490537 w 685800"/>
                <a:gd name="connsiteY16" fmla="*/ 309563 h 981075"/>
                <a:gd name="connsiteX17" fmla="*/ 542925 w 685800"/>
                <a:gd name="connsiteY17" fmla="*/ 354807 h 981075"/>
                <a:gd name="connsiteX18" fmla="*/ 578643 w 685800"/>
                <a:gd name="connsiteY18" fmla="*/ 395288 h 981075"/>
                <a:gd name="connsiteX19" fmla="*/ 604837 w 685800"/>
                <a:gd name="connsiteY19" fmla="*/ 431007 h 981075"/>
                <a:gd name="connsiteX20" fmla="*/ 621506 w 685800"/>
                <a:gd name="connsiteY20" fmla="*/ 459582 h 981075"/>
                <a:gd name="connsiteX21" fmla="*/ 642937 w 685800"/>
                <a:gd name="connsiteY21" fmla="*/ 509588 h 981075"/>
                <a:gd name="connsiteX22" fmla="*/ 661987 w 685800"/>
                <a:gd name="connsiteY22" fmla="*/ 585788 h 981075"/>
                <a:gd name="connsiteX23" fmla="*/ 671512 w 685800"/>
                <a:gd name="connsiteY23" fmla="*/ 638175 h 981075"/>
                <a:gd name="connsiteX24" fmla="*/ 678656 w 685800"/>
                <a:gd name="connsiteY24" fmla="*/ 697707 h 981075"/>
                <a:gd name="connsiteX25" fmla="*/ 683418 w 685800"/>
                <a:gd name="connsiteY25" fmla="*/ 766763 h 981075"/>
                <a:gd name="connsiteX26" fmla="*/ 685800 w 685800"/>
                <a:gd name="connsiteY26" fmla="*/ 828675 h 981075"/>
                <a:gd name="connsiteX27" fmla="*/ 683418 w 685800"/>
                <a:gd name="connsiteY27" fmla="*/ 871538 h 981075"/>
                <a:gd name="connsiteX28" fmla="*/ 678656 w 685800"/>
                <a:gd name="connsiteY28" fmla="*/ 919163 h 981075"/>
                <a:gd name="connsiteX29" fmla="*/ 671512 w 685800"/>
                <a:gd name="connsiteY29" fmla="*/ 945357 h 981075"/>
                <a:gd name="connsiteX30" fmla="*/ 654843 w 685800"/>
                <a:gd name="connsiteY30" fmla="*/ 966788 h 981075"/>
                <a:gd name="connsiteX31" fmla="*/ 619125 w 685800"/>
                <a:gd name="connsiteY31" fmla="*/ 981075 h 981075"/>
                <a:gd name="connsiteX32" fmla="*/ 569118 w 685800"/>
                <a:gd name="connsiteY32" fmla="*/ 981075 h 981075"/>
                <a:gd name="connsiteX33" fmla="*/ 516731 w 685800"/>
                <a:gd name="connsiteY33" fmla="*/ 964407 h 981075"/>
                <a:gd name="connsiteX34" fmla="*/ 485775 w 685800"/>
                <a:gd name="connsiteY34" fmla="*/ 942975 h 981075"/>
                <a:gd name="connsiteX35" fmla="*/ 457200 w 685800"/>
                <a:gd name="connsiteY35" fmla="*/ 912019 h 981075"/>
                <a:gd name="connsiteX36" fmla="*/ 421481 w 685800"/>
                <a:gd name="connsiteY36" fmla="*/ 828675 h 981075"/>
                <a:gd name="connsiteX37" fmla="*/ 311943 w 685800"/>
                <a:gd name="connsiteY37" fmla="*/ 588169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5800" h="981075">
                  <a:moveTo>
                    <a:pt x="311943" y="588169"/>
                  </a:moveTo>
                  <a:lnTo>
                    <a:pt x="259556" y="476250"/>
                  </a:lnTo>
                  <a:lnTo>
                    <a:pt x="221456" y="385763"/>
                  </a:lnTo>
                  <a:lnTo>
                    <a:pt x="183356" y="323850"/>
                  </a:lnTo>
                  <a:lnTo>
                    <a:pt x="107156" y="202407"/>
                  </a:lnTo>
                  <a:lnTo>
                    <a:pt x="33337" y="100013"/>
                  </a:lnTo>
                  <a:lnTo>
                    <a:pt x="11906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2862" y="7144"/>
                  </a:lnTo>
                  <a:lnTo>
                    <a:pt x="100012" y="40482"/>
                  </a:lnTo>
                  <a:lnTo>
                    <a:pt x="197643" y="102394"/>
                  </a:lnTo>
                  <a:lnTo>
                    <a:pt x="319087" y="183357"/>
                  </a:lnTo>
                  <a:lnTo>
                    <a:pt x="419100" y="254794"/>
                  </a:lnTo>
                  <a:lnTo>
                    <a:pt x="490537" y="309563"/>
                  </a:lnTo>
                  <a:lnTo>
                    <a:pt x="542925" y="354807"/>
                  </a:lnTo>
                  <a:lnTo>
                    <a:pt x="578643" y="395288"/>
                  </a:lnTo>
                  <a:lnTo>
                    <a:pt x="604837" y="431007"/>
                  </a:lnTo>
                  <a:lnTo>
                    <a:pt x="621506" y="459582"/>
                  </a:lnTo>
                  <a:lnTo>
                    <a:pt x="642937" y="509588"/>
                  </a:lnTo>
                  <a:lnTo>
                    <a:pt x="661987" y="585788"/>
                  </a:lnTo>
                  <a:lnTo>
                    <a:pt x="671512" y="638175"/>
                  </a:lnTo>
                  <a:lnTo>
                    <a:pt x="678656" y="697707"/>
                  </a:lnTo>
                  <a:lnTo>
                    <a:pt x="683418" y="766763"/>
                  </a:lnTo>
                  <a:lnTo>
                    <a:pt x="685800" y="828675"/>
                  </a:lnTo>
                  <a:lnTo>
                    <a:pt x="683418" y="871538"/>
                  </a:lnTo>
                  <a:lnTo>
                    <a:pt x="678656" y="919163"/>
                  </a:lnTo>
                  <a:lnTo>
                    <a:pt x="671512" y="945357"/>
                  </a:lnTo>
                  <a:lnTo>
                    <a:pt x="654843" y="966788"/>
                  </a:lnTo>
                  <a:lnTo>
                    <a:pt x="619125" y="981075"/>
                  </a:lnTo>
                  <a:lnTo>
                    <a:pt x="569118" y="981075"/>
                  </a:lnTo>
                  <a:lnTo>
                    <a:pt x="516731" y="964407"/>
                  </a:lnTo>
                  <a:lnTo>
                    <a:pt x="485775" y="942975"/>
                  </a:lnTo>
                  <a:lnTo>
                    <a:pt x="457200" y="912019"/>
                  </a:lnTo>
                  <a:lnTo>
                    <a:pt x="421481" y="828675"/>
                  </a:lnTo>
                  <a:lnTo>
                    <a:pt x="311943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3FD0890-C96E-6F43-8ACD-0D05154E230F}"/>
                </a:ext>
              </a:extLst>
            </p:cNvPr>
            <p:cNvSpPr/>
            <p:nvPr/>
          </p:nvSpPr>
          <p:spPr>
            <a:xfrm>
              <a:off x="4505325" y="1471613"/>
              <a:ext cx="595313" cy="1022350"/>
            </a:xfrm>
            <a:custGeom>
              <a:avLst/>
              <a:gdLst>
                <a:gd name="connsiteX0" fmla="*/ 240506 w 595313"/>
                <a:gd name="connsiteY0" fmla="*/ 688181 h 1021556"/>
                <a:gd name="connsiteX1" fmla="*/ 209550 w 595313"/>
                <a:gd name="connsiteY1" fmla="*/ 531018 h 1021556"/>
                <a:gd name="connsiteX2" fmla="*/ 195263 w 595313"/>
                <a:gd name="connsiteY2" fmla="*/ 459581 h 1021556"/>
                <a:gd name="connsiteX3" fmla="*/ 140494 w 595313"/>
                <a:gd name="connsiteY3" fmla="*/ 326231 h 1021556"/>
                <a:gd name="connsiteX4" fmla="*/ 83344 w 595313"/>
                <a:gd name="connsiteY4" fmla="*/ 197643 h 1021556"/>
                <a:gd name="connsiteX5" fmla="*/ 26194 w 595313"/>
                <a:gd name="connsiteY5" fmla="*/ 78581 h 1021556"/>
                <a:gd name="connsiteX6" fmla="*/ 9525 w 595313"/>
                <a:gd name="connsiteY6" fmla="*/ 47625 h 1021556"/>
                <a:gd name="connsiteX7" fmla="*/ 0 w 595313"/>
                <a:gd name="connsiteY7" fmla="*/ 26193 h 1021556"/>
                <a:gd name="connsiteX8" fmla="*/ 0 w 595313"/>
                <a:gd name="connsiteY8" fmla="*/ 9525 h 1021556"/>
                <a:gd name="connsiteX9" fmla="*/ 11906 w 595313"/>
                <a:gd name="connsiteY9" fmla="*/ 2381 h 1021556"/>
                <a:gd name="connsiteX10" fmla="*/ 35719 w 595313"/>
                <a:gd name="connsiteY10" fmla="*/ 0 h 1021556"/>
                <a:gd name="connsiteX11" fmla="*/ 71438 w 595313"/>
                <a:gd name="connsiteY11" fmla="*/ 16668 h 1021556"/>
                <a:gd name="connsiteX12" fmla="*/ 128588 w 595313"/>
                <a:gd name="connsiteY12" fmla="*/ 64293 h 1021556"/>
                <a:gd name="connsiteX13" fmla="*/ 221456 w 595313"/>
                <a:gd name="connsiteY13" fmla="*/ 147637 h 1021556"/>
                <a:gd name="connsiteX14" fmla="*/ 292894 w 595313"/>
                <a:gd name="connsiteY14" fmla="*/ 219075 h 1021556"/>
                <a:gd name="connsiteX15" fmla="*/ 359569 w 595313"/>
                <a:gd name="connsiteY15" fmla="*/ 292893 h 1021556"/>
                <a:gd name="connsiteX16" fmla="*/ 421481 w 595313"/>
                <a:gd name="connsiteY16" fmla="*/ 376237 h 1021556"/>
                <a:gd name="connsiteX17" fmla="*/ 473869 w 595313"/>
                <a:gd name="connsiteY17" fmla="*/ 454818 h 1021556"/>
                <a:gd name="connsiteX18" fmla="*/ 509588 w 595313"/>
                <a:gd name="connsiteY18" fmla="*/ 511968 h 1021556"/>
                <a:gd name="connsiteX19" fmla="*/ 547688 w 595313"/>
                <a:gd name="connsiteY19" fmla="*/ 592931 h 1021556"/>
                <a:gd name="connsiteX20" fmla="*/ 573881 w 595313"/>
                <a:gd name="connsiteY20" fmla="*/ 676275 h 1021556"/>
                <a:gd name="connsiteX21" fmla="*/ 588169 w 595313"/>
                <a:gd name="connsiteY21" fmla="*/ 750093 h 1021556"/>
                <a:gd name="connsiteX22" fmla="*/ 595313 w 595313"/>
                <a:gd name="connsiteY22" fmla="*/ 828675 h 1021556"/>
                <a:gd name="connsiteX23" fmla="*/ 588169 w 595313"/>
                <a:gd name="connsiteY23" fmla="*/ 914400 h 1021556"/>
                <a:gd name="connsiteX24" fmla="*/ 561975 w 595313"/>
                <a:gd name="connsiteY24" fmla="*/ 966787 h 1021556"/>
                <a:gd name="connsiteX25" fmla="*/ 531019 w 595313"/>
                <a:gd name="connsiteY25" fmla="*/ 995362 h 1021556"/>
                <a:gd name="connsiteX26" fmla="*/ 490538 w 595313"/>
                <a:gd name="connsiteY26" fmla="*/ 1012031 h 1021556"/>
                <a:gd name="connsiteX27" fmla="*/ 433388 w 595313"/>
                <a:gd name="connsiteY27" fmla="*/ 1021556 h 1021556"/>
                <a:gd name="connsiteX28" fmla="*/ 385763 w 595313"/>
                <a:gd name="connsiteY28" fmla="*/ 1021556 h 1021556"/>
                <a:gd name="connsiteX29" fmla="*/ 359569 w 595313"/>
                <a:gd name="connsiteY29" fmla="*/ 1014412 h 1021556"/>
                <a:gd name="connsiteX30" fmla="*/ 333375 w 595313"/>
                <a:gd name="connsiteY30" fmla="*/ 997743 h 1021556"/>
                <a:gd name="connsiteX31" fmla="*/ 307181 w 595313"/>
                <a:gd name="connsiteY31" fmla="*/ 957262 h 1021556"/>
                <a:gd name="connsiteX32" fmla="*/ 288131 w 595313"/>
                <a:gd name="connsiteY32" fmla="*/ 904875 h 1021556"/>
                <a:gd name="connsiteX33" fmla="*/ 269081 w 595313"/>
                <a:gd name="connsiteY33" fmla="*/ 807243 h 1021556"/>
                <a:gd name="connsiteX34" fmla="*/ 240506 w 595313"/>
                <a:gd name="connsiteY34" fmla="*/ 688181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3" h="1021556">
                  <a:moveTo>
                    <a:pt x="240506" y="688181"/>
                  </a:moveTo>
                  <a:lnTo>
                    <a:pt x="209550" y="531018"/>
                  </a:lnTo>
                  <a:lnTo>
                    <a:pt x="195263" y="459581"/>
                  </a:lnTo>
                  <a:lnTo>
                    <a:pt x="140494" y="326231"/>
                  </a:lnTo>
                  <a:lnTo>
                    <a:pt x="83344" y="197643"/>
                  </a:lnTo>
                  <a:lnTo>
                    <a:pt x="26194" y="78581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2381"/>
                  </a:lnTo>
                  <a:lnTo>
                    <a:pt x="35719" y="0"/>
                  </a:lnTo>
                  <a:lnTo>
                    <a:pt x="71438" y="16668"/>
                  </a:lnTo>
                  <a:lnTo>
                    <a:pt x="128588" y="64293"/>
                  </a:lnTo>
                  <a:lnTo>
                    <a:pt x="221456" y="147637"/>
                  </a:lnTo>
                  <a:lnTo>
                    <a:pt x="292894" y="219075"/>
                  </a:lnTo>
                  <a:lnTo>
                    <a:pt x="359569" y="292893"/>
                  </a:lnTo>
                  <a:lnTo>
                    <a:pt x="421481" y="376237"/>
                  </a:lnTo>
                  <a:lnTo>
                    <a:pt x="473869" y="454818"/>
                  </a:lnTo>
                  <a:lnTo>
                    <a:pt x="509588" y="511968"/>
                  </a:lnTo>
                  <a:lnTo>
                    <a:pt x="547688" y="592931"/>
                  </a:lnTo>
                  <a:lnTo>
                    <a:pt x="573881" y="676275"/>
                  </a:lnTo>
                  <a:lnTo>
                    <a:pt x="588169" y="750093"/>
                  </a:lnTo>
                  <a:lnTo>
                    <a:pt x="595313" y="828675"/>
                  </a:lnTo>
                  <a:lnTo>
                    <a:pt x="588169" y="914400"/>
                  </a:lnTo>
                  <a:lnTo>
                    <a:pt x="561975" y="966787"/>
                  </a:lnTo>
                  <a:lnTo>
                    <a:pt x="531019" y="995362"/>
                  </a:lnTo>
                  <a:lnTo>
                    <a:pt x="490538" y="1012031"/>
                  </a:lnTo>
                  <a:lnTo>
                    <a:pt x="433388" y="1021556"/>
                  </a:lnTo>
                  <a:lnTo>
                    <a:pt x="385763" y="1021556"/>
                  </a:lnTo>
                  <a:lnTo>
                    <a:pt x="359569" y="1014412"/>
                  </a:lnTo>
                  <a:lnTo>
                    <a:pt x="333375" y="997743"/>
                  </a:lnTo>
                  <a:lnTo>
                    <a:pt x="307181" y="957262"/>
                  </a:lnTo>
                  <a:lnTo>
                    <a:pt x="288131" y="904875"/>
                  </a:lnTo>
                  <a:lnTo>
                    <a:pt x="269081" y="807243"/>
                  </a:lnTo>
                  <a:lnTo>
                    <a:pt x="240506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CA32DB3-F74C-AE4B-8459-FA6E267635BD}"/>
                </a:ext>
              </a:extLst>
            </p:cNvPr>
            <p:cNvSpPr/>
            <p:nvPr/>
          </p:nvSpPr>
          <p:spPr>
            <a:xfrm>
              <a:off x="5599113" y="1477963"/>
              <a:ext cx="844550" cy="1076325"/>
            </a:xfrm>
            <a:custGeom>
              <a:avLst/>
              <a:gdLst>
                <a:gd name="connsiteX0" fmla="*/ 230981 w 845344"/>
                <a:gd name="connsiteY0" fmla="*/ 683419 h 1076325"/>
                <a:gd name="connsiteX1" fmla="*/ 290512 w 845344"/>
                <a:gd name="connsiteY1" fmla="*/ 583407 h 1076325"/>
                <a:gd name="connsiteX2" fmla="*/ 354806 w 845344"/>
                <a:gd name="connsiteY2" fmla="*/ 483394 h 1076325"/>
                <a:gd name="connsiteX3" fmla="*/ 407194 w 845344"/>
                <a:gd name="connsiteY3" fmla="*/ 407194 h 1076325"/>
                <a:gd name="connsiteX4" fmla="*/ 426244 w 845344"/>
                <a:gd name="connsiteY4" fmla="*/ 366713 h 1076325"/>
                <a:gd name="connsiteX5" fmla="*/ 442912 w 845344"/>
                <a:gd name="connsiteY5" fmla="*/ 326232 h 1076325"/>
                <a:gd name="connsiteX6" fmla="*/ 450056 w 845344"/>
                <a:gd name="connsiteY6" fmla="*/ 292894 h 1076325"/>
                <a:gd name="connsiteX7" fmla="*/ 454819 w 845344"/>
                <a:gd name="connsiteY7" fmla="*/ 264319 h 1076325"/>
                <a:gd name="connsiteX8" fmla="*/ 450056 w 845344"/>
                <a:gd name="connsiteY8" fmla="*/ 235744 h 1076325"/>
                <a:gd name="connsiteX9" fmla="*/ 440531 w 845344"/>
                <a:gd name="connsiteY9" fmla="*/ 214313 h 1076325"/>
                <a:gd name="connsiteX10" fmla="*/ 421481 w 845344"/>
                <a:gd name="connsiteY10" fmla="*/ 190500 h 1076325"/>
                <a:gd name="connsiteX11" fmla="*/ 407194 w 845344"/>
                <a:gd name="connsiteY11" fmla="*/ 171450 h 1076325"/>
                <a:gd name="connsiteX12" fmla="*/ 385762 w 845344"/>
                <a:gd name="connsiteY12" fmla="*/ 138113 h 1076325"/>
                <a:gd name="connsiteX13" fmla="*/ 359569 w 845344"/>
                <a:gd name="connsiteY13" fmla="*/ 80963 h 1076325"/>
                <a:gd name="connsiteX14" fmla="*/ 350044 w 845344"/>
                <a:gd name="connsiteY14" fmla="*/ 42863 h 1076325"/>
                <a:gd name="connsiteX15" fmla="*/ 350044 w 845344"/>
                <a:gd name="connsiteY15" fmla="*/ 19050 h 1076325"/>
                <a:gd name="connsiteX16" fmla="*/ 357187 w 845344"/>
                <a:gd name="connsiteY16" fmla="*/ 4763 h 1076325"/>
                <a:gd name="connsiteX17" fmla="*/ 369094 w 845344"/>
                <a:gd name="connsiteY17" fmla="*/ 0 h 1076325"/>
                <a:gd name="connsiteX18" fmla="*/ 402431 w 845344"/>
                <a:gd name="connsiteY18" fmla="*/ 7144 h 1076325"/>
                <a:gd name="connsiteX19" fmla="*/ 519112 w 845344"/>
                <a:gd name="connsiteY19" fmla="*/ 54769 h 1076325"/>
                <a:gd name="connsiteX20" fmla="*/ 597694 w 845344"/>
                <a:gd name="connsiteY20" fmla="*/ 90488 h 1076325"/>
                <a:gd name="connsiteX21" fmla="*/ 652462 w 845344"/>
                <a:gd name="connsiteY21" fmla="*/ 121444 h 1076325"/>
                <a:gd name="connsiteX22" fmla="*/ 695325 w 845344"/>
                <a:gd name="connsiteY22" fmla="*/ 154782 h 1076325"/>
                <a:gd name="connsiteX23" fmla="*/ 776287 w 845344"/>
                <a:gd name="connsiteY23" fmla="*/ 226219 h 1076325"/>
                <a:gd name="connsiteX24" fmla="*/ 807244 w 845344"/>
                <a:gd name="connsiteY24" fmla="*/ 264319 h 1076325"/>
                <a:gd name="connsiteX25" fmla="*/ 828675 w 845344"/>
                <a:gd name="connsiteY25" fmla="*/ 304800 h 1076325"/>
                <a:gd name="connsiteX26" fmla="*/ 845344 w 845344"/>
                <a:gd name="connsiteY26" fmla="*/ 357188 h 1076325"/>
                <a:gd name="connsiteX27" fmla="*/ 845344 w 845344"/>
                <a:gd name="connsiteY27" fmla="*/ 378619 h 1076325"/>
                <a:gd name="connsiteX28" fmla="*/ 835819 w 845344"/>
                <a:gd name="connsiteY28" fmla="*/ 397669 h 1076325"/>
                <a:gd name="connsiteX29" fmla="*/ 802481 w 845344"/>
                <a:gd name="connsiteY29" fmla="*/ 428625 h 1076325"/>
                <a:gd name="connsiteX30" fmla="*/ 702469 w 845344"/>
                <a:gd name="connsiteY30" fmla="*/ 504825 h 1076325"/>
                <a:gd name="connsiteX31" fmla="*/ 542925 w 845344"/>
                <a:gd name="connsiteY31" fmla="*/ 638175 h 1076325"/>
                <a:gd name="connsiteX32" fmla="*/ 359569 w 845344"/>
                <a:gd name="connsiteY32" fmla="*/ 797719 h 1076325"/>
                <a:gd name="connsiteX33" fmla="*/ 190500 w 845344"/>
                <a:gd name="connsiteY33" fmla="*/ 945357 h 1076325"/>
                <a:gd name="connsiteX34" fmla="*/ 69056 w 845344"/>
                <a:gd name="connsiteY34" fmla="*/ 1052513 h 1076325"/>
                <a:gd name="connsiteX35" fmla="*/ 40481 w 845344"/>
                <a:gd name="connsiteY35" fmla="*/ 1071563 h 1076325"/>
                <a:gd name="connsiteX36" fmla="*/ 19050 w 845344"/>
                <a:gd name="connsiteY36" fmla="*/ 1076325 h 1076325"/>
                <a:gd name="connsiteX37" fmla="*/ 0 w 845344"/>
                <a:gd name="connsiteY37" fmla="*/ 1071563 h 1076325"/>
                <a:gd name="connsiteX38" fmla="*/ 0 w 845344"/>
                <a:gd name="connsiteY38" fmla="*/ 1042988 h 1076325"/>
                <a:gd name="connsiteX39" fmla="*/ 21431 w 845344"/>
                <a:gd name="connsiteY39" fmla="*/ 995363 h 1076325"/>
                <a:gd name="connsiteX40" fmla="*/ 69056 w 845344"/>
                <a:gd name="connsiteY40" fmla="*/ 921544 h 1076325"/>
                <a:gd name="connsiteX41" fmla="*/ 138112 w 845344"/>
                <a:gd name="connsiteY41" fmla="*/ 821532 h 1076325"/>
                <a:gd name="connsiteX42" fmla="*/ 230981 w 845344"/>
                <a:gd name="connsiteY42" fmla="*/ 683419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5344" h="1076325">
                  <a:moveTo>
                    <a:pt x="230981" y="683419"/>
                  </a:moveTo>
                  <a:lnTo>
                    <a:pt x="290512" y="583407"/>
                  </a:lnTo>
                  <a:lnTo>
                    <a:pt x="354806" y="483394"/>
                  </a:lnTo>
                  <a:lnTo>
                    <a:pt x="407194" y="407194"/>
                  </a:lnTo>
                  <a:lnTo>
                    <a:pt x="426244" y="366713"/>
                  </a:lnTo>
                  <a:lnTo>
                    <a:pt x="442912" y="326232"/>
                  </a:lnTo>
                  <a:lnTo>
                    <a:pt x="450056" y="292894"/>
                  </a:lnTo>
                  <a:lnTo>
                    <a:pt x="454819" y="264319"/>
                  </a:lnTo>
                  <a:lnTo>
                    <a:pt x="450056" y="235744"/>
                  </a:lnTo>
                  <a:lnTo>
                    <a:pt x="440531" y="214313"/>
                  </a:lnTo>
                  <a:lnTo>
                    <a:pt x="421481" y="190500"/>
                  </a:lnTo>
                  <a:lnTo>
                    <a:pt x="407194" y="171450"/>
                  </a:lnTo>
                  <a:lnTo>
                    <a:pt x="385762" y="138113"/>
                  </a:lnTo>
                  <a:lnTo>
                    <a:pt x="359569" y="80963"/>
                  </a:lnTo>
                  <a:lnTo>
                    <a:pt x="350044" y="42863"/>
                  </a:lnTo>
                  <a:lnTo>
                    <a:pt x="350044" y="19050"/>
                  </a:lnTo>
                  <a:lnTo>
                    <a:pt x="357187" y="4763"/>
                  </a:lnTo>
                  <a:lnTo>
                    <a:pt x="369094" y="0"/>
                  </a:lnTo>
                  <a:lnTo>
                    <a:pt x="402431" y="7144"/>
                  </a:lnTo>
                  <a:lnTo>
                    <a:pt x="519112" y="54769"/>
                  </a:lnTo>
                  <a:lnTo>
                    <a:pt x="597694" y="90488"/>
                  </a:lnTo>
                  <a:lnTo>
                    <a:pt x="652462" y="121444"/>
                  </a:lnTo>
                  <a:lnTo>
                    <a:pt x="695325" y="154782"/>
                  </a:lnTo>
                  <a:lnTo>
                    <a:pt x="776287" y="226219"/>
                  </a:lnTo>
                  <a:lnTo>
                    <a:pt x="807244" y="264319"/>
                  </a:lnTo>
                  <a:lnTo>
                    <a:pt x="828675" y="304800"/>
                  </a:lnTo>
                  <a:lnTo>
                    <a:pt x="845344" y="357188"/>
                  </a:lnTo>
                  <a:lnTo>
                    <a:pt x="845344" y="378619"/>
                  </a:lnTo>
                  <a:lnTo>
                    <a:pt x="835819" y="397669"/>
                  </a:lnTo>
                  <a:lnTo>
                    <a:pt x="802481" y="428625"/>
                  </a:lnTo>
                  <a:lnTo>
                    <a:pt x="702469" y="504825"/>
                  </a:lnTo>
                  <a:lnTo>
                    <a:pt x="542925" y="638175"/>
                  </a:lnTo>
                  <a:lnTo>
                    <a:pt x="359569" y="797719"/>
                  </a:lnTo>
                  <a:lnTo>
                    <a:pt x="190500" y="945357"/>
                  </a:lnTo>
                  <a:lnTo>
                    <a:pt x="69056" y="1052513"/>
                  </a:lnTo>
                  <a:lnTo>
                    <a:pt x="40481" y="1071563"/>
                  </a:lnTo>
                  <a:lnTo>
                    <a:pt x="19050" y="1076325"/>
                  </a:lnTo>
                  <a:lnTo>
                    <a:pt x="0" y="1071563"/>
                  </a:lnTo>
                  <a:lnTo>
                    <a:pt x="0" y="1042988"/>
                  </a:lnTo>
                  <a:lnTo>
                    <a:pt x="21431" y="995363"/>
                  </a:lnTo>
                  <a:lnTo>
                    <a:pt x="69056" y="921544"/>
                  </a:lnTo>
                  <a:lnTo>
                    <a:pt x="138112" y="821532"/>
                  </a:lnTo>
                  <a:lnTo>
                    <a:pt x="230981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C5A003E-65D3-C14D-8213-C52BC5922656}"/>
                </a:ext>
              </a:extLst>
            </p:cNvPr>
            <p:cNvSpPr/>
            <p:nvPr/>
          </p:nvSpPr>
          <p:spPr>
            <a:xfrm>
              <a:off x="2867025" y="2630488"/>
              <a:ext cx="447675" cy="1317625"/>
            </a:xfrm>
            <a:custGeom>
              <a:avLst/>
              <a:gdLst>
                <a:gd name="connsiteX0" fmla="*/ 0 w 447675"/>
                <a:gd name="connsiteY0" fmla="*/ 1019175 h 1316832"/>
                <a:gd name="connsiteX1" fmla="*/ 0 w 447675"/>
                <a:gd name="connsiteY1" fmla="*/ 859632 h 1316832"/>
                <a:gd name="connsiteX2" fmla="*/ 4763 w 447675"/>
                <a:gd name="connsiteY2" fmla="*/ 835819 h 1316832"/>
                <a:gd name="connsiteX3" fmla="*/ 40481 w 447675"/>
                <a:gd name="connsiteY3" fmla="*/ 795338 h 1316832"/>
                <a:gd name="connsiteX4" fmla="*/ 97631 w 447675"/>
                <a:gd name="connsiteY4" fmla="*/ 726282 h 1316832"/>
                <a:gd name="connsiteX5" fmla="*/ 154781 w 447675"/>
                <a:gd name="connsiteY5" fmla="*/ 631032 h 1316832"/>
                <a:gd name="connsiteX6" fmla="*/ 192881 w 447675"/>
                <a:gd name="connsiteY6" fmla="*/ 550069 h 1316832"/>
                <a:gd name="connsiteX7" fmla="*/ 219075 w 447675"/>
                <a:gd name="connsiteY7" fmla="*/ 485775 h 1316832"/>
                <a:gd name="connsiteX8" fmla="*/ 250031 w 447675"/>
                <a:gd name="connsiteY8" fmla="*/ 383382 h 1316832"/>
                <a:gd name="connsiteX9" fmla="*/ 273844 w 447675"/>
                <a:gd name="connsiteY9" fmla="*/ 297657 h 1316832"/>
                <a:gd name="connsiteX10" fmla="*/ 283369 w 447675"/>
                <a:gd name="connsiteY10" fmla="*/ 221457 h 1316832"/>
                <a:gd name="connsiteX11" fmla="*/ 288131 w 447675"/>
                <a:gd name="connsiteY11" fmla="*/ 145257 h 1316832"/>
                <a:gd name="connsiteX12" fmla="*/ 288131 w 447675"/>
                <a:gd name="connsiteY12" fmla="*/ 64294 h 1316832"/>
                <a:gd name="connsiteX13" fmla="*/ 285750 w 447675"/>
                <a:gd name="connsiteY13" fmla="*/ 42863 h 1316832"/>
                <a:gd name="connsiteX14" fmla="*/ 285750 w 447675"/>
                <a:gd name="connsiteY14" fmla="*/ 28575 h 1316832"/>
                <a:gd name="connsiteX15" fmla="*/ 288131 w 447675"/>
                <a:gd name="connsiteY15" fmla="*/ 14288 h 1316832"/>
                <a:gd name="connsiteX16" fmla="*/ 295275 w 447675"/>
                <a:gd name="connsiteY16" fmla="*/ 4763 h 1316832"/>
                <a:gd name="connsiteX17" fmla="*/ 311944 w 447675"/>
                <a:gd name="connsiteY17" fmla="*/ 0 h 1316832"/>
                <a:gd name="connsiteX18" fmla="*/ 333375 w 447675"/>
                <a:gd name="connsiteY18" fmla="*/ 7144 h 1316832"/>
                <a:gd name="connsiteX19" fmla="*/ 350044 w 447675"/>
                <a:gd name="connsiteY19" fmla="*/ 23813 h 1316832"/>
                <a:gd name="connsiteX20" fmla="*/ 369094 w 447675"/>
                <a:gd name="connsiteY20" fmla="*/ 47625 h 1316832"/>
                <a:gd name="connsiteX21" fmla="*/ 385763 w 447675"/>
                <a:gd name="connsiteY21" fmla="*/ 76200 h 1316832"/>
                <a:gd name="connsiteX22" fmla="*/ 404813 w 447675"/>
                <a:gd name="connsiteY22" fmla="*/ 133350 h 1316832"/>
                <a:gd name="connsiteX23" fmla="*/ 421481 w 447675"/>
                <a:gd name="connsiteY23" fmla="*/ 197644 h 1316832"/>
                <a:gd name="connsiteX24" fmla="*/ 447675 w 447675"/>
                <a:gd name="connsiteY24" fmla="*/ 328613 h 1316832"/>
                <a:gd name="connsiteX25" fmla="*/ 426244 w 447675"/>
                <a:gd name="connsiteY25" fmla="*/ 533400 h 1316832"/>
                <a:gd name="connsiteX26" fmla="*/ 395288 w 447675"/>
                <a:gd name="connsiteY26" fmla="*/ 688182 h 1316832"/>
                <a:gd name="connsiteX27" fmla="*/ 361950 w 447675"/>
                <a:gd name="connsiteY27" fmla="*/ 819150 h 1316832"/>
                <a:gd name="connsiteX28" fmla="*/ 316706 w 447675"/>
                <a:gd name="connsiteY28" fmla="*/ 962025 h 1316832"/>
                <a:gd name="connsiteX29" fmla="*/ 254794 w 447675"/>
                <a:gd name="connsiteY29" fmla="*/ 1095375 h 1316832"/>
                <a:gd name="connsiteX30" fmla="*/ 216694 w 447675"/>
                <a:gd name="connsiteY30" fmla="*/ 1188244 h 1316832"/>
                <a:gd name="connsiteX31" fmla="*/ 180975 w 447675"/>
                <a:gd name="connsiteY31" fmla="*/ 1247775 h 1316832"/>
                <a:gd name="connsiteX32" fmla="*/ 145256 w 447675"/>
                <a:gd name="connsiteY32" fmla="*/ 1293019 h 1316832"/>
                <a:gd name="connsiteX33" fmla="*/ 116681 w 447675"/>
                <a:gd name="connsiteY33" fmla="*/ 1314450 h 1316832"/>
                <a:gd name="connsiteX34" fmla="*/ 97631 w 447675"/>
                <a:gd name="connsiteY34" fmla="*/ 1316832 h 1316832"/>
                <a:gd name="connsiteX35" fmla="*/ 66675 w 447675"/>
                <a:gd name="connsiteY35" fmla="*/ 1307307 h 1316832"/>
                <a:gd name="connsiteX36" fmla="*/ 50006 w 447675"/>
                <a:gd name="connsiteY36" fmla="*/ 1290638 h 1316832"/>
                <a:gd name="connsiteX37" fmla="*/ 28575 w 447675"/>
                <a:gd name="connsiteY37" fmla="*/ 1257300 h 1316832"/>
                <a:gd name="connsiteX38" fmla="*/ 11906 w 447675"/>
                <a:gd name="connsiteY38" fmla="*/ 1197769 h 1316832"/>
                <a:gd name="connsiteX39" fmla="*/ 0 w 447675"/>
                <a:gd name="connsiteY39" fmla="*/ 1019175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47675" h="1316832">
                  <a:moveTo>
                    <a:pt x="0" y="1019175"/>
                  </a:moveTo>
                  <a:lnTo>
                    <a:pt x="0" y="859632"/>
                  </a:lnTo>
                  <a:lnTo>
                    <a:pt x="4763" y="835819"/>
                  </a:lnTo>
                  <a:lnTo>
                    <a:pt x="40481" y="795338"/>
                  </a:lnTo>
                  <a:lnTo>
                    <a:pt x="97631" y="726282"/>
                  </a:lnTo>
                  <a:lnTo>
                    <a:pt x="154781" y="631032"/>
                  </a:lnTo>
                  <a:lnTo>
                    <a:pt x="192881" y="550069"/>
                  </a:lnTo>
                  <a:lnTo>
                    <a:pt x="219075" y="485775"/>
                  </a:lnTo>
                  <a:lnTo>
                    <a:pt x="250031" y="383382"/>
                  </a:lnTo>
                  <a:lnTo>
                    <a:pt x="273844" y="297657"/>
                  </a:lnTo>
                  <a:lnTo>
                    <a:pt x="283369" y="221457"/>
                  </a:lnTo>
                  <a:lnTo>
                    <a:pt x="288131" y="145257"/>
                  </a:lnTo>
                  <a:lnTo>
                    <a:pt x="288131" y="64294"/>
                  </a:lnTo>
                  <a:lnTo>
                    <a:pt x="285750" y="42863"/>
                  </a:lnTo>
                  <a:lnTo>
                    <a:pt x="285750" y="28575"/>
                  </a:lnTo>
                  <a:lnTo>
                    <a:pt x="288131" y="14288"/>
                  </a:lnTo>
                  <a:lnTo>
                    <a:pt x="295275" y="4763"/>
                  </a:lnTo>
                  <a:lnTo>
                    <a:pt x="311944" y="0"/>
                  </a:lnTo>
                  <a:lnTo>
                    <a:pt x="333375" y="7144"/>
                  </a:lnTo>
                  <a:lnTo>
                    <a:pt x="350044" y="23813"/>
                  </a:lnTo>
                  <a:lnTo>
                    <a:pt x="369094" y="47625"/>
                  </a:lnTo>
                  <a:lnTo>
                    <a:pt x="385763" y="76200"/>
                  </a:lnTo>
                  <a:lnTo>
                    <a:pt x="404813" y="133350"/>
                  </a:lnTo>
                  <a:lnTo>
                    <a:pt x="421481" y="197644"/>
                  </a:lnTo>
                  <a:lnTo>
                    <a:pt x="447675" y="328613"/>
                  </a:lnTo>
                  <a:lnTo>
                    <a:pt x="426244" y="533400"/>
                  </a:lnTo>
                  <a:lnTo>
                    <a:pt x="395288" y="688182"/>
                  </a:lnTo>
                  <a:lnTo>
                    <a:pt x="361950" y="819150"/>
                  </a:lnTo>
                  <a:lnTo>
                    <a:pt x="316706" y="962025"/>
                  </a:lnTo>
                  <a:lnTo>
                    <a:pt x="254794" y="1095375"/>
                  </a:lnTo>
                  <a:lnTo>
                    <a:pt x="216694" y="1188244"/>
                  </a:lnTo>
                  <a:lnTo>
                    <a:pt x="180975" y="1247775"/>
                  </a:lnTo>
                  <a:lnTo>
                    <a:pt x="145256" y="1293019"/>
                  </a:lnTo>
                  <a:lnTo>
                    <a:pt x="116681" y="1314450"/>
                  </a:lnTo>
                  <a:lnTo>
                    <a:pt x="97631" y="1316832"/>
                  </a:lnTo>
                  <a:lnTo>
                    <a:pt x="66675" y="1307307"/>
                  </a:lnTo>
                  <a:lnTo>
                    <a:pt x="50006" y="1290638"/>
                  </a:lnTo>
                  <a:lnTo>
                    <a:pt x="28575" y="1257300"/>
                  </a:lnTo>
                  <a:lnTo>
                    <a:pt x="11906" y="1197769"/>
                  </a:lnTo>
                  <a:lnTo>
                    <a:pt x="0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A43DECB-FC3D-DA45-A68F-70858710DAA1}"/>
                </a:ext>
              </a:extLst>
            </p:cNvPr>
            <p:cNvSpPr/>
            <p:nvPr/>
          </p:nvSpPr>
          <p:spPr>
            <a:xfrm>
              <a:off x="3235325" y="2671763"/>
              <a:ext cx="3963988" cy="533400"/>
            </a:xfrm>
            <a:custGeom>
              <a:avLst/>
              <a:gdLst>
                <a:gd name="connsiteX0" fmla="*/ 322930 w 3963533"/>
                <a:gd name="connsiteY0" fmla="*/ 475896 h 533683"/>
                <a:gd name="connsiteX1" fmla="*/ 23795 w 3963533"/>
                <a:gd name="connsiteY1" fmla="*/ 492892 h 533683"/>
                <a:gd name="connsiteX2" fmla="*/ 0 w 3963533"/>
                <a:gd name="connsiteY2" fmla="*/ 282138 h 533683"/>
                <a:gd name="connsiteX3" fmla="*/ 200556 w 3963533"/>
                <a:gd name="connsiteY3" fmla="*/ 302533 h 533683"/>
                <a:gd name="connsiteX4" fmla="*/ 316131 w 3963533"/>
                <a:gd name="connsiteY4" fmla="*/ 302533 h 533683"/>
                <a:gd name="connsiteX5" fmla="*/ 469098 w 3963533"/>
                <a:gd name="connsiteY5" fmla="*/ 282138 h 533683"/>
                <a:gd name="connsiteX6" fmla="*/ 894005 w 3963533"/>
                <a:gd name="connsiteY6" fmla="*/ 231149 h 533683"/>
                <a:gd name="connsiteX7" fmla="*/ 1420889 w 3963533"/>
                <a:gd name="connsiteY7" fmla="*/ 173362 h 533683"/>
                <a:gd name="connsiteX8" fmla="*/ 1917181 w 3963533"/>
                <a:gd name="connsiteY8" fmla="*/ 129171 h 533683"/>
                <a:gd name="connsiteX9" fmla="*/ 2331890 w 3963533"/>
                <a:gd name="connsiteY9" fmla="*/ 91780 h 533683"/>
                <a:gd name="connsiteX10" fmla="*/ 2722805 w 3963533"/>
                <a:gd name="connsiteY10" fmla="*/ 64585 h 533683"/>
                <a:gd name="connsiteX11" fmla="*/ 3113719 w 3963533"/>
                <a:gd name="connsiteY11" fmla="*/ 47589 h 533683"/>
                <a:gd name="connsiteX12" fmla="*/ 3222495 w 3963533"/>
                <a:gd name="connsiteY12" fmla="*/ 44190 h 533683"/>
                <a:gd name="connsiteX13" fmla="*/ 3283682 w 3963533"/>
                <a:gd name="connsiteY13" fmla="*/ 33992 h 533683"/>
                <a:gd name="connsiteX14" fmla="*/ 3375462 w 3963533"/>
                <a:gd name="connsiteY14" fmla="*/ 13597 h 533683"/>
                <a:gd name="connsiteX15" fmla="*/ 3416253 w 3963533"/>
                <a:gd name="connsiteY15" fmla="*/ 0 h 533683"/>
                <a:gd name="connsiteX16" fmla="*/ 3460443 w 3963533"/>
                <a:gd name="connsiteY16" fmla="*/ 3399 h 533683"/>
                <a:gd name="connsiteX17" fmla="*/ 3562421 w 3963533"/>
                <a:gd name="connsiteY17" fmla="*/ 37391 h 533683"/>
                <a:gd name="connsiteX18" fmla="*/ 3677996 w 3963533"/>
                <a:gd name="connsiteY18" fmla="*/ 101977 h 533683"/>
                <a:gd name="connsiteX19" fmla="*/ 3790171 w 3963533"/>
                <a:gd name="connsiteY19" fmla="*/ 176761 h 533683"/>
                <a:gd name="connsiteX20" fmla="*/ 3875153 w 3963533"/>
                <a:gd name="connsiteY20" fmla="*/ 251545 h 533683"/>
                <a:gd name="connsiteX21" fmla="*/ 3929541 w 3963533"/>
                <a:gd name="connsiteY21" fmla="*/ 322929 h 533683"/>
                <a:gd name="connsiteX22" fmla="*/ 3949936 w 3963533"/>
                <a:gd name="connsiteY22" fmla="*/ 380716 h 533683"/>
                <a:gd name="connsiteX23" fmla="*/ 3960134 w 3963533"/>
                <a:gd name="connsiteY23" fmla="*/ 428306 h 533683"/>
                <a:gd name="connsiteX24" fmla="*/ 3963533 w 3963533"/>
                <a:gd name="connsiteY24" fmla="*/ 482694 h 533683"/>
                <a:gd name="connsiteX25" fmla="*/ 3946537 w 3963533"/>
                <a:gd name="connsiteY25" fmla="*/ 516687 h 533683"/>
                <a:gd name="connsiteX26" fmla="*/ 3909145 w 3963533"/>
                <a:gd name="connsiteY26" fmla="*/ 533683 h 533683"/>
                <a:gd name="connsiteX27" fmla="*/ 3844559 w 3963533"/>
                <a:gd name="connsiteY27" fmla="*/ 530284 h 533683"/>
                <a:gd name="connsiteX28" fmla="*/ 3684794 w 3963533"/>
                <a:gd name="connsiteY28" fmla="*/ 513287 h 533683"/>
                <a:gd name="connsiteX29" fmla="*/ 3399257 w 3963533"/>
                <a:gd name="connsiteY29" fmla="*/ 251545 h 533683"/>
                <a:gd name="connsiteX30" fmla="*/ 3378861 w 3963533"/>
                <a:gd name="connsiteY30" fmla="*/ 244746 h 533683"/>
                <a:gd name="connsiteX31" fmla="*/ 3297279 w 3963533"/>
                <a:gd name="connsiteY31" fmla="*/ 231149 h 533683"/>
                <a:gd name="connsiteX32" fmla="*/ 3134115 w 3963533"/>
                <a:gd name="connsiteY32" fmla="*/ 220951 h 533683"/>
                <a:gd name="connsiteX33" fmla="*/ 2879170 w 3963533"/>
                <a:gd name="connsiteY33" fmla="*/ 224351 h 533683"/>
                <a:gd name="connsiteX34" fmla="*/ 2437267 w 3963533"/>
                <a:gd name="connsiteY34" fmla="*/ 251545 h 533683"/>
                <a:gd name="connsiteX35" fmla="*/ 1991965 w 3963533"/>
                <a:gd name="connsiteY35" fmla="*/ 292336 h 533683"/>
                <a:gd name="connsiteX36" fmla="*/ 1536464 w 3963533"/>
                <a:gd name="connsiteY36" fmla="*/ 339925 h 533683"/>
                <a:gd name="connsiteX37" fmla="*/ 1070766 w 3963533"/>
                <a:gd name="connsiteY37" fmla="*/ 397713 h 533683"/>
                <a:gd name="connsiteX38" fmla="*/ 710445 w 3963533"/>
                <a:gd name="connsiteY38" fmla="*/ 438504 h 533683"/>
                <a:gd name="connsiteX39" fmla="*/ 322930 w 3963533"/>
                <a:gd name="connsiteY39" fmla="*/ 475896 h 5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63533" h="533683">
                  <a:moveTo>
                    <a:pt x="322930" y="475896"/>
                  </a:moveTo>
                  <a:lnTo>
                    <a:pt x="23795" y="492892"/>
                  </a:lnTo>
                  <a:lnTo>
                    <a:pt x="0" y="282138"/>
                  </a:lnTo>
                  <a:lnTo>
                    <a:pt x="200556" y="302533"/>
                  </a:lnTo>
                  <a:lnTo>
                    <a:pt x="316131" y="302533"/>
                  </a:lnTo>
                  <a:lnTo>
                    <a:pt x="469098" y="282138"/>
                  </a:lnTo>
                  <a:lnTo>
                    <a:pt x="894005" y="231149"/>
                  </a:lnTo>
                  <a:lnTo>
                    <a:pt x="1420889" y="173362"/>
                  </a:lnTo>
                  <a:lnTo>
                    <a:pt x="1917181" y="129171"/>
                  </a:lnTo>
                  <a:lnTo>
                    <a:pt x="2331890" y="91780"/>
                  </a:lnTo>
                  <a:lnTo>
                    <a:pt x="2722805" y="64585"/>
                  </a:lnTo>
                  <a:lnTo>
                    <a:pt x="3113719" y="47589"/>
                  </a:lnTo>
                  <a:lnTo>
                    <a:pt x="3222495" y="44190"/>
                  </a:lnTo>
                  <a:lnTo>
                    <a:pt x="3283682" y="33992"/>
                  </a:lnTo>
                  <a:lnTo>
                    <a:pt x="3375462" y="13597"/>
                  </a:lnTo>
                  <a:lnTo>
                    <a:pt x="3416253" y="0"/>
                  </a:lnTo>
                  <a:lnTo>
                    <a:pt x="3460443" y="3399"/>
                  </a:lnTo>
                  <a:lnTo>
                    <a:pt x="3562421" y="37391"/>
                  </a:lnTo>
                  <a:lnTo>
                    <a:pt x="3677996" y="101977"/>
                  </a:lnTo>
                  <a:lnTo>
                    <a:pt x="3790171" y="176761"/>
                  </a:lnTo>
                  <a:lnTo>
                    <a:pt x="3875153" y="251545"/>
                  </a:lnTo>
                  <a:lnTo>
                    <a:pt x="3929541" y="322929"/>
                  </a:lnTo>
                  <a:lnTo>
                    <a:pt x="3949936" y="380716"/>
                  </a:lnTo>
                  <a:lnTo>
                    <a:pt x="3960134" y="428306"/>
                  </a:lnTo>
                  <a:lnTo>
                    <a:pt x="3963533" y="482694"/>
                  </a:lnTo>
                  <a:lnTo>
                    <a:pt x="3946537" y="516687"/>
                  </a:lnTo>
                  <a:lnTo>
                    <a:pt x="3909145" y="533683"/>
                  </a:lnTo>
                  <a:lnTo>
                    <a:pt x="3844559" y="530284"/>
                  </a:lnTo>
                  <a:lnTo>
                    <a:pt x="3684794" y="513287"/>
                  </a:lnTo>
                  <a:lnTo>
                    <a:pt x="3399257" y="251545"/>
                  </a:lnTo>
                  <a:lnTo>
                    <a:pt x="3378861" y="244746"/>
                  </a:lnTo>
                  <a:lnTo>
                    <a:pt x="3297279" y="231149"/>
                  </a:lnTo>
                  <a:lnTo>
                    <a:pt x="3134115" y="220951"/>
                  </a:lnTo>
                  <a:lnTo>
                    <a:pt x="2879170" y="224351"/>
                  </a:lnTo>
                  <a:lnTo>
                    <a:pt x="2437267" y="251545"/>
                  </a:lnTo>
                  <a:lnTo>
                    <a:pt x="1991965" y="292336"/>
                  </a:lnTo>
                  <a:lnTo>
                    <a:pt x="1536464" y="339925"/>
                  </a:lnTo>
                  <a:lnTo>
                    <a:pt x="1070766" y="397713"/>
                  </a:lnTo>
                  <a:lnTo>
                    <a:pt x="710445" y="438504"/>
                  </a:lnTo>
                  <a:lnTo>
                    <a:pt x="322930" y="4758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0D709AC-204D-694B-8B65-095BAB89B08C}"/>
                </a:ext>
              </a:extLst>
            </p:cNvPr>
            <p:cNvSpPr/>
            <p:nvPr/>
          </p:nvSpPr>
          <p:spPr>
            <a:xfrm>
              <a:off x="6199188" y="2833688"/>
              <a:ext cx="787400" cy="654050"/>
            </a:xfrm>
            <a:custGeom>
              <a:avLst/>
              <a:gdLst>
                <a:gd name="connsiteX0" fmla="*/ 211931 w 788194"/>
                <a:gd name="connsiteY0" fmla="*/ 388143 h 654843"/>
                <a:gd name="connsiteX1" fmla="*/ 335756 w 788194"/>
                <a:gd name="connsiteY1" fmla="*/ 242887 h 654843"/>
                <a:gd name="connsiteX2" fmla="*/ 395287 w 788194"/>
                <a:gd name="connsiteY2" fmla="*/ 173831 h 654843"/>
                <a:gd name="connsiteX3" fmla="*/ 421481 w 788194"/>
                <a:gd name="connsiteY3" fmla="*/ 152400 h 654843"/>
                <a:gd name="connsiteX4" fmla="*/ 495300 w 788194"/>
                <a:gd name="connsiteY4" fmla="*/ 0 h 654843"/>
                <a:gd name="connsiteX5" fmla="*/ 788194 w 788194"/>
                <a:gd name="connsiteY5" fmla="*/ 350043 h 654843"/>
                <a:gd name="connsiteX6" fmla="*/ 716756 w 788194"/>
                <a:gd name="connsiteY6" fmla="*/ 352425 h 654843"/>
                <a:gd name="connsiteX7" fmla="*/ 616744 w 788194"/>
                <a:gd name="connsiteY7" fmla="*/ 369093 h 654843"/>
                <a:gd name="connsiteX8" fmla="*/ 581025 w 788194"/>
                <a:gd name="connsiteY8" fmla="*/ 383381 h 654843"/>
                <a:gd name="connsiteX9" fmla="*/ 350044 w 788194"/>
                <a:gd name="connsiteY9" fmla="*/ 497681 h 654843"/>
                <a:gd name="connsiteX10" fmla="*/ 95250 w 788194"/>
                <a:gd name="connsiteY10" fmla="*/ 626268 h 654843"/>
                <a:gd name="connsiteX11" fmla="*/ 40481 w 788194"/>
                <a:gd name="connsiteY11" fmla="*/ 652462 h 654843"/>
                <a:gd name="connsiteX12" fmla="*/ 16669 w 788194"/>
                <a:gd name="connsiteY12" fmla="*/ 654843 h 654843"/>
                <a:gd name="connsiteX13" fmla="*/ 0 w 788194"/>
                <a:gd name="connsiteY13" fmla="*/ 647700 h 654843"/>
                <a:gd name="connsiteX14" fmla="*/ 0 w 788194"/>
                <a:gd name="connsiteY14" fmla="*/ 626268 h 654843"/>
                <a:gd name="connsiteX15" fmla="*/ 21431 w 788194"/>
                <a:gd name="connsiteY15" fmla="*/ 592931 h 654843"/>
                <a:gd name="connsiteX16" fmla="*/ 80962 w 788194"/>
                <a:gd name="connsiteY16" fmla="*/ 531018 h 654843"/>
                <a:gd name="connsiteX17" fmla="*/ 211931 w 788194"/>
                <a:gd name="connsiteY17" fmla="*/ 3881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8194" h="654843">
                  <a:moveTo>
                    <a:pt x="211931" y="388143"/>
                  </a:moveTo>
                  <a:lnTo>
                    <a:pt x="335756" y="242887"/>
                  </a:lnTo>
                  <a:lnTo>
                    <a:pt x="395287" y="173831"/>
                  </a:lnTo>
                  <a:lnTo>
                    <a:pt x="421481" y="152400"/>
                  </a:lnTo>
                  <a:lnTo>
                    <a:pt x="495300" y="0"/>
                  </a:lnTo>
                  <a:lnTo>
                    <a:pt x="788194" y="350043"/>
                  </a:lnTo>
                  <a:lnTo>
                    <a:pt x="716756" y="352425"/>
                  </a:lnTo>
                  <a:lnTo>
                    <a:pt x="616744" y="369093"/>
                  </a:lnTo>
                  <a:lnTo>
                    <a:pt x="581025" y="383381"/>
                  </a:lnTo>
                  <a:lnTo>
                    <a:pt x="350044" y="497681"/>
                  </a:lnTo>
                  <a:lnTo>
                    <a:pt x="95250" y="626268"/>
                  </a:lnTo>
                  <a:lnTo>
                    <a:pt x="40481" y="652462"/>
                  </a:lnTo>
                  <a:lnTo>
                    <a:pt x="16669" y="654843"/>
                  </a:lnTo>
                  <a:lnTo>
                    <a:pt x="0" y="647700"/>
                  </a:lnTo>
                  <a:lnTo>
                    <a:pt x="0" y="626268"/>
                  </a:lnTo>
                  <a:lnTo>
                    <a:pt x="21431" y="592931"/>
                  </a:lnTo>
                  <a:lnTo>
                    <a:pt x="80962" y="531018"/>
                  </a:lnTo>
                  <a:lnTo>
                    <a:pt x="211931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B5C5B04-79F8-574A-9891-F777FF6E1204}"/>
                </a:ext>
              </a:extLst>
            </p:cNvPr>
            <p:cNvSpPr/>
            <p:nvPr/>
          </p:nvSpPr>
          <p:spPr>
            <a:xfrm>
              <a:off x="3209925" y="3608388"/>
              <a:ext cx="3409950" cy="582612"/>
            </a:xfrm>
            <a:custGeom>
              <a:avLst/>
              <a:gdLst>
                <a:gd name="connsiteX0" fmla="*/ 1075934 w 3409529"/>
                <a:gd name="connsiteY0" fmla="*/ 455758 h 582677"/>
                <a:gd name="connsiteX1" fmla="*/ 778826 w 3409529"/>
                <a:gd name="connsiteY1" fmla="*/ 522102 h 582677"/>
                <a:gd name="connsiteX2" fmla="*/ 510564 w 3409529"/>
                <a:gd name="connsiteY2" fmla="*/ 582677 h 582677"/>
                <a:gd name="connsiteX3" fmla="*/ 487488 w 3409529"/>
                <a:gd name="connsiteY3" fmla="*/ 582677 h 582677"/>
                <a:gd name="connsiteX4" fmla="*/ 429797 w 3409529"/>
                <a:gd name="connsiteY4" fmla="*/ 571139 h 582677"/>
                <a:gd name="connsiteX5" fmla="*/ 323069 w 3409529"/>
                <a:gd name="connsiteY5" fmla="*/ 542294 h 582677"/>
                <a:gd name="connsiteX6" fmla="*/ 227879 w 3409529"/>
                <a:gd name="connsiteY6" fmla="*/ 501910 h 582677"/>
                <a:gd name="connsiteX7" fmla="*/ 167303 w 3409529"/>
                <a:gd name="connsiteY7" fmla="*/ 464411 h 582677"/>
                <a:gd name="connsiteX8" fmla="*/ 132689 w 3409529"/>
                <a:gd name="connsiteY8" fmla="*/ 432681 h 582677"/>
                <a:gd name="connsiteX9" fmla="*/ 86536 w 3409529"/>
                <a:gd name="connsiteY9" fmla="*/ 377875 h 582677"/>
                <a:gd name="connsiteX10" fmla="*/ 46153 w 3409529"/>
                <a:gd name="connsiteY10" fmla="*/ 317299 h 582677"/>
                <a:gd name="connsiteX11" fmla="*/ 8654 w 3409529"/>
                <a:gd name="connsiteY11" fmla="*/ 233648 h 582677"/>
                <a:gd name="connsiteX12" fmla="*/ 0 w 3409529"/>
                <a:gd name="connsiteY12" fmla="*/ 210571 h 582677"/>
                <a:gd name="connsiteX13" fmla="*/ 0 w 3409529"/>
                <a:gd name="connsiteY13" fmla="*/ 196149 h 582677"/>
                <a:gd name="connsiteX14" fmla="*/ 5769 w 3409529"/>
                <a:gd name="connsiteY14" fmla="*/ 187495 h 582677"/>
                <a:gd name="connsiteX15" fmla="*/ 25961 w 3409529"/>
                <a:gd name="connsiteY15" fmla="*/ 181726 h 582677"/>
                <a:gd name="connsiteX16" fmla="*/ 63460 w 3409529"/>
                <a:gd name="connsiteY16" fmla="*/ 199033 h 582677"/>
                <a:gd name="connsiteX17" fmla="*/ 124035 w 3409529"/>
                <a:gd name="connsiteY17" fmla="*/ 245186 h 582677"/>
                <a:gd name="connsiteX18" fmla="*/ 184611 w 3409529"/>
                <a:gd name="connsiteY18" fmla="*/ 279800 h 582677"/>
                <a:gd name="connsiteX19" fmla="*/ 248071 w 3409529"/>
                <a:gd name="connsiteY19" fmla="*/ 308646 h 582677"/>
                <a:gd name="connsiteX20" fmla="*/ 334607 w 3409529"/>
                <a:gd name="connsiteY20" fmla="*/ 334607 h 582677"/>
                <a:gd name="connsiteX21" fmla="*/ 409605 w 3409529"/>
                <a:gd name="connsiteY21" fmla="*/ 340376 h 582677"/>
                <a:gd name="connsiteX22" fmla="*/ 510564 w 3409529"/>
                <a:gd name="connsiteY22" fmla="*/ 334607 h 582677"/>
                <a:gd name="connsiteX23" fmla="*/ 680752 w 3409529"/>
                <a:gd name="connsiteY23" fmla="*/ 317299 h 582677"/>
                <a:gd name="connsiteX24" fmla="*/ 1047089 w 3409529"/>
                <a:gd name="connsiteY24" fmla="*/ 268262 h 582677"/>
                <a:gd name="connsiteX25" fmla="*/ 1364389 w 3409529"/>
                <a:gd name="connsiteY25" fmla="*/ 216340 h 582677"/>
                <a:gd name="connsiteX26" fmla="*/ 1638420 w 3409529"/>
                <a:gd name="connsiteY26" fmla="*/ 178841 h 582677"/>
                <a:gd name="connsiteX27" fmla="*/ 1895144 w 3409529"/>
                <a:gd name="connsiteY27" fmla="*/ 152881 h 582677"/>
                <a:gd name="connsiteX28" fmla="*/ 2264366 w 3409529"/>
                <a:gd name="connsiteY28" fmla="*/ 121151 h 582677"/>
                <a:gd name="connsiteX29" fmla="*/ 2541282 w 3409529"/>
                <a:gd name="connsiteY29" fmla="*/ 86536 h 582677"/>
                <a:gd name="connsiteX30" fmla="*/ 2743200 w 3409529"/>
                <a:gd name="connsiteY30" fmla="*/ 46152 h 582677"/>
                <a:gd name="connsiteX31" fmla="*/ 2789353 w 3409529"/>
                <a:gd name="connsiteY31" fmla="*/ 23076 h 582677"/>
                <a:gd name="connsiteX32" fmla="*/ 2832621 w 3409529"/>
                <a:gd name="connsiteY32" fmla="*/ 8653 h 582677"/>
                <a:gd name="connsiteX33" fmla="*/ 2896081 w 3409529"/>
                <a:gd name="connsiteY33" fmla="*/ 0 h 582677"/>
                <a:gd name="connsiteX34" fmla="*/ 2979732 w 3409529"/>
                <a:gd name="connsiteY34" fmla="*/ 2884 h 582677"/>
                <a:gd name="connsiteX35" fmla="*/ 3126844 w 3409529"/>
                <a:gd name="connsiteY35" fmla="*/ 28845 h 582677"/>
                <a:gd name="connsiteX36" fmla="*/ 3219149 w 3409529"/>
                <a:gd name="connsiteY36" fmla="*/ 51922 h 582677"/>
                <a:gd name="connsiteX37" fmla="*/ 3305686 w 3409529"/>
                <a:gd name="connsiteY37" fmla="*/ 86536 h 582677"/>
                <a:gd name="connsiteX38" fmla="*/ 3343185 w 3409529"/>
                <a:gd name="connsiteY38" fmla="*/ 115381 h 582677"/>
                <a:gd name="connsiteX39" fmla="*/ 3374915 w 3409529"/>
                <a:gd name="connsiteY39" fmla="*/ 149996 h 582677"/>
                <a:gd name="connsiteX40" fmla="*/ 3406645 w 3409529"/>
                <a:gd name="connsiteY40" fmla="*/ 207687 h 582677"/>
                <a:gd name="connsiteX41" fmla="*/ 3409529 w 3409529"/>
                <a:gd name="connsiteY41" fmla="*/ 242301 h 582677"/>
                <a:gd name="connsiteX42" fmla="*/ 3397991 w 3409529"/>
                <a:gd name="connsiteY42" fmla="*/ 294223 h 582677"/>
                <a:gd name="connsiteX43" fmla="*/ 3360492 w 3409529"/>
                <a:gd name="connsiteY43" fmla="*/ 320184 h 582677"/>
                <a:gd name="connsiteX44" fmla="*/ 3308570 w 3409529"/>
                <a:gd name="connsiteY44" fmla="*/ 328838 h 582677"/>
                <a:gd name="connsiteX45" fmla="*/ 3256648 w 3409529"/>
                <a:gd name="connsiteY45" fmla="*/ 334607 h 582677"/>
                <a:gd name="connsiteX46" fmla="*/ 3178766 w 3409529"/>
                <a:gd name="connsiteY46" fmla="*/ 323069 h 582677"/>
                <a:gd name="connsiteX47" fmla="*/ 2988386 w 3409529"/>
                <a:gd name="connsiteY47" fmla="*/ 297108 h 582677"/>
                <a:gd name="connsiteX48" fmla="*/ 2743200 w 3409529"/>
                <a:gd name="connsiteY48" fmla="*/ 279800 h 582677"/>
                <a:gd name="connsiteX49" fmla="*/ 2573012 w 3409529"/>
                <a:gd name="connsiteY49" fmla="*/ 291339 h 582677"/>
                <a:gd name="connsiteX50" fmla="*/ 2399939 w 3409529"/>
                <a:gd name="connsiteY50" fmla="*/ 291339 h 582677"/>
                <a:gd name="connsiteX51" fmla="*/ 2143215 w 3409529"/>
                <a:gd name="connsiteY51" fmla="*/ 302877 h 582677"/>
                <a:gd name="connsiteX52" fmla="*/ 1883606 w 3409529"/>
                <a:gd name="connsiteY52" fmla="*/ 328838 h 582677"/>
                <a:gd name="connsiteX53" fmla="*/ 1517269 w 3409529"/>
                <a:gd name="connsiteY53" fmla="*/ 357683 h 582677"/>
                <a:gd name="connsiteX54" fmla="*/ 1075934 w 3409529"/>
                <a:gd name="connsiteY54" fmla="*/ 455758 h 58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09529" h="582677">
                  <a:moveTo>
                    <a:pt x="1075934" y="455758"/>
                  </a:moveTo>
                  <a:lnTo>
                    <a:pt x="778826" y="522102"/>
                  </a:lnTo>
                  <a:lnTo>
                    <a:pt x="510564" y="582677"/>
                  </a:lnTo>
                  <a:lnTo>
                    <a:pt x="487488" y="582677"/>
                  </a:lnTo>
                  <a:lnTo>
                    <a:pt x="429797" y="571139"/>
                  </a:lnTo>
                  <a:lnTo>
                    <a:pt x="323069" y="542294"/>
                  </a:lnTo>
                  <a:lnTo>
                    <a:pt x="227879" y="501910"/>
                  </a:lnTo>
                  <a:lnTo>
                    <a:pt x="167303" y="464411"/>
                  </a:lnTo>
                  <a:lnTo>
                    <a:pt x="132689" y="432681"/>
                  </a:lnTo>
                  <a:lnTo>
                    <a:pt x="86536" y="377875"/>
                  </a:lnTo>
                  <a:lnTo>
                    <a:pt x="46153" y="317299"/>
                  </a:lnTo>
                  <a:lnTo>
                    <a:pt x="8654" y="233648"/>
                  </a:lnTo>
                  <a:lnTo>
                    <a:pt x="0" y="210571"/>
                  </a:lnTo>
                  <a:lnTo>
                    <a:pt x="0" y="196149"/>
                  </a:lnTo>
                  <a:lnTo>
                    <a:pt x="5769" y="187495"/>
                  </a:lnTo>
                  <a:lnTo>
                    <a:pt x="25961" y="181726"/>
                  </a:lnTo>
                  <a:lnTo>
                    <a:pt x="63460" y="199033"/>
                  </a:lnTo>
                  <a:lnTo>
                    <a:pt x="124035" y="245186"/>
                  </a:lnTo>
                  <a:lnTo>
                    <a:pt x="184611" y="279800"/>
                  </a:lnTo>
                  <a:lnTo>
                    <a:pt x="248071" y="308646"/>
                  </a:lnTo>
                  <a:lnTo>
                    <a:pt x="334607" y="334607"/>
                  </a:lnTo>
                  <a:lnTo>
                    <a:pt x="409605" y="340376"/>
                  </a:lnTo>
                  <a:lnTo>
                    <a:pt x="510564" y="334607"/>
                  </a:lnTo>
                  <a:lnTo>
                    <a:pt x="680752" y="317299"/>
                  </a:lnTo>
                  <a:lnTo>
                    <a:pt x="1047089" y="268262"/>
                  </a:lnTo>
                  <a:lnTo>
                    <a:pt x="1364389" y="216340"/>
                  </a:lnTo>
                  <a:lnTo>
                    <a:pt x="1638420" y="178841"/>
                  </a:lnTo>
                  <a:lnTo>
                    <a:pt x="1895144" y="152881"/>
                  </a:lnTo>
                  <a:lnTo>
                    <a:pt x="2264366" y="121151"/>
                  </a:lnTo>
                  <a:lnTo>
                    <a:pt x="2541282" y="86536"/>
                  </a:lnTo>
                  <a:lnTo>
                    <a:pt x="2743200" y="46152"/>
                  </a:lnTo>
                  <a:lnTo>
                    <a:pt x="2789353" y="23076"/>
                  </a:lnTo>
                  <a:lnTo>
                    <a:pt x="2832621" y="8653"/>
                  </a:lnTo>
                  <a:lnTo>
                    <a:pt x="2896081" y="0"/>
                  </a:lnTo>
                  <a:lnTo>
                    <a:pt x="2979732" y="2884"/>
                  </a:lnTo>
                  <a:lnTo>
                    <a:pt x="3126844" y="28845"/>
                  </a:lnTo>
                  <a:lnTo>
                    <a:pt x="3219149" y="51922"/>
                  </a:lnTo>
                  <a:lnTo>
                    <a:pt x="3305686" y="86536"/>
                  </a:lnTo>
                  <a:lnTo>
                    <a:pt x="3343185" y="115381"/>
                  </a:lnTo>
                  <a:lnTo>
                    <a:pt x="3374915" y="149996"/>
                  </a:lnTo>
                  <a:lnTo>
                    <a:pt x="3406645" y="207687"/>
                  </a:lnTo>
                  <a:lnTo>
                    <a:pt x="3409529" y="242301"/>
                  </a:lnTo>
                  <a:lnTo>
                    <a:pt x="3397991" y="294223"/>
                  </a:lnTo>
                  <a:lnTo>
                    <a:pt x="3360492" y="320184"/>
                  </a:lnTo>
                  <a:lnTo>
                    <a:pt x="3308570" y="328838"/>
                  </a:lnTo>
                  <a:lnTo>
                    <a:pt x="3256648" y="334607"/>
                  </a:lnTo>
                  <a:lnTo>
                    <a:pt x="3178766" y="323069"/>
                  </a:lnTo>
                  <a:lnTo>
                    <a:pt x="2988386" y="297108"/>
                  </a:lnTo>
                  <a:lnTo>
                    <a:pt x="2743200" y="279800"/>
                  </a:lnTo>
                  <a:lnTo>
                    <a:pt x="2573012" y="291339"/>
                  </a:lnTo>
                  <a:lnTo>
                    <a:pt x="2399939" y="291339"/>
                  </a:lnTo>
                  <a:lnTo>
                    <a:pt x="2143215" y="302877"/>
                  </a:lnTo>
                  <a:lnTo>
                    <a:pt x="1883606" y="328838"/>
                  </a:lnTo>
                  <a:lnTo>
                    <a:pt x="1517269" y="357683"/>
                  </a:lnTo>
                  <a:lnTo>
                    <a:pt x="1075934" y="4557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2F2BEBB-235F-5543-8685-3C18C64580B6}"/>
                </a:ext>
              </a:extLst>
            </p:cNvPr>
            <p:cNvSpPr/>
            <p:nvPr/>
          </p:nvSpPr>
          <p:spPr>
            <a:xfrm rot="16200000">
              <a:off x="3448844" y="4277519"/>
              <a:ext cx="2932112" cy="520700"/>
            </a:xfrm>
            <a:custGeom>
              <a:avLst/>
              <a:gdLst>
                <a:gd name="connsiteX0" fmla="*/ 1545872 w 2931759"/>
                <a:gd name="connsiteY0" fmla="*/ 438150 h 521494"/>
                <a:gd name="connsiteX1" fmla="*/ 1210115 w 2931759"/>
                <a:gd name="connsiteY1" fmla="*/ 428625 h 521494"/>
                <a:gd name="connsiteX2" fmla="*/ 1131534 w 2931759"/>
                <a:gd name="connsiteY2" fmla="*/ 426244 h 521494"/>
                <a:gd name="connsiteX3" fmla="*/ 917222 w 2931759"/>
                <a:gd name="connsiteY3" fmla="*/ 438150 h 521494"/>
                <a:gd name="connsiteX4" fmla="*/ 588609 w 2931759"/>
                <a:gd name="connsiteY4" fmla="*/ 445294 h 521494"/>
                <a:gd name="connsiteX5" fmla="*/ 329053 w 2931759"/>
                <a:gd name="connsiteY5" fmla="*/ 447675 h 521494"/>
                <a:gd name="connsiteX6" fmla="*/ 219515 w 2931759"/>
                <a:gd name="connsiteY6" fmla="*/ 445294 h 521494"/>
                <a:gd name="connsiteX7" fmla="*/ 181415 w 2931759"/>
                <a:gd name="connsiteY7" fmla="*/ 442912 h 521494"/>
                <a:gd name="connsiteX8" fmla="*/ 148078 w 2931759"/>
                <a:gd name="connsiteY8" fmla="*/ 435769 h 521494"/>
                <a:gd name="connsiteX9" fmla="*/ 95690 w 2931759"/>
                <a:gd name="connsiteY9" fmla="*/ 414337 h 521494"/>
                <a:gd name="connsiteX10" fmla="*/ 55209 w 2931759"/>
                <a:gd name="connsiteY10" fmla="*/ 388144 h 521494"/>
                <a:gd name="connsiteX11" fmla="*/ 14728 w 2931759"/>
                <a:gd name="connsiteY11" fmla="*/ 352425 h 521494"/>
                <a:gd name="connsiteX12" fmla="*/ 440 w 2931759"/>
                <a:gd name="connsiteY12" fmla="*/ 328612 h 521494"/>
                <a:gd name="connsiteX13" fmla="*/ 2822 w 2931759"/>
                <a:gd name="connsiteY13" fmla="*/ 307181 h 521494"/>
                <a:gd name="connsiteX14" fmla="*/ 40922 w 2931759"/>
                <a:gd name="connsiteY14" fmla="*/ 257175 h 521494"/>
                <a:gd name="connsiteX15" fmla="*/ 81403 w 2931759"/>
                <a:gd name="connsiteY15" fmla="*/ 230981 h 521494"/>
                <a:gd name="connsiteX16" fmla="*/ 138553 w 2931759"/>
                <a:gd name="connsiteY16" fmla="*/ 209550 h 521494"/>
                <a:gd name="connsiteX17" fmla="*/ 188559 w 2931759"/>
                <a:gd name="connsiteY17" fmla="*/ 190500 h 521494"/>
                <a:gd name="connsiteX18" fmla="*/ 259997 w 2931759"/>
                <a:gd name="connsiteY18" fmla="*/ 164306 h 521494"/>
                <a:gd name="connsiteX19" fmla="*/ 352865 w 2931759"/>
                <a:gd name="connsiteY19" fmla="*/ 138112 h 521494"/>
                <a:gd name="connsiteX20" fmla="*/ 450497 w 2931759"/>
                <a:gd name="connsiteY20" fmla="*/ 119062 h 521494"/>
                <a:gd name="connsiteX21" fmla="*/ 529078 w 2931759"/>
                <a:gd name="connsiteY21" fmla="*/ 114300 h 521494"/>
                <a:gd name="connsiteX22" fmla="*/ 586228 w 2931759"/>
                <a:gd name="connsiteY22" fmla="*/ 128587 h 521494"/>
                <a:gd name="connsiteX23" fmla="*/ 686240 w 2931759"/>
                <a:gd name="connsiteY23" fmla="*/ 147637 h 521494"/>
                <a:gd name="connsiteX24" fmla="*/ 824353 w 2931759"/>
                <a:gd name="connsiteY24" fmla="*/ 166687 h 521494"/>
                <a:gd name="connsiteX25" fmla="*/ 955322 w 2931759"/>
                <a:gd name="connsiteY25" fmla="*/ 178594 h 521494"/>
                <a:gd name="connsiteX26" fmla="*/ 1226784 w 2931759"/>
                <a:gd name="connsiteY26" fmla="*/ 192881 h 521494"/>
                <a:gd name="connsiteX27" fmla="*/ 1750659 w 2931759"/>
                <a:gd name="connsiteY27" fmla="*/ 204787 h 521494"/>
                <a:gd name="connsiteX28" fmla="*/ 2215003 w 2931759"/>
                <a:gd name="connsiteY28" fmla="*/ 204787 h 521494"/>
                <a:gd name="connsiteX29" fmla="*/ 2398359 w 2931759"/>
                <a:gd name="connsiteY29" fmla="*/ 204787 h 521494"/>
                <a:gd name="connsiteX30" fmla="*/ 2617434 w 2931759"/>
                <a:gd name="connsiteY30" fmla="*/ 204787 h 521494"/>
                <a:gd name="connsiteX31" fmla="*/ 2662678 w 2931759"/>
                <a:gd name="connsiteY31" fmla="*/ 190500 h 521494"/>
                <a:gd name="connsiteX32" fmla="*/ 2729353 w 2931759"/>
                <a:gd name="connsiteY32" fmla="*/ 159544 h 521494"/>
                <a:gd name="connsiteX33" fmla="*/ 2786503 w 2931759"/>
                <a:gd name="connsiteY33" fmla="*/ 116681 h 521494"/>
                <a:gd name="connsiteX34" fmla="*/ 2819840 w 2931759"/>
                <a:gd name="connsiteY34" fmla="*/ 83344 h 521494"/>
                <a:gd name="connsiteX35" fmla="*/ 2869847 w 2931759"/>
                <a:gd name="connsiteY35" fmla="*/ 21431 h 521494"/>
                <a:gd name="connsiteX36" fmla="*/ 2891278 w 2931759"/>
                <a:gd name="connsiteY36" fmla="*/ 4762 h 521494"/>
                <a:gd name="connsiteX37" fmla="*/ 2912709 w 2931759"/>
                <a:gd name="connsiteY37" fmla="*/ 0 h 521494"/>
                <a:gd name="connsiteX38" fmla="*/ 2926997 w 2931759"/>
                <a:gd name="connsiteY38" fmla="*/ 7144 h 521494"/>
                <a:gd name="connsiteX39" fmla="*/ 2931759 w 2931759"/>
                <a:gd name="connsiteY39" fmla="*/ 19050 h 521494"/>
                <a:gd name="connsiteX40" fmla="*/ 2917472 w 2931759"/>
                <a:gd name="connsiteY40" fmla="*/ 54769 h 521494"/>
                <a:gd name="connsiteX41" fmla="*/ 2900803 w 2931759"/>
                <a:gd name="connsiteY41" fmla="*/ 116681 h 521494"/>
                <a:gd name="connsiteX42" fmla="*/ 2874609 w 2931759"/>
                <a:gd name="connsiteY42" fmla="*/ 230981 h 521494"/>
                <a:gd name="connsiteX43" fmla="*/ 2855559 w 2931759"/>
                <a:gd name="connsiteY43" fmla="*/ 285750 h 521494"/>
                <a:gd name="connsiteX44" fmla="*/ 2819840 w 2931759"/>
                <a:gd name="connsiteY44" fmla="*/ 369094 h 521494"/>
                <a:gd name="connsiteX45" fmla="*/ 2788884 w 2931759"/>
                <a:gd name="connsiteY45" fmla="*/ 431006 h 521494"/>
                <a:gd name="connsiteX46" fmla="*/ 2760309 w 2931759"/>
                <a:gd name="connsiteY46" fmla="*/ 469106 h 521494"/>
                <a:gd name="connsiteX47" fmla="*/ 2719828 w 2931759"/>
                <a:gd name="connsiteY47" fmla="*/ 500062 h 521494"/>
                <a:gd name="connsiteX48" fmla="*/ 2681728 w 2931759"/>
                <a:gd name="connsiteY48" fmla="*/ 516731 h 521494"/>
                <a:gd name="connsiteX49" fmla="*/ 2650772 w 2931759"/>
                <a:gd name="connsiteY49" fmla="*/ 521494 h 521494"/>
                <a:gd name="connsiteX50" fmla="*/ 2605528 w 2931759"/>
                <a:gd name="connsiteY50" fmla="*/ 514350 h 521494"/>
                <a:gd name="connsiteX51" fmla="*/ 2562665 w 2931759"/>
                <a:gd name="connsiteY51" fmla="*/ 497681 h 521494"/>
                <a:gd name="connsiteX52" fmla="*/ 2512659 w 2931759"/>
                <a:gd name="connsiteY52" fmla="*/ 483394 h 521494"/>
                <a:gd name="connsiteX53" fmla="*/ 2457890 w 2931759"/>
                <a:gd name="connsiteY53" fmla="*/ 471487 h 521494"/>
                <a:gd name="connsiteX54" fmla="*/ 2369784 w 2931759"/>
                <a:gd name="connsiteY54" fmla="*/ 457200 h 521494"/>
                <a:gd name="connsiteX55" fmla="*/ 2224528 w 2931759"/>
                <a:gd name="connsiteY55" fmla="*/ 447675 h 521494"/>
                <a:gd name="connsiteX56" fmla="*/ 2053078 w 2931759"/>
                <a:gd name="connsiteY56" fmla="*/ 461962 h 521494"/>
                <a:gd name="connsiteX57" fmla="*/ 1867340 w 2931759"/>
                <a:gd name="connsiteY57" fmla="*/ 440531 h 521494"/>
                <a:gd name="connsiteX58" fmla="*/ 1545872 w 2931759"/>
                <a:gd name="connsiteY58" fmla="*/ 438150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1759" h="521494">
                  <a:moveTo>
                    <a:pt x="1545872" y="438150"/>
                  </a:moveTo>
                  <a:lnTo>
                    <a:pt x="1210115" y="428625"/>
                  </a:lnTo>
                  <a:lnTo>
                    <a:pt x="1131534" y="426244"/>
                  </a:lnTo>
                  <a:lnTo>
                    <a:pt x="917222" y="438150"/>
                  </a:lnTo>
                  <a:lnTo>
                    <a:pt x="588609" y="445294"/>
                  </a:lnTo>
                  <a:lnTo>
                    <a:pt x="329053" y="447675"/>
                  </a:lnTo>
                  <a:lnTo>
                    <a:pt x="219515" y="445294"/>
                  </a:lnTo>
                  <a:lnTo>
                    <a:pt x="181415" y="442912"/>
                  </a:lnTo>
                  <a:lnTo>
                    <a:pt x="148078" y="435769"/>
                  </a:lnTo>
                  <a:lnTo>
                    <a:pt x="95690" y="414337"/>
                  </a:lnTo>
                  <a:lnTo>
                    <a:pt x="55209" y="388144"/>
                  </a:lnTo>
                  <a:lnTo>
                    <a:pt x="14728" y="352425"/>
                  </a:lnTo>
                  <a:cubicBezTo>
                    <a:pt x="0" y="330333"/>
                    <a:pt x="440" y="339580"/>
                    <a:pt x="440" y="328612"/>
                  </a:cubicBezTo>
                  <a:lnTo>
                    <a:pt x="2822" y="307181"/>
                  </a:lnTo>
                  <a:lnTo>
                    <a:pt x="40922" y="257175"/>
                  </a:lnTo>
                  <a:lnTo>
                    <a:pt x="81403" y="230981"/>
                  </a:lnTo>
                  <a:lnTo>
                    <a:pt x="138553" y="209550"/>
                  </a:lnTo>
                  <a:lnTo>
                    <a:pt x="188559" y="190500"/>
                  </a:lnTo>
                  <a:lnTo>
                    <a:pt x="259997" y="164306"/>
                  </a:lnTo>
                  <a:lnTo>
                    <a:pt x="352865" y="138112"/>
                  </a:lnTo>
                  <a:lnTo>
                    <a:pt x="450497" y="119062"/>
                  </a:lnTo>
                  <a:lnTo>
                    <a:pt x="529078" y="114300"/>
                  </a:lnTo>
                  <a:lnTo>
                    <a:pt x="586228" y="128587"/>
                  </a:lnTo>
                  <a:lnTo>
                    <a:pt x="686240" y="147637"/>
                  </a:lnTo>
                  <a:lnTo>
                    <a:pt x="824353" y="166687"/>
                  </a:lnTo>
                  <a:lnTo>
                    <a:pt x="955322" y="178594"/>
                  </a:lnTo>
                  <a:lnTo>
                    <a:pt x="1226784" y="192881"/>
                  </a:lnTo>
                  <a:lnTo>
                    <a:pt x="1750659" y="204787"/>
                  </a:lnTo>
                  <a:lnTo>
                    <a:pt x="2215003" y="204787"/>
                  </a:lnTo>
                  <a:lnTo>
                    <a:pt x="2398359" y="204787"/>
                  </a:lnTo>
                  <a:lnTo>
                    <a:pt x="2617434" y="204787"/>
                  </a:lnTo>
                  <a:lnTo>
                    <a:pt x="2662678" y="190500"/>
                  </a:lnTo>
                  <a:lnTo>
                    <a:pt x="2729353" y="159544"/>
                  </a:lnTo>
                  <a:lnTo>
                    <a:pt x="2786503" y="116681"/>
                  </a:lnTo>
                  <a:lnTo>
                    <a:pt x="2819840" y="83344"/>
                  </a:lnTo>
                  <a:lnTo>
                    <a:pt x="2869847" y="21431"/>
                  </a:lnTo>
                  <a:lnTo>
                    <a:pt x="2891278" y="4762"/>
                  </a:lnTo>
                  <a:lnTo>
                    <a:pt x="2912709" y="0"/>
                  </a:lnTo>
                  <a:lnTo>
                    <a:pt x="2926997" y="7144"/>
                  </a:lnTo>
                  <a:lnTo>
                    <a:pt x="2931759" y="19050"/>
                  </a:lnTo>
                  <a:lnTo>
                    <a:pt x="2917472" y="54769"/>
                  </a:lnTo>
                  <a:lnTo>
                    <a:pt x="2900803" y="116681"/>
                  </a:lnTo>
                  <a:lnTo>
                    <a:pt x="2874609" y="230981"/>
                  </a:lnTo>
                  <a:lnTo>
                    <a:pt x="2855559" y="285750"/>
                  </a:lnTo>
                  <a:lnTo>
                    <a:pt x="2819840" y="369094"/>
                  </a:lnTo>
                  <a:lnTo>
                    <a:pt x="2788884" y="431006"/>
                  </a:lnTo>
                  <a:lnTo>
                    <a:pt x="2760309" y="469106"/>
                  </a:lnTo>
                  <a:lnTo>
                    <a:pt x="2719828" y="500062"/>
                  </a:lnTo>
                  <a:lnTo>
                    <a:pt x="2681728" y="516731"/>
                  </a:lnTo>
                  <a:lnTo>
                    <a:pt x="2650772" y="521494"/>
                  </a:lnTo>
                  <a:lnTo>
                    <a:pt x="2605528" y="514350"/>
                  </a:lnTo>
                  <a:lnTo>
                    <a:pt x="2562665" y="497681"/>
                  </a:lnTo>
                  <a:lnTo>
                    <a:pt x="2512659" y="483394"/>
                  </a:lnTo>
                  <a:lnTo>
                    <a:pt x="2457890" y="471487"/>
                  </a:lnTo>
                  <a:lnTo>
                    <a:pt x="2369784" y="457200"/>
                  </a:lnTo>
                  <a:lnTo>
                    <a:pt x="2224528" y="447675"/>
                  </a:lnTo>
                  <a:lnTo>
                    <a:pt x="2053078" y="461962"/>
                  </a:lnTo>
                  <a:lnTo>
                    <a:pt x="1867340" y="440531"/>
                  </a:lnTo>
                  <a:lnTo>
                    <a:pt x="1545872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A6C942-B0DC-CB4C-892E-314609F88380}"/>
                </a:ext>
              </a:extLst>
            </p:cNvPr>
            <p:cNvSpPr/>
            <p:nvPr/>
          </p:nvSpPr>
          <p:spPr>
            <a:xfrm>
              <a:off x="2838450" y="3908425"/>
              <a:ext cx="2097088" cy="1665288"/>
            </a:xfrm>
            <a:custGeom>
              <a:avLst/>
              <a:gdLst>
                <a:gd name="connsiteX0" fmla="*/ 770173 w 2097062"/>
                <a:gd name="connsiteY0" fmla="*/ 1280737 h 1664381"/>
                <a:gd name="connsiteX1" fmla="*/ 574024 w 2097062"/>
                <a:gd name="connsiteY1" fmla="*/ 1387465 h 1664381"/>
                <a:gd name="connsiteX2" fmla="*/ 288454 w 2097062"/>
                <a:gd name="connsiteY2" fmla="*/ 1540346 h 1664381"/>
                <a:gd name="connsiteX3" fmla="*/ 63460 w 2097062"/>
                <a:gd name="connsiteY3" fmla="*/ 1658612 h 1664381"/>
                <a:gd name="connsiteX4" fmla="*/ 34614 w 2097062"/>
                <a:gd name="connsiteY4" fmla="*/ 1664381 h 1664381"/>
                <a:gd name="connsiteX5" fmla="*/ 5769 w 2097062"/>
                <a:gd name="connsiteY5" fmla="*/ 1658612 h 1664381"/>
                <a:gd name="connsiteX6" fmla="*/ 0 w 2097062"/>
                <a:gd name="connsiteY6" fmla="*/ 1652843 h 1664381"/>
                <a:gd name="connsiteX7" fmla="*/ 0 w 2097062"/>
                <a:gd name="connsiteY7" fmla="*/ 1641305 h 1664381"/>
                <a:gd name="connsiteX8" fmla="*/ 8654 w 2097062"/>
                <a:gd name="connsiteY8" fmla="*/ 1615344 h 1664381"/>
                <a:gd name="connsiteX9" fmla="*/ 54806 w 2097062"/>
                <a:gd name="connsiteY9" fmla="*/ 1580730 h 1664381"/>
                <a:gd name="connsiteX10" fmla="*/ 250955 w 2097062"/>
                <a:gd name="connsiteY10" fmla="*/ 1450925 h 1664381"/>
                <a:gd name="connsiteX11" fmla="*/ 449989 w 2097062"/>
                <a:gd name="connsiteY11" fmla="*/ 1315352 h 1664381"/>
                <a:gd name="connsiteX12" fmla="*/ 700944 w 2097062"/>
                <a:gd name="connsiteY12" fmla="*/ 1142279 h 1664381"/>
                <a:gd name="connsiteX13" fmla="*/ 986513 w 2097062"/>
                <a:gd name="connsiteY13" fmla="*/ 925938 h 1664381"/>
                <a:gd name="connsiteX14" fmla="*/ 1240353 w 2097062"/>
                <a:gd name="connsiteY14" fmla="*/ 712482 h 1664381"/>
                <a:gd name="connsiteX15" fmla="*/ 1465348 w 2097062"/>
                <a:gd name="connsiteY15" fmla="*/ 513449 h 1664381"/>
                <a:gd name="connsiteX16" fmla="*/ 1687457 w 2097062"/>
                <a:gd name="connsiteY16" fmla="*/ 299993 h 1664381"/>
                <a:gd name="connsiteX17" fmla="*/ 1854761 w 2097062"/>
                <a:gd name="connsiteY17" fmla="*/ 121151 h 1664381"/>
                <a:gd name="connsiteX18" fmla="*/ 1949951 w 2097062"/>
                <a:gd name="connsiteY18" fmla="*/ 5769 h 1664381"/>
                <a:gd name="connsiteX19" fmla="*/ 2097062 w 2097062"/>
                <a:gd name="connsiteY19" fmla="*/ 0 h 1664381"/>
                <a:gd name="connsiteX20" fmla="*/ 2097062 w 2097062"/>
                <a:gd name="connsiteY20" fmla="*/ 302877 h 1664381"/>
                <a:gd name="connsiteX21" fmla="*/ 1961489 w 2097062"/>
                <a:gd name="connsiteY21" fmla="*/ 386529 h 1664381"/>
                <a:gd name="connsiteX22" fmla="*/ 1820146 w 2097062"/>
                <a:gd name="connsiteY22" fmla="*/ 504795 h 1664381"/>
                <a:gd name="connsiteX23" fmla="*/ 1609575 w 2097062"/>
                <a:gd name="connsiteY23" fmla="*/ 680752 h 1664381"/>
                <a:gd name="connsiteX24" fmla="*/ 1378811 w 2097062"/>
                <a:gd name="connsiteY24" fmla="*/ 862478 h 1664381"/>
                <a:gd name="connsiteX25" fmla="*/ 1179778 w 2097062"/>
                <a:gd name="connsiteY25" fmla="*/ 1006706 h 1664381"/>
                <a:gd name="connsiteX26" fmla="*/ 960553 w 2097062"/>
                <a:gd name="connsiteY26" fmla="*/ 1162471 h 1664381"/>
                <a:gd name="connsiteX27" fmla="*/ 770173 w 2097062"/>
                <a:gd name="connsiteY27" fmla="*/ 1280737 h 16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97062" h="1664381">
                  <a:moveTo>
                    <a:pt x="770173" y="1280737"/>
                  </a:moveTo>
                  <a:lnTo>
                    <a:pt x="574024" y="1387465"/>
                  </a:lnTo>
                  <a:lnTo>
                    <a:pt x="288454" y="1540346"/>
                  </a:lnTo>
                  <a:lnTo>
                    <a:pt x="63460" y="1658612"/>
                  </a:lnTo>
                  <a:lnTo>
                    <a:pt x="34614" y="1664381"/>
                  </a:lnTo>
                  <a:lnTo>
                    <a:pt x="5769" y="1658612"/>
                  </a:lnTo>
                  <a:lnTo>
                    <a:pt x="0" y="1652843"/>
                  </a:lnTo>
                  <a:lnTo>
                    <a:pt x="0" y="1641305"/>
                  </a:lnTo>
                  <a:lnTo>
                    <a:pt x="8654" y="1615344"/>
                  </a:lnTo>
                  <a:lnTo>
                    <a:pt x="54806" y="1580730"/>
                  </a:lnTo>
                  <a:lnTo>
                    <a:pt x="250955" y="1450925"/>
                  </a:lnTo>
                  <a:lnTo>
                    <a:pt x="449989" y="1315352"/>
                  </a:lnTo>
                  <a:lnTo>
                    <a:pt x="700944" y="1142279"/>
                  </a:lnTo>
                  <a:lnTo>
                    <a:pt x="986513" y="925938"/>
                  </a:lnTo>
                  <a:lnTo>
                    <a:pt x="1240353" y="712482"/>
                  </a:lnTo>
                  <a:lnTo>
                    <a:pt x="1465348" y="513449"/>
                  </a:lnTo>
                  <a:lnTo>
                    <a:pt x="1687457" y="299993"/>
                  </a:lnTo>
                  <a:lnTo>
                    <a:pt x="1854761" y="121151"/>
                  </a:lnTo>
                  <a:lnTo>
                    <a:pt x="1949951" y="5769"/>
                  </a:lnTo>
                  <a:lnTo>
                    <a:pt x="2097062" y="0"/>
                  </a:lnTo>
                  <a:lnTo>
                    <a:pt x="2097062" y="302877"/>
                  </a:lnTo>
                  <a:lnTo>
                    <a:pt x="1961489" y="386529"/>
                  </a:lnTo>
                  <a:lnTo>
                    <a:pt x="1820146" y="504795"/>
                  </a:lnTo>
                  <a:lnTo>
                    <a:pt x="1609575" y="680752"/>
                  </a:lnTo>
                  <a:lnTo>
                    <a:pt x="1378811" y="862478"/>
                  </a:lnTo>
                  <a:lnTo>
                    <a:pt x="1179778" y="1006706"/>
                  </a:lnTo>
                  <a:lnTo>
                    <a:pt x="960553" y="1162471"/>
                  </a:lnTo>
                  <a:lnTo>
                    <a:pt x="770173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9DE931C-FF9F-9A46-B2FD-E48CC1B48522}"/>
                </a:ext>
              </a:extLst>
            </p:cNvPr>
            <p:cNvSpPr/>
            <p:nvPr/>
          </p:nvSpPr>
          <p:spPr>
            <a:xfrm>
              <a:off x="5024438" y="3876675"/>
              <a:ext cx="2354262" cy="1666875"/>
            </a:xfrm>
            <a:custGeom>
              <a:avLst/>
              <a:gdLst>
                <a:gd name="connsiteX0" fmla="*/ 778827 w 2353787"/>
                <a:gd name="connsiteY0" fmla="*/ 1021128 h 1667266"/>
                <a:gd name="connsiteX1" fmla="*/ 507680 w 2353787"/>
                <a:gd name="connsiteY1" fmla="*/ 718251 h 1667266"/>
                <a:gd name="connsiteX2" fmla="*/ 239417 w 2353787"/>
                <a:gd name="connsiteY2" fmla="*/ 421143 h 1667266"/>
                <a:gd name="connsiteX3" fmla="*/ 0 w 2353787"/>
                <a:gd name="connsiteY3" fmla="*/ 175957 h 1667266"/>
                <a:gd name="connsiteX4" fmla="*/ 0 w 2353787"/>
                <a:gd name="connsiteY4" fmla="*/ 0 h 1667266"/>
                <a:gd name="connsiteX5" fmla="*/ 132689 w 2353787"/>
                <a:gd name="connsiteY5" fmla="*/ 121151 h 1667266"/>
                <a:gd name="connsiteX6" fmla="*/ 366337 w 2353787"/>
                <a:gd name="connsiteY6" fmla="*/ 323069 h 1667266"/>
                <a:gd name="connsiteX7" fmla="*/ 548063 w 2353787"/>
                <a:gd name="connsiteY7" fmla="*/ 481719 h 1667266"/>
                <a:gd name="connsiteX8" fmla="*/ 611523 w 2353787"/>
                <a:gd name="connsiteY8" fmla="*/ 536525 h 1667266"/>
                <a:gd name="connsiteX9" fmla="*/ 738443 w 2353787"/>
                <a:gd name="connsiteY9" fmla="*/ 646138 h 1667266"/>
                <a:gd name="connsiteX10" fmla="*/ 853825 w 2353787"/>
                <a:gd name="connsiteY10" fmla="*/ 735559 h 1667266"/>
                <a:gd name="connsiteX11" fmla="*/ 1052858 w 2353787"/>
                <a:gd name="connsiteY11" fmla="*/ 882670 h 1667266"/>
                <a:gd name="connsiteX12" fmla="*/ 1249007 w 2353787"/>
                <a:gd name="connsiteY12" fmla="*/ 1024013 h 1667266"/>
                <a:gd name="connsiteX13" fmla="*/ 1453810 w 2353787"/>
                <a:gd name="connsiteY13" fmla="*/ 1159586 h 1667266"/>
                <a:gd name="connsiteX14" fmla="*/ 1658612 w 2353787"/>
                <a:gd name="connsiteY14" fmla="*/ 1274968 h 1667266"/>
                <a:gd name="connsiteX15" fmla="*/ 1961489 w 2353787"/>
                <a:gd name="connsiteY15" fmla="*/ 1419195 h 1667266"/>
                <a:gd name="connsiteX16" fmla="*/ 2330711 w 2353787"/>
                <a:gd name="connsiteY16" fmla="*/ 1563422 h 1667266"/>
                <a:gd name="connsiteX17" fmla="*/ 2348018 w 2353787"/>
                <a:gd name="connsiteY17" fmla="*/ 1574960 h 1667266"/>
                <a:gd name="connsiteX18" fmla="*/ 2353787 w 2353787"/>
                <a:gd name="connsiteY18" fmla="*/ 1589383 h 1667266"/>
                <a:gd name="connsiteX19" fmla="*/ 2336480 w 2353787"/>
                <a:gd name="connsiteY19" fmla="*/ 1606690 h 1667266"/>
                <a:gd name="connsiteX20" fmla="*/ 2255712 w 2353787"/>
                <a:gd name="connsiteY20" fmla="*/ 1626882 h 1667266"/>
                <a:gd name="connsiteX21" fmla="*/ 2036487 w 2353787"/>
                <a:gd name="connsiteY21" fmla="*/ 1647074 h 1667266"/>
                <a:gd name="connsiteX22" fmla="*/ 1825916 w 2353787"/>
                <a:gd name="connsiteY22" fmla="*/ 1664381 h 1667266"/>
                <a:gd name="connsiteX23" fmla="*/ 1658612 w 2353787"/>
                <a:gd name="connsiteY23" fmla="*/ 1667266 h 1667266"/>
                <a:gd name="connsiteX24" fmla="*/ 1488424 w 2353787"/>
                <a:gd name="connsiteY24" fmla="*/ 1655728 h 1667266"/>
                <a:gd name="connsiteX25" fmla="*/ 1396119 w 2353787"/>
                <a:gd name="connsiteY25" fmla="*/ 1638420 h 1667266"/>
                <a:gd name="connsiteX26" fmla="*/ 1335543 w 2353787"/>
                <a:gd name="connsiteY26" fmla="*/ 1615344 h 1667266"/>
                <a:gd name="connsiteX27" fmla="*/ 1292275 w 2353787"/>
                <a:gd name="connsiteY27" fmla="*/ 1574960 h 1667266"/>
                <a:gd name="connsiteX28" fmla="*/ 1119203 w 2353787"/>
                <a:gd name="connsiteY28" fmla="*/ 1390350 h 1667266"/>
                <a:gd name="connsiteX29" fmla="*/ 934592 w 2353787"/>
                <a:gd name="connsiteY29" fmla="*/ 1185547 h 1667266"/>
                <a:gd name="connsiteX30" fmla="*/ 778827 w 2353787"/>
                <a:gd name="connsiteY30" fmla="*/ 1021128 h 166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53787" h="1667266">
                  <a:moveTo>
                    <a:pt x="778827" y="1021128"/>
                  </a:moveTo>
                  <a:lnTo>
                    <a:pt x="507680" y="718251"/>
                  </a:lnTo>
                  <a:lnTo>
                    <a:pt x="239417" y="421143"/>
                  </a:lnTo>
                  <a:lnTo>
                    <a:pt x="0" y="175957"/>
                  </a:lnTo>
                  <a:lnTo>
                    <a:pt x="0" y="0"/>
                  </a:lnTo>
                  <a:lnTo>
                    <a:pt x="132689" y="121151"/>
                  </a:lnTo>
                  <a:lnTo>
                    <a:pt x="366337" y="323069"/>
                  </a:lnTo>
                  <a:lnTo>
                    <a:pt x="548063" y="481719"/>
                  </a:lnTo>
                  <a:lnTo>
                    <a:pt x="611523" y="536525"/>
                  </a:lnTo>
                  <a:lnTo>
                    <a:pt x="738443" y="646138"/>
                  </a:lnTo>
                  <a:lnTo>
                    <a:pt x="853825" y="735559"/>
                  </a:lnTo>
                  <a:lnTo>
                    <a:pt x="1052858" y="882670"/>
                  </a:lnTo>
                  <a:lnTo>
                    <a:pt x="1249007" y="1024013"/>
                  </a:lnTo>
                  <a:lnTo>
                    <a:pt x="1453810" y="1159586"/>
                  </a:lnTo>
                  <a:lnTo>
                    <a:pt x="1658612" y="1274968"/>
                  </a:lnTo>
                  <a:lnTo>
                    <a:pt x="1961489" y="1419195"/>
                  </a:lnTo>
                  <a:lnTo>
                    <a:pt x="2330711" y="1563422"/>
                  </a:lnTo>
                  <a:lnTo>
                    <a:pt x="2348018" y="1574960"/>
                  </a:lnTo>
                  <a:lnTo>
                    <a:pt x="2353787" y="1589383"/>
                  </a:lnTo>
                  <a:lnTo>
                    <a:pt x="2336480" y="1606690"/>
                  </a:lnTo>
                  <a:lnTo>
                    <a:pt x="2255712" y="1626882"/>
                  </a:lnTo>
                  <a:lnTo>
                    <a:pt x="2036487" y="1647074"/>
                  </a:lnTo>
                  <a:lnTo>
                    <a:pt x="1825916" y="1664381"/>
                  </a:lnTo>
                  <a:lnTo>
                    <a:pt x="1658612" y="1667266"/>
                  </a:lnTo>
                  <a:lnTo>
                    <a:pt x="1488424" y="1655728"/>
                  </a:lnTo>
                  <a:lnTo>
                    <a:pt x="1396119" y="1638420"/>
                  </a:lnTo>
                  <a:lnTo>
                    <a:pt x="1335543" y="1615344"/>
                  </a:lnTo>
                  <a:lnTo>
                    <a:pt x="1292275" y="1574960"/>
                  </a:lnTo>
                  <a:lnTo>
                    <a:pt x="1119203" y="1390350"/>
                  </a:lnTo>
                  <a:lnTo>
                    <a:pt x="934592" y="1185547"/>
                  </a:lnTo>
                  <a:lnTo>
                    <a:pt x="778827" y="10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94575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12383E-3F24-4F48-8488-0E2419653BE5}"/>
              </a:ext>
            </a:extLst>
          </p:cNvPr>
          <p:cNvSpPr/>
          <p:nvPr/>
        </p:nvSpPr>
        <p:spPr>
          <a:xfrm>
            <a:off x="3929063" y="1338263"/>
            <a:ext cx="530225" cy="527050"/>
          </a:xfrm>
          <a:custGeom>
            <a:avLst/>
            <a:gdLst>
              <a:gd name="connsiteX0" fmla="*/ 204787 w 531018"/>
              <a:gd name="connsiteY0" fmla="*/ 311943 h 526256"/>
              <a:gd name="connsiteX1" fmla="*/ 171450 w 531018"/>
              <a:gd name="connsiteY1" fmla="*/ 271462 h 526256"/>
              <a:gd name="connsiteX2" fmla="*/ 130968 w 531018"/>
              <a:gd name="connsiteY2" fmla="*/ 219075 h 526256"/>
              <a:gd name="connsiteX3" fmla="*/ 78581 w 531018"/>
              <a:gd name="connsiteY3" fmla="*/ 152400 h 526256"/>
              <a:gd name="connsiteX4" fmla="*/ 40481 w 531018"/>
              <a:gd name="connsiteY4" fmla="*/ 102393 h 526256"/>
              <a:gd name="connsiteX5" fmla="*/ 14287 w 531018"/>
              <a:gd name="connsiteY5" fmla="*/ 64293 h 526256"/>
              <a:gd name="connsiteX6" fmla="*/ 0 w 531018"/>
              <a:gd name="connsiteY6" fmla="*/ 28575 h 526256"/>
              <a:gd name="connsiteX7" fmla="*/ 0 w 531018"/>
              <a:gd name="connsiteY7" fmla="*/ 14287 h 526256"/>
              <a:gd name="connsiteX8" fmla="*/ 2381 w 531018"/>
              <a:gd name="connsiteY8" fmla="*/ 4762 h 526256"/>
              <a:gd name="connsiteX9" fmla="*/ 16668 w 531018"/>
              <a:gd name="connsiteY9" fmla="*/ 0 h 526256"/>
              <a:gd name="connsiteX10" fmla="*/ 35718 w 531018"/>
              <a:gd name="connsiteY10" fmla="*/ 2381 h 526256"/>
              <a:gd name="connsiteX11" fmla="*/ 66675 w 531018"/>
              <a:gd name="connsiteY11" fmla="*/ 21431 h 526256"/>
              <a:gd name="connsiteX12" fmla="*/ 116681 w 531018"/>
              <a:gd name="connsiteY12" fmla="*/ 57150 h 526256"/>
              <a:gd name="connsiteX13" fmla="*/ 152400 w 531018"/>
              <a:gd name="connsiteY13" fmla="*/ 80962 h 526256"/>
              <a:gd name="connsiteX14" fmla="*/ 209550 w 531018"/>
              <a:gd name="connsiteY14" fmla="*/ 109537 h 526256"/>
              <a:gd name="connsiteX15" fmla="*/ 259556 w 531018"/>
              <a:gd name="connsiteY15" fmla="*/ 128587 h 526256"/>
              <a:gd name="connsiteX16" fmla="*/ 314325 w 531018"/>
              <a:gd name="connsiteY16" fmla="*/ 145256 h 526256"/>
              <a:gd name="connsiteX17" fmla="*/ 352425 w 531018"/>
              <a:gd name="connsiteY17" fmla="*/ 159543 h 526256"/>
              <a:gd name="connsiteX18" fmla="*/ 364331 w 531018"/>
              <a:gd name="connsiteY18" fmla="*/ 166687 h 526256"/>
              <a:gd name="connsiteX19" fmla="*/ 404812 w 531018"/>
              <a:gd name="connsiteY19" fmla="*/ 200025 h 526256"/>
              <a:gd name="connsiteX20" fmla="*/ 445293 w 531018"/>
              <a:gd name="connsiteY20" fmla="*/ 240506 h 526256"/>
              <a:gd name="connsiteX21" fmla="*/ 481012 w 531018"/>
              <a:gd name="connsiteY21" fmla="*/ 280987 h 526256"/>
              <a:gd name="connsiteX22" fmla="*/ 502443 w 531018"/>
              <a:gd name="connsiteY22" fmla="*/ 307181 h 526256"/>
              <a:gd name="connsiteX23" fmla="*/ 511968 w 531018"/>
              <a:gd name="connsiteY23" fmla="*/ 323850 h 526256"/>
              <a:gd name="connsiteX24" fmla="*/ 526256 w 531018"/>
              <a:gd name="connsiteY24" fmla="*/ 366712 h 526256"/>
              <a:gd name="connsiteX25" fmla="*/ 531018 w 531018"/>
              <a:gd name="connsiteY25" fmla="*/ 419100 h 526256"/>
              <a:gd name="connsiteX26" fmla="*/ 528637 w 531018"/>
              <a:gd name="connsiteY26" fmla="*/ 464343 h 526256"/>
              <a:gd name="connsiteX27" fmla="*/ 521493 w 531018"/>
              <a:gd name="connsiteY27" fmla="*/ 488156 h 526256"/>
              <a:gd name="connsiteX28" fmla="*/ 509587 w 531018"/>
              <a:gd name="connsiteY28" fmla="*/ 502443 h 526256"/>
              <a:gd name="connsiteX29" fmla="*/ 488156 w 531018"/>
              <a:gd name="connsiteY29" fmla="*/ 516731 h 526256"/>
              <a:gd name="connsiteX30" fmla="*/ 457200 w 531018"/>
              <a:gd name="connsiteY30" fmla="*/ 526256 h 526256"/>
              <a:gd name="connsiteX31" fmla="*/ 428625 w 531018"/>
              <a:gd name="connsiteY31" fmla="*/ 521493 h 526256"/>
              <a:gd name="connsiteX32" fmla="*/ 397668 w 531018"/>
              <a:gd name="connsiteY32" fmla="*/ 509587 h 526256"/>
              <a:gd name="connsiteX33" fmla="*/ 354806 w 531018"/>
              <a:gd name="connsiteY33" fmla="*/ 476250 h 526256"/>
              <a:gd name="connsiteX34" fmla="*/ 278606 w 531018"/>
              <a:gd name="connsiteY34" fmla="*/ 402431 h 526256"/>
              <a:gd name="connsiteX35" fmla="*/ 204787 w 531018"/>
              <a:gd name="connsiteY35" fmla="*/ 311943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1018" h="526256">
                <a:moveTo>
                  <a:pt x="204787" y="311943"/>
                </a:moveTo>
                <a:lnTo>
                  <a:pt x="171450" y="271462"/>
                </a:lnTo>
                <a:lnTo>
                  <a:pt x="130968" y="219075"/>
                </a:lnTo>
                <a:lnTo>
                  <a:pt x="78581" y="152400"/>
                </a:lnTo>
                <a:lnTo>
                  <a:pt x="40481" y="102393"/>
                </a:lnTo>
                <a:lnTo>
                  <a:pt x="14287" y="64293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16668" y="0"/>
                </a:lnTo>
                <a:lnTo>
                  <a:pt x="35718" y="2381"/>
                </a:lnTo>
                <a:lnTo>
                  <a:pt x="66675" y="21431"/>
                </a:lnTo>
                <a:lnTo>
                  <a:pt x="116681" y="57150"/>
                </a:lnTo>
                <a:lnTo>
                  <a:pt x="152400" y="80962"/>
                </a:lnTo>
                <a:lnTo>
                  <a:pt x="209550" y="109537"/>
                </a:lnTo>
                <a:lnTo>
                  <a:pt x="259556" y="128587"/>
                </a:lnTo>
                <a:lnTo>
                  <a:pt x="314325" y="145256"/>
                </a:lnTo>
                <a:lnTo>
                  <a:pt x="352425" y="159543"/>
                </a:lnTo>
                <a:lnTo>
                  <a:pt x="364331" y="166687"/>
                </a:lnTo>
                <a:lnTo>
                  <a:pt x="404812" y="200025"/>
                </a:lnTo>
                <a:lnTo>
                  <a:pt x="445293" y="240506"/>
                </a:lnTo>
                <a:lnTo>
                  <a:pt x="481012" y="280987"/>
                </a:lnTo>
                <a:lnTo>
                  <a:pt x="502443" y="307181"/>
                </a:lnTo>
                <a:lnTo>
                  <a:pt x="511968" y="323850"/>
                </a:lnTo>
                <a:lnTo>
                  <a:pt x="526256" y="366712"/>
                </a:lnTo>
                <a:lnTo>
                  <a:pt x="531018" y="419100"/>
                </a:lnTo>
                <a:lnTo>
                  <a:pt x="528637" y="464343"/>
                </a:lnTo>
                <a:lnTo>
                  <a:pt x="521493" y="488156"/>
                </a:lnTo>
                <a:lnTo>
                  <a:pt x="509587" y="502443"/>
                </a:lnTo>
                <a:lnTo>
                  <a:pt x="488156" y="516731"/>
                </a:lnTo>
                <a:lnTo>
                  <a:pt x="457200" y="526256"/>
                </a:lnTo>
                <a:lnTo>
                  <a:pt x="428625" y="521493"/>
                </a:lnTo>
                <a:lnTo>
                  <a:pt x="397668" y="509587"/>
                </a:lnTo>
                <a:lnTo>
                  <a:pt x="354806" y="476250"/>
                </a:lnTo>
                <a:lnTo>
                  <a:pt x="278606" y="402431"/>
                </a:lnTo>
                <a:lnTo>
                  <a:pt x="204787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736D49B-389E-1E47-AF49-CE7B69B902E6}"/>
              </a:ext>
            </a:extLst>
          </p:cNvPr>
          <p:cNvSpPr/>
          <p:nvPr/>
        </p:nvSpPr>
        <p:spPr>
          <a:xfrm>
            <a:off x="4848225" y="1227138"/>
            <a:ext cx="971550" cy="850900"/>
          </a:xfrm>
          <a:custGeom>
            <a:avLst/>
            <a:gdLst>
              <a:gd name="connsiteX0" fmla="*/ 285750 w 971550"/>
              <a:gd name="connsiteY0" fmla="*/ 495300 h 852487"/>
              <a:gd name="connsiteX1" fmla="*/ 381000 w 971550"/>
              <a:gd name="connsiteY1" fmla="*/ 390525 h 852487"/>
              <a:gd name="connsiteX2" fmla="*/ 454819 w 971550"/>
              <a:gd name="connsiteY2" fmla="*/ 309562 h 852487"/>
              <a:gd name="connsiteX3" fmla="*/ 495300 w 971550"/>
              <a:gd name="connsiteY3" fmla="*/ 269081 h 852487"/>
              <a:gd name="connsiteX4" fmla="*/ 514350 w 971550"/>
              <a:gd name="connsiteY4" fmla="*/ 250031 h 852487"/>
              <a:gd name="connsiteX5" fmla="*/ 528638 w 971550"/>
              <a:gd name="connsiteY5" fmla="*/ 226219 h 852487"/>
              <a:gd name="connsiteX6" fmla="*/ 531019 w 971550"/>
              <a:gd name="connsiteY6" fmla="*/ 202406 h 852487"/>
              <a:gd name="connsiteX7" fmla="*/ 523875 w 971550"/>
              <a:gd name="connsiteY7" fmla="*/ 176212 h 852487"/>
              <a:gd name="connsiteX8" fmla="*/ 495300 w 971550"/>
              <a:gd name="connsiteY8" fmla="*/ 142875 h 852487"/>
              <a:gd name="connsiteX9" fmla="*/ 428625 w 971550"/>
              <a:gd name="connsiteY9" fmla="*/ 83344 h 852487"/>
              <a:gd name="connsiteX10" fmla="*/ 416719 w 971550"/>
              <a:gd name="connsiteY10" fmla="*/ 71437 h 852487"/>
              <a:gd name="connsiteX11" fmla="*/ 402431 w 971550"/>
              <a:gd name="connsiteY11" fmla="*/ 52387 h 852487"/>
              <a:gd name="connsiteX12" fmla="*/ 395288 w 971550"/>
              <a:gd name="connsiteY12" fmla="*/ 28575 h 852487"/>
              <a:gd name="connsiteX13" fmla="*/ 400050 w 971550"/>
              <a:gd name="connsiteY13" fmla="*/ 7144 h 852487"/>
              <a:gd name="connsiteX14" fmla="*/ 407194 w 971550"/>
              <a:gd name="connsiteY14" fmla="*/ 2381 h 852487"/>
              <a:gd name="connsiteX15" fmla="*/ 419100 w 971550"/>
              <a:gd name="connsiteY15" fmla="*/ 0 h 852487"/>
              <a:gd name="connsiteX16" fmla="*/ 440531 w 971550"/>
              <a:gd name="connsiteY16" fmla="*/ 2381 h 852487"/>
              <a:gd name="connsiteX17" fmla="*/ 476250 w 971550"/>
              <a:gd name="connsiteY17" fmla="*/ 14287 h 852487"/>
              <a:gd name="connsiteX18" fmla="*/ 528638 w 971550"/>
              <a:gd name="connsiteY18" fmla="*/ 23812 h 852487"/>
              <a:gd name="connsiteX19" fmla="*/ 607219 w 971550"/>
              <a:gd name="connsiteY19" fmla="*/ 40481 h 852487"/>
              <a:gd name="connsiteX20" fmla="*/ 690563 w 971550"/>
              <a:gd name="connsiteY20" fmla="*/ 59531 h 852487"/>
              <a:gd name="connsiteX21" fmla="*/ 764381 w 971550"/>
              <a:gd name="connsiteY21" fmla="*/ 83344 h 852487"/>
              <a:gd name="connsiteX22" fmla="*/ 835819 w 971550"/>
              <a:gd name="connsiteY22" fmla="*/ 114300 h 852487"/>
              <a:gd name="connsiteX23" fmla="*/ 895350 w 971550"/>
              <a:gd name="connsiteY23" fmla="*/ 150019 h 852487"/>
              <a:gd name="connsiteX24" fmla="*/ 931069 w 971550"/>
              <a:gd name="connsiteY24" fmla="*/ 178594 h 852487"/>
              <a:gd name="connsiteX25" fmla="*/ 954881 w 971550"/>
              <a:gd name="connsiteY25" fmla="*/ 207169 h 852487"/>
              <a:gd name="connsiteX26" fmla="*/ 962025 w 971550"/>
              <a:gd name="connsiteY26" fmla="*/ 221456 h 852487"/>
              <a:gd name="connsiteX27" fmla="*/ 966788 w 971550"/>
              <a:gd name="connsiteY27" fmla="*/ 240506 h 852487"/>
              <a:gd name="connsiteX28" fmla="*/ 969169 w 971550"/>
              <a:gd name="connsiteY28" fmla="*/ 254794 h 852487"/>
              <a:gd name="connsiteX29" fmla="*/ 971550 w 971550"/>
              <a:gd name="connsiteY29" fmla="*/ 276225 h 852487"/>
              <a:gd name="connsiteX30" fmla="*/ 964406 w 971550"/>
              <a:gd name="connsiteY30" fmla="*/ 297656 h 852487"/>
              <a:gd name="connsiteX31" fmla="*/ 945356 w 971550"/>
              <a:gd name="connsiteY31" fmla="*/ 314325 h 852487"/>
              <a:gd name="connsiteX32" fmla="*/ 923925 w 971550"/>
              <a:gd name="connsiteY32" fmla="*/ 321469 h 852487"/>
              <a:gd name="connsiteX33" fmla="*/ 895350 w 971550"/>
              <a:gd name="connsiteY33" fmla="*/ 323850 h 852487"/>
              <a:gd name="connsiteX34" fmla="*/ 859631 w 971550"/>
              <a:gd name="connsiteY34" fmla="*/ 333375 h 852487"/>
              <a:gd name="connsiteX35" fmla="*/ 800100 w 971550"/>
              <a:gd name="connsiteY35" fmla="*/ 359569 h 852487"/>
              <a:gd name="connsiteX36" fmla="*/ 690563 w 971550"/>
              <a:gd name="connsiteY36" fmla="*/ 421481 h 852487"/>
              <a:gd name="connsiteX37" fmla="*/ 590550 w 971550"/>
              <a:gd name="connsiteY37" fmla="*/ 488156 h 852487"/>
              <a:gd name="connsiteX38" fmla="*/ 402431 w 971550"/>
              <a:gd name="connsiteY38" fmla="*/ 614362 h 852487"/>
              <a:gd name="connsiteX39" fmla="*/ 238125 w 971550"/>
              <a:gd name="connsiteY39" fmla="*/ 731044 h 852487"/>
              <a:gd name="connsiteX40" fmla="*/ 76200 w 971550"/>
              <a:gd name="connsiteY40" fmla="*/ 852487 h 852487"/>
              <a:gd name="connsiteX41" fmla="*/ 0 w 971550"/>
              <a:gd name="connsiteY41" fmla="*/ 835819 h 852487"/>
              <a:gd name="connsiteX42" fmla="*/ 95250 w 971550"/>
              <a:gd name="connsiteY42" fmla="*/ 704850 h 852487"/>
              <a:gd name="connsiteX43" fmla="*/ 285750 w 971550"/>
              <a:gd name="connsiteY43" fmla="*/ 495300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71550" h="852487">
                <a:moveTo>
                  <a:pt x="285750" y="495300"/>
                </a:moveTo>
                <a:lnTo>
                  <a:pt x="381000" y="390525"/>
                </a:lnTo>
                <a:lnTo>
                  <a:pt x="454819" y="309562"/>
                </a:lnTo>
                <a:lnTo>
                  <a:pt x="495300" y="269081"/>
                </a:lnTo>
                <a:lnTo>
                  <a:pt x="514350" y="250031"/>
                </a:lnTo>
                <a:lnTo>
                  <a:pt x="528638" y="226219"/>
                </a:lnTo>
                <a:lnTo>
                  <a:pt x="531019" y="202406"/>
                </a:lnTo>
                <a:lnTo>
                  <a:pt x="523875" y="176212"/>
                </a:lnTo>
                <a:lnTo>
                  <a:pt x="495300" y="142875"/>
                </a:lnTo>
                <a:lnTo>
                  <a:pt x="428625" y="83344"/>
                </a:lnTo>
                <a:lnTo>
                  <a:pt x="416719" y="71437"/>
                </a:lnTo>
                <a:lnTo>
                  <a:pt x="402431" y="52387"/>
                </a:lnTo>
                <a:lnTo>
                  <a:pt x="395288" y="28575"/>
                </a:lnTo>
                <a:lnTo>
                  <a:pt x="400050" y="7144"/>
                </a:lnTo>
                <a:lnTo>
                  <a:pt x="407194" y="2381"/>
                </a:lnTo>
                <a:lnTo>
                  <a:pt x="419100" y="0"/>
                </a:lnTo>
                <a:lnTo>
                  <a:pt x="440531" y="2381"/>
                </a:lnTo>
                <a:lnTo>
                  <a:pt x="476250" y="14287"/>
                </a:lnTo>
                <a:lnTo>
                  <a:pt x="528638" y="23812"/>
                </a:lnTo>
                <a:lnTo>
                  <a:pt x="607219" y="40481"/>
                </a:lnTo>
                <a:lnTo>
                  <a:pt x="690563" y="59531"/>
                </a:lnTo>
                <a:lnTo>
                  <a:pt x="764381" y="83344"/>
                </a:lnTo>
                <a:lnTo>
                  <a:pt x="835819" y="114300"/>
                </a:lnTo>
                <a:lnTo>
                  <a:pt x="895350" y="150019"/>
                </a:lnTo>
                <a:lnTo>
                  <a:pt x="931069" y="178594"/>
                </a:lnTo>
                <a:lnTo>
                  <a:pt x="954881" y="207169"/>
                </a:lnTo>
                <a:lnTo>
                  <a:pt x="962025" y="221456"/>
                </a:lnTo>
                <a:lnTo>
                  <a:pt x="966788" y="240506"/>
                </a:lnTo>
                <a:lnTo>
                  <a:pt x="969169" y="254794"/>
                </a:lnTo>
                <a:lnTo>
                  <a:pt x="971550" y="276225"/>
                </a:lnTo>
                <a:lnTo>
                  <a:pt x="964406" y="297656"/>
                </a:lnTo>
                <a:lnTo>
                  <a:pt x="945356" y="314325"/>
                </a:lnTo>
                <a:lnTo>
                  <a:pt x="923925" y="321469"/>
                </a:lnTo>
                <a:lnTo>
                  <a:pt x="895350" y="323850"/>
                </a:lnTo>
                <a:lnTo>
                  <a:pt x="859631" y="333375"/>
                </a:lnTo>
                <a:lnTo>
                  <a:pt x="800100" y="359569"/>
                </a:lnTo>
                <a:lnTo>
                  <a:pt x="690563" y="421481"/>
                </a:lnTo>
                <a:lnTo>
                  <a:pt x="590550" y="488156"/>
                </a:lnTo>
                <a:lnTo>
                  <a:pt x="402431" y="614362"/>
                </a:lnTo>
                <a:lnTo>
                  <a:pt x="238125" y="731044"/>
                </a:lnTo>
                <a:lnTo>
                  <a:pt x="76200" y="852487"/>
                </a:lnTo>
                <a:lnTo>
                  <a:pt x="0" y="835819"/>
                </a:lnTo>
                <a:lnTo>
                  <a:pt x="95250" y="704850"/>
                </a:lnTo>
                <a:lnTo>
                  <a:pt x="285750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19C7AC9-ECDA-E241-84E2-065F59806790}"/>
              </a:ext>
            </a:extLst>
          </p:cNvPr>
          <p:cNvSpPr/>
          <p:nvPr/>
        </p:nvSpPr>
        <p:spPr>
          <a:xfrm>
            <a:off x="4665663" y="3271838"/>
            <a:ext cx="396875" cy="476250"/>
          </a:xfrm>
          <a:custGeom>
            <a:avLst/>
            <a:gdLst>
              <a:gd name="connsiteX0" fmla="*/ 142875 w 397669"/>
              <a:gd name="connsiteY0" fmla="*/ 285750 h 476250"/>
              <a:gd name="connsiteX1" fmla="*/ 138112 w 397669"/>
              <a:gd name="connsiteY1" fmla="*/ 204787 h 476250"/>
              <a:gd name="connsiteX2" fmla="*/ 130969 w 397669"/>
              <a:gd name="connsiteY2" fmla="*/ 161925 h 476250"/>
              <a:gd name="connsiteX3" fmla="*/ 121444 w 397669"/>
              <a:gd name="connsiteY3" fmla="*/ 133350 h 476250"/>
              <a:gd name="connsiteX4" fmla="*/ 107156 w 397669"/>
              <a:gd name="connsiteY4" fmla="*/ 111918 h 476250"/>
              <a:gd name="connsiteX5" fmla="*/ 92869 w 397669"/>
              <a:gd name="connsiteY5" fmla="*/ 100012 h 476250"/>
              <a:gd name="connsiteX6" fmla="*/ 69056 w 397669"/>
              <a:gd name="connsiteY6" fmla="*/ 85725 h 476250"/>
              <a:gd name="connsiteX7" fmla="*/ 42862 w 397669"/>
              <a:gd name="connsiteY7" fmla="*/ 73818 h 476250"/>
              <a:gd name="connsiteX8" fmla="*/ 23812 w 397669"/>
              <a:gd name="connsiteY8" fmla="*/ 59531 h 476250"/>
              <a:gd name="connsiteX9" fmla="*/ 4762 w 397669"/>
              <a:gd name="connsiteY9" fmla="*/ 38100 h 476250"/>
              <a:gd name="connsiteX10" fmla="*/ 0 w 397669"/>
              <a:gd name="connsiteY10" fmla="*/ 23812 h 476250"/>
              <a:gd name="connsiteX11" fmla="*/ 2381 w 397669"/>
              <a:gd name="connsiteY11" fmla="*/ 11906 h 476250"/>
              <a:gd name="connsiteX12" fmla="*/ 11906 w 397669"/>
              <a:gd name="connsiteY12" fmla="*/ 2381 h 476250"/>
              <a:gd name="connsiteX13" fmla="*/ 42862 w 397669"/>
              <a:gd name="connsiteY13" fmla="*/ 0 h 476250"/>
              <a:gd name="connsiteX14" fmla="*/ 78581 w 397669"/>
              <a:gd name="connsiteY14" fmla="*/ 4762 h 476250"/>
              <a:gd name="connsiteX15" fmla="*/ 164306 w 397669"/>
              <a:gd name="connsiteY15" fmla="*/ 19050 h 476250"/>
              <a:gd name="connsiteX16" fmla="*/ 250031 w 397669"/>
              <a:gd name="connsiteY16" fmla="*/ 38100 h 476250"/>
              <a:gd name="connsiteX17" fmla="*/ 307181 w 397669"/>
              <a:gd name="connsiteY17" fmla="*/ 54768 h 476250"/>
              <a:gd name="connsiteX18" fmla="*/ 364331 w 397669"/>
              <a:gd name="connsiteY18" fmla="*/ 76200 h 476250"/>
              <a:gd name="connsiteX19" fmla="*/ 383381 w 397669"/>
              <a:gd name="connsiteY19" fmla="*/ 88106 h 476250"/>
              <a:gd name="connsiteX20" fmla="*/ 392906 w 397669"/>
              <a:gd name="connsiteY20" fmla="*/ 102393 h 476250"/>
              <a:gd name="connsiteX21" fmla="*/ 397669 w 397669"/>
              <a:gd name="connsiteY21" fmla="*/ 126206 h 476250"/>
              <a:gd name="connsiteX22" fmla="*/ 392906 w 397669"/>
              <a:gd name="connsiteY22" fmla="*/ 161925 h 476250"/>
              <a:gd name="connsiteX23" fmla="*/ 381000 w 397669"/>
              <a:gd name="connsiteY23" fmla="*/ 223837 h 476250"/>
              <a:gd name="connsiteX24" fmla="*/ 371475 w 397669"/>
              <a:gd name="connsiteY24" fmla="*/ 314325 h 476250"/>
              <a:gd name="connsiteX25" fmla="*/ 371475 w 397669"/>
              <a:gd name="connsiteY25" fmla="*/ 409575 h 476250"/>
              <a:gd name="connsiteX26" fmla="*/ 373856 w 397669"/>
              <a:gd name="connsiteY26" fmla="*/ 452437 h 476250"/>
              <a:gd name="connsiteX27" fmla="*/ 150019 w 397669"/>
              <a:gd name="connsiteY27" fmla="*/ 476250 h 476250"/>
              <a:gd name="connsiteX28" fmla="*/ 142875 w 397669"/>
              <a:gd name="connsiteY28" fmla="*/ 2857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97669" h="476250">
                <a:moveTo>
                  <a:pt x="142875" y="285750"/>
                </a:moveTo>
                <a:lnTo>
                  <a:pt x="138112" y="204787"/>
                </a:lnTo>
                <a:lnTo>
                  <a:pt x="130969" y="161925"/>
                </a:lnTo>
                <a:lnTo>
                  <a:pt x="121444" y="133350"/>
                </a:lnTo>
                <a:lnTo>
                  <a:pt x="107156" y="111918"/>
                </a:lnTo>
                <a:lnTo>
                  <a:pt x="92869" y="100012"/>
                </a:lnTo>
                <a:lnTo>
                  <a:pt x="69056" y="85725"/>
                </a:lnTo>
                <a:lnTo>
                  <a:pt x="42862" y="73818"/>
                </a:lnTo>
                <a:lnTo>
                  <a:pt x="23812" y="59531"/>
                </a:lnTo>
                <a:lnTo>
                  <a:pt x="4762" y="38100"/>
                </a:lnTo>
                <a:lnTo>
                  <a:pt x="0" y="23812"/>
                </a:lnTo>
                <a:lnTo>
                  <a:pt x="2381" y="11906"/>
                </a:lnTo>
                <a:lnTo>
                  <a:pt x="11906" y="2381"/>
                </a:lnTo>
                <a:lnTo>
                  <a:pt x="42862" y="0"/>
                </a:lnTo>
                <a:lnTo>
                  <a:pt x="78581" y="4762"/>
                </a:lnTo>
                <a:lnTo>
                  <a:pt x="164306" y="19050"/>
                </a:lnTo>
                <a:lnTo>
                  <a:pt x="250031" y="38100"/>
                </a:lnTo>
                <a:lnTo>
                  <a:pt x="307181" y="54768"/>
                </a:lnTo>
                <a:lnTo>
                  <a:pt x="364331" y="76200"/>
                </a:lnTo>
                <a:lnTo>
                  <a:pt x="383381" y="88106"/>
                </a:lnTo>
                <a:lnTo>
                  <a:pt x="392906" y="102393"/>
                </a:lnTo>
                <a:lnTo>
                  <a:pt x="397669" y="126206"/>
                </a:lnTo>
                <a:lnTo>
                  <a:pt x="392906" y="161925"/>
                </a:lnTo>
                <a:lnTo>
                  <a:pt x="381000" y="223837"/>
                </a:lnTo>
                <a:lnTo>
                  <a:pt x="371475" y="314325"/>
                </a:lnTo>
                <a:lnTo>
                  <a:pt x="371475" y="409575"/>
                </a:lnTo>
                <a:lnTo>
                  <a:pt x="373856" y="452437"/>
                </a:lnTo>
                <a:lnTo>
                  <a:pt x="150019" y="476250"/>
                </a:lnTo>
                <a:lnTo>
                  <a:pt x="142875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1D4F00-AEFE-804C-8163-9694DD64681B}"/>
              </a:ext>
            </a:extLst>
          </p:cNvPr>
          <p:cNvSpPr/>
          <p:nvPr/>
        </p:nvSpPr>
        <p:spPr>
          <a:xfrm>
            <a:off x="5246688" y="4329113"/>
            <a:ext cx="1058862" cy="739775"/>
          </a:xfrm>
          <a:custGeom>
            <a:avLst/>
            <a:gdLst>
              <a:gd name="connsiteX0" fmla="*/ 416719 w 1059656"/>
              <a:gd name="connsiteY0" fmla="*/ 411956 h 740568"/>
              <a:gd name="connsiteX1" fmla="*/ 559594 w 1059656"/>
              <a:gd name="connsiteY1" fmla="*/ 309562 h 740568"/>
              <a:gd name="connsiteX2" fmla="*/ 659606 w 1059656"/>
              <a:gd name="connsiteY2" fmla="*/ 235743 h 740568"/>
              <a:gd name="connsiteX3" fmla="*/ 688181 w 1059656"/>
              <a:gd name="connsiteY3" fmla="*/ 211931 h 740568"/>
              <a:gd name="connsiteX4" fmla="*/ 695325 w 1059656"/>
              <a:gd name="connsiteY4" fmla="*/ 200025 h 740568"/>
              <a:gd name="connsiteX5" fmla="*/ 700087 w 1059656"/>
              <a:gd name="connsiteY5" fmla="*/ 178593 h 740568"/>
              <a:gd name="connsiteX6" fmla="*/ 700087 w 1059656"/>
              <a:gd name="connsiteY6" fmla="*/ 154781 h 740568"/>
              <a:gd name="connsiteX7" fmla="*/ 690562 w 1059656"/>
              <a:gd name="connsiteY7" fmla="*/ 126206 h 740568"/>
              <a:gd name="connsiteX8" fmla="*/ 671512 w 1059656"/>
              <a:gd name="connsiteY8" fmla="*/ 83343 h 740568"/>
              <a:gd name="connsiteX9" fmla="*/ 654844 w 1059656"/>
              <a:gd name="connsiteY9" fmla="*/ 45243 h 740568"/>
              <a:gd name="connsiteX10" fmla="*/ 647700 w 1059656"/>
              <a:gd name="connsiteY10" fmla="*/ 16668 h 740568"/>
              <a:gd name="connsiteX11" fmla="*/ 647700 w 1059656"/>
              <a:gd name="connsiteY11" fmla="*/ 9525 h 740568"/>
              <a:gd name="connsiteX12" fmla="*/ 654844 w 1059656"/>
              <a:gd name="connsiteY12" fmla="*/ 0 h 740568"/>
              <a:gd name="connsiteX13" fmla="*/ 681037 w 1059656"/>
              <a:gd name="connsiteY13" fmla="*/ 2381 h 740568"/>
              <a:gd name="connsiteX14" fmla="*/ 723900 w 1059656"/>
              <a:gd name="connsiteY14" fmla="*/ 23812 h 740568"/>
              <a:gd name="connsiteX15" fmla="*/ 812006 w 1059656"/>
              <a:gd name="connsiteY15" fmla="*/ 78581 h 740568"/>
              <a:gd name="connsiteX16" fmla="*/ 881062 w 1059656"/>
              <a:gd name="connsiteY16" fmla="*/ 128587 h 740568"/>
              <a:gd name="connsiteX17" fmla="*/ 938212 w 1059656"/>
              <a:gd name="connsiteY17" fmla="*/ 173831 h 740568"/>
              <a:gd name="connsiteX18" fmla="*/ 983456 w 1059656"/>
              <a:gd name="connsiteY18" fmla="*/ 214312 h 740568"/>
              <a:gd name="connsiteX19" fmla="*/ 1021556 w 1059656"/>
              <a:gd name="connsiteY19" fmla="*/ 257175 h 740568"/>
              <a:gd name="connsiteX20" fmla="*/ 1047750 w 1059656"/>
              <a:gd name="connsiteY20" fmla="*/ 292893 h 740568"/>
              <a:gd name="connsiteX21" fmla="*/ 1057275 w 1059656"/>
              <a:gd name="connsiteY21" fmla="*/ 316706 h 740568"/>
              <a:gd name="connsiteX22" fmla="*/ 1059656 w 1059656"/>
              <a:gd name="connsiteY22" fmla="*/ 335756 h 740568"/>
              <a:gd name="connsiteX23" fmla="*/ 1050131 w 1059656"/>
              <a:gd name="connsiteY23" fmla="*/ 354806 h 740568"/>
              <a:gd name="connsiteX24" fmla="*/ 1026319 w 1059656"/>
              <a:gd name="connsiteY24" fmla="*/ 364331 h 740568"/>
              <a:gd name="connsiteX25" fmla="*/ 983456 w 1059656"/>
              <a:gd name="connsiteY25" fmla="*/ 371475 h 740568"/>
              <a:gd name="connsiteX26" fmla="*/ 947737 w 1059656"/>
              <a:gd name="connsiteY26" fmla="*/ 373856 h 740568"/>
              <a:gd name="connsiteX27" fmla="*/ 754856 w 1059656"/>
              <a:gd name="connsiteY27" fmla="*/ 445293 h 740568"/>
              <a:gd name="connsiteX28" fmla="*/ 500062 w 1059656"/>
              <a:gd name="connsiteY28" fmla="*/ 545306 h 740568"/>
              <a:gd name="connsiteX29" fmla="*/ 230981 w 1059656"/>
              <a:gd name="connsiteY29" fmla="*/ 654843 h 740568"/>
              <a:gd name="connsiteX30" fmla="*/ 69056 w 1059656"/>
              <a:gd name="connsiteY30" fmla="*/ 721518 h 740568"/>
              <a:gd name="connsiteX31" fmla="*/ 0 w 1059656"/>
              <a:gd name="connsiteY31" fmla="*/ 740568 h 740568"/>
              <a:gd name="connsiteX32" fmla="*/ 35719 w 1059656"/>
              <a:gd name="connsiteY32" fmla="*/ 664368 h 740568"/>
              <a:gd name="connsiteX33" fmla="*/ 190500 w 1059656"/>
              <a:gd name="connsiteY33" fmla="*/ 566737 h 740568"/>
              <a:gd name="connsiteX34" fmla="*/ 376237 w 1059656"/>
              <a:gd name="connsiteY34" fmla="*/ 442912 h 740568"/>
              <a:gd name="connsiteX35" fmla="*/ 416719 w 1059656"/>
              <a:gd name="connsiteY35" fmla="*/ 411956 h 74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59656" h="740568">
                <a:moveTo>
                  <a:pt x="416719" y="411956"/>
                </a:moveTo>
                <a:lnTo>
                  <a:pt x="559594" y="309562"/>
                </a:lnTo>
                <a:lnTo>
                  <a:pt x="659606" y="235743"/>
                </a:lnTo>
                <a:lnTo>
                  <a:pt x="688181" y="211931"/>
                </a:lnTo>
                <a:lnTo>
                  <a:pt x="695325" y="200025"/>
                </a:lnTo>
                <a:lnTo>
                  <a:pt x="700087" y="178593"/>
                </a:lnTo>
                <a:lnTo>
                  <a:pt x="700087" y="154781"/>
                </a:lnTo>
                <a:lnTo>
                  <a:pt x="690562" y="126206"/>
                </a:lnTo>
                <a:lnTo>
                  <a:pt x="671512" y="83343"/>
                </a:lnTo>
                <a:lnTo>
                  <a:pt x="654844" y="45243"/>
                </a:lnTo>
                <a:lnTo>
                  <a:pt x="647700" y="16668"/>
                </a:lnTo>
                <a:lnTo>
                  <a:pt x="647700" y="9525"/>
                </a:lnTo>
                <a:lnTo>
                  <a:pt x="654844" y="0"/>
                </a:lnTo>
                <a:lnTo>
                  <a:pt x="681037" y="2381"/>
                </a:lnTo>
                <a:lnTo>
                  <a:pt x="723900" y="23812"/>
                </a:lnTo>
                <a:lnTo>
                  <a:pt x="812006" y="78581"/>
                </a:lnTo>
                <a:lnTo>
                  <a:pt x="881062" y="128587"/>
                </a:lnTo>
                <a:lnTo>
                  <a:pt x="938212" y="173831"/>
                </a:lnTo>
                <a:lnTo>
                  <a:pt x="983456" y="214312"/>
                </a:lnTo>
                <a:lnTo>
                  <a:pt x="1021556" y="257175"/>
                </a:lnTo>
                <a:lnTo>
                  <a:pt x="1047750" y="292893"/>
                </a:lnTo>
                <a:lnTo>
                  <a:pt x="1057275" y="316706"/>
                </a:lnTo>
                <a:lnTo>
                  <a:pt x="1059656" y="335756"/>
                </a:lnTo>
                <a:lnTo>
                  <a:pt x="1050131" y="354806"/>
                </a:lnTo>
                <a:lnTo>
                  <a:pt x="1026319" y="364331"/>
                </a:lnTo>
                <a:lnTo>
                  <a:pt x="983456" y="371475"/>
                </a:lnTo>
                <a:lnTo>
                  <a:pt x="947737" y="373856"/>
                </a:lnTo>
                <a:lnTo>
                  <a:pt x="754856" y="445293"/>
                </a:lnTo>
                <a:lnTo>
                  <a:pt x="500062" y="545306"/>
                </a:lnTo>
                <a:lnTo>
                  <a:pt x="230981" y="654843"/>
                </a:lnTo>
                <a:lnTo>
                  <a:pt x="69056" y="721518"/>
                </a:lnTo>
                <a:lnTo>
                  <a:pt x="0" y="740568"/>
                </a:lnTo>
                <a:lnTo>
                  <a:pt x="35719" y="664368"/>
                </a:lnTo>
                <a:lnTo>
                  <a:pt x="190500" y="566737"/>
                </a:lnTo>
                <a:lnTo>
                  <a:pt x="376237" y="442912"/>
                </a:lnTo>
                <a:lnTo>
                  <a:pt x="416719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5064F0-48DA-EA48-8CD3-AA9BC6F2E215}"/>
              </a:ext>
            </a:extLst>
          </p:cNvPr>
          <p:cNvSpPr/>
          <p:nvPr/>
        </p:nvSpPr>
        <p:spPr>
          <a:xfrm>
            <a:off x="3314700" y="1825625"/>
            <a:ext cx="3060700" cy="492125"/>
          </a:xfrm>
          <a:custGeom>
            <a:avLst/>
            <a:gdLst>
              <a:gd name="connsiteX0" fmla="*/ 1022124 w 3061361"/>
              <a:gd name="connsiteY0" fmla="*/ 230479 h 491020"/>
              <a:gd name="connsiteX1" fmla="*/ 1317738 w 3061361"/>
              <a:gd name="connsiteY1" fmla="*/ 190395 h 491020"/>
              <a:gd name="connsiteX2" fmla="*/ 1575774 w 3061361"/>
              <a:gd name="connsiteY2" fmla="*/ 155323 h 491020"/>
              <a:gd name="connsiteX3" fmla="*/ 1620868 w 3061361"/>
              <a:gd name="connsiteY3" fmla="*/ 147807 h 491020"/>
              <a:gd name="connsiteX4" fmla="*/ 1761159 w 3061361"/>
              <a:gd name="connsiteY4" fmla="*/ 152817 h 491020"/>
              <a:gd name="connsiteX5" fmla="*/ 2006669 w 3061361"/>
              <a:gd name="connsiteY5" fmla="*/ 127765 h 491020"/>
              <a:gd name="connsiteX6" fmla="*/ 2284747 w 3061361"/>
              <a:gd name="connsiteY6" fmla="*/ 100208 h 491020"/>
              <a:gd name="connsiteX7" fmla="*/ 2427544 w 3061361"/>
              <a:gd name="connsiteY7" fmla="*/ 85177 h 491020"/>
              <a:gd name="connsiteX8" fmla="*/ 2460112 w 3061361"/>
              <a:gd name="connsiteY8" fmla="*/ 72651 h 491020"/>
              <a:gd name="connsiteX9" fmla="*/ 2530257 w 3061361"/>
              <a:gd name="connsiteY9" fmla="*/ 35073 h 491020"/>
              <a:gd name="connsiteX10" fmla="*/ 2607919 w 3061361"/>
              <a:gd name="connsiteY10" fmla="*/ 0 h 491020"/>
              <a:gd name="connsiteX11" fmla="*/ 2632971 w 3061361"/>
              <a:gd name="connsiteY11" fmla="*/ 2505 h 491020"/>
              <a:gd name="connsiteX12" fmla="*/ 2788294 w 3061361"/>
              <a:gd name="connsiteY12" fmla="*/ 45093 h 491020"/>
              <a:gd name="connsiteX13" fmla="*/ 2931090 w 3061361"/>
              <a:gd name="connsiteY13" fmla="*/ 90187 h 491020"/>
              <a:gd name="connsiteX14" fmla="*/ 2953637 w 3061361"/>
              <a:gd name="connsiteY14" fmla="*/ 105218 h 491020"/>
              <a:gd name="connsiteX15" fmla="*/ 3026288 w 3061361"/>
              <a:gd name="connsiteY15" fmla="*/ 150312 h 491020"/>
              <a:gd name="connsiteX16" fmla="*/ 3058856 w 3061361"/>
              <a:gd name="connsiteY16" fmla="*/ 170354 h 491020"/>
              <a:gd name="connsiteX17" fmla="*/ 3061361 w 3061361"/>
              <a:gd name="connsiteY17" fmla="*/ 180375 h 491020"/>
              <a:gd name="connsiteX18" fmla="*/ 3056351 w 3061361"/>
              <a:gd name="connsiteY18" fmla="*/ 205427 h 491020"/>
              <a:gd name="connsiteX19" fmla="*/ 3046330 w 3061361"/>
              <a:gd name="connsiteY19" fmla="*/ 235489 h 491020"/>
              <a:gd name="connsiteX20" fmla="*/ 3031298 w 3061361"/>
              <a:gd name="connsiteY20" fmla="*/ 255531 h 491020"/>
              <a:gd name="connsiteX21" fmla="*/ 3006246 w 3061361"/>
              <a:gd name="connsiteY21" fmla="*/ 270562 h 491020"/>
              <a:gd name="connsiteX22" fmla="*/ 2973679 w 3061361"/>
              <a:gd name="connsiteY22" fmla="*/ 278078 h 491020"/>
              <a:gd name="connsiteX23" fmla="*/ 2833387 w 3061361"/>
              <a:gd name="connsiteY23" fmla="*/ 288098 h 491020"/>
              <a:gd name="connsiteX24" fmla="*/ 2690591 w 3061361"/>
              <a:gd name="connsiteY24" fmla="*/ 288098 h 491020"/>
              <a:gd name="connsiteX25" fmla="*/ 2522742 w 3061361"/>
              <a:gd name="connsiteY25" fmla="*/ 293109 h 491020"/>
              <a:gd name="connsiteX26" fmla="*/ 2244664 w 3061361"/>
              <a:gd name="connsiteY26" fmla="*/ 298119 h 491020"/>
              <a:gd name="connsiteX27" fmla="*/ 1999154 w 3061361"/>
              <a:gd name="connsiteY27" fmla="*/ 308140 h 491020"/>
              <a:gd name="connsiteX28" fmla="*/ 1756149 w 3061361"/>
              <a:gd name="connsiteY28" fmla="*/ 323171 h 491020"/>
              <a:gd name="connsiteX29" fmla="*/ 1593311 w 3061361"/>
              <a:gd name="connsiteY29" fmla="*/ 333192 h 491020"/>
              <a:gd name="connsiteX30" fmla="*/ 1317738 w 3061361"/>
              <a:gd name="connsiteY30" fmla="*/ 365760 h 491020"/>
              <a:gd name="connsiteX31" fmla="*/ 1087259 w 3061361"/>
              <a:gd name="connsiteY31" fmla="*/ 398327 h 491020"/>
              <a:gd name="connsiteX32" fmla="*/ 889348 w 3061361"/>
              <a:gd name="connsiteY32" fmla="*/ 428390 h 491020"/>
              <a:gd name="connsiteX33" fmla="*/ 731520 w 3061361"/>
              <a:gd name="connsiteY33" fmla="*/ 453442 h 491020"/>
              <a:gd name="connsiteX34" fmla="*/ 606260 w 3061361"/>
              <a:gd name="connsiteY34" fmla="*/ 475989 h 491020"/>
              <a:gd name="connsiteX35" fmla="*/ 516072 w 3061361"/>
              <a:gd name="connsiteY35" fmla="*/ 486010 h 491020"/>
              <a:gd name="connsiteX36" fmla="*/ 428390 w 3061361"/>
              <a:gd name="connsiteY36" fmla="*/ 491020 h 491020"/>
              <a:gd name="connsiteX37" fmla="*/ 363255 w 3061361"/>
              <a:gd name="connsiteY37" fmla="*/ 486010 h 491020"/>
              <a:gd name="connsiteX38" fmla="*/ 300625 w 3061361"/>
              <a:gd name="connsiteY38" fmla="*/ 468473 h 491020"/>
              <a:gd name="connsiteX39" fmla="*/ 245510 w 3061361"/>
              <a:gd name="connsiteY39" fmla="*/ 448432 h 491020"/>
              <a:gd name="connsiteX40" fmla="*/ 172859 w 3061361"/>
              <a:gd name="connsiteY40" fmla="*/ 418369 h 491020"/>
              <a:gd name="connsiteX41" fmla="*/ 127765 w 3061361"/>
              <a:gd name="connsiteY41" fmla="*/ 393317 h 491020"/>
              <a:gd name="connsiteX42" fmla="*/ 92692 w 3061361"/>
              <a:gd name="connsiteY42" fmla="*/ 368265 h 491020"/>
              <a:gd name="connsiteX43" fmla="*/ 60125 w 3061361"/>
              <a:gd name="connsiteY43" fmla="*/ 343213 h 491020"/>
              <a:gd name="connsiteX44" fmla="*/ 40083 w 3061361"/>
              <a:gd name="connsiteY44" fmla="*/ 320666 h 491020"/>
              <a:gd name="connsiteX45" fmla="*/ 17536 w 3061361"/>
              <a:gd name="connsiteY45" fmla="*/ 280583 h 491020"/>
              <a:gd name="connsiteX46" fmla="*/ 2505 w 3061361"/>
              <a:gd name="connsiteY46" fmla="*/ 237994 h 491020"/>
              <a:gd name="connsiteX47" fmla="*/ 0 w 3061361"/>
              <a:gd name="connsiteY47" fmla="*/ 212942 h 491020"/>
              <a:gd name="connsiteX48" fmla="*/ 7515 w 3061361"/>
              <a:gd name="connsiteY48" fmla="*/ 207932 h 491020"/>
              <a:gd name="connsiteX49" fmla="*/ 20041 w 3061361"/>
              <a:gd name="connsiteY49" fmla="*/ 212942 h 491020"/>
              <a:gd name="connsiteX50" fmla="*/ 57620 w 3061361"/>
              <a:gd name="connsiteY50" fmla="*/ 235489 h 491020"/>
              <a:gd name="connsiteX51" fmla="*/ 110229 w 3061361"/>
              <a:gd name="connsiteY51" fmla="*/ 263046 h 491020"/>
              <a:gd name="connsiteX52" fmla="*/ 162838 w 3061361"/>
              <a:gd name="connsiteY52" fmla="*/ 283088 h 491020"/>
              <a:gd name="connsiteX53" fmla="*/ 225468 w 3061361"/>
              <a:gd name="connsiteY53" fmla="*/ 300624 h 491020"/>
              <a:gd name="connsiteX54" fmla="*/ 298119 w 3061361"/>
              <a:gd name="connsiteY54" fmla="*/ 310645 h 491020"/>
              <a:gd name="connsiteX55" fmla="*/ 380791 w 3061361"/>
              <a:gd name="connsiteY55" fmla="*/ 315656 h 491020"/>
              <a:gd name="connsiteX56" fmla="*/ 541124 w 3061361"/>
              <a:gd name="connsiteY56" fmla="*/ 295614 h 491020"/>
              <a:gd name="connsiteX57" fmla="*/ 859285 w 3061361"/>
              <a:gd name="connsiteY57" fmla="*/ 253026 h 491020"/>
              <a:gd name="connsiteX58" fmla="*/ 1022124 w 3061361"/>
              <a:gd name="connsiteY58" fmla="*/ 230479 h 49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061361" h="491020">
                <a:moveTo>
                  <a:pt x="1022124" y="230479"/>
                </a:moveTo>
                <a:lnTo>
                  <a:pt x="1317738" y="190395"/>
                </a:lnTo>
                <a:lnTo>
                  <a:pt x="1575774" y="155323"/>
                </a:lnTo>
                <a:lnTo>
                  <a:pt x="1620868" y="147807"/>
                </a:lnTo>
                <a:lnTo>
                  <a:pt x="1761159" y="152817"/>
                </a:lnTo>
                <a:lnTo>
                  <a:pt x="2006669" y="127765"/>
                </a:lnTo>
                <a:lnTo>
                  <a:pt x="2284747" y="100208"/>
                </a:lnTo>
                <a:lnTo>
                  <a:pt x="2427544" y="85177"/>
                </a:lnTo>
                <a:lnTo>
                  <a:pt x="2460112" y="72651"/>
                </a:lnTo>
                <a:lnTo>
                  <a:pt x="2530257" y="35073"/>
                </a:lnTo>
                <a:lnTo>
                  <a:pt x="2607919" y="0"/>
                </a:lnTo>
                <a:lnTo>
                  <a:pt x="2632971" y="2505"/>
                </a:lnTo>
                <a:lnTo>
                  <a:pt x="2788294" y="45093"/>
                </a:lnTo>
                <a:lnTo>
                  <a:pt x="2931090" y="90187"/>
                </a:lnTo>
                <a:lnTo>
                  <a:pt x="2953637" y="105218"/>
                </a:lnTo>
                <a:lnTo>
                  <a:pt x="3026288" y="150312"/>
                </a:lnTo>
                <a:lnTo>
                  <a:pt x="3058856" y="170354"/>
                </a:lnTo>
                <a:lnTo>
                  <a:pt x="3061361" y="180375"/>
                </a:lnTo>
                <a:lnTo>
                  <a:pt x="3056351" y="205427"/>
                </a:lnTo>
                <a:lnTo>
                  <a:pt x="3046330" y="235489"/>
                </a:lnTo>
                <a:lnTo>
                  <a:pt x="3031298" y="255531"/>
                </a:lnTo>
                <a:lnTo>
                  <a:pt x="3006246" y="270562"/>
                </a:lnTo>
                <a:lnTo>
                  <a:pt x="2973679" y="278078"/>
                </a:lnTo>
                <a:lnTo>
                  <a:pt x="2833387" y="288098"/>
                </a:lnTo>
                <a:lnTo>
                  <a:pt x="2690591" y="288098"/>
                </a:lnTo>
                <a:lnTo>
                  <a:pt x="2522742" y="293109"/>
                </a:lnTo>
                <a:lnTo>
                  <a:pt x="2244664" y="298119"/>
                </a:lnTo>
                <a:lnTo>
                  <a:pt x="1999154" y="308140"/>
                </a:lnTo>
                <a:lnTo>
                  <a:pt x="1756149" y="323171"/>
                </a:lnTo>
                <a:lnTo>
                  <a:pt x="1593311" y="333192"/>
                </a:lnTo>
                <a:lnTo>
                  <a:pt x="1317738" y="365760"/>
                </a:lnTo>
                <a:lnTo>
                  <a:pt x="1087259" y="398327"/>
                </a:lnTo>
                <a:lnTo>
                  <a:pt x="889348" y="428390"/>
                </a:lnTo>
                <a:lnTo>
                  <a:pt x="731520" y="453442"/>
                </a:lnTo>
                <a:lnTo>
                  <a:pt x="606260" y="475989"/>
                </a:lnTo>
                <a:lnTo>
                  <a:pt x="516072" y="486010"/>
                </a:lnTo>
                <a:lnTo>
                  <a:pt x="428390" y="491020"/>
                </a:lnTo>
                <a:lnTo>
                  <a:pt x="363255" y="486010"/>
                </a:lnTo>
                <a:lnTo>
                  <a:pt x="300625" y="468473"/>
                </a:lnTo>
                <a:lnTo>
                  <a:pt x="245510" y="448432"/>
                </a:lnTo>
                <a:lnTo>
                  <a:pt x="172859" y="418369"/>
                </a:lnTo>
                <a:lnTo>
                  <a:pt x="127765" y="393317"/>
                </a:lnTo>
                <a:lnTo>
                  <a:pt x="92692" y="368265"/>
                </a:lnTo>
                <a:lnTo>
                  <a:pt x="60125" y="343213"/>
                </a:lnTo>
                <a:lnTo>
                  <a:pt x="40083" y="320666"/>
                </a:lnTo>
                <a:lnTo>
                  <a:pt x="17536" y="280583"/>
                </a:lnTo>
                <a:lnTo>
                  <a:pt x="2505" y="237994"/>
                </a:lnTo>
                <a:lnTo>
                  <a:pt x="0" y="212942"/>
                </a:lnTo>
                <a:lnTo>
                  <a:pt x="7515" y="207932"/>
                </a:lnTo>
                <a:lnTo>
                  <a:pt x="20041" y="212942"/>
                </a:lnTo>
                <a:lnTo>
                  <a:pt x="57620" y="235489"/>
                </a:lnTo>
                <a:lnTo>
                  <a:pt x="110229" y="263046"/>
                </a:lnTo>
                <a:lnTo>
                  <a:pt x="162838" y="283088"/>
                </a:lnTo>
                <a:lnTo>
                  <a:pt x="225468" y="300624"/>
                </a:lnTo>
                <a:lnTo>
                  <a:pt x="298119" y="310645"/>
                </a:lnTo>
                <a:lnTo>
                  <a:pt x="380791" y="315656"/>
                </a:lnTo>
                <a:lnTo>
                  <a:pt x="541124" y="295614"/>
                </a:lnTo>
                <a:lnTo>
                  <a:pt x="859285" y="253026"/>
                </a:lnTo>
                <a:lnTo>
                  <a:pt x="1022124" y="2304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89E8EA8-F93C-5E48-9632-E50810EEF910}"/>
              </a:ext>
            </a:extLst>
          </p:cNvPr>
          <p:cNvSpPr/>
          <p:nvPr/>
        </p:nvSpPr>
        <p:spPr>
          <a:xfrm>
            <a:off x="4743450" y="2122488"/>
            <a:ext cx="285750" cy="942975"/>
          </a:xfrm>
          <a:custGeom>
            <a:avLst/>
            <a:gdLst>
              <a:gd name="connsiteX0" fmla="*/ 2381 w 285750"/>
              <a:gd name="connsiteY0" fmla="*/ 300037 h 942975"/>
              <a:gd name="connsiteX1" fmla="*/ 0 w 285750"/>
              <a:gd name="connsiteY1" fmla="*/ 90487 h 942975"/>
              <a:gd name="connsiteX2" fmla="*/ 0 w 285750"/>
              <a:gd name="connsiteY2" fmla="*/ 11906 h 942975"/>
              <a:gd name="connsiteX3" fmla="*/ 180975 w 285750"/>
              <a:gd name="connsiteY3" fmla="*/ 0 h 942975"/>
              <a:gd name="connsiteX4" fmla="*/ 240506 w 285750"/>
              <a:gd name="connsiteY4" fmla="*/ 76200 h 942975"/>
              <a:gd name="connsiteX5" fmla="*/ 269081 w 285750"/>
              <a:gd name="connsiteY5" fmla="*/ 111919 h 942975"/>
              <a:gd name="connsiteX6" fmla="*/ 285750 w 285750"/>
              <a:gd name="connsiteY6" fmla="*/ 138112 h 942975"/>
              <a:gd name="connsiteX7" fmla="*/ 285750 w 285750"/>
              <a:gd name="connsiteY7" fmla="*/ 147637 h 942975"/>
              <a:gd name="connsiteX8" fmla="*/ 273844 w 285750"/>
              <a:gd name="connsiteY8" fmla="*/ 173831 h 942975"/>
              <a:gd name="connsiteX9" fmla="*/ 259556 w 285750"/>
              <a:gd name="connsiteY9" fmla="*/ 214312 h 942975"/>
              <a:gd name="connsiteX10" fmla="*/ 250031 w 285750"/>
              <a:gd name="connsiteY10" fmla="*/ 269081 h 942975"/>
              <a:gd name="connsiteX11" fmla="*/ 245269 w 285750"/>
              <a:gd name="connsiteY11" fmla="*/ 373856 h 942975"/>
              <a:gd name="connsiteX12" fmla="*/ 250031 w 285750"/>
              <a:gd name="connsiteY12" fmla="*/ 923925 h 942975"/>
              <a:gd name="connsiteX13" fmla="*/ 2381 w 285750"/>
              <a:gd name="connsiteY13" fmla="*/ 942975 h 942975"/>
              <a:gd name="connsiteX14" fmla="*/ 0 w 285750"/>
              <a:gd name="connsiteY14" fmla="*/ 516731 h 942975"/>
              <a:gd name="connsiteX15" fmla="*/ 2381 w 285750"/>
              <a:gd name="connsiteY15" fmla="*/ 300037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5750" h="942975">
                <a:moveTo>
                  <a:pt x="2381" y="300037"/>
                </a:moveTo>
                <a:cubicBezTo>
                  <a:pt x="1587" y="230187"/>
                  <a:pt x="794" y="160337"/>
                  <a:pt x="0" y="90487"/>
                </a:cubicBezTo>
                <a:lnTo>
                  <a:pt x="0" y="11906"/>
                </a:lnTo>
                <a:lnTo>
                  <a:pt x="180975" y="0"/>
                </a:lnTo>
                <a:lnTo>
                  <a:pt x="240506" y="76200"/>
                </a:lnTo>
                <a:lnTo>
                  <a:pt x="269081" y="111919"/>
                </a:lnTo>
                <a:lnTo>
                  <a:pt x="285750" y="138112"/>
                </a:lnTo>
                <a:lnTo>
                  <a:pt x="285750" y="147637"/>
                </a:lnTo>
                <a:lnTo>
                  <a:pt x="273844" y="173831"/>
                </a:lnTo>
                <a:lnTo>
                  <a:pt x="259556" y="214312"/>
                </a:lnTo>
                <a:lnTo>
                  <a:pt x="250031" y="269081"/>
                </a:lnTo>
                <a:lnTo>
                  <a:pt x="245269" y="373856"/>
                </a:lnTo>
                <a:cubicBezTo>
                  <a:pt x="246856" y="557212"/>
                  <a:pt x="248444" y="740569"/>
                  <a:pt x="250031" y="923925"/>
                </a:cubicBezTo>
                <a:lnTo>
                  <a:pt x="2381" y="942975"/>
                </a:lnTo>
                <a:cubicBezTo>
                  <a:pt x="1587" y="800894"/>
                  <a:pt x="794" y="658812"/>
                  <a:pt x="0" y="516731"/>
                </a:cubicBezTo>
                <a:cubicBezTo>
                  <a:pt x="794" y="450056"/>
                  <a:pt x="1587" y="383381"/>
                  <a:pt x="2381" y="3000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C869BE0-49DA-B94B-AC7F-141098D14AFF}"/>
              </a:ext>
            </a:extLst>
          </p:cNvPr>
          <p:cNvSpPr/>
          <p:nvPr/>
        </p:nvSpPr>
        <p:spPr>
          <a:xfrm>
            <a:off x="3367088" y="2344738"/>
            <a:ext cx="2738437" cy="436562"/>
          </a:xfrm>
          <a:custGeom>
            <a:avLst/>
            <a:gdLst>
              <a:gd name="connsiteX0" fmla="*/ 947737 w 2738437"/>
              <a:gd name="connsiteY0" fmla="*/ 200025 h 435769"/>
              <a:gd name="connsiteX1" fmla="*/ 1245393 w 2738437"/>
              <a:gd name="connsiteY1" fmla="*/ 164307 h 435769"/>
              <a:gd name="connsiteX2" fmla="*/ 1414462 w 2738437"/>
              <a:gd name="connsiteY2" fmla="*/ 142875 h 435769"/>
              <a:gd name="connsiteX3" fmla="*/ 1638300 w 2738437"/>
              <a:gd name="connsiteY3" fmla="*/ 123825 h 435769"/>
              <a:gd name="connsiteX4" fmla="*/ 2019300 w 2738437"/>
              <a:gd name="connsiteY4" fmla="*/ 71438 h 435769"/>
              <a:gd name="connsiteX5" fmla="*/ 2119312 w 2738437"/>
              <a:gd name="connsiteY5" fmla="*/ 59532 h 435769"/>
              <a:gd name="connsiteX6" fmla="*/ 2159793 w 2738437"/>
              <a:gd name="connsiteY6" fmla="*/ 52388 h 435769"/>
              <a:gd name="connsiteX7" fmla="*/ 2205037 w 2738437"/>
              <a:gd name="connsiteY7" fmla="*/ 38100 h 435769"/>
              <a:gd name="connsiteX8" fmla="*/ 2235993 w 2738437"/>
              <a:gd name="connsiteY8" fmla="*/ 23813 h 435769"/>
              <a:gd name="connsiteX9" fmla="*/ 2259806 w 2738437"/>
              <a:gd name="connsiteY9" fmla="*/ 4763 h 435769"/>
              <a:gd name="connsiteX10" fmla="*/ 2274093 w 2738437"/>
              <a:gd name="connsiteY10" fmla="*/ 0 h 435769"/>
              <a:gd name="connsiteX11" fmla="*/ 2302668 w 2738437"/>
              <a:gd name="connsiteY11" fmla="*/ 0 h 435769"/>
              <a:gd name="connsiteX12" fmla="*/ 2376487 w 2738437"/>
              <a:gd name="connsiteY12" fmla="*/ 9525 h 435769"/>
              <a:gd name="connsiteX13" fmla="*/ 2488406 w 2738437"/>
              <a:gd name="connsiteY13" fmla="*/ 38100 h 435769"/>
              <a:gd name="connsiteX14" fmla="*/ 2571750 w 2738437"/>
              <a:gd name="connsiteY14" fmla="*/ 61913 h 435769"/>
              <a:gd name="connsiteX15" fmla="*/ 2631281 w 2738437"/>
              <a:gd name="connsiteY15" fmla="*/ 80963 h 435769"/>
              <a:gd name="connsiteX16" fmla="*/ 2669381 w 2738437"/>
              <a:gd name="connsiteY16" fmla="*/ 92869 h 435769"/>
              <a:gd name="connsiteX17" fmla="*/ 2700337 w 2738437"/>
              <a:gd name="connsiteY17" fmla="*/ 104775 h 435769"/>
              <a:gd name="connsiteX18" fmla="*/ 2712243 w 2738437"/>
              <a:gd name="connsiteY18" fmla="*/ 114300 h 435769"/>
              <a:gd name="connsiteX19" fmla="*/ 2726531 w 2738437"/>
              <a:gd name="connsiteY19" fmla="*/ 130969 h 435769"/>
              <a:gd name="connsiteX20" fmla="*/ 2738437 w 2738437"/>
              <a:gd name="connsiteY20" fmla="*/ 150019 h 435769"/>
              <a:gd name="connsiteX21" fmla="*/ 2738437 w 2738437"/>
              <a:gd name="connsiteY21" fmla="*/ 176213 h 435769"/>
              <a:gd name="connsiteX22" fmla="*/ 2728912 w 2738437"/>
              <a:gd name="connsiteY22" fmla="*/ 200025 h 435769"/>
              <a:gd name="connsiteX23" fmla="*/ 2705100 w 2738437"/>
              <a:gd name="connsiteY23" fmla="*/ 228600 h 435769"/>
              <a:gd name="connsiteX24" fmla="*/ 2681287 w 2738437"/>
              <a:gd name="connsiteY24" fmla="*/ 242888 h 435769"/>
              <a:gd name="connsiteX25" fmla="*/ 2652712 w 2738437"/>
              <a:gd name="connsiteY25" fmla="*/ 252413 h 435769"/>
              <a:gd name="connsiteX26" fmla="*/ 2586037 w 2738437"/>
              <a:gd name="connsiteY26" fmla="*/ 257175 h 435769"/>
              <a:gd name="connsiteX27" fmla="*/ 2381250 w 2738437"/>
              <a:gd name="connsiteY27" fmla="*/ 257175 h 435769"/>
              <a:gd name="connsiteX28" fmla="*/ 2152650 w 2738437"/>
              <a:gd name="connsiteY28" fmla="*/ 261938 h 435769"/>
              <a:gd name="connsiteX29" fmla="*/ 1924050 w 2738437"/>
              <a:gd name="connsiteY29" fmla="*/ 266700 h 435769"/>
              <a:gd name="connsiteX30" fmla="*/ 1602581 w 2738437"/>
              <a:gd name="connsiteY30" fmla="*/ 280988 h 435769"/>
              <a:gd name="connsiteX31" fmla="*/ 1276350 w 2738437"/>
              <a:gd name="connsiteY31" fmla="*/ 314325 h 435769"/>
              <a:gd name="connsiteX32" fmla="*/ 969168 w 2738437"/>
              <a:gd name="connsiteY32" fmla="*/ 357188 h 435769"/>
              <a:gd name="connsiteX33" fmla="*/ 659606 w 2738437"/>
              <a:gd name="connsiteY33" fmla="*/ 395288 h 435769"/>
              <a:gd name="connsiteX34" fmla="*/ 366712 w 2738437"/>
              <a:gd name="connsiteY34" fmla="*/ 435769 h 435769"/>
              <a:gd name="connsiteX35" fmla="*/ 350043 w 2738437"/>
              <a:gd name="connsiteY35" fmla="*/ 435769 h 435769"/>
              <a:gd name="connsiteX36" fmla="*/ 307181 w 2738437"/>
              <a:gd name="connsiteY36" fmla="*/ 421482 h 435769"/>
              <a:gd name="connsiteX37" fmla="*/ 202406 w 2738437"/>
              <a:gd name="connsiteY37" fmla="*/ 357188 h 435769"/>
              <a:gd name="connsiteX38" fmla="*/ 97631 w 2738437"/>
              <a:gd name="connsiteY38" fmla="*/ 290513 h 435769"/>
              <a:gd name="connsiteX39" fmla="*/ 23812 w 2738437"/>
              <a:gd name="connsiteY39" fmla="*/ 245269 h 435769"/>
              <a:gd name="connsiteX40" fmla="*/ 14287 w 2738437"/>
              <a:gd name="connsiteY40" fmla="*/ 235744 h 435769"/>
              <a:gd name="connsiteX41" fmla="*/ 2381 w 2738437"/>
              <a:gd name="connsiteY41" fmla="*/ 216694 h 435769"/>
              <a:gd name="connsiteX42" fmla="*/ 0 w 2738437"/>
              <a:gd name="connsiteY42" fmla="*/ 200025 h 435769"/>
              <a:gd name="connsiteX43" fmla="*/ 0 w 2738437"/>
              <a:gd name="connsiteY43" fmla="*/ 185738 h 435769"/>
              <a:gd name="connsiteX44" fmla="*/ 9525 w 2738437"/>
              <a:gd name="connsiteY44" fmla="*/ 180975 h 435769"/>
              <a:gd name="connsiteX45" fmla="*/ 21431 w 2738437"/>
              <a:gd name="connsiteY45" fmla="*/ 180975 h 435769"/>
              <a:gd name="connsiteX46" fmla="*/ 59531 w 2738437"/>
              <a:gd name="connsiteY46" fmla="*/ 190500 h 435769"/>
              <a:gd name="connsiteX47" fmla="*/ 130968 w 2738437"/>
              <a:gd name="connsiteY47" fmla="*/ 211932 h 435769"/>
              <a:gd name="connsiteX48" fmla="*/ 226218 w 2738437"/>
              <a:gd name="connsiteY48" fmla="*/ 235744 h 435769"/>
              <a:gd name="connsiteX49" fmla="*/ 338137 w 2738437"/>
              <a:gd name="connsiteY49" fmla="*/ 257175 h 435769"/>
              <a:gd name="connsiteX50" fmla="*/ 419100 w 2738437"/>
              <a:gd name="connsiteY50" fmla="*/ 259557 h 435769"/>
              <a:gd name="connsiteX51" fmla="*/ 759618 w 2738437"/>
              <a:gd name="connsiteY51" fmla="*/ 223838 h 435769"/>
              <a:gd name="connsiteX52" fmla="*/ 947737 w 2738437"/>
              <a:gd name="connsiteY52" fmla="*/ 20002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38437" h="435769">
                <a:moveTo>
                  <a:pt x="947737" y="200025"/>
                </a:moveTo>
                <a:lnTo>
                  <a:pt x="1245393" y="164307"/>
                </a:lnTo>
                <a:lnTo>
                  <a:pt x="1414462" y="142875"/>
                </a:lnTo>
                <a:lnTo>
                  <a:pt x="1638300" y="123825"/>
                </a:lnTo>
                <a:lnTo>
                  <a:pt x="2019300" y="71438"/>
                </a:lnTo>
                <a:lnTo>
                  <a:pt x="2119312" y="59532"/>
                </a:lnTo>
                <a:lnTo>
                  <a:pt x="2159793" y="52388"/>
                </a:lnTo>
                <a:lnTo>
                  <a:pt x="2205037" y="38100"/>
                </a:lnTo>
                <a:lnTo>
                  <a:pt x="2235993" y="23813"/>
                </a:lnTo>
                <a:lnTo>
                  <a:pt x="2259806" y="4763"/>
                </a:lnTo>
                <a:lnTo>
                  <a:pt x="2274093" y="0"/>
                </a:lnTo>
                <a:lnTo>
                  <a:pt x="2302668" y="0"/>
                </a:lnTo>
                <a:lnTo>
                  <a:pt x="2376487" y="9525"/>
                </a:lnTo>
                <a:lnTo>
                  <a:pt x="2488406" y="38100"/>
                </a:lnTo>
                <a:lnTo>
                  <a:pt x="2571750" y="61913"/>
                </a:lnTo>
                <a:lnTo>
                  <a:pt x="2631281" y="80963"/>
                </a:lnTo>
                <a:lnTo>
                  <a:pt x="2669381" y="92869"/>
                </a:lnTo>
                <a:lnTo>
                  <a:pt x="2700337" y="104775"/>
                </a:lnTo>
                <a:lnTo>
                  <a:pt x="2712243" y="114300"/>
                </a:lnTo>
                <a:lnTo>
                  <a:pt x="2726531" y="130969"/>
                </a:lnTo>
                <a:lnTo>
                  <a:pt x="2738437" y="150019"/>
                </a:lnTo>
                <a:lnTo>
                  <a:pt x="2738437" y="176213"/>
                </a:lnTo>
                <a:lnTo>
                  <a:pt x="2728912" y="200025"/>
                </a:lnTo>
                <a:lnTo>
                  <a:pt x="2705100" y="228600"/>
                </a:lnTo>
                <a:lnTo>
                  <a:pt x="2681287" y="242888"/>
                </a:lnTo>
                <a:lnTo>
                  <a:pt x="2652712" y="252413"/>
                </a:lnTo>
                <a:lnTo>
                  <a:pt x="2586037" y="257175"/>
                </a:lnTo>
                <a:lnTo>
                  <a:pt x="2381250" y="257175"/>
                </a:lnTo>
                <a:lnTo>
                  <a:pt x="2152650" y="261938"/>
                </a:lnTo>
                <a:lnTo>
                  <a:pt x="1924050" y="266700"/>
                </a:lnTo>
                <a:lnTo>
                  <a:pt x="1602581" y="280988"/>
                </a:lnTo>
                <a:lnTo>
                  <a:pt x="1276350" y="314325"/>
                </a:lnTo>
                <a:lnTo>
                  <a:pt x="969168" y="357188"/>
                </a:lnTo>
                <a:lnTo>
                  <a:pt x="659606" y="395288"/>
                </a:lnTo>
                <a:lnTo>
                  <a:pt x="366712" y="435769"/>
                </a:lnTo>
                <a:lnTo>
                  <a:pt x="350043" y="435769"/>
                </a:lnTo>
                <a:lnTo>
                  <a:pt x="307181" y="421482"/>
                </a:lnTo>
                <a:lnTo>
                  <a:pt x="202406" y="357188"/>
                </a:lnTo>
                <a:lnTo>
                  <a:pt x="97631" y="290513"/>
                </a:lnTo>
                <a:lnTo>
                  <a:pt x="23812" y="245269"/>
                </a:lnTo>
                <a:lnTo>
                  <a:pt x="14287" y="235744"/>
                </a:lnTo>
                <a:lnTo>
                  <a:pt x="2381" y="216694"/>
                </a:lnTo>
                <a:lnTo>
                  <a:pt x="0" y="200025"/>
                </a:lnTo>
                <a:lnTo>
                  <a:pt x="0" y="185738"/>
                </a:lnTo>
                <a:lnTo>
                  <a:pt x="9525" y="180975"/>
                </a:lnTo>
                <a:lnTo>
                  <a:pt x="21431" y="180975"/>
                </a:lnTo>
                <a:lnTo>
                  <a:pt x="59531" y="190500"/>
                </a:lnTo>
                <a:lnTo>
                  <a:pt x="130968" y="211932"/>
                </a:lnTo>
                <a:lnTo>
                  <a:pt x="226218" y="235744"/>
                </a:lnTo>
                <a:lnTo>
                  <a:pt x="338137" y="257175"/>
                </a:lnTo>
                <a:lnTo>
                  <a:pt x="419100" y="259557"/>
                </a:lnTo>
                <a:lnTo>
                  <a:pt x="759618" y="223838"/>
                </a:lnTo>
                <a:lnTo>
                  <a:pt x="947737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894153F-E4AA-E543-96DA-876AA9B4234D}"/>
              </a:ext>
            </a:extLst>
          </p:cNvPr>
          <p:cNvSpPr/>
          <p:nvPr/>
        </p:nvSpPr>
        <p:spPr>
          <a:xfrm>
            <a:off x="2698750" y="2808288"/>
            <a:ext cx="4235450" cy="622300"/>
          </a:xfrm>
          <a:custGeom>
            <a:avLst/>
            <a:gdLst>
              <a:gd name="connsiteX0" fmla="*/ 1295116 w 4235473"/>
              <a:gd name="connsiteY0" fmla="*/ 295735 h 622064"/>
              <a:gd name="connsiteX1" fmla="*/ 2063348 w 4235473"/>
              <a:gd name="connsiteY1" fmla="*/ 197157 h 622064"/>
              <a:gd name="connsiteX2" fmla="*/ 2328490 w 4235473"/>
              <a:gd name="connsiteY2" fmla="*/ 169963 h 622064"/>
              <a:gd name="connsiteX3" fmla="*/ 2654819 w 4235473"/>
              <a:gd name="connsiteY3" fmla="*/ 132571 h 622064"/>
              <a:gd name="connsiteX4" fmla="*/ 2947155 w 4235473"/>
              <a:gd name="connsiteY4" fmla="*/ 98578 h 622064"/>
              <a:gd name="connsiteX5" fmla="*/ 3222495 w 4235473"/>
              <a:gd name="connsiteY5" fmla="*/ 71384 h 622064"/>
              <a:gd name="connsiteX6" fmla="*/ 3508032 w 4235473"/>
              <a:gd name="connsiteY6" fmla="*/ 47589 h 622064"/>
              <a:gd name="connsiteX7" fmla="*/ 3613409 w 4235473"/>
              <a:gd name="connsiteY7" fmla="*/ 44190 h 622064"/>
              <a:gd name="connsiteX8" fmla="*/ 3657600 w 4235473"/>
              <a:gd name="connsiteY8" fmla="*/ 16996 h 622064"/>
              <a:gd name="connsiteX9" fmla="*/ 3688193 w 4235473"/>
              <a:gd name="connsiteY9" fmla="*/ 0 h 622064"/>
              <a:gd name="connsiteX10" fmla="*/ 3701790 w 4235473"/>
              <a:gd name="connsiteY10" fmla="*/ 0 h 622064"/>
              <a:gd name="connsiteX11" fmla="*/ 3769775 w 4235473"/>
              <a:gd name="connsiteY11" fmla="*/ 6798 h 622064"/>
              <a:gd name="connsiteX12" fmla="*/ 3878551 w 4235473"/>
              <a:gd name="connsiteY12" fmla="*/ 23795 h 622064"/>
              <a:gd name="connsiteX13" fmla="*/ 3943137 w 4235473"/>
              <a:gd name="connsiteY13" fmla="*/ 37392 h 622064"/>
              <a:gd name="connsiteX14" fmla="*/ 3994126 w 4235473"/>
              <a:gd name="connsiteY14" fmla="*/ 50989 h 622064"/>
              <a:gd name="connsiteX15" fmla="*/ 4079107 w 4235473"/>
              <a:gd name="connsiteY15" fmla="*/ 84981 h 622064"/>
              <a:gd name="connsiteX16" fmla="*/ 4133496 w 4235473"/>
              <a:gd name="connsiteY16" fmla="*/ 112175 h 622064"/>
              <a:gd name="connsiteX17" fmla="*/ 4184484 w 4235473"/>
              <a:gd name="connsiteY17" fmla="*/ 146168 h 622064"/>
              <a:gd name="connsiteX18" fmla="*/ 4208279 w 4235473"/>
              <a:gd name="connsiteY18" fmla="*/ 169963 h 622064"/>
              <a:gd name="connsiteX19" fmla="*/ 4221876 w 4235473"/>
              <a:gd name="connsiteY19" fmla="*/ 186959 h 622064"/>
              <a:gd name="connsiteX20" fmla="*/ 4235473 w 4235473"/>
              <a:gd name="connsiteY20" fmla="*/ 214153 h 622064"/>
              <a:gd name="connsiteX21" fmla="*/ 4235473 w 4235473"/>
              <a:gd name="connsiteY21" fmla="*/ 224351 h 622064"/>
              <a:gd name="connsiteX22" fmla="*/ 4221876 w 4235473"/>
              <a:gd name="connsiteY22" fmla="*/ 248146 h 622064"/>
              <a:gd name="connsiteX23" fmla="*/ 4191283 w 4235473"/>
              <a:gd name="connsiteY23" fmla="*/ 265142 h 622064"/>
              <a:gd name="connsiteX24" fmla="*/ 4123298 w 4235473"/>
              <a:gd name="connsiteY24" fmla="*/ 268541 h 622064"/>
              <a:gd name="connsiteX25" fmla="*/ 4007723 w 4235473"/>
              <a:gd name="connsiteY25" fmla="*/ 265142 h 622064"/>
              <a:gd name="connsiteX26" fmla="*/ 3824163 w 4235473"/>
              <a:gd name="connsiteY26" fmla="*/ 254944 h 622064"/>
              <a:gd name="connsiteX27" fmla="*/ 3542025 w 4235473"/>
              <a:gd name="connsiteY27" fmla="*/ 241347 h 622064"/>
              <a:gd name="connsiteX28" fmla="*/ 3168107 w 4235473"/>
              <a:gd name="connsiteY28" fmla="*/ 251545 h 622064"/>
              <a:gd name="connsiteX29" fmla="*/ 2743200 w 4235473"/>
              <a:gd name="connsiteY29" fmla="*/ 265142 h 622064"/>
              <a:gd name="connsiteX30" fmla="*/ 2600431 w 4235473"/>
              <a:gd name="connsiteY30" fmla="*/ 288937 h 622064"/>
              <a:gd name="connsiteX31" fmla="*/ 2389677 w 4235473"/>
              <a:gd name="connsiteY31" fmla="*/ 309332 h 622064"/>
              <a:gd name="connsiteX32" fmla="*/ 1968169 w 4235473"/>
              <a:gd name="connsiteY32" fmla="*/ 360321 h 622064"/>
              <a:gd name="connsiteX33" fmla="*/ 1529665 w 4235473"/>
              <a:gd name="connsiteY33" fmla="*/ 424907 h 622064"/>
              <a:gd name="connsiteX34" fmla="*/ 1339307 w 4235473"/>
              <a:gd name="connsiteY34" fmla="*/ 448702 h 622064"/>
              <a:gd name="connsiteX35" fmla="*/ 1142150 w 4235473"/>
              <a:gd name="connsiteY35" fmla="*/ 486094 h 622064"/>
              <a:gd name="connsiteX36" fmla="*/ 764832 w 4235473"/>
              <a:gd name="connsiteY36" fmla="*/ 564276 h 622064"/>
              <a:gd name="connsiteX37" fmla="*/ 469097 w 4235473"/>
              <a:gd name="connsiteY37" fmla="*/ 618665 h 622064"/>
              <a:gd name="connsiteX38" fmla="*/ 441903 w 4235473"/>
              <a:gd name="connsiteY38" fmla="*/ 622064 h 622064"/>
              <a:gd name="connsiteX39" fmla="*/ 397713 w 4235473"/>
              <a:gd name="connsiteY39" fmla="*/ 608467 h 622064"/>
              <a:gd name="connsiteX40" fmla="*/ 353522 w 4235473"/>
              <a:gd name="connsiteY40" fmla="*/ 591471 h 622064"/>
              <a:gd name="connsiteX41" fmla="*/ 322929 w 4235473"/>
              <a:gd name="connsiteY41" fmla="*/ 577873 h 622064"/>
              <a:gd name="connsiteX42" fmla="*/ 254944 w 4235473"/>
              <a:gd name="connsiteY42" fmla="*/ 513288 h 622064"/>
              <a:gd name="connsiteX43" fmla="*/ 163164 w 4235473"/>
              <a:gd name="connsiteY43" fmla="*/ 438504 h 622064"/>
              <a:gd name="connsiteX44" fmla="*/ 95179 w 4235473"/>
              <a:gd name="connsiteY44" fmla="*/ 380717 h 622064"/>
              <a:gd name="connsiteX45" fmla="*/ 37391 w 4235473"/>
              <a:gd name="connsiteY45" fmla="*/ 329728 h 622064"/>
              <a:gd name="connsiteX46" fmla="*/ 20395 w 4235473"/>
              <a:gd name="connsiteY46" fmla="*/ 316131 h 622064"/>
              <a:gd name="connsiteX47" fmla="*/ 6798 w 4235473"/>
              <a:gd name="connsiteY47" fmla="*/ 295735 h 622064"/>
              <a:gd name="connsiteX48" fmla="*/ 0 w 4235473"/>
              <a:gd name="connsiteY48" fmla="*/ 275340 h 622064"/>
              <a:gd name="connsiteX49" fmla="*/ 0 w 4235473"/>
              <a:gd name="connsiteY49" fmla="*/ 265142 h 622064"/>
              <a:gd name="connsiteX50" fmla="*/ 6798 w 4235473"/>
              <a:gd name="connsiteY50" fmla="*/ 254944 h 622064"/>
              <a:gd name="connsiteX51" fmla="*/ 20395 w 4235473"/>
              <a:gd name="connsiteY51" fmla="*/ 254944 h 622064"/>
              <a:gd name="connsiteX52" fmla="*/ 33992 w 4235473"/>
              <a:gd name="connsiteY52" fmla="*/ 258343 h 622064"/>
              <a:gd name="connsiteX53" fmla="*/ 91780 w 4235473"/>
              <a:gd name="connsiteY53" fmla="*/ 282138 h 622064"/>
              <a:gd name="connsiteX54" fmla="*/ 203955 w 4235473"/>
              <a:gd name="connsiteY54" fmla="*/ 329728 h 622064"/>
              <a:gd name="connsiteX55" fmla="*/ 302533 w 4235473"/>
              <a:gd name="connsiteY55" fmla="*/ 370519 h 622064"/>
              <a:gd name="connsiteX56" fmla="*/ 363720 w 4235473"/>
              <a:gd name="connsiteY56" fmla="*/ 387515 h 622064"/>
              <a:gd name="connsiteX57" fmla="*/ 441903 w 4235473"/>
              <a:gd name="connsiteY57" fmla="*/ 401112 h 622064"/>
              <a:gd name="connsiteX58" fmla="*/ 649258 w 4235473"/>
              <a:gd name="connsiteY58" fmla="*/ 377317 h 622064"/>
              <a:gd name="connsiteX59" fmla="*/ 948392 w 4235473"/>
              <a:gd name="connsiteY59" fmla="*/ 343325 h 622064"/>
              <a:gd name="connsiteX60" fmla="*/ 1295116 w 4235473"/>
              <a:gd name="connsiteY60" fmla="*/ 295735 h 62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35473" h="622064">
                <a:moveTo>
                  <a:pt x="1295116" y="295735"/>
                </a:moveTo>
                <a:lnTo>
                  <a:pt x="2063348" y="197157"/>
                </a:lnTo>
                <a:lnTo>
                  <a:pt x="2328490" y="169963"/>
                </a:lnTo>
                <a:lnTo>
                  <a:pt x="2654819" y="132571"/>
                </a:lnTo>
                <a:lnTo>
                  <a:pt x="2947155" y="98578"/>
                </a:lnTo>
                <a:lnTo>
                  <a:pt x="3222495" y="71384"/>
                </a:lnTo>
                <a:lnTo>
                  <a:pt x="3508032" y="47589"/>
                </a:lnTo>
                <a:lnTo>
                  <a:pt x="3613409" y="44190"/>
                </a:lnTo>
                <a:lnTo>
                  <a:pt x="3657600" y="16996"/>
                </a:lnTo>
                <a:lnTo>
                  <a:pt x="3688193" y="0"/>
                </a:lnTo>
                <a:lnTo>
                  <a:pt x="3701790" y="0"/>
                </a:lnTo>
                <a:lnTo>
                  <a:pt x="3769775" y="6798"/>
                </a:lnTo>
                <a:lnTo>
                  <a:pt x="3878551" y="23795"/>
                </a:lnTo>
                <a:lnTo>
                  <a:pt x="3943137" y="37392"/>
                </a:lnTo>
                <a:lnTo>
                  <a:pt x="3994126" y="50989"/>
                </a:lnTo>
                <a:lnTo>
                  <a:pt x="4079107" y="84981"/>
                </a:lnTo>
                <a:lnTo>
                  <a:pt x="4133496" y="112175"/>
                </a:lnTo>
                <a:lnTo>
                  <a:pt x="4184484" y="146168"/>
                </a:lnTo>
                <a:lnTo>
                  <a:pt x="4208279" y="169963"/>
                </a:lnTo>
                <a:lnTo>
                  <a:pt x="4221876" y="186959"/>
                </a:lnTo>
                <a:lnTo>
                  <a:pt x="4235473" y="214153"/>
                </a:lnTo>
                <a:lnTo>
                  <a:pt x="4235473" y="224351"/>
                </a:lnTo>
                <a:lnTo>
                  <a:pt x="4221876" y="248146"/>
                </a:lnTo>
                <a:lnTo>
                  <a:pt x="4191283" y="265142"/>
                </a:lnTo>
                <a:lnTo>
                  <a:pt x="4123298" y="268541"/>
                </a:lnTo>
                <a:lnTo>
                  <a:pt x="4007723" y="265142"/>
                </a:lnTo>
                <a:lnTo>
                  <a:pt x="3824163" y="254944"/>
                </a:lnTo>
                <a:lnTo>
                  <a:pt x="3542025" y="241347"/>
                </a:lnTo>
                <a:lnTo>
                  <a:pt x="3168107" y="251545"/>
                </a:lnTo>
                <a:lnTo>
                  <a:pt x="2743200" y="265142"/>
                </a:lnTo>
                <a:lnTo>
                  <a:pt x="2600431" y="288937"/>
                </a:lnTo>
                <a:lnTo>
                  <a:pt x="2389677" y="309332"/>
                </a:lnTo>
                <a:lnTo>
                  <a:pt x="1968169" y="360321"/>
                </a:lnTo>
                <a:lnTo>
                  <a:pt x="1529665" y="424907"/>
                </a:lnTo>
                <a:lnTo>
                  <a:pt x="1339307" y="448702"/>
                </a:lnTo>
                <a:lnTo>
                  <a:pt x="1142150" y="486094"/>
                </a:lnTo>
                <a:lnTo>
                  <a:pt x="764832" y="564276"/>
                </a:lnTo>
                <a:lnTo>
                  <a:pt x="469097" y="618665"/>
                </a:lnTo>
                <a:lnTo>
                  <a:pt x="441903" y="622064"/>
                </a:lnTo>
                <a:lnTo>
                  <a:pt x="397713" y="608467"/>
                </a:lnTo>
                <a:lnTo>
                  <a:pt x="353522" y="591471"/>
                </a:lnTo>
                <a:lnTo>
                  <a:pt x="322929" y="577873"/>
                </a:lnTo>
                <a:lnTo>
                  <a:pt x="254944" y="513288"/>
                </a:lnTo>
                <a:lnTo>
                  <a:pt x="163164" y="438504"/>
                </a:lnTo>
                <a:lnTo>
                  <a:pt x="95179" y="380717"/>
                </a:lnTo>
                <a:lnTo>
                  <a:pt x="37391" y="329728"/>
                </a:lnTo>
                <a:lnTo>
                  <a:pt x="20395" y="316131"/>
                </a:lnTo>
                <a:lnTo>
                  <a:pt x="6798" y="295735"/>
                </a:lnTo>
                <a:lnTo>
                  <a:pt x="0" y="275340"/>
                </a:lnTo>
                <a:lnTo>
                  <a:pt x="0" y="265142"/>
                </a:lnTo>
                <a:lnTo>
                  <a:pt x="6798" y="254944"/>
                </a:lnTo>
                <a:lnTo>
                  <a:pt x="20395" y="254944"/>
                </a:lnTo>
                <a:lnTo>
                  <a:pt x="33992" y="258343"/>
                </a:lnTo>
                <a:lnTo>
                  <a:pt x="91780" y="282138"/>
                </a:lnTo>
                <a:lnTo>
                  <a:pt x="203955" y="329728"/>
                </a:lnTo>
                <a:lnTo>
                  <a:pt x="302533" y="370519"/>
                </a:lnTo>
                <a:lnTo>
                  <a:pt x="363720" y="387515"/>
                </a:lnTo>
                <a:lnTo>
                  <a:pt x="441903" y="401112"/>
                </a:lnTo>
                <a:lnTo>
                  <a:pt x="649258" y="377317"/>
                </a:lnTo>
                <a:lnTo>
                  <a:pt x="948392" y="343325"/>
                </a:lnTo>
                <a:lnTo>
                  <a:pt x="1295116" y="295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8B26F62-E26D-AF4A-9EFF-F4E33F915AF9}"/>
              </a:ext>
            </a:extLst>
          </p:cNvPr>
          <p:cNvSpPr/>
          <p:nvPr/>
        </p:nvSpPr>
        <p:spPr>
          <a:xfrm>
            <a:off x="2743200" y="3200400"/>
            <a:ext cx="1666875" cy="1562100"/>
          </a:xfrm>
          <a:custGeom>
            <a:avLst/>
            <a:gdLst>
              <a:gd name="connsiteX0" fmla="*/ 954881 w 1666875"/>
              <a:gd name="connsiteY0" fmla="*/ 642938 h 1562100"/>
              <a:gd name="connsiteX1" fmla="*/ 1052513 w 1666875"/>
              <a:gd name="connsiteY1" fmla="*/ 528638 h 1562100"/>
              <a:gd name="connsiteX2" fmla="*/ 1121569 w 1666875"/>
              <a:gd name="connsiteY2" fmla="*/ 442913 h 1562100"/>
              <a:gd name="connsiteX3" fmla="*/ 1190625 w 1666875"/>
              <a:gd name="connsiteY3" fmla="*/ 357188 h 1562100"/>
              <a:gd name="connsiteX4" fmla="*/ 1278731 w 1666875"/>
              <a:gd name="connsiteY4" fmla="*/ 228600 h 1562100"/>
              <a:gd name="connsiteX5" fmla="*/ 1316831 w 1666875"/>
              <a:gd name="connsiteY5" fmla="*/ 173831 h 1562100"/>
              <a:gd name="connsiteX6" fmla="*/ 1326356 w 1666875"/>
              <a:gd name="connsiteY6" fmla="*/ 154781 h 1562100"/>
              <a:gd name="connsiteX7" fmla="*/ 1331119 w 1666875"/>
              <a:gd name="connsiteY7" fmla="*/ 123825 h 1562100"/>
              <a:gd name="connsiteX8" fmla="*/ 1328738 w 1666875"/>
              <a:gd name="connsiteY8" fmla="*/ 92869 h 1562100"/>
              <a:gd name="connsiteX9" fmla="*/ 1319213 w 1666875"/>
              <a:gd name="connsiteY9" fmla="*/ 66675 h 1562100"/>
              <a:gd name="connsiteX10" fmla="*/ 1295400 w 1666875"/>
              <a:gd name="connsiteY10" fmla="*/ 19050 h 1562100"/>
              <a:gd name="connsiteX11" fmla="*/ 1471613 w 1666875"/>
              <a:gd name="connsiteY11" fmla="*/ 0 h 1562100"/>
              <a:gd name="connsiteX12" fmla="*/ 1564481 w 1666875"/>
              <a:gd name="connsiteY12" fmla="*/ 57150 h 1562100"/>
              <a:gd name="connsiteX13" fmla="*/ 1597819 w 1666875"/>
              <a:gd name="connsiteY13" fmla="*/ 83344 h 1562100"/>
              <a:gd name="connsiteX14" fmla="*/ 1631156 w 1666875"/>
              <a:gd name="connsiteY14" fmla="*/ 109538 h 1562100"/>
              <a:gd name="connsiteX15" fmla="*/ 1659731 w 1666875"/>
              <a:gd name="connsiteY15" fmla="*/ 142875 h 1562100"/>
              <a:gd name="connsiteX16" fmla="*/ 1664494 w 1666875"/>
              <a:gd name="connsiteY16" fmla="*/ 152400 h 1562100"/>
              <a:gd name="connsiteX17" fmla="*/ 1666875 w 1666875"/>
              <a:gd name="connsiteY17" fmla="*/ 176213 h 1562100"/>
              <a:gd name="connsiteX18" fmla="*/ 1659731 w 1666875"/>
              <a:gd name="connsiteY18" fmla="*/ 204788 h 1562100"/>
              <a:gd name="connsiteX19" fmla="*/ 1631156 w 1666875"/>
              <a:gd name="connsiteY19" fmla="*/ 242888 h 1562100"/>
              <a:gd name="connsiteX20" fmla="*/ 1581150 w 1666875"/>
              <a:gd name="connsiteY20" fmla="*/ 278606 h 1562100"/>
              <a:gd name="connsiteX21" fmla="*/ 1545431 w 1666875"/>
              <a:gd name="connsiteY21" fmla="*/ 307181 h 1562100"/>
              <a:gd name="connsiteX22" fmla="*/ 1473994 w 1666875"/>
              <a:gd name="connsiteY22" fmla="*/ 397669 h 1562100"/>
              <a:gd name="connsiteX23" fmla="*/ 1376363 w 1666875"/>
              <a:gd name="connsiteY23" fmla="*/ 502444 h 1562100"/>
              <a:gd name="connsiteX24" fmla="*/ 1290638 w 1666875"/>
              <a:gd name="connsiteY24" fmla="*/ 609600 h 1562100"/>
              <a:gd name="connsiteX25" fmla="*/ 1140619 w 1666875"/>
              <a:gd name="connsiteY25" fmla="*/ 750094 h 1562100"/>
              <a:gd name="connsiteX26" fmla="*/ 1007269 w 1666875"/>
              <a:gd name="connsiteY26" fmla="*/ 873919 h 1562100"/>
              <a:gd name="connsiteX27" fmla="*/ 845344 w 1666875"/>
              <a:gd name="connsiteY27" fmla="*/ 1009650 h 1562100"/>
              <a:gd name="connsiteX28" fmla="*/ 688181 w 1666875"/>
              <a:gd name="connsiteY28" fmla="*/ 1133475 h 1562100"/>
              <a:gd name="connsiteX29" fmla="*/ 521494 w 1666875"/>
              <a:gd name="connsiteY29" fmla="*/ 1247775 h 1562100"/>
              <a:gd name="connsiteX30" fmla="*/ 311944 w 1666875"/>
              <a:gd name="connsiteY30" fmla="*/ 1385888 h 1562100"/>
              <a:gd name="connsiteX31" fmla="*/ 147638 w 1666875"/>
              <a:gd name="connsiteY31" fmla="*/ 1493044 h 1562100"/>
              <a:gd name="connsiteX32" fmla="*/ 42863 w 1666875"/>
              <a:gd name="connsiteY32" fmla="*/ 1554956 h 1562100"/>
              <a:gd name="connsiteX33" fmla="*/ 23813 w 1666875"/>
              <a:gd name="connsiteY33" fmla="*/ 1562100 h 1562100"/>
              <a:gd name="connsiteX34" fmla="*/ 4763 w 1666875"/>
              <a:gd name="connsiteY34" fmla="*/ 1559719 h 1562100"/>
              <a:gd name="connsiteX35" fmla="*/ 0 w 1666875"/>
              <a:gd name="connsiteY35" fmla="*/ 1550194 h 1562100"/>
              <a:gd name="connsiteX36" fmla="*/ 2381 w 1666875"/>
              <a:gd name="connsiteY36" fmla="*/ 1528763 h 1562100"/>
              <a:gd name="connsiteX37" fmla="*/ 11906 w 1666875"/>
              <a:gd name="connsiteY37" fmla="*/ 1504950 h 1562100"/>
              <a:gd name="connsiteX38" fmla="*/ 71438 w 1666875"/>
              <a:gd name="connsiteY38" fmla="*/ 1454944 h 1562100"/>
              <a:gd name="connsiteX39" fmla="*/ 226219 w 1666875"/>
              <a:gd name="connsiteY39" fmla="*/ 1333500 h 1562100"/>
              <a:gd name="connsiteX40" fmla="*/ 414338 w 1666875"/>
              <a:gd name="connsiteY40" fmla="*/ 1178719 h 1562100"/>
              <a:gd name="connsiteX41" fmla="*/ 595313 w 1666875"/>
              <a:gd name="connsiteY41" fmla="*/ 1014413 h 1562100"/>
              <a:gd name="connsiteX42" fmla="*/ 869156 w 1666875"/>
              <a:gd name="connsiteY42" fmla="*/ 740569 h 1562100"/>
              <a:gd name="connsiteX43" fmla="*/ 954881 w 1666875"/>
              <a:gd name="connsiteY43" fmla="*/ 6429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66875" h="1562100">
                <a:moveTo>
                  <a:pt x="954881" y="642938"/>
                </a:moveTo>
                <a:lnTo>
                  <a:pt x="1052513" y="528638"/>
                </a:lnTo>
                <a:lnTo>
                  <a:pt x="1121569" y="442913"/>
                </a:lnTo>
                <a:lnTo>
                  <a:pt x="1190625" y="357188"/>
                </a:lnTo>
                <a:lnTo>
                  <a:pt x="1278731" y="228600"/>
                </a:lnTo>
                <a:lnTo>
                  <a:pt x="1316831" y="173831"/>
                </a:lnTo>
                <a:lnTo>
                  <a:pt x="1326356" y="154781"/>
                </a:lnTo>
                <a:lnTo>
                  <a:pt x="1331119" y="123825"/>
                </a:lnTo>
                <a:lnTo>
                  <a:pt x="1328738" y="92869"/>
                </a:lnTo>
                <a:lnTo>
                  <a:pt x="1319213" y="66675"/>
                </a:lnTo>
                <a:lnTo>
                  <a:pt x="1295400" y="19050"/>
                </a:lnTo>
                <a:lnTo>
                  <a:pt x="1471613" y="0"/>
                </a:lnTo>
                <a:lnTo>
                  <a:pt x="1564481" y="57150"/>
                </a:lnTo>
                <a:lnTo>
                  <a:pt x="1597819" y="83344"/>
                </a:lnTo>
                <a:lnTo>
                  <a:pt x="1631156" y="109538"/>
                </a:lnTo>
                <a:lnTo>
                  <a:pt x="1659731" y="142875"/>
                </a:lnTo>
                <a:lnTo>
                  <a:pt x="1664494" y="152400"/>
                </a:lnTo>
                <a:lnTo>
                  <a:pt x="1666875" y="176213"/>
                </a:lnTo>
                <a:lnTo>
                  <a:pt x="1659731" y="204788"/>
                </a:lnTo>
                <a:lnTo>
                  <a:pt x="1631156" y="242888"/>
                </a:lnTo>
                <a:lnTo>
                  <a:pt x="1581150" y="278606"/>
                </a:lnTo>
                <a:lnTo>
                  <a:pt x="1545431" y="307181"/>
                </a:lnTo>
                <a:lnTo>
                  <a:pt x="1473994" y="397669"/>
                </a:lnTo>
                <a:lnTo>
                  <a:pt x="1376363" y="502444"/>
                </a:lnTo>
                <a:lnTo>
                  <a:pt x="1290638" y="609600"/>
                </a:lnTo>
                <a:lnTo>
                  <a:pt x="1140619" y="750094"/>
                </a:lnTo>
                <a:lnTo>
                  <a:pt x="1007269" y="873919"/>
                </a:lnTo>
                <a:lnTo>
                  <a:pt x="845344" y="1009650"/>
                </a:lnTo>
                <a:lnTo>
                  <a:pt x="688181" y="1133475"/>
                </a:lnTo>
                <a:lnTo>
                  <a:pt x="521494" y="1247775"/>
                </a:lnTo>
                <a:lnTo>
                  <a:pt x="311944" y="1385888"/>
                </a:lnTo>
                <a:lnTo>
                  <a:pt x="147638" y="1493044"/>
                </a:lnTo>
                <a:lnTo>
                  <a:pt x="42863" y="1554956"/>
                </a:lnTo>
                <a:lnTo>
                  <a:pt x="23813" y="1562100"/>
                </a:lnTo>
                <a:lnTo>
                  <a:pt x="4763" y="1559719"/>
                </a:lnTo>
                <a:lnTo>
                  <a:pt x="0" y="1550194"/>
                </a:lnTo>
                <a:lnTo>
                  <a:pt x="2381" y="1528763"/>
                </a:lnTo>
                <a:lnTo>
                  <a:pt x="11906" y="1504950"/>
                </a:lnTo>
                <a:lnTo>
                  <a:pt x="71438" y="1454944"/>
                </a:lnTo>
                <a:lnTo>
                  <a:pt x="226219" y="1333500"/>
                </a:lnTo>
                <a:lnTo>
                  <a:pt x="414338" y="1178719"/>
                </a:lnTo>
                <a:lnTo>
                  <a:pt x="595313" y="1014413"/>
                </a:lnTo>
                <a:lnTo>
                  <a:pt x="869156" y="740569"/>
                </a:lnTo>
                <a:lnTo>
                  <a:pt x="954881" y="642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E3723D2-CBDD-BF4F-9FD7-29E0EA034308}"/>
              </a:ext>
            </a:extLst>
          </p:cNvPr>
          <p:cNvSpPr/>
          <p:nvPr/>
        </p:nvSpPr>
        <p:spPr>
          <a:xfrm>
            <a:off x="5275263" y="3043238"/>
            <a:ext cx="2098675" cy="1304925"/>
          </a:xfrm>
          <a:custGeom>
            <a:avLst/>
            <a:gdLst>
              <a:gd name="connsiteX0" fmla="*/ 623887 w 2100262"/>
              <a:gd name="connsiteY0" fmla="*/ 383381 h 1304925"/>
              <a:gd name="connsiteX1" fmla="*/ 483394 w 2100262"/>
              <a:gd name="connsiteY1" fmla="*/ 269081 h 1304925"/>
              <a:gd name="connsiteX2" fmla="*/ 359569 w 2100262"/>
              <a:gd name="connsiteY2" fmla="*/ 169068 h 1304925"/>
              <a:gd name="connsiteX3" fmla="*/ 223837 w 2100262"/>
              <a:gd name="connsiteY3" fmla="*/ 61912 h 1304925"/>
              <a:gd name="connsiteX4" fmla="*/ 142875 w 2100262"/>
              <a:gd name="connsiteY4" fmla="*/ 0 h 1304925"/>
              <a:gd name="connsiteX5" fmla="*/ 0 w 2100262"/>
              <a:gd name="connsiteY5" fmla="*/ 23812 h 1304925"/>
              <a:gd name="connsiteX6" fmla="*/ 102394 w 2100262"/>
              <a:gd name="connsiteY6" fmla="*/ 121443 h 1304925"/>
              <a:gd name="connsiteX7" fmla="*/ 207169 w 2100262"/>
              <a:gd name="connsiteY7" fmla="*/ 226218 h 1304925"/>
              <a:gd name="connsiteX8" fmla="*/ 335756 w 2100262"/>
              <a:gd name="connsiteY8" fmla="*/ 350043 h 1304925"/>
              <a:gd name="connsiteX9" fmla="*/ 476250 w 2100262"/>
              <a:gd name="connsiteY9" fmla="*/ 497681 h 1304925"/>
              <a:gd name="connsiteX10" fmla="*/ 609600 w 2100262"/>
              <a:gd name="connsiteY10" fmla="*/ 638175 h 1304925"/>
              <a:gd name="connsiteX11" fmla="*/ 707231 w 2100262"/>
              <a:gd name="connsiteY11" fmla="*/ 740568 h 1304925"/>
              <a:gd name="connsiteX12" fmla="*/ 812006 w 2100262"/>
              <a:gd name="connsiteY12" fmla="*/ 854868 h 1304925"/>
              <a:gd name="connsiteX13" fmla="*/ 909637 w 2100262"/>
              <a:gd name="connsiteY13" fmla="*/ 954881 h 1304925"/>
              <a:gd name="connsiteX14" fmla="*/ 1009650 w 2100262"/>
              <a:gd name="connsiteY14" fmla="*/ 1054893 h 1304925"/>
              <a:gd name="connsiteX15" fmla="*/ 1102519 w 2100262"/>
              <a:gd name="connsiteY15" fmla="*/ 1147762 h 1304925"/>
              <a:gd name="connsiteX16" fmla="*/ 1154906 w 2100262"/>
              <a:gd name="connsiteY16" fmla="*/ 1202531 h 1304925"/>
              <a:gd name="connsiteX17" fmla="*/ 1195387 w 2100262"/>
              <a:gd name="connsiteY17" fmla="*/ 1240631 h 1304925"/>
              <a:gd name="connsiteX18" fmla="*/ 1243012 w 2100262"/>
              <a:gd name="connsiteY18" fmla="*/ 1278731 h 1304925"/>
              <a:gd name="connsiteX19" fmla="*/ 1271587 w 2100262"/>
              <a:gd name="connsiteY19" fmla="*/ 1290637 h 1304925"/>
              <a:gd name="connsiteX20" fmla="*/ 1309687 w 2100262"/>
              <a:gd name="connsiteY20" fmla="*/ 1300162 h 1304925"/>
              <a:gd name="connsiteX21" fmla="*/ 1371600 w 2100262"/>
              <a:gd name="connsiteY21" fmla="*/ 1304925 h 1304925"/>
              <a:gd name="connsiteX22" fmla="*/ 1543050 w 2100262"/>
              <a:gd name="connsiteY22" fmla="*/ 1290637 h 1304925"/>
              <a:gd name="connsiteX23" fmla="*/ 1769269 w 2100262"/>
              <a:gd name="connsiteY23" fmla="*/ 1276350 h 1304925"/>
              <a:gd name="connsiteX24" fmla="*/ 2033587 w 2100262"/>
              <a:gd name="connsiteY24" fmla="*/ 1257300 h 1304925"/>
              <a:gd name="connsiteX25" fmla="*/ 2064544 w 2100262"/>
              <a:gd name="connsiteY25" fmla="*/ 1250156 h 1304925"/>
              <a:gd name="connsiteX26" fmla="*/ 2083594 w 2100262"/>
              <a:gd name="connsiteY26" fmla="*/ 1240631 h 1304925"/>
              <a:gd name="connsiteX27" fmla="*/ 2093119 w 2100262"/>
              <a:gd name="connsiteY27" fmla="*/ 1231106 h 1304925"/>
              <a:gd name="connsiteX28" fmla="*/ 2100262 w 2100262"/>
              <a:gd name="connsiteY28" fmla="*/ 1221581 h 1304925"/>
              <a:gd name="connsiteX29" fmla="*/ 2100262 w 2100262"/>
              <a:gd name="connsiteY29" fmla="*/ 1214437 h 1304925"/>
              <a:gd name="connsiteX30" fmla="*/ 2097881 w 2100262"/>
              <a:gd name="connsiteY30" fmla="*/ 1207293 h 1304925"/>
              <a:gd name="connsiteX31" fmla="*/ 2083594 w 2100262"/>
              <a:gd name="connsiteY31" fmla="*/ 1190625 h 1304925"/>
              <a:gd name="connsiteX32" fmla="*/ 2055019 w 2100262"/>
              <a:gd name="connsiteY32" fmla="*/ 1173956 h 1304925"/>
              <a:gd name="connsiteX33" fmla="*/ 1988344 w 2100262"/>
              <a:gd name="connsiteY33" fmla="*/ 1152525 h 1304925"/>
              <a:gd name="connsiteX34" fmla="*/ 1909762 w 2100262"/>
              <a:gd name="connsiteY34" fmla="*/ 1128712 h 1304925"/>
              <a:gd name="connsiteX35" fmla="*/ 1785937 w 2100262"/>
              <a:gd name="connsiteY35" fmla="*/ 1088231 h 1304925"/>
              <a:gd name="connsiteX36" fmla="*/ 1664494 w 2100262"/>
              <a:gd name="connsiteY36" fmla="*/ 1045368 h 1304925"/>
              <a:gd name="connsiteX37" fmla="*/ 1493044 w 2100262"/>
              <a:gd name="connsiteY37" fmla="*/ 981075 h 1304925"/>
              <a:gd name="connsiteX38" fmla="*/ 1364456 w 2100262"/>
              <a:gd name="connsiteY38" fmla="*/ 919162 h 1304925"/>
              <a:gd name="connsiteX39" fmla="*/ 1207294 w 2100262"/>
              <a:gd name="connsiteY39" fmla="*/ 823912 h 1304925"/>
              <a:gd name="connsiteX40" fmla="*/ 1045369 w 2100262"/>
              <a:gd name="connsiteY40" fmla="*/ 711993 h 1304925"/>
              <a:gd name="connsiteX41" fmla="*/ 921544 w 2100262"/>
              <a:gd name="connsiteY41" fmla="*/ 616743 h 1304925"/>
              <a:gd name="connsiteX42" fmla="*/ 776287 w 2100262"/>
              <a:gd name="connsiteY42" fmla="*/ 502443 h 1304925"/>
              <a:gd name="connsiteX43" fmla="*/ 623887 w 2100262"/>
              <a:gd name="connsiteY43" fmla="*/ 383381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00262" h="1304925">
                <a:moveTo>
                  <a:pt x="623887" y="383381"/>
                </a:moveTo>
                <a:lnTo>
                  <a:pt x="483394" y="269081"/>
                </a:lnTo>
                <a:lnTo>
                  <a:pt x="359569" y="169068"/>
                </a:lnTo>
                <a:lnTo>
                  <a:pt x="223837" y="61912"/>
                </a:lnTo>
                <a:lnTo>
                  <a:pt x="142875" y="0"/>
                </a:lnTo>
                <a:lnTo>
                  <a:pt x="0" y="23812"/>
                </a:lnTo>
                <a:lnTo>
                  <a:pt x="102394" y="121443"/>
                </a:lnTo>
                <a:lnTo>
                  <a:pt x="207169" y="226218"/>
                </a:lnTo>
                <a:lnTo>
                  <a:pt x="335756" y="350043"/>
                </a:lnTo>
                <a:lnTo>
                  <a:pt x="476250" y="497681"/>
                </a:lnTo>
                <a:lnTo>
                  <a:pt x="609600" y="638175"/>
                </a:lnTo>
                <a:lnTo>
                  <a:pt x="707231" y="740568"/>
                </a:lnTo>
                <a:lnTo>
                  <a:pt x="812006" y="854868"/>
                </a:lnTo>
                <a:lnTo>
                  <a:pt x="909637" y="954881"/>
                </a:lnTo>
                <a:lnTo>
                  <a:pt x="1009650" y="1054893"/>
                </a:lnTo>
                <a:lnTo>
                  <a:pt x="1102519" y="1147762"/>
                </a:lnTo>
                <a:lnTo>
                  <a:pt x="1154906" y="1202531"/>
                </a:lnTo>
                <a:lnTo>
                  <a:pt x="1195387" y="1240631"/>
                </a:lnTo>
                <a:lnTo>
                  <a:pt x="1243012" y="1278731"/>
                </a:lnTo>
                <a:lnTo>
                  <a:pt x="1271587" y="1290637"/>
                </a:lnTo>
                <a:lnTo>
                  <a:pt x="1309687" y="1300162"/>
                </a:lnTo>
                <a:lnTo>
                  <a:pt x="1371600" y="1304925"/>
                </a:lnTo>
                <a:lnTo>
                  <a:pt x="1543050" y="1290637"/>
                </a:lnTo>
                <a:lnTo>
                  <a:pt x="1769269" y="1276350"/>
                </a:lnTo>
                <a:lnTo>
                  <a:pt x="2033587" y="1257300"/>
                </a:lnTo>
                <a:lnTo>
                  <a:pt x="2064544" y="1250156"/>
                </a:lnTo>
                <a:lnTo>
                  <a:pt x="2083594" y="1240631"/>
                </a:lnTo>
                <a:lnTo>
                  <a:pt x="2093119" y="1231106"/>
                </a:lnTo>
                <a:lnTo>
                  <a:pt x="2100262" y="1221581"/>
                </a:lnTo>
                <a:lnTo>
                  <a:pt x="2100262" y="1214437"/>
                </a:lnTo>
                <a:lnTo>
                  <a:pt x="2097881" y="1207293"/>
                </a:lnTo>
                <a:lnTo>
                  <a:pt x="2083594" y="1190625"/>
                </a:lnTo>
                <a:lnTo>
                  <a:pt x="2055019" y="1173956"/>
                </a:lnTo>
                <a:lnTo>
                  <a:pt x="1988344" y="1152525"/>
                </a:lnTo>
                <a:lnTo>
                  <a:pt x="1909762" y="1128712"/>
                </a:lnTo>
                <a:lnTo>
                  <a:pt x="1785937" y="1088231"/>
                </a:lnTo>
                <a:lnTo>
                  <a:pt x="1664494" y="1045368"/>
                </a:lnTo>
                <a:lnTo>
                  <a:pt x="1493044" y="981075"/>
                </a:lnTo>
                <a:lnTo>
                  <a:pt x="1364456" y="919162"/>
                </a:lnTo>
                <a:lnTo>
                  <a:pt x="1207294" y="823912"/>
                </a:lnTo>
                <a:lnTo>
                  <a:pt x="1045369" y="711993"/>
                </a:lnTo>
                <a:lnTo>
                  <a:pt x="921544" y="616743"/>
                </a:lnTo>
                <a:lnTo>
                  <a:pt x="776287" y="502443"/>
                </a:lnTo>
                <a:lnTo>
                  <a:pt x="623887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21D6716-A1CD-4C4B-B16D-DB82B64B2EDC}"/>
              </a:ext>
            </a:extLst>
          </p:cNvPr>
          <p:cNvSpPr/>
          <p:nvPr/>
        </p:nvSpPr>
        <p:spPr>
          <a:xfrm>
            <a:off x="4238625" y="3543300"/>
            <a:ext cx="1562100" cy="1119188"/>
          </a:xfrm>
          <a:custGeom>
            <a:avLst/>
            <a:gdLst>
              <a:gd name="connsiteX0" fmla="*/ 447675 w 1562100"/>
              <a:gd name="connsiteY0" fmla="*/ 176213 h 1119188"/>
              <a:gd name="connsiteX1" fmla="*/ 166688 w 1562100"/>
              <a:gd name="connsiteY1" fmla="*/ 226219 h 1119188"/>
              <a:gd name="connsiteX2" fmla="*/ 59531 w 1562100"/>
              <a:gd name="connsiteY2" fmla="*/ 245269 h 1119188"/>
              <a:gd name="connsiteX3" fmla="*/ 0 w 1562100"/>
              <a:gd name="connsiteY3" fmla="*/ 238125 h 1119188"/>
              <a:gd name="connsiteX4" fmla="*/ 57150 w 1562100"/>
              <a:gd name="connsiteY4" fmla="*/ 392906 h 1119188"/>
              <a:gd name="connsiteX5" fmla="*/ 447675 w 1562100"/>
              <a:gd name="connsiteY5" fmla="*/ 323850 h 1119188"/>
              <a:gd name="connsiteX6" fmla="*/ 842963 w 1562100"/>
              <a:gd name="connsiteY6" fmla="*/ 252413 h 1119188"/>
              <a:gd name="connsiteX7" fmla="*/ 1042988 w 1562100"/>
              <a:gd name="connsiteY7" fmla="*/ 214313 h 1119188"/>
              <a:gd name="connsiteX8" fmla="*/ 1135856 w 1562100"/>
              <a:gd name="connsiteY8" fmla="*/ 200025 h 1119188"/>
              <a:gd name="connsiteX9" fmla="*/ 1147763 w 1562100"/>
              <a:gd name="connsiteY9" fmla="*/ 200025 h 1119188"/>
              <a:gd name="connsiteX10" fmla="*/ 1166813 w 1562100"/>
              <a:gd name="connsiteY10" fmla="*/ 202406 h 1119188"/>
              <a:gd name="connsiteX11" fmla="*/ 1183481 w 1562100"/>
              <a:gd name="connsiteY11" fmla="*/ 209550 h 1119188"/>
              <a:gd name="connsiteX12" fmla="*/ 1202531 w 1562100"/>
              <a:gd name="connsiteY12" fmla="*/ 226219 h 1119188"/>
              <a:gd name="connsiteX13" fmla="*/ 1214438 w 1562100"/>
              <a:gd name="connsiteY13" fmla="*/ 247650 h 1119188"/>
              <a:gd name="connsiteX14" fmla="*/ 1216819 w 1562100"/>
              <a:gd name="connsiteY14" fmla="*/ 261938 h 1119188"/>
              <a:gd name="connsiteX15" fmla="*/ 1216819 w 1562100"/>
              <a:gd name="connsiteY15" fmla="*/ 288131 h 1119188"/>
              <a:gd name="connsiteX16" fmla="*/ 1185863 w 1562100"/>
              <a:gd name="connsiteY16" fmla="*/ 519113 h 1119188"/>
              <a:gd name="connsiteX17" fmla="*/ 1131094 w 1562100"/>
              <a:gd name="connsiteY17" fmla="*/ 916781 h 1119188"/>
              <a:gd name="connsiteX18" fmla="*/ 1154906 w 1562100"/>
              <a:gd name="connsiteY18" fmla="*/ 1100138 h 1119188"/>
              <a:gd name="connsiteX19" fmla="*/ 1166813 w 1562100"/>
              <a:gd name="connsiteY19" fmla="*/ 1109663 h 1119188"/>
              <a:gd name="connsiteX20" fmla="*/ 1195388 w 1562100"/>
              <a:gd name="connsiteY20" fmla="*/ 1119188 h 1119188"/>
              <a:gd name="connsiteX21" fmla="*/ 1219200 w 1562100"/>
              <a:gd name="connsiteY21" fmla="*/ 1116806 h 1119188"/>
              <a:gd name="connsiteX22" fmla="*/ 1250156 w 1562100"/>
              <a:gd name="connsiteY22" fmla="*/ 1107281 h 1119188"/>
              <a:gd name="connsiteX23" fmla="*/ 1273969 w 1562100"/>
              <a:gd name="connsiteY23" fmla="*/ 1088231 h 1119188"/>
              <a:gd name="connsiteX24" fmla="*/ 1309688 w 1562100"/>
              <a:gd name="connsiteY24" fmla="*/ 1050131 h 1119188"/>
              <a:gd name="connsiteX25" fmla="*/ 1366838 w 1562100"/>
              <a:gd name="connsiteY25" fmla="*/ 978694 h 1119188"/>
              <a:gd name="connsiteX26" fmla="*/ 1378744 w 1562100"/>
              <a:gd name="connsiteY26" fmla="*/ 957263 h 1119188"/>
              <a:gd name="connsiteX27" fmla="*/ 1402556 w 1562100"/>
              <a:gd name="connsiteY27" fmla="*/ 828675 h 1119188"/>
              <a:gd name="connsiteX28" fmla="*/ 1450181 w 1562100"/>
              <a:gd name="connsiteY28" fmla="*/ 550069 h 1119188"/>
              <a:gd name="connsiteX29" fmla="*/ 1485900 w 1562100"/>
              <a:gd name="connsiteY29" fmla="*/ 342900 h 1119188"/>
              <a:gd name="connsiteX30" fmla="*/ 1495425 w 1562100"/>
              <a:gd name="connsiteY30" fmla="*/ 326231 h 1119188"/>
              <a:gd name="connsiteX31" fmla="*/ 1519238 w 1562100"/>
              <a:gd name="connsiteY31" fmla="*/ 300038 h 1119188"/>
              <a:gd name="connsiteX32" fmla="*/ 1547813 w 1562100"/>
              <a:gd name="connsiteY32" fmla="*/ 264319 h 1119188"/>
              <a:gd name="connsiteX33" fmla="*/ 1562100 w 1562100"/>
              <a:gd name="connsiteY33" fmla="*/ 228600 h 1119188"/>
              <a:gd name="connsiteX34" fmla="*/ 1562100 w 1562100"/>
              <a:gd name="connsiteY34" fmla="*/ 204788 h 1119188"/>
              <a:gd name="connsiteX35" fmla="*/ 1554956 w 1562100"/>
              <a:gd name="connsiteY35" fmla="*/ 190500 h 1119188"/>
              <a:gd name="connsiteX36" fmla="*/ 1466850 w 1562100"/>
              <a:gd name="connsiteY36" fmla="*/ 138113 h 1119188"/>
              <a:gd name="connsiteX37" fmla="*/ 1314450 w 1562100"/>
              <a:gd name="connsiteY37" fmla="*/ 50006 h 1119188"/>
              <a:gd name="connsiteX38" fmla="*/ 1228725 w 1562100"/>
              <a:gd name="connsiteY38" fmla="*/ 0 h 1119188"/>
              <a:gd name="connsiteX39" fmla="*/ 1216819 w 1562100"/>
              <a:gd name="connsiteY39" fmla="*/ 0 h 1119188"/>
              <a:gd name="connsiteX40" fmla="*/ 1159669 w 1562100"/>
              <a:gd name="connsiteY40" fmla="*/ 30956 h 1119188"/>
              <a:gd name="connsiteX41" fmla="*/ 1121569 w 1562100"/>
              <a:gd name="connsiteY41" fmla="*/ 45244 h 1119188"/>
              <a:gd name="connsiteX42" fmla="*/ 950119 w 1562100"/>
              <a:gd name="connsiteY42" fmla="*/ 80963 h 1119188"/>
              <a:gd name="connsiteX43" fmla="*/ 778669 w 1562100"/>
              <a:gd name="connsiteY43" fmla="*/ 111919 h 1119188"/>
              <a:gd name="connsiteX44" fmla="*/ 578644 w 1562100"/>
              <a:gd name="connsiteY44" fmla="*/ 154781 h 1119188"/>
              <a:gd name="connsiteX45" fmla="*/ 447675 w 1562100"/>
              <a:gd name="connsiteY45" fmla="*/ 176213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62100" h="1119188">
                <a:moveTo>
                  <a:pt x="447675" y="176213"/>
                </a:moveTo>
                <a:lnTo>
                  <a:pt x="166688" y="226219"/>
                </a:lnTo>
                <a:lnTo>
                  <a:pt x="59531" y="245269"/>
                </a:lnTo>
                <a:lnTo>
                  <a:pt x="0" y="238125"/>
                </a:lnTo>
                <a:lnTo>
                  <a:pt x="57150" y="392906"/>
                </a:lnTo>
                <a:lnTo>
                  <a:pt x="447675" y="323850"/>
                </a:lnTo>
                <a:lnTo>
                  <a:pt x="842963" y="252413"/>
                </a:lnTo>
                <a:lnTo>
                  <a:pt x="1042988" y="214313"/>
                </a:lnTo>
                <a:lnTo>
                  <a:pt x="1135856" y="200025"/>
                </a:lnTo>
                <a:lnTo>
                  <a:pt x="1147763" y="200025"/>
                </a:lnTo>
                <a:lnTo>
                  <a:pt x="1166813" y="202406"/>
                </a:lnTo>
                <a:lnTo>
                  <a:pt x="1183481" y="209550"/>
                </a:lnTo>
                <a:lnTo>
                  <a:pt x="1202531" y="226219"/>
                </a:lnTo>
                <a:lnTo>
                  <a:pt x="1214438" y="247650"/>
                </a:lnTo>
                <a:lnTo>
                  <a:pt x="1216819" y="261938"/>
                </a:lnTo>
                <a:lnTo>
                  <a:pt x="1216819" y="288131"/>
                </a:lnTo>
                <a:lnTo>
                  <a:pt x="1185863" y="519113"/>
                </a:lnTo>
                <a:lnTo>
                  <a:pt x="1131094" y="916781"/>
                </a:lnTo>
                <a:lnTo>
                  <a:pt x="1154906" y="1100138"/>
                </a:lnTo>
                <a:lnTo>
                  <a:pt x="1166813" y="1109663"/>
                </a:lnTo>
                <a:lnTo>
                  <a:pt x="1195388" y="1119188"/>
                </a:lnTo>
                <a:lnTo>
                  <a:pt x="1219200" y="1116806"/>
                </a:lnTo>
                <a:lnTo>
                  <a:pt x="1250156" y="1107281"/>
                </a:lnTo>
                <a:lnTo>
                  <a:pt x="1273969" y="1088231"/>
                </a:lnTo>
                <a:lnTo>
                  <a:pt x="1309688" y="1050131"/>
                </a:lnTo>
                <a:lnTo>
                  <a:pt x="1366838" y="978694"/>
                </a:lnTo>
                <a:lnTo>
                  <a:pt x="1378744" y="957263"/>
                </a:lnTo>
                <a:lnTo>
                  <a:pt x="1402556" y="828675"/>
                </a:lnTo>
                <a:lnTo>
                  <a:pt x="1450181" y="550069"/>
                </a:lnTo>
                <a:lnTo>
                  <a:pt x="1485900" y="342900"/>
                </a:lnTo>
                <a:lnTo>
                  <a:pt x="1495425" y="326231"/>
                </a:lnTo>
                <a:lnTo>
                  <a:pt x="1519238" y="300038"/>
                </a:lnTo>
                <a:lnTo>
                  <a:pt x="1547813" y="264319"/>
                </a:lnTo>
                <a:lnTo>
                  <a:pt x="1562100" y="228600"/>
                </a:lnTo>
                <a:lnTo>
                  <a:pt x="1562100" y="204788"/>
                </a:lnTo>
                <a:lnTo>
                  <a:pt x="1554956" y="190500"/>
                </a:lnTo>
                <a:lnTo>
                  <a:pt x="1466850" y="138113"/>
                </a:lnTo>
                <a:lnTo>
                  <a:pt x="1314450" y="50006"/>
                </a:lnTo>
                <a:lnTo>
                  <a:pt x="1228725" y="0"/>
                </a:lnTo>
                <a:lnTo>
                  <a:pt x="1216819" y="0"/>
                </a:lnTo>
                <a:lnTo>
                  <a:pt x="1159669" y="30956"/>
                </a:lnTo>
                <a:lnTo>
                  <a:pt x="1121569" y="45244"/>
                </a:lnTo>
                <a:lnTo>
                  <a:pt x="950119" y="80963"/>
                </a:lnTo>
                <a:lnTo>
                  <a:pt x="778669" y="111919"/>
                </a:lnTo>
                <a:lnTo>
                  <a:pt x="578644" y="154781"/>
                </a:lnTo>
                <a:lnTo>
                  <a:pt x="447675" y="176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74E8A45-3A84-5C4E-857E-7325AC0FD164}"/>
              </a:ext>
            </a:extLst>
          </p:cNvPr>
          <p:cNvSpPr/>
          <p:nvPr/>
        </p:nvSpPr>
        <p:spPr>
          <a:xfrm>
            <a:off x="4341813" y="4005263"/>
            <a:ext cx="944562" cy="304800"/>
          </a:xfrm>
          <a:custGeom>
            <a:avLst/>
            <a:gdLst>
              <a:gd name="connsiteX0" fmla="*/ 257175 w 945356"/>
              <a:gd name="connsiteY0" fmla="*/ 135731 h 304800"/>
              <a:gd name="connsiteX1" fmla="*/ 419100 w 945356"/>
              <a:gd name="connsiteY1" fmla="*/ 104775 h 304800"/>
              <a:gd name="connsiteX2" fmla="*/ 528637 w 945356"/>
              <a:gd name="connsiteY2" fmla="*/ 83343 h 304800"/>
              <a:gd name="connsiteX3" fmla="*/ 578644 w 945356"/>
              <a:gd name="connsiteY3" fmla="*/ 73818 h 304800"/>
              <a:gd name="connsiteX4" fmla="*/ 602456 w 945356"/>
              <a:gd name="connsiteY4" fmla="*/ 57150 h 304800"/>
              <a:gd name="connsiteX5" fmla="*/ 652462 w 945356"/>
              <a:gd name="connsiteY5" fmla="*/ 16668 h 304800"/>
              <a:gd name="connsiteX6" fmla="*/ 666750 w 945356"/>
              <a:gd name="connsiteY6" fmla="*/ 7143 h 304800"/>
              <a:gd name="connsiteX7" fmla="*/ 690562 w 945356"/>
              <a:gd name="connsiteY7" fmla="*/ 0 h 304800"/>
              <a:gd name="connsiteX8" fmla="*/ 738187 w 945356"/>
              <a:gd name="connsiteY8" fmla="*/ 0 h 304800"/>
              <a:gd name="connsiteX9" fmla="*/ 788194 w 945356"/>
              <a:gd name="connsiteY9" fmla="*/ 2381 h 304800"/>
              <a:gd name="connsiteX10" fmla="*/ 823912 w 945356"/>
              <a:gd name="connsiteY10" fmla="*/ 11906 h 304800"/>
              <a:gd name="connsiteX11" fmla="*/ 866775 w 945356"/>
              <a:gd name="connsiteY11" fmla="*/ 30956 h 304800"/>
              <a:gd name="connsiteX12" fmla="*/ 900112 w 945356"/>
              <a:gd name="connsiteY12" fmla="*/ 52387 h 304800"/>
              <a:gd name="connsiteX13" fmla="*/ 919162 w 945356"/>
              <a:gd name="connsiteY13" fmla="*/ 71437 h 304800"/>
              <a:gd name="connsiteX14" fmla="*/ 940594 w 945356"/>
              <a:gd name="connsiteY14" fmla="*/ 100012 h 304800"/>
              <a:gd name="connsiteX15" fmla="*/ 945356 w 945356"/>
              <a:gd name="connsiteY15" fmla="*/ 111918 h 304800"/>
              <a:gd name="connsiteX16" fmla="*/ 945356 w 945356"/>
              <a:gd name="connsiteY16" fmla="*/ 130968 h 304800"/>
              <a:gd name="connsiteX17" fmla="*/ 931069 w 945356"/>
              <a:gd name="connsiteY17" fmla="*/ 161925 h 304800"/>
              <a:gd name="connsiteX18" fmla="*/ 895350 w 945356"/>
              <a:gd name="connsiteY18" fmla="*/ 185737 h 304800"/>
              <a:gd name="connsiteX19" fmla="*/ 864394 w 945356"/>
              <a:gd name="connsiteY19" fmla="*/ 185737 h 304800"/>
              <a:gd name="connsiteX20" fmla="*/ 785812 w 945356"/>
              <a:gd name="connsiteY20" fmla="*/ 188118 h 304800"/>
              <a:gd name="connsiteX21" fmla="*/ 669131 w 945356"/>
              <a:gd name="connsiteY21" fmla="*/ 195262 h 304800"/>
              <a:gd name="connsiteX22" fmla="*/ 507206 w 945356"/>
              <a:gd name="connsiteY22" fmla="*/ 216693 h 304800"/>
              <a:gd name="connsiteX23" fmla="*/ 300037 w 945356"/>
              <a:gd name="connsiteY23" fmla="*/ 247650 h 304800"/>
              <a:gd name="connsiteX24" fmla="*/ 97631 w 945356"/>
              <a:gd name="connsiteY24" fmla="*/ 285750 h 304800"/>
              <a:gd name="connsiteX25" fmla="*/ 0 w 945356"/>
              <a:gd name="connsiteY25" fmla="*/ 304800 h 304800"/>
              <a:gd name="connsiteX26" fmla="*/ 0 w 945356"/>
              <a:gd name="connsiteY26" fmla="*/ 192881 h 304800"/>
              <a:gd name="connsiteX27" fmla="*/ 257175 w 945356"/>
              <a:gd name="connsiteY27" fmla="*/ 135731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45356" h="304800">
                <a:moveTo>
                  <a:pt x="257175" y="135731"/>
                </a:moveTo>
                <a:lnTo>
                  <a:pt x="419100" y="104775"/>
                </a:lnTo>
                <a:lnTo>
                  <a:pt x="528637" y="83343"/>
                </a:lnTo>
                <a:lnTo>
                  <a:pt x="578644" y="73818"/>
                </a:lnTo>
                <a:lnTo>
                  <a:pt x="602456" y="57150"/>
                </a:lnTo>
                <a:lnTo>
                  <a:pt x="652462" y="16668"/>
                </a:lnTo>
                <a:lnTo>
                  <a:pt x="666750" y="7143"/>
                </a:lnTo>
                <a:lnTo>
                  <a:pt x="690562" y="0"/>
                </a:lnTo>
                <a:lnTo>
                  <a:pt x="738187" y="0"/>
                </a:lnTo>
                <a:lnTo>
                  <a:pt x="788194" y="2381"/>
                </a:lnTo>
                <a:lnTo>
                  <a:pt x="823912" y="11906"/>
                </a:lnTo>
                <a:lnTo>
                  <a:pt x="866775" y="30956"/>
                </a:lnTo>
                <a:lnTo>
                  <a:pt x="900112" y="52387"/>
                </a:lnTo>
                <a:lnTo>
                  <a:pt x="919162" y="71437"/>
                </a:lnTo>
                <a:lnTo>
                  <a:pt x="940594" y="100012"/>
                </a:lnTo>
                <a:lnTo>
                  <a:pt x="945356" y="111918"/>
                </a:lnTo>
                <a:lnTo>
                  <a:pt x="945356" y="130968"/>
                </a:lnTo>
                <a:lnTo>
                  <a:pt x="931069" y="161925"/>
                </a:lnTo>
                <a:lnTo>
                  <a:pt x="895350" y="185737"/>
                </a:lnTo>
                <a:lnTo>
                  <a:pt x="864394" y="185737"/>
                </a:lnTo>
                <a:lnTo>
                  <a:pt x="785812" y="188118"/>
                </a:lnTo>
                <a:lnTo>
                  <a:pt x="669131" y="195262"/>
                </a:lnTo>
                <a:lnTo>
                  <a:pt x="507206" y="216693"/>
                </a:lnTo>
                <a:lnTo>
                  <a:pt x="300037" y="247650"/>
                </a:lnTo>
                <a:lnTo>
                  <a:pt x="97631" y="285750"/>
                </a:lnTo>
                <a:lnTo>
                  <a:pt x="0" y="304800"/>
                </a:lnTo>
                <a:lnTo>
                  <a:pt x="0" y="192881"/>
                </a:lnTo>
                <a:lnTo>
                  <a:pt x="257175" y="135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F9C3D20-EC26-CD4F-A910-9A1CFE6BA548}"/>
              </a:ext>
            </a:extLst>
          </p:cNvPr>
          <p:cNvSpPr/>
          <p:nvPr/>
        </p:nvSpPr>
        <p:spPr>
          <a:xfrm>
            <a:off x="4316413" y="4410075"/>
            <a:ext cx="1117600" cy="328613"/>
          </a:xfrm>
          <a:custGeom>
            <a:avLst/>
            <a:gdLst>
              <a:gd name="connsiteX0" fmla="*/ 495300 w 1116807"/>
              <a:gd name="connsiteY0" fmla="*/ 78581 h 328613"/>
              <a:gd name="connsiteX1" fmla="*/ 792957 w 1116807"/>
              <a:gd name="connsiteY1" fmla="*/ 21431 h 328613"/>
              <a:gd name="connsiteX2" fmla="*/ 883444 w 1116807"/>
              <a:gd name="connsiteY2" fmla="*/ 2381 h 328613"/>
              <a:gd name="connsiteX3" fmla="*/ 921544 w 1116807"/>
              <a:gd name="connsiteY3" fmla="*/ 0 h 328613"/>
              <a:gd name="connsiteX4" fmla="*/ 1004888 w 1116807"/>
              <a:gd name="connsiteY4" fmla="*/ 11906 h 328613"/>
              <a:gd name="connsiteX5" fmla="*/ 1116807 w 1116807"/>
              <a:gd name="connsiteY5" fmla="*/ 38100 h 328613"/>
              <a:gd name="connsiteX6" fmla="*/ 1104900 w 1116807"/>
              <a:gd name="connsiteY6" fmla="*/ 247650 h 328613"/>
              <a:gd name="connsiteX7" fmla="*/ 1071563 w 1116807"/>
              <a:gd name="connsiteY7" fmla="*/ 233363 h 328613"/>
              <a:gd name="connsiteX8" fmla="*/ 1021557 w 1116807"/>
              <a:gd name="connsiteY8" fmla="*/ 207169 h 328613"/>
              <a:gd name="connsiteX9" fmla="*/ 971550 w 1116807"/>
              <a:gd name="connsiteY9" fmla="*/ 192881 h 328613"/>
              <a:gd name="connsiteX10" fmla="*/ 892969 w 1116807"/>
              <a:gd name="connsiteY10" fmla="*/ 183356 h 328613"/>
              <a:gd name="connsiteX11" fmla="*/ 831057 w 1116807"/>
              <a:gd name="connsiteY11" fmla="*/ 180975 h 328613"/>
              <a:gd name="connsiteX12" fmla="*/ 745332 w 1116807"/>
              <a:gd name="connsiteY12" fmla="*/ 195263 h 328613"/>
              <a:gd name="connsiteX13" fmla="*/ 588169 w 1116807"/>
              <a:gd name="connsiteY13" fmla="*/ 214313 h 328613"/>
              <a:gd name="connsiteX14" fmla="*/ 459582 w 1116807"/>
              <a:gd name="connsiteY14" fmla="*/ 226219 h 328613"/>
              <a:gd name="connsiteX15" fmla="*/ 314325 w 1116807"/>
              <a:gd name="connsiteY15" fmla="*/ 247650 h 328613"/>
              <a:gd name="connsiteX16" fmla="*/ 169069 w 1116807"/>
              <a:gd name="connsiteY16" fmla="*/ 283369 h 328613"/>
              <a:gd name="connsiteX17" fmla="*/ 2382 w 1116807"/>
              <a:gd name="connsiteY17" fmla="*/ 328613 h 328613"/>
              <a:gd name="connsiteX18" fmla="*/ 0 w 1116807"/>
              <a:gd name="connsiteY18" fmla="*/ 169069 h 328613"/>
              <a:gd name="connsiteX19" fmla="*/ 495300 w 1116807"/>
              <a:gd name="connsiteY19" fmla="*/ 78581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16807" h="328613">
                <a:moveTo>
                  <a:pt x="495300" y="78581"/>
                </a:moveTo>
                <a:lnTo>
                  <a:pt x="792957" y="21431"/>
                </a:lnTo>
                <a:lnTo>
                  <a:pt x="883444" y="2381"/>
                </a:lnTo>
                <a:lnTo>
                  <a:pt x="921544" y="0"/>
                </a:lnTo>
                <a:lnTo>
                  <a:pt x="1004888" y="11906"/>
                </a:lnTo>
                <a:lnTo>
                  <a:pt x="1116807" y="38100"/>
                </a:lnTo>
                <a:lnTo>
                  <a:pt x="1104900" y="247650"/>
                </a:lnTo>
                <a:lnTo>
                  <a:pt x="1071563" y="233363"/>
                </a:lnTo>
                <a:lnTo>
                  <a:pt x="1021557" y="207169"/>
                </a:lnTo>
                <a:lnTo>
                  <a:pt x="971550" y="192881"/>
                </a:lnTo>
                <a:lnTo>
                  <a:pt x="892969" y="183356"/>
                </a:lnTo>
                <a:lnTo>
                  <a:pt x="831057" y="180975"/>
                </a:lnTo>
                <a:lnTo>
                  <a:pt x="745332" y="195263"/>
                </a:lnTo>
                <a:lnTo>
                  <a:pt x="588169" y="214313"/>
                </a:lnTo>
                <a:lnTo>
                  <a:pt x="459582" y="226219"/>
                </a:lnTo>
                <a:lnTo>
                  <a:pt x="314325" y="247650"/>
                </a:lnTo>
                <a:lnTo>
                  <a:pt x="169069" y="283369"/>
                </a:lnTo>
                <a:lnTo>
                  <a:pt x="2382" y="328613"/>
                </a:lnTo>
                <a:lnTo>
                  <a:pt x="0" y="169069"/>
                </a:lnTo>
                <a:lnTo>
                  <a:pt x="495300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584DDD3-BE58-A749-82B8-0A88B7912E81}"/>
              </a:ext>
            </a:extLst>
          </p:cNvPr>
          <p:cNvSpPr/>
          <p:nvPr/>
        </p:nvSpPr>
        <p:spPr>
          <a:xfrm>
            <a:off x="4019550" y="3673475"/>
            <a:ext cx="368300" cy="2466975"/>
          </a:xfrm>
          <a:custGeom>
            <a:avLst/>
            <a:gdLst>
              <a:gd name="connsiteX0" fmla="*/ 168275 w 368300"/>
              <a:gd name="connsiteY0" fmla="*/ 666750 h 2466975"/>
              <a:gd name="connsiteX1" fmla="*/ 168275 w 368300"/>
              <a:gd name="connsiteY1" fmla="*/ 390525 h 2466975"/>
              <a:gd name="connsiteX2" fmla="*/ 161925 w 368300"/>
              <a:gd name="connsiteY2" fmla="*/ 355600 h 2466975"/>
              <a:gd name="connsiteX3" fmla="*/ 152400 w 368300"/>
              <a:gd name="connsiteY3" fmla="*/ 307975 h 2466975"/>
              <a:gd name="connsiteX4" fmla="*/ 133350 w 368300"/>
              <a:gd name="connsiteY4" fmla="*/ 257175 h 2466975"/>
              <a:gd name="connsiteX5" fmla="*/ 114300 w 368300"/>
              <a:gd name="connsiteY5" fmla="*/ 215900 h 2466975"/>
              <a:gd name="connsiteX6" fmla="*/ 79375 w 368300"/>
              <a:gd name="connsiteY6" fmla="*/ 165100 h 2466975"/>
              <a:gd name="connsiteX7" fmla="*/ 22225 w 368300"/>
              <a:gd name="connsiteY7" fmla="*/ 98425 h 2466975"/>
              <a:gd name="connsiteX8" fmla="*/ 0 w 368300"/>
              <a:gd name="connsiteY8" fmla="*/ 73025 h 2466975"/>
              <a:gd name="connsiteX9" fmla="*/ 76200 w 368300"/>
              <a:gd name="connsiteY9" fmla="*/ 0 h 2466975"/>
              <a:gd name="connsiteX10" fmla="*/ 142875 w 368300"/>
              <a:gd name="connsiteY10" fmla="*/ 60325 h 2466975"/>
              <a:gd name="connsiteX11" fmla="*/ 190500 w 368300"/>
              <a:gd name="connsiteY11" fmla="*/ 92075 h 2466975"/>
              <a:gd name="connsiteX12" fmla="*/ 215900 w 368300"/>
              <a:gd name="connsiteY12" fmla="*/ 101600 h 2466975"/>
              <a:gd name="connsiteX13" fmla="*/ 254000 w 368300"/>
              <a:gd name="connsiteY13" fmla="*/ 111125 h 2466975"/>
              <a:gd name="connsiteX14" fmla="*/ 288925 w 368300"/>
              <a:gd name="connsiteY14" fmla="*/ 117475 h 2466975"/>
              <a:gd name="connsiteX15" fmla="*/ 368300 w 368300"/>
              <a:gd name="connsiteY15" fmla="*/ 228600 h 2466975"/>
              <a:gd name="connsiteX16" fmla="*/ 365125 w 368300"/>
              <a:gd name="connsiteY16" fmla="*/ 920750 h 2466975"/>
              <a:gd name="connsiteX17" fmla="*/ 342900 w 368300"/>
              <a:gd name="connsiteY17" fmla="*/ 1028700 h 2466975"/>
              <a:gd name="connsiteX18" fmla="*/ 346075 w 368300"/>
              <a:gd name="connsiteY18" fmla="*/ 2044700 h 2466975"/>
              <a:gd name="connsiteX19" fmla="*/ 292100 w 368300"/>
              <a:gd name="connsiteY19" fmla="*/ 2419350 h 2466975"/>
              <a:gd name="connsiteX20" fmla="*/ 266700 w 368300"/>
              <a:gd name="connsiteY20" fmla="*/ 2454275 h 2466975"/>
              <a:gd name="connsiteX21" fmla="*/ 244475 w 368300"/>
              <a:gd name="connsiteY21" fmla="*/ 2466975 h 2466975"/>
              <a:gd name="connsiteX22" fmla="*/ 222250 w 368300"/>
              <a:gd name="connsiteY22" fmla="*/ 2463800 h 2466975"/>
              <a:gd name="connsiteX23" fmla="*/ 206375 w 368300"/>
              <a:gd name="connsiteY23" fmla="*/ 2454275 h 2466975"/>
              <a:gd name="connsiteX24" fmla="*/ 184150 w 368300"/>
              <a:gd name="connsiteY24" fmla="*/ 2425700 h 2466975"/>
              <a:gd name="connsiteX25" fmla="*/ 139700 w 368300"/>
              <a:gd name="connsiteY25" fmla="*/ 2349500 h 2466975"/>
              <a:gd name="connsiteX26" fmla="*/ 111125 w 368300"/>
              <a:gd name="connsiteY26" fmla="*/ 2282825 h 2466975"/>
              <a:gd name="connsiteX27" fmla="*/ 88900 w 368300"/>
              <a:gd name="connsiteY27" fmla="*/ 2216150 h 2466975"/>
              <a:gd name="connsiteX28" fmla="*/ 79375 w 368300"/>
              <a:gd name="connsiteY28" fmla="*/ 2165350 h 2466975"/>
              <a:gd name="connsiteX29" fmla="*/ 85725 w 368300"/>
              <a:gd name="connsiteY29" fmla="*/ 2114550 h 2466975"/>
              <a:gd name="connsiteX30" fmla="*/ 101600 w 368300"/>
              <a:gd name="connsiteY30" fmla="*/ 1993900 h 2466975"/>
              <a:gd name="connsiteX31" fmla="*/ 114300 w 368300"/>
              <a:gd name="connsiteY31" fmla="*/ 1885950 h 2466975"/>
              <a:gd name="connsiteX32" fmla="*/ 136525 w 368300"/>
              <a:gd name="connsiteY32" fmla="*/ 1673225 h 2466975"/>
              <a:gd name="connsiteX33" fmla="*/ 155575 w 368300"/>
              <a:gd name="connsiteY33" fmla="*/ 1377950 h 2466975"/>
              <a:gd name="connsiteX34" fmla="*/ 168275 w 368300"/>
              <a:gd name="connsiteY34" fmla="*/ 1089025 h 2466975"/>
              <a:gd name="connsiteX35" fmla="*/ 168275 w 368300"/>
              <a:gd name="connsiteY35" fmla="*/ 666750 h 2466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8300" h="2466975">
                <a:moveTo>
                  <a:pt x="168275" y="666750"/>
                </a:moveTo>
                <a:lnTo>
                  <a:pt x="168275" y="390525"/>
                </a:lnTo>
                <a:lnTo>
                  <a:pt x="161925" y="355600"/>
                </a:lnTo>
                <a:lnTo>
                  <a:pt x="152400" y="307975"/>
                </a:lnTo>
                <a:lnTo>
                  <a:pt x="133350" y="257175"/>
                </a:lnTo>
                <a:lnTo>
                  <a:pt x="114300" y="215900"/>
                </a:lnTo>
                <a:lnTo>
                  <a:pt x="79375" y="165100"/>
                </a:lnTo>
                <a:lnTo>
                  <a:pt x="22225" y="98425"/>
                </a:lnTo>
                <a:lnTo>
                  <a:pt x="0" y="73025"/>
                </a:lnTo>
                <a:lnTo>
                  <a:pt x="76200" y="0"/>
                </a:lnTo>
                <a:lnTo>
                  <a:pt x="142875" y="60325"/>
                </a:lnTo>
                <a:lnTo>
                  <a:pt x="190500" y="92075"/>
                </a:lnTo>
                <a:lnTo>
                  <a:pt x="215900" y="101600"/>
                </a:lnTo>
                <a:lnTo>
                  <a:pt x="254000" y="111125"/>
                </a:lnTo>
                <a:lnTo>
                  <a:pt x="288925" y="117475"/>
                </a:lnTo>
                <a:lnTo>
                  <a:pt x="368300" y="228600"/>
                </a:lnTo>
                <a:cubicBezTo>
                  <a:pt x="367242" y="459317"/>
                  <a:pt x="366183" y="690033"/>
                  <a:pt x="365125" y="920750"/>
                </a:cubicBezTo>
                <a:lnTo>
                  <a:pt x="342900" y="1028700"/>
                </a:lnTo>
                <a:cubicBezTo>
                  <a:pt x="343958" y="1367367"/>
                  <a:pt x="345017" y="1706033"/>
                  <a:pt x="346075" y="2044700"/>
                </a:cubicBezTo>
                <a:lnTo>
                  <a:pt x="292100" y="2419350"/>
                </a:lnTo>
                <a:lnTo>
                  <a:pt x="266700" y="2454275"/>
                </a:lnTo>
                <a:lnTo>
                  <a:pt x="244475" y="2466975"/>
                </a:lnTo>
                <a:lnTo>
                  <a:pt x="222250" y="2463800"/>
                </a:lnTo>
                <a:lnTo>
                  <a:pt x="206375" y="2454275"/>
                </a:lnTo>
                <a:lnTo>
                  <a:pt x="184150" y="2425700"/>
                </a:lnTo>
                <a:lnTo>
                  <a:pt x="139700" y="2349500"/>
                </a:lnTo>
                <a:lnTo>
                  <a:pt x="111125" y="2282825"/>
                </a:lnTo>
                <a:lnTo>
                  <a:pt x="88900" y="2216150"/>
                </a:lnTo>
                <a:lnTo>
                  <a:pt x="79375" y="2165350"/>
                </a:lnTo>
                <a:lnTo>
                  <a:pt x="85725" y="2114550"/>
                </a:lnTo>
                <a:lnTo>
                  <a:pt x="101600" y="1993900"/>
                </a:lnTo>
                <a:lnTo>
                  <a:pt x="114300" y="1885950"/>
                </a:lnTo>
                <a:lnTo>
                  <a:pt x="136525" y="1673225"/>
                </a:lnTo>
                <a:lnTo>
                  <a:pt x="155575" y="1377950"/>
                </a:lnTo>
                <a:lnTo>
                  <a:pt x="168275" y="1089025"/>
                </a:lnTo>
                <a:lnTo>
                  <a:pt x="168275" y="666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FC1EF93-E7CD-0E47-A8DA-3BC447AAEE79}"/>
              </a:ext>
            </a:extLst>
          </p:cNvPr>
          <p:cNvSpPr/>
          <p:nvPr/>
        </p:nvSpPr>
        <p:spPr>
          <a:xfrm>
            <a:off x="4281488" y="5141913"/>
            <a:ext cx="1071562" cy="984250"/>
          </a:xfrm>
          <a:custGeom>
            <a:avLst/>
            <a:gdLst>
              <a:gd name="connsiteX0" fmla="*/ 550068 w 1071562"/>
              <a:gd name="connsiteY0" fmla="*/ 280987 h 985837"/>
              <a:gd name="connsiteX1" fmla="*/ 381000 w 1071562"/>
              <a:gd name="connsiteY1" fmla="*/ 381000 h 985837"/>
              <a:gd name="connsiteX2" fmla="*/ 197643 w 1071562"/>
              <a:gd name="connsiteY2" fmla="*/ 483394 h 985837"/>
              <a:gd name="connsiteX3" fmla="*/ 90487 w 1071562"/>
              <a:gd name="connsiteY3" fmla="*/ 542925 h 985837"/>
              <a:gd name="connsiteX4" fmla="*/ 16668 w 1071562"/>
              <a:gd name="connsiteY4" fmla="*/ 578644 h 985837"/>
              <a:gd name="connsiteX5" fmla="*/ 0 w 1071562"/>
              <a:gd name="connsiteY5" fmla="*/ 985837 h 985837"/>
              <a:gd name="connsiteX6" fmla="*/ 30956 w 1071562"/>
              <a:gd name="connsiteY6" fmla="*/ 950119 h 985837"/>
              <a:gd name="connsiteX7" fmla="*/ 100012 w 1071562"/>
              <a:gd name="connsiteY7" fmla="*/ 878681 h 985837"/>
              <a:gd name="connsiteX8" fmla="*/ 197643 w 1071562"/>
              <a:gd name="connsiteY8" fmla="*/ 783431 h 985837"/>
              <a:gd name="connsiteX9" fmla="*/ 311943 w 1071562"/>
              <a:gd name="connsiteY9" fmla="*/ 681037 h 985837"/>
              <a:gd name="connsiteX10" fmla="*/ 404812 w 1071562"/>
              <a:gd name="connsiteY10" fmla="*/ 595312 h 985837"/>
              <a:gd name="connsiteX11" fmla="*/ 507206 w 1071562"/>
              <a:gd name="connsiteY11" fmla="*/ 509587 h 985837"/>
              <a:gd name="connsiteX12" fmla="*/ 638175 w 1071562"/>
              <a:gd name="connsiteY12" fmla="*/ 400050 h 985837"/>
              <a:gd name="connsiteX13" fmla="*/ 759618 w 1071562"/>
              <a:gd name="connsiteY13" fmla="*/ 302419 h 985837"/>
              <a:gd name="connsiteX14" fmla="*/ 873918 w 1071562"/>
              <a:gd name="connsiteY14" fmla="*/ 211931 h 985837"/>
              <a:gd name="connsiteX15" fmla="*/ 1023937 w 1071562"/>
              <a:gd name="connsiteY15" fmla="*/ 95250 h 985837"/>
              <a:gd name="connsiteX16" fmla="*/ 1071562 w 1071562"/>
              <a:gd name="connsiteY16" fmla="*/ 30956 h 985837"/>
              <a:gd name="connsiteX17" fmla="*/ 1033462 w 1071562"/>
              <a:gd name="connsiteY17" fmla="*/ 0 h 985837"/>
              <a:gd name="connsiteX18" fmla="*/ 952500 w 1071562"/>
              <a:gd name="connsiteY18" fmla="*/ 33337 h 985837"/>
              <a:gd name="connsiteX19" fmla="*/ 802481 w 1071562"/>
              <a:gd name="connsiteY19" fmla="*/ 128587 h 985837"/>
              <a:gd name="connsiteX20" fmla="*/ 550068 w 1071562"/>
              <a:gd name="connsiteY20" fmla="*/ 28098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71562" h="985837">
                <a:moveTo>
                  <a:pt x="550068" y="280987"/>
                </a:moveTo>
                <a:lnTo>
                  <a:pt x="381000" y="381000"/>
                </a:lnTo>
                <a:lnTo>
                  <a:pt x="197643" y="483394"/>
                </a:lnTo>
                <a:lnTo>
                  <a:pt x="90487" y="542925"/>
                </a:lnTo>
                <a:lnTo>
                  <a:pt x="16668" y="578644"/>
                </a:lnTo>
                <a:lnTo>
                  <a:pt x="0" y="985837"/>
                </a:lnTo>
                <a:lnTo>
                  <a:pt x="30956" y="950119"/>
                </a:lnTo>
                <a:lnTo>
                  <a:pt x="100012" y="878681"/>
                </a:lnTo>
                <a:lnTo>
                  <a:pt x="197643" y="783431"/>
                </a:lnTo>
                <a:lnTo>
                  <a:pt x="311943" y="681037"/>
                </a:lnTo>
                <a:lnTo>
                  <a:pt x="404812" y="595312"/>
                </a:lnTo>
                <a:lnTo>
                  <a:pt x="507206" y="509587"/>
                </a:lnTo>
                <a:lnTo>
                  <a:pt x="638175" y="400050"/>
                </a:lnTo>
                <a:lnTo>
                  <a:pt x="759618" y="302419"/>
                </a:lnTo>
                <a:lnTo>
                  <a:pt x="873918" y="211931"/>
                </a:lnTo>
                <a:lnTo>
                  <a:pt x="1023937" y="95250"/>
                </a:lnTo>
                <a:lnTo>
                  <a:pt x="1071562" y="30956"/>
                </a:lnTo>
                <a:lnTo>
                  <a:pt x="1033462" y="0"/>
                </a:lnTo>
                <a:lnTo>
                  <a:pt x="952500" y="33337"/>
                </a:lnTo>
                <a:lnTo>
                  <a:pt x="802481" y="128587"/>
                </a:lnTo>
                <a:lnTo>
                  <a:pt x="550068" y="280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41F5B97-DFD1-4342-A4D7-2885B8117EB1}"/>
              </a:ext>
            </a:extLst>
          </p:cNvPr>
          <p:cNvSpPr/>
          <p:nvPr/>
        </p:nvSpPr>
        <p:spPr>
          <a:xfrm>
            <a:off x="4598988" y="4598988"/>
            <a:ext cx="2200275" cy="1244600"/>
          </a:xfrm>
          <a:custGeom>
            <a:avLst/>
            <a:gdLst>
              <a:gd name="connsiteX0" fmla="*/ 345281 w 2200275"/>
              <a:gd name="connsiteY0" fmla="*/ 330994 h 1245394"/>
              <a:gd name="connsiteX1" fmla="*/ 190500 w 2200275"/>
              <a:gd name="connsiteY1" fmla="*/ 200025 h 1245394"/>
              <a:gd name="connsiteX2" fmla="*/ 47625 w 2200275"/>
              <a:gd name="connsiteY2" fmla="*/ 73819 h 1245394"/>
              <a:gd name="connsiteX3" fmla="*/ 0 w 2200275"/>
              <a:gd name="connsiteY3" fmla="*/ 30956 h 1245394"/>
              <a:gd name="connsiteX4" fmla="*/ 164306 w 2200275"/>
              <a:gd name="connsiteY4" fmla="*/ 0 h 1245394"/>
              <a:gd name="connsiteX5" fmla="*/ 223837 w 2200275"/>
              <a:gd name="connsiteY5" fmla="*/ 71437 h 1245394"/>
              <a:gd name="connsiteX6" fmla="*/ 269081 w 2200275"/>
              <a:gd name="connsiteY6" fmla="*/ 111919 h 1245394"/>
              <a:gd name="connsiteX7" fmla="*/ 345281 w 2200275"/>
              <a:gd name="connsiteY7" fmla="*/ 171450 h 1245394"/>
              <a:gd name="connsiteX8" fmla="*/ 483394 w 2200275"/>
              <a:gd name="connsiteY8" fmla="*/ 264319 h 1245394"/>
              <a:gd name="connsiteX9" fmla="*/ 633412 w 2200275"/>
              <a:gd name="connsiteY9" fmla="*/ 364331 h 1245394"/>
              <a:gd name="connsiteX10" fmla="*/ 700087 w 2200275"/>
              <a:gd name="connsiteY10" fmla="*/ 402431 h 1245394"/>
              <a:gd name="connsiteX11" fmla="*/ 802481 w 2200275"/>
              <a:gd name="connsiteY11" fmla="*/ 471487 h 1245394"/>
              <a:gd name="connsiteX12" fmla="*/ 933450 w 2200275"/>
              <a:gd name="connsiteY12" fmla="*/ 550069 h 1245394"/>
              <a:gd name="connsiteX13" fmla="*/ 1092994 w 2200275"/>
              <a:gd name="connsiteY13" fmla="*/ 635794 h 1245394"/>
              <a:gd name="connsiteX14" fmla="*/ 1266825 w 2200275"/>
              <a:gd name="connsiteY14" fmla="*/ 723900 h 1245394"/>
              <a:gd name="connsiteX15" fmla="*/ 1450181 w 2200275"/>
              <a:gd name="connsiteY15" fmla="*/ 809625 h 1245394"/>
              <a:gd name="connsiteX16" fmla="*/ 1652587 w 2200275"/>
              <a:gd name="connsiteY16" fmla="*/ 892969 h 1245394"/>
              <a:gd name="connsiteX17" fmla="*/ 1838325 w 2200275"/>
              <a:gd name="connsiteY17" fmla="*/ 964406 h 1245394"/>
              <a:gd name="connsiteX18" fmla="*/ 2047875 w 2200275"/>
              <a:gd name="connsiteY18" fmla="*/ 1035844 h 1245394"/>
              <a:gd name="connsiteX19" fmla="*/ 2166937 w 2200275"/>
              <a:gd name="connsiteY19" fmla="*/ 1076325 h 1245394"/>
              <a:gd name="connsiteX20" fmla="*/ 2185987 w 2200275"/>
              <a:gd name="connsiteY20" fmla="*/ 1085850 h 1245394"/>
              <a:gd name="connsiteX21" fmla="*/ 2193131 w 2200275"/>
              <a:gd name="connsiteY21" fmla="*/ 1092994 h 1245394"/>
              <a:gd name="connsiteX22" fmla="*/ 2200275 w 2200275"/>
              <a:gd name="connsiteY22" fmla="*/ 1104900 h 1245394"/>
              <a:gd name="connsiteX23" fmla="*/ 2197894 w 2200275"/>
              <a:gd name="connsiteY23" fmla="*/ 1119187 h 1245394"/>
              <a:gd name="connsiteX24" fmla="*/ 2176462 w 2200275"/>
              <a:gd name="connsiteY24" fmla="*/ 1135856 h 1245394"/>
              <a:gd name="connsiteX25" fmla="*/ 2133600 w 2200275"/>
              <a:gd name="connsiteY25" fmla="*/ 1152525 h 1245394"/>
              <a:gd name="connsiteX26" fmla="*/ 2083594 w 2200275"/>
              <a:gd name="connsiteY26" fmla="*/ 1162050 h 1245394"/>
              <a:gd name="connsiteX27" fmla="*/ 1966912 w 2200275"/>
              <a:gd name="connsiteY27" fmla="*/ 1178719 h 1245394"/>
              <a:gd name="connsiteX28" fmla="*/ 1807369 w 2200275"/>
              <a:gd name="connsiteY28" fmla="*/ 1204912 h 1245394"/>
              <a:gd name="connsiteX29" fmla="*/ 1602581 w 2200275"/>
              <a:gd name="connsiteY29" fmla="*/ 1235869 h 1245394"/>
              <a:gd name="connsiteX30" fmla="*/ 1564481 w 2200275"/>
              <a:gd name="connsiteY30" fmla="*/ 1243012 h 1245394"/>
              <a:gd name="connsiteX31" fmla="*/ 1533525 w 2200275"/>
              <a:gd name="connsiteY31" fmla="*/ 1245394 h 1245394"/>
              <a:gd name="connsiteX32" fmla="*/ 1497806 w 2200275"/>
              <a:gd name="connsiteY32" fmla="*/ 1240631 h 1245394"/>
              <a:gd name="connsiteX33" fmla="*/ 1459706 w 2200275"/>
              <a:gd name="connsiteY33" fmla="*/ 1226344 h 1245394"/>
              <a:gd name="connsiteX34" fmla="*/ 1426369 w 2200275"/>
              <a:gd name="connsiteY34" fmla="*/ 1204912 h 1245394"/>
              <a:gd name="connsiteX35" fmla="*/ 1333500 w 2200275"/>
              <a:gd name="connsiteY35" fmla="*/ 1133475 h 1245394"/>
              <a:gd name="connsiteX36" fmla="*/ 1128712 w 2200275"/>
              <a:gd name="connsiteY36" fmla="*/ 971550 h 1245394"/>
              <a:gd name="connsiteX37" fmla="*/ 928687 w 2200275"/>
              <a:gd name="connsiteY37" fmla="*/ 816769 h 1245394"/>
              <a:gd name="connsiteX38" fmla="*/ 697706 w 2200275"/>
              <a:gd name="connsiteY38" fmla="*/ 633412 h 1245394"/>
              <a:gd name="connsiteX39" fmla="*/ 628650 w 2200275"/>
              <a:gd name="connsiteY39" fmla="*/ 566737 h 1245394"/>
              <a:gd name="connsiteX40" fmla="*/ 478631 w 2200275"/>
              <a:gd name="connsiteY40" fmla="*/ 445294 h 1245394"/>
              <a:gd name="connsiteX41" fmla="*/ 345281 w 2200275"/>
              <a:gd name="connsiteY41" fmla="*/ 3309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00275" h="1245394">
                <a:moveTo>
                  <a:pt x="345281" y="330994"/>
                </a:moveTo>
                <a:lnTo>
                  <a:pt x="190500" y="200025"/>
                </a:lnTo>
                <a:lnTo>
                  <a:pt x="47625" y="73819"/>
                </a:lnTo>
                <a:lnTo>
                  <a:pt x="0" y="30956"/>
                </a:lnTo>
                <a:lnTo>
                  <a:pt x="164306" y="0"/>
                </a:lnTo>
                <a:lnTo>
                  <a:pt x="223837" y="71437"/>
                </a:lnTo>
                <a:lnTo>
                  <a:pt x="269081" y="111919"/>
                </a:lnTo>
                <a:lnTo>
                  <a:pt x="345281" y="171450"/>
                </a:lnTo>
                <a:lnTo>
                  <a:pt x="483394" y="264319"/>
                </a:lnTo>
                <a:lnTo>
                  <a:pt x="633412" y="364331"/>
                </a:lnTo>
                <a:lnTo>
                  <a:pt x="700087" y="402431"/>
                </a:lnTo>
                <a:lnTo>
                  <a:pt x="802481" y="471487"/>
                </a:lnTo>
                <a:lnTo>
                  <a:pt x="933450" y="550069"/>
                </a:lnTo>
                <a:lnTo>
                  <a:pt x="1092994" y="635794"/>
                </a:lnTo>
                <a:lnTo>
                  <a:pt x="1266825" y="723900"/>
                </a:lnTo>
                <a:lnTo>
                  <a:pt x="1450181" y="809625"/>
                </a:lnTo>
                <a:lnTo>
                  <a:pt x="1652587" y="892969"/>
                </a:lnTo>
                <a:lnTo>
                  <a:pt x="1838325" y="964406"/>
                </a:lnTo>
                <a:lnTo>
                  <a:pt x="2047875" y="1035844"/>
                </a:lnTo>
                <a:lnTo>
                  <a:pt x="2166937" y="1076325"/>
                </a:lnTo>
                <a:lnTo>
                  <a:pt x="2185987" y="1085850"/>
                </a:lnTo>
                <a:lnTo>
                  <a:pt x="2193131" y="1092994"/>
                </a:lnTo>
                <a:lnTo>
                  <a:pt x="2200275" y="1104900"/>
                </a:lnTo>
                <a:lnTo>
                  <a:pt x="2197894" y="1119187"/>
                </a:lnTo>
                <a:lnTo>
                  <a:pt x="2176462" y="1135856"/>
                </a:lnTo>
                <a:lnTo>
                  <a:pt x="2133600" y="1152525"/>
                </a:lnTo>
                <a:lnTo>
                  <a:pt x="2083594" y="1162050"/>
                </a:lnTo>
                <a:lnTo>
                  <a:pt x="1966912" y="1178719"/>
                </a:lnTo>
                <a:lnTo>
                  <a:pt x="1807369" y="1204912"/>
                </a:lnTo>
                <a:lnTo>
                  <a:pt x="1602581" y="1235869"/>
                </a:lnTo>
                <a:lnTo>
                  <a:pt x="1564481" y="1243012"/>
                </a:lnTo>
                <a:lnTo>
                  <a:pt x="1533525" y="1245394"/>
                </a:lnTo>
                <a:lnTo>
                  <a:pt x="1497806" y="1240631"/>
                </a:lnTo>
                <a:lnTo>
                  <a:pt x="1459706" y="1226344"/>
                </a:lnTo>
                <a:lnTo>
                  <a:pt x="1426369" y="1204912"/>
                </a:lnTo>
                <a:lnTo>
                  <a:pt x="1333500" y="1133475"/>
                </a:lnTo>
                <a:lnTo>
                  <a:pt x="1128712" y="971550"/>
                </a:lnTo>
                <a:lnTo>
                  <a:pt x="928687" y="816769"/>
                </a:lnTo>
                <a:lnTo>
                  <a:pt x="697706" y="633412"/>
                </a:lnTo>
                <a:lnTo>
                  <a:pt x="628650" y="566737"/>
                </a:lnTo>
                <a:lnTo>
                  <a:pt x="478631" y="445294"/>
                </a:lnTo>
                <a:lnTo>
                  <a:pt x="345281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71E4C9-EB3C-4CDC-B196-BD4FFE4F81EF}"/>
              </a:ext>
            </a:extLst>
          </p:cNvPr>
          <p:cNvGrpSpPr/>
          <p:nvPr/>
        </p:nvGrpSpPr>
        <p:grpSpPr>
          <a:xfrm>
            <a:off x="2691606" y="1239044"/>
            <a:ext cx="4675188" cy="4913312"/>
            <a:chOff x="2851150" y="1379538"/>
            <a:chExt cx="4675188" cy="4913312"/>
          </a:xfrm>
        </p:grpSpPr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4989A648-CC55-4748-90F9-710497B94897}"/>
                </a:ext>
              </a:extLst>
            </p:cNvPr>
            <p:cNvSpPr/>
            <p:nvPr/>
          </p:nvSpPr>
          <p:spPr>
            <a:xfrm>
              <a:off x="4081463" y="14906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57228914-65D4-443C-86D6-30CBD409D347}"/>
                </a:ext>
              </a:extLst>
            </p:cNvPr>
            <p:cNvSpPr/>
            <p:nvPr/>
          </p:nvSpPr>
          <p:spPr>
            <a:xfrm>
              <a:off x="5000625" y="13795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60A60FA-D9D6-4881-8508-9BFEA9AE2A58}"/>
                </a:ext>
              </a:extLst>
            </p:cNvPr>
            <p:cNvSpPr/>
            <p:nvPr/>
          </p:nvSpPr>
          <p:spPr>
            <a:xfrm>
              <a:off x="4818063" y="34242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5">
              <a:extLst>
                <a:ext uri="{FF2B5EF4-FFF2-40B4-BE49-F238E27FC236}">
                  <a16:creationId xmlns:a16="http://schemas.microsoft.com/office/drawing/2014/main" id="{1524592E-9C6D-4B94-AEA2-1CC443AD5E09}"/>
                </a:ext>
              </a:extLst>
            </p:cNvPr>
            <p:cNvSpPr/>
            <p:nvPr/>
          </p:nvSpPr>
          <p:spPr>
            <a:xfrm>
              <a:off x="5399088" y="44815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39DEC7CD-0004-49DB-8EC0-DA51011306B7}"/>
                </a:ext>
              </a:extLst>
            </p:cNvPr>
            <p:cNvSpPr/>
            <p:nvPr/>
          </p:nvSpPr>
          <p:spPr>
            <a:xfrm>
              <a:off x="3467100" y="19780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0073C5B7-DE25-4A46-9914-2C995ABD090C}"/>
                </a:ext>
              </a:extLst>
            </p:cNvPr>
            <p:cNvSpPr/>
            <p:nvPr/>
          </p:nvSpPr>
          <p:spPr>
            <a:xfrm>
              <a:off x="4895850" y="22748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39C13FA7-9095-4830-8ECA-AB7F5EA6F31B}"/>
                </a:ext>
              </a:extLst>
            </p:cNvPr>
            <p:cNvSpPr/>
            <p:nvPr/>
          </p:nvSpPr>
          <p:spPr>
            <a:xfrm>
              <a:off x="3519488" y="24971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8A6360BD-F21A-4B48-8681-FBB3D48F439D}"/>
                </a:ext>
              </a:extLst>
            </p:cNvPr>
            <p:cNvSpPr/>
            <p:nvPr/>
          </p:nvSpPr>
          <p:spPr>
            <a:xfrm>
              <a:off x="2851150" y="29606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D321DEA4-B77B-48A9-B4E8-2B77BED69CF4}"/>
                </a:ext>
              </a:extLst>
            </p:cNvPr>
            <p:cNvSpPr/>
            <p:nvPr/>
          </p:nvSpPr>
          <p:spPr>
            <a:xfrm>
              <a:off x="2895600" y="33528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AF7EB6A3-DDEF-47C7-A545-F8B3D9003E3C}"/>
                </a:ext>
              </a:extLst>
            </p:cNvPr>
            <p:cNvSpPr/>
            <p:nvPr/>
          </p:nvSpPr>
          <p:spPr>
            <a:xfrm>
              <a:off x="5427663" y="31956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24320CC9-6B69-4687-9848-F20FDF567BC0}"/>
                </a:ext>
              </a:extLst>
            </p:cNvPr>
            <p:cNvSpPr/>
            <p:nvPr/>
          </p:nvSpPr>
          <p:spPr>
            <a:xfrm>
              <a:off x="4391025" y="36957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A545DE6-5D01-4E89-A21C-11032D3B39A8}"/>
                </a:ext>
              </a:extLst>
            </p:cNvPr>
            <p:cNvSpPr/>
            <p:nvPr/>
          </p:nvSpPr>
          <p:spPr>
            <a:xfrm>
              <a:off x="4494213" y="41576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95BCD10C-BA6E-42DA-B821-88B9D2E77B44}"/>
                </a:ext>
              </a:extLst>
            </p:cNvPr>
            <p:cNvSpPr/>
            <p:nvPr/>
          </p:nvSpPr>
          <p:spPr>
            <a:xfrm>
              <a:off x="4468813" y="45624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52F81EE1-6571-4009-8285-FCD7ECE40256}"/>
                </a:ext>
              </a:extLst>
            </p:cNvPr>
            <p:cNvSpPr/>
            <p:nvPr/>
          </p:nvSpPr>
          <p:spPr>
            <a:xfrm>
              <a:off x="4171950" y="38258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40C5C624-88B4-4979-979B-9A489A27C1A5}"/>
                </a:ext>
              </a:extLst>
            </p:cNvPr>
            <p:cNvSpPr/>
            <p:nvPr/>
          </p:nvSpPr>
          <p:spPr>
            <a:xfrm>
              <a:off x="4433888" y="52943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8117382C-4CB7-4B85-8CAF-8315493E9A09}"/>
                </a:ext>
              </a:extLst>
            </p:cNvPr>
            <p:cNvSpPr/>
            <p:nvPr/>
          </p:nvSpPr>
          <p:spPr>
            <a:xfrm>
              <a:off x="4751388" y="47513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2FF89FCA-DE49-4756-B940-DF58F6608869}"/>
              </a:ext>
            </a:extLst>
          </p:cNvPr>
          <p:cNvGrpSpPr/>
          <p:nvPr/>
        </p:nvGrpSpPr>
        <p:grpSpPr>
          <a:xfrm>
            <a:off x="2698750" y="1227138"/>
            <a:ext cx="4675188" cy="4913312"/>
            <a:chOff x="2698750" y="1227138"/>
            <a:chExt cx="4675188" cy="4913312"/>
          </a:xfrm>
        </p:grpSpPr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D0D8AAEA-51F1-4ABA-968A-A0FFEE146D2E}"/>
                </a:ext>
              </a:extLst>
            </p:cNvPr>
            <p:cNvSpPr/>
            <p:nvPr/>
          </p:nvSpPr>
          <p:spPr>
            <a:xfrm>
              <a:off x="3929063" y="13382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EDCEA897-CB84-4F03-B6A8-BA18990BF8B2}"/>
                </a:ext>
              </a:extLst>
            </p:cNvPr>
            <p:cNvSpPr/>
            <p:nvPr/>
          </p:nvSpPr>
          <p:spPr>
            <a:xfrm>
              <a:off x="4848225" y="12271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B4FCBEDB-A41C-4958-A9B2-34CA3AE7026C}"/>
                </a:ext>
              </a:extLst>
            </p:cNvPr>
            <p:cNvSpPr/>
            <p:nvPr/>
          </p:nvSpPr>
          <p:spPr>
            <a:xfrm>
              <a:off x="4665663" y="32718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5">
              <a:extLst>
                <a:ext uri="{FF2B5EF4-FFF2-40B4-BE49-F238E27FC236}">
                  <a16:creationId xmlns:a16="http://schemas.microsoft.com/office/drawing/2014/main" id="{25BE6378-F1B2-4AC7-BF1C-DF98FFC2A4B9}"/>
                </a:ext>
              </a:extLst>
            </p:cNvPr>
            <p:cNvSpPr/>
            <p:nvPr/>
          </p:nvSpPr>
          <p:spPr>
            <a:xfrm>
              <a:off x="5246688" y="43291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18F3E4EF-639E-49FF-933E-E1D05E6A0CDA}"/>
                </a:ext>
              </a:extLst>
            </p:cNvPr>
            <p:cNvSpPr/>
            <p:nvPr/>
          </p:nvSpPr>
          <p:spPr>
            <a:xfrm>
              <a:off x="3314700" y="18256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B50988AF-E3AC-4500-9DF1-DC9525BF0E39}"/>
                </a:ext>
              </a:extLst>
            </p:cNvPr>
            <p:cNvSpPr/>
            <p:nvPr/>
          </p:nvSpPr>
          <p:spPr>
            <a:xfrm>
              <a:off x="4743450" y="21224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0395893B-2787-4148-B5EB-0275939A484B}"/>
                </a:ext>
              </a:extLst>
            </p:cNvPr>
            <p:cNvSpPr/>
            <p:nvPr/>
          </p:nvSpPr>
          <p:spPr>
            <a:xfrm>
              <a:off x="3367088" y="23447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CA4EAF9D-22C3-4AB2-8E93-2C65C451A52B}"/>
                </a:ext>
              </a:extLst>
            </p:cNvPr>
            <p:cNvSpPr/>
            <p:nvPr/>
          </p:nvSpPr>
          <p:spPr>
            <a:xfrm>
              <a:off x="2698750" y="28082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A5B6E8D3-6A13-4EAD-A4F7-3BC08539EEF9}"/>
                </a:ext>
              </a:extLst>
            </p:cNvPr>
            <p:cNvSpPr/>
            <p:nvPr/>
          </p:nvSpPr>
          <p:spPr>
            <a:xfrm>
              <a:off x="2743200" y="32004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329EFF0A-AE2F-41DF-B84C-5B4DAD764117}"/>
                </a:ext>
              </a:extLst>
            </p:cNvPr>
            <p:cNvSpPr/>
            <p:nvPr/>
          </p:nvSpPr>
          <p:spPr>
            <a:xfrm>
              <a:off x="5275263" y="30432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2">
              <a:extLst>
                <a:ext uri="{FF2B5EF4-FFF2-40B4-BE49-F238E27FC236}">
                  <a16:creationId xmlns:a16="http://schemas.microsoft.com/office/drawing/2014/main" id="{88A2F4B3-7EAC-483F-B550-F5E683BCDFDC}"/>
                </a:ext>
              </a:extLst>
            </p:cNvPr>
            <p:cNvSpPr/>
            <p:nvPr/>
          </p:nvSpPr>
          <p:spPr>
            <a:xfrm>
              <a:off x="4238625" y="35433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0ECF7909-5F91-47D0-B0BF-A8E390BF5D19}"/>
                </a:ext>
              </a:extLst>
            </p:cNvPr>
            <p:cNvSpPr/>
            <p:nvPr/>
          </p:nvSpPr>
          <p:spPr>
            <a:xfrm>
              <a:off x="4341813" y="40052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4">
              <a:extLst>
                <a:ext uri="{FF2B5EF4-FFF2-40B4-BE49-F238E27FC236}">
                  <a16:creationId xmlns:a16="http://schemas.microsoft.com/office/drawing/2014/main" id="{655DEEAA-7DEA-41A9-A59D-9FAFA5A59948}"/>
                </a:ext>
              </a:extLst>
            </p:cNvPr>
            <p:cNvSpPr/>
            <p:nvPr/>
          </p:nvSpPr>
          <p:spPr>
            <a:xfrm>
              <a:off x="4316413" y="44100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08948B7B-3778-476D-8D2E-D648B877F22D}"/>
                </a:ext>
              </a:extLst>
            </p:cNvPr>
            <p:cNvSpPr/>
            <p:nvPr/>
          </p:nvSpPr>
          <p:spPr>
            <a:xfrm>
              <a:off x="4019550" y="36734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1">
              <a:extLst>
                <a:ext uri="{FF2B5EF4-FFF2-40B4-BE49-F238E27FC236}">
                  <a16:creationId xmlns:a16="http://schemas.microsoft.com/office/drawing/2014/main" id="{DD676724-22BF-49BA-A95C-5F0318B6EB9D}"/>
                </a:ext>
              </a:extLst>
            </p:cNvPr>
            <p:cNvSpPr/>
            <p:nvPr/>
          </p:nvSpPr>
          <p:spPr>
            <a:xfrm>
              <a:off x="4281488" y="51419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6">
              <a:extLst>
                <a:ext uri="{FF2B5EF4-FFF2-40B4-BE49-F238E27FC236}">
                  <a16:creationId xmlns:a16="http://schemas.microsoft.com/office/drawing/2014/main" id="{56C660C8-DB29-4192-ABEB-272C69CDA25F}"/>
                </a:ext>
              </a:extLst>
            </p:cNvPr>
            <p:cNvSpPr/>
            <p:nvPr/>
          </p:nvSpPr>
          <p:spPr>
            <a:xfrm>
              <a:off x="4598988" y="45989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4153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001DC42B-A314-7242-9122-BB254CC85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035085B-AC15-4507-9C2E-C2B28D11ECAB}"/>
              </a:ext>
            </a:extLst>
          </p:cNvPr>
          <p:cNvGrpSpPr/>
          <p:nvPr/>
        </p:nvGrpSpPr>
        <p:grpSpPr>
          <a:xfrm>
            <a:off x="2698750" y="1227138"/>
            <a:ext cx="4675188" cy="4913312"/>
            <a:chOff x="2698750" y="1227138"/>
            <a:chExt cx="4675188" cy="4913312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B78086-79D0-0042-A62E-D6B373C8822A}"/>
                </a:ext>
              </a:extLst>
            </p:cNvPr>
            <p:cNvSpPr/>
            <p:nvPr/>
          </p:nvSpPr>
          <p:spPr>
            <a:xfrm>
              <a:off x="3929063" y="1338263"/>
              <a:ext cx="530225" cy="527050"/>
            </a:xfrm>
            <a:custGeom>
              <a:avLst/>
              <a:gdLst>
                <a:gd name="connsiteX0" fmla="*/ 204787 w 531018"/>
                <a:gd name="connsiteY0" fmla="*/ 311943 h 526256"/>
                <a:gd name="connsiteX1" fmla="*/ 171450 w 531018"/>
                <a:gd name="connsiteY1" fmla="*/ 271462 h 526256"/>
                <a:gd name="connsiteX2" fmla="*/ 130968 w 531018"/>
                <a:gd name="connsiteY2" fmla="*/ 219075 h 526256"/>
                <a:gd name="connsiteX3" fmla="*/ 78581 w 531018"/>
                <a:gd name="connsiteY3" fmla="*/ 152400 h 526256"/>
                <a:gd name="connsiteX4" fmla="*/ 40481 w 531018"/>
                <a:gd name="connsiteY4" fmla="*/ 102393 h 526256"/>
                <a:gd name="connsiteX5" fmla="*/ 14287 w 531018"/>
                <a:gd name="connsiteY5" fmla="*/ 64293 h 526256"/>
                <a:gd name="connsiteX6" fmla="*/ 0 w 531018"/>
                <a:gd name="connsiteY6" fmla="*/ 28575 h 526256"/>
                <a:gd name="connsiteX7" fmla="*/ 0 w 531018"/>
                <a:gd name="connsiteY7" fmla="*/ 14287 h 526256"/>
                <a:gd name="connsiteX8" fmla="*/ 2381 w 531018"/>
                <a:gd name="connsiteY8" fmla="*/ 4762 h 526256"/>
                <a:gd name="connsiteX9" fmla="*/ 16668 w 531018"/>
                <a:gd name="connsiteY9" fmla="*/ 0 h 526256"/>
                <a:gd name="connsiteX10" fmla="*/ 35718 w 531018"/>
                <a:gd name="connsiteY10" fmla="*/ 2381 h 526256"/>
                <a:gd name="connsiteX11" fmla="*/ 66675 w 531018"/>
                <a:gd name="connsiteY11" fmla="*/ 21431 h 526256"/>
                <a:gd name="connsiteX12" fmla="*/ 116681 w 531018"/>
                <a:gd name="connsiteY12" fmla="*/ 57150 h 526256"/>
                <a:gd name="connsiteX13" fmla="*/ 152400 w 531018"/>
                <a:gd name="connsiteY13" fmla="*/ 80962 h 526256"/>
                <a:gd name="connsiteX14" fmla="*/ 209550 w 531018"/>
                <a:gd name="connsiteY14" fmla="*/ 109537 h 526256"/>
                <a:gd name="connsiteX15" fmla="*/ 259556 w 531018"/>
                <a:gd name="connsiteY15" fmla="*/ 128587 h 526256"/>
                <a:gd name="connsiteX16" fmla="*/ 314325 w 531018"/>
                <a:gd name="connsiteY16" fmla="*/ 145256 h 526256"/>
                <a:gd name="connsiteX17" fmla="*/ 352425 w 531018"/>
                <a:gd name="connsiteY17" fmla="*/ 159543 h 526256"/>
                <a:gd name="connsiteX18" fmla="*/ 364331 w 531018"/>
                <a:gd name="connsiteY18" fmla="*/ 166687 h 526256"/>
                <a:gd name="connsiteX19" fmla="*/ 404812 w 531018"/>
                <a:gd name="connsiteY19" fmla="*/ 200025 h 526256"/>
                <a:gd name="connsiteX20" fmla="*/ 445293 w 531018"/>
                <a:gd name="connsiteY20" fmla="*/ 240506 h 526256"/>
                <a:gd name="connsiteX21" fmla="*/ 481012 w 531018"/>
                <a:gd name="connsiteY21" fmla="*/ 280987 h 526256"/>
                <a:gd name="connsiteX22" fmla="*/ 502443 w 531018"/>
                <a:gd name="connsiteY22" fmla="*/ 307181 h 526256"/>
                <a:gd name="connsiteX23" fmla="*/ 511968 w 531018"/>
                <a:gd name="connsiteY23" fmla="*/ 323850 h 526256"/>
                <a:gd name="connsiteX24" fmla="*/ 526256 w 531018"/>
                <a:gd name="connsiteY24" fmla="*/ 366712 h 526256"/>
                <a:gd name="connsiteX25" fmla="*/ 531018 w 531018"/>
                <a:gd name="connsiteY25" fmla="*/ 419100 h 526256"/>
                <a:gd name="connsiteX26" fmla="*/ 528637 w 531018"/>
                <a:gd name="connsiteY26" fmla="*/ 464343 h 526256"/>
                <a:gd name="connsiteX27" fmla="*/ 521493 w 531018"/>
                <a:gd name="connsiteY27" fmla="*/ 488156 h 526256"/>
                <a:gd name="connsiteX28" fmla="*/ 509587 w 531018"/>
                <a:gd name="connsiteY28" fmla="*/ 502443 h 526256"/>
                <a:gd name="connsiteX29" fmla="*/ 488156 w 531018"/>
                <a:gd name="connsiteY29" fmla="*/ 516731 h 526256"/>
                <a:gd name="connsiteX30" fmla="*/ 457200 w 531018"/>
                <a:gd name="connsiteY30" fmla="*/ 526256 h 526256"/>
                <a:gd name="connsiteX31" fmla="*/ 428625 w 531018"/>
                <a:gd name="connsiteY31" fmla="*/ 521493 h 526256"/>
                <a:gd name="connsiteX32" fmla="*/ 397668 w 531018"/>
                <a:gd name="connsiteY32" fmla="*/ 509587 h 526256"/>
                <a:gd name="connsiteX33" fmla="*/ 354806 w 531018"/>
                <a:gd name="connsiteY33" fmla="*/ 476250 h 526256"/>
                <a:gd name="connsiteX34" fmla="*/ 278606 w 531018"/>
                <a:gd name="connsiteY34" fmla="*/ 402431 h 526256"/>
                <a:gd name="connsiteX35" fmla="*/ 204787 w 531018"/>
                <a:gd name="connsiteY35" fmla="*/ 311943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1018" h="526256">
                  <a:moveTo>
                    <a:pt x="204787" y="311943"/>
                  </a:moveTo>
                  <a:lnTo>
                    <a:pt x="171450" y="271462"/>
                  </a:lnTo>
                  <a:lnTo>
                    <a:pt x="130968" y="219075"/>
                  </a:lnTo>
                  <a:lnTo>
                    <a:pt x="78581" y="152400"/>
                  </a:lnTo>
                  <a:lnTo>
                    <a:pt x="40481" y="102393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5718" y="2381"/>
                  </a:lnTo>
                  <a:lnTo>
                    <a:pt x="66675" y="21431"/>
                  </a:lnTo>
                  <a:lnTo>
                    <a:pt x="116681" y="57150"/>
                  </a:lnTo>
                  <a:lnTo>
                    <a:pt x="152400" y="80962"/>
                  </a:lnTo>
                  <a:lnTo>
                    <a:pt x="209550" y="109537"/>
                  </a:lnTo>
                  <a:lnTo>
                    <a:pt x="259556" y="128587"/>
                  </a:lnTo>
                  <a:lnTo>
                    <a:pt x="314325" y="145256"/>
                  </a:lnTo>
                  <a:lnTo>
                    <a:pt x="352425" y="159543"/>
                  </a:lnTo>
                  <a:lnTo>
                    <a:pt x="364331" y="166687"/>
                  </a:lnTo>
                  <a:lnTo>
                    <a:pt x="404812" y="200025"/>
                  </a:lnTo>
                  <a:lnTo>
                    <a:pt x="445293" y="240506"/>
                  </a:lnTo>
                  <a:lnTo>
                    <a:pt x="481012" y="280987"/>
                  </a:lnTo>
                  <a:lnTo>
                    <a:pt x="502443" y="307181"/>
                  </a:lnTo>
                  <a:lnTo>
                    <a:pt x="511968" y="323850"/>
                  </a:lnTo>
                  <a:lnTo>
                    <a:pt x="526256" y="366712"/>
                  </a:lnTo>
                  <a:lnTo>
                    <a:pt x="531018" y="419100"/>
                  </a:lnTo>
                  <a:lnTo>
                    <a:pt x="528637" y="464343"/>
                  </a:lnTo>
                  <a:lnTo>
                    <a:pt x="521493" y="488156"/>
                  </a:lnTo>
                  <a:lnTo>
                    <a:pt x="509587" y="502443"/>
                  </a:lnTo>
                  <a:lnTo>
                    <a:pt x="488156" y="516731"/>
                  </a:lnTo>
                  <a:lnTo>
                    <a:pt x="457200" y="526256"/>
                  </a:lnTo>
                  <a:lnTo>
                    <a:pt x="428625" y="521493"/>
                  </a:lnTo>
                  <a:lnTo>
                    <a:pt x="397668" y="509587"/>
                  </a:lnTo>
                  <a:lnTo>
                    <a:pt x="354806" y="476250"/>
                  </a:lnTo>
                  <a:lnTo>
                    <a:pt x="278606" y="402431"/>
                  </a:lnTo>
                  <a:lnTo>
                    <a:pt x="204787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138C901-0868-1946-93D3-AD63FE020291}"/>
                </a:ext>
              </a:extLst>
            </p:cNvPr>
            <p:cNvSpPr/>
            <p:nvPr/>
          </p:nvSpPr>
          <p:spPr>
            <a:xfrm>
              <a:off x="4848225" y="1227138"/>
              <a:ext cx="971550" cy="850900"/>
            </a:xfrm>
            <a:custGeom>
              <a:avLst/>
              <a:gdLst>
                <a:gd name="connsiteX0" fmla="*/ 285750 w 971550"/>
                <a:gd name="connsiteY0" fmla="*/ 495300 h 852487"/>
                <a:gd name="connsiteX1" fmla="*/ 381000 w 971550"/>
                <a:gd name="connsiteY1" fmla="*/ 390525 h 852487"/>
                <a:gd name="connsiteX2" fmla="*/ 454819 w 971550"/>
                <a:gd name="connsiteY2" fmla="*/ 309562 h 852487"/>
                <a:gd name="connsiteX3" fmla="*/ 495300 w 971550"/>
                <a:gd name="connsiteY3" fmla="*/ 269081 h 852487"/>
                <a:gd name="connsiteX4" fmla="*/ 514350 w 971550"/>
                <a:gd name="connsiteY4" fmla="*/ 250031 h 852487"/>
                <a:gd name="connsiteX5" fmla="*/ 528638 w 971550"/>
                <a:gd name="connsiteY5" fmla="*/ 226219 h 852487"/>
                <a:gd name="connsiteX6" fmla="*/ 531019 w 971550"/>
                <a:gd name="connsiteY6" fmla="*/ 202406 h 852487"/>
                <a:gd name="connsiteX7" fmla="*/ 523875 w 971550"/>
                <a:gd name="connsiteY7" fmla="*/ 176212 h 852487"/>
                <a:gd name="connsiteX8" fmla="*/ 495300 w 971550"/>
                <a:gd name="connsiteY8" fmla="*/ 142875 h 852487"/>
                <a:gd name="connsiteX9" fmla="*/ 428625 w 971550"/>
                <a:gd name="connsiteY9" fmla="*/ 83344 h 852487"/>
                <a:gd name="connsiteX10" fmla="*/ 416719 w 971550"/>
                <a:gd name="connsiteY10" fmla="*/ 71437 h 852487"/>
                <a:gd name="connsiteX11" fmla="*/ 402431 w 971550"/>
                <a:gd name="connsiteY11" fmla="*/ 52387 h 852487"/>
                <a:gd name="connsiteX12" fmla="*/ 395288 w 971550"/>
                <a:gd name="connsiteY12" fmla="*/ 28575 h 852487"/>
                <a:gd name="connsiteX13" fmla="*/ 400050 w 971550"/>
                <a:gd name="connsiteY13" fmla="*/ 7144 h 852487"/>
                <a:gd name="connsiteX14" fmla="*/ 407194 w 971550"/>
                <a:gd name="connsiteY14" fmla="*/ 2381 h 852487"/>
                <a:gd name="connsiteX15" fmla="*/ 419100 w 971550"/>
                <a:gd name="connsiteY15" fmla="*/ 0 h 852487"/>
                <a:gd name="connsiteX16" fmla="*/ 440531 w 971550"/>
                <a:gd name="connsiteY16" fmla="*/ 2381 h 852487"/>
                <a:gd name="connsiteX17" fmla="*/ 476250 w 971550"/>
                <a:gd name="connsiteY17" fmla="*/ 14287 h 852487"/>
                <a:gd name="connsiteX18" fmla="*/ 528638 w 971550"/>
                <a:gd name="connsiteY18" fmla="*/ 23812 h 852487"/>
                <a:gd name="connsiteX19" fmla="*/ 607219 w 971550"/>
                <a:gd name="connsiteY19" fmla="*/ 40481 h 852487"/>
                <a:gd name="connsiteX20" fmla="*/ 690563 w 971550"/>
                <a:gd name="connsiteY20" fmla="*/ 59531 h 852487"/>
                <a:gd name="connsiteX21" fmla="*/ 764381 w 971550"/>
                <a:gd name="connsiteY21" fmla="*/ 83344 h 852487"/>
                <a:gd name="connsiteX22" fmla="*/ 835819 w 971550"/>
                <a:gd name="connsiteY22" fmla="*/ 114300 h 852487"/>
                <a:gd name="connsiteX23" fmla="*/ 895350 w 971550"/>
                <a:gd name="connsiteY23" fmla="*/ 150019 h 852487"/>
                <a:gd name="connsiteX24" fmla="*/ 931069 w 971550"/>
                <a:gd name="connsiteY24" fmla="*/ 178594 h 852487"/>
                <a:gd name="connsiteX25" fmla="*/ 954881 w 971550"/>
                <a:gd name="connsiteY25" fmla="*/ 207169 h 852487"/>
                <a:gd name="connsiteX26" fmla="*/ 962025 w 971550"/>
                <a:gd name="connsiteY26" fmla="*/ 221456 h 852487"/>
                <a:gd name="connsiteX27" fmla="*/ 966788 w 971550"/>
                <a:gd name="connsiteY27" fmla="*/ 240506 h 852487"/>
                <a:gd name="connsiteX28" fmla="*/ 969169 w 971550"/>
                <a:gd name="connsiteY28" fmla="*/ 254794 h 852487"/>
                <a:gd name="connsiteX29" fmla="*/ 971550 w 971550"/>
                <a:gd name="connsiteY29" fmla="*/ 276225 h 852487"/>
                <a:gd name="connsiteX30" fmla="*/ 964406 w 971550"/>
                <a:gd name="connsiteY30" fmla="*/ 297656 h 852487"/>
                <a:gd name="connsiteX31" fmla="*/ 945356 w 971550"/>
                <a:gd name="connsiteY31" fmla="*/ 314325 h 852487"/>
                <a:gd name="connsiteX32" fmla="*/ 923925 w 971550"/>
                <a:gd name="connsiteY32" fmla="*/ 321469 h 852487"/>
                <a:gd name="connsiteX33" fmla="*/ 895350 w 971550"/>
                <a:gd name="connsiteY33" fmla="*/ 323850 h 852487"/>
                <a:gd name="connsiteX34" fmla="*/ 859631 w 971550"/>
                <a:gd name="connsiteY34" fmla="*/ 333375 h 852487"/>
                <a:gd name="connsiteX35" fmla="*/ 800100 w 971550"/>
                <a:gd name="connsiteY35" fmla="*/ 359569 h 852487"/>
                <a:gd name="connsiteX36" fmla="*/ 690563 w 971550"/>
                <a:gd name="connsiteY36" fmla="*/ 421481 h 852487"/>
                <a:gd name="connsiteX37" fmla="*/ 590550 w 971550"/>
                <a:gd name="connsiteY37" fmla="*/ 488156 h 852487"/>
                <a:gd name="connsiteX38" fmla="*/ 402431 w 971550"/>
                <a:gd name="connsiteY38" fmla="*/ 614362 h 852487"/>
                <a:gd name="connsiteX39" fmla="*/ 238125 w 971550"/>
                <a:gd name="connsiteY39" fmla="*/ 731044 h 852487"/>
                <a:gd name="connsiteX40" fmla="*/ 76200 w 971550"/>
                <a:gd name="connsiteY40" fmla="*/ 852487 h 852487"/>
                <a:gd name="connsiteX41" fmla="*/ 0 w 971550"/>
                <a:gd name="connsiteY41" fmla="*/ 835819 h 852487"/>
                <a:gd name="connsiteX42" fmla="*/ 95250 w 971550"/>
                <a:gd name="connsiteY42" fmla="*/ 704850 h 852487"/>
                <a:gd name="connsiteX43" fmla="*/ 285750 w 971550"/>
                <a:gd name="connsiteY43" fmla="*/ 495300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1550" h="852487">
                  <a:moveTo>
                    <a:pt x="285750" y="495300"/>
                  </a:moveTo>
                  <a:lnTo>
                    <a:pt x="381000" y="390525"/>
                  </a:lnTo>
                  <a:lnTo>
                    <a:pt x="454819" y="309562"/>
                  </a:lnTo>
                  <a:lnTo>
                    <a:pt x="495300" y="269081"/>
                  </a:lnTo>
                  <a:lnTo>
                    <a:pt x="514350" y="250031"/>
                  </a:lnTo>
                  <a:lnTo>
                    <a:pt x="528638" y="226219"/>
                  </a:lnTo>
                  <a:lnTo>
                    <a:pt x="531019" y="202406"/>
                  </a:lnTo>
                  <a:lnTo>
                    <a:pt x="523875" y="176212"/>
                  </a:lnTo>
                  <a:lnTo>
                    <a:pt x="495300" y="142875"/>
                  </a:lnTo>
                  <a:lnTo>
                    <a:pt x="428625" y="83344"/>
                  </a:lnTo>
                  <a:lnTo>
                    <a:pt x="416719" y="71437"/>
                  </a:lnTo>
                  <a:lnTo>
                    <a:pt x="402431" y="52387"/>
                  </a:lnTo>
                  <a:lnTo>
                    <a:pt x="395288" y="28575"/>
                  </a:lnTo>
                  <a:lnTo>
                    <a:pt x="400050" y="7144"/>
                  </a:lnTo>
                  <a:lnTo>
                    <a:pt x="407194" y="2381"/>
                  </a:lnTo>
                  <a:lnTo>
                    <a:pt x="419100" y="0"/>
                  </a:lnTo>
                  <a:lnTo>
                    <a:pt x="440531" y="2381"/>
                  </a:lnTo>
                  <a:lnTo>
                    <a:pt x="476250" y="14287"/>
                  </a:lnTo>
                  <a:lnTo>
                    <a:pt x="528638" y="23812"/>
                  </a:lnTo>
                  <a:lnTo>
                    <a:pt x="607219" y="40481"/>
                  </a:lnTo>
                  <a:lnTo>
                    <a:pt x="690563" y="59531"/>
                  </a:lnTo>
                  <a:lnTo>
                    <a:pt x="764381" y="83344"/>
                  </a:lnTo>
                  <a:lnTo>
                    <a:pt x="835819" y="114300"/>
                  </a:lnTo>
                  <a:lnTo>
                    <a:pt x="895350" y="150019"/>
                  </a:lnTo>
                  <a:lnTo>
                    <a:pt x="931069" y="178594"/>
                  </a:lnTo>
                  <a:lnTo>
                    <a:pt x="954881" y="207169"/>
                  </a:lnTo>
                  <a:lnTo>
                    <a:pt x="962025" y="221456"/>
                  </a:lnTo>
                  <a:lnTo>
                    <a:pt x="966788" y="240506"/>
                  </a:lnTo>
                  <a:lnTo>
                    <a:pt x="969169" y="254794"/>
                  </a:lnTo>
                  <a:lnTo>
                    <a:pt x="971550" y="276225"/>
                  </a:lnTo>
                  <a:lnTo>
                    <a:pt x="964406" y="297656"/>
                  </a:lnTo>
                  <a:lnTo>
                    <a:pt x="945356" y="314325"/>
                  </a:lnTo>
                  <a:lnTo>
                    <a:pt x="923925" y="321469"/>
                  </a:lnTo>
                  <a:lnTo>
                    <a:pt x="895350" y="323850"/>
                  </a:lnTo>
                  <a:lnTo>
                    <a:pt x="859631" y="333375"/>
                  </a:lnTo>
                  <a:lnTo>
                    <a:pt x="800100" y="359569"/>
                  </a:lnTo>
                  <a:lnTo>
                    <a:pt x="690563" y="421481"/>
                  </a:lnTo>
                  <a:lnTo>
                    <a:pt x="590550" y="488156"/>
                  </a:lnTo>
                  <a:lnTo>
                    <a:pt x="402431" y="614362"/>
                  </a:lnTo>
                  <a:lnTo>
                    <a:pt x="238125" y="731044"/>
                  </a:lnTo>
                  <a:lnTo>
                    <a:pt x="76200" y="852487"/>
                  </a:lnTo>
                  <a:lnTo>
                    <a:pt x="0" y="835819"/>
                  </a:lnTo>
                  <a:lnTo>
                    <a:pt x="95250" y="704850"/>
                  </a:lnTo>
                  <a:lnTo>
                    <a:pt x="28575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A94078C-29F0-7345-B2A3-834C5AE4C6F9}"/>
                </a:ext>
              </a:extLst>
            </p:cNvPr>
            <p:cNvSpPr/>
            <p:nvPr/>
          </p:nvSpPr>
          <p:spPr>
            <a:xfrm>
              <a:off x="4665663" y="3271838"/>
              <a:ext cx="396875" cy="476250"/>
            </a:xfrm>
            <a:custGeom>
              <a:avLst/>
              <a:gdLst>
                <a:gd name="connsiteX0" fmla="*/ 142875 w 397669"/>
                <a:gd name="connsiteY0" fmla="*/ 285750 h 476250"/>
                <a:gd name="connsiteX1" fmla="*/ 138112 w 397669"/>
                <a:gd name="connsiteY1" fmla="*/ 204787 h 476250"/>
                <a:gd name="connsiteX2" fmla="*/ 130969 w 397669"/>
                <a:gd name="connsiteY2" fmla="*/ 161925 h 476250"/>
                <a:gd name="connsiteX3" fmla="*/ 121444 w 397669"/>
                <a:gd name="connsiteY3" fmla="*/ 133350 h 476250"/>
                <a:gd name="connsiteX4" fmla="*/ 107156 w 397669"/>
                <a:gd name="connsiteY4" fmla="*/ 111918 h 476250"/>
                <a:gd name="connsiteX5" fmla="*/ 92869 w 397669"/>
                <a:gd name="connsiteY5" fmla="*/ 100012 h 476250"/>
                <a:gd name="connsiteX6" fmla="*/ 69056 w 397669"/>
                <a:gd name="connsiteY6" fmla="*/ 85725 h 476250"/>
                <a:gd name="connsiteX7" fmla="*/ 42862 w 397669"/>
                <a:gd name="connsiteY7" fmla="*/ 73818 h 476250"/>
                <a:gd name="connsiteX8" fmla="*/ 23812 w 397669"/>
                <a:gd name="connsiteY8" fmla="*/ 59531 h 476250"/>
                <a:gd name="connsiteX9" fmla="*/ 4762 w 397669"/>
                <a:gd name="connsiteY9" fmla="*/ 38100 h 476250"/>
                <a:gd name="connsiteX10" fmla="*/ 0 w 397669"/>
                <a:gd name="connsiteY10" fmla="*/ 23812 h 476250"/>
                <a:gd name="connsiteX11" fmla="*/ 2381 w 397669"/>
                <a:gd name="connsiteY11" fmla="*/ 11906 h 476250"/>
                <a:gd name="connsiteX12" fmla="*/ 11906 w 397669"/>
                <a:gd name="connsiteY12" fmla="*/ 2381 h 476250"/>
                <a:gd name="connsiteX13" fmla="*/ 42862 w 397669"/>
                <a:gd name="connsiteY13" fmla="*/ 0 h 476250"/>
                <a:gd name="connsiteX14" fmla="*/ 78581 w 397669"/>
                <a:gd name="connsiteY14" fmla="*/ 4762 h 476250"/>
                <a:gd name="connsiteX15" fmla="*/ 164306 w 397669"/>
                <a:gd name="connsiteY15" fmla="*/ 19050 h 476250"/>
                <a:gd name="connsiteX16" fmla="*/ 250031 w 397669"/>
                <a:gd name="connsiteY16" fmla="*/ 38100 h 476250"/>
                <a:gd name="connsiteX17" fmla="*/ 307181 w 397669"/>
                <a:gd name="connsiteY17" fmla="*/ 54768 h 476250"/>
                <a:gd name="connsiteX18" fmla="*/ 364331 w 397669"/>
                <a:gd name="connsiteY18" fmla="*/ 76200 h 476250"/>
                <a:gd name="connsiteX19" fmla="*/ 383381 w 397669"/>
                <a:gd name="connsiteY19" fmla="*/ 88106 h 476250"/>
                <a:gd name="connsiteX20" fmla="*/ 392906 w 397669"/>
                <a:gd name="connsiteY20" fmla="*/ 102393 h 476250"/>
                <a:gd name="connsiteX21" fmla="*/ 397669 w 397669"/>
                <a:gd name="connsiteY21" fmla="*/ 126206 h 476250"/>
                <a:gd name="connsiteX22" fmla="*/ 392906 w 397669"/>
                <a:gd name="connsiteY22" fmla="*/ 161925 h 476250"/>
                <a:gd name="connsiteX23" fmla="*/ 381000 w 397669"/>
                <a:gd name="connsiteY23" fmla="*/ 223837 h 476250"/>
                <a:gd name="connsiteX24" fmla="*/ 371475 w 397669"/>
                <a:gd name="connsiteY24" fmla="*/ 314325 h 476250"/>
                <a:gd name="connsiteX25" fmla="*/ 371475 w 397669"/>
                <a:gd name="connsiteY25" fmla="*/ 409575 h 476250"/>
                <a:gd name="connsiteX26" fmla="*/ 373856 w 397669"/>
                <a:gd name="connsiteY26" fmla="*/ 452437 h 476250"/>
                <a:gd name="connsiteX27" fmla="*/ 150019 w 397669"/>
                <a:gd name="connsiteY27" fmla="*/ 476250 h 476250"/>
                <a:gd name="connsiteX28" fmla="*/ 142875 w 397669"/>
                <a:gd name="connsiteY28" fmla="*/ 2857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7669" h="476250">
                  <a:moveTo>
                    <a:pt x="142875" y="285750"/>
                  </a:moveTo>
                  <a:lnTo>
                    <a:pt x="138112" y="204787"/>
                  </a:lnTo>
                  <a:lnTo>
                    <a:pt x="130969" y="161925"/>
                  </a:lnTo>
                  <a:lnTo>
                    <a:pt x="121444" y="133350"/>
                  </a:lnTo>
                  <a:lnTo>
                    <a:pt x="107156" y="111918"/>
                  </a:lnTo>
                  <a:lnTo>
                    <a:pt x="92869" y="100012"/>
                  </a:lnTo>
                  <a:lnTo>
                    <a:pt x="69056" y="85725"/>
                  </a:lnTo>
                  <a:lnTo>
                    <a:pt x="42862" y="73818"/>
                  </a:lnTo>
                  <a:lnTo>
                    <a:pt x="23812" y="59531"/>
                  </a:lnTo>
                  <a:lnTo>
                    <a:pt x="4762" y="38100"/>
                  </a:lnTo>
                  <a:lnTo>
                    <a:pt x="0" y="23812"/>
                  </a:lnTo>
                  <a:lnTo>
                    <a:pt x="2381" y="11906"/>
                  </a:lnTo>
                  <a:lnTo>
                    <a:pt x="11906" y="2381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164306" y="19050"/>
                  </a:lnTo>
                  <a:lnTo>
                    <a:pt x="250031" y="38100"/>
                  </a:lnTo>
                  <a:lnTo>
                    <a:pt x="307181" y="54768"/>
                  </a:lnTo>
                  <a:lnTo>
                    <a:pt x="364331" y="76200"/>
                  </a:lnTo>
                  <a:lnTo>
                    <a:pt x="383381" y="88106"/>
                  </a:lnTo>
                  <a:lnTo>
                    <a:pt x="392906" y="102393"/>
                  </a:lnTo>
                  <a:lnTo>
                    <a:pt x="397669" y="126206"/>
                  </a:lnTo>
                  <a:lnTo>
                    <a:pt x="392906" y="161925"/>
                  </a:lnTo>
                  <a:lnTo>
                    <a:pt x="381000" y="223837"/>
                  </a:lnTo>
                  <a:lnTo>
                    <a:pt x="371475" y="314325"/>
                  </a:lnTo>
                  <a:lnTo>
                    <a:pt x="371475" y="409575"/>
                  </a:lnTo>
                  <a:lnTo>
                    <a:pt x="373856" y="452437"/>
                  </a:lnTo>
                  <a:lnTo>
                    <a:pt x="150019" y="476250"/>
                  </a:lnTo>
                  <a:lnTo>
                    <a:pt x="1428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F2DFC53-7ECC-6246-AB16-4D939D307C66}"/>
                </a:ext>
              </a:extLst>
            </p:cNvPr>
            <p:cNvSpPr/>
            <p:nvPr/>
          </p:nvSpPr>
          <p:spPr>
            <a:xfrm>
              <a:off x="5246688" y="4329113"/>
              <a:ext cx="1058862" cy="739775"/>
            </a:xfrm>
            <a:custGeom>
              <a:avLst/>
              <a:gdLst>
                <a:gd name="connsiteX0" fmla="*/ 416719 w 1059656"/>
                <a:gd name="connsiteY0" fmla="*/ 411956 h 740568"/>
                <a:gd name="connsiteX1" fmla="*/ 559594 w 1059656"/>
                <a:gd name="connsiteY1" fmla="*/ 309562 h 740568"/>
                <a:gd name="connsiteX2" fmla="*/ 659606 w 1059656"/>
                <a:gd name="connsiteY2" fmla="*/ 235743 h 740568"/>
                <a:gd name="connsiteX3" fmla="*/ 688181 w 1059656"/>
                <a:gd name="connsiteY3" fmla="*/ 211931 h 740568"/>
                <a:gd name="connsiteX4" fmla="*/ 695325 w 1059656"/>
                <a:gd name="connsiteY4" fmla="*/ 200025 h 740568"/>
                <a:gd name="connsiteX5" fmla="*/ 700087 w 1059656"/>
                <a:gd name="connsiteY5" fmla="*/ 178593 h 740568"/>
                <a:gd name="connsiteX6" fmla="*/ 700087 w 1059656"/>
                <a:gd name="connsiteY6" fmla="*/ 154781 h 740568"/>
                <a:gd name="connsiteX7" fmla="*/ 690562 w 1059656"/>
                <a:gd name="connsiteY7" fmla="*/ 126206 h 740568"/>
                <a:gd name="connsiteX8" fmla="*/ 671512 w 1059656"/>
                <a:gd name="connsiteY8" fmla="*/ 83343 h 740568"/>
                <a:gd name="connsiteX9" fmla="*/ 654844 w 1059656"/>
                <a:gd name="connsiteY9" fmla="*/ 45243 h 740568"/>
                <a:gd name="connsiteX10" fmla="*/ 647700 w 1059656"/>
                <a:gd name="connsiteY10" fmla="*/ 16668 h 740568"/>
                <a:gd name="connsiteX11" fmla="*/ 647700 w 1059656"/>
                <a:gd name="connsiteY11" fmla="*/ 9525 h 740568"/>
                <a:gd name="connsiteX12" fmla="*/ 654844 w 1059656"/>
                <a:gd name="connsiteY12" fmla="*/ 0 h 740568"/>
                <a:gd name="connsiteX13" fmla="*/ 681037 w 1059656"/>
                <a:gd name="connsiteY13" fmla="*/ 2381 h 740568"/>
                <a:gd name="connsiteX14" fmla="*/ 723900 w 1059656"/>
                <a:gd name="connsiteY14" fmla="*/ 23812 h 740568"/>
                <a:gd name="connsiteX15" fmla="*/ 812006 w 1059656"/>
                <a:gd name="connsiteY15" fmla="*/ 78581 h 740568"/>
                <a:gd name="connsiteX16" fmla="*/ 881062 w 1059656"/>
                <a:gd name="connsiteY16" fmla="*/ 128587 h 740568"/>
                <a:gd name="connsiteX17" fmla="*/ 938212 w 1059656"/>
                <a:gd name="connsiteY17" fmla="*/ 173831 h 740568"/>
                <a:gd name="connsiteX18" fmla="*/ 983456 w 1059656"/>
                <a:gd name="connsiteY18" fmla="*/ 214312 h 740568"/>
                <a:gd name="connsiteX19" fmla="*/ 1021556 w 1059656"/>
                <a:gd name="connsiteY19" fmla="*/ 257175 h 740568"/>
                <a:gd name="connsiteX20" fmla="*/ 1047750 w 1059656"/>
                <a:gd name="connsiteY20" fmla="*/ 292893 h 740568"/>
                <a:gd name="connsiteX21" fmla="*/ 1057275 w 1059656"/>
                <a:gd name="connsiteY21" fmla="*/ 316706 h 740568"/>
                <a:gd name="connsiteX22" fmla="*/ 1059656 w 1059656"/>
                <a:gd name="connsiteY22" fmla="*/ 335756 h 740568"/>
                <a:gd name="connsiteX23" fmla="*/ 1050131 w 1059656"/>
                <a:gd name="connsiteY23" fmla="*/ 354806 h 740568"/>
                <a:gd name="connsiteX24" fmla="*/ 1026319 w 1059656"/>
                <a:gd name="connsiteY24" fmla="*/ 364331 h 740568"/>
                <a:gd name="connsiteX25" fmla="*/ 983456 w 1059656"/>
                <a:gd name="connsiteY25" fmla="*/ 371475 h 740568"/>
                <a:gd name="connsiteX26" fmla="*/ 947737 w 1059656"/>
                <a:gd name="connsiteY26" fmla="*/ 373856 h 740568"/>
                <a:gd name="connsiteX27" fmla="*/ 754856 w 1059656"/>
                <a:gd name="connsiteY27" fmla="*/ 445293 h 740568"/>
                <a:gd name="connsiteX28" fmla="*/ 500062 w 1059656"/>
                <a:gd name="connsiteY28" fmla="*/ 545306 h 740568"/>
                <a:gd name="connsiteX29" fmla="*/ 230981 w 1059656"/>
                <a:gd name="connsiteY29" fmla="*/ 654843 h 740568"/>
                <a:gd name="connsiteX30" fmla="*/ 69056 w 1059656"/>
                <a:gd name="connsiteY30" fmla="*/ 721518 h 740568"/>
                <a:gd name="connsiteX31" fmla="*/ 0 w 1059656"/>
                <a:gd name="connsiteY31" fmla="*/ 740568 h 740568"/>
                <a:gd name="connsiteX32" fmla="*/ 35719 w 1059656"/>
                <a:gd name="connsiteY32" fmla="*/ 664368 h 740568"/>
                <a:gd name="connsiteX33" fmla="*/ 190500 w 1059656"/>
                <a:gd name="connsiteY33" fmla="*/ 566737 h 740568"/>
                <a:gd name="connsiteX34" fmla="*/ 376237 w 1059656"/>
                <a:gd name="connsiteY34" fmla="*/ 442912 h 740568"/>
                <a:gd name="connsiteX35" fmla="*/ 416719 w 1059656"/>
                <a:gd name="connsiteY35" fmla="*/ 411956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9656" h="740568">
                  <a:moveTo>
                    <a:pt x="416719" y="411956"/>
                  </a:moveTo>
                  <a:lnTo>
                    <a:pt x="559594" y="309562"/>
                  </a:lnTo>
                  <a:lnTo>
                    <a:pt x="659606" y="235743"/>
                  </a:lnTo>
                  <a:lnTo>
                    <a:pt x="688181" y="211931"/>
                  </a:lnTo>
                  <a:lnTo>
                    <a:pt x="695325" y="200025"/>
                  </a:lnTo>
                  <a:lnTo>
                    <a:pt x="700087" y="178593"/>
                  </a:lnTo>
                  <a:lnTo>
                    <a:pt x="700087" y="154781"/>
                  </a:lnTo>
                  <a:lnTo>
                    <a:pt x="690562" y="126206"/>
                  </a:lnTo>
                  <a:lnTo>
                    <a:pt x="671512" y="83343"/>
                  </a:lnTo>
                  <a:lnTo>
                    <a:pt x="654844" y="45243"/>
                  </a:lnTo>
                  <a:lnTo>
                    <a:pt x="647700" y="16668"/>
                  </a:lnTo>
                  <a:lnTo>
                    <a:pt x="647700" y="9525"/>
                  </a:lnTo>
                  <a:lnTo>
                    <a:pt x="654844" y="0"/>
                  </a:lnTo>
                  <a:lnTo>
                    <a:pt x="681037" y="2381"/>
                  </a:lnTo>
                  <a:lnTo>
                    <a:pt x="723900" y="23812"/>
                  </a:lnTo>
                  <a:lnTo>
                    <a:pt x="812006" y="78581"/>
                  </a:lnTo>
                  <a:lnTo>
                    <a:pt x="881062" y="128587"/>
                  </a:lnTo>
                  <a:lnTo>
                    <a:pt x="938212" y="173831"/>
                  </a:lnTo>
                  <a:lnTo>
                    <a:pt x="983456" y="214312"/>
                  </a:lnTo>
                  <a:lnTo>
                    <a:pt x="1021556" y="257175"/>
                  </a:lnTo>
                  <a:lnTo>
                    <a:pt x="1047750" y="292893"/>
                  </a:lnTo>
                  <a:lnTo>
                    <a:pt x="1057275" y="316706"/>
                  </a:lnTo>
                  <a:lnTo>
                    <a:pt x="1059656" y="335756"/>
                  </a:lnTo>
                  <a:lnTo>
                    <a:pt x="1050131" y="354806"/>
                  </a:lnTo>
                  <a:lnTo>
                    <a:pt x="1026319" y="364331"/>
                  </a:lnTo>
                  <a:lnTo>
                    <a:pt x="983456" y="371475"/>
                  </a:lnTo>
                  <a:lnTo>
                    <a:pt x="947737" y="373856"/>
                  </a:lnTo>
                  <a:lnTo>
                    <a:pt x="754856" y="445293"/>
                  </a:lnTo>
                  <a:lnTo>
                    <a:pt x="500062" y="545306"/>
                  </a:lnTo>
                  <a:lnTo>
                    <a:pt x="230981" y="654843"/>
                  </a:lnTo>
                  <a:lnTo>
                    <a:pt x="69056" y="721518"/>
                  </a:lnTo>
                  <a:lnTo>
                    <a:pt x="0" y="740568"/>
                  </a:lnTo>
                  <a:lnTo>
                    <a:pt x="35719" y="664368"/>
                  </a:lnTo>
                  <a:lnTo>
                    <a:pt x="190500" y="566737"/>
                  </a:lnTo>
                  <a:lnTo>
                    <a:pt x="376237" y="442912"/>
                  </a:lnTo>
                  <a:lnTo>
                    <a:pt x="4167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2C28BB3-E9C3-DF4F-8BF7-14087E1535C2}"/>
                </a:ext>
              </a:extLst>
            </p:cNvPr>
            <p:cNvSpPr/>
            <p:nvPr/>
          </p:nvSpPr>
          <p:spPr>
            <a:xfrm>
              <a:off x="3314700" y="1825625"/>
              <a:ext cx="3060700" cy="492125"/>
            </a:xfrm>
            <a:custGeom>
              <a:avLst/>
              <a:gdLst>
                <a:gd name="connsiteX0" fmla="*/ 1022124 w 3061361"/>
                <a:gd name="connsiteY0" fmla="*/ 230479 h 491020"/>
                <a:gd name="connsiteX1" fmla="*/ 1317738 w 3061361"/>
                <a:gd name="connsiteY1" fmla="*/ 190395 h 491020"/>
                <a:gd name="connsiteX2" fmla="*/ 1575774 w 3061361"/>
                <a:gd name="connsiteY2" fmla="*/ 155323 h 491020"/>
                <a:gd name="connsiteX3" fmla="*/ 1620868 w 3061361"/>
                <a:gd name="connsiteY3" fmla="*/ 147807 h 491020"/>
                <a:gd name="connsiteX4" fmla="*/ 1761159 w 3061361"/>
                <a:gd name="connsiteY4" fmla="*/ 152817 h 491020"/>
                <a:gd name="connsiteX5" fmla="*/ 2006669 w 3061361"/>
                <a:gd name="connsiteY5" fmla="*/ 127765 h 491020"/>
                <a:gd name="connsiteX6" fmla="*/ 2284747 w 3061361"/>
                <a:gd name="connsiteY6" fmla="*/ 100208 h 491020"/>
                <a:gd name="connsiteX7" fmla="*/ 2427544 w 3061361"/>
                <a:gd name="connsiteY7" fmla="*/ 85177 h 491020"/>
                <a:gd name="connsiteX8" fmla="*/ 2460112 w 3061361"/>
                <a:gd name="connsiteY8" fmla="*/ 72651 h 491020"/>
                <a:gd name="connsiteX9" fmla="*/ 2530257 w 3061361"/>
                <a:gd name="connsiteY9" fmla="*/ 35073 h 491020"/>
                <a:gd name="connsiteX10" fmla="*/ 2607919 w 3061361"/>
                <a:gd name="connsiteY10" fmla="*/ 0 h 491020"/>
                <a:gd name="connsiteX11" fmla="*/ 2632971 w 3061361"/>
                <a:gd name="connsiteY11" fmla="*/ 2505 h 491020"/>
                <a:gd name="connsiteX12" fmla="*/ 2788294 w 3061361"/>
                <a:gd name="connsiteY12" fmla="*/ 45093 h 491020"/>
                <a:gd name="connsiteX13" fmla="*/ 2931090 w 3061361"/>
                <a:gd name="connsiteY13" fmla="*/ 90187 h 491020"/>
                <a:gd name="connsiteX14" fmla="*/ 2953637 w 3061361"/>
                <a:gd name="connsiteY14" fmla="*/ 105218 h 491020"/>
                <a:gd name="connsiteX15" fmla="*/ 3026288 w 3061361"/>
                <a:gd name="connsiteY15" fmla="*/ 150312 h 491020"/>
                <a:gd name="connsiteX16" fmla="*/ 3058856 w 3061361"/>
                <a:gd name="connsiteY16" fmla="*/ 170354 h 491020"/>
                <a:gd name="connsiteX17" fmla="*/ 3061361 w 3061361"/>
                <a:gd name="connsiteY17" fmla="*/ 180375 h 491020"/>
                <a:gd name="connsiteX18" fmla="*/ 3056351 w 3061361"/>
                <a:gd name="connsiteY18" fmla="*/ 205427 h 491020"/>
                <a:gd name="connsiteX19" fmla="*/ 3046330 w 3061361"/>
                <a:gd name="connsiteY19" fmla="*/ 235489 h 491020"/>
                <a:gd name="connsiteX20" fmla="*/ 3031298 w 3061361"/>
                <a:gd name="connsiteY20" fmla="*/ 255531 h 491020"/>
                <a:gd name="connsiteX21" fmla="*/ 3006246 w 3061361"/>
                <a:gd name="connsiteY21" fmla="*/ 270562 h 491020"/>
                <a:gd name="connsiteX22" fmla="*/ 2973679 w 3061361"/>
                <a:gd name="connsiteY22" fmla="*/ 278078 h 491020"/>
                <a:gd name="connsiteX23" fmla="*/ 2833387 w 3061361"/>
                <a:gd name="connsiteY23" fmla="*/ 288098 h 491020"/>
                <a:gd name="connsiteX24" fmla="*/ 2690591 w 3061361"/>
                <a:gd name="connsiteY24" fmla="*/ 288098 h 491020"/>
                <a:gd name="connsiteX25" fmla="*/ 2522742 w 3061361"/>
                <a:gd name="connsiteY25" fmla="*/ 293109 h 491020"/>
                <a:gd name="connsiteX26" fmla="*/ 2244664 w 3061361"/>
                <a:gd name="connsiteY26" fmla="*/ 298119 h 491020"/>
                <a:gd name="connsiteX27" fmla="*/ 1999154 w 3061361"/>
                <a:gd name="connsiteY27" fmla="*/ 308140 h 491020"/>
                <a:gd name="connsiteX28" fmla="*/ 1756149 w 3061361"/>
                <a:gd name="connsiteY28" fmla="*/ 323171 h 491020"/>
                <a:gd name="connsiteX29" fmla="*/ 1593311 w 3061361"/>
                <a:gd name="connsiteY29" fmla="*/ 333192 h 491020"/>
                <a:gd name="connsiteX30" fmla="*/ 1317738 w 3061361"/>
                <a:gd name="connsiteY30" fmla="*/ 365760 h 491020"/>
                <a:gd name="connsiteX31" fmla="*/ 1087259 w 3061361"/>
                <a:gd name="connsiteY31" fmla="*/ 398327 h 491020"/>
                <a:gd name="connsiteX32" fmla="*/ 889348 w 3061361"/>
                <a:gd name="connsiteY32" fmla="*/ 428390 h 491020"/>
                <a:gd name="connsiteX33" fmla="*/ 731520 w 3061361"/>
                <a:gd name="connsiteY33" fmla="*/ 453442 h 491020"/>
                <a:gd name="connsiteX34" fmla="*/ 606260 w 3061361"/>
                <a:gd name="connsiteY34" fmla="*/ 475989 h 491020"/>
                <a:gd name="connsiteX35" fmla="*/ 516072 w 3061361"/>
                <a:gd name="connsiteY35" fmla="*/ 486010 h 491020"/>
                <a:gd name="connsiteX36" fmla="*/ 428390 w 3061361"/>
                <a:gd name="connsiteY36" fmla="*/ 491020 h 491020"/>
                <a:gd name="connsiteX37" fmla="*/ 363255 w 3061361"/>
                <a:gd name="connsiteY37" fmla="*/ 486010 h 491020"/>
                <a:gd name="connsiteX38" fmla="*/ 300625 w 3061361"/>
                <a:gd name="connsiteY38" fmla="*/ 468473 h 491020"/>
                <a:gd name="connsiteX39" fmla="*/ 245510 w 3061361"/>
                <a:gd name="connsiteY39" fmla="*/ 448432 h 491020"/>
                <a:gd name="connsiteX40" fmla="*/ 172859 w 3061361"/>
                <a:gd name="connsiteY40" fmla="*/ 418369 h 491020"/>
                <a:gd name="connsiteX41" fmla="*/ 127765 w 3061361"/>
                <a:gd name="connsiteY41" fmla="*/ 393317 h 491020"/>
                <a:gd name="connsiteX42" fmla="*/ 92692 w 3061361"/>
                <a:gd name="connsiteY42" fmla="*/ 368265 h 491020"/>
                <a:gd name="connsiteX43" fmla="*/ 60125 w 3061361"/>
                <a:gd name="connsiteY43" fmla="*/ 343213 h 491020"/>
                <a:gd name="connsiteX44" fmla="*/ 40083 w 3061361"/>
                <a:gd name="connsiteY44" fmla="*/ 320666 h 491020"/>
                <a:gd name="connsiteX45" fmla="*/ 17536 w 3061361"/>
                <a:gd name="connsiteY45" fmla="*/ 280583 h 491020"/>
                <a:gd name="connsiteX46" fmla="*/ 2505 w 3061361"/>
                <a:gd name="connsiteY46" fmla="*/ 237994 h 491020"/>
                <a:gd name="connsiteX47" fmla="*/ 0 w 3061361"/>
                <a:gd name="connsiteY47" fmla="*/ 212942 h 491020"/>
                <a:gd name="connsiteX48" fmla="*/ 7515 w 3061361"/>
                <a:gd name="connsiteY48" fmla="*/ 207932 h 491020"/>
                <a:gd name="connsiteX49" fmla="*/ 20041 w 3061361"/>
                <a:gd name="connsiteY49" fmla="*/ 212942 h 491020"/>
                <a:gd name="connsiteX50" fmla="*/ 57620 w 3061361"/>
                <a:gd name="connsiteY50" fmla="*/ 235489 h 491020"/>
                <a:gd name="connsiteX51" fmla="*/ 110229 w 3061361"/>
                <a:gd name="connsiteY51" fmla="*/ 263046 h 491020"/>
                <a:gd name="connsiteX52" fmla="*/ 162838 w 3061361"/>
                <a:gd name="connsiteY52" fmla="*/ 283088 h 491020"/>
                <a:gd name="connsiteX53" fmla="*/ 225468 w 3061361"/>
                <a:gd name="connsiteY53" fmla="*/ 300624 h 491020"/>
                <a:gd name="connsiteX54" fmla="*/ 298119 w 3061361"/>
                <a:gd name="connsiteY54" fmla="*/ 310645 h 491020"/>
                <a:gd name="connsiteX55" fmla="*/ 380791 w 3061361"/>
                <a:gd name="connsiteY55" fmla="*/ 315656 h 491020"/>
                <a:gd name="connsiteX56" fmla="*/ 541124 w 3061361"/>
                <a:gd name="connsiteY56" fmla="*/ 295614 h 491020"/>
                <a:gd name="connsiteX57" fmla="*/ 859285 w 3061361"/>
                <a:gd name="connsiteY57" fmla="*/ 253026 h 491020"/>
                <a:gd name="connsiteX58" fmla="*/ 1022124 w 3061361"/>
                <a:gd name="connsiteY58" fmla="*/ 230479 h 4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061361" h="491020">
                  <a:moveTo>
                    <a:pt x="1022124" y="230479"/>
                  </a:moveTo>
                  <a:lnTo>
                    <a:pt x="1317738" y="190395"/>
                  </a:lnTo>
                  <a:lnTo>
                    <a:pt x="1575774" y="155323"/>
                  </a:lnTo>
                  <a:lnTo>
                    <a:pt x="1620868" y="147807"/>
                  </a:lnTo>
                  <a:lnTo>
                    <a:pt x="1761159" y="152817"/>
                  </a:lnTo>
                  <a:lnTo>
                    <a:pt x="2006669" y="127765"/>
                  </a:lnTo>
                  <a:lnTo>
                    <a:pt x="2284747" y="100208"/>
                  </a:lnTo>
                  <a:lnTo>
                    <a:pt x="2427544" y="85177"/>
                  </a:lnTo>
                  <a:lnTo>
                    <a:pt x="2460112" y="72651"/>
                  </a:lnTo>
                  <a:lnTo>
                    <a:pt x="2530257" y="35073"/>
                  </a:lnTo>
                  <a:lnTo>
                    <a:pt x="2607919" y="0"/>
                  </a:lnTo>
                  <a:lnTo>
                    <a:pt x="2632971" y="2505"/>
                  </a:lnTo>
                  <a:lnTo>
                    <a:pt x="2788294" y="45093"/>
                  </a:lnTo>
                  <a:lnTo>
                    <a:pt x="2931090" y="90187"/>
                  </a:lnTo>
                  <a:lnTo>
                    <a:pt x="2953637" y="105218"/>
                  </a:lnTo>
                  <a:lnTo>
                    <a:pt x="3026288" y="150312"/>
                  </a:lnTo>
                  <a:lnTo>
                    <a:pt x="3058856" y="170354"/>
                  </a:lnTo>
                  <a:lnTo>
                    <a:pt x="3061361" y="180375"/>
                  </a:lnTo>
                  <a:lnTo>
                    <a:pt x="3056351" y="205427"/>
                  </a:lnTo>
                  <a:lnTo>
                    <a:pt x="3046330" y="235489"/>
                  </a:lnTo>
                  <a:lnTo>
                    <a:pt x="3031298" y="255531"/>
                  </a:lnTo>
                  <a:lnTo>
                    <a:pt x="3006246" y="270562"/>
                  </a:lnTo>
                  <a:lnTo>
                    <a:pt x="2973679" y="278078"/>
                  </a:lnTo>
                  <a:lnTo>
                    <a:pt x="2833387" y="288098"/>
                  </a:lnTo>
                  <a:lnTo>
                    <a:pt x="2690591" y="288098"/>
                  </a:lnTo>
                  <a:lnTo>
                    <a:pt x="2522742" y="293109"/>
                  </a:lnTo>
                  <a:lnTo>
                    <a:pt x="2244664" y="298119"/>
                  </a:lnTo>
                  <a:lnTo>
                    <a:pt x="1999154" y="308140"/>
                  </a:lnTo>
                  <a:lnTo>
                    <a:pt x="1756149" y="323171"/>
                  </a:lnTo>
                  <a:lnTo>
                    <a:pt x="1593311" y="333192"/>
                  </a:lnTo>
                  <a:lnTo>
                    <a:pt x="1317738" y="365760"/>
                  </a:lnTo>
                  <a:lnTo>
                    <a:pt x="1087259" y="398327"/>
                  </a:lnTo>
                  <a:lnTo>
                    <a:pt x="889348" y="428390"/>
                  </a:lnTo>
                  <a:lnTo>
                    <a:pt x="731520" y="453442"/>
                  </a:lnTo>
                  <a:lnTo>
                    <a:pt x="606260" y="475989"/>
                  </a:lnTo>
                  <a:lnTo>
                    <a:pt x="516072" y="486010"/>
                  </a:lnTo>
                  <a:lnTo>
                    <a:pt x="428390" y="491020"/>
                  </a:lnTo>
                  <a:lnTo>
                    <a:pt x="363255" y="486010"/>
                  </a:lnTo>
                  <a:lnTo>
                    <a:pt x="300625" y="468473"/>
                  </a:lnTo>
                  <a:lnTo>
                    <a:pt x="245510" y="448432"/>
                  </a:lnTo>
                  <a:lnTo>
                    <a:pt x="172859" y="418369"/>
                  </a:lnTo>
                  <a:lnTo>
                    <a:pt x="127765" y="393317"/>
                  </a:lnTo>
                  <a:lnTo>
                    <a:pt x="92692" y="368265"/>
                  </a:lnTo>
                  <a:lnTo>
                    <a:pt x="60125" y="343213"/>
                  </a:lnTo>
                  <a:lnTo>
                    <a:pt x="40083" y="320666"/>
                  </a:lnTo>
                  <a:lnTo>
                    <a:pt x="17536" y="280583"/>
                  </a:lnTo>
                  <a:lnTo>
                    <a:pt x="2505" y="237994"/>
                  </a:lnTo>
                  <a:lnTo>
                    <a:pt x="0" y="212942"/>
                  </a:lnTo>
                  <a:lnTo>
                    <a:pt x="7515" y="207932"/>
                  </a:lnTo>
                  <a:lnTo>
                    <a:pt x="20041" y="212942"/>
                  </a:lnTo>
                  <a:lnTo>
                    <a:pt x="57620" y="235489"/>
                  </a:lnTo>
                  <a:lnTo>
                    <a:pt x="110229" y="263046"/>
                  </a:lnTo>
                  <a:lnTo>
                    <a:pt x="162838" y="283088"/>
                  </a:lnTo>
                  <a:lnTo>
                    <a:pt x="225468" y="300624"/>
                  </a:lnTo>
                  <a:lnTo>
                    <a:pt x="298119" y="310645"/>
                  </a:lnTo>
                  <a:lnTo>
                    <a:pt x="380791" y="315656"/>
                  </a:lnTo>
                  <a:lnTo>
                    <a:pt x="541124" y="295614"/>
                  </a:lnTo>
                  <a:lnTo>
                    <a:pt x="859285" y="253026"/>
                  </a:lnTo>
                  <a:lnTo>
                    <a:pt x="1022124" y="2304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A942389-84A1-3D49-858F-C72CF2E9DCAB}"/>
                </a:ext>
              </a:extLst>
            </p:cNvPr>
            <p:cNvSpPr/>
            <p:nvPr/>
          </p:nvSpPr>
          <p:spPr>
            <a:xfrm>
              <a:off x="4743450" y="2122488"/>
              <a:ext cx="285750" cy="942975"/>
            </a:xfrm>
            <a:custGeom>
              <a:avLst/>
              <a:gdLst>
                <a:gd name="connsiteX0" fmla="*/ 2381 w 285750"/>
                <a:gd name="connsiteY0" fmla="*/ 300037 h 942975"/>
                <a:gd name="connsiteX1" fmla="*/ 0 w 285750"/>
                <a:gd name="connsiteY1" fmla="*/ 90487 h 942975"/>
                <a:gd name="connsiteX2" fmla="*/ 0 w 285750"/>
                <a:gd name="connsiteY2" fmla="*/ 11906 h 942975"/>
                <a:gd name="connsiteX3" fmla="*/ 180975 w 285750"/>
                <a:gd name="connsiteY3" fmla="*/ 0 h 942975"/>
                <a:gd name="connsiteX4" fmla="*/ 240506 w 285750"/>
                <a:gd name="connsiteY4" fmla="*/ 76200 h 942975"/>
                <a:gd name="connsiteX5" fmla="*/ 269081 w 285750"/>
                <a:gd name="connsiteY5" fmla="*/ 111919 h 942975"/>
                <a:gd name="connsiteX6" fmla="*/ 285750 w 285750"/>
                <a:gd name="connsiteY6" fmla="*/ 138112 h 942975"/>
                <a:gd name="connsiteX7" fmla="*/ 285750 w 285750"/>
                <a:gd name="connsiteY7" fmla="*/ 147637 h 942975"/>
                <a:gd name="connsiteX8" fmla="*/ 273844 w 285750"/>
                <a:gd name="connsiteY8" fmla="*/ 173831 h 942975"/>
                <a:gd name="connsiteX9" fmla="*/ 259556 w 285750"/>
                <a:gd name="connsiteY9" fmla="*/ 214312 h 942975"/>
                <a:gd name="connsiteX10" fmla="*/ 250031 w 285750"/>
                <a:gd name="connsiteY10" fmla="*/ 269081 h 942975"/>
                <a:gd name="connsiteX11" fmla="*/ 245269 w 285750"/>
                <a:gd name="connsiteY11" fmla="*/ 373856 h 942975"/>
                <a:gd name="connsiteX12" fmla="*/ 250031 w 285750"/>
                <a:gd name="connsiteY12" fmla="*/ 923925 h 942975"/>
                <a:gd name="connsiteX13" fmla="*/ 2381 w 285750"/>
                <a:gd name="connsiteY13" fmla="*/ 942975 h 942975"/>
                <a:gd name="connsiteX14" fmla="*/ 0 w 285750"/>
                <a:gd name="connsiteY14" fmla="*/ 516731 h 942975"/>
                <a:gd name="connsiteX15" fmla="*/ 2381 w 285750"/>
                <a:gd name="connsiteY15" fmla="*/ 30003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942975">
                  <a:moveTo>
                    <a:pt x="2381" y="300037"/>
                  </a:moveTo>
                  <a:cubicBezTo>
                    <a:pt x="1587" y="230187"/>
                    <a:pt x="794" y="160337"/>
                    <a:pt x="0" y="90487"/>
                  </a:cubicBezTo>
                  <a:lnTo>
                    <a:pt x="0" y="11906"/>
                  </a:lnTo>
                  <a:lnTo>
                    <a:pt x="180975" y="0"/>
                  </a:lnTo>
                  <a:lnTo>
                    <a:pt x="240506" y="76200"/>
                  </a:lnTo>
                  <a:lnTo>
                    <a:pt x="269081" y="111919"/>
                  </a:lnTo>
                  <a:lnTo>
                    <a:pt x="285750" y="138112"/>
                  </a:lnTo>
                  <a:lnTo>
                    <a:pt x="285750" y="147637"/>
                  </a:lnTo>
                  <a:lnTo>
                    <a:pt x="273844" y="173831"/>
                  </a:lnTo>
                  <a:lnTo>
                    <a:pt x="259556" y="214312"/>
                  </a:lnTo>
                  <a:lnTo>
                    <a:pt x="250031" y="269081"/>
                  </a:lnTo>
                  <a:lnTo>
                    <a:pt x="245269" y="373856"/>
                  </a:lnTo>
                  <a:cubicBezTo>
                    <a:pt x="246856" y="557212"/>
                    <a:pt x="248444" y="740569"/>
                    <a:pt x="250031" y="923925"/>
                  </a:cubicBezTo>
                  <a:lnTo>
                    <a:pt x="2381" y="942975"/>
                  </a:lnTo>
                  <a:cubicBezTo>
                    <a:pt x="1587" y="800894"/>
                    <a:pt x="794" y="658812"/>
                    <a:pt x="0" y="516731"/>
                  </a:cubicBezTo>
                  <a:cubicBezTo>
                    <a:pt x="794" y="450056"/>
                    <a:pt x="1587" y="383381"/>
                    <a:pt x="2381" y="3000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FC24B55-D07C-884F-AB7C-EC49654E4CE2}"/>
                </a:ext>
              </a:extLst>
            </p:cNvPr>
            <p:cNvSpPr/>
            <p:nvPr/>
          </p:nvSpPr>
          <p:spPr>
            <a:xfrm>
              <a:off x="3367088" y="2344738"/>
              <a:ext cx="2738437" cy="436562"/>
            </a:xfrm>
            <a:custGeom>
              <a:avLst/>
              <a:gdLst>
                <a:gd name="connsiteX0" fmla="*/ 947737 w 2738437"/>
                <a:gd name="connsiteY0" fmla="*/ 200025 h 435769"/>
                <a:gd name="connsiteX1" fmla="*/ 1245393 w 2738437"/>
                <a:gd name="connsiteY1" fmla="*/ 164307 h 435769"/>
                <a:gd name="connsiteX2" fmla="*/ 1414462 w 2738437"/>
                <a:gd name="connsiteY2" fmla="*/ 142875 h 435769"/>
                <a:gd name="connsiteX3" fmla="*/ 1638300 w 2738437"/>
                <a:gd name="connsiteY3" fmla="*/ 123825 h 435769"/>
                <a:gd name="connsiteX4" fmla="*/ 2019300 w 2738437"/>
                <a:gd name="connsiteY4" fmla="*/ 71438 h 435769"/>
                <a:gd name="connsiteX5" fmla="*/ 2119312 w 2738437"/>
                <a:gd name="connsiteY5" fmla="*/ 59532 h 435769"/>
                <a:gd name="connsiteX6" fmla="*/ 2159793 w 2738437"/>
                <a:gd name="connsiteY6" fmla="*/ 52388 h 435769"/>
                <a:gd name="connsiteX7" fmla="*/ 2205037 w 2738437"/>
                <a:gd name="connsiteY7" fmla="*/ 38100 h 435769"/>
                <a:gd name="connsiteX8" fmla="*/ 2235993 w 2738437"/>
                <a:gd name="connsiteY8" fmla="*/ 23813 h 435769"/>
                <a:gd name="connsiteX9" fmla="*/ 2259806 w 2738437"/>
                <a:gd name="connsiteY9" fmla="*/ 4763 h 435769"/>
                <a:gd name="connsiteX10" fmla="*/ 2274093 w 2738437"/>
                <a:gd name="connsiteY10" fmla="*/ 0 h 435769"/>
                <a:gd name="connsiteX11" fmla="*/ 2302668 w 2738437"/>
                <a:gd name="connsiteY11" fmla="*/ 0 h 435769"/>
                <a:gd name="connsiteX12" fmla="*/ 2376487 w 2738437"/>
                <a:gd name="connsiteY12" fmla="*/ 9525 h 435769"/>
                <a:gd name="connsiteX13" fmla="*/ 2488406 w 2738437"/>
                <a:gd name="connsiteY13" fmla="*/ 38100 h 435769"/>
                <a:gd name="connsiteX14" fmla="*/ 2571750 w 2738437"/>
                <a:gd name="connsiteY14" fmla="*/ 61913 h 435769"/>
                <a:gd name="connsiteX15" fmla="*/ 2631281 w 2738437"/>
                <a:gd name="connsiteY15" fmla="*/ 80963 h 435769"/>
                <a:gd name="connsiteX16" fmla="*/ 2669381 w 2738437"/>
                <a:gd name="connsiteY16" fmla="*/ 92869 h 435769"/>
                <a:gd name="connsiteX17" fmla="*/ 2700337 w 2738437"/>
                <a:gd name="connsiteY17" fmla="*/ 104775 h 435769"/>
                <a:gd name="connsiteX18" fmla="*/ 2712243 w 2738437"/>
                <a:gd name="connsiteY18" fmla="*/ 114300 h 435769"/>
                <a:gd name="connsiteX19" fmla="*/ 2726531 w 2738437"/>
                <a:gd name="connsiteY19" fmla="*/ 130969 h 435769"/>
                <a:gd name="connsiteX20" fmla="*/ 2738437 w 2738437"/>
                <a:gd name="connsiteY20" fmla="*/ 150019 h 435769"/>
                <a:gd name="connsiteX21" fmla="*/ 2738437 w 2738437"/>
                <a:gd name="connsiteY21" fmla="*/ 176213 h 435769"/>
                <a:gd name="connsiteX22" fmla="*/ 2728912 w 2738437"/>
                <a:gd name="connsiteY22" fmla="*/ 200025 h 435769"/>
                <a:gd name="connsiteX23" fmla="*/ 2705100 w 2738437"/>
                <a:gd name="connsiteY23" fmla="*/ 228600 h 435769"/>
                <a:gd name="connsiteX24" fmla="*/ 2681287 w 2738437"/>
                <a:gd name="connsiteY24" fmla="*/ 242888 h 435769"/>
                <a:gd name="connsiteX25" fmla="*/ 2652712 w 2738437"/>
                <a:gd name="connsiteY25" fmla="*/ 252413 h 435769"/>
                <a:gd name="connsiteX26" fmla="*/ 2586037 w 2738437"/>
                <a:gd name="connsiteY26" fmla="*/ 257175 h 435769"/>
                <a:gd name="connsiteX27" fmla="*/ 2381250 w 2738437"/>
                <a:gd name="connsiteY27" fmla="*/ 257175 h 435769"/>
                <a:gd name="connsiteX28" fmla="*/ 2152650 w 2738437"/>
                <a:gd name="connsiteY28" fmla="*/ 261938 h 435769"/>
                <a:gd name="connsiteX29" fmla="*/ 1924050 w 2738437"/>
                <a:gd name="connsiteY29" fmla="*/ 266700 h 435769"/>
                <a:gd name="connsiteX30" fmla="*/ 1602581 w 2738437"/>
                <a:gd name="connsiteY30" fmla="*/ 280988 h 435769"/>
                <a:gd name="connsiteX31" fmla="*/ 1276350 w 2738437"/>
                <a:gd name="connsiteY31" fmla="*/ 314325 h 435769"/>
                <a:gd name="connsiteX32" fmla="*/ 969168 w 2738437"/>
                <a:gd name="connsiteY32" fmla="*/ 357188 h 435769"/>
                <a:gd name="connsiteX33" fmla="*/ 659606 w 2738437"/>
                <a:gd name="connsiteY33" fmla="*/ 395288 h 435769"/>
                <a:gd name="connsiteX34" fmla="*/ 366712 w 2738437"/>
                <a:gd name="connsiteY34" fmla="*/ 435769 h 435769"/>
                <a:gd name="connsiteX35" fmla="*/ 350043 w 2738437"/>
                <a:gd name="connsiteY35" fmla="*/ 435769 h 435769"/>
                <a:gd name="connsiteX36" fmla="*/ 307181 w 2738437"/>
                <a:gd name="connsiteY36" fmla="*/ 421482 h 435769"/>
                <a:gd name="connsiteX37" fmla="*/ 202406 w 2738437"/>
                <a:gd name="connsiteY37" fmla="*/ 357188 h 435769"/>
                <a:gd name="connsiteX38" fmla="*/ 97631 w 2738437"/>
                <a:gd name="connsiteY38" fmla="*/ 290513 h 435769"/>
                <a:gd name="connsiteX39" fmla="*/ 23812 w 2738437"/>
                <a:gd name="connsiteY39" fmla="*/ 245269 h 435769"/>
                <a:gd name="connsiteX40" fmla="*/ 14287 w 2738437"/>
                <a:gd name="connsiteY40" fmla="*/ 235744 h 435769"/>
                <a:gd name="connsiteX41" fmla="*/ 2381 w 2738437"/>
                <a:gd name="connsiteY41" fmla="*/ 216694 h 435769"/>
                <a:gd name="connsiteX42" fmla="*/ 0 w 2738437"/>
                <a:gd name="connsiteY42" fmla="*/ 200025 h 435769"/>
                <a:gd name="connsiteX43" fmla="*/ 0 w 2738437"/>
                <a:gd name="connsiteY43" fmla="*/ 185738 h 435769"/>
                <a:gd name="connsiteX44" fmla="*/ 9525 w 2738437"/>
                <a:gd name="connsiteY44" fmla="*/ 180975 h 435769"/>
                <a:gd name="connsiteX45" fmla="*/ 21431 w 2738437"/>
                <a:gd name="connsiteY45" fmla="*/ 180975 h 435769"/>
                <a:gd name="connsiteX46" fmla="*/ 59531 w 2738437"/>
                <a:gd name="connsiteY46" fmla="*/ 190500 h 435769"/>
                <a:gd name="connsiteX47" fmla="*/ 130968 w 2738437"/>
                <a:gd name="connsiteY47" fmla="*/ 211932 h 435769"/>
                <a:gd name="connsiteX48" fmla="*/ 226218 w 2738437"/>
                <a:gd name="connsiteY48" fmla="*/ 235744 h 435769"/>
                <a:gd name="connsiteX49" fmla="*/ 338137 w 2738437"/>
                <a:gd name="connsiteY49" fmla="*/ 257175 h 435769"/>
                <a:gd name="connsiteX50" fmla="*/ 419100 w 2738437"/>
                <a:gd name="connsiteY50" fmla="*/ 259557 h 435769"/>
                <a:gd name="connsiteX51" fmla="*/ 759618 w 2738437"/>
                <a:gd name="connsiteY51" fmla="*/ 223838 h 435769"/>
                <a:gd name="connsiteX52" fmla="*/ 947737 w 2738437"/>
                <a:gd name="connsiteY52" fmla="*/ 2000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38437" h="435769">
                  <a:moveTo>
                    <a:pt x="947737" y="200025"/>
                  </a:moveTo>
                  <a:lnTo>
                    <a:pt x="1245393" y="164307"/>
                  </a:lnTo>
                  <a:lnTo>
                    <a:pt x="1414462" y="142875"/>
                  </a:lnTo>
                  <a:lnTo>
                    <a:pt x="1638300" y="123825"/>
                  </a:lnTo>
                  <a:lnTo>
                    <a:pt x="2019300" y="71438"/>
                  </a:lnTo>
                  <a:lnTo>
                    <a:pt x="2119312" y="59532"/>
                  </a:lnTo>
                  <a:lnTo>
                    <a:pt x="2159793" y="52388"/>
                  </a:lnTo>
                  <a:lnTo>
                    <a:pt x="2205037" y="38100"/>
                  </a:lnTo>
                  <a:lnTo>
                    <a:pt x="2235993" y="23813"/>
                  </a:lnTo>
                  <a:lnTo>
                    <a:pt x="2259806" y="4763"/>
                  </a:lnTo>
                  <a:lnTo>
                    <a:pt x="2274093" y="0"/>
                  </a:lnTo>
                  <a:lnTo>
                    <a:pt x="2302668" y="0"/>
                  </a:lnTo>
                  <a:lnTo>
                    <a:pt x="2376487" y="9525"/>
                  </a:lnTo>
                  <a:lnTo>
                    <a:pt x="2488406" y="38100"/>
                  </a:lnTo>
                  <a:lnTo>
                    <a:pt x="2571750" y="61913"/>
                  </a:lnTo>
                  <a:lnTo>
                    <a:pt x="2631281" y="80963"/>
                  </a:lnTo>
                  <a:lnTo>
                    <a:pt x="2669381" y="92869"/>
                  </a:lnTo>
                  <a:lnTo>
                    <a:pt x="2700337" y="104775"/>
                  </a:lnTo>
                  <a:lnTo>
                    <a:pt x="2712243" y="114300"/>
                  </a:lnTo>
                  <a:lnTo>
                    <a:pt x="2726531" y="130969"/>
                  </a:lnTo>
                  <a:lnTo>
                    <a:pt x="2738437" y="150019"/>
                  </a:lnTo>
                  <a:lnTo>
                    <a:pt x="2738437" y="176213"/>
                  </a:lnTo>
                  <a:lnTo>
                    <a:pt x="2728912" y="200025"/>
                  </a:lnTo>
                  <a:lnTo>
                    <a:pt x="2705100" y="228600"/>
                  </a:lnTo>
                  <a:lnTo>
                    <a:pt x="2681287" y="242888"/>
                  </a:lnTo>
                  <a:lnTo>
                    <a:pt x="2652712" y="252413"/>
                  </a:lnTo>
                  <a:lnTo>
                    <a:pt x="2586037" y="257175"/>
                  </a:lnTo>
                  <a:lnTo>
                    <a:pt x="2381250" y="257175"/>
                  </a:lnTo>
                  <a:lnTo>
                    <a:pt x="2152650" y="261938"/>
                  </a:lnTo>
                  <a:lnTo>
                    <a:pt x="1924050" y="266700"/>
                  </a:lnTo>
                  <a:lnTo>
                    <a:pt x="1602581" y="280988"/>
                  </a:lnTo>
                  <a:lnTo>
                    <a:pt x="1276350" y="314325"/>
                  </a:lnTo>
                  <a:lnTo>
                    <a:pt x="969168" y="357188"/>
                  </a:lnTo>
                  <a:lnTo>
                    <a:pt x="659606" y="395288"/>
                  </a:lnTo>
                  <a:lnTo>
                    <a:pt x="366712" y="435769"/>
                  </a:lnTo>
                  <a:lnTo>
                    <a:pt x="350043" y="435769"/>
                  </a:lnTo>
                  <a:lnTo>
                    <a:pt x="307181" y="421482"/>
                  </a:lnTo>
                  <a:lnTo>
                    <a:pt x="202406" y="357188"/>
                  </a:lnTo>
                  <a:lnTo>
                    <a:pt x="97631" y="290513"/>
                  </a:lnTo>
                  <a:lnTo>
                    <a:pt x="23812" y="245269"/>
                  </a:lnTo>
                  <a:lnTo>
                    <a:pt x="14287" y="235744"/>
                  </a:lnTo>
                  <a:lnTo>
                    <a:pt x="2381" y="216694"/>
                  </a:lnTo>
                  <a:lnTo>
                    <a:pt x="0" y="200025"/>
                  </a:lnTo>
                  <a:lnTo>
                    <a:pt x="0" y="185738"/>
                  </a:lnTo>
                  <a:lnTo>
                    <a:pt x="9525" y="180975"/>
                  </a:lnTo>
                  <a:lnTo>
                    <a:pt x="21431" y="180975"/>
                  </a:lnTo>
                  <a:lnTo>
                    <a:pt x="59531" y="190500"/>
                  </a:lnTo>
                  <a:lnTo>
                    <a:pt x="130968" y="211932"/>
                  </a:lnTo>
                  <a:lnTo>
                    <a:pt x="226218" y="235744"/>
                  </a:lnTo>
                  <a:lnTo>
                    <a:pt x="338137" y="257175"/>
                  </a:lnTo>
                  <a:lnTo>
                    <a:pt x="419100" y="259557"/>
                  </a:lnTo>
                  <a:lnTo>
                    <a:pt x="759618" y="223838"/>
                  </a:lnTo>
                  <a:lnTo>
                    <a:pt x="94773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0EA5CE9-6A9B-184E-914E-CF8AF7F2D361}"/>
                </a:ext>
              </a:extLst>
            </p:cNvPr>
            <p:cNvSpPr/>
            <p:nvPr/>
          </p:nvSpPr>
          <p:spPr>
            <a:xfrm>
              <a:off x="2698750" y="2808288"/>
              <a:ext cx="4235450" cy="622300"/>
            </a:xfrm>
            <a:custGeom>
              <a:avLst/>
              <a:gdLst>
                <a:gd name="connsiteX0" fmla="*/ 1295116 w 4235473"/>
                <a:gd name="connsiteY0" fmla="*/ 295735 h 622064"/>
                <a:gd name="connsiteX1" fmla="*/ 2063348 w 4235473"/>
                <a:gd name="connsiteY1" fmla="*/ 197157 h 622064"/>
                <a:gd name="connsiteX2" fmla="*/ 2328490 w 4235473"/>
                <a:gd name="connsiteY2" fmla="*/ 169963 h 622064"/>
                <a:gd name="connsiteX3" fmla="*/ 2654819 w 4235473"/>
                <a:gd name="connsiteY3" fmla="*/ 132571 h 622064"/>
                <a:gd name="connsiteX4" fmla="*/ 2947155 w 4235473"/>
                <a:gd name="connsiteY4" fmla="*/ 98578 h 622064"/>
                <a:gd name="connsiteX5" fmla="*/ 3222495 w 4235473"/>
                <a:gd name="connsiteY5" fmla="*/ 71384 h 622064"/>
                <a:gd name="connsiteX6" fmla="*/ 3508032 w 4235473"/>
                <a:gd name="connsiteY6" fmla="*/ 47589 h 622064"/>
                <a:gd name="connsiteX7" fmla="*/ 3613409 w 4235473"/>
                <a:gd name="connsiteY7" fmla="*/ 44190 h 622064"/>
                <a:gd name="connsiteX8" fmla="*/ 3657600 w 4235473"/>
                <a:gd name="connsiteY8" fmla="*/ 16996 h 622064"/>
                <a:gd name="connsiteX9" fmla="*/ 3688193 w 4235473"/>
                <a:gd name="connsiteY9" fmla="*/ 0 h 622064"/>
                <a:gd name="connsiteX10" fmla="*/ 3701790 w 4235473"/>
                <a:gd name="connsiteY10" fmla="*/ 0 h 622064"/>
                <a:gd name="connsiteX11" fmla="*/ 3769775 w 4235473"/>
                <a:gd name="connsiteY11" fmla="*/ 6798 h 622064"/>
                <a:gd name="connsiteX12" fmla="*/ 3878551 w 4235473"/>
                <a:gd name="connsiteY12" fmla="*/ 23795 h 622064"/>
                <a:gd name="connsiteX13" fmla="*/ 3943137 w 4235473"/>
                <a:gd name="connsiteY13" fmla="*/ 37392 h 622064"/>
                <a:gd name="connsiteX14" fmla="*/ 3994126 w 4235473"/>
                <a:gd name="connsiteY14" fmla="*/ 50989 h 622064"/>
                <a:gd name="connsiteX15" fmla="*/ 4079107 w 4235473"/>
                <a:gd name="connsiteY15" fmla="*/ 84981 h 622064"/>
                <a:gd name="connsiteX16" fmla="*/ 4133496 w 4235473"/>
                <a:gd name="connsiteY16" fmla="*/ 112175 h 622064"/>
                <a:gd name="connsiteX17" fmla="*/ 4184484 w 4235473"/>
                <a:gd name="connsiteY17" fmla="*/ 146168 h 622064"/>
                <a:gd name="connsiteX18" fmla="*/ 4208279 w 4235473"/>
                <a:gd name="connsiteY18" fmla="*/ 169963 h 622064"/>
                <a:gd name="connsiteX19" fmla="*/ 4221876 w 4235473"/>
                <a:gd name="connsiteY19" fmla="*/ 186959 h 622064"/>
                <a:gd name="connsiteX20" fmla="*/ 4235473 w 4235473"/>
                <a:gd name="connsiteY20" fmla="*/ 214153 h 622064"/>
                <a:gd name="connsiteX21" fmla="*/ 4235473 w 4235473"/>
                <a:gd name="connsiteY21" fmla="*/ 224351 h 622064"/>
                <a:gd name="connsiteX22" fmla="*/ 4221876 w 4235473"/>
                <a:gd name="connsiteY22" fmla="*/ 248146 h 622064"/>
                <a:gd name="connsiteX23" fmla="*/ 4191283 w 4235473"/>
                <a:gd name="connsiteY23" fmla="*/ 265142 h 622064"/>
                <a:gd name="connsiteX24" fmla="*/ 4123298 w 4235473"/>
                <a:gd name="connsiteY24" fmla="*/ 268541 h 622064"/>
                <a:gd name="connsiteX25" fmla="*/ 4007723 w 4235473"/>
                <a:gd name="connsiteY25" fmla="*/ 265142 h 622064"/>
                <a:gd name="connsiteX26" fmla="*/ 3824163 w 4235473"/>
                <a:gd name="connsiteY26" fmla="*/ 254944 h 622064"/>
                <a:gd name="connsiteX27" fmla="*/ 3542025 w 4235473"/>
                <a:gd name="connsiteY27" fmla="*/ 241347 h 622064"/>
                <a:gd name="connsiteX28" fmla="*/ 3168107 w 4235473"/>
                <a:gd name="connsiteY28" fmla="*/ 251545 h 622064"/>
                <a:gd name="connsiteX29" fmla="*/ 2743200 w 4235473"/>
                <a:gd name="connsiteY29" fmla="*/ 265142 h 622064"/>
                <a:gd name="connsiteX30" fmla="*/ 2600431 w 4235473"/>
                <a:gd name="connsiteY30" fmla="*/ 288937 h 622064"/>
                <a:gd name="connsiteX31" fmla="*/ 2389677 w 4235473"/>
                <a:gd name="connsiteY31" fmla="*/ 309332 h 622064"/>
                <a:gd name="connsiteX32" fmla="*/ 1968169 w 4235473"/>
                <a:gd name="connsiteY32" fmla="*/ 360321 h 622064"/>
                <a:gd name="connsiteX33" fmla="*/ 1529665 w 4235473"/>
                <a:gd name="connsiteY33" fmla="*/ 424907 h 622064"/>
                <a:gd name="connsiteX34" fmla="*/ 1339307 w 4235473"/>
                <a:gd name="connsiteY34" fmla="*/ 448702 h 622064"/>
                <a:gd name="connsiteX35" fmla="*/ 1142150 w 4235473"/>
                <a:gd name="connsiteY35" fmla="*/ 486094 h 622064"/>
                <a:gd name="connsiteX36" fmla="*/ 764832 w 4235473"/>
                <a:gd name="connsiteY36" fmla="*/ 564276 h 622064"/>
                <a:gd name="connsiteX37" fmla="*/ 469097 w 4235473"/>
                <a:gd name="connsiteY37" fmla="*/ 618665 h 622064"/>
                <a:gd name="connsiteX38" fmla="*/ 441903 w 4235473"/>
                <a:gd name="connsiteY38" fmla="*/ 622064 h 622064"/>
                <a:gd name="connsiteX39" fmla="*/ 397713 w 4235473"/>
                <a:gd name="connsiteY39" fmla="*/ 608467 h 622064"/>
                <a:gd name="connsiteX40" fmla="*/ 353522 w 4235473"/>
                <a:gd name="connsiteY40" fmla="*/ 591471 h 622064"/>
                <a:gd name="connsiteX41" fmla="*/ 322929 w 4235473"/>
                <a:gd name="connsiteY41" fmla="*/ 577873 h 622064"/>
                <a:gd name="connsiteX42" fmla="*/ 254944 w 4235473"/>
                <a:gd name="connsiteY42" fmla="*/ 513288 h 622064"/>
                <a:gd name="connsiteX43" fmla="*/ 163164 w 4235473"/>
                <a:gd name="connsiteY43" fmla="*/ 438504 h 622064"/>
                <a:gd name="connsiteX44" fmla="*/ 95179 w 4235473"/>
                <a:gd name="connsiteY44" fmla="*/ 380717 h 622064"/>
                <a:gd name="connsiteX45" fmla="*/ 37391 w 4235473"/>
                <a:gd name="connsiteY45" fmla="*/ 329728 h 622064"/>
                <a:gd name="connsiteX46" fmla="*/ 20395 w 4235473"/>
                <a:gd name="connsiteY46" fmla="*/ 316131 h 622064"/>
                <a:gd name="connsiteX47" fmla="*/ 6798 w 4235473"/>
                <a:gd name="connsiteY47" fmla="*/ 295735 h 622064"/>
                <a:gd name="connsiteX48" fmla="*/ 0 w 4235473"/>
                <a:gd name="connsiteY48" fmla="*/ 275340 h 622064"/>
                <a:gd name="connsiteX49" fmla="*/ 0 w 4235473"/>
                <a:gd name="connsiteY49" fmla="*/ 265142 h 622064"/>
                <a:gd name="connsiteX50" fmla="*/ 6798 w 4235473"/>
                <a:gd name="connsiteY50" fmla="*/ 254944 h 622064"/>
                <a:gd name="connsiteX51" fmla="*/ 20395 w 4235473"/>
                <a:gd name="connsiteY51" fmla="*/ 254944 h 622064"/>
                <a:gd name="connsiteX52" fmla="*/ 33992 w 4235473"/>
                <a:gd name="connsiteY52" fmla="*/ 258343 h 622064"/>
                <a:gd name="connsiteX53" fmla="*/ 91780 w 4235473"/>
                <a:gd name="connsiteY53" fmla="*/ 282138 h 622064"/>
                <a:gd name="connsiteX54" fmla="*/ 203955 w 4235473"/>
                <a:gd name="connsiteY54" fmla="*/ 329728 h 622064"/>
                <a:gd name="connsiteX55" fmla="*/ 302533 w 4235473"/>
                <a:gd name="connsiteY55" fmla="*/ 370519 h 622064"/>
                <a:gd name="connsiteX56" fmla="*/ 363720 w 4235473"/>
                <a:gd name="connsiteY56" fmla="*/ 387515 h 622064"/>
                <a:gd name="connsiteX57" fmla="*/ 441903 w 4235473"/>
                <a:gd name="connsiteY57" fmla="*/ 401112 h 622064"/>
                <a:gd name="connsiteX58" fmla="*/ 649258 w 4235473"/>
                <a:gd name="connsiteY58" fmla="*/ 377317 h 622064"/>
                <a:gd name="connsiteX59" fmla="*/ 948392 w 4235473"/>
                <a:gd name="connsiteY59" fmla="*/ 343325 h 622064"/>
                <a:gd name="connsiteX60" fmla="*/ 1295116 w 4235473"/>
                <a:gd name="connsiteY60" fmla="*/ 295735 h 62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35473" h="622064">
                  <a:moveTo>
                    <a:pt x="1295116" y="295735"/>
                  </a:moveTo>
                  <a:lnTo>
                    <a:pt x="2063348" y="197157"/>
                  </a:lnTo>
                  <a:lnTo>
                    <a:pt x="2328490" y="169963"/>
                  </a:lnTo>
                  <a:lnTo>
                    <a:pt x="2654819" y="132571"/>
                  </a:lnTo>
                  <a:lnTo>
                    <a:pt x="2947155" y="98578"/>
                  </a:lnTo>
                  <a:lnTo>
                    <a:pt x="3222495" y="71384"/>
                  </a:lnTo>
                  <a:lnTo>
                    <a:pt x="3508032" y="47589"/>
                  </a:lnTo>
                  <a:lnTo>
                    <a:pt x="3613409" y="44190"/>
                  </a:lnTo>
                  <a:lnTo>
                    <a:pt x="3657600" y="16996"/>
                  </a:lnTo>
                  <a:lnTo>
                    <a:pt x="3688193" y="0"/>
                  </a:lnTo>
                  <a:lnTo>
                    <a:pt x="3701790" y="0"/>
                  </a:lnTo>
                  <a:lnTo>
                    <a:pt x="3769775" y="6798"/>
                  </a:lnTo>
                  <a:lnTo>
                    <a:pt x="3878551" y="23795"/>
                  </a:lnTo>
                  <a:lnTo>
                    <a:pt x="3943137" y="37392"/>
                  </a:lnTo>
                  <a:lnTo>
                    <a:pt x="3994126" y="50989"/>
                  </a:lnTo>
                  <a:lnTo>
                    <a:pt x="4079107" y="84981"/>
                  </a:lnTo>
                  <a:lnTo>
                    <a:pt x="4133496" y="112175"/>
                  </a:lnTo>
                  <a:lnTo>
                    <a:pt x="4184484" y="146168"/>
                  </a:lnTo>
                  <a:lnTo>
                    <a:pt x="4208279" y="169963"/>
                  </a:lnTo>
                  <a:lnTo>
                    <a:pt x="4221876" y="186959"/>
                  </a:lnTo>
                  <a:lnTo>
                    <a:pt x="4235473" y="214153"/>
                  </a:lnTo>
                  <a:lnTo>
                    <a:pt x="4235473" y="224351"/>
                  </a:lnTo>
                  <a:lnTo>
                    <a:pt x="4221876" y="248146"/>
                  </a:lnTo>
                  <a:lnTo>
                    <a:pt x="4191283" y="265142"/>
                  </a:lnTo>
                  <a:lnTo>
                    <a:pt x="4123298" y="268541"/>
                  </a:lnTo>
                  <a:lnTo>
                    <a:pt x="4007723" y="265142"/>
                  </a:lnTo>
                  <a:lnTo>
                    <a:pt x="3824163" y="254944"/>
                  </a:lnTo>
                  <a:lnTo>
                    <a:pt x="3542025" y="241347"/>
                  </a:lnTo>
                  <a:lnTo>
                    <a:pt x="3168107" y="251545"/>
                  </a:lnTo>
                  <a:lnTo>
                    <a:pt x="2743200" y="265142"/>
                  </a:lnTo>
                  <a:lnTo>
                    <a:pt x="2600431" y="288937"/>
                  </a:lnTo>
                  <a:lnTo>
                    <a:pt x="2389677" y="309332"/>
                  </a:lnTo>
                  <a:lnTo>
                    <a:pt x="1968169" y="360321"/>
                  </a:lnTo>
                  <a:lnTo>
                    <a:pt x="1529665" y="424907"/>
                  </a:lnTo>
                  <a:lnTo>
                    <a:pt x="1339307" y="448702"/>
                  </a:lnTo>
                  <a:lnTo>
                    <a:pt x="1142150" y="486094"/>
                  </a:lnTo>
                  <a:lnTo>
                    <a:pt x="764832" y="564276"/>
                  </a:lnTo>
                  <a:lnTo>
                    <a:pt x="469097" y="618665"/>
                  </a:lnTo>
                  <a:lnTo>
                    <a:pt x="441903" y="622064"/>
                  </a:lnTo>
                  <a:lnTo>
                    <a:pt x="397713" y="608467"/>
                  </a:lnTo>
                  <a:lnTo>
                    <a:pt x="353522" y="591471"/>
                  </a:lnTo>
                  <a:lnTo>
                    <a:pt x="322929" y="577873"/>
                  </a:lnTo>
                  <a:lnTo>
                    <a:pt x="254944" y="513288"/>
                  </a:lnTo>
                  <a:lnTo>
                    <a:pt x="163164" y="438504"/>
                  </a:lnTo>
                  <a:lnTo>
                    <a:pt x="95179" y="380717"/>
                  </a:lnTo>
                  <a:lnTo>
                    <a:pt x="37391" y="329728"/>
                  </a:lnTo>
                  <a:lnTo>
                    <a:pt x="20395" y="316131"/>
                  </a:lnTo>
                  <a:lnTo>
                    <a:pt x="6798" y="295735"/>
                  </a:lnTo>
                  <a:lnTo>
                    <a:pt x="0" y="275340"/>
                  </a:lnTo>
                  <a:lnTo>
                    <a:pt x="0" y="265142"/>
                  </a:lnTo>
                  <a:lnTo>
                    <a:pt x="6798" y="254944"/>
                  </a:lnTo>
                  <a:lnTo>
                    <a:pt x="20395" y="254944"/>
                  </a:lnTo>
                  <a:lnTo>
                    <a:pt x="33992" y="258343"/>
                  </a:lnTo>
                  <a:lnTo>
                    <a:pt x="91780" y="282138"/>
                  </a:lnTo>
                  <a:lnTo>
                    <a:pt x="203955" y="329728"/>
                  </a:lnTo>
                  <a:lnTo>
                    <a:pt x="302533" y="370519"/>
                  </a:lnTo>
                  <a:lnTo>
                    <a:pt x="363720" y="387515"/>
                  </a:lnTo>
                  <a:lnTo>
                    <a:pt x="441903" y="401112"/>
                  </a:lnTo>
                  <a:lnTo>
                    <a:pt x="649258" y="377317"/>
                  </a:lnTo>
                  <a:lnTo>
                    <a:pt x="948392" y="343325"/>
                  </a:lnTo>
                  <a:lnTo>
                    <a:pt x="1295116" y="29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F3AE4A-96DB-3049-BDDB-0AF039D20BA6}"/>
                </a:ext>
              </a:extLst>
            </p:cNvPr>
            <p:cNvSpPr/>
            <p:nvPr/>
          </p:nvSpPr>
          <p:spPr>
            <a:xfrm>
              <a:off x="2743200" y="3200400"/>
              <a:ext cx="1666875" cy="1562100"/>
            </a:xfrm>
            <a:custGeom>
              <a:avLst/>
              <a:gdLst>
                <a:gd name="connsiteX0" fmla="*/ 954881 w 1666875"/>
                <a:gd name="connsiteY0" fmla="*/ 642938 h 1562100"/>
                <a:gd name="connsiteX1" fmla="*/ 1052513 w 1666875"/>
                <a:gd name="connsiteY1" fmla="*/ 528638 h 1562100"/>
                <a:gd name="connsiteX2" fmla="*/ 1121569 w 1666875"/>
                <a:gd name="connsiteY2" fmla="*/ 442913 h 1562100"/>
                <a:gd name="connsiteX3" fmla="*/ 1190625 w 1666875"/>
                <a:gd name="connsiteY3" fmla="*/ 357188 h 1562100"/>
                <a:gd name="connsiteX4" fmla="*/ 1278731 w 1666875"/>
                <a:gd name="connsiteY4" fmla="*/ 228600 h 1562100"/>
                <a:gd name="connsiteX5" fmla="*/ 1316831 w 1666875"/>
                <a:gd name="connsiteY5" fmla="*/ 173831 h 1562100"/>
                <a:gd name="connsiteX6" fmla="*/ 1326356 w 1666875"/>
                <a:gd name="connsiteY6" fmla="*/ 154781 h 1562100"/>
                <a:gd name="connsiteX7" fmla="*/ 1331119 w 1666875"/>
                <a:gd name="connsiteY7" fmla="*/ 123825 h 1562100"/>
                <a:gd name="connsiteX8" fmla="*/ 1328738 w 1666875"/>
                <a:gd name="connsiteY8" fmla="*/ 92869 h 1562100"/>
                <a:gd name="connsiteX9" fmla="*/ 1319213 w 1666875"/>
                <a:gd name="connsiteY9" fmla="*/ 66675 h 1562100"/>
                <a:gd name="connsiteX10" fmla="*/ 1295400 w 1666875"/>
                <a:gd name="connsiteY10" fmla="*/ 19050 h 1562100"/>
                <a:gd name="connsiteX11" fmla="*/ 1471613 w 1666875"/>
                <a:gd name="connsiteY11" fmla="*/ 0 h 1562100"/>
                <a:gd name="connsiteX12" fmla="*/ 1564481 w 1666875"/>
                <a:gd name="connsiteY12" fmla="*/ 57150 h 1562100"/>
                <a:gd name="connsiteX13" fmla="*/ 1597819 w 1666875"/>
                <a:gd name="connsiteY13" fmla="*/ 83344 h 1562100"/>
                <a:gd name="connsiteX14" fmla="*/ 1631156 w 1666875"/>
                <a:gd name="connsiteY14" fmla="*/ 109538 h 1562100"/>
                <a:gd name="connsiteX15" fmla="*/ 1659731 w 1666875"/>
                <a:gd name="connsiteY15" fmla="*/ 142875 h 1562100"/>
                <a:gd name="connsiteX16" fmla="*/ 1664494 w 1666875"/>
                <a:gd name="connsiteY16" fmla="*/ 152400 h 1562100"/>
                <a:gd name="connsiteX17" fmla="*/ 1666875 w 1666875"/>
                <a:gd name="connsiteY17" fmla="*/ 176213 h 1562100"/>
                <a:gd name="connsiteX18" fmla="*/ 1659731 w 1666875"/>
                <a:gd name="connsiteY18" fmla="*/ 204788 h 1562100"/>
                <a:gd name="connsiteX19" fmla="*/ 1631156 w 1666875"/>
                <a:gd name="connsiteY19" fmla="*/ 242888 h 1562100"/>
                <a:gd name="connsiteX20" fmla="*/ 1581150 w 1666875"/>
                <a:gd name="connsiteY20" fmla="*/ 278606 h 1562100"/>
                <a:gd name="connsiteX21" fmla="*/ 1545431 w 1666875"/>
                <a:gd name="connsiteY21" fmla="*/ 307181 h 1562100"/>
                <a:gd name="connsiteX22" fmla="*/ 1473994 w 1666875"/>
                <a:gd name="connsiteY22" fmla="*/ 397669 h 1562100"/>
                <a:gd name="connsiteX23" fmla="*/ 1376363 w 1666875"/>
                <a:gd name="connsiteY23" fmla="*/ 502444 h 1562100"/>
                <a:gd name="connsiteX24" fmla="*/ 1290638 w 1666875"/>
                <a:gd name="connsiteY24" fmla="*/ 609600 h 1562100"/>
                <a:gd name="connsiteX25" fmla="*/ 1140619 w 1666875"/>
                <a:gd name="connsiteY25" fmla="*/ 750094 h 1562100"/>
                <a:gd name="connsiteX26" fmla="*/ 1007269 w 1666875"/>
                <a:gd name="connsiteY26" fmla="*/ 873919 h 1562100"/>
                <a:gd name="connsiteX27" fmla="*/ 845344 w 1666875"/>
                <a:gd name="connsiteY27" fmla="*/ 1009650 h 1562100"/>
                <a:gd name="connsiteX28" fmla="*/ 688181 w 1666875"/>
                <a:gd name="connsiteY28" fmla="*/ 1133475 h 1562100"/>
                <a:gd name="connsiteX29" fmla="*/ 521494 w 1666875"/>
                <a:gd name="connsiteY29" fmla="*/ 1247775 h 1562100"/>
                <a:gd name="connsiteX30" fmla="*/ 311944 w 1666875"/>
                <a:gd name="connsiteY30" fmla="*/ 1385888 h 1562100"/>
                <a:gd name="connsiteX31" fmla="*/ 147638 w 1666875"/>
                <a:gd name="connsiteY31" fmla="*/ 1493044 h 1562100"/>
                <a:gd name="connsiteX32" fmla="*/ 42863 w 1666875"/>
                <a:gd name="connsiteY32" fmla="*/ 1554956 h 1562100"/>
                <a:gd name="connsiteX33" fmla="*/ 23813 w 1666875"/>
                <a:gd name="connsiteY33" fmla="*/ 1562100 h 1562100"/>
                <a:gd name="connsiteX34" fmla="*/ 4763 w 1666875"/>
                <a:gd name="connsiteY34" fmla="*/ 1559719 h 1562100"/>
                <a:gd name="connsiteX35" fmla="*/ 0 w 1666875"/>
                <a:gd name="connsiteY35" fmla="*/ 1550194 h 1562100"/>
                <a:gd name="connsiteX36" fmla="*/ 2381 w 1666875"/>
                <a:gd name="connsiteY36" fmla="*/ 1528763 h 1562100"/>
                <a:gd name="connsiteX37" fmla="*/ 11906 w 1666875"/>
                <a:gd name="connsiteY37" fmla="*/ 1504950 h 1562100"/>
                <a:gd name="connsiteX38" fmla="*/ 71438 w 1666875"/>
                <a:gd name="connsiteY38" fmla="*/ 1454944 h 1562100"/>
                <a:gd name="connsiteX39" fmla="*/ 226219 w 1666875"/>
                <a:gd name="connsiteY39" fmla="*/ 1333500 h 1562100"/>
                <a:gd name="connsiteX40" fmla="*/ 414338 w 1666875"/>
                <a:gd name="connsiteY40" fmla="*/ 1178719 h 1562100"/>
                <a:gd name="connsiteX41" fmla="*/ 595313 w 1666875"/>
                <a:gd name="connsiteY41" fmla="*/ 1014413 h 1562100"/>
                <a:gd name="connsiteX42" fmla="*/ 869156 w 1666875"/>
                <a:gd name="connsiteY42" fmla="*/ 740569 h 1562100"/>
                <a:gd name="connsiteX43" fmla="*/ 954881 w 1666875"/>
                <a:gd name="connsiteY43" fmla="*/ 6429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875" h="1562100">
                  <a:moveTo>
                    <a:pt x="954881" y="642938"/>
                  </a:moveTo>
                  <a:lnTo>
                    <a:pt x="1052513" y="528638"/>
                  </a:lnTo>
                  <a:lnTo>
                    <a:pt x="1121569" y="442913"/>
                  </a:lnTo>
                  <a:lnTo>
                    <a:pt x="1190625" y="357188"/>
                  </a:lnTo>
                  <a:lnTo>
                    <a:pt x="1278731" y="228600"/>
                  </a:lnTo>
                  <a:lnTo>
                    <a:pt x="1316831" y="173831"/>
                  </a:lnTo>
                  <a:lnTo>
                    <a:pt x="1326356" y="154781"/>
                  </a:lnTo>
                  <a:lnTo>
                    <a:pt x="1331119" y="123825"/>
                  </a:lnTo>
                  <a:lnTo>
                    <a:pt x="1328738" y="92869"/>
                  </a:lnTo>
                  <a:lnTo>
                    <a:pt x="1319213" y="66675"/>
                  </a:lnTo>
                  <a:lnTo>
                    <a:pt x="1295400" y="19050"/>
                  </a:lnTo>
                  <a:lnTo>
                    <a:pt x="1471613" y="0"/>
                  </a:lnTo>
                  <a:lnTo>
                    <a:pt x="1564481" y="57150"/>
                  </a:lnTo>
                  <a:lnTo>
                    <a:pt x="1597819" y="83344"/>
                  </a:lnTo>
                  <a:lnTo>
                    <a:pt x="1631156" y="109538"/>
                  </a:lnTo>
                  <a:lnTo>
                    <a:pt x="1659731" y="142875"/>
                  </a:lnTo>
                  <a:lnTo>
                    <a:pt x="1664494" y="152400"/>
                  </a:lnTo>
                  <a:lnTo>
                    <a:pt x="1666875" y="176213"/>
                  </a:lnTo>
                  <a:lnTo>
                    <a:pt x="1659731" y="204788"/>
                  </a:lnTo>
                  <a:lnTo>
                    <a:pt x="1631156" y="242888"/>
                  </a:lnTo>
                  <a:lnTo>
                    <a:pt x="1581150" y="278606"/>
                  </a:lnTo>
                  <a:lnTo>
                    <a:pt x="1545431" y="307181"/>
                  </a:lnTo>
                  <a:lnTo>
                    <a:pt x="1473994" y="397669"/>
                  </a:lnTo>
                  <a:lnTo>
                    <a:pt x="1376363" y="502444"/>
                  </a:lnTo>
                  <a:lnTo>
                    <a:pt x="1290638" y="609600"/>
                  </a:lnTo>
                  <a:lnTo>
                    <a:pt x="1140619" y="750094"/>
                  </a:lnTo>
                  <a:lnTo>
                    <a:pt x="1007269" y="873919"/>
                  </a:lnTo>
                  <a:lnTo>
                    <a:pt x="845344" y="1009650"/>
                  </a:lnTo>
                  <a:lnTo>
                    <a:pt x="688181" y="1133475"/>
                  </a:lnTo>
                  <a:lnTo>
                    <a:pt x="521494" y="1247775"/>
                  </a:lnTo>
                  <a:lnTo>
                    <a:pt x="311944" y="1385888"/>
                  </a:lnTo>
                  <a:lnTo>
                    <a:pt x="147638" y="1493044"/>
                  </a:lnTo>
                  <a:lnTo>
                    <a:pt x="42863" y="1554956"/>
                  </a:lnTo>
                  <a:lnTo>
                    <a:pt x="23813" y="1562100"/>
                  </a:lnTo>
                  <a:lnTo>
                    <a:pt x="4763" y="1559719"/>
                  </a:lnTo>
                  <a:lnTo>
                    <a:pt x="0" y="1550194"/>
                  </a:lnTo>
                  <a:lnTo>
                    <a:pt x="2381" y="1528763"/>
                  </a:lnTo>
                  <a:lnTo>
                    <a:pt x="11906" y="1504950"/>
                  </a:lnTo>
                  <a:lnTo>
                    <a:pt x="71438" y="1454944"/>
                  </a:lnTo>
                  <a:lnTo>
                    <a:pt x="226219" y="1333500"/>
                  </a:lnTo>
                  <a:lnTo>
                    <a:pt x="414338" y="1178719"/>
                  </a:lnTo>
                  <a:lnTo>
                    <a:pt x="595313" y="1014413"/>
                  </a:lnTo>
                  <a:lnTo>
                    <a:pt x="869156" y="740569"/>
                  </a:lnTo>
                  <a:lnTo>
                    <a:pt x="954881" y="642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091554B-B8B8-1A48-875D-E12F92AAA84E}"/>
                </a:ext>
              </a:extLst>
            </p:cNvPr>
            <p:cNvSpPr/>
            <p:nvPr/>
          </p:nvSpPr>
          <p:spPr>
            <a:xfrm>
              <a:off x="5275263" y="3043238"/>
              <a:ext cx="2098675" cy="1304925"/>
            </a:xfrm>
            <a:custGeom>
              <a:avLst/>
              <a:gdLst>
                <a:gd name="connsiteX0" fmla="*/ 623887 w 2100262"/>
                <a:gd name="connsiteY0" fmla="*/ 383381 h 1304925"/>
                <a:gd name="connsiteX1" fmla="*/ 483394 w 2100262"/>
                <a:gd name="connsiteY1" fmla="*/ 269081 h 1304925"/>
                <a:gd name="connsiteX2" fmla="*/ 359569 w 2100262"/>
                <a:gd name="connsiteY2" fmla="*/ 169068 h 1304925"/>
                <a:gd name="connsiteX3" fmla="*/ 223837 w 2100262"/>
                <a:gd name="connsiteY3" fmla="*/ 61912 h 1304925"/>
                <a:gd name="connsiteX4" fmla="*/ 142875 w 2100262"/>
                <a:gd name="connsiteY4" fmla="*/ 0 h 1304925"/>
                <a:gd name="connsiteX5" fmla="*/ 0 w 2100262"/>
                <a:gd name="connsiteY5" fmla="*/ 23812 h 1304925"/>
                <a:gd name="connsiteX6" fmla="*/ 102394 w 2100262"/>
                <a:gd name="connsiteY6" fmla="*/ 121443 h 1304925"/>
                <a:gd name="connsiteX7" fmla="*/ 207169 w 2100262"/>
                <a:gd name="connsiteY7" fmla="*/ 226218 h 1304925"/>
                <a:gd name="connsiteX8" fmla="*/ 335756 w 2100262"/>
                <a:gd name="connsiteY8" fmla="*/ 350043 h 1304925"/>
                <a:gd name="connsiteX9" fmla="*/ 476250 w 2100262"/>
                <a:gd name="connsiteY9" fmla="*/ 497681 h 1304925"/>
                <a:gd name="connsiteX10" fmla="*/ 609600 w 2100262"/>
                <a:gd name="connsiteY10" fmla="*/ 638175 h 1304925"/>
                <a:gd name="connsiteX11" fmla="*/ 707231 w 2100262"/>
                <a:gd name="connsiteY11" fmla="*/ 740568 h 1304925"/>
                <a:gd name="connsiteX12" fmla="*/ 812006 w 2100262"/>
                <a:gd name="connsiteY12" fmla="*/ 854868 h 1304925"/>
                <a:gd name="connsiteX13" fmla="*/ 909637 w 2100262"/>
                <a:gd name="connsiteY13" fmla="*/ 954881 h 1304925"/>
                <a:gd name="connsiteX14" fmla="*/ 1009650 w 2100262"/>
                <a:gd name="connsiteY14" fmla="*/ 1054893 h 1304925"/>
                <a:gd name="connsiteX15" fmla="*/ 1102519 w 2100262"/>
                <a:gd name="connsiteY15" fmla="*/ 1147762 h 1304925"/>
                <a:gd name="connsiteX16" fmla="*/ 1154906 w 2100262"/>
                <a:gd name="connsiteY16" fmla="*/ 1202531 h 1304925"/>
                <a:gd name="connsiteX17" fmla="*/ 1195387 w 2100262"/>
                <a:gd name="connsiteY17" fmla="*/ 1240631 h 1304925"/>
                <a:gd name="connsiteX18" fmla="*/ 1243012 w 2100262"/>
                <a:gd name="connsiteY18" fmla="*/ 1278731 h 1304925"/>
                <a:gd name="connsiteX19" fmla="*/ 1271587 w 2100262"/>
                <a:gd name="connsiteY19" fmla="*/ 1290637 h 1304925"/>
                <a:gd name="connsiteX20" fmla="*/ 1309687 w 2100262"/>
                <a:gd name="connsiteY20" fmla="*/ 1300162 h 1304925"/>
                <a:gd name="connsiteX21" fmla="*/ 1371600 w 2100262"/>
                <a:gd name="connsiteY21" fmla="*/ 1304925 h 1304925"/>
                <a:gd name="connsiteX22" fmla="*/ 1543050 w 2100262"/>
                <a:gd name="connsiteY22" fmla="*/ 1290637 h 1304925"/>
                <a:gd name="connsiteX23" fmla="*/ 1769269 w 2100262"/>
                <a:gd name="connsiteY23" fmla="*/ 1276350 h 1304925"/>
                <a:gd name="connsiteX24" fmla="*/ 2033587 w 2100262"/>
                <a:gd name="connsiteY24" fmla="*/ 1257300 h 1304925"/>
                <a:gd name="connsiteX25" fmla="*/ 2064544 w 2100262"/>
                <a:gd name="connsiteY25" fmla="*/ 1250156 h 1304925"/>
                <a:gd name="connsiteX26" fmla="*/ 2083594 w 2100262"/>
                <a:gd name="connsiteY26" fmla="*/ 1240631 h 1304925"/>
                <a:gd name="connsiteX27" fmla="*/ 2093119 w 2100262"/>
                <a:gd name="connsiteY27" fmla="*/ 1231106 h 1304925"/>
                <a:gd name="connsiteX28" fmla="*/ 2100262 w 2100262"/>
                <a:gd name="connsiteY28" fmla="*/ 1221581 h 1304925"/>
                <a:gd name="connsiteX29" fmla="*/ 2100262 w 2100262"/>
                <a:gd name="connsiteY29" fmla="*/ 1214437 h 1304925"/>
                <a:gd name="connsiteX30" fmla="*/ 2097881 w 2100262"/>
                <a:gd name="connsiteY30" fmla="*/ 1207293 h 1304925"/>
                <a:gd name="connsiteX31" fmla="*/ 2083594 w 2100262"/>
                <a:gd name="connsiteY31" fmla="*/ 1190625 h 1304925"/>
                <a:gd name="connsiteX32" fmla="*/ 2055019 w 2100262"/>
                <a:gd name="connsiteY32" fmla="*/ 1173956 h 1304925"/>
                <a:gd name="connsiteX33" fmla="*/ 1988344 w 2100262"/>
                <a:gd name="connsiteY33" fmla="*/ 1152525 h 1304925"/>
                <a:gd name="connsiteX34" fmla="*/ 1909762 w 2100262"/>
                <a:gd name="connsiteY34" fmla="*/ 1128712 h 1304925"/>
                <a:gd name="connsiteX35" fmla="*/ 1785937 w 2100262"/>
                <a:gd name="connsiteY35" fmla="*/ 1088231 h 1304925"/>
                <a:gd name="connsiteX36" fmla="*/ 1664494 w 2100262"/>
                <a:gd name="connsiteY36" fmla="*/ 1045368 h 1304925"/>
                <a:gd name="connsiteX37" fmla="*/ 1493044 w 2100262"/>
                <a:gd name="connsiteY37" fmla="*/ 981075 h 1304925"/>
                <a:gd name="connsiteX38" fmla="*/ 1364456 w 2100262"/>
                <a:gd name="connsiteY38" fmla="*/ 919162 h 1304925"/>
                <a:gd name="connsiteX39" fmla="*/ 1207294 w 2100262"/>
                <a:gd name="connsiteY39" fmla="*/ 823912 h 1304925"/>
                <a:gd name="connsiteX40" fmla="*/ 1045369 w 2100262"/>
                <a:gd name="connsiteY40" fmla="*/ 711993 h 1304925"/>
                <a:gd name="connsiteX41" fmla="*/ 921544 w 2100262"/>
                <a:gd name="connsiteY41" fmla="*/ 616743 h 1304925"/>
                <a:gd name="connsiteX42" fmla="*/ 776287 w 2100262"/>
                <a:gd name="connsiteY42" fmla="*/ 502443 h 1304925"/>
                <a:gd name="connsiteX43" fmla="*/ 623887 w 2100262"/>
                <a:gd name="connsiteY43" fmla="*/ 383381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00262" h="1304925">
                  <a:moveTo>
                    <a:pt x="623887" y="383381"/>
                  </a:moveTo>
                  <a:lnTo>
                    <a:pt x="483394" y="269081"/>
                  </a:lnTo>
                  <a:lnTo>
                    <a:pt x="359569" y="169068"/>
                  </a:lnTo>
                  <a:lnTo>
                    <a:pt x="223837" y="61912"/>
                  </a:lnTo>
                  <a:lnTo>
                    <a:pt x="142875" y="0"/>
                  </a:lnTo>
                  <a:lnTo>
                    <a:pt x="0" y="23812"/>
                  </a:lnTo>
                  <a:lnTo>
                    <a:pt x="102394" y="121443"/>
                  </a:lnTo>
                  <a:lnTo>
                    <a:pt x="207169" y="226218"/>
                  </a:lnTo>
                  <a:lnTo>
                    <a:pt x="335756" y="350043"/>
                  </a:lnTo>
                  <a:lnTo>
                    <a:pt x="476250" y="497681"/>
                  </a:lnTo>
                  <a:lnTo>
                    <a:pt x="609600" y="638175"/>
                  </a:lnTo>
                  <a:lnTo>
                    <a:pt x="707231" y="740568"/>
                  </a:lnTo>
                  <a:lnTo>
                    <a:pt x="812006" y="854868"/>
                  </a:lnTo>
                  <a:lnTo>
                    <a:pt x="909637" y="954881"/>
                  </a:lnTo>
                  <a:lnTo>
                    <a:pt x="1009650" y="1054893"/>
                  </a:lnTo>
                  <a:lnTo>
                    <a:pt x="1102519" y="1147762"/>
                  </a:lnTo>
                  <a:lnTo>
                    <a:pt x="1154906" y="1202531"/>
                  </a:lnTo>
                  <a:lnTo>
                    <a:pt x="1195387" y="1240631"/>
                  </a:lnTo>
                  <a:lnTo>
                    <a:pt x="1243012" y="1278731"/>
                  </a:lnTo>
                  <a:lnTo>
                    <a:pt x="1271587" y="1290637"/>
                  </a:lnTo>
                  <a:lnTo>
                    <a:pt x="1309687" y="1300162"/>
                  </a:lnTo>
                  <a:lnTo>
                    <a:pt x="1371600" y="1304925"/>
                  </a:lnTo>
                  <a:lnTo>
                    <a:pt x="1543050" y="1290637"/>
                  </a:lnTo>
                  <a:lnTo>
                    <a:pt x="1769269" y="1276350"/>
                  </a:lnTo>
                  <a:lnTo>
                    <a:pt x="2033587" y="1257300"/>
                  </a:lnTo>
                  <a:lnTo>
                    <a:pt x="2064544" y="1250156"/>
                  </a:lnTo>
                  <a:lnTo>
                    <a:pt x="2083594" y="1240631"/>
                  </a:lnTo>
                  <a:lnTo>
                    <a:pt x="2093119" y="1231106"/>
                  </a:lnTo>
                  <a:lnTo>
                    <a:pt x="2100262" y="1221581"/>
                  </a:lnTo>
                  <a:lnTo>
                    <a:pt x="2100262" y="1214437"/>
                  </a:lnTo>
                  <a:lnTo>
                    <a:pt x="2097881" y="1207293"/>
                  </a:lnTo>
                  <a:lnTo>
                    <a:pt x="2083594" y="1190625"/>
                  </a:lnTo>
                  <a:lnTo>
                    <a:pt x="2055019" y="1173956"/>
                  </a:lnTo>
                  <a:lnTo>
                    <a:pt x="1988344" y="1152525"/>
                  </a:lnTo>
                  <a:lnTo>
                    <a:pt x="1909762" y="1128712"/>
                  </a:lnTo>
                  <a:lnTo>
                    <a:pt x="1785937" y="1088231"/>
                  </a:lnTo>
                  <a:lnTo>
                    <a:pt x="1664494" y="1045368"/>
                  </a:lnTo>
                  <a:lnTo>
                    <a:pt x="1493044" y="981075"/>
                  </a:lnTo>
                  <a:lnTo>
                    <a:pt x="1364456" y="919162"/>
                  </a:lnTo>
                  <a:lnTo>
                    <a:pt x="1207294" y="823912"/>
                  </a:lnTo>
                  <a:lnTo>
                    <a:pt x="1045369" y="711993"/>
                  </a:lnTo>
                  <a:lnTo>
                    <a:pt x="921544" y="616743"/>
                  </a:lnTo>
                  <a:lnTo>
                    <a:pt x="776287" y="502443"/>
                  </a:lnTo>
                  <a:lnTo>
                    <a:pt x="623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AC767009-C45F-F545-A1D8-676E9FBCA48E}"/>
                </a:ext>
              </a:extLst>
            </p:cNvPr>
            <p:cNvSpPr/>
            <p:nvPr/>
          </p:nvSpPr>
          <p:spPr>
            <a:xfrm>
              <a:off x="4238625" y="3543300"/>
              <a:ext cx="1562100" cy="1119188"/>
            </a:xfrm>
            <a:custGeom>
              <a:avLst/>
              <a:gdLst>
                <a:gd name="connsiteX0" fmla="*/ 447675 w 1562100"/>
                <a:gd name="connsiteY0" fmla="*/ 176213 h 1119188"/>
                <a:gd name="connsiteX1" fmla="*/ 166688 w 1562100"/>
                <a:gd name="connsiteY1" fmla="*/ 226219 h 1119188"/>
                <a:gd name="connsiteX2" fmla="*/ 59531 w 1562100"/>
                <a:gd name="connsiteY2" fmla="*/ 245269 h 1119188"/>
                <a:gd name="connsiteX3" fmla="*/ 0 w 1562100"/>
                <a:gd name="connsiteY3" fmla="*/ 238125 h 1119188"/>
                <a:gd name="connsiteX4" fmla="*/ 57150 w 1562100"/>
                <a:gd name="connsiteY4" fmla="*/ 392906 h 1119188"/>
                <a:gd name="connsiteX5" fmla="*/ 447675 w 1562100"/>
                <a:gd name="connsiteY5" fmla="*/ 323850 h 1119188"/>
                <a:gd name="connsiteX6" fmla="*/ 842963 w 1562100"/>
                <a:gd name="connsiteY6" fmla="*/ 252413 h 1119188"/>
                <a:gd name="connsiteX7" fmla="*/ 1042988 w 1562100"/>
                <a:gd name="connsiteY7" fmla="*/ 214313 h 1119188"/>
                <a:gd name="connsiteX8" fmla="*/ 1135856 w 1562100"/>
                <a:gd name="connsiteY8" fmla="*/ 200025 h 1119188"/>
                <a:gd name="connsiteX9" fmla="*/ 1147763 w 1562100"/>
                <a:gd name="connsiteY9" fmla="*/ 200025 h 1119188"/>
                <a:gd name="connsiteX10" fmla="*/ 1166813 w 1562100"/>
                <a:gd name="connsiteY10" fmla="*/ 202406 h 1119188"/>
                <a:gd name="connsiteX11" fmla="*/ 1183481 w 1562100"/>
                <a:gd name="connsiteY11" fmla="*/ 209550 h 1119188"/>
                <a:gd name="connsiteX12" fmla="*/ 1202531 w 1562100"/>
                <a:gd name="connsiteY12" fmla="*/ 226219 h 1119188"/>
                <a:gd name="connsiteX13" fmla="*/ 1214438 w 1562100"/>
                <a:gd name="connsiteY13" fmla="*/ 247650 h 1119188"/>
                <a:gd name="connsiteX14" fmla="*/ 1216819 w 1562100"/>
                <a:gd name="connsiteY14" fmla="*/ 261938 h 1119188"/>
                <a:gd name="connsiteX15" fmla="*/ 1216819 w 1562100"/>
                <a:gd name="connsiteY15" fmla="*/ 288131 h 1119188"/>
                <a:gd name="connsiteX16" fmla="*/ 1185863 w 1562100"/>
                <a:gd name="connsiteY16" fmla="*/ 519113 h 1119188"/>
                <a:gd name="connsiteX17" fmla="*/ 1131094 w 1562100"/>
                <a:gd name="connsiteY17" fmla="*/ 916781 h 1119188"/>
                <a:gd name="connsiteX18" fmla="*/ 1154906 w 1562100"/>
                <a:gd name="connsiteY18" fmla="*/ 1100138 h 1119188"/>
                <a:gd name="connsiteX19" fmla="*/ 1166813 w 1562100"/>
                <a:gd name="connsiteY19" fmla="*/ 1109663 h 1119188"/>
                <a:gd name="connsiteX20" fmla="*/ 1195388 w 1562100"/>
                <a:gd name="connsiteY20" fmla="*/ 1119188 h 1119188"/>
                <a:gd name="connsiteX21" fmla="*/ 1219200 w 1562100"/>
                <a:gd name="connsiteY21" fmla="*/ 1116806 h 1119188"/>
                <a:gd name="connsiteX22" fmla="*/ 1250156 w 1562100"/>
                <a:gd name="connsiteY22" fmla="*/ 1107281 h 1119188"/>
                <a:gd name="connsiteX23" fmla="*/ 1273969 w 1562100"/>
                <a:gd name="connsiteY23" fmla="*/ 1088231 h 1119188"/>
                <a:gd name="connsiteX24" fmla="*/ 1309688 w 1562100"/>
                <a:gd name="connsiteY24" fmla="*/ 1050131 h 1119188"/>
                <a:gd name="connsiteX25" fmla="*/ 1366838 w 1562100"/>
                <a:gd name="connsiteY25" fmla="*/ 978694 h 1119188"/>
                <a:gd name="connsiteX26" fmla="*/ 1378744 w 1562100"/>
                <a:gd name="connsiteY26" fmla="*/ 957263 h 1119188"/>
                <a:gd name="connsiteX27" fmla="*/ 1402556 w 1562100"/>
                <a:gd name="connsiteY27" fmla="*/ 828675 h 1119188"/>
                <a:gd name="connsiteX28" fmla="*/ 1450181 w 1562100"/>
                <a:gd name="connsiteY28" fmla="*/ 550069 h 1119188"/>
                <a:gd name="connsiteX29" fmla="*/ 1485900 w 1562100"/>
                <a:gd name="connsiteY29" fmla="*/ 342900 h 1119188"/>
                <a:gd name="connsiteX30" fmla="*/ 1495425 w 1562100"/>
                <a:gd name="connsiteY30" fmla="*/ 326231 h 1119188"/>
                <a:gd name="connsiteX31" fmla="*/ 1519238 w 1562100"/>
                <a:gd name="connsiteY31" fmla="*/ 300038 h 1119188"/>
                <a:gd name="connsiteX32" fmla="*/ 1547813 w 1562100"/>
                <a:gd name="connsiteY32" fmla="*/ 264319 h 1119188"/>
                <a:gd name="connsiteX33" fmla="*/ 1562100 w 1562100"/>
                <a:gd name="connsiteY33" fmla="*/ 228600 h 1119188"/>
                <a:gd name="connsiteX34" fmla="*/ 1562100 w 1562100"/>
                <a:gd name="connsiteY34" fmla="*/ 204788 h 1119188"/>
                <a:gd name="connsiteX35" fmla="*/ 1554956 w 1562100"/>
                <a:gd name="connsiteY35" fmla="*/ 190500 h 1119188"/>
                <a:gd name="connsiteX36" fmla="*/ 1466850 w 1562100"/>
                <a:gd name="connsiteY36" fmla="*/ 138113 h 1119188"/>
                <a:gd name="connsiteX37" fmla="*/ 1314450 w 1562100"/>
                <a:gd name="connsiteY37" fmla="*/ 50006 h 1119188"/>
                <a:gd name="connsiteX38" fmla="*/ 1228725 w 1562100"/>
                <a:gd name="connsiteY38" fmla="*/ 0 h 1119188"/>
                <a:gd name="connsiteX39" fmla="*/ 1216819 w 1562100"/>
                <a:gd name="connsiteY39" fmla="*/ 0 h 1119188"/>
                <a:gd name="connsiteX40" fmla="*/ 1159669 w 1562100"/>
                <a:gd name="connsiteY40" fmla="*/ 30956 h 1119188"/>
                <a:gd name="connsiteX41" fmla="*/ 1121569 w 1562100"/>
                <a:gd name="connsiteY41" fmla="*/ 45244 h 1119188"/>
                <a:gd name="connsiteX42" fmla="*/ 950119 w 1562100"/>
                <a:gd name="connsiteY42" fmla="*/ 80963 h 1119188"/>
                <a:gd name="connsiteX43" fmla="*/ 778669 w 1562100"/>
                <a:gd name="connsiteY43" fmla="*/ 111919 h 1119188"/>
                <a:gd name="connsiteX44" fmla="*/ 578644 w 1562100"/>
                <a:gd name="connsiteY44" fmla="*/ 154781 h 1119188"/>
                <a:gd name="connsiteX45" fmla="*/ 447675 w 1562100"/>
                <a:gd name="connsiteY45" fmla="*/ 1762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62100" h="1119188">
                  <a:moveTo>
                    <a:pt x="447675" y="176213"/>
                  </a:moveTo>
                  <a:lnTo>
                    <a:pt x="166688" y="226219"/>
                  </a:lnTo>
                  <a:lnTo>
                    <a:pt x="59531" y="245269"/>
                  </a:lnTo>
                  <a:lnTo>
                    <a:pt x="0" y="238125"/>
                  </a:lnTo>
                  <a:lnTo>
                    <a:pt x="57150" y="392906"/>
                  </a:lnTo>
                  <a:lnTo>
                    <a:pt x="447675" y="323850"/>
                  </a:lnTo>
                  <a:lnTo>
                    <a:pt x="842963" y="252413"/>
                  </a:lnTo>
                  <a:lnTo>
                    <a:pt x="1042988" y="214313"/>
                  </a:lnTo>
                  <a:lnTo>
                    <a:pt x="1135856" y="200025"/>
                  </a:lnTo>
                  <a:lnTo>
                    <a:pt x="1147763" y="200025"/>
                  </a:lnTo>
                  <a:lnTo>
                    <a:pt x="1166813" y="202406"/>
                  </a:lnTo>
                  <a:lnTo>
                    <a:pt x="1183481" y="209550"/>
                  </a:lnTo>
                  <a:lnTo>
                    <a:pt x="1202531" y="226219"/>
                  </a:lnTo>
                  <a:lnTo>
                    <a:pt x="1214438" y="247650"/>
                  </a:lnTo>
                  <a:lnTo>
                    <a:pt x="1216819" y="261938"/>
                  </a:lnTo>
                  <a:lnTo>
                    <a:pt x="1216819" y="288131"/>
                  </a:lnTo>
                  <a:lnTo>
                    <a:pt x="1185863" y="519113"/>
                  </a:lnTo>
                  <a:lnTo>
                    <a:pt x="1131094" y="916781"/>
                  </a:lnTo>
                  <a:lnTo>
                    <a:pt x="1154906" y="1100138"/>
                  </a:lnTo>
                  <a:lnTo>
                    <a:pt x="1166813" y="1109663"/>
                  </a:lnTo>
                  <a:lnTo>
                    <a:pt x="1195388" y="1119188"/>
                  </a:lnTo>
                  <a:lnTo>
                    <a:pt x="1219200" y="1116806"/>
                  </a:lnTo>
                  <a:lnTo>
                    <a:pt x="1250156" y="1107281"/>
                  </a:lnTo>
                  <a:lnTo>
                    <a:pt x="1273969" y="1088231"/>
                  </a:lnTo>
                  <a:lnTo>
                    <a:pt x="1309688" y="1050131"/>
                  </a:lnTo>
                  <a:lnTo>
                    <a:pt x="1366838" y="978694"/>
                  </a:lnTo>
                  <a:lnTo>
                    <a:pt x="1378744" y="957263"/>
                  </a:lnTo>
                  <a:lnTo>
                    <a:pt x="1402556" y="828675"/>
                  </a:lnTo>
                  <a:lnTo>
                    <a:pt x="1450181" y="550069"/>
                  </a:lnTo>
                  <a:lnTo>
                    <a:pt x="1485900" y="342900"/>
                  </a:lnTo>
                  <a:lnTo>
                    <a:pt x="1495425" y="326231"/>
                  </a:lnTo>
                  <a:lnTo>
                    <a:pt x="1519238" y="300038"/>
                  </a:lnTo>
                  <a:lnTo>
                    <a:pt x="1547813" y="264319"/>
                  </a:lnTo>
                  <a:lnTo>
                    <a:pt x="1562100" y="228600"/>
                  </a:lnTo>
                  <a:lnTo>
                    <a:pt x="1562100" y="204788"/>
                  </a:lnTo>
                  <a:lnTo>
                    <a:pt x="1554956" y="190500"/>
                  </a:lnTo>
                  <a:lnTo>
                    <a:pt x="1466850" y="138113"/>
                  </a:lnTo>
                  <a:lnTo>
                    <a:pt x="1314450" y="50006"/>
                  </a:lnTo>
                  <a:lnTo>
                    <a:pt x="1228725" y="0"/>
                  </a:lnTo>
                  <a:lnTo>
                    <a:pt x="1216819" y="0"/>
                  </a:lnTo>
                  <a:lnTo>
                    <a:pt x="1159669" y="30956"/>
                  </a:lnTo>
                  <a:lnTo>
                    <a:pt x="1121569" y="45244"/>
                  </a:lnTo>
                  <a:lnTo>
                    <a:pt x="950119" y="80963"/>
                  </a:lnTo>
                  <a:lnTo>
                    <a:pt x="778669" y="111919"/>
                  </a:lnTo>
                  <a:lnTo>
                    <a:pt x="578644" y="154781"/>
                  </a:lnTo>
                  <a:lnTo>
                    <a:pt x="447675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B443372-7F17-3542-8CF0-DEC5D6F8A8FF}"/>
                </a:ext>
              </a:extLst>
            </p:cNvPr>
            <p:cNvSpPr/>
            <p:nvPr/>
          </p:nvSpPr>
          <p:spPr>
            <a:xfrm>
              <a:off x="4341813" y="4005263"/>
              <a:ext cx="944562" cy="304800"/>
            </a:xfrm>
            <a:custGeom>
              <a:avLst/>
              <a:gdLst>
                <a:gd name="connsiteX0" fmla="*/ 257175 w 945356"/>
                <a:gd name="connsiteY0" fmla="*/ 135731 h 304800"/>
                <a:gd name="connsiteX1" fmla="*/ 419100 w 945356"/>
                <a:gd name="connsiteY1" fmla="*/ 104775 h 304800"/>
                <a:gd name="connsiteX2" fmla="*/ 528637 w 945356"/>
                <a:gd name="connsiteY2" fmla="*/ 83343 h 304800"/>
                <a:gd name="connsiteX3" fmla="*/ 578644 w 945356"/>
                <a:gd name="connsiteY3" fmla="*/ 73818 h 304800"/>
                <a:gd name="connsiteX4" fmla="*/ 602456 w 945356"/>
                <a:gd name="connsiteY4" fmla="*/ 57150 h 304800"/>
                <a:gd name="connsiteX5" fmla="*/ 652462 w 945356"/>
                <a:gd name="connsiteY5" fmla="*/ 16668 h 304800"/>
                <a:gd name="connsiteX6" fmla="*/ 666750 w 945356"/>
                <a:gd name="connsiteY6" fmla="*/ 7143 h 304800"/>
                <a:gd name="connsiteX7" fmla="*/ 690562 w 945356"/>
                <a:gd name="connsiteY7" fmla="*/ 0 h 304800"/>
                <a:gd name="connsiteX8" fmla="*/ 738187 w 945356"/>
                <a:gd name="connsiteY8" fmla="*/ 0 h 304800"/>
                <a:gd name="connsiteX9" fmla="*/ 788194 w 945356"/>
                <a:gd name="connsiteY9" fmla="*/ 2381 h 304800"/>
                <a:gd name="connsiteX10" fmla="*/ 823912 w 945356"/>
                <a:gd name="connsiteY10" fmla="*/ 11906 h 304800"/>
                <a:gd name="connsiteX11" fmla="*/ 866775 w 945356"/>
                <a:gd name="connsiteY11" fmla="*/ 30956 h 304800"/>
                <a:gd name="connsiteX12" fmla="*/ 900112 w 945356"/>
                <a:gd name="connsiteY12" fmla="*/ 52387 h 304800"/>
                <a:gd name="connsiteX13" fmla="*/ 919162 w 945356"/>
                <a:gd name="connsiteY13" fmla="*/ 71437 h 304800"/>
                <a:gd name="connsiteX14" fmla="*/ 940594 w 945356"/>
                <a:gd name="connsiteY14" fmla="*/ 100012 h 304800"/>
                <a:gd name="connsiteX15" fmla="*/ 945356 w 945356"/>
                <a:gd name="connsiteY15" fmla="*/ 111918 h 304800"/>
                <a:gd name="connsiteX16" fmla="*/ 945356 w 945356"/>
                <a:gd name="connsiteY16" fmla="*/ 130968 h 304800"/>
                <a:gd name="connsiteX17" fmla="*/ 931069 w 945356"/>
                <a:gd name="connsiteY17" fmla="*/ 161925 h 304800"/>
                <a:gd name="connsiteX18" fmla="*/ 895350 w 945356"/>
                <a:gd name="connsiteY18" fmla="*/ 185737 h 304800"/>
                <a:gd name="connsiteX19" fmla="*/ 864394 w 945356"/>
                <a:gd name="connsiteY19" fmla="*/ 185737 h 304800"/>
                <a:gd name="connsiteX20" fmla="*/ 785812 w 945356"/>
                <a:gd name="connsiteY20" fmla="*/ 188118 h 304800"/>
                <a:gd name="connsiteX21" fmla="*/ 669131 w 945356"/>
                <a:gd name="connsiteY21" fmla="*/ 195262 h 304800"/>
                <a:gd name="connsiteX22" fmla="*/ 507206 w 945356"/>
                <a:gd name="connsiteY22" fmla="*/ 216693 h 304800"/>
                <a:gd name="connsiteX23" fmla="*/ 300037 w 945356"/>
                <a:gd name="connsiteY23" fmla="*/ 247650 h 304800"/>
                <a:gd name="connsiteX24" fmla="*/ 97631 w 945356"/>
                <a:gd name="connsiteY24" fmla="*/ 285750 h 304800"/>
                <a:gd name="connsiteX25" fmla="*/ 0 w 945356"/>
                <a:gd name="connsiteY25" fmla="*/ 304800 h 304800"/>
                <a:gd name="connsiteX26" fmla="*/ 0 w 945356"/>
                <a:gd name="connsiteY26" fmla="*/ 192881 h 304800"/>
                <a:gd name="connsiteX27" fmla="*/ 257175 w 945356"/>
                <a:gd name="connsiteY27" fmla="*/ 13573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45356" h="304800">
                  <a:moveTo>
                    <a:pt x="257175" y="135731"/>
                  </a:moveTo>
                  <a:lnTo>
                    <a:pt x="419100" y="104775"/>
                  </a:lnTo>
                  <a:lnTo>
                    <a:pt x="528637" y="83343"/>
                  </a:lnTo>
                  <a:lnTo>
                    <a:pt x="578644" y="73818"/>
                  </a:lnTo>
                  <a:lnTo>
                    <a:pt x="602456" y="57150"/>
                  </a:lnTo>
                  <a:lnTo>
                    <a:pt x="652462" y="16668"/>
                  </a:lnTo>
                  <a:lnTo>
                    <a:pt x="666750" y="7143"/>
                  </a:lnTo>
                  <a:lnTo>
                    <a:pt x="690562" y="0"/>
                  </a:lnTo>
                  <a:lnTo>
                    <a:pt x="738187" y="0"/>
                  </a:lnTo>
                  <a:lnTo>
                    <a:pt x="788194" y="2381"/>
                  </a:lnTo>
                  <a:lnTo>
                    <a:pt x="823912" y="11906"/>
                  </a:lnTo>
                  <a:lnTo>
                    <a:pt x="866775" y="30956"/>
                  </a:lnTo>
                  <a:lnTo>
                    <a:pt x="900112" y="52387"/>
                  </a:lnTo>
                  <a:lnTo>
                    <a:pt x="919162" y="71437"/>
                  </a:lnTo>
                  <a:lnTo>
                    <a:pt x="940594" y="100012"/>
                  </a:lnTo>
                  <a:lnTo>
                    <a:pt x="945356" y="111918"/>
                  </a:lnTo>
                  <a:lnTo>
                    <a:pt x="945356" y="130968"/>
                  </a:lnTo>
                  <a:lnTo>
                    <a:pt x="931069" y="161925"/>
                  </a:lnTo>
                  <a:lnTo>
                    <a:pt x="895350" y="185737"/>
                  </a:lnTo>
                  <a:lnTo>
                    <a:pt x="864394" y="185737"/>
                  </a:lnTo>
                  <a:lnTo>
                    <a:pt x="785812" y="188118"/>
                  </a:lnTo>
                  <a:lnTo>
                    <a:pt x="669131" y="195262"/>
                  </a:lnTo>
                  <a:lnTo>
                    <a:pt x="507206" y="216693"/>
                  </a:lnTo>
                  <a:lnTo>
                    <a:pt x="300037" y="247650"/>
                  </a:lnTo>
                  <a:lnTo>
                    <a:pt x="97631" y="285750"/>
                  </a:lnTo>
                  <a:lnTo>
                    <a:pt x="0" y="304800"/>
                  </a:lnTo>
                  <a:lnTo>
                    <a:pt x="0" y="192881"/>
                  </a:lnTo>
                  <a:lnTo>
                    <a:pt x="257175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6BFA8290-7EE0-1C40-B036-79C1E5C848D5}"/>
                </a:ext>
              </a:extLst>
            </p:cNvPr>
            <p:cNvSpPr/>
            <p:nvPr/>
          </p:nvSpPr>
          <p:spPr>
            <a:xfrm>
              <a:off x="4316413" y="4410075"/>
              <a:ext cx="1117600" cy="328613"/>
            </a:xfrm>
            <a:custGeom>
              <a:avLst/>
              <a:gdLst>
                <a:gd name="connsiteX0" fmla="*/ 495300 w 1116807"/>
                <a:gd name="connsiteY0" fmla="*/ 78581 h 328613"/>
                <a:gd name="connsiteX1" fmla="*/ 792957 w 1116807"/>
                <a:gd name="connsiteY1" fmla="*/ 21431 h 328613"/>
                <a:gd name="connsiteX2" fmla="*/ 883444 w 1116807"/>
                <a:gd name="connsiteY2" fmla="*/ 2381 h 328613"/>
                <a:gd name="connsiteX3" fmla="*/ 921544 w 1116807"/>
                <a:gd name="connsiteY3" fmla="*/ 0 h 328613"/>
                <a:gd name="connsiteX4" fmla="*/ 1004888 w 1116807"/>
                <a:gd name="connsiteY4" fmla="*/ 11906 h 328613"/>
                <a:gd name="connsiteX5" fmla="*/ 1116807 w 1116807"/>
                <a:gd name="connsiteY5" fmla="*/ 38100 h 328613"/>
                <a:gd name="connsiteX6" fmla="*/ 1104900 w 1116807"/>
                <a:gd name="connsiteY6" fmla="*/ 247650 h 328613"/>
                <a:gd name="connsiteX7" fmla="*/ 1071563 w 1116807"/>
                <a:gd name="connsiteY7" fmla="*/ 233363 h 328613"/>
                <a:gd name="connsiteX8" fmla="*/ 1021557 w 1116807"/>
                <a:gd name="connsiteY8" fmla="*/ 207169 h 328613"/>
                <a:gd name="connsiteX9" fmla="*/ 971550 w 1116807"/>
                <a:gd name="connsiteY9" fmla="*/ 192881 h 328613"/>
                <a:gd name="connsiteX10" fmla="*/ 892969 w 1116807"/>
                <a:gd name="connsiteY10" fmla="*/ 183356 h 328613"/>
                <a:gd name="connsiteX11" fmla="*/ 831057 w 1116807"/>
                <a:gd name="connsiteY11" fmla="*/ 180975 h 328613"/>
                <a:gd name="connsiteX12" fmla="*/ 745332 w 1116807"/>
                <a:gd name="connsiteY12" fmla="*/ 195263 h 328613"/>
                <a:gd name="connsiteX13" fmla="*/ 588169 w 1116807"/>
                <a:gd name="connsiteY13" fmla="*/ 214313 h 328613"/>
                <a:gd name="connsiteX14" fmla="*/ 459582 w 1116807"/>
                <a:gd name="connsiteY14" fmla="*/ 226219 h 328613"/>
                <a:gd name="connsiteX15" fmla="*/ 314325 w 1116807"/>
                <a:gd name="connsiteY15" fmla="*/ 247650 h 328613"/>
                <a:gd name="connsiteX16" fmla="*/ 169069 w 1116807"/>
                <a:gd name="connsiteY16" fmla="*/ 283369 h 328613"/>
                <a:gd name="connsiteX17" fmla="*/ 2382 w 1116807"/>
                <a:gd name="connsiteY17" fmla="*/ 328613 h 328613"/>
                <a:gd name="connsiteX18" fmla="*/ 0 w 1116807"/>
                <a:gd name="connsiteY18" fmla="*/ 169069 h 328613"/>
                <a:gd name="connsiteX19" fmla="*/ 495300 w 1116807"/>
                <a:gd name="connsiteY19" fmla="*/ 7858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807" h="328613">
                  <a:moveTo>
                    <a:pt x="495300" y="78581"/>
                  </a:moveTo>
                  <a:lnTo>
                    <a:pt x="792957" y="21431"/>
                  </a:lnTo>
                  <a:lnTo>
                    <a:pt x="883444" y="2381"/>
                  </a:lnTo>
                  <a:lnTo>
                    <a:pt x="921544" y="0"/>
                  </a:lnTo>
                  <a:lnTo>
                    <a:pt x="1004888" y="11906"/>
                  </a:lnTo>
                  <a:lnTo>
                    <a:pt x="1116807" y="38100"/>
                  </a:lnTo>
                  <a:lnTo>
                    <a:pt x="1104900" y="247650"/>
                  </a:lnTo>
                  <a:lnTo>
                    <a:pt x="1071563" y="233363"/>
                  </a:lnTo>
                  <a:lnTo>
                    <a:pt x="1021557" y="207169"/>
                  </a:lnTo>
                  <a:lnTo>
                    <a:pt x="971550" y="192881"/>
                  </a:lnTo>
                  <a:lnTo>
                    <a:pt x="892969" y="183356"/>
                  </a:lnTo>
                  <a:lnTo>
                    <a:pt x="831057" y="180975"/>
                  </a:lnTo>
                  <a:lnTo>
                    <a:pt x="745332" y="195263"/>
                  </a:lnTo>
                  <a:lnTo>
                    <a:pt x="588169" y="214313"/>
                  </a:lnTo>
                  <a:lnTo>
                    <a:pt x="459582" y="226219"/>
                  </a:lnTo>
                  <a:lnTo>
                    <a:pt x="314325" y="247650"/>
                  </a:lnTo>
                  <a:lnTo>
                    <a:pt x="169069" y="283369"/>
                  </a:lnTo>
                  <a:lnTo>
                    <a:pt x="2382" y="328613"/>
                  </a:lnTo>
                  <a:lnTo>
                    <a:pt x="0" y="169069"/>
                  </a:lnTo>
                  <a:lnTo>
                    <a:pt x="495300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D7445D3-840C-414A-BDE2-519CF067CF7A}"/>
                </a:ext>
              </a:extLst>
            </p:cNvPr>
            <p:cNvSpPr/>
            <p:nvPr/>
          </p:nvSpPr>
          <p:spPr>
            <a:xfrm>
              <a:off x="4019550" y="3673475"/>
              <a:ext cx="368300" cy="2466975"/>
            </a:xfrm>
            <a:custGeom>
              <a:avLst/>
              <a:gdLst>
                <a:gd name="connsiteX0" fmla="*/ 168275 w 368300"/>
                <a:gd name="connsiteY0" fmla="*/ 666750 h 2466975"/>
                <a:gd name="connsiteX1" fmla="*/ 168275 w 368300"/>
                <a:gd name="connsiteY1" fmla="*/ 390525 h 2466975"/>
                <a:gd name="connsiteX2" fmla="*/ 161925 w 368300"/>
                <a:gd name="connsiteY2" fmla="*/ 355600 h 2466975"/>
                <a:gd name="connsiteX3" fmla="*/ 152400 w 368300"/>
                <a:gd name="connsiteY3" fmla="*/ 307975 h 2466975"/>
                <a:gd name="connsiteX4" fmla="*/ 133350 w 368300"/>
                <a:gd name="connsiteY4" fmla="*/ 257175 h 2466975"/>
                <a:gd name="connsiteX5" fmla="*/ 114300 w 368300"/>
                <a:gd name="connsiteY5" fmla="*/ 215900 h 2466975"/>
                <a:gd name="connsiteX6" fmla="*/ 79375 w 368300"/>
                <a:gd name="connsiteY6" fmla="*/ 165100 h 2466975"/>
                <a:gd name="connsiteX7" fmla="*/ 22225 w 368300"/>
                <a:gd name="connsiteY7" fmla="*/ 98425 h 2466975"/>
                <a:gd name="connsiteX8" fmla="*/ 0 w 368300"/>
                <a:gd name="connsiteY8" fmla="*/ 73025 h 2466975"/>
                <a:gd name="connsiteX9" fmla="*/ 76200 w 368300"/>
                <a:gd name="connsiteY9" fmla="*/ 0 h 2466975"/>
                <a:gd name="connsiteX10" fmla="*/ 142875 w 368300"/>
                <a:gd name="connsiteY10" fmla="*/ 60325 h 2466975"/>
                <a:gd name="connsiteX11" fmla="*/ 190500 w 368300"/>
                <a:gd name="connsiteY11" fmla="*/ 92075 h 2466975"/>
                <a:gd name="connsiteX12" fmla="*/ 215900 w 368300"/>
                <a:gd name="connsiteY12" fmla="*/ 101600 h 2466975"/>
                <a:gd name="connsiteX13" fmla="*/ 254000 w 368300"/>
                <a:gd name="connsiteY13" fmla="*/ 111125 h 2466975"/>
                <a:gd name="connsiteX14" fmla="*/ 288925 w 368300"/>
                <a:gd name="connsiteY14" fmla="*/ 117475 h 2466975"/>
                <a:gd name="connsiteX15" fmla="*/ 368300 w 368300"/>
                <a:gd name="connsiteY15" fmla="*/ 228600 h 2466975"/>
                <a:gd name="connsiteX16" fmla="*/ 365125 w 368300"/>
                <a:gd name="connsiteY16" fmla="*/ 920750 h 2466975"/>
                <a:gd name="connsiteX17" fmla="*/ 342900 w 368300"/>
                <a:gd name="connsiteY17" fmla="*/ 1028700 h 2466975"/>
                <a:gd name="connsiteX18" fmla="*/ 346075 w 368300"/>
                <a:gd name="connsiteY18" fmla="*/ 2044700 h 2466975"/>
                <a:gd name="connsiteX19" fmla="*/ 292100 w 368300"/>
                <a:gd name="connsiteY19" fmla="*/ 2419350 h 2466975"/>
                <a:gd name="connsiteX20" fmla="*/ 266700 w 368300"/>
                <a:gd name="connsiteY20" fmla="*/ 2454275 h 2466975"/>
                <a:gd name="connsiteX21" fmla="*/ 244475 w 368300"/>
                <a:gd name="connsiteY21" fmla="*/ 2466975 h 2466975"/>
                <a:gd name="connsiteX22" fmla="*/ 222250 w 368300"/>
                <a:gd name="connsiteY22" fmla="*/ 2463800 h 2466975"/>
                <a:gd name="connsiteX23" fmla="*/ 206375 w 368300"/>
                <a:gd name="connsiteY23" fmla="*/ 2454275 h 2466975"/>
                <a:gd name="connsiteX24" fmla="*/ 184150 w 368300"/>
                <a:gd name="connsiteY24" fmla="*/ 2425700 h 2466975"/>
                <a:gd name="connsiteX25" fmla="*/ 139700 w 368300"/>
                <a:gd name="connsiteY25" fmla="*/ 2349500 h 2466975"/>
                <a:gd name="connsiteX26" fmla="*/ 111125 w 368300"/>
                <a:gd name="connsiteY26" fmla="*/ 2282825 h 2466975"/>
                <a:gd name="connsiteX27" fmla="*/ 88900 w 368300"/>
                <a:gd name="connsiteY27" fmla="*/ 2216150 h 2466975"/>
                <a:gd name="connsiteX28" fmla="*/ 79375 w 368300"/>
                <a:gd name="connsiteY28" fmla="*/ 2165350 h 2466975"/>
                <a:gd name="connsiteX29" fmla="*/ 85725 w 368300"/>
                <a:gd name="connsiteY29" fmla="*/ 2114550 h 2466975"/>
                <a:gd name="connsiteX30" fmla="*/ 101600 w 368300"/>
                <a:gd name="connsiteY30" fmla="*/ 1993900 h 2466975"/>
                <a:gd name="connsiteX31" fmla="*/ 114300 w 368300"/>
                <a:gd name="connsiteY31" fmla="*/ 1885950 h 2466975"/>
                <a:gd name="connsiteX32" fmla="*/ 136525 w 368300"/>
                <a:gd name="connsiteY32" fmla="*/ 1673225 h 2466975"/>
                <a:gd name="connsiteX33" fmla="*/ 155575 w 368300"/>
                <a:gd name="connsiteY33" fmla="*/ 1377950 h 2466975"/>
                <a:gd name="connsiteX34" fmla="*/ 168275 w 368300"/>
                <a:gd name="connsiteY34" fmla="*/ 1089025 h 2466975"/>
                <a:gd name="connsiteX35" fmla="*/ 168275 w 368300"/>
                <a:gd name="connsiteY35" fmla="*/ 666750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8300" h="2466975">
                  <a:moveTo>
                    <a:pt x="168275" y="666750"/>
                  </a:moveTo>
                  <a:lnTo>
                    <a:pt x="168275" y="390525"/>
                  </a:lnTo>
                  <a:lnTo>
                    <a:pt x="161925" y="355600"/>
                  </a:lnTo>
                  <a:lnTo>
                    <a:pt x="152400" y="307975"/>
                  </a:lnTo>
                  <a:lnTo>
                    <a:pt x="133350" y="257175"/>
                  </a:lnTo>
                  <a:lnTo>
                    <a:pt x="114300" y="215900"/>
                  </a:lnTo>
                  <a:lnTo>
                    <a:pt x="79375" y="165100"/>
                  </a:lnTo>
                  <a:lnTo>
                    <a:pt x="22225" y="98425"/>
                  </a:lnTo>
                  <a:lnTo>
                    <a:pt x="0" y="73025"/>
                  </a:lnTo>
                  <a:lnTo>
                    <a:pt x="76200" y="0"/>
                  </a:lnTo>
                  <a:lnTo>
                    <a:pt x="142875" y="60325"/>
                  </a:lnTo>
                  <a:lnTo>
                    <a:pt x="190500" y="92075"/>
                  </a:lnTo>
                  <a:lnTo>
                    <a:pt x="215900" y="101600"/>
                  </a:lnTo>
                  <a:lnTo>
                    <a:pt x="254000" y="111125"/>
                  </a:lnTo>
                  <a:lnTo>
                    <a:pt x="288925" y="117475"/>
                  </a:lnTo>
                  <a:lnTo>
                    <a:pt x="368300" y="228600"/>
                  </a:lnTo>
                  <a:cubicBezTo>
                    <a:pt x="367242" y="459317"/>
                    <a:pt x="366183" y="690033"/>
                    <a:pt x="365125" y="920750"/>
                  </a:cubicBezTo>
                  <a:lnTo>
                    <a:pt x="342900" y="1028700"/>
                  </a:lnTo>
                  <a:cubicBezTo>
                    <a:pt x="343958" y="1367367"/>
                    <a:pt x="345017" y="1706033"/>
                    <a:pt x="346075" y="2044700"/>
                  </a:cubicBezTo>
                  <a:lnTo>
                    <a:pt x="292100" y="2419350"/>
                  </a:lnTo>
                  <a:lnTo>
                    <a:pt x="266700" y="2454275"/>
                  </a:lnTo>
                  <a:lnTo>
                    <a:pt x="244475" y="2466975"/>
                  </a:lnTo>
                  <a:lnTo>
                    <a:pt x="222250" y="2463800"/>
                  </a:lnTo>
                  <a:lnTo>
                    <a:pt x="206375" y="2454275"/>
                  </a:lnTo>
                  <a:lnTo>
                    <a:pt x="184150" y="2425700"/>
                  </a:lnTo>
                  <a:lnTo>
                    <a:pt x="139700" y="2349500"/>
                  </a:lnTo>
                  <a:lnTo>
                    <a:pt x="111125" y="2282825"/>
                  </a:lnTo>
                  <a:lnTo>
                    <a:pt x="88900" y="2216150"/>
                  </a:lnTo>
                  <a:lnTo>
                    <a:pt x="79375" y="2165350"/>
                  </a:lnTo>
                  <a:lnTo>
                    <a:pt x="85725" y="2114550"/>
                  </a:lnTo>
                  <a:lnTo>
                    <a:pt x="101600" y="1993900"/>
                  </a:lnTo>
                  <a:lnTo>
                    <a:pt x="114300" y="1885950"/>
                  </a:lnTo>
                  <a:lnTo>
                    <a:pt x="136525" y="1673225"/>
                  </a:lnTo>
                  <a:lnTo>
                    <a:pt x="155575" y="1377950"/>
                  </a:lnTo>
                  <a:lnTo>
                    <a:pt x="168275" y="1089025"/>
                  </a:lnTo>
                  <a:lnTo>
                    <a:pt x="168275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B9F43C6-6F3F-5A47-8072-D7C7E2283FB5}"/>
                </a:ext>
              </a:extLst>
            </p:cNvPr>
            <p:cNvSpPr/>
            <p:nvPr/>
          </p:nvSpPr>
          <p:spPr>
            <a:xfrm>
              <a:off x="4281488" y="5141913"/>
              <a:ext cx="1071562" cy="984250"/>
            </a:xfrm>
            <a:custGeom>
              <a:avLst/>
              <a:gdLst>
                <a:gd name="connsiteX0" fmla="*/ 550068 w 1071562"/>
                <a:gd name="connsiteY0" fmla="*/ 280987 h 985837"/>
                <a:gd name="connsiteX1" fmla="*/ 381000 w 1071562"/>
                <a:gd name="connsiteY1" fmla="*/ 381000 h 985837"/>
                <a:gd name="connsiteX2" fmla="*/ 197643 w 1071562"/>
                <a:gd name="connsiteY2" fmla="*/ 483394 h 985837"/>
                <a:gd name="connsiteX3" fmla="*/ 90487 w 1071562"/>
                <a:gd name="connsiteY3" fmla="*/ 542925 h 985837"/>
                <a:gd name="connsiteX4" fmla="*/ 16668 w 1071562"/>
                <a:gd name="connsiteY4" fmla="*/ 578644 h 985837"/>
                <a:gd name="connsiteX5" fmla="*/ 0 w 1071562"/>
                <a:gd name="connsiteY5" fmla="*/ 985837 h 985837"/>
                <a:gd name="connsiteX6" fmla="*/ 30956 w 1071562"/>
                <a:gd name="connsiteY6" fmla="*/ 950119 h 985837"/>
                <a:gd name="connsiteX7" fmla="*/ 100012 w 1071562"/>
                <a:gd name="connsiteY7" fmla="*/ 878681 h 985837"/>
                <a:gd name="connsiteX8" fmla="*/ 197643 w 1071562"/>
                <a:gd name="connsiteY8" fmla="*/ 783431 h 985837"/>
                <a:gd name="connsiteX9" fmla="*/ 311943 w 1071562"/>
                <a:gd name="connsiteY9" fmla="*/ 681037 h 985837"/>
                <a:gd name="connsiteX10" fmla="*/ 404812 w 1071562"/>
                <a:gd name="connsiteY10" fmla="*/ 595312 h 985837"/>
                <a:gd name="connsiteX11" fmla="*/ 507206 w 1071562"/>
                <a:gd name="connsiteY11" fmla="*/ 509587 h 985837"/>
                <a:gd name="connsiteX12" fmla="*/ 638175 w 1071562"/>
                <a:gd name="connsiteY12" fmla="*/ 400050 h 985837"/>
                <a:gd name="connsiteX13" fmla="*/ 759618 w 1071562"/>
                <a:gd name="connsiteY13" fmla="*/ 302419 h 985837"/>
                <a:gd name="connsiteX14" fmla="*/ 873918 w 1071562"/>
                <a:gd name="connsiteY14" fmla="*/ 211931 h 985837"/>
                <a:gd name="connsiteX15" fmla="*/ 1023937 w 1071562"/>
                <a:gd name="connsiteY15" fmla="*/ 95250 h 985837"/>
                <a:gd name="connsiteX16" fmla="*/ 1071562 w 1071562"/>
                <a:gd name="connsiteY16" fmla="*/ 30956 h 985837"/>
                <a:gd name="connsiteX17" fmla="*/ 1033462 w 1071562"/>
                <a:gd name="connsiteY17" fmla="*/ 0 h 985837"/>
                <a:gd name="connsiteX18" fmla="*/ 952500 w 1071562"/>
                <a:gd name="connsiteY18" fmla="*/ 33337 h 985837"/>
                <a:gd name="connsiteX19" fmla="*/ 802481 w 1071562"/>
                <a:gd name="connsiteY19" fmla="*/ 128587 h 985837"/>
                <a:gd name="connsiteX20" fmla="*/ 550068 w 1071562"/>
                <a:gd name="connsiteY20" fmla="*/ 2809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1562" h="985837">
                  <a:moveTo>
                    <a:pt x="550068" y="280987"/>
                  </a:moveTo>
                  <a:lnTo>
                    <a:pt x="381000" y="381000"/>
                  </a:lnTo>
                  <a:lnTo>
                    <a:pt x="197643" y="483394"/>
                  </a:lnTo>
                  <a:lnTo>
                    <a:pt x="90487" y="542925"/>
                  </a:lnTo>
                  <a:lnTo>
                    <a:pt x="16668" y="578644"/>
                  </a:lnTo>
                  <a:lnTo>
                    <a:pt x="0" y="985837"/>
                  </a:lnTo>
                  <a:lnTo>
                    <a:pt x="30956" y="950119"/>
                  </a:lnTo>
                  <a:lnTo>
                    <a:pt x="100012" y="878681"/>
                  </a:lnTo>
                  <a:lnTo>
                    <a:pt x="197643" y="783431"/>
                  </a:lnTo>
                  <a:lnTo>
                    <a:pt x="311943" y="681037"/>
                  </a:lnTo>
                  <a:lnTo>
                    <a:pt x="404812" y="595312"/>
                  </a:lnTo>
                  <a:lnTo>
                    <a:pt x="507206" y="509587"/>
                  </a:lnTo>
                  <a:lnTo>
                    <a:pt x="638175" y="400050"/>
                  </a:lnTo>
                  <a:lnTo>
                    <a:pt x="759618" y="302419"/>
                  </a:lnTo>
                  <a:lnTo>
                    <a:pt x="873918" y="211931"/>
                  </a:lnTo>
                  <a:lnTo>
                    <a:pt x="1023937" y="95250"/>
                  </a:lnTo>
                  <a:lnTo>
                    <a:pt x="1071562" y="30956"/>
                  </a:lnTo>
                  <a:lnTo>
                    <a:pt x="1033462" y="0"/>
                  </a:lnTo>
                  <a:lnTo>
                    <a:pt x="952500" y="33337"/>
                  </a:lnTo>
                  <a:lnTo>
                    <a:pt x="802481" y="128587"/>
                  </a:lnTo>
                  <a:lnTo>
                    <a:pt x="55006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22DCF46-2EFA-BD4A-8F63-5CCD9762FF5E}"/>
                </a:ext>
              </a:extLst>
            </p:cNvPr>
            <p:cNvSpPr/>
            <p:nvPr/>
          </p:nvSpPr>
          <p:spPr>
            <a:xfrm>
              <a:off x="4598988" y="4598988"/>
              <a:ext cx="2200275" cy="1244600"/>
            </a:xfrm>
            <a:custGeom>
              <a:avLst/>
              <a:gdLst>
                <a:gd name="connsiteX0" fmla="*/ 345281 w 2200275"/>
                <a:gd name="connsiteY0" fmla="*/ 330994 h 1245394"/>
                <a:gd name="connsiteX1" fmla="*/ 190500 w 2200275"/>
                <a:gd name="connsiteY1" fmla="*/ 200025 h 1245394"/>
                <a:gd name="connsiteX2" fmla="*/ 47625 w 2200275"/>
                <a:gd name="connsiteY2" fmla="*/ 73819 h 1245394"/>
                <a:gd name="connsiteX3" fmla="*/ 0 w 2200275"/>
                <a:gd name="connsiteY3" fmla="*/ 30956 h 1245394"/>
                <a:gd name="connsiteX4" fmla="*/ 164306 w 2200275"/>
                <a:gd name="connsiteY4" fmla="*/ 0 h 1245394"/>
                <a:gd name="connsiteX5" fmla="*/ 223837 w 2200275"/>
                <a:gd name="connsiteY5" fmla="*/ 71437 h 1245394"/>
                <a:gd name="connsiteX6" fmla="*/ 269081 w 2200275"/>
                <a:gd name="connsiteY6" fmla="*/ 111919 h 1245394"/>
                <a:gd name="connsiteX7" fmla="*/ 345281 w 2200275"/>
                <a:gd name="connsiteY7" fmla="*/ 171450 h 1245394"/>
                <a:gd name="connsiteX8" fmla="*/ 483394 w 2200275"/>
                <a:gd name="connsiteY8" fmla="*/ 264319 h 1245394"/>
                <a:gd name="connsiteX9" fmla="*/ 633412 w 2200275"/>
                <a:gd name="connsiteY9" fmla="*/ 364331 h 1245394"/>
                <a:gd name="connsiteX10" fmla="*/ 700087 w 2200275"/>
                <a:gd name="connsiteY10" fmla="*/ 402431 h 1245394"/>
                <a:gd name="connsiteX11" fmla="*/ 802481 w 2200275"/>
                <a:gd name="connsiteY11" fmla="*/ 471487 h 1245394"/>
                <a:gd name="connsiteX12" fmla="*/ 933450 w 2200275"/>
                <a:gd name="connsiteY12" fmla="*/ 550069 h 1245394"/>
                <a:gd name="connsiteX13" fmla="*/ 1092994 w 2200275"/>
                <a:gd name="connsiteY13" fmla="*/ 635794 h 1245394"/>
                <a:gd name="connsiteX14" fmla="*/ 1266825 w 2200275"/>
                <a:gd name="connsiteY14" fmla="*/ 723900 h 1245394"/>
                <a:gd name="connsiteX15" fmla="*/ 1450181 w 2200275"/>
                <a:gd name="connsiteY15" fmla="*/ 809625 h 1245394"/>
                <a:gd name="connsiteX16" fmla="*/ 1652587 w 2200275"/>
                <a:gd name="connsiteY16" fmla="*/ 892969 h 1245394"/>
                <a:gd name="connsiteX17" fmla="*/ 1838325 w 2200275"/>
                <a:gd name="connsiteY17" fmla="*/ 964406 h 1245394"/>
                <a:gd name="connsiteX18" fmla="*/ 2047875 w 2200275"/>
                <a:gd name="connsiteY18" fmla="*/ 1035844 h 1245394"/>
                <a:gd name="connsiteX19" fmla="*/ 2166937 w 2200275"/>
                <a:gd name="connsiteY19" fmla="*/ 1076325 h 1245394"/>
                <a:gd name="connsiteX20" fmla="*/ 2185987 w 2200275"/>
                <a:gd name="connsiteY20" fmla="*/ 1085850 h 1245394"/>
                <a:gd name="connsiteX21" fmla="*/ 2193131 w 2200275"/>
                <a:gd name="connsiteY21" fmla="*/ 1092994 h 1245394"/>
                <a:gd name="connsiteX22" fmla="*/ 2200275 w 2200275"/>
                <a:gd name="connsiteY22" fmla="*/ 1104900 h 1245394"/>
                <a:gd name="connsiteX23" fmla="*/ 2197894 w 2200275"/>
                <a:gd name="connsiteY23" fmla="*/ 1119187 h 1245394"/>
                <a:gd name="connsiteX24" fmla="*/ 2176462 w 2200275"/>
                <a:gd name="connsiteY24" fmla="*/ 1135856 h 1245394"/>
                <a:gd name="connsiteX25" fmla="*/ 2133600 w 2200275"/>
                <a:gd name="connsiteY25" fmla="*/ 1152525 h 1245394"/>
                <a:gd name="connsiteX26" fmla="*/ 2083594 w 2200275"/>
                <a:gd name="connsiteY26" fmla="*/ 1162050 h 1245394"/>
                <a:gd name="connsiteX27" fmla="*/ 1966912 w 2200275"/>
                <a:gd name="connsiteY27" fmla="*/ 1178719 h 1245394"/>
                <a:gd name="connsiteX28" fmla="*/ 1807369 w 2200275"/>
                <a:gd name="connsiteY28" fmla="*/ 1204912 h 1245394"/>
                <a:gd name="connsiteX29" fmla="*/ 1602581 w 2200275"/>
                <a:gd name="connsiteY29" fmla="*/ 1235869 h 1245394"/>
                <a:gd name="connsiteX30" fmla="*/ 1564481 w 2200275"/>
                <a:gd name="connsiteY30" fmla="*/ 1243012 h 1245394"/>
                <a:gd name="connsiteX31" fmla="*/ 1533525 w 2200275"/>
                <a:gd name="connsiteY31" fmla="*/ 1245394 h 1245394"/>
                <a:gd name="connsiteX32" fmla="*/ 1497806 w 2200275"/>
                <a:gd name="connsiteY32" fmla="*/ 1240631 h 1245394"/>
                <a:gd name="connsiteX33" fmla="*/ 1459706 w 2200275"/>
                <a:gd name="connsiteY33" fmla="*/ 1226344 h 1245394"/>
                <a:gd name="connsiteX34" fmla="*/ 1426369 w 2200275"/>
                <a:gd name="connsiteY34" fmla="*/ 1204912 h 1245394"/>
                <a:gd name="connsiteX35" fmla="*/ 1333500 w 2200275"/>
                <a:gd name="connsiteY35" fmla="*/ 1133475 h 1245394"/>
                <a:gd name="connsiteX36" fmla="*/ 1128712 w 2200275"/>
                <a:gd name="connsiteY36" fmla="*/ 971550 h 1245394"/>
                <a:gd name="connsiteX37" fmla="*/ 928687 w 2200275"/>
                <a:gd name="connsiteY37" fmla="*/ 816769 h 1245394"/>
                <a:gd name="connsiteX38" fmla="*/ 697706 w 2200275"/>
                <a:gd name="connsiteY38" fmla="*/ 633412 h 1245394"/>
                <a:gd name="connsiteX39" fmla="*/ 628650 w 2200275"/>
                <a:gd name="connsiteY39" fmla="*/ 566737 h 1245394"/>
                <a:gd name="connsiteX40" fmla="*/ 478631 w 2200275"/>
                <a:gd name="connsiteY40" fmla="*/ 445294 h 1245394"/>
                <a:gd name="connsiteX41" fmla="*/ 345281 w 2200275"/>
                <a:gd name="connsiteY41" fmla="*/ 3309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0275" h="1245394">
                  <a:moveTo>
                    <a:pt x="345281" y="330994"/>
                  </a:moveTo>
                  <a:lnTo>
                    <a:pt x="190500" y="200025"/>
                  </a:lnTo>
                  <a:lnTo>
                    <a:pt x="47625" y="73819"/>
                  </a:lnTo>
                  <a:lnTo>
                    <a:pt x="0" y="30956"/>
                  </a:lnTo>
                  <a:lnTo>
                    <a:pt x="164306" y="0"/>
                  </a:lnTo>
                  <a:lnTo>
                    <a:pt x="223837" y="71437"/>
                  </a:lnTo>
                  <a:lnTo>
                    <a:pt x="269081" y="111919"/>
                  </a:lnTo>
                  <a:lnTo>
                    <a:pt x="345281" y="171450"/>
                  </a:lnTo>
                  <a:lnTo>
                    <a:pt x="483394" y="264319"/>
                  </a:lnTo>
                  <a:lnTo>
                    <a:pt x="633412" y="364331"/>
                  </a:lnTo>
                  <a:lnTo>
                    <a:pt x="700087" y="402431"/>
                  </a:lnTo>
                  <a:lnTo>
                    <a:pt x="802481" y="471487"/>
                  </a:lnTo>
                  <a:lnTo>
                    <a:pt x="933450" y="550069"/>
                  </a:lnTo>
                  <a:lnTo>
                    <a:pt x="1092994" y="635794"/>
                  </a:lnTo>
                  <a:lnTo>
                    <a:pt x="1266825" y="723900"/>
                  </a:lnTo>
                  <a:lnTo>
                    <a:pt x="1450181" y="809625"/>
                  </a:lnTo>
                  <a:lnTo>
                    <a:pt x="1652587" y="892969"/>
                  </a:lnTo>
                  <a:lnTo>
                    <a:pt x="1838325" y="964406"/>
                  </a:lnTo>
                  <a:lnTo>
                    <a:pt x="2047875" y="1035844"/>
                  </a:lnTo>
                  <a:lnTo>
                    <a:pt x="2166937" y="1076325"/>
                  </a:lnTo>
                  <a:lnTo>
                    <a:pt x="2185987" y="1085850"/>
                  </a:lnTo>
                  <a:lnTo>
                    <a:pt x="2193131" y="1092994"/>
                  </a:lnTo>
                  <a:lnTo>
                    <a:pt x="2200275" y="1104900"/>
                  </a:lnTo>
                  <a:lnTo>
                    <a:pt x="2197894" y="1119187"/>
                  </a:lnTo>
                  <a:lnTo>
                    <a:pt x="2176462" y="1135856"/>
                  </a:lnTo>
                  <a:lnTo>
                    <a:pt x="2133600" y="1152525"/>
                  </a:lnTo>
                  <a:lnTo>
                    <a:pt x="2083594" y="1162050"/>
                  </a:lnTo>
                  <a:lnTo>
                    <a:pt x="1966912" y="1178719"/>
                  </a:lnTo>
                  <a:lnTo>
                    <a:pt x="1807369" y="1204912"/>
                  </a:lnTo>
                  <a:lnTo>
                    <a:pt x="1602581" y="1235869"/>
                  </a:lnTo>
                  <a:lnTo>
                    <a:pt x="1564481" y="1243012"/>
                  </a:lnTo>
                  <a:lnTo>
                    <a:pt x="1533525" y="1245394"/>
                  </a:lnTo>
                  <a:lnTo>
                    <a:pt x="1497806" y="1240631"/>
                  </a:lnTo>
                  <a:lnTo>
                    <a:pt x="1459706" y="1226344"/>
                  </a:lnTo>
                  <a:lnTo>
                    <a:pt x="1426369" y="1204912"/>
                  </a:lnTo>
                  <a:lnTo>
                    <a:pt x="1333500" y="1133475"/>
                  </a:lnTo>
                  <a:lnTo>
                    <a:pt x="1128712" y="971550"/>
                  </a:lnTo>
                  <a:lnTo>
                    <a:pt x="928687" y="816769"/>
                  </a:lnTo>
                  <a:lnTo>
                    <a:pt x="697706" y="633412"/>
                  </a:lnTo>
                  <a:lnTo>
                    <a:pt x="628650" y="566737"/>
                  </a:lnTo>
                  <a:lnTo>
                    <a:pt x="478631" y="4452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078434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9EECF96-D01A-B048-8B8D-AC6FF0C6A6A9}"/>
              </a:ext>
            </a:extLst>
          </p:cNvPr>
          <p:cNvSpPr/>
          <p:nvPr/>
        </p:nvSpPr>
        <p:spPr>
          <a:xfrm>
            <a:off x="4848225" y="1666875"/>
            <a:ext cx="1947863" cy="423863"/>
          </a:xfrm>
          <a:custGeom>
            <a:avLst/>
            <a:gdLst>
              <a:gd name="connsiteX0" fmla="*/ 1223963 w 1947863"/>
              <a:gd name="connsiteY0" fmla="*/ 273844 h 423863"/>
              <a:gd name="connsiteX1" fmla="*/ 726281 w 1947863"/>
              <a:gd name="connsiteY1" fmla="*/ 333375 h 423863"/>
              <a:gd name="connsiteX2" fmla="*/ 633413 w 1947863"/>
              <a:gd name="connsiteY2" fmla="*/ 350044 h 423863"/>
              <a:gd name="connsiteX3" fmla="*/ 478631 w 1947863"/>
              <a:gd name="connsiteY3" fmla="*/ 383381 h 423863"/>
              <a:gd name="connsiteX4" fmla="*/ 385763 w 1947863"/>
              <a:gd name="connsiteY4" fmla="*/ 407194 h 423863"/>
              <a:gd name="connsiteX5" fmla="*/ 323850 w 1947863"/>
              <a:gd name="connsiteY5" fmla="*/ 423863 h 423863"/>
              <a:gd name="connsiteX6" fmla="*/ 302419 w 1947863"/>
              <a:gd name="connsiteY6" fmla="*/ 421481 h 423863"/>
              <a:gd name="connsiteX7" fmla="*/ 252413 w 1947863"/>
              <a:gd name="connsiteY7" fmla="*/ 400050 h 423863"/>
              <a:gd name="connsiteX8" fmla="*/ 209550 w 1947863"/>
              <a:gd name="connsiteY8" fmla="*/ 376238 h 423863"/>
              <a:gd name="connsiteX9" fmla="*/ 171450 w 1947863"/>
              <a:gd name="connsiteY9" fmla="*/ 347663 h 423863"/>
              <a:gd name="connsiteX10" fmla="*/ 126206 w 1947863"/>
              <a:gd name="connsiteY10" fmla="*/ 304800 h 423863"/>
              <a:gd name="connsiteX11" fmla="*/ 90488 w 1947863"/>
              <a:gd name="connsiteY11" fmla="*/ 266700 h 423863"/>
              <a:gd name="connsiteX12" fmla="*/ 57150 w 1947863"/>
              <a:gd name="connsiteY12" fmla="*/ 216694 h 423863"/>
              <a:gd name="connsiteX13" fmla="*/ 26194 w 1947863"/>
              <a:gd name="connsiteY13" fmla="*/ 171450 h 423863"/>
              <a:gd name="connsiteX14" fmla="*/ 7144 w 1947863"/>
              <a:gd name="connsiteY14" fmla="*/ 138113 h 423863"/>
              <a:gd name="connsiteX15" fmla="*/ 0 w 1947863"/>
              <a:gd name="connsiteY15" fmla="*/ 109538 h 423863"/>
              <a:gd name="connsiteX16" fmla="*/ 4763 w 1947863"/>
              <a:gd name="connsiteY16" fmla="*/ 80963 h 423863"/>
              <a:gd name="connsiteX17" fmla="*/ 16669 w 1947863"/>
              <a:gd name="connsiteY17" fmla="*/ 73819 h 423863"/>
              <a:gd name="connsiteX18" fmla="*/ 35719 w 1947863"/>
              <a:gd name="connsiteY18" fmla="*/ 76200 h 423863"/>
              <a:gd name="connsiteX19" fmla="*/ 54769 w 1947863"/>
              <a:gd name="connsiteY19" fmla="*/ 88106 h 423863"/>
              <a:gd name="connsiteX20" fmla="*/ 100013 w 1947863"/>
              <a:gd name="connsiteY20" fmla="*/ 121444 h 423863"/>
              <a:gd name="connsiteX21" fmla="*/ 159544 w 1947863"/>
              <a:gd name="connsiteY21" fmla="*/ 152400 h 423863"/>
              <a:gd name="connsiteX22" fmla="*/ 214313 w 1947863"/>
              <a:gd name="connsiteY22" fmla="*/ 180975 h 423863"/>
              <a:gd name="connsiteX23" fmla="*/ 269081 w 1947863"/>
              <a:gd name="connsiteY23" fmla="*/ 200025 h 423863"/>
              <a:gd name="connsiteX24" fmla="*/ 326231 w 1947863"/>
              <a:gd name="connsiteY24" fmla="*/ 207169 h 423863"/>
              <a:gd name="connsiteX25" fmla="*/ 395288 w 1947863"/>
              <a:gd name="connsiteY25" fmla="*/ 202406 h 423863"/>
              <a:gd name="connsiteX26" fmla="*/ 752475 w 1947863"/>
              <a:gd name="connsiteY26" fmla="*/ 157163 h 423863"/>
              <a:gd name="connsiteX27" fmla="*/ 1204913 w 1947863"/>
              <a:gd name="connsiteY27" fmla="*/ 102394 h 423863"/>
              <a:gd name="connsiteX28" fmla="*/ 1466850 w 1947863"/>
              <a:gd name="connsiteY28" fmla="*/ 66675 h 423863"/>
              <a:gd name="connsiteX29" fmla="*/ 1509713 w 1947863"/>
              <a:gd name="connsiteY29" fmla="*/ 57150 h 423863"/>
              <a:gd name="connsiteX30" fmla="*/ 1550194 w 1947863"/>
              <a:gd name="connsiteY30" fmla="*/ 42863 h 423863"/>
              <a:gd name="connsiteX31" fmla="*/ 1593056 w 1947863"/>
              <a:gd name="connsiteY31" fmla="*/ 16669 h 423863"/>
              <a:gd name="connsiteX32" fmla="*/ 1614488 w 1947863"/>
              <a:gd name="connsiteY32" fmla="*/ 0 h 423863"/>
              <a:gd name="connsiteX33" fmla="*/ 1626394 w 1947863"/>
              <a:gd name="connsiteY33" fmla="*/ 0 h 423863"/>
              <a:gd name="connsiteX34" fmla="*/ 1676400 w 1947863"/>
              <a:gd name="connsiteY34" fmla="*/ 26194 h 423863"/>
              <a:gd name="connsiteX35" fmla="*/ 1740694 w 1947863"/>
              <a:gd name="connsiteY35" fmla="*/ 66675 h 423863"/>
              <a:gd name="connsiteX36" fmla="*/ 1816894 w 1947863"/>
              <a:gd name="connsiteY36" fmla="*/ 130969 h 423863"/>
              <a:gd name="connsiteX37" fmla="*/ 1888331 w 1947863"/>
              <a:gd name="connsiteY37" fmla="*/ 197644 h 423863"/>
              <a:gd name="connsiteX38" fmla="*/ 1931194 w 1947863"/>
              <a:gd name="connsiteY38" fmla="*/ 247650 h 423863"/>
              <a:gd name="connsiteX39" fmla="*/ 1945481 w 1947863"/>
              <a:gd name="connsiteY39" fmla="*/ 276225 h 423863"/>
              <a:gd name="connsiteX40" fmla="*/ 1947863 w 1947863"/>
              <a:gd name="connsiteY40" fmla="*/ 307181 h 423863"/>
              <a:gd name="connsiteX41" fmla="*/ 1940719 w 1947863"/>
              <a:gd name="connsiteY41" fmla="*/ 338138 h 423863"/>
              <a:gd name="connsiteX42" fmla="*/ 1928813 w 1947863"/>
              <a:gd name="connsiteY42" fmla="*/ 354806 h 423863"/>
              <a:gd name="connsiteX43" fmla="*/ 1900238 w 1947863"/>
              <a:gd name="connsiteY43" fmla="*/ 371475 h 423863"/>
              <a:gd name="connsiteX44" fmla="*/ 1881188 w 1947863"/>
              <a:gd name="connsiteY44" fmla="*/ 392906 h 423863"/>
              <a:gd name="connsiteX45" fmla="*/ 1595438 w 1947863"/>
              <a:gd name="connsiteY45" fmla="*/ 285750 h 423863"/>
              <a:gd name="connsiteX46" fmla="*/ 1576388 w 1947863"/>
              <a:gd name="connsiteY46" fmla="*/ 271463 h 423863"/>
              <a:gd name="connsiteX47" fmla="*/ 1550194 w 1947863"/>
              <a:gd name="connsiteY47" fmla="*/ 254794 h 423863"/>
              <a:gd name="connsiteX48" fmla="*/ 1504950 w 1947863"/>
              <a:gd name="connsiteY48" fmla="*/ 247650 h 423863"/>
              <a:gd name="connsiteX49" fmla="*/ 1223963 w 1947863"/>
              <a:gd name="connsiteY49" fmla="*/ 2738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47863" h="423863">
                <a:moveTo>
                  <a:pt x="1223963" y="273844"/>
                </a:moveTo>
                <a:lnTo>
                  <a:pt x="726281" y="333375"/>
                </a:lnTo>
                <a:lnTo>
                  <a:pt x="633413" y="350044"/>
                </a:lnTo>
                <a:lnTo>
                  <a:pt x="478631" y="383381"/>
                </a:lnTo>
                <a:lnTo>
                  <a:pt x="385763" y="407194"/>
                </a:lnTo>
                <a:lnTo>
                  <a:pt x="323850" y="423863"/>
                </a:lnTo>
                <a:lnTo>
                  <a:pt x="302419" y="421481"/>
                </a:lnTo>
                <a:lnTo>
                  <a:pt x="252413" y="400050"/>
                </a:lnTo>
                <a:lnTo>
                  <a:pt x="209550" y="376238"/>
                </a:lnTo>
                <a:lnTo>
                  <a:pt x="171450" y="347663"/>
                </a:lnTo>
                <a:lnTo>
                  <a:pt x="126206" y="304800"/>
                </a:lnTo>
                <a:lnTo>
                  <a:pt x="90488" y="266700"/>
                </a:lnTo>
                <a:lnTo>
                  <a:pt x="57150" y="216694"/>
                </a:lnTo>
                <a:lnTo>
                  <a:pt x="26194" y="171450"/>
                </a:lnTo>
                <a:lnTo>
                  <a:pt x="7144" y="138113"/>
                </a:lnTo>
                <a:lnTo>
                  <a:pt x="0" y="109538"/>
                </a:lnTo>
                <a:lnTo>
                  <a:pt x="4763" y="80963"/>
                </a:lnTo>
                <a:lnTo>
                  <a:pt x="16669" y="73819"/>
                </a:lnTo>
                <a:lnTo>
                  <a:pt x="35719" y="76200"/>
                </a:lnTo>
                <a:lnTo>
                  <a:pt x="54769" y="88106"/>
                </a:lnTo>
                <a:lnTo>
                  <a:pt x="100013" y="121444"/>
                </a:lnTo>
                <a:lnTo>
                  <a:pt x="159544" y="152400"/>
                </a:lnTo>
                <a:lnTo>
                  <a:pt x="214313" y="180975"/>
                </a:lnTo>
                <a:lnTo>
                  <a:pt x="269081" y="200025"/>
                </a:lnTo>
                <a:lnTo>
                  <a:pt x="326231" y="207169"/>
                </a:lnTo>
                <a:lnTo>
                  <a:pt x="395288" y="202406"/>
                </a:lnTo>
                <a:lnTo>
                  <a:pt x="752475" y="157163"/>
                </a:lnTo>
                <a:lnTo>
                  <a:pt x="1204913" y="102394"/>
                </a:lnTo>
                <a:lnTo>
                  <a:pt x="1466850" y="66675"/>
                </a:lnTo>
                <a:lnTo>
                  <a:pt x="1509713" y="57150"/>
                </a:lnTo>
                <a:lnTo>
                  <a:pt x="1550194" y="42863"/>
                </a:lnTo>
                <a:lnTo>
                  <a:pt x="1593056" y="16669"/>
                </a:lnTo>
                <a:lnTo>
                  <a:pt x="1614488" y="0"/>
                </a:lnTo>
                <a:lnTo>
                  <a:pt x="1626394" y="0"/>
                </a:lnTo>
                <a:lnTo>
                  <a:pt x="1676400" y="26194"/>
                </a:lnTo>
                <a:lnTo>
                  <a:pt x="1740694" y="66675"/>
                </a:lnTo>
                <a:lnTo>
                  <a:pt x="1816894" y="130969"/>
                </a:lnTo>
                <a:lnTo>
                  <a:pt x="1888331" y="197644"/>
                </a:lnTo>
                <a:lnTo>
                  <a:pt x="1931194" y="247650"/>
                </a:lnTo>
                <a:lnTo>
                  <a:pt x="1945481" y="276225"/>
                </a:lnTo>
                <a:lnTo>
                  <a:pt x="1947863" y="307181"/>
                </a:lnTo>
                <a:lnTo>
                  <a:pt x="1940719" y="338138"/>
                </a:lnTo>
                <a:lnTo>
                  <a:pt x="1928813" y="354806"/>
                </a:lnTo>
                <a:lnTo>
                  <a:pt x="1900238" y="371475"/>
                </a:lnTo>
                <a:lnTo>
                  <a:pt x="1881188" y="392906"/>
                </a:lnTo>
                <a:lnTo>
                  <a:pt x="1595438" y="285750"/>
                </a:lnTo>
                <a:lnTo>
                  <a:pt x="1576388" y="271463"/>
                </a:lnTo>
                <a:lnTo>
                  <a:pt x="1550194" y="254794"/>
                </a:lnTo>
                <a:lnTo>
                  <a:pt x="1504950" y="247650"/>
                </a:lnTo>
                <a:lnTo>
                  <a:pt x="1223963" y="2738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E8E5C8-E337-1E4A-BDDF-983B547886D1}"/>
              </a:ext>
            </a:extLst>
          </p:cNvPr>
          <p:cNvSpPr/>
          <p:nvPr/>
        </p:nvSpPr>
        <p:spPr>
          <a:xfrm>
            <a:off x="4762500" y="3176588"/>
            <a:ext cx="427038" cy="1166812"/>
          </a:xfrm>
          <a:custGeom>
            <a:avLst/>
            <a:gdLst>
              <a:gd name="connsiteX0" fmla="*/ 185738 w 426244"/>
              <a:gd name="connsiteY0" fmla="*/ 714375 h 1166812"/>
              <a:gd name="connsiteX1" fmla="*/ 176213 w 426244"/>
              <a:gd name="connsiteY1" fmla="*/ 433387 h 1166812"/>
              <a:gd name="connsiteX2" fmla="*/ 166688 w 426244"/>
              <a:gd name="connsiteY2" fmla="*/ 328612 h 1166812"/>
              <a:gd name="connsiteX3" fmla="*/ 157163 w 426244"/>
              <a:gd name="connsiteY3" fmla="*/ 278606 h 1166812"/>
              <a:gd name="connsiteX4" fmla="*/ 140494 w 426244"/>
              <a:gd name="connsiteY4" fmla="*/ 233362 h 1166812"/>
              <a:gd name="connsiteX5" fmla="*/ 109538 w 426244"/>
              <a:gd name="connsiteY5" fmla="*/ 180975 h 1166812"/>
              <a:gd name="connsiteX6" fmla="*/ 76200 w 426244"/>
              <a:gd name="connsiteY6" fmla="*/ 133350 h 1166812"/>
              <a:gd name="connsiteX7" fmla="*/ 35719 w 426244"/>
              <a:gd name="connsiteY7" fmla="*/ 88106 h 1166812"/>
              <a:gd name="connsiteX8" fmla="*/ 9525 w 426244"/>
              <a:gd name="connsiteY8" fmla="*/ 61912 h 1166812"/>
              <a:gd name="connsiteX9" fmla="*/ 0 w 426244"/>
              <a:gd name="connsiteY9" fmla="*/ 42862 h 1166812"/>
              <a:gd name="connsiteX10" fmla="*/ 0 w 426244"/>
              <a:gd name="connsiteY10" fmla="*/ 19050 h 1166812"/>
              <a:gd name="connsiteX11" fmla="*/ 7144 w 426244"/>
              <a:gd name="connsiteY11" fmla="*/ 7143 h 1166812"/>
              <a:gd name="connsiteX12" fmla="*/ 26194 w 426244"/>
              <a:gd name="connsiteY12" fmla="*/ 0 h 1166812"/>
              <a:gd name="connsiteX13" fmla="*/ 73819 w 426244"/>
              <a:gd name="connsiteY13" fmla="*/ 9525 h 1166812"/>
              <a:gd name="connsiteX14" fmla="*/ 176213 w 426244"/>
              <a:gd name="connsiteY14" fmla="*/ 40481 h 1166812"/>
              <a:gd name="connsiteX15" fmla="*/ 292894 w 426244"/>
              <a:gd name="connsiteY15" fmla="*/ 78581 h 1166812"/>
              <a:gd name="connsiteX16" fmla="*/ 376238 w 426244"/>
              <a:gd name="connsiteY16" fmla="*/ 116681 h 1166812"/>
              <a:gd name="connsiteX17" fmla="*/ 357188 w 426244"/>
              <a:gd name="connsiteY17" fmla="*/ 223837 h 1166812"/>
              <a:gd name="connsiteX18" fmla="*/ 388144 w 426244"/>
              <a:gd name="connsiteY18" fmla="*/ 633412 h 1166812"/>
              <a:gd name="connsiteX19" fmla="*/ 411956 w 426244"/>
              <a:gd name="connsiteY19" fmla="*/ 881062 h 1166812"/>
              <a:gd name="connsiteX20" fmla="*/ 426244 w 426244"/>
              <a:gd name="connsiteY20" fmla="*/ 1009650 h 1166812"/>
              <a:gd name="connsiteX21" fmla="*/ 423863 w 426244"/>
              <a:gd name="connsiteY21" fmla="*/ 1064418 h 1166812"/>
              <a:gd name="connsiteX22" fmla="*/ 416719 w 426244"/>
              <a:gd name="connsiteY22" fmla="*/ 1112043 h 1166812"/>
              <a:gd name="connsiteX23" fmla="*/ 404813 w 426244"/>
              <a:gd name="connsiteY23" fmla="*/ 1138237 h 1166812"/>
              <a:gd name="connsiteX24" fmla="*/ 388144 w 426244"/>
              <a:gd name="connsiteY24" fmla="*/ 1154906 h 1166812"/>
              <a:gd name="connsiteX25" fmla="*/ 371475 w 426244"/>
              <a:gd name="connsiteY25" fmla="*/ 1162050 h 1166812"/>
              <a:gd name="connsiteX26" fmla="*/ 342900 w 426244"/>
              <a:gd name="connsiteY26" fmla="*/ 1166812 h 1166812"/>
              <a:gd name="connsiteX27" fmla="*/ 307181 w 426244"/>
              <a:gd name="connsiteY27" fmla="*/ 1164431 h 1166812"/>
              <a:gd name="connsiteX28" fmla="*/ 278606 w 426244"/>
              <a:gd name="connsiteY28" fmla="*/ 1154906 h 1166812"/>
              <a:gd name="connsiteX29" fmla="*/ 252413 w 426244"/>
              <a:gd name="connsiteY29" fmla="*/ 1133475 h 1166812"/>
              <a:gd name="connsiteX30" fmla="*/ 228600 w 426244"/>
              <a:gd name="connsiteY30" fmla="*/ 1095375 h 1166812"/>
              <a:gd name="connsiteX31" fmla="*/ 202406 w 426244"/>
              <a:gd name="connsiteY31" fmla="*/ 1040606 h 1166812"/>
              <a:gd name="connsiteX32" fmla="*/ 188119 w 426244"/>
              <a:gd name="connsiteY32" fmla="*/ 976312 h 1166812"/>
              <a:gd name="connsiteX33" fmla="*/ 185738 w 426244"/>
              <a:gd name="connsiteY33" fmla="*/ 876300 h 1166812"/>
              <a:gd name="connsiteX34" fmla="*/ 185738 w 426244"/>
              <a:gd name="connsiteY34" fmla="*/ 714375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26244" h="1166812">
                <a:moveTo>
                  <a:pt x="185738" y="714375"/>
                </a:moveTo>
                <a:lnTo>
                  <a:pt x="176213" y="433387"/>
                </a:lnTo>
                <a:lnTo>
                  <a:pt x="166688" y="328612"/>
                </a:lnTo>
                <a:lnTo>
                  <a:pt x="157163" y="278606"/>
                </a:lnTo>
                <a:lnTo>
                  <a:pt x="140494" y="233362"/>
                </a:lnTo>
                <a:lnTo>
                  <a:pt x="109538" y="180975"/>
                </a:lnTo>
                <a:lnTo>
                  <a:pt x="76200" y="133350"/>
                </a:lnTo>
                <a:lnTo>
                  <a:pt x="35719" y="88106"/>
                </a:lnTo>
                <a:lnTo>
                  <a:pt x="9525" y="61912"/>
                </a:lnTo>
                <a:lnTo>
                  <a:pt x="0" y="42862"/>
                </a:lnTo>
                <a:lnTo>
                  <a:pt x="0" y="19050"/>
                </a:lnTo>
                <a:lnTo>
                  <a:pt x="7144" y="7143"/>
                </a:lnTo>
                <a:lnTo>
                  <a:pt x="26194" y="0"/>
                </a:lnTo>
                <a:lnTo>
                  <a:pt x="73819" y="9525"/>
                </a:lnTo>
                <a:lnTo>
                  <a:pt x="176213" y="40481"/>
                </a:lnTo>
                <a:lnTo>
                  <a:pt x="292894" y="78581"/>
                </a:lnTo>
                <a:lnTo>
                  <a:pt x="376238" y="116681"/>
                </a:lnTo>
                <a:lnTo>
                  <a:pt x="357188" y="223837"/>
                </a:lnTo>
                <a:lnTo>
                  <a:pt x="388144" y="633412"/>
                </a:lnTo>
                <a:lnTo>
                  <a:pt x="411956" y="881062"/>
                </a:lnTo>
                <a:lnTo>
                  <a:pt x="426244" y="1009650"/>
                </a:lnTo>
                <a:lnTo>
                  <a:pt x="423863" y="1064418"/>
                </a:lnTo>
                <a:lnTo>
                  <a:pt x="416719" y="1112043"/>
                </a:lnTo>
                <a:lnTo>
                  <a:pt x="404813" y="1138237"/>
                </a:lnTo>
                <a:lnTo>
                  <a:pt x="388144" y="1154906"/>
                </a:lnTo>
                <a:lnTo>
                  <a:pt x="371475" y="1162050"/>
                </a:lnTo>
                <a:lnTo>
                  <a:pt x="342900" y="1166812"/>
                </a:lnTo>
                <a:lnTo>
                  <a:pt x="307181" y="1164431"/>
                </a:lnTo>
                <a:lnTo>
                  <a:pt x="278606" y="1154906"/>
                </a:lnTo>
                <a:lnTo>
                  <a:pt x="252413" y="1133475"/>
                </a:lnTo>
                <a:lnTo>
                  <a:pt x="228600" y="1095375"/>
                </a:lnTo>
                <a:lnTo>
                  <a:pt x="202406" y="1040606"/>
                </a:lnTo>
                <a:lnTo>
                  <a:pt x="188119" y="976312"/>
                </a:lnTo>
                <a:cubicBezTo>
                  <a:pt x="187325" y="942975"/>
                  <a:pt x="186532" y="909637"/>
                  <a:pt x="185738" y="876300"/>
                </a:cubicBezTo>
                <a:lnTo>
                  <a:pt x="185738" y="7143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6096ECE-4BFE-2D47-A966-4803E1D02DA9}"/>
              </a:ext>
            </a:extLst>
          </p:cNvPr>
          <p:cNvSpPr/>
          <p:nvPr/>
        </p:nvSpPr>
        <p:spPr>
          <a:xfrm>
            <a:off x="2641600" y="4678363"/>
            <a:ext cx="585788" cy="1111250"/>
          </a:xfrm>
          <a:custGeom>
            <a:avLst/>
            <a:gdLst>
              <a:gd name="connsiteX0" fmla="*/ 478632 w 585788"/>
              <a:gd name="connsiteY0" fmla="*/ 659607 h 1109663"/>
              <a:gd name="connsiteX1" fmla="*/ 390525 w 585788"/>
              <a:gd name="connsiteY1" fmla="*/ 826294 h 1109663"/>
              <a:gd name="connsiteX2" fmla="*/ 335757 w 585788"/>
              <a:gd name="connsiteY2" fmla="*/ 907257 h 1109663"/>
              <a:gd name="connsiteX3" fmla="*/ 211932 w 585788"/>
              <a:gd name="connsiteY3" fmla="*/ 1045369 h 1109663"/>
              <a:gd name="connsiteX4" fmla="*/ 164307 w 585788"/>
              <a:gd name="connsiteY4" fmla="*/ 1092994 h 1109663"/>
              <a:gd name="connsiteX5" fmla="*/ 135732 w 585788"/>
              <a:gd name="connsiteY5" fmla="*/ 1104900 h 1109663"/>
              <a:gd name="connsiteX6" fmla="*/ 95250 w 585788"/>
              <a:gd name="connsiteY6" fmla="*/ 1109663 h 1109663"/>
              <a:gd name="connsiteX7" fmla="*/ 64294 w 585788"/>
              <a:gd name="connsiteY7" fmla="*/ 1109663 h 1109663"/>
              <a:gd name="connsiteX8" fmla="*/ 47625 w 585788"/>
              <a:gd name="connsiteY8" fmla="*/ 1102519 h 1109663"/>
              <a:gd name="connsiteX9" fmla="*/ 26194 w 585788"/>
              <a:gd name="connsiteY9" fmla="*/ 1076325 h 1109663"/>
              <a:gd name="connsiteX10" fmla="*/ 9525 w 585788"/>
              <a:gd name="connsiteY10" fmla="*/ 1042988 h 1109663"/>
              <a:gd name="connsiteX11" fmla="*/ 0 w 585788"/>
              <a:gd name="connsiteY11" fmla="*/ 971550 h 1109663"/>
              <a:gd name="connsiteX12" fmla="*/ 2382 w 585788"/>
              <a:gd name="connsiteY12" fmla="*/ 902494 h 1109663"/>
              <a:gd name="connsiteX13" fmla="*/ 4763 w 585788"/>
              <a:gd name="connsiteY13" fmla="*/ 835819 h 1109663"/>
              <a:gd name="connsiteX14" fmla="*/ 28575 w 585788"/>
              <a:gd name="connsiteY14" fmla="*/ 769144 h 1109663"/>
              <a:gd name="connsiteX15" fmla="*/ 57150 w 585788"/>
              <a:gd name="connsiteY15" fmla="*/ 723900 h 1109663"/>
              <a:gd name="connsiteX16" fmla="*/ 102394 w 585788"/>
              <a:gd name="connsiteY16" fmla="*/ 666750 h 1109663"/>
              <a:gd name="connsiteX17" fmla="*/ 190500 w 585788"/>
              <a:gd name="connsiteY17" fmla="*/ 588169 h 1109663"/>
              <a:gd name="connsiteX18" fmla="*/ 257175 w 585788"/>
              <a:gd name="connsiteY18" fmla="*/ 528638 h 1109663"/>
              <a:gd name="connsiteX19" fmla="*/ 295275 w 585788"/>
              <a:gd name="connsiteY19" fmla="*/ 490538 h 1109663"/>
              <a:gd name="connsiteX20" fmla="*/ 342900 w 585788"/>
              <a:gd name="connsiteY20" fmla="*/ 419100 h 1109663"/>
              <a:gd name="connsiteX21" fmla="*/ 395288 w 585788"/>
              <a:gd name="connsiteY21" fmla="*/ 345282 h 1109663"/>
              <a:gd name="connsiteX22" fmla="*/ 431007 w 585788"/>
              <a:gd name="connsiteY22" fmla="*/ 266700 h 1109663"/>
              <a:gd name="connsiteX23" fmla="*/ 473869 w 585788"/>
              <a:gd name="connsiteY23" fmla="*/ 166688 h 1109663"/>
              <a:gd name="connsiteX24" fmla="*/ 511969 w 585788"/>
              <a:gd name="connsiteY24" fmla="*/ 54769 h 1109663"/>
              <a:gd name="connsiteX25" fmla="*/ 519113 w 585788"/>
              <a:gd name="connsiteY25" fmla="*/ 23813 h 1109663"/>
              <a:gd name="connsiteX26" fmla="*/ 528638 w 585788"/>
              <a:gd name="connsiteY26" fmla="*/ 9525 h 1109663"/>
              <a:gd name="connsiteX27" fmla="*/ 545307 w 585788"/>
              <a:gd name="connsiteY27" fmla="*/ 2382 h 1109663"/>
              <a:gd name="connsiteX28" fmla="*/ 559594 w 585788"/>
              <a:gd name="connsiteY28" fmla="*/ 0 h 1109663"/>
              <a:gd name="connsiteX29" fmla="*/ 576263 w 585788"/>
              <a:gd name="connsiteY29" fmla="*/ 4763 h 1109663"/>
              <a:gd name="connsiteX30" fmla="*/ 581025 w 585788"/>
              <a:gd name="connsiteY30" fmla="*/ 14288 h 1109663"/>
              <a:gd name="connsiteX31" fmla="*/ 585788 w 585788"/>
              <a:gd name="connsiteY31" fmla="*/ 109538 h 1109663"/>
              <a:gd name="connsiteX32" fmla="*/ 571500 w 585788"/>
              <a:gd name="connsiteY32" fmla="*/ 285750 h 1109663"/>
              <a:gd name="connsiteX33" fmla="*/ 547688 w 585788"/>
              <a:gd name="connsiteY33" fmla="*/ 442913 h 1109663"/>
              <a:gd name="connsiteX34" fmla="*/ 511969 w 585788"/>
              <a:gd name="connsiteY34" fmla="*/ 554832 h 1109663"/>
              <a:gd name="connsiteX35" fmla="*/ 478632 w 585788"/>
              <a:gd name="connsiteY35" fmla="*/ 659607 h 110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1109663">
                <a:moveTo>
                  <a:pt x="478632" y="659607"/>
                </a:moveTo>
                <a:lnTo>
                  <a:pt x="390525" y="826294"/>
                </a:lnTo>
                <a:lnTo>
                  <a:pt x="335757" y="907257"/>
                </a:lnTo>
                <a:lnTo>
                  <a:pt x="211932" y="1045369"/>
                </a:lnTo>
                <a:lnTo>
                  <a:pt x="164307" y="1092994"/>
                </a:lnTo>
                <a:lnTo>
                  <a:pt x="135732" y="1104900"/>
                </a:lnTo>
                <a:lnTo>
                  <a:pt x="95250" y="1109663"/>
                </a:lnTo>
                <a:lnTo>
                  <a:pt x="64294" y="1109663"/>
                </a:lnTo>
                <a:lnTo>
                  <a:pt x="47625" y="1102519"/>
                </a:lnTo>
                <a:lnTo>
                  <a:pt x="26194" y="1076325"/>
                </a:lnTo>
                <a:lnTo>
                  <a:pt x="9525" y="1042988"/>
                </a:lnTo>
                <a:lnTo>
                  <a:pt x="0" y="971550"/>
                </a:lnTo>
                <a:lnTo>
                  <a:pt x="2382" y="902494"/>
                </a:lnTo>
                <a:cubicBezTo>
                  <a:pt x="3176" y="880269"/>
                  <a:pt x="3969" y="858044"/>
                  <a:pt x="4763" y="835819"/>
                </a:cubicBezTo>
                <a:lnTo>
                  <a:pt x="28575" y="769144"/>
                </a:lnTo>
                <a:lnTo>
                  <a:pt x="57150" y="723900"/>
                </a:lnTo>
                <a:lnTo>
                  <a:pt x="102394" y="666750"/>
                </a:lnTo>
                <a:lnTo>
                  <a:pt x="190500" y="588169"/>
                </a:lnTo>
                <a:lnTo>
                  <a:pt x="257175" y="528638"/>
                </a:lnTo>
                <a:lnTo>
                  <a:pt x="295275" y="490538"/>
                </a:lnTo>
                <a:lnTo>
                  <a:pt x="342900" y="419100"/>
                </a:lnTo>
                <a:lnTo>
                  <a:pt x="395288" y="345282"/>
                </a:lnTo>
                <a:lnTo>
                  <a:pt x="431007" y="266700"/>
                </a:lnTo>
                <a:lnTo>
                  <a:pt x="473869" y="166688"/>
                </a:lnTo>
                <a:lnTo>
                  <a:pt x="511969" y="54769"/>
                </a:lnTo>
                <a:lnTo>
                  <a:pt x="519113" y="23813"/>
                </a:lnTo>
                <a:lnTo>
                  <a:pt x="528638" y="9525"/>
                </a:lnTo>
                <a:lnTo>
                  <a:pt x="545307" y="2382"/>
                </a:lnTo>
                <a:lnTo>
                  <a:pt x="559594" y="0"/>
                </a:lnTo>
                <a:lnTo>
                  <a:pt x="576263" y="4763"/>
                </a:lnTo>
                <a:lnTo>
                  <a:pt x="581025" y="14288"/>
                </a:lnTo>
                <a:lnTo>
                  <a:pt x="585788" y="109538"/>
                </a:lnTo>
                <a:lnTo>
                  <a:pt x="571500" y="285750"/>
                </a:lnTo>
                <a:lnTo>
                  <a:pt x="547688" y="442913"/>
                </a:lnTo>
                <a:lnTo>
                  <a:pt x="511969" y="554832"/>
                </a:lnTo>
                <a:lnTo>
                  <a:pt x="478632" y="6596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F8EE3E-9CDB-AE47-868F-1249589A1A60}"/>
              </a:ext>
            </a:extLst>
          </p:cNvPr>
          <p:cNvSpPr/>
          <p:nvPr/>
        </p:nvSpPr>
        <p:spPr>
          <a:xfrm>
            <a:off x="4033838" y="4716463"/>
            <a:ext cx="492125" cy="1006475"/>
          </a:xfrm>
          <a:custGeom>
            <a:avLst/>
            <a:gdLst>
              <a:gd name="connsiteX0" fmla="*/ 204787 w 491331"/>
              <a:gd name="connsiteY0" fmla="*/ 709613 h 1004888"/>
              <a:gd name="connsiteX1" fmla="*/ 166687 w 491331"/>
              <a:gd name="connsiteY1" fmla="*/ 514350 h 1004888"/>
              <a:gd name="connsiteX2" fmla="*/ 97631 w 491331"/>
              <a:gd name="connsiteY2" fmla="*/ 283369 h 1004888"/>
              <a:gd name="connsiteX3" fmla="*/ 11906 w 491331"/>
              <a:gd name="connsiteY3" fmla="*/ 66675 h 1004888"/>
              <a:gd name="connsiteX4" fmla="*/ 0 w 491331"/>
              <a:gd name="connsiteY4" fmla="*/ 33338 h 1004888"/>
              <a:gd name="connsiteX5" fmla="*/ 2381 w 491331"/>
              <a:gd name="connsiteY5" fmla="*/ 11907 h 1004888"/>
              <a:gd name="connsiteX6" fmla="*/ 11906 w 491331"/>
              <a:gd name="connsiteY6" fmla="*/ 2382 h 1004888"/>
              <a:gd name="connsiteX7" fmla="*/ 33337 w 491331"/>
              <a:gd name="connsiteY7" fmla="*/ 0 h 1004888"/>
              <a:gd name="connsiteX8" fmla="*/ 90487 w 491331"/>
              <a:gd name="connsiteY8" fmla="*/ 71438 h 1004888"/>
              <a:gd name="connsiteX9" fmla="*/ 202406 w 491331"/>
              <a:gd name="connsiteY9" fmla="*/ 221457 h 1004888"/>
              <a:gd name="connsiteX10" fmla="*/ 345281 w 491331"/>
              <a:gd name="connsiteY10" fmla="*/ 397669 h 1004888"/>
              <a:gd name="connsiteX11" fmla="*/ 388143 w 491331"/>
              <a:gd name="connsiteY11" fmla="*/ 454819 h 1004888"/>
              <a:gd name="connsiteX12" fmla="*/ 414337 w 491331"/>
              <a:gd name="connsiteY12" fmla="*/ 495300 h 1004888"/>
              <a:gd name="connsiteX13" fmla="*/ 440531 w 491331"/>
              <a:gd name="connsiteY13" fmla="*/ 545307 h 1004888"/>
              <a:gd name="connsiteX14" fmla="*/ 466725 w 491331"/>
              <a:gd name="connsiteY14" fmla="*/ 607219 h 1004888"/>
              <a:gd name="connsiteX15" fmla="*/ 481012 w 491331"/>
              <a:gd name="connsiteY15" fmla="*/ 666750 h 1004888"/>
              <a:gd name="connsiteX16" fmla="*/ 488156 w 491331"/>
              <a:gd name="connsiteY16" fmla="*/ 711994 h 1004888"/>
              <a:gd name="connsiteX17" fmla="*/ 490537 w 491331"/>
              <a:gd name="connsiteY17" fmla="*/ 771525 h 1004888"/>
              <a:gd name="connsiteX18" fmla="*/ 478631 w 491331"/>
              <a:gd name="connsiteY18" fmla="*/ 852488 h 1004888"/>
              <a:gd name="connsiteX19" fmla="*/ 464343 w 491331"/>
              <a:gd name="connsiteY19" fmla="*/ 900113 h 1004888"/>
              <a:gd name="connsiteX20" fmla="*/ 438150 w 491331"/>
              <a:gd name="connsiteY20" fmla="*/ 954882 h 1004888"/>
              <a:gd name="connsiteX21" fmla="*/ 407193 w 491331"/>
              <a:gd name="connsiteY21" fmla="*/ 985838 h 1004888"/>
              <a:gd name="connsiteX22" fmla="*/ 383381 w 491331"/>
              <a:gd name="connsiteY22" fmla="*/ 997744 h 1004888"/>
              <a:gd name="connsiteX23" fmla="*/ 350043 w 491331"/>
              <a:gd name="connsiteY23" fmla="*/ 1004888 h 1004888"/>
              <a:gd name="connsiteX24" fmla="*/ 314325 w 491331"/>
              <a:gd name="connsiteY24" fmla="*/ 995363 h 1004888"/>
              <a:gd name="connsiteX25" fmla="*/ 292893 w 491331"/>
              <a:gd name="connsiteY25" fmla="*/ 973932 h 1004888"/>
              <a:gd name="connsiteX26" fmla="*/ 264318 w 491331"/>
              <a:gd name="connsiteY26" fmla="*/ 923925 h 1004888"/>
              <a:gd name="connsiteX27" fmla="*/ 240506 w 491331"/>
              <a:gd name="connsiteY27" fmla="*/ 854869 h 1004888"/>
              <a:gd name="connsiteX28" fmla="*/ 204787 w 491331"/>
              <a:gd name="connsiteY28" fmla="*/ 70961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1331" h="1004888">
                <a:moveTo>
                  <a:pt x="204787" y="709613"/>
                </a:moveTo>
                <a:lnTo>
                  <a:pt x="166687" y="514350"/>
                </a:lnTo>
                <a:lnTo>
                  <a:pt x="97631" y="283369"/>
                </a:lnTo>
                <a:lnTo>
                  <a:pt x="11906" y="66675"/>
                </a:lnTo>
                <a:lnTo>
                  <a:pt x="0" y="33338"/>
                </a:lnTo>
                <a:lnTo>
                  <a:pt x="2381" y="11907"/>
                </a:lnTo>
                <a:lnTo>
                  <a:pt x="11906" y="2382"/>
                </a:lnTo>
                <a:lnTo>
                  <a:pt x="33337" y="0"/>
                </a:lnTo>
                <a:lnTo>
                  <a:pt x="90487" y="71438"/>
                </a:lnTo>
                <a:lnTo>
                  <a:pt x="202406" y="221457"/>
                </a:lnTo>
                <a:lnTo>
                  <a:pt x="345281" y="397669"/>
                </a:lnTo>
                <a:lnTo>
                  <a:pt x="388143" y="454819"/>
                </a:lnTo>
                <a:lnTo>
                  <a:pt x="414337" y="495300"/>
                </a:lnTo>
                <a:lnTo>
                  <a:pt x="440531" y="545307"/>
                </a:lnTo>
                <a:lnTo>
                  <a:pt x="466725" y="607219"/>
                </a:lnTo>
                <a:lnTo>
                  <a:pt x="481012" y="666750"/>
                </a:lnTo>
                <a:lnTo>
                  <a:pt x="488156" y="711994"/>
                </a:lnTo>
                <a:cubicBezTo>
                  <a:pt x="488950" y="731838"/>
                  <a:pt x="491331" y="750491"/>
                  <a:pt x="490537" y="771525"/>
                </a:cubicBezTo>
                <a:lnTo>
                  <a:pt x="478631" y="852488"/>
                </a:lnTo>
                <a:lnTo>
                  <a:pt x="464343" y="900113"/>
                </a:lnTo>
                <a:lnTo>
                  <a:pt x="438150" y="954882"/>
                </a:lnTo>
                <a:lnTo>
                  <a:pt x="407193" y="985838"/>
                </a:lnTo>
                <a:lnTo>
                  <a:pt x="383381" y="997744"/>
                </a:lnTo>
                <a:lnTo>
                  <a:pt x="350043" y="1004888"/>
                </a:lnTo>
                <a:lnTo>
                  <a:pt x="314325" y="995363"/>
                </a:lnTo>
                <a:lnTo>
                  <a:pt x="292893" y="973932"/>
                </a:lnTo>
                <a:lnTo>
                  <a:pt x="264318" y="923925"/>
                </a:lnTo>
                <a:lnTo>
                  <a:pt x="240506" y="854869"/>
                </a:lnTo>
                <a:lnTo>
                  <a:pt x="204787" y="7096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CA0ACDE-9383-EC4C-B662-35C4D937136A}"/>
              </a:ext>
            </a:extLst>
          </p:cNvPr>
          <p:cNvSpPr/>
          <p:nvPr/>
        </p:nvSpPr>
        <p:spPr>
          <a:xfrm>
            <a:off x="5200650" y="4729163"/>
            <a:ext cx="633413" cy="976312"/>
          </a:xfrm>
          <a:custGeom>
            <a:avLst/>
            <a:gdLst>
              <a:gd name="connsiteX0" fmla="*/ 359569 w 633413"/>
              <a:gd name="connsiteY0" fmla="*/ 702468 h 976312"/>
              <a:gd name="connsiteX1" fmla="*/ 257175 w 633413"/>
              <a:gd name="connsiteY1" fmla="*/ 464343 h 976312"/>
              <a:gd name="connsiteX2" fmla="*/ 178594 w 633413"/>
              <a:gd name="connsiteY2" fmla="*/ 304800 h 976312"/>
              <a:gd name="connsiteX3" fmla="*/ 126206 w 633413"/>
              <a:gd name="connsiteY3" fmla="*/ 216693 h 976312"/>
              <a:gd name="connsiteX4" fmla="*/ 50006 w 633413"/>
              <a:gd name="connsiteY4" fmla="*/ 114300 h 976312"/>
              <a:gd name="connsiteX5" fmla="*/ 16669 w 633413"/>
              <a:gd name="connsiteY5" fmla="*/ 73818 h 976312"/>
              <a:gd name="connsiteX6" fmla="*/ 4763 w 633413"/>
              <a:gd name="connsiteY6" fmla="*/ 54768 h 976312"/>
              <a:gd name="connsiteX7" fmla="*/ 0 w 633413"/>
              <a:gd name="connsiteY7" fmla="*/ 28575 h 976312"/>
              <a:gd name="connsiteX8" fmla="*/ 0 w 633413"/>
              <a:gd name="connsiteY8" fmla="*/ 14287 h 976312"/>
              <a:gd name="connsiteX9" fmla="*/ 7144 w 633413"/>
              <a:gd name="connsiteY9" fmla="*/ 4762 h 976312"/>
              <a:gd name="connsiteX10" fmla="*/ 28575 w 633413"/>
              <a:gd name="connsiteY10" fmla="*/ 0 h 976312"/>
              <a:gd name="connsiteX11" fmla="*/ 69056 w 633413"/>
              <a:gd name="connsiteY11" fmla="*/ 21431 h 976312"/>
              <a:gd name="connsiteX12" fmla="*/ 161925 w 633413"/>
              <a:gd name="connsiteY12" fmla="*/ 80962 h 976312"/>
              <a:gd name="connsiteX13" fmla="*/ 233363 w 633413"/>
              <a:gd name="connsiteY13" fmla="*/ 130968 h 976312"/>
              <a:gd name="connsiteX14" fmla="*/ 307181 w 633413"/>
              <a:gd name="connsiteY14" fmla="*/ 188118 h 976312"/>
              <a:gd name="connsiteX15" fmla="*/ 371475 w 633413"/>
              <a:gd name="connsiteY15" fmla="*/ 242887 h 976312"/>
              <a:gd name="connsiteX16" fmla="*/ 431006 w 633413"/>
              <a:gd name="connsiteY16" fmla="*/ 297656 h 976312"/>
              <a:gd name="connsiteX17" fmla="*/ 492919 w 633413"/>
              <a:gd name="connsiteY17" fmla="*/ 361950 h 976312"/>
              <a:gd name="connsiteX18" fmla="*/ 595313 w 633413"/>
              <a:gd name="connsiteY18" fmla="*/ 495300 h 976312"/>
              <a:gd name="connsiteX19" fmla="*/ 616744 w 633413"/>
              <a:gd name="connsiteY19" fmla="*/ 528637 h 976312"/>
              <a:gd name="connsiteX20" fmla="*/ 628650 w 633413"/>
              <a:gd name="connsiteY20" fmla="*/ 595312 h 976312"/>
              <a:gd name="connsiteX21" fmla="*/ 633413 w 633413"/>
              <a:gd name="connsiteY21" fmla="*/ 700087 h 976312"/>
              <a:gd name="connsiteX22" fmla="*/ 633413 w 633413"/>
              <a:gd name="connsiteY22" fmla="*/ 769143 h 976312"/>
              <a:gd name="connsiteX23" fmla="*/ 623888 w 633413"/>
              <a:gd name="connsiteY23" fmla="*/ 835818 h 976312"/>
              <a:gd name="connsiteX24" fmla="*/ 604838 w 633413"/>
              <a:gd name="connsiteY24" fmla="*/ 912018 h 976312"/>
              <a:gd name="connsiteX25" fmla="*/ 588169 w 633413"/>
              <a:gd name="connsiteY25" fmla="*/ 945356 h 976312"/>
              <a:gd name="connsiteX26" fmla="*/ 569119 w 633413"/>
              <a:gd name="connsiteY26" fmla="*/ 964406 h 976312"/>
              <a:gd name="connsiteX27" fmla="*/ 545306 w 633413"/>
              <a:gd name="connsiteY27" fmla="*/ 973931 h 976312"/>
              <a:gd name="connsiteX28" fmla="*/ 521494 w 633413"/>
              <a:gd name="connsiteY28" fmla="*/ 976312 h 976312"/>
              <a:gd name="connsiteX29" fmla="*/ 488156 w 633413"/>
              <a:gd name="connsiteY29" fmla="*/ 969168 h 976312"/>
              <a:gd name="connsiteX30" fmla="*/ 445294 w 633413"/>
              <a:gd name="connsiteY30" fmla="*/ 945356 h 976312"/>
              <a:gd name="connsiteX31" fmla="*/ 423863 w 633413"/>
              <a:gd name="connsiteY31" fmla="*/ 909637 h 976312"/>
              <a:gd name="connsiteX32" fmla="*/ 359569 w 633413"/>
              <a:gd name="connsiteY32" fmla="*/ 702468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3413" h="976312">
                <a:moveTo>
                  <a:pt x="359569" y="702468"/>
                </a:moveTo>
                <a:lnTo>
                  <a:pt x="257175" y="464343"/>
                </a:lnTo>
                <a:lnTo>
                  <a:pt x="178594" y="304800"/>
                </a:lnTo>
                <a:lnTo>
                  <a:pt x="126206" y="216693"/>
                </a:lnTo>
                <a:lnTo>
                  <a:pt x="50006" y="114300"/>
                </a:lnTo>
                <a:lnTo>
                  <a:pt x="16669" y="73818"/>
                </a:lnTo>
                <a:lnTo>
                  <a:pt x="4763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69056" y="21431"/>
                </a:lnTo>
                <a:lnTo>
                  <a:pt x="161925" y="80962"/>
                </a:lnTo>
                <a:lnTo>
                  <a:pt x="233363" y="130968"/>
                </a:lnTo>
                <a:lnTo>
                  <a:pt x="307181" y="188118"/>
                </a:lnTo>
                <a:lnTo>
                  <a:pt x="371475" y="242887"/>
                </a:lnTo>
                <a:lnTo>
                  <a:pt x="431006" y="297656"/>
                </a:lnTo>
                <a:lnTo>
                  <a:pt x="492919" y="361950"/>
                </a:lnTo>
                <a:lnTo>
                  <a:pt x="595313" y="495300"/>
                </a:lnTo>
                <a:lnTo>
                  <a:pt x="616744" y="528637"/>
                </a:lnTo>
                <a:lnTo>
                  <a:pt x="628650" y="595312"/>
                </a:lnTo>
                <a:lnTo>
                  <a:pt x="633413" y="700087"/>
                </a:lnTo>
                <a:lnTo>
                  <a:pt x="633413" y="769143"/>
                </a:lnTo>
                <a:lnTo>
                  <a:pt x="623888" y="835818"/>
                </a:lnTo>
                <a:lnTo>
                  <a:pt x="604838" y="912018"/>
                </a:lnTo>
                <a:lnTo>
                  <a:pt x="588169" y="945356"/>
                </a:lnTo>
                <a:lnTo>
                  <a:pt x="569119" y="964406"/>
                </a:lnTo>
                <a:lnTo>
                  <a:pt x="545306" y="973931"/>
                </a:lnTo>
                <a:lnTo>
                  <a:pt x="521494" y="976312"/>
                </a:lnTo>
                <a:lnTo>
                  <a:pt x="488156" y="969168"/>
                </a:lnTo>
                <a:lnTo>
                  <a:pt x="445294" y="945356"/>
                </a:lnTo>
                <a:lnTo>
                  <a:pt x="423863" y="909637"/>
                </a:lnTo>
                <a:lnTo>
                  <a:pt x="359569" y="7024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0A0EE14-FC0B-FD45-8BF4-E005C5EB274C}"/>
              </a:ext>
            </a:extLst>
          </p:cNvPr>
          <p:cNvSpPr/>
          <p:nvPr/>
        </p:nvSpPr>
        <p:spPr>
          <a:xfrm>
            <a:off x="6351588" y="4686300"/>
            <a:ext cx="828675" cy="1066800"/>
          </a:xfrm>
          <a:custGeom>
            <a:avLst/>
            <a:gdLst>
              <a:gd name="connsiteX0" fmla="*/ 478631 w 828675"/>
              <a:gd name="connsiteY0" fmla="*/ 769144 h 1066800"/>
              <a:gd name="connsiteX1" fmla="*/ 423862 w 828675"/>
              <a:gd name="connsiteY1" fmla="*/ 642938 h 1066800"/>
              <a:gd name="connsiteX2" fmla="*/ 333375 w 828675"/>
              <a:gd name="connsiteY2" fmla="*/ 490538 h 1066800"/>
              <a:gd name="connsiteX3" fmla="*/ 188119 w 828675"/>
              <a:gd name="connsiteY3" fmla="*/ 280988 h 1066800"/>
              <a:gd name="connsiteX4" fmla="*/ 19050 w 828675"/>
              <a:gd name="connsiteY4" fmla="*/ 64294 h 1066800"/>
              <a:gd name="connsiteX5" fmla="*/ 7144 w 828675"/>
              <a:gd name="connsiteY5" fmla="*/ 42863 h 1066800"/>
              <a:gd name="connsiteX6" fmla="*/ 0 w 828675"/>
              <a:gd name="connsiteY6" fmla="*/ 23813 h 1066800"/>
              <a:gd name="connsiteX7" fmla="*/ 0 w 828675"/>
              <a:gd name="connsiteY7" fmla="*/ 11906 h 1066800"/>
              <a:gd name="connsiteX8" fmla="*/ 7144 w 828675"/>
              <a:gd name="connsiteY8" fmla="*/ 0 h 1066800"/>
              <a:gd name="connsiteX9" fmla="*/ 23812 w 828675"/>
              <a:gd name="connsiteY9" fmla="*/ 2381 h 1066800"/>
              <a:gd name="connsiteX10" fmla="*/ 73819 w 828675"/>
              <a:gd name="connsiteY10" fmla="*/ 28575 h 1066800"/>
              <a:gd name="connsiteX11" fmla="*/ 204787 w 828675"/>
              <a:gd name="connsiteY11" fmla="*/ 109538 h 1066800"/>
              <a:gd name="connsiteX12" fmla="*/ 316706 w 828675"/>
              <a:gd name="connsiteY12" fmla="*/ 180975 h 1066800"/>
              <a:gd name="connsiteX13" fmla="*/ 423862 w 828675"/>
              <a:gd name="connsiteY13" fmla="*/ 257175 h 1066800"/>
              <a:gd name="connsiteX14" fmla="*/ 509587 w 828675"/>
              <a:gd name="connsiteY14" fmla="*/ 323850 h 1066800"/>
              <a:gd name="connsiteX15" fmla="*/ 573881 w 828675"/>
              <a:gd name="connsiteY15" fmla="*/ 385763 h 1066800"/>
              <a:gd name="connsiteX16" fmla="*/ 664369 w 828675"/>
              <a:gd name="connsiteY16" fmla="*/ 483394 h 1066800"/>
              <a:gd name="connsiteX17" fmla="*/ 759619 w 828675"/>
              <a:gd name="connsiteY17" fmla="*/ 592931 h 1066800"/>
              <a:gd name="connsiteX18" fmla="*/ 783431 w 828675"/>
              <a:gd name="connsiteY18" fmla="*/ 635794 h 1066800"/>
              <a:gd name="connsiteX19" fmla="*/ 804862 w 828675"/>
              <a:gd name="connsiteY19" fmla="*/ 700088 h 1066800"/>
              <a:gd name="connsiteX20" fmla="*/ 821531 w 828675"/>
              <a:gd name="connsiteY20" fmla="*/ 778669 h 1066800"/>
              <a:gd name="connsiteX21" fmla="*/ 828675 w 828675"/>
              <a:gd name="connsiteY21" fmla="*/ 864394 h 1066800"/>
              <a:gd name="connsiteX22" fmla="*/ 821531 w 828675"/>
              <a:gd name="connsiteY22" fmla="*/ 926306 h 1066800"/>
              <a:gd name="connsiteX23" fmla="*/ 800100 w 828675"/>
              <a:gd name="connsiteY23" fmla="*/ 981075 h 1066800"/>
              <a:gd name="connsiteX24" fmla="*/ 776287 w 828675"/>
              <a:gd name="connsiteY24" fmla="*/ 1021556 h 1066800"/>
              <a:gd name="connsiteX25" fmla="*/ 733425 w 828675"/>
              <a:gd name="connsiteY25" fmla="*/ 1054894 h 1066800"/>
              <a:gd name="connsiteX26" fmla="*/ 700087 w 828675"/>
              <a:gd name="connsiteY26" fmla="*/ 1066800 h 1066800"/>
              <a:gd name="connsiteX27" fmla="*/ 673894 w 828675"/>
              <a:gd name="connsiteY27" fmla="*/ 1064419 h 1066800"/>
              <a:gd name="connsiteX28" fmla="*/ 640556 w 828675"/>
              <a:gd name="connsiteY28" fmla="*/ 1052513 h 1066800"/>
              <a:gd name="connsiteX29" fmla="*/ 604837 w 828675"/>
              <a:gd name="connsiteY29" fmla="*/ 1028700 h 1066800"/>
              <a:gd name="connsiteX30" fmla="*/ 559594 w 828675"/>
              <a:gd name="connsiteY30" fmla="*/ 976313 h 1066800"/>
              <a:gd name="connsiteX31" fmla="*/ 478631 w 828675"/>
              <a:gd name="connsiteY31" fmla="*/ 769144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8675" h="1066800">
                <a:moveTo>
                  <a:pt x="478631" y="769144"/>
                </a:moveTo>
                <a:lnTo>
                  <a:pt x="423862" y="642938"/>
                </a:lnTo>
                <a:lnTo>
                  <a:pt x="333375" y="490538"/>
                </a:lnTo>
                <a:lnTo>
                  <a:pt x="188119" y="280988"/>
                </a:lnTo>
                <a:lnTo>
                  <a:pt x="19050" y="64294"/>
                </a:lnTo>
                <a:lnTo>
                  <a:pt x="7144" y="42863"/>
                </a:lnTo>
                <a:lnTo>
                  <a:pt x="0" y="23813"/>
                </a:lnTo>
                <a:lnTo>
                  <a:pt x="0" y="11906"/>
                </a:lnTo>
                <a:lnTo>
                  <a:pt x="7144" y="0"/>
                </a:lnTo>
                <a:lnTo>
                  <a:pt x="23812" y="2381"/>
                </a:lnTo>
                <a:lnTo>
                  <a:pt x="73819" y="28575"/>
                </a:lnTo>
                <a:lnTo>
                  <a:pt x="204787" y="109538"/>
                </a:lnTo>
                <a:lnTo>
                  <a:pt x="316706" y="180975"/>
                </a:lnTo>
                <a:lnTo>
                  <a:pt x="423862" y="257175"/>
                </a:lnTo>
                <a:lnTo>
                  <a:pt x="509587" y="323850"/>
                </a:lnTo>
                <a:lnTo>
                  <a:pt x="573881" y="385763"/>
                </a:lnTo>
                <a:lnTo>
                  <a:pt x="664369" y="483394"/>
                </a:lnTo>
                <a:lnTo>
                  <a:pt x="759619" y="592931"/>
                </a:lnTo>
                <a:lnTo>
                  <a:pt x="783431" y="635794"/>
                </a:lnTo>
                <a:lnTo>
                  <a:pt x="804862" y="700088"/>
                </a:lnTo>
                <a:lnTo>
                  <a:pt x="821531" y="778669"/>
                </a:lnTo>
                <a:lnTo>
                  <a:pt x="828675" y="864394"/>
                </a:lnTo>
                <a:lnTo>
                  <a:pt x="821531" y="926306"/>
                </a:lnTo>
                <a:lnTo>
                  <a:pt x="800100" y="981075"/>
                </a:lnTo>
                <a:lnTo>
                  <a:pt x="776287" y="1021556"/>
                </a:lnTo>
                <a:lnTo>
                  <a:pt x="733425" y="1054894"/>
                </a:lnTo>
                <a:lnTo>
                  <a:pt x="700087" y="1066800"/>
                </a:lnTo>
                <a:lnTo>
                  <a:pt x="673894" y="1064419"/>
                </a:lnTo>
                <a:lnTo>
                  <a:pt x="640556" y="1052513"/>
                </a:lnTo>
                <a:lnTo>
                  <a:pt x="604837" y="1028700"/>
                </a:lnTo>
                <a:lnTo>
                  <a:pt x="559594" y="976313"/>
                </a:lnTo>
                <a:lnTo>
                  <a:pt x="478631" y="7691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BBC57B8-C6DE-AB4E-9211-93C6EC40D791}"/>
              </a:ext>
            </a:extLst>
          </p:cNvPr>
          <p:cNvSpPr/>
          <p:nvPr/>
        </p:nvSpPr>
        <p:spPr>
          <a:xfrm rot="16200000">
            <a:off x="1990726" y="2819400"/>
            <a:ext cx="2366962" cy="420687"/>
          </a:xfrm>
          <a:custGeom>
            <a:avLst/>
            <a:gdLst>
              <a:gd name="connsiteX0" fmla="*/ 1604963 w 2366963"/>
              <a:gd name="connsiteY0" fmla="*/ 416719 h 421482"/>
              <a:gd name="connsiteX1" fmla="*/ 1362075 w 2366963"/>
              <a:gd name="connsiteY1" fmla="*/ 419100 h 421482"/>
              <a:gd name="connsiteX2" fmla="*/ 1202532 w 2366963"/>
              <a:gd name="connsiteY2" fmla="*/ 414338 h 421482"/>
              <a:gd name="connsiteX3" fmla="*/ 392907 w 2366963"/>
              <a:gd name="connsiteY3" fmla="*/ 397669 h 421482"/>
              <a:gd name="connsiteX4" fmla="*/ 221457 w 2366963"/>
              <a:gd name="connsiteY4" fmla="*/ 395288 h 421482"/>
              <a:gd name="connsiteX5" fmla="*/ 154782 w 2366963"/>
              <a:gd name="connsiteY5" fmla="*/ 395288 h 421482"/>
              <a:gd name="connsiteX6" fmla="*/ 80963 w 2366963"/>
              <a:gd name="connsiteY6" fmla="*/ 381000 h 421482"/>
              <a:gd name="connsiteX7" fmla="*/ 50007 w 2366963"/>
              <a:gd name="connsiteY7" fmla="*/ 371475 h 421482"/>
              <a:gd name="connsiteX8" fmla="*/ 26194 w 2366963"/>
              <a:gd name="connsiteY8" fmla="*/ 357188 h 421482"/>
              <a:gd name="connsiteX9" fmla="*/ 9525 w 2366963"/>
              <a:gd name="connsiteY9" fmla="*/ 338138 h 421482"/>
              <a:gd name="connsiteX10" fmla="*/ 0 w 2366963"/>
              <a:gd name="connsiteY10" fmla="*/ 309563 h 421482"/>
              <a:gd name="connsiteX11" fmla="*/ 0 w 2366963"/>
              <a:gd name="connsiteY11" fmla="*/ 276225 h 421482"/>
              <a:gd name="connsiteX12" fmla="*/ 9525 w 2366963"/>
              <a:gd name="connsiteY12" fmla="*/ 245269 h 421482"/>
              <a:gd name="connsiteX13" fmla="*/ 23813 w 2366963"/>
              <a:gd name="connsiteY13" fmla="*/ 219075 h 421482"/>
              <a:gd name="connsiteX14" fmla="*/ 50007 w 2366963"/>
              <a:gd name="connsiteY14" fmla="*/ 197644 h 421482"/>
              <a:gd name="connsiteX15" fmla="*/ 80963 w 2366963"/>
              <a:gd name="connsiteY15" fmla="*/ 178594 h 421482"/>
              <a:gd name="connsiteX16" fmla="*/ 119063 w 2366963"/>
              <a:gd name="connsiteY16" fmla="*/ 161925 h 421482"/>
              <a:gd name="connsiteX17" fmla="*/ 183357 w 2366963"/>
              <a:gd name="connsiteY17" fmla="*/ 142875 h 421482"/>
              <a:gd name="connsiteX18" fmla="*/ 254794 w 2366963"/>
              <a:gd name="connsiteY18" fmla="*/ 130969 h 421482"/>
              <a:gd name="connsiteX19" fmla="*/ 319088 w 2366963"/>
              <a:gd name="connsiteY19" fmla="*/ 130969 h 421482"/>
              <a:gd name="connsiteX20" fmla="*/ 390525 w 2366963"/>
              <a:gd name="connsiteY20" fmla="*/ 150019 h 421482"/>
              <a:gd name="connsiteX21" fmla="*/ 516732 w 2366963"/>
              <a:gd name="connsiteY21" fmla="*/ 183357 h 421482"/>
              <a:gd name="connsiteX22" fmla="*/ 581025 w 2366963"/>
              <a:gd name="connsiteY22" fmla="*/ 195263 h 421482"/>
              <a:gd name="connsiteX23" fmla="*/ 935832 w 2366963"/>
              <a:gd name="connsiteY23" fmla="*/ 197644 h 421482"/>
              <a:gd name="connsiteX24" fmla="*/ 1419225 w 2366963"/>
              <a:gd name="connsiteY24" fmla="*/ 197644 h 421482"/>
              <a:gd name="connsiteX25" fmla="*/ 1966913 w 2366963"/>
              <a:gd name="connsiteY25" fmla="*/ 197644 h 421482"/>
              <a:gd name="connsiteX26" fmla="*/ 2035969 w 2366963"/>
              <a:gd name="connsiteY26" fmla="*/ 190500 h 421482"/>
              <a:gd name="connsiteX27" fmla="*/ 2116932 w 2366963"/>
              <a:gd name="connsiteY27" fmla="*/ 171450 h 421482"/>
              <a:gd name="connsiteX28" fmla="*/ 2183607 w 2366963"/>
              <a:gd name="connsiteY28" fmla="*/ 135732 h 421482"/>
              <a:gd name="connsiteX29" fmla="*/ 2250282 w 2366963"/>
              <a:gd name="connsiteY29" fmla="*/ 90488 h 421482"/>
              <a:gd name="connsiteX30" fmla="*/ 2312194 w 2366963"/>
              <a:gd name="connsiteY30" fmla="*/ 30957 h 421482"/>
              <a:gd name="connsiteX31" fmla="*/ 2328863 w 2366963"/>
              <a:gd name="connsiteY31" fmla="*/ 11907 h 421482"/>
              <a:gd name="connsiteX32" fmla="*/ 2343150 w 2366963"/>
              <a:gd name="connsiteY32" fmla="*/ 0 h 421482"/>
              <a:gd name="connsiteX33" fmla="*/ 2343150 w 2366963"/>
              <a:gd name="connsiteY33" fmla="*/ 0 h 421482"/>
              <a:gd name="connsiteX34" fmla="*/ 2364582 w 2366963"/>
              <a:gd name="connsiteY34" fmla="*/ 4763 h 421482"/>
              <a:gd name="connsiteX35" fmla="*/ 2366963 w 2366963"/>
              <a:gd name="connsiteY35" fmla="*/ 26194 h 421482"/>
              <a:gd name="connsiteX36" fmla="*/ 2362200 w 2366963"/>
              <a:gd name="connsiteY36" fmla="*/ 66675 h 421482"/>
              <a:gd name="connsiteX37" fmla="*/ 2340769 w 2366963"/>
              <a:gd name="connsiteY37" fmla="*/ 145257 h 421482"/>
              <a:gd name="connsiteX38" fmla="*/ 2302669 w 2366963"/>
              <a:gd name="connsiteY38" fmla="*/ 252413 h 421482"/>
              <a:gd name="connsiteX39" fmla="*/ 2235994 w 2366963"/>
              <a:gd name="connsiteY39" fmla="*/ 388144 h 421482"/>
              <a:gd name="connsiteX40" fmla="*/ 2152650 w 2366963"/>
              <a:gd name="connsiteY40" fmla="*/ 421482 h 421482"/>
              <a:gd name="connsiteX41" fmla="*/ 1604963 w 2366963"/>
              <a:gd name="connsiteY41" fmla="*/ 41671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66963" h="421482">
                <a:moveTo>
                  <a:pt x="1604963" y="416719"/>
                </a:moveTo>
                <a:lnTo>
                  <a:pt x="1362075" y="419100"/>
                </a:lnTo>
                <a:lnTo>
                  <a:pt x="1202532" y="414338"/>
                </a:lnTo>
                <a:lnTo>
                  <a:pt x="392907" y="397669"/>
                </a:lnTo>
                <a:lnTo>
                  <a:pt x="221457" y="395288"/>
                </a:lnTo>
                <a:lnTo>
                  <a:pt x="154782" y="395288"/>
                </a:lnTo>
                <a:lnTo>
                  <a:pt x="80963" y="381000"/>
                </a:lnTo>
                <a:lnTo>
                  <a:pt x="50007" y="371475"/>
                </a:lnTo>
                <a:lnTo>
                  <a:pt x="26194" y="357188"/>
                </a:lnTo>
                <a:lnTo>
                  <a:pt x="9525" y="338138"/>
                </a:lnTo>
                <a:lnTo>
                  <a:pt x="0" y="309563"/>
                </a:lnTo>
                <a:lnTo>
                  <a:pt x="0" y="276225"/>
                </a:lnTo>
                <a:lnTo>
                  <a:pt x="9525" y="245269"/>
                </a:lnTo>
                <a:lnTo>
                  <a:pt x="23813" y="219075"/>
                </a:lnTo>
                <a:lnTo>
                  <a:pt x="50007" y="197644"/>
                </a:lnTo>
                <a:lnTo>
                  <a:pt x="80963" y="178594"/>
                </a:lnTo>
                <a:lnTo>
                  <a:pt x="119063" y="161925"/>
                </a:lnTo>
                <a:lnTo>
                  <a:pt x="183357" y="142875"/>
                </a:lnTo>
                <a:lnTo>
                  <a:pt x="254794" y="130969"/>
                </a:lnTo>
                <a:lnTo>
                  <a:pt x="319088" y="130969"/>
                </a:lnTo>
                <a:lnTo>
                  <a:pt x="390525" y="150019"/>
                </a:lnTo>
                <a:lnTo>
                  <a:pt x="516732" y="183357"/>
                </a:lnTo>
                <a:lnTo>
                  <a:pt x="581025" y="195263"/>
                </a:lnTo>
                <a:lnTo>
                  <a:pt x="935832" y="197644"/>
                </a:lnTo>
                <a:lnTo>
                  <a:pt x="1419225" y="197644"/>
                </a:lnTo>
                <a:lnTo>
                  <a:pt x="1966913" y="197644"/>
                </a:lnTo>
                <a:lnTo>
                  <a:pt x="2035969" y="190500"/>
                </a:lnTo>
                <a:lnTo>
                  <a:pt x="2116932" y="171450"/>
                </a:lnTo>
                <a:lnTo>
                  <a:pt x="2183607" y="135732"/>
                </a:lnTo>
                <a:lnTo>
                  <a:pt x="2250282" y="90488"/>
                </a:lnTo>
                <a:lnTo>
                  <a:pt x="2312194" y="30957"/>
                </a:lnTo>
                <a:lnTo>
                  <a:pt x="2328863" y="11907"/>
                </a:lnTo>
                <a:lnTo>
                  <a:pt x="2343150" y="0"/>
                </a:lnTo>
                <a:lnTo>
                  <a:pt x="2343150" y="0"/>
                </a:lnTo>
                <a:lnTo>
                  <a:pt x="2364582" y="4763"/>
                </a:lnTo>
                <a:lnTo>
                  <a:pt x="2366963" y="26194"/>
                </a:lnTo>
                <a:lnTo>
                  <a:pt x="2362200" y="66675"/>
                </a:lnTo>
                <a:lnTo>
                  <a:pt x="2340769" y="145257"/>
                </a:lnTo>
                <a:lnTo>
                  <a:pt x="2302669" y="252413"/>
                </a:lnTo>
                <a:lnTo>
                  <a:pt x="2235994" y="388144"/>
                </a:lnTo>
                <a:lnTo>
                  <a:pt x="2152650" y="421482"/>
                </a:lnTo>
                <a:lnTo>
                  <a:pt x="1604963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724AC53-4097-7A4C-AC15-B3C1FF974540}"/>
              </a:ext>
            </a:extLst>
          </p:cNvPr>
          <p:cNvSpPr/>
          <p:nvPr/>
        </p:nvSpPr>
        <p:spPr>
          <a:xfrm rot="16200000">
            <a:off x="2709863" y="2295525"/>
            <a:ext cx="2324100" cy="1292225"/>
          </a:xfrm>
          <a:custGeom>
            <a:avLst/>
            <a:gdLst>
              <a:gd name="connsiteX0" fmla="*/ 983456 w 2324100"/>
              <a:gd name="connsiteY0" fmla="*/ 1226344 h 1293019"/>
              <a:gd name="connsiteX1" fmla="*/ 502444 w 2324100"/>
              <a:gd name="connsiteY1" fmla="*/ 1214437 h 1293019"/>
              <a:gd name="connsiteX2" fmla="*/ 219075 w 2324100"/>
              <a:gd name="connsiteY2" fmla="*/ 1209675 h 1293019"/>
              <a:gd name="connsiteX3" fmla="*/ 169069 w 2324100"/>
              <a:gd name="connsiteY3" fmla="*/ 1204912 h 1293019"/>
              <a:gd name="connsiteX4" fmla="*/ 130969 w 2324100"/>
              <a:gd name="connsiteY4" fmla="*/ 1195387 h 1293019"/>
              <a:gd name="connsiteX5" fmla="*/ 92869 w 2324100"/>
              <a:gd name="connsiteY5" fmla="*/ 1178719 h 1293019"/>
              <a:gd name="connsiteX6" fmla="*/ 59531 w 2324100"/>
              <a:gd name="connsiteY6" fmla="*/ 1157287 h 1293019"/>
              <a:gd name="connsiteX7" fmla="*/ 30956 w 2324100"/>
              <a:gd name="connsiteY7" fmla="*/ 1128712 h 1293019"/>
              <a:gd name="connsiteX8" fmla="*/ 14287 w 2324100"/>
              <a:gd name="connsiteY8" fmla="*/ 1104900 h 1293019"/>
              <a:gd name="connsiteX9" fmla="*/ 4762 w 2324100"/>
              <a:gd name="connsiteY9" fmla="*/ 1078706 h 1293019"/>
              <a:gd name="connsiteX10" fmla="*/ 0 w 2324100"/>
              <a:gd name="connsiteY10" fmla="*/ 1052512 h 1293019"/>
              <a:gd name="connsiteX11" fmla="*/ 4762 w 2324100"/>
              <a:gd name="connsiteY11" fmla="*/ 1019175 h 1293019"/>
              <a:gd name="connsiteX12" fmla="*/ 30956 w 2324100"/>
              <a:gd name="connsiteY12" fmla="*/ 978694 h 1293019"/>
              <a:gd name="connsiteX13" fmla="*/ 76200 w 2324100"/>
              <a:gd name="connsiteY13" fmla="*/ 964406 h 1293019"/>
              <a:gd name="connsiteX14" fmla="*/ 214312 w 2324100"/>
              <a:gd name="connsiteY14" fmla="*/ 935831 h 1293019"/>
              <a:gd name="connsiteX15" fmla="*/ 376237 w 2324100"/>
              <a:gd name="connsiteY15" fmla="*/ 966787 h 1293019"/>
              <a:gd name="connsiteX16" fmla="*/ 1233487 w 2324100"/>
              <a:gd name="connsiteY16" fmla="*/ 985837 h 1293019"/>
              <a:gd name="connsiteX17" fmla="*/ 1409700 w 2324100"/>
              <a:gd name="connsiteY17" fmla="*/ 988219 h 1293019"/>
              <a:gd name="connsiteX18" fmla="*/ 2040731 w 2324100"/>
              <a:gd name="connsiteY18" fmla="*/ 983456 h 1293019"/>
              <a:gd name="connsiteX19" fmla="*/ 2064544 w 2324100"/>
              <a:gd name="connsiteY19" fmla="*/ 978694 h 1293019"/>
              <a:gd name="connsiteX20" fmla="*/ 2081212 w 2324100"/>
              <a:gd name="connsiteY20" fmla="*/ 966787 h 1293019"/>
              <a:gd name="connsiteX21" fmla="*/ 2095500 w 2324100"/>
              <a:gd name="connsiteY21" fmla="*/ 945356 h 1293019"/>
              <a:gd name="connsiteX22" fmla="*/ 2097881 w 2324100"/>
              <a:gd name="connsiteY22" fmla="*/ 916781 h 1293019"/>
              <a:gd name="connsiteX23" fmla="*/ 2045494 w 2324100"/>
              <a:gd name="connsiteY23" fmla="*/ 419100 h 1293019"/>
              <a:gd name="connsiteX24" fmla="*/ 2005012 w 2324100"/>
              <a:gd name="connsiteY24" fmla="*/ 109537 h 1293019"/>
              <a:gd name="connsiteX25" fmla="*/ 2140744 w 2324100"/>
              <a:gd name="connsiteY25" fmla="*/ 0 h 1293019"/>
              <a:gd name="connsiteX26" fmla="*/ 2188369 w 2324100"/>
              <a:gd name="connsiteY26" fmla="*/ 347662 h 1293019"/>
              <a:gd name="connsiteX27" fmla="*/ 2255044 w 2324100"/>
              <a:gd name="connsiteY27" fmla="*/ 845344 h 1293019"/>
              <a:gd name="connsiteX28" fmla="*/ 2283619 w 2324100"/>
              <a:gd name="connsiteY28" fmla="*/ 885825 h 1293019"/>
              <a:gd name="connsiteX29" fmla="*/ 2305050 w 2324100"/>
              <a:gd name="connsiteY29" fmla="*/ 919162 h 1293019"/>
              <a:gd name="connsiteX30" fmla="*/ 2319337 w 2324100"/>
              <a:gd name="connsiteY30" fmla="*/ 954881 h 1293019"/>
              <a:gd name="connsiteX31" fmla="*/ 2324100 w 2324100"/>
              <a:gd name="connsiteY31" fmla="*/ 1004887 h 1293019"/>
              <a:gd name="connsiteX32" fmla="*/ 2319337 w 2324100"/>
              <a:gd name="connsiteY32" fmla="*/ 1047750 h 1293019"/>
              <a:gd name="connsiteX33" fmla="*/ 2297906 w 2324100"/>
              <a:gd name="connsiteY33" fmla="*/ 1097756 h 1293019"/>
              <a:gd name="connsiteX34" fmla="*/ 2235994 w 2324100"/>
              <a:gd name="connsiteY34" fmla="*/ 1193006 h 1293019"/>
              <a:gd name="connsiteX35" fmla="*/ 2159794 w 2324100"/>
              <a:gd name="connsiteY35" fmla="*/ 1278731 h 1293019"/>
              <a:gd name="connsiteX36" fmla="*/ 2143125 w 2324100"/>
              <a:gd name="connsiteY36" fmla="*/ 1290637 h 1293019"/>
              <a:gd name="connsiteX37" fmla="*/ 2121694 w 2324100"/>
              <a:gd name="connsiteY37" fmla="*/ 1293019 h 1293019"/>
              <a:gd name="connsiteX38" fmla="*/ 2093119 w 2324100"/>
              <a:gd name="connsiteY38" fmla="*/ 1285875 h 1293019"/>
              <a:gd name="connsiteX39" fmla="*/ 2062162 w 2324100"/>
              <a:gd name="connsiteY39" fmla="*/ 1266825 h 1293019"/>
              <a:gd name="connsiteX40" fmla="*/ 1993106 w 2324100"/>
              <a:gd name="connsiteY40" fmla="*/ 1254919 h 1293019"/>
              <a:gd name="connsiteX41" fmla="*/ 1628775 w 2324100"/>
              <a:gd name="connsiteY41" fmla="*/ 1240631 h 1293019"/>
              <a:gd name="connsiteX42" fmla="*/ 983456 w 2324100"/>
              <a:gd name="connsiteY42" fmla="*/ 1226344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4100" h="1293019">
                <a:moveTo>
                  <a:pt x="983456" y="1226344"/>
                </a:moveTo>
                <a:lnTo>
                  <a:pt x="502444" y="1214437"/>
                </a:lnTo>
                <a:lnTo>
                  <a:pt x="219075" y="1209675"/>
                </a:lnTo>
                <a:lnTo>
                  <a:pt x="169069" y="1204912"/>
                </a:lnTo>
                <a:lnTo>
                  <a:pt x="130969" y="1195387"/>
                </a:lnTo>
                <a:lnTo>
                  <a:pt x="92869" y="1178719"/>
                </a:lnTo>
                <a:lnTo>
                  <a:pt x="59531" y="1157287"/>
                </a:lnTo>
                <a:lnTo>
                  <a:pt x="30956" y="1128712"/>
                </a:lnTo>
                <a:lnTo>
                  <a:pt x="14287" y="1104900"/>
                </a:lnTo>
                <a:lnTo>
                  <a:pt x="4762" y="1078706"/>
                </a:lnTo>
                <a:lnTo>
                  <a:pt x="0" y="1052512"/>
                </a:lnTo>
                <a:lnTo>
                  <a:pt x="4762" y="1019175"/>
                </a:lnTo>
                <a:lnTo>
                  <a:pt x="30956" y="978694"/>
                </a:lnTo>
                <a:lnTo>
                  <a:pt x="76200" y="964406"/>
                </a:lnTo>
                <a:lnTo>
                  <a:pt x="214312" y="935831"/>
                </a:lnTo>
                <a:lnTo>
                  <a:pt x="376237" y="966787"/>
                </a:lnTo>
                <a:lnTo>
                  <a:pt x="1233487" y="985837"/>
                </a:lnTo>
                <a:lnTo>
                  <a:pt x="1409700" y="988219"/>
                </a:lnTo>
                <a:lnTo>
                  <a:pt x="2040731" y="983456"/>
                </a:lnTo>
                <a:lnTo>
                  <a:pt x="2064544" y="978694"/>
                </a:lnTo>
                <a:lnTo>
                  <a:pt x="2081212" y="966787"/>
                </a:lnTo>
                <a:lnTo>
                  <a:pt x="2095500" y="945356"/>
                </a:lnTo>
                <a:lnTo>
                  <a:pt x="2097881" y="916781"/>
                </a:lnTo>
                <a:lnTo>
                  <a:pt x="2045494" y="419100"/>
                </a:lnTo>
                <a:lnTo>
                  <a:pt x="2005012" y="109537"/>
                </a:lnTo>
                <a:lnTo>
                  <a:pt x="2140744" y="0"/>
                </a:lnTo>
                <a:lnTo>
                  <a:pt x="2188369" y="347662"/>
                </a:lnTo>
                <a:lnTo>
                  <a:pt x="2255044" y="845344"/>
                </a:lnTo>
                <a:lnTo>
                  <a:pt x="2283619" y="885825"/>
                </a:lnTo>
                <a:lnTo>
                  <a:pt x="2305050" y="919162"/>
                </a:lnTo>
                <a:lnTo>
                  <a:pt x="2319337" y="954881"/>
                </a:lnTo>
                <a:lnTo>
                  <a:pt x="2324100" y="1004887"/>
                </a:lnTo>
                <a:lnTo>
                  <a:pt x="2319337" y="1047750"/>
                </a:lnTo>
                <a:lnTo>
                  <a:pt x="2297906" y="1097756"/>
                </a:lnTo>
                <a:lnTo>
                  <a:pt x="2235994" y="1193006"/>
                </a:lnTo>
                <a:lnTo>
                  <a:pt x="2159794" y="1278731"/>
                </a:lnTo>
                <a:lnTo>
                  <a:pt x="2143125" y="1290637"/>
                </a:lnTo>
                <a:lnTo>
                  <a:pt x="2121694" y="1293019"/>
                </a:lnTo>
                <a:lnTo>
                  <a:pt x="2093119" y="1285875"/>
                </a:lnTo>
                <a:lnTo>
                  <a:pt x="2062162" y="1266825"/>
                </a:lnTo>
                <a:lnTo>
                  <a:pt x="1993106" y="1254919"/>
                </a:lnTo>
                <a:lnTo>
                  <a:pt x="1628775" y="1240631"/>
                </a:lnTo>
                <a:lnTo>
                  <a:pt x="983456" y="1226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16C5BFE-1DDF-7A46-AC3F-B0206172D356}"/>
              </a:ext>
            </a:extLst>
          </p:cNvPr>
          <p:cNvSpPr/>
          <p:nvPr/>
        </p:nvSpPr>
        <p:spPr>
          <a:xfrm>
            <a:off x="3309938" y="2681288"/>
            <a:ext cx="952500" cy="339725"/>
          </a:xfrm>
          <a:custGeom>
            <a:avLst/>
            <a:gdLst>
              <a:gd name="connsiteX0" fmla="*/ 378618 w 952500"/>
              <a:gd name="connsiteY0" fmla="*/ 276225 h 340518"/>
              <a:gd name="connsiteX1" fmla="*/ 2381 w 952500"/>
              <a:gd name="connsiteY1" fmla="*/ 340518 h 340518"/>
              <a:gd name="connsiteX2" fmla="*/ 0 w 952500"/>
              <a:gd name="connsiteY2" fmla="*/ 161925 h 340518"/>
              <a:gd name="connsiteX3" fmla="*/ 309562 w 952500"/>
              <a:gd name="connsiteY3" fmla="*/ 109537 h 340518"/>
              <a:gd name="connsiteX4" fmla="*/ 690562 w 952500"/>
              <a:gd name="connsiteY4" fmla="*/ 42862 h 340518"/>
              <a:gd name="connsiteX5" fmla="*/ 947737 w 952500"/>
              <a:gd name="connsiteY5" fmla="*/ 0 h 340518"/>
              <a:gd name="connsiteX6" fmla="*/ 952500 w 952500"/>
              <a:gd name="connsiteY6" fmla="*/ 183356 h 340518"/>
              <a:gd name="connsiteX7" fmla="*/ 378618 w 952500"/>
              <a:gd name="connsiteY7" fmla="*/ 276225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2500" h="340518">
                <a:moveTo>
                  <a:pt x="378618" y="276225"/>
                </a:moveTo>
                <a:lnTo>
                  <a:pt x="2381" y="340518"/>
                </a:lnTo>
                <a:cubicBezTo>
                  <a:pt x="1587" y="280987"/>
                  <a:pt x="794" y="221456"/>
                  <a:pt x="0" y="161925"/>
                </a:cubicBezTo>
                <a:lnTo>
                  <a:pt x="309562" y="109537"/>
                </a:lnTo>
                <a:lnTo>
                  <a:pt x="690562" y="42862"/>
                </a:lnTo>
                <a:lnTo>
                  <a:pt x="947737" y="0"/>
                </a:lnTo>
                <a:lnTo>
                  <a:pt x="952500" y="183356"/>
                </a:lnTo>
                <a:lnTo>
                  <a:pt x="378618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7E95C0F-65B2-0146-835D-A7787BE0A1EC}"/>
              </a:ext>
            </a:extLst>
          </p:cNvPr>
          <p:cNvSpPr/>
          <p:nvPr/>
        </p:nvSpPr>
        <p:spPr>
          <a:xfrm>
            <a:off x="3286125" y="3705225"/>
            <a:ext cx="960438" cy="293688"/>
          </a:xfrm>
          <a:custGeom>
            <a:avLst/>
            <a:gdLst>
              <a:gd name="connsiteX0" fmla="*/ 369094 w 959644"/>
              <a:gd name="connsiteY0" fmla="*/ 250031 h 292894"/>
              <a:gd name="connsiteX1" fmla="*/ 2381 w 959644"/>
              <a:gd name="connsiteY1" fmla="*/ 292894 h 292894"/>
              <a:gd name="connsiteX2" fmla="*/ 0 w 959644"/>
              <a:gd name="connsiteY2" fmla="*/ 109538 h 292894"/>
              <a:gd name="connsiteX3" fmla="*/ 180975 w 959644"/>
              <a:gd name="connsiteY3" fmla="*/ 100013 h 292894"/>
              <a:gd name="connsiteX4" fmla="*/ 397669 w 959644"/>
              <a:gd name="connsiteY4" fmla="*/ 83344 h 292894"/>
              <a:gd name="connsiteX5" fmla="*/ 607219 w 959644"/>
              <a:gd name="connsiteY5" fmla="*/ 59531 h 292894"/>
              <a:gd name="connsiteX6" fmla="*/ 959644 w 959644"/>
              <a:gd name="connsiteY6" fmla="*/ 0 h 292894"/>
              <a:gd name="connsiteX7" fmla="*/ 952500 w 959644"/>
              <a:gd name="connsiteY7" fmla="*/ 183356 h 292894"/>
              <a:gd name="connsiteX8" fmla="*/ 671513 w 959644"/>
              <a:gd name="connsiteY8" fmla="*/ 216694 h 292894"/>
              <a:gd name="connsiteX9" fmla="*/ 369094 w 959644"/>
              <a:gd name="connsiteY9" fmla="*/ 250031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9644" h="292894">
                <a:moveTo>
                  <a:pt x="369094" y="250031"/>
                </a:moveTo>
                <a:lnTo>
                  <a:pt x="2381" y="292894"/>
                </a:lnTo>
                <a:cubicBezTo>
                  <a:pt x="1587" y="231775"/>
                  <a:pt x="794" y="170657"/>
                  <a:pt x="0" y="109538"/>
                </a:cubicBezTo>
                <a:lnTo>
                  <a:pt x="180975" y="100013"/>
                </a:lnTo>
                <a:lnTo>
                  <a:pt x="397669" y="83344"/>
                </a:lnTo>
                <a:lnTo>
                  <a:pt x="607219" y="59531"/>
                </a:lnTo>
                <a:lnTo>
                  <a:pt x="959644" y="0"/>
                </a:lnTo>
                <a:lnTo>
                  <a:pt x="952500" y="183356"/>
                </a:lnTo>
                <a:lnTo>
                  <a:pt x="671513" y="216694"/>
                </a:lnTo>
                <a:lnTo>
                  <a:pt x="369094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819F40D-3B4C-A846-9277-FD0D70C9CCE3}"/>
              </a:ext>
            </a:extLst>
          </p:cNvPr>
          <p:cNvSpPr/>
          <p:nvPr/>
        </p:nvSpPr>
        <p:spPr>
          <a:xfrm>
            <a:off x="5962650" y="1900238"/>
            <a:ext cx="784225" cy="1082675"/>
          </a:xfrm>
          <a:custGeom>
            <a:avLst/>
            <a:gdLst>
              <a:gd name="connsiteX0" fmla="*/ 450056 w 783431"/>
              <a:gd name="connsiteY0" fmla="*/ 766762 h 1083468"/>
              <a:gd name="connsiteX1" fmla="*/ 335756 w 783431"/>
              <a:gd name="connsiteY1" fmla="*/ 921543 h 1083468"/>
              <a:gd name="connsiteX2" fmla="*/ 245269 w 783431"/>
              <a:gd name="connsiteY2" fmla="*/ 1026318 h 1083468"/>
              <a:gd name="connsiteX3" fmla="*/ 207169 w 783431"/>
              <a:gd name="connsiteY3" fmla="*/ 1050131 h 1083468"/>
              <a:gd name="connsiteX4" fmla="*/ 169069 w 783431"/>
              <a:gd name="connsiteY4" fmla="*/ 1066800 h 1083468"/>
              <a:gd name="connsiteX5" fmla="*/ 111919 w 783431"/>
              <a:gd name="connsiteY5" fmla="*/ 1083468 h 1083468"/>
              <a:gd name="connsiteX6" fmla="*/ 88106 w 783431"/>
              <a:gd name="connsiteY6" fmla="*/ 1081087 h 1083468"/>
              <a:gd name="connsiteX7" fmla="*/ 61913 w 783431"/>
              <a:gd name="connsiteY7" fmla="*/ 1066800 h 1083468"/>
              <a:gd name="connsiteX8" fmla="*/ 0 w 783431"/>
              <a:gd name="connsiteY8" fmla="*/ 1004887 h 1083468"/>
              <a:gd name="connsiteX9" fmla="*/ 111919 w 783431"/>
              <a:gd name="connsiteY9" fmla="*/ 769143 h 1083468"/>
              <a:gd name="connsiteX10" fmla="*/ 147638 w 783431"/>
              <a:gd name="connsiteY10" fmla="*/ 754856 h 1083468"/>
              <a:gd name="connsiteX11" fmla="*/ 183356 w 783431"/>
              <a:gd name="connsiteY11" fmla="*/ 733425 h 1083468"/>
              <a:gd name="connsiteX12" fmla="*/ 214313 w 783431"/>
              <a:gd name="connsiteY12" fmla="*/ 702468 h 1083468"/>
              <a:gd name="connsiteX13" fmla="*/ 250031 w 783431"/>
              <a:gd name="connsiteY13" fmla="*/ 661987 h 1083468"/>
              <a:gd name="connsiteX14" fmla="*/ 307181 w 783431"/>
              <a:gd name="connsiteY14" fmla="*/ 569118 h 1083468"/>
              <a:gd name="connsiteX15" fmla="*/ 371475 w 783431"/>
              <a:gd name="connsiteY15" fmla="*/ 440531 h 1083468"/>
              <a:gd name="connsiteX16" fmla="*/ 416719 w 783431"/>
              <a:gd name="connsiteY16" fmla="*/ 333375 h 1083468"/>
              <a:gd name="connsiteX17" fmla="*/ 457200 w 783431"/>
              <a:gd name="connsiteY17" fmla="*/ 200025 h 1083468"/>
              <a:gd name="connsiteX18" fmla="*/ 483394 w 783431"/>
              <a:gd name="connsiteY18" fmla="*/ 111918 h 1083468"/>
              <a:gd name="connsiteX19" fmla="*/ 485775 w 783431"/>
              <a:gd name="connsiteY19" fmla="*/ 92868 h 1083468"/>
              <a:gd name="connsiteX20" fmla="*/ 485775 w 783431"/>
              <a:gd name="connsiteY20" fmla="*/ 73818 h 1083468"/>
              <a:gd name="connsiteX21" fmla="*/ 464344 w 783431"/>
              <a:gd name="connsiteY21" fmla="*/ 0 h 1083468"/>
              <a:gd name="connsiteX22" fmla="*/ 783431 w 783431"/>
              <a:gd name="connsiteY22" fmla="*/ 135731 h 1083468"/>
              <a:gd name="connsiteX23" fmla="*/ 766763 w 783431"/>
              <a:gd name="connsiteY23" fmla="*/ 159543 h 1083468"/>
              <a:gd name="connsiteX24" fmla="*/ 711994 w 783431"/>
              <a:gd name="connsiteY24" fmla="*/ 238125 h 1083468"/>
              <a:gd name="connsiteX25" fmla="*/ 688181 w 783431"/>
              <a:gd name="connsiteY25" fmla="*/ 288131 h 1083468"/>
              <a:gd name="connsiteX26" fmla="*/ 623888 w 783431"/>
              <a:gd name="connsiteY26" fmla="*/ 435768 h 1083468"/>
              <a:gd name="connsiteX27" fmla="*/ 500063 w 783431"/>
              <a:gd name="connsiteY27" fmla="*/ 676275 h 1083468"/>
              <a:gd name="connsiteX28" fmla="*/ 450056 w 783431"/>
              <a:gd name="connsiteY28" fmla="*/ 766762 h 108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431" h="1083468">
                <a:moveTo>
                  <a:pt x="450056" y="766762"/>
                </a:moveTo>
                <a:lnTo>
                  <a:pt x="335756" y="921543"/>
                </a:lnTo>
                <a:lnTo>
                  <a:pt x="245269" y="1026318"/>
                </a:lnTo>
                <a:lnTo>
                  <a:pt x="207169" y="1050131"/>
                </a:lnTo>
                <a:lnTo>
                  <a:pt x="169069" y="1066800"/>
                </a:lnTo>
                <a:lnTo>
                  <a:pt x="111919" y="1083468"/>
                </a:lnTo>
                <a:lnTo>
                  <a:pt x="88106" y="1081087"/>
                </a:lnTo>
                <a:lnTo>
                  <a:pt x="61913" y="1066800"/>
                </a:lnTo>
                <a:lnTo>
                  <a:pt x="0" y="1004887"/>
                </a:lnTo>
                <a:lnTo>
                  <a:pt x="111919" y="769143"/>
                </a:lnTo>
                <a:lnTo>
                  <a:pt x="147638" y="754856"/>
                </a:lnTo>
                <a:lnTo>
                  <a:pt x="183356" y="733425"/>
                </a:lnTo>
                <a:lnTo>
                  <a:pt x="214313" y="702468"/>
                </a:lnTo>
                <a:lnTo>
                  <a:pt x="250031" y="661987"/>
                </a:lnTo>
                <a:lnTo>
                  <a:pt x="307181" y="569118"/>
                </a:lnTo>
                <a:lnTo>
                  <a:pt x="371475" y="440531"/>
                </a:lnTo>
                <a:lnTo>
                  <a:pt x="416719" y="333375"/>
                </a:lnTo>
                <a:lnTo>
                  <a:pt x="457200" y="200025"/>
                </a:lnTo>
                <a:lnTo>
                  <a:pt x="483394" y="111918"/>
                </a:lnTo>
                <a:lnTo>
                  <a:pt x="485775" y="92868"/>
                </a:lnTo>
                <a:lnTo>
                  <a:pt x="485775" y="73818"/>
                </a:lnTo>
                <a:lnTo>
                  <a:pt x="464344" y="0"/>
                </a:lnTo>
                <a:lnTo>
                  <a:pt x="783431" y="135731"/>
                </a:lnTo>
                <a:lnTo>
                  <a:pt x="766763" y="159543"/>
                </a:lnTo>
                <a:lnTo>
                  <a:pt x="711994" y="238125"/>
                </a:lnTo>
                <a:lnTo>
                  <a:pt x="688181" y="288131"/>
                </a:lnTo>
                <a:lnTo>
                  <a:pt x="623888" y="435768"/>
                </a:lnTo>
                <a:lnTo>
                  <a:pt x="500063" y="676275"/>
                </a:lnTo>
                <a:lnTo>
                  <a:pt x="450056" y="766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6EBBA24-FA21-D745-86E5-668933ECC8F0}"/>
              </a:ext>
            </a:extLst>
          </p:cNvPr>
          <p:cNvSpPr/>
          <p:nvPr/>
        </p:nvSpPr>
        <p:spPr>
          <a:xfrm>
            <a:off x="5713413" y="2620963"/>
            <a:ext cx="406400" cy="311150"/>
          </a:xfrm>
          <a:custGeom>
            <a:avLst/>
            <a:gdLst>
              <a:gd name="connsiteX0" fmla="*/ 128587 w 407194"/>
              <a:gd name="connsiteY0" fmla="*/ 21432 h 309563"/>
              <a:gd name="connsiteX1" fmla="*/ 407194 w 407194"/>
              <a:gd name="connsiteY1" fmla="*/ 54769 h 309563"/>
              <a:gd name="connsiteX2" fmla="*/ 285750 w 407194"/>
              <a:gd name="connsiteY2" fmla="*/ 309563 h 309563"/>
              <a:gd name="connsiteX3" fmla="*/ 247650 w 407194"/>
              <a:gd name="connsiteY3" fmla="*/ 280988 h 309563"/>
              <a:gd name="connsiteX4" fmla="*/ 209550 w 407194"/>
              <a:gd name="connsiteY4" fmla="*/ 233363 h 309563"/>
              <a:gd name="connsiteX5" fmla="*/ 176212 w 407194"/>
              <a:gd name="connsiteY5" fmla="*/ 195263 h 309563"/>
              <a:gd name="connsiteX6" fmla="*/ 119062 w 407194"/>
              <a:gd name="connsiteY6" fmla="*/ 138113 h 309563"/>
              <a:gd name="connsiteX7" fmla="*/ 54769 w 407194"/>
              <a:gd name="connsiteY7" fmla="*/ 88107 h 309563"/>
              <a:gd name="connsiteX8" fmla="*/ 16669 w 407194"/>
              <a:gd name="connsiteY8" fmla="*/ 57150 h 309563"/>
              <a:gd name="connsiteX9" fmla="*/ 2381 w 407194"/>
              <a:gd name="connsiteY9" fmla="*/ 35719 h 309563"/>
              <a:gd name="connsiteX10" fmla="*/ 0 w 407194"/>
              <a:gd name="connsiteY10" fmla="*/ 21432 h 309563"/>
              <a:gd name="connsiteX11" fmla="*/ 4762 w 407194"/>
              <a:gd name="connsiteY11" fmla="*/ 7144 h 309563"/>
              <a:gd name="connsiteX12" fmla="*/ 23812 w 407194"/>
              <a:gd name="connsiteY12" fmla="*/ 0 h 309563"/>
              <a:gd name="connsiteX13" fmla="*/ 128587 w 407194"/>
              <a:gd name="connsiteY13" fmla="*/ 21432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7194" h="309563">
                <a:moveTo>
                  <a:pt x="128587" y="21432"/>
                </a:moveTo>
                <a:lnTo>
                  <a:pt x="407194" y="54769"/>
                </a:lnTo>
                <a:lnTo>
                  <a:pt x="285750" y="309563"/>
                </a:lnTo>
                <a:lnTo>
                  <a:pt x="247650" y="280988"/>
                </a:lnTo>
                <a:lnTo>
                  <a:pt x="209550" y="233363"/>
                </a:lnTo>
                <a:lnTo>
                  <a:pt x="176212" y="195263"/>
                </a:lnTo>
                <a:lnTo>
                  <a:pt x="119062" y="138113"/>
                </a:lnTo>
                <a:lnTo>
                  <a:pt x="54769" y="88107"/>
                </a:lnTo>
                <a:lnTo>
                  <a:pt x="16669" y="57150"/>
                </a:lnTo>
                <a:lnTo>
                  <a:pt x="2381" y="35719"/>
                </a:lnTo>
                <a:lnTo>
                  <a:pt x="0" y="21432"/>
                </a:lnTo>
                <a:lnTo>
                  <a:pt x="4762" y="7144"/>
                </a:lnTo>
                <a:lnTo>
                  <a:pt x="23812" y="0"/>
                </a:lnTo>
                <a:lnTo>
                  <a:pt x="128587" y="21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B3B11B4-4707-E847-B3FD-288E85211316}"/>
              </a:ext>
            </a:extLst>
          </p:cNvPr>
          <p:cNvSpPr/>
          <p:nvPr/>
        </p:nvSpPr>
        <p:spPr>
          <a:xfrm>
            <a:off x="4751388" y="1973263"/>
            <a:ext cx="1035050" cy="965200"/>
          </a:xfrm>
          <a:custGeom>
            <a:avLst/>
            <a:gdLst>
              <a:gd name="connsiteX0" fmla="*/ 609600 w 1035844"/>
              <a:gd name="connsiteY0" fmla="*/ 635794 h 964407"/>
              <a:gd name="connsiteX1" fmla="*/ 445294 w 1035844"/>
              <a:gd name="connsiteY1" fmla="*/ 754857 h 964407"/>
              <a:gd name="connsiteX2" fmla="*/ 314325 w 1035844"/>
              <a:gd name="connsiteY2" fmla="*/ 838200 h 964407"/>
              <a:gd name="connsiteX3" fmla="*/ 226219 w 1035844"/>
              <a:gd name="connsiteY3" fmla="*/ 888207 h 964407"/>
              <a:gd name="connsiteX4" fmla="*/ 121444 w 1035844"/>
              <a:gd name="connsiteY4" fmla="*/ 935832 h 964407"/>
              <a:gd name="connsiteX5" fmla="*/ 45244 w 1035844"/>
              <a:gd name="connsiteY5" fmla="*/ 962025 h 964407"/>
              <a:gd name="connsiteX6" fmla="*/ 16669 w 1035844"/>
              <a:gd name="connsiteY6" fmla="*/ 964407 h 964407"/>
              <a:gd name="connsiteX7" fmla="*/ 4762 w 1035844"/>
              <a:gd name="connsiteY7" fmla="*/ 957263 h 964407"/>
              <a:gd name="connsiteX8" fmla="*/ 0 w 1035844"/>
              <a:gd name="connsiteY8" fmla="*/ 938213 h 964407"/>
              <a:gd name="connsiteX9" fmla="*/ 9525 w 1035844"/>
              <a:gd name="connsiteY9" fmla="*/ 919163 h 964407"/>
              <a:gd name="connsiteX10" fmla="*/ 73819 w 1035844"/>
              <a:gd name="connsiteY10" fmla="*/ 873919 h 964407"/>
              <a:gd name="connsiteX11" fmla="*/ 176212 w 1035844"/>
              <a:gd name="connsiteY11" fmla="*/ 795338 h 964407"/>
              <a:gd name="connsiteX12" fmla="*/ 316706 w 1035844"/>
              <a:gd name="connsiteY12" fmla="*/ 666750 h 964407"/>
              <a:gd name="connsiteX13" fmla="*/ 457200 w 1035844"/>
              <a:gd name="connsiteY13" fmla="*/ 526257 h 964407"/>
              <a:gd name="connsiteX14" fmla="*/ 550069 w 1035844"/>
              <a:gd name="connsiteY14" fmla="*/ 419100 h 964407"/>
              <a:gd name="connsiteX15" fmla="*/ 652462 w 1035844"/>
              <a:gd name="connsiteY15" fmla="*/ 271463 h 964407"/>
              <a:gd name="connsiteX16" fmla="*/ 704850 w 1035844"/>
              <a:gd name="connsiteY16" fmla="*/ 185738 h 964407"/>
              <a:gd name="connsiteX17" fmla="*/ 719137 w 1035844"/>
              <a:gd name="connsiteY17" fmla="*/ 159544 h 964407"/>
              <a:gd name="connsiteX18" fmla="*/ 726281 w 1035844"/>
              <a:gd name="connsiteY18" fmla="*/ 130969 h 964407"/>
              <a:gd name="connsiteX19" fmla="*/ 726281 w 1035844"/>
              <a:gd name="connsiteY19" fmla="*/ 107157 h 964407"/>
              <a:gd name="connsiteX20" fmla="*/ 721519 w 1035844"/>
              <a:gd name="connsiteY20" fmla="*/ 76200 h 964407"/>
              <a:gd name="connsiteX21" fmla="*/ 688181 w 1035844"/>
              <a:gd name="connsiteY21" fmla="*/ 9525 h 964407"/>
              <a:gd name="connsiteX22" fmla="*/ 809625 w 1035844"/>
              <a:gd name="connsiteY22" fmla="*/ 0 h 964407"/>
              <a:gd name="connsiteX23" fmla="*/ 902494 w 1035844"/>
              <a:gd name="connsiteY23" fmla="*/ 76200 h 964407"/>
              <a:gd name="connsiteX24" fmla="*/ 950119 w 1035844"/>
              <a:gd name="connsiteY24" fmla="*/ 114300 h 964407"/>
              <a:gd name="connsiteX25" fmla="*/ 1007269 w 1035844"/>
              <a:gd name="connsiteY25" fmla="*/ 169069 h 964407"/>
              <a:gd name="connsiteX26" fmla="*/ 1023937 w 1035844"/>
              <a:gd name="connsiteY26" fmla="*/ 188119 h 964407"/>
              <a:gd name="connsiteX27" fmla="*/ 1031081 w 1035844"/>
              <a:gd name="connsiteY27" fmla="*/ 207169 h 964407"/>
              <a:gd name="connsiteX28" fmla="*/ 1035844 w 1035844"/>
              <a:gd name="connsiteY28" fmla="*/ 228600 h 964407"/>
              <a:gd name="connsiteX29" fmla="*/ 1031081 w 1035844"/>
              <a:gd name="connsiteY29" fmla="*/ 254794 h 964407"/>
              <a:gd name="connsiteX30" fmla="*/ 1012031 w 1035844"/>
              <a:gd name="connsiteY30" fmla="*/ 278607 h 964407"/>
              <a:gd name="connsiteX31" fmla="*/ 947737 w 1035844"/>
              <a:gd name="connsiteY31" fmla="*/ 319088 h 964407"/>
              <a:gd name="connsiteX32" fmla="*/ 862012 w 1035844"/>
              <a:gd name="connsiteY32" fmla="*/ 411957 h 964407"/>
              <a:gd name="connsiteX33" fmla="*/ 711994 w 1035844"/>
              <a:gd name="connsiteY33" fmla="*/ 554832 h 964407"/>
              <a:gd name="connsiteX34" fmla="*/ 609600 w 1035844"/>
              <a:gd name="connsiteY34" fmla="*/ 635794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35844" h="964407">
                <a:moveTo>
                  <a:pt x="609600" y="635794"/>
                </a:moveTo>
                <a:lnTo>
                  <a:pt x="445294" y="754857"/>
                </a:lnTo>
                <a:lnTo>
                  <a:pt x="314325" y="838200"/>
                </a:lnTo>
                <a:lnTo>
                  <a:pt x="226219" y="888207"/>
                </a:lnTo>
                <a:lnTo>
                  <a:pt x="121444" y="935832"/>
                </a:lnTo>
                <a:lnTo>
                  <a:pt x="45244" y="962025"/>
                </a:lnTo>
                <a:lnTo>
                  <a:pt x="16669" y="964407"/>
                </a:lnTo>
                <a:lnTo>
                  <a:pt x="4762" y="957263"/>
                </a:lnTo>
                <a:lnTo>
                  <a:pt x="0" y="938213"/>
                </a:lnTo>
                <a:lnTo>
                  <a:pt x="9525" y="919163"/>
                </a:lnTo>
                <a:lnTo>
                  <a:pt x="73819" y="873919"/>
                </a:lnTo>
                <a:lnTo>
                  <a:pt x="176212" y="795338"/>
                </a:lnTo>
                <a:lnTo>
                  <a:pt x="316706" y="666750"/>
                </a:lnTo>
                <a:lnTo>
                  <a:pt x="457200" y="526257"/>
                </a:lnTo>
                <a:lnTo>
                  <a:pt x="550069" y="419100"/>
                </a:lnTo>
                <a:lnTo>
                  <a:pt x="652462" y="271463"/>
                </a:lnTo>
                <a:lnTo>
                  <a:pt x="704850" y="185738"/>
                </a:lnTo>
                <a:lnTo>
                  <a:pt x="719137" y="159544"/>
                </a:lnTo>
                <a:lnTo>
                  <a:pt x="726281" y="130969"/>
                </a:lnTo>
                <a:lnTo>
                  <a:pt x="726281" y="107157"/>
                </a:lnTo>
                <a:lnTo>
                  <a:pt x="721519" y="76200"/>
                </a:lnTo>
                <a:lnTo>
                  <a:pt x="688181" y="9525"/>
                </a:lnTo>
                <a:lnTo>
                  <a:pt x="809625" y="0"/>
                </a:lnTo>
                <a:lnTo>
                  <a:pt x="902494" y="76200"/>
                </a:lnTo>
                <a:lnTo>
                  <a:pt x="950119" y="114300"/>
                </a:lnTo>
                <a:lnTo>
                  <a:pt x="1007269" y="169069"/>
                </a:lnTo>
                <a:lnTo>
                  <a:pt x="1023937" y="188119"/>
                </a:lnTo>
                <a:lnTo>
                  <a:pt x="1031081" y="207169"/>
                </a:lnTo>
                <a:lnTo>
                  <a:pt x="1035844" y="228600"/>
                </a:lnTo>
                <a:lnTo>
                  <a:pt x="1031081" y="254794"/>
                </a:lnTo>
                <a:lnTo>
                  <a:pt x="1012031" y="278607"/>
                </a:lnTo>
                <a:lnTo>
                  <a:pt x="947737" y="319088"/>
                </a:lnTo>
                <a:lnTo>
                  <a:pt x="862012" y="411957"/>
                </a:lnTo>
                <a:lnTo>
                  <a:pt x="711994" y="554832"/>
                </a:lnTo>
                <a:lnTo>
                  <a:pt x="609600" y="6357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C709B1-FEF6-5642-AEA8-B618BA9198E1}"/>
              </a:ext>
            </a:extLst>
          </p:cNvPr>
          <p:cNvSpPr/>
          <p:nvPr/>
        </p:nvSpPr>
        <p:spPr>
          <a:xfrm>
            <a:off x="5022850" y="3094038"/>
            <a:ext cx="1700213" cy="1114425"/>
          </a:xfrm>
          <a:custGeom>
            <a:avLst/>
            <a:gdLst>
              <a:gd name="connsiteX0" fmla="*/ 409575 w 1700213"/>
              <a:gd name="connsiteY0" fmla="*/ 288131 h 1114425"/>
              <a:gd name="connsiteX1" fmla="*/ 59532 w 1700213"/>
              <a:gd name="connsiteY1" fmla="*/ 342900 h 1114425"/>
              <a:gd name="connsiteX2" fmla="*/ 0 w 1700213"/>
              <a:gd name="connsiteY2" fmla="*/ 185737 h 1114425"/>
              <a:gd name="connsiteX3" fmla="*/ 328613 w 1700213"/>
              <a:gd name="connsiteY3" fmla="*/ 157162 h 1114425"/>
              <a:gd name="connsiteX4" fmla="*/ 769144 w 1700213"/>
              <a:gd name="connsiteY4" fmla="*/ 109537 h 1114425"/>
              <a:gd name="connsiteX5" fmla="*/ 1126332 w 1700213"/>
              <a:gd name="connsiteY5" fmla="*/ 66675 h 1114425"/>
              <a:gd name="connsiteX6" fmla="*/ 1293019 w 1700213"/>
              <a:gd name="connsiteY6" fmla="*/ 42862 h 1114425"/>
              <a:gd name="connsiteX7" fmla="*/ 1440657 w 1700213"/>
              <a:gd name="connsiteY7" fmla="*/ 0 h 1114425"/>
              <a:gd name="connsiteX8" fmla="*/ 1457325 w 1700213"/>
              <a:gd name="connsiteY8" fmla="*/ 7144 h 1114425"/>
              <a:gd name="connsiteX9" fmla="*/ 1512094 w 1700213"/>
              <a:gd name="connsiteY9" fmla="*/ 42862 h 1114425"/>
              <a:gd name="connsiteX10" fmla="*/ 1590675 w 1700213"/>
              <a:gd name="connsiteY10" fmla="*/ 95250 h 1114425"/>
              <a:gd name="connsiteX11" fmla="*/ 1666875 w 1700213"/>
              <a:gd name="connsiteY11" fmla="*/ 161925 h 1114425"/>
              <a:gd name="connsiteX12" fmla="*/ 1685925 w 1700213"/>
              <a:gd name="connsiteY12" fmla="*/ 180975 h 1114425"/>
              <a:gd name="connsiteX13" fmla="*/ 1695450 w 1700213"/>
              <a:gd name="connsiteY13" fmla="*/ 200025 h 1114425"/>
              <a:gd name="connsiteX14" fmla="*/ 1700213 w 1700213"/>
              <a:gd name="connsiteY14" fmla="*/ 230981 h 1114425"/>
              <a:gd name="connsiteX15" fmla="*/ 1690688 w 1700213"/>
              <a:gd name="connsiteY15" fmla="*/ 269081 h 1114425"/>
              <a:gd name="connsiteX16" fmla="*/ 1659732 w 1700213"/>
              <a:gd name="connsiteY16" fmla="*/ 316706 h 1114425"/>
              <a:gd name="connsiteX17" fmla="*/ 1624013 w 1700213"/>
              <a:gd name="connsiteY17" fmla="*/ 352425 h 1114425"/>
              <a:gd name="connsiteX18" fmla="*/ 1588294 w 1700213"/>
              <a:gd name="connsiteY18" fmla="*/ 416719 h 1114425"/>
              <a:gd name="connsiteX19" fmla="*/ 1509713 w 1700213"/>
              <a:gd name="connsiteY19" fmla="*/ 626269 h 1114425"/>
              <a:gd name="connsiteX20" fmla="*/ 1423988 w 1700213"/>
              <a:gd name="connsiteY20" fmla="*/ 869156 h 1114425"/>
              <a:gd name="connsiteX21" fmla="*/ 1407319 w 1700213"/>
              <a:gd name="connsiteY21" fmla="*/ 938212 h 1114425"/>
              <a:gd name="connsiteX22" fmla="*/ 1383507 w 1700213"/>
              <a:gd name="connsiteY22" fmla="*/ 988219 h 1114425"/>
              <a:gd name="connsiteX23" fmla="*/ 1347788 w 1700213"/>
              <a:gd name="connsiteY23" fmla="*/ 1042987 h 1114425"/>
              <a:gd name="connsiteX24" fmla="*/ 1316832 w 1700213"/>
              <a:gd name="connsiteY24" fmla="*/ 1078706 h 1114425"/>
              <a:gd name="connsiteX25" fmla="*/ 1271588 w 1700213"/>
              <a:gd name="connsiteY25" fmla="*/ 1107281 h 1114425"/>
              <a:gd name="connsiteX26" fmla="*/ 1221582 w 1700213"/>
              <a:gd name="connsiteY26" fmla="*/ 1114425 h 1114425"/>
              <a:gd name="connsiteX27" fmla="*/ 1188244 w 1700213"/>
              <a:gd name="connsiteY27" fmla="*/ 1095375 h 1114425"/>
              <a:gd name="connsiteX28" fmla="*/ 1147763 w 1700213"/>
              <a:gd name="connsiteY28" fmla="*/ 1069181 h 1114425"/>
              <a:gd name="connsiteX29" fmla="*/ 1164432 w 1700213"/>
              <a:gd name="connsiteY29" fmla="*/ 895350 h 1114425"/>
              <a:gd name="connsiteX30" fmla="*/ 1309688 w 1700213"/>
              <a:gd name="connsiteY30" fmla="*/ 397669 h 1114425"/>
              <a:gd name="connsiteX31" fmla="*/ 1328738 w 1700213"/>
              <a:gd name="connsiteY31" fmla="*/ 314325 h 1114425"/>
              <a:gd name="connsiteX32" fmla="*/ 1331119 w 1700213"/>
              <a:gd name="connsiteY32" fmla="*/ 269081 h 1114425"/>
              <a:gd name="connsiteX33" fmla="*/ 1328738 w 1700213"/>
              <a:gd name="connsiteY33" fmla="*/ 252412 h 1114425"/>
              <a:gd name="connsiteX34" fmla="*/ 1319213 w 1700213"/>
              <a:gd name="connsiteY34" fmla="*/ 245269 h 1114425"/>
              <a:gd name="connsiteX35" fmla="*/ 1271588 w 1700213"/>
              <a:gd name="connsiteY35" fmla="*/ 230981 h 1114425"/>
              <a:gd name="connsiteX36" fmla="*/ 1219200 w 1700213"/>
              <a:gd name="connsiteY36" fmla="*/ 223837 h 1114425"/>
              <a:gd name="connsiteX37" fmla="*/ 1102519 w 1700213"/>
              <a:gd name="connsiteY37" fmla="*/ 221456 h 1114425"/>
              <a:gd name="connsiteX38" fmla="*/ 966788 w 1700213"/>
              <a:gd name="connsiteY38" fmla="*/ 226219 h 1114425"/>
              <a:gd name="connsiteX39" fmla="*/ 731044 w 1700213"/>
              <a:gd name="connsiteY39" fmla="*/ 242887 h 1114425"/>
              <a:gd name="connsiteX40" fmla="*/ 409575 w 1700213"/>
              <a:gd name="connsiteY40" fmla="*/ 28813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00213" h="1114425">
                <a:moveTo>
                  <a:pt x="409575" y="288131"/>
                </a:moveTo>
                <a:lnTo>
                  <a:pt x="59532" y="342900"/>
                </a:lnTo>
                <a:lnTo>
                  <a:pt x="0" y="185737"/>
                </a:lnTo>
                <a:lnTo>
                  <a:pt x="328613" y="157162"/>
                </a:lnTo>
                <a:lnTo>
                  <a:pt x="769144" y="109537"/>
                </a:lnTo>
                <a:lnTo>
                  <a:pt x="1126332" y="66675"/>
                </a:lnTo>
                <a:lnTo>
                  <a:pt x="1293019" y="42862"/>
                </a:lnTo>
                <a:lnTo>
                  <a:pt x="1440657" y="0"/>
                </a:lnTo>
                <a:lnTo>
                  <a:pt x="1457325" y="7144"/>
                </a:lnTo>
                <a:lnTo>
                  <a:pt x="1512094" y="42862"/>
                </a:lnTo>
                <a:lnTo>
                  <a:pt x="1590675" y="95250"/>
                </a:lnTo>
                <a:lnTo>
                  <a:pt x="1666875" y="161925"/>
                </a:lnTo>
                <a:lnTo>
                  <a:pt x="1685925" y="180975"/>
                </a:lnTo>
                <a:lnTo>
                  <a:pt x="1695450" y="200025"/>
                </a:lnTo>
                <a:lnTo>
                  <a:pt x="1700213" y="230981"/>
                </a:lnTo>
                <a:lnTo>
                  <a:pt x="1690688" y="269081"/>
                </a:lnTo>
                <a:lnTo>
                  <a:pt x="1659732" y="316706"/>
                </a:lnTo>
                <a:lnTo>
                  <a:pt x="1624013" y="352425"/>
                </a:lnTo>
                <a:lnTo>
                  <a:pt x="1588294" y="416719"/>
                </a:lnTo>
                <a:lnTo>
                  <a:pt x="1509713" y="626269"/>
                </a:lnTo>
                <a:lnTo>
                  <a:pt x="1423988" y="869156"/>
                </a:lnTo>
                <a:lnTo>
                  <a:pt x="1407319" y="938212"/>
                </a:lnTo>
                <a:lnTo>
                  <a:pt x="1383507" y="988219"/>
                </a:lnTo>
                <a:lnTo>
                  <a:pt x="1347788" y="1042987"/>
                </a:lnTo>
                <a:lnTo>
                  <a:pt x="1316832" y="1078706"/>
                </a:lnTo>
                <a:lnTo>
                  <a:pt x="1271588" y="1107281"/>
                </a:lnTo>
                <a:lnTo>
                  <a:pt x="1221582" y="1114425"/>
                </a:lnTo>
                <a:lnTo>
                  <a:pt x="1188244" y="1095375"/>
                </a:lnTo>
                <a:lnTo>
                  <a:pt x="1147763" y="1069181"/>
                </a:lnTo>
                <a:lnTo>
                  <a:pt x="1164432" y="895350"/>
                </a:lnTo>
                <a:lnTo>
                  <a:pt x="1309688" y="397669"/>
                </a:lnTo>
                <a:lnTo>
                  <a:pt x="1328738" y="314325"/>
                </a:lnTo>
                <a:lnTo>
                  <a:pt x="1331119" y="269081"/>
                </a:lnTo>
                <a:lnTo>
                  <a:pt x="1328738" y="252412"/>
                </a:lnTo>
                <a:lnTo>
                  <a:pt x="1319213" y="245269"/>
                </a:lnTo>
                <a:lnTo>
                  <a:pt x="1271588" y="230981"/>
                </a:lnTo>
                <a:lnTo>
                  <a:pt x="1219200" y="223837"/>
                </a:lnTo>
                <a:lnTo>
                  <a:pt x="1102519" y="221456"/>
                </a:lnTo>
                <a:lnTo>
                  <a:pt x="966788" y="226219"/>
                </a:lnTo>
                <a:lnTo>
                  <a:pt x="731044" y="242887"/>
                </a:lnTo>
                <a:lnTo>
                  <a:pt x="409575" y="2881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182796-59B6-144F-91AF-9F431CDC766E}"/>
              </a:ext>
            </a:extLst>
          </p:cNvPr>
          <p:cNvSpPr/>
          <p:nvPr/>
        </p:nvSpPr>
        <p:spPr>
          <a:xfrm>
            <a:off x="5114925" y="3962400"/>
            <a:ext cx="1127125" cy="252413"/>
          </a:xfrm>
          <a:custGeom>
            <a:avLst/>
            <a:gdLst>
              <a:gd name="connsiteX0" fmla="*/ 433388 w 1126331"/>
              <a:gd name="connsiteY0" fmla="*/ 211931 h 252413"/>
              <a:gd name="connsiteX1" fmla="*/ 35719 w 1126331"/>
              <a:gd name="connsiteY1" fmla="*/ 252413 h 252413"/>
              <a:gd name="connsiteX2" fmla="*/ 0 w 1126331"/>
              <a:gd name="connsiteY2" fmla="*/ 73819 h 252413"/>
              <a:gd name="connsiteX3" fmla="*/ 409575 w 1126331"/>
              <a:gd name="connsiteY3" fmla="*/ 40481 h 252413"/>
              <a:gd name="connsiteX4" fmla="*/ 752475 w 1126331"/>
              <a:gd name="connsiteY4" fmla="*/ 21431 h 252413"/>
              <a:gd name="connsiteX5" fmla="*/ 1121569 w 1126331"/>
              <a:gd name="connsiteY5" fmla="*/ 0 h 252413"/>
              <a:gd name="connsiteX6" fmla="*/ 1126331 w 1126331"/>
              <a:gd name="connsiteY6" fmla="*/ 195263 h 252413"/>
              <a:gd name="connsiteX7" fmla="*/ 1054894 w 1126331"/>
              <a:gd name="connsiteY7" fmla="*/ 200025 h 252413"/>
              <a:gd name="connsiteX8" fmla="*/ 1012031 w 1126331"/>
              <a:gd name="connsiteY8" fmla="*/ 185738 h 252413"/>
              <a:gd name="connsiteX9" fmla="*/ 957263 w 1126331"/>
              <a:gd name="connsiteY9" fmla="*/ 183356 h 252413"/>
              <a:gd name="connsiteX10" fmla="*/ 433388 w 1126331"/>
              <a:gd name="connsiteY10" fmla="*/ 211931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6331" h="252413">
                <a:moveTo>
                  <a:pt x="433388" y="211931"/>
                </a:moveTo>
                <a:lnTo>
                  <a:pt x="35719" y="252413"/>
                </a:lnTo>
                <a:lnTo>
                  <a:pt x="0" y="73819"/>
                </a:lnTo>
                <a:lnTo>
                  <a:pt x="409575" y="40481"/>
                </a:lnTo>
                <a:lnTo>
                  <a:pt x="752475" y="21431"/>
                </a:lnTo>
                <a:lnTo>
                  <a:pt x="1121569" y="0"/>
                </a:lnTo>
                <a:lnTo>
                  <a:pt x="1126331" y="195263"/>
                </a:lnTo>
                <a:lnTo>
                  <a:pt x="1054894" y="200025"/>
                </a:lnTo>
                <a:lnTo>
                  <a:pt x="1012031" y="185738"/>
                </a:lnTo>
                <a:lnTo>
                  <a:pt x="957263" y="183356"/>
                </a:lnTo>
                <a:lnTo>
                  <a:pt x="433388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8D6BA-80F4-467D-9576-096D450CD80E}"/>
              </a:ext>
            </a:extLst>
          </p:cNvPr>
          <p:cNvGrpSpPr/>
          <p:nvPr/>
        </p:nvGrpSpPr>
        <p:grpSpPr>
          <a:xfrm>
            <a:off x="2645568" y="1675414"/>
            <a:ext cx="4538663" cy="4122738"/>
            <a:chOff x="2794000" y="1819275"/>
            <a:chExt cx="4538663" cy="4122738"/>
          </a:xfrm>
        </p:grpSpPr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BE77C7A0-C152-46F1-B783-8C1B82B944D2}"/>
                </a:ext>
              </a:extLst>
            </p:cNvPr>
            <p:cNvSpPr/>
            <p:nvPr/>
          </p:nvSpPr>
          <p:spPr>
            <a:xfrm>
              <a:off x="5000625" y="18192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6250B5BC-CB53-45F6-B9A9-8337E664DE93}"/>
                </a:ext>
              </a:extLst>
            </p:cNvPr>
            <p:cNvSpPr/>
            <p:nvPr/>
          </p:nvSpPr>
          <p:spPr>
            <a:xfrm>
              <a:off x="4914900" y="33289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BBAEBB4F-8D85-4F29-9D5F-D85A608B65B4}"/>
                </a:ext>
              </a:extLst>
            </p:cNvPr>
            <p:cNvSpPr/>
            <p:nvPr/>
          </p:nvSpPr>
          <p:spPr>
            <a:xfrm>
              <a:off x="2794000" y="48307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3370419E-3E47-4BC7-9DA5-C7F00F43B1A8}"/>
                </a:ext>
              </a:extLst>
            </p:cNvPr>
            <p:cNvSpPr/>
            <p:nvPr/>
          </p:nvSpPr>
          <p:spPr>
            <a:xfrm>
              <a:off x="4186238" y="48688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3">
              <a:extLst>
                <a:ext uri="{FF2B5EF4-FFF2-40B4-BE49-F238E27FC236}">
                  <a16:creationId xmlns:a16="http://schemas.microsoft.com/office/drawing/2014/main" id="{219193A2-4040-4FEE-8A2D-5AF9D42C3D5E}"/>
                </a:ext>
              </a:extLst>
            </p:cNvPr>
            <p:cNvSpPr/>
            <p:nvPr/>
          </p:nvSpPr>
          <p:spPr>
            <a:xfrm>
              <a:off x="5353050" y="48815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74673383-FEB7-49ED-8014-77B4498B12C9}"/>
                </a:ext>
              </a:extLst>
            </p:cNvPr>
            <p:cNvSpPr/>
            <p:nvPr/>
          </p:nvSpPr>
          <p:spPr>
            <a:xfrm>
              <a:off x="6503988" y="48387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639C23A1-5430-4FAE-BA90-60857D033858}"/>
                </a:ext>
              </a:extLst>
            </p:cNvPr>
            <p:cNvSpPr/>
            <p:nvPr/>
          </p:nvSpPr>
          <p:spPr>
            <a:xfrm rot="16200000">
              <a:off x="2143126" y="29718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7">
              <a:extLst>
                <a:ext uri="{FF2B5EF4-FFF2-40B4-BE49-F238E27FC236}">
                  <a16:creationId xmlns:a16="http://schemas.microsoft.com/office/drawing/2014/main" id="{C3500320-C5CE-476A-A861-85FDF954EB7E}"/>
                </a:ext>
              </a:extLst>
            </p:cNvPr>
            <p:cNvSpPr/>
            <p:nvPr/>
          </p:nvSpPr>
          <p:spPr>
            <a:xfrm rot="16200000">
              <a:off x="2862263" y="24479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D43B9B81-826B-432A-A489-95E2CB0599BB}"/>
                </a:ext>
              </a:extLst>
            </p:cNvPr>
            <p:cNvSpPr/>
            <p:nvPr/>
          </p:nvSpPr>
          <p:spPr>
            <a:xfrm>
              <a:off x="3462338" y="28336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1A67BE53-54BE-4B7F-AA5E-ACA0700F4AA3}"/>
                </a:ext>
              </a:extLst>
            </p:cNvPr>
            <p:cNvSpPr/>
            <p:nvPr/>
          </p:nvSpPr>
          <p:spPr>
            <a:xfrm>
              <a:off x="3438525" y="38576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5C76659E-F9B4-4BE6-8FD7-D6C66433EE19}"/>
                </a:ext>
              </a:extLst>
            </p:cNvPr>
            <p:cNvSpPr/>
            <p:nvPr/>
          </p:nvSpPr>
          <p:spPr>
            <a:xfrm>
              <a:off x="6115050" y="20526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ED4B206B-5954-4BC1-BEA4-027F5AE2EC81}"/>
                </a:ext>
              </a:extLst>
            </p:cNvPr>
            <p:cNvSpPr/>
            <p:nvPr/>
          </p:nvSpPr>
          <p:spPr>
            <a:xfrm>
              <a:off x="5865813" y="27733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5EF1CC10-D9CD-441C-AFC0-ED2BB6BD732B}"/>
                </a:ext>
              </a:extLst>
            </p:cNvPr>
            <p:cNvSpPr/>
            <p:nvPr/>
          </p:nvSpPr>
          <p:spPr>
            <a:xfrm>
              <a:off x="4903788" y="21256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0D3F5D7C-E7E5-4C14-9E78-983E91A8C294}"/>
                </a:ext>
              </a:extLst>
            </p:cNvPr>
            <p:cNvSpPr/>
            <p:nvPr/>
          </p:nvSpPr>
          <p:spPr>
            <a:xfrm>
              <a:off x="5175250" y="32464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E2D6DC1-3808-45C3-9A69-67214A3B4680}"/>
                </a:ext>
              </a:extLst>
            </p:cNvPr>
            <p:cNvSpPr/>
            <p:nvPr/>
          </p:nvSpPr>
          <p:spPr>
            <a:xfrm>
              <a:off x="5267325" y="41148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E5B84D14-1021-467E-952F-86F9FA01E64F}"/>
              </a:ext>
            </a:extLst>
          </p:cNvPr>
          <p:cNvGrpSpPr/>
          <p:nvPr/>
        </p:nvGrpSpPr>
        <p:grpSpPr>
          <a:xfrm>
            <a:off x="2641600" y="1666875"/>
            <a:ext cx="4538663" cy="4122738"/>
            <a:chOff x="2641600" y="1666875"/>
            <a:chExt cx="4538663" cy="4122738"/>
          </a:xfrm>
        </p:grpSpPr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B60149E-7D61-4A79-B9FB-48D40B6A45F5}"/>
                </a:ext>
              </a:extLst>
            </p:cNvPr>
            <p:cNvSpPr/>
            <p:nvPr/>
          </p:nvSpPr>
          <p:spPr>
            <a:xfrm>
              <a:off x="4848225" y="16668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36D8F66E-AD7E-49A8-B890-CCEA05A0D391}"/>
                </a:ext>
              </a:extLst>
            </p:cNvPr>
            <p:cNvSpPr/>
            <p:nvPr/>
          </p:nvSpPr>
          <p:spPr>
            <a:xfrm>
              <a:off x="4762500" y="31765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0FB52C0F-D03F-4703-A442-88A85FA8BBE4}"/>
                </a:ext>
              </a:extLst>
            </p:cNvPr>
            <p:cNvSpPr/>
            <p:nvPr/>
          </p:nvSpPr>
          <p:spPr>
            <a:xfrm>
              <a:off x="2641600" y="46783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7C05DD1-9EDE-4A0F-83A0-33F54019E0B0}"/>
                </a:ext>
              </a:extLst>
            </p:cNvPr>
            <p:cNvSpPr/>
            <p:nvPr/>
          </p:nvSpPr>
          <p:spPr>
            <a:xfrm>
              <a:off x="4033838" y="47164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04F43A64-C644-4F09-AB90-F8973B9331D2}"/>
                </a:ext>
              </a:extLst>
            </p:cNvPr>
            <p:cNvSpPr/>
            <p:nvPr/>
          </p:nvSpPr>
          <p:spPr>
            <a:xfrm>
              <a:off x="5200650" y="47291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6D135B2-79F8-4C8C-9741-BCC60C14A00F}"/>
                </a:ext>
              </a:extLst>
            </p:cNvPr>
            <p:cNvSpPr/>
            <p:nvPr/>
          </p:nvSpPr>
          <p:spPr>
            <a:xfrm>
              <a:off x="6351588" y="46863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F6579B65-918E-4043-83F3-FA93DFD8CDBF}"/>
                </a:ext>
              </a:extLst>
            </p:cNvPr>
            <p:cNvSpPr/>
            <p:nvPr/>
          </p:nvSpPr>
          <p:spPr>
            <a:xfrm rot="16200000">
              <a:off x="1990726" y="28194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46FBA3D1-451A-4667-AF47-0BEBFD55CB84}"/>
                </a:ext>
              </a:extLst>
            </p:cNvPr>
            <p:cNvSpPr/>
            <p:nvPr/>
          </p:nvSpPr>
          <p:spPr>
            <a:xfrm rot="16200000">
              <a:off x="2709863" y="22955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">
              <a:extLst>
                <a:ext uri="{FF2B5EF4-FFF2-40B4-BE49-F238E27FC236}">
                  <a16:creationId xmlns:a16="http://schemas.microsoft.com/office/drawing/2014/main" id="{C97FCB21-18AD-404E-9DA3-A4B403EE0FB4}"/>
                </a:ext>
              </a:extLst>
            </p:cNvPr>
            <p:cNvSpPr/>
            <p:nvPr/>
          </p:nvSpPr>
          <p:spPr>
            <a:xfrm>
              <a:off x="3309938" y="26812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43285118-93D0-4898-ADE7-E41C62A664DB}"/>
                </a:ext>
              </a:extLst>
            </p:cNvPr>
            <p:cNvSpPr/>
            <p:nvPr/>
          </p:nvSpPr>
          <p:spPr>
            <a:xfrm>
              <a:off x="3286125" y="37052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4A0F66AC-4BB1-459D-864C-322632580DCB}"/>
                </a:ext>
              </a:extLst>
            </p:cNvPr>
            <p:cNvSpPr/>
            <p:nvPr/>
          </p:nvSpPr>
          <p:spPr>
            <a:xfrm>
              <a:off x="5962650" y="19002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834E6FF2-F177-4EB1-946B-CF2474FB369E}"/>
                </a:ext>
              </a:extLst>
            </p:cNvPr>
            <p:cNvSpPr/>
            <p:nvPr/>
          </p:nvSpPr>
          <p:spPr>
            <a:xfrm>
              <a:off x="5713413" y="26209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5A29A488-E907-419F-B35D-85847F6261E4}"/>
                </a:ext>
              </a:extLst>
            </p:cNvPr>
            <p:cNvSpPr/>
            <p:nvPr/>
          </p:nvSpPr>
          <p:spPr>
            <a:xfrm>
              <a:off x="4751388" y="19732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6C12F3F1-0B32-4383-9CAD-EDC758A53796}"/>
                </a:ext>
              </a:extLst>
            </p:cNvPr>
            <p:cNvSpPr/>
            <p:nvPr/>
          </p:nvSpPr>
          <p:spPr>
            <a:xfrm>
              <a:off x="5022850" y="30940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32F96E95-4A7C-4445-A0BB-7804B67C4C7A}"/>
                </a:ext>
              </a:extLst>
            </p:cNvPr>
            <p:cNvSpPr/>
            <p:nvPr/>
          </p:nvSpPr>
          <p:spPr>
            <a:xfrm>
              <a:off x="5114925" y="39624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5009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634" y="1990136"/>
            <a:ext cx="7101880" cy="2693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くらしの中の和と洋　　　　　　　　　　　　衣 良 節 単 料 氏 各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聞いてほしいな、心に残っている出来事　　　残 塩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つなぐ言葉の働き　　　　　　　　　　　　　栄 養 照 祝 試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菜 折 積 松 不 固 景 梅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「ふるさとの食」を伝えよう　　　　　　　　挙 産 健 康 府 梨 昨 孫 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じゅく語の意味を考える　　　　　　　　　　以 冷 敗 熱 満 無 未 望 老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本をみんなにすすめよう　　　　　　　　　　帯 芸 芽 希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百人一首の世界　　　　　　　　　　　　　　季 札 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言葉で考えを伝える　　　　　　　　　　　　児 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教え方を生み出そう　　　　　　　　　　　　便 英 建 官 副 管 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同じ読み方の漢字　　　　　　　　　　　　　械 功 標 博 径 極 課</a:t>
            </a:r>
            <a:endParaRPr lang="en-US" altLang="ja-JP" sz="13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世界一美しいぼくの村　　　　　　　　　　　競 信 億 兆 借 令 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「言葉のタイムカプセル」を残そう　　　　　害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641" y="86739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年生の漢字一覧（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2/2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FF13D036-6D90-4493-B195-8A1CC4521202}"/>
              </a:ext>
            </a:extLst>
          </p:cNvPr>
          <p:cNvSpPr/>
          <p:nvPr/>
        </p:nvSpPr>
        <p:spPr>
          <a:xfrm>
            <a:off x="555615" y="1510066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sz="113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E33A47AF-A378-41A2-B81B-9C12ED8A1B65}"/>
              </a:ext>
            </a:extLst>
          </p:cNvPr>
          <p:cNvSpPr/>
          <p:nvPr/>
        </p:nvSpPr>
        <p:spPr>
          <a:xfrm>
            <a:off x="453635" y="1426938"/>
            <a:ext cx="8541874" cy="3256243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20152431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167FA4-E985-49EB-8615-AE016CA9CA58}"/>
              </a:ext>
            </a:extLst>
          </p:cNvPr>
          <p:cNvGrpSpPr/>
          <p:nvPr/>
        </p:nvGrpSpPr>
        <p:grpSpPr>
          <a:xfrm>
            <a:off x="2641600" y="1666875"/>
            <a:ext cx="4538663" cy="4122738"/>
            <a:chOff x="2641600" y="1666875"/>
            <a:chExt cx="4538663" cy="41227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F34B771-6179-5A4D-820A-4E3AC72B06D5}"/>
                </a:ext>
              </a:extLst>
            </p:cNvPr>
            <p:cNvSpPr/>
            <p:nvPr/>
          </p:nvSpPr>
          <p:spPr>
            <a:xfrm>
              <a:off x="4848225" y="1666875"/>
              <a:ext cx="1947863" cy="423863"/>
            </a:xfrm>
            <a:custGeom>
              <a:avLst/>
              <a:gdLst>
                <a:gd name="connsiteX0" fmla="*/ 1223963 w 1947863"/>
                <a:gd name="connsiteY0" fmla="*/ 273844 h 423863"/>
                <a:gd name="connsiteX1" fmla="*/ 726281 w 1947863"/>
                <a:gd name="connsiteY1" fmla="*/ 333375 h 423863"/>
                <a:gd name="connsiteX2" fmla="*/ 633413 w 1947863"/>
                <a:gd name="connsiteY2" fmla="*/ 350044 h 423863"/>
                <a:gd name="connsiteX3" fmla="*/ 478631 w 1947863"/>
                <a:gd name="connsiteY3" fmla="*/ 383381 h 423863"/>
                <a:gd name="connsiteX4" fmla="*/ 385763 w 1947863"/>
                <a:gd name="connsiteY4" fmla="*/ 407194 h 423863"/>
                <a:gd name="connsiteX5" fmla="*/ 323850 w 1947863"/>
                <a:gd name="connsiteY5" fmla="*/ 423863 h 423863"/>
                <a:gd name="connsiteX6" fmla="*/ 302419 w 1947863"/>
                <a:gd name="connsiteY6" fmla="*/ 421481 h 423863"/>
                <a:gd name="connsiteX7" fmla="*/ 252413 w 1947863"/>
                <a:gd name="connsiteY7" fmla="*/ 400050 h 423863"/>
                <a:gd name="connsiteX8" fmla="*/ 209550 w 1947863"/>
                <a:gd name="connsiteY8" fmla="*/ 376238 h 423863"/>
                <a:gd name="connsiteX9" fmla="*/ 171450 w 1947863"/>
                <a:gd name="connsiteY9" fmla="*/ 347663 h 423863"/>
                <a:gd name="connsiteX10" fmla="*/ 126206 w 1947863"/>
                <a:gd name="connsiteY10" fmla="*/ 304800 h 423863"/>
                <a:gd name="connsiteX11" fmla="*/ 90488 w 1947863"/>
                <a:gd name="connsiteY11" fmla="*/ 266700 h 423863"/>
                <a:gd name="connsiteX12" fmla="*/ 57150 w 1947863"/>
                <a:gd name="connsiteY12" fmla="*/ 216694 h 423863"/>
                <a:gd name="connsiteX13" fmla="*/ 26194 w 1947863"/>
                <a:gd name="connsiteY13" fmla="*/ 171450 h 423863"/>
                <a:gd name="connsiteX14" fmla="*/ 7144 w 1947863"/>
                <a:gd name="connsiteY14" fmla="*/ 138113 h 423863"/>
                <a:gd name="connsiteX15" fmla="*/ 0 w 1947863"/>
                <a:gd name="connsiteY15" fmla="*/ 109538 h 423863"/>
                <a:gd name="connsiteX16" fmla="*/ 4763 w 1947863"/>
                <a:gd name="connsiteY16" fmla="*/ 80963 h 423863"/>
                <a:gd name="connsiteX17" fmla="*/ 16669 w 1947863"/>
                <a:gd name="connsiteY17" fmla="*/ 73819 h 423863"/>
                <a:gd name="connsiteX18" fmla="*/ 35719 w 1947863"/>
                <a:gd name="connsiteY18" fmla="*/ 76200 h 423863"/>
                <a:gd name="connsiteX19" fmla="*/ 54769 w 1947863"/>
                <a:gd name="connsiteY19" fmla="*/ 88106 h 423863"/>
                <a:gd name="connsiteX20" fmla="*/ 100013 w 1947863"/>
                <a:gd name="connsiteY20" fmla="*/ 121444 h 423863"/>
                <a:gd name="connsiteX21" fmla="*/ 159544 w 1947863"/>
                <a:gd name="connsiteY21" fmla="*/ 152400 h 423863"/>
                <a:gd name="connsiteX22" fmla="*/ 214313 w 1947863"/>
                <a:gd name="connsiteY22" fmla="*/ 180975 h 423863"/>
                <a:gd name="connsiteX23" fmla="*/ 269081 w 1947863"/>
                <a:gd name="connsiteY23" fmla="*/ 200025 h 423863"/>
                <a:gd name="connsiteX24" fmla="*/ 326231 w 1947863"/>
                <a:gd name="connsiteY24" fmla="*/ 207169 h 423863"/>
                <a:gd name="connsiteX25" fmla="*/ 395288 w 1947863"/>
                <a:gd name="connsiteY25" fmla="*/ 202406 h 423863"/>
                <a:gd name="connsiteX26" fmla="*/ 752475 w 1947863"/>
                <a:gd name="connsiteY26" fmla="*/ 157163 h 423863"/>
                <a:gd name="connsiteX27" fmla="*/ 1204913 w 1947863"/>
                <a:gd name="connsiteY27" fmla="*/ 102394 h 423863"/>
                <a:gd name="connsiteX28" fmla="*/ 1466850 w 1947863"/>
                <a:gd name="connsiteY28" fmla="*/ 66675 h 423863"/>
                <a:gd name="connsiteX29" fmla="*/ 1509713 w 1947863"/>
                <a:gd name="connsiteY29" fmla="*/ 57150 h 423863"/>
                <a:gd name="connsiteX30" fmla="*/ 1550194 w 1947863"/>
                <a:gd name="connsiteY30" fmla="*/ 42863 h 423863"/>
                <a:gd name="connsiteX31" fmla="*/ 1593056 w 1947863"/>
                <a:gd name="connsiteY31" fmla="*/ 16669 h 423863"/>
                <a:gd name="connsiteX32" fmla="*/ 1614488 w 1947863"/>
                <a:gd name="connsiteY32" fmla="*/ 0 h 423863"/>
                <a:gd name="connsiteX33" fmla="*/ 1626394 w 1947863"/>
                <a:gd name="connsiteY33" fmla="*/ 0 h 423863"/>
                <a:gd name="connsiteX34" fmla="*/ 1676400 w 1947863"/>
                <a:gd name="connsiteY34" fmla="*/ 26194 h 423863"/>
                <a:gd name="connsiteX35" fmla="*/ 1740694 w 1947863"/>
                <a:gd name="connsiteY35" fmla="*/ 66675 h 423863"/>
                <a:gd name="connsiteX36" fmla="*/ 1816894 w 1947863"/>
                <a:gd name="connsiteY36" fmla="*/ 130969 h 423863"/>
                <a:gd name="connsiteX37" fmla="*/ 1888331 w 1947863"/>
                <a:gd name="connsiteY37" fmla="*/ 197644 h 423863"/>
                <a:gd name="connsiteX38" fmla="*/ 1931194 w 1947863"/>
                <a:gd name="connsiteY38" fmla="*/ 247650 h 423863"/>
                <a:gd name="connsiteX39" fmla="*/ 1945481 w 1947863"/>
                <a:gd name="connsiteY39" fmla="*/ 276225 h 423863"/>
                <a:gd name="connsiteX40" fmla="*/ 1947863 w 1947863"/>
                <a:gd name="connsiteY40" fmla="*/ 307181 h 423863"/>
                <a:gd name="connsiteX41" fmla="*/ 1940719 w 1947863"/>
                <a:gd name="connsiteY41" fmla="*/ 338138 h 423863"/>
                <a:gd name="connsiteX42" fmla="*/ 1928813 w 1947863"/>
                <a:gd name="connsiteY42" fmla="*/ 354806 h 423863"/>
                <a:gd name="connsiteX43" fmla="*/ 1900238 w 1947863"/>
                <a:gd name="connsiteY43" fmla="*/ 371475 h 423863"/>
                <a:gd name="connsiteX44" fmla="*/ 1881188 w 1947863"/>
                <a:gd name="connsiteY44" fmla="*/ 392906 h 423863"/>
                <a:gd name="connsiteX45" fmla="*/ 1595438 w 1947863"/>
                <a:gd name="connsiteY45" fmla="*/ 285750 h 423863"/>
                <a:gd name="connsiteX46" fmla="*/ 1576388 w 1947863"/>
                <a:gd name="connsiteY46" fmla="*/ 271463 h 423863"/>
                <a:gd name="connsiteX47" fmla="*/ 1550194 w 1947863"/>
                <a:gd name="connsiteY47" fmla="*/ 254794 h 423863"/>
                <a:gd name="connsiteX48" fmla="*/ 1504950 w 1947863"/>
                <a:gd name="connsiteY48" fmla="*/ 247650 h 423863"/>
                <a:gd name="connsiteX49" fmla="*/ 1223963 w 1947863"/>
                <a:gd name="connsiteY49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423863">
                  <a:moveTo>
                    <a:pt x="1223963" y="273844"/>
                  </a:moveTo>
                  <a:lnTo>
                    <a:pt x="726281" y="333375"/>
                  </a:lnTo>
                  <a:lnTo>
                    <a:pt x="633413" y="350044"/>
                  </a:lnTo>
                  <a:lnTo>
                    <a:pt x="478631" y="383381"/>
                  </a:lnTo>
                  <a:lnTo>
                    <a:pt x="385763" y="407194"/>
                  </a:lnTo>
                  <a:lnTo>
                    <a:pt x="323850" y="423863"/>
                  </a:lnTo>
                  <a:lnTo>
                    <a:pt x="302419" y="421481"/>
                  </a:lnTo>
                  <a:lnTo>
                    <a:pt x="252413" y="400050"/>
                  </a:lnTo>
                  <a:lnTo>
                    <a:pt x="209550" y="376238"/>
                  </a:lnTo>
                  <a:lnTo>
                    <a:pt x="171450" y="347663"/>
                  </a:lnTo>
                  <a:lnTo>
                    <a:pt x="126206" y="304800"/>
                  </a:lnTo>
                  <a:lnTo>
                    <a:pt x="90488" y="266700"/>
                  </a:lnTo>
                  <a:lnTo>
                    <a:pt x="57150" y="216694"/>
                  </a:lnTo>
                  <a:lnTo>
                    <a:pt x="26194" y="171450"/>
                  </a:lnTo>
                  <a:lnTo>
                    <a:pt x="7144" y="138113"/>
                  </a:lnTo>
                  <a:lnTo>
                    <a:pt x="0" y="109538"/>
                  </a:lnTo>
                  <a:lnTo>
                    <a:pt x="4763" y="80963"/>
                  </a:lnTo>
                  <a:lnTo>
                    <a:pt x="16669" y="73819"/>
                  </a:lnTo>
                  <a:lnTo>
                    <a:pt x="35719" y="76200"/>
                  </a:lnTo>
                  <a:lnTo>
                    <a:pt x="54769" y="88106"/>
                  </a:lnTo>
                  <a:lnTo>
                    <a:pt x="100013" y="121444"/>
                  </a:lnTo>
                  <a:lnTo>
                    <a:pt x="159544" y="152400"/>
                  </a:lnTo>
                  <a:lnTo>
                    <a:pt x="214313" y="180975"/>
                  </a:lnTo>
                  <a:lnTo>
                    <a:pt x="269081" y="200025"/>
                  </a:lnTo>
                  <a:lnTo>
                    <a:pt x="326231" y="207169"/>
                  </a:lnTo>
                  <a:lnTo>
                    <a:pt x="395288" y="202406"/>
                  </a:lnTo>
                  <a:lnTo>
                    <a:pt x="752475" y="157163"/>
                  </a:lnTo>
                  <a:lnTo>
                    <a:pt x="1204913" y="102394"/>
                  </a:lnTo>
                  <a:lnTo>
                    <a:pt x="1466850" y="66675"/>
                  </a:lnTo>
                  <a:lnTo>
                    <a:pt x="1509713" y="57150"/>
                  </a:lnTo>
                  <a:lnTo>
                    <a:pt x="1550194" y="42863"/>
                  </a:lnTo>
                  <a:lnTo>
                    <a:pt x="1593056" y="16669"/>
                  </a:lnTo>
                  <a:lnTo>
                    <a:pt x="1614488" y="0"/>
                  </a:lnTo>
                  <a:lnTo>
                    <a:pt x="1626394" y="0"/>
                  </a:lnTo>
                  <a:lnTo>
                    <a:pt x="1676400" y="26194"/>
                  </a:lnTo>
                  <a:lnTo>
                    <a:pt x="1740694" y="66675"/>
                  </a:lnTo>
                  <a:lnTo>
                    <a:pt x="1816894" y="130969"/>
                  </a:lnTo>
                  <a:lnTo>
                    <a:pt x="1888331" y="197644"/>
                  </a:lnTo>
                  <a:lnTo>
                    <a:pt x="1931194" y="247650"/>
                  </a:lnTo>
                  <a:lnTo>
                    <a:pt x="1945481" y="276225"/>
                  </a:lnTo>
                  <a:lnTo>
                    <a:pt x="1947863" y="307181"/>
                  </a:lnTo>
                  <a:lnTo>
                    <a:pt x="1940719" y="338138"/>
                  </a:lnTo>
                  <a:lnTo>
                    <a:pt x="1928813" y="354806"/>
                  </a:lnTo>
                  <a:lnTo>
                    <a:pt x="1900238" y="371475"/>
                  </a:lnTo>
                  <a:lnTo>
                    <a:pt x="1881188" y="392906"/>
                  </a:lnTo>
                  <a:lnTo>
                    <a:pt x="1595438" y="285750"/>
                  </a:lnTo>
                  <a:lnTo>
                    <a:pt x="1576388" y="271463"/>
                  </a:lnTo>
                  <a:lnTo>
                    <a:pt x="1550194" y="254794"/>
                  </a:lnTo>
                  <a:lnTo>
                    <a:pt x="1504950" y="247650"/>
                  </a:lnTo>
                  <a:lnTo>
                    <a:pt x="1223963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26D9B46-B302-2143-8825-A4CA679D9952}"/>
                </a:ext>
              </a:extLst>
            </p:cNvPr>
            <p:cNvSpPr/>
            <p:nvPr/>
          </p:nvSpPr>
          <p:spPr>
            <a:xfrm>
              <a:off x="4762500" y="3176588"/>
              <a:ext cx="427038" cy="1166812"/>
            </a:xfrm>
            <a:custGeom>
              <a:avLst/>
              <a:gdLst>
                <a:gd name="connsiteX0" fmla="*/ 185738 w 426244"/>
                <a:gd name="connsiteY0" fmla="*/ 714375 h 1166812"/>
                <a:gd name="connsiteX1" fmla="*/ 176213 w 426244"/>
                <a:gd name="connsiteY1" fmla="*/ 433387 h 1166812"/>
                <a:gd name="connsiteX2" fmla="*/ 166688 w 426244"/>
                <a:gd name="connsiteY2" fmla="*/ 328612 h 1166812"/>
                <a:gd name="connsiteX3" fmla="*/ 157163 w 426244"/>
                <a:gd name="connsiteY3" fmla="*/ 278606 h 1166812"/>
                <a:gd name="connsiteX4" fmla="*/ 140494 w 426244"/>
                <a:gd name="connsiteY4" fmla="*/ 233362 h 1166812"/>
                <a:gd name="connsiteX5" fmla="*/ 109538 w 426244"/>
                <a:gd name="connsiteY5" fmla="*/ 180975 h 1166812"/>
                <a:gd name="connsiteX6" fmla="*/ 76200 w 426244"/>
                <a:gd name="connsiteY6" fmla="*/ 133350 h 1166812"/>
                <a:gd name="connsiteX7" fmla="*/ 35719 w 426244"/>
                <a:gd name="connsiteY7" fmla="*/ 88106 h 1166812"/>
                <a:gd name="connsiteX8" fmla="*/ 9525 w 426244"/>
                <a:gd name="connsiteY8" fmla="*/ 61912 h 1166812"/>
                <a:gd name="connsiteX9" fmla="*/ 0 w 426244"/>
                <a:gd name="connsiteY9" fmla="*/ 42862 h 1166812"/>
                <a:gd name="connsiteX10" fmla="*/ 0 w 426244"/>
                <a:gd name="connsiteY10" fmla="*/ 19050 h 1166812"/>
                <a:gd name="connsiteX11" fmla="*/ 7144 w 426244"/>
                <a:gd name="connsiteY11" fmla="*/ 7143 h 1166812"/>
                <a:gd name="connsiteX12" fmla="*/ 26194 w 426244"/>
                <a:gd name="connsiteY12" fmla="*/ 0 h 1166812"/>
                <a:gd name="connsiteX13" fmla="*/ 73819 w 426244"/>
                <a:gd name="connsiteY13" fmla="*/ 9525 h 1166812"/>
                <a:gd name="connsiteX14" fmla="*/ 176213 w 426244"/>
                <a:gd name="connsiteY14" fmla="*/ 40481 h 1166812"/>
                <a:gd name="connsiteX15" fmla="*/ 292894 w 426244"/>
                <a:gd name="connsiteY15" fmla="*/ 78581 h 1166812"/>
                <a:gd name="connsiteX16" fmla="*/ 376238 w 426244"/>
                <a:gd name="connsiteY16" fmla="*/ 116681 h 1166812"/>
                <a:gd name="connsiteX17" fmla="*/ 357188 w 426244"/>
                <a:gd name="connsiteY17" fmla="*/ 223837 h 1166812"/>
                <a:gd name="connsiteX18" fmla="*/ 388144 w 426244"/>
                <a:gd name="connsiteY18" fmla="*/ 633412 h 1166812"/>
                <a:gd name="connsiteX19" fmla="*/ 411956 w 426244"/>
                <a:gd name="connsiteY19" fmla="*/ 881062 h 1166812"/>
                <a:gd name="connsiteX20" fmla="*/ 426244 w 426244"/>
                <a:gd name="connsiteY20" fmla="*/ 1009650 h 1166812"/>
                <a:gd name="connsiteX21" fmla="*/ 423863 w 426244"/>
                <a:gd name="connsiteY21" fmla="*/ 1064418 h 1166812"/>
                <a:gd name="connsiteX22" fmla="*/ 416719 w 426244"/>
                <a:gd name="connsiteY22" fmla="*/ 1112043 h 1166812"/>
                <a:gd name="connsiteX23" fmla="*/ 404813 w 426244"/>
                <a:gd name="connsiteY23" fmla="*/ 1138237 h 1166812"/>
                <a:gd name="connsiteX24" fmla="*/ 388144 w 426244"/>
                <a:gd name="connsiteY24" fmla="*/ 1154906 h 1166812"/>
                <a:gd name="connsiteX25" fmla="*/ 371475 w 426244"/>
                <a:gd name="connsiteY25" fmla="*/ 1162050 h 1166812"/>
                <a:gd name="connsiteX26" fmla="*/ 342900 w 426244"/>
                <a:gd name="connsiteY26" fmla="*/ 1166812 h 1166812"/>
                <a:gd name="connsiteX27" fmla="*/ 307181 w 426244"/>
                <a:gd name="connsiteY27" fmla="*/ 1164431 h 1166812"/>
                <a:gd name="connsiteX28" fmla="*/ 278606 w 426244"/>
                <a:gd name="connsiteY28" fmla="*/ 1154906 h 1166812"/>
                <a:gd name="connsiteX29" fmla="*/ 252413 w 426244"/>
                <a:gd name="connsiteY29" fmla="*/ 1133475 h 1166812"/>
                <a:gd name="connsiteX30" fmla="*/ 228600 w 426244"/>
                <a:gd name="connsiteY30" fmla="*/ 1095375 h 1166812"/>
                <a:gd name="connsiteX31" fmla="*/ 202406 w 426244"/>
                <a:gd name="connsiteY31" fmla="*/ 1040606 h 1166812"/>
                <a:gd name="connsiteX32" fmla="*/ 188119 w 426244"/>
                <a:gd name="connsiteY32" fmla="*/ 976312 h 1166812"/>
                <a:gd name="connsiteX33" fmla="*/ 185738 w 426244"/>
                <a:gd name="connsiteY33" fmla="*/ 876300 h 1166812"/>
                <a:gd name="connsiteX34" fmla="*/ 185738 w 426244"/>
                <a:gd name="connsiteY34" fmla="*/ 71437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26244" h="1166812">
                  <a:moveTo>
                    <a:pt x="185738" y="714375"/>
                  </a:moveTo>
                  <a:lnTo>
                    <a:pt x="176213" y="433387"/>
                  </a:lnTo>
                  <a:lnTo>
                    <a:pt x="166688" y="328612"/>
                  </a:lnTo>
                  <a:lnTo>
                    <a:pt x="157163" y="278606"/>
                  </a:lnTo>
                  <a:lnTo>
                    <a:pt x="140494" y="233362"/>
                  </a:lnTo>
                  <a:lnTo>
                    <a:pt x="109538" y="180975"/>
                  </a:lnTo>
                  <a:lnTo>
                    <a:pt x="76200" y="133350"/>
                  </a:lnTo>
                  <a:lnTo>
                    <a:pt x="35719" y="88106"/>
                  </a:lnTo>
                  <a:lnTo>
                    <a:pt x="9525" y="61912"/>
                  </a:lnTo>
                  <a:lnTo>
                    <a:pt x="0" y="42862"/>
                  </a:lnTo>
                  <a:lnTo>
                    <a:pt x="0" y="19050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73819" y="9525"/>
                  </a:lnTo>
                  <a:lnTo>
                    <a:pt x="176213" y="40481"/>
                  </a:lnTo>
                  <a:lnTo>
                    <a:pt x="292894" y="78581"/>
                  </a:lnTo>
                  <a:lnTo>
                    <a:pt x="376238" y="116681"/>
                  </a:lnTo>
                  <a:lnTo>
                    <a:pt x="357188" y="223837"/>
                  </a:lnTo>
                  <a:lnTo>
                    <a:pt x="388144" y="633412"/>
                  </a:lnTo>
                  <a:lnTo>
                    <a:pt x="411956" y="881062"/>
                  </a:lnTo>
                  <a:lnTo>
                    <a:pt x="426244" y="1009650"/>
                  </a:lnTo>
                  <a:lnTo>
                    <a:pt x="423863" y="1064418"/>
                  </a:lnTo>
                  <a:lnTo>
                    <a:pt x="416719" y="1112043"/>
                  </a:lnTo>
                  <a:lnTo>
                    <a:pt x="404813" y="1138237"/>
                  </a:lnTo>
                  <a:lnTo>
                    <a:pt x="388144" y="1154906"/>
                  </a:lnTo>
                  <a:lnTo>
                    <a:pt x="371475" y="1162050"/>
                  </a:lnTo>
                  <a:lnTo>
                    <a:pt x="342900" y="1166812"/>
                  </a:lnTo>
                  <a:lnTo>
                    <a:pt x="307181" y="1164431"/>
                  </a:lnTo>
                  <a:lnTo>
                    <a:pt x="278606" y="1154906"/>
                  </a:lnTo>
                  <a:lnTo>
                    <a:pt x="252413" y="1133475"/>
                  </a:lnTo>
                  <a:lnTo>
                    <a:pt x="228600" y="1095375"/>
                  </a:lnTo>
                  <a:lnTo>
                    <a:pt x="202406" y="1040606"/>
                  </a:lnTo>
                  <a:lnTo>
                    <a:pt x="188119" y="976312"/>
                  </a:lnTo>
                  <a:cubicBezTo>
                    <a:pt x="187325" y="942975"/>
                    <a:pt x="186532" y="909637"/>
                    <a:pt x="185738" y="876300"/>
                  </a:cubicBezTo>
                  <a:lnTo>
                    <a:pt x="185738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F21CDB4-7DCE-014C-B6B0-B41083889405}"/>
                </a:ext>
              </a:extLst>
            </p:cNvPr>
            <p:cNvSpPr/>
            <p:nvPr/>
          </p:nvSpPr>
          <p:spPr>
            <a:xfrm>
              <a:off x="2641600" y="4678363"/>
              <a:ext cx="585788" cy="1111250"/>
            </a:xfrm>
            <a:custGeom>
              <a:avLst/>
              <a:gdLst>
                <a:gd name="connsiteX0" fmla="*/ 478632 w 585788"/>
                <a:gd name="connsiteY0" fmla="*/ 659607 h 1109663"/>
                <a:gd name="connsiteX1" fmla="*/ 390525 w 585788"/>
                <a:gd name="connsiteY1" fmla="*/ 826294 h 1109663"/>
                <a:gd name="connsiteX2" fmla="*/ 335757 w 585788"/>
                <a:gd name="connsiteY2" fmla="*/ 907257 h 1109663"/>
                <a:gd name="connsiteX3" fmla="*/ 211932 w 585788"/>
                <a:gd name="connsiteY3" fmla="*/ 1045369 h 1109663"/>
                <a:gd name="connsiteX4" fmla="*/ 164307 w 585788"/>
                <a:gd name="connsiteY4" fmla="*/ 1092994 h 1109663"/>
                <a:gd name="connsiteX5" fmla="*/ 135732 w 585788"/>
                <a:gd name="connsiteY5" fmla="*/ 1104900 h 1109663"/>
                <a:gd name="connsiteX6" fmla="*/ 95250 w 585788"/>
                <a:gd name="connsiteY6" fmla="*/ 1109663 h 1109663"/>
                <a:gd name="connsiteX7" fmla="*/ 64294 w 585788"/>
                <a:gd name="connsiteY7" fmla="*/ 1109663 h 1109663"/>
                <a:gd name="connsiteX8" fmla="*/ 47625 w 585788"/>
                <a:gd name="connsiteY8" fmla="*/ 1102519 h 1109663"/>
                <a:gd name="connsiteX9" fmla="*/ 26194 w 585788"/>
                <a:gd name="connsiteY9" fmla="*/ 1076325 h 1109663"/>
                <a:gd name="connsiteX10" fmla="*/ 9525 w 585788"/>
                <a:gd name="connsiteY10" fmla="*/ 1042988 h 1109663"/>
                <a:gd name="connsiteX11" fmla="*/ 0 w 585788"/>
                <a:gd name="connsiteY11" fmla="*/ 971550 h 1109663"/>
                <a:gd name="connsiteX12" fmla="*/ 2382 w 585788"/>
                <a:gd name="connsiteY12" fmla="*/ 902494 h 1109663"/>
                <a:gd name="connsiteX13" fmla="*/ 4763 w 585788"/>
                <a:gd name="connsiteY13" fmla="*/ 835819 h 1109663"/>
                <a:gd name="connsiteX14" fmla="*/ 28575 w 585788"/>
                <a:gd name="connsiteY14" fmla="*/ 769144 h 1109663"/>
                <a:gd name="connsiteX15" fmla="*/ 57150 w 585788"/>
                <a:gd name="connsiteY15" fmla="*/ 723900 h 1109663"/>
                <a:gd name="connsiteX16" fmla="*/ 102394 w 585788"/>
                <a:gd name="connsiteY16" fmla="*/ 666750 h 1109663"/>
                <a:gd name="connsiteX17" fmla="*/ 190500 w 585788"/>
                <a:gd name="connsiteY17" fmla="*/ 588169 h 1109663"/>
                <a:gd name="connsiteX18" fmla="*/ 257175 w 585788"/>
                <a:gd name="connsiteY18" fmla="*/ 528638 h 1109663"/>
                <a:gd name="connsiteX19" fmla="*/ 295275 w 585788"/>
                <a:gd name="connsiteY19" fmla="*/ 490538 h 1109663"/>
                <a:gd name="connsiteX20" fmla="*/ 342900 w 585788"/>
                <a:gd name="connsiteY20" fmla="*/ 419100 h 1109663"/>
                <a:gd name="connsiteX21" fmla="*/ 395288 w 585788"/>
                <a:gd name="connsiteY21" fmla="*/ 345282 h 1109663"/>
                <a:gd name="connsiteX22" fmla="*/ 431007 w 585788"/>
                <a:gd name="connsiteY22" fmla="*/ 266700 h 1109663"/>
                <a:gd name="connsiteX23" fmla="*/ 473869 w 585788"/>
                <a:gd name="connsiteY23" fmla="*/ 166688 h 1109663"/>
                <a:gd name="connsiteX24" fmla="*/ 511969 w 585788"/>
                <a:gd name="connsiteY24" fmla="*/ 54769 h 1109663"/>
                <a:gd name="connsiteX25" fmla="*/ 519113 w 585788"/>
                <a:gd name="connsiteY25" fmla="*/ 23813 h 1109663"/>
                <a:gd name="connsiteX26" fmla="*/ 528638 w 585788"/>
                <a:gd name="connsiteY26" fmla="*/ 9525 h 1109663"/>
                <a:gd name="connsiteX27" fmla="*/ 545307 w 585788"/>
                <a:gd name="connsiteY27" fmla="*/ 2382 h 1109663"/>
                <a:gd name="connsiteX28" fmla="*/ 559594 w 585788"/>
                <a:gd name="connsiteY28" fmla="*/ 0 h 1109663"/>
                <a:gd name="connsiteX29" fmla="*/ 576263 w 585788"/>
                <a:gd name="connsiteY29" fmla="*/ 4763 h 1109663"/>
                <a:gd name="connsiteX30" fmla="*/ 581025 w 585788"/>
                <a:gd name="connsiteY30" fmla="*/ 14288 h 1109663"/>
                <a:gd name="connsiteX31" fmla="*/ 585788 w 585788"/>
                <a:gd name="connsiteY31" fmla="*/ 109538 h 1109663"/>
                <a:gd name="connsiteX32" fmla="*/ 571500 w 585788"/>
                <a:gd name="connsiteY32" fmla="*/ 285750 h 1109663"/>
                <a:gd name="connsiteX33" fmla="*/ 547688 w 585788"/>
                <a:gd name="connsiteY33" fmla="*/ 442913 h 1109663"/>
                <a:gd name="connsiteX34" fmla="*/ 511969 w 585788"/>
                <a:gd name="connsiteY34" fmla="*/ 554832 h 1109663"/>
                <a:gd name="connsiteX35" fmla="*/ 478632 w 585788"/>
                <a:gd name="connsiteY35" fmla="*/ 659607 h 11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09663">
                  <a:moveTo>
                    <a:pt x="478632" y="659607"/>
                  </a:moveTo>
                  <a:lnTo>
                    <a:pt x="390525" y="826294"/>
                  </a:lnTo>
                  <a:lnTo>
                    <a:pt x="335757" y="907257"/>
                  </a:lnTo>
                  <a:lnTo>
                    <a:pt x="211932" y="1045369"/>
                  </a:lnTo>
                  <a:lnTo>
                    <a:pt x="164307" y="1092994"/>
                  </a:lnTo>
                  <a:lnTo>
                    <a:pt x="135732" y="1104900"/>
                  </a:lnTo>
                  <a:lnTo>
                    <a:pt x="95250" y="1109663"/>
                  </a:lnTo>
                  <a:lnTo>
                    <a:pt x="64294" y="1109663"/>
                  </a:lnTo>
                  <a:lnTo>
                    <a:pt x="47625" y="1102519"/>
                  </a:lnTo>
                  <a:lnTo>
                    <a:pt x="26194" y="1076325"/>
                  </a:lnTo>
                  <a:lnTo>
                    <a:pt x="9525" y="1042988"/>
                  </a:lnTo>
                  <a:lnTo>
                    <a:pt x="0" y="971550"/>
                  </a:lnTo>
                  <a:lnTo>
                    <a:pt x="2382" y="902494"/>
                  </a:lnTo>
                  <a:cubicBezTo>
                    <a:pt x="3176" y="880269"/>
                    <a:pt x="3969" y="858044"/>
                    <a:pt x="4763" y="835819"/>
                  </a:cubicBezTo>
                  <a:lnTo>
                    <a:pt x="28575" y="769144"/>
                  </a:lnTo>
                  <a:lnTo>
                    <a:pt x="57150" y="723900"/>
                  </a:lnTo>
                  <a:lnTo>
                    <a:pt x="102394" y="666750"/>
                  </a:lnTo>
                  <a:lnTo>
                    <a:pt x="190500" y="588169"/>
                  </a:lnTo>
                  <a:lnTo>
                    <a:pt x="257175" y="528638"/>
                  </a:lnTo>
                  <a:lnTo>
                    <a:pt x="295275" y="490538"/>
                  </a:lnTo>
                  <a:lnTo>
                    <a:pt x="342900" y="419100"/>
                  </a:lnTo>
                  <a:lnTo>
                    <a:pt x="395288" y="345282"/>
                  </a:lnTo>
                  <a:lnTo>
                    <a:pt x="431007" y="266700"/>
                  </a:lnTo>
                  <a:lnTo>
                    <a:pt x="473869" y="166688"/>
                  </a:lnTo>
                  <a:lnTo>
                    <a:pt x="511969" y="54769"/>
                  </a:lnTo>
                  <a:lnTo>
                    <a:pt x="519113" y="23813"/>
                  </a:lnTo>
                  <a:lnTo>
                    <a:pt x="528638" y="9525"/>
                  </a:lnTo>
                  <a:lnTo>
                    <a:pt x="545307" y="2382"/>
                  </a:lnTo>
                  <a:lnTo>
                    <a:pt x="559594" y="0"/>
                  </a:lnTo>
                  <a:lnTo>
                    <a:pt x="576263" y="4763"/>
                  </a:lnTo>
                  <a:lnTo>
                    <a:pt x="581025" y="14288"/>
                  </a:lnTo>
                  <a:lnTo>
                    <a:pt x="585788" y="109538"/>
                  </a:lnTo>
                  <a:lnTo>
                    <a:pt x="571500" y="285750"/>
                  </a:lnTo>
                  <a:lnTo>
                    <a:pt x="547688" y="442913"/>
                  </a:lnTo>
                  <a:lnTo>
                    <a:pt x="511969" y="554832"/>
                  </a:lnTo>
                  <a:lnTo>
                    <a:pt x="478632" y="659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B696657-D10C-D54B-AA5D-76783937D778}"/>
                </a:ext>
              </a:extLst>
            </p:cNvPr>
            <p:cNvSpPr/>
            <p:nvPr/>
          </p:nvSpPr>
          <p:spPr>
            <a:xfrm>
              <a:off x="4033838" y="4716463"/>
              <a:ext cx="492125" cy="1006475"/>
            </a:xfrm>
            <a:custGeom>
              <a:avLst/>
              <a:gdLst>
                <a:gd name="connsiteX0" fmla="*/ 204787 w 491331"/>
                <a:gd name="connsiteY0" fmla="*/ 709613 h 1004888"/>
                <a:gd name="connsiteX1" fmla="*/ 166687 w 491331"/>
                <a:gd name="connsiteY1" fmla="*/ 514350 h 1004888"/>
                <a:gd name="connsiteX2" fmla="*/ 97631 w 491331"/>
                <a:gd name="connsiteY2" fmla="*/ 283369 h 1004888"/>
                <a:gd name="connsiteX3" fmla="*/ 11906 w 491331"/>
                <a:gd name="connsiteY3" fmla="*/ 66675 h 1004888"/>
                <a:gd name="connsiteX4" fmla="*/ 0 w 491331"/>
                <a:gd name="connsiteY4" fmla="*/ 33338 h 1004888"/>
                <a:gd name="connsiteX5" fmla="*/ 2381 w 491331"/>
                <a:gd name="connsiteY5" fmla="*/ 11907 h 1004888"/>
                <a:gd name="connsiteX6" fmla="*/ 11906 w 491331"/>
                <a:gd name="connsiteY6" fmla="*/ 2382 h 1004888"/>
                <a:gd name="connsiteX7" fmla="*/ 33337 w 491331"/>
                <a:gd name="connsiteY7" fmla="*/ 0 h 1004888"/>
                <a:gd name="connsiteX8" fmla="*/ 90487 w 491331"/>
                <a:gd name="connsiteY8" fmla="*/ 71438 h 1004888"/>
                <a:gd name="connsiteX9" fmla="*/ 202406 w 491331"/>
                <a:gd name="connsiteY9" fmla="*/ 221457 h 1004888"/>
                <a:gd name="connsiteX10" fmla="*/ 345281 w 491331"/>
                <a:gd name="connsiteY10" fmla="*/ 397669 h 1004888"/>
                <a:gd name="connsiteX11" fmla="*/ 388143 w 491331"/>
                <a:gd name="connsiteY11" fmla="*/ 454819 h 1004888"/>
                <a:gd name="connsiteX12" fmla="*/ 414337 w 491331"/>
                <a:gd name="connsiteY12" fmla="*/ 495300 h 1004888"/>
                <a:gd name="connsiteX13" fmla="*/ 440531 w 491331"/>
                <a:gd name="connsiteY13" fmla="*/ 545307 h 1004888"/>
                <a:gd name="connsiteX14" fmla="*/ 466725 w 491331"/>
                <a:gd name="connsiteY14" fmla="*/ 607219 h 1004888"/>
                <a:gd name="connsiteX15" fmla="*/ 481012 w 491331"/>
                <a:gd name="connsiteY15" fmla="*/ 666750 h 1004888"/>
                <a:gd name="connsiteX16" fmla="*/ 488156 w 491331"/>
                <a:gd name="connsiteY16" fmla="*/ 711994 h 1004888"/>
                <a:gd name="connsiteX17" fmla="*/ 490537 w 491331"/>
                <a:gd name="connsiteY17" fmla="*/ 771525 h 1004888"/>
                <a:gd name="connsiteX18" fmla="*/ 478631 w 491331"/>
                <a:gd name="connsiteY18" fmla="*/ 852488 h 1004888"/>
                <a:gd name="connsiteX19" fmla="*/ 464343 w 491331"/>
                <a:gd name="connsiteY19" fmla="*/ 900113 h 1004888"/>
                <a:gd name="connsiteX20" fmla="*/ 438150 w 491331"/>
                <a:gd name="connsiteY20" fmla="*/ 954882 h 1004888"/>
                <a:gd name="connsiteX21" fmla="*/ 407193 w 491331"/>
                <a:gd name="connsiteY21" fmla="*/ 985838 h 1004888"/>
                <a:gd name="connsiteX22" fmla="*/ 383381 w 491331"/>
                <a:gd name="connsiteY22" fmla="*/ 997744 h 1004888"/>
                <a:gd name="connsiteX23" fmla="*/ 350043 w 491331"/>
                <a:gd name="connsiteY23" fmla="*/ 1004888 h 1004888"/>
                <a:gd name="connsiteX24" fmla="*/ 314325 w 491331"/>
                <a:gd name="connsiteY24" fmla="*/ 995363 h 1004888"/>
                <a:gd name="connsiteX25" fmla="*/ 292893 w 491331"/>
                <a:gd name="connsiteY25" fmla="*/ 973932 h 1004888"/>
                <a:gd name="connsiteX26" fmla="*/ 264318 w 491331"/>
                <a:gd name="connsiteY26" fmla="*/ 923925 h 1004888"/>
                <a:gd name="connsiteX27" fmla="*/ 240506 w 491331"/>
                <a:gd name="connsiteY27" fmla="*/ 854869 h 1004888"/>
                <a:gd name="connsiteX28" fmla="*/ 204787 w 491331"/>
                <a:gd name="connsiteY28" fmla="*/ 70961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1331" h="1004888">
                  <a:moveTo>
                    <a:pt x="204787" y="709613"/>
                  </a:moveTo>
                  <a:lnTo>
                    <a:pt x="166687" y="514350"/>
                  </a:lnTo>
                  <a:lnTo>
                    <a:pt x="97631" y="283369"/>
                  </a:lnTo>
                  <a:lnTo>
                    <a:pt x="11906" y="6667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90487" y="71438"/>
                  </a:lnTo>
                  <a:lnTo>
                    <a:pt x="202406" y="221457"/>
                  </a:lnTo>
                  <a:lnTo>
                    <a:pt x="345281" y="397669"/>
                  </a:lnTo>
                  <a:lnTo>
                    <a:pt x="388143" y="454819"/>
                  </a:lnTo>
                  <a:lnTo>
                    <a:pt x="414337" y="495300"/>
                  </a:lnTo>
                  <a:lnTo>
                    <a:pt x="440531" y="545307"/>
                  </a:lnTo>
                  <a:lnTo>
                    <a:pt x="466725" y="607219"/>
                  </a:lnTo>
                  <a:lnTo>
                    <a:pt x="481012" y="666750"/>
                  </a:lnTo>
                  <a:lnTo>
                    <a:pt x="488156" y="711994"/>
                  </a:lnTo>
                  <a:cubicBezTo>
                    <a:pt x="488950" y="731838"/>
                    <a:pt x="491331" y="750491"/>
                    <a:pt x="490537" y="771525"/>
                  </a:cubicBezTo>
                  <a:lnTo>
                    <a:pt x="478631" y="852488"/>
                  </a:lnTo>
                  <a:lnTo>
                    <a:pt x="464343" y="900113"/>
                  </a:lnTo>
                  <a:lnTo>
                    <a:pt x="438150" y="954882"/>
                  </a:lnTo>
                  <a:lnTo>
                    <a:pt x="407193" y="985838"/>
                  </a:lnTo>
                  <a:lnTo>
                    <a:pt x="383381" y="997744"/>
                  </a:lnTo>
                  <a:lnTo>
                    <a:pt x="350043" y="1004888"/>
                  </a:lnTo>
                  <a:lnTo>
                    <a:pt x="314325" y="995363"/>
                  </a:lnTo>
                  <a:lnTo>
                    <a:pt x="292893" y="973932"/>
                  </a:lnTo>
                  <a:lnTo>
                    <a:pt x="264318" y="923925"/>
                  </a:lnTo>
                  <a:lnTo>
                    <a:pt x="240506" y="854869"/>
                  </a:lnTo>
                  <a:lnTo>
                    <a:pt x="204787" y="709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6D01FD4-39C7-6D4B-9BED-19FC6CAABC96}"/>
                </a:ext>
              </a:extLst>
            </p:cNvPr>
            <p:cNvSpPr/>
            <p:nvPr/>
          </p:nvSpPr>
          <p:spPr>
            <a:xfrm>
              <a:off x="5200650" y="4729163"/>
              <a:ext cx="633413" cy="976312"/>
            </a:xfrm>
            <a:custGeom>
              <a:avLst/>
              <a:gdLst>
                <a:gd name="connsiteX0" fmla="*/ 359569 w 633413"/>
                <a:gd name="connsiteY0" fmla="*/ 702468 h 976312"/>
                <a:gd name="connsiteX1" fmla="*/ 257175 w 633413"/>
                <a:gd name="connsiteY1" fmla="*/ 464343 h 976312"/>
                <a:gd name="connsiteX2" fmla="*/ 178594 w 633413"/>
                <a:gd name="connsiteY2" fmla="*/ 304800 h 976312"/>
                <a:gd name="connsiteX3" fmla="*/ 126206 w 633413"/>
                <a:gd name="connsiteY3" fmla="*/ 216693 h 976312"/>
                <a:gd name="connsiteX4" fmla="*/ 50006 w 633413"/>
                <a:gd name="connsiteY4" fmla="*/ 114300 h 976312"/>
                <a:gd name="connsiteX5" fmla="*/ 16669 w 633413"/>
                <a:gd name="connsiteY5" fmla="*/ 73818 h 976312"/>
                <a:gd name="connsiteX6" fmla="*/ 4763 w 633413"/>
                <a:gd name="connsiteY6" fmla="*/ 54768 h 976312"/>
                <a:gd name="connsiteX7" fmla="*/ 0 w 633413"/>
                <a:gd name="connsiteY7" fmla="*/ 28575 h 976312"/>
                <a:gd name="connsiteX8" fmla="*/ 0 w 633413"/>
                <a:gd name="connsiteY8" fmla="*/ 14287 h 976312"/>
                <a:gd name="connsiteX9" fmla="*/ 7144 w 633413"/>
                <a:gd name="connsiteY9" fmla="*/ 4762 h 976312"/>
                <a:gd name="connsiteX10" fmla="*/ 28575 w 633413"/>
                <a:gd name="connsiteY10" fmla="*/ 0 h 976312"/>
                <a:gd name="connsiteX11" fmla="*/ 69056 w 633413"/>
                <a:gd name="connsiteY11" fmla="*/ 21431 h 976312"/>
                <a:gd name="connsiteX12" fmla="*/ 161925 w 633413"/>
                <a:gd name="connsiteY12" fmla="*/ 80962 h 976312"/>
                <a:gd name="connsiteX13" fmla="*/ 233363 w 633413"/>
                <a:gd name="connsiteY13" fmla="*/ 130968 h 976312"/>
                <a:gd name="connsiteX14" fmla="*/ 307181 w 633413"/>
                <a:gd name="connsiteY14" fmla="*/ 188118 h 976312"/>
                <a:gd name="connsiteX15" fmla="*/ 371475 w 633413"/>
                <a:gd name="connsiteY15" fmla="*/ 242887 h 976312"/>
                <a:gd name="connsiteX16" fmla="*/ 431006 w 633413"/>
                <a:gd name="connsiteY16" fmla="*/ 297656 h 976312"/>
                <a:gd name="connsiteX17" fmla="*/ 492919 w 633413"/>
                <a:gd name="connsiteY17" fmla="*/ 361950 h 976312"/>
                <a:gd name="connsiteX18" fmla="*/ 595313 w 633413"/>
                <a:gd name="connsiteY18" fmla="*/ 495300 h 976312"/>
                <a:gd name="connsiteX19" fmla="*/ 616744 w 633413"/>
                <a:gd name="connsiteY19" fmla="*/ 528637 h 976312"/>
                <a:gd name="connsiteX20" fmla="*/ 628650 w 633413"/>
                <a:gd name="connsiteY20" fmla="*/ 595312 h 976312"/>
                <a:gd name="connsiteX21" fmla="*/ 633413 w 633413"/>
                <a:gd name="connsiteY21" fmla="*/ 700087 h 976312"/>
                <a:gd name="connsiteX22" fmla="*/ 633413 w 633413"/>
                <a:gd name="connsiteY22" fmla="*/ 769143 h 976312"/>
                <a:gd name="connsiteX23" fmla="*/ 623888 w 633413"/>
                <a:gd name="connsiteY23" fmla="*/ 835818 h 976312"/>
                <a:gd name="connsiteX24" fmla="*/ 604838 w 633413"/>
                <a:gd name="connsiteY24" fmla="*/ 912018 h 976312"/>
                <a:gd name="connsiteX25" fmla="*/ 588169 w 633413"/>
                <a:gd name="connsiteY25" fmla="*/ 945356 h 976312"/>
                <a:gd name="connsiteX26" fmla="*/ 569119 w 633413"/>
                <a:gd name="connsiteY26" fmla="*/ 964406 h 976312"/>
                <a:gd name="connsiteX27" fmla="*/ 545306 w 633413"/>
                <a:gd name="connsiteY27" fmla="*/ 973931 h 976312"/>
                <a:gd name="connsiteX28" fmla="*/ 521494 w 633413"/>
                <a:gd name="connsiteY28" fmla="*/ 976312 h 976312"/>
                <a:gd name="connsiteX29" fmla="*/ 488156 w 633413"/>
                <a:gd name="connsiteY29" fmla="*/ 969168 h 976312"/>
                <a:gd name="connsiteX30" fmla="*/ 445294 w 633413"/>
                <a:gd name="connsiteY30" fmla="*/ 945356 h 976312"/>
                <a:gd name="connsiteX31" fmla="*/ 423863 w 633413"/>
                <a:gd name="connsiteY31" fmla="*/ 909637 h 976312"/>
                <a:gd name="connsiteX32" fmla="*/ 359569 w 633413"/>
                <a:gd name="connsiteY32" fmla="*/ 7024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3413" h="976312">
                  <a:moveTo>
                    <a:pt x="359569" y="702468"/>
                  </a:moveTo>
                  <a:lnTo>
                    <a:pt x="257175" y="464343"/>
                  </a:lnTo>
                  <a:lnTo>
                    <a:pt x="178594" y="304800"/>
                  </a:lnTo>
                  <a:lnTo>
                    <a:pt x="126206" y="216693"/>
                  </a:lnTo>
                  <a:lnTo>
                    <a:pt x="50006" y="114300"/>
                  </a:lnTo>
                  <a:lnTo>
                    <a:pt x="16669" y="73818"/>
                  </a:lnTo>
                  <a:lnTo>
                    <a:pt x="4763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6" y="21431"/>
                  </a:lnTo>
                  <a:lnTo>
                    <a:pt x="161925" y="80962"/>
                  </a:lnTo>
                  <a:lnTo>
                    <a:pt x="233363" y="130968"/>
                  </a:lnTo>
                  <a:lnTo>
                    <a:pt x="307181" y="188118"/>
                  </a:lnTo>
                  <a:lnTo>
                    <a:pt x="371475" y="242887"/>
                  </a:lnTo>
                  <a:lnTo>
                    <a:pt x="431006" y="297656"/>
                  </a:lnTo>
                  <a:lnTo>
                    <a:pt x="492919" y="361950"/>
                  </a:lnTo>
                  <a:lnTo>
                    <a:pt x="595313" y="495300"/>
                  </a:lnTo>
                  <a:lnTo>
                    <a:pt x="616744" y="528637"/>
                  </a:lnTo>
                  <a:lnTo>
                    <a:pt x="628650" y="595312"/>
                  </a:lnTo>
                  <a:lnTo>
                    <a:pt x="633413" y="700087"/>
                  </a:lnTo>
                  <a:lnTo>
                    <a:pt x="633413" y="769143"/>
                  </a:lnTo>
                  <a:lnTo>
                    <a:pt x="623888" y="835818"/>
                  </a:lnTo>
                  <a:lnTo>
                    <a:pt x="604838" y="912018"/>
                  </a:lnTo>
                  <a:lnTo>
                    <a:pt x="588169" y="945356"/>
                  </a:lnTo>
                  <a:lnTo>
                    <a:pt x="569119" y="964406"/>
                  </a:lnTo>
                  <a:lnTo>
                    <a:pt x="545306" y="973931"/>
                  </a:lnTo>
                  <a:lnTo>
                    <a:pt x="521494" y="976312"/>
                  </a:lnTo>
                  <a:lnTo>
                    <a:pt x="488156" y="969168"/>
                  </a:lnTo>
                  <a:lnTo>
                    <a:pt x="445294" y="945356"/>
                  </a:lnTo>
                  <a:lnTo>
                    <a:pt x="423863" y="909637"/>
                  </a:lnTo>
                  <a:lnTo>
                    <a:pt x="359569" y="702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4C24898-B014-E140-8D55-0028E96D32AA}"/>
                </a:ext>
              </a:extLst>
            </p:cNvPr>
            <p:cNvSpPr/>
            <p:nvPr/>
          </p:nvSpPr>
          <p:spPr>
            <a:xfrm>
              <a:off x="6351588" y="4686300"/>
              <a:ext cx="828675" cy="1066800"/>
            </a:xfrm>
            <a:custGeom>
              <a:avLst/>
              <a:gdLst>
                <a:gd name="connsiteX0" fmla="*/ 478631 w 828675"/>
                <a:gd name="connsiteY0" fmla="*/ 769144 h 1066800"/>
                <a:gd name="connsiteX1" fmla="*/ 423862 w 828675"/>
                <a:gd name="connsiteY1" fmla="*/ 642938 h 1066800"/>
                <a:gd name="connsiteX2" fmla="*/ 333375 w 828675"/>
                <a:gd name="connsiteY2" fmla="*/ 490538 h 1066800"/>
                <a:gd name="connsiteX3" fmla="*/ 188119 w 828675"/>
                <a:gd name="connsiteY3" fmla="*/ 280988 h 1066800"/>
                <a:gd name="connsiteX4" fmla="*/ 19050 w 828675"/>
                <a:gd name="connsiteY4" fmla="*/ 64294 h 1066800"/>
                <a:gd name="connsiteX5" fmla="*/ 7144 w 828675"/>
                <a:gd name="connsiteY5" fmla="*/ 42863 h 1066800"/>
                <a:gd name="connsiteX6" fmla="*/ 0 w 828675"/>
                <a:gd name="connsiteY6" fmla="*/ 23813 h 1066800"/>
                <a:gd name="connsiteX7" fmla="*/ 0 w 828675"/>
                <a:gd name="connsiteY7" fmla="*/ 11906 h 1066800"/>
                <a:gd name="connsiteX8" fmla="*/ 7144 w 828675"/>
                <a:gd name="connsiteY8" fmla="*/ 0 h 1066800"/>
                <a:gd name="connsiteX9" fmla="*/ 23812 w 828675"/>
                <a:gd name="connsiteY9" fmla="*/ 2381 h 1066800"/>
                <a:gd name="connsiteX10" fmla="*/ 73819 w 828675"/>
                <a:gd name="connsiteY10" fmla="*/ 28575 h 1066800"/>
                <a:gd name="connsiteX11" fmla="*/ 204787 w 828675"/>
                <a:gd name="connsiteY11" fmla="*/ 109538 h 1066800"/>
                <a:gd name="connsiteX12" fmla="*/ 316706 w 828675"/>
                <a:gd name="connsiteY12" fmla="*/ 180975 h 1066800"/>
                <a:gd name="connsiteX13" fmla="*/ 423862 w 828675"/>
                <a:gd name="connsiteY13" fmla="*/ 257175 h 1066800"/>
                <a:gd name="connsiteX14" fmla="*/ 509587 w 828675"/>
                <a:gd name="connsiteY14" fmla="*/ 323850 h 1066800"/>
                <a:gd name="connsiteX15" fmla="*/ 573881 w 828675"/>
                <a:gd name="connsiteY15" fmla="*/ 385763 h 1066800"/>
                <a:gd name="connsiteX16" fmla="*/ 664369 w 828675"/>
                <a:gd name="connsiteY16" fmla="*/ 483394 h 1066800"/>
                <a:gd name="connsiteX17" fmla="*/ 759619 w 828675"/>
                <a:gd name="connsiteY17" fmla="*/ 592931 h 1066800"/>
                <a:gd name="connsiteX18" fmla="*/ 783431 w 828675"/>
                <a:gd name="connsiteY18" fmla="*/ 635794 h 1066800"/>
                <a:gd name="connsiteX19" fmla="*/ 804862 w 828675"/>
                <a:gd name="connsiteY19" fmla="*/ 700088 h 1066800"/>
                <a:gd name="connsiteX20" fmla="*/ 821531 w 828675"/>
                <a:gd name="connsiteY20" fmla="*/ 778669 h 1066800"/>
                <a:gd name="connsiteX21" fmla="*/ 828675 w 828675"/>
                <a:gd name="connsiteY21" fmla="*/ 864394 h 1066800"/>
                <a:gd name="connsiteX22" fmla="*/ 821531 w 828675"/>
                <a:gd name="connsiteY22" fmla="*/ 926306 h 1066800"/>
                <a:gd name="connsiteX23" fmla="*/ 800100 w 828675"/>
                <a:gd name="connsiteY23" fmla="*/ 981075 h 1066800"/>
                <a:gd name="connsiteX24" fmla="*/ 776287 w 828675"/>
                <a:gd name="connsiteY24" fmla="*/ 1021556 h 1066800"/>
                <a:gd name="connsiteX25" fmla="*/ 733425 w 828675"/>
                <a:gd name="connsiteY25" fmla="*/ 1054894 h 1066800"/>
                <a:gd name="connsiteX26" fmla="*/ 700087 w 828675"/>
                <a:gd name="connsiteY26" fmla="*/ 1066800 h 1066800"/>
                <a:gd name="connsiteX27" fmla="*/ 673894 w 828675"/>
                <a:gd name="connsiteY27" fmla="*/ 1064419 h 1066800"/>
                <a:gd name="connsiteX28" fmla="*/ 640556 w 828675"/>
                <a:gd name="connsiteY28" fmla="*/ 1052513 h 1066800"/>
                <a:gd name="connsiteX29" fmla="*/ 604837 w 828675"/>
                <a:gd name="connsiteY29" fmla="*/ 1028700 h 1066800"/>
                <a:gd name="connsiteX30" fmla="*/ 559594 w 828675"/>
                <a:gd name="connsiteY30" fmla="*/ 976313 h 1066800"/>
                <a:gd name="connsiteX31" fmla="*/ 478631 w 828675"/>
                <a:gd name="connsiteY31" fmla="*/ 769144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8675" h="1066800">
                  <a:moveTo>
                    <a:pt x="478631" y="769144"/>
                  </a:moveTo>
                  <a:lnTo>
                    <a:pt x="423862" y="642938"/>
                  </a:lnTo>
                  <a:lnTo>
                    <a:pt x="333375" y="490538"/>
                  </a:lnTo>
                  <a:lnTo>
                    <a:pt x="188119" y="280988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2" y="2381"/>
                  </a:lnTo>
                  <a:lnTo>
                    <a:pt x="73819" y="28575"/>
                  </a:lnTo>
                  <a:lnTo>
                    <a:pt x="204787" y="109538"/>
                  </a:lnTo>
                  <a:lnTo>
                    <a:pt x="316706" y="180975"/>
                  </a:lnTo>
                  <a:lnTo>
                    <a:pt x="423862" y="257175"/>
                  </a:lnTo>
                  <a:lnTo>
                    <a:pt x="509587" y="323850"/>
                  </a:lnTo>
                  <a:lnTo>
                    <a:pt x="573881" y="385763"/>
                  </a:lnTo>
                  <a:lnTo>
                    <a:pt x="664369" y="483394"/>
                  </a:lnTo>
                  <a:lnTo>
                    <a:pt x="759619" y="592931"/>
                  </a:lnTo>
                  <a:lnTo>
                    <a:pt x="783431" y="635794"/>
                  </a:lnTo>
                  <a:lnTo>
                    <a:pt x="804862" y="700088"/>
                  </a:lnTo>
                  <a:lnTo>
                    <a:pt x="821531" y="778669"/>
                  </a:lnTo>
                  <a:lnTo>
                    <a:pt x="828675" y="864394"/>
                  </a:lnTo>
                  <a:lnTo>
                    <a:pt x="821531" y="926306"/>
                  </a:lnTo>
                  <a:lnTo>
                    <a:pt x="800100" y="981075"/>
                  </a:lnTo>
                  <a:lnTo>
                    <a:pt x="776287" y="1021556"/>
                  </a:lnTo>
                  <a:lnTo>
                    <a:pt x="733425" y="1054894"/>
                  </a:lnTo>
                  <a:lnTo>
                    <a:pt x="700087" y="1066800"/>
                  </a:lnTo>
                  <a:lnTo>
                    <a:pt x="673894" y="1064419"/>
                  </a:lnTo>
                  <a:lnTo>
                    <a:pt x="640556" y="1052513"/>
                  </a:lnTo>
                  <a:lnTo>
                    <a:pt x="604837" y="1028700"/>
                  </a:lnTo>
                  <a:lnTo>
                    <a:pt x="559594" y="976313"/>
                  </a:lnTo>
                  <a:lnTo>
                    <a:pt x="478631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1AD343C-48F8-5340-8BF6-3E2AFB9D9C0D}"/>
                </a:ext>
              </a:extLst>
            </p:cNvPr>
            <p:cNvSpPr/>
            <p:nvPr/>
          </p:nvSpPr>
          <p:spPr>
            <a:xfrm rot="16200000">
              <a:off x="1990726" y="2819400"/>
              <a:ext cx="2366962" cy="420687"/>
            </a:xfrm>
            <a:custGeom>
              <a:avLst/>
              <a:gdLst>
                <a:gd name="connsiteX0" fmla="*/ 1604963 w 2366963"/>
                <a:gd name="connsiteY0" fmla="*/ 416719 h 421482"/>
                <a:gd name="connsiteX1" fmla="*/ 1362075 w 2366963"/>
                <a:gd name="connsiteY1" fmla="*/ 419100 h 421482"/>
                <a:gd name="connsiteX2" fmla="*/ 1202532 w 2366963"/>
                <a:gd name="connsiteY2" fmla="*/ 414338 h 421482"/>
                <a:gd name="connsiteX3" fmla="*/ 392907 w 2366963"/>
                <a:gd name="connsiteY3" fmla="*/ 397669 h 421482"/>
                <a:gd name="connsiteX4" fmla="*/ 221457 w 2366963"/>
                <a:gd name="connsiteY4" fmla="*/ 395288 h 421482"/>
                <a:gd name="connsiteX5" fmla="*/ 154782 w 2366963"/>
                <a:gd name="connsiteY5" fmla="*/ 395288 h 421482"/>
                <a:gd name="connsiteX6" fmla="*/ 80963 w 2366963"/>
                <a:gd name="connsiteY6" fmla="*/ 381000 h 421482"/>
                <a:gd name="connsiteX7" fmla="*/ 50007 w 2366963"/>
                <a:gd name="connsiteY7" fmla="*/ 371475 h 421482"/>
                <a:gd name="connsiteX8" fmla="*/ 26194 w 2366963"/>
                <a:gd name="connsiteY8" fmla="*/ 357188 h 421482"/>
                <a:gd name="connsiteX9" fmla="*/ 9525 w 2366963"/>
                <a:gd name="connsiteY9" fmla="*/ 338138 h 421482"/>
                <a:gd name="connsiteX10" fmla="*/ 0 w 2366963"/>
                <a:gd name="connsiteY10" fmla="*/ 309563 h 421482"/>
                <a:gd name="connsiteX11" fmla="*/ 0 w 2366963"/>
                <a:gd name="connsiteY11" fmla="*/ 276225 h 421482"/>
                <a:gd name="connsiteX12" fmla="*/ 9525 w 2366963"/>
                <a:gd name="connsiteY12" fmla="*/ 245269 h 421482"/>
                <a:gd name="connsiteX13" fmla="*/ 23813 w 2366963"/>
                <a:gd name="connsiteY13" fmla="*/ 219075 h 421482"/>
                <a:gd name="connsiteX14" fmla="*/ 50007 w 2366963"/>
                <a:gd name="connsiteY14" fmla="*/ 197644 h 421482"/>
                <a:gd name="connsiteX15" fmla="*/ 80963 w 2366963"/>
                <a:gd name="connsiteY15" fmla="*/ 178594 h 421482"/>
                <a:gd name="connsiteX16" fmla="*/ 119063 w 2366963"/>
                <a:gd name="connsiteY16" fmla="*/ 161925 h 421482"/>
                <a:gd name="connsiteX17" fmla="*/ 183357 w 2366963"/>
                <a:gd name="connsiteY17" fmla="*/ 142875 h 421482"/>
                <a:gd name="connsiteX18" fmla="*/ 254794 w 2366963"/>
                <a:gd name="connsiteY18" fmla="*/ 130969 h 421482"/>
                <a:gd name="connsiteX19" fmla="*/ 319088 w 2366963"/>
                <a:gd name="connsiteY19" fmla="*/ 130969 h 421482"/>
                <a:gd name="connsiteX20" fmla="*/ 390525 w 2366963"/>
                <a:gd name="connsiteY20" fmla="*/ 150019 h 421482"/>
                <a:gd name="connsiteX21" fmla="*/ 516732 w 2366963"/>
                <a:gd name="connsiteY21" fmla="*/ 183357 h 421482"/>
                <a:gd name="connsiteX22" fmla="*/ 581025 w 2366963"/>
                <a:gd name="connsiteY22" fmla="*/ 195263 h 421482"/>
                <a:gd name="connsiteX23" fmla="*/ 935832 w 2366963"/>
                <a:gd name="connsiteY23" fmla="*/ 197644 h 421482"/>
                <a:gd name="connsiteX24" fmla="*/ 1419225 w 2366963"/>
                <a:gd name="connsiteY24" fmla="*/ 197644 h 421482"/>
                <a:gd name="connsiteX25" fmla="*/ 1966913 w 2366963"/>
                <a:gd name="connsiteY25" fmla="*/ 197644 h 421482"/>
                <a:gd name="connsiteX26" fmla="*/ 2035969 w 2366963"/>
                <a:gd name="connsiteY26" fmla="*/ 190500 h 421482"/>
                <a:gd name="connsiteX27" fmla="*/ 2116932 w 2366963"/>
                <a:gd name="connsiteY27" fmla="*/ 171450 h 421482"/>
                <a:gd name="connsiteX28" fmla="*/ 2183607 w 2366963"/>
                <a:gd name="connsiteY28" fmla="*/ 135732 h 421482"/>
                <a:gd name="connsiteX29" fmla="*/ 2250282 w 2366963"/>
                <a:gd name="connsiteY29" fmla="*/ 90488 h 421482"/>
                <a:gd name="connsiteX30" fmla="*/ 2312194 w 2366963"/>
                <a:gd name="connsiteY30" fmla="*/ 30957 h 421482"/>
                <a:gd name="connsiteX31" fmla="*/ 2328863 w 2366963"/>
                <a:gd name="connsiteY31" fmla="*/ 11907 h 421482"/>
                <a:gd name="connsiteX32" fmla="*/ 2343150 w 2366963"/>
                <a:gd name="connsiteY32" fmla="*/ 0 h 421482"/>
                <a:gd name="connsiteX33" fmla="*/ 2343150 w 2366963"/>
                <a:gd name="connsiteY33" fmla="*/ 0 h 421482"/>
                <a:gd name="connsiteX34" fmla="*/ 2364582 w 2366963"/>
                <a:gd name="connsiteY34" fmla="*/ 4763 h 421482"/>
                <a:gd name="connsiteX35" fmla="*/ 2366963 w 2366963"/>
                <a:gd name="connsiteY35" fmla="*/ 26194 h 421482"/>
                <a:gd name="connsiteX36" fmla="*/ 2362200 w 2366963"/>
                <a:gd name="connsiteY36" fmla="*/ 66675 h 421482"/>
                <a:gd name="connsiteX37" fmla="*/ 2340769 w 2366963"/>
                <a:gd name="connsiteY37" fmla="*/ 145257 h 421482"/>
                <a:gd name="connsiteX38" fmla="*/ 2302669 w 2366963"/>
                <a:gd name="connsiteY38" fmla="*/ 252413 h 421482"/>
                <a:gd name="connsiteX39" fmla="*/ 2235994 w 2366963"/>
                <a:gd name="connsiteY39" fmla="*/ 388144 h 421482"/>
                <a:gd name="connsiteX40" fmla="*/ 2152650 w 2366963"/>
                <a:gd name="connsiteY40" fmla="*/ 421482 h 421482"/>
                <a:gd name="connsiteX41" fmla="*/ 1604963 w 2366963"/>
                <a:gd name="connsiteY41" fmla="*/ 41671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66963" h="421482">
                  <a:moveTo>
                    <a:pt x="1604963" y="416719"/>
                  </a:moveTo>
                  <a:lnTo>
                    <a:pt x="1362075" y="419100"/>
                  </a:lnTo>
                  <a:lnTo>
                    <a:pt x="1202532" y="414338"/>
                  </a:lnTo>
                  <a:lnTo>
                    <a:pt x="392907" y="397669"/>
                  </a:lnTo>
                  <a:lnTo>
                    <a:pt x="221457" y="395288"/>
                  </a:lnTo>
                  <a:lnTo>
                    <a:pt x="154782" y="395288"/>
                  </a:lnTo>
                  <a:lnTo>
                    <a:pt x="80963" y="381000"/>
                  </a:lnTo>
                  <a:lnTo>
                    <a:pt x="50007" y="371475"/>
                  </a:lnTo>
                  <a:lnTo>
                    <a:pt x="26194" y="357188"/>
                  </a:lnTo>
                  <a:lnTo>
                    <a:pt x="9525" y="338138"/>
                  </a:lnTo>
                  <a:lnTo>
                    <a:pt x="0" y="309563"/>
                  </a:lnTo>
                  <a:lnTo>
                    <a:pt x="0" y="276225"/>
                  </a:lnTo>
                  <a:lnTo>
                    <a:pt x="9525" y="245269"/>
                  </a:lnTo>
                  <a:lnTo>
                    <a:pt x="23813" y="219075"/>
                  </a:lnTo>
                  <a:lnTo>
                    <a:pt x="50007" y="197644"/>
                  </a:lnTo>
                  <a:lnTo>
                    <a:pt x="80963" y="178594"/>
                  </a:lnTo>
                  <a:lnTo>
                    <a:pt x="119063" y="161925"/>
                  </a:lnTo>
                  <a:lnTo>
                    <a:pt x="183357" y="142875"/>
                  </a:lnTo>
                  <a:lnTo>
                    <a:pt x="254794" y="130969"/>
                  </a:lnTo>
                  <a:lnTo>
                    <a:pt x="319088" y="130969"/>
                  </a:lnTo>
                  <a:lnTo>
                    <a:pt x="390525" y="150019"/>
                  </a:lnTo>
                  <a:lnTo>
                    <a:pt x="516732" y="183357"/>
                  </a:lnTo>
                  <a:lnTo>
                    <a:pt x="581025" y="195263"/>
                  </a:lnTo>
                  <a:lnTo>
                    <a:pt x="935832" y="197644"/>
                  </a:lnTo>
                  <a:lnTo>
                    <a:pt x="1419225" y="197644"/>
                  </a:lnTo>
                  <a:lnTo>
                    <a:pt x="1966913" y="197644"/>
                  </a:lnTo>
                  <a:lnTo>
                    <a:pt x="2035969" y="190500"/>
                  </a:lnTo>
                  <a:lnTo>
                    <a:pt x="2116932" y="171450"/>
                  </a:lnTo>
                  <a:lnTo>
                    <a:pt x="2183607" y="135732"/>
                  </a:lnTo>
                  <a:lnTo>
                    <a:pt x="2250282" y="90488"/>
                  </a:lnTo>
                  <a:lnTo>
                    <a:pt x="2312194" y="30957"/>
                  </a:lnTo>
                  <a:lnTo>
                    <a:pt x="2328863" y="11907"/>
                  </a:lnTo>
                  <a:lnTo>
                    <a:pt x="2343150" y="0"/>
                  </a:lnTo>
                  <a:lnTo>
                    <a:pt x="2343150" y="0"/>
                  </a:lnTo>
                  <a:lnTo>
                    <a:pt x="2364582" y="4763"/>
                  </a:lnTo>
                  <a:lnTo>
                    <a:pt x="2366963" y="26194"/>
                  </a:lnTo>
                  <a:lnTo>
                    <a:pt x="2362200" y="66675"/>
                  </a:lnTo>
                  <a:lnTo>
                    <a:pt x="2340769" y="145257"/>
                  </a:lnTo>
                  <a:lnTo>
                    <a:pt x="2302669" y="252413"/>
                  </a:lnTo>
                  <a:lnTo>
                    <a:pt x="2235994" y="388144"/>
                  </a:lnTo>
                  <a:lnTo>
                    <a:pt x="2152650" y="421482"/>
                  </a:lnTo>
                  <a:lnTo>
                    <a:pt x="16049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17007EC-10A3-0844-884B-84EB78E7C51C}"/>
                </a:ext>
              </a:extLst>
            </p:cNvPr>
            <p:cNvSpPr/>
            <p:nvPr/>
          </p:nvSpPr>
          <p:spPr>
            <a:xfrm rot="16200000">
              <a:off x="2709863" y="2295525"/>
              <a:ext cx="2324100" cy="1292225"/>
            </a:xfrm>
            <a:custGeom>
              <a:avLst/>
              <a:gdLst>
                <a:gd name="connsiteX0" fmla="*/ 983456 w 2324100"/>
                <a:gd name="connsiteY0" fmla="*/ 1226344 h 1293019"/>
                <a:gd name="connsiteX1" fmla="*/ 502444 w 2324100"/>
                <a:gd name="connsiteY1" fmla="*/ 1214437 h 1293019"/>
                <a:gd name="connsiteX2" fmla="*/ 219075 w 2324100"/>
                <a:gd name="connsiteY2" fmla="*/ 1209675 h 1293019"/>
                <a:gd name="connsiteX3" fmla="*/ 169069 w 2324100"/>
                <a:gd name="connsiteY3" fmla="*/ 1204912 h 1293019"/>
                <a:gd name="connsiteX4" fmla="*/ 130969 w 2324100"/>
                <a:gd name="connsiteY4" fmla="*/ 1195387 h 1293019"/>
                <a:gd name="connsiteX5" fmla="*/ 92869 w 2324100"/>
                <a:gd name="connsiteY5" fmla="*/ 1178719 h 1293019"/>
                <a:gd name="connsiteX6" fmla="*/ 59531 w 2324100"/>
                <a:gd name="connsiteY6" fmla="*/ 1157287 h 1293019"/>
                <a:gd name="connsiteX7" fmla="*/ 30956 w 2324100"/>
                <a:gd name="connsiteY7" fmla="*/ 1128712 h 1293019"/>
                <a:gd name="connsiteX8" fmla="*/ 14287 w 2324100"/>
                <a:gd name="connsiteY8" fmla="*/ 1104900 h 1293019"/>
                <a:gd name="connsiteX9" fmla="*/ 4762 w 2324100"/>
                <a:gd name="connsiteY9" fmla="*/ 1078706 h 1293019"/>
                <a:gd name="connsiteX10" fmla="*/ 0 w 2324100"/>
                <a:gd name="connsiteY10" fmla="*/ 1052512 h 1293019"/>
                <a:gd name="connsiteX11" fmla="*/ 4762 w 2324100"/>
                <a:gd name="connsiteY11" fmla="*/ 1019175 h 1293019"/>
                <a:gd name="connsiteX12" fmla="*/ 30956 w 2324100"/>
                <a:gd name="connsiteY12" fmla="*/ 978694 h 1293019"/>
                <a:gd name="connsiteX13" fmla="*/ 76200 w 2324100"/>
                <a:gd name="connsiteY13" fmla="*/ 964406 h 1293019"/>
                <a:gd name="connsiteX14" fmla="*/ 214312 w 2324100"/>
                <a:gd name="connsiteY14" fmla="*/ 935831 h 1293019"/>
                <a:gd name="connsiteX15" fmla="*/ 376237 w 2324100"/>
                <a:gd name="connsiteY15" fmla="*/ 966787 h 1293019"/>
                <a:gd name="connsiteX16" fmla="*/ 1233487 w 2324100"/>
                <a:gd name="connsiteY16" fmla="*/ 985837 h 1293019"/>
                <a:gd name="connsiteX17" fmla="*/ 1409700 w 2324100"/>
                <a:gd name="connsiteY17" fmla="*/ 988219 h 1293019"/>
                <a:gd name="connsiteX18" fmla="*/ 2040731 w 2324100"/>
                <a:gd name="connsiteY18" fmla="*/ 983456 h 1293019"/>
                <a:gd name="connsiteX19" fmla="*/ 2064544 w 2324100"/>
                <a:gd name="connsiteY19" fmla="*/ 978694 h 1293019"/>
                <a:gd name="connsiteX20" fmla="*/ 2081212 w 2324100"/>
                <a:gd name="connsiteY20" fmla="*/ 966787 h 1293019"/>
                <a:gd name="connsiteX21" fmla="*/ 2095500 w 2324100"/>
                <a:gd name="connsiteY21" fmla="*/ 945356 h 1293019"/>
                <a:gd name="connsiteX22" fmla="*/ 2097881 w 2324100"/>
                <a:gd name="connsiteY22" fmla="*/ 916781 h 1293019"/>
                <a:gd name="connsiteX23" fmla="*/ 2045494 w 2324100"/>
                <a:gd name="connsiteY23" fmla="*/ 419100 h 1293019"/>
                <a:gd name="connsiteX24" fmla="*/ 2005012 w 2324100"/>
                <a:gd name="connsiteY24" fmla="*/ 109537 h 1293019"/>
                <a:gd name="connsiteX25" fmla="*/ 2140744 w 2324100"/>
                <a:gd name="connsiteY25" fmla="*/ 0 h 1293019"/>
                <a:gd name="connsiteX26" fmla="*/ 2188369 w 2324100"/>
                <a:gd name="connsiteY26" fmla="*/ 347662 h 1293019"/>
                <a:gd name="connsiteX27" fmla="*/ 2255044 w 2324100"/>
                <a:gd name="connsiteY27" fmla="*/ 845344 h 1293019"/>
                <a:gd name="connsiteX28" fmla="*/ 2283619 w 2324100"/>
                <a:gd name="connsiteY28" fmla="*/ 885825 h 1293019"/>
                <a:gd name="connsiteX29" fmla="*/ 2305050 w 2324100"/>
                <a:gd name="connsiteY29" fmla="*/ 919162 h 1293019"/>
                <a:gd name="connsiteX30" fmla="*/ 2319337 w 2324100"/>
                <a:gd name="connsiteY30" fmla="*/ 954881 h 1293019"/>
                <a:gd name="connsiteX31" fmla="*/ 2324100 w 2324100"/>
                <a:gd name="connsiteY31" fmla="*/ 1004887 h 1293019"/>
                <a:gd name="connsiteX32" fmla="*/ 2319337 w 2324100"/>
                <a:gd name="connsiteY32" fmla="*/ 1047750 h 1293019"/>
                <a:gd name="connsiteX33" fmla="*/ 2297906 w 2324100"/>
                <a:gd name="connsiteY33" fmla="*/ 1097756 h 1293019"/>
                <a:gd name="connsiteX34" fmla="*/ 2235994 w 2324100"/>
                <a:gd name="connsiteY34" fmla="*/ 1193006 h 1293019"/>
                <a:gd name="connsiteX35" fmla="*/ 2159794 w 2324100"/>
                <a:gd name="connsiteY35" fmla="*/ 1278731 h 1293019"/>
                <a:gd name="connsiteX36" fmla="*/ 2143125 w 2324100"/>
                <a:gd name="connsiteY36" fmla="*/ 1290637 h 1293019"/>
                <a:gd name="connsiteX37" fmla="*/ 2121694 w 2324100"/>
                <a:gd name="connsiteY37" fmla="*/ 1293019 h 1293019"/>
                <a:gd name="connsiteX38" fmla="*/ 2093119 w 2324100"/>
                <a:gd name="connsiteY38" fmla="*/ 1285875 h 1293019"/>
                <a:gd name="connsiteX39" fmla="*/ 2062162 w 2324100"/>
                <a:gd name="connsiteY39" fmla="*/ 1266825 h 1293019"/>
                <a:gd name="connsiteX40" fmla="*/ 1993106 w 2324100"/>
                <a:gd name="connsiteY40" fmla="*/ 1254919 h 1293019"/>
                <a:gd name="connsiteX41" fmla="*/ 1628775 w 2324100"/>
                <a:gd name="connsiteY41" fmla="*/ 1240631 h 1293019"/>
                <a:gd name="connsiteX42" fmla="*/ 983456 w 2324100"/>
                <a:gd name="connsiteY42" fmla="*/ 1226344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4100" h="1293019">
                  <a:moveTo>
                    <a:pt x="983456" y="1226344"/>
                  </a:moveTo>
                  <a:lnTo>
                    <a:pt x="502444" y="1214437"/>
                  </a:lnTo>
                  <a:lnTo>
                    <a:pt x="219075" y="1209675"/>
                  </a:lnTo>
                  <a:lnTo>
                    <a:pt x="169069" y="1204912"/>
                  </a:lnTo>
                  <a:lnTo>
                    <a:pt x="130969" y="1195387"/>
                  </a:lnTo>
                  <a:lnTo>
                    <a:pt x="92869" y="1178719"/>
                  </a:lnTo>
                  <a:lnTo>
                    <a:pt x="59531" y="1157287"/>
                  </a:lnTo>
                  <a:lnTo>
                    <a:pt x="30956" y="1128712"/>
                  </a:lnTo>
                  <a:lnTo>
                    <a:pt x="14287" y="1104900"/>
                  </a:lnTo>
                  <a:lnTo>
                    <a:pt x="4762" y="1078706"/>
                  </a:lnTo>
                  <a:lnTo>
                    <a:pt x="0" y="1052512"/>
                  </a:lnTo>
                  <a:lnTo>
                    <a:pt x="4762" y="1019175"/>
                  </a:lnTo>
                  <a:lnTo>
                    <a:pt x="30956" y="978694"/>
                  </a:lnTo>
                  <a:lnTo>
                    <a:pt x="76200" y="964406"/>
                  </a:lnTo>
                  <a:lnTo>
                    <a:pt x="214312" y="935831"/>
                  </a:lnTo>
                  <a:lnTo>
                    <a:pt x="376237" y="966787"/>
                  </a:lnTo>
                  <a:lnTo>
                    <a:pt x="1233487" y="985837"/>
                  </a:lnTo>
                  <a:lnTo>
                    <a:pt x="1409700" y="988219"/>
                  </a:lnTo>
                  <a:lnTo>
                    <a:pt x="2040731" y="983456"/>
                  </a:lnTo>
                  <a:lnTo>
                    <a:pt x="2064544" y="978694"/>
                  </a:lnTo>
                  <a:lnTo>
                    <a:pt x="2081212" y="966787"/>
                  </a:lnTo>
                  <a:lnTo>
                    <a:pt x="2095500" y="945356"/>
                  </a:lnTo>
                  <a:lnTo>
                    <a:pt x="2097881" y="916781"/>
                  </a:lnTo>
                  <a:lnTo>
                    <a:pt x="2045494" y="419100"/>
                  </a:lnTo>
                  <a:lnTo>
                    <a:pt x="2005012" y="109537"/>
                  </a:lnTo>
                  <a:lnTo>
                    <a:pt x="2140744" y="0"/>
                  </a:lnTo>
                  <a:lnTo>
                    <a:pt x="2188369" y="347662"/>
                  </a:lnTo>
                  <a:lnTo>
                    <a:pt x="2255044" y="845344"/>
                  </a:lnTo>
                  <a:lnTo>
                    <a:pt x="2283619" y="885825"/>
                  </a:lnTo>
                  <a:lnTo>
                    <a:pt x="2305050" y="919162"/>
                  </a:lnTo>
                  <a:lnTo>
                    <a:pt x="2319337" y="954881"/>
                  </a:lnTo>
                  <a:lnTo>
                    <a:pt x="2324100" y="1004887"/>
                  </a:lnTo>
                  <a:lnTo>
                    <a:pt x="2319337" y="1047750"/>
                  </a:lnTo>
                  <a:lnTo>
                    <a:pt x="2297906" y="1097756"/>
                  </a:lnTo>
                  <a:lnTo>
                    <a:pt x="2235994" y="1193006"/>
                  </a:lnTo>
                  <a:lnTo>
                    <a:pt x="2159794" y="1278731"/>
                  </a:lnTo>
                  <a:lnTo>
                    <a:pt x="2143125" y="1290637"/>
                  </a:lnTo>
                  <a:lnTo>
                    <a:pt x="2121694" y="1293019"/>
                  </a:lnTo>
                  <a:lnTo>
                    <a:pt x="2093119" y="1285875"/>
                  </a:lnTo>
                  <a:lnTo>
                    <a:pt x="2062162" y="1266825"/>
                  </a:lnTo>
                  <a:lnTo>
                    <a:pt x="1993106" y="1254919"/>
                  </a:lnTo>
                  <a:lnTo>
                    <a:pt x="1628775" y="1240631"/>
                  </a:lnTo>
                  <a:lnTo>
                    <a:pt x="983456" y="1226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99B170C-6614-1248-9167-4604D07CDEBF}"/>
                </a:ext>
              </a:extLst>
            </p:cNvPr>
            <p:cNvSpPr/>
            <p:nvPr/>
          </p:nvSpPr>
          <p:spPr>
            <a:xfrm>
              <a:off x="3309938" y="2681288"/>
              <a:ext cx="952500" cy="339725"/>
            </a:xfrm>
            <a:custGeom>
              <a:avLst/>
              <a:gdLst>
                <a:gd name="connsiteX0" fmla="*/ 378618 w 952500"/>
                <a:gd name="connsiteY0" fmla="*/ 276225 h 340518"/>
                <a:gd name="connsiteX1" fmla="*/ 2381 w 952500"/>
                <a:gd name="connsiteY1" fmla="*/ 340518 h 340518"/>
                <a:gd name="connsiteX2" fmla="*/ 0 w 952500"/>
                <a:gd name="connsiteY2" fmla="*/ 161925 h 340518"/>
                <a:gd name="connsiteX3" fmla="*/ 309562 w 952500"/>
                <a:gd name="connsiteY3" fmla="*/ 109537 h 340518"/>
                <a:gd name="connsiteX4" fmla="*/ 690562 w 952500"/>
                <a:gd name="connsiteY4" fmla="*/ 42862 h 340518"/>
                <a:gd name="connsiteX5" fmla="*/ 947737 w 952500"/>
                <a:gd name="connsiteY5" fmla="*/ 0 h 340518"/>
                <a:gd name="connsiteX6" fmla="*/ 952500 w 952500"/>
                <a:gd name="connsiteY6" fmla="*/ 183356 h 340518"/>
                <a:gd name="connsiteX7" fmla="*/ 378618 w 952500"/>
                <a:gd name="connsiteY7" fmla="*/ 276225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0" h="340518">
                  <a:moveTo>
                    <a:pt x="378618" y="276225"/>
                  </a:moveTo>
                  <a:lnTo>
                    <a:pt x="2381" y="340518"/>
                  </a:lnTo>
                  <a:cubicBezTo>
                    <a:pt x="1587" y="280987"/>
                    <a:pt x="794" y="221456"/>
                    <a:pt x="0" y="161925"/>
                  </a:cubicBezTo>
                  <a:lnTo>
                    <a:pt x="309562" y="109537"/>
                  </a:lnTo>
                  <a:lnTo>
                    <a:pt x="690562" y="42862"/>
                  </a:lnTo>
                  <a:lnTo>
                    <a:pt x="947737" y="0"/>
                  </a:lnTo>
                  <a:lnTo>
                    <a:pt x="952500" y="183356"/>
                  </a:lnTo>
                  <a:lnTo>
                    <a:pt x="37861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0D8D28-3EE8-5D44-9BFD-5575713431A2}"/>
                </a:ext>
              </a:extLst>
            </p:cNvPr>
            <p:cNvSpPr/>
            <p:nvPr/>
          </p:nvSpPr>
          <p:spPr>
            <a:xfrm>
              <a:off x="3286125" y="3705225"/>
              <a:ext cx="960438" cy="293688"/>
            </a:xfrm>
            <a:custGeom>
              <a:avLst/>
              <a:gdLst>
                <a:gd name="connsiteX0" fmla="*/ 369094 w 959644"/>
                <a:gd name="connsiteY0" fmla="*/ 250031 h 292894"/>
                <a:gd name="connsiteX1" fmla="*/ 2381 w 959644"/>
                <a:gd name="connsiteY1" fmla="*/ 292894 h 292894"/>
                <a:gd name="connsiteX2" fmla="*/ 0 w 959644"/>
                <a:gd name="connsiteY2" fmla="*/ 109538 h 292894"/>
                <a:gd name="connsiteX3" fmla="*/ 180975 w 959644"/>
                <a:gd name="connsiteY3" fmla="*/ 100013 h 292894"/>
                <a:gd name="connsiteX4" fmla="*/ 397669 w 959644"/>
                <a:gd name="connsiteY4" fmla="*/ 83344 h 292894"/>
                <a:gd name="connsiteX5" fmla="*/ 607219 w 959644"/>
                <a:gd name="connsiteY5" fmla="*/ 59531 h 292894"/>
                <a:gd name="connsiteX6" fmla="*/ 959644 w 959644"/>
                <a:gd name="connsiteY6" fmla="*/ 0 h 292894"/>
                <a:gd name="connsiteX7" fmla="*/ 952500 w 959644"/>
                <a:gd name="connsiteY7" fmla="*/ 183356 h 292894"/>
                <a:gd name="connsiteX8" fmla="*/ 671513 w 959644"/>
                <a:gd name="connsiteY8" fmla="*/ 216694 h 292894"/>
                <a:gd name="connsiteX9" fmla="*/ 369094 w 959644"/>
                <a:gd name="connsiteY9" fmla="*/ 250031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9644" h="292894">
                  <a:moveTo>
                    <a:pt x="369094" y="250031"/>
                  </a:moveTo>
                  <a:lnTo>
                    <a:pt x="2381" y="292894"/>
                  </a:lnTo>
                  <a:cubicBezTo>
                    <a:pt x="1587" y="231775"/>
                    <a:pt x="794" y="170657"/>
                    <a:pt x="0" y="109538"/>
                  </a:cubicBezTo>
                  <a:lnTo>
                    <a:pt x="180975" y="100013"/>
                  </a:lnTo>
                  <a:lnTo>
                    <a:pt x="397669" y="83344"/>
                  </a:lnTo>
                  <a:lnTo>
                    <a:pt x="607219" y="59531"/>
                  </a:lnTo>
                  <a:lnTo>
                    <a:pt x="959644" y="0"/>
                  </a:lnTo>
                  <a:lnTo>
                    <a:pt x="952500" y="183356"/>
                  </a:lnTo>
                  <a:lnTo>
                    <a:pt x="671513" y="216694"/>
                  </a:lnTo>
                  <a:lnTo>
                    <a:pt x="369094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4A2FBC-7150-8641-BA1B-8BC73C5E7886}"/>
                </a:ext>
              </a:extLst>
            </p:cNvPr>
            <p:cNvSpPr/>
            <p:nvPr/>
          </p:nvSpPr>
          <p:spPr>
            <a:xfrm>
              <a:off x="5962650" y="1900238"/>
              <a:ext cx="784225" cy="1082675"/>
            </a:xfrm>
            <a:custGeom>
              <a:avLst/>
              <a:gdLst>
                <a:gd name="connsiteX0" fmla="*/ 450056 w 783431"/>
                <a:gd name="connsiteY0" fmla="*/ 766762 h 1083468"/>
                <a:gd name="connsiteX1" fmla="*/ 335756 w 783431"/>
                <a:gd name="connsiteY1" fmla="*/ 921543 h 1083468"/>
                <a:gd name="connsiteX2" fmla="*/ 245269 w 783431"/>
                <a:gd name="connsiteY2" fmla="*/ 1026318 h 1083468"/>
                <a:gd name="connsiteX3" fmla="*/ 207169 w 783431"/>
                <a:gd name="connsiteY3" fmla="*/ 1050131 h 1083468"/>
                <a:gd name="connsiteX4" fmla="*/ 169069 w 783431"/>
                <a:gd name="connsiteY4" fmla="*/ 1066800 h 1083468"/>
                <a:gd name="connsiteX5" fmla="*/ 111919 w 783431"/>
                <a:gd name="connsiteY5" fmla="*/ 1083468 h 1083468"/>
                <a:gd name="connsiteX6" fmla="*/ 88106 w 783431"/>
                <a:gd name="connsiteY6" fmla="*/ 1081087 h 1083468"/>
                <a:gd name="connsiteX7" fmla="*/ 61913 w 783431"/>
                <a:gd name="connsiteY7" fmla="*/ 1066800 h 1083468"/>
                <a:gd name="connsiteX8" fmla="*/ 0 w 783431"/>
                <a:gd name="connsiteY8" fmla="*/ 1004887 h 1083468"/>
                <a:gd name="connsiteX9" fmla="*/ 111919 w 783431"/>
                <a:gd name="connsiteY9" fmla="*/ 769143 h 1083468"/>
                <a:gd name="connsiteX10" fmla="*/ 147638 w 783431"/>
                <a:gd name="connsiteY10" fmla="*/ 754856 h 1083468"/>
                <a:gd name="connsiteX11" fmla="*/ 183356 w 783431"/>
                <a:gd name="connsiteY11" fmla="*/ 733425 h 1083468"/>
                <a:gd name="connsiteX12" fmla="*/ 214313 w 783431"/>
                <a:gd name="connsiteY12" fmla="*/ 702468 h 1083468"/>
                <a:gd name="connsiteX13" fmla="*/ 250031 w 783431"/>
                <a:gd name="connsiteY13" fmla="*/ 661987 h 1083468"/>
                <a:gd name="connsiteX14" fmla="*/ 307181 w 783431"/>
                <a:gd name="connsiteY14" fmla="*/ 569118 h 1083468"/>
                <a:gd name="connsiteX15" fmla="*/ 371475 w 783431"/>
                <a:gd name="connsiteY15" fmla="*/ 440531 h 1083468"/>
                <a:gd name="connsiteX16" fmla="*/ 416719 w 783431"/>
                <a:gd name="connsiteY16" fmla="*/ 333375 h 1083468"/>
                <a:gd name="connsiteX17" fmla="*/ 457200 w 783431"/>
                <a:gd name="connsiteY17" fmla="*/ 200025 h 1083468"/>
                <a:gd name="connsiteX18" fmla="*/ 483394 w 783431"/>
                <a:gd name="connsiteY18" fmla="*/ 111918 h 1083468"/>
                <a:gd name="connsiteX19" fmla="*/ 485775 w 783431"/>
                <a:gd name="connsiteY19" fmla="*/ 92868 h 1083468"/>
                <a:gd name="connsiteX20" fmla="*/ 485775 w 783431"/>
                <a:gd name="connsiteY20" fmla="*/ 73818 h 1083468"/>
                <a:gd name="connsiteX21" fmla="*/ 464344 w 783431"/>
                <a:gd name="connsiteY21" fmla="*/ 0 h 1083468"/>
                <a:gd name="connsiteX22" fmla="*/ 783431 w 783431"/>
                <a:gd name="connsiteY22" fmla="*/ 135731 h 1083468"/>
                <a:gd name="connsiteX23" fmla="*/ 766763 w 783431"/>
                <a:gd name="connsiteY23" fmla="*/ 159543 h 1083468"/>
                <a:gd name="connsiteX24" fmla="*/ 711994 w 783431"/>
                <a:gd name="connsiteY24" fmla="*/ 238125 h 1083468"/>
                <a:gd name="connsiteX25" fmla="*/ 688181 w 783431"/>
                <a:gd name="connsiteY25" fmla="*/ 288131 h 1083468"/>
                <a:gd name="connsiteX26" fmla="*/ 623888 w 783431"/>
                <a:gd name="connsiteY26" fmla="*/ 435768 h 1083468"/>
                <a:gd name="connsiteX27" fmla="*/ 500063 w 783431"/>
                <a:gd name="connsiteY27" fmla="*/ 676275 h 1083468"/>
                <a:gd name="connsiteX28" fmla="*/ 450056 w 783431"/>
                <a:gd name="connsiteY28" fmla="*/ 766762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431" h="1083468">
                  <a:moveTo>
                    <a:pt x="450056" y="766762"/>
                  </a:moveTo>
                  <a:lnTo>
                    <a:pt x="335756" y="921543"/>
                  </a:lnTo>
                  <a:lnTo>
                    <a:pt x="245269" y="1026318"/>
                  </a:lnTo>
                  <a:lnTo>
                    <a:pt x="207169" y="1050131"/>
                  </a:lnTo>
                  <a:lnTo>
                    <a:pt x="169069" y="1066800"/>
                  </a:lnTo>
                  <a:lnTo>
                    <a:pt x="111919" y="1083468"/>
                  </a:lnTo>
                  <a:lnTo>
                    <a:pt x="88106" y="1081087"/>
                  </a:lnTo>
                  <a:lnTo>
                    <a:pt x="61913" y="1066800"/>
                  </a:lnTo>
                  <a:lnTo>
                    <a:pt x="0" y="1004887"/>
                  </a:lnTo>
                  <a:lnTo>
                    <a:pt x="111919" y="769143"/>
                  </a:lnTo>
                  <a:lnTo>
                    <a:pt x="147638" y="754856"/>
                  </a:lnTo>
                  <a:lnTo>
                    <a:pt x="183356" y="733425"/>
                  </a:lnTo>
                  <a:lnTo>
                    <a:pt x="214313" y="702468"/>
                  </a:lnTo>
                  <a:lnTo>
                    <a:pt x="250031" y="661987"/>
                  </a:lnTo>
                  <a:lnTo>
                    <a:pt x="307181" y="569118"/>
                  </a:lnTo>
                  <a:lnTo>
                    <a:pt x="371475" y="440531"/>
                  </a:lnTo>
                  <a:lnTo>
                    <a:pt x="416719" y="333375"/>
                  </a:lnTo>
                  <a:lnTo>
                    <a:pt x="457200" y="200025"/>
                  </a:lnTo>
                  <a:lnTo>
                    <a:pt x="483394" y="111918"/>
                  </a:lnTo>
                  <a:lnTo>
                    <a:pt x="485775" y="92868"/>
                  </a:lnTo>
                  <a:lnTo>
                    <a:pt x="485775" y="73818"/>
                  </a:lnTo>
                  <a:lnTo>
                    <a:pt x="464344" y="0"/>
                  </a:lnTo>
                  <a:lnTo>
                    <a:pt x="783431" y="135731"/>
                  </a:lnTo>
                  <a:lnTo>
                    <a:pt x="766763" y="159543"/>
                  </a:lnTo>
                  <a:lnTo>
                    <a:pt x="711994" y="238125"/>
                  </a:lnTo>
                  <a:lnTo>
                    <a:pt x="688181" y="288131"/>
                  </a:lnTo>
                  <a:lnTo>
                    <a:pt x="623888" y="435768"/>
                  </a:lnTo>
                  <a:lnTo>
                    <a:pt x="500063" y="676275"/>
                  </a:lnTo>
                  <a:lnTo>
                    <a:pt x="4500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214E9B4-8E63-564D-B4D4-B8B966AA343A}"/>
                </a:ext>
              </a:extLst>
            </p:cNvPr>
            <p:cNvSpPr/>
            <p:nvPr/>
          </p:nvSpPr>
          <p:spPr>
            <a:xfrm>
              <a:off x="5713413" y="2620963"/>
              <a:ext cx="406400" cy="311150"/>
            </a:xfrm>
            <a:custGeom>
              <a:avLst/>
              <a:gdLst>
                <a:gd name="connsiteX0" fmla="*/ 128587 w 407194"/>
                <a:gd name="connsiteY0" fmla="*/ 21432 h 309563"/>
                <a:gd name="connsiteX1" fmla="*/ 407194 w 407194"/>
                <a:gd name="connsiteY1" fmla="*/ 54769 h 309563"/>
                <a:gd name="connsiteX2" fmla="*/ 285750 w 407194"/>
                <a:gd name="connsiteY2" fmla="*/ 309563 h 309563"/>
                <a:gd name="connsiteX3" fmla="*/ 247650 w 407194"/>
                <a:gd name="connsiteY3" fmla="*/ 280988 h 309563"/>
                <a:gd name="connsiteX4" fmla="*/ 209550 w 407194"/>
                <a:gd name="connsiteY4" fmla="*/ 233363 h 309563"/>
                <a:gd name="connsiteX5" fmla="*/ 176212 w 407194"/>
                <a:gd name="connsiteY5" fmla="*/ 195263 h 309563"/>
                <a:gd name="connsiteX6" fmla="*/ 119062 w 407194"/>
                <a:gd name="connsiteY6" fmla="*/ 138113 h 309563"/>
                <a:gd name="connsiteX7" fmla="*/ 54769 w 407194"/>
                <a:gd name="connsiteY7" fmla="*/ 88107 h 309563"/>
                <a:gd name="connsiteX8" fmla="*/ 16669 w 407194"/>
                <a:gd name="connsiteY8" fmla="*/ 57150 h 309563"/>
                <a:gd name="connsiteX9" fmla="*/ 2381 w 407194"/>
                <a:gd name="connsiteY9" fmla="*/ 35719 h 309563"/>
                <a:gd name="connsiteX10" fmla="*/ 0 w 407194"/>
                <a:gd name="connsiteY10" fmla="*/ 21432 h 309563"/>
                <a:gd name="connsiteX11" fmla="*/ 4762 w 407194"/>
                <a:gd name="connsiteY11" fmla="*/ 7144 h 309563"/>
                <a:gd name="connsiteX12" fmla="*/ 23812 w 407194"/>
                <a:gd name="connsiteY12" fmla="*/ 0 h 309563"/>
                <a:gd name="connsiteX13" fmla="*/ 128587 w 407194"/>
                <a:gd name="connsiteY13" fmla="*/ 214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194" h="309563">
                  <a:moveTo>
                    <a:pt x="128587" y="21432"/>
                  </a:moveTo>
                  <a:lnTo>
                    <a:pt x="407194" y="54769"/>
                  </a:lnTo>
                  <a:lnTo>
                    <a:pt x="285750" y="309563"/>
                  </a:lnTo>
                  <a:lnTo>
                    <a:pt x="247650" y="280988"/>
                  </a:lnTo>
                  <a:lnTo>
                    <a:pt x="209550" y="233363"/>
                  </a:lnTo>
                  <a:lnTo>
                    <a:pt x="176212" y="195263"/>
                  </a:lnTo>
                  <a:lnTo>
                    <a:pt x="119062" y="138113"/>
                  </a:lnTo>
                  <a:lnTo>
                    <a:pt x="54769" y="88107"/>
                  </a:lnTo>
                  <a:lnTo>
                    <a:pt x="16669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2" y="7144"/>
                  </a:lnTo>
                  <a:lnTo>
                    <a:pt x="23812" y="0"/>
                  </a:lnTo>
                  <a:lnTo>
                    <a:pt x="128587" y="21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960CAF2-FD50-F649-8D85-CDFD3DB4B8F0}"/>
                </a:ext>
              </a:extLst>
            </p:cNvPr>
            <p:cNvSpPr/>
            <p:nvPr/>
          </p:nvSpPr>
          <p:spPr>
            <a:xfrm>
              <a:off x="4751388" y="1973263"/>
              <a:ext cx="1035050" cy="965200"/>
            </a:xfrm>
            <a:custGeom>
              <a:avLst/>
              <a:gdLst>
                <a:gd name="connsiteX0" fmla="*/ 609600 w 1035844"/>
                <a:gd name="connsiteY0" fmla="*/ 635794 h 964407"/>
                <a:gd name="connsiteX1" fmla="*/ 445294 w 1035844"/>
                <a:gd name="connsiteY1" fmla="*/ 754857 h 964407"/>
                <a:gd name="connsiteX2" fmla="*/ 314325 w 1035844"/>
                <a:gd name="connsiteY2" fmla="*/ 838200 h 964407"/>
                <a:gd name="connsiteX3" fmla="*/ 226219 w 1035844"/>
                <a:gd name="connsiteY3" fmla="*/ 888207 h 964407"/>
                <a:gd name="connsiteX4" fmla="*/ 121444 w 1035844"/>
                <a:gd name="connsiteY4" fmla="*/ 935832 h 964407"/>
                <a:gd name="connsiteX5" fmla="*/ 45244 w 1035844"/>
                <a:gd name="connsiteY5" fmla="*/ 962025 h 964407"/>
                <a:gd name="connsiteX6" fmla="*/ 16669 w 1035844"/>
                <a:gd name="connsiteY6" fmla="*/ 964407 h 964407"/>
                <a:gd name="connsiteX7" fmla="*/ 4762 w 1035844"/>
                <a:gd name="connsiteY7" fmla="*/ 957263 h 964407"/>
                <a:gd name="connsiteX8" fmla="*/ 0 w 1035844"/>
                <a:gd name="connsiteY8" fmla="*/ 938213 h 964407"/>
                <a:gd name="connsiteX9" fmla="*/ 9525 w 1035844"/>
                <a:gd name="connsiteY9" fmla="*/ 919163 h 964407"/>
                <a:gd name="connsiteX10" fmla="*/ 73819 w 1035844"/>
                <a:gd name="connsiteY10" fmla="*/ 873919 h 964407"/>
                <a:gd name="connsiteX11" fmla="*/ 176212 w 1035844"/>
                <a:gd name="connsiteY11" fmla="*/ 795338 h 964407"/>
                <a:gd name="connsiteX12" fmla="*/ 316706 w 1035844"/>
                <a:gd name="connsiteY12" fmla="*/ 666750 h 964407"/>
                <a:gd name="connsiteX13" fmla="*/ 457200 w 1035844"/>
                <a:gd name="connsiteY13" fmla="*/ 526257 h 964407"/>
                <a:gd name="connsiteX14" fmla="*/ 550069 w 1035844"/>
                <a:gd name="connsiteY14" fmla="*/ 419100 h 964407"/>
                <a:gd name="connsiteX15" fmla="*/ 652462 w 1035844"/>
                <a:gd name="connsiteY15" fmla="*/ 271463 h 964407"/>
                <a:gd name="connsiteX16" fmla="*/ 704850 w 1035844"/>
                <a:gd name="connsiteY16" fmla="*/ 185738 h 964407"/>
                <a:gd name="connsiteX17" fmla="*/ 719137 w 1035844"/>
                <a:gd name="connsiteY17" fmla="*/ 159544 h 964407"/>
                <a:gd name="connsiteX18" fmla="*/ 726281 w 1035844"/>
                <a:gd name="connsiteY18" fmla="*/ 130969 h 964407"/>
                <a:gd name="connsiteX19" fmla="*/ 726281 w 1035844"/>
                <a:gd name="connsiteY19" fmla="*/ 107157 h 964407"/>
                <a:gd name="connsiteX20" fmla="*/ 721519 w 1035844"/>
                <a:gd name="connsiteY20" fmla="*/ 76200 h 964407"/>
                <a:gd name="connsiteX21" fmla="*/ 688181 w 1035844"/>
                <a:gd name="connsiteY21" fmla="*/ 9525 h 964407"/>
                <a:gd name="connsiteX22" fmla="*/ 809625 w 1035844"/>
                <a:gd name="connsiteY22" fmla="*/ 0 h 964407"/>
                <a:gd name="connsiteX23" fmla="*/ 902494 w 1035844"/>
                <a:gd name="connsiteY23" fmla="*/ 76200 h 964407"/>
                <a:gd name="connsiteX24" fmla="*/ 950119 w 1035844"/>
                <a:gd name="connsiteY24" fmla="*/ 114300 h 964407"/>
                <a:gd name="connsiteX25" fmla="*/ 1007269 w 1035844"/>
                <a:gd name="connsiteY25" fmla="*/ 169069 h 964407"/>
                <a:gd name="connsiteX26" fmla="*/ 1023937 w 1035844"/>
                <a:gd name="connsiteY26" fmla="*/ 188119 h 964407"/>
                <a:gd name="connsiteX27" fmla="*/ 1031081 w 1035844"/>
                <a:gd name="connsiteY27" fmla="*/ 207169 h 964407"/>
                <a:gd name="connsiteX28" fmla="*/ 1035844 w 1035844"/>
                <a:gd name="connsiteY28" fmla="*/ 228600 h 964407"/>
                <a:gd name="connsiteX29" fmla="*/ 1031081 w 1035844"/>
                <a:gd name="connsiteY29" fmla="*/ 254794 h 964407"/>
                <a:gd name="connsiteX30" fmla="*/ 1012031 w 1035844"/>
                <a:gd name="connsiteY30" fmla="*/ 278607 h 964407"/>
                <a:gd name="connsiteX31" fmla="*/ 947737 w 1035844"/>
                <a:gd name="connsiteY31" fmla="*/ 319088 h 964407"/>
                <a:gd name="connsiteX32" fmla="*/ 862012 w 1035844"/>
                <a:gd name="connsiteY32" fmla="*/ 411957 h 964407"/>
                <a:gd name="connsiteX33" fmla="*/ 711994 w 1035844"/>
                <a:gd name="connsiteY33" fmla="*/ 554832 h 964407"/>
                <a:gd name="connsiteX34" fmla="*/ 609600 w 1035844"/>
                <a:gd name="connsiteY34" fmla="*/ 635794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5844" h="964407">
                  <a:moveTo>
                    <a:pt x="609600" y="635794"/>
                  </a:moveTo>
                  <a:lnTo>
                    <a:pt x="445294" y="754857"/>
                  </a:lnTo>
                  <a:lnTo>
                    <a:pt x="314325" y="838200"/>
                  </a:lnTo>
                  <a:lnTo>
                    <a:pt x="226219" y="888207"/>
                  </a:lnTo>
                  <a:lnTo>
                    <a:pt x="121444" y="935832"/>
                  </a:lnTo>
                  <a:lnTo>
                    <a:pt x="45244" y="962025"/>
                  </a:lnTo>
                  <a:lnTo>
                    <a:pt x="16669" y="964407"/>
                  </a:lnTo>
                  <a:lnTo>
                    <a:pt x="4762" y="957263"/>
                  </a:lnTo>
                  <a:lnTo>
                    <a:pt x="0" y="938213"/>
                  </a:lnTo>
                  <a:lnTo>
                    <a:pt x="9525" y="919163"/>
                  </a:lnTo>
                  <a:lnTo>
                    <a:pt x="73819" y="873919"/>
                  </a:lnTo>
                  <a:lnTo>
                    <a:pt x="176212" y="795338"/>
                  </a:lnTo>
                  <a:lnTo>
                    <a:pt x="316706" y="666750"/>
                  </a:lnTo>
                  <a:lnTo>
                    <a:pt x="457200" y="526257"/>
                  </a:lnTo>
                  <a:lnTo>
                    <a:pt x="550069" y="419100"/>
                  </a:lnTo>
                  <a:lnTo>
                    <a:pt x="652462" y="271463"/>
                  </a:lnTo>
                  <a:lnTo>
                    <a:pt x="704850" y="185738"/>
                  </a:lnTo>
                  <a:lnTo>
                    <a:pt x="719137" y="159544"/>
                  </a:lnTo>
                  <a:lnTo>
                    <a:pt x="726281" y="130969"/>
                  </a:lnTo>
                  <a:lnTo>
                    <a:pt x="726281" y="107157"/>
                  </a:lnTo>
                  <a:lnTo>
                    <a:pt x="721519" y="76200"/>
                  </a:lnTo>
                  <a:lnTo>
                    <a:pt x="688181" y="9525"/>
                  </a:lnTo>
                  <a:lnTo>
                    <a:pt x="809625" y="0"/>
                  </a:lnTo>
                  <a:lnTo>
                    <a:pt x="902494" y="76200"/>
                  </a:lnTo>
                  <a:lnTo>
                    <a:pt x="950119" y="114300"/>
                  </a:lnTo>
                  <a:lnTo>
                    <a:pt x="1007269" y="169069"/>
                  </a:lnTo>
                  <a:lnTo>
                    <a:pt x="1023937" y="188119"/>
                  </a:lnTo>
                  <a:lnTo>
                    <a:pt x="1031081" y="207169"/>
                  </a:lnTo>
                  <a:lnTo>
                    <a:pt x="1035844" y="228600"/>
                  </a:lnTo>
                  <a:lnTo>
                    <a:pt x="1031081" y="254794"/>
                  </a:lnTo>
                  <a:lnTo>
                    <a:pt x="1012031" y="278607"/>
                  </a:lnTo>
                  <a:lnTo>
                    <a:pt x="947737" y="319088"/>
                  </a:lnTo>
                  <a:lnTo>
                    <a:pt x="862012" y="411957"/>
                  </a:lnTo>
                  <a:lnTo>
                    <a:pt x="711994" y="554832"/>
                  </a:lnTo>
                  <a:lnTo>
                    <a:pt x="609600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EA9D180-C97B-1F4C-817C-21B03A82942C}"/>
                </a:ext>
              </a:extLst>
            </p:cNvPr>
            <p:cNvSpPr/>
            <p:nvPr/>
          </p:nvSpPr>
          <p:spPr>
            <a:xfrm>
              <a:off x="5022850" y="3094038"/>
              <a:ext cx="1700213" cy="1114425"/>
            </a:xfrm>
            <a:custGeom>
              <a:avLst/>
              <a:gdLst>
                <a:gd name="connsiteX0" fmla="*/ 409575 w 1700213"/>
                <a:gd name="connsiteY0" fmla="*/ 288131 h 1114425"/>
                <a:gd name="connsiteX1" fmla="*/ 59532 w 1700213"/>
                <a:gd name="connsiteY1" fmla="*/ 342900 h 1114425"/>
                <a:gd name="connsiteX2" fmla="*/ 0 w 1700213"/>
                <a:gd name="connsiteY2" fmla="*/ 185737 h 1114425"/>
                <a:gd name="connsiteX3" fmla="*/ 328613 w 1700213"/>
                <a:gd name="connsiteY3" fmla="*/ 157162 h 1114425"/>
                <a:gd name="connsiteX4" fmla="*/ 769144 w 1700213"/>
                <a:gd name="connsiteY4" fmla="*/ 109537 h 1114425"/>
                <a:gd name="connsiteX5" fmla="*/ 1126332 w 1700213"/>
                <a:gd name="connsiteY5" fmla="*/ 66675 h 1114425"/>
                <a:gd name="connsiteX6" fmla="*/ 1293019 w 1700213"/>
                <a:gd name="connsiteY6" fmla="*/ 42862 h 1114425"/>
                <a:gd name="connsiteX7" fmla="*/ 1440657 w 1700213"/>
                <a:gd name="connsiteY7" fmla="*/ 0 h 1114425"/>
                <a:gd name="connsiteX8" fmla="*/ 1457325 w 1700213"/>
                <a:gd name="connsiteY8" fmla="*/ 7144 h 1114425"/>
                <a:gd name="connsiteX9" fmla="*/ 1512094 w 1700213"/>
                <a:gd name="connsiteY9" fmla="*/ 42862 h 1114425"/>
                <a:gd name="connsiteX10" fmla="*/ 1590675 w 1700213"/>
                <a:gd name="connsiteY10" fmla="*/ 95250 h 1114425"/>
                <a:gd name="connsiteX11" fmla="*/ 1666875 w 1700213"/>
                <a:gd name="connsiteY11" fmla="*/ 161925 h 1114425"/>
                <a:gd name="connsiteX12" fmla="*/ 1685925 w 1700213"/>
                <a:gd name="connsiteY12" fmla="*/ 180975 h 1114425"/>
                <a:gd name="connsiteX13" fmla="*/ 1695450 w 1700213"/>
                <a:gd name="connsiteY13" fmla="*/ 200025 h 1114425"/>
                <a:gd name="connsiteX14" fmla="*/ 1700213 w 1700213"/>
                <a:gd name="connsiteY14" fmla="*/ 230981 h 1114425"/>
                <a:gd name="connsiteX15" fmla="*/ 1690688 w 1700213"/>
                <a:gd name="connsiteY15" fmla="*/ 269081 h 1114425"/>
                <a:gd name="connsiteX16" fmla="*/ 1659732 w 1700213"/>
                <a:gd name="connsiteY16" fmla="*/ 316706 h 1114425"/>
                <a:gd name="connsiteX17" fmla="*/ 1624013 w 1700213"/>
                <a:gd name="connsiteY17" fmla="*/ 352425 h 1114425"/>
                <a:gd name="connsiteX18" fmla="*/ 1588294 w 1700213"/>
                <a:gd name="connsiteY18" fmla="*/ 416719 h 1114425"/>
                <a:gd name="connsiteX19" fmla="*/ 1509713 w 1700213"/>
                <a:gd name="connsiteY19" fmla="*/ 626269 h 1114425"/>
                <a:gd name="connsiteX20" fmla="*/ 1423988 w 1700213"/>
                <a:gd name="connsiteY20" fmla="*/ 869156 h 1114425"/>
                <a:gd name="connsiteX21" fmla="*/ 1407319 w 1700213"/>
                <a:gd name="connsiteY21" fmla="*/ 938212 h 1114425"/>
                <a:gd name="connsiteX22" fmla="*/ 1383507 w 1700213"/>
                <a:gd name="connsiteY22" fmla="*/ 988219 h 1114425"/>
                <a:gd name="connsiteX23" fmla="*/ 1347788 w 1700213"/>
                <a:gd name="connsiteY23" fmla="*/ 1042987 h 1114425"/>
                <a:gd name="connsiteX24" fmla="*/ 1316832 w 1700213"/>
                <a:gd name="connsiteY24" fmla="*/ 1078706 h 1114425"/>
                <a:gd name="connsiteX25" fmla="*/ 1271588 w 1700213"/>
                <a:gd name="connsiteY25" fmla="*/ 1107281 h 1114425"/>
                <a:gd name="connsiteX26" fmla="*/ 1221582 w 1700213"/>
                <a:gd name="connsiteY26" fmla="*/ 1114425 h 1114425"/>
                <a:gd name="connsiteX27" fmla="*/ 1188244 w 1700213"/>
                <a:gd name="connsiteY27" fmla="*/ 1095375 h 1114425"/>
                <a:gd name="connsiteX28" fmla="*/ 1147763 w 1700213"/>
                <a:gd name="connsiteY28" fmla="*/ 1069181 h 1114425"/>
                <a:gd name="connsiteX29" fmla="*/ 1164432 w 1700213"/>
                <a:gd name="connsiteY29" fmla="*/ 895350 h 1114425"/>
                <a:gd name="connsiteX30" fmla="*/ 1309688 w 1700213"/>
                <a:gd name="connsiteY30" fmla="*/ 397669 h 1114425"/>
                <a:gd name="connsiteX31" fmla="*/ 1328738 w 1700213"/>
                <a:gd name="connsiteY31" fmla="*/ 314325 h 1114425"/>
                <a:gd name="connsiteX32" fmla="*/ 1331119 w 1700213"/>
                <a:gd name="connsiteY32" fmla="*/ 269081 h 1114425"/>
                <a:gd name="connsiteX33" fmla="*/ 1328738 w 1700213"/>
                <a:gd name="connsiteY33" fmla="*/ 252412 h 1114425"/>
                <a:gd name="connsiteX34" fmla="*/ 1319213 w 1700213"/>
                <a:gd name="connsiteY34" fmla="*/ 245269 h 1114425"/>
                <a:gd name="connsiteX35" fmla="*/ 1271588 w 1700213"/>
                <a:gd name="connsiteY35" fmla="*/ 230981 h 1114425"/>
                <a:gd name="connsiteX36" fmla="*/ 1219200 w 1700213"/>
                <a:gd name="connsiteY36" fmla="*/ 223837 h 1114425"/>
                <a:gd name="connsiteX37" fmla="*/ 1102519 w 1700213"/>
                <a:gd name="connsiteY37" fmla="*/ 221456 h 1114425"/>
                <a:gd name="connsiteX38" fmla="*/ 966788 w 1700213"/>
                <a:gd name="connsiteY38" fmla="*/ 226219 h 1114425"/>
                <a:gd name="connsiteX39" fmla="*/ 731044 w 1700213"/>
                <a:gd name="connsiteY39" fmla="*/ 242887 h 1114425"/>
                <a:gd name="connsiteX40" fmla="*/ 409575 w 1700213"/>
                <a:gd name="connsiteY40" fmla="*/ 28813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00213" h="1114425">
                  <a:moveTo>
                    <a:pt x="409575" y="288131"/>
                  </a:moveTo>
                  <a:lnTo>
                    <a:pt x="59532" y="342900"/>
                  </a:lnTo>
                  <a:lnTo>
                    <a:pt x="0" y="185737"/>
                  </a:lnTo>
                  <a:lnTo>
                    <a:pt x="328613" y="157162"/>
                  </a:lnTo>
                  <a:lnTo>
                    <a:pt x="769144" y="109537"/>
                  </a:lnTo>
                  <a:lnTo>
                    <a:pt x="1126332" y="66675"/>
                  </a:lnTo>
                  <a:lnTo>
                    <a:pt x="1293019" y="42862"/>
                  </a:lnTo>
                  <a:lnTo>
                    <a:pt x="1440657" y="0"/>
                  </a:lnTo>
                  <a:lnTo>
                    <a:pt x="1457325" y="7144"/>
                  </a:lnTo>
                  <a:lnTo>
                    <a:pt x="1512094" y="42862"/>
                  </a:lnTo>
                  <a:lnTo>
                    <a:pt x="1590675" y="95250"/>
                  </a:lnTo>
                  <a:lnTo>
                    <a:pt x="1666875" y="161925"/>
                  </a:lnTo>
                  <a:lnTo>
                    <a:pt x="1685925" y="180975"/>
                  </a:lnTo>
                  <a:lnTo>
                    <a:pt x="1695450" y="200025"/>
                  </a:lnTo>
                  <a:lnTo>
                    <a:pt x="1700213" y="230981"/>
                  </a:lnTo>
                  <a:lnTo>
                    <a:pt x="1690688" y="269081"/>
                  </a:lnTo>
                  <a:lnTo>
                    <a:pt x="1659732" y="316706"/>
                  </a:lnTo>
                  <a:lnTo>
                    <a:pt x="1624013" y="352425"/>
                  </a:lnTo>
                  <a:lnTo>
                    <a:pt x="1588294" y="416719"/>
                  </a:lnTo>
                  <a:lnTo>
                    <a:pt x="1509713" y="626269"/>
                  </a:lnTo>
                  <a:lnTo>
                    <a:pt x="1423988" y="869156"/>
                  </a:lnTo>
                  <a:lnTo>
                    <a:pt x="1407319" y="938212"/>
                  </a:lnTo>
                  <a:lnTo>
                    <a:pt x="1383507" y="988219"/>
                  </a:lnTo>
                  <a:lnTo>
                    <a:pt x="1347788" y="1042987"/>
                  </a:lnTo>
                  <a:lnTo>
                    <a:pt x="1316832" y="1078706"/>
                  </a:lnTo>
                  <a:lnTo>
                    <a:pt x="1271588" y="1107281"/>
                  </a:lnTo>
                  <a:lnTo>
                    <a:pt x="1221582" y="1114425"/>
                  </a:lnTo>
                  <a:lnTo>
                    <a:pt x="1188244" y="1095375"/>
                  </a:lnTo>
                  <a:lnTo>
                    <a:pt x="1147763" y="1069181"/>
                  </a:lnTo>
                  <a:lnTo>
                    <a:pt x="1164432" y="895350"/>
                  </a:lnTo>
                  <a:lnTo>
                    <a:pt x="1309688" y="397669"/>
                  </a:lnTo>
                  <a:lnTo>
                    <a:pt x="1328738" y="314325"/>
                  </a:lnTo>
                  <a:lnTo>
                    <a:pt x="1331119" y="269081"/>
                  </a:lnTo>
                  <a:lnTo>
                    <a:pt x="1328738" y="252412"/>
                  </a:lnTo>
                  <a:lnTo>
                    <a:pt x="1319213" y="245269"/>
                  </a:lnTo>
                  <a:lnTo>
                    <a:pt x="1271588" y="230981"/>
                  </a:lnTo>
                  <a:lnTo>
                    <a:pt x="1219200" y="223837"/>
                  </a:lnTo>
                  <a:lnTo>
                    <a:pt x="1102519" y="221456"/>
                  </a:lnTo>
                  <a:lnTo>
                    <a:pt x="966788" y="226219"/>
                  </a:lnTo>
                  <a:lnTo>
                    <a:pt x="731044" y="242887"/>
                  </a:lnTo>
                  <a:lnTo>
                    <a:pt x="40957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6C2176D-11D2-7740-95CC-9F30A699C86E}"/>
                </a:ext>
              </a:extLst>
            </p:cNvPr>
            <p:cNvSpPr/>
            <p:nvPr/>
          </p:nvSpPr>
          <p:spPr>
            <a:xfrm>
              <a:off x="5114925" y="3962400"/>
              <a:ext cx="1127125" cy="252413"/>
            </a:xfrm>
            <a:custGeom>
              <a:avLst/>
              <a:gdLst>
                <a:gd name="connsiteX0" fmla="*/ 433388 w 1126331"/>
                <a:gd name="connsiteY0" fmla="*/ 211931 h 252413"/>
                <a:gd name="connsiteX1" fmla="*/ 35719 w 1126331"/>
                <a:gd name="connsiteY1" fmla="*/ 252413 h 252413"/>
                <a:gd name="connsiteX2" fmla="*/ 0 w 1126331"/>
                <a:gd name="connsiteY2" fmla="*/ 73819 h 252413"/>
                <a:gd name="connsiteX3" fmla="*/ 409575 w 1126331"/>
                <a:gd name="connsiteY3" fmla="*/ 40481 h 252413"/>
                <a:gd name="connsiteX4" fmla="*/ 752475 w 1126331"/>
                <a:gd name="connsiteY4" fmla="*/ 21431 h 252413"/>
                <a:gd name="connsiteX5" fmla="*/ 1121569 w 1126331"/>
                <a:gd name="connsiteY5" fmla="*/ 0 h 252413"/>
                <a:gd name="connsiteX6" fmla="*/ 1126331 w 1126331"/>
                <a:gd name="connsiteY6" fmla="*/ 195263 h 252413"/>
                <a:gd name="connsiteX7" fmla="*/ 1054894 w 1126331"/>
                <a:gd name="connsiteY7" fmla="*/ 200025 h 252413"/>
                <a:gd name="connsiteX8" fmla="*/ 1012031 w 1126331"/>
                <a:gd name="connsiteY8" fmla="*/ 185738 h 252413"/>
                <a:gd name="connsiteX9" fmla="*/ 957263 w 1126331"/>
                <a:gd name="connsiteY9" fmla="*/ 183356 h 252413"/>
                <a:gd name="connsiteX10" fmla="*/ 433388 w 1126331"/>
                <a:gd name="connsiteY10" fmla="*/ 211931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6331" h="252413">
                  <a:moveTo>
                    <a:pt x="433388" y="211931"/>
                  </a:moveTo>
                  <a:lnTo>
                    <a:pt x="35719" y="252413"/>
                  </a:lnTo>
                  <a:lnTo>
                    <a:pt x="0" y="73819"/>
                  </a:lnTo>
                  <a:lnTo>
                    <a:pt x="409575" y="40481"/>
                  </a:lnTo>
                  <a:lnTo>
                    <a:pt x="752475" y="21431"/>
                  </a:lnTo>
                  <a:lnTo>
                    <a:pt x="1121569" y="0"/>
                  </a:lnTo>
                  <a:lnTo>
                    <a:pt x="1126331" y="195263"/>
                  </a:lnTo>
                  <a:lnTo>
                    <a:pt x="1054894" y="200025"/>
                  </a:lnTo>
                  <a:lnTo>
                    <a:pt x="1012031" y="185738"/>
                  </a:lnTo>
                  <a:lnTo>
                    <a:pt x="957263" y="183356"/>
                  </a:lnTo>
                  <a:lnTo>
                    <a:pt x="43338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34404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69A94DF-B5EA-474A-BFF0-52B7234EAD5A}"/>
              </a:ext>
            </a:extLst>
          </p:cNvPr>
          <p:cNvSpPr/>
          <p:nvPr/>
        </p:nvSpPr>
        <p:spPr>
          <a:xfrm>
            <a:off x="3222625" y="1381125"/>
            <a:ext cx="781050" cy="725488"/>
          </a:xfrm>
          <a:custGeom>
            <a:avLst/>
            <a:gdLst>
              <a:gd name="connsiteX0" fmla="*/ 411957 w 781050"/>
              <a:gd name="connsiteY0" fmla="*/ 557213 h 726281"/>
              <a:gd name="connsiteX1" fmla="*/ 266700 w 781050"/>
              <a:gd name="connsiteY1" fmla="*/ 411956 h 726281"/>
              <a:gd name="connsiteX2" fmla="*/ 180975 w 781050"/>
              <a:gd name="connsiteY2" fmla="*/ 323850 h 726281"/>
              <a:gd name="connsiteX3" fmla="*/ 123825 w 781050"/>
              <a:gd name="connsiteY3" fmla="*/ 254794 h 726281"/>
              <a:gd name="connsiteX4" fmla="*/ 61913 w 781050"/>
              <a:gd name="connsiteY4" fmla="*/ 176213 h 726281"/>
              <a:gd name="connsiteX5" fmla="*/ 30957 w 781050"/>
              <a:gd name="connsiteY5" fmla="*/ 128588 h 726281"/>
              <a:gd name="connsiteX6" fmla="*/ 11907 w 781050"/>
              <a:gd name="connsiteY6" fmla="*/ 90488 h 726281"/>
              <a:gd name="connsiteX7" fmla="*/ 4763 w 781050"/>
              <a:gd name="connsiteY7" fmla="*/ 66675 h 726281"/>
              <a:gd name="connsiteX8" fmla="*/ 0 w 781050"/>
              <a:gd name="connsiteY8" fmla="*/ 40481 h 726281"/>
              <a:gd name="connsiteX9" fmla="*/ 0 w 781050"/>
              <a:gd name="connsiteY9" fmla="*/ 19050 h 726281"/>
              <a:gd name="connsiteX10" fmla="*/ 4763 w 781050"/>
              <a:gd name="connsiteY10" fmla="*/ 4763 h 726281"/>
              <a:gd name="connsiteX11" fmla="*/ 11907 w 781050"/>
              <a:gd name="connsiteY11" fmla="*/ 0 h 726281"/>
              <a:gd name="connsiteX12" fmla="*/ 23813 w 781050"/>
              <a:gd name="connsiteY12" fmla="*/ 0 h 726281"/>
              <a:gd name="connsiteX13" fmla="*/ 42863 w 781050"/>
              <a:gd name="connsiteY13" fmla="*/ 7144 h 726281"/>
              <a:gd name="connsiteX14" fmla="*/ 71438 w 781050"/>
              <a:gd name="connsiteY14" fmla="*/ 35719 h 726281"/>
              <a:gd name="connsiteX15" fmla="*/ 107157 w 781050"/>
              <a:gd name="connsiteY15" fmla="*/ 69056 h 726281"/>
              <a:gd name="connsiteX16" fmla="*/ 142875 w 781050"/>
              <a:gd name="connsiteY16" fmla="*/ 100013 h 726281"/>
              <a:gd name="connsiteX17" fmla="*/ 180975 w 781050"/>
              <a:gd name="connsiteY17" fmla="*/ 126206 h 726281"/>
              <a:gd name="connsiteX18" fmla="*/ 228600 w 781050"/>
              <a:gd name="connsiteY18" fmla="*/ 154781 h 726281"/>
              <a:gd name="connsiteX19" fmla="*/ 297657 w 781050"/>
              <a:gd name="connsiteY19" fmla="*/ 190500 h 726281"/>
              <a:gd name="connsiteX20" fmla="*/ 357188 w 781050"/>
              <a:gd name="connsiteY20" fmla="*/ 214313 h 726281"/>
              <a:gd name="connsiteX21" fmla="*/ 411957 w 781050"/>
              <a:gd name="connsiteY21" fmla="*/ 230981 h 726281"/>
              <a:gd name="connsiteX22" fmla="*/ 478632 w 781050"/>
              <a:gd name="connsiteY22" fmla="*/ 247650 h 726281"/>
              <a:gd name="connsiteX23" fmla="*/ 569119 w 781050"/>
              <a:gd name="connsiteY23" fmla="*/ 264319 h 726281"/>
              <a:gd name="connsiteX24" fmla="*/ 609600 w 781050"/>
              <a:gd name="connsiteY24" fmla="*/ 316706 h 726281"/>
              <a:gd name="connsiteX25" fmla="*/ 681038 w 781050"/>
              <a:gd name="connsiteY25" fmla="*/ 419100 h 726281"/>
              <a:gd name="connsiteX26" fmla="*/ 738188 w 781050"/>
              <a:gd name="connsiteY26" fmla="*/ 500063 h 726281"/>
              <a:gd name="connsiteX27" fmla="*/ 764382 w 781050"/>
              <a:gd name="connsiteY27" fmla="*/ 535781 h 726281"/>
              <a:gd name="connsiteX28" fmla="*/ 773907 w 781050"/>
              <a:gd name="connsiteY28" fmla="*/ 564356 h 726281"/>
              <a:gd name="connsiteX29" fmla="*/ 778669 w 781050"/>
              <a:gd name="connsiteY29" fmla="*/ 590550 h 726281"/>
              <a:gd name="connsiteX30" fmla="*/ 781050 w 781050"/>
              <a:gd name="connsiteY30" fmla="*/ 621506 h 726281"/>
              <a:gd name="connsiteX31" fmla="*/ 771525 w 781050"/>
              <a:gd name="connsiteY31" fmla="*/ 657225 h 726281"/>
              <a:gd name="connsiteX32" fmla="*/ 750094 w 781050"/>
              <a:gd name="connsiteY32" fmla="*/ 692944 h 726281"/>
              <a:gd name="connsiteX33" fmla="*/ 726282 w 781050"/>
              <a:gd name="connsiteY33" fmla="*/ 716756 h 726281"/>
              <a:gd name="connsiteX34" fmla="*/ 704850 w 781050"/>
              <a:gd name="connsiteY34" fmla="*/ 723900 h 726281"/>
              <a:gd name="connsiteX35" fmla="*/ 681038 w 781050"/>
              <a:gd name="connsiteY35" fmla="*/ 726281 h 726281"/>
              <a:gd name="connsiteX36" fmla="*/ 645319 w 781050"/>
              <a:gd name="connsiteY36" fmla="*/ 723900 h 726281"/>
              <a:gd name="connsiteX37" fmla="*/ 604838 w 781050"/>
              <a:gd name="connsiteY37" fmla="*/ 711994 h 726281"/>
              <a:gd name="connsiteX38" fmla="*/ 569119 w 781050"/>
              <a:gd name="connsiteY38" fmla="*/ 685800 h 726281"/>
              <a:gd name="connsiteX39" fmla="*/ 411957 w 781050"/>
              <a:gd name="connsiteY39" fmla="*/ 557213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81050" h="726281">
                <a:moveTo>
                  <a:pt x="411957" y="557213"/>
                </a:moveTo>
                <a:lnTo>
                  <a:pt x="266700" y="411956"/>
                </a:lnTo>
                <a:lnTo>
                  <a:pt x="180975" y="323850"/>
                </a:lnTo>
                <a:lnTo>
                  <a:pt x="123825" y="254794"/>
                </a:lnTo>
                <a:lnTo>
                  <a:pt x="61913" y="176213"/>
                </a:lnTo>
                <a:lnTo>
                  <a:pt x="30957" y="128588"/>
                </a:lnTo>
                <a:lnTo>
                  <a:pt x="11907" y="90488"/>
                </a:lnTo>
                <a:lnTo>
                  <a:pt x="4763" y="66675"/>
                </a:lnTo>
                <a:lnTo>
                  <a:pt x="0" y="40481"/>
                </a:lnTo>
                <a:lnTo>
                  <a:pt x="0" y="19050"/>
                </a:lnTo>
                <a:lnTo>
                  <a:pt x="4763" y="4763"/>
                </a:lnTo>
                <a:lnTo>
                  <a:pt x="11907" y="0"/>
                </a:lnTo>
                <a:lnTo>
                  <a:pt x="23813" y="0"/>
                </a:lnTo>
                <a:lnTo>
                  <a:pt x="42863" y="7144"/>
                </a:lnTo>
                <a:lnTo>
                  <a:pt x="71438" y="35719"/>
                </a:lnTo>
                <a:lnTo>
                  <a:pt x="107157" y="69056"/>
                </a:lnTo>
                <a:lnTo>
                  <a:pt x="142875" y="100013"/>
                </a:lnTo>
                <a:lnTo>
                  <a:pt x="180975" y="126206"/>
                </a:lnTo>
                <a:lnTo>
                  <a:pt x="228600" y="154781"/>
                </a:lnTo>
                <a:lnTo>
                  <a:pt x="297657" y="190500"/>
                </a:lnTo>
                <a:lnTo>
                  <a:pt x="357188" y="214313"/>
                </a:lnTo>
                <a:lnTo>
                  <a:pt x="411957" y="230981"/>
                </a:lnTo>
                <a:lnTo>
                  <a:pt x="478632" y="247650"/>
                </a:lnTo>
                <a:lnTo>
                  <a:pt x="569119" y="264319"/>
                </a:lnTo>
                <a:lnTo>
                  <a:pt x="609600" y="316706"/>
                </a:lnTo>
                <a:lnTo>
                  <a:pt x="681038" y="419100"/>
                </a:lnTo>
                <a:lnTo>
                  <a:pt x="738188" y="500063"/>
                </a:lnTo>
                <a:lnTo>
                  <a:pt x="764382" y="535781"/>
                </a:lnTo>
                <a:lnTo>
                  <a:pt x="773907" y="564356"/>
                </a:lnTo>
                <a:lnTo>
                  <a:pt x="778669" y="590550"/>
                </a:lnTo>
                <a:lnTo>
                  <a:pt x="781050" y="621506"/>
                </a:lnTo>
                <a:lnTo>
                  <a:pt x="771525" y="657225"/>
                </a:lnTo>
                <a:lnTo>
                  <a:pt x="750094" y="692944"/>
                </a:lnTo>
                <a:lnTo>
                  <a:pt x="726282" y="716756"/>
                </a:lnTo>
                <a:lnTo>
                  <a:pt x="704850" y="723900"/>
                </a:lnTo>
                <a:lnTo>
                  <a:pt x="681038" y="726281"/>
                </a:lnTo>
                <a:lnTo>
                  <a:pt x="645319" y="723900"/>
                </a:lnTo>
                <a:lnTo>
                  <a:pt x="604838" y="711994"/>
                </a:lnTo>
                <a:lnTo>
                  <a:pt x="569119" y="685800"/>
                </a:lnTo>
                <a:lnTo>
                  <a:pt x="411957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36C993B-133A-AE4C-89C7-B62098C00B05}"/>
              </a:ext>
            </a:extLst>
          </p:cNvPr>
          <p:cNvSpPr/>
          <p:nvPr/>
        </p:nvSpPr>
        <p:spPr>
          <a:xfrm>
            <a:off x="2598738" y="2379663"/>
            <a:ext cx="1873250" cy="695325"/>
          </a:xfrm>
          <a:custGeom>
            <a:avLst/>
            <a:gdLst>
              <a:gd name="connsiteX0" fmla="*/ 1185862 w 1874044"/>
              <a:gd name="connsiteY0" fmla="*/ 297656 h 695325"/>
              <a:gd name="connsiteX1" fmla="*/ 738187 w 1874044"/>
              <a:gd name="connsiteY1" fmla="*/ 492919 h 695325"/>
              <a:gd name="connsiteX2" fmla="*/ 578644 w 1874044"/>
              <a:gd name="connsiteY2" fmla="*/ 592931 h 695325"/>
              <a:gd name="connsiteX3" fmla="*/ 411956 w 1874044"/>
              <a:gd name="connsiteY3" fmla="*/ 690562 h 695325"/>
              <a:gd name="connsiteX4" fmla="*/ 395287 w 1874044"/>
              <a:gd name="connsiteY4" fmla="*/ 695325 h 695325"/>
              <a:gd name="connsiteX5" fmla="*/ 364331 w 1874044"/>
              <a:gd name="connsiteY5" fmla="*/ 688181 h 695325"/>
              <a:gd name="connsiteX6" fmla="*/ 319087 w 1874044"/>
              <a:gd name="connsiteY6" fmla="*/ 666750 h 695325"/>
              <a:gd name="connsiteX7" fmla="*/ 247650 w 1874044"/>
              <a:gd name="connsiteY7" fmla="*/ 621506 h 695325"/>
              <a:gd name="connsiteX8" fmla="*/ 200025 w 1874044"/>
              <a:gd name="connsiteY8" fmla="*/ 583406 h 695325"/>
              <a:gd name="connsiteX9" fmla="*/ 130969 w 1874044"/>
              <a:gd name="connsiteY9" fmla="*/ 519112 h 695325"/>
              <a:gd name="connsiteX10" fmla="*/ 95250 w 1874044"/>
              <a:gd name="connsiteY10" fmla="*/ 471487 h 695325"/>
              <a:gd name="connsiteX11" fmla="*/ 45244 w 1874044"/>
              <a:gd name="connsiteY11" fmla="*/ 385762 h 695325"/>
              <a:gd name="connsiteX12" fmla="*/ 19050 w 1874044"/>
              <a:gd name="connsiteY12" fmla="*/ 333375 h 695325"/>
              <a:gd name="connsiteX13" fmla="*/ 4762 w 1874044"/>
              <a:gd name="connsiteY13" fmla="*/ 290512 h 695325"/>
              <a:gd name="connsiteX14" fmla="*/ 0 w 1874044"/>
              <a:gd name="connsiteY14" fmla="*/ 271462 h 695325"/>
              <a:gd name="connsiteX15" fmla="*/ 2381 w 1874044"/>
              <a:gd name="connsiteY15" fmla="*/ 254794 h 695325"/>
              <a:gd name="connsiteX16" fmla="*/ 14287 w 1874044"/>
              <a:gd name="connsiteY16" fmla="*/ 230981 h 695325"/>
              <a:gd name="connsiteX17" fmla="*/ 33337 w 1874044"/>
              <a:gd name="connsiteY17" fmla="*/ 216694 h 695325"/>
              <a:gd name="connsiteX18" fmla="*/ 52387 w 1874044"/>
              <a:gd name="connsiteY18" fmla="*/ 216694 h 695325"/>
              <a:gd name="connsiteX19" fmla="*/ 71437 w 1874044"/>
              <a:gd name="connsiteY19" fmla="*/ 221456 h 695325"/>
              <a:gd name="connsiteX20" fmla="*/ 100012 w 1874044"/>
              <a:gd name="connsiteY20" fmla="*/ 250031 h 695325"/>
              <a:gd name="connsiteX21" fmla="*/ 142875 w 1874044"/>
              <a:gd name="connsiteY21" fmla="*/ 300037 h 695325"/>
              <a:gd name="connsiteX22" fmla="*/ 185737 w 1874044"/>
              <a:gd name="connsiteY22" fmla="*/ 352425 h 695325"/>
              <a:gd name="connsiteX23" fmla="*/ 202406 w 1874044"/>
              <a:gd name="connsiteY23" fmla="*/ 364331 h 695325"/>
              <a:gd name="connsiteX24" fmla="*/ 223837 w 1874044"/>
              <a:gd name="connsiteY24" fmla="*/ 369094 h 695325"/>
              <a:gd name="connsiteX25" fmla="*/ 283369 w 1874044"/>
              <a:gd name="connsiteY25" fmla="*/ 378619 h 695325"/>
              <a:gd name="connsiteX26" fmla="*/ 319087 w 1874044"/>
              <a:gd name="connsiteY26" fmla="*/ 378619 h 695325"/>
              <a:gd name="connsiteX27" fmla="*/ 385762 w 1874044"/>
              <a:gd name="connsiteY27" fmla="*/ 369094 h 695325"/>
              <a:gd name="connsiteX28" fmla="*/ 659606 w 1874044"/>
              <a:gd name="connsiteY28" fmla="*/ 295275 h 695325"/>
              <a:gd name="connsiteX29" fmla="*/ 1085850 w 1874044"/>
              <a:gd name="connsiteY29" fmla="*/ 169069 h 695325"/>
              <a:gd name="connsiteX30" fmla="*/ 1400175 w 1874044"/>
              <a:gd name="connsiteY30" fmla="*/ 73819 h 695325"/>
              <a:gd name="connsiteX31" fmla="*/ 1426369 w 1874044"/>
              <a:gd name="connsiteY31" fmla="*/ 64294 h 695325"/>
              <a:gd name="connsiteX32" fmla="*/ 1450181 w 1874044"/>
              <a:gd name="connsiteY32" fmla="*/ 47625 h 695325"/>
              <a:gd name="connsiteX33" fmla="*/ 1504950 w 1874044"/>
              <a:gd name="connsiteY33" fmla="*/ 14287 h 695325"/>
              <a:gd name="connsiteX34" fmla="*/ 1521619 w 1874044"/>
              <a:gd name="connsiteY34" fmla="*/ 4762 h 695325"/>
              <a:gd name="connsiteX35" fmla="*/ 1540669 w 1874044"/>
              <a:gd name="connsiteY35" fmla="*/ 0 h 695325"/>
              <a:gd name="connsiteX36" fmla="*/ 1576387 w 1874044"/>
              <a:gd name="connsiteY36" fmla="*/ 9525 h 695325"/>
              <a:gd name="connsiteX37" fmla="*/ 1631156 w 1874044"/>
              <a:gd name="connsiteY37" fmla="*/ 35719 h 695325"/>
              <a:gd name="connsiteX38" fmla="*/ 1716881 w 1874044"/>
              <a:gd name="connsiteY38" fmla="*/ 88106 h 695325"/>
              <a:gd name="connsiteX39" fmla="*/ 1812131 w 1874044"/>
              <a:gd name="connsiteY39" fmla="*/ 157162 h 695325"/>
              <a:gd name="connsiteX40" fmla="*/ 1854994 w 1874044"/>
              <a:gd name="connsiteY40" fmla="*/ 190500 h 695325"/>
              <a:gd name="connsiteX41" fmla="*/ 1869281 w 1874044"/>
              <a:gd name="connsiteY41" fmla="*/ 207169 h 695325"/>
              <a:gd name="connsiteX42" fmla="*/ 1874044 w 1874044"/>
              <a:gd name="connsiteY42" fmla="*/ 226219 h 695325"/>
              <a:gd name="connsiteX43" fmla="*/ 1866900 w 1874044"/>
              <a:gd name="connsiteY43" fmla="*/ 247650 h 695325"/>
              <a:gd name="connsiteX44" fmla="*/ 1852612 w 1874044"/>
              <a:gd name="connsiteY44" fmla="*/ 264319 h 695325"/>
              <a:gd name="connsiteX45" fmla="*/ 1814512 w 1874044"/>
              <a:gd name="connsiteY45" fmla="*/ 280987 h 695325"/>
              <a:gd name="connsiteX46" fmla="*/ 1750219 w 1874044"/>
              <a:gd name="connsiteY46" fmla="*/ 302419 h 695325"/>
              <a:gd name="connsiteX47" fmla="*/ 1457325 w 1874044"/>
              <a:gd name="connsiteY47" fmla="*/ 223837 h 695325"/>
              <a:gd name="connsiteX48" fmla="*/ 1414462 w 1874044"/>
              <a:gd name="connsiteY48" fmla="*/ 221456 h 695325"/>
              <a:gd name="connsiteX49" fmla="*/ 1369219 w 1874044"/>
              <a:gd name="connsiteY49" fmla="*/ 228600 h 695325"/>
              <a:gd name="connsiteX50" fmla="*/ 1185862 w 1874044"/>
              <a:gd name="connsiteY50" fmla="*/ 297656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74044" h="695325">
                <a:moveTo>
                  <a:pt x="1185862" y="297656"/>
                </a:moveTo>
                <a:lnTo>
                  <a:pt x="738187" y="492919"/>
                </a:lnTo>
                <a:lnTo>
                  <a:pt x="578644" y="592931"/>
                </a:lnTo>
                <a:lnTo>
                  <a:pt x="411956" y="690562"/>
                </a:lnTo>
                <a:lnTo>
                  <a:pt x="395287" y="695325"/>
                </a:lnTo>
                <a:lnTo>
                  <a:pt x="364331" y="688181"/>
                </a:lnTo>
                <a:lnTo>
                  <a:pt x="319087" y="666750"/>
                </a:lnTo>
                <a:lnTo>
                  <a:pt x="247650" y="621506"/>
                </a:lnTo>
                <a:lnTo>
                  <a:pt x="200025" y="583406"/>
                </a:lnTo>
                <a:lnTo>
                  <a:pt x="130969" y="519112"/>
                </a:lnTo>
                <a:lnTo>
                  <a:pt x="95250" y="471487"/>
                </a:lnTo>
                <a:lnTo>
                  <a:pt x="45244" y="385762"/>
                </a:lnTo>
                <a:lnTo>
                  <a:pt x="19050" y="333375"/>
                </a:lnTo>
                <a:lnTo>
                  <a:pt x="4762" y="290512"/>
                </a:lnTo>
                <a:lnTo>
                  <a:pt x="0" y="271462"/>
                </a:lnTo>
                <a:lnTo>
                  <a:pt x="2381" y="254794"/>
                </a:lnTo>
                <a:lnTo>
                  <a:pt x="14287" y="230981"/>
                </a:lnTo>
                <a:lnTo>
                  <a:pt x="33337" y="216694"/>
                </a:lnTo>
                <a:lnTo>
                  <a:pt x="52387" y="216694"/>
                </a:lnTo>
                <a:lnTo>
                  <a:pt x="71437" y="221456"/>
                </a:lnTo>
                <a:lnTo>
                  <a:pt x="100012" y="250031"/>
                </a:lnTo>
                <a:lnTo>
                  <a:pt x="142875" y="300037"/>
                </a:lnTo>
                <a:lnTo>
                  <a:pt x="185737" y="352425"/>
                </a:lnTo>
                <a:lnTo>
                  <a:pt x="202406" y="364331"/>
                </a:lnTo>
                <a:lnTo>
                  <a:pt x="223837" y="369094"/>
                </a:lnTo>
                <a:lnTo>
                  <a:pt x="283369" y="378619"/>
                </a:lnTo>
                <a:lnTo>
                  <a:pt x="319087" y="378619"/>
                </a:lnTo>
                <a:lnTo>
                  <a:pt x="385762" y="369094"/>
                </a:lnTo>
                <a:lnTo>
                  <a:pt x="659606" y="295275"/>
                </a:lnTo>
                <a:lnTo>
                  <a:pt x="1085850" y="169069"/>
                </a:lnTo>
                <a:lnTo>
                  <a:pt x="1400175" y="73819"/>
                </a:lnTo>
                <a:lnTo>
                  <a:pt x="1426369" y="64294"/>
                </a:lnTo>
                <a:lnTo>
                  <a:pt x="1450181" y="47625"/>
                </a:lnTo>
                <a:lnTo>
                  <a:pt x="1504950" y="14287"/>
                </a:lnTo>
                <a:lnTo>
                  <a:pt x="1521619" y="4762"/>
                </a:lnTo>
                <a:lnTo>
                  <a:pt x="1540669" y="0"/>
                </a:lnTo>
                <a:lnTo>
                  <a:pt x="1576387" y="9525"/>
                </a:lnTo>
                <a:lnTo>
                  <a:pt x="1631156" y="35719"/>
                </a:lnTo>
                <a:lnTo>
                  <a:pt x="1716881" y="88106"/>
                </a:lnTo>
                <a:lnTo>
                  <a:pt x="1812131" y="157162"/>
                </a:lnTo>
                <a:lnTo>
                  <a:pt x="1854994" y="190500"/>
                </a:lnTo>
                <a:lnTo>
                  <a:pt x="1869281" y="207169"/>
                </a:lnTo>
                <a:lnTo>
                  <a:pt x="1874044" y="226219"/>
                </a:lnTo>
                <a:lnTo>
                  <a:pt x="1866900" y="247650"/>
                </a:lnTo>
                <a:lnTo>
                  <a:pt x="1852612" y="264319"/>
                </a:lnTo>
                <a:lnTo>
                  <a:pt x="1814512" y="280987"/>
                </a:lnTo>
                <a:lnTo>
                  <a:pt x="1750219" y="302419"/>
                </a:lnTo>
                <a:lnTo>
                  <a:pt x="1457325" y="223837"/>
                </a:lnTo>
                <a:lnTo>
                  <a:pt x="1414462" y="221456"/>
                </a:lnTo>
                <a:lnTo>
                  <a:pt x="1369219" y="228600"/>
                </a:lnTo>
                <a:lnTo>
                  <a:pt x="1185862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BA0F562-8D25-EB45-8A54-F64D1030F748}"/>
              </a:ext>
            </a:extLst>
          </p:cNvPr>
          <p:cNvSpPr/>
          <p:nvPr/>
        </p:nvSpPr>
        <p:spPr>
          <a:xfrm>
            <a:off x="4519613" y="2066925"/>
            <a:ext cx="650875" cy="1436688"/>
          </a:xfrm>
          <a:custGeom>
            <a:avLst/>
            <a:gdLst>
              <a:gd name="connsiteX0" fmla="*/ 297656 w 650081"/>
              <a:gd name="connsiteY0" fmla="*/ 747713 h 1435894"/>
              <a:gd name="connsiteX1" fmla="*/ 228600 w 650081"/>
              <a:gd name="connsiteY1" fmla="*/ 371475 h 1435894"/>
              <a:gd name="connsiteX2" fmla="*/ 209550 w 650081"/>
              <a:gd name="connsiteY2" fmla="*/ 278606 h 1435894"/>
              <a:gd name="connsiteX3" fmla="*/ 180975 w 650081"/>
              <a:gd name="connsiteY3" fmla="*/ 202406 h 1435894"/>
              <a:gd name="connsiteX4" fmla="*/ 150018 w 650081"/>
              <a:gd name="connsiteY4" fmla="*/ 152400 h 1435894"/>
              <a:gd name="connsiteX5" fmla="*/ 123825 w 650081"/>
              <a:gd name="connsiteY5" fmla="*/ 119063 h 1435894"/>
              <a:gd name="connsiteX6" fmla="*/ 95250 w 650081"/>
              <a:gd name="connsiteY6" fmla="*/ 95250 h 1435894"/>
              <a:gd name="connsiteX7" fmla="*/ 69056 w 650081"/>
              <a:gd name="connsiteY7" fmla="*/ 80963 h 1435894"/>
              <a:gd name="connsiteX8" fmla="*/ 38100 w 650081"/>
              <a:gd name="connsiteY8" fmla="*/ 71438 h 1435894"/>
              <a:gd name="connsiteX9" fmla="*/ 21431 w 650081"/>
              <a:gd name="connsiteY9" fmla="*/ 59531 h 1435894"/>
              <a:gd name="connsiteX10" fmla="*/ 7143 w 650081"/>
              <a:gd name="connsiteY10" fmla="*/ 42863 h 1435894"/>
              <a:gd name="connsiteX11" fmla="*/ 0 w 650081"/>
              <a:gd name="connsiteY11" fmla="*/ 23813 h 1435894"/>
              <a:gd name="connsiteX12" fmla="*/ 4762 w 650081"/>
              <a:gd name="connsiteY12" fmla="*/ 9525 h 1435894"/>
              <a:gd name="connsiteX13" fmla="*/ 16668 w 650081"/>
              <a:gd name="connsiteY13" fmla="*/ 2381 h 1435894"/>
              <a:gd name="connsiteX14" fmla="*/ 54768 w 650081"/>
              <a:gd name="connsiteY14" fmla="*/ 0 h 1435894"/>
              <a:gd name="connsiteX15" fmla="*/ 109537 w 650081"/>
              <a:gd name="connsiteY15" fmla="*/ 7144 h 1435894"/>
              <a:gd name="connsiteX16" fmla="*/ 183356 w 650081"/>
              <a:gd name="connsiteY16" fmla="*/ 23813 h 1435894"/>
              <a:gd name="connsiteX17" fmla="*/ 288131 w 650081"/>
              <a:gd name="connsiteY17" fmla="*/ 54769 h 1435894"/>
              <a:gd name="connsiteX18" fmla="*/ 378618 w 650081"/>
              <a:gd name="connsiteY18" fmla="*/ 88106 h 1435894"/>
              <a:gd name="connsiteX19" fmla="*/ 414337 w 650081"/>
              <a:gd name="connsiteY19" fmla="*/ 114300 h 1435894"/>
              <a:gd name="connsiteX20" fmla="*/ 423862 w 650081"/>
              <a:gd name="connsiteY20" fmla="*/ 242888 h 1435894"/>
              <a:gd name="connsiteX21" fmla="*/ 490537 w 650081"/>
              <a:gd name="connsiteY21" fmla="*/ 592931 h 1435894"/>
              <a:gd name="connsiteX22" fmla="*/ 569118 w 650081"/>
              <a:gd name="connsiteY22" fmla="*/ 940594 h 1435894"/>
              <a:gd name="connsiteX23" fmla="*/ 628650 w 650081"/>
              <a:gd name="connsiteY23" fmla="*/ 1202531 h 1435894"/>
              <a:gd name="connsiteX24" fmla="*/ 650081 w 650081"/>
              <a:gd name="connsiteY24" fmla="*/ 1290638 h 1435894"/>
              <a:gd name="connsiteX25" fmla="*/ 647700 w 650081"/>
              <a:gd name="connsiteY25" fmla="*/ 1314450 h 1435894"/>
              <a:gd name="connsiteX26" fmla="*/ 642937 w 650081"/>
              <a:gd name="connsiteY26" fmla="*/ 1350169 h 1435894"/>
              <a:gd name="connsiteX27" fmla="*/ 640556 w 650081"/>
              <a:gd name="connsiteY27" fmla="*/ 1393031 h 1435894"/>
              <a:gd name="connsiteX28" fmla="*/ 633412 w 650081"/>
              <a:gd name="connsiteY28" fmla="*/ 1416844 h 1435894"/>
              <a:gd name="connsiteX29" fmla="*/ 600075 w 650081"/>
              <a:gd name="connsiteY29" fmla="*/ 1433513 h 1435894"/>
              <a:gd name="connsiteX30" fmla="*/ 569118 w 650081"/>
              <a:gd name="connsiteY30" fmla="*/ 1435894 h 1435894"/>
              <a:gd name="connsiteX31" fmla="*/ 526256 w 650081"/>
              <a:gd name="connsiteY31" fmla="*/ 1407319 h 1435894"/>
              <a:gd name="connsiteX32" fmla="*/ 464343 w 650081"/>
              <a:gd name="connsiteY32" fmla="*/ 1357313 h 1435894"/>
              <a:gd name="connsiteX33" fmla="*/ 426243 w 650081"/>
              <a:gd name="connsiteY33" fmla="*/ 1316831 h 1435894"/>
              <a:gd name="connsiteX34" fmla="*/ 390525 w 650081"/>
              <a:gd name="connsiteY34" fmla="*/ 1259681 h 1435894"/>
              <a:gd name="connsiteX35" fmla="*/ 376237 w 650081"/>
              <a:gd name="connsiteY35" fmla="*/ 1207294 h 1435894"/>
              <a:gd name="connsiteX36" fmla="*/ 350043 w 650081"/>
              <a:gd name="connsiteY36" fmla="*/ 1023938 h 1435894"/>
              <a:gd name="connsiteX37" fmla="*/ 297656 w 650081"/>
              <a:gd name="connsiteY37" fmla="*/ 747713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0081" h="1435894">
                <a:moveTo>
                  <a:pt x="297656" y="747713"/>
                </a:moveTo>
                <a:lnTo>
                  <a:pt x="228600" y="371475"/>
                </a:lnTo>
                <a:lnTo>
                  <a:pt x="209550" y="278606"/>
                </a:lnTo>
                <a:lnTo>
                  <a:pt x="180975" y="202406"/>
                </a:lnTo>
                <a:lnTo>
                  <a:pt x="150018" y="152400"/>
                </a:lnTo>
                <a:lnTo>
                  <a:pt x="123825" y="119063"/>
                </a:lnTo>
                <a:lnTo>
                  <a:pt x="95250" y="95250"/>
                </a:lnTo>
                <a:lnTo>
                  <a:pt x="69056" y="80963"/>
                </a:lnTo>
                <a:lnTo>
                  <a:pt x="38100" y="71438"/>
                </a:lnTo>
                <a:lnTo>
                  <a:pt x="21431" y="59531"/>
                </a:lnTo>
                <a:lnTo>
                  <a:pt x="7143" y="42863"/>
                </a:lnTo>
                <a:lnTo>
                  <a:pt x="0" y="23813"/>
                </a:lnTo>
                <a:lnTo>
                  <a:pt x="4762" y="9525"/>
                </a:lnTo>
                <a:lnTo>
                  <a:pt x="16668" y="2381"/>
                </a:lnTo>
                <a:lnTo>
                  <a:pt x="54768" y="0"/>
                </a:lnTo>
                <a:lnTo>
                  <a:pt x="109537" y="7144"/>
                </a:lnTo>
                <a:lnTo>
                  <a:pt x="183356" y="23813"/>
                </a:lnTo>
                <a:lnTo>
                  <a:pt x="288131" y="54769"/>
                </a:lnTo>
                <a:lnTo>
                  <a:pt x="378618" y="88106"/>
                </a:lnTo>
                <a:lnTo>
                  <a:pt x="414337" y="114300"/>
                </a:lnTo>
                <a:lnTo>
                  <a:pt x="423862" y="242888"/>
                </a:lnTo>
                <a:lnTo>
                  <a:pt x="490537" y="592931"/>
                </a:lnTo>
                <a:lnTo>
                  <a:pt x="569118" y="940594"/>
                </a:lnTo>
                <a:lnTo>
                  <a:pt x="628650" y="1202531"/>
                </a:lnTo>
                <a:lnTo>
                  <a:pt x="650081" y="1290638"/>
                </a:lnTo>
                <a:lnTo>
                  <a:pt x="647700" y="1314450"/>
                </a:lnTo>
                <a:lnTo>
                  <a:pt x="642937" y="1350169"/>
                </a:lnTo>
                <a:lnTo>
                  <a:pt x="640556" y="1393031"/>
                </a:lnTo>
                <a:lnTo>
                  <a:pt x="633412" y="1416844"/>
                </a:lnTo>
                <a:lnTo>
                  <a:pt x="600075" y="1433513"/>
                </a:lnTo>
                <a:lnTo>
                  <a:pt x="569118" y="1435894"/>
                </a:lnTo>
                <a:lnTo>
                  <a:pt x="526256" y="1407319"/>
                </a:lnTo>
                <a:lnTo>
                  <a:pt x="464343" y="1357313"/>
                </a:lnTo>
                <a:lnTo>
                  <a:pt x="426243" y="1316831"/>
                </a:lnTo>
                <a:lnTo>
                  <a:pt x="390525" y="1259681"/>
                </a:lnTo>
                <a:lnTo>
                  <a:pt x="376237" y="1207294"/>
                </a:lnTo>
                <a:lnTo>
                  <a:pt x="350043" y="1023938"/>
                </a:lnTo>
                <a:lnTo>
                  <a:pt x="297656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2D4F9E-171F-E445-886E-E86D9BB7C3D5}"/>
              </a:ext>
            </a:extLst>
          </p:cNvPr>
          <p:cNvSpPr/>
          <p:nvPr/>
        </p:nvSpPr>
        <p:spPr>
          <a:xfrm rot="16200000">
            <a:off x="2463800" y="2686050"/>
            <a:ext cx="2068513" cy="1833563"/>
          </a:xfrm>
          <a:custGeom>
            <a:avLst/>
            <a:gdLst>
              <a:gd name="connsiteX0" fmla="*/ 1402915 w 2069300"/>
              <a:gd name="connsiteY0" fmla="*/ 1380368 h 1833810"/>
              <a:gd name="connsiteX1" fmla="*/ 1129848 w 2069300"/>
              <a:gd name="connsiteY1" fmla="*/ 1182457 h 1833810"/>
              <a:gd name="connsiteX2" fmla="*/ 909389 w 2069300"/>
              <a:gd name="connsiteY2" fmla="*/ 1004587 h 1833810"/>
              <a:gd name="connsiteX3" fmla="*/ 678911 w 2069300"/>
              <a:gd name="connsiteY3" fmla="*/ 811686 h 1833810"/>
              <a:gd name="connsiteX4" fmla="*/ 521083 w 2069300"/>
              <a:gd name="connsiteY4" fmla="*/ 671395 h 1833810"/>
              <a:gd name="connsiteX5" fmla="*/ 423380 w 2069300"/>
              <a:gd name="connsiteY5" fmla="*/ 583712 h 1833810"/>
              <a:gd name="connsiteX6" fmla="*/ 325677 w 2069300"/>
              <a:gd name="connsiteY6" fmla="*/ 475989 h 1833810"/>
              <a:gd name="connsiteX7" fmla="*/ 180375 w 2069300"/>
              <a:gd name="connsiteY7" fmla="*/ 298119 h 1833810"/>
              <a:gd name="connsiteX8" fmla="*/ 85177 w 2069300"/>
              <a:gd name="connsiteY8" fmla="*/ 172859 h 1833810"/>
              <a:gd name="connsiteX9" fmla="*/ 20042 w 2069300"/>
              <a:gd name="connsiteY9" fmla="*/ 92692 h 1833810"/>
              <a:gd name="connsiteX10" fmla="*/ 7515 w 2069300"/>
              <a:gd name="connsiteY10" fmla="*/ 60124 h 1833810"/>
              <a:gd name="connsiteX11" fmla="*/ 0 w 2069300"/>
              <a:gd name="connsiteY11" fmla="*/ 32567 h 1833810"/>
              <a:gd name="connsiteX12" fmla="*/ 0 w 2069300"/>
              <a:gd name="connsiteY12" fmla="*/ 17536 h 1833810"/>
              <a:gd name="connsiteX13" fmla="*/ 2505 w 2069300"/>
              <a:gd name="connsiteY13" fmla="*/ 7515 h 1833810"/>
              <a:gd name="connsiteX14" fmla="*/ 7515 w 2069300"/>
              <a:gd name="connsiteY14" fmla="*/ 0 h 1833810"/>
              <a:gd name="connsiteX15" fmla="*/ 22547 w 2069300"/>
              <a:gd name="connsiteY15" fmla="*/ 0 h 1833810"/>
              <a:gd name="connsiteX16" fmla="*/ 65135 w 2069300"/>
              <a:gd name="connsiteY16" fmla="*/ 35072 h 1833810"/>
              <a:gd name="connsiteX17" fmla="*/ 225468 w 2069300"/>
              <a:gd name="connsiteY17" fmla="*/ 195406 h 1833810"/>
              <a:gd name="connsiteX18" fmla="*/ 440916 w 2069300"/>
              <a:gd name="connsiteY18" fmla="*/ 383296 h 1833810"/>
              <a:gd name="connsiteX19" fmla="*/ 661374 w 2069300"/>
              <a:gd name="connsiteY19" fmla="*/ 563671 h 1833810"/>
              <a:gd name="connsiteX20" fmla="*/ 881832 w 2069300"/>
              <a:gd name="connsiteY20" fmla="*/ 726509 h 1833810"/>
              <a:gd name="connsiteX21" fmla="*/ 1087259 w 2069300"/>
              <a:gd name="connsiteY21" fmla="*/ 884337 h 1833810"/>
              <a:gd name="connsiteX22" fmla="*/ 1367842 w 2069300"/>
              <a:gd name="connsiteY22" fmla="*/ 1084754 h 1833810"/>
              <a:gd name="connsiteX23" fmla="*/ 1625878 w 2069300"/>
              <a:gd name="connsiteY23" fmla="*/ 1260118 h 1833810"/>
              <a:gd name="connsiteX24" fmla="*/ 1851347 w 2069300"/>
              <a:gd name="connsiteY24" fmla="*/ 1402915 h 1833810"/>
              <a:gd name="connsiteX25" fmla="*/ 1959071 w 2069300"/>
              <a:gd name="connsiteY25" fmla="*/ 1473060 h 1833810"/>
              <a:gd name="connsiteX26" fmla="*/ 1989133 w 2069300"/>
              <a:gd name="connsiteY26" fmla="*/ 1483081 h 1833810"/>
              <a:gd name="connsiteX27" fmla="*/ 2009175 w 2069300"/>
              <a:gd name="connsiteY27" fmla="*/ 1488092 h 1833810"/>
              <a:gd name="connsiteX28" fmla="*/ 2069300 w 2069300"/>
              <a:gd name="connsiteY28" fmla="*/ 1470555 h 1833810"/>
              <a:gd name="connsiteX29" fmla="*/ 2006669 w 2069300"/>
              <a:gd name="connsiteY29" fmla="*/ 1833810 h 1833810"/>
              <a:gd name="connsiteX30" fmla="*/ 1836315 w 2069300"/>
              <a:gd name="connsiteY30" fmla="*/ 1701034 h 1833810"/>
              <a:gd name="connsiteX31" fmla="*/ 1655941 w 2069300"/>
              <a:gd name="connsiteY31" fmla="*/ 1560743 h 1833810"/>
              <a:gd name="connsiteX32" fmla="*/ 1402915 w 2069300"/>
              <a:gd name="connsiteY32" fmla="*/ 1380368 h 1833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69300" h="1833810">
                <a:moveTo>
                  <a:pt x="1402915" y="1380368"/>
                </a:moveTo>
                <a:lnTo>
                  <a:pt x="1129848" y="1182457"/>
                </a:lnTo>
                <a:lnTo>
                  <a:pt x="909389" y="1004587"/>
                </a:lnTo>
                <a:lnTo>
                  <a:pt x="678911" y="811686"/>
                </a:lnTo>
                <a:lnTo>
                  <a:pt x="521083" y="671395"/>
                </a:lnTo>
                <a:lnTo>
                  <a:pt x="423380" y="583712"/>
                </a:lnTo>
                <a:lnTo>
                  <a:pt x="325677" y="475989"/>
                </a:lnTo>
                <a:lnTo>
                  <a:pt x="180375" y="298119"/>
                </a:lnTo>
                <a:lnTo>
                  <a:pt x="85177" y="172859"/>
                </a:lnTo>
                <a:lnTo>
                  <a:pt x="20042" y="92692"/>
                </a:lnTo>
                <a:lnTo>
                  <a:pt x="7515" y="60124"/>
                </a:lnTo>
                <a:lnTo>
                  <a:pt x="0" y="32567"/>
                </a:lnTo>
                <a:lnTo>
                  <a:pt x="0" y="17536"/>
                </a:lnTo>
                <a:lnTo>
                  <a:pt x="2505" y="7515"/>
                </a:lnTo>
                <a:lnTo>
                  <a:pt x="7515" y="0"/>
                </a:lnTo>
                <a:lnTo>
                  <a:pt x="22547" y="0"/>
                </a:lnTo>
                <a:lnTo>
                  <a:pt x="65135" y="35072"/>
                </a:lnTo>
                <a:lnTo>
                  <a:pt x="225468" y="195406"/>
                </a:lnTo>
                <a:lnTo>
                  <a:pt x="440916" y="383296"/>
                </a:lnTo>
                <a:lnTo>
                  <a:pt x="661374" y="563671"/>
                </a:lnTo>
                <a:lnTo>
                  <a:pt x="881832" y="726509"/>
                </a:lnTo>
                <a:lnTo>
                  <a:pt x="1087259" y="884337"/>
                </a:lnTo>
                <a:lnTo>
                  <a:pt x="1367842" y="1084754"/>
                </a:lnTo>
                <a:lnTo>
                  <a:pt x="1625878" y="1260118"/>
                </a:lnTo>
                <a:lnTo>
                  <a:pt x="1851347" y="1402915"/>
                </a:lnTo>
                <a:lnTo>
                  <a:pt x="1959071" y="1473060"/>
                </a:lnTo>
                <a:lnTo>
                  <a:pt x="1989133" y="1483081"/>
                </a:lnTo>
                <a:lnTo>
                  <a:pt x="2009175" y="1488092"/>
                </a:lnTo>
                <a:lnTo>
                  <a:pt x="2069300" y="1470555"/>
                </a:lnTo>
                <a:lnTo>
                  <a:pt x="2006669" y="1833810"/>
                </a:lnTo>
                <a:lnTo>
                  <a:pt x="1836315" y="1701034"/>
                </a:lnTo>
                <a:lnTo>
                  <a:pt x="1655941" y="1560743"/>
                </a:lnTo>
                <a:lnTo>
                  <a:pt x="1402915" y="1380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40C368-BEDF-6946-BAB8-7A722B9D078A}"/>
              </a:ext>
            </a:extLst>
          </p:cNvPr>
          <p:cNvSpPr/>
          <p:nvPr/>
        </p:nvSpPr>
        <p:spPr>
          <a:xfrm rot="16200000">
            <a:off x="2418557" y="4598194"/>
            <a:ext cx="2514600" cy="319087"/>
          </a:xfrm>
          <a:custGeom>
            <a:avLst/>
            <a:gdLst>
              <a:gd name="connsiteX0" fmla="*/ 1419225 w 2514600"/>
              <a:gd name="connsiteY0" fmla="*/ 309563 h 319088"/>
              <a:gd name="connsiteX1" fmla="*/ 945356 w 2514600"/>
              <a:gd name="connsiteY1" fmla="*/ 302419 h 319088"/>
              <a:gd name="connsiteX2" fmla="*/ 614363 w 2514600"/>
              <a:gd name="connsiteY2" fmla="*/ 295275 h 319088"/>
              <a:gd name="connsiteX3" fmla="*/ 431006 w 2514600"/>
              <a:gd name="connsiteY3" fmla="*/ 290513 h 319088"/>
              <a:gd name="connsiteX4" fmla="*/ 304800 w 2514600"/>
              <a:gd name="connsiteY4" fmla="*/ 292894 h 319088"/>
              <a:gd name="connsiteX5" fmla="*/ 188119 w 2514600"/>
              <a:gd name="connsiteY5" fmla="*/ 288132 h 319088"/>
              <a:gd name="connsiteX6" fmla="*/ 133350 w 2514600"/>
              <a:gd name="connsiteY6" fmla="*/ 283369 h 319088"/>
              <a:gd name="connsiteX7" fmla="*/ 90488 w 2514600"/>
              <a:gd name="connsiteY7" fmla="*/ 278607 h 319088"/>
              <a:gd name="connsiteX8" fmla="*/ 57150 w 2514600"/>
              <a:gd name="connsiteY8" fmla="*/ 269082 h 319088"/>
              <a:gd name="connsiteX9" fmla="*/ 38100 w 2514600"/>
              <a:gd name="connsiteY9" fmla="*/ 259557 h 319088"/>
              <a:gd name="connsiteX10" fmla="*/ 19050 w 2514600"/>
              <a:gd name="connsiteY10" fmla="*/ 242888 h 319088"/>
              <a:gd name="connsiteX11" fmla="*/ 7144 w 2514600"/>
              <a:gd name="connsiteY11" fmla="*/ 221457 h 319088"/>
              <a:gd name="connsiteX12" fmla="*/ 2381 w 2514600"/>
              <a:gd name="connsiteY12" fmla="*/ 200025 h 319088"/>
              <a:gd name="connsiteX13" fmla="*/ 0 w 2514600"/>
              <a:gd name="connsiteY13" fmla="*/ 176213 h 319088"/>
              <a:gd name="connsiteX14" fmla="*/ 7144 w 2514600"/>
              <a:gd name="connsiteY14" fmla="*/ 147638 h 319088"/>
              <a:gd name="connsiteX15" fmla="*/ 28575 w 2514600"/>
              <a:gd name="connsiteY15" fmla="*/ 114300 h 319088"/>
              <a:gd name="connsiteX16" fmla="*/ 64294 w 2514600"/>
              <a:gd name="connsiteY16" fmla="*/ 80963 h 319088"/>
              <a:gd name="connsiteX17" fmla="*/ 97631 w 2514600"/>
              <a:gd name="connsiteY17" fmla="*/ 59532 h 319088"/>
              <a:gd name="connsiteX18" fmla="*/ 157163 w 2514600"/>
              <a:gd name="connsiteY18" fmla="*/ 33338 h 319088"/>
              <a:gd name="connsiteX19" fmla="*/ 230981 w 2514600"/>
              <a:gd name="connsiteY19" fmla="*/ 14288 h 319088"/>
              <a:gd name="connsiteX20" fmla="*/ 297656 w 2514600"/>
              <a:gd name="connsiteY20" fmla="*/ 4763 h 319088"/>
              <a:gd name="connsiteX21" fmla="*/ 471488 w 2514600"/>
              <a:gd name="connsiteY21" fmla="*/ 0 h 319088"/>
              <a:gd name="connsiteX22" fmla="*/ 519113 w 2514600"/>
              <a:gd name="connsiteY22" fmla="*/ 4763 h 319088"/>
              <a:gd name="connsiteX23" fmla="*/ 590550 w 2514600"/>
              <a:gd name="connsiteY23" fmla="*/ 19050 h 319088"/>
              <a:gd name="connsiteX24" fmla="*/ 657225 w 2514600"/>
              <a:gd name="connsiteY24" fmla="*/ 30957 h 319088"/>
              <a:gd name="connsiteX25" fmla="*/ 750094 w 2514600"/>
              <a:gd name="connsiteY25" fmla="*/ 47625 h 319088"/>
              <a:gd name="connsiteX26" fmla="*/ 845344 w 2514600"/>
              <a:gd name="connsiteY26" fmla="*/ 59532 h 319088"/>
              <a:gd name="connsiteX27" fmla="*/ 935831 w 2514600"/>
              <a:gd name="connsiteY27" fmla="*/ 69057 h 319088"/>
              <a:gd name="connsiteX28" fmla="*/ 1383506 w 2514600"/>
              <a:gd name="connsiteY28" fmla="*/ 80963 h 319088"/>
              <a:gd name="connsiteX29" fmla="*/ 1940719 w 2514600"/>
              <a:gd name="connsiteY29" fmla="*/ 90488 h 319088"/>
              <a:gd name="connsiteX30" fmla="*/ 2514600 w 2514600"/>
              <a:gd name="connsiteY30" fmla="*/ 90488 h 319088"/>
              <a:gd name="connsiteX31" fmla="*/ 2512219 w 2514600"/>
              <a:gd name="connsiteY31" fmla="*/ 319088 h 319088"/>
              <a:gd name="connsiteX32" fmla="*/ 1890713 w 2514600"/>
              <a:gd name="connsiteY32" fmla="*/ 311944 h 319088"/>
              <a:gd name="connsiteX33" fmla="*/ 1419225 w 2514600"/>
              <a:gd name="connsiteY33" fmla="*/ 30956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14600" h="319088">
                <a:moveTo>
                  <a:pt x="1419225" y="309563"/>
                </a:moveTo>
                <a:lnTo>
                  <a:pt x="945356" y="302419"/>
                </a:lnTo>
                <a:lnTo>
                  <a:pt x="614363" y="295275"/>
                </a:lnTo>
                <a:lnTo>
                  <a:pt x="431006" y="290513"/>
                </a:lnTo>
                <a:lnTo>
                  <a:pt x="304800" y="292894"/>
                </a:lnTo>
                <a:lnTo>
                  <a:pt x="188119" y="288132"/>
                </a:lnTo>
                <a:lnTo>
                  <a:pt x="133350" y="283369"/>
                </a:lnTo>
                <a:lnTo>
                  <a:pt x="90488" y="278607"/>
                </a:lnTo>
                <a:lnTo>
                  <a:pt x="57150" y="269082"/>
                </a:lnTo>
                <a:lnTo>
                  <a:pt x="38100" y="259557"/>
                </a:lnTo>
                <a:lnTo>
                  <a:pt x="19050" y="242888"/>
                </a:lnTo>
                <a:lnTo>
                  <a:pt x="7144" y="221457"/>
                </a:lnTo>
                <a:lnTo>
                  <a:pt x="2381" y="200025"/>
                </a:lnTo>
                <a:lnTo>
                  <a:pt x="0" y="176213"/>
                </a:lnTo>
                <a:lnTo>
                  <a:pt x="7144" y="147638"/>
                </a:lnTo>
                <a:lnTo>
                  <a:pt x="28575" y="114300"/>
                </a:lnTo>
                <a:lnTo>
                  <a:pt x="64294" y="80963"/>
                </a:lnTo>
                <a:lnTo>
                  <a:pt x="97631" y="59532"/>
                </a:lnTo>
                <a:lnTo>
                  <a:pt x="157163" y="33338"/>
                </a:lnTo>
                <a:lnTo>
                  <a:pt x="230981" y="14288"/>
                </a:lnTo>
                <a:lnTo>
                  <a:pt x="297656" y="4763"/>
                </a:lnTo>
                <a:lnTo>
                  <a:pt x="471488" y="0"/>
                </a:lnTo>
                <a:lnTo>
                  <a:pt x="519113" y="4763"/>
                </a:lnTo>
                <a:lnTo>
                  <a:pt x="590550" y="19050"/>
                </a:lnTo>
                <a:lnTo>
                  <a:pt x="657225" y="30957"/>
                </a:lnTo>
                <a:lnTo>
                  <a:pt x="750094" y="47625"/>
                </a:lnTo>
                <a:lnTo>
                  <a:pt x="845344" y="59532"/>
                </a:lnTo>
                <a:lnTo>
                  <a:pt x="935831" y="69057"/>
                </a:lnTo>
                <a:lnTo>
                  <a:pt x="1383506" y="80963"/>
                </a:lnTo>
                <a:lnTo>
                  <a:pt x="1940719" y="90488"/>
                </a:lnTo>
                <a:lnTo>
                  <a:pt x="2514600" y="90488"/>
                </a:lnTo>
                <a:cubicBezTo>
                  <a:pt x="2513806" y="166688"/>
                  <a:pt x="2513013" y="242888"/>
                  <a:pt x="2512219" y="319088"/>
                </a:cubicBezTo>
                <a:lnTo>
                  <a:pt x="1890713" y="311944"/>
                </a:lnTo>
                <a:lnTo>
                  <a:pt x="1419225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CC52027-EAD1-ED47-84E6-168FBE3372A7}"/>
              </a:ext>
            </a:extLst>
          </p:cNvPr>
          <p:cNvSpPr/>
          <p:nvPr/>
        </p:nvSpPr>
        <p:spPr>
          <a:xfrm>
            <a:off x="3717925" y="3443288"/>
            <a:ext cx="914400" cy="804862"/>
          </a:xfrm>
          <a:custGeom>
            <a:avLst/>
            <a:gdLst>
              <a:gd name="connsiteX0" fmla="*/ 521494 w 914400"/>
              <a:gd name="connsiteY0" fmla="*/ 507206 h 804862"/>
              <a:gd name="connsiteX1" fmla="*/ 397669 w 914400"/>
              <a:gd name="connsiteY1" fmla="*/ 383381 h 804862"/>
              <a:gd name="connsiteX2" fmla="*/ 326232 w 914400"/>
              <a:gd name="connsiteY2" fmla="*/ 316706 h 804862"/>
              <a:gd name="connsiteX3" fmla="*/ 240507 w 914400"/>
              <a:gd name="connsiteY3" fmla="*/ 242887 h 804862"/>
              <a:gd name="connsiteX4" fmla="*/ 142875 w 914400"/>
              <a:gd name="connsiteY4" fmla="*/ 169068 h 804862"/>
              <a:gd name="connsiteX5" fmla="*/ 0 w 914400"/>
              <a:gd name="connsiteY5" fmla="*/ 76200 h 804862"/>
              <a:gd name="connsiteX6" fmla="*/ 7144 w 914400"/>
              <a:gd name="connsiteY6" fmla="*/ 0 h 804862"/>
              <a:gd name="connsiteX7" fmla="*/ 221457 w 914400"/>
              <a:gd name="connsiteY7" fmla="*/ 95250 h 804862"/>
              <a:gd name="connsiteX8" fmla="*/ 495300 w 914400"/>
              <a:gd name="connsiteY8" fmla="*/ 209550 h 804862"/>
              <a:gd name="connsiteX9" fmla="*/ 673894 w 914400"/>
              <a:gd name="connsiteY9" fmla="*/ 278606 h 804862"/>
              <a:gd name="connsiteX10" fmla="*/ 723900 w 914400"/>
              <a:gd name="connsiteY10" fmla="*/ 328612 h 804862"/>
              <a:gd name="connsiteX11" fmla="*/ 773907 w 914400"/>
              <a:gd name="connsiteY11" fmla="*/ 381000 h 804862"/>
              <a:gd name="connsiteX12" fmla="*/ 823913 w 914400"/>
              <a:gd name="connsiteY12" fmla="*/ 442912 h 804862"/>
              <a:gd name="connsiteX13" fmla="*/ 852488 w 914400"/>
              <a:gd name="connsiteY13" fmla="*/ 483393 h 804862"/>
              <a:gd name="connsiteX14" fmla="*/ 873919 w 914400"/>
              <a:gd name="connsiteY14" fmla="*/ 521493 h 804862"/>
              <a:gd name="connsiteX15" fmla="*/ 892969 w 914400"/>
              <a:gd name="connsiteY15" fmla="*/ 573881 h 804862"/>
              <a:gd name="connsiteX16" fmla="*/ 907257 w 914400"/>
              <a:gd name="connsiteY16" fmla="*/ 623887 h 804862"/>
              <a:gd name="connsiteX17" fmla="*/ 914400 w 914400"/>
              <a:gd name="connsiteY17" fmla="*/ 666750 h 804862"/>
              <a:gd name="connsiteX18" fmla="*/ 914400 w 914400"/>
              <a:gd name="connsiteY18" fmla="*/ 700087 h 804862"/>
              <a:gd name="connsiteX19" fmla="*/ 902494 w 914400"/>
              <a:gd name="connsiteY19" fmla="*/ 742950 h 804862"/>
              <a:gd name="connsiteX20" fmla="*/ 888207 w 914400"/>
              <a:gd name="connsiteY20" fmla="*/ 773906 h 804862"/>
              <a:gd name="connsiteX21" fmla="*/ 871538 w 914400"/>
              <a:gd name="connsiteY21" fmla="*/ 797718 h 804862"/>
              <a:gd name="connsiteX22" fmla="*/ 847725 w 914400"/>
              <a:gd name="connsiteY22" fmla="*/ 804862 h 804862"/>
              <a:gd name="connsiteX23" fmla="*/ 821532 w 914400"/>
              <a:gd name="connsiteY23" fmla="*/ 802481 h 804862"/>
              <a:gd name="connsiteX24" fmla="*/ 788194 w 914400"/>
              <a:gd name="connsiteY24" fmla="*/ 788193 h 804862"/>
              <a:gd name="connsiteX25" fmla="*/ 747713 w 914400"/>
              <a:gd name="connsiteY25" fmla="*/ 754856 h 804862"/>
              <a:gd name="connsiteX26" fmla="*/ 690563 w 914400"/>
              <a:gd name="connsiteY26" fmla="*/ 690562 h 804862"/>
              <a:gd name="connsiteX27" fmla="*/ 521494 w 914400"/>
              <a:gd name="connsiteY27" fmla="*/ 507206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14400" h="804862">
                <a:moveTo>
                  <a:pt x="521494" y="507206"/>
                </a:moveTo>
                <a:lnTo>
                  <a:pt x="397669" y="383381"/>
                </a:lnTo>
                <a:lnTo>
                  <a:pt x="326232" y="316706"/>
                </a:lnTo>
                <a:lnTo>
                  <a:pt x="240507" y="242887"/>
                </a:lnTo>
                <a:lnTo>
                  <a:pt x="142875" y="169068"/>
                </a:lnTo>
                <a:lnTo>
                  <a:pt x="0" y="76200"/>
                </a:lnTo>
                <a:lnTo>
                  <a:pt x="7144" y="0"/>
                </a:lnTo>
                <a:lnTo>
                  <a:pt x="221457" y="95250"/>
                </a:lnTo>
                <a:lnTo>
                  <a:pt x="495300" y="209550"/>
                </a:lnTo>
                <a:lnTo>
                  <a:pt x="673894" y="278606"/>
                </a:lnTo>
                <a:lnTo>
                  <a:pt x="723900" y="328612"/>
                </a:lnTo>
                <a:lnTo>
                  <a:pt x="773907" y="381000"/>
                </a:lnTo>
                <a:lnTo>
                  <a:pt x="823913" y="442912"/>
                </a:lnTo>
                <a:lnTo>
                  <a:pt x="852488" y="483393"/>
                </a:lnTo>
                <a:lnTo>
                  <a:pt x="873919" y="521493"/>
                </a:lnTo>
                <a:lnTo>
                  <a:pt x="892969" y="573881"/>
                </a:lnTo>
                <a:lnTo>
                  <a:pt x="907257" y="623887"/>
                </a:lnTo>
                <a:lnTo>
                  <a:pt x="914400" y="666750"/>
                </a:lnTo>
                <a:lnTo>
                  <a:pt x="914400" y="700087"/>
                </a:lnTo>
                <a:lnTo>
                  <a:pt x="902494" y="742950"/>
                </a:lnTo>
                <a:lnTo>
                  <a:pt x="888207" y="773906"/>
                </a:lnTo>
                <a:lnTo>
                  <a:pt x="871538" y="797718"/>
                </a:lnTo>
                <a:lnTo>
                  <a:pt x="847725" y="804862"/>
                </a:lnTo>
                <a:lnTo>
                  <a:pt x="821532" y="802481"/>
                </a:lnTo>
                <a:lnTo>
                  <a:pt x="788194" y="788193"/>
                </a:lnTo>
                <a:lnTo>
                  <a:pt x="747713" y="754856"/>
                </a:lnTo>
                <a:lnTo>
                  <a:pt x="690563" y="690562"/>
                </a:lnTo>
                <a:lnTo>
                  <a:pt x="521494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9C5A95D-A3F5-9245-8F0F-52B4EFB79305}"/>
              </a:ext>
            </a:extLst>
          </p:cNvPr>
          <p:cNvSpPr/>
          <p:nvPr/>
        </p:nvSpPr>
        <p:spPr>
          <a:xfrm>
            <a:off x="4846638" y="1890713"/>
            <a:ext cx="2095500" cy="1482725"/>
          </a:xfrm>
          <a:custGeom>
            <a:avLst/>
            <a:gdLst>
              <a:gd name="connsiteX0" fmla="*/ 390525 w 2095500"/>
              <a:gd name="connsiteY0" fmla="*/ 416718 h 1483518"/>
              <a:gd name="connsiteX1" fmla="*/ 42862 w 2095500"/>
              <a:gd name="connsiteY1" fmla="*/ 452437 h 1483518"/>
              <a:gd name="connsiteX2" fmla="*/ 0 w 2095500"/>
              <a:gd name="connsiteY2" fmla="*/ 276225 h 1483518"/>
              <a:gd name="connsiteX3" fmla="*/ 309562 w 2095500"/>
              <a:gd name="connsiteY3" fmla="*/ 250031 h 1483518"/>
              <a:gd name="connsiteX4" fmla="*/ 762000 w 2095500"/>
              <a:gd name="connsiteY4" fmla="*/ 190500 h 1483518"/>
              <a:gd name="connsiteX5" fmla="*/ 1254919 w 2095500"/>
              <a:gd name="connsiteY5" fmla="*/ 119062 h 1483518"/>
              <a:gd name="connsiteX6" fmla="*/ 1457325 w 2095500"/>
              <a:gd name="connsiteY6" fmla="*/ 88106 h 1483518"/>
              <a:gd name="connsiteX7" fmla="*/ 1533525 w 2095500"/>
              <a:gd name="connsiteY7" fmla="*/ 69056 h 1483518"/>
              <a:gd name="connsiteX8" fmla="*/ 1635919 w 2095500"/>
              <a:gd name="connsiteY8" fmla="*/ 33337 h 1483518"/>
              <a:gd name="connsiteX9" fmla="*/ 1724025 w 2095500"/>
              <a:gd name="connsiteY9" fmla="*/ 0 h 1483518"/>
              <a:gd name="connsiteX10" fmla="*/ 1735931 w 2095500"/>
              <a:gd name="connsiteY10" fmla="*/ 0 h 1483518"/>
              <a:gd name="connsiteX11" fmla="*/ 1769269 w 2095500"/>
              <a:gd name="connsiteY11" fmla="*/ 14287 h 1483518"/>
              <a:gd name="connsiteX12" fmla="*/ 1857375 w 2095500"/>
              <a:gd name="connsiteY12" fmla="*/ 71437 h 1483518"/>
              <a:gd name="connsiteX13" fmla="*/ 1966912 w 2095500"/>
              <a:gd name="connsiteY13" fmla="*/ 145256 h 1483518"/>
              <a:gd name="connsiteX14" fmla="*/ 2014537 w 2095500"/>
              <a:gd name="connsiteY14" fmla="*/ 180975 h 1483518"/>
              <a:gd name="connsiteX15" fmla="*/ 2052637 w 2095500"/>
              <a:gd name="connsiteY15" fmla="*/ 216693 h 1483518"/>
              <a:gd name="connsiteX16" fmla="*/ 2078831 w 2095500"/>
              <a:gd name="connsiteY16" fmla="*/ 252412 h 1483518"/>
              <a:gd name="connsiteX17" fmla="*/ 2088356 w 2095500"/>
              <a:gd name="connsiteY17" fmla="*/ 269081 h 1483518"/>
              <a:gd name="connsiteX18" fmla="*/ 2095500 w 2095500"/>
              <a:gd name="connsiteY18" fmla="*/ 292893 h 1483518"/>
              <a:gd name="connsiteX19" fmla="*/ 2090737 w 2095500"/>
              <a:gd name="connsiteY19" fmla="*/ 314325 h 1483518"/>
              <a:gd name="connsiteX20" fmla="*/ 2081212 w 2095500"/>
              <a:gd name="connsiteY20" fmla="*/ 335756 h 1483518"/>
              <a:gd name="connsiteX21" fmla="*/ 2055019 w 2095500"/>
              <a:gd name="connsiteY21" fmla="*/ 357187 h 1483518"/>
              <a:gd name="connsiteX22" fmla="*/ 2028825 w 2095500"/>
              <a:gd name="connsiteY22" fmla="*/ 378618 h 1483518"/>
              <a:gd name="connsiteX23" fmla="*/ 1997869 w 2095500"/>
              <a:gd name="connsiteY23" fmla="*/ 416718 h 1483518"/>
              <a:gd name="connsiteX24" fmla="*/ 1964531 w 2095500"/>
              <a:gd name="connsiteY24" fmla="*/ 464343 h 1483518"/>
              <a:gd name="connsiteX25" fmla="*/ 1928812 w 2095500"/>
              <a:gd name="connsiteY25" fmla="*/ 533400 h 1483518"/>
              <a:gd name="connsiteX26" fmla="*/ 1905000 w 2095500"/>
              <a:gd name="connsiteY26" fmla="*/ 631031 h 1483518"/>
              <a:gd name="connsiteX27" fmla="*/ 1843087 w 2095500"/>
              <a:gd name="connsiteY27" fmla="*/ 883443 h 1483518"/>
              <a:gd name="connsiteX28" fmla="*/ 1790700 w 2095500"/>
              <a:gd name="connsiteY28" fmla="*/ 1083468 h 1483518"/>
              <a:gd name="connsiteX29" fmla="*/ 1738312 w 2095500"/>
              <a:gd name="connsiteY29" fmla="*/ 1283493 h 1483518"/>
              <a:gd name="connsiteX30" fmla="*/ 1702594 w 2095500"/>
              <a:gd name="connsiteY30" fmla="*/ 1423987 h 1483518"/>
              <a:gd name="connsiteX31" fmla="*/ 1685925 w 2095500"/>
              <a:gd name="connsiteY31" fmla="*/ 1457325 h 1483518"/>
              <a:gd name="connsiteX32" fmla="*/ 1676400 w 2095500"/>
              <a:gd name="connsiteY32" fmla="*/ 1469231 h 1483518"/>
              <a:gd name="connsiteX33" fmla="*/ 1657350 w 2095500"/>
              <a:gd name="connsiteY33" fmla="*/ 1478756 h 1483518"/>
              <a:gd name="connsiteX34" fmla="*/ 1631156 w 2095500"/>
              <a:gd name="connsiteY34" fmla="*/ 1483518 h 1483518"/>
              <a:gd name="connsiteX35" fmla="*/ 1581150 w 2095500"/>
              <a:gd name="connsiteY35" fmla="*/ 1481137 h 1483518"/>
              <a:gd name="connsiteX36" fmla="*/ 1550194 w 2095500"/>
              <a:gd name="connsiteY36" fmla="*/ 1471612 h 1483518"/>
              <a:gd name="connsiteX37" fmla="*/ 1528762 w 2095500"/>
              <a:gd name="connsiteY37" fmla="*/ 1438275 h 1483518"/>
              <a:gd name="connsiteX38" fmla="*/ 1516856 w 2095500"/>
              <a:gd name="connsiteY38" fmla="*/ 1388268 h 1483518"/>
              <a:gd name="connsiteX39" fmla="*/ 1554956 w 2095500"/>
              <a:gd name="connsiteY39" fmla="*/ 1185862 h 1483518"/>
              <a:gd name="connsiteX40" fmla="*/ 1626394 w 2095500"/>
              <a:gd name="connsiteY40" fmla="*/ 714375 h 1483518"/>
              <a:gd name="connsiteX41" fmla="*/ 1678781 w 2095500"/>
              <a:gd name="connsiteY41" fmla="*/ 340518 h 1483518"/>
              <a:gd name="connsiteX42" fmla="*/ 1685925 w 2095500"/>
              <a:gd name="connsiteY42" fmla="*/ 288131 h 1483518"/>
              <a:gd name="connsiteX43" fmla="*/ 1681162 w 2095500"/>
              <a:gd name="connsiteY43" fmla="*/ 257175 h 1483518"/>
              <a:gd name="connsiteX44" fmla="*/ 1671637 w 2095500"/>
              <a:gd name="connsiteY44" fmla="*/ 235743 h 1483518"/>
              <a:gd name="connsiteX45" fmla="*/ 1654969 w 2095500"/>
              <a:gd name="connsiteY45" fmla="*/ 221456 h 1483518"/>
              <a:gd name="connsiteX46" fmla="*/ 1633537 w 2095500"/>
              <a:gd name="connsiteY46" fmla="*/ 216693 h 1483518"/>
              <a:gd name="connsiteX47" fmla="*/ 1571625 w 2095500"/>
              <a:gd name="connsiteY47" fmla="*/ 223837 h 1483518"/>
              <a:gd name="connsiteX48" fmla="*/ 1131094 w 2095500"/>
              <a:gd name="connsiteY48" fmla="*/ 302418 h 1483518"/>
              <a:gd name="connsiteX49" fmla="*/ 726281 w 2095500"/>
              <a:gd name="connsiteY49" fmla="*/ 369093 h 1483518"/>
              <a:gd name="connsiteX50" fmla="*/ 390525 w 2095500"/>
              <a:gd name="connsiteY50" fmla="*/ 416718 h 148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95500" h="1483518">
                <a:moveTo>
                  <a:pt x="390525" y="416718"/>
                </a:moveTo>
                <a:lnTo>
                  <a:pt x="42862" y="452437"/>
                </a:lnTo>
                <a:lnTo>
                  <a:pt x="0" y="276225"/>
                </a:lnTo>
                <a:lnTo>
                  <a:pt x="309562" y="250031"/>
                </a:lnTo>
                <a:lnTo>
                  <a:pt x="762000" y="190500"/>
                </a:lnTo>
                <a:lnTo>
                  <a:pt x="1254919" y="119062"/>
                </a:lnTo>
                <a:lnTo>
                  <a:pt x="1457325" y="88106"/>
                </a:lnTo>
                <a:lnTo>
                  <a:pt x="1533525" y="69056"/>
                </a:lnTo>
                <a:lnTo>
                  <a:pt x="1635919" y="33337"/>
                </a:lnTo>
                <a:lnTo>
                  <a:pt x="1724025" y="0"/>
                </a:lnTo>
                <a:lnTo>
                  <a:pt x="1735931" y="0"/>
                </a:lnTo>
                <a:lnTo>
                  <a:pt x="1769269" y="14287"/>
                </a:lnTo>
                <a:lnTo>
                  <a:pt x="1857375" y="71437"/>
                </a:lnTo>
                <a:lnTo>
                  <a:pt x="1966912" y="145256"/>
                </a:lnTo>
                <a:lnTo>
                  <a:pt x="2014537" y="180975"/>
                </a:lnTo>
                <a:lnTo>
                  <a:pt x="2052637" y="216693"/>
                </a:lnTo>
                <a:lnTo>
                  <a:pt x="2078831" y="252412"/>
                </a:lnTo>
                <a:lnTo>
                  <a:pt x="2088356" y="269081"/>
                </a:lnTo>
                <a:lnTo>
                  <a:pt x="2095500" y="292893"/>
                </a:lnTo>
                <a:lnTo>
                  <a:pt x="2090737" y="314325"/>
                </a:lnTo>
                <a:lnTo>
                  <a:pt x="2081212" y="335756"/>
                </a:lnTo>
                <a:lnTo>
                  <a:pt x="2055019" y="357187"/>
                </a:lnTo>
                <a:lnTo>
                  <a:pt x="2028825" y="378618"/>
                </a:lnTo>
                <a:lnTo>
                  <a:pt x="1997869" y="416718"/>
                </a:lnTo>
                <a:lnTo>
                  <a:pt x="1964531" y="464343"/>
                </a:lnTo>
                <a:lnTo>
                  <a:pt x="1928812" y="533400"/>
                </a:lnTo>
                <a:lnTo>
                  <a:pt x="1905000" y="631031"/>
                </a:lnTo>
                <a:lnTo>
                  <a:pt x="1843087" y="883443"/>
                </a:lnTo>
                <a:lnTo>
                  <a:pt x="1790700" y="1083468"/>
                </a:lnTo>
                <a:lnTo>
                  <a:pt x="1738312" y="1283493"/>
                </a:lnTo>
                <a:lnTo>
                  <a:pt x="1702594" y="1423987"/>
                </a:lnTo>
                <a:lnTo>
                  <a:pt x="1685925" y="1457325"/>
                </a:lnTo>
                <a:lnTo>
                  <a:pt x="1676400" y="1469231"/>
                </a:lnTo>
                <a:lnTo>
                  <a:pt x="1657350" y="1478756"/>
                </a:lnTo>
                <a:lnTo>
                  <a:pt x="1631156" y="1483518"/>
                </a:lnTo>
                <a:lnTo>
                  <a:pt x="1581150" y="1481137"/>
                </a:lnTo>
                <a:lnTo>
                  <a:pt x="1550194" y="1471612"/>
                </a:lnTo>
                <a:lnTo>
                  <a:pt x="1528762" y="1438275"/>
                </a:lnTo>
                <a:lnTo>
                  <a:pt x="1516856" y="1388268"/>
                </a:lnTo>
                <a:lnTo>
                  <a:pt x="1554956" y="1185862"/>
                </a:lnTo>
                <a:lnTo>
                  <a:pt x="1626394" y="714375"/>
                </a:lnTo>
                <a:lnTo>
                  <a:pt x="1678781" y="340518"/>
                </a:lnTo>
                <a:lnTo>
                  <a:pt x="1685925" y="288131"/>
                </a:lnTo>
                <a:lnTo>
                  <a:pt x="1681162" y="257175"/>
                </a:lnTo>
                <a:lnTo>
                  <a:pt x="1671637" y="235743"/>
                </a:lnTo>
                <a:lnTo>
                  <a:pt x="1654969" y="221456"/>
                </a:lnTo>
                <a:lnTo>
                  <a:pt x="1633537" y="216693"/>
                </a:lnTo>
                <a:lnTo>
                  <a:pt x="1571625" y="223837"/>
                </a:lnTo>
                <a:lnTo>
                  <a:pt x="1131094" y="302418"/>
                </a:lnTo>
                <a:lnTo>
                  <a:pt x="726281" y="369093"/>
                </a:lnTo>
                <a:lnTo>
                  <a:pt x="390525" y="4167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55323D-0CB6-1544-9B9F-8419B9709142}"/>
              </a:ext>
            </a:extLst>
          </p:cNvPr>
          <p:cNvSpPr/>
          <p:nvPr/>
        </p:nvSpPr>
        <p:spPr>
          <a:xfrm>
            <a:off x="5076825" y="3071813"/>
            <a:ext cx="1362075" cy="323850"/>
          </a:xfrm>
          <a:custGeom>
            <a:avLst/>
            <a:gdLst>
              <a:gd name="connsiteX0" fmla="*/ 569119 w 1362075"/>
              <a:gd name="connsiteY0" fmla="*/ 261937 h 323850"/>
              <a:gd name="connsiteX1" fmla="*/ 369094 w 1362075"/>
              <a:gd name="connsiteY1" fmla="*/ 300037 h 323850"/>
              <a:gd name="connsiteX2" fmla="*/ 307181 w 1362075"/>
              <a:gd name="connsiteY2" fmla="*/ 314325 h 323850"/>
              <a:gd name="connsiteX3" fmla="*/ 269081 w 1362075"/>
              <a:gd name="connsiteY3" fmla="*/ 321468 h 323850"/>
              <a:gd name="connsiteX4" fmla="*/ 209550 w 1362075"/>
              <a:gd name="connsiteY4" fmla="*/ 323850 h 323850"/>
              <a:gd name="connsiteX5" fmla="*/ 19050 w 1362075"/>
              <a:gd name="connsiteY5" fmla="*/ 302418 h 323850"/>
              <a:gd name="connsiteX6" fmla="*/ 0 w 1362075"/>
              <a:gd name="connsiteY6" fmla="*/ 183356 h 323850"/>
              <a:gd name="connsiteX7" fmla="*/ 157163 w 1362075"/>
              <a:gd name="connsiteY7" fmla="*/ 176212 h 323850"/>
              <a:gd name="connsiteX8" fmla="*/ 242888 w 1362075"/>
              <a:gd name="connsiteY8" fmla="*/ 169068 h 323850"/>
              <a:gd name="connsiteX9" fmla="*/ 454819 w 1362075"/>
              <a:gd name="connsiteY9" fmla="*/ 133350 h 323850"/>
              <a:gd name="connsiteX10" fmla="*/ 783431 w 1362075"/>
              <a:gd name="connsiteY10" fmla="*/ 69056 h 323850"/>
              <a:gd name="connsiteX11" fmla="*/ 1092994 w 1362075"/>
              <a:gd name="connsiteY11" fmla="*/ 0 h 323850"/>
              <a:gd name="connsiteX12" fmla="*/ 1107281 w 1362075"/>
              <a:gd name="connsiteY12" fmla="*/ 0 h 323850"/>
              <a:gd name="connsiteX13" fmla="*/ 1169194 w 1362075"/>
              <a:gd name="connsiteY13" fmla="*/ 11906 h 323850"/>
              <a:gd name="connsiteX14" fmla="*/ 1269206 w 1362075"/>
              <a:gd name="connsiteY14" fmla="*/ 21431 h 323850"/>
              <a:gd name="connsiteX15" fmla="*/ 1362075 w 1362075"/>
              <a:gd name="connsiteY15" fmla="*/ 23812 h 323850"/>
              <a:gd name="connsiteX16" fmla="*/ 1350169 w 1362075"/>
              <a:gd name="connsiteY16" fmla="*/ 254793 h 323850"/>
              <a:gd name="connsiteX17" fmla="*/ 1295400 w 1362075"/>
              <a:gd name="connsiteY17" fmla="*/ 252412 h 323850"/>
              <a:gd name="connsiteX18" fmla="*/ 1266825 w 1362075"/>
              <a:gd name="connsiteY18" fmla="*/ 221456 h 323850"/>
              <a:gd name="connsiteX19" fmla="*/ 1240631 w 1362075"/>
              <a:gd name="connsiteY19" fmla="*/ 204787 h 323850"/>
              <a:gd name="connsiteX20" fmla="*/ 1202531 w 1362075"/>
              <a:gd name="connsiteY20" fmla="*/ 188118 h 323850"/>
              <a:gd name="connsiteX21" fmla="*/ 1150144 w 1362075"/>
              <a:gd name="connsiteY21" fmla="*/ 178593 h 323850"/>
              <a:gd name="connsiteX22" fmla="*/ 1107281 w 1362075"/>
              <a:gd name="connsiteY22" fmla="*/ 176212 h 323850"/>
              <a:gd name="connsiteX23" fmla="*/ 1040606 w 1362075"/>
              <a:gd name="connsiteY23" fmla="*/ 183356 h 323850"/>
              <a:gd name="connsiteX24" fmla="*/ 769144 w 1362075"/>
              <a:gd name="connsiteY24" fmla="*/ 228600 h 323850"/>
              <a:gd name="connsiteX25" fmla="*/ 664369 w 1362075"/>
              <a:gd name="connsiteY25" fmla="*/ 247650 h 323850"/>
              <a:gd name="connsiteX26" fmla="*/ 569119 w 1362075"/>
              <a:gd name="connsiteY26" fmla="*/ 26193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62075" h="323850">
                <a:moveTo>
                  <a:pt x="569119" y="261937"/>
                </a:moveTo>
                <a:lnTo>
                  <a:pt x="369094" y="300037"/>
                </a:lnTo>
                <a:lnTo>
                  <a:pt x="307181" y="314325"/>
                </a:lnTo>
                <a:lnTo>
                  <a:pt x="269081" y="321468"/>
                </a:lnTo>
                <a:lnTo>
                  <a:pt x="209550" y="323850"/>
                </a:lnTo>
                <a:lnTo>
                  <a:pt x="19050" y="302418"/>
                </a:lnTo>
                <a:lnTo>
                  <a:pt x="0" y="183356"/>
                </a:lnTo>
                <a:lnTo>
                  <a:pt x="157163" y="176212"/>
                </a:lnTo>
                <a:lnTo>
                  <a:pt x="242888" y="169068"/>
                </a:lnTo>
                <a:lnTo>
                  <a:pt x="454819" y="133350"/>
                </a:lnTo>
                <a:lnTo>
                  <a:pt x="783431" y="69056"/>
                </a:lnTo>
                <a:lnTo>
                  <a:pt x="1092994" y="0"/>
                </a:lnTo>
                <a:lnTo>
                  <a:pt x="1107281" y="0"/>
                </a:lnTo>
                <a:lnTo>
                  <a:pt x="1169194" y="11906"/>
                </a:lnTo>
                <a:lnTo>
                  <a:pt x="1269206" y="21431"/>
                </a:lnTo>
                <a:lnTo>
                  <a:pt x="1362075" y="23812"/>
                </a:lnTo>
                <a:lnTo>
                  <a:pt x="1350169" y="254793"/>
                </a:lnTo>
                <a:lnTo>
                  <a:pt x="1295400" y="252412"/>
                </a:lnTo>
                <a:lnTo>
                  <a:pt x="1266825" y="221456"/>
                </a:lnTo>
                <a:lnTo>
                  <a:pt x="1240631" y="204787"/>
                </a:lnTo>
                <a:lnTo>
                  <a:pt x="1202531" y="188118"/>
                </a:lnTo>
                <a:lnTo>
                  <a:pt x="1150144" y="178593"/>
                </a:lnTo>
                <a:lnTo>
                  <a:pt x="1107281" y="176212"/>
                </a:lnTo>
                <a:lnTo>
                  <a:pt x="1040606" y="183356"/>
                </a:lnTo>
                <a:lnTo>
                  <a:pt x="769144" y="228600"/>
                </a:lnTo>
                <a:lnTo>
                  <a:pt x="664369" y="247650"/>
                </a:lnTo>
                <a:lnTo>
                  <a:pt x="569119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A27E97C-817A-2E43-954C-AAF1986EE082}"/>
              </a:ext>
            </a:extLst>
          </p:cNvPr>
          <p:cNvSpPr/>
          <p:nvPr/>
        </p:nvSpPr>
        <p:spPr>
          <a:xfrm rot="16200000">
            <a:off x="3642519" y="3802857"/>
            <a:ext cx="2338387" cy="1638300"/>
          </a:xfrm>
          <a:custGeom>
            <a:avLst/>
            <a:gdLst>
              <a:gd name="connsiteX0" fmla="*/ 1069181 w 2338387"/>
              <a:gd name="connsiteY0" fmla="*/ 1200150 h 1638300"/>
              <a:gd name="connsiteX1" fmla="*/ 904875 w 2338387"/>
              <a:gd name="connsiteY1" fmla="*/ 1095375 h 1638300"/>
              <a:gd name="connsiteX2" fmla="*/ 802481 w 2338387"/>
              <a:gd name="connsiteY2" fmla="*/ 1021557 h 1638300"/>
              <a:gd name="connsiteX3" fmla="*/ 716756 w 2338387"/>
              <a:gd name="connsiteY3" fmla="*/ 952500 h 1638300"/>
              <a:gd name="connsiteX4" fmla="*/ 623887 w 2338387"/>
              <a:gd name="connsiteY4" fmla="*/ 866775 h 1638300"/>
              <a:gd name="connsiteX5" fmla="*/ 535781 w 2338387"/>
              <a:gd name="connsiteY5" fmla="*/ 781050 h 1638300"/>
              <a:gd name="connsiteX6" fmla="*/ 481012 w 2338387"/>
              <a:gd name="connsiteY6" fmla="*/ 723900 h 1638300"/>
              <a:gd name="connsiteX7" fmla="*/ 428625 w 2338387"/>
              <a:gd name="connsiteY7" fmla="*/ 666750 h 1638300"/>
              <a:gd name="connsiteX8" fmla="*/ 357187 w 2338387"/>
              <a:gd name="connsiteY8" fmla="*/ 581025 h 1638300"/>
              <a:gd name="connsiteX9" fmla="*/ 245268 w 2338387"/>
              <a:gd name="connsiteY9" fmla="*/ 431007 h 1638300"/>
              <a:gd name="connsiteX10" fmla="*/ 166687 w 2338387"/>
              <a:gd name="connsiteY10" fmla="*/ 319088 h 1638300"/>
              <a:gd name="connsiteX11" fmla="*/ 90487 w 2338387"/>
              <a:gd name="connsiteY11" fmla="*/ 197644 h 1638300"/>
              <a:gd name="connsiteX12" fmla="*/ 28575 w 2338387"/>
              <a:gd name="connsiteY12" fmla="*/ 90488 h 1638300"/>
              <a:gd name="connsiteX13" fmla="*/ 4762 w 2338387"/>
              <a:gd name="connsiteY13" fmla="*/ 42863 h 1638300"/>
              <a:gd name="connsiteX14" fmla="*/ 0 w 2338387"/>
              <a:gd name="connsiteY14" fmla="*/ 21432 h 1638300"/>
              <a:gd name="connsiteX15" fmla="*/ 2381 w 2338387"/>
              <a:gd name="connsiteY15" fmla="*/ 4763 h 1638300"/>
              <a:gd name="connsiteX16" fmla="*/ 14287 w 2338387"/>
              <a:gd name="connsiteY16" fmla="*/ 0 h 1638300"/>
              <a:gd name="connsiteX17" fmla="*/ 35718 w 2338387"/>
              <a:gd name="connsiteY17" fmla="*/ 0 h 1638300"/>
              <a:gd name="connsiteX18" fmla="*/ 54768 w 2338387"/>
              <a:gd name="connsiteY18" fmla="*/ 7144 h 1638300"/>
              <a:gd name="connsiteX19" fmla="*/ 114300 w 2338387"/>
              <a:gd name="connsiteY19" fmla="*/ 85725 h 1638300"/>
              <a:gd name="connsiteX20" fmla="*/ 214312 w 2338387"/>
              <a:gd name="connsiteY20" fmla="*/ 214313 h 1638300"/>
              <a:gd name="connsiteX21" fmla="*/ 290512 w 2338387"/>
              <a:gd name="connsiteY21" fmla="*/ 304800 h 1638300"/>
              <a:gd name="connsiteX22" fmla="*/ 364331 w 2338387"/>
              <a:gd name="connsiteY22" fmla="*/ 388144 h 1638300"/>
              <a:gd name="connsiteX23" fmla="*/ 466725 w 2338387"/>
              <a:gd name="connsiteY23" fmla="*/ 497682 h 1638300"/>
              <a:gd name="connsiteX24" fmla="*/ 581025 w 2338387"/>
              <a:gd name="connsiteY24" fmla="*/ 607219 h 1638300"/>
              <a:gd name="connsiteX25" fmla="*/ 681037 w 2338387"/>
              <a:gd name="connsiteY25" fmla="*/ 692944 h 1638300"/>
              <a:gd name="connsiteX26" fmla="*/ 790575 w 2338387"/>
              <a:gd name="connsiteY26" fmla="*/ 783432 h 1638300"/>
              <a:gd name="connsiteX27" fmla="*/ 878681 w 2338387"/>
              <a:gd name="connsiteY27" fmla="*/ 847725 h 1638300"/>
              <a:gd name="connsiteX28" fmla="*/ 1007268 w 2338387"/>
              <a:gd name="connsiteY28" fmla="*/ 935832 h 1638300"/>
              <a:gd name="connsiteX29" fmla="*/ 1090612 w 2338387"/>
              <a:gd name="connsiteY29" fmla="*/ 985838 h 1638300"/>
              <a:gd name="connsiteX30" fmla="*/ 1202531 w 2338387"/>
              <a:gd name="connsiteY30" fmla="*/ 1045369 h 1638300"/>
              <a:gd name="connsiteX31" fmla="*/ 1321593 w 2338387"/>
              <a:gd name="connsiteY31" fmla="*/ 1100138 h 1638300"/>
              <a:gd name="connsiteX32" fmla="*/ 1423987 w 2338387"/>
              <a:gd name="connsiteY32" fmla="*/ 1143000 h 1638300"/>
              <a:gd name="connsiteX33" fmla="*/ 1521618 w 2338387"/>
              <a:gd name="connsiteY33" fmla="*/ 1178719 h 1638300"/>
              <a:gd name="connsiteX34" fmla="*/ 1609725 w 2338387"/>
              <a:gd name="connsiteY34" fmla="*/ 1207294 h 1638300"/>
              <a:gd name="connsiteX35" fmla="*/ 1762125 w 2338387"/>
              <a:gd name="connsiteY35" fmla="*/ 1247775 h 1638300"/>
              <a:gd name="connsiteX36" fmla="*/ 1874043 w 2338387"/>
              <a:gd name="connsiteY36" fmla="*/ 1271588 h 1638300"/>
              <a:gd name="connsiteX37" fmla="*/ 1957387 w 2338387"/>
              <a:gd name="connsiteY37" fmla="*/ 1285875 h 1638300"/>
              <a:gd name="connsiteX38" fmla="*/ 2021681 w 2338387"/>
              <a:gd name="connsiteY38" fmla="*/ 1290638 h 1638300"/>
              <a:gd name="connsiteX39" fmla="*/ 2064543 w 2338387"/>
              <a:gd name="connsiteY39" fmla="*/ 1283494 h 1638300"/>
              <a:gd name="connsiteX40" fmla="*/ 2116931 w 2338387"/>
              <a:gd name="connsiteY40" fmla="*/ 1266825 h 1638300"/>
              <a:gd name="connsiteX41" fmla="*/ 2157412 w 2338387"/>
              <a:gd name="connsiteY41" fmla="*/ 1247775 h 1638300"/>
              <a:gd name="connsiteX42" fmla="*/ 2207418 w 2338387"/>
              <a:gd name="connsiteY42" fmla="*/ 1209675 h 1638300"/>
              <a:gd name="connsiteX43" fmla="*/ 2238375 w 2338387"/>
              <a:gd name="connsiteY43" fmla="*/ 1171575 h 1638300"/>
              <a:gd name="connsiteX44" fmla="*/ 2274093 w 2338387"/>
              <a:gd name="connsiteY44" fmla="*/ 1128713 h 1638300"/>
              <a:gd name="connsiteX45" fmla="*/ 2290762 w 2338387"/>
              <a:gd name="connsiteY45" fmla="*/ 1097757 h 1638300"/>
              <a:gd name="connsiteX46" fmla="*/ 2338387 w 2338387"/>
              <a:gd name="connsiteY46" fmla="*/ 1100138 h 1638300"/>
              <a:gd name="connsiteX47" fmla="*/ 2288381 w 2338387"/>
              <a:gd name="connsiteY47" fmla="*/ 1283494 h 1638300"/>
              <a:gd name="connsiteX48" fmla="*/ 2262187 w 2338387"/>
              <a:gd name="connsiteY48" fmla="*/ 1352550 h 1638300"/>
              <a:gd name="connsiteX49" fmla="*/ 2235993 w 2338387"/>
              <a:gd name="connsiteY49" fmla="*/ 1409700 h 1638300"/>
              <a:gd name="connsiteX50" fmla="*/ 2200275 w 2338387"/>
              <a:gd name="connsiteY50" fmla="*/ 1476375 h 1638300"/>
              <a:gd name="connsiteX51" fmla="*/ 2169318 w 2338387"/>
              <a:gd name="connsiteY51" fmla="*/ 1519238 h 1638300"/>
              <a:gd name="connsiteX52" fmla="*/ 2124075 w 2338387"/>
              <a:gd name="connsiteY52" fmla="*/ 1569244 h 1638300"/>
              <a:gd name="connsiteX53" fmla="*/ 2085975 w 2338387"/>
              <a:gd name="connsiteY53" fmla="*/ 1604963 h 1638300"/>
              <a:gd name="connsiteX54" fmla="*/ 2050256 w 2338387"/>
              <a:gd name="connsiteY54" fmla="*/ 1626394 h 1638300"/>
              <a:gd name="connsiteX55" fmla="*/ 2028825 w 2338387"/>
              <a:gd name="connsiteY55" fmla="*/ 1635919 h 1638300"/>
              <a:gd name="connsiteX56" fmla="*/ 2009775 w 2338387"/>
              <a:gd name="connsiteY56" fmla="*/ 1638300 h 1638300"/>
              <a:gd name="connsiteX57" fmla="*/ 1990725 w 2338387"/>
              <a:gd name="connsiteY57" fmla="*/ 1633538 h 1638300"/>
              <a:gd name="connsiteX58" fmla="*/ 1969293 w 2338387"/>
              <a:gd name="connsiteY58" fmla="*/ 1619250 h 1638300"/>
              <a:gd name="connsiteX59" fmla="*/ 1952625 w 2338387"/>
              <a:gd name="connsiteY59" fmla="*/ 1595438 h 1638300"/>
              <a:gd name="connsiteX60" fmla="*/ 1928812 w 2338387"/>
              <a:gd name="connsiteY60" fmla="*/ 1569244 h 1638300"/>
              <a:gd name="connsiteX61" fmla="*/ 1874043 w 2338387"/>
              <a:gd name="connsiteY61" fmla="*/ 1533525 h 1638300"/>
              <a:gd name="connsiteX62" fmla="*/ 1809750 w 2338387"/>
              <a:gd name="connsiteY62" fmla="*/ 1507332 h 1638300"/>
              <a:gd name="connsiteX63" fmla="*/ 1616868 w 2338387"/>
              <a:gd name="connsiteY63" fmla="*/ 1445419 h 1638300"/>
              <a:gd name="connsiteX64" fmla="*/ 1423987 w 2338387"/>
              <a:gd name="connsiteY64" fmla="*/ 1371600 h 1638300"/>
              <a:gd name="connsiteX65" fmla="*/ 1295400 w 2338387"/>
              <a:gd name="connsiteY65" fmla="*/ 1316832 h 1638300"/>
              <a:gd name="connsiteX66" fmla="*/ 1069181 w 2338387"/>
              <a:gd name="connsiteY66" fmla="*/ 120015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38387" h="1638300">
                <a:moveTo>
                  <a:pt x="1069181" y="1200150"/>
                </a:moveTo>
                <a:lnTo>
                  <a:pt x="904875" y="1095375"/>
                </a:lnTo>
                <a:lnTo>
                  <a:pt x="802481" y="1021557"/>
                </a:lnTo>
                <a:lnTo>
                  <a:pt x="716756" y="952500"/>
                </a:lnTo>
                <a:lnTo>
                  <a:pt x="623887" y="866775"/>
                </a:lnTo>
                <a:lnTo>
                  <a:pt x="535781" y="781050"/>
                </a:lnTo>
                <a:lnTo>
                  <a:pt x="481012" y="723900"/>
                </a:lnTo>
                <a:lnTo>
                  <a:pt x="428625" y="666750"/>
                </a:lnTo>
                <a:lnTo>
                  <a:pt x="357187" y="581025"/>
                </a:lnTo>
                <a:lnTo>
                  <a:pt x="245268" y="431007"/>
                </a:lnTo>
                <a:lnTo>
                  <a:pt x="166687" y="319088"/>
                </a:lnTo>
                <a:lnTo>
                  <a:pt x="90487" y="197644"/>
                </a:lnTo>
                <a:lnTo>
                  <a:pt x="28575" y="90488"/>
                </a:lnTo>
                <a:lnTo>
                  <a:pt x="4762" y="42863"/>
                </a:lnTo>
                <a:lnTo>
                  <a:pt x="0" y="21432"/>
                </a:lnTo>
                <a:lnTo>
                  <a:pt x="2381" y="4763"/>
                </a:lnTo>
                <a:lnTo>
                  <a:pt x="14287" y="0"/>
                </a:lnTo>
                <a:lnTo>
                  <a:pt x="35718" y="0"/>
                </a:lnTo>
                <a:lnTo>
                  <a:pt x="54768" y="7144"/>
                </a:lnTo>
                <a:lnTo>
                  <a:pt x="114300" y="85725"/>
                </a:lnTo>
                <a:lnTo>
                  <a:pt x="214312" y="214313"/>
                </a:lnTo>
                <a:lnTo>
                  <a:pt x="290512" y="304800"/>
                </a:lnTo>
                <a:lnTo>
                  <a:pt x="364331" y="388144"/>
                </a:lnTo>
                <a:lnTo>
                  <a:pt x="466725" y="497682"/>
                </a:lnTo>
                <a:lnTo>
                  <a:pt x="581025" y="607219"/>
                </a:lnTo>
                <a:lnTo>
                  <a:pt x="681037" y="692944"/>
                </a:lnTo>
                <a:lnTo>
                  <a:pt x="790575" y="783432"/>
                </a:lnTo>
                <a:lnTo>
                  <a:pt x="878681" y="847725"/>
                </a:lnTo>
                <a:lnTo>
                  <a:pt x="1007268" y="935832"/>
                </a:lnTo>
                <a:lnTo>
                  <a:pt x="1090612" y="985838"/>
                </a:lnTo>
                <a:lnTo>
                  <a:pt x="1202531" y="1045369"/>
                </a:lnTo>
                <a:lnTo>
                  <a:pt x="1321593" y="1100138"/>
                </a:lnTo>
                <a:lnTo>
                  <a:pt x="1423987" y="1143000"/>
                </a:lnTo>
                <a:lnTo>
                  <a:pt x="1521618" y="1178719"/>
                </a:lnTo>
                <a:lnTo>
                  <a:pt x="1609725" y="1207294"/>
                </a:lnTo>
                <a:lnTo>
                  <a:pt x="1762125" y="1247775"/>
                </a:lnTo>
                <a:lnTo>
                  <a:pt x="1874043" y="1271588"/>
                </a:lnTo>
                <a:lnTo>
                  <a:pt x="1957387" y="1285875"/>
                </a:lnTo>
                <a:lnTo>
                  <a:pt x="2021681" y="1290638"/>
                </a:lnTo>
                <a:lnTo>
                  <a:pt x="2064543" y="1283494"/>
                </a:lnTo>
                <a:lnTo>
                  <a:pt x="2116931" y="1266825"/>
                </a:lnTo>
                <a:lnTo>
                  <a:pt x="2157412" y="1247775"/>
                </a:lnTo>
                <a:lnTo>
                  <a:pt x="2207418" y="1209675"/>
                </a:lnTo>
                <a:lnTo>
                  <a:pt x="2238375" y="1171575"/>
                </a:lnTo>
                <a:lnTo>
                  <a:pt x="2274093" y="1128713"/>
                </a:lnTo>
                <a:lnTo>
                  <a:pt x="2290762" y="1097757"/>
                </a:lnTo>
                <a:lnTo>
                  <a:pt x="2338387" y="1100138"/>
                </a:lnTo>
                <a:lnTo>
                  <a:pt x="2288381" y="1283494"/>
                </a:lnTo>
                <a:lnTo>
                  <a:pt x="2262187" y="1352550"/>
                </a:lnTo>
                <a:lnTo>
                  <a:pt x="2235993" y="1409700"/>
                </a:lnTo>
                <a:lnTo>
                  <a:pt x="2200275" y="1476375"/>
                </a:lnTo>
                <a:lnTo>
                  <a:pt x="2169318" y="1519238"/>
                </a:lnTo>
                <a:lnTo>
                  <a:pt x="2124075" y="1569244"/>
                </a:lnTo>
                <a:lnTo>
                  <a:pt x="2085975" y="1604963"/>
                </a:lnTo>
                <a:lnTo>
                  <a:pt x="2050256" y="1626394"/>
                </a:lnTo>
                <a:lnTo>
                  <a:pt x="2028825" y="1635919"/>
                </a:lnTo>
                <a:lnTo>
                  <a:pt x="2009775" y="1638300"/>
                </a:lnTo>
                <a:lnTo>
                  <a:pt x="1990725" y="1633538"/>
                </a:lnTo>
                <a:lnTo>
                  <a:pt x="1969293" y="1619250"/>
                </a:lnTo>
                <a:lnTo>
                  <a:pt x="1952625" y="1595438"/>
                </a:lnTo>
                <a:lnTo>
                  <a:pt x="1928812" y="1569244"/>
                </a:lnTo>
                <a:lnTo>
                  <a:pt x="1874043" y="1533525"/>
                </a:lnTo>
                <a:lnTo>
                  <a:pt x="1809750" y="1507332"/>
                </a:lnTo>
                <a:lnTo>
                  <a:pt x="1616868" y="1445419"/>
                </a:lnTo>
                <a:lnTo>
                  <a:pt x="1423987" y="1371600"/>
                </a:lnTo>
                <a:lnTo>
                  <a:pt x="1295400" y="1316832"/>
                </a:lnTo>
                <a:lnTo>
                  <a:pt x="1069181" y="1200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0DEF342-0618-0240-912E-A168066B5A4D}"/>
              </a:ext>
            </a:extLst>
          </p:cNvPr>
          <p:cNvSpPr/>
          <p:nvPr/>
        </p:nvSpPr>
        <p:spPr>
          <a:xfrm rot="16200000">
            <a:off x="5371306" y="3599657"/>
            <a:ext cx="2436813" cy="1733550"/>
          </a:xfrm>
          <a:custGeom>
            <a:avLst/>
            <a:gdLst>
              <a:gd name="connsiteX0" fmla="*/ 1076325 w 2436019"/>
              <a:gd name="connsiteY0" fmla="*/ 202406 h 1733550"/>
              <a:gd name="connsiteX1" fmla="*/ 1657350 w 2436019"/>
              <a:gd name="connsiteY1" fmla="*/ 204788 h 1733550"/>
              <a:gd name="connsiteX2" fmla="*/ 1924050 w 2436019"/>
              <a:gd name="connsiteY2" fmla="*/ 204788 h 1733550"/>
              <a:gd name="connsiteX3" fmla="*/ 2045494 w 2436019"/>
              <a:gd name="connsiteY3" fmla="*/ 200025 h 1733550"/>
              <a:gd name="connsiteX4" fmla="*/ 2097881 w 2436019"/>
              <a:gd name="connsiteY4" fmla="*/ 195263 h 1733550"/>
              <a:gd name="connsiteX5" fmla="*/ 2145506 w 2436019"/>
              <a:gd name="connsiteY5" fmla="*/ 188119 h 1733550"/>
              <a:gd name="connsiteX6" fmla="*/ 2178844 w 2436019"/>
              <a:gd name="connsiteY6" fmla="*/ 176213 h 1733550"/>
              <a:gd name="connsiteX7" fmla="*/ 2219325 w 2436019"/>
              <a:gd name="connsiteY7" fmla="*/ 154781 h 1733550"/>
              <a:gd name="connsiteX8" fmla="*/ 2274094 w 2436019"/>
              <a:gd name="connsiteY8" fmla="*/ 121444 h 1733550"/>
              <a:gd name="connsiteX9" fmla="*/ 2393156 w 2436019"/>
              <a:gd name="connsiteY9" fmla="*/ 0 h 1733550"/>
              <a:gd name="connsiteX10" fmla="*/ 2436019 w 2436019"/>
              <a:gd name="connsiteY10" fmla="*/ 97631 h 1733550"/>
              <a:gd name="connsiteX11" fmla="*/ 2371725 w 2436019"/>
              <a:gd name="connsiteY11" fmla="*/ 152400 h 1733550"/>
              <a:gd name="connsiteX12" fmla="*/ 2262187 w 2436019"/>
              <a:gd name="connsiteY12" fmla="*/ 300038 h 1733550"/>
              <a:gd name="connsiteX13" fmla="*/ 2205037 w 2436019"/>
              <a:gd name="connsiteY13" fmla="*/ 381000 h 1733550"/>
              <a:gd name="connsiteX14" fmla="*/ 2162175 w 2436019"/>
              <a:gd name="connsiteY14" fmla="*/ 435769 h 1733550"/>
              <a:gd name="connsiteX15" fmla="*/ 2121694 w 2436019"/>
              <a:gd name="connsiteY15" fmla="*/ 478631 h 1733550"/>
              <a:gd name="connsiteX16" fmla="*/ 2093119 w 2436019"/>
              <a:gd name="connsiteY16" fmla="*/ 497681 h 1733550"/>
              <a:gd name="connsiteX17" fmla="*/ 2074069 w 2436019"/>
              <a:gd name="connsiteY17" fmla="*/ 504825 h 1733550"/>
              <a:gd name="connsiteX18" fmla="*/ 2050256 w 2436019"/>
              <a:gd name="connsiteY18" fmla="*/ 507206 h 1733550"/>
              <a:gd name="connsiteX19" fmla="*/ 2021681 w 2436019"/>
              <a:gd name="connsiteY19" fmla="*/ 502444 h 1733550"/>
              <a:gd name="connsiteX20" fmla="*/ 1997869 w 2436019"/>
              <a:gd name="connsiteY20" fmla="*/ 485775 h 1733550"/>
              <a:gd name="connsiteX21" fmla="*/ 1955006 w 2436019"/>
              <a:gd name="connsiteY21" fmla="*/ 466725 h 1733550"/>
              <a:gd name="connsiteX22" fmla="*/ 1676400 w 2436019"/>
              <a:gd name="connsiteY22" fmla="*/ 431006 h 1733550"/>
              <a:gd name="connsiteX23" fmla="*/ 1421606 w 2436019"/>
              <a:gd name="connsiteY23" fmla="*/ 414338 h 1733550"/>
              <a:gd name="connsiteX24" fmla="*/ 1154906 w 2436019"/>
              <a:gd name="connsiteY24" fmla="*/ 407194 h 1733550"/>
              <a:gd name="connsiteX25" fmla="*/ 935831 w 2436019"/>
              <a:gd name="connsiteY25" fmla="*/ 407194 h 1733550"/>
              <a:gd name="connsiteX26" fmla="*/ 590550 w 2436019"/>
              <a:gd name="connsiteY26" fmla="*/ 404813 h 1733550"/>
              <a:gd name="connsiteX27" fmla="*/ 502444 w 2436019"/>
              <a:gd name="connsiteY27" fmla="*/ 407194 h 1733550"/>
              <a:gd name="connsiteX28" fmla="*/ 433387 w 2436019"/>
              <a:gd name="connsiteY28" fmla="*/ 411956 h 1733550"/>
              <a:gd name="connsiteX29" fmla="*/ 359569 w 2436019"/>
              <a:gd name="connsiteY29" fmla="*/ 423863 h 1733550"/>
              <a:gd name="connsiteX30" fmla="*/ 314325 w 2436019"/>
              <a:gd name="connsiteY30" fmla="*/ 435769 h 1733550"/>
              <a:gd name="connsiteX31" fmla="*/ 288131 w 2436019"/>
              <a:gd name="connsiteY31" fmla="*/ 447675 h 1733550"/>
              <a:gd name="connsiteX32" fmla="*/ 269081 w 2436019"/>
              <a:gd name="connsiteY32" fmla="*/ 464344 h 1733550"/>
              <a:gd name="connsiteX33" fmla="*/ 254794 w 2436019"/>
              <a:gd name="connsiteY33" fmla="*/ 490538 h 1733550"/>
              <a:gd name="connsiteX34" fmla="*/ 240506 w 2436019"/>
              <a:gd name="connsiteY34" fmla="*/ 542925 h 1733550"/>
              <a:gd name="connsiteX35" fmla="*/ 226219 w 2436019"/>
              <a:gd name="connsiteY35" fmla="*/ 642938 h 1733550"/>
              <a:gd name="connsiteX36" fmla="*/ 223837 w 2436019"/>
              <a:gd name="connsiteY36" fmla="*/ 757238 h 1733550"/>
              <a:gd name="connsiteX37" fmla="*/ 223837 w 2436019"/>
              <a:gd name="connsiteY37" fmla="*/ 926306 h 1733550"/>
              <a:gd name="connsiteX38" fmla="*/ 235744 w 2436019"/>
              <a:gd name="connsiteY38" fmla="*/ 1059656 h 1733550"/>
              <a:gd name="connsiteX39" fmla="*/ 247650 w 2436019"/>
              <a:gd name="connsiteY39" fmla="*/ 1121569 h 1733550"/>
              <a:gd name="connsiteX40" fmla="*/ 266700 w 2436019"/>
              <a:gd name="connsiteY40" fmla="*/ 1193006 h 1733550"/>
              <a:gd name="connsiteX41" fmla="*/ 292894 w 2436019"/>
              <a:gd name="connsiteY41" fmla="*/ 1247775 h 1733550"/>
              <a:gd name="connsiteX42" fmla="*/ 311944 w 2436019"/>
              <a:gd name="connsiteY42" fmla="*/ 1278731 h 1733550"/>
              <a:gd name="connsiteX43" fmla="*/ 333375 w 2436019"/>
              <a:gd name="connsiteY43" fmla="*/ 1300163 h 1733550"/>
              <a:gd name="connsiteX44" fmla="*/ 342900 w 2436019"/>
              <a:gd name="connsiteY44" fmla="*/ 1571625 h 1733550"/>
              <a:gd name="connsiteX45" fmla="*/ 300037 w 2436019"/>
              <a:gd name="connsiteY45" fmla="*/ 1607344 h 1733550"/>
              <a:gd name="connsiteX46" fmla="*/ 271462 w 2436019"/>
              <a:gd name="connsiteY46" fmla="*/ 1638300 h 1733550"/>
              <a:gd name="connsiteX47" fmla="*/ 233362 w 2436019"/>
              <a:gd name="connsiteY47" fmla="*/ 1690688 h 1733550"/>
              <a:gd name="connsiteX48" fmla="*/ 207169 w 2436019"/>
              <a:gd name="connsiteY48" fmla="*/ 1719263 h 1733550"/>
              <a:gd name="connsiteX49" fmla="*/ 185737 w 2436019"/>
              <a:gd name="connsiteY49" fmla="*/ 1728788 h 1733550"/>
              <a:gd name="connsiteX50" fmla="*/ 166687 w 2436019"/>
              <a:gd name="connsiteY50" fmla="*/ 1733550 h 1733550"/>
              <a:gd name="connsiteX51" fmla="*/ 145256 w 2436019"/>
              <a:gd name="connsiteY51" fmla="*/ 1728788 h 1733550"/>
              <a:gd name="connsiteX52" fmla="*/ 119062 w 2436019"/>
              <a:gd name="connsiteY52" fmla="*/ 1712119 h 1733550"/>
              <a:gd name="connsiteX53" fmla="*/ 107156 w 2436019"/>
              <a:gd name="connsiteY53" fmla="*/ 1693069 h 1733550"/>
              <a:gd name="connsiteX54" fmla="*/ 73819 w 2436019"/>
              <a:gd name="connsiteY54" fmla="*/ 1597819 h 1733550"/>
              <a:gd name="connsiteX55" fmla="*/ 50006 w 2436019"/>
              <a:gd name="connsiteY55" fmla="*/ 1509713 h 1733550"/>
              <a:gd name="connsiteX56" fmla="*/ 26194 w 2436019"/>
              <a:gd name="connsiteY56" fmla="*/ 1390650 h 1733550"/>
              <a:gd name="connsiteX57" fmla="*/ 4762 w 2436019"/>
              <a:gd name="connsiteY57" fmla="*/ 1197769 h 1733550"/>
              <a:gd name="connsiteX58" fmla="*/ 0 w 2436019"/>
              <a:gd name="connsiteY58" fmla="*/ 1057275 h 1733550"/>
              <a:gd name="connsiteX59" fmla="*/ 0 w 2436019"/>
              <a:gd name="connsiteY59" fmla="*/ 859631 h 1733550"/>
              <a:gd name="connsiteX60" fmla="*/ 16669 w 2436019"/>
              <a:gd name="connsiteY60" fmla="*/ 652463 h 1733550"/>
              <a:gd name="connsiteX61" fmla="*/ 30956 w 2436019"/>
              <a:gd name="connsiteY61" fmla="*/ 557213 h 1733550"/>
              <a:gd name="connsiteX62" fmla="*/ 61912 w 2436019"/>
              <a:gd name="connsiteY62" fmla="*/ 442913 h 1733550"/>
              <a:gd name="connsiteX63" fmla="*/ 80962 w 2436019"/>
              <a:gd name="connsiteY63" fmla="*/ 385763 h 1733550"/>
              <a:gd name="connsiteX64" fmla="*/ 97631 w 2436019"/>
              <a:gd name="connsiteY64" fmla="*/ 352425 h 1733550"/>
              <a:gd name="connsiteX65" fmla="*/ 130969 w 2436019"/>
              <a:gd name="connsiteY65" fmla="*/ 314325 h 1733550"/>
              <a:gd name="connsiteX66" fmla="*/ 173831 w 2436019"/>
              <a:gd name="connsiteY66" fmla="*/ 278606 h 1733550"/>
              <a:gd name="connsiteX67" fmla="*/ 211931 w 2436019"/>
              <a:gd name="connsiteY67" fmla="*/ 257175 h 1733550"/>
              <a:gd name="connsiteX68" fmla="*/ 271462 w 2436019"/>
              <a:gd name="connsiteY68" fmla="*/ 233363 h 1733550"/>
              <a:gd name="connsiteX69" fmla="*/ 340519 w 2436019"/>
              <a:gd name="connsiteY69" fmla="*/ 219075 h 1733550"/>
              <a:gd name="connsiteX70" fmla="*/ 440531 w 2436019"/>
              <a:gd name="connsiteY70" fmla="*/ 204788 h 1733550"/>
              <a:gd name="connsiteX71" fmla="*/ 771525 w 2436019"/>
              <a:gd name="connsiteY71" fmla="*/ 204788 h 1733550"/>
              <a:gd name="connsiteX72" fmla="*/ 1076325 w 2436019"/>
              <a:gd name="connsiteY72" fmla="*/ 20240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36019" h="1733550">
                <a:moveTo>
                  <a:pt x="1076325" y="202406"/>
                </a:moveTo>
                <a:lnTo>
                  <a:pt x="1657350" y="204788"/>
                </a:lnTo>
                <a:lnTo>
                  <a:pt x="1924050" y="204788"/>
                </a:lnTo>
                <a:lnTo>
                  <a:pt x="2045494" y="200025"/>
                </a:lnTo>
                <a:lnTo>
                  <a:pt x="2097881" y="195263"/>
                </a:lnTo>
                <a:lnTo>
                  <a:pt x="2145506" y="188119"/>
                </a:lnTo>
                <a:lnTo>
                  <a:pt x="2178844" y="176213"/>
                </a:lnTo>
                <a:lnTo>
                  <a:pt x="2219325" y="154781"/>
                </a:lnTo>
                <a:lnTo>
                  <a:pt x="2274094" y="121444"/>
                </a:lnTo>
                <a:lnTo>
                  <a:pt x="2393156" y="0"/>
                </a:lnTo>
                <a:lnTo>
                  <a:pt x="2436019" y="97631"/>
                </a:lnTo>
                <a:lnTo>
                  <a:pt x="2371725" y="152400"/>
                </a:lnTo>
                <a:lnTo>
                  <a:pt x="2262187" y="300038"/>
                </a:lnTo>
                <a:lnTo>
                  <a:pt x="2205037" y="381000"/>
                </a:lnTo>
                <a:lnTo>
                  <a:pt x="2162175" y="435769"/>
                </a:lnTo>
                <a:lnTo>
                  <a:pt x="2121694" y="478631"/>
                </a:lnTo>
                <a:lnTo>
                  <a:pt x="2093119" y="497681"/>
                </a:lnTo>
                <a:lnTo>
                  <a:pt x="2074069" y="504825"/>
                </a:lnTo>
                <a:lnTo>
                  <a:pt x="2050256" y="507206"/>
                </a:lnTo>
                <a:lnTo>
                  <a:pt x="2021681" y="502444"/>
                </a:lnTo>
                <a:lnTo>
                  <a:pt x="1997869" y="485775"/>
                </a:lnTo>
                <a:lnTo>
                  <a:pt x="1955006" y="466725"/>
                </a:lnTo>
                <a:lnTo>
                  <a:pt x="1676400" y="431006"/>
                </a:lnTo>
                <a:lnTo>
                  <a:pt x="1421606" y="414338"/>
                </a:lnTo>
                <a:lnTo>
                  <a:pt x="1154906" y="407194"/>
                </a:lnTo>
                <a:lnTo>
                  <a:pt x="935831" y="407194"/>
                </a:lnTo>
                <a:lnTo>
                  <a:pt x="590550" y="404813"/>
                </a:lnTo>
                <a:lnTo>
                  <a:pt x="502444" y="407194"/>
                </a:lnTo>
                <a:lnTo>
                  <a:pt x="433387" y="411956"/>
                </a:lnTo>
                <a:lnTo>
                  <a:pt x="359569" y="423863"/>
                </a:lnTo>
                <a:lnTo>
                  <a:pt x="314325" y="435769"/>
                </a:lnTo>
                <a:lnTo>
                  <a:pt x="288131" y="447675"/>
                </a:lnTo>
                <a:lnTo>
                  <a:pt x="269081" y="464344"/>
                </a:lnTo>
                <a:lnTo>
                  <a:pt x="254794" y="490538"/>
                </a:lnTo>
                <a:lnTo>
                  <a:pt x="240506" y="542925"/>
                </a:lnTo>
                <a:lnTo>
                  <a:pt x="226219" y="642938"/>
                </a:lnTo>
                <a:lnTo>
                  <a:pt x="223837" y="757238"/>
                </a:lnTo>
                <a:lnTo>
                  <a:pt x="223837" y="926306"/>
                </a:lnTo>
                <a:lnTo>
                  <a:pt x="235744" y="1059656"/>
                </a:lnTo>
                <a:lnTo>
                  <a:pt x="247650" y="1121569"/>
                </a:lnTo>
                <a:lnTo>
                  <a:pt x="266700" y="1193006"/>
                </a:lnTo>
                <a:lnTo>
                  <a:pt x="292894" y="1247775"/>
                </a:lnTo>
                <a:lnTo>
                  <a:pt x="311944" y="1278731"/>
                </a:lnTo>
                <a:lnTo>
                  <a:pt x="333375" y="1300163"/>
                </a:lnTo>
                <a:lnTo>
                  <a:pt x="342900" y="1571625"/>
                </a:lnTo>
                <a:lnTo>
                  <a:pt x="300037" y="1607344"/>
                </a:lnTo>
                <a:lnTo>
                  <a:pt x="271462" y="1638300"/>
                </a:lnTo>
                <a:lnTo>
                  <a:pt x="233362" y="1690688"/>
                </a:lnTo>
                <a:lnTo>
                  <a:pt x="207169" y="1719263"/>
                </a:lnTo>
                <a:lnTo>
                  <a:pt x="185737" y="1728788"/>
                </a:lnTo>
                <a:lnTo>
                  <a:pt x="166687" y="1733550"/>
                </a:lnTo>
                <a:lnTo>
                  <a:pt x="145256" y="1728788"/>
                </a:lnTo>
                <a:lnTo>
                  <a:pt x="119062" y="1712119"/>
                </a:lnTo>
                <a:lnTo>
                  <a:pt x="107156" y="1693069"/>
                </a:lnTo>
                <a:lnTo>
                  <a:pt x="73819" y="1597819"/>
                </a:lnTo>
                <a:lnTo>
                  <a:pt x="50006" y="1509713"/>
                </a:lnTo>
                <a:lnTo>
                  <a:pt x="26194" y="1390650"/>
                </a:lnTo>
                <a:lnTo>
                  <a:pt x="4762" y="1197769"/>
                </a:lnTo>
                <a:lnTo>
                  <a:pt x="0" y="1057275"/>
                </a:lnTo>
                <a:lnTo>
                  <a:pt x="0" y="859631"/>
                </a:lnTo>
                <a:lnTo>
                  <a:pt x="16669" y="652463"/>
                </a:lnTo>
                <a:lnTo>
                  <a:pt x="30956" y="557213"/>
                </a:lnTo>
                <a:lnTo>
                  <a:pt x="61912" y="442913"/>
                </a:lnTo>
                <a:lnTo>
                  <a:pt x="80962" y="385763"/>
                </a:lnTo>
                <a:lnTo>
                  <a:pt x="97631" y="352425"/>
                </a:lnTo>
                <a:lnTo>
                  <a:pt x="130969" y="314325"/>
                </a:lnTo>
                <a:lnTo>
                  <a:pt x="173831" y="278606"/>
                </a:lnTo>
                <a:lnTo>
                  <a:pt x="211931" y="257175"/>
                </a:lnTo>
                <a:lnTo>
                  <a:pt x="271462" y="233363"/>
                </a:lnTo>
                <a:lnTo>
                  <a:pt x="340519" y="219075"/>
                </a:lnTo>
                <a:lnTo>
                  <a:pt x="440531" y="204788"/>
                </a:lnTo>
                <a:lnTo>
                  <a:pt x="771525" y="204788"/>
                </a:lnTo>
                <a:lnTo>
                  <a:pt x="1076325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3D29B1A-3BB5-E44F-A478-BD6968DCD70A}"/>
              </a:ext>
            </a:extLst>
          </p:cNvPr>
          <p:cNvSpPr/>
          <p:nvPr/>
        </p:nvSpPr>
        <p:spPr>
          <a:xfrm>
            <a:off x="6999288" y="4602163"/>
            <a:ext cx="317500" cy="788987"/>
          </a:xfrm>
          <a:custGeom>
            <a:avLst/>
            <a:gdLst>
              <a:gd name="connsiteX0" fmla="*/ 128587 w 319087"/>
              <a:gd name="connsiteY0" fmla="*/ 352425 h 788194"/>
              <a:gd name="connsiteX1" fmla="*/ 102394 w 319087"/>
              <a:gd name="connsiteY1" fmla="*/ 483394 h 788194"/>
              <a:gd name="connsiteX2" fmla="*/ 78581 w 319087"/>
              <a:gd name="connsiteY2" fmla="*/ 592932 h 788194"/>
              <a:gd name="connsiteX3" fmla="*/ 59531 w 319087"/>
              <a:gd name="connsiteY3" fmla="*/ 666750 h 788194"/>
              <a:gd name="connsiteX4" fmla="*/ 50006 w 319087"/>
              <a:gd name="connsiteY4" fmla="*/ 700088 h 788194"/>
              <a:gd name="connsiteX5" fmla="*/ 0 w 319087"/>
              <a:gd name="connsiteY5" fmla="*/ 783432 h 788194"/>
              <a:gd name="connsiteX6" fmla="*/ 319087 w 319087"/>
              <a:gd name="connsiteY6" fmla="*/ 788194 h 788194"/>
              <a:gd name="connsiteX7" fmla="*/ 295275 w 319087"/>
              <a:gd name="connsiteY7" fmla="*/ 735807 h 788194"/>
              <a:gd name="connsiteX8" fmla="*/ 269081 w 319087"/>
              <a:gd name="connsiteY8" fmla="*/ 685800 h 788194"/>
              <a:gd name="connsiteX9" fmla="*/ 254794 w 319087"/>
              <a:gd name="connsiteY9" fmla="*/ 650082 h 788194"/>
              <a:gd name="connsiteX10" fmla="*/ 245269 w 319087"/>
              <a:gd name="connsiteY10" fmla="*/ 595313 h 788194"/>
              <a:gd name="connsiteX11" fmla="*/ 247650 w 319087"/>
              <a:gd name="connsiteY11" fmla="*/ 490538 h 788194"/>
              <a:gd name="connsiteX12" fmla="*/ 247650 w 319087"/>
              <a:gd name="connsiteY12" fmla="*/ 366713 h 788194"/>
              <a:gd name="connsiteX13" fmla="*/ 238125 w 319087"/>
              <a:gd name="connsiteY13" fmla="*/ 226219 h 788194"/>
              <a:gd name="connsiteX14" fmla="*/ 230981 w 319087"/>
              <a:gd name="connsiteY14" fmla="*/ 107157 h 788194"/>
              <a:gd name="connsiteX15" fmla="*/ 226219 w 319087"/>
              <a:gd name="connsiteY15" fmla="*/ 40482 h 788194"/>
              <a:gd name="connsiteX16" fmla="*/ 223837 w 319087"/>
              <a:gd name="connsiteY16" fmla="*/ 16669 h 788194"/>
              <a:gd name="connsiteX17" fmla="*/ 214312 w 319087"/>
              <a:gd name="connsiteY17" fmla="*/ 4763 h 788194"/>
              <a:gd name="connsiteX18" fmla="*/ 204787 w 319087"/>
              <a:gd name="connsiteY18" fmla="*/ 0 h 788194"/>
              <a:gd name="connsiteX19" fmla="*/ 188119 w 319087"/>
              <a:gd name="connsiteY19" fmla="*/ 2382 h 788194"/>
              <a:gd name="connsiteX20" fmla="*/ 176212 w 319087"/>
              <a:gd name="connsiteY20" fmla="*/ 9525 h 788194"/>
              <a:gd name="connsiteX21" fmla="*/ 166687 w 319087"/>
              <a:gd name="connsiteY21" fmla="*/ 64294 h 788194"/>
              <a:gd name="connsiteX22" fmla="*/ 128587 w 319087"/>
              <a:gd name="connsiteY22" fmla="*/ 352425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19087" h="788194">
                <a:moveTo>
                  <a:pt x="128587" y="352425"/>
                </a:moveTo>
                <a:lnTo>
                  <a:pt x="102394" y="483394"/>
                </a:lnTo>
                <a:lnTo>
                  <a:pt x="78581" y="592932"/>
                </a:lnTo>
                <a:lnTo>
                  <a:pt x="59531" y="666750"/>
                </a:lnTo>
                <a:lnTo>
                  <a:pt x="50006" y="700088"/>
                </a:lnTo>
                <a:lnTo>
                  <a:pt x="0" y="783432"/>
                </a:lnTo>
                <a:lnTo>
                  <a:pt x="319087" y="788194"/>
                </a:lnTo>
                <a:lnTo>
                  <a:pt x="295275" y="735807"/>
                </a:lnTo>
                <a:lnTo>
                  <a:pt x="269081" y="685800"/>
                </a:lnTo>
                <a:lnTo>
                  <a:pt x="254794" y="650082"/>
                </a:lnTo>
                <a:lnTo>
                  <a:pt x="245269" y="595313"/>
                </a:lnTo>
                <a:cubicBezTo>
                  <a:pt x="246063" y="560388"/>
                  <a:pt x="246856" y="525463"/>
                  <a:pt x="247650" y="490538"/>
                </a:cubicBezTo>
                <a:lnTo>
                  <a:pt x="247650" y="366713"/>
                </a:lnTo>
                <a:lnTo>
                  <a:pt x="238125" y="226219"/>
                </a:lnTo>
                <a:lnTo>
                  <a:pt x="230981" y="107157"/>
                </a:lnTo>
                <a:lnTo>
                  <a:pt x="226219" y="40482"/>
                </a:lnTo>
                <a:lnTo>
                  <a:pt x="223837" y="16669"/>
                </a:lnTo>
                <a:lnTo>
                  <a:pt x="214312" y="4763"/>
                </a:lnTo>
                <a:lnTo>
                  <a:pt x="204787" y="0"/>
                </a:lnTo>
                <a:lnTo>
                  <a:pt x="188119" y="2382"/>
                </a:lnTo>
                <a:lnTo>
                  <a:pt x="176212" y="9525"/>
                </a:lnTo>
                <a:lnTo>
                  <a:pt x="166687" y="64294"/>
                </a:lnTo>
                <a:lnTo>
                  <a:pt x="128587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EEEF86-83E7-4B9F-A5A4-277743F96854}"/>
              </a:ext>
            </a:extLst>
          </p:cNvPr>
          <p:cNvGrpSpPr/>
          <p:nvPr/>
        </p:nvGrpSpPr>
        <p:grpSpPr>
          <a:xfrm>
            <a:off x="2593975" y="1381125"/>
            <a:ext cx="4875213" cy="4633913"/>
            <a:chOff x="2733675" y="1533525"/>
            <a:chExt cx="4875213" cy="4633913"/>
          </a:xfrm>
        </p:grpSpPr>
        <p:sp>
          <p:nvSpPr>
            <p:cNvPr id="52" name="フリーフォーム 6">
              <a:extLst>
                <a:ext uri="{FF2B5EF4-FFF2-40B4-BE49-F238E27FC236}">
                  <a16:creationId xmlns:a16="http://schemas.microsoft.com/office/drawing/2014/main" id="{CD9E9225-944D-44D1-AB6F-AAC5C45B5E50}"/>
                </a:ext>
              </a:extLst>
            </p:cNvPr>
            <p:cNvSpPr/>
            <p:nvPr/>
          </p:nvSpPr>
          <p:spPr>
            <a:xfrm>
              <a:off x="3375025" y="15335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1739CFD-0FA0-4E28-BEC3-564F9FEE1C7A}"/>
                </a:ext>
              </a:extLst>
            </p:cNvPr>
            <p:cNvSpPr/>
            <p:nvPr/>
          </p:nvSpPr>
          <p:spPr>
            <a:xfrm>
              <a:off x="2751138" y="25320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ECA5DB14-9803-4D86-B741-3AF2CA2C1735}"/>
                </a:ext>
              </a:extLst>
            </p:cNvPr>
            <p:cNvSpPr/>
            <p:nvPr/>
          </p:nvSpPr>
          <p:spPr>
            <a:xfrm>
              <a:off x="4672013" y="22193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CB6E2523-83B9-4E3E-8EC6-E010E5A47EC7}"/>
                </a:ext>
              </a:extLst>
            </p:cNvPr>
            <p:cNvSpPr/>
            <p:nvPr/>
          </p:nvSpPr>
          <p:spPr>
            <a:xfrm rot="16200000">
              <a:off x="2616200" y="28384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66BAAB74-F6E5-4365-9870-4401F9C30546}"/>
                </a:ext>
              </a:extLst>
            </p:cNvPr>
            <p:cNvSpPr/>
            <p:nvPr/>
          </p:nvSpPr>
          <p:spPr>
            <a:xfrm rot="16200000">
              <a:off x="2570957" y="47505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1EAC5CB8-56F0-4AA3-AFBE-CDB6681A5BA8}"/>
                </a:ext>
              </a:extLst>
            </p:cNvPr>
            <p:cNvSpPr/>
            <p:nvPr/>
          </p:nvSpPr>
          <p:spPr>
            <a:xfrm>
              <a:off x="3870325" y="35956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D049DBF2-7260-4044-943E-CF3D5210CC33}"/>
                </a:ext>
              </a:extLst>
            </p:cNvPr>
            <p:cNvSpPr/>
            <p:nvPr/>
          </p:nvSpPr>
          <p:spPr>
            <a:xfrm>
              <a:off x="4999038" y="20431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014DB111-80B8-4D1E-8E55-4D18E3B536E1}"/>
                </a:ext>
              </a:extLst>
            </p:cNvPr>
            <p:cNvSpPr/>
            <p:nvPr/>
          </p:nvSpPr>
          <p:spPr>
            <a:xfrm>
              <a:off x="5229225" y="32242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2984521C-2FD9-49AC-A184-03DD3C46583D}"/>
                </a:ext>
              </a:extLst>
            </p:cNvPr>
            <p:cNvSpPr/>
            <p:nvPr/>
          </p:nvSpPr>
          <p:spPr>
            <a:xfrm rot="16200000">
              <a:off x="3794919" y="39552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2">
              <a:extLst>
                <a:ext uri="{FF2B5EF4-FFF2-40B4-BE49-F238E27FC236}">
                  <a16:creationId xmlns:a16="http://schemas.microsoft.com/office/drawing/2014/main" id="{52631D00-0377-4237-BFD2-3258478A6D8D}"/>
                </a:ext>
              </a:extLst>
            </p:cNvPr>
            <p:cNvSpPr/>
            <p:nvPr/>
          </p:nvSpPr>
          <p:spPr>
            <a:xfrm rot="16200000">
              <a:off x="5523706" y="37520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32220095-6DF6-408C-A655-64E5520BF225}"/>
                </a:ext>
              </a:extLst>
            </p:cNvPr>
            <p:cNvSpPr/>
            <p:nvPr/>
          </p:nvSpPr>
          <p:spPr>
            <a:xfrm>
              <a:off x="7151688" y="47545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3" name="グループ化 62">
            <a:extLst>
              <a:ext uri="{FF2B5EF4-FFF2-40B4-BE49-F238E27FC236}">
                <a16:creationId xmlns:a16="http://schemas.microsoft.com/office/drawing/2014/main" id="{58A1CA77-B0E8-450F-A986-869C80700F5A}"/>
              </a:ext>
            </a:extLst>
          </p:cNvPr>
          <p:cNvGrpSpPr/>
          <p:nvPr/>
        </p:nvGrpSpPr>
        <p:grpSpPr>
          <a:xfrm>
            <a:off x="2581275" y="1381125"/>
            <a:ext cx="4875213" cy="4633913"/>
            <a:chOff x="2581275" y="1381125"/>
            <a:chExt cx="4875213" cy="4633913"/>
          </a:xfrm>
        </p:grpSpPr>
        <p:sp>
          <p:nvSpPr>
            <p:cNvPr id="64" name="フリーフォーム 6">
              <a:extLst>
                <a:ext uri="{FF2B5EF4-FFF2-40B4-BE49-F238E27FC236}">
                  <a16:creationId xmlns:a16="http://schemas.microsoft.com/office/drawing/2014/main" id="{7BA5900D-E567-465A-A1B0-9D7D8C8C80B6}"/>
                </a:ext>
              </a:extLst>
            </p:cNvPr>
            <p:cNvSpPr/>
            <p:nvPr/>
          </p:nvSpPr>
          <p:spPr>
            <a:xfrm>
              <a:off x="3222625" y="13811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7">
              <a:extLst>
                <a:ext uri="{FF2B5EF4-FFF2-40B4-BE49-F238E27FC236}">
                  <a16:creationId xmlns:a16="http://schemas.microsoft.com/office/drawing/2014/main" id="{54FF06BD-E20C-48BC-AD6F-F4324C703EBB}"/>
                </a:ext>
              </a:extLst>
            </p:cNvPr>
            <p:cNvSpPr/>
            <p:nvPr/>
          </p:nvSpPr>
          <p:spPr>
            <a:xfrm>
              <a:off x="2598738" y="23796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9">
              <a:extLst>
                <a:ext uri="{FF2B5EF4-FFF2-40B4-BE49-F238E27FC236}">
                  <a16:creationId xmlns:a16="http://schemas.microsoft.com/office/drawing/2014/main" id="{CC91D2C8-632E-48C5-A09D-59B9D7AB61C5}"/>
                </a:ext>
              </a:extLst>
            </p:cNvPr>
            <p:cNvSpPr/>
            <p:nvPr/>
          </p:nvSpPr>
          <p:spPr>
            <a:xfrm>
              <a:off x="4519613" y="20669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8">
              <a:extLst>
                <a:ext uri="{FF2B5EF4-FFF2-40B4-BE49-F238E27FC236}">
                  <a16:creationId xmlns:a16="http://schemas.microsoft.com/office/drawing/2014/main" id="{BEF7AFFE-2C08-4B04-BBEB-C5BA6D18A8CF}"/>
                </a:ext>
              </a:extLst>
            </p:cNvPr>
            <p:cNvSpPr/>
            <p:nvPr/>
          </p:nvSpPr>
          <p:spPr>
            <a:xfrm rot="16200000">
              <a:off x="2463800" y="26860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9867DD11-1E41-456D-AB02-EA35372BED39}"/>
                </a:ext>
              </a:extLst>
            </p:cNvPr>
            <p:cNvSpPr/>
            <p:nvPr/>
          </p:nvSpPr>
          <p:spPr>
            <a:xfrm rot="16200000">
              <a:off x="2418557" y="45981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8">
              <a:extLst>
                <a:ext uri="{FF2B5EF4-FFF2-40B4-BE49-F238E27FC236}">
                  <a16:creationId xmlns:a16="http://schemas.microsoft.com/office/drawing/2014/main" id="{D5A43363-61D8-4EA2-812E-044F8A71D3F8}"/>
                </a:ext>
              </a:extLst>
            </p:cNvPr>
            <p:cNvSpPr/>
            <p:nvPr/>
          </p:nvSpPr>
          <p:spPr>
            <a:xfrm>
              <a:off x="3717925" y="34432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0">
              <a:extLst>
                <a:ext uri="{FF2B5EF4-FFF2-40B4-BE49-F238E27FC236}">
                  <a16:creationId xmlns:a16="http://schemas.microsoft.com/office/drawing/2014/main" id="{97A40BC8-DAD6-4AB1-97C7-B425E63872CB}"/>
                </a:ext>
              </a:extLst>
            </p:cNvPr>
            <p:cNvSpPr/>
            <p:nvPr/>
          </p:nvSpPr>
          <p:spPr>
            <a:xfrm>
              <a:off x="4846638" y="18907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2">
              <a:extLst>
                <a:ext uri="{FF2B5EF4-FFF2-40B4-BE49-F238E27FC236}">
                  <a16:creationId xmlns:a16="http://schemas.microsoft.com/office/drawing/2014/main" id="{DCE295E8-5FD9-4458-B3C2-AB96FFD5DA86}"/>
                </a:ext>
              </a:extLst>
            </p:cNvPr>
            <p:cNvSpPr/>
            <p:nvPr/>
          </p:nvSpPr>
          <p:spPr>
            <a:xfrm>
              <a:off x="5076825" y="30718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1">
              <a:extLst>
                <a:ext uri="{FF2B5EF4-FFF2-40B4-BE49-F238E27FC236}">
                  <a16:creationId xmlns:a16="http://schemas.microsoft.com/office/drawing/2014/main" id="{D6826C53-B8D4-4CCD-BF0E-2471280893B1}"/>
                </a:ext>
              </a:extLst>
            </p:cNvPr>
            <p:cNvSpPr/>
            <p:nvPr/>
          </p:nvSpPr>
          <p:spPr>
            <a:xfrm rot="16200000">
              <a:off x="3642519" y="38028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2">
              <a:extLst>
                <a:ext uri="{FF2B5EF4-FFF2-40B4-BE49-F238E27FC236}">
                  <a16:creationId xmlns:a16="http://schemas.microsoft.com/office/drawing/2014/main" id="{85D0D9AE-0201-432E-BB3D-ECFEB0F59165}"/>
                </a:ext>
              </a:extLst>
            </p:cNvPr>
            <p:cNvSpPr/>
            <p:nvPr/>
          </p:nvSpPr>
          <p:spPr>
            <a:xfrm rot="16200000">
              <a:off x="5371306" y="35996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4">
              <a:extLst>
                <a:ext uri="{FF2B5EF4-FFF2-40B4-BE49-F238E27FC236}">
                  <a16:creationId xmlns:a16="http://schemas.microsoft.com/office/drawing/2014/main" id="{F62EA486-F41D-4430-963D-3C544DA2A815}"/>
                </a:ext>
              </a:extLst>
            </p:cNvPr>
            <p:cNvSpPr/>
            <p:nvPr/>
          </p:nvSpPr>
          <p:spPr>
            <a:xfrm>
              <a:off x="6999288" y="46021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343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D0A71B-9C20-4A53-9428-076237227837}"/>
              </a:ext>
            </a:extLst>
          </p:cNvPr>
          <p:cNvGrpSpPr/>
          <p:nvPr/>
        </p:nvGrpSpPr>
        <p:grpSpPr>
          <a:xfrm>
            <a:off x="2581275" y="1381125"/>
            <a:ext cx="4875213" cy="4633913"/>
            <a:chOff x="2581275" y="1381125"/>
            <a:chExt cx="4875213" cy="46339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FE9FE9D-7135-1C46-91C2-8D79EBBF39F2}"/>
                </a:ext>
              </a:extLst>
            </p:cNvPr>
            <p:cNvSpPr/>
            <p:nvPr/>
          </p:nvSpPr>
          <p:spPr>
            <a:xfrm>
              <a:off x="3222625" y="1381125"/>
              <a:ext cx="781050" cy="725488"/>
            </a:xfrm>
            <a:custGeom>
              <a:avLst/>
              <a:gdLst>
                <a:gd name="connsiteX0" fmla="*/ 411957 w 781050"/>
                <a:gd name="connsiteY0" fmla="*/ 557213 h 726281"/>
                <a:gd name="connsiteX1" fmla="*/ 266700 w 781050"/>
                <a:gd name="connsiteY1" fmla="*/ 411956 h 726281"/>
                <a:gd name="connsiteX2" fmla="*/ 180975 w 781050"/>
                <a:gd name="connsiteY2" fmla="*/ 323850 h 726281"/>
                <a:gd name="connsiteX3" fmla="*/ 123825 w 781050"/>
                <a:gd name="connsiteY3" fmla="*/ 254794 h 726281"/>
                <a:gd name="connsiteX4" fmla="*/ 61913 w 781050"/>
                <a:gd name="connsiteY4" fmla="*/ 176213 h 726281"/>
                <a:gd name="connsiteX5" fmla="*/ 30957 w 781050"/>
                <a:gd name="connsiteY5" fmla="*/ 128588 h 726281"/>
                <a:gd name="connsiteX6" fmla="*/ 11907 w 781050"/>
                <a:gd name="connsiteY6" fmla="*/ 90488 h 726281"/>
                <a:gd name="connsiteX7" fmla="*/ 4763 w 781050"/>
                <a:gd name="connsiteY7" fmla="*/ 66675 h 726281"/>
                <a:gd name="connsiteX8" fmla="*/ 0 w 781050"/>
                <a:gd name="connsiteY8" fmla="*/ 40481 h 726281"/>
                <a:gd name="connsiteX9" fmla="*/ 0 w 781050"/>
                <a:gd name="connsiteY9" fmla="*/ 19050 h 726281"/>
                <a:gd name="connsiteX10" fmla="*/ 4763 w 781050"/>
                <a:gd name="connsiteY10" fmla="*/ 4763 h 726281"/>
                <a:gd name="connsiteX11" fmla="*/ 11907 w 781050"/>
                <a:gd name="connsiteY11" fmla="*/ 0 h 726281"/>
                <a:gd name="connsiteX12" fmla="*/ 23813 w 781050"/>
                <a:gd name="connsiteY12" fmla="*/ 0 h 726281"/>
                <a:gd name="connsiteX13" fmla="*/ 42863 w 781050"/>
                <a:gd name="connsiteY13" fmla="*/ 7144 h 726281"/>
                <a:gd name="connsiteX14" fmla="*/ 71438 w 781050"/>
                <a:gd name="connsiteY14" fmla="*/ 35719 h 726281"/>
                <a:gd name="connsiteX15" fmla="*/ 107157 w 781050"/>
                <a:gd name="connsiteY15" fmla="*/ 69056 h 726281"/>
                <a:gd name="connsiteX16" fmla="*/ 142875 w 781050"/>
                <a:gd name="connsiteY16" fmla="*/ 100013 h 726281"/>
                <a:gd name="connsiteX17" fmla="*/ 180975 w 781050"/>
                <a:gd name="connsiteY17" fmla="*/ 126206 h 726281"/>
                <a:gd name="connsiteX18" fmla="*/ 228600 w 781050"/>
                <a:gd name="connsiteY18" fmla="*/ 154781 h 726281"/>
                <a:gd name="connsiteX19" fmla="*/ 297657 w 781050"/>
                <a:gd name="connsiteY19" fmla="*/ 190500 h 726281"/>
                <a:gd name="connsiteX20" fmla="*/ 357188 w 781050"/>
                <a:gd name="connsiteY20" fmla="*/ 214313 h 726281"/>
                <a:gd name="connsiteX21" fmla="*/ 411957 w 781050"/>
                <a:gd name="connsiteY21" fmla="*/ 230981 h 726281"/>
                <a:gd name="connsiteX22" fmla="*/ 478632 w 781050"/>
                <a:gd name="connsiteY22" fmla="*/ 247650 h 726281"/>
                <a:gd name="connsiteX23" fmla="*/ 569119 w 781050"/>
                <a:gd name="connsiteY23" fmla="*/ 264319 h 726281"/>
                <a:gd name="connsiteX24" fmla="*/ 609600 w 781050"/>
                <a:gd name="connsiteY24" fmla="*/ 316706 h 726281"/>
                <a:gd name="connsiteX25" fmla="*/ 681038 w 781050"/>
                <a:gd name="connsiteY25" fmla="*/ 419100 h 726281"/>
                <a:gd name="connsiteX26" fmla="*/ 738188 w 781050"/>
                <a:gd name="connsiteY26" fmla="*/ 500063 h 726281"/>
                <a:gd name="connsiteX27" fmla="*/ 764382 w 781050"/>
                <a:gd name="connsiteY27" fmla="*/ 535781 h 726281"/>
                <a:gd name="connsiteX28" fmla="*/ 773907 w 781050"/>
                <a:gd name="connsiteY28" fmla="*/ 564356 h 726281"/>
                <a:gd name="connsiteX29" fmla="*/ 778669 w 781050"/>
                <a:gd name="connsiteY29" fmla="*/ 590550 h 726281"/>
                <a:gd name="connsiteX30" fmla="*/ 781050 w 781050"/>
                <a:gd name="connsiteY30" fmla="*/ 621506 h 726281"/>
                <a:gd name="connsiteX31" fmla="*/ 771525 w 781050"/>
                <a:gd name="connsiteY31" fmla="*/ 657225 h 726281"/>
                <a:gd name="connsiteX32" fmla="*/ 750094 w 781050"/>
                <a:gd name="connsiteY32" fmla="*/ 692944 h 726281"/>
                <a:gd name="connsiteX33" fmla="*/ 726282 w 781050"/>
                <a:gd name="connsiteY33" fmla="*/ 716756 h 726281"/>
                <a:gd name="connsiteX34" fmla="*/ 704850 w 781050"/>
                <a:gd name="connsiteY34" fmla="*/ 723900 h 726281"/>
                <a:gd name="connsiteX35" fmla="*/ 681038 w 781050"/>
                <a:gd name="connsiteY35" fmla="*/ 726281 h 726281"/>
                <a:gd name="connsiteX36" fmla="*/ 645319 w 781050"/>
                <a:gd name="connsiteY36" fmla="*/ 723900 h 726281"/>
                <a:gd name="connsiteX37" fmla="*/ 604838 w 781050"/>
                <a:gd name="connsiteY37" fmla="*/ 711994 h 726281"/>
                <a:gd name="connsiteX38" fmla="*/ 569119 w 781050"/>
                <a:gd name="connsiteY38" fmla="*/ 685800 h 726281"/>
                <a:gd name="connsiteX39" fmla="*/ 411957 w 781050"/>
                <a:gd name="connsiteY39" fmla="*/ 557213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1050" h="726281">
                  <a:moveTo>
                    <a:pt x="411957" y="557213"/>
                  </a:moveTo>
                  <a:lnTo>
                    <a:pt x="266700" y="411956"/>
                  </a:lnTo>
                  <a:lnTo>
                    <a:pt x="180975" y="323850"/>
                  </a:lnTo>
                  <a:lnTo>
                    <a:pt x="123825" y="254794"/>
                  </a:lnTo>
                  <a:lnTo>
                    <a:pt x="61913" y="176213"/>
                  </a:lnTo>
                  <a:lnTo>
                    <a:pt x="30957" y="128588"/>
                  </a:lnTo>
                  <a:lnTo>
                    <a:pt x="11907" y="90488"/>
                  </a:lnTo>
                  <a:lnTo>
                    <a:pt x="4763" y="66675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1907" y="0"/>
                  </a:lnTo>
                  <a:lnTo>
                    <a:pt x="23813" y="0"/>
                  </a:lnTo>
                  <a:lnTo>
                    <a:pt x="42863" y="7144"/>
                  </a:lnTo>
                  <a:lnTo>
                    <a:pt x="71438" y="35719"/>
                  </a:lnTo>
                  <a:lnTo>
                    <a:pt x="107157" y="69056"/>
                  </a:lnTo>
                  <a:lnTo>
                    <a:pt x="142875" y="100013"/>
                  </a:lnTo>
                  <a:lnTo>
                    <a:pt x="180975" y="126206"/>
                  </a:lnTo>
                  <a:lnTo>
                    <a:pt x="228600" y="154781"/>
                  </a:lnTo>
                  <a:lnTo>
                    <a:pt x="297657" y="190500"/>
                  </a:lnTo>
                  <a:lnTo>
                    <a:pt x="357188" y="214313"/>
                  </a:lnTo>
                  <a:lnTo>
                    <a:pt x="411957" y="230981"/>
                  </a:lnTo>
                  <a:lnTo>
                    <a:pt x="478632" y="247650"/>
                  </a:lnTo>
                  <a:lnTo>
                    <a:pt x="569119" y="264319"/>
                  </a:lnTo>
                  <a:lnTo>
                    <a:pt x="609600" y="316706"/>
                  </a:lnTo>
                  <a:lnTo>
                    <a:pt x="681038" y="419100"/>
                  </a:lnTo>
                  <a:lnTo>
                    <a:pt x="738188" y="500063"/>
                  </a:lnTo>
                  <a:lnTo>
                    <a:pt x="764382" y="535781"/>
                  </a:lnTo>
                  <a:lnTo>
                    <a:pt x="773907" y="564356"/>
                  </a:lnTo>
                  <a:lnTo>
                    <a:pt x="778669" y="590550"/>
                  </a:lnTo>
                  <a:lnTo>
                    <a:pt x="781050" y="621506"/>
                  </a:lnTo>
                  <a:lnTo>
                    <a:pt x="771525" y="657225"/>
                  </a:lnTo>
                  <a:lnTo>
                    <a:pt x="750094" y="692944"/>
                  </a:lnTo>
                  <a:lnTo>
                    <a:pt x="726282" y="716756"/>
                  </a:lnTo>
                  <a:lnTo>
                    <a:pt x="704850" y="723900"/>
                  </a:lnTo>
                  <a:lnTo>
                    <a:pt x="681038" y="726281"/>
                  </a:lnTo>
                  <a:lnTo>
                    <a:pt x="645319" y="723900"/>
                  </a:lnTo>
                  <a:lnTo>
                    <a:pt x="604838" y="711994"/>
                  </a:lnTo>
                  <a:lnTo>
                    <a:pt x="569119" y="685800"/>
                  </a:lnTo>
                  <a:lnTo>
                    <a:pt x="411957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A2A6A8D-BF20-224E-AB58-9EB6E897B3B2}"/>
                </a:ext>
              </a:extLst>
            </p:cNvPr>
            <p:cNvSpPr/>
            <p:nvPr/>
          </p:nvSpPr>
          <p:spPr>
            <a:xfrm>
              <a:off x="2598738" y="2379663"/>
              <a:ext cx="1873250" cy="695325"/>
            </a:xfrm>
            <a:custGeom>
              <a:avLst/>
              <a:gdLst>
                <a:gd name="connsiteX0" fmla="*/ 1185862 w 1874044"/>
                <a:gd name="connsiteY0" fmla="*/ 297656 h 695325"/>
                <a:gd name="connsiteX1" fmla="*/ 738187 w 1874044"/>
                <a:gd name="connsiteY1" fmla="*/ 492919 h 695325"/>
                <a:gd name="connsiteX2" fmla="*/ 578644 w 1874044"/>
                <a:gd name="connsiteY2" fmla="*/ 592931 h 695325"/>
                <a:gd name="connsiteX3" fmla="*/ 411956 w 1874044"/>
                <a:gd name="connsiteY3" fmla="*/ 690562 h 695325"/>
                <a:gd name="connsiteX4" fmla="*/ 395287 w 1874044"/>
                <a:gd name="connsiteY4" fmla="*/ 695325 h 695325"/>
                <a:gd name="connsiteX5" fmla="*/ 364331 w 1874044"/>
                <a:gd name="connsiteY5" fmla="*/ 688181 h 695325"/>
                <a:gd name="connsiteX6" fmla="*/ 319087 w 1874044"/>
                <a:gd name="connsiteY6" fmla="*/ 666750 h 695325"/>
                <a:gd name="connsiteX7" fmla="*/ 247650 w 1874044"/>
                <a:gd name="connsiteY7" fmla="*/ 621506 h 695325"/>
                <a:gd name="connsiteX8" fmla="*/ 200025 w 1874044"/>
                <a:gd name="connsiteY8" fmla="*/ 583406 h 695325"/>
                <a:gd name="connsiteX9" fmla="*/ 130969 w 1874044"/>
                <a:gd name="connsiteY9" fmla="*/ 519112 h 695325"/>
                <a:gd name="connsiteX10" fmla="*/ 95250 w 1874044"/>
                <a:gd name="connsiteY10" fmla="*/ 471487 h 695325"/>
                <a:gd name="connsiteX11" fmla="*/ 45244 w 1874044"/>
                <a:gd name="connsiteY11" fmla="*/ 385762 h 695325"/>
                <a:gd name="connsiteX12" fmla="*/ 19050 w 1874044"/>
                <a:gd name="connsiteY12" fmla="*/ 333375 h 695325"/>
                <a:gd name="connsiteX13" fmla="*/ 4762 w 1874044"/>
                <a:gd name="connsiteY13" fmla="*/ 290512 h 695325"/>
                <a:gd name="connsiteX14" fmla="*/ 0 w 1874044"/>
                <a:gd name="connsiteY14" fmla="*/ 271462 h 695325"/>
                <a:gd name="connsiteX15" fmla="*/ 2381 w 1874044"/>
                <a:gd name="connsiteY15" fmla="*/ 254794 h 695325"/>
                <a:gd name="connsiteX16" fmla="*/ 14287 w 1874044"/>
                <a:gd name="connsiteY16" fmla="*/ 230981 h 695325"/>
                <a:gd name="connsiteX17" fmla="*/ 33337 w 1874044"/>
                <a:gd name="connsiteY17" fmla="*/ 216694 h 695325"/>
                <a:gd name="connsiteX18" fmla="*/ 52387 w 1874044"/>
                <a:gd name="connsiteY18" fmla="*/ 216694 h 695325"/>
                <a:gd name="connsiteX19" fmla="*/ 71437 w 1874044"/>
                <a:gd name="connsiteY19" fmla="*/ 221456 h 695325"/>
                <a:gd name="connsiteX20" fmla="*/ 100012 w 1874044"/>
                <a:gd name="connsiteY20" fmla="*/ 250031 h 695325"/>
                <a:gd name="connsiteX21" fmla="*/ 142875 w 1874044"/>
                <a:gd name="connsiteY21" fmla="*/ 300037 h 695325"/>
                <a:gd name="connsiteX22" fmla="*/ 185737 w 1874044"/>
                <a:gd name="connsiteY22" fmla="*/ 352425 h 695325"/>
                <a:gd name="connsiteX23" fmla="*/ 202406 w 1874044"/>
                <a:gd name="connsiteY23" fmla="*/ 364331 h 695325"/>
                <a:gd name="connsiteX24" fmla="*/ 223837 w 1874044"/>
                <a:gd name="connsiteY24" fmla="*/ 369094 h 695325"/>
                <a:gd name="connsiteX25" fmla="*/ 283369 w 1874044"/>
                <a:gd name="connsiteY25" fmla="*/ 378619 h 695325"/>
                <a:gd name="connsiteX26" fmla="*/ 319087 w 1874044"/>
                <a:gd name="connsiteY26" fmla="*/ 378619 h 695325"/>
                <a:gd name="connsiteX27" fmla="*/ 385762 w 1874044"/>
                <a:gd name="connsiteY27" fmla="*/ 369094 h 695325"/>
                <a:gd name="connsiteX28" fmla="*/ 659606 w 1874044"/>
                <a:gd name="connsiteY28" fmla="*/ 295275 h 695325"/>
                <a:gd name="connsiteX29" fmla="*/ 1085850 w 1874044"/>
                <a:gd name="connsiteY29" fmla="*/ 169069 h 695325"/>
                <a:gd name="connsiteX30" fmla="*/ 1400175 w 1874044"/>
                <a:gd name="connsiteY30" fmla="*/ 73819 h 695325"/>
                <a:gd name="connsiteX31" fmla="*/ 1426369 w 1874044"/>
                <a:gd name="connsiteY31" fmla="*/ 64294 h 695325"/>
                <a:gd name="connsiteX32" fmla="*/ 1450181 w 1874044"/>
                <a:gd name="connsiteY32" fmla="*/ 47625 h 695325"/>
                <a:gd name="connsiteX33" fmla="*/ 1504950 w 1874044"/>
                <a:gd name="connsiteY33" fmla="*/ 14287 h 695325"/>
                <a:gd name="connsiteX34" fmla="*/ 1521619 w 1874044"/>
                <a:gd name="connsiteY34" fmla="*/ 4762 h 695325"/>
                <a:gd name="connsiteX35" fmla="*/ 1540669 w 1874044"/>
                <a:gd name="connsiteY35" fmla="*/ 0 h 695325"/>
                <a:gd name="connsiteX36" fmla="*/ 1576387 w 1874044"/>
                <a:gd name="connsiteY36" fmla="*/ 9525 h 695325"/>
                <a:gd name="connsiteX37" fmla="*/ 1631156 w 1874044"/>
                <a:gd name="connsiteY37" fmla="*/ 35719 h 695325"/>
                <a:gd name="connsiteX38" fmla="*/ 1716881 w 1874044"/>
                <a:gd name="connsiteY38" fmla="*/ 88106 h 695325"/>
                <a:gd name="connsiteX39" fmla="*/ 1812131 w 1874044"/>
                <a:gd name="connsiteY39" fmla="*/ 157162 h 695325"/>
                <a:gd name="connsiteX40" fmla="*/ 1854994 w 1874044"/>
                <a:gd name="connsiteY40" fmla="*/ 190500 h 695325"/>
                <a:gd name="connsiteX41" fmla="*/ 1869281 w 1874044"/>
                <a:gd name="connsiteY41" fmla="*/ 207169 h 695325"/>
                <a:gd name="connsiteX42" fmla="*/ 1874044 w 1874044"/>
                <a:gd name="connsiteY42" fmla="*/ 226219 h 695325"/>
                <a:gd name="connsiteX43" fmla="*/ 1866900 w 1874044"/>
                <a:gd name="connsiteY43" fmla="*/ 247650 h 695325"/>
                <a:gd name="connsiteX44" fmla="*/ 1852612 w 1874044"/>
                <a:gd name="connsiteY44" fmla="*/ 264319 h 695325"/>
                <a:gd name="connsiteX45" fmla="*/ 1814512 w 1874044"/>
                <a:gd name="connsiteY45" fmla="*/ 280987 h 695325"/>
                <a:gd name="connsiteX46" fmla="*/ 1750219 w 1874044"/>
                <a:gd name="connsiteY46" fmla="*/ 302419 h 695325"/>
                <a:gd name="connsiteX47" fmla="*/ 1457325 w 1874044"/>
                <a:gd name="connsiteY47" fmla="*/ 223837 h 695325"/>
                <a:gd name="connsiteX48" fmla="*/ 1414462 w 1874044"/>
                <a:gd name="connsiteY48" fmla="*/ 221456 h 695325"/>
                <a:gd name="connsiteX49" fmla="*/ 1369219 w 1874044"/>
                <a:gd name="connsiteY49" fmla="*/ 228600 h 695325"/>
                <a:gd name="connsiteX50" fmla="*/ 1185862 w 1874044"/>
                <a:gd name="connsiteY50" fmla="*/ 297656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74044" h="695325">
                  <a:moveTo>
                    <a:pt x="1185862" y="297656"/>
                  </a:moveTo>
                  <a:lnTo>
                    <a:pt x="738187" y="492919"/>
                  </a:lnTo>
                  <a:lnTo>
                    <a:pt x="578644" y="592931"/>
                  </a:lnTo>
                  <a:lnTo>
                    <a:pt x="411956" y="690562"/>
                  </a:lnTo>
                  <a:lnTo>
                    <a:pt x="395287" y="695325"/>
                  </a:lnTo>
                  <a:lnTo>
                    <a:pt x="364331" y="688181"/>
                  </a:lnTo>
                  <a:lnTo>
                    <a:pt x="319087" y="666750"/>
                  </a:lnTo>
                  <a:lnTo>
                    <a:pt x="247650" y="621506"/>
                  </a:lnTo>
                  <a:lnTo>
                    <a:pt x="200025" y="583406"/>
                  </a:lnTo>
                  <a:lnTo>
                    <a:pt x="130969" y="519112"/>
                  </a:lnTo>
                  <a:lnTo>
                    <a:pt x="95250" y="471487"/>
                  </a:lnTo>
                  <a:lnTo>
                    <a:pt x="45244" y="385762"/>
                  </a:lnTo>
                  <a:lnTo>
                    <a:pt x="19050" y="333375"/>
                  </a:lnTo>
                  <a:lnTo>
                    <a:pt x="4762" y="290512"/>
                  </a:lnTo>
                  <a:lnTo>
                    <a:pt x="0" y="271462"/>
                  </a:lnTo>
                  <a:lnTo>
                    <a:pt x="2381" y="254794"/>
                  </a:lnTo>
                  <a:lnTo>
                    <a:pt x="14287" y="230981"/>
                  </a:lnTo>
                  <a:lnTo>
                    <a:pt x="33337" y="216694"/>
                  </a:lnTo>
                  <a:lnTo>
                    <a:pt x="52387" y="216694"/>
                  </a:lnTo>
                  <a:lnTo>
                    <a:pt x="71437" y="221456"/>
                  </a:lnTo>
                  <a:lnTo>
                    <a:pt x="100012" y="250031"/>
                  </a:lnTo>
                  <a:lnTo>
                    <a:pt x="142875" y="300037"/>
                  </a:lnTo>
                  <a:lnTo>
                    <a:pt x="185737" y="352425"/>
                  </a:lnTo>
                  <a:lnTo>
                    <a:pt x="202406" y="364331"/>
                  </a:lnTo>
                  <a:lnTo>
                    <a:pt x="223837" y="369094"/>
                  </a:lnTo>
                  <a:lnTo>
                    <a:pt x="283369" y="378619"/>
                  </a:lnTo>
                  <a:lnTo>
                    <a:pt x="319087" y="378619"/>
                  </a:lnTo>
                  <a:lnTo>
                    <a:pt x="385762" y="369094"/>
                  </a:lnTo>
                  <a:lnTo>
                    <a:pt x="659606" y="295275"/>
                  </a:lnTo>
                  <a:lnTo>
                    <a:pt x="1085850" y="169069"/>
                  </a:lnTo>
                  <a:lnTo>
                    <a:pt x="1400175" y="73819"/>
                  </a:lnTo>
                  <a:lnTo>
                    <a:pt x="1426369" y="64294"/>
                  </a:lnTo>
                  <a:lnTo>
                    <a:pt x="1450181" y="47625"/>
                  </a:lnTo>
                  <a:lnTo>
                    <a:pt x="1504950" y="14287"/>
                  </a:lnTo>
                  <a:lnTo>
                    <a:pt x="1521619" y="4762"/>
                  </a:lnTo>
                  <a:lnTo>
                    <a:pt x="1540669" y="0"/>
                  </a:lnTo>
                  <a:lnTo>
                    <a:pt x="1576387" y="9525"/>
                  </a:lnTo>
                  <a:lnTo>
                    <a:pt x="1631156" y="35719"/>
                  </a:lnTo>
                  <a:lnTo>
                    <a:pt x="1716881" y="88106"/>
                  </a:lnTo>
                  <a:lnTo>
                    <a:pt x="1812131" y="157162"/>
                  </a:lnTo>
                  <a:lnTo>
                    <a:pt x="1854994" y="190500"/>
                  </a:lnTo>
                  <a:lnTo>
                    <a:pt x="1869281" y="207169"/>
                  </a:lnTo>
                  <a:lnTo>
                    <a:pt x="1874044" y="226219"/>
                  </a:lnTo>
                  <a:lnTo>
                    <a:pt x="1866900" y="247650"/>
                  </a:lnTo>
                  <a:lnTo>
                    <a:pt x="1852612" y="264319"/>
                  </a:lnTo>
                  <a:lnTo>
                    <a:pt x="1814512" y="280987"/>
                  </a:lnTo>
                  <a:lnTo>
                    <a:pt x="1750219" y="302419"/>
                  </a:lnTo>
                  <a:lnTo>
                    <a:pt x="1457325" y="223837"/>
                  </a:lnTo>
                  <a:lnTo>
                    <a:pt x="1414462" y="221456"/>
                  </a:lnTo>
                  <a:lnTo>
                    <a:pt x="1369219" y="228600"/>
                  </a:lnTo>
                  <a:lnTo>
                    <a:pt x="118586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78CE37F-5822-124E-BC2B-0B78D7F8BEAF}"/>
                </a:ext>
              </a:extLst>
            </p:cNvPr>
            <p:cNvSpPr/>
            <p:nvPr/>
          </p:nvSpPr>
          <p:spPr>
            <a:xfrm>
              <a:off x="4519613" y="2066925"/>
              <a:ext cx="650875" cy="1436688"/>
            </a:xfrm>
            <a:custGeom>
              <a:avLst/>
              <a:gdLst>
                <a:gd name="connsiteX0" fmla="*/ 297656 w 650081"/>
                <a:gd name="connsiteY0" fmla="*/ 747713 h 1435894"/>
                <a:gd name="connsiteX1" fmla="*/ 228600 w 650081"/>
                <a:gd name="connsiteY1" fmla="*/ 371475 h 1435894"/>
                <a:gd name="connsiteX2" fmla="*/ 209550 w 650081"/>
                <a:gd name="connsiteY2" fmla="*/ 278606 h 1435894"/>
                <a:gd name="connsiteX3" fmla="*/ 180975 w 650081"/>
                <a:gd name="connsiteY3" fmla="*/ 202406 h 1435894"/>
                <a:gd name="connsiteX4" fmla="*/ 150018 w 650081"/>
                <a:gd name="connsiteY4" fmla="*/ 152400 h 1435894"/>
                <a:gd name="connsiteX5" fmla="*/ 123825 w 650081"/>
                <a:gd name="connsiteY5" fmla="*/ 119063 h 1435894"/>
                <a:gd name="connsiteX6" fmla="*/ 95250 w 650081"/>
                <a:gd name="connsiteY6" fmla="*/ 95250 h 1435894"/>
                <a:gd name="connsiteX7" fmla="*/ 69056 w 650081"/>
                <a:gd name="connsiteY7" fmla="*/ 80963 h 1435894"/>
                <a:gd name="connsiteX8" fmla="*/ 38100 w 650081"/>
                <a:gd name="connsiteY8" fmla="*/ 71438 h 1435894"/>
                <a:gd name="connsiteX9" fmla="*/ 21431 w 650081"/>
                <a:gd name="connsiteY9" fmla="*/ 59531 h 1435894"/>
                <a:gd name="connsiteX10" fmla="*/ 7143 w 650081"/>
                <a:gd name="connsiteY10" fmla="*/ 42863 h 1435894"/>
                <a:gd name="connsiteX11" fmla="*/ 0 w 650081"/>
                <a:gd name="connsiteY11" fmla="*/ 23813 h 1435894"/>
                <a:gd name="connsiteX12" fmla="*/ 4762 w 650081"/>
                <a:gd name="connsiteY12" fmla="*/ 9525 h 1435894"/>
                <a:gd name="connsiteX13" fmla="*/ 16668 w 650081"/>
                <a:gd name="connsiteY13" fmla="*/ 2381 h 1435894"/>
                <a:gd name="connsiteX14" fmla="*/ 54768 w 650081"/>
                <a:gd name="connsiteY14" fmla="*/ 0 h 1435894"/>
                <a:gd name="connsiteX15" fmla="*/ 109537 w 650081"/>
                <a:gd name="connsiteY15" fmla="*/ 7144 h 1435894"/>
                <a:gd name="connsiteX16" fmla="*/ 183356 w 650081"/>
                <a:gd name="connsiteY16" fmla="*/ 23813 h 1435894"/>
                <a:gd name="connsiteX17" fmla="*/ 288131 w 650081"/>
                <a:gd name="connsiteY17" fmla="*/ 54769 h 1435894"/>
                <a:gd name="connsiteX18" fmla="*/ 378618 w 650081"/>
                <a:gd name="connsiteY18" fmla="*/ 88106 h 1435894"/>
                <a:gd name="connsiteX19" fmla="*/ 414337 w 650081"/>
                <a:gd name="connsiteY19" fmla="*/ 114300 h 1435894"/>
                <a:gd name="connsiteX20" fmla="*/ 423862 w 650081"/>
                <a:gd name="connsiteY20" fmla="*/ 242888 h 1435894"/>
                <a:gd name="connsiteX21" fmla="*/ 490537 w 650081"/>
                <a:gd name="connsiteY21" fmla="*/ 592931 h 1435894"/>
                <a:gd name="connsiteX22" fmla="*/ 569118 w 650081"/>
                <a:gd name="connsiteY22" fmla="*/ 940594 h 1435894"/>
                <a:gd name="connsiteX23" fmla="*/ 628650 w 650081"/>
                <a:gd name="connsiteY23" fmla="*/ 1202531 h 1435894"/>
                <a:gd name="connsiteX24" fmla="*/ 650081 w 650081"/>
                <a:gd name="connsiteY24" fmla="*/ 1290638 h 1435894"/>
                <a:gd name="connsiteX25" fmla="*/ 647700 w 650081"/>
                <a:gd name="connsiteY25" fmla="*/ 1314450 h 1435894"/>
                <a:gd name="connsiteX26" fmla="*/ 642937 w 650081"/>
                <a:gd name="connsiteY26" fmla="*/ 1350169 h 1435894"/>
                <a:gd name="connsiteX27" fmla="*/ 640556 w 650081"/>
                <a:gd name="connsiteY27" fmla="*/ 1393031 h 1435894"/>
                <a:gd name="connsiteX28" fmla="*/ 633412 w 650081"/>
                <a:gd name="connsiteY28" fmla="*/ 1416844 h 1435894"/>
                <a:gd name="connsiteX29" fmla="*/ 600075 w 650081"/>
                <a:gd name="connsiteY29" fmla="*/ 1433513 h 1435894"/>
                <a:gd name="connsiteX30" fmla="*/ 569118 w 650081"/>
                <a:gd name="connsiteY30" fmla="*/ 1435894 h 1435894"/>
                <a:gd name="connsiteX31" fmla="*/ 526256 w 650081"/>
                <a:gd name="connsiteY31" fmla="*/ 1407319 h 1435894"/>
                <a:gd name="connsiteX32" fmla="*/ 464343 w 650081"/>
                <a:gd name="connsiteY32" fmla="*/ 1357313 h 1435894"/>
                <a:gd name="connsiteX33" fmla="*/ 426243 w 650081"/>
                <a:gd name="connsiteY33" fmla="*/ 1316831 h 1435894"/>
                <a:gd name="connsiteX34" fmla="*/ 390525 w 650081"/>
                <a:gd name="connsiteY34" fmla="*/ 1259681 h 1435894"/>
                <a:gd name="connsiteX35" fmla="*/ 376237 w 650081"/>
                <a:gd name="connsiteY35" fmla="*/ 1207294 h 1435894"/>
                <a:gd name="connsiteX36" fmla="*/ 350043 w 650081"/>
                <a:gd name="connsiteY36" fmla="*/ 1023938 h 1435894"/>
                <a:gd name="connsiteX37" fmla="*/ 297656 w 650081"/>
                <a:gd name="connsiteY37" fmla="*/ 747713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0081" h="1435894">
                  <a:moveTo>
                    <a:pt x="297656" y="747713"/>
                  </a:moveTo>
                  <a:lnTo>
                    <a:pt x="228600" y="371475"/>
                  </a:lnTo>
                  <a:lnTo>
                    <a:pt x="209550" y="278606"/>
                  </a:lnTo>
                  <a:lnTo>
                    <a:pt x="180975" y="202406"/>
                  </a:lnTo>
                  <a:lnTo>
                    <a:pt x="150018" y="152400"/>
                  </a:lnTo>
                  <a:lnTo>
                    <a:pt x="123825" y="119063"/>
                  </a:lnTo>
                  <a:lnTo>
                    <a:pt x="95250" y="95250"/>
                  </a:lnTo>
                  <a:lnTo>
                    <a:pt x="69056" y="80963"/>
                  </a:lnTo>
                  <a:lnTo>
                    <a:pt x="38100" y="71438"/>
                  </a:lnTo>
                  <a:lnTo>
                    <a:pt x="21431" y="59531"/>
                  </a:lnTo>
                  <a:lnTo>
                    <a:pt x="7143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54768" y="0"/>
                  </a:lnTo>
                  <a:lnTo>
                    <a:pt x="109537" y="7144"/>
                  </a:lnTo>
                  <a:lnTo>
                    <a:pt x="183356" y="23813"/>
                  </a:lnTo>
                  <a:lnTo>
                    <a:pt x="288131" y="54769"/>
                  </a:lnTo>
                  <a:lnTo>
                    <a:pt x="378618" y="88106"/>
                  </a:lnTo>
                  <a:lnTo>
                    <a:pt x="414337" y="114300"/>
                  </a:lnTo>
                  <a:lnTo>
                    <a:pt x="423862" y="242888"/>
                  </a:lnTo>
                  <a:lnTo>
                    <a:pt x="490537" y="592931"/>
                  </a:lnTo>
                  <a:lnTo>
                    <a:pt x="569118" y="940594"/>
                  </a:lnTo>
                  <a:lnTo>
                    <a:pt x="628650" y="1202531"/>
                  </a:lnTo>
                  <a:lnTo>
                    <a:pt x="650081" y="1290638"/>
                  </a:lnTo>
                  <a:lnTo>
                    <a:pt x="647700" y="1314450"/>
                  </a:lnTo>
                  <a:lnTo>
                    <a:pt x="642937" y="1350169"/>
                  </a:lnTo>
                  <a:lnTo>
                    <a:pt x="640556" y="1393031"/>
                  </a:lnTo>
                  <a:lnTo>
                    <a:pt x="633412" y="1416844"/>
                  </a:lnTo>
                  <a:lnTo>
                    <a:pt x="600075" y="1433513"/>
                  </a:lnTo>
                  <a:lnTo>
                    <a:pt x="569118" y="1435894"/>
                  </a:lnTo>
                  <a:lnTo>
                    <a:pt x="526256" y="1407319"/>
                  </a:lnTo>
                  <a:lnTo>
                    <a:pt x="464343" y="1357313"/>
                  </a:lnTo>
                  <a:lnTo>
                    <a:pt x="426243" y="1316831"/>
                  </a:lnTo>
                  <a:lnTo>
                    <a:pt x="390525" y="1259681"/>
                  </a:lnTo>
                  <a:lnTo>
                    <a:pt x="376237" y="1207294"/>
                  </a:lnTo>
                  <a:lnTo>
                    <a:pt x="350043" y="1023938"/>
                  </a:lnTo>
                  <a:lnTo>
                    <a:pt x="297656" y="74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99CDB54-A92C-6A44-9E12-1D2A08AE249A}"/>
                </a:ext>
              </a:extLst>
            </p:cNvPr>
            <p:cNvSpPr/>
            <p:nvPr/>
          </p:nvSpPr>
          <p:spPr>
            <a:xfrm rot="16200000">
              <a:off x="2463800" y="2686050"/>
              <a:ext cx="2068513" cy="1833563"/>
            </a:xfrm>
            <a:custGeom>
              <a:avLst/>
              <a:gdLst>
                <a:gd name="connsiteX0" fmla="*/ 1402915 w 2069300"/>
                <a:gd name="connsiteY0" fmla="*/ 1380368 h 1833810"/>
                <a:gd name="connsiteX1" fmla="*/ 1129848 w 2069300"/>
                <a:gd name="connsiteY1" fmla="*/ 1182457 h 1833810"/>
                <a:gd name="connsiteX2" fmla="*/ 909389 w 2069300"/>
                <a:gd name="connsiteY2" fmla="*/ 1004587 h 1833810"/>
                <a:gd name="connsiteX3" fmla="*/ 678911 w 2069300"/>
                <a:gd name="connsiteY3" fmla="*/ 811686 h 1833810"/>
                <a:gd name="connsiteX4" fmla="*/ 521083 w 2069300"/>
                <a:gd name="connsiteY4" fmla="*/ 671395 h 1833810"/>
                <a:gd name="connsiteX5" fmla="*/ 423380 w 2069300"/>
                <a:gd name="connsiteY5" fmla="*/ 583712 h 1833810"/>
                <a:gd name="connsiteX6" fmla="*/ 325677 w 2069300"/>
                <a:gd name="connsiteY6" fmla="*/ 475989 h 1833810"/>
                <a:gd name="connsiteX7" fmla="*/ 180375 w 2069300"/>
                <a:gd name="connsiteY7" fmla="*/ 298119 h 1833810"/>
                <a:gd name="connsiteX8" fmla="*/ 85177 w 2069300"/>
                <a:gd name="connsiteY8" fmla="*/ 172859 h 1833810"/>
                <a:gd name="connsiteX9" fmla="*/ 20042 w 2069300"/>
                <a:gd name="connsiteY9" fmla="*/ 92692 h 1833810"/>
                <a:gd name="connsiteX10" fmla="*/ 7515 w 2069300"/>
                <a:gd name="connsiteY10" fmla="*/ 60124 h 1833810"/>
                <a:gd name="connsiteX11" fmla="*/ 0 w 2069300"/>
                <a:gd name="connsiteY11" fmla="*/ 32567 h 1833810"/>
                <a:gd name="connsiteX12" fmla="*/ 0 w 2069300"/>
                <a:gd name="connsiteY12" fmla="*/ 17536 h 1833810"/>
                <a:gd name="connsiteX13" fmla="*/ 2505 w 2069300"/>
                <a:gd name="connsiteY13" fmla="*/ 7515 h 1833810"/>
                <a:gd name="connsiteX14" fmla="*/ 7515 w 2069300"/>
                <a:gd name="connsiteY14" fmla="*/ 0 h 1833810"/>
                <a:gd name="connsiteX15" fmla="*/ 22547 w 2069300"/>
                <a:gd name="connsiteY15" fmla="*/ 0 h 1833810"/>
                <a:gd name="connsiteX16" fmla="*/ 65135 w 2069300"/>
                <a:gd name="connsiteY16" fmla="*/ 35072 h 1833810"/>
                <a:gd name="connsiteX17" fmla="*/ 225468 w 2069300"/>
                <a:gd name="connsiteY17" fmla="*/ 195406 h 1833810"/>
                <a:gd name="connsiteX18" fmla="*/ 440916 w 2069300"/>
                <a:gd name="connsiteY18" fmla="*/ 383296 h 1833810"/>
                <a:gd name="connsiteX19" fmla="*/ 661374 w 2069300"/>
                <a:gd name="connsiteY19" fmla="*/ 563671 h 1833810"/>
                <a:gd name="connsiteX20" fmla="*/ 881832 w 2069300"/>
                <a:gd name="connsiteY20" fmla="*/ 726509 h 1833810"/>
                <a:gd name="connsiteX21" fmla="*/ 1087259 w 2069300"/>
                <a:gd name="connsiteY21" fmla="*/ 884337 h 1833810"/>
                <a:gd name="connsiteX22" fmla="*/ 1367842 w 2069300"/>
                <a:gd name="connsiteY22" fmla="*/ 1084754 h 1833810"/>
                <a:gd name="connsiteX23" fmla="*/ 1625878 w 2069300"/>
                <a:gd name="connsiteY23" fmla="*/ 1260118 h 1833810"/>
                <a:gd name="connsiteX24" fmla="*/ 1851347 w 2069300"/>
                <a:gd name="connsiteY24" fmla="*/ 1402915 h 1833810"/>
                <a:gd name="connsiteX25" fmla="*/ 1959071 w 2069300"/>
                <a:gd name="connsiteY25" fmla="*/ 1473060 h 1833810"/>
                <a:gd name="connsiteX26" fmla="*/ 1989133 w 2069300"/>
                <a:gd name="connsiteY26" fmla="*/ 1483081 h 1833810"/>
                <a:gd name="connsiteX27" fmla="*/ 2009175 w 2069300"/>
                <a:gd name="connsiteY27" fmla="*/ 1488092 h 1833810"/>
                <a:gd name="connsiteX28" fmla="*/ 2069300 w 2069300"/>
                <a:gd name="connsiteY28" fmla="*/ 1470555 h 1833810"/>
                <a:gd name="connsiteX29" fmla="*/ 2006669 w 2069300"/>
                <a:gd name="connsiteY29" fmla="*/ 1833810 h 1833810"/>
                <a:gd name="connsiteX30" fmla="*/ 1836315 w 2069300"/>
                <a:gd name="connsiteY30" fmla="*/ 1701034 h 1833810"/>
                <a:gd name="connsiteX31" fmla="*/ 1655941 w 2069300"/>
                <a:gd name="connsiteY31" fmla="*/ 1560743 h 1833810"/>
                <a:gd name="connsiteX32" fmla="*/ 1402915 w 2069300"/>
                <a:gd name="connsiteY32" fmla="*/ 1380368 h 183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69300" h="1833810">
                  <a:moveTo>
                    <a:pt x="1402915" y="1380368"/>
                  </a:moveTo>
                  <a:lnTo>
                    <a:pt x="1129848" y="1182457"/>
                  </a:lnTo>
                  <a:lnTo>
                    <a:pt x="909389" y="1004587"/>
                  </a:lnTo>
                  <a:lnTo>
                    <a:pt x="678911" y="811686"/>
                  </a:lnTo>
                  <a:lnTo>
                    <a:pt x="521083" y="671395"/>
                  </a:lnTo>
                  <a:lnTo>
                    <a:pt x="423380" y="583712"/>
                  </a:lnTo>
                  <a:lnTo>
                    <a:pt x="325677" y="475989"/>
                  </a:lnTo>
                  <a:lnTo>
                    <a:pt x="180375" y="298119"/>
                  </a:lnTo>
                  <a:lnTo>
                    <a:pt x="85177" y="172859"/>
                  </a:lnTo>
                  <a:lnTo>
                    <a:pt x="20042" y="92692"/>
                  </a:lnTo>
                  <a:lnTo>
                    <a:pt x="7515" y="60124"/>
                  </a:lnTo>
                  <a:lnTo>
                    <a:pt x="0" y="32567"/>
                  </a:lnTo>
                  <a:lnTo>
                    <a:pt x="0" y="17536"/>
                  </a:lnTo>
                  <a:lnTo>
                    <a:pt x="2505" y="7515"/>
                  </a:lnTo>
                  <a:lnTo>
                    <a:pt x="7515" y="0"/>
                  </a:lnTo>
                  <a:lnTo>
                    <a:pt x="22547" y="0"/>
                  </a:lnTo>
                  <a:lnTo>
                    <a:pt x="65135" y="35072"/>
                  </a:lnTo>
                  <a:lnTo>
                    <a:pt x="225468" y="195406"/>
                  </a:lnTo>
                  <a:lnTo>
                    <a:pt x="440916" y="383296"/>
                  </a:lnTo>
                  <a:lnTo>
                    <a:pt x="661374" y="563671"/>
                  </a:lnTo>
                  <a:lnTo>
                    <a:pt x="881832" y="726509"/>
                  </a:lnTo>
                  <a:lnTo>
                    <a:pt x="1087259" y="884337"/>
                  </a:lnTo>
                  <a:lnTo>
                    <a:pt x="1367842" y="1084754"/>
                  </a:lnTo>
                  <a:lnTo>
                    <a:pt x="1625878" y="1260118"/>
                  </a:lnTo>
                  <a:lnTo>
                    <a:pt x="1851347" y="1402915"/>
                  </a:lnTo>
                  <a:lnTo>
                    <a:pt x="1959071" y="1473060"/>
                  </a:lnTo>
                  <a:lnTo>
                    <a:pt x="1989133" y="1483081"/>
                  </a:lnTo>
                  <a:lnTo>
                    <a:pt x="2009175" y="1488092"/>
                  </a:lnTo>
                  <a:lnTo>
                    <a:pt x="2069300" y="1470555"/>
                  </a:lnTo>
                  <a:lnTo>
                    <a:pt x="2006669" y="1833810"/>
                  </a:lnTo>
                  <a:lnTo>
                    <a:pt x="1836315" y="1701034"/>
                  </a:lnTo>
                  <a:lnTo>
                    <a:pt x="1655941" y="1560743"/>
                  </a:lnTo>
                  <a:lnTo>
                    <a:pt x="1402915" y="1380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B02EB10-7D77-1440-94CA-070E8CED5A1E}"/>
                </a:ext>
              </a:extLst>
            </p:cNvPr>
            <p:cNvSpPr/>
            <p:nvPr/>
          </p:nvSpPr>
          <p:spPr>
            <a:xfrm rot="16200000">
              <a:off x="2418557" y="4598194"/>
              <a:ext cx="2514600" cy="319087"/>
            </a:xfrm>
            <a:custGeom>
              <a:avLst/>
              <a:gdLst>
                <a:gd name="connsiteX0" fmla="*/ 1419225 w 2514600"/>
                <a:gd name="connsiteY0" fmla="*/ 309563 h 319088"/>
                <a:gd name="connsiteX1" fmla="*/ 945356 w 2514600"/>
                <a:gd name="connsiteY1" fmla="*/ 302419 h 319088"/>
                <a:gd name="connsiteX2" fmla="*/ 614363 w 2514600"/>
                <a:gd name="connsiteY2" fmla="*/ 295275 h 319088"/>
                <a:gd name="connsiteX3" fmla="*/ 431006 w 2514600"/>
                <a:gd name="connsiteY3" fmla="*/ 290513 h 319088"/>
                <a:gd name="connsiteX4" fmla="*/ 304800 w 2514600"/>
                <a:gd name="connsiteY4" fmla="*/ 292894 h 319088"/>
                <a:gd name="connsiteX5" fmla="*/ 188119 w 2514600"/>
                <a:gd name="connsiteY5" fmla="*/ 288132 h 319088"/>
                <a:gd name="connsiteX6" fmla="*/ 133350 w 2514600"/>
                <a:gd name="connsiteY6" fmla="*/ 283369 h 319088"/>
                <a:gd name="connsiteX7" fmla="*/ 90488 w 2514600"/>
                <a:gd name="connsiteY7" fmla="*/ 278607 h 319088"/>
                <a:gd name="connsiteX8" fmla="*/ 57150 w 2514600"/>
                <a:gd name="connsiteY8" fmla="*/ 269082 h 319088"/>
                <a:gd name="connsiteX9" fmla="*/ 38100 w 2514600"/>
                <a:gd name="connsiteY9" fmla="*/ 259557 h 319088"/>
                <a:gd name="connsiteX10" fmla="*/ 19050 w 2514600"/>
                <a:gd name="connsiteY10" fmla="*/ 242888 h 319088"/>
                <a:gd name="connsiteX11" fmla="*/ 7144 w 2514600"/>
                <a:gd name="connsiteY11" fmla="*/ 221457 h 319088"/>
                <a:gd name="connsiteX12" fmla="*/ 2381 w 2514600"/>
                <a:gd name="connsiteY12" fmla="*/ 200025 h 319088"/>
                <a:gd name="connsiteX13" fmla="*/ 0 w 2514600"/>
                <a:gd name="connsiteY13" fmla="*/ 176213 h 319088"/>
                <a:gd name="connsiteX14" fmla="*/ 7144 w 2514600"/>
                <a:gd name="connsiteY14" fmla="*/ 147638 h 319088"/>
                <a:gd name="connsiteX15" fmla="*/ 28575 w 2514600"/>
                <a:gd name="connsiteY15" fmla="*/ 114300 h 319088"/>
                <a:gd name="connsiteX16" fmla="*/ 64294 w 2514600"/>
                <a:gd name="connsiteY16" fmla="*/ 80963 h 319088"/>
                <a:gd name="connsiteX17" fmla="*/ 97631 w 2514600"/>
                <a:gd name="connsiteY17" fmla="*/ 59532 h 319088"/>
                <a:gd name="connsiteX18" fmla="*/ 157163 w 2514600"/>
                <a:gd name="connsiteY18" fmla="*/ 33338 h 319088"/>
                <a:gd name="connsiteX19" fmla="*/ 230981 w 2514600"/>
                <a:gd name="connsiteY19" fmla="*/ 14288 h 319088"/>
                <a:gd name="connsiteX20" fmla="*/ 297656 w 2514600"/>
                <a:gd name="connsiteY20" fmla="*/ 4763 h 319088"/>
                <a:gd name="connsiteX21" fmla="*/ 471488 w 2514600"/>
                <a:gd name="connsiteY21" fmla="*/ 0 h 319088"/>
                <a:gd name="connsiteX22" fmla="*/ 519113 w 2514600"/>
                <a:gd name="connsiteY22" fmla="*/ 4763 h 319088"/>
                <a:gd name="connsiteX23" fmla="*/ 590550 w 2514600"/>
                <a:gd name="connsiteY23" fmla="*/ 19050 h 319088"/>
                <a:gd name="connsiteX24" fmla="*/ 657225 w 2514600"/>
                <a:gd name="connsiteY24" fmla="*/ 30957 h 319088"/>
                <a:gd name="connsiteX25" fmla="*/ 750094 w 2514600"/>
                <a:gd name="connsiteY25" fmla="*/ 47625 h 319088"/>
                <a:gd name="connsiteX26" fmla="*/ 845344 w 2514600"/>
                <a:gd name="connsiteY26" fmla="*/ 59532 h 319088"/>
                <a:gd name="connsiteX27" fmla="*/ 935831 w 2514600"/>
                <a:gd name="connsiteY27" fmla="*/ 69057 h 319088"/>
                <a:gd name="connsiteX28" fmla="*/ 1383506 w 2514600"/>
                <a:gd name="connsiteY28" fmla="*/ 80963 h 319088"/>
                <a:gd name="connsiteX29" fmla="*/ 1940719 w 2514600"/>
                <a:gd name="connsiteY29" fmla="*/ 90488 h 319088"/>
                <a:gd name="connsiteX30" fmla="*/ 2514600 w 2514600"/>
                <a:gd name="connsiteY30" fmla="*/ 90488 h 319088"/>
                <a:gd name="connsiteX31" fmla="*/ 2512219 w 2514600"/>
                <a:gd name="connsiteY31" fmla="*/ 319088 h 319088"/>
                <a:gd name="connsiteX32" fmla="*/ 1890713 w 2514600"/>
                <a:gd name="connsiteY32" fmla="*/ 311944 h 319088"/>
                <a:gd name="connsiteX33" fmla="*/ 1419225 w 2514600"/>
                <a:gd name="connsiteY33" fmla="*/ 30956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14600" h="319088">
                  <a:moveTo>
                    <a:pt x="1419225" y="309563"/>
                  </a:moveTo>
                  <a:lnTo>
                    <a:pt x="945356" y="302419"/>
                  </a:lnTo>
                  <a:lnTo>
                    <a:pt x="614363" y="295275"/>
                  </a:lnTo>
                  <a:lnTo>
                    <a:pt x="431006" y="290513"/>
                  </a:lnTo>
                  <a:lnTo>
                    <a:pt x="304800" y="292894"/>
                  </a:lnTo>
                  <a:lnTo>
                    <a:pt x="188119" y="288132"/>
                  </a:lnTo>
                  <a:lnTo>
                    <a:pt x="133350" y="283369"/>
                  </a:lnTo>
                  <a:lnTo>
                    <a:pt x="90488" y="278607"/>
                  </a:lnTo>
                  <a:lnTo>
                    <a:pt x="57150" y="269082"/>
                  </a:lnTo>
                  <a:lnTo>
                    <a:pt x="38100" y="259557"/>
                  </a:lnTo>
                  <a:lnTo>
                    <a:pt x="19050" y="242888"/>
                  </a:lnTo>
                  <a:lnTo>
                    <a:pt x="7144" y="221457"/>
                  </a:lnTo>
                  <a:lnTo>
                    <a:pt x="2381" y="200025"/>
                  </a:lnTo>
                  <a:lnTo>
                    <a:pt x="0" y="176213"/>
                  </a:lnTo>
                  <a:lnTo>
                    <a:pt x="7144" y="147638"/>
                  </a:lnTo>
                  <a:lnTo>
                    <a:pt x="28575" y="114300"/>
                  </a:lnTo>
                  <a:lnTo>
                    <a:pt x="64294" y="80963"/>
                  </a:lnTo>
                  <a:lnTo>
                    <a:pt x="97631" y="59532"/>
                  </a:lnTo>
                  <a:lnTo>
                    <a:pt x="157163" y="33338"/>
                  </a:lnTo>
                  <a:lnTo>
                    <a:pt x="230981" y="14288"/>
                  </a:lnTo>
                  <a:lnTo>
                    <a:pt x="297656" y="4763"/>
                  </a:lnTo>
                  <a:lnTo>
                    <a:pt x="471488" y="0"/>
                  </a:lnTo>
                  <a:lnTo>
                    <a:pt x="519113" y="4763"/>
                  </a:lnTo>
                  <a:lnTo>
                    <a:pt x="590550" y="19050"/>
                  </a:lnTo>
                  <a:lnTo>
                    <a:pt x="657225" y="30957"/>
                  </a:lnTo>
                  <a:lnTo>
                    <a:pt x="750094" y="47625"/>
                  </a:lnTo>
                  <a:lnTo>
                    <a:pt x="845344" y="59532"/>
                  </a:lnTo>
                  <a:lnTo>
                    <a:pt x="935831" y="69057"/>
                  </a:lnTo>
                  <a:lnTo>
                    <a:pt x="1383506" y="80963"/>
                  </a:lnTo>
                  <a:lnTo>
                    <a:pt x="1940719" y="90488"/>
                  </a:lnTo>
                  <a:lnTo>
                    <a:pt x="2514600" y="90488"/>
                  </a:lnTo>
                  <a:cubicBezTo>
                    <a:pt x="2513806" y="166688"/>
                    <a:pt x="2513013" y="242888"/>
                    <a:pt x="2512219" y="319088"/>
                  </a:cubicBezTo>
                  <a:lnTo>
                    <a:pt x="1890713" y="311944"/>
                  </a:lnTo>
                  <a:lnTo>
                    <a:pt x="14192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E0C9353-AFC3-8646-9558-7868CCD86CB9}"/>
                </a:ext>
              </a:extLst>
            </p:cNvPr>
            <p:cNvSpPr/>
            <p:nvPr/>
          </p:nvSpPr>
          <p:spPr>
            <a:xfrm>
              <a:off x="3717925" y="3443288"/>
              <a:ext cx="914400" cy="804862"/>
            </a:xfrm>
            <a:custGeom>
              <a:avLst/>
              <a:gdLst>
                <a:gd name="connsiteX0" fmla="*/ 521494 w 914400"/>
                <a:gd name="connsiteY0" fmla="*/ 507206 h 804862"/>
                <a:gd name="connsiteX1" fmla="*/ 397669 w 914400"/>
                <a:gd name="connsiteY1" fmla="*/ 383381 h 804862"/>
                <a:gd name="connsiteX2" fmla="*/ 326232 w 914400"/>
                <a:gd name="connsiteY2" fmla="*/ 316706 h 804862"/>
                <a:gd name="connsiteX3" fmla="*/ 240507 w 914400"/>
                <a:gd name="connsiteY3" fmla="*/ 242887 h 804862"/>
                <a:gd name="connsiteX4" fmla="*/ 142875 w 914400"/>
                <a:gd name="connsiteY4" fmla="*/ 169068 h 804862"/>
                <a:gd name="connsiteX5" fmla="*/ 0 w 914400"/>
                <a:gd name="connsiteY5" fmla="*/ 76200 h 804862"/>
                <a:gd name="connsiteX6" fmla="*/ 7144 w 914400"/>
                <a:gd name="connsiteY6" fmla="*/ 0 h 804862"/>
                <a:gd name="connsiteX7" fmla="*/ 221457 w 914400"/>
                <a:gd name="connsiteY7" fmla="*/ 95250 h 804862"/>
                <a:gd name="connsiteX8" fmla="*/ 495300 w 914400"/>
                <a:gd name="connsiteY8" fmla="*/ 209550 h 804862"/>
                <a:gd name="connsiteX9" fmla="*/ 673894 w 914400"/>
                <a:gd name="connsiteY9" fmla="*/ 278606 h 804862"/>
                <a:gd name="connsiteX10" fmla="*/ 723900 w 914400"/>
                <a:gd name="connsiteY10" fmla="*/ 328612 h 804862"/>
                <a:gd name="connsiteX11" fmla="*/ 773907 w 914400"/>
                <a:gd name="connsiteY11" fmla="*/ 381000 h 804862"/>
                <a:gd name="connsiteX12" fmla="*/ 823913 w 914400"/>
                <a:gd name="connsiteY12" fmla="*/ 442912 h 804862"/>
                <a:gd name="connsiteX13" fmla="*/ 852488 w 914400"/>
                <a:gd name="connsiteY13" fmla="*/ 483393 h 804862"/>
                <a:gd name="connsiteX14" fmla="*/ 873919 w 914400"/>
                <a:gd name="connsiteY14" fmla="*/ 521493 h 804862"/>
                <a:gd name="connsiteX15" fmla="*/ 892969 w 914400"/>
                <a:gd name="connsiteY15" fmla="*/ 573881 h 804862"/>
                <a:gd name="connsiteX16" fmla="*/ 907257 w 914400"/>
                <a:gd name="connsiteY16" fmla="*/ 623887 h 804862"/>
                <a:gd name="connsiteX17" fmla="*/ 914400 w 914400"/>
                <a:gd name="connsiteY17" fmla="*/ 666750 h 804862"/>
                <a:gd name="connsiteX18" fmla="*/ 914400 w 914400"/>
                <a:gd name="connsiteY18" fmla="*/ 700087 h 804862"/>
                <a:gd name="connsiteX19" fmla="*/ 902494 w 914400"/>
                <a:gd name="connsiteY19" fmla="*/ 742950 h 804862"/>
                <a:gd name="connsiteX20" fmla="*/ 888207 w 914400"/>
                <a:gd name="connsiteY20" fmla="*/ 773906 h 804862"/>
                <a:gd name="connsiteX21" fmla="*/ 871538 w 914400"/>
                <a:gd name="connsiteY21" fmla="*/ 797718 h 804862"/>
                <a:gd name="connsiteX22" fmla="*/ 847725 w 914400"/>
                <a:gd name="connsiteY22" fmla="*/ 804862 h 804862"/>
                <a:gd name="connsiteX23" fmla="*/ 821532 w 914400"/>
                <a:gd name="connsiteY23" fmla="*/ 802481 h 804862"/>
                <a:gd name="connsiteX24" fmla="*/ 788194 w 914400"/>
                <a:gd name="connsiteY24" fmla="*/ 788193 h 804862"/>
                <a:gd name="connsiteX25" fmla="*/ 747713 w 914400"/>
                <a:gd name="connsiteY25" fmla="*/ 754856 h 804862"/>
                <a:gd name="connsiteX26" fmla="*/ 690563 w 914400"/>
                <a:gd name="connsiteY26" fmla="*/ 690562 h 804862"/>
                <a:gd name="connsiteX27" fmla="*/ 521494 w 914400"/>
                <a:gd name="connsiteY27" fmla="*/ 507206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4862">
                  <a:moveTo>
                    <a:pt x="521494" y="507206"/>
                  </a:moveTo>
                  <a:lnTo>
                    <a:pt x="397669" y="383381"/>
                  </a:lnTo>
                  <a:lnTo>
                    <a:pt x="326232" y="316706"/>
                  </a:lnTo>
                  <a:lnTo>
                    <a:pt x="240507" y="242887"/>
                  </a:lnTo>
                  <a:lnTo>
                    <a:pt x="142875" y="169068"/>
                  </a:lnTo>
                  <a:lnTo>
                    <a:pt x="0" y="76200"/>
                  </a:lnTo>
                  <a:lnTo>
                    <a:pt x="7144" y="0"/>
                  </a:lnTo>
                  <a:lnTo>
                    <a:pt x="221457" y="95250"/>
                  </a:lnTo>
                  <a:lnTo>
                    <a:pt x="495300" y="209550"/>
                  </a:lnTo>
                  <a:lnTo>
                    <a:pt x="673894" y="278606"/>
                  </a:lnTo>
                  <a:lnTo>
                    <a:pt x="723900" y="328612"/>
                  </a:lnTo>
                  <a:lnTo>
                    <a:pt x="773907" y="381000"/>
                  </a:lnTo>
                  <a:lnTo>
                    <a:pt x="823913" y="442912"/>
                  </a:lnTo>
                  <a:lnTo>
                    <a:pt x="852488" y="483393"/>
                  </a:lnTo>
                  <a:lnTo>
                    <a:pt x="873919" y="521493"/>
                  </a:lnTo>
                  <a:lnTo>
                    <a:pt x="892969" y="573881"/>
                  </a:lnTo>
                  <a:lnTo>
                    <a:pt x="907257" y="623887"/>
                  </a:lnTo>
                  <a:lnTo>
                    <a:pt x="914400" y="666750"/>
                  </a:lnTo>
                  <a:lnTo>
                    <a:pt x="914400" y="700087"/>
                  </a:lnTo>
                  <a:lnTo>
                    <a:pt x="902494" y="742950"/>
                  </a:lnTo>
                  <a:lnTo>
                    <a:pt x="888207" y="773906"/>
                  </a:lnTo>
                  <a:lnTo>
                    <a:pt x="871538" y="797718"/>
                  </a:lnTo>
                  <a:lnTo>
                    <a:pt x="847725" y="804862"/>
                  </a:lnTo>
                  <a:lnTo>
                    <a:pt x="821532" y="802481"/>
                  </a:lnTo>
                  <a:lnTo>
                    <a:pt x="788194" y="788193"/>
                  </a:lnTo>
                  <a:lnTo>
                    <a:pt x="747713" y="754856"/>
                  </a:lnTo>
                  <a:lnTo>
                    <a:pt x="690563" y="690562"/>
                  </a:lnTo>
                  <a:lnTo>
                    <a:pt x="5214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E67A535-26A6-9C4F-8F41-6F25EBF1775F}"/>
                </a:ext>
              </a:extLst>
            </p:cNvPr>
            <p:cNvSpPr/>
            <p:nvPr/>
          </p:nvSpPr>
          <p:spPr>
            <a:xfrm>
              <a:off x="4846638" y="1890713"/>
              <a:ext cx="2095500" cy="1482725"/>
            </a:xfrm>
            <a:custGeom>
              <a:avLst/>
              <a:gdLst>
                <a:gd name="connsiteX0" fmla="*/ 390525 w 2095500"/>
                <a:gd name="connsiteY0" fmla="*/ 416718 h 1483518"/>
                <a:gd name="connsiteX1" fmla="*/ 42862 w 2095500"/>
                <a:gd name="connsiteY1" fmla="*/ 452437 h 1483518"/>
                <a:gd name="connsiteX2" fmla="*/ 0 w 2095500"/>
                <a:gd name="connsiteY2" fmla="*/ 276225 h 1483518"/>
                <a:gd name="connsiteX3" fmla="*/ 309562 w 2095500"/>
                <a:gd name="connsiteY3" fmla="*/ 250031 h 1483518"/>
                <a:gd name="connsiteX4" fmla="*/ 762000 w 2095500"/>
                <a:gd name="connsiteY4" fmla="*/ 190500 h 1483518"/>
                <a:gd name="connsiteX5" fmla="*/ 1254919 w 2095500"/>
                <a:gd name="connsiteY5" fmla="*/ 119062 h 1483518"/>
                <a:gd name="connsiteX6" fmla="*/ 1457325 w 2095500"/>
                <a:gd name="connsiteY6" fmla="*/ 88106 h 1483518"/>
                <a:gd name="connsiteX7" fmla="*/ 1533525 w 2095500"/>
                <a:gd name="connsiteY7" fmla="*/ 69056 h 1483518"/>
                <a:gd name="connsiteX8" fmla="*/ 1635919 w 2095500"/>
                <a:gd name="connsiteY8" fmla="*/ 33337 h 1483518"/>
                <a:gd name="connsiteX9" fmla="*/ 1724025 w 2095500"/>
                <a:gd name="connsiteY9" fmla="*/ 0 h 1483518"/>
                <a:gd name="connsiteX10" fmla="*/ 1735931 w 2095500"/>
                <a:gd name="connsiteY10" fmla="*/ 0 h 1483518"/>
                <a:gd name="connsiteX11" fmla="*/ 1769269 w 2095500"/>
                <a:gd name="connsiteY11" fmla="*/ 14287 h 1483518"/>
                <a:gd name="connsiteX12" fmla="*/ 1857375 w 2095500"/>
                <a:gd name="connsiteY12" fmla="*/ 71437 h 1483518"/>
                <a:gd name="connsiteX13" fmla="*/ 1966912 w 2095500"/>
                <a:gd name="connsiteY13" fmla="*/ 145256 h 1483518"/>
                <a:gd name="connsiteX14" fmla="*/ 2014537 w 2095500"/>
                <a:gd name="connsiteY14" fmla="*/ 180975 h 1483518"/>
                <a:gd name="connsiteX15" fmla="*/ 2052637 w 2095500"/>
                <a:gd name="connsiteY15" fmla="*/ 216693 h 1483518"/>
                <a:gd name="connsiteX16" fmla="*/ 2078831 w 2095500"/>
                <a:gd name="connsiteY16" fmla="*/ 252412 h 1483518"/>
                <a:gd name="connsiteX17" fmla="*/ 2088356 w 2095500"/>
                <a:gd name="connsiteY17" fmla="*/ 269081 h 1483518"/>
                <a:gd name="connsiteX18" fmla="*/ 2095500 w 2095500"/>
                <a:gd name="connsiteY18" fmla="*/ 292893 h 1483518"/>
                <a:gd name="connsiteX19" fmla="*/ 2090737 w 2095500"/>
                <a:gd name="connsiteY19" fmla="*/ 314325 h 1483518"/>
                <a:gd name="connsiteX20" fmla="*/ 2081212 w 2095500"/>
                <a:gd name="connsiteY20" fmla="*/ 335756 h 1483518"/>
                <a:gd name="connsiteX21" fmla="*/ 2055019 w 2095500"/>
                <a:gd name="connsiteY21" fmla="*/ 357187 h 1483518"/>
                <a:gd name="connsiteX22" fmla="*/ 2028825 w 2095500"/>
                <a:gd name="connsiteY22" fmla="*/ 378618 h 1483518"/>
                <a:gd name="connsiteX23" fmla="*/ 1997869 w 2095500"/>
                <a:gd name="connsiteY23" fmla="*/ 416718 h 1483518"/>
                <a:gd name="connsiteX24" fmla="*/ 1964531 w 2095500"/>
                <a:gd name="connsiteY24" fmla="*/ 464343 h 1483518"/>
                <a:gd name="connsiteX25" fmla="*/ 1928812 w 2095500"/>
                <a:gd name="connsiteY25" fmla="*/ 533400 h 1483518"/>
                <a:gd name="connsiteX26" fmla="*/ 1905000 w 2095500"/>
                <a:gd name="connsiteY26" fmla="*/ 631031 h 1483518"/>
                <a:gd name="connsiteX27" fmla="*/ 1843087 w 2095500"/>
                <a:gd name="connsiteY27" fmla="*/ 883443 h 1483518"/>
                <a:gd name="connsiteX28" fmla="*/ 1790700 w 2095500"/>
                <a:gd name="connsiteY28" fmla="*/ 1083468 h 1483518"/>
                <a:gd name="connsiteX29" fmla="*/ 1738312 w 2095500"/>
                <a:gd name="connsiteY29" fmla="*/ 1283493 h 1483518"/>
                <a:gd name="connsiteX30" fmla="*/ 1702594 w 2095500"/>
                <a:gd name="connsiteY30" fmla="*/ 1423987 h 1483518"/>
                <a:gd name="connsiteX31" fmla="*/ 1685925 w 2095500"/>
                <a:gd name="connsiteY31" fmla="*/ 1457325 h 1483518"/>
                <a:gd name="connsiteX32" fmla="*/ 1676400 w 2095500"/>
                <a:gd name="connsiteY32" fmla="*/ 1469231 h 1483518"/>
                <a:gd name="connsiteX33" fmla="*/ 1657350 w 2095500"/>
                <a:gd name="connsiteY33" fmla="*/ 1478756 h 1483518"/>
                <a:gd name="connsiteX34" fmla="*/ 1631156 w 2095500"/>
                <a:gd name="connsiteY34" fmla="*/ 1483518 h 1483518"/>
                <a:gd name="connsiteX35" fmla="*/ 1581150 w 2095500"/>
                <a:gd name="connsiteY35" fmla="*/ 1481137 h 1483518"/>
                <a:gd name="connsiteX36" fmla="*/ 1550194 w 2095500"/>
                <a:gd name="connsiteY36" fmla="*/ 1471612 h 1483518"/>
                <a:gd name="connsiteX37" fmla="*/ 1528762 w 2095500"/>
                <a:gd name="connsiteY37" fmla="*/ 1438275 h 1483518"/>
                <a:gd name="connsiteX38" fmla="*/ 1516856 w 2095500"/>
                <a:gd name="connsiteY38" fmla="*/ 1388268 h 1483518"/>
                <a:gd name="connsiteX39" fmla="*/ 1554956 w 2095500"/>
                <a:gd name="connsiteY39" fmla="*/ 1185862 h 1483518"/>
                <a:gd name="connsiteX40" fmla="*/ 1626394 w 2095500"/>
                <a:gd name="connsiteY40" fmla="*/ 714375 h 1483518"/>
                <a:gd name="connsiteX41" fmla="*/ 1678781 w 2095500"/>
                <a:gd name="connsiteY41" fmla="*/ 340518 h 1483518"/>
                <a:gd name="connsiteX42" fmla="*/ 1685925 w 2095500"/>
                <a:gd name="connsiteY42" fmla="*/ 288131 h 1483518"/>
                <a:gd name="connsiteX43" fmla="*/ 1681162 w 2095500"/>
                <a:gd name="connsiteY43" fmla="*/ 257175 h 1483518"/>
                <a:gd name="connsiteX44" fmla="*/ 1671637 w 2095500"/>
                <a:gd name="connsiteY44" fmla="*/ 235743 h 1483518"/>
                <a:gd name="connsiteX45" fmla="*/ 1654969 w 2095500"/>
                <a:gd name="connsiteY45" fmla="*/ 221456 h 1483518"/>
                <a:gd name="connsiteX46" fmla="*/ 1633537 w 2095500"/>
                <a:gd name="connsiteY46" fmla="*/ 216693 h 1483518"/>
                <a:gd name="connsiteX47" fmla="*/ 1571625 w 2095500"/>
                <a:gd name="connsiteY47" fmla="*/ 223837 h 1483518"/>
                <a:gd name="connsiteX48" fmla="*/ 1131094 w 2095500"/>
                <a:gd name="connsiteY48" fmla="*/ 302418 h 1483518"/>
                <a:gd name="connsiteX49" fmla="*/ 726281 w 2095500"/>
                <a:gd name="connsiteY49" fmla="*/ 369093 h 1483518"/>
                <a:gd name="connsiteX50" fmla="*/ 390525 w 2095500"/>
                <a:gd name="connsiteY50" fmla="*/ 416718 h 148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5500" h="1483518">
                  <a:moveTo>
                    <a:pt x="390525" y="416718"/>
                  </a:moveTo>
                  <a:lnTo>
                    <a:pt x="42862" y="452437"/>
                  </a:lnTo>
                  <a:lnTo>
                    <a:pt x="0" y="276225"/>
                  </a:lnTo>
                  <a:lnTo>
                    <a:pt x="309562" y="250031"/>
                  </a:lnTo>
                  <a:lnTo>
                    <a:pt x="762000" y="190500"/>
                  </a:lnTo>
                  <a:lnTo>
                    <a:pt x="1254919" y="119062"/>
                  </a:lnTo>
                  <a:lnTo>
                    <a:pt x="1457325" y="88106"/>
                  </a:lnTo>
                  <a:lnTo>
                    <a:pt x="1533525" y="69056"/>
                  </a:lnTo>
                  <a:lnTo>
                    <a:pt x="1635919" y="33337"/>
                  </a:lnTo>
                  <a:lnTo>
                    <a:pt x="1724025" y="0"/>
                  </a:lnTo>
                  <a:lnTo>
                    <a:pt x="1735931" y="0"/>
                  </a:lnTo>
                  <a:lnTo>
                    <a:pt x="1769269" y="14287"/>
                  </a:lnTo>
                  <a:lnTo>
                    <a:pt x="1857375" y="71437"/>
                  </a:lnTo>
                  <a:lnTo>
                    <a:pt x="1966912" y="145256"/>
                  </a:lnTo>
                  <a:lnTo>
                    <a:pt x="2014537" y="180975"/>
                  </a:lnTo>
                  <a:lnTo>
                    <a:pt x="2052637" y="216693"/>
                  </a:lnTo>
                  <a:lnTo>
                    <a:pt x="2078831" y="252412"/>
                  </a:lnTo>
                  <a:lnTo>
                    <a:pt x="2088356" y="269081"/>
                  </a:lnTo>
                  <a:lnTo>
                    <a:pt x="2095500" y="292893"/>
                  </a:lnTo>
                  <a:lnTo>
                    <a:pt x="2090737" y="314325"/>
                  </a:lnTo>
                  <a:lnTo>
                    <a:pt x="2081212" y="335756"/>
                  </a:lnTo>
                  <a:lnTo>
                    <a:pt x="2055019" y="357187"/>
                  </a:lnTo>
                  <a:lnTo>
                    <a:pt x="2028825" y="378618"/>
                  </a:lnTo>
                  <a:lnTo>
                    <a:pt x="1997869" y="416718"/>
                  </a:lnTo>
                  <a:lnTo>
                    <a:pt x="1964531" y="464343"/>
                  </a:lnTo>
                  <a:lnTo>
                    <a:pt x="1928812" y="533400"/>
                  </a:lnTo>
                  <a:lnTo>
                    <a:pt x="1905000" y="631031"/>
                  </a:lnTo>
                  <a:lnTo>
                    <a:pt x="1843087" y="883443"/>
                  </a:lnTo>
                  <a:lnTo>
                    <a:pt x="1790700" y="1083468"/>
                  </a:lnTo>
                  <a:lnTo>
                    <a:pt x="1738312" y="1283493"/>
                  </a:lnTo>
                  <a:lnTo>
                    <a:pt x="1702594" y="1423987"/>
                  </a:lnTo>
                  <a:lnTo>
                    <a:pt x="1685925" y="1457325"/>
                  </a:lnTo>
                  <a:lnTo>
                    <a:pt x="1676400" y="1469231"/>
                  </a:lnTo>
                  <a:lnTo>
                    <a:pt x="1657350" y="1478756"/>
                  </a:lnTo>
                  <a:lnTo>
                    <a:pt x="1631156" y="1483518"/>
                  </a:lnTo>
                  <a:lnTo>
                    <a:pt x="1581150" y="1481137"/>
                  </a:lnTo>
                  <a:lnTo>
                    <a:pt x="1550194" y="1471612"/>
                  </a:lnTo>
                  <a:lnTo>
                    <a:pt x="1528762" y="1438275"/>
                  </a:lnTo>
                  <a:lnTo>
                    <a:pt x="1516856" y="1388268"/>
                  </a:lnTo>
                  <a:lnTo>
                    <a:pt x="1554956" y="1185862"/>
                  </a:lnTo>
                  <a:lnTo>
                    <a:pt x="1626394" y="714375"/>
                  </a:lnTo>
                  <a:lnTo>
                    <a:pt x="1678781" y="340518"/>
                  </a:lnTo>
                  <a:lnTo>
                    <a:pt x="1685925" y="288131"/>
                  </a:lnTo>
                  <a:lnTo>
                    <a:pt x="1681162" y="257175"/>
                  </a:lnTo>
                  <a:lnTo>
                    <a:pt x="1671637" y="235743"/>
                  </a:lnTo>
                  <a:lnTo>
                    <a:pt x="1654969" y="221456"/>
                  </a:lnTo>
                  <a:lnTo>
                    <a:pt x="1633537" y="216693"/>
                  </a:lnTo>
                  <a:lnTo>
                    <a:pt x="1571625" y="223837"/>
                  </a:lnTo>
                  <a:lnTo>
                    <a:pt x="1131094" y="302418"/>
                  </a:lnTo>
                  <a:lnTo>
                    <a:pt x="726281" y="369093"/>
                  </a:lnTo>
                  <a:lnTo>
                    <a:pt x="390525" y="416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F5810C4-E2FB-6740-9E2E-A0181F85CC48}"/>
                </a:ext>
              </a:extLst>
            </p:cNvPr>
            <p:cNvSpPr/>
            <p:nvPr/>
          </p:nvSpPr>
          <p:spPr>
            <a:xfrm>
              <a:off x="5076825" y="3071813"/>
              <a:ext cx="1362075" cy="323850"/>
            </a:xfrm>
            <a:custGeom>
              <a:avLst/>
              <a:gdLst>
                <a:gd name="connsiteX0" fmla="*/ 569119 w 1362075"/>
                <a:gd name="connsiteY0" fmla="*/ 261937 h 323850"/>
                <a:gd name="connsiteX1" fmla="*/ 369094 w 1362075"/>
                <a:gd name="connsiteY1" fmla="*/ 300037 h 323850"/>
                <a:gd name="connsiteX2" fmla="*/ 307181 w 1362075"/>
                <a:gd name="connsiteY2" fmla="*/ 314325 h 323850"/>
                <a:gd name="connsiteX3" fmla="*/ 269081 w 1362075"/>
                <a:gd name="connsiteY3" fmla="*/ 321468 h 323850"/>
                <a:gd name="connsiteX4" fmla="*/ 209550 w 1362075"/>
                <a:gd name="connsiteY4" fmla="*/ 323850 h 323850"/>
                <a:gd name="connsiteX5" fmla="*/ 19050 w 1362075"/>
                <a:gd name="connsiteY5" fmla="*/ 302418 h 323850"/>
                <a:gd name="connsiteX6" fmla="*/ 0 w 1362075"/>
                <a:gd name="connsiteY6" fmla="*/ 183356 h 323850"/>
                <a:gd name="connsiteX7" fmla="*/ 157163 w 1362075"/>
                <a:gd name="connsiteY7" fmla="*/ 176212 h 323850"/>
                <a:gd name="connsiteX8" fmla="*/ 242888 w 1362075"/>
                <a:gd name="connsiteY8" fmla="*/ 169068 h 323850"/>
                <a:gd name="connsiteX9" fmla="*/ 454819 w 1362075"/>
                <a:gd name="connsiteY9" fmla="*/ 133350 h 323850"/>
                <a:gd name="connsiteX10" fmla="*/ 783431 w 1362075"/>
                <a:gd name="connsiteY10" fmla="*/ 69056 h 323850"/>
                <a:gd name="connsiteX11" fmla="*/ 1092994 w 1362075"/>
                <a:gd name="connsiteY11" fmla="*/ 0 h 323850"/>
                <a:gd name="connsiteX12" fmla="*/ 1107281 w 1362075"/>
                <a:gd name="connsiteY12" fmla="*/ 0 h 323850"/>
                <a:gd name="connsiteX13" fmla="*/ 1169194 w 1362075"/>
                <a:gd name="connsiteY13" fmla="*/ 11906 h 323850"/>
                <a:gd name="connsiteX14" fmla="*/ 1269206 w 1362075"/>
                <a:gd name="connsiteY14" fmla="*/ 21431 h 323850"/>
                <a:gd name="connsiteX15" fmla="*/ 1362075 w 1362075"/>
                <a:gd name="connsiteY15" fmla="*/ 23812 h 323850"/>
                <a:gd name="connsiteX16" fmla="*/ 1350169 w 1362075"/>
                <a:gd name="connsiteY16" fmla="*/ 254793 h 323850"/>
                <a:gd name="connsiteX17" fmla="*/ 1295400 w 1362075"/>
                <a:gd name="connsiteY17" fmla="*/ 252412 h 323850"/>
                <a:gd name="connsiteX18" fmla="*/ 1266825 w 1362075"/>
                <a:gd name="connsiteY18" fmla="*/ 221456 h 323850"/>
                <a:gd name="connsiteX19" fmla="*/ 1240631 w 1362075"/>
                <a:gd name="connsiteY19" fmla="*/ 204787 h 323850"/>
                <a:gd name="connsiteX20" fmla="*/ 1202531 w 1362075"/>
                <a:gd name="connsiteY20" fmla="*/ 188118 h 323850"/>
                <a:gd name="connsiteX21" fmla="*/ 1150144 w 1362075"/>
                <a:gd name="connsiteY21" fmla="*/ 178593 h 323850"/>
                <a:gd name="connsiteX22" fmla="*/ 1107281 w 1362075"/>
                <a:gd name="connsiteY22" fmla="*/ 176212 h 323850"/>
                <a:gd name="connsiteX23" fmla="*/ 1040606 w 1362075"/>
                <a:gd name="connsiteY23" fmla="*/ 183356 h 323850"/>
                <a:gd name="connsiteX24" fmla="*/ 769144 w 1362075"/>
                <a:gd name="connsiteY24" fmla="*/ 228600 h 323850"/>
                <a:gd name="connsiteX25" fmla="*/ 664369 w 1362075"/>
                <a:gd name="connsiteY25" fmla="*/ 247650 h 323850"/>
                <a:gd name="connsiteX26" fmla="*/ 569119 w 1362075"/>
                <a:gd name="connsiteY2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62075" h="323850">
                  <a:moveTo>
                    <a:pt x="569119" y="261937"/>
                  </a:moveTo>
                  <a:lnTo>
                    <a:pt x="369094" y="300037"/>
                  </a:lnTo>
                  <a:lnTo>
                    <a:pt x="307181" y="314325"/>
                  </a:lnTo>
                  <a:lnTo>
                    <a:pt x="269081" y="321468"/>
                  </a:lnTo>
                  <a:lnTo>
                    <a:pt x="209550" y="323850"/>
                  </a:lnTo>
                  <a:lnTo>
                    <a:pt x="19050" y="302418"/>
                  </a:lnTo>
                  <a:lnTo>
                    <a:pt x="0" y="183356"/>
                  </a:lnTo>
                  <a:lnTo>
                    <a:pt x="157163" y="176212"/>
                  </a:lnTo>
                  <a:lnTo>
                    <a:pt x="242888" y="169068"/>
                  </a:lnTo>
                  <a:lnTo>
                    <a:pt x="454819" y="133350"/>
                  </a:lnTo>
                  <a:lnTo>
                    <a:pt x="783431" y="69056"/>
                  </a:lnTo>
                  <a:lnTo>
                    <a:pt x="1092994" y="0"/>
                  </a:lnTo>
                  <a:lnTo>
                    <a:pt x="1107281" y="0"/>
                  </a:lnTo>
                  <a:lnTo>
                    <a:pt x="1169194" y="11906"/>
                  </a:lnTo>
                  <a:lnTo>
                    <a:pt x="1269206" y="21431"/>
                  </a:lnTo>
                  <a:lnTo>
                    <a:pt x="1362075" y="23812"/>
                  </a:lnTo>
                  <a:lnTo>
                    <a:pt x="1350169" y="254793"/>
                  </a:lnTo>
                  <a:lnTo>
                    <a:pt x="1295400" y="252412"/>
                  </a:lnTo>
                  <a:lnTo>
                    <a:pt x="1266825" y="221456"/>
                  </a:lnTo>
                  <a:lnTo>
                    <a:pt x="1240631" y="204787"/>
                  </a:lnTo>
                  <a:lnTo>
                    <a:pt x="1202531" y="188118"/>
                  </a:lnTo>
                  <a:lnTo>
                    <a:pt x="1150144" y="178593"/>
                  </a:lnTo>
                  <a:lnTo>
                    <a:pt x="1107281" y="176212"/>
                  </a:lnTo>
                  <a:lnTo>
                    <a:pt x="1040606" y="183356"/>
                  </a:lnTo>
                  <a:lnTo>
                    <a:pt x="769144" y="228600"/>
                  </a:lnTo>
                  <a:lnTo>
                    <a:pt x="664369" y="247650"/>
                  </a:lnTo>
                  <a:lnTo>
                    <a:pt x="569119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AED178B-A8D8-AD41-BDFE-F0F2271E35BD}"/>
                </a:ext>
              </a:extLst>
            </p:cNvPr>
            <p:cNvSpPr/>
            <p:nvPr/>
          </p:nvSpPr>
          <p:spPr>
            <a:xfrm rot="16200000">
              <a:off x="3642519" y="3802857"/>
              <a:ext cx="2338387" cy="1638300"/>
            </a:xfrm>
            <a:custGeom>
              <a:avLst/>
              <a:gdLst>
                <a:gd name="connsiteX0" fmla="*/ 1069181 w 2338387"/>
                <a:gd name="connsiteY0" fmla="*/ 1200150 h 1638300"/>
                <a:gd name="connsiteX1" fmla="*/ 904875 w 2338387"/>
                <a:gd name="connsiteY1" fmla="*/ 1095375 h 1638300"/>
                <a:gd name="connsiteX2" fmla="*/ 802481 w 2338387"/>
                <a:gd name="connsiteY2" fmla="*/ 1021557 h 1638300"/>
                <a:gd name="connsiteX3" fmla="*/ 716756 w 2338387"/>
                <a:gd name="connsiteY3" fmla="*/ 952500 h 1638300"/>
                <a:gd name="connsiteX4" fmla="*/ 623887 w 2338387"/>
                <a:gd name="connsiteY4" fmla="*/ 866775 h 1638300"/>
                <a:gd name="connsiteX5" fmla="*/ 535781 w 2338387"/>
                <a:gd name="connsiteY5" fmla="*/ 781050 h 1638300"/>
                <a:gd name="connsiteX6" fmla="*/ 481012 w 2338387"/>
                <a:gd name="connsiteY6" fmla="*/ 723900 h 1638300"/>
                <a:gd name="connsiteX7" fmla="*/ 428625 w 2338387"/>
                <a:gd name="connsiteY7" fmla="*/ 666750 h 1638300"/>
                <a:gd name="connsiteX8" fmla="*/ 357187 w 2338387"/>
                <a:gd name="connsiteY8" fmla="*/ 581025 h 1638300"/>
                <a:gd name="connsiteX9" fmla="*/ 245268 w 2338387"/>
                <a:gd name="connsiteY9" fmla="*/ 431007 h 1638300"/>
                <a:gd name="connsiteX10" fmla="*/ 166687 w 2338387"/>
                <a:gd name="connsiteY10" fmla="*/ 319088 h 1638300"/>
                <a:gd name="connsiteX11" fmla="*/ 90487 w 2338387"/>
                <a:gd name="connsiteY11" fmla="*/ 197644 h 1638300"/>
                <a:gd name="connsiteX12" fmla="*/ 28575 w 2338387"/>
                <a:gd name="connsiteY12" fmla="*/ 90488 h 1638300"/>
                <a:gd name="connsiteX13" fmla="*/ 4762 w 2338387"/>
                <a:gd name="connsiteY13" fmla="*/ 42863 h 1638300"/>
                <a:gd name="connsiteX14" fmla="*/ 0 w 2338387"/>
                <a:gd name="connsiteY14" fmla="*/ 21432 h 1638300"/>
                <a:gd name="connsiteX15" fmla="*/ 2381 w 2338387"/>
                <a:gd name="connsiteY15" fmla="*/ 4763 h 1638300"/>
                <a:gd name="connsiteX16" fmla="*/ 14287 w 2338387"/>
                <a:gd name="connsiteY16" fmla="*/ 0 h 1638300"/>
                <a:gd name="connsiteX17" fmla="*/ 35718 w 2338387"/>
                <a:gd name="connsiteY17" fmla="*/ 0 h 1638300"/>
                <a:gd name="connsiteX18" fmla="*/ 54768 w 2338387"/>
                <a:gd name="connsiteY18" fmla="*/ 7144 h 1638300"/>
                <a:gd name="connsiteX19" fmla="*/ 114300 w 2338387"/>
                <a:gd name="connsiteY19" fmla="*/ 85725 h 1638300"/>
                <a:gd name="connsiteX20" fmla="*/ 214312 w 2338387"/>
                <a:gd name="connsiteY20" fmla="*/ 214313 h 1638300"/>
                <a:gd name="connsiteX21" fmla="*/ 290512 w 2338387"/>
                <a:gd name="connsiteY21" fmla="*/ 304800 h 1638300"/>
                <a:gd name="connsiteX22" fmla="*/ 364331 w 2338387"/>
                <a:gd name="connsiteY22" fmla="*/ 388144 h 1638300"/>
                <a:gd name="connsiteX23" fmla="*/ 466725 w 2338387"/>
                <a:gd name="connsiteY23" fmla="*/ 497682 h 1638300"/>
                <a:gd name="connsiteX24" fmla="*/ 581025 w 2338387"/>
                <a:gd name="connsiteY24" fmla="*/ 607219 h 1638300"/>
                <a:gd name="connsiteX25" fmla="*/ 681037 w 2338387"/>
                <a:gd name="connsiteY25" fmla="*/ 692944 h 1638300"/>
                <a:gd name="connsiteX26" fmla="*/ 790575 w 2338387"/>
                <a:gd name="connsiteY26" fmla="*/ 783432 h 1638300"/>
                <a:gd name="connsiteX27" fmla="*/ 878681 w 2338387"/>
                <a:gd name="connsiteY27" fmla="*/ 847725 h 1638300"/>
                <a:gd name="connsiteX28" fmla="*/ 1007268 w 2338387"/>
                <a:gd name="connsiteY28" fmla="*/ 935832 h 1638300"/>
                <a:gd name="connsiteX29" fmla="*/ 1090612 w 2338387"/>
                <a:gd name="connsiteY29" fmla="*/ 985838 h 1638300"/>
                <a:gd name="connsiteX30" fmla="*/ 1202531 w 2338387"/>
                <a:gd name="connsiteY30" fmla="*/ 1045369 h 1638300"/>
                <a:gd name="connsiteX31" fmla="*/ 1321593 w 2338387"/>
                <a:gd name="connsiteY31" fmla="*/ 1100138 h 1638300"/>
                <a:gd name="connsiteX32" fmla="*/ 1423987 w 2338387"/>
                <a:gd name="connsiteY32" fmla="*/ 1143000 h 1638300"/>
                <a:gd name="connsiteX33" fmla="*/ 1521618 w 2338387"/>
                <a:gd name="connsiteY33" fmla="*/ 1178719 h 1638300"/>
                <a:gd name="connsiteX34" fmla="*/ 1609725 w 2338387"/>
                <a:gd name="connsiteY34" fmla="*/ 1207294 h 1638300"/>
                <a:gd name="connsiteX35" fmla="*/ 1762125 w 2338387"/>
                <a:gd name="connsiteY35" fmla="*/ 1247775 h 1638300"/>
                <a:gd name="connsiteX36" fmla="*/ 1874043 w 2338387"/>
                <a:gd name="connsiteY36" fmla="*/ 1271588 h 1638300"/>
                <a:gd name="connsiteX37" fmla="*/ 1957387 w 2338387"/>
                <a:gd name="connsiteY37" fmla="*/ 1285875 h 1638300"/>
                <a:gd name="connsiteX38" fmla="*/ 2021681 w 2338387"/>
                <a:gd name="connsiteY38" fmla="*/ 1290638 h 1638300"/>
                <a:gd name="connsiteX39" fmla="*/ 2064543 w 2338387"/>
                <a:gd name="connsiteY39" fmla="*/ 1283494 h 1638300"/>
                <a:gd name="connsiteX40" fmla="*/ 2116931 w 2338387"/>
                <a:gd name="connsiteY40" fmla="*/ 1266825 h 1638300"/>
                <a:gd name="connsiteX41" fmla="*/ 2157412 w 2338387"/>
                <a:gd name="connsiteY41" fmla="*/ 1247775 h 1638300"/>
                <a:gd name="connsiteX42" fmla="*/ 2207418 w 2338387"/>
                <a:gd name="connsiteY42" fmla="*/ 1209675 h 1638300"/>
                <a:gd name="connsiteX43" fmla="*/ 2238375 w 2338387"/>
                <a:gd name="connsiteY43" fmla="*/ 1171575 h 1638300"/>
                <a:gd name="connsiteX44" fmla="*/ 2274093 w 2338387"/>
                <a:gd name="connsiteY44" fmla="*/ 1128713 h 1638300"/>
                <a:gd name="connsiteX45" fmla="*/ 2290762 w 2338387"/>
                <a:gd name="connsiteY45" fmla="*/ 1097757 h 1638300"/>
                <a:gd name="connsiteX46" fmla="*/ 2338387 w 2338387"/>
                <a:gd name="connsiteY46" fmla="*/ 1100138 h 1638300"/>
                <a:gd name="connsiteX47" fmla="*/ 2288381 w 2338387"/>
                <a:gd name="connsiteY47" fmla="*/ 1283494 h 1638300"/>
                <a:gd name="connsiteX48" fmla="*/ 2262187 w 2338387"/>
                <a:gd name="connsiteY48" fmla="*/ 1352550 h 1638300"/>
                <a:gd name="connsiteX49" fmla="*/ 2235993 w 2338387"/>
                <a:gd name="connsiteY49" fmla="*/ 1409700 h 1638300"/>
                <a:gd name="connsiteX50" fmla="*/ 2200275 w 2338387"/>
                <a:gd name="connsiteY50" fmla="*/ 1476375 h 1638300"/>
                <a:gd name="connsiteX51" fmla="*/ 2169318 w 2338387"/>
                <a:gd name="connsiteY51" fmla="*/ 1519238 h 1638300"/>
                <a:gd name="connsiteX52" fmla="*/ 2124075 w 2338387"/>
                <a:gd name="connsiteY52" fmla="*/ 1569244 h 1638300"/>
                <a:gd name="connsiteX53" fmla="*/ 2085975 w 2338387"/>
                <a:gd name="connsiteY53" fmla="*/ 1604963 h 1638300"/>
                <a:gd name="connsiteX54" fmla="*/ 2050256 w 2338387"/>
                <a:gd name="connsiteY54" fmla="*/ 1626394 h 1638300"/>
                <a:gd name="connsiteX55" fmla="*/ 2028825 w 2338387"/>
                <a:gd name="connsiteY55" fmla="*/ 1635919 h 1638300"/>
                <a:gd name="connsiteX56" fmla="*/ 2009775 w 2338387"/>
                <a:gd name="connsiteY56" fmla="*/ 1638300 h 1638300"/>
                <a:gd name="connsiteX57" fmla="*/ 1990725 w 2338387"/>
                <a:gd name="connsiteY57" fmla="*/ 1633538 h 1638300"/>
                <a:gd name="connsiteX58" fmla="*/ 1969293 w 2338387"/>
                <a:gd name="connsiteY58" fmla="*/ 1619250 h 1638300"/>
                <a:gd name="connsiteX59" fmla="*/ 1952625 w 2338387"/>
                <a:gd name="connsiteY59" fmla="*/ 1595438 h 1638300"/>
                <a:gd name="connsiteX60" fmla="*/ 1928812 w 2338387"/>
                <a:gd name="connsiteY60" fmla="*/ 1569244 h 1638300"/>
                <a:gd name="connsiteX61" fmla="*/ 1874043 w 2338387"/>
                <a:gd name="connsiteY61" fmla="*/ 1533525 h 1638300"/>
                <a:gd name="connsiteX62" fmla="*/ 1809750 w 2338387"/>
                <a:gd name="connsiteY62" fmla="*/ 1507332 h 1638300"/>
                <a:gd name="connsiteX63" fmla="*/ 1616868 w 2338387"/>
                <a:gd name="connsiteY63" fmla="*/ 1445419 h 1638300"/>
                <a:gd name="connsiteX64" fmla="*/ 1423987 w 2338387"/>
                <a:gd name="connsiteY64" fmla="*/ 1371600 h 1638300"/>
                <a:gd name="connsiteX65" fmla="*/ 1295400 w 2338387"/>
                <a:gd name="connsiteY65" fmla="*/ 1316832 h 1638300"/>
                <a:gd name="connsiteX66" fmla="*/ 1069181 w 2338387"/>
                <a:gd name="connsiteY66" fmla="*/ 120015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38387" h="1638300">
                  <a:moveTo>
                    <a:pt x="1069181" y="1200150"/>
                  </a:moveTo>
                  <a:lnTo>
                    <a:pt x="904875" y="1095375"/>
                  </a:lnTo>
                  <a:lnTo>
                    <a:pt x="802481" y="1021557"/>
                  </a:lnTo>
                  <a:lnTo>
                    <a:pt x="716756" y="952500"/>
                  </a:lnTo>
                  <a:lnTo>
                    <a:pt x="623887" y="866775"/>
                  </a:lnTo>
                  <a:lnTo>
                    <a:pt x="535781" y="781050"/>
                  </a:lnTo>
                  <a:lnTo>
                    <a:pt x="481012" y="723900"/>
                  </a:lnTo>
                  <a:lnTo>
                    <a:pt x="428625" y="666750"/>
                  </a:lnTo>
                  <a:lnTo>
                    <a:pt x="357187" y="581025"/>
                  </a:lnTo>
                  <a:lnTo>
                    <a:pt x="245268" y="431007"/>
                  </a:lnTo>
                  <a:lnTo>
                    <a:pt x="166687" y="319088"/>
                  </a:lnTo>
                  <a:lnTo>
                    <a:pt x="90487" y="197644"/>
                  </a:lnTo>
                  <a:lnTo>
                    <a:pt x="28575" y="90488"/>
                  </a:lnTo>
                  <a:lnTo>
                    <a:pt x="4762" y="42863"/>
                  </a:lnTo>
                  <a:lnTo>
                    <a:pt x="0" y="21432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4768" y="7144"/>
                  </a:lnTo>
                  <a:lnTo>
                    <a:pt x="114300" y="85725"/>
                  </a:lnTo>
                  <a:lnTo>
                    <a:pt x="214312" y="214313"/>
                  </a:lnTo>
                  <a:lnTo>
                    <a:pt x="290512" y="304800"/>
                  </a:lnTo>
                  <a:lnTo>
                    <a:pt x="364331" y="388144"/>
                  </a:lnTo>
                  <a:lnTo>
                    <a:pt x="466725" y="497682"/>
                  </a:lnTo>
                  <a:lnTo>
                    <a:pt x="581025" y="607219"/>
                  </a:lnTo>
                  <a:lnTo>
                    <a:pt x="681037" y="692944"/>
                  </a:lnTo>
                  <a:lnTo>
                    <a:pt x="790575" y="783432"/>
                  </a:lnTo>
                  <a:lnTo>
                    <a:pt x="878681" y="847725"/>
                  </a:lnTo>
                  <a:lnTo>
                    <a:pt x="1007268" y="935832"/>
                  </a:lnTo>
                  <a:lnTo>
                    <a:pt x="1090612" y="985838"/>
                  </a:lnTo>
                  <a:lnTo>
                    <a:pt x="1202531" y="1045369"/>
                  </a:lnTo>
                  <a:lnTo>
                    <a:pt x="1321593" y="1100138"/>
                  </a:lnTo>
                  <a:lnTo>
                    <a:pt x="1423987" y="1143000"/>
                  </a:lnTo>
                  <a:lnTo>
                    <a:pt x="1521618" y="1178719"/>
                  </a:lnTo>
                  <a:lnTo>
                    <a:pt x="1609725" y="1207294"/>
                  </a:lnTo>
                  <a:lnTo>
                    <a:pt x="1762125" y="1247775"/>
                  </a:lnTo>
                  <a:lnTo>
                    <a:pt x="1874043" y="1271588"/>
                  </a:lnTo>
                  <a:lnTo>
                    <a:pt x="1957387" y="1285875"/>
                  </a:lnTo>
                  <a:lnTo>
                    <a:pt x="2021681" y="1290638"/>
                  </a:lnTo>
                  <a:lnTo>
                    <a:pt x="2064543" y="1283494"/>
                  </a:lnTo>
                  <a:lnTo>
                    <a:pt x="2116931" y="1266825"/>
                  </a:lnTo>
                  <a:lnTo>
                    <a:pt x="2157412" y="1247775"/>
                  </a:lnTo>
                  <a:lnTo>
                    <a:pt x="2207418" y="1209675"/>
                  </a:lnTo>
                  <a:lnTo>
                    <a:pt x="2238375" y="1171575"/>
                  </a:lnTo>
                  <a:lnTo>
                    <a:pt x="2274093" y="1128713"/>
                  </a:lnTo>
                  <a:lnTo>
                    <a:pt x="2290762" y="1097757"/>
                  </a:lnTo>
                  <a:lnTo>
                    <a:pt x="2338387" y="1100138"/>
                  </a:lnTo>
                  <a:lnTo>
                    <a:pt x="2288381" y="1283494"/>
                  </a:lnTo>
                  <a:lnTo>
                    <a:pt x="2262187" y="1352550"/>
                  </a:lnTo>
                  <a:lnTo>
                    <a:pt x="2235993" y="1409700"/>
                  </a:lnTo>
                  <a:lnTo>
                    <a:pt x="2200275" y="1476375"/>
                  </a:lnTo>
                  <a:lnTo>
                    <a:pt x="2169318" y="1519238"/>
                  </a:lnTo>
                  <a:lnTo>
                    <a:pt x="2124075" y="1569244"/>
                  </a:lnTo>
                  <a:lnTo>
                    <a:pt x="2085975" y="1604963"/>
                  </a:lnTo>
                  <a:lnTo>
                    <a:pt x="2050256" y="1626394"/>
                  </a:lnTo>
                  <a:lnTo>
                    <a:pt x="2028825" y="1635919"/>
                  </a:lnTo>
                  <a:lnTo>
                    <a:pt x="2009775" y="1638300"/>
                  </a:lnTo>
                  <a:lnTo>
                    <a:pt x="1990725" y="1633538"/>
                  </a:lnTo>
                  <a:lnTo>
                    <a:pt x="1969293" y="1619250"/>
                  </a:lnTo>
                  <a:lnTo>
                    <a:pt x="1952625" y="1595438"/>
                  </a:lnTo>
                  <a:lnTo>
                    <a:pt x="1928812" y="1569244"/>
                  </a:lnTo>
                  <a:lnTo>
                    <a:pt x="1874043" y="1533525"/>
                  </a:lnTo>
                  <a:lnTo>
                    <a:pt x="1809750" y="1507332"/>
                  </a:lnTo>
                  <a:lnTo>
                    <a:pt x="1616868" y="1445419"/>
                  </a:lnTo>
                  <a:lnTo>
                    <a:pt x="1423987" y="1371600"/>
                  </a:lnTo>
                  <a:lnTo>
                    <a:pt x="1295400" y="1316832"/>
                  </a:lnTo>
                  <a:lnTo>
                    <a:pt x="1069181" y="1200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659AC95-9289-F84A-9821-EC97FF0B8C45}"/>
                </a:ext>
              </a:extLst>
            </p:cNvPr>
            <p:cNvSpPr/>
            <p:nvPr/>
          </p:nvSpPr>
          <p:spPr>
            <a:xfrm rot="16200000">
              <a:off x="5371306" y="3599657"/>
              <a:ext cx="2436813" cy="1733550"/>
            </a:xfrm>
            <a:custGeom>
              <a:avLst/>
              <a:gdLst>
                <a:gd name="connsiteX0" fmla="*/ 1076325 w 2436019"/>
                <a:gd name="connsiteY0" fmla="*/ 202406 h 1733550"/>
                <a:gd name="connsiteX1" fmla="*/ 1657350 w 2436019"/>
                <a:gd name="connsiteY1" fmla="*/ 204788 h 1733550"/>
                <a:gd name="connsiteX2" fmla="*/ 1924050 w 2436019"/>
                <a:gd name="connsiteY2" fmla="*/ 204788 h 1733550"/>
                <a:gd name="connsiteX3" fmla="*/ 2045494 w 2436019"/>
                <a:gd name="connsiteY3" fmla="*/ 200025 h 1733550"/>
                <a:gd name="connsiteX4" fmla="*/ 2097881 w 2436019"/>
                <a:gd name="connsiteY4" fmla="*/ 195263 h 1733550"/>
                <a:gd name="connsiteX5" fmla="*/ 2145506 w 2436019"/>
                <a:gd name="connsiteY5" fmla="*/ 188119 h 1733550"/>
                <a:gd name="connsiteX6" fmla="*/ 2178844 w 2436019"/>
                <a:gd name="connsiteY6" fmla="*/ 176213 h 1733550"/>
                <a:gd name="connsiteX7" fmla="*/ 2219325 w 2436019"/>
                <a:gd name="connsiteY7" fmla="*/ 154781 h 1733550"/>
                <a:gd name="connsiteX8" fmla="*/ 2274094 w 2436019"/>
                <a:gd name="connsiteY8" fmla="*/ 121444 h 1733550"/>
                <a:gd name="connsiteX9" fmla="*/ 2393156 w 2436019"/>
                <a:gd name="connsiteY9" fmla="*/ 0 h 1733550"/>
                <a:gd name="connsiteX10" fmla="*/ 2436019 w 2436019"/>
                <a:gd name="connsiteY10" fmla="*/ 97631 h 1733550"/>
                <a:gd name="connsiteX11" fmla="*/ 2371725 w 2436019"/>
                <a:gd name="connsiteY11" fmla="*/ 152400 h 1733550"/>
                <a:gd name="connsiteX12" fmla="*/ 2262187 w 2436019"/>
                <a:gd name="connsiteY12" fmla="*/ 300038 h 1733550"/>
                <a:gd name="connsiteX13" fmla="*/ 2205037 w 2436019"/>
                <a:gd name="connsiteY13" fmla="*/ 381000 h 1733550"/>
                <a:gd name="connsiteX14" fmla="*/ 2162175 w 2436019"/>
                <a:gd name="connsiteY14" fmla="*/ 435769 h 1733550"/>
                <a:gd name="connsiteX15" fmla="*/ 2121694 w 2436019"/>
                <a:gd name="connsiteY15" fmla="*/ 478631 h 1733550"/>
                <a:gd name="connsiteX16" fmla="*/ 2093119 w 2436019"/>
                <a:gd name="connsiteY16" fmla="*/ 497681 h 1733550"/>
                <a:gd name="connsiteX17" fmla="*/ 2074069 w 2436019"/>
                <a:gd name="connsiteY17" fmla="*/ 504825 h 1733550"/>
                <a:gd name="connsiteX18" fmla="*/ 2050256 w 2436019"/>
                <a:gd name="connsiteY18" fmla="*/ 507206 h 1733550"/>
                <a:gd name="connsiteX19" fmla="*/ 2021681 w 2436019"/>
                <a:gd name="connsiteY19" fmla="*/ 502444 h 1733550"/>
                <a:gd name="connsiteX20" fmla="*/ 1997869 w 2436019"/>
                <a:gd name="connsiteY20" fmla="*/ 485775 h 1733550"/>
                <a:gd name="connsiteX21" fmla="*/ 1955006 w 2436019"/>
                <a:gd name="connsiteY21" fmla="*/ 466725 h 1733550"/>
                <a:gd name="connsiteX22" fmla="*/ 1676400 w 2436019"/>
                <a:gd name="connsiteY22" fmla="*/ 431006 h 1733550"/>
                <a:gd name="connsiteX23" fmla="*/ 1421606 w 2436019"/>
                <a:gd name="connsiteY23" fmla="*/ 414338 h 1733550"/>
                <a:gd name="connsiteX24" fmla="*/ 1154906 w 2436019"/>
                <a:gd name="connsiteY24" fmla="*/ 407194 h 1733550"/>
                <a:gd name="connsiteX25" fmla="*/ 935831 w 2436019"/>
                <a:gd name="connsiteY25" fmla="*/ 407194 h 1733550"/>
                <a:gd name="connsiteX26" fmla="*/ 590550 w 2436019"/>
                <a:gd name="connsiteY26" fmla="*/ 404813 h 1733550"/>
                <a:gd name="connsiteX27" fmla="*/ 502444 w 2436019"/>
                <a:gd name="connsiteY27" fmla="*/ 407194 h 1733550"/>
                <a:gd name="connsiteX28" fmla="*/ 433387 w 2436019"/>
                <a:gd name="connsiteY28" fmla="*/ 411956 h 1733550"/>
                <a:gd name="connsiteX29" fmla="*/ 359569 w 2436019"/>
                <a:gd name="connsiteY29" fmla="*/ 423863 h 1733550"/>
                <a:gd name="connsiteX30" fmla="*/ 314325 w 2436019"/>
                <a:gd name="connsiteY30" fmla="*/ 435769 h 1733550"/>
                <a:gd name="connsiteX31" fmla="*/ 288131 w 2436019"/>
                <a:gd name="connsiteY31" fmla="*/ 447675 h 1733550"/>
                <a:gd name="connsiteX32" fmla="*/ 269081 w 2436019"/>
                <a:gd name="connsiteY32" fmla="*/ 464344 h 1733550"/>
                <a:gd name="connsiteX33" fmla="*/ 254794 w 2436019"/>
                <a:gd name="connsiteY33" fmla="*/ 490538 h 1733550"/>
                <a:gd name="connsiteX34" fmla="*/ 240506 w 2436019"/>
                <a:gd name="connsiteY34" fmla="*/ 542925 h 1733550"/>
                <a:gd name="connsiteX35" fmla="*/ 226219 w 2436019"/>
                <a:gd name="connsiteY35" fmla="*/ 642938 h 1733550"/>
                <a:gd name="connsiteX36" fmla="*/ 223837 w 2436019"/>
                <a:gd name="connsiteY36" fmla="*/ 757238 h 1733550"/>
                <a:gd name="connsiteX37" fmla="*/ 223837 w 2436019"/>
                <a:gd name="connsiteY37" fmla="*/ 926306 h 1733550"/>
                <a:gd name="connsiteX38" fmla="*/ 235744 w 2436019"/>
                <a:gd name="connsiteY38" fmla="*/ 1059656 h 1733550"/>
                <a:gd name="connsiteX39" fmla="*/ 247650 w 2436019"/>
                <a:gd name="connsiteY39" fmla="*/ 1121569 h 1733550"/>
                <a:gd name="connsiteX40" fmla="*/ 266700 w 2436019"/>
                <a:gd name="connsiteY40" fmla="*/ 1193006 h 1733550"/>
                <a:gd name="connsiteX41" fmla="*/ 292894 w 2436019"/>
                <a:gd name="connsiteY41" fmla="*/ 1247775 h 1733550"/>
                <a:gd name="connsiteX42" fmla="*/ 311944 w 2436019"/>
                <a:gd name="connsiteY42" fmla="*/ 1278731 h 1733550"/>
                <a:gd name="connsiteX43" fmla="*/ 333375 w 2436019"/>
                <a:gd name="connsiteY43" fmla="*/ 1300163 h 1733550"/>
                <a:gd name="connsiteX44" fmla="*/ 342900 w 2436019"/>
                <a:gd name="connsiteY44" fmla="*/ 1571625 h 1733550"/>
                <a:gd name="connsiteX45" fmla="*/ 300037 w 2436019"/>
                <a:gd name="connsiteY45" fmla="*/ 1607344 h 1733550"/>
                <a:gd name="connsiteX46" fmla="*/ 271462 w 2436019"/>
                <a:gd name="connsiteY46" fmla="*/ 1638300 h 1733550"/>
                <a:gd name="connsiteX47" fmla="*/ 233362 w 2436019"/>
                <a:gd name="connsiteY47" fmla="*/ 1690688 h 1733550"/>
                <a:gd name="connsiteX48" fmla="*/ 207169 w 2436019"/>
                <a:gd name="connsiteY48" fmla="*/ 1719263 h 1733550"/>
                <a:gd name="connsiteX49" fmla="*/ 185737 w 2436019"/>
                <a:gd name="connsiteY49" fmla="*/ 1728788 h 1733550"/>
                <a:gd name="connsiteX50" fmla="*/ 166687 w 2436019"/>
                <a:gd name="connsiteY50" fmla="*/ 1733550 h 1733550"/>
                <a:gd name="connsiteX51" fmla="*/ 145256 w 2436019"/>
                <a:gd name="connsiteY51" fmla="*/ 1728788 h 1733550"/>
                <a:gd name="connsiteX52" fmla="*/ 119062 w 2436019"/>
                <a:gd name="connsiteY52" fmla="*/ 1712119 h 1733550"/>
                <a:gd name="connsiteX53" fmla="*/ 107156 w 2436019"/>
                <a:gd name="connsiteY53" fmla="*/ 1693069 h 1733550"/>
                <a:gd name="connsiteX54" fmla="*/ 73819 w 2436019"/>
                <a:gd name="connsiteY54" fmla="*/ 1597819 h 1733550"/>
                <a:gd name="connsiteX55" fmla="*/ 50006 w 2436019"/>
                <a:gd name="connsiteY55" fmla="*/ 1509713 h 1733550"/>
                <a:gd name="connsiteX56" fmla="*/ 26194 w 2436019"/>
                <a:gd name="connsiteY56" fmla="*/ 1390650 h 1733550"/>
                <a:gd name="connsiteX57" fmla="*/ 4762 w 2436019"/>
                <a:gd name="connsiteY57" fmla="*/ 1197769 h 1733550"/>
                <a:gd name="connsiteX58" fmla="*/ 0 w 2436019"/>
                <a:gd name="connsiteY58" fmla="*/ 1057275 h 1733550"/>
                <a:gd name="connsiteX59" fmla="*/ 0 w 2436019"/>
                <a:gd name="connsiteY59" fmla="*/ 859631 h 1733550"/>
                <a:gd name="connsiteX60" fmla="*/ 16669 w 2436019"/>
                <a:gd name="connsiteY60" fmla="*/ 652463 h 1733550"/>
                <a:gd name="connsiteX61" fmla="*/ 30956 w 2436019"/>
                <a:gd name="connsiteY61" fmla="*/ 557213 h 1733550"/>
                <a:gd name="connsiteX62" fmla="*/ 61912 w 2436019"/>
                <a:gd name="connsiteY62" fmla="*/ 442913 h 1733550"/>
                <a:gd name="connsiteX63" fmla="*/ 80962 w 2436019"/>
                <a:gd name="connsiteY63" fmla="*/ 385763 h 1733550"/>
                <a:gd name="connsiteX64" fmla="*/ 97631 w 2436019"/>
                <a:gd name="connsiteY64" fmla="*/ 352425 h 1733550"/>
                <a:gd name="connsiteX65" fmla="*/ 130969 w 2436019"/>
                <a:gd name="connsiteY65" fmla="*/ 314325 h 1733550"/>
                <a:gd name="connsiteX66" fmla="*/ 173831 w 2436019"/>
                <a:gd name="connsiteY66" fmla="*/ 278606 h 1733550"/>
                <a:gd name="connsiteX67" fmla="*/ 211931 w 2436019"/>
                <a:gd name="connsiteY67" fmla="*/ 257175 h 1733550"/>
                <a:gd name="connsiteX68" fmla="*/ 271462 w 2436019"/>
                <a:gd name="connsiteY68" fmla="*/ 233363 h 1733550"/>
                <a:gd name="connsiteX69" fmla="*/ 340519 w 2436019"/>
                <a:gd name="connsiteY69" fmla="*/ 219075 h 1733550"/>
                <a:gd name="connsiteX70" fmla="*/ 440531 w 2436019"/>
                <a:gd name="connsiteY70" fmla="*/ 204788 h 1733550"/>
                <a:gd name="connsiteX71" fmla="*/ 771525 w 2436019"/>
                <a:gd name="connsiteY71" fmla="*/ 204788 h 1733550"/>
                <a:gd name="connsiteX72" fmla="*/ 1076325 w 2436019"/>
                <a:gd name="connsiteY72" fmla="*/ 2024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36019" h="1733550">
                  <a:moveTo>
                    <a:pt x="1076325" y="202406"/>
                  </a:moveTo>
                  <a:lnTo>
                    <a:pt x="1657350" y="204788"/>
                  </a:lnTo>
                  <a:lnTo>
                    <a:pt x="1924050" y="204788"/>
                  </a:lnTo>
                  <a:lnTo>
                    <a:pt x="2045494" y="200025"/>
                  </a:lnTo>
                  <a:lnTo>
                    <a:pt x="2097881" y="195263"/>
                  </a:lnTo>
                  <a:lnTo>
                    <a:pt x="2145506" y="188119"/>
                  </a:lnTo>
                  <a:lnTo>
                    <a:pt x="2178844" y="176213"/>
                  </a:lnTo>
                  <a:lnTo>
                    <a:pt x="2219325" y="154781"/>
                  </a:lnTo>
                  <a:lnTo>
                    <a:pt x="2274094" y="121444"/>
                  </a:lnTo>
                  <a:lnTo>
                    <a:pt x="2393156" y="0"/>
                  </a:lnTo>
                  <a:lnTo>
                    <a:pt x="2436019" y="97631"/>
                  </a:lnTo>
                  <a:lnTo>
                    <a:pt x="2371725" y="152400"/>
                  </a:lnTo>
                  <a:lnTo>
                    <a:pt x="2262187" y="300038"/>
                  </a:lnTo>
                  <a:lnTo>
                    <a:pt x="2205037" y="381000"/>
                  </a:lnTo>
                  <a:lnTo>
                    <a:pt x="2162175" y="435769"/>
                  </a:lnTo>
                  <a:lnTo>
                    <a:pt x="2121694" y="478631"/>
                  </a:lnTo>
                  <a:lnTo>
                    <a:pt x="2093119" y="497681"/>
                  </a:lnTo>
                  <a:lnTo>
                    <a:pt x="2074069" y="504825"/>
                  </a:lnTo>
                  <a:lnTo>
                    <a:pt x="2050256" y="507206"/>
                  </a:lnTo>
                  <a:lnTo>
                    <a:pt x="2021681" y="502444"/>
                  </a:lnTo>
                  <a:lnTo>
                    <a:pt x="1997869" y="485775"/>
                  </a:lnTo>
                  <a:lnTo>
                    <a:pt x="1955006" y="466725"/>
                  </a:lnTo>
                  <a:lnTo>
                    <a:pt x="1676400" y="431006"/>
                  </a:lnTo>
                  <a:lnTo>
                    <a:pt x="1421606" y="414338"/>
                  </a:lnTo>
                  <a:lnTo>
                    <a:pt x="1154906" y="407194"/>
                  </a:lnTo>
                  <a:lnTo>
                    <a:pt x="935831" y="407194"/>
                  </a:lnTo>
                  <a:lnTo>
                    <a:pt x="590550" y="404813"/>
                  </a:lnTo>
                  <a:lnTo>
                    <a:pt x="502444" y="407194"/>
                  </a:lnTo>
                  <a:lnTo>
                    <a:pt x="433387" y="411956"/>
                  </a:lnTo>
                  <a:lnTo>
                    <a:pt x="359569" y="423863"/>
                  </a:lnTo>
                  <a:lnTo>
                    <a:pt x="314325" y="435769"/>
                  </a:lnTo>
                  <a:lnTo>
                    <a:pt x="288131" y="447675"/>
                  </a:lnTo>
                  <a:lnTo>
                    <a:pt x="269081" y="464344"/>
                  </a:lnTo>
                  <a:lnTo>
                    <a:pt x="254794" y="490538"/>
                  </a:lnTo>
                  <a:lnTo>
                    <a:pt x="240506" y="542925"/>
                  </a:lnTo>
                  <a:lnTo>
                    <a:pt x="226219" y="642938"/>
                  </a:lnTo>
                  <a:lnTo>
                    <a:pt x="223837" y="757238"/>
                  </a:lnTo>
                  <a:lnTo>
                    <a:pt x="223837" y="926306"/>
                  </a:lnTo>
                  <a:lnTo>
                    <a:pt x="235744" y="1059656"/>
                  </a:lnTo>
                  <a:lnTo>
                    <a:pt x="247650" y="1121569"/>
                  </a:lnTo>
                  <a:lnTo>
                    <a:pt x="266700" y="1193006"/>
                  </a:lnTo>
                  <a:lnTo>
                    <a:pt x="292894" y="1247775"/>
                  </a:lnTo>
                  <a:lnTo>
                    <a:pt x="311944" y="1278731"/>
                  </a:lnTo>
                  <a:lnTo>
                    <a:pt x="333375" y="1300163"/>
                  </a:lnTo>
                  <a:lnTo>
                    <a:pt x="342900" y="1571625"/>
                  </a:lnTo>
                  <a:lnTo>
                    <a:pt x="300037" y="1607344"/>
                  </a:lnTo>
                  <a:lnTo>
                    <a:pt x="271462" y="1638300"/>
                  </a:lnTo>
                  <a:lnTo>
                    <a:pt x="233362" y="1690688"/>
                  </a:lnTo>
                  <a:lnTo>
                    <a:pt x="207169" y="1719263"/>
                  </a:lnTo>
                  <a:lnTo>
                    <a:pt x="185737" y="1728788"/>
                  </a:lnTo>
                  <a:lnTo>
                    <a:pt x="166687" y="1733550"/>
                  </a:lnTo>
                  <a:lnTo>
                    <a:pt x="145256" y="1728788"/>
                  </a:lnTo>
                  <a:lnTo>
                    <a:pt x="119062" y="1712119"/>
                  </a:lnTo>
                  <a:lnTo>
                    <a:pt x="107156" y="1693069"/>
                  </a:lnTo>
                  <a:lnTo>
                    <a:pt x="73819" y="1597819"/>
                  </a:lnTo>
                  <a:lnTo>
                    <a:pt x="50006" y="1509713"/>
                  </a:lnTo>
                  <a:lnTo>
                    <a:pt x="26194" y="1390650"/>
                  </a:lnTo>
                  <a:lnTo>
                    <a:pt x="4762" y="1197769"/>
                  </a:lnTo>
                  <a:lnTo>
                    <a:pt x="0" y="1057275"/>
                  </a:lnTo>
                  <a:lnTo>
                    <a:pt x="0" y="859631"/>
                  </a:lnTo>
                  <a:lnTo>
                    <a:pt x="16669" y="652463"/>
                  </a:lnTo>
                  <a:lnTo>
                    <a:pt x="30956" y="557213"/>
                  </a:lnTo>
                  <a:lnTo>
                    <a:pt x="61912" y="442913"/>
                  </a:lnTo>
                  <a:lnTo>
                    <a:pt x="80962" y="385763"/>
                  </a:lnTo>
                  <a:lnTo>
                    <a:pt x="97631" y="352425"/>
                  </a:lnTo>
                  <a:lnTo>
                    <a:pt x="130969" y="314325"/>
                  </a:lnTo>
                  <a:lnTo>
                    <a:pt x="173831" y="278606"/>
                  </a:lnTo>
                  <a:lnTo>
                    <a:pt x="211931" y="257175"/>
                  </a:lnTo>
                  <a:lnTo>
                    <a:pt x="271462" y="233363"/>
                  </a:lnTo>
                  <a:lnTo>
                    <a:pt x="340519" y="219075"/>
                  </a:lnTo>
                  <a:lnTo>
                    <a:pt x="440531" y="204788"/>
                  </a:lnTo>
                  <a:lnTo>
                    <a:pt x="771525" y="204788"/>
                  </a:lnTo>
                  <a:lnTo>
                    <a:pt x="1076325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022255A-4F87-C648-AC74-0867AB1FE2AE}"/>
                </a:ext>
              </a:extLst>
            </p:cNvPr>
            <p:cNvSpPr/>
            <p:nvPr/>
          </p:nvSpPr>
          <p:spPr>
            <a:xfrm>
              <a:off x="6999288" y="4602163"/>
              <a:ext cx="317500" cy="788987"/>
            </a:xfrm>
            <a:custGeom>
              <a:avLst/>
              <a:gdLst>
                <a:gd name="connsiteX0" fmla="*/ 128587 w 319087"/>
                <a:gd name="connsiteY0" fmla="*/ 352425 h 788194"/>
                <a:gd name="connsiteX1" fmla="*/ 102394 w 319087"/>
                <a:gd name="connsiteY1" fmla="*/ 483394 h 788194"/>
                <a:gd name="connsiteX2" fmla="*/ 78581 w 319087"/>
                <a:gd name="connsiteY2" fmla="*/ 592932 h 788194"/>
                <a:gd name="connsiteX3" fmla="*/ 59531 w 319087"/>
                <a:gd name="connsiteY3" fmla="*/ 666750 h 788194"/>
                <a:gd name="connsiteX4" fmla="*/ 50006 w 319087"/>
                <a:gd name="connsiteY4" fmla="*/ 700088 h 788194"/>
                <a:gd name="connsiteX5" fmla="*/ 0 w 319087"/>
                <a:gd name="connsiteY5" fmla="*/ 783432 h 788194"/>
                <a:gd name="connsiteX6" fmla="*/ 319087 w 319087"/>
                <a:gd name="connsiteY6" fmla="*/ 788194 h 788194"/>
                <a:gd name="connsiteX7" fmla="*/ 295275 w 319087"/>
                <a:gd name="connsiteY7" fmla="*/ 735807 h 788194"/>
                <a:gd name="connsiteX8" fmla="*/ 269081 w 319087"/>
                <a:gd name="connsiteY8" fmla="*/ 685800 h 788194"/>
                <a:gd name="connsiteX9" fmla="*/ 254794 w 319087"/>
                <a:gd name="connsiteY9" fmla="*/ 650082 h 788194"/>
                <a:gd name="connsiteX10" fmla="*/ 245269 w 319087"/>
                <a:gd name="connsiteY10" fmla="*/ 595313 h 788194"/>
                <a:gd name="connsiteX11" fmla="*/ 247650 w 319087"/>
                <a:gd name="connsiteY11" fmla="*/ 490538 h 788194"/>
                <a:gd name="connsiteX12" fmla="*/ 247650 w 319087"/>
                <a:gd name="connsiteY12" fmla="*/ 366713 h 788194"/>
                <a:gd name="connsiteX13" fmla="*/ 238125 w 319087"/>
                <a:gd name="connsiteY13" fmla="*/ 226219 h 788194"/>
                <a:gd name="connsiteX14" fmla="*/ 230981 w 319087"/>
                <a:gd name="connsiteY14" fmla="*/ 107157 h 788194"/>
                <a:gd name="connsiteX15" fmla="*/ 226219 w 319087"/>
                <a:gd name="connsiteY15" fmla="*/ 40482 h 788194"/>
                <a:gd name="connsiteX16" fmla="*/ 223837 w 319087"/>
                <a:gd name="connsiteY16" fmla="*/ 16669 h 788194"/>
                <a:gd name="connsiteX17" fmla="*/ 214312 w 319087"/>
                <a:gd name="connsiteY17" fmla="*/ 4763 h 788194"/>
                <a:gd name="connsiteX18" fmla="*/ 204787 w 319087"/>
                <a:gd name="connsiteY18" fmla="*/ 0 h 788194"/>
                <a:gd name="connsiteX19" fmla="*/ 188119 w 319087"/>
                <a:gd name="connsiteY19" fmla="*/ 2382 h 788194"/>
                <a:gd name="connsiteX20" fmla="*/ 176212 w 319087"/>
                <a:gd name="connsiteY20" fmla="*/ 9525 h 788194"/>
                <a:gd name="connsiteX21" fmla="*/ 166687 w 319087"/>
                <a:gd name="connsiteY21" fmla="*/ 64294 h 788194"/>
                <a:gd name="connsiteX22" fmla="*/ 128587 w 319087"/>
                <a:gd name="connsiteY22" fmla="*/ 352425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9087" h="788194">
                  <a:moveTo>
                    <a:pt x="128587" y="352425"/>
                  </a:moveTo>
                  <a:lnTo>
                    <a:pt x="102394" y="483394"/>
                  </a:lnTo>
                  <a:lnTo>
                    <a:pt x="78581" y="592932"/>
                  </a:lnTo>
                  <a:lnTo>
                    <a:pt x="59531" y="666750"/>
                  </a:lnTo>
                  <a:lnTo>
                    <a:pt x="50006" y="700088"/>
                  </a:lnTo>
                  <a:lnTo>
                    <a:pt x="0" y="783432"/>
                  </a:lnTo>
                  <a:lnTo>
                    <a:pt x="319087" y="788194"/>
                  </a:lnTo>
                  <a:lnTo>
                    <a:pt x="295275" y="735807"/>
                  </a:lnTo>
                  <a:lnTo>
                    <a:pt x="269081" y="685800"/>
                  </a:lnTo>
                  <a:lnTo>
                    <a:pt x="254794" y="650082"/>
                  </a:lnTo>
                  <a:lnTo>
                    <a:pt x="245269" y="595313"/>
                  </a:lnTo>
                  <a:cubicBezTo>
                    <a:pt x="246063" y="560388"/>
                    <a:pt x="246856" y="525463"/>
                    <a:pt x="247650" y="490538"/>
                  </a:cubicBezTo>
                  <a:lnTo>
                    <a:pt x="247650" y="366713"/>
                  </a:lnTo>
                  <a:lnTo>
                    <a:pt x="238125" y="226219"/>
                  </a:lnTo>
                  <a:lnTo>
                    <a:pt x="230981" y="107157"/>
                  </a:lnTo>
                  <a:lnTo>
                    <a:pt x="226219" y="40482"/>
                  </a:lnTo>
                  <a:lnTo>
                    <a:pt x="223837" y="16669"/>
                  </a:lnTo>
                  <a:lnTo>
                    <a:pt x="214312" y="4763"/>
                  </a:lnTo>
                  <a:lnTo>
                    <a:pt x="204787" y="0"/>
                  </a:lnTo>
                  <a:lnTo>
                    <a:pt x="188119" y="2382"/>
                  </a:lnTo>
                  <a:lnTo>
                    <a:pt x="176212" y="9525"/>
                  </a:lnTo>
                  <a:lnTo>
                    <a:pt x="166687" y="64294"/>
                  </a:lnTo>
                  <a:lnTo>
                    <a:pt x="128587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212121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C3366A-E3A4-BF4E-90E6-84A1756EE3D2}"/>
              </a:ext>
            </a:extLst>
          </p:cNvPr>
          <p:cNvSpPr/>
          <p:nvPr/>
        </p:nvSpPr>
        <p:spPr>
          <a:xfrm>
            <a:off x="2990850" y="1628775"/>
            <a:ext cx="1062038" cy="528638"/>
          </a:xfrm>
          <a:custGeom>
            <a:avLst/>
            <a:gdLst>
              <a:gd name="connsiteX0" fmla="*/ 573881 w 1062038"/>
              <a:gd name="connsiteY0" fmla="*/ 438150 h 528638"/>
              <a:gd name="connsiteX1" fmla="*/ 416719 w 1062038"/>
              <a:gd name="connsiteY1" fmla="*/ 366713 h 528638"/>
              <a:gd name="connsiteX2" fmla="*/ 326231 w 1062038"/>
              <a:gd name="connsiteY2" fmla="*/ 316706 h 528638"/>
              <a:gd name="connsiteX3" fmla="*/ 230981 w 1062038"/>
              <a:gd name="connsiteY3" fmla="*/ 254794 h 528638"/>
              <a:gd name="connsiteX4" fmla="*/ 150019 w 1062038"/>
              <a:gd name="connsiteY4" fmla="*/ 192881 h 528638"/>
              <a:gd name="connsiteX5" fmla="*/ 88106 w 1062038"/>
              <a:gd name="connsiteY5" fmla="*/ 140494 h 528638"/>
              <a:gd name="connsiteX6" fmla="*/ 28575 w 1062038"/>
              <a:gd name="connsiteY6" fmla="*/ 83344 h 528638"/>
              <a:gd name="connsiteX7" fmla="*/ 9525 w 1062038"/>
              <a:gd name="connsiteY7" fmla="*/ 64294 h 528638"/>
              <a:gd name="connsiteX8" fmla="*/ 0 w 1062038"/>
              <a:gd name="connsiteY8" fmla="*/ 45244 h 528638"/>
              <a:gd name="connsiteX9" fmla="*/ 0 w 1062038"/>
              <a:gd name="connsiteY9" fmla="*/ 21431 h 528638"/>
              <a:gd name="connsiteX10" fmla="*/ 4763 w 1062038"/>
              <a:gd name="connsiteY10" fmla="*/ 9525 h 528638"/>
              <a:gd name="connsiteX11" fmla="*/ 19050 w 1062038"/>
              <a:gd name="connsiteY11" fmla="*/ 0 h 528638"/>
              <a:gd name="connsiteX12" fmla="*/ 40481 w 1062038"/>
              <a:gd name="connsiteY12" fmla="*/ 2381 h 528638"/>
              <a:gd name="connsiteX13" fmla="*/ 123825 w 1062038"/>
              <a:gd name="connsiteY13" fmla="*/ 45244 h 528638"/>
              <a:gd name="connsiteX14" fmla="*/ 207169 w 1062038"/>
              <a:gd name="connsiteY14" fmla="*/ 80963 h 528638"/>
              <a:gd name="connsiteX15" fmla="*/ 300038 w 1062038"/>
              <a:gd name="connsiteY15" fmla="*/ 121444 h 528638"/>
              <a:gd name="connsiteX16" fmla="*/ 371475 w 1062038"/>
              <a:gd name="connsiteY16" fmla="*/ 145256 h 528638"/>
              <a:gd name="connsiteX17" fmla="*/ 485775 w 1062038"/>
              <a:gd name="connsiteY17" fmla="*/ 183356 h 528638"/>
              <a:gd name="connsiteX18" fmla="*/ 583406 w 1062038"/>
              <a:gd name="connsiteY18" fmla="*/ 209550 h 528638"/>
              <a:gd name="connsiteX19" fmla="*/ 669131 w 1062038"/>
              <a:gd name="connsiteY19" fmla="*/ 228600 h 528638"/>
              <a:gd name="connsiteX20" fmla="*/ 750094 w 1062038"/>
              <a:gd name="connsiteY20" fmla="*/ 242888 h 528638"/>
              <a:gd name="connsiteX21" fmla="*/ 902494 w 1062038"/>
              <a:gd name="connsiteY21" fmla="*/ 264319 h 528638"/>
              <a:gd name="connsiteX22" fmla="*/ 945356 w 1062038"/>
              <a:gd name="connsiteY22" fmla="*/ 276225 h 528638"/>
              <a:gd name="connsiteX23" fmla="*/ 985838 w 1062038"/>
              <a:gd name="connsiteY23" fmla="*/ 292894 h 528638"/>
              <a:gd name="connsiteX24" fmla="*/ 1012031 w 1062038"/>
              <a:gd name="connsiteY24" fmla="*/ 307181 h 528638"/>
              <a:gd name="connsiteX25" fmla="*/ 1038225 w 1062038"/>
              <a:gd name="connsiteY25" fmla="*/ 326231 h 528638"/>
              <a:gd name="connsiteX26" fmla="*/ 1057275 w 1062038"/>
              <a:gd name="connsiteY26" fmla="*/ 352425 h 528638"/>
              <a:gd name="connsiteX27" fmla="*/ 1062038 w 1062038"/>
              <a:gd name="connsiteY27" fmla="*/ 383381 h 528638"/>
              <a:gd name="connsiteX28" fmla="*/ 1057275 w 1062038"/>
              <a:gd name="connsiteY28" fmla="*/ 426244 h 528638"/>
              <a:gd name="connsiteX29" fmla="*/ 1047750 w 1062038"/>
              <a:gd name="connsiteY29" fmla="*/ 459581 h 528638"/>
              <a:gd name="connsiteX30" fmla="*/ 1033463 w 1062038"/>
              <a:gd name="connsiteY30" fmla="*/ 476250 h 528638"/>
              <a:gd name="connsiteX31" fmla="*/ 1012031 w 1062038"/>
              <a:gd name="connsiteY31" fmla="*/ 492919 h 528638"/>
              <a:gd name="connsiteX32" fmla="*/ 976313 w 1062038"/>
              <a:gd name="connsiteY32" fmla="*/ 509588 h 528638"/>
              <a:gd name="connsiteX33" fmla="*/ 935831 w 1062038"/>
              <a:gd name="connsiteY33" fmla="*/ 521494 h 528638"/>
              <a:gd name="connsiteX34" fmla="*/ 900113 w 1062038"/>
              <a:gd name="connsiteY34" fmla="*/ 526256 h 528638"/>
              <a:gd name="connsiteX35" fmla="*/ 864394 w 1062038"/>
              <a:gd name="connsiteY35" fmla="*/ 528638 h 528638"/>
              <a:gd name="connsiteX36" fmla="*/ 833438 w 1062038"/>
              <a:gd name="connsiteY36" fmla="*/ 526256 h 528638"/>
              <a:gd name="connsiteX37" fmla="*/ 776288 w 1062038"/>
              <a:gd name="connsiteY37" fmla="*/ 511969 h 528638"/>
              <a:gd name="connsiteX38" fmla="*/ 573881 w 1062038"/>
              <a:gd name="connsiteY38" fmla="*/ 438150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62038" h="528638">
                <a:moveTo>
                  <a:pt x="573881" y="438150"/>
                </a:moveTo>
                <a:lnTo>
                  <a:pt x="416719" y="366713"/>
                </a:lnTo>
                <a:lnTo>
                  <a:pt x="326231" y="316706"/>
                </a:lnTo>
                <a:lnTo>
                  <a:pt x="230981" y="254794"/>
                </a:lnTo>
                <a:lnTo>
                  <a:pt x="150019" y="192881"/>
                </a:lnTo>
                <a:lnTo>
                  <a:pt x="88106" y="140494"/>
                </a:lnTo>
                <a:lnTo>
                  <a:pt x="28575" y="83344"/>
                </a:lnTo>
                <a:lnTo>
                  <a:pt x="9525" y="64294"/>
                </a:lnTo>
                <a:lnTo>
                  <a:pt x="0" y="45244"/>
                </a:lnTo>
                <a:lnTo>
                  <a:pt x="0" y="21431"/>
                </a:lnTo>
                <a:lnTo>
                  <a:pt x="4763" y="9525"/>
                </a:lnTo>
                <a:lnTo>
                  <a:pt x="19050" y="0"/>
                </a:lnTo>
                <a:lnTo>
                  <a:pt x="40481" y="2381"/>
                </a:lnTo>
                <a:lnTo>
                  <a:pt x="123825" y="45244"/>
                </a:lnTo>
                <a:lnTo>
                  <a:pt x="207169" y="80963"/>
                </a:lnTo>
                <a:lnTo>
                  <a:pt x="300038" y="121444"/>
                </a:lnTo>
                <a:lnTo>
                  <a:pt x="371475" y="145256"/>
                </a:lnTo>
                <a:lnTo>
                  <a:pt x="485775" y="183356"/>
                </a:lnTo>
                <a:lnTo>
                  <a:pt x="583406" y="209550"/>
                </a:lnTo>
                <a:lnTo>
                  <a:pt x="669131" y="228600"/>
                </a:lnTo>
                <a:lnTo>
                  <a:pt x="750094" y="242888"/>
                </a:lnTo>
                <a:lnTo>
                  <a:pt x="902494" y="264319"/>
                </a:lnTo>
                <a:lnTo>
                  <a:pt x="945356" y="276225"/>
                </a:lnTo>
                <a:lnTo>
                  <a:pt x="985838" y="292894"/>
                </a:lnTo>
                <a:lnTo>
                  <a:pt x="1012031" y="307181"/>
                </a:lnTo>
                <a:lnTo>
                  <a:pt x="1038225" y="326231"/>
                </a:lnTo>
                <a:lnTo>
                  <a:pt x="1057275" y="352425"/>
                </a:lnTo>
                <a:lnTo>
                  <a:pt x="1062038" y="383381"/>
                </a:lnTo>
                <a:lnTo>
                  <a:pt x="1057275" y="426244"/>
                </a:lnTo>
                <a:lnTo>
                  <a:pt x="1047750" y="459581"/>
                </a:lnTo>
                <a:lnTo>
                  <a:pt x="1033463" y="476250"/>
                </a:lnTo>
                <a:lnTo>
                  <a:pt x="1012031" y="492919"/>
                </a:lnTo>
                <a:lnTo>
                  <a:pt x="976313" y="509588"/>
                </a:lnTo>
                <a:lnTo>
                  <a:pt x="935831" y="521494"/>
                </a:lnTo>
                <a:lnTo>
                  <a:pt x="900113" y="526256"/>
                </a:lnTo>
                <a:lnTo>
                  <a:pt x="864394" y="528638"/>
                </a:lnTo>
                <a:lnTo>
                  <a:pt x="833438" y="526256"/>
                </a:lnTo>
                <a:lnTo>
                  <a:pt x="776288" y="511969"/>
                </a:lnTo>
                <a:lnTo>
                  <a:pt x="573881" y="438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1E915AF-BECE-D445-9B32-CD3BC187D4A4}"/>
              </a:ext>
            </a:extLst>
          </p:cNvPr>
          <p:cNvSpPr/>
          <p:nvPr/>
        </p:nvSpPr>
        <p:spPr>
          <a:xfrm>
            <a:off x="2481263" y="2481263"/>
            <a:ext cx="2038350" cy="568325"/>
          </a:xfrm>
          <a:custGeom>
            <a:avLst/>
            <a:gdLst>
              <a:gd name="connsiteX0" fmla="*/ 1216818 w 2038350"/>
              <a:gd name="connsiteY0" fmla="*/ 342900 h 569118"/>
              <a:gd name="connsiteX1" fmla="*/ 859631 w 2038350"/>
              <a:gd name="connsiteY1" fmla="*/ 421481 h 569118"/>
              <a:gd name="connsiteX2" fmla="*/ 673893 w 2038350"/>
              <a:gd name="connsiteY2" fmla="*/ 461962 h 569118"/>
              <a:gd name="connsiteX3" fmla="*/ 588168 w 2038350"/>
              <a:gd name="connsiteY3" fmla="*/ 488156 h 569118"/>
              <a:gd name="connsiteX4" fmla="*/ 500062 w 2038350"/>
              <a:gd name="connsiteY4" fmla="*/ 519112 h 569118"/>
              <a:gd name="connsiteX5" fmla="*/ 373856 w 2038350"/>
              <a:gd name="connsiteY5" fmla="*/ 569118 h 569118"/>
              <a:gd name="connsiteX6" fmla="*/ 347662 w 2038350"/>
              <a:gd name="connsiteY6" fmla="*/ 566737 h 569118"/>
              <a:gd name="connsiteX7" fmla="*/ 309562 w 2038350"/>
              <a:gd name="connsiteY7" fmla="*/ 557212 h 569118"/>
              <a:gd name="connsiteX8" fmla="*/ 261937 w 2038350"/>
              <a:gd name="connsiteY8" fmla="*/ 533400 h 569118"/>
              <a:gd name="connsiteX9" fmla="*/ 221456 w 2038350"/>
              <a:gd name="connsiteY9" fmla="*/ 504825 h 569118"/>
              <a:gd name="connsiteX10" fmla="*/ 178593 w 2038350"/>
              <a:gd name="connsiteY10" fmla="*/ 461962 h 569118"/>
              <a:gd name="connsiteX11" fmla="*/ 111918 w 2038350"/>
              <a:gd name="connsiteY11" fmla="*/ 395287 h 569118"/>
              <a:gd name="connsiteX12" fmla="*/ 73818 w 2038350"/>
              <a:gd name="connsiteY12" fmla="*/ 347662 h 569118"/>
              <a:gd name="connsiteX13" fmla="*/ 42862 w 2038350"/>
              <a:gd name="connsiteY13" fmla="*/ 309562 h 569118"/>
              <a:gd name="connsiteX14" fmla="*/ 9525 w 2038350"/>
              <a:gd name="connsiteY14" fmla="*/ 266700 h 569118"/>
              <a:gd name="connsiteX15" fmla="*/ 2381 w 2038350"/>
              <a:gd name="connsiteY15" fmla="*/ 247650 h 569118"/>
              <a:gd name="connsiteX16" fmla="*/ 0 w 2038350"/>
              <a:gd name="connsiteY16" fmla="*/ 221456 h 569118"/>
              <a:gd name="connsiteX17" fmla="*/ 7143 w 2038350"/>
              <a:gd name="connsiteY17" fmla="*/ 209550 h 569118"/>
              <a:gd name="connsiteX18" fmla="*/ 28575 w 2038350"/>
              <a:gd name="connsiteY18" fmla="*/ 204787 h 569118"/>
              <a:gd name="connsiteX19" fmla="*/ 54768 w 2038350"/>
              <a:gd name="connsiteY19" fmla="*/ 209550 h 569118"/>
              <a:gd name="connsiteX20" fmla="*/ 90487 w 2038350"/>
              <a:gd name="connsiteY20" fmla="*/ 238125 h 569118"/>
              <a:gd name="connsiteX21" fmla="*/ 142875 w 2038350"/>
              <a:gd name="connsiteY21" fmla="*/ 273843 h 569118"/>
              <a:gd name="connsiteX22" fmla="*/ 178593 w 2038350"/>
              <a:gd name="connsiteY22" fmla="*/ 295275 h 569118"/>
              <a:gd name="connsiteX23" fmla="*/ 228600 w 2038350"/>
              <a:gd name="connsiteY23" fmla="*/ 314325 h 569118"/>
              <a:gd name="connsiteX24" fmla="*/ 280987 w 2038350"/>
              <a:gd name="connsiteY24" fmla="*/ 321468 h 569118"/>
              <a:gd name="connsiteX25" fmla="*/ 359568 w 2038350"/>
              <a:gd name="connsiteY25" fmla="*/ 323850 h 569118"/>
              <a:gd name="connsiteX26" fmla="*/ 447675 w 2038350"/>
              <a:gd name="connsiteY26" fmla="*/ 316706 h 569118"/>
              <a:gd name="connsiteX27" fmla="*/ 552450 w 2038350"/>
              <a:gd name="connsiteY27" fmla="*/ 304800 h 569118"/>
              <a:gd name="connsiteX28" fmla="*/ 702468 w 2038350"/>
              <a:gd name="connsiteY28" fmla="*/ 269081 h 569118"/>
              <a:gd name="connsiteX29" fmla="*/ 1088231 w 2038350"/>
              <a:gd name="connsiteY29" fmla="*/ 178593 h 569118"/>
              <a:gd name="connsiteX30" fmla="*/ 1259681 w 2038350"/>
              <a:gd name="connsiteY30" fmla="*/ 130968 h 569118"/>
              <a:gd name="connsiteX31" fmla="*/ 1390650 w 2038350"/>
              <a:gd name="connsiteY31" fmla="*/ 92868 h 569118"/>
              <a:gd name="connsiteX32" fmla="*/ 1426368 w 2038350"/>
              <a:gd name="connsiteY32" fmla="*/ 78581 h 569118"/>
              <a:gd name="connsiteX33" fmla="*/ 1476375 w 2038350"/>
              <a:gd name="connsiteY33" fmla="*/ 50006 h 569118"/>
              <a:gd name="connsiteX34" fmla="*/ 1516856 w 2038350"/>
              <a:gd name="connsiteY34" fmla="*/ 21431 h 569118"/>
              <a:gd name="connsiteX35" fmla="*/ 1531143 w 2038350"/>
              <a:gd name="connsiteY35" fmla="*/ 9525 h 569118"/>
              <a:gd name="connsiteX36" fmla="*/ 1576387 w 2038350"/>
              <a:gd name="connsiteY36" fmla="*/ 2381 h 569118"/>
              <a:gd name="connsiteX37" fmla="*/ 1652587 w 2038350"/>
              <a:gd name="connsiteY37" fmla="*/ 0 h 569118"/>
              <a:gd name="connsiteX38" fmla="*/ 1731168 w 2038350"/>
              <a:gd name="connsiteY38" fmla="*/ 7143 h 569118"/>
              <a:gd name="connsiteX39" fmla="*/ 1804987 w 2038350"/>
              <a:gd name="connsiteY39" fmla="*/ 16668 h 569118"/>
              <a:gd name="connsiteX40" fmla="*/ 1866900 w 2038350"/>
              <a:gd name="connsiteY40" fmla="*/ 30956 h 569118"/>
              <a:gd name="connsiteX41" fmla="*/ 1931193 w 2038350"/>
              <a:gd name="connsiteY41" fmla="*/ 52387 h 569118"/>
              <a:gd name="connsiteX42" fmla="*/ 1983581 w 2038350"/>
              <a:gd name="connsiteY42" fmla="*/ 73818 h 569118"/>
              <a:gd name="connsiteX43" fmla="*/ 2009775 w 2038350"/>
              <a:gd name="connsiteY43" fmla="*/ 90487 h 569118"/>
              <a:gd name="connsiteX44" fmla="*/ 2028825 w 2038350"/>
              <a:gd name="connsiteY44" fmla="*/ 109537 h 569118"/>
              <a:gd name="connsiteX45" fmla="*/ 2038350 w 2038350"/>
              <a:gd name="connsiteY45" fmla="*/ 128587 h 569118"/>
              <a:gd name="connsiteX46" fmla="*/ 2038350 w 2038350"/>
              <a:gd name="connsiteY46" fmla="*/ 150018 h 569118"/>
              <a:gd name="connsiteX47" fmla="*/ 2028825 w 2038350"/>
              <a:gd name="connsiteY47" fmla="*/ 176212 h 569118"/>
              <a:gd name="connsiteX48" fmla="*/ 2014537 w 2038350"/>
              <a:gd name="connsiteY48" fmla="*/ 192881 h 569118"/>
              <a:gd name="connsiteX49" fmla="*/ 1988343 w 2038350"/>
              <a:gd name="connsiteY49" fmla="*/ 207168 h 569118"/>
              <a:gd name="connsiteX50" fmla="*/ 1921668 w 2038350"/>
              <a:gd name="connsiteY50" fmla="*/ 226218 h 569118"/>
              <a:gd name="connsiteX51" fmla="*/ 1769268 w 2038350"/>
              <a:gd name="connsiteY51" fmla="*/ 247650 h 569118"/>
              <a:gd name="connsiteX52" fmla="*/ 1478756 w 2038350"/>
              <a:gd name="connsiteY52" fmla="*/ 295275 h 569118"/>
              <a:gd name="connsiteX53" fmla="*/ 1216818 w 2038350"/>
              <a:gd name="connsiteY53" fmla="*/ 342900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8350" h="569118">
                <a:moveTo>
                  <a:pt x="1216818" y="342900"/>
                </a:moveTo>
                <a:lnTo>
                  <a:pt x="859631" y="421481"/>
                </a:lnTo>
                <a:lnTo>
                  <a:pt x="673893" y="461962"/>
                </a:lnTo>
                <a:lnTo>
                  <a:pt x="588168" y="488156"/>
                </a:lnTo>
                <a:lnTo>
                  <a:pt x="500062" y="519112"/>
                </a:lnTo>
                <a:lnTo>
                  <a:pt x="373856" y="569118"/>
                </a:lnTo>
                <a:lnTo>
                  <a:pt x="347662" y="566737"/>
                </a:lnTo>
                <a:lnTo>
                  <a:pt x="309562" y="557212"/>
                </a:lnTo>
                <a:lnTo>
                  <a:pt x="261937" y="533400"/>
                </a:lnTo>
                <a:lnTo>
                  <a:pt x="221456" y="504825"/>
                </a:lnTo>
                <a:lnTo>
                  <a:pt x="178593" y="461962"/>
                </a:lnTo>
                <a:lnTo>
                  <a:pt x="111918" y="395287"/>
                </a:lnTo>
                <a:lnTo>
                  <a:pt x="73818" y="347662"/>
                </a:lnTo>
                <a:lnTo>
                  <a:pt x="42862" y="309562"/>
                </a:lnTo>
                <a:lnTo>
                  <a:pt x="9525" y="266700"/>
                </a:lnTo>
                <a:lnTo>
                  <a:pt x="2381" y="247650"/>
                </a:lnTo>
                <a:lnTo>
                  <a:pt x="0" y="221456"/>
                </a:lnTo>
                <a:lnTo>
                  <a:pt x="7143" y="209550"/>
                </a:lnTo>
                <a:lnTo>
                  <a:pt x="28575" y="204787"/>
                </a:lnTo>
                <a:lnTo>
                  <a:pt x="54768" y="209550"/>
                </a:lnTo>
                <a:lnTo>
                  <a:pt x="90487" y="238125"/>
                </a:lnTo>
                <a:lnTo>
                  <a:pt x="142875" y="273843"/>
                </a:lnTo>
                <a:lnTo>
                  <a:pt x="178593" y="295275"/>
                </a:lnTo>
                <a:lnTo>
                  <a:pt x="228600" y="314325"/>
                </a:lnTo>
                <a:lnTo>
                  <a:pt x="280987" y="321468"/>
                </a:lnTo>
                <a:lnTo>
                  <a:pt x="359568" y="323850"/>
                </a:lnTo>
                <a:lnTo>
                  <a:pt x="447675" y="316706"/>
                </a:lnTo>
                <a:lnTo>
                  <a:pt x="552450" y="304800"/>
                </a:lnTo>
                <a:lnTo>
                  <a:pt x="702468" y="269081"/>
                </a:lnTo>
                <a:lnTo>
                  <a:pt x="1088231" y="178593"/>
                </a:lnTo>
                <a:lnTo>
                  <a:pt x="1259681" y="130968"/>
                </a:lnTo>
                <a:lnTo>
                  <a:pt x="1390650" y="92868"/>
                </a:lnTo>
                <a:lnTo>
                  <a:pt x="1426368" y="78581"/>
                </a:lnTo>
                <a:lnTo>
                  <a:pt x="1476375" y="50006"/>
                </a:lnTo>
                <a:lnTo>
                  <a:pt x="1516856" y="21431"/>
                </a:lnTo>
                <a:lnTo>
                  <a:pt x="1531143" y="9525"/>
                </a:lnTo>
                <a:lnTo>
                  <a:pt x="1576387" y="2381"/>
                </a:lnTo>
                <a:lnTo>
                  <a:pt x="1652587" y="0"/>
                </a:lnTo>
                <a:lnTo>
                  <a:pt x="1731168" y="7143"/>
                </a:lnTo>
                <a:lnTo>
                  <a:pt x="1804987" y="16668"/>
                </a:lnTo>
                <a:lnTo>
                  <a:pt x="1866900" y="30956"/>
                </a:lnTo>
                <a:lnTo>
                  <a:pt x="1931193" y="52387"/>
                </a:lnTo>
                <a:lnTo>
                  <a:pt x="1983581" y="73818"/>
                </a:lnTo>
                <a:lnTo>
                  <a:pt x="2009775" y="90487"/>
                </a:lnTo>
                <a:lnTo>
                  <a:pt x="2028825" y="109537"/>
                </a:lnTo>
                <a:lnTo>
                  <a:pt x="2038350" y="128587"/>
                </a:lnTo>
                <a:lnTo>
                  <a:pt x="2038350" y="150018"/>
                </a:lnTo>
                <a:lnTo>
                  <a:pt x="2028825" y="176212"/>
                </a:lnTo>
                <a:lnTo>
                  <a:pt x="2014537" y="192881"/>
                </a:lnTo>
                <a:lnTo>
                  <a:pt x="1988343" y="207168"/>
                </a:lnTo>
                <a:lnTo>
                  <a:pt x="1921668" y="226218"/>
                </a:lnTo>
                <a:lnTo>
                  <a:pt x="1769268" y="247650"/>
                </a:lnTo>
                <a:lnTo>
                  <a:pt x="1478756" y="295275"/>
                </a:lnTo>
                <a:lnTo>
                  <a:pt x="1216818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AC3523-DA0D-1F47-BABD-0F79988D2D01}"/>
              </a:ext>
            </a:extLst>
          </p:cNvPr>
          <p:cNvSpPr/>
          <p:nvPr/>
        </p:nvSpPr>
        <p:spPr>
          <a:xfrm>
            <a:off x="2943225" y="3205163"/>
            <a:ext cx="1160463" cy="384175"/>
          </a:xfrm>
          <a:custGeom>
            <a:avLst/>
            <a:gdLst>
              <a:gd name="connsiteX0" fmla="*/ 781050 w 1159669"/>
              <a:gd name="connsiteY0" fmla="*/ 297656 h 383381"/>
              <a:gd name="connsiteX1" fmla="*/ 569119 w 1159669"/>
              <a:gd name="connsiteY1" fmla="*/ 352425 h 383381"/>
              <a:gd name="connsiteX2" fmla="*/ 442913 w 1159669"/>
              <a:gd name="connsiteY2" fmla="*/ 373856 h 383381"/>
              <a:gd name="connsiteX3" fmla="*/ 373856 w 1159669"/>
              <a:gd name="connsiteY3" fmla="*/ 381000 h 383381"/>
              <a:gd name="connsiteX4" fmla="*/ 326231 w 1159669"/>
              <a:gd name="connsiteY4" fmla="*/ 383381 h 383381"/>
              <a:gd name="connsiteX5" fmla="*/ 292894 w 1159669"/>
              <a:gd name="connsiteY5" fmla="*/ 378618 h 383381"/>
              <a:gd name="connsiteX6" fmla="*/ 261938 w 1159669"/>
              <a:gd name="connsiteY6" fmla="*/ 366712 h 383381"/>
              <a:gd name="connsiteX7" fmla="*/ 209550 w 1159669"/>
              <a:gd name="connsiteY7" fmla="*/ 340518 h 383381"/>
              <a:gd name="connsiteX8" fmla="*/ 150019 w 1159669"/>
              <a:gd name="connsiteY8" fmla="*/ 302418 h 383381"/>
              <a:gd name="connsiteX9" fmla="*/ 83344 w 1159669"/>
              <a:gd name="connsiteY9" fmla="*/ 250031 h 383381"/>
              <a:gd name="connsiteX10" fmla="*/ 26194 w 1159669"/>
              <a:gd name="connsiteY10" fmla="*/ 195262 h 383381"/>
              <a:gd name="connsiteX11" fmla="*/ 11906 w 1159669"/>
              <a:gd name="connsiteY11" fmla="*/ 180975 h 383381"/>
              <a:gd name="connsiteX12" fmla="*/ 0 w 1159669"/>
              <a:gd name="connsiteY12" fmla="*/ 154781 h 383381"/>
              <a:gd name="connsiteX13" fmla="*/ 2381 w 1159669"/>
              <a:gd name="connsiteY13" fmla="*/ 135731 h 383381"/>
              <a:gd name="connsiteX14" fmla="*/ 9525 w 1159669"/>
              <a:gd name="connsiteY14" fmla="*/ 123825 h 383381"/>
              <a:gd name="connsiteX15" fmla="*/ 23813 w 1159669"/>
              <a:gd name="connsiteY15" fmla="*/ 119062 h 383381"/>
              <a:gd name="connsiteX16" fmla="*/ 45244 w 1159669"/>
              <a:gd name="connsiteY16" fmla="*/ 126206 h 383381"/>
              <a:gd name="connsiteX17" fmla="*/ 73819 w 1159669"/>
              <a:gd name="connsiteY17" fmla="*/ 142875 h 383381"/>
              <a:gd name="connsiteX18" fmla="*/ 114300 w 1159669"/>
              <a:gd name="connsiteY18" fmla="*/ 164306 h 383381"/>
              <a:gd name="connsiteX19" fmla="*/ 157163 w 1159669"/>
              <a:gd name="connsiteY19" fmla="*/ 180975 h 383381"/>
              <a:gd name="connsiteX20" fmla="*/ 195263 w 1159669"/>
              <a:gd name="connsiteY20" fmla="*/ 192881 h 383381"/>
              <a:gd name="connsiteX21" fmla="*/ 235744 w 1159669"/>
              <a:gd name="connsiteY21" fmla="*/ 202406 h 383381"/>
              <a:gd name="connsiteX22" fmla="*/ 276225 w 1159669"/>
              <a:gd name="connsiteY22" fmla="*/ 202406 h 383381"/>
              <a:gd name="connsiteX23" fmla="*/ 350044 w 1159669"/>
              <a:gd name="connsiteY23" fmla="*/ 192881 h 383381"/>
              <a:gd name="connsiteX24" fmla="*/ 502444 w 1159669"/>
              <a:gd name="connsiteY24" fmla="*/ 159543 h 383381"/>
              <a:gd name="connsiteX25" fmla="*/ 661988 w 1159669"/>
              <a:gd name="connsiteY25" fmla="*/ 116681 h 383381"/>
              <a:gd name="connsiteX26" fmla="*/ 764381 w 1159669"/>
              <a:gd name="connsiteY26" fmla="*/ 85725 h 383381"/>
              <a:gd name="connsiteX27" fmla="*/ 835819 w 1159669"/>
              <a:gd name="connsiteY27" fmla="*/ 47625 h 383381"/>
              <a:gd name="connsiteX28" fmla="*/ 909638 w 1159669"/>
              <a:gd name="connsiteY28" fmla="*/ 0 h 383381"/>
              <a:gd name="connsiteX29" fmla="*/ 933450 w 1159669"/>
              <a:gd name="connsiteY29" fmla="*/ 0 h 383381"/>
              <a:gd name="connsiteX30" fmla="*/ 992981 w 1159669"/>
              <a:gd name="connsiteY30" fmla="*/ 23812 h 383381"/>
              <a:gd name="connsiteX31" fmla="*/ 1047750 w 1159669"/>
              <a:gd name="connsiteY31" fmla="*/ 47625 h 383381"/>
              <a:gd name="connsiteX32" fmla="*/ 1092994 w 1159669"/>
              <a:gd name="connsiteY32" fmla="*/ 76200 h 383381"/>
              <a:gd name="connsiteX33" fmla="*/ 1126331 w 1159669"/>
              <a:gd name="connsiteY33" fmla="*/ 97631 h 383381"/>
              <a:gd name="connsiteX34" fmla="*/ 1150144 w 1159669"/>
              <a:gd name="connsiteY34" fmla="*/ 114300 h 383381"/>
              <a:gd name="connsiteX35" fmla="*/ 1157288 w 1159669"/>
              <a:gd name="connsiteY35" fmla="*/ 130968 h 383381"/>
              <a:gd name="connsiteX36" fmla="*/ 1159669 w 1159669"/>
              <a:gd name="connsiteY36" fmla="*/ 150018 h 383381"/>
              <a:gd name="connsiteX37" fmla="*/ 1152525 w 1159669"/>
              <a:gd name="connsiteY37" fmla="*/ 176212 h 383381"/>
              <a:gd name="connsiteX38" fmla="*/ 1138238 w 1159669"/>
              <a:gd name="connsiteY38" fmla="*/ 197643 h 383381"/>
              <a:gd name="connsiteX39" fmla="*/ 1095375 w 1159669"/>
              <a:gd name="connsiteY39" fmla="*/ 214312 h 383381"/>
              <a:gd name="connsiteX40" fmla="*/ 781050 w 1159669"/>
              <a:gd name="connsiteY40" fmla="*/ 297656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59669" h="383381">
                <a:moveTo>
                  <a:pt x="781050" y="297656"/>
                </a:moveTo>
                <a:lnTo>
                  <a:pt x="569119" y="352425"/>
                </a:lnTo>
                <a:lnTo>
                  <a:pt x="442913" y="373856"/>
                </a:lnTo>
                <a:lnTo>
                  <a:pt x="373856" y="381000"/>
                </a:lnTo>
                <a:lnTo>
                  <a:pt x="326231" y="383381"/>
                </a:lnTo>
                <a:lnTo>
                  <a:pt x="292894" y="378618"/>
                </a:lnTo>
                <a:lnTo>
                  <a:pt x="261938" y="366712"/>
                </a:lnTo>
                <a:lnTo>
                  <a:pt x="209550" y="340518"/>
                </a:lnTo>
                <a:lnTo>
                  <a:pt x="150019" y="302418"/>
                </a:lnTo>
                <a:lnTo>
                  <a:pt x="83344" y="250031"/>
                </a:lnTo>
                <a:lnTo>
                  <a:pt x="26194" y="195262"/>
                </a:lnTo>
                <a:lnTo>
                  <a:pt x="11906" y="180975"/>
                </a:lnTo>
                <a:lnTo>
                  <a:pt x="0" y="154781"/>
                </a:lnTo>
                <a:lnTo>
                  <a:pt x="2381" y="135731"/>
                </a:lnTo>
                <a:lnTo>
                  <a:pt x="9525" y="123825"/>
                </a:lnTo>
                <a:lnTo>
                  <a:pt x="23813" y="119062"/>
                </a:lnTo>
                <a:lnTo>
                  <a:pt x="45244" y="126206"/>
                </a:lnTo>
                <a:lnTo>
                  <a:pt x="73819" y="142875"/>
                </a:lnTo>
                <a:lnTo>
                  <a:pt x="114300" y="164306"/>
                </a:lnTo>
                <a:lnTo>
                  <a:pt x="157163" y="180975"/>
                </a:lnTo>
                <a:lnTo>
                  <a:pt x="195263" y="192881"/>
                </a:lnTo>
                <a:lnTo>
                  <a:pt x="235744" y="202406"/>
                </a:lnTo>
                <a:lnTo>
                  <a:pt x="276225" y="202406"/>
                </a:lnTo>
                <a:lnTo>
                  <a:pt x="350044" y="192881"/>
                </a:lnTo>
                <a:lnTo>
                  <a:pt x="502444" y="159543"/>
                </a:lnTo>
                <a:lnTo>
                  <a:pt x="661988" y="116681"/>
                </a:lnTo>
                <a:lnTo>
                  <a:pt x="764381" y="85725"/>
                </a:lnTo>
                <a:lnTo>
                  <a:pt x="835819" y="47625"/>
                </a:lnTo>
                <a:lnTo>
                  <a:pt x="909638" y="0"/>
                </a:lnTo>
                <a:lnTo>
                  <a:pt x="933450" y="0"/>
                </a:lnTo>
                <a:lnTo>
                  <a:pt x="992981" y="23812"/>
                </a:lnTo>
                <a:lnTo>
                  <a:pt x="1047750" y="47625"/>
                </a:lnTo>
                <a:lnTo>
                  <a:pt x="1092994" y="76200"/>
                </a:lnTo>
                <a:lnTo>
                  <a:pt x="1126331" y="97631"/>
                </a:lnTo>
                <a:lnTo>
                  <a:pt x="1150144" y="114300"/>
                </a:lnTo>
                <a:lnTo>
                  <a:pt x="1157288" y="130968"/>
                </a:lnTo>
                <a:lnTo>
                  <a:pt x="1159669" y="150018"/>
                </a:lnTo>
                <a:lnTo>
                  <a:pt x="1152525" y="176212"/>
                </a:lnTo>
                <a:lnTo>
                  <a:pt x="1138238" y="197643"/>
                </a:lnTo>
                <a:lnTo>
                  <a:pt x="1095375" y="214312"/>
                </a:lnTo>
                <a:lnTo>
                  <a:pt x="781050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23BC55B-370F-D54F-83B4-EB81C524C51D}"/>
              </a:ext>
            </a:extLst>
          </p:cNvPr>
          <p:cNvSpPr/>
          <p:nvPr/>
        </p:nvSpPr>
        <p:spPr>
          <a:xfrm>
            <a:off x="2943225" y="3846513"/>
            <a:ext cx="1131888" cy="363537"/>
          </a:xfrm>
          <a:custGeom>
            <a:avLst/>
            <a:gdLst>
              <a:gd name="connsiteX0" fmla="*/ 714375 w 1131094"/>
              <a:gd name="connsiteY0" fmla="*/ 307181 h 364331"/>
              <a:gd name="connsiteX1" fmla="*/ 576263 w 1131094"/>
              <a:gd name="connsiteY1" fmla="*/ 335756 h 364331"/>
              <a:gd name="connsiteX2" fmla="*/ 492919 w 1131094"/>
              <a:gd name="connsiteY2" fmla="*/ 347662 h 364331"/>
              <a:gd name="connsiteX3" fmla="*/ 426244 w 1131094"/>
              <a:gd name="connsiteY3" fmla="*/ 357187 h 364331"/>
              <a:gd name="connsiteX4" fmla="*/ 333375 w 1131094"/>
              <a:gd name="connsiteY4" fmla="*/ 364331 h 364331"/>
              <a:gd name="connsiteX5" fmla="*/ 300038 w 1131094"/>
              <a:gd name="connsiteY5" fmla="*/ 361950 h 364331"/>
              <a:gd name="connsiteX6" fmla="*/ 264319 w 1131094"/>
              <a:gd name="connsiteY6" fmla="*/ 357187 h 364331"/>
              <a:gd name="connsiteX7" fmla="*/ 221456 w 1131094"/>
              <a:gd name="connsiteY7" fmla="*/ 340519 h 364331"/>
              <a:gd name="connsiteX8" fmla="*/ 173831 w 1131094"/>
              <a:gd name="connsiteY8" fmla="*/ 321469 h 364331"/>
              <a:gd name="connsiteX9" fmla="*/ 92869 w 1131094"/>
              <a:gd name="connsiteY9" fmla="*/ 273844 h 364331"/>
              <a:gd name="connsiteX10" fmla="*/ 38100 w 1131094"/>
              <a:gd name="connsiteY10" fmla="*/ 233362 h 364331"/>
              <a:gd name="connsiteX11" fmla="*/ 11906 w 1131094"/>
              <a:gd name="connsiteY11" fmla="*/ 211931 h 364331"/>
              <a:gd name="connsiteX12" fmla="*/ 0 w 1131094"/>
              <a:gd name="connsiteY12" fmla="*/ 183356 h 364331"/>
              <a:gd name="connsiteX13" fmla="*/ 4763 w 1131094"/>
              <a:gd name="connsiteY13" fmla="*/ 154781 h 364331"/>
              <a:gd name="connsiteX14" fmla="*/ 14288 w 1131094"/>
              <a:gd name="connsiteY14" fmla="*/ 147637 h 364331"/>
              <a:gd name="connsiteX15" fmla="*/ 33338 w 1131094"/>
              <a:gd name="connsiteY15" fmla="*/ 147637 h 364331"/>
              <a:gd name="connsiteX16" fmla="*/ 59531 w 1131094"/>
              <a:gd name="connsiteY16" fmla="*/ 157162 h 364331"/>
              <a:gd name="connsiteX17" fmla="*/ 102394 w 1131094"/>
              <a:gd name="connsiteY17" fmla="*/ 178594 h 364331"/>
              <a:gd name="connsiteX18" fmla="*/ 154781 w 1131094"/>
              <a:gd name="connsiteY18" fmla="*/ 197644 h 364331"/>
              <a:gd name="connsiteX19" fmla="*/ 216694 w 1131094"/>
              <a:gd name="connsiteY19" fmla="*/ 207169 h 364331"/>
              <a:gd name="connsiteX20" fmla="*/ 261938 w 1131094"/>
              <a:gd name="connsiteY20" fmla="*/ 202406 h 364331"/>
              <a:gd name="connsiteX21" fmla="*/ 400050 w 1131094"/>
              <a:gd name="connsiteY21" fmla="*/ 171450 h 364331"/>
              <a:gd name="connsiteX22" fmla="*/ 561975 w 1131094"/>
              <a:gd name="connsiteY22" fmla="*/ 126206 h 364331"/>
              <a:gd name="connsiteX23" fmla="*/ 702469 w 1131094"/>
              <a:gd name="connsiteY23" fmla="*/ 80962 h 364331"/>
              <a:gd name="connsiteX24" fmla="*/ 792956 w 1131094"/>
              <a:gd name="connsiteY24" fmla="*/ 45244 h 364331"/>
              <a:gd name="connsiteX25" fmla="*/ 871538 w 1131094"/>
              <a:gd name="connsiteY25" fmla="*/ 4762 h 364331"/>
              <a:gd name="connsiteX26" fmla="*/ 912019 w 1131094"/>
              <a:gd name="connsiteY26" fmla="*/ 0 h 364331"/>
              <a:gd name="connsiteX27" fmla="*/ 964406 w 1131094"/>
              <a:gd name="connsiteY27" fmla="*/ 7144 h 364331"/>
              <a:gd name="connsiteX28" fmla="*/ 1021556 w 1131094"/>
              <a:gd name="connsiteY28" fmla="*/ 21431 h 364331"/>
              <a:gd name="connsiteX29" fmla="*/ 1059656 w 1131094"/>
              <a:gd name="connsiteY29" fmla="*/ 42862 h 364331"/>
              <a:gd name="connsiteX30" fmla="*/ 1090613 w 1131094"/>
              <a:gd name="connsiteY30" fmla="*/ 66675 h 364331"/>
              <a:gd name="connsiteX31" fmla="*/ 1112044 w 1131094"/>
              <a:gd name="connsiteY31" fmla="*/ 88106 h 364331"/>
              <a:gd name="connsiteX32" fmla="*/ 1126331 w 1131094"/>
              <a:gd name="connsiteY32" fmla="*/ 111919 h 364331"/>
              <a:gd name="connsiteX33" fmla="*/ 1131094 w 1131094"/>
              <a:gd name="connsiteY33" fmla="*/ 126206 h 364331"/>
              <a:gd name="connsiteX34" fmla="*/ 1121569 w 1131094"/>
              <a:gd name="connsiteY34" fmla="*/ 150019 h 364331"/>
              <a:gd name="connsiteX35" fmla="*/ 1085850 w 1131094"/>
              <a:gd name="connsiteY35" fmla="*/ 188119 h 364331"/>
              <a:gd name="connsiteX36" fmla="*/ 1033463 w 1131094"/>
              <a:gd name="connsiteY36" fmla="*/ 219075 h 364331"/>
              <a:gd name="connsiteX37" fmla="*/ 978694 w 1131094"/>
              <a:gd name="connsiteY37" fmla="*/ 242887 h 364331"/>
              <a:gd name="connsiteX38" fmla="*/ 919163 w 1131094"/>
              <a:gd name="connsiteY38" fmla="*/ 259556 h 364331"/>
              <a:gd name="connsiteX39" fmla="*/ 714375 w 1131094"/>
              <a:gd name="connsiteY39" fmla="*/ 30718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31094" h="364331">
                <a:moveTo>
                  <a:pt x="714375" y="307181"/>
                </a:moveTo>
                <a:lnTo>
                  <a:pt x="576263" y="335756"/>
                </a:lnTo>
                <a:lnTo>
                  <a:pt x="492919" y="347662"/>
                </a:lnTo>
                <a:lnTo>
                  <a:pt x="426244" y="357187"/>
                </a:lnTo>
                <a:lnTo>
                  <a:pt x="333375" y="364331"/>
                </a:lnTo>
                <a:lnTo>
                  <a:pt x="300038" y="361950"/>
                </a:lnTo>
                <a:lnTo>
                  <a:pt x="264319" y="357187"/>
                </a:lnTo>
                <a:lnTo>
                  <a:pt x="221456" y="340519"/>
                </a:lnTo>
                <a:lnTo>
                  <a:pt x="173831" y="321469"/>
                </a:lnTo>
                <a:lnTo>
                  <a:pt x="92869" y="273844"/>
                </a:lnTo>
                <a:lnTo>
                  <a:pt x="38100" y="233362"/>
                </a:lnTo>
                <a:lnTo>
                  <a:pt x="11906" y="211931"/>
                </a:lnTo>
                <a:lnTo>
                  <a:pt x="0" y="183356"/>
                </a:lnTo>
                <a:lnTo>
                  <a:pt x="4763" y="154781"/>
                </a:lnTo>
                <a:lnTo>
                  <a:pt x="14288" y="147637"/>
                </a:lnTo>
                <a:lnTo>
                  <a:pt x="33338" y="147637"/>
                </a:lnTo>
                <a:lnTo>
                  <a:pt x="59531" y="157162"/>
                </a:lnTo>
                <a:lnTo>
                  <a:pt x="102394" y="178594"/>
                </a:lnTo>
                <a:lnTo>
                  <a:pt x="154781" y="197644"/>
                </a:lnTo>
                <a:lnTo>
                  <a:pt x="216694" y="207169"/>
                </a:lnTo>
                <a:lnTo>
                  <a:pt x="261938" y="202406"/>
                </a:lnTo>
                <a:lnTo>
                  <a:pt x="400050" y="171450"/>
                </a:lnTo>
                <a:lnTo>
                  <a:pt x="561975" y="126206"/>
                </a:lnTo>
                <a:lnTo>
                  <a:pt x="702469" y="80962"/>
                </a:lnTo>
                <a:lnTo>
                  <a:pt x="792956" y="45244"/>
                </a:lnTo>
                <a:lnTo>
                  <a:pt x="871538" y="4762"/>
                </a:lnTo>
                <a:lnTo>
                  <a:pt x="912019" y="0"/>
                </a:lnTo>
                <a:lnTo>
                  <a:pt x="964406" y="7144"/>
                </a:lnTo>
                <a:lnTo>
                  <a:pt x="1021556" y="21431"/>
                </a:lnTo>
                <a:lnTo>
                  <a:pt x="1059656" y="42862"/>
                </a:lnTo>
                <a:lnTo>
                  <a:pt x="1090613" y="66675"/>
                </a:lnTo>
                <a:lnTo>
                  <a:pt x="1112044" y="88106"/>
                </a:lnTo>
                <a:lnTo>
                  <a:pt x="1126331" y="111919"/>
                </a:lnTo>
                <a:lnTo>
                  <a:pt x="1131094" y="126206"/>
                </a:lnTo>
                <a:lnTo>
                  <a:pt x="1121569" y="150019"/>
                </a:lnTo>
                <a:lnTo>
                  <a:pt x="1085850" y="188119"/>
                </a:lnTo>
                <a:lnTo>
                  <a:pt x="1033463" y="219075"/>
                </a:lnTo>
                <a:lnTo>
                  <a:pt x="978694" y="242887"/>
                </a:lnTo>
                <a:lnTo>
                  <a:pt x="919163" y="259556"/>
                </a:lnTo>
                <a:lnTo>
                  <a:pt x="714375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CBF89F9-B792-4840-A367-93E603117EB8}"/>
              </a:ext>
            </a:extLst>
          </p:cNvPr>
          <p:cNvSpPr/>
          <p:nvPr/>
        </p:nvSpPr>
        <p:spPr>
          <a:xfrm>
            <a:off x="2651125" y="4656138"/>
            <a:ext cx="682625" cy="1123950"/>
          </a:xfrm>
          <a:custGeom>
            <a:avLst/>
            <a:gdLst>
              <a:gd name="connsiteX0" fmla="*/ 335757 w 683419"/>
              <a:gd name="connsiteY0" fmla="*/ 585787 h 1123950"/>
              <a:gd name="connsiteX1" fmla="*/ 302419 w 683419"/>
              <a:gd name="connsiteY1" fmla="*/ 416719 h 1123950"/>
              <a:gd name="connsiteX2" fmla="*/ 273844 w 683419"/>
              <a:gd name="connsiteY2" fmla="*/ 321469 h 1123950"/>
              <a:gd name="connsiteX3" fmla="*/ 240507 w 683419"/>
              <a:gd name="connsiteY3" fmla="*/ 245269 h 1123950"/>
              <a:gd name="connsiteX4" fmla="*/ 219075 w 683419"/>
              <a:gd name="connsiteY4" fmla="*/ 204787 h 1123950"/>
              <a:gd name="connsiteX5" fmla="*/ 173832 w 683419"/>
              <a:gd name="connsiteY5" fmla="*/ 150019 h 1123950"/>
              <a:gd name="connsiteX6" fmla="*/ 138113 w 683419"/>
              <a:gd name="connsiteY6" fmla="*/ 121444 h 1123950"/>
              <a:gd name="connsiteX7" fmla="*/ 88107 w 683419"/>
              <a:gd name="connsiteY7" fmla="*/ 95250 h 1123950"/>
              <a:gd name="connsiteX8" fmla="*/ 26194 w 683419"/>
              <a:gd name="connsiteY8" fmla="*/ 73819 h 1123950"/>
              <a:gd name="connsiteX9" fmla="*/ 11907 w 683419"/>
              <a:gd name="connsiteY9" fmla="*/ 64294 h 1123950"/>
              <a:gd name="connsiteX10" fmla="*/ 4763 w 683419"/>
              <a:gd name="connsiteY10" fmla="*/ 47625 h 1123950"/>
              <a:gd name="connsiteX11" fmla="*/ 0 w 683419"/>
              <a:gd name="connsiteY11" fmla="*/ 30956 h 1123950"/>
              <a:gd name="connsiteX12" fmla="*/ 7144 w 683419"/>
              <a:gd name="connsiteY12" fmla="*/ 9525 h 1123950"/>
              <a:gd name="connsiteX13" fmla="*/ 28575 w 683419"/>
              <a:gd name="connsiteY13" fmla="*/ 2381 h 1123950"/>
              <a:gd name="connsiteX14" fmla="*/ 78582 w 683419"/>
              <a:gd name="connsiteY14" fmla="*/ 0 h 1123950"/>
              <a:gd name="connsiteX15" fmla="*/ 145257 w 683419"/>
              <a:gd name="connsiteY15" fmla="*/ 2381 h 1123950"/>
              <a:gd name="connsiteX16" fmla="*/ 207169 w 683419"/>
              <a:gd name="connsiteY16" fmla="*/ 9525 h 1123950"/>
              <a:gd name="connsiteX17" fmla="*/ 273844 w 683419"/>
              <a:gd name="connsiteY17" fmla="*/ 26194 h 1123950"/>
              <a:gd name="connsiteX18" fmla="*/ 388144 w 683419"/>
              <a:gd name="connsiteY18" fmla="*/ 61912 h 1123950"/>
              <a:gd name="connsiteX19" fmla="*/ 466725 w 683419"/>
              <a:gd name="connsiteY19" fmla="*/ 180975 h 1123950"/>
              <a:gd name="connsiteX20" fmla="*/ 521494 w 683419"/>
              <a:gd name="connsiteY20" fmla="*/ 342900 h 1123950"/>
              <a:gd name="connsiteX21" fmla="*/ 576263 w 683419"/>
              <a:gd name="connsiteY21" fmla="*/ 552450 h 1123950"/>
              <a:gd name="connsiteX22" fmla="*/ 600075 w 683419"/>
              <a:gd name="connsiteY22" fmla="*/ 659606 h 1123950"/>
              <a:gd name="connsiteX23" fmla="*/ 623888 w 683419"/>
              <a:gd name="connsiteY23" fmla="*/ 769144 h 1123950"/>
              <a:gd name="connsiteX24" fmla="*/ 683419 w 683419"/>
              <a:gd name="connsiteY24" fmla="*/ 914400 h 1123950"/>
              <a:gd name="connsiteX25" fmla="*/ 683419 w 683419"/>
              <a:gd name="connsiteY25" fmla="*/ 1000125 h 1123950"/>
              <a:gd name="connsiteX26" fmla="*/ 673894 w 683419"/>
              <a:gd name="connsiteY26" fmla="*/ 1059656 h 1123950"/>
              <a:gd name="connsiteX27" fmla="*/ 654844 w 683419"/>
              <a:gd name="connsiteY27" fmla="*/ 1092994 h 1123950"/>
              <a:gd name="connsiteX28" fmla="*/ 635794 w 683419"/>
              <a:gd name="connsiteY28" fmla="*/ 1114425 h 1123950"/>
              <a:gd name="connsiteX29" fmla="*/ 609600 w 683419"/>
              <a:gd name="connsiteY29" fmla="*/ 1123950 h 1123950"/>
              <a:gd name="connsiteX30" fmla="*/ 583407 w 683419"/>
              <a:gd name="connsiteY30" fmla="*/ 1119187 h 1123950"/>
              <a:gd name="connsiteX31" fmla="*/ 547688 w 683419"/>
              <a:gd name="connsiteY31" fmla="*/ 1104900 h 1123950"/>
              <a:gd name="connsiteX32" fmla="*/ 519113 w 683419"/>
              <a:gd name="connsiteY32" fmla="*/ 1083469 h 1123950"/>
              <a:gd name="connsiteX33" fmla="*/ 471488 w 683419"/>
              <a:gd name="connsiteY33" fmla="*/ 1038225 h 1123950"/>
              <a:gd name="connsiteX34" fmla="*/ 421482 w 683419"/>
              <a:gd name="connsiteY34" fmla="*/ 966787 h 1123950"/>
              <a:gd name="connsiteX35" fmla="*/ 373857 w 683419"/>
              <a:gd name="connsiteY35" fmla="*/ 883444 h 1123950"/>
              <a:gd name="connsiteX36" fmla="*/ 350044 w 683419"/>
              <a:gd name="connsiteY36" fmla="*/ 823912 h 1123950"/>
              <a:gd name="connsiteX37" fmla="*/ 352425 w 683419"/>
              <a:gd name="connsiteY37" fmla="*/ 757237 h 1123950"/>
              <a:gd name="connsiteX38" fmla="*/ 335757 w 683419"/>
              <a:gd name="connsiteY38" fmla="*/ 585787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3419" h="1123950">
                <a:moveTo>
                  <a:pt x="335757" y="585787"/>
                </a:moveTo>
                <a:lnTo>
                  <a:pt x="302419" y="416719"/>
                </a:lnTo>
                <a:lnTo>
                  <a:pt x="273844" y="321469"/>
                </a:lnTo>
                <a:lnTo>
                  <a:pt x="240507" y="245269"/>
                </a:lnTo>
                <a:lnTo>
                  <a:pt x="219075" y="204787"/>
                </a:lnTo>
                <a:lnTo>
                  <a:pt x="173832" y="150019"/>
                </a:lnTo>
                <a:lnTo>
                  <a:pt x="138113" y="121444"/>
                </a:lnTo>
                <a:lnTo>
                  <a:pt x="88107" y="95250"/>
                </a:lnTo>
                <a:lnTo>
                  <a:pt x="26194" y="73819"/>
                </a:lnTo>
                <a:lnTo>
                  <a:pt x="11907" y="64294"/>
                </a:lnTo>
                <a:lnTo>
                  <a:pt x="4763" y="47625"/>
                </a:lnTo>
                <a:lnTo>
                  <a:pt x="0" y="30956"/>
                </a:lnTo>
                <a:lnTo>
                  <a:pt x="7144" y="9525"/>
                </a:lnTo>
                <a:lnTo>
                  <a:pt x="28575" y="2381"/>
                </a:lnTo>
                <a:lnTo>
                  <a:pt x="78582" y="0"/>
                </a:lnTo>
                <a:lnTo>
                  <a:pt x="145257" y="2381"/>
                </a:lnTo>
                <a:lnTo>
                  <a:pt x="207169" y="9525"/>
                </a:lnTo>
                <a:lnTo>
                  <a:pt x="273844" y="26194"/>
                </a:lnTo>
                <a:lnTo>
                  <a:pt x="388144" y="61912"/>
                </a:lnTo>
                <a:lnTo>
                  <a:pt x="466725" y="180975"/>
                </a:lnTo>
                <a:lnTo>
                  <a:pt x="521494" y="342900"/>
                </a:lnTo>
                <a:lnTo>
                  <a:pt x="576263" y="552450"/>
                </a:lnTo>
                <a:lnTo>
                  <a:pt x="600075" y="659606"/>
                </a:lnTo>
                <a:lnTo>
                  <a:pt x="623888" y="769144"/>
                </a:lnTo>
                <a:lnTo>
                  <a:pt x="683419" y="914400"/>
                </a:lnTo>
                <a:lnTo>
                  <a:pt x="683419" y="1000125"/>
                </a:lnTo>
                <a:lnTo>
                  <a:pt x="673894" y="1059656"/>
                </a:lnTo>
                <a:lnTo>
                  <a:pt x="654844" y="1092994"/>
                </a:lnTo>
                <a:lnTo>
                  <a:pt x="635794" y="1114425"/>
                </a:lnTo>
                <a:lnTo>
                  <a:pt x="609600" y="1123950"/>
                </a:lnTo>
                <a:lnTo>
                  <a:pt x="583407" y="1119187"/>
                </a:lnTo>
                <a:lnTo>
                  <a:pt x="547688" y="1104900"/>
                </a:lnTo>
                <a:lnTo>
                  <a:pt x="519113" y="1083469"/>
                </a:lnTo>
                <a:lnTo>
                  <a:pt x="471488" y="1038225"/>
                </a:lnTo>
                <a:lnTo>
                  <a:pt x="421482" y="966787"/>
                </a:lnTo>
                <a:lnTo>
                  <a:pt x="373857" y="883444"/>
                </a:lnTo>
                <a:lnTo>
                  <a:pt x="350044" y="823912"/>
                </a:lnTo>
                <a:cubicBezTo>
                  <a:pt x="350838" y="801687"/>
                  <a:pt x="354409" y="788590"/>
                  <a:pt x="352425" y="757237"/>
                </a:cubicBezTo>
                <a:lnTo>
                  <a:pt x="335757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B11EADA-9A9C-C14F-B895-F882AA01FF7B}"/>
              </a:ext>
            </a:extLst>
          </p:cNvPr>
          <p:cNvSpPr/>
          <p:nvPr/>
        </p:nvSpPr>
        <p:spPr>
          <a:xfrm>
            <a:off x="6219825" y="1719263"/>
            <a:ext cx="655638" cy="625475"/>
          </a:xfrm>
          <a:custGeom>
            <a:avLst/>
            <a:gdLst>
              <a:gd name="connsiteX0" fmla="*/ 378619 w 654844"/>
              <a:gd name="connsiteY0" fmla="*/ 459581 h 626268"/>
              <a:gd name="connsiteX1" fmla="*/ 195263 w 654844"/>
              <a:gd name="connsiteY1" fmla="*/ 266700 h 626268"/>
              <a:gd name="connsiteX2" fmla="*/ 26194 w 654844"/>
              <a:gd name="connsiteY2" fmla="*/ 92868 h 626268"/>
              <a:gd name="connsiteX3" fmla="*/ 11906 w 654844"/>
              <a:gd name="connsiteY3" fmla="*/ 71437 h 626268"/>
              <a:gd name="connsiteX4" fmla="*/ 0 w 654844"/>
              <a:gd name="connsiteY4" fmla="*/ 35718 h 626268"/>
              <a:gd name="connsiteX5" fmla="*/ 0 w 654844"/>
              <a:gd name="connsiteY5" fmla="*/ 14287 h 626268"/>
              <a:gd name="connsiteX6" fmla="*/ 7144 w 654844"/>
              <a:gd name="connsiteY6" fmla="*/ 4762 h 626268"/>
              <a:gd name="connsiteX7" fmla="*/ 28575 w 654844"/>
              <a:gd name="connsiteY7" fmla="*/ 0 h 626268"/>
              <a:gd name="connsiteX8" fmla="*/ 71438 w 654844"/>
              <a:gd name="connsiteY8" fmla="*/ 14287 h 626268"/>
              <a:gd name="connsiteX9" fmla="*/ 226219 w 654844"/>
              <a:gd name="connsiteY9" fmla="*/ 76200 h 626268"/>
              <a:gd name="connsiteX10" fmla="*/ 400050 w 654844"/>
              <a:gd name="connsiteY10" fmla="*/ 147637 h 626268"/>
              <a:gd name="connsiteX11" fmla="*/ 519113 w 654844"/>
              <a:gd name="connsiteY11" fmla="*/ 192881 h 626268"/>
              <a:gd name="connsiteX12" fmla="*/ 571500 w 654844"/>
              <a:gd name="connsiteY12" fmla="*/ 266700 h 626268"/>
              <a:gd name="connsiteX13" fmla="*/ 611981 w 654844"/>
              <a:gd name="connsiteY13" fmla="*/ 335756 h 626268"/>
              <a:gd name="connsiteX14" fmla="*/ 635794 w 654844"/>
              <a:gd name="connsiteY14" fmla="*/ 395287 h 626268"/>
              <a:gd name="connsiteX15" fmla="*/ 650081 w 654844"/>
              <a:gd name="connsiteY15" fmla="*/ 454818 h 626268"/>
              <a:gd name="connsiteX16" fmla="*/ 654844 w 654844"/>
              <a:gd name="connsiteY16" fmla="*/ 502443 h 626268"/>
              <a:gd name="connsiteX17" fmla="*/ 650081 w 654844"/>
              <a:gd name="connsiteY17" fmla="*/ 545306 h 626268"/>
              <a:gd name="connsiteX18" fmla="*/ 640556 w 654844"/>
              <a:gd name="connsiteY18" fmla="*/ 581025 h 626268"/>
              <a:gd name="connsiteX19" fmla="*/ 626269 w 654844"/>
              <a:gd name="connsiteY19" fmla="*/ 602456 h 626268"/>
              <a:gd name="connsiteX20" fmla="*/ 607219 w 654844"/>
              <a:gd name="connsiteY20" fmla="*/ 619125 h 626268"/>
              <a:gd name="connsiteX21" fmla="*/ 583406 w 654844"/>
              <a:gd name="connsiteY21" fmla="*/ 626268 h 626268"/>
              <a:gd name="connsiteX22" fmla="*/ 557213 w 654844"/>
              <a:gd name="connsiteY22" fmla="*/ 619125 h 626268"/>
              <a:gd name="connsiteX23" fmla="*/ 521494 w 654844"/>
              <a:gd name="connsiteY23" fmla="*/ 595312 h 626268"/>
              <a:gd name="connsiteX24" fmla="*/ 466725 w 654844"/>
              <a:gd name="connsiteY24" fmla="*/ 545306 h 626268"/>
              <a:gd name="connsiteX25" fmla="*/ 378619 w 654844"/>
              <a:gd name="connsiteY25" fmla="*/ 459581 h 62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4844" h="626268">
                <a:moveTo>
                  <a:pt x="378619" y="459581"/>
                </a:moveTo>
                <a:lnTo>
                  <a:pt x="195263" y="266700"/>
                </a:lnTo>
                <a:lnTo>
                  <a:pt x="26194" y="92868"/>
                </a:lnTo>
                <a:lnTo>
                  <a:pt x="11906" y="71437"/>
                </a:lnTo>
                <a:lnTo>
                  <a:pt x="0" y="35718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71438" y="14287"/>
                </a:lnTo>
                <a:lnTo>
                  <a:pt x="226219" y="76200"/>
                </a:lnTo>
                <a:lnTo>
                  <a:pt x="400050" y="147637"/>
                </a:lnTo>
                <a:lnTo>
                  <a:pt x="519113" y="192881"/>
                </a:lnTo>
                <a:lnTo>
                  <a:pt x="571500" y="266700"/>
                </a:lnTo>
                <a:lnTo>
                  <a:pt x="611981" y="335756"/>
                </a:lnTo>
                <a:lnTo>
                  <a:pt x="635794" y="395287"/>
                </a:lnTo>
                <a:lnTo>
                  <a:pt x="650081" y="454818"/>
                </a:lnTo>
                <a:lnTo>
                  <a:pt x="654844" y="502443"/>
                </a:lnTo>
                <a:lnTo>
                  <a:pt x="650081" y="545306"/>
                </a:lnTo>
                <a:lnTo>
                  <a:pt x="640556" y="581025"/>
                </a:lnTo>
                <a:lnTo>
                  <a:pt x="626269" y="602456"/>
                </a:lnTo>
                <a:lnTo>
                  <a:pt x="607219" y="619125"/>
                </a:lnTo>
                <a:lnTo>
                  <a:pt x="583406" y="626268"/>
                </a:lnTo>
                <a:lnTo>
                  <a:pt x="557213" y="619125"/>
                </a:lnTo>
                <a:lnTo>
                  <a:pt x="521494" y="595312"/>
                </a:lnTo>
                <a:lnTo>
                  <a:pt x="466725" y="545306"/>
                </a:lnTo>
                <a:lnTo>
                  <a:pt x="378619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86B0CDE-5DF9-4C4D-BC07-CA8A24D49EB4}"/>
              </a:ext>
            </a:extLst>
          </p:cNvPr>
          <p:cNvSpPr/>
          <p:nvPr/>
        </p:nvSpPr>
        <p:spPr>
          <a:xfrm>
            <a:off x="4395788" y="2579688"/>
            <a:ext cx="2493962" cy="555625"/>
          </a:xfrm>
          <a:custGeom>
            <a:avLst/>
            <a:gdLst>
              <a:gd name="connsiteX0" fmla="*/ 1866900 w 2493168"/>
              <a:gd name="connsiteY0" fmla="*/ 316706 h 557212"/>
              <a:gd name="connsiteX1" fmla="*/ 1550193 w 2493168"/>
              <a:gd name="connsiteY1" fmla="*/ 361950 h 557212"/>
              <a:gd name="connsiteX2" fmla="*/ 1385887 w 2493168"/>
              <a:gd name="connsiteY2" fmla="*/ 400050 h 557212"/>
              <a:gd name="connsiteX3" fmla="*/ 1214437 w 2493168"/>
              <a:gd name="connsiteY3" fmla="*/ 426244 h 557212"/>
              <a:gd name="connsiteX4" fmla="*/ 964406 w 2493168"/>
              <a:gd name="connsiteY4" fmla="*/ 469106 h 557212"/>
              <a:gd name="connsiteX5" fmla="*/ 659606 w 2493168"/>
              <a:gd name="connsiteY5" fmla="*/ 521494 h 557212"/>
              <a:gd name="connsiteX6" fmla="*/ 516731 w 2493168"/>
              <a:gd name="connsiteY6" fmla="*/ 542925 h 557212"/>
              <a:gd name="connsiteX7" fmla="*/ 409575 w 2493168"/>
              <a:gd name="connsiteY7" fmla="*/ 552450 h 557212"/>
              <a:gd name="connsiteX8" fmla="*/ 330993 w 2493168"/>
              <a:gd name="connsiteY8" fmla="*/ 557212 h 557212"/>
              <a:gd name="connsiteX9" fmla="*/ 290512 w 2493168"/>
              <a:gd name="connsiteY9" fmla="*/ 550069 h 557212"/>
              <a:gd name="connsiteX10" fmla="*/ 226218 w 2493168"/>
              <a:gd name="connsiteY10" fmla="*/ 526256 h 557212"/>
              <a:gd name="connsiteX11" fmla="*/ 164306 w 2493168"/>
              <a:gd name="connsiteY11" fmla="*/ 490537 h 557212"/>
              <a:gd name="connsiteX12" fmla="*/ 126206 w 2493168"/>
              <a:gd name="connsiteY12" fmla="*/ 461962 h 557212"/>
              <a:gd name="connsiteX13" fmla="*/ 83343 w 2493168"/>
              <a:gd name="connsiteY13" fmla="*/ 421481 h 557212"/>
              <a:gd name="connsiteX14" fmla="*/ 40481 w 2493168"/>
              <a:gd name="connsiteY14" fmla="*/ 369094 h 557212"/>
              <a:gd name="connsiteX15" fmla="*/ 11906 w 2493168"/>
              <a:gd name="connsiteY15" fmla="*/ 321469 h 557212"/>
              <a:gd name="connsiteX16" fmla="*/ 0 w 2493168"/>
              <a:gd name="connsiteY16" fmla="*/ 290512 h 557212"/>
              <a:gd name="connsiteX17" fmla="*/ 0 w 2493168"/>
              <a:gd name="connsiteY17" fmla="*/ 273844 h 557212"/>
              <a:gd name="connsiteX18" fmla="*/ 7143 w 2493168"/>
              <a:gd name="connsiteY18" fmla="*/ 254794 h 557212"/>
              <a:gd name="connsiteX19" fmla="*/ 23812 w 2493168"/>
              <a:gd name="connsiteY19" fmla="*/ 252412 h 557212"/>
              <a:gd name="connsiteX20" fmla="*/ 47625 w 2493168"/>
              <a:gd name="connsiteY20" fmla="*/ 259556 h 557212"/>
              <a:gd name="connsiteX21" fmla="*/ 83343 w 2493168"/>
              <a:gd name="connsiteY21" fmla="*/ 283369 h 557212"/>
              <a:gd name="connsiteX22" fmla="*/ 121443 w 2493168"/>
              <a:gd name="connsiteY22" fmla="*/ 309562 h 557212"/>
              <a:gd name="connsiteX23" fmla="*/ 161925 w 2493168"/>
              <a:gd name="connsiteY23" fmla="*/ 328612 h 557212"/>
              <a:gd name="connsiteX24" fmla="*/ 202406 w 2493168"/>
              <a:gd name="connsiteY24" fmla="*/ 342900 h 557212"/>
              <a:gd name="connsiteX25" fmla="*/ 259556 w 2493168"/>
              <a:gd name="connsiteY25" fmla="*/ 359569 h 557212"/>
              <a:gd name="connsiteX26" fmla="*/ 319087 w 2493168"/>
              <a:gd name="connsiteY26" fmla="*/ 366712 h 557212"/>
              <a:gd name="connsiteX27" fmla="*/ 407193 w 2493168"/>
              <a:gd name="connsiteY27" fmla="*/ 361950 h 557212"/>
              <a:gd name="connsiteX28" fmla="*/ 661987 w 2493168"/>
              <a:gd name="connsiteY28" fmla="*/ 319087 h 557212"/>
              <a:gd name="connsiteX29" fmla="*/ 976312 w 2493168"/>
              <a:gd name="connsiteY29" fmla="*/ 261937 h 557212"/>
              <a:gd name="connsiteX30" fmla="*/ 1333500 w 2493168"/>
              <a:gd name="connsiteY30" fmla="*/ 202406 h 557212"/>
              <a:gd name="connsiteX31" fmla="*/ 1557337 w 2493168"/>
              <a:gd name="connsiteY31" fmla="*/ 157162 h 557212"/>
              <a:gd name="connsiteX32" fmla="*/ 1726406 w 2493168"/>
              <a:gd name="connsiteY32" fmla="*/ 116681 h 557212"/>
              <a:gd name="connsiteX33" fmla="*/ 1835943 w 2493168"/>
              <a:gd name="connsiteY33" fmla="*/ 92869 h 557212"/>
              <a:gd name="connsiteX34" fmla="*/ 1952625 w 2493168"/>
              <a:gd name="connsiteY34" fmla="*/ 59531 h 557212"/>
              <a:gd name="connsiteX35" fmla="*/ 2038350 w 2493168"/>
              <a:gd name="connsiteY35" fmla="*/ 23812 h 557212"/>
              <a:gd name="connsiteX36" fmla="*/ 2074068 w 2493168"/>
              <a:gd name="connsiteY36" fmla="*/ 2381 h 557212"/>
              <a:gd name="connsiteX37" fmla="*/ 2150268 w 2493168"/>
              <a:gd name="connsiteY37" fmla="*/ 0 h 557212"/>
              <a:gd name="connsiteX38" fmla="*/ 2226468 w 2493168"/>
              <a:gd name="connsiteY38" fmla="*/ 7144 h 557212"/>
              <a:gd name="connsiteX39" fmla="*/ 2297906 w 2493168"/>
              <a:gd name="connsiteY39" fmla="*/ 19050 h 557212"/>
              <a:gd name="connsiteX40" fmla="*/ 2355056 w 2493168"/>
              <a:gd name="connsiteY40" fmla="*/ 33337 h 557212"/>
              <a:gd name="connsiteX41" fmla="*/ 2395537 w 2493168"/>
              <a:gd name="connsiteY41" fmla="*/ 42862 h 557212"/>
              <a:gd name="connsiteX42" fmla="*/ 2426493 w 2493168"/>
              <a:gd name="connsiteY42" fmla="*/ 59531 h 557212"/>
              <a:gd name="connsiteX43" fmla="*/ 2459831 w 2493168"/>
              <a:gd name="connsiteY43" fmla="*/ 85725 h 557212"/>
              <a:gd name="connsiteX44" fmla="*/ 2476500 w 2493168"/>
              <a:gd name="connsiteY44" fmla="*/ 109537 h 557212"/>
              <a:gd name="connsiteX45" fmla="*/ 2490787 w 2493168"/>
              <a:gd name="connsiteY45" fmla="*/ 130969 h 557212"/>
              <a:gd name="connsiteX46" fmla="*/ 2493168 w 2493168"/>
              <a:gd name="connsiteY46" fmla="*/ 152400 h 557212"/>
              <a:gd name="connsiteX47" fmla="*/ 2483643 w 2493168"/>
              <a:gd name="connsiteY47" fmla="*/ 185737 h 557212"/>
              <a:gd name="connsiteX48" fmla="*/ 2462212 w 2493168"/>
              <a:gd name="connsiteY48" fmla="*/ 209550 h 557212"/>
              <a:gd name="connsiteX49" fmla="*/ 2424112 w 2493168"/>
              <a:gd name="connsiteY49" fmla="*/ 233362 h 557212"/>
              <a:gd name="connsiteX50" fmla="*/ 2290762 w 2493168"/>
              <a:gd name="connsiteY50" fmla="*/ 257175 h 557212"/>
              <a:gd name="connsiteX51" fmla="*/ 2102643 w 2493168"/>
              <a:gd name="connsiteY51" fmla="*/ 285750 h 557212"/>
              <a:gd name="connsiteX52" fmla="*/ 1866900 w 2493168"/>
              <a:gd name="connsiteY52" fmla="*/ 316706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93168" h="557212">
                <a:moveTo>
                  <a:pt x="1866900" y="316706"/>
                </a:moveTo>
                <a:lnTo>
                  <a:pt x="1550193" y="361950"/>
                </a:lnTo>
                <a:lnTo>
                  <a:pt x="1385887" y="400050"/>
                </a:lnTo>
                <a:lnTo>
                  <a:pt x="1214437" y="426244"/>
                </a:lnTo>
                <a:lnTo>
                  <a:pt x="964406" y="469106"/>
                </a:lnTo>
                <a:lnTo>
                  <a:pt x="659606" y="521494"/>
                </a:lnTo>
                <a:lnTo>
                  <a:pt x="516731" y="542925"/>
                </a:lnTo>
                <a:lnTo>
                  <a:pt x="409575" y="552450"/>
                </a:lnTo>
                <a:lnTo>
                  <a:pt x="330993" y="557212"/>
                </a:lnTo>
                <a:lnTo>
                  <a:pt x="290512" y="550069"/>
                </a:lnTo>
                <a:lnTo>
                  <a:pt x="226218" y="526256"/>
                </a:lnTo>
                <a:lnTo>
                  <a:pt x="164306" y="490537"/>
                </a:lnTo>
                <a:lnTo>
                  <a:pt x="126206" y="461962"/>
                </a:lnTo>
                <a:lnTo>
                  <a:pt x="83343" y="421481"/>
                </a:lnTo>
                <a:lnTo>
                  <a:pt x="40481" y="369094"/>
                </a:lnTo>
                <a:lnTo>
                  <a:pt x="11906" y="321469"/>
                </a:lnTo>
                <a:lnTo>
                  <a:pt x="0" y="290512"/>
                </a:lnTo>
                <a:lnTo>
                  <a:pt x="0" y="273844"/>
                </a:lnTo>
                <a:lnTo>
                  <a:pt x="7143" y="254794"/>
                </a:lnTo>
                <a:lnTo>
                  <a:pt x="23812" y="252412"/>
                </a:lnTo>
                <a:lnTo>
                  <a:pt x="47625" y="259556"/>
                </a:lnTo>
                <a:lnTo>
                  <a:pt x="83343" y="283369"/>
                </a:lnTo>
                <a:lnTo>
                  <a:pt x="121443" y="309562"/>
                </a:lnTo>
                <a:lnTo>
                  <a:pt x="161925" y="328612"/>
                </a:lnTo>
                <a:lnTo>
                  <a:pt x="202406" y="342900"/>
                </a:lnTo>
                <a:lnTo>
                  <a:pt x="259556" y="359569"/>
                </a:lnTo>
                <a:lnTo>
                  <a:pt x="319087" y="366712"/>
                </a:lnTo>
                <a:lnTo>
                  <a:pt x="407193" y="361950"/>
                </a:lnTo>
                <a:lnTo>
                  <a:pt x="661987" y="319087"/>
                </a:lnTo>
                <a:lnTo>
                  <a:pt x="976312" y="261937"/>
                </a:lnTo>
                <a:lnTo>
                  <a:pt x="1333500" y="202406"/>
                </a:lnTo>
                <a:lnTo>
                  <a:pt x="1557337" y="157162"/>
                </a:lnTo>
                <a:lnTo>
                  <a:pt x="1726406" y="116681"/>
                </a:lnTo>
                <a:lnTo>
                  <a:pt x="1835943" y="92869"/>
                </a:lnTo>
                <a:lnTo>
                  <a:pt x="1952625" y="59531"/>
                </a:lnTo>
                <a:lnTo>
                  <a:pt x="2038350" y="23812"/>
                </a:lnTo>
                <a:lnTo>
                  <a:pt x="2074068" y="2381"/>
                </a:lnTo>
                <a:lnTo>
                  <a:pt x="2150268" y="0"/>
                </a:lnTo>
                <a:lnTo>
                  <a:pt x="2226468" y="7144"/>
                </a:lnTo>
                <a:lnTo>
                  <a:pt x="2297906" y="19050"/>
                </a:lnTo>
                <a:lnTo>
                  <a:pt x="2355056" y="33337"/>
                </a:lnTo>
                <a:lnTo>
                  <a:pt x="2395537" y="42862"/>
                </a:lnTo>
                <a:lnTo>
                  <a:pt x="2426493" y="59531"/>
                </a:lnTo>
                <a:lnTo>
                  <a:pt x="2459831" y="85725"/>
                </a:lnTo>
                <a:lnTo>
                  <a:pt x="2476500" y="109537"/>
                </a:lnTo>
                <a:lnTo>
                  <a:pt x="2490787" y="130969"/>
                </a:lnTo>
                <a:lnTo>
                  <a:pt x="2493168" y="152400"/>
                </a:lnTo>
                <a:lnTo>
                  <a:pt x="2483643" y="185737"/>
                </a:lnTo>
                <a:lnTo>
                  <a:pt x="2462212" y="209550"/>
                </a:lnTo>
                <a:lnTo>
                  <a:pt x="2424112" y="233362"/>
                </a:lnTo>
                <a:lnTo>
                  <a:pt x="2290762" y="257175"/>
                </a:lnTo>
                <a:lnTo>
                  <a:pt x="2102643" y="285750"/>
                </a:lnTo>
                <a:lnTo>
                  <a:pt x="1866900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8A9EAA9-D747-B247-8741-B4CC6C2CDC11}"/>
              </a:ext>
            </a:extLst>
          </p:cNvPr>
          <p:cNvSpPr/>
          <p:nvPr/>
        </p:nvSpPr>
        <p:spPr>
          <a:xfrm>
            <a:off x="4332288" y="3659188"/>
            <a:ext cx="1306512" cy="374650"/>
          </a:xfrm>
          <a:custGeom>
            <a:avLst/>
            <a:gdLst>
              <a:gd name="connsiteX0" fmla="*/ 964406 w 1307306"/>
              <a:gd name="connsiteY0" fmla="*/ 264319 h 373857"/>
              <a:gd name="connsiteX1" fmla="*/ 688181 w 1307306"/>
              <a:gd name="connsiteY1" fmla="*/ 333375 h 373857"/>
              <a:gd name="connsiteX2" fmla="*/ 497681 w 1307306"/>
              <a:gd name="connsiteY2" fmla="*/ 373857 h 373857"/>
              <a:gd name="connsiteX3" fmla="*/ 361950 w 1307306"/>
              <a:gd name="connsiteY3" fmla="*/ 373857 h 373857"/>
              <a:gd name="connsiteX4" fmla="*/ 304800 w 1307306"/>
              <a:gd name="connsiteY4" fmla="*/ 369094 h 373857"/>
              <a:gd name="connsiteX5" fmla="*/ 266700 w 1307306"/>
              <a:gd name="connsiteY5" fmla="*/ 361950 h 373857"/>
              <a:gd name="connsiteX6" fmla="*/ 238125 w 1307306"/>
              <a:gd name="connsiteY6" fmla="*/ 354807 h 373857"/>
              <a:gd name="connsiteX7" fmla="*/ 195262 w 1307306"/>
              <a:gd name="connsiteY7" fmla="*/ 338138 h 373857"/>
              <a:gd name="connsiteX8" fmla="*/ 130969 w 1307306"/>
              <a:gd name="connsiteY8" fmla="*/ 304800 h 373857"/>
              <a:gd name="connsiteX9" fmla="*/ 90487 w 1307306"/>
              <a:gd name="connsiteY9" fmla="*/ 276225 h 373857"/>
              <a:gd name="connsiteX10" fmla="*/ 54769 w 1307306"/>
              <a:gd name="connsiteY10" fmla="*/ 245269 h 373857"/>
              <a:gd name="connsiteX11" fmla="*/ 19050 w 1307306"/>
              <a:gd name="connsiteY11" fmla="*/ 207169 h 373857"/>
              <a:gd name="connsiteX12" fmla="*/ 2381 w 1307306"/>
              <a:gd name="connsiteY12" fmla="*/ 180975 h 373857"/>
              <a:gd name="connsiteX13" fmla="*/ 0 w 1307306"/>
              <a:gd name="connsiteY13" fmla="*/ 152400 h 373857"/>
              <a:gd name="connsiteX14" fmla="*/ 7144 w 1307306"/>
              <a:gd name="connsiteY14" fmla="*/ 140494 h 373857"/>
              <a:gd name="connsiteX15" fmla="*/ 23812 w 1307306"/>
              <a:gd name="connsiteY15" fmla="*/ 133350 h 373857"/>
              <a:gd name="connsiteX16" fmla="*/ 40481 w 1307306"/>
              <a:gd name="connsiteY16" fmla="*/ 135732 h 373857"/>
              <a:gd name="connsiteX17" fmla="*/ 64294 w 1307306"/>
              <a:gd name="connsiteY17" fmla="*/ 152400 h 373857"/>
              <a:gd name="connsiteX18" fmla="*/ 109537 w 1307306"/>
              <a:gd name="connsiteY18" fmla="*/ 173832 h 373857"/>
              <a:gd name="connsiteX19" fmla="*/ 157162 w 1307306"/>
              <a:gd name="connsiteY19" fmla="*/ 190500 h 373857"/>
              <a:gd name="connsiteX20" fmla="*/ 209550 w 1307306"/>
              <a:gd name="connsiteY20" fmla="*/ 204788 h 373857"/>
              <a:gd name="connsiteX21" fmla="*/ 252412 w 1307306"/>
              <a:gd name="connsiteY21" fmla="*/ 211932 h 373857"/>
              <a:gd name="connsiteX22" fmla="*/ 300037 w 1307306"/>
              <a:gd name="connsiteY22" fmla="*/ 216694 h 373857"/>
              <a:gd name="connsiteX23" fmla="*/ 357187 w 1307306"/>
              <a:gd name="connsiteY23" fmla="*/ 209550 h 373857"/>
              <a:gd name="connsiteX24" fmla="*/ 466725 w 1307306"/>
              <a:gd name="connsiteY24" fmla="*/ 190500 h 373857"/>
              <a:gd name="connsiteX25" fmla="*/ 638175 w 1307306"/>
              <a:gd name="connsiteY25" fmla="*/ 147638 h 373857"/>
              <a:gd name="connsiteX26" fmla="*/ 835819 w 1307306"/>
              <a:gd name="connsiteY26" fmla="*/ 83344 h 373857"/>
              <a:gd name="connsiteX27" fmla="*/ 871537 w 1307306"/>
              <a:gd name="connsiteY27" fmla="*/ 50007 h 373857"/>
              <a:gd name="connsiteX28" fmla="*/ 909637 w 1307306"/>
              <a:gd name="connsiteY28" fmla="*/ 26194 h 373857"/>
              <a:gd name="connsiteX29" fmla="*/ 957262 w 1307306"/>
              <a:gd name="connsiteY29" fmla="*/ 7144 h 373857"/>
              <a:gd name="connsiteX30" fmla="*/ 1012031 w 1307306"/>
              <a:gd name="connsiteY30" fmla="*/ 0 h 373857"/>
              <a:gd name="connsiteX31" fmla="*/ 1071562 w 1307306"/>
              <a:gd name="connsiteY31" fmla="*/ 14288 h 373857"/>
              <a:gd name="connsiteX32" fmla="*/ 1173956 w 1307306"/>
              <a:gd name="connsiteY32" fmla="*/ 52388 h 373857"/>
              <a:gd name="connsiteX33" fmla="*/ 1252537 w 1307306"/>
              <a:gd name="connsiteY33" fmla="*/ 80963 h 373857"/>
              <a:gd name="connsiteX34" fmla="*/ 1269206 w 1307306"/>
              <a:gd name="connsiteY34" fmla="*/ 88107 h 373857"/>
              <a:gd name="connsiteX35" fmla="*/ 1281112 w 1307306"/>
              <a:gd name="connsiteY35" fmla="*/ 102394 h 373857"/>
              <a:gd name="connsiteX36" fmla="*/ 1297781 w 1307306"/>
              <a:gd name="connsiteY36" fmla="*/ 126207 h 373857"/>
              <a:gd name="connsiteX37" fmla="*/ 1307306 w 1307306"/>
              <a:gd name="connsiteY37" fmla="*/ 154782 h 373857"/>
              <a:gd name="connsiteX38" fmla="*/ 1302544 w 1307306"/>
              <a:gd name="connsiteY38" fmla="*/ 178594 h 373857"/>
              <a:gd name="connsiteX39" fmla="*/ 1276350 w 1307306"/>
              <a:gd name="connsiteY39" fmla="*/ 197644 h 373857"/>
              <a:gd name="connsiteX40" fmla="*/ 964406 w 1307306"/>
              <a:gd name="connsiteY40" fmla="*/ 264319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07306" h="373857">
                <a:moveTo>
                  <a:pt x="964406" y="264319"/>
                </a:moveTo>
                <a:lnTo>
                  <a:pt x="688181" y="333375"/>
                </a:lnTo>
                <a:lnTo>
                  <a:pt x="497681" y="373857"/>
                </a:lnTo>
                <a:lnTo>
                  <a:pt x="361950" y="373857"/>
                </a:lnTo>
                <a:lnTo>
                  <a:pt x="304800" y="369094"/>
                </a:lnTo>
                <a:lnTo>
                  <a:pt x="266700" y="361950"/>
                </a:lnTo>
                <a:lnTo>
                  <a:pt x="238125" y="354807"/>
                </a:lnTo>
                <a:lnTo>
                  <a:pt x="195262" y="338138"/>
                </a:lnTo>
                <a:lnTo>
                  <a:pt x="130969" y="304800"/>
                </a:lnTo>
                <a:lnTo>
                  <a:pt x="90487" y="276225"/>
                </a:lnTo>
                <a:lnTo>
                  <a:pt x="54769" y="245269"/>
                </a:lnTo>
                <a:lnTo>
                  <a:pt x="19050" y="207169"/>
                </a:lnTo>
                <a:lnTo>
                  <a:pt x="2381" y="180975"/>
                </a:lnTo>
                <a:lnTo>
                  <a:pt x="0" y="152400"/>
                </a:lnTo>
                <a:lnTo>
                  <a:pt x="7144" y="140494"/>
                </a:lnTo>
                <a:lnTo>
                  <a:pt x="23812" y="133350"/>
                </a:lnTo>
                <a:lnTo>
                  <a:pt x="40481" y="135732"/>
                </a:lnTo>
                <a:lnTo>
                  <a:pt x="64294" y="152400"/>
                </a:lnTo>
                <a:lnTo>
                  <a:pt x="109537" y="173832"/>
                </a:lnTo>
                <a:lnTo>
                  <a:pt x="157162" y="190500"/>
                </a:lnTo>
                <a:lnTo>
                  <a:pt x="209550" y="204788"/>
                </a:lnTo>
                <a:lnTo>
                  <a:pt x="252412" y="211932"/>
                </a:lnTo>
                <a:lnTo>
                  <a:pt x="300037" y="216694"/>
                </a:lnTo>
                <a:lnTo>
                  <a:pt x="357187" y="209550"/>
                </a:lnTo>
                <a:lnTo>
                  <a:pt x="466725" y="190500"/>
                </a:lnTo>
                <a:lnTo>
                  <a:pt x="638175" y="147638"/>
                </a:lnTo>
                <a:lnTo>
                  <a:pt x="835819" y="83344"/>
                </a:lnTo>
                <a:lnTo>
                  <a:pt x="871537" y="50007"/>
                </a:lnTo>
                <a:lnTo>
                  <a:pt x="909637" y="26194"/>
                </a:lnTo>
                <a:lnTo>
                  <a:pt x="957262" y="7144"/>
                </a:lnTo>
                <a:lnTo>
                  <a:pt x="1012031" y="0"/>
                </a:lnTo>
                <a:lnTo>
                  <a:pt x="1071562" y="14288"/>
                </a:lnTo>
                <a:lnTo>
                  <a:pt x="1173956" y="52388"/>
                </a:lnTo>
                <a:lnTo>
                  <a:pt x="1252537" y="80963"/>
                </a:lnTo>
                <a:lnTo>
                  <a:pt x="1269206" y="88107"/>
                </a:lnTo>
                <a:lnTo>
                  <a:pt x="1281112" y="102394"/>
                </a:lnTo>
                <a:lnTo>
                  <a:pt x="1297781" y="126207"/>
                </a:lnTo>
                <a:lnTo>
                  <a:pt x="1307306" y="154782"/>
                </a:lnTo>
                <a:lnTo>
                  <a:pt x="1302544" y="178594"/>
                </a:lnTo>
                <a:cubicBezTo>
                  <a:pt x="1278111" y="198140"/>
                  <a:pt x="1288896" y="197644"/>
                  <a:pt x="1276350" y="197644"/>
                </a:cubicBezTo>
                <a:lnTo>
                  <a:pt x="964406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A388723-009A-8F4D-A63B-32836EBDF5E0}"/>
              </a:ext>
            </a:extLst>
          </p:cNvPr>
          <p:cNvSpPr/>
          <p:nvPr/>
        </p:nvSpPr>
        <p:spPr>
          <a:xfrm>
            <a:off x="2914650" y="4411663"/>
            <a:ext cx="1389063" cy="1103312"/>
          </a:xfrm>
          <a:custGeom>
            <a:avLst/>
            <a:gdLst>
              <a:gd name="connsiteX0" fmla="*/ 521494 w 1388269"/>
              <a:gd name="connsiteY0" fmla="*/ 345282 h 1102519"/>
              <a:gd name="connsiteX1" fmla="*/ 135731 w 1388269"/>
              <a:gd name="connsiteY1" fmla="*/ 445294 h 1102519"/>
              <a:gd name="connsiteX2" fmla="*/ 0 w 1388269"/>
              <a:gd name="connsiteY2" fmla="*/ 297657 h 1102519"/>
              <a:gd name="connsiteX3" fmla="*/ 228600 w 1388269"/>
              <a:gd name="connsiteY3" fmla="*/ 252413 h 1102519"/>
              <a:gd name="connsiteX4" fmla="*/ 457200 w 1388269"/>
              <a:gd name="connsiteY4" fmla="*/ 197644 h 1102519"/>
              <a:gd name="connsiteX5" fmla="*/ 700088 w 1388269"/>
              <a:gd name="connsiteY5" fmla="*/ 130969 h 1102519"/>
              <a:gd name="connsiteX6" fmla="*/ 862013 w 1388269"/>
              <a:gd name="connsiteY6" fmla="*/ 80963 h 1102519"/>
              <a:gd name="connsiteX7" fmla="*/ 973931 w 1388269"/>
              <a:gd name="connsiteY7" fmla="*/ 35719 h 1102519"/>
              <a:gd name="connsiteX8" fmla="*/ 1052513 w 1388269"/>
              <a:gd name="connsiteY8" fmla="*/ 0 h 1102519"/>
              <a:gd name="connsiteX9" fmla="*/ 1081088 w 1388269"/>
              <a:gd name="connsiteY9" fmla="*/ 11907 h 1102519"/>
              <a:gd name="connsiteX10" fmla="*/ 1190625 w 1388269"/>
              <a:gd name="connsiteY10" fmla="*/ 76200 h 1102519"/>
              <a:gd name="connsiteX11" fmla="*/ 1278731 w 1388269"/>
              <a:gd name="connsiteY11" fmla="*/ 130969 h 1102519"/>
              <a:gd name="connsiteX12" fmla="*/ 1321594 w 1388269"/>
              <a:gd name="connsiteY12" fmla="*/ 161925 h 1102519"/>
              <a:gd name="connsiteX13" fmla="*/ 1364456 w 1388269"/>
              <a:gd name="connsiteY13" fmla="*/ 197644 h 1102519"/>
              <a:gd name="connsiteX14" fmla="*/ 1378744 w 1388269"/>
              <a:gd name="connsiteY14" fmla="*/ 214313 h 1102519"/>
              <a:gd name="connsiteX15" fmla="*/ 1385888 w 1388269"/>
              <a:gd name="connsiteY15" fmla="*/ 228600 h 1102519"/>
              <a:gd name="connsiteX16" fmla="*/ 1388269 w 1388269"/>
              <a:gd name="connsiteY16" fmla="*/ 252413 h 1102519"/>
              <a:gd name="connsiteX17" fmla="*/ 1383506 w 1388269"/>
              <a:gd name="connsiteY17" fmla="*/ 278607 h 1102519"/>
              <a:gd name="connsiteX18" fmla="*/ 1369219 w 1388269"/>
              <a:gd name="connsiteY18" fmla="*/ 304800 h 1102519"/>
              <a:gd name="connsiteX19" fmla="*/ 1340644 w 1388269"/>
              <a:gd name="connsiteY19" fmla="*/ 338138 h 1102519"/>
              <a:gd name="connsiteX20" fmla="*/ 1290638 w 1388269"/>
              <a:gd name="connsiteY20" fmla="*/ 573882 h 1102519"/>
              <a:gd name="connsiteX21" fmla="*/ 1250156 w 1388269"/>
              <a:gd name="connsiteY21" fmla="*/ 745332 h 1102519"/>
              <a:gd name="connsiteX22" fmla="*/ 1214438 w 1388269"/>
              <a:gd name="connsiteY22" fmla="*/ 878682 h 1102519"/>
              <a:gd name="connsiteX23" fmla="*/ 1183481 w 1388269"/>
              <a:gd name="connsiteY23" fmla="*/ 971550 h 1102519"/>
              <a:gd name="connsiteX24" fmla="*/ 1154906 w 1388269"/>
              <a:gd name="connsiteY24" fmla="*/ 1042988 h 1102519"/>
              <a:gd name="connsiteX25" fmla="*/ 1138238 w 1388269"/>
              <a:gd name="connsiteY25" fmla="*/ 1069182 h 1102519"/>
              <a:gd name="connsiteX26" fmla="*/ 1123950 w 1388269"/>
              <a:gd name="connsiteY26" fmla="*/ 1085850 h 1102519"/>
              <a:gd name="connsiteX27" fmla="*/ 1109663 w 1388269"/>
              <a:gd name="connsiteY27" fmla="*/ 1095375 h 1102519"/>
              <a:gd name="connsiteX28" fmla="*/ 1083469 w 1388269"/>
              <a:gd name="connsiteY28" fmla="*/ 1102519 h 1102519"/>
              <a:gd name="connsiteX29" fmla="*/ 1057275 w 1388269"/>
              <a:gd name="connsiteY29" fmla="*/ 1102519 h 1102519"/>
              <a:gd name="connsiteX30" fmla="*/ 1035844 w 1388269"/>
              <a:gd name="connsiteY30" fmla="*/ 1095375 h 1102519"/>
              <a:gd name="connsiteX31" fmla="*/ 1007269 w 1388269"/>
              <a:gd name="connsiteY31" fmla="*/ 1078707 h 1102519"/>
              <a:gd name="connsiteX32" fmla="*/ 966788 w 1388269"/>
              <a:gd name="connsiteY32" fmla="*/ 1045369 h 1102519"/>
              <a:gd name="connsiteX33" fmla="*/ 952500 w 1388269"/>
              <a:gd name="connsiteY33" fmla="*/ 1031082 h 1102519"/>
              <a:gd name="connsiteX34" fmla="*/ 985838 w 1388269"/>
              <a:gd name="connsiteY34" fmla="*/ 852488 h 1102519"/>
              <a:gd name="connsiteX35" fmla="*/ 1031081 w 1388269"/>
              <a:gd name="connsiteY35" fmla="*/ 500063 h 1102519"/>
              <a:gd name="connsiteX36" fmla="*/ 1045369 w 1388269"/>
              <a:gd name="connsiteY36" fmla="*/ 307182 h 1102519"/>
              <a:gd name="connsiteX37" fmla="*/ 1042988 w 1388269"/>
              <a:gd name="connsiteY37" fmla="*/ 278607 h 1102519"/>
              <a:gd name="connsiteX38" fmla="*/ 1035844 w 1388269"/>
              <a:gd name="connsiteY38" fmla="*/ 261938 h 1102519"/>
              <a:gd name="connsiteX39" fmla="*/ 1021556 w 1388269"/>
              <a:gd name="connsiteY39" fmla="*/ 250032 h 1102519"/>
              <a:gd name="connsiteX40" fmla="*/ 1002506 w 1388269"/>
              <a:gd name="connsiteY40" fmla="*/ 242888 h 1102519"/>
              <a:gd name="connsiteX41" fmla="*/ 962025 w 1388269"/>
              <a:gd name="connsiteY41" fmla="*/ 238125 h 1102519"/>
              <a:gd name="connsiteX42" fmla="*/ 859631 w 1388269"/>
              <a:gd name="connsiteY42" fmla="*/ 259557 h 1102519"/>
              <a:gd name="connsiteX43" fmla="*/ 521494 w 1388269"/>
              <a:gd name="connsiteY43" fmla="*/ 345282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88269" h="1102519">
                <a:moveTo>
                  <a:pt x="521494" y="345282"/>
                </a:moveTo>
                <a:lnTo>
                  <a:pt x="135731" y="445294"/>
                </a:lnTo>
                <a:lnTo>
                  <a:pt x="0" y="297657"/>
                </a:lnTo>
                <a:lnTo>
                  <a:pt x="228600" y="252413"/>
                </a:lnTo>
                <a:lnTo>
                  <a:pt x="457200" y="197644"/>
                </a:lnTo>
                <a:lnTo>
                  <a:pt x="700088" y="130969"/>
                </a:lnTo>
                <a:lnTo>
                  <a:pt x="862013" y="80963"/>
                </a:lnTo>
                <a:lnTo>
                  <a:pt x="973931" y="35719"/>
                </a:lnTo>
                <a:lnTo>
                  <a:pt x="1052513" y="0"/>
                </a:lnTo>
                <a:lnTo>
                  <a:pt x="1081088" y="11907"/>
                </a:lnTo>
                <a:lnTo>
                  <a:pt x="1190625" y="76200"/>
                </a:lnTo>
                <a:lnTo>
                  <a:pt x="1278731" y="130969"/>
                </a:lnTo>
                <a:lnTo>
                  <a:pt x="1321594" y="161925"/>
                </a:lnTo>
                <a:lnTo>
                  <a:pt x="1364456" y="197644"/>
                </a:lnTo>
                <a:lnTo>
                  <a:pt x="1378744" y="214313"/>
                </a:lnTo>
                <a:lnTo>
                  <a:pt x="1385888" y="228600"/>
                </a:lnTo>
                <a:lnTo>
                  <a:pt x="1388269" y="252413"/>
                </a:lnTo>
                <a:lnTo>
                  <a:pt x="1383506" y="278607"/>
                </a:lnTo>
                <a:lnTo>
                  <a:pt x="1369219" y="304800"/>
                </a:lnTo>
                <a:lnTo>
                  <a:pt x="1340644" y="338138"/>
                </a:lnTo>
                <a:lnTo>
                  <a:pt x="1290638" y="573882"/>
                </a:lnTo>
                <a:lnTo>
                  <a:pt x="1250156" y="745332"/>
                </a:lnTo>
                <a:lnTo>
                  <a:pt x="1214438" y="878682"/>
                </a:lnTo>
                <a:lnTo>
                  <a:pt x="1183481" y="971550"/>
                </a:lnTo>
                <a:lnTo>
                  <a:pt x="1154906" y="1042988"/>
                </a:lnTo>
                <a:lnTo>
                  <a:pt x="1138238" y="1069182"/>
                </a:lnTo>
                <a:lnTo>
                  <a:pt x="1123950" y="1085850"/>
                </a:lnTo>
                <a:lnTo>
                  <a:pt x="1109663" y="1095375"/>
                </a:lnTo>
                <a:lnTo>
                  <a:pt x="1083469" y="1102519"/>
                </a:lnTo>
                <a:lnTo>
                  <a:pt x="1057275" y="1102519"/>
                </a:lnTo>
                <a:lnTo>
                  <a:pt x="1035844" y="1095375"/>
                </a:lnTo>
                <a:lnTo>
                  <a:pt x="1007269" y="1078707"/>
                </a:lnTo>
                <a:lnTo>
                  <a:pt x="966788" y="1045369"/>
                </a:lnTo>
                <a:lnTo>
                  <a:pt x="952500" y="1031082"/>
                </a:lnTo>
                <a:lnTo>
                  <a:pt x="985838" y="852488"/>
                </a:lnTo>
                <a:lnTo>
                  <a:pt x="1031081" y="500063"/>
                </a:lnTo>
                <a:lnTo>
                  <a:pt x="1045369" y="307182"/>
                </a:lnTo>
                <a:lnTo>
                  <a:pt x="1042988" y="278607"/>
                </a:lnTo>
                <a:lnTo>
                  <a:pt x="1035844" y="261938"/>
                </a:lnTo>
                <a:lnTo>
                  <a:pt x="1021556" y="250032"/>
                </a:lnTo>
                <a:lnTo>
                  <a:pt x="1002506" y="242888"/>
                </a:lnTo>
                <a:lnTo>
                  <a:pt x="962025" y="238125"/>
                </a:lnTo>
                <a:lnTo>
                  <a:pt x="859631" y="259557"/>
                </a:lnTo>
                <a:lnTo>
                  <a:pt x="521494" y="3452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9B1D9B1-9FC8-9742-A0EC-3454E16A1A5D}"/>
              </a:ext>
            </a:extLst>
          </p:cNvPr>
          <p:cNvSpPr/>
          <p:nvPr/>
        </p:nvSpPr>
        <p:spPr>
          <a:xfrm>
            <a:off x="3190875" y="5272088"/>
            <a:ext cx="766763" cy="346075"/>
          </a:xfrm>
          <a:custGeom>
            <a:avLst/>
            <a:gdLst>
              <a:gd name="connsiteX0" fmla="*/ 352425 w 766763"/>
              <a:gd name="connsiteY0" fmla="*/ 269081 h 345281"/>
              <a:gd name="connsiteX1" fmla="*/ 71438 w 766763"/>
              <a:gd name="connsiteY1" fmla="*/ 345281 h 345281"/>
              <a:gd name="connsiteX2" fmla="*/ 0 w 766763"/>
              <a:gd name="connsiteY2" fmla="*/ 161925 h 345281"/>
              <a:gd name="connsiteX3" fmla="*/ 328613 w 766763"/>
              <a:gd name="connsiteY3" fmla="*/ 92868 h 345281"/>
              <a:gd name="connsiteX4" fmla="*/ 585788 w 766763"/>
              <a:gd name="connsiteY4" fmla="*/ 35718 h 345281"/>
              <a:gd name="connsiteX5" fmla="*/ 754856 w 766763"/>
              <a:gd name="connsiteY5" fmla="*/ 0 h 345281"/>
              <a:gd name="connsiteX6" fmla="*/ 766763 w 766763"/>
              <a:gd name="connsiteY6" fmla="*/ 169068 h 345281"/>
              <a:gd name="connsiteX7" fmla="*/ 352425 w 766763"/>
              <a:gd name="connsiteY7" fmla="*/ 269081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6763" h="345281">
                <a:moveTo>
                  <a:pt x="352425" y="269081"/>
                </a:moveTo>
                <a:lnTo>
                  <a:pt x="71438" y="345281"/>
                </a:lnTo>
                <a:lnTo>
                  <a:pt x="0" y="161925"/>
                </a:lnTo>
                <a:lnTo>
                  <a:pt x="328613" y="92868"/>
                </a:lnTo>
                <a:lnTo>
                  <a:pt x="585788" y="35718"/>
                </a:lnTo>
                <a:lnTo>
                  <a:pt x="754856" y="0"/>
                </a:lnTo>
                <a:lnTo>
                  <a:pt x="766763" y="169068"/>
                </a:lnTo>
                <a:lnTo>
                  <a:pt x="352425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4740E6D-6530-C74A-BB2B-9311B490253D}"/>
              </a:ext>
            </a:extLst>
          </p:cNvPr>
          <p:cNvSpPr/>
          <p:nvPr/>
        </p:nvSpPr>
        <p:spPr>
          <a:xfrm>
            <a:off x="4819650" y="3957638"/>
            <a:ext cx="371475" cy="1157287"/>
          </a:xfrm>
          <a:custGeom>
            <a:avLst/>
            <a:gdLst>
              <a:gd name="connsiteX0" fmla="*/ 100013 w 371475"/>
              <a:gd name="connsiteY0" fmla="*/ 676275 h 1157287"/>
              <a:gd name="connsiteX1" fmla="*/ 102394 w 371475"/>
              <a:gd name="connsiteY1" fmla="*/ 280987 h 1157287"/>
              <a:gd name="connsiteX2" fmla="*/ 97631 w 371475"/>
              <a:gd name="connsiteY2" fmla="*/ 216693 h 1157287"/>
              <a:gd name="connsiteX3" fmla="*/ 80963 w 371475"/>
              <a:gd name="connsiteY3" fmla="*/ 154781 h 1157287"/>
              <a:gd name="connsiteX4" fmla="*/ 57150 w 371475"/>
              <a:gd name="connsiteY4" fmla="*/ 107156 h 1157287"/>
              <a:gd name="connsiteX5" fmla="*/ 0 w 371475"/>
              <a:gd name="connsiteY5" fmla="*/ 9525 h 1157287"/>
              <a:gd name="connsiteX6" fmla="*/ 190500 w 371475"/>
              <a:gd name="connsiteY6" fmla="*/ 0 h 1157287"/>
              <a:gd name="connsiteX7" fmla="*/ 257175 w 371475"/>
              <a:gd name="connsiteY7" fmla="*/ 78581 h 1157287"/>
              <a:gd name="connsiteX8" fmla="*/ 292894 w 371475"/>
              <a:gd name="connsiteY8" fmla="*/ 109537 h 1157287"/>
              <a:gd name="connsiteX9" fmla="*/ 328613 w 371475"/>
              <a:gd name="connsiteY9" fmla="*/ 130968 h 1157287"/>
              <a:gd name="connsiteX10" fmla="*/ 350044 w 371475"/>
              <a:gd name="connsiteY10" fmla="*/ 142875 h 1157287"/>
              <a:gd name="connsiteX11" fmla="*/ 361950 w 371475"/>
              <a:gd name="connsiteY11" fmla="*/ 154781 h 1157287"/>
              <a:gd name="connsiteX12" fmla="*/ 371475 w 371475"/>
              <a:gd name="connsiteY12" fmla="*/ 178593 h 1157287"/>
              <a:gd name="connsiteX13" fmla="*/ 371475 w 371475"/>
              <a:gd name="connsiteY13" fmla="*/ 211931 h 1157287"/>
              <a:gd name="connsiteX14" fmla="*/ 364331 w 371475"/>
              <a:gd name="connsiteY14" fmla="*/ 259556 h 1157287"/>
              <a:gd name="connsiteX15" fmla="*/ 347663 w 371475"/>
              <a:gd name="connsiteY15" fmla="*/ 302418 h 1157287"/>
              <a:gd name="connsiteX16" fmla="*/ 338138 w 371475"/>
              <a:gd name="connsiteY16" fmla="*/ 621506 h 1157287"/>
              <a:gd name="connsiteX17" fmla="*/ 330994 w 371475"/>
              <a:gd name="connsiteY17" fmla="*/ 1035843 h 1157287"/>
              <a:gd name="connsiteX18" fmla="*/ 100013 w 371475"/>
              <a:gd name="connsiteY18" fmla="*/ 1157287 h 1157287"/>
              <a:gd name="connsiteX19" fmla="*/ 100013 w 371475"/>
              <a:gd name="connsiteY19" fmla="*/ 676275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1475" h="1157287">
                <a:moveTo>
                  <a:pt x="100013" y="676275"/>
                </a:moveTo>
                <a:cubicBezTo>
                  <a:pt x="100807" y="544512"/>
                  <a:pt x="101600" y="412750"/>
                  <a:pt x="102394" y="280987"/>
                </a:cubicBezTo>
                <a:lnTo>
                  <a:pt x="97631" y="216693"/>
                </a:lnTo>
                <a:lnTo>
                  <a:pt x="80963" y="154781"/>
                </a:lnTo>
                <a:lnTo>
                  <a:pt x="57150" y="107156"/>
                </a:lnTo>
                <a:lnTo>
                  <a:pt x="0" y="9525"/>
                </a:lnTo>
                <a:lnTo>
                  <a:pt x="190500" y="0"/>
                </a:lnTo>
                <a:lnTo>
                  <a:pt x="257175" y="78581"/>
                </a:lnTo>
                <a:lnTo>
                  <a:pt x="292894" y="109537"/>
                </a:lnTo>
                <a:lnTo>
                  <a:pt x="328613" y="130968"/>
                </a:lnTo>
                <a:lnTo>
                  <a:pt x="350044" y="142875"/>
                </a:lnTo>
                <a:lnTo>
                  <a:pt x="361950" y="154781"/>
                </a:lnTo>
                <a:lnTo>
                  <a:pt x="371475" y="178593"/>
                </a:lnTo>
                <a:lnTo>
                  <a:pt x="371475" y="211931"/>
                </a:lnTo>
                <a:lnTo>
                  <a:pt x="364331" y="259556"/>
                </a:lnTo>
                <a:lnTo>
                  <a:pt x="347663" y="302418"/>
                </a:lnTo>
                <a:lnTo>
                  <a:pt x="338138" y="621506"/>
                </a:lnTo>
                <a:lnTo>
                  <a:pt x="330994" y="1035843"/>
                </a:lnTo>
                <a:lnTo>
                  <a:pt x="100013" y="1157287"/>
                </a:lnTo>
                <a:lnTo>
                  <a:pt x="100013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8DA8BFE-EAE0-BC45-A520-127DD482C65F}"/>
              </a:ext>
            </a:extLst>
          </p:cNvPr>
          <p:cNvSpPr/>
          <p:nvPr/>
        </p:nvSpPr>
        <p:spPr>
          <a:xfrm>
            <a:off x="4414838" y="4675188"/>
            <a:ext cx="1417637" cy="676275"/>
          </a:xfrm>
          <a:custGeom>
            <a:avLst/>
            <a:gdLst>
              <a:gd name="connsiteX0" fmla="*/ 859631 w 1416843"/>
              <a:gd name="connsiteY0" fmla="*/ 369094 h 676275"/>
              <a:gd name="connsiteX1" fmla="*/ 602456 w 1416843"/>
              <a:gd name="connsiteY1" fmla="*/ 519112 h 676275"/>
              <a:gd name="connsiteX2" fmla="*/ 452437 w 1416843"/>
              <a:gd name="connsiteY2" fmla="*/ 607219 h 676275"/>
              <a:gd name="connsiteX3" fmla="*/ 347662 w 1416843"/>
              <a:gd name="connsiteY3" fmla="*/ 666750 h 676275"/>
              <a:gd name="connsiteX4" fmla="*/ 297656 w 1416843"/>
              <a:gd name="connsiteY4" fmla="*/ 673894 h 676275"/>
              <a:gd name="connsiteX5" fmla="*/ 252412 w 1416843"/>
              <a:gd name="connsiteY5" fmla="*/ 676275 h 676275"/>
              <a:gd name="connsiteX6" fmla="*/ 228600 w 1416843"/>
              <a:gd name="connsiteY6" fmla="*/ 666750 h 676275"/>
              <a:gd name="connsiteX7" fmla="*/ 192881 w 1416843"/>
              <a:gd name="connsiteY7" fmla="*/ 647700 h 676275"/>
              <a:gd name="connsiteX8" fmla="*/ 133350 w 1416843"/>
              <a:gd name="connsiteY8" fmla="*/ 590550 h 676275"/>
              <a:gd name="connsiteX9" fmla="*/ 61912 w 1416843"/>
              <a:gd name="connsiteY9" fmla="*/ 502444 h 676275"/>
              <a:gd name="connsiteX10" fmla="*/ 30956 w 1416843"/>
              <a:gd name="connsiteY10" fmla="*/ 457200 h 676275"/>
              <a:gd name="connsiteX11" fmla="*/ 9525 w 1416843"/>
              <a:gd name="connsiteY11" fmla="*/ 416719 h 676275"/>
              <a:gd name="connsiteX12" fmla="*/ 0 w 1416843"/>
              <a:gd name="connsiteY12" fmla="*/ 388144 h 676275"/>
              <a:gd name="connsiteX13" fmla="*/ 4762 w 1416843"/>
              <a:gd name="connsiteY13" fmla="*/ 373856 h 676275"/>
              <a:gd name="connsiteX14" fmla="*/ 23812 w 1416843"/>
              <a:gd name="connsiteY14" fmla="*/ 369094 h 676275"/>
              <a:gd name="connsiteX15" fmla="*/ 64293 w 1416843"/>
              <a:gd name="connsiteY15" fmla="*/ 381000 h 676275"/>
              <a:gd name="connsiteX16" fmla="*/ 109537 w 1416843"/>
              <a:gd name="connsiteY16" fmla="*/ 385762 h 676275"/>
              <a:gd name="connsiteX17" fmla="*/ 157162 w 1416843"/>
              <a:gd name="connsiteY17" fmla="*/ 400050 h 676275"/>
              <a:gd name="connsiteX18" fmla="*/ 223837 w 1416843"/>
              <a:gd name="connsiteY18" fmla="*/ 414337 h 676275"/>
              <a:gd name="connsiteX19" fmla="*/ 285750 w 1416843"/>
              <a:gd name="connsiteY19" fmla="*/ 414337 h 676275"/>
              <a:gd name="connsiteX20" fmla="*/ 373856 w 1416843"/>
              <a:gd name="connsiteY20" fmla="*/ 395287 h 676275"/>
              <a:gd name="connsiteX21" fmla="*/ 509587 w 1416843"/>
              <a:gd name="connsiteY21" fmla="*/ 338137 h 676275"/>
              <a:gd name="connsiteX22" fmla="*/ 726281 w 1416843"/>
              <a:gd name="connsiteY22" fmla="*/ 252412 h 676275"/>
              <a:gd name="connsiteX23" fmla="*/ 973931 w 1416843"/>
              <a:gd name="connsiteY23" fmla="*/ 150019 h 676275"/>
              <a:gd name="connsiteX24" fmla="*/ 1171575 w 1416843"/>
              <a:gd name="connsiteY24" fmla="*/ 76200 h 676275"/>
              <a:gd name="connsiteX25" fmla="*/ 1295400 w 1416843"/>
              <a:gd name="connsiteY25" fmla="*/ 26194 h 676275"/>
              <a:gd name="connsiteX26" fmla="*/ 1362075 w 1416843"/>
              <a:gd name="connsiteY26" fmla="*/ 2381 h 676275"/>
              <a:gd name="connsiteX27" fmla="*/ 1385887 w 1416843"/>
              <a:gd name="connsiteY27" fmla="*/ 0 h 676275"/>
              <a:gd name="connsiteX28" fmla="*/ 1404937 w 1416843"/>
              <a:gd name="connsiteY28" fmla="*/ 0 h 676275"/>
              <a:gd name="connsiteX29" fmla="*/ 1409700 w 1416843"/>
              <a:gd name="connsiteY29" fmla="*/ 4762 h 676275"/>
              <a:gd name="connsiteX30" fmla="*/ 1416843 w 1416843"/>
              <a:gd name="connsiteY30" fmla="*/ 14287 h 676275"/>
              <a:gd name="connsiteX31" fmla="*/ 1409700 w 1416843"/>
              <a:gd name="connsiteY31" fmla="*/ 38100 h 676275"/>
              <a:gd name="connsiteX32" fmla="*/ 1385887 w 1416843"/>
              <a:gd name="connsiteY32" fmla="*/ 57150 h 676275"/>
              <a:gd name="connsiteX33" fmla="*/ 1271587 w 1416843"/>
              <a:gd name="connsiteY33" fmla="*/ 126206 h 676275"/>
              <a:gd name="connsiteX34" fmla="*/ 1040606 w 1416843"/>
              <a:gd name="connsiteY34" fmla="*/ 264319 h 676275"/>
              <a:gd name="connsiteX35" fmla="*/ 859631 w 1416843"/>
              <a:gd name="connsiteY35" fmla="*/ 369094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16843" h="676275">
                <a:moveTo>
                  <a:pt x="859631" y="369094"/>
                </a:moveTo>
                <a:lnTo>
                  <a:pt x="602456" y="519112"/>
                </a:lnTo>
                <a:lnTo>
                  <a:pt x="452437" y="607219"/>
                </a:lnTo>
                <a:lnTo>
                  <a:pt x="347662" y="666750"/>
                </a:lnTo>
                <a:lnTo>
                  <a:pt x="297656" y="673894"/>
                </a:lnTo>
                <a:lnTo>
                  <a:pt x="252412" y="676275"/>
                </a:lnTo>
                <a:lnTo>
                  <a:pt x="228600" y="666750"/>
                </a:lnTo>
                <a:lnTo>
                  <a:pt x="192881" y="647700"/>
                </a:lnTo>
                <a:lnTo>
                  <a:pt x="133350" y="590550"/>
                </a:lnTo>
                <a:lnTo>
                  <a:pt x="61912" y="502444"/>
                </a:lnTo>
                <a:lnTo>
                  <a:pt x="30956" y="457200"/>
                </a:lnTo>
                <a:lnTo>
                  <a:pt x="9525" y="416719"/>
                </a:lnTo>
                <a:lnTo>
                  <a:pt x="0" y="388144"/>
                </a:lnTo>
                <a:lnTo>
                  <a:pt x="4762" y="373856"/>
                </a:lnTo>
                <a:lnTo>
                  <a:pt x="23812" y="369094"/>
                </a:lnTo>
                <a:lnTo>
                  <a:pt x="64293" y="381000"/>
                </a:lnTo>
                <a:lnTo>
                  <a:pt x="109537" y="385762"/>
                </a:lnTo>
                <a:lnTo>
                  <a:pt x="157162" y="400050"/>
                </a:lnTo>
                <a:lnTo>
                  <a:pt x="223837" y="414337"/>
                </a:lnTo>
                <a:lnTo>
                  <a:pt x="285750" y="414337"/>
                </a:lnTo>
                <a:lnTo>
                  <a:pt x="373856" y="395287"/>
                </a:lnTo>
                <a:lnTo>
                  <a:pt x="509587" y="338137"/>
                </a:lnTo>
                <a:lnTo>
                  <a:pt x="726281" y="252412"/>
                </a:lnTo>
                <a:lnTo>
                  <a:pt x="973931" y="150019"/>
                </a:lnTo>
                <a:lnTo>
                  <a:pt x="1171575" y="76200"/>
                </a:lnTo>
                <a:lnTo>
                  <a:pt x="1295400" y="26194"/>
                </a:lnTo>
                <a:lnTo>
                  <a:pt x="1362075" y="2381"/>
                </a:lnTo>
                <a:lnTo>
                  <a:pt x="1385887" y="0"/>
                </a:lnTo>
                <a:lnTo>
                  <a:pt x="1404937" y="0"/>
                </a:lnTo>
                <a:lnTo>
                  <a:pt x="1409700" y="4762"/>
                </a:lnTo>
                <a:lnTo>
                  <a:pt x="1416843" y="14287"/>
                </a:lnTo>
                <a:lnTo>
                  <a:pt x="1409700" y="38100"/>
                </a:lnTo>
                <a:lnTo>
                  <a:pt x="1385887" y="57150"/>
                </a:lnTo>
                <a:lnTo>
                  <a:pt x="1271587" y="126206"/>
                </a:lnTo>
                <a:lnTo>
                  <a:pt x="1040606" y="264319"/>
                </a:lnTo>
                <a:lnTo>
                  <a:pt x="859631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A44DD51-91E3-354F-8A90-89F0FCF39D7D}"/>
              </a:ext>
            </a:extLst>
          </p:cNvPr>
          <p:cNvSpPr/>
          <p:nvPr/>
        </p:nvSpPr>
        <p:spPr>
          <a:xfrm rot="16200000">
            <a:off x="4098925" y="2822576"/>
            <a:ext cx="4511675" cy="2152650"/>
          </a:xfrm>
          <a:custGeom>
            <a:avLst/>
            <a:gdLst>
              <a:gd name="connsiteX0" fmla="*/ 2244090 w 4511040"/>
              <a:gd name="connsiteY0" fmla="*/ 861060 h 2152650"/>
              <a:gd name="connsiteX1" fmla="*/ 2007870 w 4511040"/>
              <a:gd name="connsiteY1" fmla="*/ 922020 h 2152650"/>
              <a:gd name="connsiteX2" fmla="*/ 1882140 w 4511040"/>
              <a:gd name="connsiteY2" fmla="*/ 963930 h 2152650"/>
              <a:gd name="connsiteX3" fmla="*/ 1687830 w 4511040"/>
              <a:gd name="connsiteY3" fmla="*/ 1032510 h 2152650"/>
              <a:gd name="connsiteX4" fmla="*/ 1501140 w 4511040"/>
              <a:gd name="connsiteY4" fmla="*/ 1116330 h 2152650"/>
              <a:gd name="connsiteX5" fmla="*/ 1344930 w 4511040"/>
              <a:gd name="connsiteY5" fmla="*/ 1192530 h 2152650"/>
              <a:gd name="connsiteX6" fmla="*/ 1162050 w 4511040"/>
              <a:gd name="connsiteY6" fmla="*/ 1299210 h 2152650"/>
              <a:gd name="connsiteX7" fmla="*/ 1070610 w 4511040"/>
              <a:gd name="connsiteY7" fmla="*/ 1356360 h 2152650"/>
              <a:gd name="connsiteX8" fmla="*/ 933450 w 4511040"/>
              <a:gd name="connsiteY8" fmla="*/ 1455420 h 2152650"/>
              <a:gd name="connsiteX9" fmla="*/ 815340 w 4511040"/>
              <a:gd name="connsiteY9" fmla="*/ 1554480 h 2152650"/>
              <a:gd name="connsiteX10" fmla="*/ 727710 w 4511040"/>
              <a:gd name="connsiteY10" fmla="*/ 1634490 h 2152650"/>
              <a:gd name="connsiteX11" fmla="*/ 643890 w 4511040"/>
              <a:gd name="connsiteY11" fmla="*/ 1733550 h 2152650"/>
              <a:gd name="connsiteX12" fmla="*/ 480060 w 4511040"/>
              <a:gd name="connsiteY12" fmla="*/ 2034540 h 2152650"/>
              <a:gd name="connsiteX13" fmla="*/ 426720 w 4511040"/>
              <a:gd name="connsiteY13" fmla="*/ 2042160 h 2152650"/>
              <a:gd name="connsiteX14" fmla="*/ 369570 w 4511040"/>
              <a:gd name="connsiteY14" fmla="*/ 2057400 h 2152650"/>
              <a:gd name="connsiteX15" fmla="*/ 312420 w 4511040"/>
              <a:gd name="connsiteY15" fmla="*/ 2084070 h 2152650"/>
              <a:gd name="connsiteX16" fmla="*/ 262890 w 4511040"/>
              <a:gd name="connsiteY16" fmla="*/ 2114550 h 2152650"/>
              <a:gd name="connsiteX17" fmla="*/ 232410 w 4511040"/>
              <a:gd name="connsiteY17" fmla="*/ 2129790 h 2152650"/>
              <a:gd name="connsiteX18" fmla="*/ 152400 w 4511040"/>
              <a:gd name="connsiteY18" fmla="*/ 2145030 h 2152650"/>
              <a:gd name="connsiteX19" fmla="*/ 83820 w 4511040"/>
              <a:gd name="connsiteY19" fmla="*/ 2152650 h 2152650"/>
              <a:gd name="connsiteX20" fmla="*/ 34290 w 4511040"/>
              <a:gd name="connsiteY20" fmla="*/ 2141220 h 2152650"/>
              <a:gd name="connsiteX21" fmla="*/ 3810 w 4511040"/>
              <a:gd name="connsiteY21" fmla="*/ 2114550 h 2152650"/>
              <a:gd name="connsiteX22" fmla="*/ 0 w 4511040"/>
              <a:gd name="connsiteY22" fmla="*/ 2057400 h 2152650"/>
              <a:gd name="connsiteX23" fmla="*/ 7620 w 4511040"/>
              <a:gd name="connsiteY23" fmla="*/ 2007870 h 2152650"/>
              <a:gd name="connsiteX24" fmla="*/ 30480 w 4511040"/>
              <a:gd name="connsiteY24" fmla="*/ 1965960 h 2152650"/>
              <a:gd name="connsiteX25" fmla="*/ 76200 w 4511040"/>
              <a:gd name="connsiteY25" fmla="*/ 1905000 h 2152650"/>
              <a:gd name="connsiteX26" fmla="*/ 148590 w 4511040"/>
              <a:gd name="connsiteY26" fmla="*/ 1817370 h 2152650"/>
              <a:gd name="connsiteX27" fmla="*/ 274320 w 4511040"/>
              <a:gd name="connsiteY27" fmla="*/ 1684020 h 2152650"/>
              <a:gd name="connsiteX28" fmla="*/ 461010 w 4511040"/>
              <a:gd name="connsiteY28" fmla="*/ 1508760 h 2152650"/>
              <a:gd name="connsiteX29" fmla="*/ 586740 w 4511040"/>
              <a:gd name="connsiteY29" fmla="*/ 1405890 h 2152650"/>
              <a:gd name="connsiteX30" fmla="*/ 742950 w 4511040"/>
              <a:gd name="connsiteY30" fmla="*/ 1295400 h 2152650"/>
              <a:gd name="connsiteX31" fmla="*/ 1043940 w 4511040"/>
              <a:gd name="connsiteY31" fmla="*/ 1108710 h 2152650"/>
              <a:gd name="connsiteX32" fmla="*/ 1192530 w 4511040"/>
              <a:gd name="connsiteY32" fmla="*/ 1024890 h 2152650"/>
              <a:gd name="connsiteX33" fmla="*/ 1371600 w 4511040"/>
              <a:gd name="connsiteY33" fmla="*/ 933450 h 2152650"/>
              <a:gd name="connsiteX34" fmla="*/ 1558290 w 4511040"/>
              <a:gd name="connsiteY34" fmla="*/ 857250 h 2152650"/>
              <a:gd name="connsiteX35" fmla="*/ 1687830 w 4511040"/>
              <a:gd name="connsiteY35" fmla="*/ 807720 h 2152650"/>
              <a:gd name="connsiteX36" fmla="*/ 1847850 w 4511040"/>
              <a:gd name="connsiteY36" fmla="*/ 754380 h 2152650"/>
              <a:gd name="connsiteX37" fmla="*/ 2080260 w 4511040"/>
              <a:gd name="connsiteY37" fmla="*/ 685800 h 2152650"/>
              <a:gd name="connsiteX38" fmla="*/ 2297430 w 4511040"/>
              <a:gd name="connsiteY38" fmla="*/ 632460 h 2152650"/>
              <a:gd name="connsiteX39" fmla="*/ 2705100 w 4511040"/>
              <a:gd name="connsiteY39" fmla="*/ 541020 h 2152650"/>
              <a:gd name="connsiteX40" fmla="*/ 3181350 w 4511040"/>
              <a:gd name="connsiteY40" fmla="*/ 468630 h 2152650"/>
              <a:gd name="connsiteX41" fmla="*/ 3368040 w 4511040"/>
              <a:gd name="connsiteY41" fmla="*/ 445770 h 2152650"/>
              <a:gd name="connsiteX42" fmla="*/ 3756660 w 4511040"/>
              <a:gd name="connsiteY42" fmla="*/ 419100 h 2152650"/>
              <a:gd name="connsiteX43" fmla="*/ 3939540 w 4511040"/>
              <a:gd name="connsiteY43" fmla="*/ 396240 h 2152650"/>
              <a:gd name="connsiteX44" fmla="*/ 4103370 w 4511040"/>
              <a:gd name="connsiteY44" fmla="*/ 369570 h 2152650"/>
              <a:gd name="connsiteX45" fmla="*/ 4187190 w 4511040"/>
              <a:gd name="connsiteY45" fmla="*/ 350520 h 2152650"/>
              <a:gd name="connsiteX46" fmla="*/ 4251960 w 4511040"/>
              <a:gd name="connsiteY46" fmla="*/ 316230 h 2152650"/>
              <a:gd name="connsiteX47" fmla="*/ 4316730 w 4511040"/>
              <a:gd name="connsiteY47" fmla="*/ 266700 h 2152650"/>
              <a:gd name="connsiteX48" fmla="*/ 4358640 w 4511040"/>
              <a:gd name="connsiteY48" fmla="*/ 217170 h 2152650"/>
              <a:gd name="connsiteX49" fmla="*/ 4400550 w 4511040"/>
              <a:gd name="connsiteY49" fmla="*/ 152400 h 2152650"/>
              <a:gd name="connsiteX50" fmla="*/ 4434840 w 4511040"/>
              <a:gd name="connsiteY50" fmla="*/ 60960 h 2152650"/>
              <a:gd name="connsiteX51" fmla="*/ 4450080 w 4511040"/>
              <a:gd name="connsiteY51" fmla="*/ 15240 h 2152650"/>
              <a:gd name="connsiteX52" fmla="*/ 4469130 w 4511040"/>
              <a:gd name="connsiteY52" fmla="*/ 0 h 2152650"/>
              <a:gd name="connsiteX53" fmla="*/ 4488180 w 4511040"/>
              <a:gd name="connsiteY53" fmla="*/ 0 h 2152650"/>
              <a:gd name="connsiteX54" fmla="*/ 4499610 w 4511040"/>
              <a:gd name="connsiteY54" fmla="*/ 22860 h 2152650"/>
              <a:gd name="connsiteX55" fmla="*/ 4507230 w 4511040"/>
              <a:gd name="connsiteY55" fmla="*/ 83820 h 2152650"/>
              <a:gd name="connsiteX56" fmla="*/ 4511040 w 4511040"/>
              <a:gd name="connsiteY56" fmla="*/ 160020 h 2152650"/>
              <a:gd name="connsiteX57" fmla="*/ 4507230 w 4511040"/>
              <a:gd name="connsiteY57" fmla="*/ 224790 h 2152650"/>
              <a:gd name="connsiteX58" fmla="*/ 4491990 w 4511040"/>
              <a:gd name="connsiteY58" fmla="*/ 278130 h 2152650"/>
              <a:gd name="connsiteX59" fmla="*/ 4465320 w 4511040"/>
              <a:gd name="connsiteY59" fmla="*/ 346710 h 2152650"/>
              <a:gd name="connsiteX60" fmla="*/ 4389120 w 4511040"/>
              <a:gd name="connsiteY60" fmla="*/ 487680 h 2152650"/>
              <a:gd name="connsiteX61" fmla="*/ 4282440 w 4511040"/>
              <a:gd name="connsiteY61" fmla="*/ 628650 h 2152650"/>
              <a:gd name="connsiteX62" fmla="*/ 4248150 w 4511040"/>
              <a:gd name="connsiteY62" fmla="*/ 651510 h 2152650"/>
              <a:gd name="connsiteX63" fmla="*/ 4160520 w 4511040"/>
              <a:gd name="connsiteY63" fmla="*/ 659130 h 2152650"/>
              <a:gd name="connsiteX64" fmla="*/ 4038600 w 4511040"/>
              <a:gd name="connsiteY64" fmla="*/ 647700 h 2152650"/>
              <a:gd name="connsiteX65" fmla="*/ 3783330 w 4511040"/>
              <a:gd name="connsiteY65" fmla="*/ 655320 h 2152650"/>
              <a:gd name="connsiteX66" fmla="*/ 3398520 w 4511040"/>
              <a:gd name="connsiteY66" fmla="*/ 674370 h 2152650"/>
              <a:gd name="connsiteX67" fmla="*/ 3219450 w 4511040"/>
              <a:gd name="connsiteY67" fmla="*/ 689610 h 2152650"/>
              <a:gd name="connsiteX68" fmla="*/ 2880360 w 4511040"/>
              <a:gd name="connsiteY68" fmla="*/ 739140 h 2152650"/>
              <a:gd name="connsiteX69" fmla="*/ 2636520 w 4511040"/>
              <a:gd name="connsiteY69" fmla="*/ 777240 h 2152650"/>
              <a:gd name="connsiteX70" fmla="*/ 2244090 w 4511040"/>
              <a:gd name="connsiteY70" fmla="*/ 86106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11040" h="2152650">
                <a:moveTo>
                  <a:pt x="2244090" y="861060"/>
                </a:moveTo>
                <a:lnTo>
                  <a:pt x="2007870" y="922020"/>
                </a:lnTo>
                <a:lnTo>
                  <a:pt x="1882140" y="963930"/>
                </a:lnTo>
                <a:lnTo>
                  <a:pt x="1687830" y="1032510"/>
                </a:lnTo>
                <a:lnTo>
                  <a:pt x="1501140" y="1116330"/>
                </a:lnTo>
                <a:lnTo>
                  <a:pt x="1344930" y="1192530"/>
                </a:lnTo>
                <a:lnTo>
                  <a:pt x="1162050" y="1299210"/>
                </a:lnTo>
                <a:lnTo>
                  <a:pt x="1070610" y="1356360"/>
                </a:lnTo>
                <a:lnTo>
                  <a:pt x="933450" y="1455420"/>
                </a:lnTo>
                <a:lnTo>
                  <a:pt x="815340" y="1554480"/>
                </a:lnTo>
                <a:lnTo>
                  <a:pt x="727710" y="1634490"/>
                </a:lnTo>
                <a:lnTo>
                  <a:pt x="643890" y="1733550"/>
                </a:lnTo>
                <a:lnTo>
                  <a:pt x="480060" y="2034540"/>
                </a:lnTo>
                <a:lnTo>
                  <a:pt x="426720" y="2042160"/>
                </a:lnTo>
                <a:lnTo>
                  <a:pt x="369570" y="2057400"/>
                </a:lnTo>
                <a:lnTo>
                  <a:pt x="312420" y="2084070"/>
                </a:lnTo>
                <a:lnTo>
                  <a:pt x="262890" y="2114550"/>
                </a:lnTo>
                <a:lnTo>
                  <a:pt x="232410" y="2129790"/>
                </a:lnTo>
                <a:lnTo>
                  <a:pt x="152400" y="2145030"/>
                </a:lnTo>
                <a:lnTo>
                  <a:pt x="83820" y="2152650"/>
                </a:lnTo>
                <a:lnTo>
                  <a:pt x="34290" y="2141220"/>
                </a:lnTo>
                <a:lnTo>
                  <a:pt x="3810" y="2114550"/>
                </a:lnTo>
                <a:lnTo>
                  <a:pt x="0" y="2057400"/>
                </a:lnTo>
                <a:lnTo>
                  <a:pt x="7620" y="2007870"/>
                </a:lnTo>
                <a:lnTo>
                  <a:pt x="30480" y="1965960"/>
                </a:lnTo>
                <a:lnTo>
                  <a:pt x="76200" y="1905000"/>
                </a:lnTo>
                <a:lnTo>
                  <a:pt x="148590" y="1817370"/>
                </a:lnTo>
                <a:lnTo>
                  <a:pt x="274320" y="1684020"/>
                </a:lnTo>
                <a:lnTo>
                  <a:pt x="461010" y="1508760"/>
                </a:lnTo>
                <a:lnTo>
                  <a:pt x="586740" y="1405890"/>
                </a:lnTo>
                <a:lnTo>
                  <a:pt x="742950" y="1295400"/>
                </a:lnTo>
                <a:lnTo>
                  <a:pt x="1043940" y="1108710"/>
                </a:lnTo>
                <a:lnTo>
                  <a:pt x="1192530" y="1024890"/>
                </a:lnTo>
                <a:lnTo>
                  <a:pt x="1371600" y="933450"/>
                </a:lnTo>
                <a:lnTo>
                  <a:pt x="1558290" y="857250"/>
                </a:lnTo>
                <a:lnTo>
                  <a:pt x="1687830" y="807720"/>
                </a:lnTo>
                <a:lnTo>
                  <a:pt x="1847850" y="754380"/>
                </a:lnTo>
                <a:lnTo>
                  <a:pt x="2080260" y="685800"/>
                </a:lnTo>
                <a:lnTo>
                  <a:pt x="2297430" y="632460"/>
                </a:lnTo>
                <a:lnTo>
                  <a:pt x="2705100" y="541020"/>
                </a:lnTo>
                <a:lnTo>
                  <a:pt x="3181350" y="468630"/>
                </a:lnTo>
                <a:lnTo>
                  <a:pt x="3368040" y="445770"/>
                </a:lnTo>
                <a:lnTo>
                  <a:pt x="3756660" y="419100"/>
                </a:lnTo>
                <a:lnTo>
                  <a:pt x="3939540" y="396240"/>
                </a:lnTo>
                <a:lnTo>
                  <a:pt x="4103370" y="369570"/>
                </a:lnTo>
                <a:lnTo>
                  <a:pt x="4187190" y="350520"/>
                </a:lnTo>
                <a:lnTo>
                  <a:pt x="4251960" y="316230"/>
                </a:lnTo>
                <a:lnTo>
                  <a:pt x="4316730" y="266700"/>
                </a:lnTo>
                <a:lnTo>
                  <a:pt x="4358640" y="217170"/>
                </a:lnTo>
                <a:lnTo>
                  <a:pt x="4400550" y="152400"/>
                </a:lnTo>
                <a:lnTo>
                  <a:pt x="4434840" y="60960"/>
                </a:lnTo>
                <a:lnTo>
                  <a:pt x="4450080" y="15240"/>
                </a:lnTo>
                <a:lnTo>
                  <a:pt x="4469130" y="0"/>
                </a:lnTo>
                <a:lnTo>
                  <a:pt x="4488180" y="0"/>
                </a:lnTo>
                <a:lnTo>
                  <a:pt x="4499610" y="22860"/>
                </a:lnTo>
                <a:lnTo>
                  <a:pt x="4507230" y="83820"/>
                </a:lnTo>
                <a:lnTo>
                  <a:pt x="4511040" y="160020"/>
                </a:lnTo>
                <a:lnTo>
                  <a:pt x="4507230" y="224790"/>
                </a:lnTo>
                <a:lnTo>
                  <a:pt x="4491990" y="278130"/>
                </a:lnTo>
                <a:lnTo>
                  <a:pt x="4465320" y="346710"/>
                </a:lnTo>
                <a:lnTo>
                  <a:pt x="4389120" y="487680"/>
                </a:lnTo>
                <a:lnTo>
                  <a:pt x="4282440" y="628650"/>
                </a:lnTo>
                <a:lnTo>
                  <a:pt x="4248150" y="651510"/>
                </a:lnTo>
                <a:lnTo>
                  <a:pt x="4160520" y="659130"/>
                </a:lnTo>
                <a:lnTo>
                  <a:pt x="4038600" y="647700"/>
                </a:lnTo>
                <a:lnTo>
                  <a:pt x="3783330" y="655320"/>
                </a:lnTo>
                <a:lnTo>
                  <a:pt x="3398520" y="674370"/>
                </a:lnTo>
                <a:lnTo>
                  <a:pt x="3219450" y="689610"/>
                </a:lnTo>
                <a:lnTo>
                  <a:pt x="2880360" y="739140"/>
                </a:lnTo>
                <a:lnTo>
                  <a:pt x="2636520" y="777240"/>
                </a:lnTo>
                <a:lnTo>
                  <a:pt x="2244090" y="8610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6487335-5C6C-0A42-A850-8C153A6429AD}"/>
              </a:ext>
            </a:extLst>
          </p:cNvPr>
          <p:cNvSpPr/>
          <p:nvPr/>
        </p:nvSpPr>
        <p:spPr>
          <a:xfrm>
            <a:off x="6905625" y="4757738"/>
            <a:ext cx="495300" cy="977900"/>
          </a:xfrm>
          <a:custGeom>
            <a:avLst/>
            <a:gdLst>
              <a:gd name="connsiteX0" fmla="*/ 450056 w 495300"/>
              <a:gd name="connsiteY0" fmla="*/ 359568 h 978693"/>
              <a:gd name="connsiteX1" fmla="*/ 416719 w 495300"/>
              <a:gd name="connsiteY1" fmla="*/ 681037 h 978693"/>
              <a:gd name="connsiteX2" fmla="*/ 407194 w 495300"/>
              <a:gd name="connsiteY2" fmla="*/ 826293 h 978693"/>
              <a:gd name="connsiteX3" fmla="*/ 409575 w 495300"/>
              <a:gd name="connsiteY3" fmla="*/ 978693 h 978693"/>
              <a:gd name="connsiteX4" fmla="*/ 0 w 495300"/>
              <a:gd name="connsiteY4" fmla="*/ 723900 h 978693"/>
              <a:gd name="connsiteX5" fmla="*/ 102394 w 495300"/>
              <a:gd name="connsiteY5" fmla="*/ 733425 h 978693"/>
              <a:gd name="connsiteX6" fmla="*/ 142875 w 495300"/>
              <a:gd name="connsiteY6" fmla="*/ 723900 h 978693"/>
              <a:gd name="connsiteX7" fmla="*/ 173831 w 495300"/>
              <a:gd name="connsiteY7" fmla="*/ 697706 h 978693"/>
              <a:gd name="connsiteX8" fmla="*/ 200025 w 495300"/>
              <a:gd name="connsiteY8" fmla="*/ 640556 h 978693"/>
              <a:gd name="connsiteX9" fmla="*/ 297656 w 495300"/>
              <a:gd name="connsiteY9" fmla="*/ 381000 h 978693"/>
              <a:gd name="connsiteX10" fmla="*/ 381000 w 495300"/>
              <a:gd name="connsiteY10" fmla="*/ 157162 h 978693"/>
              <a:gd name="connsiteX11" fmla="*/ 416719 w 495300"/>
              <a:gd name="connsiteY11" fmla="*/ 61912 h 978693"/>
              <a:gd name="connsiteX12" fmla="*/ 431006 w 495300"/>
              <a:gd name="connsiteY12" fmla="*/ 28575 h 978693"/>
              <a:gd name="connsiteX13" fmla="*/ 447675 w 495300"/>
              <a:gd name="connsiteY13" fmla="*/ 9525 h 978693"/>
              <a:gd name="connsiteX14" fmla="*/ 469106 w 495300"/>
              <a:gd name="connsiteY14" fmla="*/ 0 h 978693"/>
              <a:gd name="connsiteX15" fmla="*/ 485775 w 495300"/>
              <a:gd name="connsiteY15" fmla="*/ 4762 h 978693"/>
              <a:gd name="connsiteX16" fmla="*/ 495300 w 495300"/>
              <a:gd name="connsiteY16" fmla="*/ 23812 h 978693"/>
              <a:gd name="connsiteX17" fmla="*/ 495300 w 495300"/>
              <a:gd name="connsiteY17" fmla="*/ 52387 h 978693"/>
              <a:gd name="connsiteX18" fmla="*/ 450056 w 495300"/>
              <a:gd name="connsiteY18" fmla="*/ 359568 h 978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95300" h="978693">
                <a:moveTo>
                  <a:pt x="450056" y="359568"/>
                </a:moveTo>
                <a:lnTo>
                  <a:pt x="416719" y="681037"/>
                </a:lnTo>
                <a:lnTo>
                  <a:pt x="407194" y="826293"/>
                </a:lnTo>
                <a:cubicBezTo>
                  <a:pt x="407988" y="877093"/>
                  <a:pt x="408781" y="927893"/>
                  <a:pt x="409575" y="978693"/>
                </a:cubicBezTo>
                <a:lnTo>
                  <a:pt x="0" y="723900"/>
                </a:lnTo>
                <a:lnTo>
                  <a:pt x="102394" y="733425"/>
                </a:lnTo>
                <a:lnTo>
                  <a:pt x="142875" y="723900"/>
                </a:lnTo>
                <a:lnTo>
                  <a:pt x="173831" y="697706"/>
                </a:lnTo>
                <a:lnTo>
                  <a:pt x="200025" y="640556"/>
                </a:lnTo>
                <a:lnTo>
                  <a:pt x="297656" y="381000"/>
                </a:lnTo>
                <a:lnTo>
                  <a:pt x="381000" y="157162"/>
                </a:lnTo>
                <a:lnTo>
                  <a:pt x="416719" y="61912"/>
                </a:lnTo>
                <a:lnTo>
                  <a:pt x="431006" y="28575"/>
                </a:lnTo>
                <a:lnTo>
                  <a:pt x="447675" y="9525"/>
                </a:lnTo>
                <a:lnTo>
                  <a:pt x="469106" y="0"/>
                </a:lnTo>
                <a:lnTo>
                  <a:pt x="485775" y="4762"/>
                </a:lnTo>
                <a:lnTo>
                  <a:pt x="495300" y="23812"/>
                </a:lnTo>
                <a:lnTo>
                  <a:pt x="495300" y="52387"/>
                </a:lnTo>
                <a:lnTo>
                  <a:pt x="450056" y="3595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8FA9D5-0BD7-4F7E-872A-44A439074749}"/>
              </a:ext>
            </a:extLst>
          </p:cNvPr>
          <p:cNvGrpSpPr/>
          <p:nvPr/>
        </p:nvGrpSpPr>
        <p:grpSpPr>
          <a:xfrm>
            <a:off x="2510631" y="1643063"/>
            <a:ext cx="4949825" cy="4525963"/>
            <a:chOff x="2633663" y="1781175"/>
            <a:chExt cx="4949825" cy="45259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9364853-F395-4665-AFBE-6E8B8BC1F3A3}"/>
                </a:ext>
              </a:extLst>
            </p:cNvPr>
            <p:cNvSpPr/>
            <p:nvPr/>
          </p:nvSpPr>
          <p:spPr>
            <a:xfrm>
              <a:off x="3143250" y="17811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52DBC3B-B129-4F04-8B38-F3EBEDBBD45A}"/>
                </a:ext>
              </a:extLst>
            </p:cNvPr>
            <p:cNvSpPr/>
            <p:nvPr/>
          </p:nvSpPr>
          <p:spPr>
            <a:xfrm>
              <a:off x="2633663" y="26336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84F6E61E-8F95-458D-A2D6-144E59604ED6}"/>
                </a:ext>
              </a:extLst>
            </p:cNvPr>
            <p:cNvSpPr/>
            <p:nvPr/>
          </p:nvSpPr>
          <p:spPr>
            <a:xfrm>
              <a:off x="3095625" y="33575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E14E7575-E31B-413B-B184-D132AD5491E4}"/>
                </a:ext>
              </a:extLst>
            </p:cNvPr>
            <p:cNvSpPr/>
            <p:nvPr/>
          </p:nvSpPr>
          <p:spPr>
            <a:xfrm>
              <a:off x="3095625" y="39989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3DFC4007-BB8E-47B7-B27E-274D6F7AF621}"/>
                </a:ext>
              </a:extLst>
            </p:cNvPr>
            <p:cNvSpPr/>
            <p:nvPr/>
          </p:nvSpPr>
          <p:spPr>
            <a:xfrm>
              <a:off x="2803525" y="48085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B63118E-D2A4-4B04-9ED3-82E9853850BA}"/>
                </a:ext>
              </a:extLst>
            </p:cNvPr>
            <p:cNvSpPr/>
            <p:nvPr/>
          </p:nvSpPr>
          <p:spPr>
            <a:xfrm>
              <a:off x="6372225" y="18716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A35102EA-B6A3-4983-98D3-A41921A0A841}"/>
                </a:ext>
              </a:extLst>
            </p:cNvPr>
            <p:cNvSpPr/>
            <p:nvPr/>
          </p:nvSpPr>
          <p:spPr>
            <a:xfrm>
              <a:off x="4548188" y="27320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5B472DEE-EF94-4C53-BEB1-AB08FB69092B}"/>
                </a:ext>
              </a:extLst>
            </p:cNvPr>
            <p:cNvSpPr/>
            <p:nvPr/>
          </p:nvSpPr>
          <p:spPr>
            <a:xfrm>
              <a:off x="4484688" y="38115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F4D51C09-B7C1-4BA8-8E36-4E57C07C4AD0}"/>
                </a:ext>
              </a:extLst>
            </p:cNvPr>
            <p:cNvSpPr/>
            <p:nvPr/>
          </p:nvSpPr>
          <p:spPr>
            <a:xfrm>
              <a:off x="3067050" y="45640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0D78830B-DB5C-4639-A0BE-D394172ACA75}"/>
                </a:ext>
              </a:extLst>
            </p:cNvPr>
            <p:cNvSpPr/>
            <p:nvPr/>
          </p:nvSpPr>
          <p:spPr>
            <a:xfrm>
              <a:off x="3343275" y="54244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A6B71831-F8B7-4E45-A8FD-B73DF95BBC37}"/>
                </a:ext>
              </a:extLst>
            </p:cNvPr>
            <p:cNvSpPr/>
            <p:nvPr/>
          </p:nvSpPr>
          <p:spPr>
            <a:xfrm>
              <a:off x="4972050" y="41100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D780D8D5-1AD7-4F9C-BB75-406BF28E9A4E}"/>
                </a:ext>
              </a:extLst>
            </p:cNvPr>
            <p:cNvSpPr/>
            <p:nvPr/>
          </p:nvSpPr>
          <p:spPr>
            <a:xfrm>
              <a:off x="4567238" y="48275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51A16BFC-8332-415F-A97B-77750F88741B}"/>
                </a:ext>
              </a:extLst>
            </p:cNvPr>
            <p:cNvSpPr/>
            <p:nvPr/>
          </p:nvSpPr>
          <p:spPr>
            <a:xfrm rot="16200000">
              <a:off x="4251325" y="29749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A3F76642-1348-48F3-9395-77FCCE22A8B2}"/>
                </a:ext>
              </a:extLst>
            </p:cNvPr>
            <p:cNvSpPr/>
            <p:nvPr/>
          </p:nvSpPr>
          <p:spPr>
            <a:xfrm>
              <a:off x="7058025" y="49101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40CD452-FC93-4600-B68A-76C597560AAB}"/>
              </a:ext>
            </a:extLst>
          </p:cNvPr>
          <p:cNvGrpSpPr/>
          <p:nvPr/>
        </p:nvGrpSpPr>
        <p:grpSpPr>
          <a:xfrm>
            <a:off x="2481263" y="1628775"/>
            <a:ext cx="4949825" cy="4525963"/>
            <a:chOff x="2481263" y="1628775"/>
            <a:chExt cx="4949825" cy="4525963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84D14768-35B1-47BF-9146-7315C4E7B875}"/>
                </a:ext>
              </a:extLst>
            </p:cNvPr>
            <p:cNvSpPr/>
            <p:nvPr/>
          </p:nvSpPr>
          <p:spPr>
            <a:xfrm>
              <a:off x="2990850" y="16287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6A7915EB-4753-4177-8B36-745DA919935D}"/>
                </a:ext>
              </a:extLst>
            </p:cNvPr>
            <p:cNvSpPr/>
            <p:nvPr/>
          </p:nvSpPr>
          <p:spPr>
            <a:xfrm>
              <a:off x="2481263" y="24812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B4C8C04C-F6EB-4850-8CEC-E1CE12CAEB4A}"/>
                </a:ext>
              </a:extLst>
            </p:cNvPr>
            <p:cNvSpPr/>
            <p:nvPr/>
          </p:nvSpPr>
          <p:spPr>
            <a:xfrm>
              <a:off x="2943225" y="32051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B96A61C3-1620-442D-B385-4463C03CB124}"/>
                </a:ext>
              </a:extLst>
            </p:cNvPr>
            <p:cNvSpPr/>
            <p:nvPr/>
          </p:nvSpPr>
          <p:spPr>
            <a:xfrm>
              <a:off x="2943225" y="38465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3B94F6C8-023F-4B27-BAB3-1DC4834BD158}"/>
                </a:ext>
              </a:extLst>
            </p:cNvPr>
            <p:cNvSpPr/>
            <p:nvPr/>
          </p:nvSpPr>
          <p:spPr>
            <a:xfrm>
              <a:off x="2651125" y="46561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BF00A71A-22AA-44E9-A99F-B9513FAC5023}"/>
                </a:ext>
              </a:extLst>
            </p:cNvPr>
            <p:cNvSpPr/>
            <p:nvPr/>
          </p:nvSpPr>
          <p:spPr>
            <a:xfrm>
              <a:off x="6219825" y="17192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8A4619B1-089F-407D-8310-E2F7249EDA81}"/>
                </a:ext>
              </a:extLst>
            </p:cNvPr>
            <p:cNvSpPr/>
            <p:nvPr/>
          </p:nvSpPr>
          <p:spPr>
            <a:xfrm>
              <a:off x="4395788" y="25796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04DE83EF-6A79-4BE2-887C-CB58843C1021}"/>
                </a:ext>
              </a:extLst>
            </p:cNvPr>
            <p:cNvSpPr/>
            <p:nvPr/>
          </p:nvSpPr>
          <p:spPr>
            <a:xfrm>
              <a:off x="4332288" y="36591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7576173D-80F3-4A9E-BEDC-671B8E38ACE7}"/>
                </a:ext>
              </a:extLst>
            </p:cNvPr>
            <p:cNvSpPr/>
            <p:nvPr/>
          </p:nvSpPr>
          <p:spPr>
            <a:xfrm>
              <a:off x="2914650" y="44116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A58BAE-1529-4B77-8F93-DC241EE0F98B}"/>
                </a:ext>
              </a:extLst>
            </p:cNvPr>
            <p:cNvSpPr/>
            <p:nvPr/>
          </p:nvSpPr>
          <p:spPr>
            <a:xfrm>
              <a:off x="3190875" y="52720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9554266C-56B5-469C-A127-96330206F7DE}"/>
                </a:ext>
              </a:extLst>
            </p:cNvPr>
            <p:cNvSpPr/>
            <p:nvPr/>
          </p:nvSpPr>
          <p:spPr>
            <a:xfrm>
              <a:off x="4819650" y="39576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CF90DB31-3AE5-4CD3-BE81-040CAC89C9FE}"/>
                </a:ext>
              </a:extLst>
            </p:cNvPr>
            <p:cNvSpPr/>
            <p:nvPr/>
          </p:nvSpPr>
          <p:spPr>
            <a:xfrm>
              <a:off x="4414838" y="46751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F24C5BAD-C5A4-43E6-88EB-08ED4033F8B0}"/>
                </a:ext>
              </a:extLst>
            </p:cNvPr>
            <p:cNvSpPr/>
            <p:nvPr/>
          </p:nvSpPr>
          <p:spPr>
            <a:xfrm rot="16200000">
              <a:off x="4098925" y="28225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897BBAC0-C169-4D6C-A577-09BD95EE2D35}"/>
                </a:ext>
              </a:extLst>
            </p:cNvPr>
            <p:cNvSpPr/>
            <p:nvPr/>
          </p:nvSpPr>
          <p:spPr>
            <a:xfrm>
              <a:off x="6905625" y="47577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1957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0AAAEF-60E3-44E4-8589-39AFC3EEBE84}"/>
              </a:ext>
            </a:extLst>
          </p:cNvPr>
          <p:cNvGrpSpPr/>
          <p:nvPr/>
        </p:nvGrpSpPr>
        <p:grpSpPr>
          <a:xfrm>
            <a:off x="2481263" y="1628775"/>
            <a:ext cx="4949825" cy="4525963"/>
            <a:chOff x="2481263" y="1628775"/>
            <a:chExt cx="4949825" cy="452596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3CABD76-787E-644C-A8BA-64E034A836A7}"/>
                </a:ext>
              </a:extLst>
            </p:cNvPr>
            <p:cNvSpPr/>
            <p:nvPr/>
          </p:nvSpPr>
          <p:spPr>
            <a:xfrm>
              <a:off x="2990850" y="1628775"/>
              <a:ext cx="1062038" cy="528638"/>
            </a:xfrm>
            <a:custGeom>
              <a:avLst/>
              <a:gdLst>
                <a:gd name="connsiteX0" fmla="*/ 573881 w 1062038"/>
                <a:gd name="connsiteY0" fmla="*/ 438150 h 528638"/>
                <a:gd name="connsiteX1" fmla="*/ 416719 w 1062038"/>
                <a:gd name="connsiteY1" fmla="*/ 366713 h 528638"/>
                <a:gd name="connsiteX2" fmla="*/ 326231 w 1062038"/>
                <a:gd name="connsiteY2" fmla="*/ 316706 h 528638"/>
                <a:gd name="connsiteX3" fmla="*/ 230981 w 1062038"/>
                <a:gd name="connsiteY3" fmla="*/ 254794 h 528638"/>
                <a:gd name="connsiteX4" fmla="*/ 150019 w 1062038"/>
                <a:gd name="connsiteY4" fmla="*/ 192881 h 528638"/>
                <a:gd name="connsiteX5" fmla="*/ 88106 w 1062038"/>
                <a:gd name="connsiteY5" fmla="*/ 140494 h 528638"/>
                <a:gd name="connsiteX6" fmla="*/ 28575 w 1062038"/>
                <a:gd name="connsiteY6" fmla="*/ 83344 h 528638"/>
                <a:gd name="connsiteX7" fmla="*/ 9525 w 1062038"/>
                <a:gd name="connsiteY7" fmla="*/ 64294 h 528638"/>
                <a:gd name="connsiteX8" fmla="*/ 0 w 1062038"/>
                <a:gd name="connsiteY8" fmla="*/ 45244 h 528638"/>
                <a:gd name="connsiteX9" fmla="*/ 0 w 1062038"/>
                <a:gd name="connsiteY9" fmla="*/ 21431 h 528638"/>
                <a:gd name="connsiteX10" fmla="*/ 4763 w 1062038"/>
                <a:gd name="connsiteY10" fmla="*/ 9525 h 528638"/>
                <a:gd name="connsiteX11" fmla="*/ 19050 w 1062038"/>
                <a:gd name="connsiteY11" fmla="*/ 0 h 528638"/>
                <a:gd name="connsiteX12" fmla="*/ 40481 w 1062038"/>
                <a:gd name="connsiteY12" fmla="*/ 2381 h 528638"/>
                <a:gd name="connsiteX13" fmla="*/ 123825 w 1062038"/>
                <a:gd name="connsiteY13" fmla="*/ 45244 h 528638"/>
                <a:gd name="connsiteX14" fmla="*/ 207169 w 1062038"/>
                <a:gd name="connsiteY14" fmla="*/ 80963 h 528638"/>
                <a:gd name="connsiteX15" fmla="*/ 300038 w 1062038"/>
                <a:gd name="connsiteY15" fmla="*/ 121444 h 528638"/>
                <a:gd name="connsiteX16" fmla="*/ 371475 w 1062038"/>
                <a:gd name="connsiteY16" fmla="*/ 145256 h 528638"/>
                <a:gd name="connsiteX17" fmla="*/ 485775 w 1062038"/>
                <a:gd name="connsiteY17" fmla="*/ 183356 h 528638"/>
                <a:gd name="connsiteX18" fmla="*/ 583406 w 1062038"/>
                <a:gd name="connsiteY18" fmla="*/ 209550 h 528638"/>
                <a:gd name="connsiteX19" fmla="*/ 669131 w 1062038"/>
                <a:gd name="connsiteY19" fmla="*/ 228600 h 528638"/>
                <a:gd name="connsiteX20" fmla="*/ 750094 w 1062038"/>
                <a:gd name="connsiteY20" fmla="*/ 242888 h 528638"/>
                <a:gd name="connsiteX21" fmla="*/ 902494 w 1062038"/>
                <a:gd name="connsiteY21" fmla="*/ 264319 h 528638"/>
                <a:gd name="connsiteX22" fmla="*/ 945356 w 1062038"/>
                <a:gd name="connsiteY22" fmla="*/ 276225 h 528638"/>
                <a:gd name="connsiteX23" fmla="*/ 985838 w 1062038"/>
                <a:gd name="connsiteY23" fmla="*/ 292894 h 528638"/>
                <a:gd name="connsiteX24" fmla="*/ 1012031 w 1062038"/>
                <a:gd name="connsiteY24" fmla="*/ 307181 h 528638"/>
                <a:gd name="connsiteX25" fmla="*/ 1038225 w 1062038"/>
                <a:gd name="connsiteY25" fmla="*/ 326231 h 528638"/>
                <a:gd name="connsiteX26" fmla="*/ 1057275 w 1062038"/>
                <a:gd name="connsiteY26" fmla="*/ 352425 h 528638"/>
                <a:gd name="connsiteX27" fmla="*/ 1062038 w 1062038"/>
                <a:gd name="connsiteY27" fmla="*/ 383381 h 528638"/>
                <a:gd name="connsiteX28" fmla="*/ 1057275 w 1062038"/>
                <a:gd name="connsiteY28" fmla="*/ 426244 h 528638"/>
                <a:gd name="connsiteX29" fmla="*/ 1047750 w 1062038"/>
                <a:gd name="connsiteY29" fmla="*/ 459581 h 528638"/>
                <a:gd name="connsiteX30" fmla="*/ 1033463 w 1062038"/>
                <a:gd name="connsiteY30" fmla="*/ 476250 h 528638"/>
                <a:gd name="connsiteX31" fmla="*/ 1012031 w 1062038"/>
                <a:gd name="connsiteY31" fmla="*/ 492919 h 528638"/>
                <a:gd name="connsiteX32" fmla="*/ 976313 w 1062038"/>
                <a:gd name="connsiteY32" fmla="*/ 509588 h 528638"/>
                <a:gd name="connsiteX33" fmla="*/ 935831 w 1062038"/>
                <a:gd name="connsiteY33" fmla="*/ 521494 h 528638"/>
                <a:gd name="connsiteX34" fmla="*/ 900113 w 1062038"/>
                <a:gd name="connsiteY34" fmla="*/ 526256 h 528638"/>
                <a:gd name="connsiteX35" fmla="*/ 864394 w 1062038"/>
                <a:gd name="connsiteY35" fmla="*/ 528638 h 528638"/>
                <a:gd name="connsiteX36" fmla="*/ 833438 w 1062038"/>
                <a:gd name="connsiteY36" fmla="*/ 526256 h 528638"/>
                <a:gd name="connsiteX37" fmla="*/ 776288 w 1062038"/>
                <a:gd name="connsiteY37" fmla="*/ 511969 h 528638"/>
                <a:gd name="connsiteX38" fmla="*/ 573881 w 1062038"/>
                <a:gd name="connsiteY38" fmla="*/ 43815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528638">
                  <a:moveTo>
                    <a:pt x="573881" y="438150"/>
                  </a:moveTo>
                  <a:lnTo>
                    <a:pt x="416719" y="366713"/>
                  </a:lnTo>
                  <a:lnTo>
                    <a:pt x="326231" y="316706"/>
                  </a:lnTo>
                  <a:lnTo>
                    <a:pt x="230981" y="254794"/>
                  </a:lnTo>
                  <a:lnTo>
                    <a:pt x="150019" y="192881"/>
                  </a:lnTo>
                  <a:lnTo>
                    <a:pt x="88106" y="140494"/>
                  </a:lnTo>
                  <a:lnTo>
                    <a:pt x="28575" y="83344"/>
                  </a:lnTo>
                  <a:lnTo>
                    <a:pt x="9525" y="64294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0481" y="2381"/>
                  </a:lnTo>
                  <a:lnTo>
                    <a:pt x="123825" y="45244"/>
                  </a:lnTo>
                  <a:lnTo>
                    <a:pt x="207169" y="80963"/>
                  </a:lnTo>
                  <a:lnTo>
                    <a:pt x="300038" y="121444"/>
                  </a:lnTo>
                  <a:lnTo>
                    <a:pt x="371475" y="145256"/>
                  </a:lnTo>
                  <a:lnTo>
                    <a:pt x="485775" y="183356"/>
                  </a:lnTo>
                  <a:lnTo>
                    <a:pt x="583406" y="209550"/>
                  </a:lnTo>
                  <a:lnTo>
                    <a:pt x="669131" y="228600"/>
                  </a:lnTo>
                  <a:lnTo>
                    <a:pt x="750094" y="242888"/>
                  </a:lnTo>
                  <a:lnTo>
                    <a:pt x="902494" y="264319"/>
                  </a:lnTo>
                  <a:lnTo>
                    <a:pt x="945356" y="276225"/>
                  </a:lnTo>
                  <a:lnTo>
                    <a:pt x="985838" y="292894"/>
                  </a:lnTo>
                  <a:lnTo>
                    <a:pt x="1012031" y="307181"/>
                  </a:lnTo>
                  <a:lnTo>
                    <a:pt x="1038225" y="326231"/>
                  </a:lnTo>
                  <a:lnTo>
                    <a:pt x="1057275" y="352425"/>
                  </a:lnTo>
                  <a:lnTo>
                    <a:pt x="1062038" y="383381"/>
                  </a:lnTo>
                  <a:lnTo>
                    <a:pt x="1057275" y="426244"/>
                  </a:lnTo>
                  <a:lnTo>
                    <a:pt x="1047750" y="459581"/>
                  </a:lnTo>
                  <a:lnTo>
                    <a:pt x="1033463" y="476250"/>
                  </a:lnTo>
                  <a:lnTo>
                    <a:pt x="1012031" y="492919"/>
                  </a:lnTo>
                  <a:lnTo>
                    <a:pt x="976313" y="509588"/>
                  </a:lnTo>
                  <a:lnTo>
                    <a:pt x="935831" y="521494"/>
                  </a:lnTo>
                  <a:lnTo>
                    <a:pt x="900113" y="526256"/>
                  </a:lnTo>
                  <a:lnTo>
                    <a:pt x="864394" y="528638"/>
                  </a:lnTo>
                  <a:lnTo>
                    <a:pt x="833438" y="526256"/>
                  </a:lnTo>
                  <a:lnTo>
                    <a:pt x="776288" y="511969"/>
                  </a:lnTo>
                  <a:lnTo>
                    <a:pt x="573881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D175BB4-D752-7F46-A80B-F2B80843F14A}"/>
                </a:ext>
              </a:extLst>
            </p:cNvPr>
            <p:cNvSpPr/>
            <p:nvPr/>
          </p:nvSpPr>
          <p:spPr>
            <a:xfrm>
              <a:off x="2481263" y="2481263"/>
              <a:ext cx="2038350" cy="568325"/>
            </a:xfrm>
            <a:custGeom>
              <a:avLst/>
              <a:gdLst>
                <a:gd name="connsiteX0" fmla="*/ 1216818 w 2038350"/>
                <a:gd name="connsiteY0" fmla="*/ 342900 h 569118"/>
                <a:gd name="connsiteX1" fmla="*/ 859631 w 2038350"/>
                <a:gd name="connsiteY1" fmla="*/ 421481 h 569118"/>
                <a:gd name="connsiteX2" fmla="*/ 673893 w 2038350"/>
                <a:gd name="connsiteY2" fmla="*/ 461962 h 569118"/>
                <a:gd name="connsiteX3" fmla="*/ 588168 w 2038350"/>
                <a:gd name="connsiteY3" fmla="*/ 488156 h 569118"/>
                <a:gd name="connsiteX4" fmla="*/ 500062 w 2038350"/>
                <a:gd name="connsiteY4" fmla="*/ 519112 h 569118"/>
                <a:gd name="connsiteX5" fmla="*/ 373856 w 2038350"/>
                <a:gd name="connsiteY5" fmla="*/ 569118 h 569118"/>
                <a:gd name="connsiteX6" fmla="*/ 347662 w 2038350"/>
                <a:gd name="connsiteY6" fmla="*/ 566737 h 569118"/>
                <a:gd name="connsiteX7" fmla="*/ 309562 w 2038350"/>
                <a:gd name="connsiteY7" fmla="*/ 557212 h 569118"/>
                <a:gd name="connsiteX8" fmla="*/ 261937 w 2038350"/>
                <a:gd name="connsiteY8" fmla="*/ 533400 h 569118"/>
                <a:gd name="connsiteX9" fmla="*/ 221456 w 2038350"/>
                <a:gd name="connsiteY9" fmla="*/ 504825 h 569118"/>
                <a:gd name="connsiteX10" fmla="*/ 178593 w 2038350"/>
                <a:gd name="connsiteY10" fmla="*/ 461962 h 569118"/>
                <a:gd name="connsiteX11" fmla="*/ 111918 w 2038350"/>
                <a:gd name="connsiteY11" fmla="*/ 395287 h 569118"/>
                <a:gd name="connsiteX12" fmla="*/ 73818 w 2038350"/>
                <a:gd name="connsiteY12" fmla="*/ 347662 h 569118"/>
                <a:gd name="connsiteX13" fmla="*/ 42862 w 2038350"/>
                <a:gd name="connsiteY13" fmla="*/ 309562 h 569118"/>
                <a:gd name="connsiteX14" fmla="*/ 9525 w 2038350"/>
                <a:gd name="connsiteY14" fmla="*/ 266700 h 569118"/>
                <a:gd name="connsiteX15" fmla="*/ 2381 w 2038350"/>
                <a:gd name="connsiteY15" fmla="*/ 247650 h 569118"/>
                <a:gd name="connsiteX16" fmla="*/ 0 w 2038350"/>
                <a:gd name="connsiteY16" fmla="*/ 221456 h 569118"/>
                <a:gd name="connsiteX17" fmla="*/ 7143 w 2038350"/>
                <a:gd name="connsiteY17" fmla="*/ 209550 h 569118"/>
                <a:gd name="connsiteX18" fmla="*/ 28575 w 2038350"/>
                <a:gd name="connsiteY18" fmla="*/ 204787 h 569118"/>
                <a:gd name="connsiteX19" fmla="*/ 54768 w 2038350"/>
                <a:gd name="connsiteY19" fmla="*/ 209550 h 569118"/>
                <a:gd name="connsiteX20" fmla="*/ 90487 w 2038350"/>
                <a:gd name="connsiteY20" fmla="*/ 238125 h 569118"/>
                <a:gd name="connsiteX21" fmla="*/ 142875 w 2038350"/>
                <a:gd name="connsiteY21" fmla="*/ 273843 h 569118"/>
                <a:gd name="connsiteX22" fmla="*/ 178593 w 2038350"/>
                <a:gd name="connsiteY22" fmla="*/ 295275 h 569118"/>
                <a:gd name="connsiteX23" fmla="*/ 228600 w 2038350"/>
                <a:gd name="connsiteY23" fmla="*/ 314325 h 569118"/>
                <a:gd name="connsiteX24" fmla="*/ 280987 w 2038350"/>
                <a:gd name="connsiteY24" fmla="*/ 321468 h 569118"/>
                <a:gd name="connsiteX25" fmla="*/ 359568 w 2038350"/>
                <a:gd name="connsiteY25" fmla="*/ 323850 h 569118"/>
                <a:gd name="connsiteX26" fmla="*/ 447675 w 2038350"/>
                <a:gd name="connsiteY26" fmla="*/ 316706 h 569118"/>
                <a:gd name="connsiteX27" fmla="*/ 552450 w 2038350"/>
                <a:gd name="connsiteY27" fmla="*/ 304800 h 569118"/>
                <a:gd name="connsiteX28" fmla="*/ 702468 w 2038350"/>
                <a:gd name="connsiteY28" fmla="*/ 269081 h 569118"/>
                <a:gd name="connsiteX29" fmla="*/ 1088231 w 2038350"/>
                <a:gd name="connsiteY29" fmla="*/ 178593 h 569118"/>
                <a:gd name="connsiteX30" fmla="*/ 1259681 w 2038350"/>
                <a:gd name="connsiteY30" fmla="*/ 130968 h 569118"/>
                <a:gd name="connsiteX31" fmla="*/ 1390650 w 2038350"/>
                <a:gd name="connsiteY31" fmla="*/ 92868 h 569118"/>
                <a:gd name="connsiteX32" fmla="*/ 1426368 w 2038350"/>
                <a:gd name="connsiteY32" fmla="*/ 78581 h 569118"/>
                <a:gd name="connsiteX33" fmla="*/ 1476375 w 2038350"/>
                <a:gd name="connsiteY33" fmla="*/ 50006 h 569118"/>
                <a:gd name="connsiteX34" fmla="*/ 1516856 w 2038350"/>
                <a:gd name="connsiteY34" fmla="*/ 21431 h 569118"/>
                <a:gd name="connsiteX35" fmla="*/ 1531143 w 2038350"/>
                <a:gd name="connsiteY35" fmla="*/ 9525 h 569118"/>
                <a:gd name="connsiteX36" fmla="*/ 1576387 w 2038350"/>
                <a:gd name="connsiteY36" fmla="*/ 2381 h 569118"/>
                <a:gd name="connsiteX37" fmla="*/ 1652587 w 2038350"/>
                <a:gd name="connsiteY37" fmla="*/ 0 h 569118"/>
                <a:gd name="connsiteX38" fmla="*/ 1731168 w 2038350"/>
                <a:gd name="connsiteY38" fmla="*/ 7143 h 569118"/>
                <a:gd name="connsiteX39" fmla="*/ 1804987 w 2038350"/>
                <a:gd name="connsiteY39" fmla="*/ 16668 h 569118"/>
                <a:gd name="connsiteX40" fmla="*/ 1866900 w 2038350"/>
                <a:gd name="connsiteY40" fmla="*/ 30956 h 569118"/>
                <a:gd name="connsiteX41" fmla="*/ 1931193 w 2038350"/>
                <a:gd name="connsiteY41" fmla="*/ 52387 h 569118"/>
                <a:gd name="connsiteX42" fmla="*/ 1983581 w 2038350"/>
                <a:gd name="connsiteY42" fmla="*/ 73818 h 569118"/>
                <a:gd name="connsiteX43" fmla="*/ 2009775 w 2038350"/>
                <a:gd name="connsiteY43" fmla="*/ 90487 h 569118"/>
                <a:gd name="connsiteX44" fmla="*/ 2028825 w 2038350"/>
                <a:gd name="connsiteY44" fmla="*/ 109537 h 569118"/>
                <a:gd name="connsiteX45" fmla="*/ 2038350 w 2038350"/>
                <a:gd name="connsiteY45" fmla="*/ 128587 h 569118"/>
                <a:gd name="connsiteX46" fmla="*/ 2038350 w 2038350"/>
                <a:gd name="connsiteY46" fmla="*/ 150018 h 569118"/>
                <a:gd name="connsiteX47" fmla="*/ 2028825 w 2038350"/>
                <a:gd name="connsiteY47" fmla="*/ 176212 h 569118"/>
                <a:gd name="connsiteX48" fmla="*/ 2014537 w 2038350"/>
                <a:gd name="connsiteY48" fmla="*/ 192881 h 569118"/>
                <a:gd name="connsiteX49" fmla="*/ 1988343 w 2038350"/>
                <a:gd name="connsiteY49" fmla="*/ 207168 h 569118"/>
                <a:gd name="connsiteX50" fmla="*/ 1921668 w 2038350"/>
                <a:gd name="connsiteY50" fmla="*/ 226218 h 569118"/>
                <a:gd name="connsiteX51" fmla="*/ 1769268 w 2038350"/>
                <a:gd name="connsiteY51" fmla="*/ 247650 h 569118"/>
                <a:gd name="connsiteX52" fmla="*/ 1478756 w 2038350"/>
                <a:gd name="connsiteY52" fmla="*/ 295275 h 569118"/>
                <a:gd name="connsiteX53" fmla="*/ 1216818 w 2038350"/>
                <a:gd name="connsiteY53" fmla="*/ 342900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8350" h="569118">
                  <a:moveTo>
                    <a:pt x="1216818" y="342900"/>
                  </a:moveTo>
                  <a:lnTo>
                    <a:pt x="859631" y="421481"/>
                  </a:lnTo>
                  <a:lnTo>
                    <a:pt x="673893" y="461962"/>
                  </a:lnTo>
                  <a:lnTo>
                    <a:pt x="588168" y="488156"/>
                  </a:lnTo>
                  <a:lnTo>
                    <a:pt x="500062" y="519112"/>
                  </a:lnTo>
                  <a:lnTo>
                    <a:pt x="373856" y="569118"/>
                  </a:lnTo>
                  <a:lnTo>
                    <a:pt x="347662" y="566737"/>
                  </a:lnTo>
                  <a:lnTo>
                    <a:pt x="309562" y="557212"/>
                  </a:lnTo>
                  <a:lnTo>
                    <a:pt x="261937" y="533400"/>
                  </a:lnTo>
                  <a:lnTo>
                    <a:pt x="221456" y="504825"/>
                  </a:lnTo>
                  <a:lnTo>
                    <a:pt x="178593" y="461962"/>
                  </a:lnTo>
                  <a:lnTo>
                    <a:pt x="111918" y="395287"/>
                  </a:lnTo>
                  <a:lnTo>
                    <a:pt x="73818" y="347662"/>
                  </a:lnTo>
                  <a:lnTo>
                    <a:pt x="42862" y="309562"/>
                  </a:lnTo>
                  <a:lnTo>
                    <a:pt x="9525" y="266700"/>
                  </a:lnTo>
                  <a:lnTo>
                    <a:pt x="2381" y="247650"/>
                  </a:lnTo>
                  <a:lnTo>
                    <a:pt x="0" y="221456"/>
                  </a:lnTo>
                  <a:lnTo>
                    <a:pt x="7143" y="209550"/>
                  </a:lnTo>
                  <a:lnTo>
                    <a:pt x="28575" y="204787"/>
                  </a:lnTo>
                  <a:lnTo>
                    <a:pt x="54768" y="209550"/>
                  </a:lnTo>
                  <a:lnTo>
                    <a:pt x="90487" y="238125"/>
                  </a:lnTo>
                  <a:lnTo>
                    <a:pt x="142875" y="273843"/>
                  </a:lnTo>
                  <a:lnTo>
                    <a:pt x="178593" y="295275"/>
                  </a:lnTo>
                  <a:lnTo>
                    <a:pt x="228600" y="314325"/>
                  </a:lnTo>
                  <a:lnTo>
                    <a:pt x="280987" y="321468"/>
                  </a:lnTo>
                  <a:lnTo>
                    <a:pt x="359568" y="323850"/>
                  </a:lnTo>
                  <a:lnTo>
                    <a:pt x="447675" y="316706"/>
                  </a:lnTo>
                  <a:lnTo>
                    <a:pt x="552450" y="304800"/>
                  </a:lnTo>
                  <a:lnTo>
                    <a:pt x="702468" y="269081"/>
                  </a:lnTo>
                  <a:lnTo>
                    <a:pt x="1088231" y="178593"/>
                  </a:lnTo>
                  <a:lnTo>
                    <a:pt x="1259681" y="130968"/>
                  </a:lnTo>
                  <a:lnTo>
                    <a:pt x="1390650" y="92868"/>
                  </a:lnTo>
                  <a:lnTo>
                    <a:pt x="1426368" y="78581"/>
                  </a:lnTo>
                  <a:lnTo>
                    <a:pt x="1476375" y="50006"/>
                  </a:lnTo>
                  <a:lnTo>
                    <a:pt x="1516856" y="21431"/>
                  </a:lnTo>
                  <a:lnTo>
                    <a:pt x="1531143" y="9525"/>
                  </a:lnTo>
                  <a:lnTo>
                    <a:pt x="1576387" y="2381"/>
                  </a:lnTo>
                  <a:lnTo>
                    <a:pt x="1652587" y="0"/>
                  </a:lnTo>
                  <a:lnTo>
                    <a:pt x="1731168" y="7143"/>
                  </a:lnTo>
                  <a:lnTo>
                    <a:pt x="1804987" y="16668"/>
                  </a:lnTo>
                  <a:lnTo>
                    <a:pt x="1866900" y="30956"/>
                  </a:lnTo>
                  <a:lnTo>
                    <a:pt x="1931193" y="52387"/>
                  </a:lnTo>
                  <a:lnTo>
                    <a:pt x="1983581" y="73818"/>
                  </a:lnTo>
                  <a:lnTo>
                    <a:pt x="2009775" y="90487"/>
                  </a:lnTo>
                  <a:lnTo>
                    <a:pt x="2028825" y="109537"/>
                  </a:lnTo>
                  <a:lnTo>
                    <a:pt x="2038350" y="128587"/>
                  </a:lnTo>
                  <a:lnTo>
                    <a:pt x="2038350" y="150018"/>
                  </a:lnTo>
                  <a:lnTo>
                    <a:pt x="2028825" y="176212"/>
                  </a:lnTo>
                  <a:lnTo>
                    <a:pt x="2014537" y="192881"/>
                  </a:lnTo>
                  <a:lnTo>
                    <a:pt x="1988343" y="207168"/>
                  </a:lnTo>
                  <a:lnTo>
                    <a:pt x="1921668" y="226218"/>
                  </a:lnTo>
                  <a:lnTo>
                    <a:pt x="1769268" y="247650"/>
                  </a:lnTo>
                  <a:lnTo>
                    <a:pt x="1478756" y="295275"/>
                  </a:lnTo>
                  <a:lnTo>
                    <a:pt x="1216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12A029E-A851-5444-ADA9-4EA35D257F75}"/>
                </a:ext>
              </a:extLst>
            </p:cNvPr>
            <p:cNvSpPr/>
            <p:nvPr/>
          </p:nvSpPr>
          <p:spPr>
            <a:xfrm>
              <a:off x="2943225" y="3205163"/>
              <a:ext cx="1160463" cy="384175"/>
            </a:xfrm>
            <a:custGeom>
              <a:avLst/>
              <a:gdLst>
                <a:gd name="connsiteX0" fmla="*/ 781050 w 1159669"/>
                <a:gd name="connsiteY0" fmla="*/ 297656 h 383381"/>
                <a:gd name="connsiteX1" fmla="*/ 569119 w 1159669"/>
                <a:gd name="connsiteY1" fmla="*/ 352425 h 383381"/>
                <a:gd name="connsiteX2" fmla="*/ 442913 w 1159669"/>
                <a:gd name="connsiteY2" fmla="*/ 373856 h 383381"/>
                <a:gd name="connsiteX3" fmla="*/ 373856 w 1159669"/>
                <a:gd name="connsiteY3" fmla="*/ 381000 h 383381"/>
                <a:gd name="connsiteX4" fmla="*/ 326231 w 1159669"/>
                <a:gd name="connsiteY4" fmla="*/ 383381 h 383381"/>
                <a:gd name="connsiteX5" fmla="*/ 292894 w 1159669"/>
                <a:gd name="connsiteY5" fmla="*/ 378618 h 383381"/>
                <a:gd name="connsiteX6" fmla="*/ 261938 w 1159669"/>
                <a:gd name="connsiteY6" fmla="*/ 366712 h 383381"/>
                <a:gd name="connsiteX7" fmla="*/ 209550 w 1159669"/>
                <a:gd name="connsiteY7" fmla="*/ 340518 h 383381"/>
                <a:gd name="connsiteX8" fmla="*/ 150019 w 1159669"/>
                <a:gd name="connsiteY8" fmla="*/ 302418 h 383381"/>
                <a:gd name="connsiteX9" fmla="*/ 83344 w 1159669"/>
                <a:gd name="connsiteY9" fmla="*/ 250031 h 383381"/>
                <a:gd name="connsiteX10" fmla="*/ 26194 w 1159669"/>
                <a:gd name="connsiteY10" fmla="*/ 195262 h 383381"/>
                <a:gd name="connsiteX11" fmla="*/ 11906 w 1159669"/>
                <a:gd name="connsiteY11" fmla="*/ 180975 h 383381"/>
                <a:gd name="connsiteX12" fmla="*/ 0 w 1159669"/>
                <a:gd name="connsiteY12" fmla="*/ 154781 h 383381"/>
                <a:gd name="connsiteX13" fmla="*/ 2381 w 1159669"/>
                <a:gd name="connsiteY13" fmla="*/ 135731 h 383381"/>
                <a:gd name="connsiteX14" fmla="*/ 9525 w 1159669"/>
                <a:gd name="connsiteY14" fmla="*/ 123825 h 383381"/>
                <a:gd name="connsiteX15" fmla="*/ 23813 w 1159669"/>
                <a:gd name="connsiteY15" fmla="*/ 119062 h 383381"/>
                <a:gd name="connsiteX16" fmla="*/ 45244 w 1159669"/>
                <a:gd name="connsiteY16" fmla="*/ 126206 h 383381"/>
                <a:gd name="connsiteX17" fmla="*/ 73819 w 1159669"/>
                <a:gd name="connsiteY17" fmla="*/ 142875 h 383381"/>
                <a:gd name="connsiteX18" fmla="*/ 114300 w 1159669"/>
                <a:gd name="connsiteY18" fmla="*/ 164306 h 383381"/>
                <a:gd name="connsiteX19" fmla="*/ 157163 w 1159669"/>
                <a:gd name="connsiteY19" fmla="*/ 180975 h 383381"/>
                <a:gd name="connsiteX20" fmla="*/ 195263 w 1159669"/>
                <a:gd name="connsiteY20" fmla="*/ 192881 h 383381"/>
                <a:gd name="connsiteX21" fmla="*/ 235744 w 1159669"/>
                <a:gd name="connsiteY21" fmla="*/ 202406 h 383381"/>
                <a:gd name="connsiteX22" fmla="*/ 276225 w 1159669"/>
                <a:gd name="connsiteY22" fmla="*/ 202406 h 383381"/>
                <a:gd name="connsiteX23" fmla="*/ 350044 w 1159669"/>
                <a:gd name="connsiteY23" fmla="*/ 192881 h 383381"/>
                <a:gd name="connsiteX24" fmla="*/ 502444 w 1159669"/>
                <a:gd name="connsiteY24" fmla="*/ 159543 h 383381"/>
                <a:gd name="connsiteX25" fmla="*/ 661988 w 1159669"/>
                <a:gd name="connsiteY25" fmla="*/ 116681 h 383381"/>
                <a:gd name="connsiteX26" fmla="*/ 764381 w 1159669"/>
                <a:gd name="connsiteY26" fmla="*/ 85725 h 383381"/>
                <a:gd name="connsiteX27" fmla="*/ 835819 w 1159669"/>
                <a:gd name="connsiteY27" fmla="*/ 47625 h 383381"/>
                <a:gd name="connsiteX28" fmla="*/ 909638 w 1159669"/>
                <a:gd name="connsiteY28" fmla="*/ 0 h 383381"/>
                <a:gd name="connsiteX29" fmla="*/ 933450 w 1159669"/>
                <a:gd name="connsiteY29" fmla="*/ 0 h 383381"/>
                <a:gd name="connsiteX30" fmla="*/ 992981 w 1159669"/>
                <a:gd name="connsiteY30" fmla="*/ 23812 h 383381"/>
                <a:gd name="connsiteX31" fmla="*/ 1047750 w 1159669"/>
                <a:gd name="connsiteY31" fmla="*/ 47625 h 383381"/>
                <a:gd name="connsiteX32" fmla="*/ 1092994 w 1159669"/>
                <a:gd name="connsiteY32" fmla="*/ 76200 h 383381"/>
                <a:gd name="connsiteX33" fmla="*/ 1126331 w 1159669"/>
                <a:gd name="connsiteY33" fmla="*/ 97631 h 383381"/>
                <a:gd name="connsiteX34" fmla="*/ 1150144 w 1159669"/>
                <a:gd name="connsiteY34" fmla="*/ 114300 h 383381"/>
                <a:gd name="connsiteX35" fmla="*/ 1157288 w 1159669"/>
                <a:gd name="connsiteY35" fmla="*/ 130968 h 383381"/>
                <a:gd name="connsiteX36" fmla="*/ 1159669 w 1159669"/>
                <a:gd name="connsiteY36" fmla="*/ 150018 h 383381"/>
                <a:gd name="connsiteX37" fmla="*/ 1152525 w 1159669"/>
                <a:gd name="connsiteY37" fmla="*/ 176212 h 383381"/>
                <a:gd name="connsiteX38" fmla="*/ 1138238 w 1159669"/>
                <a:gd name="connsiteY38" fmla="*/ 197643 h 383381"/>
                <a:gd name="connsiteX39" fmla="*/ 1095375 w 1159669"/>
                <a:gd name="connsiteY39" fmla="*/ 214312 h 383381"/>
                <a:gd name="connsiteX40" fmla="*/ 781050 w 1159669"/>
                <a:gd name="connsiteY40" fmla="*/ 2976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669" h="383381">
                  <a:moveTo>
                    <a:pt x="781050" y="297656"/>
                  </a:moveTo>
                  <a:lnTo>
                    <a:pt x="569119" y="352425"/>
                  </a:lnTo>
                  <a:lnTo>
                    <a:pt x="442913" y="373856"/>
                  </a:lnTo>
                  <a:lnTo>
                    <a:pt x="373856" y="381000"/>
                  </a:lnTo>
                  <a:lnTo>
                    <a:pt x="326231" y="383381"/>
                  </a:lnTo>
                  <a:lnTo>
                    <a:pt x="292894" y="378618"/>
                  </a:lnTo>
                  <a:lnTo>
                    <a:pt x="261938" y="366712"/>
                  </a:lnTo>
                  <a:lnTo>
                    <a:pt x="209550" y="340518"/>
                  </a:lnTo>
                  <a:lnTo>
                    <a:pt x="150019" y="302418"/>
                  </a:lnTo>
                  <a:lnTo>
                    <a:pt x="83344" y="250031"/>
                  </a:lnTo>
                  <a:lnTo>
                    <a:pt x="26194" y="195262"/>
                  </a:lnTo>
                  <a:lnTo>
                    <a:pt x="11906" y="180975"/>
                  </a:lnTo>
                  <a:lnTo>
                    <a:pt x="0" y="154781"/>
                  </a:lnTo>
                  <a:lnTo>
                    <a:pt x="2381" y="135731"/>
                  </a:lnTo>
                  <a:lnTo>
                    <a:pt x="9525" y="123825"/>
                  </a:lnTo>
                  <a:lnTo>
                    <a:pt x="23813" y="119062"/>
                  </a:lnTo>
                  <a:lnTo>
                    <a:pt x="45244" y="126206"/>
                  </a:lnTo>
                  <a:lnTo>
                    <a:pt x="73819" y="142875"/>
                  </a:lnTo>
                  <a:lnTo>
                    <a:pt x="114300" y="164306"/>
                  </a:lnTo>
                  <a:lnTo>
                    <a:pt x="157163" y="180975"/>
                  </a:lnTo>
                  <a:lnTo>
                    <a:pt x="195263" y="192881"/>
                  </a:lnTo>
                  <a:lnTo>
                    <a:pt x="235744" y="202406"/>
                  </a:lnTo>
                  <a:lnTo>
                    <a:pt x="276225" y="202406"/>
                  </a:lnTo>
                  <a:lnTo>
                    <a:pt x="350044" y="192881"/>
                  </a:lnTo>
                  <a:lnTo>
                    <a:pt x="502444" y="159543"/>
                  </a:lnTo>
                  <a:lnTo>
                    <a:pt x="661988" y="116681"/>
                  </a:lnTo>
                  <a:lnTo>
                    <a:pt x="764381" y="85725"/>
                  </a:lnTo>
                  <a:lnTo>
                    <a:pt x="835819" y="47625"/>
                  </a:lnTo>
                  <a:lnTo>
                    <a:pt x="909638" y="0"/>
                  </a:lnTo>
                  <a:lnTo>
                    <a:pt x="933450" y="0"/>
                  </a:lnTo>
                  <a:lnTo>
                    <a:pt x="992981" y="23812"/>
                  </a:lnTo>
                  <a:lnTo>
                    <a:pt x="1047750" y="47625"/>
                  </a:lnTo>
                  <a:lnTo>
                    <a:pt x="1092994" y="76200"/>
                  </a:lnTo>
                  <a:lnTo>
                    <a:pt x="1126331" y="97631"/>
                  </a:lnTo>
                  <a:lnTo>
                    <a:pt x="1150144" y="114300"/>
                  </a:lnTo>
                  <a:lnTo>
                    <a:pt x="1157288" y="130968"/>
                  </a:lnTo>
                  <a:lnTo>
                    <a:pt x="1159669" y="150018"/>
                  </a:lnTo>
                  <a:lnTo>
                    <a:pt x="1152525" y="176212"/>
                  </a:lnTo>
                  <a:lnTo>
                    <a:pt x="1138238" y="197643"/>
                  </a:lnTo>
                  <a:lnTo>
                    <a:pt x="1095375" y="214312"/>
                  </a:lnTo>
                  <a:lnTo>
                    <a:pt x="7810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D9E1F7-9BD3-3247-939F-E683AE2D11E3}"/>
                </a:ext>
              </a:extLst>
            </p:cNvPr>
            <p:cNvSpPr/>
            <p:nvPr/>
          </p:nvSpPr>
          <p:spPr>
            <a:xfrm>
              <a:off x="2943225" y="3846513"/>
              <a:ext cx="1131888" cy="363537"/>
            </a:xfrm>
            <a:custGeom>
              <a:avLst/>
              <a:gdLst>
                <a:gd name="connsiteX0" fmla="*/ 714375 w 1131094"/>
                <a:gd name="connsiteY0" fmla="*/ 307181 h 364331"/>
                <a:gd name="connsiteX1" fmla="*/ 576263 w 1131094"/>
                <a:gd name="connsiteY1" fmla="*/ 335756 h 364331"/>
                <a:gd name="connsiteX2" fmla="*/ 492919 w 1131094"/>
                <a:gd name="connsiteY2" fmla="*/ 347662 h 364331"/>
                <a:gd name="connsiteX3" fmla="*/ 426244 w 1131094"/>
                <a:gd name="connsiteY3" fmla="*/ 357187 h 364331"/>
                <a:gd name="connsiteX4" fmla="*/ 333375 w 1131094"/>
                <a:gd name="connsiteY4" fmla="*/ 364331 h 364331"/>
                <a:gd name="connsiteX5" fmla="*/ 300038 w 1131094"/>
                <a:gd name="connsiteY5" fmla="*/ 361950 h 364331"/>
                <a:gd name="connsiteX6" fmla="*/ 264319 w 1131094"/>
                <a:gd name="connsiteY6" fmla="*/ 357187 h 364331"/>
                <a:gd name="connsiteX7" fmla="*/ 221456 w 1131094"/>
                <a:gd name="connsiteY7" fmla="*/ 340519 h 364331"/>
                <a:gd name="connsiteX8" fmla="*/ 173831 w 1131094"/>
                <a:gd name="connsiteY8" fmla="*/ 321469 h 364331"/>
                <a:gd name="connsiteX9" fmla="*/ 92869 w 1131094"/>
                <a:gd name="connsiteY9" fmla="*/ 273844 h 364331"/>
                <a:gd name="connsiteX10" fmla="*/ 38100 w 1131094"/>
                <a:gd name="connsiteY10" fmla="*/ 233362 h 364331"/>
                <a:gd name="connsiteX11" fmla="*/ 11906 w 1131094"/>
                <a:gd name="connsiteY11" fmla="*/ 211931 h 364331"/>
                <a:gd name="connsiteX12" fmla="*/ 0 w 1131094"/>
                <a:gd name="connsiteY12" fmla="*/ 183356 h 364331"/>
                <a:gd name="connsiteX13" fmla="*/ 4763 w 1131094"/>
                <a:gd name="connsiteY13" fmla="*/ 154781 h 364331"/>
                <a:gd name="connsiteX14" fmla="*/ 14288 w 1131094"/>
                <a:gd name="connsiteY14" fmla="*/ 147637 h 364331"/>
                <a:gd name="connsiteX15" fmla="*/ 33338 w 1131094"/>
                <a:gd name="connsiteY15" fmla="*/ 147637 h 364331"/>
                <a:gd name="connsiteX16" fmla="*/ 59531 w 1131094"/>
                <a:gd name="connsiteY16" fmla="*/ 157162 h 364331"/>
                <a:gd name="connsiteX17" fmla="*/ 102394 w 1131094"/>
                <a:gd name="connsiteY17" fmla="*/ 178594 h 364331"/>
                <a:gd name="connsiteX18" fmla="*/ 154781 w 1131094"/>
                <a:gd name="connsiteY18" fmla="*/ 197644 h 364331"/>
                <a:gd name="connsiteX19" fmla="*/ 216694 w 1131094"/>
                <a:gd name="connsiteY19" fmla="*/ 207169 h 364331"/>
                <a:gd name="connsiteX20" fmla="*/ 261938 w 1131094"/>
                <a:gd name="connsiteY20" fmla="*/ 202406 h 364331"/>
                <a:gd name="connsiteX21" fmla="*/ 400050 w 1131094"/>
                <a:gd name="connsiteY21" fmla="*/ 171450 h 364331"/>
                <a:gd name="connsiteX22" fmla="*/ 561975 w 1131094"/>
                <a:gd name="connsiteY22" fmla="*/ 126206 h 364331"/>
                <a:gd name="connsiteX23" fmla="*/ 702469 w 1131094"/>
                <a:gd name="connsiteY23" fmla="*/ 80962 h 364331"/>
                <a:gd name="connsiteX24" fmla="*/ 792956 w 1131094"/>
                <a:gd name="connsiteY24" fmla="*/ 45244 h 364331"/>
                <a:gd name="connsiteX25" fmla="*/ 871538 w 1131094"/>
                <a:gd name="connsiteY25" fmla="*/ 4762 h 364331"/>
                <a:gd name="connsiteX26" fmla="*/ 912019 w 1131094"/>
                <a:gd name="connsiteY26" fmla="*/ 0 h 364331"/>
                <a:gd name="connsiteX27" fmla="*/ 964406 w 1131094"/>
                <a:gd name="connsiteY27" fmla="*/ 7144 h 364331"/>
                <a:gd name="connsiteX28" fmla="*/ 1021556 w 1131094"/>
                <a:gd name="connsiteY28" fmla="*/ 21431 h 364331"/>
                <a:gd name="connsiteX29" fmla="*/ 1059656 w 1131094"/>
                <a:gd name="connsiteY29" fmla="*/ 42862 h 364331"/>
                <a:gd name="connsiteX30" fmla="*/ 1090613 w 1131094"/>
                <a:gd name="connsiteY30" fmla="*/ 66675 h 364331"/>
                <a:gd name="connsiteX31" fmla="*/ 1112044 w 1131094"/>
                <a:gd name="connsiteY31" fmla="*/ 88106 h 364331"/>
                <a:gd name="connsiteX32" fmla="*/ 1126331 w 1131094"/>
                <a:gd name="connsiteY32" fmla="*/ 111919 h 364331"/>
                <a:gd name="connsiteX33" fmla="*/ 1131094 w 1131094"/>
                <a:gd name="connsiteY33" fmla="*/ 126206 h 364331"/>
                <a:gd name="connsiteX34" fmla="*/ 1121569 w 1131094"/>
                <a:gd name="connsiteY34" fmla="*/ 150019 h 364331"/>
                <a:gd name="connsiteX35" fmla="*/ 1085850 w 1131094"/>
                <a:gd name="connsiteY35" fmla="*/ 188119 h 364331"/>
                <a:gd name="connsiteX36" fmla="*/ 1033463 w 1131094"/>
                <a:gd name="connsiteY36" fmla="*/ 219075 h 364331"/>
                <a:gd name="connsiteX37" fmla="*/ 978694 w 1131094"/>
                <a:gd name="connsiteY37" fmla="*/ 242887 h 364331"/>
                <a:gd name="connsiteX38" fmla="*/ 919163 w 1131094"/>
                <a:gd name="connsiteY38" fmla="*/ 259556 h 364331"/>
                <a:gd name="connsiteX39" fmla="*/ 714375 w 1131094"/>
                <a:gd name="connsiteY39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1094" h="364331">
                  <a:moveTo>
                    <a:pt x="714375" y="307181"/>
                  </a:moveTo>
                  <a:lnTo>
                    <a:pt x="576263" y="335756"/>
                  </a:lnTo>
                  <a:lnTo>
                    <a:pt x="492919" y="347662"/>
                  </a:lnTo>
                  <a:lnTo>
                    <a:pt x="426244" y="357187"/>
                  </a:lnTo>
                  <a:lnTo>
                    <a:pt x="333375" y="364331"/>
                  </a:lnTo>
                  <a:lnTo>
                    <a:pt x="300038" y="361950"/>
                  </a:lnTo>
                  <a:lnTo>
                    <a:pt x="264319" y="357187"/>
                  </a:lnTo>
                  <a:lnTo>
                    <a:pt x="221456" y="340519"/>
                  </a:lnTo>
                  <a:lnTo>
                    <a:pt x="173831" y="321469"/>
                  </a:lnTo>
                  <a:lnTo>
                    <a:pt x="92869" y="273844"/>
                  </a:lnTo>
                  <a:lnTo>
                    <a:pt x="38100" y="233362"/>
                  </a:lnTo>
                  <a:lnTo>
                    <a:pt x="11906" y="211931"/>
                  </a:lnTo>
                  <a:lnTo>
                    <a:pt x="0" y="183356"/>
                  </a:lnTo>
                  <a:lnTo>
                    <a:pt x="4763" y="154781"/>
                  </a:lnTo>
                  <a:lnTo>
                    <a:pt x="14288" y="147637"/>
                  </a:lnTo>
                  <a:lnTo>
                    <a:pt x="33338" y="147637"/>
                  </a:lnTo>
                  <a:lnTo>
                    <a:pt x="59531" y="157162"/>
                  </a:lnTo>
                  <a:lnTo>
                    <a:pt x="102394" y="178594"/>
                  </a:lnTo>
                  <a:lnTo>
                    <a:pt x="154781" y="197644"/>
                  </a:lnTo>
                  <a:lnTo>
                    <a:pt x="216694" y="207169"/>
                  </a:lnTo>
                  <a:lnTo>
                    <a:pt x="261938" y="202406"/>
                  </a:lnTo>
                  <a:lnTo>
                    <a:pt x="400050" y="171450"/>
                  </a:lnTo>
                  <a:lnTo>
                    <a:pt x="561975" y="126206"/>
                  </a:lnTo>
                  <a:lnTo>
                    <a:pt x="702469" y="80962"/>
                  </a:lnTo>
                  <a:lnTo>
                    <a:pt x="792956" y="45244"/>
                  </a:lnTo>
                  <a:lnTo>
                    <a:pt x="871538" y="4762"/>
                  </a:lnTo>
                  <a:lnTo>
                    <a:pt x="912019" y="0"/>
                  </a:lnTo>
                  <a:lnTo>
                    <a:pt x="964406" y="7144"/>
                  </a:lnTo>
                  <a:lnTo>
                    <a:pt x="1021556" y="21431"/>
                  </a:lnTo>
                  <a:lnTo>
                    <a:pt x="1059656" y="42862"/>
                  </a:lnTo>
                  <a:lnTo>
                    <a:pt x="1090613" y="66675"/>
                  </a:lnTo>
                  <a:lnTo>
                    <a:pt x="1112044" y="88106"/>
                  </a:lnTo>
                  <a:lnTo>
                    <a:pt x="1126331" y="111919"/>
                  </a:lnTo>
                  <a:lnTo>
                    <a:pt x="1131094" y="126206"/>
                  </a:lnTo>
                  <a:lnTo>
                    <a:pt x="1121569" y="150019"/>
                  </a:lnTo>
                  <a:lnTo>
                    <a:pt x="1085850" y="188119"/>
                  </a:lnTo>
                  <a:lnTo>
                    <a:pt x="1033463" y="219075"/>
                  </a:lnTo>
                  <a:lnTo>
                    <a:pt x="978694" y="242887"/>
                  </a:lnTo>
                  <a:lnTo>
                    <a:pt x="919163" y="259556"/>
                  </a:lnTo>
                  <a:lnTo>
                    <a:pt x="714375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5174DE6-87EC-234A-B6D3-4272C5B07E97}"/>
                </a:ext>
              </a:extLst>
            </p:cNvPr>
            <p:cNvSpPr/>
            <p:nvPr/>
          </p:nvSpPr>
          <p:spPr>
            <a:xfrm>
              <a:off x="2651125" y="4656138"/>
              <a:ext cx="682625" cy="1123950"/>
            </a:xfrm>
            <a:custGeom>
              <a:avLst/>
              <a:gdLst>
                <a:gd name="connsiteX0" fmla="*/ 335757 w 683419"/>
                <a:gd name="connsiteY0" fmla="*/ 585787 h 1123950"/>
                <a:gd name="connsiteX1" fmla="*/ 302419 w 683419"/>
                <a:gd name="connsiteY1" fmla="*/ 416719 h 1123950"/>
                <a:gd name="connsiteX2" fmla="*/ 273844 w 683419"/>
                <a:gd name="connsiteY2" fmla="*/ 321469 h 1123950"/>
                <a:gd name="connsiteX3" fmla="*/ 240507 w 683419"/>
                <a:gd name="connsiteY3" fmla="*/ 245269 h 1123950"/>
                <a:gd name="connsiteX4" fmla="*/ 219075 w 683419"/>
                <a:gd name="connsiteY4" fmla="*/ 204787 h 1123950"/>
                <a:gd name="connsiteX5" fmla="*/ 173832 w 683419"/>
                <a:gd name="connsiteY5" fmla="*/ 150019 h 1123950"/>
                <a:gd name="connsiteX6" fmla="*/ 138113 w 683419"/>
                <a:gd name="connsiteY6" fmla="*/ 121444 h 1123950"/>
                <a:gd name="connsiteX7" fmla="*/ 88107 w 683419"/>
                <a:gd name="connsiteY7" fmla="*/ 95250 h 1123950"/>
                <a:gd name="connsiteX8" fmla="*/ 26194 w 683419"/>
                <a:gd name="connsiteY8" fmla="*/ 73819 h 1123950"/>
                <a:gd name="connsiteX9" fmla="*/ 11907 w 683419"/>
                <a:gd name="connsiteY9" fmla="*/ 64294 h 1123950"/>
                <a:gd name="connsiteX10" fmla="*/ 4763 w 683419"/>
                <a:gd name="connsiteY10" fmla="*/ 47625 h 1123950"/>
                <a:gd name="connsiteX11" fmla="*/ 0 w 683419"/>
                <a:gd name="connsiteY11" fmla="*/ 30956 h 1123950"/>
                <a:gd name="connsiteX12" fmla="*/ 7144 w 683419"/>
                <a:gd name="connsiteY12" fmla="*/ 9525 h 1123950"/>
                <a:gd name="connsiteX13" fmla="*/ 28575 w 683419"/>
                <a:gd name="connsiteY13" fmla="*/ 2381 h 1123950"/>
                <a:gd name="connsiteX14" fmla="*/ 78582 w 683419"/>
                <a:gd name="connsiteY14" fmla="*/ 0 h 1123950"/>
                <a:gd name="connsiteX15" fmla="*/ 145257 w 683419"/>
                <a:gd name="connsiteY15" fmla="*/ 2381 h 1123950"/>
                <a:gd name="connsiteX16" fmla="*/ 207169 w 683419"/>
                <a:gd name="connsiteY16" fmla="*/ 9525 h 1123950"/>
                <a:gd name="connsiteX17" fmla="*/ 273844 w 683419"/>
                <a:gd name="connsiteY17" fmla="*/ 26194 h 1123950"/>
                <a:gd name="connsiteX18" fmla="*/ 388144 w 683419"/>
                <a:gd name="connsiteY18" fmla="*/ 61912 h 1123950"/>
                <a:gd name="connsiteX19" fmla="*/ 466725 w 683419"/>
                <a:gd name="connsiteY19" fmla="*/ 180975 h 1123950"/>
                <a:gd name="connsiteX20" fmla="*/ 521494 w 683419"/>
                <a:gd name="connsiteY20" fmla="*/ 342900 h 1123950"/>
                <a:gd name="connsiteX21" fmla="*/ 576263 w 683419"/>
                <a:gd name="connsiteY21" fmla="*/ 552450 h 1123950"/>
                <a:gd name="connsiteX22" fmla="*/ 600075 w 683419"/>
                <a:gd name="connsiteY22" fmla="*/ 659606 h 1123950"/>
                <a:gd name="connsiteX23" fmla="*/ 623888 w 683419"/>
                <a:gd name="connsiteY23" fmla="*/ 769144 h 1123950"/>
                <a:gd name="connsiteX24" fmla="*/ 683419 w 683419"/>
                <a:gd name="connsiteY24" fmla="*/ 914400 h 1123950"/>
                <a:gd name="connsiteX25" fmla="*/ 683419 w 683419"/>
                <a:gd name="connsiteY25" fmla="*/ 1000125 h 1123950"/>
                <a:gd name="connsiteX26" fmla="*/ 673894 w 683419"/>
                <a:gd name="connsiteY26" fmla="*/ 1059656 h 1123950"/>
                <a:gd name="connsiteX27" fmla="*/ 654844 w 683419"/>
                <a:gd name="connsiteY27" fmla="*/ 1092994 h 1123950"/>
                <a:gd name="connsiteX28" fmla="*/ 635794 w 683419"/>
                <a:gd name="connsiteY28" fmla="*/ 1114425 h 1123950"/>
                <a:gd name="connsiteX29" fmla="*/ 609600 w 683419"/>
                <a:gd name="connsiteY29" fmla="*/ 1123950 h 1123950"/>
                <a:gd name="connsiteX30" fmla="*/ 583407 w 683419"/>
                <a:gd name="connsiteY30" fmla="*/ 1119187 h 1123950"/>
                <a:gd name="connsiteX31" fmla="*/ 547688 w 683419"/>
                <a:gd name="connsiteY31" fmla="*/ 1104900 h 1123950"/>
                <a:gd name="connsiteX32" fmla="*/ 519113 w 683419"/>
                <a:gd name="connsiteY32" fmla="*/ 1083469 h 1123950"/>
                <a:gd name="connsiteX33" fmla="*/ 471488 w 683419"/>
                <a:gd name="connsiteY33" fmla="*/ 1038225 h 1123950"/>
                <a:gd name="connsiteX34" fmla="*/ 421482 w 683419"/>
                <a:gd name="connsiteY34" fmla="*/ 966787 h 1123950"/>
                <a:gd name="connsiteX35" fmla="*/ 373857 w 683419"/>
                <a:gd name="connsiteY35" fmla="*/ 883444 h 1123950"/>
                <a:gd name="connsiteX36" fmla="*/ 350044 w 683419"/>
                <a:gd name="connsiteY36" fmla="*/ 823912 h 1123950"/>
                <a:gd name="connsiteX37" fmla="*/ 352425 w 683419"/>
                <a:gd name="connsiteY37" fmla="*/ 757237 h 1123950"/>
                <a:gd name="connsiteX38" fmla="*/ 335757 w 683419"/>
                <a:gd name="connsiteY38" fmla="*/ 585787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3419" h="1123950">
                  <a:moveTo>
                    <a:pt x="335757" y="585787"/>
                  </a:moveTo>
                  <a:lnTo>
                    <a:pt x="302419" y="416719"/>
                  </a:lnTo>
                  <a:lnTo>
                    <a:pt x="273844" y="321469"/>
                  </a:lnTo>
                  <a:lnTo>
                    <a:pt x="240507" y="245269"/>
                  </a:lnTo>
                  <a:lnTo>
                    <a:pt x="219075" y="204787"/>
                  </a:lnTo>
                  <a:lnTo>
                    <a:pt x="173832" y="150019"/>
                  </a:lnTo>
                  <a:lnTo>
                    <a:pt x="138113" y="121444"/>
                  </a:lnTo>
                  <a:lnTo>
                    <a:pt x="88107" y="95250"/>
                  </a:lnTo>
                  <a:lnTo>
                    <a:pt x="26194" y="73819"/>
                  </a:lnTo>
                  <a:lnTo>
                    <a:pt x="11907" y="64294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7144" y="9525"/>
                  </a:lnTo>
                  <a:lnTo>
                    <a:pt x="28575" y="2381"/>
                  </a:lnTo>
                  <a:lnTo>
                    <a:pt x="78582" y="0"/>
                  </a:lnTo>
                  <a:lnTo>
                    <a:pt x="145257" y="2381"/>
                  </a:lnTo>
                  <a:lnTo>
                    <a:pt x="207169" y="9525"/>
                  </a:lnTo>
                  <a:lnTo>
                    <a:pt x="273844" y="26194"/>
                  </a:lnTo>
                  <a:lnTo>
                    <a:pt x="388144" y="61912"/>
                  </a:lnTo>
                  <a:lnTo>
                    <a:pt x="466725" y="180975"/>
                  </a:lnTo>
                  <a:lnTo>
                    <a:pt x="521494" y="342900"/>
                  </a:lnTo>
                  <a:lnTo>
                    <a:pt x="576263" y="552450"/>
                  </a:lnTo>
                  <a:lnTo>
                    <a:pt x="600075" y="659606"/>
                  </a:lnTo>
                  <a:lnTo>
                    <a:pt x="623888" y="769144"/>
                  </a:lnTo>
                  <a:lnTo>
                    <a:pt x="683419" y="914400"/>
                  </a:lnTo>
                  <a:lnTo>
                    <a:pt x="683419" y="1000125"/>
                  </a:lnTo>
                  <a:lnTo>
                    <a:pt x="673894" y="1059656"/>
                  </a:lnTo>
                  <a:lnTo>
                    <a:pt x="654844" y="1092994"/>
                  </a:lnTo>
                  <a:lnTo>
                    <a:pt x="635794" y="1114425"/>
                  </a:lnTo>
                  <a:lnTo>
                    <a:pt x="609600" y="1123950"/>
                  </a:lnTo>
                  <a:lnTo>
                    <a:pt x="583407" y="1119187"/>
                  </a:lnTo>
                  <a:lnTo>
                    <a:pt x="547688" y="1104900"/>
                  </a:lnTo>
                  <a:lnTo>
                    <a:pt x="519113" y="1083469"/>
                  </a:lnTo>
                  <a:lnTo>
                    <a:pt x="471488" y="1038225"/>
                  </a:lnTo>
                  <a:lnTo>
                    <a:pt x="421482" y="966787"/>
                  </a:lnTo>
                  <a:lnTo>
                    <a:pt x="373857" y="883444"/>
                  </a:lnTo>
                  <a:lnTo>
                    <a:pt x="350044" y="823912"/>
                  </a:lnTo>
                  <a:cubicBezTo>
                    <a:pt x="350838" y="801687"/>
                    <a:pt x="354409" y="788590"/>
                    <a:pt x="352425" y="757237"/>
                  </a:cubicBezTo>
                  <a:lnTo>
                    <a:pt x="33575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1B99711-519B-5D40-B1C7-B0ECF3CFC964}"/>
                </a:ext>
              </a:extLst>
            </p:cNvPr>
            <p:cNvSpPr/>
            <p:nvPr/>
          </p:nvSpPr>
          <p:spPr>
            <a:xfrm>
              <a:off x="6219825" y="1719263"/>
              <a:ext cx="655638" cy="625475"/>
            </a:xfrm>
            <a:custGeom>
              <a:avLst/>
              <a:gdLst>
                <a:gd name="connsiteX0" fmla="*/ 378619 w 654844"/>
                <a:gd name="connsiteY0" fmla="*/ 459581 h 626268"/>
                <a:gd name="connsiteX1" fmla="*/ 195263 w 654844"/>
                <a:gd name="connsiteY1" fmla="*/ 266700 h 626268"/>
                <a:gd name="connsiteX2" fmla="*/ 26194 w 654844"/>
                <a:gd name="connsiteY2" fmla="*/ 92868 h 626268"/>
                <a:gd name="connsiteX3" fmla="*/ 11906 w 654844"/>
                <a:gd name="connsiteY3" fmla="*/ 71437 h 626268"/>
                <a:gd name="connsiteX4" fmla="*/ 0 w 654844"/>
                <a:gd name="connsiteY4" fmla="*/ 35718 h 626268"/>
                <a:gd name="connsiteX5" fmla="*/ 0 w 654844"/>
                <a:gd name="connsiteY5" fmla="*/ 14287 h 626268"/>
                <a:gd name="connsiteX6" fmla="*/ 7144 w 654844"/>
                <a:gd name="connsiteY6" fmla="*/ 4762 h 626268"/>
                <a:gd name="connsiteX7" fmla="*/ 28575 w 654844"/>
                <a:gd name="connsiteY7" fmla="*/ 0 h 626268"/>
                <a:gd name="connsiteX8" fmla="*/ 71438 w 654844"/>
                <a:gd name="connsiteY8" fmla="*/ 14287 h 626268"/>
                <a:gd name="connsiteX9" fmla="*/ 226219 w 654844"/>
                <a:gd name="connsiteY9" fmla="*/ 76200 h 626268"/>
                <a:gd name="connsiteX10" fmla="*/ 400050 w 654844"/>
                <a:gd name="connsiteY10" fmla="*/ 147637 h 626268"/>
                <a:gd name="connsiteX11" fmla="*/ 519113 w 654844"/>
                <a:gd name="connsiteY11" fmla="*/ 192881 h 626268"/>
                <a:gd name="connsiteX12" fmla="*/ 571500 w 654844"/>
                <a:gd name="connsiteY12" fmla="*/ 266700 h 626268"/>
                <a:gd name="connsiteX13" fmla="*/ 611981 w 654844"/>
                <a:gd name="connsiteY13" fmla="*/ 335756 h 626268"/>
                <a:gd name="connsiteX14" fmla="*/ 635794 w 654844"/>
                <a:gd name="connsiteY14" fmla="*/ 395287 h 626268"/>
                <a:gd name="connsiteX15" fmla="*/ 650081 w 654844"/>
                <a:gd name="connsiteY15" fmla="*/ 454818 h 626268"/>
                <a:gd name="connsiteX16" fmla="*/ 654844 w 654844"/>
                <a:gd name="connsiteY16" fmla="*/ 502443 h 626268"/>
                <a:gd name="connsiteX17" fmla="*/ 650081 w 654844"/>
                <a:gd name="connsiteY17" fmla="*/ 545306 h 626268"/>
                <a:gd name="connsiteX18" fmla="*/ 640556 w 654844"/>
                <a:gd name="connsiteY18" fmla="*/ 581025 h 626268"/>
                <a:gd name="connsiteX19" fmla="*/ 626269 w 654844"/>
                <a:gd name="connsiteY19" fmla="*/ 602456 h 626268"/>
                <a:gd name="connsiteX20" fmla="*/ 607219 w 654844"/>
                <a:gd name="connsiteY20" fmla="*/ 619125 h 626268"/>
                <a:gd name="connsiteX21" fmla="*/ 583406 w 654844"/>
                <a:gd name="connsiteY21" fmla="*/ 626268 h 626268"/>
                <a:gd name="connsiteX22" fmla="*/ 557213 w 654844"/>
                <a:gd name="connsiteY22" fmla="*/ 619125 h 626268"/>
                <a:gd name="connsiteX23" fmla="*/ 521494 w 654844"/>
                <a:gd name="connsiteY23" fmla="*/ 595312 h 626268"/>
                <a:gd name="connsiteX24" fmla="*/ 466725 w 654844"/>
                <a:gd name="connsiteY24" fmla="*/ 545306 h 626268"/>
                <a:gd name="connsiteX25" fmla="*/ 378619 w 654844"/>
                <a:gd name="connsiteY25" fmla="*/ 459581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844" h="626268">
                  <a:moveTo>
                    <a:pt x="378619" y="459581"/>
                  </a:moveTo>
                  <a:lnTo>
                    <a:pt x="195263" y="266700"/>
                  </a:lnTo>
                  <a:lnTo>
                    <a:pt x="26194" y="92868"/>
                  </a:lnTo>
                  <a:lnTo>
                    <a:pt x="11906" y="71437"/>
                  </a:lnTo>
                  <a:lnTo>
                    <a:pt x="0" y="35718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1438" y="14287"/>
                  </a:lnTo>
                  <a:lnTo>
                    <a:pt x="226219" y="76200"/>
                  </a:lnTo>
                  <a:lnTo>
                    <a:pt x="400050" y="147637"/>
                  </a:lnTo>
                  <a:lnTo>
                    <a:pt x="519113" y="192881"/>
                  </a:lnTo>
                  <a:lnTo>
                    <a:pt x="571500" y="266700"/>
                  </a:lnTo>
                  <a:lnTo>
                    <a:pt x="611981" y="335756"/>
                  </a:lnTo>
                  <a:lnTo>
                    <a:pt x="635794" y="395287"/>
                  </a:lnTo>
                  <a:lnTo>
                    <a:pt x="650081" y="454818"/>
                  </a:lnTo>
                  <a:lnTo>
                    <a:pt x="654844" y="502443"/>
                  </a:lnTo>
                  <a:lnTo>
                    <a:pt x="650081" y="545306"/>
                  </a:lnTo>
                  <a:lnTo>
                    <a:pt x="640556" y="581025"/>
                  </a:lnTo>
                  <a:lnTo>
                    <a:pt x="626269" y="602456"/>
                  </a:lnTo>
                  <a:lnTo>
                    <a:pt x="607219" y="619125"/>
                  </a:lnTo>
                  <a:lnTo>
                    <a:pt x="583406" y="626268"/>
                  </a:lnTo>
                  <a:lnTo>
                    <a:pt x="557213" y="619125"/>
                  </a:lnTo>
                  <a:lnTo>
                    <a:pt x="521494" y="595312"/>
                  </a:lnTo>
                  <a:lnTo>
                    <a:pt x="466725" y="545306"/>
                  </a:lnTo>
                  <a:lnTo>
                    <a:pt x="378619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A443F4-A6F1-CB44-B703-2BDF07E3744A}"/>
                </a:ext>
              </a:extLst>
            </p:cNvPr>
            <p:cNvSpPr/>
            <p:nvPr/>
          </p:nvSpPr>
          <p:spPr>
            <a:xfrm>
              <a:off x="4395788" y="2579688"/>
              <a:ext cx="2493962" cy="555625"/>
            </a:xfrm>
            <a:custGeom>
              <a:avLst/>
              <a:gdLst>
                <a:gd name="connsiteX0" fmla="*/ 1866900 w 2493168"/>
                <a:gd name="connsiteY0" fmla="*/ 316706 h 557212"/>
                <a:gd name="connsiteX1" fmla="*/ 1550193 w 2493168"/>
                <a:gd name="connsiteY1" fmla="*/ 361950 h 557212"/>
                <a:gd name="connsiteX2" fmla="*/ 1385887 w 2493168"/>
                <a:gd name="connsiteY2" fmla="*/ 400050 h 557212"/>
                <a:gd name="connsiteX3" fmla="*/ 1214437 w 2493168"/>
                <a:gd name="connsiteY3" fmla="*/ 426244 h 557212"/>
                <a:gd name="connsiteX4" fmla="*/ 964406 w 2493168"/>
                <a:gd name="connsiteY4" fmla="*/ 469106 h 557212"/>
                <a:gd name="connsiteX5" fmla="*/ 659606 w 2493168"/>
                <a:gd name="connsiteY5" fmla="*/ 521494 h 557212"/>
                <a:gd name="connsiteX6" fmla="*/ 516731 w 2493168"/>
                <a:gd name="connsiteY6" fmla="*/ 542925 h 557212"/>
                <a:gd name="connsiteX7" fmla="*/ 409575 w 2493168"/>
                <a:gd name="connsiteY7" fmla="*/ 552450 h 557212"/>
                <a:gd name="connsiteX8" fmla="*/ 330993 w 2493168"/>
                <a:gd name="connsiteY8" fmla="*/ 557212 h 557212"/>
                <a:gd name="connsiteX9" fmla="*/ 290512 w 2493168"/>
                <a:gd name="connsiteY9" fmla="*/ 550069 h 557212"/>
                <a:gd name="connsiteX10" fmla="*/ 226218 w 2493168"/>
                <a:gd name="connsiteY10" fmla="*/ 526256 h 557212"/>
                <a:gd name="connsiteX11" fmla="*/ 164306 w 2493168"/>
                <a:gd name="connsiteY11" fmla="*/ 490537 h 557212"/>
                <a:gd name="connsiteX12" fmla="*/ 126206 w 2493168"/>
                <a:gd name="connsiteY12" fmla="*/ 461962 h 557212"/>
                <a:gd name="connsiteX13" fmla="*/ 83343 w 2493168"/>
                <a:gd name="connsiteY13" fmla="*/ 421481 h 557212"/>
                <a:gd name="connsiteX14" fmla="*/ 40481 w 2493168"/>
                <a:gd name="connsiteY14" fmla="*/ 369094 h 557212"/>
                <a:gd name="connsiteX15" fmla="*/ 11906 w 2493168"/>
                <a:gd name="connsiteY15" fmla="*/ 321469 h 557212"/>
                <a:gd name="connsiteX16" fmla="*/ 0 w 2493168"/>
                <a:gd name="connsiteY16" fmla="*/ 290512 h 557212"/>
                <a:gd name="connsiteX17" fmla="*/ 0 w 2493168"/>
                <a:gd name="connsiteY17" fmla="*/ 273844 h 557212"/>
                <a:gd name="connsiteX18" fmla="*/ 7143 w 2493168"/>
                <a:gd name="connsiteY18" fmla="*/ 254794 h 557212"/>
                <a:gd name="connsiteX19" fmla="*/ 23812 w 2493168"/>
                <a:gd name="connsiteY19" fmla="*/ 252412 h 557212"/>
                <a:gd name="connsiteX20" fmla="*/ 47625 w 2493168"/>
                <a:gd name="connsiteY20" fmla="*/ 259556 h 557212"/>
                <a:gd name="connsiteX21" fmla="*/ 83343 w 2493168"/>
                <a:gd name="connsiteY21" fmla="*/ 283369 h 557212"/>
                <a:gd name="connsiteX22" fmla="*/ 121443 w 2493168"/>
                <a:gd name="connsiteY22" fmla="*/ 309562 h 557212"/>
                <a:gd name="connsiteX23" fmla="*/ 161925 w 2493168"/>
                <a:gd name="connsiteY23" fmla="*/ 328612 h 557212"/>
                <a:gd name="connsiteX24" fmla="*/ 202406 w 2493168"/>
                <a:gd name="connsiteY24" fmla="*/ 342900 h 557212"/>
                <a:gd name="connsiteX25" fmla="*/ 259556 w 2493168"/>
                <a:gd name="connsiteY25" fmla="*/ 359569 h 557212"/>
                <a:gd name="connsiteX26" fmla="*/ 319087 w 2493168"/>
                <a:gd name="connsiteY26" fmla="*/ 366712 h 557212"/>
                <a:gd name="connsiteX27" fmla="*/ 407193 w 2493168"/>
                <a:gd name="connsiteY27" fmla="*/ 361950 h 557212"/>
                <a:gd name="connsiteX28" fmla="*/ 661987 w 2493168"/>
                <a:gd name="connsiteY28" fmla="*/ 319087 h 557212"/>
                <a:gd name="connsiteX29" fmla="*/ 976312 w 2493168"/>
                <a:gd name="connsiteY29" fmla="*/ 261937 h 557212"/>
                <a:gd name="connsiteX30" fmla="*/ 1333500 w 2493168"/>
                <a:gd name="connsiteY30" fmla="*/ 202406 h 557212"/>
                <a:gd name="connsiteX31" fmla="*/ 1557337 w 2493168"/>
                <a:gd name="connsiteY31" fmla="*/ 157162 h 557212"/>
                <a:gd name="connsiteX32" fmla="*/ 1726406 w 2493168"/>
                <a:gd name="connsiteY32" fmla="*/ 116681 h 557212"/>
                <a:gd name="connsiteX33" fmla="*/ 1835943 w 2493168"/>
                <a:gd name="connsiteY33" fmla="*/ 92869 h 557212"/>
                <a:gd name="connsiteX34" fmla="*/ 1952625 w 2493168"/>
                <a:gd name="connsiteY34" fmla="*/ 59531 h 557212"/>
                <a:gd name="connsiteX35" fmla="*/ 2038350 w 2493168"/>
                <a:gd name="connsiteY35" fmla="*/ 23812 h 557212"/>
                <a:gd name="connsiteX36" fmla="*/ 2074068 w 2493168"/>
                <a:gd name="connsiteY36" fmla="*/ 2381 h 557212"/>
                <a:gd name="connsiteX37" fmla="*/ 2150268 w 2493168"/>
                <a:gd name="connsiteY37" fmla="*/ 0 h 557212"/>
                <a:gd name="connsiteX38" fmla="*/ 2226468 w 2493168"/>
                <a:gd name="connsiteY38" fmla="*/ 7144 h 557212"/>
                <a:gd name="connsiteX39" fmla="*/ 2297906 w 2493168"/>
                <a:gd name="connsiteY39" fmla="*/ 19050 h 557212"/>
                <a:gd name="connsiteX40" fmla="*/ 2355056 w 2493168"/>
                <a:gd name="connsiteY40" fmla="*/ 33337 h 557212"/>
                <a:gd name="connsiteX41" fmla="*/ 2395537 w 2493168"/>
                <a:gd name="connsiteY41" fmla="*/ 42862 h 557212"/>
                <a:gd name="connsiteX42" fmla="*/ 2426493 w 2493168"/>
                <a:gd name="connsiteY42" fmla="*/ 59531 h 557212"/>
                <a:gd name="connsiteX43" fmla="*/ 2459831 w 2493168"/>
                <a:gd name="connsiteY43" fmla="*/ 85725 h 557212"/>
                <a:gd name="connsiteX44" fmla="*/ 2476500 w 2493168"/>
                <a:gd name="connsiteY44" fmla="*/ 109537 h 557212"/>
                <a:gd name="connsiteX45" fmla="*/ 2490787 w 2493168"/>
                <a:gd name="connsiteY45" fmla="*/ 130969 h 557212"/>
                <a:gd name="connsiteX46" fmla="*/ 2493168 w 2493168"/>
                <a:gd name="connsiteY46" fmla="*/ 152400 h 557212"/>
                <a:gd name="connsiteX47" fmla="*/ 2483643 w 2493168"/>
                <a:gd name="connsiteY47" fmla="*/ 185737 h 557212"/>
                <a:gd name="connsiteX48" fmla="*/ 2462212 w 2493168"/>
                <a:gd name="connsiteY48" fmla="*/ 209550 h 557212"/>
                <a:gd name="connsiteX49" fmla="*/ 2424112 w 2493168"/>
                <a:gd name="connsiteY49" fmla="*/ 233362 h 557212"/>
                <a:gd name="connsiteX50" fmla="*/ 2290762 w 2493168"/>
                <a:gd name="connsiteY50" fmla="*/ 257175 h 557212"/>
                <a:gd name="connsiteX51" fmla="*/ 2102643 w 2493168"/>
                <a:gd name="connsiteY51" fmla="*/ 285750 h 557212"/>
                <a:gd name="connsiteX52" fmla="*/ 1866900 w 2493168"/>
                <a:gd name="connsiteY52" fmla="*/ 3167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93168" h="557212">
                  <a:moveTo>
                    <a:pt x="1866900" y="316706"/>
                  </a:moveTo>
                  <a:lnTo>
                    <a:pt x="1550193" y="361950"/>
                  </a:lnTo>
                  <a:lnTo>
                    <a:pt x="1385887" y="400050"/>
                  </a:lnTo>
                  <a:lnTo>
                    <a:pt x="1214437" y="426244"/>
                  </a:lnTo>
                  <a:lnTo>
                    <a:pt x="964406" y="469106"/>
                  </a:lnTo>
                  <a:lnTo>
                    <a:pt x="659606" y="521494"/>
                  </a:lnTo>
                  <a:lnTo>
                    <a:pt x="516731" y="542925"/>
                  </a:lnTo>
                  <a:lnTo>
                    <a:pt x="409575" y="552450"/>
                  </a:lnTo>
                  <a:lnTo>
                    <a:pt x="330993" y="557212"/>
                  </a:lnTo>
                  <a:lnTo>
                    <a:pt x="290512" y="550069"/>
                  </a:lnTo>
                  <a:lnTo>
                    <a:pt x="226218" y="526256"/>
                  </a:lnTo>
                  <a:lnTo>
                    <a:pt x="164306" y="490537"/>
                  </a:lnTo>
                  <a:lnTo>
                    <a:pt x="126206" y="461962"/>
                  </a:lnTo>
                  <a:lnTo>
                    <a:pt x="83343" y="421481"/>
                  </a:lnTo>
                  <a:lnTo>
                    <a:pt x="40481" y="369094"/>
                  </a:lnTo>
                  <a:lnTo>
                    <a:pt x="11906" y="321469"/>
                  </a:lnTo>
                  <a:lnTo>
                    <a:pt x="0" y="290512"/>
                  </a:lnTo>
                  <a:lnTo>
                    <a:pt x="0" y="273844"/>
                  </a:lnTo>
                  <a:lnTo>
                    <a:pt x="7143" y="254794"/>
                  </a:lnTo>
                  <a:lnTo>
                    <a:pt x="23812" y="252412"/>
                  </a:lnTo>
                  <a:lnTo>
                    <a:pt x="47625" y="259556"/>
                  </a:lnTo>
                  <a:lnTo>
                    <a:pt x="83343" y="283369"/>
                  </a:lnTo>
                  <a:lnTo>
                    <a:pt x="121443" y="309562"/>
                  </a:lnTo>
                  <a:lnTo>
                    <a:pt x="161925" y="328612"/>
                  </a:lnTo>
                  <a:lnTo>
                    <a:pt x="202406" y="342900"/>
                  </a:lnTo>
                  <a:lnTo>
                    <a:pt x="259556" y="359569"/>
                  </a:lnTo>
                  <a:lnTo>
                    <a:pt x="319087" y="366712"/>
                  </a:lnTo>
                  <a:lnTo>
                    <a:pt x="407193" y="361950"/>
                  </a:lnTo>
                  <a:lnTo>
                    <a:pt x="661987" y="319087"/>
                  </a:lnTo>
                  <a:lnTo>
                    <a:pt x="976312" y="261937"/>
                  </a:lnTo>
                  <a:lnTo>
                    <a:pt x="1333500" y="202406"/>
                  </a:lnTo>
                  <a:lnTo>
                    <a:pt x="1557337" y="157162"/>
                  </a:lnTo>
                  <a:lnTo>
                    <a:pt x="1726406" y="116681"/>
                  </a:lnTo>
                  <a:lnTo>
                    <a:pt x="1835943" y="92869"/>
                  </a:lnTo>
                  <a:lnTo>
                    <a:pt x="1952625" y="59531"/>
                  </a:lnTo>
                  <a:lnTo>
                    <a:pt x="2038350" y="23812"/>
                  </a:lnTo>
                  <a:lnTo>
                    <a:pt x="2074068" y="2381"/>
                  </a:lnTo>
                  <a:lnTo>
                    <a:pt x="2150268" y="0"/>
                  </a:lnTo>
                  <a:lnTo>
                    <a:pt x="2226468" y="7144"/>
                  </a:lnTo>
                  <a:lnTo>
                    <a:pt x="2297906" y="19050"/>
                  </a:lnTo>
                  <a:lnTo>
                    <a:pt x="2355056" y="33337"/>
                  </a:lnTo>
                  <a:lnTo>
                    <a:pt x="2395537" y="42862"/>
                  </a:lnTo>
                  <a:lnTo>
                    <a:pt x="2426493" y="59531"/>
                  </a:lnTo>
                  <a:lnTo>
                    <a:pt x="2459831" y="85725"/>
                  </a:lnTo>
                  <a:lnTo>
                    <a:pt x="2476500" y="109537"/>
                  </a:lnTo>
                  <a:lnTo>
                    <a:pt x="2490787" y="130969"/>
                  </a:lnTo>
                  <a:lnTo>
                    <a:pt x="2493168" y="152400"/>
                  </a:lnTo>
                  <a:lnTo>
                    <a:pt x="2483643" y="185737"/>
                  </a:lnTo>
                  <a:lnTo>
                    <a:pt x="2462212" y="209550"/>
                  </a:lnTo>
                  <a:lnTo>
                    <a:pt x="2424112" y="233362"/>
                  </a:lnTo>
                  <a:lnTo>
                    <a:pt x="2290762" y="257175"/>
                  </a:lnTo>
                  <a:lnTo>
                    <a:pt x="2102643" y="285750"/>
                  </a:lnTo>
                  <a:lnTo>
                    <a:pt x="18669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025AB9A-53C6-0249-9340-77CDC99735CA}"/>
                </a:ext>
              </a:extLst>
            </p:cNvPr>
            <p:cNvSpPr/>
            <p:nvPr/>
          </p:nvSpPr>
          <p:spPr>
            <a:xfrm>
              <a:off x="4332288" y="3659188"/>
              <a:ext cx="1306512" cy="374650"/>
            </a:xfrm>
            <a:custGeom>
              <a:avLst/>
              <a:gdLst>
                <a:gd name="connsiteX0" fmla="*/ 964406 w 1307306"/>
                <a:gd name="connsiteY0" fmla="*/ 264319 h 373857"/>
                <a:gd name="connsiteX1" fmla="*/ 688181 w 1307306"/>
                <a:gd name="connsiteY1" fmla="*/ 333375 h 373857"/>
                <a:gd name="connsiteX2" fmla="*/ 497681 w 1307306"/>
                <a:gd name="connsiteY2" fmla="*/ 373857 h 373857"/>
                <a:gd name="connsiteX3" fmla="*/ 361950 w 1307306"/>
                <a:gd name="connsiteY3" fmla="*/ 373857 h 373857"/>
                <a:gd name="connsiteX4" fmla="*/ 304800 w 1307306"/>
                <a:gd name="connsiteY4" fmla="*/ 369094 h 373857"/>
                <a:gd name="connsiteX5" fmla="*/ 266700 w 1307306"/>
                <a:gd name="connsiteY5" fmla="*/ 361950 h 373857"/>
                <a:gd name="connsiteX6" fmla="*/ 238125 w 1307306"/>
                <a:gd name="connsiteY6" fmla="*/ 354807 h 373857"/>
                <a:gd name="connsiteX7" fmla="*/ 195262 w 1307306"/>
                <a:gd name="connsiteY7" fmla="*/ 338138 h 373857"/>
                <a:gd name="connsiteX8" fmla="*/ 130969 w 1307306"/>
                <a:gd name="connsiteY8" fmla="*/ 304800 h 373857"/>
                <a:gd name="connsiteX9" fmla="*/ 90487 w 1307306"/>
                <a:gd name="connsiteY9" fmla="*/ 276225 h 373857"/>
                <a:gd name="connsiteX10" fmla="*/ 54769 w 1307306"/>
                <a:gd name="connsiteY10" fmla="*/ 245269 h 373857"/>
                <a:gd name="connsiteX11" fmla="*/ 19050 w 1307306"/>
                <a:gd name="connsiteY11" fmla="*/ 207169 h 373857"/>
                <a:gd name="connsiteX12" fmla="*/ 2381 w 1307306"/>
                <a:gd name="connsiteY12" fmla="*/ 180975 h 373857"/>
                <a:gd name="connsiteX13" fmla="*/ 0 w 1307306"/>
                <a:gd name="connsiteY13" fmla="*/ 152400 h 373857"/>
                <a:gd name="connsiteX14" fmla="*/ 7144 w 1307306"/>
                <a:gd name="connsiteY14" fmla="*/ 140494 h 373857"/>
                <a:gd name="connsiteX15" fmla="*/ 23812 w 1307306"/>
                <a:gd name="connsiteY15" fmla="*/ 133350 h 373857"/>
                <a:gd name="connsiteX16" fmla="*/ 40481 w 1307306"/>
                <a:gd name="connsiteY16" fmla="*/ 135732 h 373857"/>
                <a:gd name="connsiteX17" fmla="*/ 64294 w 1307306"/>
                <a:gd name="connsiteY17" fmla="*/ 152400 h 373857"/>
                <a:gd name="connsiteX18" fmla="*/ 109537 w 1307306"/>
                <a:gd name="connsiteY18" fmla="*/ 173832 h 373857"/>
                <a:gd name="connsiteX19" fmla="*/ 157162 w 1307306"/>
                <a:gd name="connsiteY19" fmla="*/ 190500 h 373857"/>
                <a:gd name="connsiteX20" fmla="*/ 209550 w 1307306"/>
                <a:gd name="connsiteY20" fmla="*/ 204788 h 373857"/>
                <a:gd name="connsiteX21" fmla="*/ 252412 w 1307306"/>
                <a:gd name="connsiteY21" fmla="*/ 211932 h 373857"/>
                <a:gd name="connsiteX22" fmla="*/ 300037 w 1307306"/>
                <a:gd name="connsiteY22" fmla="*/ 216694 h 373857"/>
                <a:gd name="connsiteX23" fmla="*/ 357187 w 1307306"/>
                <a:gd name="connsiteY23" fmla="*/ 209550 h 373857"/>
                <a:gd name="connsiteX24" fmla="*/ 466725 w 1307306"/>
                <a:gd name="connsiteY24" fmla="*/ 190500 h 373857"/>
                <a:gd name="connsiteX25" fmla="*/ 638175 w 1307306"/>
                <a:gd name="connsiteY25" fmla="*/ 147638 h 373857"/>
                <a:gd name="connsiteX26" fmla="*/ 835819 w 1307306"/>
                <a:gd name="connsiteY26" fmla="*/ 83344 h 373857"/>
                <a:gd name="connsiteX27" fmla="*/ 871537 w 1307306"/>
                <a:gd name="connsiteY27" fmla="*/ 50007 h 373857"/>
                <a:gd name="connsiteX28" fmla="*/ 909637 w 1307306"/>
                <a:gd name="connsiteY28" fmla="*/ 26194 h 373857"/>
                <a:gd name="connsiteX29" fmla="*/ 957262 w 1307306"/>
                <a:gd name="connsiteY29" fmla="*/ 7144 h 373857"/>
                <a:gd name="connsiteX30" fmla="*/ 1012031 w 1307306"/>
                <a:gd name="connsiteY30" fmla="*/ 0 h 373857"/>
                <a:gd name="connsiteX31" fmla="*/ 1071562 w 1307306"/>
                <a:gd name="connsiteY31" fmla="*/ 14288 h 373857"/>
                <a:gd name="connsiteX32" fmla="*/ 1173956 w 1307306"/>
                <a:gd name="connsiteY32" fmla="*/ 52388 h 373857"/>
                <a:gd name="connsiteX33" fmla="*/ 1252537 w 1307306"/>
                <a:gd name="connsiteY33" fmla="*/ 80963 h 373857"/>
                <a:gd name="connsiteX34" fmla="*/ 1269206 w 1307306"/>
                <a:gd name="connsiteY34" fmla="*/ 88107 h 373857"/>
                <a:gd name="connsiteX35" fmla="*/ 1281112 w 1307306"/>
                <a:gd name="connsiteY35" fmla="*/ 102394 h 373857"/>
                <a:gd name="connsiteX36" fmla="*/ 1297781 w 1307306"/>
                <a:gd name="connsiteY36" fmla="*/ 126207 h 373857"/>
                <a:gd name="connsiteX37" fmla="*/ 1307306 w 1307306"/>
                <a:gd name="connsiteY37" fmla="*/ 154782 h 373857"/>
                <a:gd name="connsiteX38" fmla="*/ 1302544 w 1307306"/>
                <a:gd name="connsiteY38" fmla="*/ 178594 h 373857"/>
                <a:gd name="connsiteX39" fmla="*/ 1276350 w 1307306"/>
                <a:gd name="connsiteY39" fmla="*/ 197644 h 373857"/>
                <a:gd name="connsiteX40" fmla="*/ 964406 w 1307306"/>
                <a:gd name="connsiteY40" fmla="*/ 264319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7306" h="373857">
                  <a:moveTo>
                    <a:pt x="964406" y="264319"/>
                  </a:moveTo>
                  <a:lnTo>
                    <a:pt x="688181" y="333375"/>
                  </a:lnTo>
                  <a:lnTo>
                    <a:pt x="497681" y="373857"/>
                  </a:lnTo>
                  <a:lnTo>
                    <a:pt x="361950" y="373857"/>
                  </a:lnTo>
                  <a:lnTo>
                    <a:pt x="304800" y="369094"/>
                  </a:lnTo>
                  <a:lnTo>
                    <a:pt x="266700" y="361950"/>
                  </a:lnTo>
                  <a:lnTo>
                    <a:pt x="238125" y="354807"/>
                  </a:lnTo>
                  <a:lnTo>
                    <a:pt x="195262" y="338138"/>
                  </a:lnTo>
                  <a:lnTo>
                    <a:pt x="130969" y="304800"/>
                  </a:lnTo>
                  <a:lnTo>
                    <a:pt x="90487" y="276225"/>
                  </a:lnTo>
                  <a:lnTo>
                    <a:pt x="54769" y="245269"/>
                  </a:lnTo>
                  <a:lnTo>
                    <a:pt x="19050" y="207169"/>
                  </a:lnTo>
                  <a:lnTo>
                    <a:pt x="2381" y="180975"/>
                  </a:lnTo>
                  <a:lnTo>
                    <a:pt x="0" y="152400"/>
                  </a:lnTo>
                  <a:lnTo>
                    <a:pt x="7144" y="140494"/>
                  </a:lnTo>
                  <a:lnTo>
                    <a:pt x="23812" y="133350"/>
                  </a:lnTo>
                  <a:lnTo>
                    <a:pt x="40481" y="135732"/>
                  </a:lnTo>
                  <a:lnTo>
                    <a:pt x="64294" y="152400"/>
                  </a:lnTo>
                  <a:lnTo>
                    <a:pt x="109537" y="173832"/>
                  </a:lnTo>
                  <a:lnTo>
                    <a:pt x="157162" y="190500"/>
                  </a:lnTo>
                  <a:lnTo>
                    <a:pt x="209550" y="204788"/>
                  </a:lnTo>
                  <a:lnTo>
                    <a:pt x="252412" y="211932"/>
                  </a:lnTo>
                  <a:lnTo>
                    <a:pt x="300037" y="216694"/>
                  </a:lnTo>
                  <a:lnTo>
                    <a:pt x="357187" y="209550"/>
                  </a:lnTo>
                  <a:lnTo>
                    <a:pt x="466725" y="190500"/>
                  </a:lnTo>
                  <a:lnTo>
                    <a:pt x="638175" y="147638"/>
                  </a:lnTo>
                  <a:lnTo>
                    <a:pt x="835819" y="83344"/>
                  </a:lnTo>
                  <a:lnTo>
                    <a:pt x="871537" y="50007"/>
                  </a:lnTo>
                  <a:lnTo>
                    <a:pt x="909637" y="26194"/>
                  </a:lnTo>
                  <a:lnTo>
                    <a:pt x="957262" y="7144"/>
                  </a:lnTo>
                  <a:lnTo>
                    <a:pt x="1012031" y="0"/>
                  </a:lnTo>
                  <a:lnTo>
                    <a:pt x="1071562" y="14288"/>
                  </a:lnTo>
                  <a:lnTo>
                    <a:pt x="1173956" y="52388"/>
                  </a:lnTo>
                  <a:lnTo>
                    <a:pt x="1252537" y="80963"/>
                  </a:lnTo>
                  <a:lnTo>
                    <a:pt x="1269206" y="88107"/>
                  </a:lnTo>
                  <a:lnTo>
                    <a:pt x="1281112" y="102394"/>
                  </a:lnTo>
                  <a:lnTo>
                    <a:pt x="1297781" y="126207"/>
                  </a:lnTo>
                  <a:lnTo>
                    <a:pt x="1307306" y="154782"/>
                  </a:lnTo>
                  <a:lnTo>
                    <a:pt x="1302544" y="178594"/>
                  </a:lnTo>
                  <a:cubicBezTo>
                    <a:pt x="1278111" y="198140"/>
                    <a:pt x="1288896" y="197644"/>
                    <a:pt x="1276350" y="197644"/>
                  </a:cubicBezTo>
                  <a:lnTo>
                    <a:pt x="964406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62BA471-915F-364D-AED8-275FC987EFC2}"/>
                </a:ext>
              </a:extLst>
            </p:cNvPr>
            <p:cNvSpPr/>
            <p:nvPr/>
          </p:nvSpPr>
          <p:spPr>
            <a:xfrm>
              <a:off x="2914650" y="4411663"/>
              <a:ext cx="1389063" cy="1103312"/>
            </a:xfrm>
            <a:custGeom>
              <a:avLst/>
              <a:gdLst>
                <a:gd name="connsiteX0" fmla="*/ 521494 w 1388269"/>
                <a:gd name="connsiteY0" fmla="*/ 345282 h 1102519"/>
                <a:gd name="connsiteX1" fmla="*/ 135731 w 1388269"/>
                <a:gd name="connsiteY1" fmla="*/ 445294 h 1102519"/>
                <a:gd name="connsiteX2" fmla="*/ 0 w 1388269"/>
                <a:gd name="connsiteY2" fmla="*/ 297657 h 1102519"/>
                <a:gd name="connsiteX3" fmla="*/ 228600 w 1388269"/>
                <a:gd name="connsiteY3" fmla="*/ 252413 h 1102519"/>
                <a:gd name="connsiteX4" fmla="*/ 457200 w 1388269"/>
                <a:gd name="connsiteY4" fmla="*/ 197644 h 1102519"/>
                <a:gd name="connsiteX5" fmla="*/ 700088 w 1388269"/>
                <a:gd name="connsiteY5" fmla="*/ 130969 h 1102519"/>
                <a:gd name="connsiteX6" fmla="*/ 862013 w 1388269"/>
                <a:gd name="connsiteY6" fmla="*/ 80963 h 1102519"/>
                <a:gd name="connsiteX7" fmla="*/ 973931 w 1388269"/>
                <a:gd name="connsiteY7" fmla="*/ 35719 h 1102519"/>
                <a:gd name="connsiteX8" fmla="*/ 1052513 w 1388269"/>
                <a:gd name="connsiteY8" fmla="*/ 0 h 1102519"/>
                <a:gd name="connsiteX9" fmla="*/ 1081088 w 1388269"/>
                <a:gd name="connsiteY9" fmla="*/ 11907 h 1102519"/>
                <a:gd name="connsiteX10" fmla="*/ 1190625 w 1388269"/>
                <a:gd name="connsiteY10" fmla="*/ 76200 h 1102519"/>
                <a:gd name="connsiteX11" fmla="*/ 1278731 w 1388269"/>
                <a:gd name="connsiteY11" fmla="*/ 130969 h 1102519"/>
                <a:gd name="connsiteX12" fmla="*/ 1321594 w 1388269"/>
                <a:gd name="connsiteY12" fmla="*/ 161925 h 1102519"/>
                <a:gd name="connsiteX13" fmla="*/ 1364456 w 1388269"/>
                <a:gd name="connsiteY13" fmla="*/ 197644 h 1102519"/>
                <a:gd name="connsiteX14" fmla="*/ 1378744 w 1388269"/>
                <a:gd name="connsiteY14" fmla="*/ 214313 h 1102519"/>
                <a:gd name="connsiteX15" fmla="*/ 1385888 w 1388269"/>
                <a:gd name="connsiteY15" fmla="*/ 228600 h 1102519"/>
                <a:gd name="connsiteX16" fmla="*/ 1388269 w 1388269"/>
                <a:gd name="connsiteY16" fmla="*/ 252413 h 1102519"/>
                <a:gd name="connsiteX17" fmla="*/ 1383506 w 1388269"/>
                <a:gd name="connsiteY17" fmla="*/ 278607 h 1102519"/>
                <a:gd name="connsiteX18" fmla="*/ 1369219 w 1388269"/>
                <a:gd name="connsiteY18" fmla="*/ 304800 h 1102519"/>
                <a:gd name="connsiteX19" fmla="*/ 1340644 w 1388269"/>
                <a:gd name="connsiteY19" fmla="*/ 338138 h 1102519"/>
                <a:gd name="connsiteX20" fmla="*/ 1290638 w 1388269"/>
                <a:gd name="connsiteY20" fmla="*/ 573882 h 1102519"/>
                <a:gd name="connsiteX21" fmla="*/ 1250156 w 1388269"/>
                <a:gd name="connsiteY21" fmla="*/ 745332 h 1102519"/>
                <a:gd name="connsiteX22" fmla="*/ 1214438 w 1388269"/>
                <a:gd name="connsiteY22" fmla="*/ 878682 h 1102519"/>
                <a:gd name="connsiteX23" fmla="*/ 1183481 w 1388269"/>
                <a:gd name="connsiteY23" fmla="*/ 971550 h 1102519"/>
                <a:gd name="connsiteX24" fmla="*/ 1154906 w 1388269"/>
                <a:gd name="connsiteY24" fmla="*/ 1042988 h 1102519"/>
                <a:gd name="connsiteX25" fmla="*/ 1138238 w 1388269"/>
                <a:gd name="connsiteY25" fmla="*/ 1069182 h 1102519"/>
                <a:gd name="connsiteX26" fmla="*/ 1123950 w 1388269"/>
                <a:gd name="connsiteY26" fmla="*/ 1085850 h 1102519"/>
                <a:gd name="connsiteX27" fmla="*/ 1109663 w 1388269"/>
                <a:gd name="connsiteY27" fmla="*/ 1095375 h 1102519"/>
                <a:gd name="connsiteX28" fmla="*/ 1083469 w 1388269"/>
                <a:gd name="connsiteY28" fmla="*/ 1102519 h 1102519"/>
                <a:gd name="connsiteX29" fmla="*/ 1057275 w 1388269"/>
                <a:gd name="connsiteY29" fmla="*/ 1102519 h 1102519"/>
                <a:gd name="connsiteX30" fmla="*/ 1035844 w 1388269"/>
                <a:gd name="connsiteY30" fmla="*/ 1095375 h 1102519"/>
                <a:gd name="connsiteX31" fmla="*/ 1007269 w 1388269"/>
                <a:gd name="connsiteY31" fmla="*/ 1078707 h 1102519"/>
                <a:gd name="connsiteX32" fmla="*/ 966788 w 1388269"/>
                <a:gd name="connsiteY32" fmla="*/ 1045369 h 1102519"/>
                <a:gd name="connsiteX33" fmla="*/ 952500 w 1388269"/>
                <a:gd name="connsiteY33" fmla="*/ 1031082 h 1102519"/>
                <a:gd name="connsiteX34" fmla="*/ 985838 w 1388269"/>
                <a:gd name="connsiteY34" fmla="*/ 852488 h 1102519"/>
                <a:gd name="connsiteX35" fmla="*/ 1031081 w 1388269"/>
                <a:gd name="connsiteY35" fmla="*/ 500063 h 1102519"/>
                <a:gd name="connsiteX36" fmla="*/ 1045369 w 1388269"/>
                <a:gd name="connsiteY36" fmla="*/ 307182 h 1102519"/>
                <a:gd name="connsiteX37" fmla="*/ 1042988 w 1388269"/>
                <a:gd name="connsiteY37" fmla="*/ 278607 h 1102519"/>
                <a:gd name="connsiteX38" fmla="*/ 1035844 w 1388269"/>
                <a:gd name="connsiteY38" fmla="*/ 261938 h 1102519"/>
                <a:gd name="connsiteX39" fmla="*/ 1021556 w 1388269"/>
                <a:gd name="connsiteY39" fmla="*/ 250032 h 1102519"/>
                <a:gd name="connsiteX40" fmla="*/ 1002506 w 1388269"/>
                <a:gd name="connsiteY40" fmla="*/ 242888 h 1102519"/>
                <a:gd name="connsiteX41" fmla="*/ 962025 w 1388269"/>
                <a:gd name="connsiteY41" fmla="*/ 238125 h 1102519"/>
                <a:gd name="connsiteX42" fmla="*/ 859631 w 1388269"/>
                <a:gd name="connsiteY42" fmla="*/ 259557 h 1102519"/>
                <a:gd name="connsiteX43" fmla="*/ 521494 w 1388269"/>
                <a:gd name="connsiteY43" fmla="*/ 345282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88269" h="1102519">
                  <a:moveTo>
                    <a:pt x="521494" y="345282"/>
                  </a:moveTo>
                  <a:lnTo>
                    <a:pt x="135731" y="445294"/>
                  </a:lnTo>
                  <a:lnTo>
                    <a:pt x="0" y="297657"/>
                  </a:lnTo>
                  <a:lnTo>
                    <a:pt x="228600" y="252413"/>
                  </a:lnTo>
                  <a:lnTo>
                    <a:pt x="457200" y="197644"/>
                  </a:lnTo>
                  <a:lnTo>
                    <a:pt x="700088" y="130969"/>
                  </a:lnTo>
                  <a:lnTo>
                    <a:pt x="862013" y="80963"/>
                  </a:lnTo>
                  <a:lnTo>
                    <a:pt x="973931" y="35719"/>
                  </a:lnTo>
                  <a:lnTo>
                    <a:pt x="1052513" y="0"/>
                  </a:lnTo>
                  <a:lnTo>
                    <a:pt x="1081088" y="11907"/>
                  </a:lnTo>
                  <a:lnTo>
                    <a:pt x="1190625" y="76200"/>
                  </a:lnTo>
                  <a:lnTo>
                    <a:pt x="1278731" y="130969"/>
                  </a:lnTo>
                  <a:lnTo>
                    <a:pt x="1321594" y="161925"/>
                  </a:lnTo>
                  <a:lnTo>
                    <a:pt x="1364456" y="197644"/>
                  </a:lnTo>
                  <a:lnTo>
                    <a:pt x="1378744" y="214313"/>
                  </a:lnTo>
                  <a:lnTo>
                    <a:pt x="1385888" y="228600"/>
                  </a:lnTo>
                  <a:lnTo>
                    <a:pt x="1388269" y="252413"/>
                  </a:lnTo>
                  <a:lnTo>
                    <a:pt x="1383506" y="278607"/>
                  </a:lnTo>
                  <a:lnTo>
                    <a:pt x="1369219" y="304800"/>
                  </a:lnTo>
                  <a:lnTo>
                    <a:pt x="1340644" y="338138"/>
                  </a:lnTo>
                  <a:lnTo>
                    <a:pt x="1290638" y="573882"/>
                  </a:lnTo>
                  <a:lnTo>
                    <a:pt x="1250156" y="745332"/>
                  </a:lnTo>
                  <a:lnTo>
                    <a:pt x="1214438" y="878682"/>
                  </a:lnTo>
                  <a:lnTo>
                    <a:pt x="1183481" y="971550"/>
                  </a:lnTo>
                  <a:lnTo>
                    <a:pt x="1154906" y="1042988"/>
                  </a:lnTo>
                  <a:lnTo>
                    <a:pt x="1138238" y="1069182"/>
                  </a:lnTo>
                  <a:lnTo>
                    <a:pt x="1123950" y="1085850"/>
                  </a:lnTo>
                  <a:lnTo>
                    <a:pt x="1109663" y="1095375"/>
                  </a:lnTo>
                  <a:lnTo>
                    <a:pt x="1083469" y="1102519"/>
                  </a:lnTo>
                  <a:lnTo>
                    <a:pt x="1057275" y="1102519"/>
                  </a:lnTo>
                  <a:lnTo>
                    <a:pt x="1035844" y="1095375"/>
                  </a:lnTo>
                  <a:lnTo>
                    <a:pt x="1007269" y="1078707"/>
                  </a:lnTo>
                  <a:lnTo>
                    <a:pt x="966788" y="1045369"/>
                  </a:lnTo>
                  <a:lnTo>
                    <a:pt x="952500" y="1031082"/>
                  </a:lnTo>
                  <a:lnTo>
                    <a:pt x="985838" y="852488"/>
                  </a:lnTo>
                  <a:lnTo>
                    <a:pt x="1031081" y="500063"/>
                  </a:lnTo>
                  <a:lnTo>
                    <a:pt x="1045369" y="307182"/>
                  </a:lnTo>
                  <a:lnTo>
                    <a:pt x="1042988" y="278607"/>
                  </a:lnTo>
                  <a:lnTo>
                    <a:pt x="1035844" y="261938"/>
                  </a:lnTo>
                  <a:lnTo>
                    <a:pt x="1021556" y="250032"/>
                  </a:lnTo>
                  <a:lnTo>
                    <a:pt x="1002506" y="242888"/>
                  </a:lnTo>
                  <a:lnTo>
                    <a:pt x="962025" y="238125"/>
                  </a:lnTo>
                  <a:lnTo>
                    <a:pt x="859631" y="259557"/>
                  </a:lnTo>
                  <a:lnTo>
                    <a:pt x="521494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7A65C17-9080-7A43-9E21-02EFA684971E}"/>
                </a:ext>
              </a:extLst>
            </p:cNvPr>
            <p:cNvSpPr/>
            <p:nvPr/>
          </p:nvSpPr>
          <p:spPr>
            <a:xfrm>
              <a:off x="3190875" y="5272088"/>
              <a:ext cx="766763" cy="346075"/>
            </a:xfrm>
            <a:custGeom>
              <a:avLst/>
              <a:gdLst>
                <a:gd name="connsiteX0" fmla="*/ 352425 w 766763"/>
                <a:gd name="connsiteY0" fmla="*/ 269081 h 345281"/>
                <a:gd name="connsiteX1" fmla="*/ 71438 w 766763"/>
                <a:gd name="connsiteY1" fmla="*/ 345281 h 345281"/>
                <a:gd name="connsiteX2" fmla="*/ 0 w 766763"/>
                <a:gd name="connsiteY2" fmla="*/ 161925 h 345281"/>
                <a:gd name="connsiteX3" fmla="*/ 328613 w 766763"/>
                <a:gd name="connsiteY3" fmla="*/ 92868 h 345281"/>
                <a:gd name="connsiteX4" fmla="*/ 585788 w 766763"/>
                <a:gd name="connsiteY4" fmla="*/ 35718 h 345281"/>
                <a:gd name="connsiteX5" fmla="*/ 754856 w 766763"/>
                <a:gd name="connsiteY5" fmla="*/ 0 h 345281"/>
                <a:gd name="connsiteX6" fmla="*/ 766763 w 766763"/>
                <a:gd name="connsiteY6" fmla="*/ 169068 h 345281"/>
                <a:gd name="connsiteX7" fmla="*/ 352425 w 766763"/>
                <a:gd name="connsiteY7" fmla="*/ 2690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3" h="345281">
                  <a:moveTo>
                    <a:pt x="352425" y="269081"/>
                  </a:moveTo>
                  <a:lnTo>
                    <a:pt x="71438" y="345281"/>
                  </a:lnTo>
                  <a:lnTo>
                    <a:pt x="0" y="161925"/>
                  </a:lnTo>
                  <a:lnTo>
                    <a:pt x="328613" y="92868"/>
                  </a:lnTo>
                  <a:lnTo>
                    <a:pt x="585788" y="35718"/>
                  </a:lnTo>
                  <a:lnTo>
                    <a:pt x="754856" y="0"/>
                  </a:lnTo>
                  <a:lnTo>
                    <a:pt x="766763" y="169068"/>
                  </a:lnTo>
                  <a:lnTo>
                    <a:pt x="3524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AA59F50-513D-A841-A50F-A972B7961574}"/>
                </a:ext>
              </a:extLst>
            </p:cNvPr>
            <p:cNvSpPr/>
            <p:nvPr/>
          </p:nvSpPr>
          <p:spPr>
            <a:xfrm>
              <a:off x="4819650" y="3957638"/>
              <a:ext cx="371475" cy="1157287"/>
            </a:xfrm>
            <a:custGeom>
              <a:avLst/>
              <a:gdLst>
                <a:gd name="connsiteX0" fmla="*/ 100013 w 371475"/>
                <a:gd name="connsiteY0" fmla="*/ 676275 h 1157287"/>
                <a:gd name="connsiteX1" fmla="*/ 102394 w 371475"/>
                <a:gd name="connsiteY1" fmla="*/ 280987 h 1157287"/>
                <a:gd name="connsiteX2" fmla="*/ 97631 w 371475"/>
                <a:gd name="connsiteY2" fmla="*/ 216693 h 1157287"/>
                <a:gd name="connsiteX3" fmla="*/ 80963 w 371475"/>
                <a:gd name="connsiteY3" fmla="*/ 154781 h 1157287"/>
                <a:gd name="connsiteX4" fmla="*/ 57150 w 371475"/>
                <a:gd name="connsiteY4" fmla="*/ 107156 h 1157287"/>
                <a:gd name="connsiteX5" fmla="*/ 0 w 371475"/>
                <a:gd name="connsiteY5" fmla="*/ 9525 h 1157287"/>
                <a:gd name="connsiteX6" fmla="*/ 190500 w 371475"/>
                <a:gd name="connsiteY6" fmla="*/ 0 h 1157287"/>
                <a:gd name="connsiteX7" fmla="*/ 257175 w 371475"/>
                <a:gd name="connsiteY7" fmla="*/ 78581 h 1157287"/>
                <a:gd name="connsiteX8" fmla="*/ 292894 w 371475"/>
                <a:gd name="connsiteY8" fmla="*/ 109537 h 1157287"/>
                <a:gd name="connsiteX9" fmla="*/ 328613 w 371475"/>
                <a:gd name="connsiteY9" fmla="*/ 130968 h 1157287"/>
                <a:gd name="connsiteX10" fmla="*/ 350044 w 371475"/>
                <a:gd name="connsiteY10" fmla="*/ 142875 h 1157287"/>
                <a:gd name="connsiteX11" fmla="*/ 361950 w 371475"/>
                <a:gd name="connsiteY11" fmla="*/ 154781 h 1157287"/>
                <a:gd name="connsiteX12" fmla="*/ 371475 w 371475"/>
                <a:gd name="connsiteY12" fmla="*/ 178593 h 1157287"/>
                <a:gd name="connsiteX13" fmla="*/ 371475 w 371475"/>
                <a:gd name="connsiteY13" fmla="*/ 211931 h 1157287"/>
                <a:gd name="connsiteX14" fmla="*/ 364331 w 371475"/>
                <a:gd name="connsiteY14" fmla="*/ 259556 h 1157287"/>
                <a:gd name="connsiteX15" fmla="*/ 347663 w 371475"/>
                <a:gd name="connsiteY15" fmla="*/ 302418 h 1157287"/>
                <a:gd name="connsiteX16" fmla="*/ 338138 w 371475"/>
                <a:gd name="connsiteY16" fmla="*/ 621506 h 1157287"/>
                <a:gd name="connsiteX17" fmla="*/ 330994 w 371475"/>
                <a:gd name="connsiteY17" fmla="*/ 1035843 h 1157287"/>
                <a:gd name="connsiteX18" fmla="*/ 100013 w 371475"/>
                <a:gd name="connsiteY18" fmla="*/ 1157287 h 1157287"/>
                <a:gd name="connsiteX19" fmla="*/ 100013 w 371475"/>
                <a:gd name="connsiteY19" fmla="*/ 676275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475" h="1157287">
                  <a:moveTo>
                    <a:pt x="100013" y="676275"/>
                  </a:moveTo>
                  <a:cubicBezTo>
                    <a:pt x="100807" y="544512"/>
                    <a:pt x="101600" y="412750"/>
                    <a:pt x="102394" y="280987"/>
                  </a:cubicBezTo>
                  <a:lnTo>
                    <a:pt x="97631" y="216693"/>
                  </a:lnTo>
                  <a:lnTo>
                    <a:pt x="80963" y="154781"/>
                  </a:lnTo>
                  <a:lnTo>
                    <a:pt x="57150" y="107156"/>
                  </a:lnTo>
                  <a:lnTo>
                    <a:pt x="0" y="9525"/>
                  </a:lnTo>
                  <a:lnTo>
                    <a:pt x="190500" y="0"/>
                  </a:lnTo>
                  <a:lnTo>
                    <a:pt x="257175" y="78581"/>
                  </a:lnTo>
                  <a:lnTo>
                    <a:pt x="292894" y="109537"/>
                  </a:lnTo>
                  <a:lnTo>
                    <a:pt x="328613" y="130968"/>
                  </a:lnTo>
                  <a:lnTo>
                    <a:pt x="350044" y="142875"/>
                  </a:lnTo>
                  <a:lnTo>
                    <a:pt x="361950" y="154781"/>
                  </a:lnTo>
                  <a:lnTo>
                    <a:pt x="371475" y="178593"/>
                  </a:lnTo>
                  <a:lnTo>
                    <a:pt x="371475" y="211931"/>
                  </a:lnTo>
                  <a:lnTo>
                    <a:pt x="364331" y="259556"/>
                  </a:lnTo>
                  <a:lnTo>
                    <a:pt x="347663" y="302418"/>
                  </a:lnTo>
                  <a:lnTo>
                    <a:pt x="338138" y="621506"/>
                  </a:lnTo>
                  <a:lnTo>
                    <a:pt x="330994" y="1035843"/>
                  </a:lnTo>
                  <a:lnTo>
                    <a:pt x="100013" y="1157287"/>
                  </a:lnTo>
                  <a:lnTo>
                    <a:pt x="10001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4660D95-90C8-8745-A248-6E7DC5AF90F8}"/>
                </a:ext>
              </a:extLst>
            </p:cNvPr>
            <p:cNvSpPr/>
            <p:nvPr/>
          </p:nvSpPr>
          <p:spPr>
            <a:xfrm>
              <a:off x="4414838" y="4675188"/>
              <a:ext cx="1417637" cy="676275"/>
            </a:xfrm>
            <a:custGeom>
              <a:avLst/>
              <a:gdLst>
                <a:gd name="connsiteX0" fmla="*/ 859631 w 1416843"/>
                <a:gd name="connsiteY0" fmla="*/ 369094 h 676275"/>
                <a:gd name="connsiteX1" fmla="*/ 602456 w 1416843"/>
                <a:gd name="connsiteY1" fmla="*/ 519112 h 676275"/>
                <a:gd name="connsiteX2" fmla="*/ 452437 w 1416843"/>
                <a:gd name="connsiteY2" fmla="*/ 607219 h 676275"/>
                <a:gd name="connsiteX3" fmla="*/ 347662 w 1416843"/>
                <a:gd name="connsiteY3" fmla="*/ 666750 h 676275"/>
                <a:gd name="connsiteX4" fmla="*/ 297656 w 1416843"/>
                <a:gd name="connsiteY4" fmla="*/ 673894 h 676275"/>
                <a:gd name="connsiteX5" fmla="*/ 252412 w 1416843"/>
                <a:gd name="connsiteY5" fmla="*/ 676275 h 676275"/>
                <a:gd name="connsiteX6" fmla="*/ 228600 w 1416843"/>
                <a:gd name="connsiteY6" fmla="*/ 666750 h 676275"/>
                <a:gd name="connsiteX7" fmla="*/ 192881 w 1416843"/>
                <a:gd name="connsiteY7" fmla="*/ 647700 h 676275"/>
                <a:gd name="connsiteX8" fmla="*/ 133350 w 1416843"/>
                <a:gd name="connsiteY8" fmla="*/ 590550 h 676275"/>
                <a:gd name="connsiteX9" fmla="*/ 61912 w 1416843"/>
                <a:gd name="connsiteY9" fmla="*/ 502444 h 676275"/>
                <a:gd name="connsiteX10" fmla="*/ 30956 w 1416843"/>
                <a:gd name="connsiteY10" fmla="*/ 457200 h 676275"/>
                <a:gd name="connsiteX11" fmla="*/ 9525 w 1416843"/>
                <a:gd name="connsiteY11" fmla="*/ 416719 h 676275"/>
                <a:gd name="connsiteX12" fmla="*/ 0 w 1416843"/>
                <a:gd name="connsiteY12" fmla="*/ 388144 h 676275"/>
                <a:gd name="connsiteX13" fmla="*/ 4762 w 1416843"/>
                <a:gd name="connsiteY13" fmla="*/ 373856 h 676275"/>
                <a:gd name="connsiteX14" fmla="*/ 23812 w 1416843"/>
                <a:gd name="connsiteY14" fmla="*/ 369094 h 676275"/>
                <a:gd name="connsiteX15" fmla="*/ 64293 w 1416843"/>
                <a:gd name="connsiteY15" fmla="*/ 381000 h 676275"/>
                <a:gd name="connsiteX16" fmla="*/ 109537 w 1416843"/>
                <a:gd name="connsiteY16" fmla="*/ 385762 h 676275"/>
                <a:gd name="connsiteX17" fmla="*/ 157162 w 1416843"/>
                <a:gd name="connsiteY17" fmla="*/ 400050 h 676275"/>
                <a:gd name="connsiteX18" fmla="*/ 223837 w 1416843"/>
                <a:gd name="connsiteY18" fmla="*/ 414337 h 676275"/>
                <a:gd name="connsiteX19" fmla="*/ 285750 w 1416843"/>
                <a:gd name="connsiteY19" fmla="*/ 414337 h 676275"/>
                <a:gd name="connsiteX20" fmla="*/ 373856 w 1416843"/>
                <a:gd name="connsiteY20" fmla="*/ 395287 h 676275"/>
                <a:gd name="connsiteX21" fmla="*/ 509587 w 1416843"/>
                <a:gd name="connsiteY21" fmla="*/ 338137 h 676275"/>
                <a:gd name="connsiteX22" fmla="*/ 726281 w 1416843"/>
                <a:gd name="connsiteY22" fmla="*/ 252412 h 676275"/>
                <a:gd name="connsiteX23" fmla="*/ 973931 w 1416843"/>
                <a:gd name="connsiteY23" fmla="*/ 150019 h 676275"/>
                <a:gd name="connsiteX24" fmla="*/ 1171575 w 1416843"/>
                <a:gd name="connsiteY24" fmla="*/ 76200 h 676275"/>
                <a:gd name="connsiteX25" fmla="*/ 1295400 w 1416843"/>
                <a:gd name="connsiteY25" fmla="*/ 26194 h 676275"/>
                <a:gd name="connsiteX26" fmla="*/ 1362075 w 1416843"/>
                <a:gd name="connsiteY26" fmla="*/ 2381 h 676275"/>
                <a:gd name="connsiteX27" fmla="*/ 1385887 w 1416843"/>
                <a:gd name="connsiteY27" fmla="*/ 0 h 676275"/>
                <a:gd name="connsiteX28" fmla="*/ 1404937 w 1416843"/>
                <a:gd name="connsiteY28" fmla="*/ 0 h 676275"/>
                <a:gd name="connsiteX29" fmla="*/ 1409700 w 1416843"/>
                <a:gd name="connsiteY29" fmla="*/ 4762 h 676275"/>
                <a:gd name="connsiteX30" fmla="*/ 1416843 w 1416843"/>
                <a:gd name="connsiteY30" fmla="*/ 14287 h 676275"/>
                <a:gd name="connsiteX31" fmla="*/ 1409700 w 1416843"/>
                <a:gd name="connsiteY31" fmla="*/ 38100 h 676275"/>
                <a:gd name="connsiteX32" fmla="*/ 1385887 w 1416843"/>
                <a:gd name="connsiteY32" fmla="*/ 57150 h 676275"/>
                <a:gd name="connsiteX33" fmla="*/ 1271587 w 1416843"/>
                <a:gd name="connsiteY33" fmla="*/ 126206 h 676275"/>
                <a:gd name="connsiteX34" fmla="*/ 1040606 w 1416843"/>
                <a:gd name="connsiteY34" fmla="*/ 264319 h 676275"/>
                <a:gd name="connsiteX35" fmla="*/ 859631 w 1416843"/>
                <a:gd name="connsiteY35" fmla="*/ 369094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676275">
                  <a:moveTo>
                    <a:pt x="859631" y="369094"/>
                  </a:moveTo>
                  <a:lnTo>
                    <a:pt x="602456" y="519112"/>
                  </a:lnTo>
                  <a:lnTo>
                    <a:pt x="452437" y="607219"/>
                  </a:lnTo>
                  <a:lnTo>
                    <a:pt x="347662" y="666750"/>
                  </a:lnTo>
                  <a:lnTo>
                    <a:pt x="297656" y="673894"/>
                  </a:lnTo>
                  <a:lnTo>
                    <a:pt x="252412" y="676275"/>
                  </a:lnTo>
                  <a:lnTo>
                    <a:pt x="228600" y="666750"/>
                  </a:lnTo>
                  <a:lnTo>
                    <a:pt x="192881" y="647700"/>
                  </a:lnTo>
                  <a:lnTo>
                    <a:pt x="133350" y="590550"/>
                  </a:lnTo>
                  <a:lnTo>
                    <a:pt x="61912" y="502444"/>
                  </a:lnTo>
                  <a:lnTo>
                    <a:pt x="30956" y="457200"/>
                  </a:lnTo>
                  <a:lnTo>
                    <a:pt x="9525" y="416719"/>
                  </a:lnTo>
                  <a:lnTo>
                    <a:pt x="0" y="388144"/>
                  </a:lnTo>
                  <a:lnTo>
                    <a:pt x="4762" y="373856"/>
                  </a:lnTo>
                  <a:lnTo>
                    <a:pt x="23812" y="369094"/>
                  </a:lnTo>
                  <a:lnTo>
                    <a:pt x="64293" y="381000"/>
                  </a:lnTo>
                  <a:lnTo>
                    <a:pt x="109537" y="385762"/>
                  </a:lnTo>
                  <a:lnTo>
                    <a:pt x="157162" y="400050"/>
                  </a:lnTo>
                  <a:lnTo>
                    <a:pt x="223837" y="414337"/>
                  </a:lnTo>
                  <a:lnTo>
                    <a:pt x="285750" y="414337"/>
                  </a:lnTo>
                  <a:lnTo>
                    <a:pt x="373856" y="395287"/>
                  </a:lnTo>
                  <a:lnTo>
                    <a:pt x="509587" y="338137"/>
                  </a:lnTo>
                  <a:lnTo>
                    <a:pt x="726281" y="252412"/>
                  </a:lnTo>
                  <a:lnTo>
                    <a:pt x="973931" y="150019"/>
                  </a:lnTo>
                  <a:lnTo>
                    <a:pt x="1171575" y="76200"/>
                  </a:lnTo>
                  <a:lnTo>
                    <a:pt x="1295400" y="26194"/>
                  </a:lnTo>
                  <a:lnTo>
                    <a:pt x="1362075" y="2381"/>
                  </a:lnTo>
                  <a:lnTo>
                    <a:pt x="1385887" y="0"/>
                  </a:lnTo>
                  <a:lnTo>
                    <a:pt x="1404937" y="0"/>
                  </a:lnTo>
                  <a:lnTo>
                    <a:pt x="1409700" y="4762"/>
                  </a:lnTo>
                  <a:lnTo>
                    <a:pt x="1416843" y="14287"/>
                  </a:lnTo>
                  <a:lnTo>
                    <a:pt x="1409700" y="38100"/>
                  </a:lnTo>
                  <a:lnTo>
                    <a:pt x="1385887" y="57150"/>
                  </a:lnTo>
                  <a:lnTo>
                    <a:pt x="1271587" y="126206"/>
                  </a:lnTo>
                  <a:lnTo>
                    <a:pt x="1040606" y="264319"/>
                  </a:lnTo>
                  <a:lnTo>
                    <a:pt x="859631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290EC3A-2DB0-A84C-9B49-9D273775CDCE}"/>
                </a:ext>
              </a:extLst>
            </p:cNvPr>
            <p:cNvSpPr/>
            <p:nvPr/>
          </p:nvSpPr>
          <p:spPr>
            <a:xfrm rot="16200000">
              <a:off x="4098925" y="2822576"/>
              <a:ext cx="4511675" cy="2152650"/>
            </a:xfrm>
            <a:custGeom>
              <a:avLst/>
              <a:gdLst>
                <a:gd name="connsiteX0" fmla="*/ 2244090 w 4511040"/>
                <a:gd name="connsiteY0" fmla="*/ 861060 h 2152650"/>
                <a:gd name="connsiteX1" fmla="*/ 2007870 w 4511040"/>
                <a:gd name="connsiteY1" fmla="*/ 922020 h 2152650"/>
                <a:gd name="connsiteX2" fmla="*/ 1882140 w 4511040"/>
                <a:gd name="connsiteY2" fmla="*/ 963930 h 2152650"/>
                <a:gd name="connsiteX3" fmla="*/ 1687830 w 4511040"/>
                <a:gd name="connsiteY3" fmla="*/ 1032510 h 2152650"/>
                <a:gd name="connsiteX4" fmla="*/ 1501140 w 4511040"/>
                <a:gd name="connsiteY4" fmla="*/ 1116330 h 2152650"/>
                <a:gd name="connsiteX5" fmla="*/ 1344930 w 4511040"/>
                <a:gd name="connsiteY5" fmla="*/ 1192530 h 2152650"/>
                <a:gd name="connsiteX6" fmla="*/ 1162050 w 4511040"/>
                <a:gd name="connsiteY6" fmla="*/ 1299210 h 2152650"/>
                <a:gd name="connsiteX7" fmla="*/ 1070610 w 4511040"/>
                <a:gd name="connsiteY7" fmla="*/ 1356360 h 2152650"/>
                <a:gd name="connsiteX8" fmla="*/ 933450 w 4511040"/>
                <a:gd name="connsiteY8" fmla="*/ 1455420 h 2152650"/>
                <a:gd name="connsiteX9" fmla="*/ 815340 w 4511040"/>
                <a:gd name="connsiteY9" fmla="*/ 1554480 h 2152650"/>
                <a:gd name="connsiteX10" fmla="*/ 727710 w 4511040"/>
                <a:gd name="connsiteY10" fmla="*/ 1634490 h 2152650"/>
                <a:gd name="connsiteX11" fmla="*/ 643890 w 4511040"/>
                <a:gd name="connsiteY11" fmla="*/ 1733550 h 2152650"/>
                <a:gd name="connsiteX12" fmla="*/ 480060 w 4511040"/>
                <a:gd name="connsiteY12" fmla="*/ 2034540 h 2152650"/>
                <a:gd name="connsiteX13" fmla="*/ 426720 w 4511040"/>
                <a:gd name="connsiteY13" fmla="*/ 2042160 h 2152650"/>
                <a:gd name="connsiteX14" fmla="*/ 369570 w 4511040"/>
                <a:gd name="connsiteY14" fmla="*/ 2057400 h 2152650"/>
                <a:gd name="connsiteX15" fmla="*/ 312420 w 4511040"/>
                <a:gd name="connsiteY15" fmla="*/ 2084070 h 2152650"/>
                <a:gd name="connsiteX16" fmla="*/ 262890 w 4511040"/>
                <a:gd name="connsiteY16" fmla="*/ 2114550 h 2152650"/>
                <a:gd name="connsiteX17" fmla="*/ 232410 w 4511040"/>
                <a:gd name="connsiteY17" fmla="*/ 2129790 h 2152650"/>
                <a:gd name="connsiteX18" fmla="*/ 152400 w 4511040"/>
                <a:gd name="connsiteY18" fmla="*/ 2145030 h 2152650"/>
                <a:gd name="connsiteX19" fmla="*/ 83820 w 4511040"/>
                <a:gd name="connsiteY19" fmla="*/ 2152650 h 2152650"/>
                <a:gd name="connsiteX20" fmla="*/ 34290 w 4511040"/>
                <a:gd name="connsiteY20" fmla="*/ 2141220 h 2152650"/>
                <a:gd name="connsiteX21" fmla="*/ 3810 w 4511040"/>
                <a:gd name="connsiteY21" fmla="*/ 2114550 h 2152650"/>
                <a:gd name="connsiteX22" fmla="*/ 0 w 4511040"/>
                <a:gd name="connsiteY22" fmla="*/ 2057400 h 2152650"/>
                <a:gd name="connsiteX23" fmla="*/ 7620 w 4511040"/>
                <a:gd name="connsiteY23" fmla="*/ 2007870 h 2152650"/>
                <a:gd name="connsiteX24" fmla="*/ 30480 w 4511040"/>
                <a:gd name="connsiteY24" fmla="*/ 1965960 h 2152650"/>
                <a:gd name="connsiteX25" fmla="*/ 76200 w 4511040"/>
                <a:gd name="connsiteY25" fmla="*/ 1905000 h 2152650"/>
                <a:gd name="connsiteX26" fmla="*/ 148590 w 4511040"/>
                <a:gd name="connsiteY26" fmla="*/ 1817370 h 2152650"/>
                <a:gd name="connsiteX27" fmla="*/ 274320 w 4511040"/>
                <a:gd name="connsiteY27" fmla="*/ 1684020 h 2152650"/>
                <a:gd name="connsiteX28" fmla="*/ 461010 w 4511040"/>
                <a:gd name="connsiteY28" fmla="*/ 1508760 h 2152650"/>
                <a:gd name="connsiteX29" fmla="*/ 586740 w 4511040"/>
                <a:gd name="connsiteY29" fmla="*/ 1405890 h 2152650"/>
                <a:gd name="connsiteX30" fmla="*/ 742950 w 4511040"/>
                <a:gd name="connsiteY30" fmla="*/ 1295400 h 2152650"/>
                <a:gd name="connsiteX31" fmla="*/ 1043940 w 4511040"/>
                <a:gd name="connsiteY31" fmla="*/ 1108710 h 2152650"/>
                <a:gd name="connsiteX32" fmla="*/ 1192530 w 4511040"/>
                <a:gd name="connsiteY32" fmla="*/ 1024890 h 2152650"/>
                <a:gd name="connsiteX33" fmla="*/ 1371600 w 4511040"/>
                <a:gd name="connsiteY33" fmla="*/ 933450 h 2152650"/>
                <a:gd name="connsiteX34" fmla="*/ 1558290 w 4511040"/>
                <a:gd name="connsiteY34" fmla="*/ 857250 h 2152650"/>
                <a:gd name="connsiteX35" fmla="*/ 1687830 w 4511040"/>
                <a:gd name="connsiteY35" fmla="*/ 807720 h 2152650"/>
                <a:gd name="connsiteX36" fmla="*/ 1847850 w 4511040"/>
                <a:gd name="connsiteY36" fmla="*/ 754380 h 2152650"/>
                <a:gd name="connsiteX37" fmla="*/ 2080260 w 4511040"/>
                <a:gd name="connsiteY37" fmla="*/ 685800 h 2152650"/>
                <a:gd name="connsiteX38" fmla="*/ 2297430 w 4511040"/>
                <a:gd name="connsiteY38" fmla="*/ 632460 h 2152650"/>
                <a:gd name="connsiteX39" fmla="*/ 2705100 w 4511040"/>
                <a:gd name="connsiteY39" fmla="*/ 541020 h 2152650"/>
                <a:gd name="connsiteX40" fmla="*/ 3181350 w 4511040"/>
                <a:gd name="connsiteY40" fmla="*/ 468630 h 2152650"/>
                <a:gd name="connsiteX41" fmla="*/ 3368040 w 4511040"/>
                <a:gd name="connsiteY41" fmla="*/ 445770 h 2152650"/>
                <a:gd name="connsiteX42" fmla="*/ 3756660 w 4511040"/>
                <a:gd name="connsiteY42" fmla="*/ 419100 h 2152650"/>
                <a:gd name="connsiteX43" fmla="*/ 3939540 w 4511040"/>
                <a:gd name="connsiteY43" fmla="*/ 396240 h 2152650"/>
                <a:gd name="connsiteX44" fmla="*/ 4103370 w 4511040"/>
                <a:gd name="connsiteY44" fmla="*/ 369570 h 2152650"/>
                <a:gd name="connsiteX45" fmla="*/ 4187190 w 4511040"/>
                <a:gd name="connsiteY45" fmla="*/ 350520 h 2152650"/>
                <a:gd name="connsiteX46" fmla="*/ 4251960 w 4511040"/>
                <a:gd name="connsiteY46" fmla="*/ 316230 h 2152650"/>
                <a:gd name="connsiteX47" fmla="*/ 4316730 w 4511040"/>
                <a:gd name="connsiteY47" fmla="*/ 266700 h 2152650"/>
                <a:gd name="connsiteX48" fmla="*/ 4358640 w 4511040"/>
                <a:gd name="connsiteY48" fmla="*/ 217170 h 2152650"/>
                <a:gd name="connsiteX49" fmla="*/ 4400550 w 4511040"/>
                <a:gd name="connsiteY49" fmla="*/ 152400 h 2152650"/>
                <a:gd name="connsiteX50" fmla="*/ 4434840 w 4511040"/>
                <a:gd name="connsiteY50" fmla="*/ 60960 h 2152650"/>
                <a:gd name="connsiteX51" fmla="*/ 4450080 w 4511040"/>
                <a:gd name="connsiteY51" fmla="*/ 15240 h 2152650"/>
                <a:gd name="connsiteX52" fmla="*/ 4469130 w 4511040"/>
                <a:gd name="connsiteY52" fmla="*/ 0 h 2152650"/>
                <a:gd name="connsiteX53" fmla="*/ 4488180 w 4511040"/>
                <a:gd name="connsiteY53" fmla="*/ 0 h 2152650"/>
                <a:gd name="connsiteX54" fmla="*/ 4499610 w 4511040"/>
                <a:gd name="connsiteY54" fmla="*/ 22860 h 2152650"/>
                <a:gd name="connsiteX55" fmla="*/ 4507230 w 4511040"/>
                <a:gd name="connsiteY55" fmla="*/ 83820 h 2152650"/>
                <a:gd name="connsiteX56" fmla="*/ 4511040 w 4511040"/>
                <a:gd name="connsiteY56" fmla="*/ 160020 h 2152650"/>
                <a:gd name="connsiteX57" fmla="*/ 4507230 w 4511040"/>
                <a:gd name="connsiteY57" fmla="*/ 224790 h 2152650"/>
                <a:gd name="connsiteX58" fmla="*/ 4491990 w 4511040"/>
                <a:gd name="connsiteY58" fmla="*/ 278130 h 2152650"/>
                <a:gd name="connsiteX59" fmla="*/ 4465320 w 4511040"/>
                <a:gd name="connsiteY59" fmla="*/ 346710 h 2152650"/>
                <a:gd name="connsiteX60" fmla="*/ 4389120 w 4511040"/>
                <a:gd name="connsiteY60" fmla="*/ 487680 h 2152650"/>
                <a:gd name="connsiteX61" fmla="*/ 4282440 w 4511040"/>
                <a:gd name="connsiteY61" fmla="*/ 628650 h 2152650"/>
                <a:gd name="connsiteX62" fmla="*/ 4248150 w 4511040"/>
                <a:gd name="connsiteY62" fmla="*/ 651510 h 2152650"/>
                <a:gd name="connsiteX63" fmla="*/ 4160520 w 4511040"/>
                <a:gd name="connsiteY63" fmla="*/ 659130 h 2152650"/>
                <a:gd name="connsiteX64" fmla="*/ 4038600 w 4511040"/>
                <a:gd name="connsiteY64" fmla="*/ 647700 h 2152650"/>
                <a:gd name="connsiteX65" fmla="*/ 3783330 w 4511040"/>
                <a:gd name="connsiteY65" fmla="*/ 655320 h 2152650"/>
                <a:gd name="connsiteX66" fmla="*/ 3398520 w 4511040"/>
                <a:gd name="connsiteY66" fmla="*/ 674370 h 2152650"/>
                <a:gd name="connsiteX67" fmla="*/ 3219450 w 4511040"/>
                <a:gd name="connsiteY67" fmla="*/ 689610 h 2152650"/>
                <a:gd name="connsiteX68" fmla="*/ 2880360 w 4511040"/>
                <a:gd name="connsiteY68" fmla="*/ 739140 h 2152650"/>
                <a:gd name="connsiteX69" fmla="*/ 2636520 w 4511040"/>
                <a:gd name="connsiteY69" fmla="*/ 777240 h 2152650"/>
                <a:gd name="connsiteX70" fmla="*/ 2244090 w 4511040"/>
                <a:gd name="connsiteY70" fmla="*/ 86106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11040" h="2152650">
                  <a:moveTo>
                    <a:pt x="2244090" y="861060"/>
                  </a:moveTo>
                  <a:lnTo>
                    <a:pt x="2007870" y="922020"/>
                  </a:lnTo>
                  <a:lnTo>
                    <a:pt x="1882140" y="963930"/>
                  </a:lnTo>
                  <a:lnTo>
                    <a:pt x="1687830" y="1032510"/>
                  </a:lnTo>
                  <a:lnTo>
                    <a:pt x="1501140" y="1116330"/>
                  </a:lnTo>
                  <a:lnTo>
                    <a:pt x="1344930" y="1192530"/>
                  </a:lnTo>
                  <a:lnTo>
                    <a:pt x="1162050" y="1299210"/>
                  </a:lnTo>
                  <a:lnTo>
                    <a:pt x="1070610" y="1356360"/>
                  </a:lnTo>
                  <a:lnTo>
                    <a:pt x="933450" y="1455420"/>
                  </a:lnTo>
                  <a:lnTo>
                    <a:pt x="815340" y="1554480"/>
                  </a:lnTo>
                  <a:lnTo>
                    <a:pt x="727710" y="1634490"/>
                  </a:lnTo>
                  <a:lnTo>
                    <a:pt x="643890" y="1733550"/>
                  </a:lnTo>
                  <a:lnTo>
                    <a:pt x="480060" y="2034540"/>
                  </a:lnTo>
                  <a:lnTo>
                    <a:pt x="426720" y="2042160"/>
                  </a:lnTo>
                  <a:lnTo>
                    <a:pt x="369570" y="2057400"/>
                  </a:lnTo>
                  <a:lnTo>
                    <a:pt x="312420" y="2084070"/>
                  </a:lnTo>
                  <a:lnTo>
                    <a:pt x="262890" y="2114550"/>
                  </a:lnTo>
                  <a:lnTo>
                    <a:pt x="232410" y="2129790"/>
                  </a:lnTo>
                  <a:lnTo>
                    <a:pt x="152400" y="2145030"/>
                  </a:lnTo>
                  <a:lnTo>
                    <a:pt x="83820" y="2152650"/>
                  </a:lnTo>
                  <a:lnTo>
                    <a:pt x="34290" y="2141220"/>
                  </a:lnTo>
                  <a:lnTo>
                    <a:pt x="3810" y="2114550"/>
                  </a:lnTo>
                  <a:lnTo>
                    <a:pt x="0" y="2057400"/>
                  </a:lnTo>
                  <a:lnTo>
                    <a:pt x="7620" y="2007870"/>
                  </a:lnTo>
                  <a:lnTo>
                    <a:pt x="30480" y="1965960"/>
                  </a:lnTo>
                  <a:lnTo>
                    <a:pt x="76200" y="1905000"/>
                  </a:lnTo>
                  <a:lnTo>
                    <a:pt x="148590" y="1817370"/>
                  </a:lnTo>
                  <a:lnTo>
                    <a:pt x="274320" y="1684020"/>
                  </a:lnTo>
                  <a:lnTo>
                    <a:pt x="461010" y="1508760"/>
                  </a:lnTo>
                  <a:lnTo>
                    <a:pt x="586740" y="1405890"/>
                  </a:lnTo>
                  <a:lnTo>
                    <a:pt x="742950" y="1295400"/>
                  </a:lnTo>
                  <a:lnTo>
                    <a:pt x="1043940" y="1108710"/>
                  </a:lnTo>
                  <a:lnTo>
                    <a:pt x="1192530" y="1024890"/>
                  </a:lnTo>
                  <a:lnTo>
                    <a:pt x="1371600" y="933450"/>
                  </a:lnTo>
                  <a:lnTo>
                    <a:pt x="1558290" y="857250"/>
                  </a:lnTo>
                  <a:lnTo>
                    <a:pt x="1687830" y="807720"/>
                  </a:lnTo>
                  <a:lnTo>
                    <a:pt x="1847850" y="754380"/>
                  </a:lnTo>
                  <a:lnTo>
                    <a:pt x="2080260" y="685800"/>
                  </a:lnTo>
                  <a:lnTo>
                    <a:pt x="2297430" y="632460"/>
                  </a:lnTo>
                  <a:lnTo>
                    <a:pt x="2705100" y="541020"/>
                  </a:lnTo>
                  <a:lnTo>
                    <a:pt x="3181350" y="468630"/>
                  </a:lnTo>
                  <a:lnTo>
                    <a:pt x="3368040" y="445770"/>
                  </a:lnTo>
                  <a:lnTo>
                    <a:pt x="3756660" y="419100"/>
                  </a:lnTo>
                  <a:lnTo>
                    <a:pt x="3939540" y="396240"/>
                  </a:lnTo>
                  <a:lnTo>
                    <a:pt x="4103370" y="369570"/>
                  </a:lnTo>
                  <a:lnTo>
                    <a:pt x="4187190" y="350520"/>
                  </a:lnTo>
                  <a:lnTo>
                    <a:pt x="4251960" y="316230"/>
                  </a:lnTo>
                  <a:lnTo>
                    <a:pt x="4316730" y="266700"/>
                  </a:lnTo>
                  <a:lnTo>
                    <a:pt x="4358640" y="217170"/>
                  </a:lnTo>
                  <a:lnTo>
                    <a:pt x="4400550" y="152400"/>
                  </a:lnTo>
                  <a:lnTo>
                    <a:pt x="4434840" y="60960"/>
                  </a:lnTo>
                  <a:lnTo>
                    <a:pt x="4450080" y="15240"/>
                  </a:lnTo>
                  <a:lnTo>
                    <a:pt x="4469130" y="0"/>
                  </a:lnTo>
                  <a:lnTo>
                    <a:pt x="4488180" y="0"/>
                  </a:lnTo>
                  <a:lnTo>
                    <a:pt x="4499610" y="22860"/>
                  </a:lnTo>
                  <a:lnTo>
                    <a:pt x="4507230" y="83820"/>
                  </a:lnTo>
                  <a:lnTo>
                    <a:pt x="4511040" y="160020"/>
                  </a:lnTo>
                  <a:lnTo>
                    <a:pt x="4507230" y="224790"/>
                  </a:lnTo>
                  <a:lnTo>
                    <a:pt x="4491990" y="278130"/>
                  </a:lnTo>
                  <a:lnTo>
                    <a:pt x="4465320" y="346710"/>
                  </a:lnTo>
                  <a:lnTo>
                    <a:pt x="4389120" y="487680"/>
                  </a:lnTo>
                  <a:lnTo>
                    <a:pt x="4282440" y="628650"/>
                  </a:lnTo>
                  <a:lnTo>
                    <a:pt x="4248150" y="651510"/>
                  </a:lnTo>
                  <a:lnTo>
                    <a:pt x="4160520" y="659130"/>
                  </a:lnTo>
                  <a:lnTo>
                    <a:pt x="4038600" y="647700"/>
                  </a:lnTo>
                  <a:lnTo>
                    <a:pt x="3783330" y="655320"/>
                  </a:lnTo>
                  <a:lnTo>
                    <a:pt x="3398520" y="674370"/>
                  </a:lnTo>
                  <a:lnTo>
                    <a:pt x="3219450" y="689610"/>
                  </a:lnTo>
                  <a:lnTo>
                    <a:pt x="2880360" y="739140"/>
                  </a:lnTo>
                  <a:lnTo>
                    <a:pt x="2636520" y="777240"/>
                  </a:lnTo>
                  <a:lnTo>
                    <a:pt x="2244090" y="8610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2B3E2EE-C1A6-0C41-B439-59CAC146C994}"/>
                </a:ext>
              </a:extLst>
            </p:cNvPr>
            <p:cNvSpPr/>
            <p:nvPr/>
          </p:nvSpPr>
          <p:spPr>
            <a:xfrm>
              <a:off x="6905625" y="4757738"/>
              <a:ext cx="495300" cy="977900"/>
            </a:xfrm>
            <a:custGeom>
              <a:avLst/>
              <a:gdLst>
                <a:gd name="connsiteX0" fmla="*/ 450056 w 495300"/>
                <a:gd name="connsiteY0" fmla="*/ 359568 h 978693"/>
                <a:gd name="connsiteX1" fmla="*/ 416719 w 495300"/>
                <a:gd name="connsiteY1" fmla="*/ 681037 h 978693"/>
                <a:gd name="connsiteX2" fmla="*/ 407194 w 495300"/>
                <a:gd name="connsiteY2" fmla="*/ 826293 h 978693"/>
                <a:gd name="connsiteX3" fmla="*/ 409575 w 495300"/>
                <a:gd name="connsiteY3" fmla="*/ 978693 h 978693"/>
                <a:gd name="connsiteX4" fmla="*/ 0 w 495300"/>
                <a:gd name="connsiteY4" fmla="*/ 723900 h 978693"/>
                <a:gd name="connsiteX5" fmla="*/ 102394 w 495300"/>
                <a:gd name="connsiteY5" fmla="*/ 733425 h 978693"/>
                <a:gd name="connsiteX6" fmla="*/ 142875 w 495300"/>
                <a:gd name="connsiteY6" fmla="*/ 723900 h 978693"/>
                <a:gd name="connsiteX7" fmla="*/ 173831 w 495300"/>
                <a:gd name="connsiteY7" fmla="*/ 697706 h 978693"/>
                <a:gd name="connsiteX8" fmla="*/ 200025 w 495300"/>
                <a:gd name="connsiteY8" fmla="*/ 640556 h 978693"/>
                <a:gd name="connsiteX9" fmla="*/ 297656 w 495300"/>
                <a:gd name="connsiteY9" fmla="*/ 381000 h 978693"/>
                <a:gd name="connsiteX10" fmla="*/ 381000 w 495300"/>
                <a:gd name="connsiteY10" fmla="*/ 157162 h 978693"/>
                <a:gd name="connsiteX11" fmla="*/ 416719 w 495300"/>
                <a:gd name="connsiteY11" fmla="*/ 61912 h 978693"/>
                <a:gd name="connsiteX12" fmla="*/ 431006 w 495300"/>
                <a:gd name="connsiteY12" fmla="*/ 28575 h 978693"/>
                <a:gd name="connsiteX13" fmla="*/ 447675 w 495300"/>
                <a:gd name="connsiteY13" fmla="*/ 9525 h 978693"/>
                <a:gd name="connsiteX14" fmla="*/ 469106 w 495300"/>
                <a:gd name="connsiteY14" fmla="*/ 0 h 978693"/>
                <a:gd name="connsiteX15" fmla="*/ 485775 w 495300"/>
                <a:gd name="connsiteY15" fmla="*/ 4762 h 978693"/>
                <a:gd name="connsiteX16" fmla="*/ 495300 w 495300"/>
                <a:gd name="connsiteY16" fmla="*/ 23812 h 978693"/>
                <a:gd name="connsiteX17" fmla="*/ 495300 w 495300"/>
                <a:gd name="connsiteY17" fmla="*/ 52387 h 978693"/>
                <a:gd name="connsiteX18" fmla="*/ 450056 w 495300"/>
                <a:gd name="connsiteY18" fmla="*/ 359568 h 9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5300" h="978693">
                  <a:moveTo>
                    <a:pt x="450056" y="359568"/>
                  </a:moveTo>
                  <a:lnTo>
                    <a:pt x="416719" y="681037"/>
                  </a:lnTo>
                  <a:lnTo>
                    <a:pt x="407194" y="826293"/>
                  </a:lnTo>
                  <a:cubicBezTo>
                    <a:pt x="407988" y="877093"/>
                    <a:pt x="408781" y="927893"/>
                    <a:pt x="409575" y="978693"/>
                  </a:cubicBezTo>
                  <a:lnTo>
                    <a:pt x="0" y="723900"/>
                  </a:lnTo>
                  <a:lnTo>
                    <a:pt x="102394" y="733425"/>
                  </a:lnTo>
                  <a:lnTo>
                    <a:pt x="142875" y="723900"/>
                  </a:lnTo>
                  <a:lnTo>
                    <a:pt x="173831" y="697706"/>
                  </a:lnTo>
                  <a:lnTo>
                    <a:pt x="200025" y="640556"/>
                  </a:lnTo>
                  <a:lnTo>
                    <a:pt x="297656" y="381000"/>
                  </a:lnTo>
                  <a:lnTo>
                    <a:pt x="381000" y="157162"/>
                  </a:lnTo>
                  <a:lnTo>
                    <a:pt x="416719" y="61912"/>
                  </a:lnTo>
                  <a:lnTo>
                    <a:pt x="431006" y="28575"/>
                  </a:lnTo>
                  <a:lnTo>
                    <a:pt x="447675" y="9525"/>
                  </a:lnTo>
                  <a:lnTo>
                    <a:pt x="469106" y="0"/>
                  </a:lnTo>
                  <a:lnTo>
                    <a:pt x="485775" y="4762"/>
                  </a:lnTo>
                  <a:lnTo>
                    <a:pt x="495300" y="23812"/>
                  </a:lnTo>
                  <a:lnTo>
                    <a:pt x="495300" y="52387"/>
                  </a:lnTo>
                  <a:lnTo>
                    <a:pt x="450056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544329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ごんぎつね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菜 折 積 松 不 固 景 梅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1171508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E370FC-241E-534F-975B-EF45DEB32B60}"/>
              </a:ext>
            </a:extLst>
          </p:cNvPr>
          <p:cNvSpPr/>
          <p:nvPr/>
        </p:nvSpPr>
        <p:spPr>
          <a:xfrm>
            <a:off x="2946400" y="1685925"/>
            <a:ext cx="3895725" cy="625475"/>
          </a:xfrm>
          <a:custGeom>
            <a:avLst/>
            <a:gdLst>
              <a:gd name="connsiteX0" fmla="*/ 2092325 w 3895725"/>
              <a:gd name="connsiteY0" fmla="*/ 336550 h 625475"/>
              <a:gd name="connsiteX1" fmla="*/ 1787525 w 3895725"/>
              <a:gd name="connsiteY1" fmla="*/ 374650 h 625475"/>
              <a:gd name="connsiteX2" fmla="*/ 1431925 w 3895725"/>
              <a:gd name="connsiteY2" fmla="*/ 428625 h 625475"/>
              <a:gd name="connsiteX3" fmla="*/ 1216025 w 3895725"/>
              <a:gd name="connsiteY3" fmla="*/ 466725 h 625475"/>
              <a:gd name="connsiteX4" fmla="*/ 1012825 w 3895725"/>
              <a:gd name="connsiteY4" fmla="*/ 501650 h 625475"/>
              <a:gd name="connsiteX5" fmla="*/ 854075 w 3895725"/>
              <a:gd name="connsiteY5" fmla="*/ 530225 h 625475"/>
              <a:gd name="connsiteX6" fmla="*/ 647700 w 3895725"/>
              <a:gd name="connsiteY6" fmla="*/ 574675 h 625475"/>
              <a:gd name="connsiteX7" fmla="*/ 485775 w 3895725"/>
              <a:gd name="connsiteY7" fmla="*/ 625475 h 625475"/>
              <a:gd name="connsiteX8" fmla="*/ 463550 w 3895725"/>
              <a:gd name="connsiteY8" fmla="*/ 622300 h 625475"/>
              <a:gd name="connsiteX9" fmla="*/ 419100 w 3895725"/>
              <a:gd name="connsiteY9" fmla="*/ 606425 h 625475"/>
              <a:gd name="connsiteX10" fmla="*/ 349250 w 3895725"/>
              <a:gd name="connsiteY10" fmla="*/ 574675 h 625475"/>
              <a:gd name="connsiteX11" fmla="*/ 288925 w 3895725"/>
              <a:gd name="connsiteY11" fmla="*/ 536575 h 625475"/>
              <a:gd name="connsiteX12" fmla="*/ 209550 w 3895725"/>
              <a:gd name="connsiteY12" fmla="*/ 479425 h 625475"/>
              <a:gd name="connsiteX13" fmla="*/ 123825 w 3895725"/>
              <a:gd name="connsiteY13" fmla="*/ 409575 h 625475"/>
              <a:gd name="connsiteX14" fmla="*/ 31750 w 3895725"/>
              <a:gd name="connsiteY14" fmla="*/ 320675 h 625475"/>
              <a:gd name="connsiteX15" fmla="*/ 12700 w 3895725"/>
              <a:gd name="connsiteY15" fmla="*/ 295275 h 625475"/>
              <a:gd name="connsiteX16" fmla="*/ 3175 w 3895725"/>
              <a:gd name="connsiteY16" fmla="*/ 273050 h 625475"/>
              <a:gd name="connsiteX17" fmla="*/ 0 w 3895725"/>
              <a:gd name="connsiteY17" fmla="*/ 254000 h 625475"/>
              <a:gd name="connsiteX18" fmla="*/ 6350 w 3895725"/>
              <a:gd name="connsiteY18" fmla="*/ 238125 h 625475"/>
              <a:gd name="connsiteX19" fmla="*/ 25400 w 3895725"/>
              <a:gd name="connsiteY19" fmla="*/ 238125 h 625475"/>
              <a:gd name="connsiteX20" fmla="*/ 73025 w 3895725"/>
              <a:gd name="connsiteY20" fmla="*/ 257175 h 625475"/>
              <a:gd name="connsiteX21" fmla="*/ 158750 w 3895725"/>
              <a:gd name="connsiteY21" fmla="*/ 295275 h 625475"/>
              <a:gd name="connsiteX22" fmla="*/ 241300 w 3895725"/>
              <a:gd name="connsiteY22" fmla="*/ 327025 h 625475"/>
              <a:gd name="connsiteX23" fmla="*/ 333375 w 3895725"/>
              <a:gd name="connsiteY23" fmla="*/ 358775 h 625475"/>
              <a:gd name="connsiteX24" fmla="*/ 406400 w 3895725"/>
              <a:gd name="connsiteY24" fmla="*/ 377825 h 625475"/>
              <a:gd name="connsiteX25" fmla="*/ 457200 w 3895725"/>
              <a:gd name="connsiteY25" fmla="*/ 381000 h 625475"/>
              <a:gd name="connsiteX26" fmla="*/ 600075 w 3895725"/>
              <a:gd name="connsiteY26" fmla="*/ 358775 h 625475"/>
              <a:gd name="connsiteX27" fmla="*/ 815975 w 3895725"/>
              <a:gd name="connsiteY27" fmla="*/ 323850 h 625475"/>
              <a:gd name="connsiteX28" fmla="*/ 1009650 w 3895725"/>
              <a:gd name="connsiteY28" fmla="*/ 292100 h 625475"/>
              <a:gd name="connsiteX29" fmla="*/ 1181100 w 3895725"/>
              <a:gd name="connsiteY29" fmla="*/ 266700 h 625475"/>
              <a:gd name="connsiteX30" fmla="*/ 1419225 w 3895725"/>
              <a:gd name="connsiteY30" fmla="*/ 225425 h 625475"/>
              <a:gd name="connsiteX31" fmla="*/ 1762125 w 3895725"/>
              <a:gd name="connsiteY31" fmla="*/ 187325 h 625475"/>
              <a:gd name="connsiteX32" fmla="*/ 2133600 w 3895725"/>
              <a:gd name="connsiteY32" fmla="*/ 155575 h 625475"/>
              <a:gd name="connsiteX33" fmla="*/ 2416175 w 3895725"/>
              <a:gd name="connsiteY33" fmla="*/ 133350 h 625475"/>
              <a:gd name="connsiteX34" fmla="*/ 2692400 w 3895725"/>
              <a:gd name="connsiteY34" fmla="*/ 114300 h 625475"/>
              <a:gd name="connsiteX35" fmla="*/ 2924175 w 3895725"/>
              <a:gd name="connsiteY35" fmla="*/ 95250 h 625475"/>
              <a:gd name="connsiteX36" fmla="*/ 3178175 w 3895725"/>
              <a:gd name="connsiteY36" fmla="*/ 92075 h 625475"/>
              <a:gd name="connsiteX37" fmla="*/ 3254375 w 3895725"/>
              <a:gd name="connsiteY37" fmla="*/ 92075 h 625475"/>
              <a:gd name="connsiteX38" fmla="*/ 3343275 w 3895725"/>
              <a:gd name="connsiteY38" fmla="*/ 57150 h 625475"/>
              <a:gd name="connsiteX39" fmla="*/ 3457575 w 3895725"/>
              <a:gd name="connsiteY39" fmla="*/ 6350 h 625475"/>
              <a:gd name="connsiteX40" fmla="*/ 3489325 w 3895725"/>
              <a:gd name="connsiteY40" fmla="*/ 0 h 625475"/>
              <a:gd name="connsiteX41" fmla="*/ 3590925 w 3895725"/>
              <a:gd name="connsiteY41" fmla="*/ 31750 h 625475"/>
              <a:gd name="connsiteX42" fmla="*/ 3683000 w 3895725"/>
              <a:gd name="connsiteY42" fmla="*/ 63500 h 625475"/>
              <a:gd name="connsiteX43" fmla="*/ 3746500 w 3895725"/>
              <a:gd name="connsiteY43" fmla="*/ 98425 h 625475"/>
              <a:gd name="connsiteX44" fmla="*/ 3819525 w 3895725"/>
              <a:gd name="connsiteY44" fmla="*/ 142875 h 625475"/>
              <a:gd name="connsiteX45" fmla="*/ 3873500 w 3895725"/>
              <a:gd name="connsiteY45" fmla="*/ 180975 h 625475"/>
              <a:gd name="connsiteX46" fmla="*/ 3895725 w 3895725"/>
              <a:gd name="connsiteY46" fmla="*/ 206375 h 625475"/>
              <a:gd name="connsiteX47" fmla="*/ 3895725 w 3895725"/>
              <a:gd name="connsiteY47" fmla="*/ 225425 h 625475"/>
              <a:gd name="connsiteX48" fmla="*/ 3892550 w 3895725"/>
              <a:gd name="connsiteY48" fmla="*/ 254000 h 625475"/>
              <a:gd name="connsiteX49" fmla="*/ 3876675 w 3895725"/>
              <a:gd name="connsiteY49" fmla="*/ 279400 h 625475"/>
              <a:gd name="connsiteX50" fmla="*/ 3848100 w 3895725"/>
              <a:gd name="connsiteY50" fmla="*/ 304800 h 625475"/>
              <a:gd name="connsiteX51" fmla="*/ 3816350 w 3895725"/>
              <a:gd name="connsiteY51" fmla="*/ 323850 h 625475"/>
              <a:gd name="connsiteX52" fmla="*/ 3778250 w 3895725"/>
              <a:gd name="connsiteY52" fmla="*/ 336550 h 625475"/>
              <a:gd name="connsiteX53" fmla="*/ 3657600 w 3895725"/>
              <a:gd name="connsiteY53" fmla="*/ 320675 h 625475"/>
              <a:gd name="connsiteX54" fmla="*/ 3327400 w 3895725"/>
              <a:gd name="connsiteY54" fmla="*/ 304800 h 625475"/>
              <a:gd name="connsiteX55" fmla="*/ 3079750 w 3895725"/>
              <a:gd name="connsiteY55" fmla="*/ 292100 h 625475"/>
              <a:gd name="connsiteX56" fmla="*/ 2835275 w 3895725"/>
              <a:gd name="connsiteY56" fmla="*/ 292100 h 625475"/>
              <a:gd name="connsiteX57" fmla="*/ 2644775 w 3895725"/>
              <a:gd name="connsiteY57" fmla="*/ 292100 h 625475"/>
              <a:gd name="connsiteX58" fmla="*/ 2422525 w 3895725"/>
              <a:gd name="connsiteY58" fmla="*/ 301625 h 625475"/>
              <a:gd name="connsiteX59" fmla="*/ 2092325 w 3895725"/>
              <a:gd name="connsiteY59" fmla="*/ 336550 h 62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95725" h="625475">
                <a:moveTo>
                  <a:pt x="2092325" y="336550"/>
                </a:moveTo>
                <a:lnTo>
                  <a:pt x="1787525" y="374650"/>
                </a:lnTo>
                <a:lnTo>
                  <a:pt x="1431925" y="428625"/>
                </a:lnTo>
                <a:lnTo>
                  <a:pt x="1216025" y="466725"/>
                </a:lnTo>
                <a:lnTo>
                  <a:pt x="1012825" y="501650"/>
                </a:lnTo>
                <a:lnTo>
                  <a:pt x="854075" y="530225"/>
                </a:lnTo>
                <a:lnTo>
                  <a:pt x="647700" y="574675"/>
                </a:lnTo>
                <a:lnTo>
                  <a:pt x="485775" y="625475"/>
                </a:lnTo>
                <a:lnTo>
                  <a:pt x="463550" y="622300"/>
                </a:lnTo>
                <a:lnTo>
                  <a:pt x="419100" y="606425"/>
                </a:lnTo>
                <a:lnTo>
                  <a:pt x="349250" y="574675"/>
                </a:lnTo>
                <a:lnTo>
                  <a:pt x="288925" y="536575"/>
                </a:lnTo>
                <a:lnTo>
                  <a:pt x="209550" y="479425"/>
                </a:lnTo>
                <a:lnTo>
                  <a:pt x="123825" y="409575"/>
                </a:lnTo>
                <a:lnTo>
                  <a:pt x="31750" y="320675"/>
                </a:lnTo>
                <a:lnTo>
                  <a:pt x="12700" y="295275"/>
                </a:lnTo>
                <a:lnTo>
                  <a:pt x="3175" y="273050"/>
                </a:lnTo>
                <a:lnTo>
                  <a:pt x="0" y="254000"/>
                </a:lnTo>
                <a:lnTo>
                  <a:pt x="6350" y="238125"/>
                </a:lnTo>
                <a:lnTo>
                  <a:pt x="25400" y="238125"/>
                </a:lnTo>
                <a:lnTo>
                  <a:pt x="73025" y="257175"/>
                </a:lnTo>
                <a:lnTo>
                  <a:pt x="158750" y="295275"/>
                </a:lnTo>
                <a:lnTo>
                  <a:pt x="241300" y="327025"/>
                </a:lnTo>
                <a:lnTo>
                  <a:pt x="333375" y="358775"/>
                </a:lnTo>
                <a:lnTo>
                  <a:pt x="406400" y="377825"/>
                </a:lnTo>
                <a:lnTo>
                  <a:pt x="457200" y="381000"/>
                </a:lnTo>
                <a:lnTo>
                  <a:pt x="600075" y="358775"/>
                </a:lnTo>
                <a:lnTo>
                  <a:pt x="815975" y="323850"/>
                </a:lnTo>
                <a:lnTo>
                  <a:pt x="1009650" y="292100"/>
                </a:lnTo>
                <a:lnTo>
                  <a:pt x="1181100" y="266700"/>
                </a:lnTo>
                <a:lnTo>
                  <a:pt x="1419225" y="225425"/>
                </a:lnTo>
                <a:lnTo>
                  <a:pt x="1762125" y="187325"/>
                </a:lnTo>
                <a:lnTo>
                  <a:pt x="2133600" y="155575"/>
                </a:lnTo>
                <a:lnTo>
                  <a:pt x="2416175" y="133350"/>
                </a:lnTo>
                <a:lnTo>
                  <a:pt x="2692400" y="114300"/>
                </a:lnTo>
                <a:lnTo>
                  <a:pt x="2924175" y="95250"/>
                </a:lnTo>
                <a:lnTo>
                  <a:pt x="3178175" y="92075"/>
                </a:lnTo>
                <a:lnTo>
                  <a:pt x="3254375" y="92075"/>
                </a:lnTo>
                <a:lnTo>
                  <a:pt x="3343275" y="57150"/>
                </a:lnTo>
                <a:lnTo>
                  <a:pt x="3457575" y="6350"/>
                </a:lnTo>
                <a:lnTo>
                  <a:pt x="3489325" y="0"/>
                </a:lnTo>
                <a:lnTo>
                  <a:pt x="3590925" y="31750"/>
                </a:lnTo>
                <a:lnTo>
                  <a:pt x="3683000" y="63500"/>
                </a:lnTo>
                <a:lnTo>
                  <a:pt x="3746500" y="98425"/>
                </a:lnTo>
                <a:lnTo>
                  <a:pt x="3819525" y="142875"/>
                </a:lnTo>
                <a:lnTo>
                  <a:pt x="3873500" y="180975"/>
                </a:lnTo>
                <a:lnTo>
                  <a:pt x="3895725" y="206375"/>
                </a:lnTo>
                <a:lnTo>
                  <a:pt x="3895725" y="225425"/>
                </a:lnTo>
                <a:lnTo>
                  <a:pt x="3892550" y="254000"/>
                </a:lnTo>
                <a:lnTo>
                  <a:pt x="3876675" y="279400"/>
                </a:lnTo>
                <a:lnTo>
                  <a:pt x="3848100" y="304800"/>
                </a:lnTo>
                <a:lnTo>
                  <a:pt x="3816350" y="323850"/>
                </a:lnTo>
                <a:lnTo>
                  <a:pt x="3778250" y="336550"/>
                </a:lnTo>
                <a:lnTo>
                  <a:pt x="3657600" y="320675"/>
                </a:lnTo>
                <a:lnTo>
                  <a:pt x="3327400" y="304800"/>
                </a:lnTo>
                <a:lnTo>
                  <a:pt x="3079750" y="292100"/>
                </a:lnTo>
                <a:lnTo>
                  <a:pt x="2835275" y="292100"/>
                </a:lnTo>
                <a:lnTo>
                  <a:pt x="2644775" y="292100"/>
                </a:lnTo>
                <a:lnTo>
                  <a:pt x="2422525" y="301625"/>
                </a:lnTo>
                <a:lnTo>
                  <a:pt x="2092325" y="336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7BF2033-AE5F-D04F-8A53-F63FDBEAEC15}"/>
              </a:ext>
            </a:extLst>
          </p:cNvPr>
          <p:cNvSpPr/>
          <p:nvPr/>
        </p:nvSpPr>
        <p:spPr>
          <a:xfrm>
            <a:off x="3646488" y="2262188"/>
            <a:ext cx="1824037" cy="654050"/>
          </a:xfrm>
          <a:custGeom>
            <a:avLst/>
            <a:gdLst>
              <a:gd name="connsiteX0" fmla="*/ 847725 w 1824037"/>
              <a:gd name="connsiteY0" fmla="*/ 540543 h 654843"/>
              <a:gd name="connsiteX1" fmla="*/ 607219 w 1824037"/>
              <a:gd name="connsiteY1" fmla="*/ 583406 h 654843"/>
              <a:gd name="connsiteX2" fmla="*/ 366712 w 1824037"/>
              <a:gd name="connsiteY2" fmla="*/ 616743 h 654843"/>
              <a:gd name="connsiteX3" fmla="*/ 211931 w 1824037"/>
              <a:gd name="connsiteY3" fmla="*/ 638175 h 654843"/>
              <a:gd name="connsiteX4" fmla="*/ 52387 w 1824037"/>
              <a:gd name="connsiteY4" fmla="*/ 654843 h 654843"/>
              <a:gd name="connsiteX5" fmla="*/ 23812 w 1824037"/>
              <a:gd name="connsiteY5" fmla="*/ 650081 h 654843"/>
              <a:gd name="connsiteX6" fmla="*/ 2381 w 1824037"/>
              <a:gd name="connsiteY6" fmla="*/ 635793 h 654843"/>
              <a:gd name="connsiteX7" fmla="*/ 0 w 1824037"/>
              <a:gd name="connsiteY7" fmla="*/ 614362 h 654843"/>
              <a:gd name="connsiteX8" fmla="*/ 11906 w 1824037"/>
              <a:gd name="connsiteY8" fmla="*/ 592931 h 654843"/>
              <a:gd name="connsiteX9" fmla="*/ 78581 w 1824037"/>
              <a:gd name="connsiteY9" fmla="*/ 576262 h 654843"/>
              <a:gd name="connsiteX10" fmla="*/ 326231 w 1824037"/>
              <a:gd name="connsiteY10" fmla="*/ 523875 h 654843"/>
              <a:gd name="connsiteX11" fmla="*/ 578644 w 1824037"/>
              <a:gd name="connsiteY11" fmla="*/ 454818 h 654843"/>
              <a:gd name="connsiteX12" fmla="*/ 838200 w 1824037"/>
              <a:gd name="connsiteY12" fmla="*/ 371475 h 654843"/>
              <a:gd name="connsiteX13" fmla="*/ 1102519 w 1824037"/>
              <a:gd name="connsiteY13" fmla="*/ 278606 h 654843"/>
              <a:gd name="connsiteX14" fmla="*/ 1376362 w 1824037"/>
              <a:gd name="connsiteY14" fmla="*/ 164306 h 654843"/>
              <a:gd name="connsiteX15" fmla="*/ 1383506 w 1824037"/>
              <a:gd name="connsiteY15" fmla="*/ 157162 h 654843"/>
              <a:gd name="connsiteX16" fmla="*/ 1383506 w 1824037"/>
              <a:gd name="connsiteY16" fmla="*/ 142875 h 654843"/>
              <a:gd name="connsiteX17" fmla="*/ 1376362 w 1824037"/>
              <a:gd name="connsiteY17" fmla="*/ 119062 h 654843"/>
              <a:gd name="connsiteX18" fmla="*/ 1369219 w 1824037"/>
              <a:gd name="connsiteY18" fmla="*/ 97631 h 654843"/>
              <a:gd name="connsiteX19" fmla="*/ 1350169 w 1824037"/>
              <a:gd name="connsiteY19" fmla="*/ 78581 h 654843"/>
              <a:gd name="connsiteX20" fmla="*/ 1323975 w 1824037"/>
              <a:gd name="connsiteY20" fmla="*/ 59531 h 654843"/>
              <a:gd name="connsiteX21" fmla="*/ 1314450 w 1824037"/>
              <a:gd name="connsiteY21" fmla="*/ 42862 h 654843"/>
              <a:gd name="connsiteX22" fmla="*/ 1314450 w 1824037"/>
              <a:gd name="connsiteY22" fmla="*/ 23812 h 654843"/>
              <a:gd name="connsiteX23" fmla="*/ 1319212 w 1824037"/>
              <a:gd name="connsiteY23" fmla="*/ 9525 h 654843"/>
              <a:gd name="connsiteX24" fmla="*/ 1335881 w 1824037"/>
              <a:gd name="connsiteY24" fmla="*/ 0 h 654843"/>
              <a:gd name="connsiteX25" fmla="*/ 1371600 w 1824037"/>
              <a:gd name="connsiteY25" fmla="*/ 0 h 654843"/>
              <a:gd name="connsiteX26" fmla="*/ 1409700 w 1824037"/>
              <a:gd name="connsiteY26" fmla="*/ 11906 h 654843"/>
              <a:gd name="connsiteX27" fmla="*/ 1519237 w 1824037"/>
              <a:gd name="connsiteY27" fmla="*/ 69056 h 654843"/>
              <a:gd name="connsiteX28" fmla="*/ 1659731 w 1824037"/>
              <a:gd name="connsiteY28" fmla="*/ 140493 h 654843"/>
              <a:gd name="connsiteX29" fmla="*/ 1731169 w 1824037"/>
              <a:gd name="connsiteY29" fmla="*/ 180975 h 654843"/>
              <a:gd name="connsiteX30" fmla="*/ 1766887 w 1824037"/>
              <a:gd name="connsiteY30" fmla="*/ 204787 h 654843"/>
              <a:gd name="connsiteX31" fmla="*/ 1795462 w 1824037"/>
              <a:gd name="connsiteY31" fmla="*/ 228600 h 654843"/>
              <a:gd name="connsiteX32" fmla="*/ 1812131 w 1824037"/>
              <a:gd name="connsiteY32" fmla="*/ 250031 h 654843"/>
              <a:gd name="connsiteX33" fmla="*/ 1821656 w 1824037"/>
              <a:gd name="connsiteY33" fmla="*/ 271462 h 654843"/>
              <a:gd name="connsiteX34" fmla="*/ 1824037 w 1824037"/>
              <a:gd name="connsiteY34" fmla="*/ 292893 h 654843"/>
              <a:gd name="connsiteX35" fmla="*/ 1816894 w 1824037"/>
              <a:gd name="connsiteY35" fmla="*/ 309562 h 654843"/>
              <a:gd name="connsiteX36" fmla="*/ 1800225 w 1824037"/>
              <a:gd name="connsiteY36" fmla="*/ 323850 h 654843"/>
              <a:gd name="connsiteX37" fmla="*/ 1724025 w 1824037"/>
              <a:gd name="connsiteY37" fmla="*/ 347662 h 654843"/>
              <a:gd name="connsiteX38" fmla="*/ 1512094 w 1824037"/>
              <a:gd name="connsiteY38" fmla="*/ 400050 h 654843"/>
              <a:gd name="connsiteX39" fmla="*/ 1204912 w 1824037"/>
              <a:gd name="connsiteY39" fmla="*/ 471487 h 654843"/>
              <a:gd name="connsiteX40" fmla="*/ 847725 w 1824037"/>
              <a:gd name="connsiteY40" fmla="*/ 540543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24037" h="654843">
                <a:moveTo>
                  <a:pt x="847725" y="540543"/>
                </a:moveTo>
                <a:lnTo>
                  <a:pt x="607219" y="583406"/>
                </a:lnTo>
                <a:lnTo>
                  <a:pt x="366712" y="616743"/>
                </a:lnTo>
                <a:lnTo>
                  <a:pt x="211931" y="638175"/>
                </a:lnTo>
                <a:lnTo>
                  <a:pt x="52387" y="654843"/>
                </a:lnTo>
                <a:lnTo>
                  <a:pt x="23812" y="650081"/>
                </a:lnTo>
                <a:lnTo>
                  <a:pt x="2381" y="635793"/>
                </a:lnTo>
                <a:lnTo>
                  <a:pt x="0" y="614362"/>
                </a:lnTo>
                <a:lnTo>
                  <a:pt x="11906" y="592931"/>
                </a:lnTo>
                <a:lnTo>
                  <a:pt x="78581" y="576262"/>
                </a:lnTo>
                <a:lnTo>
                  <a:pt x="326231" y="523875"/>
                </a:lnTo>
                <a:lnTo>
                  <a:pt x="578644" y="454818"/>
                </a:lnTo>
                <a:lnTo>
                  <a:pt x="838200" y="371475"/>
                </a:lnTo>
                <a:lnTo>
                  <a:pt x="1102519" y="278606"/>
                </a:lnTo>
                <a:lnTo>
                  <a:pt x="1376362" y="164306"/>
                </a:lnTo>
                <a:lnTo>
                  <a:pt x="1383506" y="157162"/>
                </a:lnTo>
                <a:lnTo>
                  <a:pt x="1383506" y="142875"/>
                </a:lnTo>
                <a:lnTo>
                  <a:pt x="1376362" y="119062"/>
                </a:lnTo>
                <a:lnTo>
                  <a:pt x="1369219" y="97631"/>
                </a:lnTo>
                <a:lnTo>
                  <a:pt x="1350169" y="78581"/>
                </a:lnTo>
                <a:lnTo>
                  <a:pt x="1323975" y="59531"/>
                </a:lnTo>
                <a:lnTo>
                  <a:pt x="1314450" y="42862"/>
                </a:lnTo>
                <a:lnTo>
                  <a:pt x="1314450" y="23812"/>
                </a:lnTo>
                <a:lnTo>
                  <a:pt x="1319212" y="9525"/>
                </a:lnTo>
                <a:lnTo>
                  <a:pt x="1335881" y="0"/>
                </a:lnTo>
                <a:lnTo>
                  <a:pt x="1371600" y="0"/>
                </a:lnTo>
                <a:lnTo>
                  <a:pt x="1409700" y="11906"/>
                </a:lnTo>
                <a:lnTo>
                  <a:pt x="1519237" y="69056"/>
                </a:lnTo>
                <a:lnTo>
                  <a:pt x="1659731" y="140493"/>
                </a:lnTo>
                <a:lnTo>
                  <a:pt x="1731169" y="180975"/>
                </a:lnTo>
                <a:lnTo>
                  <a:pt x="1766887" y="204787"/>
                </a:lnTo>
                <a:lnTo>
                  <a:pt x="1795462" y="228600"/>
                </a:lnTo>
                <a:lnTo>
                  <a:pt x="1812131" y="250031"/>
                </a:lnTo>
                <a:lnTo>
                  <a:pt x="1821656" y="271462"/>
                </a:lnTo>
                <a:lnTo>
                  <a:pt x="1824037" y="292893"/>
                </a:lnTo>
                <a:lnTo>
                  <a:pt x="1816894" y="309562"/>
                </a:lnTo>
                <a:lnTo>
                  <a:pt x="1800225" y="323850"/>
                </a:lnTo>
                <a:lnTo>
                  <a:pt x="1724025" y="347662"/>
                </a:lnTo>
                <a:lnTo>
                  <a:pt x="1512094" y="400050"/>
                </a:lnTo>
                <a:lnTo>
                  <a:pt x="1204912" y="471487"/>
                </a:lnTo>
                <a:lnTo>
                  <a:pt x="847725" y="5405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2387351-432D-2A48-9A8E-DC99A1CD9BF4}"/>
              </a:ext>
            </a:extLst>
          </p:cNvPr>
          <p:cNvSpPr/>
          <p:nvPr/>
        </p:nvSpPr>
        <p:spPr>
          <a:xfrm>
            <a:off x="3500438" y="3078163"/>
            <a:ext cx="666750" cy="722312"/>
          </a:xfrm>
          <a:custGeom>
            <a:avLst/>
            <a:gdLst>
              <a:gd name="connsiteX0" fmla="*/ 369093 w 666750"/>
              <a:gd name="connsiteY0" fmla="*/ 547688 h 721519"/>
              <a:gd name="connsiteX1" fmla="*/ 302418 w 666750"/>
              <a:gd name="connsiteY1" fmla="*/ 416719 h 721519"/>
              <a:gd name="connsiteX2" fmla="*/ 247650 w 666750"/>
              <a:gd name="connsiteY2" fmla="*/ 328613 h 721519"/>
              <a:gd name="connsiteX3" fmla="*/ 190500 w 666750"/>
              <a:gd name="connsiteY3" fmla="*/ 247650 h 721519"/>
              <a:gd name="connsiteX4" fmla="*/ 130968 w 666750"/>
              <a:gd name="connsiteY4" fmla="*/ 171450 h 721519"/>
              <a:gd name="connsiteX5" fmla="*/ 71437 w 666750"/>
              <a:gd name="connsiteY5" fmla="*/ 111919 h 721519"/>
              <a:gd name="connsiteX6" fmla="*/ 19050 w 666750"/>
              <a:gd name="connsiteY6" fmla="*/ 66675 h 721519"/>
              <a:gd name="connsiteX7" fmla="*/ 2381 w 666750"/>
              <a:gd name="connsiteY7" fmla="*/ 45244 h 721519"/>
              <a:gd name="connsiteX8" fmla="*/ 0 w 666750"/>
              <a:gd name="connsiteY8" fmla="*/ 21432 h 721519"/>
              <a:gd name="connsiteX9" fmla="*/ 2381 w 666750"/>
              <a:gd name="connsiteY9" fmla="*/ 7144 h 721519"/>
              <a:gd name="connsiteX10" fmla="*/ 14287 w 666750"/>
              <a:gd name="connsiteY10" fmla="*/ 0 h 721519"/>
              <a:gd name="connsiteX11" fmla="*/ 38100 w 666750"/>
              <a:gd name="connsiteY11" fmla="*/ 2382 h 721519"/>
              <a:gd name="connsiteX12" fmla="*/ 83343 w 666750"/>
              <a:gd name="connsiteY12" fmla="*/ 23813 h 721519"/>
              <a:gd name="connsiteX13" fmla="*/ 188118 w 666750"/>
              <a:gd name="connsiteY13" fmla="*/ 73819 h 721519"/>
              <a:gd name="connsiteX14" fmla="*/ 295275 w 666750"/>
              <a:gd name="connsiteY14" fmla="*/ 135732 h 721519"/>
              <a:gd name="connsiteX15" fmla="*/ 383381 w 666750"/>
              <a:gd name="connsiteY15" fmla="*/ 192882 h 721519"/>
              <a:gd name="connsiteX16" fmla="*/ 447675 w 666750"/>
              <a:gd name="connsiteY16" fmla="*/ 238125 h 721519"/>
              <a:gd name="connsiteX17" fmla="*/ 507206 w 666750"/>
              <a:gd name="connsiteY17" fmla="*/ 288132 h 721519"/>
              <a:gd name="connsiteX18" fmla="*/ 557212 w 666750"/>
              <a:gd name="connsiteY18" fmla="*/ 340519 h 721519"/>
              <a:gd name="connsiteX19" fmla="*/ 592931 w 666750"/>
              <a:gd name="connsiteY19" fmla="*/ 383382 h 721519"/>
              <a:gd name="connsiteX20" fmla="*/ 614362 w 666750"/>
              <a:gd name="connsiteY20" fmla="*/ 416719 h 721519"/>
              <a:gd name="connsiteX21" fmla="*/ 640556 w 666750"/>
              <a:gd name="connsiteY21" fmla="*/ 464344 h 721519"/>
              <a:gd name="connsiteX22" fmla="*/ 654843 w 666750"/>
              <a:gd name="connsiteY22" fmla="*/ 502444 h 721519"/>
              <a:gd name="connsiteX23" fmla="*/ 664368 w 666750"/>
              <a:gd name="connsiteY23" fmla="*/ 542925 h 721519"/>
              <a:gd name="connsiteX24" fmla="*/ 666750 w 666750"/>
              <a:gd name="connsiteY24" fmla="*/ 576263 h 721519"/>
              <a:gd name="connsiteX25" fmla="*/ 657225 w 666750"/>
              <a:gd name="connsiteY25" fmla="*/ 619125 h 721519"/>
              <a:gd name="connsiteX26" fmla="*/ 633412 w 666750"/>
              <a:gd name="connsiteY26" fmla="*/ 657225 h 721519"/>
              <a:gd name="connsiteX27" fmla="*/ 595312 w 666750"/>
              <a:gd name="connsiteY27" fmla="*/ 697707 h 721519"/>
              <a:gd name="connsiteX28" fmla="*/ 559593 w 666750"/>
              <a:gd name="connsiteY28" fmla="*/ 714375 h 721519"/>
              <a:gd name="connsiteX29" fmla="*/ 535781 w 666750"/>
              <a:gd name="connsiteY29" fmla="*/ 721519 h 721519"/>
              <a:gd name="connsiteX30" fmla="*/ 509587 w 666750"/>
              <a:gd name="connsiteY30" fmla="*/ 716757 h 721519"/>
              <a:gd name="connsiteX31" fmla="*/ 485775 w 666750"/>
              <a:gd name="connsiteY31" fmla="*/ 704850 h 721519"/>
              <a:gd name="connsiteX32" fmla="*/ 459581 w 666750"/>
              <a:gd name="connsiteY32" fmla="*/ 683419 h 721519"/>
              <a:gd name="connsiteX33" fmla="*/ 428625 w 666750"/>
              <a:gd name="connsiteY33" fmla="*/ 650082 h 721519"/>
              <a:gd name="connsiteX34" fmla="*/ 369093 w 666750"/>
              <a:gd name="connsiteY34" fmla="*/ 547688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66750" h="721519">
                <a:moveTo>
                  <a:pt x="369093" y="547688"/>
                </a:moveTo>
                <a:lnTo>
                  <a:pt x="302418" y="416719"/>
                </a:lnTo>
                <a:lnTo>
                  <a:pt x="247650" y="328613"/>
                </a:lnTo>
                <a:lnTo>
                  <a:pt x="190500" y="247650"/>
                </a:lnTo>
                <a:lnTo>
                  <a:pt x="130968" y="171450"/>
                </a:lnTo>
                <a:lnTo>
                  <a:pt x="71437" y="111919"/>
                </a:lnTo>
                <a:lnTo>
                  <a:pt x="19050" y="66675"/>
                </a:lnTo>
                <a:lnTo>
                  <a:pt x="2381" y="45244"/>
                </a:lnTo>
                <a:lnTo>
                  <a:pt x="0" y="21432"/>
                </a:lnTo>
                <a:lnTo>
                  <a:pt x="2381" y="7144"/>
                </a:lnTo>
                <a:lnTo>
                  <a:pt x="14287" y="0"/>
                </a:lnTo>
                <a:lnTo>
                  <a:pt x="38100" y="2382"/>
                </a:lnTo>
                <a:lnTo>
                  <a:pt x="83343" y="23813"/>
                </a:lnTo>
                <a:lnTo>
                  <a:pt x="188118" y="73819"/>
                </a:lnTo>
                <a:lnTo>
                  <a:pt x="295275" y="135732"/>
                </a:lnTo>
                <a:lnTo>
                  <a:pt x="383381" y="192882"/>
                </a:lnTo>
                <a:lnTo>
                  <a:pt x="447675" y="238125"/>
                </a:lnTo>
                <a:lnTo>
                  <a:pt x="507206" y="288132"/>
                </a:lnTo>
                <a:lnTo>
                  <a:pt x="557212" y="340519"/>
                </a:lnTo>
                <a:lnTo>
                  <a:pt x="592931" y="383382"/>
                </a:lnTo>
                <a:lnTo>
                  <a:pt x="614362" y="416719"/>
                </a:lnTo>
                <a:lnTo>
                  <a:pt x="640556" y="464344"/>
                </a:lnTo>
                <a:lnTo>
                  <a:pt x="654843" y="502444"/>
                </a:lnTo>
                <a:lnTo>
                  <a:pt x="664368" y="542925"/>
                </a:lnTo>
                <a:lnTo>
                  <a:pt x="666750" y="576263"/>
                </a:lnTo>
                <a:lnTo>
                  <a:pt x="657225" y="619125"/>
                </a:lnTo>
                <a:lnTo>
                  <a:pt x="633412" y="657225"/>
                </a:lnTo>
                <a:lnTo>
                  <a:pt x="595312" y="697707"/>
                </a:lnTo>
                <a:lnTo>
                  <a:pt x="559593" y="714375"/>
                </a:lnTo>
                <a:lnTo>
                  <a:pt x="535781" y="721519"/>
                </a:lnTo>
                <a:lnTo>
                  <a:pt x="509587" y="716757"/>
                </a:lnTo>
                <a:lnTo>
                  <a:pt x="485775" y="704850"/>
                </a:lnTo>
                <a:lnTo>
                  <a:pt x="459581" y="683419"/>
                </a:lnTo>
                <a:lnTo>
                  <a:pt x="428625" y="650082"/>
                </a:lnTo>
                <a:lnTo>
                  <a:pt x="369093" y="5476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667DBB-D8E1-F245-8521-9DE5A6F3AAD1}"/>
              </a:ext>
            </a:extLst>
          </p:cNvPr>
          <p:cNvSpPr/>
          <p:nvPr/>
        </p:nvSpPr>
        <p:spPr>
          <a:xfrm>
            <a:off x="4527550" y="2922588"/>
            <a:ext cx="530225" cy="573087"/>
          </a:xfrm>
          <a:custGeom>
            <a:avLst/>
            <a:gdLst>
              <a:gd name="connsiteX0" fmla="*/ 245269 w 531019"/>
              <a:gd name="connsiteY0" fmla="*/ 414337 h 573881"/>
              <a:gd name="connsiteX1" fmla="*/ 180975 w 531019"/>
              <a:gd name="connsiteY1" fmla="*/ 326231 h 573881"/>
              <a:gd name="connsiteX2" fmla="*/ 123825 w 531019"/>
              <a:gd name="connsiteY2" fmla="*/ 242887 h 573881"/>
              <a:gd name="connsiteX3" fmla="*/ 80963 w 531019"/>
              <a:gd name="connsiteY3" fmla="*/ 169069 h 573881"/>
              <a:gd name="connsiteX4" fmla="*/ 40482 w 531019"/>
              <a:gd name="connsiteY4" fmla="*/ 104775 h 573881"/>
              <a:gd name="connsiteX5" fmla="*/ 14288 w 531019"/>
              <a:gd name="connsiteY5" fmla="*/ 64294 h 573881"/>
              <a:gd name="connsiteX6" fmla="*/ 2382 w 531019"/>
              <a:gd name="connsiteY6" fmla="*/ 30956 h 573881"/>
              <a:gd name="connsiteX7" fmla="*/ 0 w 531019"/>
              <a:gd name="connsiteY7" fmla="*/ 16669 h 573881"/>
              <a:gd name="connsiteX8" fmla="*/ 7144 w 531019"/>
              <a:gd name="connsiteY8" fmla="*/ 2381 h 573881"/>
              <a:gd name="connsiteX9" fmla="*/ 26194 w 531019"/>
              <a:gd name="connsiteY9" fmla="*/ 0 h 573881"/>
              <a:gd name="connsiteX10" fmla="*/ 54769 w 531019"/>
              <a:gd name="connsiteY10" fmla="*/ 7144 h 573881"/>
              <a:gd name="connsiteX11" fmla="*/ 171450 w 531019"/>
              <a:gd name="connsiteY11" fmla="*/ 76200 h 573881"/>
              <a:gd name="connsiteX12" fmla="*/ 290513 w 531019"/>
              <a:gd name="connsiteY12" fmla="*/ 142875 h 573881"/>
              <a:gd name="connsiteX13" fmla="*/ 373857 w 531019"/>
              <a:gd name="connsiteY13" fmla="*/ 195262 h 573881"/>
              <a:gd name="connsiteX14" fmla="*/ 426244 w 531019"/>
              <a:gd name="connsiteY14" fmla="*/ 226219 h 573881"/>
              <a:gd name="connsiteX15" fmla="*/ 457200 w 531019"/>
              <a:gd name="connsiteY15" fmla="*/ 250031 h 573881"/>
              <a:gd name="connsiteX16" fmla="*/ 483394 w 531019"/>
              <a:gd name="connsiteY16" fmla="*/ 276225 h 573881"/>
              <a:gd name="connsiteX17" fmla="*/ 500063 w 531019"/>
              <a:gd name="connsiteY17" fmla="*/ 300037 h 573881"/>
              <a:gd name="connsiteX18" fmla="*/ 516732 w 531019"/>
              <a:gd name="connsiteY18" fmla="*/ 342900 h 573881"/>
              <a:gd name="connsiteX19" fmla="*/ 526257 w 531019"/>
              <a:gd name="connsiteY19" fmla="*/ 402431 h 573881"/>
              <a:gd name="connsiteX20" fmla="*/ 531019 w 531019"/>
              <a:gd name="connsiteY20" fmla="*/ 457200 h 573881"/>
              <a:gd name="connsiteX21" fmla="*/ 526257 w 531019"/>
              <a:gd name="connsiteY21" fmla="*/ 507206 h 573881"/>
              <a:gd name="connsiteX22" fmla="*/ 516732 w 531019"/>
              <a:gd name="connsiteY22" fmla="*/ 542925 h 573881"/>
              <a:gd name="connsiteX23" fmla="*/ 504825 w 531019"/>
              <a:gd name="connsiteY23" fmla="*/ 564356 h 573881"/>
              <a:gd name="connsiteX24" fmla="*/ 483394 w 531019"/>
              <a:gd name="connsiteY24" fmla="*/ 573881 h 573881"/>
              <a:gd name="connsiteX25" fmla="*/ 442913 w 531019"/>
              <a:gd name="connsiteY25" fmla="*/ 571500 h 573881"/>
              <a:gd name="connsiteX26" fmla="*/ 407194 w 531019"/>
              <a:gd name="connsiteY26" fmla="*/ 561975 h 573881"/>
              <a:gd name="connsiteX27" fmla="*/ 378619 w 531019"/>
              <a:gd name="connsiteY27" fmla="*/ 545306 h 573881"/>
              <a:gd name="connsiteX28" fmla="*/ 345282 w 531019"/>
              <a:gd name="connsiteY28" fmla="*/ 521494 h 573881"/>
              <a:gd name="connsiteX29" fmla="*/ 245269 w 531019"/>
              <a:gd name="connsiteY29" fmla="*/ 414337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1019" h="573881">
                <a:moveTo>
                  <a:pt x="245269" y="414337"/>
                </a:moveTo>
                <a:lnTo>
                  <a:pt x="180975" y="326231"/>
                </a:lnTo>
                <a:lnTo>
                  <a:pt x="123825" y="242887"/>
                </a:lnTo>
                <a:lnTo>
                  <a:pt x="80963" y="169069"/>
                </a:lnTo>
                <a:lnTo>
                  <a:pt x="40482" y="104775"/>
                </a:lnTo>
                <a:lnTo>
                  <a:pt x="14288" y="64294"/>
                </a:lnTo>
                <a:lnTo>
                  <a:pt x="2382" y="30956"/>
                </a:lnTo>
                <a:lnTo>
                  <a:pt x="0" y="16669"/>
                </a:lnTo>
                <a:lnTo>
                  <a:pt x="7144" y="2381"/>
                </a:lnTo>
                <a:lnTo>
                  <a:pt x="26194" y="0"/>
                </a:lnTo>
                <a:lnTo>
                  <a:pt x="54769" y="7144"/>
                </a:lnTo>
                <a:lnTo>
                  <a:pt x="171450" y="76200"/>
                </a:lnTo>
                <a:lnTo>
                  <a:pt x="290513" y="142875"/>
                </a:lnTo>
                <a:lnTo>
                  <a:pt x="373857" y="195262"/>
                </a:lnTo>
                <a:lnTo>
                  <a:pt x="426244" y="226219"/>
                </a:lnTo>
                <a:lnTo>
                  <a:pt x="457200" y="250031"/>
                </a:lnTo>
                <a:lnTo>
                  <a:pt x="483394" y="276225"/>
                </a:lnTo>
                <a:lnTo>
                  <a:pt x="500063" y="300037"/>
                </a:lnTo>
                <a:lnTo>
                  <a:pt x="516732" y="342900"/>
                </a:lnTo>
                <a:lnTo>
                  <a:pt x="526257" y="402431"/>
                </a:lnTo>
                <a:lnTo>
                  <a:pt x="531019" y="457200"/>
                </a:lnTo>
                <a:lnTo>
                  <a:pt x="526257" y="507206"/>
                </a:lnTo>
                <a:lnTo>
                  <a:pt x="516732" y="542925"/>
                </a:lnTo>
                <a:lnTo>
                  <a:pt x="504825" y="564356"/>
                </a:lnTo>
                <a:lnTo>
                  <a:pt x="483394" y="573881"/>
                </a:lnTo>
                <a:lnTo>
                  <a:pt x="442913" y="571500"/>
                </a:lnTo>
                <a:lnTo>
                  <a:pt x="407194" y="561975"/>
                </a:lnTo>
                <a:lnTo>
                  <a:pt x="378619" y="545306"/>
                </a:lnTo>
                <a:lnTo>
                  <a:pt x="345282" y="521494"/>
                </a:lnTo>
                <a:lnTo>
                  <a:pt x="245269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A7D1B8-0AE2-AD44-B1AD-32D93BDC4274}"/>
              </a:ext>
            </a:extLst>
          </p:cNvPr>
          <p:cNvSpPr/>
          <p:nvPr/>
        </p:nvSpPr>
        <p:spPr>
          <a:xfrm>
            <a:off x="5332413" y="2705100"/>
            <a:ext cx="1063625" cy="852488"/>
          </a:xfrm>
          <a:custGeom>
            <a:avLst/>
            <a:gdLst>
              <a:gd name="connsiteX0" fmla="*/ 511969 w 1064419"/>
              <a:gd name="connsiteY0" fmla="*/ 585788 h 852488"/>
              <a:gd name="connsiteX1" fmla="*/ 392906 w 1064419"/>
              <a:gd name="connsiteY1" fmla="*/ 657225 h 852488"/>
              <a:gd name="connsiteX2" fmla="*/ 164306 w 1064419"/>
              <a:gd name="connsiteY2" fmla="*/ 783431 h 852488"/>
              <a:gd name="connsiteX3" fmla="*/ 35719 w 1064419"/>
              <a:gd name="connsiteY3" fmla="*/ 850106 h 852488"/>
              <a:gd name="connsiteX4" fmla="*/ 14287 w 1064419"/>
              <a:gd name="connsiteY4" fmla="*/ 852488 h 852488"/>
              <a:gd name="connsiteX5" fmla="*/ 0 w 1064419"/>
              <a:gd name="connsiteY5" fmla="*/ 845344 h 852488"/>
              <a:gd name="connsiteX6" fmla="*/ 0 w 1064419"/>
              <a:gd name="connsiteY6" fmla="*/ 828675 h 852488"/>
              <a:gd name="connsiteX7" fmla="*/ 14287 w 1064419"/>
              <a:gd name="connsiteY7" fmla="*/ 790575 h 852488"/>
              <a:gd name="connsiteX8" fmla="*/ 80962 w 1064419"/>
              <a:gd name="connsiteY8" fmla="*/ 733425 h 852488"/>
              <a:gd name="connsiteX9" fmla="*/ 259556 w 1064419"/>
              <a:gd name="connsiteY9" fmla="*/ 576263 h 852488"/>
              <a:gd name="connsiteX10" fmla="*/ 433387 w 1064419"/>
              <a:gd name="connsiteY10" fmla="*/ 407194 h 852488"/>
              <a:gd name="connsiteX11" fmla="*/ 571500 w 1064419"/>
              <a:gd name="connsiteY11" fmla="*/ 257175 h 852488"/>
              <a:gd name="connsiteX12" fmla="*/ 635794 w 1064419"/>
              <a:gd name="connsiteY12" fmla="*/ 171450 h 852488"/>
              <a:gd name="connsiteX13" fmla="*/ 635794 w 1064419"/>
              <a:gd name="connsiteY13" fmla="*/ 145256 h 852488"/>
              <a:gd name="connsiteX14" fmla="*/ 628650 w 1064419"/>
              <a:gd name="connsiteY14" fmla="*/ 109538 h 852488"/>
              <a:gd name="connsiteX15" fmla="*/ 602456 w 1064419"/>
              <a:gd name="connsiteY15" fmla="*/ 66675 h 852488"/>
              <a:gd name="connsiteX16" fmla="*/ 585787 w 1064419"/>
              <a:gd name="connsiteY16" fmla="*/ 40481 h 852488"/>
              <a:gd name="connsiteX17" fmla="*/ 583406 w 1064419"/>
              <a:gd name="connsiteY17" fmla="*/ 23813 h 852488"/>
              <a:gd name="connsiteX18" fmla="*/ 590550 w 1064419"/>
              <a:gd name="connsiteY18" fmla="*/ 4763 h 852488"/>
              <a:gd name="connsiteX19" fmla="*/ 614362 w 1064419"/>
              <a:gd name="connsiteY19" fmla="*/ 0 h 852488"/>
              <a:gd name="connsiteX20" fmla="*/ 676275 w 1064419"/>
              <a:gd name="connsiteY20" fmla="*/ 14288 h 852488"/>
              <a:gd name="connsiteX21" fmla="*/ 764381 w 1064419"/>
              <a:gd name="connsiteY21" fmla="*/ 38100 h 852488"/>
              <a:gd name="connsiteX22" fmla="*/ 850106 w 1064419"/>
              <a:gd name="connsiteY22" fmla="*/ 78581 h 852488"/>
              <a:gd name="connsiteX23" fmla="*/ 933450 w 1064419"/>
              <a:gd name="connsiteY23" fmla="*/ 128588 h 852488"/>
              <a:gd name="connsiteX24" fmla="*/ 988219 w 1064419"/>
              <a:gd name="connsiteY24" fmla="*/ 164306 h 852488"/>
              <a:gd name="connsiteX25" fmla="*/ 1033462 w 1064419"/>
              <a:gd name="connsiteY25" fmla="*/ 202406 h 852488"/>
              <a:gd name="connsiteX26" fmla="*/ 1054894 w 1064419"/>
              <a:gd name="connsiteY26" fmla="*/ 223838 h 852488"/>
              <a:gd name="connsiteX27" fmla="*/ 1064419 w 1064419"/>
              <a:gd name="connsiteY27" fmla="*/ 240506 h 852488"/>
              <a:gd name="connsiteX28" fmla="*/ 1064419 w 1064419"/>
              <a:gd name="connsiteY28" fmla="*/ 266700 h 852488"/>
              <a:gd name="connsiteX29" fmla="*/ 1047750 w 1064419"/>
              <a:gd name="connsiteY29" fmla="*/ 295275 h 852488"/>
              <a:gd name="connsiteX30" fmla="*/ 1000125 w 1064419"/>
              <a:gd name="connsiteY30" fmla="*/ 316706 h 852488"/>
              <a:gd name="connsiteX31" fmla="*/ 935831 w 1064419"/>
              <a:gd name="connsiteY31" fmla="*/ 328613 h 852488"/>
              <a:gd name="connsiteX32" fmla="*/ 885825 w 1064419"/>
              <a:gd name="connsiteY32" fmla="*/ 342900 h 852488"/>
              <a:gd name="connsiteX33" fmla="*/ 845344 w 1064419"/>
              <a:gd name="connsiteY33" fmla="*/ 364331 h 852488"/>
              <a:gd name="connsiteX34" fmla="*/ 790575 w 1064419"/>
              <a:gd name="connsiteY34" fmla="*/ 404813 h 852488"/>
              <a:gd name="connsiteX35" fmla="*/ 714375 w 1064419"/>
              <a:gd name="connsiteY35" fmla="*/ 459581 h 852488"/>
              <a:gd name="connsiteX36" fmla="*/ 511969 w 1064419"/>
              <a:gd name="connsiteY36" fmla="*/ 585788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64419" h="852488">
                <a:moveTo>
                  <a:pt x="511969" y="585788"/>
                </a:moveTo>
                <a:lnTo>
                  <a:pt x="392906" y="657225"/>
                </a:lnTo>
                <a:lnTo>
                  <a:pt x="164306" y="783431"/>
                </a:lnTo>
                <a:lnTo>
                  <a:pt x="35719" y="850106"/>
                </a:lnTo>
                <a:lnTo>
                  <a:pt x="14287" y="852488"/>
                </a:lnTo>
                <a:lnTo>
                  <a:pt x="0" y="845344"/>
                </a:lnTo>
                <a:lnTo>
                  <a:pt x="0" y="828675"/>
                </a:lnTo>
                <a:lnTo>
                  <a:pt x="14287" y="790575"/>
                </a:lnTo>
                <a:lnTo>
                  <a:pt x="80962" y="733425"/>
                </a:lnTo>
                <a:lnTo>
                  <a:pt x="259556" y="576263"/>
                </a:lnTo>
                <a:lnTo>
                  <a:pt x="433387" y="407194"/>
                </a:lnTo>
                <a:lnTo>
                  <a:pt x="571500" y="257175"/>
                </a:lnTo>
                <a:lnTo>
                  <a:pt x="635794" y="171450"/>
                </a:lnTo>
                <a:lnTo>
                  <a:pt x="635794" y="145256"/>
                </a:lnTo>
                <a:lnTo>
                  <a:pt x="628650" y="109538"/>
                </a:lnTo>
                <a:lnTo>
                  <a:pt x="602456" y="66675"/>
                </a:lnTo>
                <a:lnTo>
                  <a:pt x="585787" y="40481"/>
                </a:lnTo>
                <a:lnTo>
                  <a:pt x="583406" y="23813"/>
                </a:lnTo>
                <a:lnTo>
                  <a:pt x="590550" y="4763"/>
                </a:lnTo>
                <a:lnTo>
                  <a:pt x="614362" y="0"/>
                </a:lnTo>
                <a:lnTo>
                  <a:pt x="676275" y="14288"/>
                </a:lnTo>
                <a:lnTo>
                  <a:pt x="764381" y="38100"/>
                </a:lnTo>
                <a:lnTo>
                  <a:pt x="850106" y="78581"/>
                </a:lnTo>
                <a:lnTo>
                  <a:pt x="933450" y="128588"/>
                </a:lnTo>
                <a:lnTo>
                  <a:pt x="988219" y="164306"/>
                </a:lnTo>
                <a:lnTo>
                  <a:pt x="1033462" y="202406"/>
                </a:lnTo>
                <a:lnTo>
                  <a:pt x="1054894" y="223838"/>
                </a:lnTo>
                <a:lnTo>
                  <a:pt x="1064419" y="240506"/>
                </a:lnTo>
                <a:lnTo>
                  <a:pt x="1064419" y="266700"/>
                </a:lnTo>
                <a:lnTo>
                  <a:pt x="1047750" y="295275"/>
                </a:lnTo>
                <a:lnTo>
                  <a:pt x="1000125" y="316706"/>
                </a:lnTo>
                <a:lnTo>
                  <a:pt x="935831" y="328613"/>
                </a:lnTo>
                <a:lnTo>
                  <a:pt x="885825" y="342900"/>
                </a:lnTo>
                <a:lnTo>
                  <a:pt x="845344" y="364331"/>
                </a:lnTo>
                <a:lnTo>
                  <a:pt x="790575" y="404813"/>
                </a:lnTo>
                <a:lnTo>
                  <a:pt x="714375" y="459581"/>
                </a:lnTo>
                <a:lnTo>
                  <a:pt x="511969" y="5857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11949ED-EF2F-9F46-ABDE-DFD46717A05A}"/>
              </a:ext>
            </a:extLst>
          </p:cNvPr>
          <p:cNvSpPr/>
          <p:nvPr/>
        </p:nvSpPr>
        <p:spPr>
          <a:xfrm>
            <a:off x="3117850" y="3963988"/>
            <a:ext cx="3565525" cy="515937"/>
          </a:xfrm>
          <a:custGeom>
            <a:avLst/>
            <a:gdLst>
              <a:gd name="connsiteX0" fmla="*/ 2272597 w 3565267"/>
              <a:gd name="connsiteY0" fmla="*/ 265086 h 515280"/>
              <a:gd name="connsiteX1" fmla="*/ 1944962 w 3565267"/>
              <a:gd name="connsiteY1" fmla="*/ 291893 h 515280"/>
              <a:gd name="connsiteX2" fmla="*/ 1429681 w 3565267"/>
              <a:gd name="connsiteY2" fmla="*/ 348484 h 515280"/>
              <a:gd name="connsiteX3" fmla="*/ 1125874 w 3565267"/>
              <a:gd name="connsiteY3" fmla="*/ 387205 h 515280"/>
              <a:gd name="connsiteX4" fmla="*/ 768454 w 3565267"/>
              <a:gd name="connsiteY4" fmla="*/ 434861 h 515280"/>
              <a:gd name="connsiteX5" fmla="*/ 634421 w 3565267"/>
              <a:gd name="connsiteY5" fmla="*/ 452732 h 515280"/>
              <a:gd name="connsiteX6" fmla="*/ 574851 w 3565267"/>
              <a:gd name="connsiteY6" fmla="*/ 473581 h 515280"/>
              <a:gd name="connsiteX7" fmla="*/ 500388 w 3565267"/>
              <a:gd name="connsiteY7" fmla="*/ 494431 h 515280"/>
              <a:gd name="connsiteX8" fmla="*/ 416990 w 3565267"/>
              <a:gd name="connsiteY8" fmla="*/ 509323 h 515280"/>
              <a:gd name="connsiteX9" fmla="*/ 384227 w 3565267"/>
              <a:gd name="connsiteY9" fmla="*/ 515280 h 515280"/>
              <a:gd name="connsiteX10" fmla="*/ 357420 w 3565267"/>
              <a:gd name="connsiteY10" fmla="*/ 515280 h 515280"/>
              <a:gd name="connsiteX11" fmla="*/ 312743 w 3565267"/>
              <a:gd name="connsiteY11" fmla="*/ 503366 h 515280"/>
              <a:gd name="connsiteX12" fmla="*/ 271044 w 3565267"/>
              <a:gd name="connsiteY12" fmla="*/ 485495 h 515280"/>
              <a:gd name="connsiteX13" fmla="*/ 235302 w 3565267"/>
              <a:gd name="connsiteY13" fmla="*/ 467624 h 515280"/>
              <a:gd name="connsiteX14" fmla="*/ 169775 w 3565267"/>
              <a:gd name="connsiteY14" fmla="*/ 419968 h 515280"/>
              <a:gd name="connsiteX15" fmla="*/ 92334 w 3565267"/>
              <a:gd name="connsiteY15" fmla="*/ 345506 h 515280"/>
              <a:gd name="connsiteX16" fmla="*/ 14893 w 3565267"/>
              <a:gd name="connsiteY16" fmla="*/ 253172 h 515280"/>
              <a:gd name="connsiteX17" fmla="*/ 0 w 3565267"/>
              <a:gd name="connsiteY17" fmla="*/ 226366 h 515280"/>
              <a:gd name="connsiteX18" fmla="*/ 0 w 3565267"/>
              <a:gd name="connsiteY18" fmla="*/ 193602 h 515280"/>
              <a:gd name="connsiteX19" fmla="*/ 8936 w 3565267"/>
              <a:gd name="connsiteY19" fmla="*/ 175731 h 515280"/>
              <a:gd name="connsiteX20" fmla="*/ 23828 w 3565267"/>
              <a:gd name="connsiteY20" fmla="*/ 175731 h 515280"/>
              <a:gd name="connsiteX21" fmla="*/ 44678 w 3565267"/>
              <a:gd name="connsiteY21" fmla="*/ 184667 h 515280"/>
              <a:gd name="connsiteX22" fmla="*/ 83398 w 3565267"/>
              <a:gd name="connsiteY22" fmla="*/ 217430 h 515280"/>
              <a:gd name="connsiteX23" fmla="*/ 119140 w 3565267"/>
              <a:gd name="connsiteY23" fmla="*/ 244237 h 515280"/>
              <a:gd name="connsiteX24" fmla="*/ 169775 w 3565267"/>
              <a:gd name="connsiteY24" fmla="*/ 265086 h 515280"/>
              <a:gd name="connsiteX25" fmla="*/ 229345 w 3565267"/>
              <a:gd name="connsiteY25" fmla="*/ 277000 h 515280"/>
              <a:gd name="connsiteX26" fmla="*/ 285936 w 3565267"/>
              <a:gd name="connsiteY26" fmla="*/ 279979 h 515280"/>
              <a:gd name="connsiteX27" fmla="*/ 375291 w 3565267"/>
              <a:gd name="connsiteY27" fmla="*/ 277000 h 515280"/>
              <a:gd name="connsiteX28" fmla="*/ 607615 w 3565267"/>
              <a:gd name="connsiteY28" fmla="*/ 250194 h 515280"/>
              <a:gd name="connsiteX29" fmla="*/ 1173530 w 3565267"/>
              <a:gd name="connsiteY29" fmla="*/ 190624 h 515280"/>
              <a:gd name="connsiteX30" fmla="*/ 1688811 w 3565267"/>
              <a:gd name="connsiteY30" fmla="*/ 134032 h 515280"/>
              <a:gd name="connsiteX31" fmla="*/ 2022403 w 3565267"/>
              <a:gd name="connsiteY31" fmla="*/ 101269 h 515280"/>
              <a:gd name="connsiteX32" fmla="*/ 2463221 w 3565267"/>
              <a:gd name="connsiteY32" fmla="*/ 74462 h 515280"/>
              <a:gd name="connsiteX33" fmla="*/ 2772985 w 3565267"/>
              <a:gd name="connsiteY33" fmla="*/ 68505 h 515280"/>
              <a:gd name="connsiteX34" fmla="*/ 2951695 w 3565267"/>
              <a:gd name="connsiteY34" fmla="*/ 68505 h 515280"/>
              <a:gd name="connsiteX35" fmla="*/ 3052964 w 3565267"/>
              <a:gd name="connsiteY35" fmla="*/ 35742 h 515280"/>
              <a:gd name="connsiteX36" fmla="*/ 3133384 w 3565267"/>
              <a:gd name="connsiteY36" fmla="*/ 11914 h 515280"/>
              <a:gd name="connsiteX37" fmla="*/ 3186997 w 3565267"/>
              <a:gd name="connsiteY37" fmla="*/ 0 h 515280"/>
              <a:gd name="connsiteX38" fmla="*/ 3228696 w 3565267"/>
              <a:gd name="connsiteY38" fmla="*/ 5957 h 515280"/>
              <a:gd name="connsiteX39" fmla="*/ 3347836 w 3565267"/>
              <a:gd name="connsiteY39" fmla="*/ 47656 h 515280"/>
              <a:gd name="connsiteX40" fmla="*/ 3469955 w 3565267"/>
              <a:gd name="connsiteY40" fmla="*/ 92333 h 515280"/>
              <a:gd name="connsiteX41" fmla="*/ 3520589 w 3565267"/>
              <a:gd name="connsiteY41" fmla="*/ 122118 h 515280"/>
              <a:gd name="connsiteX42" fmla="*/ 3556331 w 3565267"/>
              <a:gd name="connsiteY42" fmla="*/ 154882 h 515280"/>
              <a:gd name="connsiteX43" fmla="*/ 3565267 w 3565267"/>
              <a:gd name="connsiteY43" fmla="*/ 190624 h 515280"/>
              <a:gd name="connsiteX44" fmla="*/ 3565267 w 3565267"/>
              <a:gd name="connsiteY44" fmla="*/ 226366 h 515280"/>
              <a:gd name="connsiteX45" fmla="*/ 3541439 w 3565267"/>
              <a:gd name="connsiteY45" fmla="*/ 259129 h 515280"/>
              <a:gd name="connsiteX46" fmla="*/ 3472933 w 3565267"/>
              <a:gd name="connsiteY46" fmla="*/ 288914 h 515280"/>
              <a:gd name="connsiteX47" fmla="*/ 3407406 w 3565267"/>
              <a:gd name="connsiteY47" fmla="*/ 285936 h 515280"/>
              <a:gd name="connsiteX48" fmla="*/ 3124448 w 3565267"/>
              <a:gd name="connsiteY48" fmla="*/ 256151 h 515280"/>
              <a:gd name="connsiteX49" fmla="*/ 2752136 w 3565267"/>
              <a:gd name="connsiteY49" fmla="*/ 241258 h 515280"/>
              <a:gd name="connsiteX50" fmla="*/ 2272597 w 3565267"/>
              <a:gd name="connsiteY50" fmla="*/ 265086 h 51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65267" h="515280">
                <a:moveTo>
                  <a:pt x="2272597" y="265086"/>
                </a:moveTo>
                <a:lnTo>
                  <a:pt x="1944962" y="291893"/>
                </a:lnTo>
                <a:lnTo>
                  <a:pt x="1429681" y="348484"/>
                </a:lnTo>
                <a:lnTo>
                  <a:pt x="1125874" y="387205"/>
                </a:lnTo>
                <a:lnTo>
                  <a:pt x="768454" y="434861"/>
                </a:lnTo>
                <a:lnTo>
                  <a:pt x="634421" y="452732"/>
                </a:lnTo>
                <a:lnTo>
                  <a:pt x="574851" y="473581"/>
                </a:lnTo>
                <a:lnTo>
                  <a:pt x="500388" y="494431"/>
                </a:lnTo>
                <a:lnTo>
                  <a:pt x="416990" y="509323"/>
                </a:lnTo>
                <a:lnTo>
                  <a:pt x="384227" y="515280"/>
                </a:lnTo>
                <a:lnTo>
                  <a:pt x="357420" y="515280"/>
                </a:lnTo>
                <a:lnTo>
                  <a:pt x="312743" y="503366"/>
                </a:lnTo>
                <a:lnTo>
                  <a:pt x="271044" y="485495"/>
                </a:lnTo>
                <a:lnTo>
                  <a:pt x="235302" y="467624"/>
                </a:lnTo>
                <a:lnTo>
                  <a:pt x="169775" y="419968"/>
                </a:lnTo>
                <a:lnTo>
                  <a:pt x="92334" y="345506"/>
                </a:lnTo>
                <a:lnTo>
                  <a:pt x="14893" y="253172"/>
                </a:lnTo>
                <a:lnTo>
                  <a:pt x="0" y="226366"/>
                </a:lnTo>
                <a:lnTo>
                  <a:pt x="0" y="193602"/>
                </a:lnTo>
                <a:lnTo>
                  <a:pt x="8936" y="175731"/>
                </a:lnTo>
                <a:lnTo>
                  <a:pt x="23828" y="175731"/>
                </a:lnTo>
                <a:lnTo>
                  <a:pt x="44678" y="184667"/>
                </a:lnTo>
                <a:lnTo>
                  <a:pt x="83398" y="217430"/>
                </a:lnTo>
                <a:lnTo>
                  <a:pt x="119140" y="244237"/>
                </a:lnTo>
                <a:lnTo>
                  <a:pt x="169775" y="265086"/>
                </a:lnTo>
                <a:lnTo>
                  <a:pt x="229345" y="277000"/>
                </a:lnTo>
                <a:lnTo>
                  <a:pt x="285936" y="279979"/>
                </a:lnTo>
                <a:lnTo>
                  <a:pt x="375291" y="277000"/>
                </a:lnTo>
                <a:lnTo>
                  <a:pt x="607615" y="250194"/>
                </a:lnTo>
                <a:lnTo>
                  <a:pt x="1173530" y="190624"/>
                </a:lnTo>
                <a:lnTo>
                  <a:pt x="1688811" y="134032"/>
                </a:lnTo>
                <a:lnTo>
                  <a:pt x="2022403" y="101269"/>
                </a:lnTo>
                <a:lnTo>
                  <a:pt x="2463221" y="74462"/>
                </a:lnTo>
                <a:lnTo>
                  <a:pt x="2772985" y="68505"/>
                </a:lnTo>
                <a:lnTo>
                  <a:pt x="2951695" y="68505"/>
                </a:lnTo>
                <a:lnTo>
                  <a:pt x="3052964" y="35742"/>
                </a:lnTo>
                <a:lnTo>
                  <a:pt x="3133384" y="11914"/>
                </a:lnTo>
                <a:lnTo>
                  <a:pt x="3186997" y="0"/>
                </a:lnTo>
                <a:lnTo>
                  <a:pt x="3228696" y="5957"/>
                </a:lnTo>
                <a:lnTo>
                  <a:pt x="3347836" y="47656"/>
                </a:lnTo>
                <a:lnTo>
                  <a:pt x="3469955" y="92333"/>
                </a:lnTo>
                <a:lnTo>
                  <a:pt x="3520589" y="122118"/>
                </a:lnTo>
                <a:lnTo>
                  <a:pt x="3556331" y="154882"/>
                </a:lnTo>
                <a:lnTo>
                  <a:pt x="3565267" y="190624"/>
                </a:lnTo>
                <a:lnTo>
                  <a:pt x="3565267" y="226366"/>
                </a:lnTo>
                <a:lnTo>
                  <a:pt x="3541439" y="259129"/>
                </a:lnTo>
                <a:lnTo>
                  <a:pt x="3472933" y="288914"/>
                </a:lnTo>
                <a:lnTo>
                  <a:pt x="3407406" y="285936"/>
                </a:lnTo>
                <a:lnTo>
                  <a:pt x="3124448" y="256151"/>
                </a:lnTo>
                <a:lnTo>
                  <a:pt x="2752136" y="241258"/>
                </a:lnTo>
                <a:lnTo>
                  <a:pt x="2272597" y="2650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C00D3B-9141-6146-8CFA-47402193C4C6}"/>
              </a:ext>
            </a:extLst>
          </p:cNvPr>
          <p:cNvSpPr/>
          <p:nvPr/>
        </p:nvSpPr>
        <p:spPr>
          <a:xfrm>
            <a:off x="3819525" y="1439863"/>
            <a:ext cx="574675" cy="1055687"/>
          </a:xfrm>
          <a:custGeom>
            <a:avLst/>
            <a:gdLst>
              <a:gd name="connsiteX0" fmla="*/ 354806 w 573881"/>
              <a:gd name="connsiteY0" fmla="*/ 809625 h 1054894"/>
              <a:gd name="connsiteX1" fmla="*/ 340519 w 573881"/>
              <a:gd name="connsiteY1" fmla="*/ 704850 h 1054894"/>
              <a:gd name="connsiteX2" fmla="*/ 302419 w 573881"/>
              <a:gd name="connsiteY2" fmla="*/ 502444 h 1054894"/>
              <a:gd name="connsiteX3" fmla="*/ 283369 w 573881"/>
              <a:gd name="connsiteY3" fmla="*/ 428625 h 1054894"/>
              <a:gd name="connsiteX4" fmla="*/ 257175 w 573881"/>
              <a:gd name="connsiteY4" fmla="*/ 347663 h 1054894"/>
              <a:gd name="connsiteX5" fmla="*/ 230981 w 573881"/>
              <a:gd name="connsiteY5" fmla="*/ 278607 h 1054894"/>
              <a:gd name="connsiteX6" fmla="*/ 204788 w 573881"/>
              <a:gd name="connsiteY6" fmla="*/ 219075 h 1054894"/>
              <a:gd name="connsiteX7" fmla="*/ 183356 w 573881"/>
              <a:gd name="connsiteY7" fmla="*/ 176213 h 1054894"/>
              <a:gd name="connsiteX8" fmla="*/ 157163 w 573881"/>
              <a:gd name="connsiteY8" fmla="*/ 145257 h 1054894"/>
              <a:gd name="connsiteX9" fmla="*/ 128588 w 573881"/>
              <a:gd name="connsiteY9" fmla="*/ 121444 h 1054894"/>
              <a:gd name="connsiteX10" fmla="*/ 95250 w 573881"/>
              <a:gd name="connsiteY10" fmla="*/ 100013 h 1054894"/>
              <a:gd name="connsiteX11" fmla="*/ 64294 w 573881"/>
              <a:gd name="connsiteY11" fmla="*/ 83344 h 1054894"/>
              <a:gd name="connsiteX12" fmla="*/ 35719 w 573881"/>
              <a:gd name="connsiteY12" fmla="*/ 73819 h 1054894"/>
              <a:gd name="connsiteX13" fmla="*/ 19050 w 573881"/>
              <a:gd name="connsiteY13" fmla="*/ 59532 h 1054894"/>
              <a:gd name="connsiteX14" fmla="*/ 2381 w 573881"/>
              <a:gd name="connsiteY14" fmla="*/ 38100 h 1054894"/>
              <a:gd name="connsiteX15" fmla="*/ 0 w 573881"/>
              <a:gd name="connsiteY15" fmla="*/ 23813 h 1054894"/>
              <a:gd name="connsiteX16" fmla="*/ 7144 w 573881"/>
              <a:gd name="connsiteY16" fmla="*/ 9525 h 1054894"/>
              <a:gd name="connsiteX17" fmla="*/ 33338 w 573881"/>
              <a:gd name="connsiteY17" fmla="*/ 0 h 1054894"/>
              <a:gd name="connsiteX18" fmla="*/ 97631 w 573881"/>
              <a:gd name="connsiteY18" fmla="*/ 4763 h 1054894"/>
              <a:gd name="connsiteX19" fmla="*/ 200025 w 573881"/>
              <a:gd name="connsiteY19" fmla="*/ 16669 h 1054894"/>
              <a:gd name="connsiteX20" fmla="*/ 309563 w 573881"/>
              <a:gd name="connsiteY20" fmla="*/ 35719 h 1054894"/>
              <a:gd name="connsiteX21" fmla="*/ 411956 w 573881"/>
              <a:gd name="connsiteY21" fmla="*/ 57150 h 1054894"/>
              <a:gd name="connsiteX22" fmla="*/ 478631 w 573881"/>
              <a:gd name="connsiteY22" fmla="*/ 73819 h 1054894"/>
              <a:gd name="connsiteX23" fmla="*/ 538163 w 573881"/>
              <a:gd name="connsiteY23" fmla="*/ 97632 h 1054894"/>
              <a:gd name="connsiteX24" fmla="*/ 564356 w 573881"/>
              <a:gd name="connsiteY24" fmla="*/ 116682 h 1054894"/>
              <a:gd name="connsiteX25" fmla="*/ 573881 w 573881"/>
              <a:gd name="connsiteY25" fmla="*/ 133350 h 1054894"/>
              <a:gd name="connsiteX26" fmla="*/ 571500 w 573881"/>
              <a:gd name="connsiteY26" fmla="*/ 150019 h 1054894"/>
              <a:gd name="connsiteX27" fmla="*/ 550069 w 573881"/>
              <a:gd name="connsiteY27" fmla="*/ 178594 h 1054894"/>
              <a:gd name="connsiteX28" fmla="*/ 538163 w 573881"/>
              <a:gd name="connsiteY28" fmla="*/ 207169 h 1054894"/>
              <a:gd name="connsiteX29" fmla="*/ 528638 w 573881"/>
              <a:gd name="connsiteY29" fmla="*/ 245269 h 1054894"/>
              <a:gd name="connsiteX30" fmla="*/ 526256 w 573881"/>
              <a:gd name="connsiteY30" fmla="*/ 269082 h 1054894"/>
              <a:gd name="connsiteX31" fmla="*/ 528638 w 573881"/>
              <a:gd name="connsiteY31" fmla="*/ 328613 h 1054894"/>
              <a:gd name="connsiteX32" fmla="*/ 547688 w 573881"/>
              <a:gd name="connsiteY32" fmla="*/ 481013 h 1054894"/>
              <a:gd name="connsiteX33" fmla="*/ 566738 w 573881"/>
              <a:gd name="connsiteY33" fmla="*/ 683419 h 1054894"/>
              <a:gd name="connsiteX34" fmla="*/ 569119 w 573881"/>
              <a:gd name="connsiteY34" fmla="*/ 776288 h 1054894"/>
              <a:gd name="connsiteX35" fmla="*/ 569119 w 573881"/>
              <a:gd name="connsiteY35" fmla="*/ 845344 h 1054894"/>
              <a:gd name="connsiteX36" fmla="*/ 566738 w 573881"/>
              <a:gd name="connsiteY36" fmla="*/ 897732 h 1054894"/>
              <a:gd name="connsiteX37" fmla="*/ 561975 w 573881"/>
              <a:gd name="connsiteY37" fmla="*/ 935832 h 1054894"/>
              <a:gd name="connsiteX38" fmla="*/ 550069 w 573881"/>
              <a:gd name="connsiteY38" fmla="*/ 976313 h 1054894"/>
              <a:gd name="connsiteX39" fmla="*/ 533400 w 573881"/>
              <a:gd name="connsiteY39" fmla="*/ 1014413 h 1054894"/>
              <a:gd name="connsiteX40" fmla="*/ 511969 w 573881"/>
              <a:gd name="connsiteY40" fmla="*/ 1040607 h 1054894"/>
              <a:gd name="connsiteX41" fmla="*/ 497681 w 573881"/>
              <a:gd name="connsiteY41" fmla="*/ 1050132 h 1054894"/>
              <a:gd name="connsiteX42" fmla="*/ 478631 w 573881"/>
              <a:gd name="connsiteY42" fmla="*/ 1054894 h 1054894"/>
              <a:gd name="connsiteX43" fmla="*/ 450056 w 573881"/>
              <a:gd name="connsiteY43" fmla="*/ 1050132 h 1054894"/>
              <a:gd name="connsiteX44" fmla="*/ 419100 w 573881"/>
              <a:gd name="connsiteY44" fmla="*/ 1028700 h 1054894"/>
              <a:gd name="connsiteX45" fmla="*/ 388144 w 573881"/>
              <a:gd name="connsiteY45" fmla="*/ 988219 h 1054894"/>
              <a:gd name="connsiteX46" fmla="*/ 369094 w 573881"/>
              <a:gd name="connsiteY46" fmla="*/ 909638 h 1054894"/>
              <a:gd name="connsiteX47" fmla="*/ 354806 w 573881"/>
              <a:gd name="connsiteY47" fmla="*/ 8096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3881" h="1054894">
                <a:moveTo>
                  <a:pt x="354806" y="809625"/>
                </a:moveTo>
                <a:lnTo>
                  <a:pt x="340519" y="704850"/>
                </a:lnTo>
                <a:lnTo>
                  <a:pt x="302419" y="502444"/>
                </a:lnTo>
                <a:lnTo>
                  <a:pt x="283369" y="428625"/>
                </a:lnTo>
                <a:lnTo>
                  <a:pt x="257175" y="347663"/>
                </a:lnTo>
                <a:lnTo>
                  <a:pt x="230981" y="278607"/>
                </a:lnTo>
                <a:lnTo>
                  <a:pt x="204788" y="219075"/>
                </a:lnTo>
                <a:lnTo>
                  <a:pt x="183356" y="176213"/>
                </a:lnTo>
                <a:lnTo>
                  <a:pt x="157163" y="145257"/>
                </a:lnTo>
                <a:lnTo>
                  <a:pt x="128588" y="121444"/>
                </a:lnTo>
                <a:lnTo>
                  <a:pt x="95250" y="100013"/>
                </a:lnTo>
                <a:lnTo>
                  <a:pt x="64294" y="83344"/>
                </a:lnTo>
                <a:lnTo>
                  <a:pt x="35719" y="73819"/>
                </a:lnTo>
                <a:lnTo>
                  <a:pt x="19050" y="59532"/>
                </a:lnTo>
                <a:lnTo>
                  <a:pt x="2381" y="38100"/>
                </a:lnTo>
                <a:lnTo>
                  <a:pt x="0" y="23813"/>
                </a:lnTo>
                <a:lnTo>
                  <a:pt x="7144" y="9525"/>
                </a:lnTo>
                <a:lnTo>
                  <a:pt x="33338" y="0"/>
                </a:lnTo>
                <a:lnTo>
                  <a:pt x="97631" y="4763"/>
                </a:lnTo>
                <a:lnTo>
                  <a:pt x="200025" y="16669"/>
                </a:lnTo>
                <a:lnTo>
                  <a:pt x="309563" y="35719"/>
                </a:lnTo>
                <a:lnTo>
                  <a:pt x="411956" y="57150"/>
                </a:lnTo>
                <a:lnTo>
                  <a:pt x="478631" y="73819"/>
                </a:lnTo>
                <a:lnTo>
                  <a:pt x="538163" y="97632"/>
                </a:lnTo>
                <a:lnTo>
                  <a:pt x="564356" y="116682"/>
                </a:lnTo>
                <a:lnTo>
                  <a:pt x="573881" y="133350"/>
                </a:lnTo>
                <a:lnTo>
                  <a:pt x="571500" y="150019"/>
                </a:lnTo>
                <a:lnTo>
                  <a:pt x="550069" y="178594"/>
                </a:lnTo>
                <a:lnTo>
                  <a:pt x="538163" y="207169"/>
                </a:lnTo>
                <a:lnTo>
                  <a:pt x="528638" y="245269"/>
                </a:lnTo>
                <a:lnTo>
                  <a:pt x="526256" y="269082"/>
                </a:lnTo>
                <a:lnTo>
                  <a:pt x="528638" y="328613"/>
                </a:lnTo>
                <a:lnTo>
                  <a:pt x="547688" y="481013"/>
                </a:lnTo>
                <a:lnTo>
                  <a:pt x="566738" y="683419"/>
                </a:lnTo>
                <a:cubicBezTo>
                  <a:pt x="567532" y="714375"/>
                  <a:pt x="568325" y="745332"/>
                  <a:pt x="569119" y="776288"/>
                </a:cubicBezTo>
                <a:lnTo>
                  <a:pt x="569119" y="845344"/>
                </a:lnTo>
                <a:lnTo>
                  <a:pt x="566738" y="897732"/>
                </a:lnTo>
                <a:lnTo>
                  <a:pt x="561975" y="935832"/>
                </a:lnTo>
                <a:lnTo>
                  <a:pt x="550069" y="976313"/>
                </a:lnTo>
                <a:lnTo>
                  <a:pt x="533400" y="1014413"/>
                </a:lnTo>
                <a:lnTo>
                  <a:pt x="511969" y="1040607"/>
                </a:lnTo>
                <a:lnTo>
                  <a:pt x="497681" y="1050132"/>
                </a:lnTo>
                <a:lnTo>
                  <a:pt x="478631" y="1054894"/>
                </a:lnTo>
                <a:lnTo>
                  <a:pt x="450056" y="1050132"/>
                </a:lnTo>
                <a:lnTo>
                  <a:pt x="419100" y="1028700"/>
                </a:lnTo>
                <a:lnTo>
                  <a:pt x="388144" y="988219"/>
                </a:lnTo>
                <a:lnTo>
                  <a:pt x="369094" y="909638"/>
                </a:lnTo>
                <a:lnTo>
                  <a:pt x="354806" y="809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0B6E752-CB2E-F249-AB77-45081201F4C7}"/>
              </a:ext>
            </a:extLst>
          </p:cNvPr>
          <p:cNvSpPr/>
          <p:nvPr/>
        </p:nvSpPr>
        <p:spPr>
          <a:xfrm>
            <a:off x="5491163" y="1238250"/>
            <a:ext cx="546100" cy="1077913"/>
          </a:xfrm>
          <a:custGeom>
            <a:avLst/>
            <a:gdLst>
              <a:gd name="connsiteX0" fmla="*/ 69056 w 545306"/>
              <a:gd name="connsiteY0" fmla="*/ 862013 h 1078706"/>
              <a:gd name="connsiteX1" fmla="*/ 100012 w 545306"/>
              <a:gd name="connsiteY1" fmla="*/ 738188 h 1078706"/>
              <a:gd name="connsiteX2" fmla="*/ 147637 w 545306"/>
              <a:gd name="connsiteY2" fmla="*/ 550069 h 1078706"/>
              <a:gd name="connsiteX3" fmla="*/ 188118 w 545306"/>
              <a:gd name="connsiteY3" fmla="*/ 340519 h 1078706"/>
              <a:gd name="connsiteX4" fmla="*/ 188118 w 545306"/>
              <a:gd name="connsiteY4" fmla="*/ 295275 h 1078706"/>
              <a:gd name="connsiteX5" fmla="*/ 180975 w 545306"/>
              <a:gd name="connsiteY5" fmla="*/ 257175 h 1078706"/>
              <a:gd name="connsiteX6" fmla="*/ 164306 w 545306"/>
              <a:gd name="connsiteY6" fmla="*/ 216694 h 1078706"/>
              <a:gd name="connsiteX7" fmla="*/ 126206 w 545306"/>
              <a:gd name="connsiteY7" fmla="*/ 161925 h 1078706"/>
              <a:gd name="connsiteX8" fmla="*/ 73818 w 545306"/>
              <a:gd name="connsiteY8" fmla="*/ 111919 h 1078706"/>
              <a:gd name="connsiteX9" fmla="*/ 21431 w 545306"/>
              <a:gd name="connsiteY9" fmla="*/ 64294 h 1078706"/>
              <a:gd name="connsiteX10" fmla="*/ 7143 w 545306"/>
              <a:gd name="connsiteY10" fmla="*/ 47625 h 1078706"/>
              <a:gd name="connsiteX11" fmla="*/ 0 w 545306"/>
              <a:gd name="connsiteY11" fmla="*/ 33338 h 1078706"/>
              <a:gd name="connsiteX12" fmla="*/ 4762 w 545306"/>
              <a:gd name="connsiteY12" fmla="*/ 16669 h 1078706"/>
              <a:gd name="connsiteX13" fmla="*/ 28575 w 545306"/>
              <a:gd name="connsiteY13" fmla="*/ 2381 h 1078706"/>
              <a:gd name="connsiteX14" fmla="*/ 76200 w 545306"/>
              <a:gd name="connsiteY14" fmla="*/ 0 h 1078706"/>
              <a:gd name="connsiteX15" fmla="*/ 150018 w 545306"/>
              <a:gd name="connsiteY15" fmla="*/ 11906 h 1078706"/>
              <a:gd name="connsiteX16" fmla="*/ 219075 w 545306"/>
              <a:gd name="connsiteY16" fmla="*/ 30956 h 1078706"/>
              <a:gd name="connsiteX17" fmla="*/ 285750 w 545306"/>
              <a:gd name="connsiteY17" fmla="*/ 59531 h 1078706"/>
              <a:gd name="connsiteX18" fmla="*/ 359568 w 545306"/>
              <a:gd name="connsiteY18" fmla="*/ 97631 h 1078706"/>
              <a:gd name="connsiteX19" fmla="*/ 423862 w 545306"/>
              <a:gd name="connsiteY19" fmla="*/ 133350 h 1078706"/>
              <a:gd name="connsiteX20" fmla="*/ 483393 w 545306"/>
              <a:gd name="connsiteY20" fmla="*/ 169069 h 1078706"/>
              <a:gd name="connsiteX21" fmla="*/ 519112 w 545306"/>
              <a:gd name="connsiteY21" fmla="*/ 200025 h 1078706"/>
              <a:gd name="connsiteX22" fmla="*/ 535781 w 545306"/>
              <a:gd name="connsiteY22" fmla="*/ 221456 h 1078706"/>
              <a:gd name="connsiteX23" fmla="*/ 545306 w 545306"/>
              <a:gd name="connsiteY23" fmla="*/ 245269 h 1078706"/>
              <a:gd name="connsiteX24" fmla="*/ 545306 w 545306"/>
              <a:gd name="connsiteY24" fmla="*/ 261938 h 1078706"/>
              <a:gd name="connsiteX25" fmla="*/ 538162 w 545306"/>
              <a:gd name="connsiteY25" fmla="*/ 278606 h 1078706"/>
              <a:gd name="connsiteX26" fmla="*/ 516731 w 545306"/>
              <a:gd name="connsiteY26" fmla="*/ 297656 h 1078706"/>
              <a:gd name="connsiteX27" fmla="*/ 485775 w 545306"/>
              <a:gd name="connsiteY27" fmla="*/ 319088 h 1078706"/>
              <a:gd name="connsiteX28" fmla="*/ 459581 w 545306"/>
              <a:gd name="connsiteY28" fmla="*/ 342900 h 1078706"/>
              <a:gd name="connsiteX29" fmla="*/ 440531 w 545306"/>
              <a:gd name="connsiteY29" fmla="*/ 369094 h 1078706"/>
              <a:gd name="connsiteX30" fmla="*/ 426243 w 545306"/>
              <a:gd name="connsiteY30" fmla="*/ 416719 h 1078706"/>
              <a:gd name="connsiteX31" fmla="*/ 385762 w 545306"/>
              <a:gd name="connsiteY31" fmla="*/ 557213 h 1078706"/>
              <a:gd name="connsiteX32" fmla="*/ 314325 w 545306"/>
              <a:gd name="connsiteY32" fmla="*/ 764381 h 1078706"/>
              <a:gd name="connsiteX33" fmla="*/ 283368 w 545306"/>
              <a:gd name="connsiteY33" fmla="*/ 847725 h 1078706"/>
              <a:gd name="connsiteX34" fmla="*/ 238125 w 545306"/>
              <a:gd name="connsiteY34" fmla="*/ 962025 h 1078706"/>
              <a:gd name="connsiteX35" fmla="*/ 214312 w 545306"/>
              <a:gd name="connsiteY35" fmla="*/ 1009650 h 1078706"/>
              <a:gd name="connsiteX36" fmla="*/ 190500 w 545306"/>
              <a:gd name="connsiteY36" fmla="*/ 1052513 h 1078706"/>
              <a:gd name="connsiteX37" fmla="*/ 176212 w 545306"/>
              <a:gd name="connsiteY37" fmla="*/ 1066800 h 1078706"/>
              <a:gd name="connsiteX38" fmla="*/ 157162 w 545306"/>
              <a:gd name="connsiteY38" fmla="*/ 1073944 h 1078706"/>
              <a:gd name="connsiteX39" fmla="*/ 138112 w 545306"/>
              <a:gd name="connsiteY39" fmla="*/ 1078706 h 1078706"/>
              <a:gd name="connsiteX40" fmla="*/ 104775 w 545306"/>
              <a:gd name="connsiteY40" fmla="*/ 1066800 h 1078706"/>
              <a:gd name="connsiteX41" fmla="*/ 88106 w 545306"/>
              <a:gd name="connsiteY41" fmla="*/ 1047750 h 1078706"/>
              <a:gd name="connsiteX42" fmla="*/ 71437 w 545306"/>
              <a:gd name="connsiteY42" fmla="*/ 1016794 h 1078706"/>
              <a:gd name="connsiteX43" fmla="*/ 59531 w 545306"/>
              <a:gd name="connsiteY43" fmla="*/ 973931 h 1078706"/>
              <a:gd name="connsiteX44" fmla="*/ 57150 w 545306"/>
              <a:gd name="connsiteY44" fmla="*/ 931069 h 1078706"/>
              <a:gd name="connsiteX45" fmla="*/ 69056 w 545306"/>
              <a:gd name="connsiteY45" fmla="*/ 862013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5306" h="1078706">
                <a:moveTo>
                  <a:pt x="69056" y="862013"/>
                </a:moveTo>
                <a:lnTo>
                  <a:pt x="100012" y="738188"/>
                </a:lnTo>
                <a:lnTo>
                  <a:pt x="147637" y="550069"/>
                </a:lnTo>
                <a:lnTo>
                  <a:pt x="188118" y="340519"/>
                </a:lnTo>
                <a:lnTo>
                  <a:pt x="188118" y="295275"/>
                </a:lnTo>
                <a:lnTo>
                  <a:pt x="180975" y="257175"/>
                </a:lnTo>
                <a:lnTo>
                  <a:pt x="164306" y="216694"/>
                </a:lnTo>
                <a:lnTo>
                  <a:pt x="126206" y="161925"/>
                </a:lnTo>
                <a:lnTo>
                  <a:pt x="73818" y="111919"/>
                </a:lnTo>
                <a:lnTo>
                  <a:pt x="21431" y="64294"/>
                </a:lnTo>
                <a:lnTo>
                  <a:pt x="7143" y="47625"/>
                </a:lnTo>
                <a:lnTo>
                  <a:pt x="0" y="33338"/>
                </a:lnTo>
                <a:lnTo>
                  <a:pt x="4762" y="16669"/>
                </a:lnTo>
                <a:lnTo>
                  <a:pt x="28575" y="2381"/>
                </a:lnTo>
                <a:lnTo>
                  <a:pt x="76200" y="0"/>
                </a:lnTo>
                <a:lnTo>
                  <a:pt x="150018" y="11906"/>
                </a:lnTo>
                <a:lnTo>
                  <a:pt x="219075" y="30956"/>
                </a:lnTo>
                <a:lnTo>
                  <a:pt x="285750" y="59531"/>
                </a:lnTo>
                <a:lnTo>
                  <a:pt x="359568" y="97631"/>
                </a:lnTo>
                <a:lnTo>
                  <a:pt x="423862" y="133350"/>
                </a:lnTo>
                <a:lnTo>
                  <a:pt x="483393" y="169069"/>
                </a:lnTo>
                <a:lnTo>
                  <a:pt x="519112" y="200025"/>
                </a:lnTo>
                <a:lnTo>
                  <a:pt x="535781" y="221456"/>
                </a:lnTo>
                <a:lnTo>
                  <a:pt x="545306" y="245269"/>
                </a:lnTo>
                <a:lnTo>
                  <a:pt x="545306" y="261938"/>
                </a:lnTo>
                <a:lnTo>
                  <a:pt x="538162" y="278606"/>
                </a:lnTo>
                <a:lnTo>
                  <a:pt x="516731" y="297656"/>
                </a:lnTo>
                <a:lnTo>
                  <a:pt x="485775" y="319088"/>
                </a:lnTo>
                <a:lnTo>
                  <a:pt x="459581" y="342900"/>
                </a:lnTo>
                <a:lnTo>
                  <a:pt x="440531" y="369094"/>
                </a:lnTo>
                <a:lnTo>
                  <a:pt x="426243" y="416719"/>
                </a:lnTo>
                <a:lnTo>
                  <a:pt x="385762" y="557213"/>
                </a:lnTo>
                <a:lnTo>
                  <a:pt x="314325" y="764381"/>
                </a:lnTo>
                <a:lnTo>
                  <a:pt x="283368" y="847725"/>
                </a:lnTo>
                <a:lnTo>
                  <a:pt x="238125" y="962025"/>
                </a:lnTo>
                <a:lnTo>
                  <a:pt x="214312" y="1009650"/>
                </a:lnTo>
                <a:lnTo>
                  <a:pt x="190500" y="1052513"/>
                </a:lnTo>
                <a:lnTo>
                  <a:pt x="176212" y="1066800"/>
                </a:lnTo>
                <a:lnTo>
                  <a:pt x="157162" y="1073944"/>
                </a:lnTo>
                <a:lnTo>
                  <a:pt x="138112" y="1078706"/>
                </a:lnTo>
                <a:lnTo>
                  <a:pt x="104775" y="1066800"/>
                </a:lnTo>
                <a:lnTo>
                  <a:pt x="88106" y="1047750"/>
                </a:lnTo>
                <a:lnTo>
                  <a:pt x="71437" y="1016794"/>
                </a:lnTo>
                <a:lnTo>
                  <a:pt x="59531" y="973931"/>
                </a:lnTo>
                <a:lnTo>
                  <a:pt x="57150" y="931069"/>
                </a:lnTo>
                <a:lnTo>
                  <a:pt x="69056" y="862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03B286D-4324-7948-9F74-3E18464F24AF}"/>
              </a:ext>
            </a:extLst>
          </p:cNvPr>
          <p:cNvSpPr/>
          <p:nvPr/>
        </p:nvSpPr>
        <p:spPr>
          <a:xfrm rot="16200000">
            <a:off x="3580606" y="4714082"/>
            <a:ext cx="2560637" cy="476250"/>
          </a:xfrm>
          <a:custGeom>
            <a:avLst/>
            <a:gdLst>
              <a:gd name="connsiteX0" fmla="*/ 1223963 w 2559844"/>
              <a:gd name="connsiteY0" fmla="*/ 431006 h 476250"/>
              <a:gd name="connsiteX1" fmla="*/ 847725 w 2559844"/>
              <a:gd name="connsiteY1" fmla="*/ 433387 h 476250"/>
              <a:gd name="connsiteX2" fmla="*/ 421482 w 2559844"/>
              <a:gd name="connsiteY2" fmla="*/ 435768 h 476250"/>
              <a:gd name="connsiteX3" fmla="*/ 280988 w 2559844"/>
              <a:gd name="connsiteY3" fmla="*/ 435768 h 476250"/>
              <a:gd name="connsiteX4" fmla="*/ 221457 w 2559844"/>
              <a:gd name="connsiteY4" fmla="*/ 435768 h 476250"/>
              <a:gd name="connsiteX5" fmla="*/ 154782 w 2559844"/>
              <a:gd name="connsiteY5" fmla="*/ 426243 h 476250"/>
              <a:gd name="connsiteX6" fmla="*/ 109538 w 2559844"/>
              <a:gd name="connsiteY6" fmla="*/ 416718 h 476250"/>
              <a:gd name="connsiteX7" fmla="*/ 78582 w 2559844"/>
              <a:gd name="connsiteY7" fmla="*/ 407193 h 476250"/>
              <a:gd name="connsiteX8" fmla="*/ 50007 w 2559844"/>
              <a:gd name="connsiteY8" fmla="*/ 392906 h 476250"/>
              <a:gd name="connsiteX9" fmla="*/ 28575 w 2559844"/>
              <a:gd name="connsiteY9" fmla="*/ 376237 h 476250"/>
              <a:gd name="connsiteX10" fmla="*/ 9525 w 2559844"/>
              <a:gd name="connsiteY10" fmla="*/ 354806 h 476250"/>
              <a:gd name="connsiteX11" fmla="*/ 0 w 2559844"/>
              <a:gd name="connsiteY11" fmla="*/ 333375 h 476250"/>
              <a:gd name="connsiteX12" fmla="*/ 2382 w 2559844"/>
              <a:gd name="connsiteY12" fmla="*/ 307181 h 476250"/>
              <a:gd name="connsiteX13" fmla="*/ 7144 w 2559844"/>
              <a:gd name="connsiteY13" fmla="*/ 283368 h 476250"/>
              <a:gd name="connsiteX14" fmla="*/ 23813 w 2559844"/>
              <a:gd name="connsiteY14" fmla="*/ 257175 h 476250"/>
              <a:gd name="connsiteX15" fmla="*/ 52388 w 2559844"/>
              <a:gd name="connsiteY15" fmla="*/ 233362 h 476250"/>
              <a:gd name="connsiteX16" fmla="*/ 107157 w 2559844"/>
              <a:gd name="connsiteY16" fmla="*/ 202406 h 476250"/>
              <a:gd name="connsiteX17" fmla="*/ 169069 w 2559844"/>
              <a:gd name="connsiteY17" fmla="*/ 180975 h 476250"/>
              <a:gd name="connsiteX18" fmla="*/ 264319 w 2559844"/>
              <a:gd name="connsiteY18" fmla="*/ 161925 h 476250"/>
              <a:gd name="connsiteX19" fmla="*/ 378619 w 2559844"/>
              <a:gd name="connsiteY19" fmla="*/ 145256 h 476250"/>
              <a:gd name="connsiteX20" fmla="*/ 419100 w 2559844"/>
              <a:gd name="connsiteY20" fmla="*/ 145256 h 476250"/>
              <a:gd name="connsiteX21" fmla="*/ 457200 w 2559844"/>
              <a:gd name="connsiteY21" fmla="*/ 159543 h 476250"/>
              <a:gd name="connsiteX22" fmla="*/ 500063 w 2559844"/>
              <a:gd name="connsiteY22" fmla="*/ 173831 h 476250"/>
              <a:gd name="connsiteX23" fmla="*/ 585788 w 2559844"/>
              <a:gd name="connsiteY23" fmla="*/ 195262 h 476250"/>
              <a:gd name="connsiteX24" fmla="*/ 650082 w 2559844"/>
              <a:gd name="connsiteY24" fmla="*/ 207168 h 476250"/>
              <a:gd name="connsiteX25" fmla="*/ 742950 w 2559844"/>
              <a:gd name="connsiteY25" fmla="*/ 211931 h 476250"/>
              <a:gd name="connsiteX26" fmla="*/ 1185863 w 2559844"/>
              <a:gd name="connsiteY26" fmla="*/ 214312 h 476250"/>
              <a:gd name="connsiteX27" fmla="*/ 1740694 w 2559844"/>
              <a:gd name="connsiteY27" fmla="*/ 211931 h 476250"/>
              <a:gd name="connsiteX28" fmla="*/ 2131219 w 2559844"/>
              <a:gd name="connsiteY28" fmla="*/ 192881 h 476250"/>
              <a:gd name="connsiteX29" fmla="*/ 2252663 w 2559844"/>
              <a:gd name="connsiteY29" fmla="*/ 190500 h 476250"/>
              <a:gd name="connsiteX30" fmla="*/ 2328863 w 2559844"/>
              <a:gd name="connsiteY30" fmla="*/ 183356 h 476250"/>
              <a:gd name="connsiteX31" fmla="*/ 2364582 w 2559844"/>
              <a:gd name="connsiteY31" fmla="*/ 173831 h 476250"/>
              <a:gd name="connsiteX32" fmla="*/ 2388394 w 2559844"/>
              <a:gd name="connsiteY32" fmla="*/ 159543 h 476250"/>
              <a:gd name="connsiteX33" fmla="*/ 2416969 w 2559844"/>
              <a:gd name="connsiteY33" fmla="*/ 138112 h 476250"/>
              <a:gd name="connsiteX34" fmla="*/ 2452688 w 2559844"/>
              <a:gd name="connsiteY34" fmla="*/ 92868 h 476250"/>
              <a:gd name="connsiteX35" fmla="*/ 2486025 w 2559844"/>
              <a:gd name="connsiteY35" fmla="*/ 38100 h 476250"/>
              <a:gd name="connsiteX36" fmla="*/ 2505075 w 2559844"/>
              <a:gd name="connsiteY36" fmla="*/ 14287 h 476250"/>
              <a:gd name="connsiteX37" fmla="*/ 2521744 w 2559844"/>
              <a:gd name="connsiteY37" fmla="*/ 2381 h 476250"/>
              <a:gd name="connsiteX38" fmla="*/ 2538413 w 2559844"/>
              <a:gd name="connsiteY38" fmla="*/ 0 h 476250"/>
              <a:gd name="connsiteX39" fmla="*/ 2552700 w 2559844"/>
              <a:gd name="connsiteY39" fmla="*/ 4762 h 476250"/>
              <a:gd name="connsiteX40" fmla="*/ 2559844 w 2559844"/>
              <a:gd name="connsiteY40" fmla="*/ 21431 h 476250"/>
              <a:gd name="connsiteX41" fmla="*/ 2552700 w 2559844"/>
              <a:gd name="connsiteY41" fmla="*/ 123825 h 476250"/>
              <a:gd name="connsiteX42" fmla="*/ 2533650 w 2559844"/>
              <a:gd name="connsiteY42" fmla="*/ 269081 h 476250"/>
              <a:gd name="connsiteX43" fmla="*/ 2524125 w 2559844"/>
              <a:gd name="connsiteY43" fmla="*/ 295275 h 476250"/>
              <a:gd name="connsiteX44" fmla="*/ 2481263 w 2559844"/>
              <a:gd name="connsiteY44" fmla="*/ 350043 h 476250"/>
              <a:gd name="connsiteX45" fmla="*/ 2402682 w 2559844"/>
              <a:gd name="connsiteY45" fmla="*/ 428625 h 476250"/>
              <a:gd name="connsiteX46" fmla="*/ 2345532 w 2559844"/>
              <a:gd name="connsiteY46" fmla="*/ 473868 h 476250"/>
              <a:gd name="connsiteX47" fmla="*/ 2336007 w 2559844"/>
              <a:gd name="connsiteY47" fmla="*/ 476250 h 476250"/>
              <a:gd name="connsiteX48" fmla="*/ 2316957 w 2559844"/>
              <a:gd name="connsiteY48" fmla="*/ 459581 h 476250"/>
              <a:gd name="connsiteX49" fmla="*/ 2305050 w 2559844"/>
              <a:gd name="connsiteY49" fmla="*/ 445293 h 476250"/>
              <a:gd name="connsiteX50" fmla="*/ 2286000 w 2559844"/>
              <a:gd name="connsiteY50" fmla="*/ 431006 h 476250"/>
              <a:gd name="connsiteX51" fmla="*/ 2264569 w 2559844"/>
              <a:gd name="connsiteY51" fmla="*/ 423862 h 476250"/>
              <a:gd name="connsiteX52" fmla="*/ 2226469 w 2559844"/>
              <a:gd name="connsiteY52" fmla="*/ 421481 h 476250"/>
              <a:gd name="connsiteX53" fmla="*/ 2143125 w 2559844"/>
              <a:gd name="connsiteY53" fmla="*/ 433387 h 476250"/>
              <a:gd name="connsiteX54" fmla="*/ 1859757 w 2559844"/>
              <a:gd name="connsiteY54" fmla="*/ 428625 h 476250"/>
              <a:gd name="connsiteX55" fmla="*/ 1223963 w 2559844"/>
              <a:gd name="connsiteY55" fmla="*/ 431006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59844" h="476250">
                <a:moveTo>
                  <a:pt x="1223963" y="431006"/>
                </a:moveTo>
                <a:lnTo>
                  <a:pt x="847725" y="433387"/>
                </a:lnTo>
                <a:lnTo>
                  <a:pt x="421482" y="435768"/>
                </a:lnTo>
                <a:lnTo>
                  <a:pt x="280988" y="435768"/>
                </a:lnTo>
                <a:lnTo>
                  <a:pt x="221457" y="435768"/>
                </a:lnTo>
                <a:lnTo>
                  <a:pt x="154782" y="426243"/>
                </a:lnTo>
                <a:lnTo>
                  <a:pt x="109538" y="416718"/>
                </a:lnTo>
                <a:lnTo>
                  <a:pt x="78582" y="407193"/>
                </a:lnTo>
                <a:lnTo>
                  <a:pt x="50007" y="392906"/>
                </a:lnTo>
                <a:lnTo>
                  <a:pt x="28575" y="376237"/>
                </a:lnTo>
                <a:lnTo>
                  <a:pt x="9525" y="354806"/>
                </a:lnTo>
                <a:lnTo>
                  <a:pt x="0" y="333375"/>
                </a:lnTo>
                <a:lnTo>
                  <a:pt x="2382" y="307181"/>
                </a:lnTo>
                <a:lnTo>
                  <a:pt x="7144" y="283368"/>
                </a:lnTo>
                <a:lnTo>
                  <a:pt x="23813" y="257175"/>
                </a:lnTo>
                <a:lnTo>
                  <a:pt x="52388" y="233362"/>
                </a:lnTo>
                <a:lnTo>
                  <a:pt x="107157" y="202406"/>
                </a:lnTo>
                <a:lnTo>
                  <a:pt x="169069" y="180975"/>
                </a:lnTo>
                <a:lnTo>
                  <a:pt x="264319" y="161925"/>
                </a:lnTo>
                <a:lnTo>
                  <a:pt x="378619" y="145256"/>
                </a:lnTo>
                <a:lnTo>
                  <a:pt x="419100" y="145256"/>
                </a:lnTo>
                <a:lnTo>
                  <a:pt x="457200" y="159543"/>
                </a:lnTo>
                <a:lnTo>
                  <a:pt x="500063" y="173831"/>
                </a:lnTo>
                <a:lnTo>
                  <a:pt x="585788" y="195262"/>
                </a:lnTo>
                <a:lnTo>
                  <a:pt x="650082" y="207168"/>
                </a:lnTo>
                <a:lnTo>
                  <a:pt x="742950" y="211931"/>
                </a:lnTo>
                <a:lnTo>
                  <a:pt x="1185863" y="214312"/>
                </a:lnTo>
                <a:lnTo>
                  <a:pt x="1740694" y="211931"/>
                </a:lnTo>
                <a:lnTo>
                  <a:pt x="2131219" y="192881"/>
                </a:lnTo>
                <a:lnTo>
                  <a:pt x="2252663" y="190500"/>
                </a:lnTo>
                <a:lnTo>
                  <a:pt x="2328863" y="183356"/>
                </a:lnTo>
                <a:lnTo>
                  <a:pt x="2364582" y="173831"/>
                </a:lnTo>
                <a:lnTo>
                  <a:pt x="2388394" y="159543"/>
                </a:lnTo>
                <a:lnTo>
                  <a:pt x="2416969" y="138112"/>
                </a:lnTo>
                <a:lnTo>
                  <a:pt x="2452688" y="92868"/>
                </a:lnTo>
                <a:lnTo>
                  <a:pt x="2486025" y="38100"/>
                </a:lnTo>
                <a:lnTo>
                  <a:pt x="2505075" y="14287"/>
                </a:lnTo>
                <a:lnTo>
                  <a:pt x="2521744" y="2381"/>
                </a:lnTo>
                <a:lnTo>
                  <a:pt x="2538413" y="0"/>
                </a:lnTo>
                <a:lnTo>
                  <a:pt x="2552700" y="4762"/>
                </a:lnTo>
                <a:lnTo>
                  <a:pt x="2559844" y="21431"/>
                </a:lnTo>
                <a:lnTo>
                  <a:pt x="2552700" y="123825"/>
                </a:lnTo>
                <a:lnTo>
                  <a:pt x="2533650" y="269081"/>
                </a:lnTo>
                <a:lnTo>
                  <a:pt x="2524125" y="295275"/>
                </a:lnTo>
                <a:lnTo>
                  <a:pt x="2481263" y="350043"/>
                </a:lnTo>
                <a:lnTo>
                  <a:pt x="2402682" y="428625"/>
                </a:lnTo>
                <a:lnTo>
                  <a:pt x="2345532" y="473868"/>
                </a:lnTo>
                <a:lnTo>
                  <a:pt x="2336007" y="476250"/>
                </a:lnTo>
                <a:lnTo>
                  <a:pt x="2316957" y="459581"/>
                </a:lnTo>
                <a:lnTo>
                  <a:pt x="2305050" y="445293"/>
                </a:lnTo>
                <a:lnTo>
                  <a:pt x="2286000" y="431006"/>
                </a:lnTo>
                <a:lnTo>
                  <a:pt x="2264569" y="423862"/>
                </a:lnTo>
                <a:lnTo>
                  <a:pt x="2226469" y="421481"/>
                </a:lnTo>
                <a:lnTo>
                  <a:pt x="2143125" y="433387"/>
                </a:lnTo>
                <a:lnTo>
                  <a:pt x="1859757" y="428625"/>
                </a:lnTo>
                <a:lnTo>
                  <a:pt x="1223963" y="4310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D27D09-E38D-F849-A4A7-D93AD146DB63}"/>
              </a:ext>
            </a:extLst>
          </p:cNvPr>
          <p:cNvSpPr/>
          <p:nvPr/>
        </p:nvSpPr>
        <p:spPr>
          <a:xfrm>
            <a:off x="2824163" y="4183063"/>
            <a:ext cx="2093912" cy="1574800"/>
          </a:xfrm>
          <a:custGeom>
            <a:avLst/>
            <a:gdLst>
              <a:gd name="connsiteX0" fmla="*/ 1133475 w 2093118"/>
              <a:gd name="connsiteY0" fmla="*/ 1062038 h 1574007"/>
              <a:gd name="connsiteX1" fmla="*/ 992981 w 2093118"/>
              <a:gd name="connsiteY1" fmla="*/ 1147763 h 1574007"/>
              <a:gd name="connsiteX2" fmla="*/ 842962 w 2093118"/>
              <a:gd name="connsiteY2" fmla="*/ 1233488 h 1574007"/>
              <a:gd name="connsiteX3" fmla="*/ 609600 w 2093118"/>
              <a:gd name="connsiteY3" fmla="*/ 1347788 h 1574007"/>
              <a:gd name="connsiteX4" fmla="*/ 431006 w 2093118"/>
              <a:gd name="connsiteY4" fmla="*/ 1426369 h 1574007"/>
              <a:gd name="connsiteX5" fmla="*/ 240506 w 2093118"/>
              <a:gd name="connsiteY5" fmla="*/ 1502569 h 1574007"/>
              <a:gd name="connsiteX6" fmla="*/ 54768 w 2093118"/>
              <a:gd name="connsiteY6" fmla="*/ 1569244 h 1574007"/>
              <a:gd name="connsiteX7" fmla="*/ 23812 w 2093118"/>
              <a:gd name="connsiteY7" fmla="*/ 1574007 h 1574007"/>
              <a:gd name="connsiteX8" fmla="*/ 7143 w 2093118"/>
              <a:gd name="connsiteY8" fmla="*/ 1566863 h 1574007"/>
              <a:gd name="connsiteX9" fmla="*/ 2381 w 2093118"/>
              <a:gd name="connsiteY9" fmla="*/ 1557338 h 1574007"/>
              <a:gd name="connsiteX10" fmla="*/ 0 w 2093118"/>
              <a:gd name="connsiteY10" fmla="*/ 1545432 h 1574007"/>
              <a:gd name="connsiteX11" fmla="*/ 9525 w 2093118"/>
              <a:gd name="connsiteY11" fmla="*/ 1531144 h 1574007"/>
              <a:gd name="connsiteX12" fmla="*/ 102393 w 2093118"/>
              <a:gd name="connsiteY12" fmla="*/ 1485900 h 1574007"/>
              <a:gd name="connsiteX13" fmla="*/ 276225 w 2093118"/>
              <a:gd name="connsiteY13" fmla="*/ 1393032 h 1574007"/>
              <a:gd name="connsiteX14" fmla="*/ 459581 w 2093118"/>
              <a:gd name="connsiteY14" fmla="*/ 1295400 h 1574007"/>
              <a:gd name="connsiteX15" fmla="*/ 659606 w 2093118"/>
              <a:gd name="connsiteY15" fmla="*/ 1176338 h 1574007"/>
              <a:gd name="connsiteX16" fmla="*/ 850106 w 2093118"/>
              <a:gd name="connsiteY16" fmla="*/ 1042988 h 1574007"/>
              <a:gd name="connsiteX17" fmla="*/ 1054893 w 2093118"/>
              <a:gd name="connsiteY17" fmla="*/ 871538 h 1574007"/>
              <a:gd name="connsiteX18" fmla="*/ 1302543 w 2093118"/>
              <a:gd name="connsiteY18" fmla="*/ 652463 h 1574007"/>
              <a:gd name="connsiteX19" fmla="*/ 1478756 w 2093118"/>
              <a:gd name="connsiteY19" fmla="*/ 478632 h 1574007"/>
              <a:gd name="connsiteX20" fmla="*/ 1643062 w 2093118"/>
              <a:gd name="connsiteY20" fmla="*/ 304800 h 1574007"/>
              <a:gd name="connsiteX21" fmla="*/ 1757362 w 2093118"/>
              <a:gd name="connsiteY21" fmla="*/ 171450 h 1574007"/>
              <a:gd name="connsiteX22" fmla="*/ 1852612 w 2093118"/>
              <a:gd name="connsiteY22" fmla="*/ 42863 h 1574007"/>
              <a:gd name="connsiteX23" fmla="*/ 2083593 w 2093118"/>
              <a:gd name="connsiteY23" fmla="*/ 0 h 1574007"/>
              <a:gd name="connsiteX24" fmla="*/ 2093118 w 2093118"/>
              <a:gd name="connsiteY24" fmla="*/ 250032 h 1574007"/>
              <a:gd name="connsiteX25" fmla="*/ 2000250 w 2093118"/>
              <a:gd name="connsiteY25" fmla="*/ 323850 h 1574007"/>
              <a:gd name="connsiteX26" fmla="*/ 1878806 w 2093118"/>
              <a:gd name="connsiteY26" fmla="*/ 442913 h 1574007"/>
              <a:gd name="connsiteX27" fmla="*/ 1666875 w 2093118"/>
              <a:gd name="connsiteY27" fmla="*/ 642938 h 1574007"/>
              <a:gd name="connsiteX28" fmla="*/ 1404937 w 2093118"/>
              <a:gd name="connsiteY28" fmla="*/ 866775 h 1574007"/>
              <a:gd name="connsiteX29" fmla="*/ 1231106 w 2093118"/>
              <a:gd name="connsiteY29" fmla="*/ 995363 h 1574007"/>
              <a:gd name="connsiteX30" fmla="*/ 1133475 w 2093118"/>
              <a:gd name="connsiteY30" fmla="*/ 1062038 h 157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93118" h="1574007">
                <a:moveTo>
                  <a:pt x="1133475" y="1062038"/>
                </a:moveTo>
                <a:lnTo>
                  <a:pt x="992981" y="1147763"/>
                </a:lnTo>
                <a:lnTo>
                  <a:pt x="842962" y="1233488"/>
                </a:lnTo>
                <a:lnTo>
                  <a:pt x="609600" y="1347788"/>
                </a:lnTo>
                <a:lnTo>
                  <a:pt x="431006" y="1426369"/>
                </a:lnTo>
                <a:lnTo>
                  <a:pt x="240506" y="1502569"/>
                </a:lnTo>
                <a:lnTo>
                  <a:pt x="54768" y="1569244"/>
                </a:lnTo>
                <a:lnTo>
                  <a:pt x="23812" y="1574007"/>
                </a:lnTo>
                <a:lnTo>
                  <a:pt x="7143" y="1566863"/>
                </a:lnTo>
                <a:lnTo>
                  <a:pt x="2381" y="1557338"/>
                </a:lnTo>
                <a:lnTo>
                  <a:pt x="0" y="1545432"/>
                </a:lnTo>
                <a:lnTo>
                  <a:pt x="9525" y="1531144"/>
                </a:lnTo>
                <a:lnTo>
                  <a:pt x="102393" y="1485900"/>
                </a:lnTo>
                <a:lnTo>
                  <a:pt x="276225" y="1393032"/>
                </a:lnTo>
                <a:lnTo>
                  <a:pt x="459581" y="1295400"/>
                </a:lnTo>
                <a:lnTo>
                  <a:pt x="659606" y="1176338"/>
                </a:lnTo>
                <a:lnTo>
                  <a:pt x="850106" y="1042988"/>
                </a:lnTo>
                <a:lnTo>
                  <a:pt x="1054893" y="871538"/>
                </a:lnTo>
                <a:lnTo>
                  <a:pt x="1302543" y="652463"/>
                </a:lnTo>
                <a:lnTo>
                  <a:pt x="1478756" y="478632"/>
                </a:lnTo>
                <a:lnTo>
                  <a:pt x="1643062" y="304800"/>
                </a:lnTo>
                <a:lnTo>
                  <a:pt x="1757362" y="171450"/>
                </a:lnTo>
                <a:lnTo>
                  <a:pt x="1852612" y="42863"/>
                </a:lnTo>
                <a:lnTo>
                  <a:pt x="2083593" y="0"/>
                </a:lnTo>
                <a:lnTo>
                  <a:pt x="2093118" y="250032"/>
                </a:lnTo>
                <a:lnTo>
                  <a:pt x="2000250" y="323850"/>
                </a:lnTo>
                <a:lnTo>
                  <a:pt x="1878806" y="442913"/>
                </a:lnTo>
                <a:lnTo>
                  <a:pt x="1666875" y="642938"/>
                </a:lnTo>
                <a:lnTo>
                  <a:pt x="1404937" y="866775"/>
                </a:lnTo>
                <a:lnTo>
                  <a:pt x="1231106" y="995363"/>
                </a:lnTo>
                <a:lnTo>
                  <a:pt x="1133475" y="1062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9AD8FDA-6D29-964B-BF48-F74277D4E36B}"/>
              </a:ext>
            </a:extLst>
          </p:cNvPr>
          <p:cNvSpPr/>
          <p:nvPr/>
        </p:nvSpPr>
        <p:spPr>
          <a:xfrm>
            <a:off x="4956175" y="4186238"/>
            <a:ext cx="2439988" cy="1539875"/>
          </a:xfrm>
          <a:custGeom>
            <a:avLst/>
            <a:gdLst>
              <a:gd name="connsiteX0" fmla="*/ 926307 w 2440782"/>
              <a:gd name="connsiteY0" fmla="*/ 1031081 h 1540668"/>
              <a:gd name="connsiteX1" fmla="*/ 700088 w 2440782"/>
              <a:gd name="connsiteY1" fmla="*/ 812006 h 1540668"/>
              <a:gd name="connsiteX2" fmla="*/ 507207 w 2440782"/>
              <a:gd name="connsiteY2" fmla="*/ 614362 h 1540668"/>
              <a:gd name="connsiteX3" fmla="*/ 261938 w 2440782"/>
              <a:gd name="connsiteY3" fmla="*/ 354806 h 1540668"/>
              <a:gd name="connsiteX4" fmla="*/ 0 w 2440782"/>
              <a:gd name="connsiteY4" fmla="*/ 76200 h 1540668"/>
              <a:gd name="connsiteX5" fmla="*/ 50007 w 2440782"/>
              <a:gd name="connsiteY5" fmla="*/ 0 h 1540668"/>
              <a:gd name="connsiteX6" fmla="*/ 216694 w 2440782"/>
              <a:gd name="connsiteY6" fmla="*/ 145256 h 1540668"/>
              <a:gd name="connsiteX7" fmla="*/ 421482 w 2440782"/>
              <a:gd name="connsiteY7" fmla="*/ 316706 h 1540668"/>
              <a:gd name="connsiteX8" fmla="*/ 602457 w 2440782"/>
              <a:gd name="connsiteY8" fmla="*/ 461962 h 1540668"/>
              <a:gd name="connsiteX9" fmla="*/ 812007 w 2440782"/>
              <a:gd name="connsiteY9" fmla="*/ 621506 h 1540668"/>
              <a:gd name="connsiteX10" fmla="*/ 962025 w 2440782"/>
              <a:gd name="connsiteY10" fmla="*/ 735806 h 1540668"/>
              <a:gd name="connsiteX11" fmla="*/ 1176338 w 2440782"/>
              <a:gd name="connsiteY11" fmla="*/ 881062 h 1540668"/>
              <a:gd name="connsiteX12" fmla="*/ 1343025 w 2440782"/>
              <a:gd name="connsiteY12" fmla="*/ 981075 h 1540668"/>
              <a:gd name="connsiteX13" fmla="*/ 1459707 w 2440782"/>
              <a:gd name="connsiteY13" fmla="*/ 1042987 h 1540668"/>
              <a:gd name="connsiteX14" fmla="*/ 1652588 w 2440782"/>
              <a:gd name="connsiteY14" fmla="*/ 1138237 h 1540668"/>
              <a:gd name="connsiteX15" fmla="*/ 1869282 w 2440782"/>
              <a:gd name="connsiteY15" fmla="*/ 1233487 h 1540668"/>
              <a:gd name="connsiteX16" fmla="*/ 2050257 w 2440782"/>
              <a:gd name="connsiteY16" fmla="*/ 1302543 h 1540668"/>
              <a:gd name="connsiteX17" fmla="*/ 2262188 w 2440782"/>
              <a:gd name="connsiteY17" fmla="*/ 1381125 h 1540668"/>
              <a:gd name="connsiteX18" fmla="*/ 2395538 w 2440782"/>
              <a:gd name="connsiteY18" fmla="*/ 1426368 h 1540668"/>
              <a:gd name="connsiteX19" fmla="*/ 2426494 w 2440782"/>
              <a:gd name="connsiteY19" fmla="*/ 1440656 h 1540668"/>
              <a:gd name="connsiteX20" fmla="*/ 2440782 w 2440782"/>
              <a:gd name="connsiteY20" fmla="*/ 1452562 h 1540668"/>
              <a:gd name="connsiteX21" fmla="*/ 2438400 w 2440782"/>
              <a:gd name="connsiteY21" fmla="*/ 1476375 h 1540668"/>
              <a:gd name="connsiteX22" fmla="*/ 2414588 w 2440782"/>
              <a:gd name="connsiteY22" fmla="*/ 1493043 h 1540668"/>
              <a:gd name="connsiteX23" fmla="*/ 2266950 w 2440782"/>
              <a:gd name="connsiteY23" fmla="*/ 1507331 h 1540668"/>
              <a:gd name="connsiteX24" fmla="*/ 1857375 w 2440782"/>
              <a:gd name="connsiteY24" fmla="*/ 1528762 h 1540668"/>
              <a:gd name="connsiteX25" fmla="*/ 1593057 w 2440782"/>
              <a:gd name="connsiteY25" fmla="*/ 1540668 h 1540668"/>
              <a:gd name="connsiteX26" fmla="*/ 1559719 w 2440782"/>
              <a:gd name="connsiteY26" fmla="*/ 1540668 h 1540668"/>
              <a:gd name="connsiteX27" fmla="*/ 1490663 w 2440782"/>
              <a:gd name="connsiteY27" fmla="*/ 1531143 h 1540668"/>
              <a:gd name="connsiteX28" fmla="*/ 1450182 w 2440782"/>
              <a:gd name="connsiteY28" fmla="*/ 1507331 h 1540668"/>
              <a:gd name="connsiteX29" fmla="*/ 1397794 w 2440782"/>
              <a:gd name="connsiteY29" fmla="*/ 1459706 h 1540668"/>
              <a:gd name="connsiteX30" fmla="*/ 1159669 w 2440782"/>
              <a:gd name="connsiteY30" fmla="*/ 1243012 h 1540668"/>
              <a:gd name="connsiteX31" fmla="*/ 926307 w 2440782"/>
              <a:gd name="connsiteY31" fmla="*/ 1031081 h 15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440782" h="1540668">
                <a:moveTo>
                  <a:pt x="926307" y="1031081"/>
                </a:moveTo>
                <a:lnTo>
                  <a:pt x="700088" y="812006"/>
                </a:lnTo>
                <a:lnTo>
                  <a:pt x="507207" y="614362"/>
                </a:lnTo>
                <a:lnTo>
                  <a:pt x="261938" y="354806"/>
                </a:lnTo>
                <a:lnTo>
                  <a:pt x="0" y="76200"/>
                </a:lnTo>
                <a:lnTo>
                  <a:pt x="50007" y="0"/>
                </a:lnTo>
                <a:lnTo>
                  <a:pt x="216694" y="145256"/>
                </a:lnTo>
                <a:lnTo>
                  <a:pt x="421482" y="316706"/>
                </a:lnTo>
                <a:lnTo>
                  <a:pt x="602457" y="461962"/>
                </a:lnTo>
                <a:lnTo>
                  <a:pt x="812007" y="621506"/>
                </a:lnTo>
                <a:lnTo>
                  <a:pt x="962025" y="735806"/>
                </a:lnTo>
                <a:lnTo>
                  <a:pt x="1176338" y="881062"/>
                </a:lnTo>
                <a:lnTo>
                  <a:pt x="1343025" y="981075"/>
                </a:lnTo>
                <a:lnTo>
                  <a:pt x="1459707" y="1042987"/>
                </a:lnTo>
                <a:lnTo>
                  <a:pt x="1652588" y="1138237"/>
                </a:lnTo>
                <a:lnTo>
                  <a:pt x="1869282" y="1233487"/>
                </a:lnTo>
                <a:lnTo>
                  <a:pt x="2050257" y="1302543"/>
                </a:lnTo>
                <a:lnTo>
                  <a:pt x="2262188" y="1381125"/>
                </a:lnTo>
                <a:lnTo>
                  <a:pt x="2395538" y="1426368"/>
                </a:lnTo>
                <a:lnTo>
                  <a:pt x="2426494" y="1440656"/>
                </a:lnTo>
                <a:lnTo>
                  <a:pt x="2440782" y="1452562"/>
                </a:lnTo>
                <a:lnTo>
                  <a:pt x="2438400" y="1476375"/>
                </a:lnTo>
                <a:lnTo>
                  <a:pt x="2414588" y="1493043"/>
                </a:lnTo>
                <a:lnTo>
                  <a:pt x="2266950" y="1507331"/>
                </a:lnTo>
                <a:lnTo>
                  <a:pt x="1857375" y="1528762"/>
                </a:lnTo>
                <a:lnTo>
                  <a:pt x="1593057" y="1540668"/>
                </a:lnTo>
                <a:lnTo>
                  <a:pt x="1559719" y="1540668"/>
                </a:lnTo>
                <a:lnTo>
                  <a:pt x="1490663" y="1531143"/>
                </a:lnTo>
                <a:lnTo>
                  <a:pt x="1450182" y="1507331"/>
                </a:lnTo>
                <a:lnTo>
                  <a:pt x="1397794" y="1459706"/>
                </a:lnTo>
                <a:lnTo>
                  <a:pt x="1159669" y="1243012"/>
                </a:lnTo>
                <a:lnTo>
                  <a:pt x="926307" y="1031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A49E94-9898-4E88-A0E1-E123AC268A29}"/>
              </a:ext>
            </a:extLst>
          </p:cNvPr>
          <p:cNvGrpSpPr/>
          <p:nvPr/>
        </p:nvGrpSpPr>
        <p:grpSpPr>
          <a:xfrm>
            <a:off x="2824163" y="1238251"/>
            <a:ext cx="4572000" cy="4994275"/>
            <a:chOff x="2976563" y="1390650"/>
            <a:chExt cx="4572000" cy="4994275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80E66AD-F329-43D8-BD23-619D5619F3E7}"/>
                </a:ext>
              </a:extLst>
            </p:cNvPr>
            <p:cNvSpPr/>
            <p:nvPr/>
          </p:nvSpPr>
          <p:spPr>
            <a:xfrm>
              <a:off x="3098800" y="18383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AA5BAF04-A106-4A62-9D59-E24D373FCB9A}"/>
                </a:ext>
              </a:extLst>
            </p:cNvPr>
            <p:cNvSpPr/>
            <p:nvPr/>
          </p:nvSpPr>
          <p:spPr>
            <a:xfrm>
              <a:off x="3798888" y="24145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AFA4667-4D2F-48A0-A47A-769762E5610D}"/>
                </a:ext>
              </a:extLst>
            </p:cNvPr>
            <p:cNvSpPr/>
            <p:nvPr/>
          </p:nvSpPr>
          <p:spPr>
            <a:xfrm>
              <a:off x="3652838" y="32305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70C5E402-6318-49C2-864A-E612F2ADFDD3}"/>
                </a:ext>
              </a:extLst>
            </p:cNvPr>
            <p:cNvSpPr/>
            <p:nvPr/>
          </p:nvSpPr>
          <p:spPr>
            <a:xfrm>
              <a:off x="4679950" y="30749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518C968A-BF9D-4D99-8B19-2DD31DAD43C7}"/>
                </a:ext>
              </a:extLst>
            </p:cNvPr>
            <p:cNvSpPr/>
            <p:nvPr/>
          </p:nvSpPr>
          <p:spPr>
            <a:xfrm>
              <a:off x="5484813" y="28575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15688FD7-005A-45DE-ADFD-CC60C89B4C7B}"/>
                </a:ext>
              </a:extLst>
            </p:cNvPr>
            <p:cNvSpPr/>
            <p:nvPr/>
          </p:nvSpPr>
          <p:spPr>
            <a:xfrm>
              <a:off x="3270250" y="41163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D18DCA2-8D79-4B5C-A24B-8612188DD4C4}"/>
                </a:ext>
              </a:extLst>
            </p:cNvPr>
            <p:cNvSpPr/>
            <p:nvPr/>
          </p:nvSpPr>
          <p:spPr>
            <a:xfrm>
              <a:off x="3971925" y="15922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B71DD40A-9C31-412A-BE13-D2465C74D4EB}"/>
                </a:ext>
              </a:extLst>
            </p:cNvPr>
            <p:cNvSpPr/>
            <p:nvPr/>
          </p:nvSpPr>
          <p:spPr>
            <a:xfrm>
              <a:off x="5643563" y="13906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3DB28689-CB44-48E2-B539-B98E6002734E}"/>
                </a:ext>
              </a:extLst>
            </p:cNvPr>
            <p:cNvSpPr/>
            <p:nvPr/>
          </p:nvSpPr>
          <p:spPr>
            <a:xfrm rot="16200000">
              <a:off x="3733006" y="48664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775C4FE7-7738-4895-8C7A-EEB2FA68EEBD}"/>
                </a:ext>
              </a:extLst>
            </p:cNvPr>
            <p:cNvSpPr/>
            <p:nvPr/>
          </p:nvSpPr>
          <p:spPr>
            <a:xfrm>
              <a:off x="2976563" y="43354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00B8D2F1-9691-4309-A1AB-3F86BD6F1A66}"/>
                </a:ext>
              </a:extLst>
            </p:cNvPr>
            <p:cNvSpPr/>
            <p:nvPr/>
          </p:nvSpPr>
          <p:spPr>
            <a:xfrm>
              <a:off x="5108575" y="43386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198268FF-8969-4C25-B179-D67E53C501B6}"/>
              </a:ext>
            </a:extLst>
          </p:cNvPr>
          <p:cNvGrpSpPr/>
          <p:nvPr/>
        </p:nvGrpSpPr>
        <p:grpSpPr>
          <a:xfrm>
            <a:off x="2824163" y="1238250"/>
            <a:ext cx="4572000" cy="4994275"/>
            <a:chOff x="2824163" y="1238250"/>
            <a:chExt cx="4572000" cy="4994275"/>
          </a:xfrm>
        </p:grpSpPr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A29F27D-0F97-44C0-9102-DA5718D87465}"/>
                </a:ext>
              </a:extLst>
            </p:cNvPr>
            <p:cNvSpPr/>
            <p:nvPr/>
          </p:nvSpPr>
          <p:spPr>
            <a:xfrm>
              <a:off x="2946400" y="16859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8D1B96D-B9D6-4238-8DF8-F22D80E85E79}"/>
                </a:ext>
              </a:extLst>
            </p:cNvPr>
            <p:cNvSpPr/>
            <p:nvPr/>
          </p:nvSpPr>
          <p:spPr>
            <a:xfrm>
              <a:off x="3646488" y="22621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3D696B9D-B579-4955-A296-6B5A3A668C5D}"/>
                </a:ext>
              </a:extLst>
            </p:cNvPr>
            <p:cNvSpPr/>
            <p:nvPr/>
          </p:nvSpPr>
          <p:spPr>
            <a:xfrm>
              <a:off x="3500438" y="30781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98FE69EB-47D7-4AD8-9368-D44D0B34FBFD}"/>
                </a:ext>
              </a:extLst>
            </p:cNvPr>
            <p:cNvSpPr/>
            <p:nvPr/>
          </p:nvSpPr>
          <p:spPr>
            <a:xfrm>
              <a:off x="4527550" y="29225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8A070808-2CBA-431A-8E02-464F0CAC99AA}"/>
                </a:ext>
              </a:extLst>
            </p:cNvPr>
            <p:cNvSpPr/>
            <p:nvPr/>
          </p:nvSpPr>
          <p:spPr>
            <a:xfrm>
              <a:off x="5332413" y="27051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D490B404-A254-4B5C-A055-86FAE19EE619}"/>
                </a:ext>
              </a:extLst>
            </p:cNvPr>
            <p:cNvSpPr/>
            <p:nvPr/>
          </p:nvSpPr>
          <p:spPr>
            <a:xfrm>
              <a:off x="3117850" y="39639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80C44B4D-0D9D-4AAB-B571-C7F063FC1B4B}"/>
                </a:ext>
              </a:extLst>
            </p:cNvPr>
            <p:cNvSpPr/>
            <p:nvPr/>
          </p:nvSpPr>
          <p:spPr>
            <a:xfrm>
              <a:off x="3819525" y="14398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D792C918-2B42-4900-A4AA-49260D1B964B}"/>
                </a:ext>
              </a:extLst>
            </p:cNvPr>
            <p:cNvSpPr/>
            <p:nvPr/>
          </p:nvSpPr>
          <p:spPr>
            <a:xfrm>
              <a:off x="5491163" y="12382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64AF9426-FB96-496C-9758-A75055D155FC}"/>
                </a:ext>
              </a:extLst>
            </p:cNvPr>
            <p:cNvSpPr/>
            <p:nvPr/>
          </p:nvSpPr>
          <p:spPr>
            <a:xfrm rot="16200000">
              <a:off x="3580606" y="47140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AC94986B-33F6-45B6-AD5B-88DB72F2C23C}"/>
                </a:ext>
              </a:extLst>
            </p:cNvPr>
            <p:cNvSpPr/>
            <p:nvPr/>
          </p:nvSpPr>
          <p:spPr>
            <a:xfrm>
              <a:off x="2824163" y="41830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EC54113E-2604-4950-8EFF-1BDEB6D6872E}"/>
                </a:ext>
              </a:extLst>
            </p:cNvPr>
            <p:cNvSpPr/>
            <p:nvPr/>
          </p:nvSpPr>
          <p:spPr>
            <a:xfrm>
              <a:off x="4956175" y="41862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2612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4899B5-6A8A-48DC-A576-EEB75696F009}"/>
              </a:ext>
            </a:extLst>
          </p:cNvPr>
          <p:cNvGrpSpPr/>
          <p:nvPr/>
        </p:nvGrpSpPr>
        <p:grpSpPr>
          <a:xfrm>
            <a:off x="2824163" y="1238250"/>
            <a:ext cx="4572000" cy="4994275"/>
            <a:chOff x="2824163" y="1238250"/>
            <a:chExt cx="4572000" cy="4994275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3531F5F-C215-9546-8A39-1C3B186D05F1}"/>
                </a:ext>
              </a:extLst>
            </p:cNvPr>
            <p:cNvSpPr/>
            <p:nvPr/>
          </p:nvSpPr>
          <p:spPr>
            <a:xfrm>
              <a:off x="2946400" y="1685925"/>
              <a:ext cx="3895725" cy="625475"/>
            </a:xfrm>
            <a:custGeom>
              <a:avLst/>
              <a:gdLst>
                <a:gd name="connsiteX0" fmla="*/ 2092325 w 3895725"/>
                <a:gd name="connsiteY0" fmla="*/ 336550 h 625475"/>
                <a:gd name="connsiteX1" fmla="*/ 1787525 w 3895725"/>
                <a:gd name="connsiteY1" fmla="*/ 374650 h 625475"/>
                <a:gd name="connsiteX2" fmla="*/ 1431925 w 3895725"/>
                <a:gd name="connsiteY2" fmla="*/ 428625 h 625475"/>
                <a:gd name="connsiteX3" fmla="*/ 1216025 w 3895725"/>
                <a:gd name="connsiteY3" fmla="*/ 466725 h 625475"/>
                <a:gd name="connsiteX4" fmla="*/ 1012825 w 3895725"/>
                <a:gd name="connsiteY4" fmla="*/ 501650 h 625475"/>
                <a:gd name="connsiteX5" fmla="*/ 854075 w 3895725"/>
                <a:gd name="connsiteY5" fmla="*/ 530225 h 625475"/>
                <a:gd name="connsiteX6" fmla="*/ 647700 w 3895725"/>
                <a:gd name="connsiteY6" fmla="*/ 574675 h 625475"/>
                <a:gd name="connsiteX7" fmla="*/ 485775 w 3895725"/>
                <a:gd name="connsiteY7" fmla="*/ 625475 h 625475"/>
                <a:gd name="connsiteX8" fmla="*/ 463550 w 3895725"/>
                <a:gd name="connsiteY8" fmla="*/ 622300 h 625475"/>
                <a:gd name="connsiteX9" fmla="*/ 419100 w 3895725"/>
                <a:gd name="connsiteY9" fmla="*/ 606425 h 625475"/>
                <a:gd name="connsiteX10" fmla="*/ 349250 w 3895725"/>
                <a:gd name="connsiteY10" fmla="*/ 574675 h 625475"/>
                <a:gd name="connsiteX11" fmla="*/ 288925 w 3895725"/>
                <a:gd name="connsiteY11" fmla="*/ 536575 h 625475"/>
                <a:gd name="connsiteX12" fmla="*/ 209550 w 3895725"/>
                <a:gd name="connsiteY12" fmla="*/ 479425 h 625475"/>
                <a:gd name="connsiteX13" fmla="*/ 123825 w 3895725"/>
                <a:gd name="connsiteY13" fmla="*/ 409575 h 625475"/>
                <a:gd name="connsiteX14" fmla="*/ 31750 w 3895725"/>
                <a:gd name="connsiteY14" fmla="*/ 320675 h 625475"/>
                <a:gd name="connsiteX15" fmla="*/ 12700 w 3895725"/>
                <a:gd name="connsiteY15" fmla="*/ 295275 h 625475"/>
                <a:gd name="connsiteX16" fmla="*/ 3175 w 3895725"/>
                <a:gd name="connsiteY16" fmla="*/ 273050 h 625475"/>
                <a:gd name="connsiteX17" fmla="*/ 0 w 3895725"/>
                <a:gd name="connsiteY17" fmla="*/ 254000 h 625475"/>
                <a:gd name="connsiteX18" fmla="*/ 6350 w 3895725"/>
                <a:gd name="connsiteY18" fmla="*/ 238125 h 625475"/>
                <a:gd name="connsiteX19" fmla="*/ 25400 w 3895725"/>
                <a:gd name="connsiteY19" fmla="*/ 238125 h 625475"/>
                <a:gd name="connsiteX20" fmla="*/ 73025 w 3895725"/>
                <a:gd name="connsiteY20" fmla="*/ 257175 h 625475"/>
                <a:gd name="connsiteX21" fmla="*/ 158750 w 3895725"/>
                <a:gd name="connsiteY21" fmla="*/ 295275 h 625475"/>
                <a:gd name="connsiteX22" fmla="*/ 241300 w 3895725"/>
                <a:gd name="connsiteY22" fmla="*/ 327025 h 625475"/>
                <a:gd name="connsiteX23" fmla="*/ 333375 w 3895725"/>
                <a:gd name="connsiteY23" fmla="*/ 358775 h 625475"/>
                <a:gd name="connsiteX24" fmla="*/ 406400 w 3895725"/>
                <a:gd name="connsiteY24" fmla="*/ 377825 h 625475"/>
                <a:gd name="connsiteX25" fmla="*/ 457200 w 3895725"/>
                <a:gd name="connsiteY25" fmla="*/ 381000 h 625475"/>
                <a:gd name="connsiteX26" fmla="*/ 600075 w 3895725"/>
                <a:gd name="connsiteY26" fmla="*/ 358775 h 625475"/>
                <a:gd name="connsiteX27" fmla="*/ 815975 w 3895725"/>
                <a:gd name="connsiteY27" fmla="*/ 323850 h 625475"/>
                <a:gd name="connsiteX28" fmla="*/ 1009650 w 3895725"/>
                <a:gd name="connsiteY28" fmla="*/ 292100 h 625475"/>
                <a:gd name="connsiteX29" fmla="*/ 1181100 w 3895725"/>
                <a:gd name="connsiteY29" fmla="*/ 266700 h 625475"/>
                <a:gd name="connsiteX30" fmla="*/ 1419225 w 3895725"/>
                <a:gd name="connsiteY30" fmla="*/ 225425 h 625475"/>
                <a:gd name="connsiteX31" fmla="*/ 1762125 w 3895725"/>
                <a:gd name="connsiteY31" fmla="*/ 187325 h 625475"/>
                <a:gd name="connsiteX32" fmla="*/ 2133600 w 3895725"/>
                <a:gd name="connsiteY32" fmla="*/ 155575 h 625475"/>
                <a:gd name="connsiteX33" fmla="*/ 2416175 w 3895725"/>
                <a:gd name="connsiteY33" fmla="*/ 133350 h 625475"/>
                <a:gd name="connsiteX34" fmla="*/ 2692400 w 3895725"/>
                <a:gd name="connsiteY34" fmla="*/ 114300 h 625475"/>
                <a:gd name="connsiteX35" fmla="*/ 2924175 w 3895725"/>
                <a:gd name="connsiteY35" fmla="*/ 95250 h 625475"/>
                <a:gd name="connsiteX36" fmla="*/ 3178175 w 3895725"/>
                <a:gd name="connsiteY36" fmla="*/ 92075 h 625475"/>
                <a:gd name="connsiteX37" fmla="*/ 3254375 w 3895725"/>
                <a:gd name="connsiteY37" fmla="*/ 92075 h 625475"/>
                <a:gd name="connsiteX38" fmla="*/ 3343275 w 3895725"/>
                <a:gd name="connsiteY38" fmla="*/ 57150 h 625475"/>
                <a:gd name="connsiteX39" fmla="*/ 3457575 w 3895725"/>
                <a:gd name="connsiteY39" fmla="*/ 6350 h 625475"/>
                <a:gd name="connsiteX40" fmla="*/ 3489325 w 3895725"/>
                <a:gd name="connsiteY40" fmla="*/ 0 h 625475"/>
                <a:gd name="connsiteX41" fmla="*/ 3590925 w 3895725"/>
                <a:gd name="connsiteY41" fmla="*/ 31750 h 625475"/>
                <a:gd name="connsiteX42" fmla="*/ 3683000 w 3895725"/>
                <a:gd name="connsiteY42" fmla="*/ 63500 h 625475"/>
                <a:gd name="connsiteX43" fmla="*/ 3746500 w 3895725"/>
                <a:gd name="connsiteY43" fmla="*/ 98425 h 625475"/>
                <a:gd name="connsiteX44" fmla="*/ 3819525 w 3895725"/>
                <a:gd name="connsiteY44" fmla="*/ 142875 h 625475"/>
                <a:gd name="connsiteX45" fmla="*/ 3873500 w 3895725"/>
                <a:gd name="connsiteY45" fmla="*/ 180975 h 625475"/>
                <a:gd name="connsiteX46" fmla="*/ 3895725 w 3895725"/>
                <a:gd name="connsiteY46" fmla="*/ 206375 h 625475"/>
                <a:gd name="connsiteX47" fmla="*/ 3895725 w 3895725"/>
                <a:gd name="connsiteY47" fmla="*/ 225425 h 625475"/>
                <a:gd name="connsiteX48" fmla="*/ 3892550 w 3895725"/>
                <a:gd name="connsiteY48" fmla="*/ 254000 h 625475"/>
                <a:gd name="connsiteX49" fmla="*/ 3876675 w 3895725"/>
                <a:gd name="connsiteY49" fmla="*/ 279400 h 625475"/>
                <a:gd name="connsiteX50" fmla="*/ 3848100 w 3895725"/>
                <a:gd name="connsiteY50" fmla="*/ 304800 h 625475"/>
                <a:gd name="connsiteX51" fmla="*/ 3816350 w 3895725"/>
                <a:gd name="connsiteY51" fmla="*/ 323850 h 625475"/>
                <a:gd name="connsiteX52" fmla="*/ 3778250 w 3895725"/>
                <a:gd name="connsiteY52" fmla="*/ 336550 h 625475"/>
                <a:gd name="connsiteX53" fmla="*/ 3657600 w 3895725"/>
                <a:gd name="connsiteY53" fmla="*/ 320675 h 625475"/>
                <a:gd name="connsiteX54" fmla="*/ 3327400 w 3895725"/>
                <a:gd name="connsiteY54" fmla="*/ 304800 h 625475"/>
                <a:gd name="connsiteX55" fmla="*/ 3079750 w 3895725"/>
                <a:gd name="connsiteY55" fmla="*/ 292100 h 625475"/>
                <a:gd name="connsiteX56" fmla="*/ 2835275 w 3895725"/>
                <a:gd name="connsiteY56" fmla="*/ 292100 h 625475"/>
                <a:gd name="connsiteX57" fmla="*/ 2644775 w 3895725"/>
                <a:gd name="connsiteY57" fmla="*/ 292100 h 625475"/>
                <a:gd name="connsiteX58" fmla="*/ 2422525 w 3895725"/>
                <a:gd name="connsiteY58" fmla="*/ 301625 h 625475"/>
                <a:gd name="connsiteX59" fmla="*/ 2092325 w 3895725"/>
                <a:gd name="connsiteY59" fmla="*/ 336550 h 6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95725" h="625475">
                  <a:moveTo>
                    <a:pt x="2092325" y="336550"/>
                  </a:moveTo>
                  <a:lnTo>
                    <a:pt x="1787525" y="374650"/>
                  </a:lnTo>
                  <a:lnTo>
                    <a:pt x="1431925" y="428625"/>
                  </a:lnTo>
                  <a:lnTo>
                    <a:pt x="1216025" y="466725"/>
                  </a:lnTo>
                  <a:lnTo>
                    <a:pt x="1012825" y="501650"/>
                  </a:lnTo>
                  <a:lnTo>
                    <a:pt x="854075" y="530225"/>
                  </a:lnTo>
                  <a:lnTo>
                    <a:pt x="647700" y="574675"/>
                  </a:lnTo>
                  <a:lnTo>
                    <a:pt x="485775" y="625475"/>
                  </a:lnTo>
                  <a:lnTo>
                    <a:pt x="463550" y="622300"/>
                  </a:lnTo>
                  <a:lnTo>
                    <a:pt x="419100" y="606425"/>
                  </a:lnTo>
                  <a:lnTo>
                    <a:pt x="349250" y="574675"/>
                  </a:lnTo>
                  <a:lnTo>
                    <a:pt x="288925" y="536575"/>
                  </a:lnTo>
                  <a:lnTo>
                    <a:pt x="209550" y="479425"/>
                  </a:lnTo>
                  <a:lnTo>
                    <a:pt x="123825" y="409575"/>
                  </a:lnTo>
                  <a:lnTo>
                    <a:pt x="31750" y="320675"/>
                  </a:lnTo>
                  <a:lnTo>
                    <a:pt x="12700" y="295275"/>
                  </a:lnTo>
                  <a:lnTo>
                    <a:pt x="3175" y="273050"/>
                  </a:lnTo>
                  <a:lnTo>
                    <a:pt x="0" y="254000"/>
                  </a:lnTo>
                  <a:lnTo>
                    <a:pt x="6350" y="238125"/>
                  </a:lnTo>
                  <a:lnTo>
                    <a:pt x="25400" y="238125"/>
                  </a:lnTo>
                  <a:lnTo>
                    <a:pt x="73025" y="257175"/>
                  </a:lnTo>
                  <a:lnTo>
                    <a:pt x="158750" y="295275"/>
                  </a:lnTo>
                  <a:lnTo>
                    <a:pt x="241300" y="327025"/>
                  </a:lnTo>
                  <a:lnTo>
                    <a:pt x="333375" y="358775"/>
                  </a:lnTo>
                  <a:lnTo>
                    <a:pt x="406400" y="377825"/>
                  </a:lnTo>
                  <a:lnTo>
                    <a:pt x="457200" y="381000"/>
                  </a:lnTo>
                  <a:lnTo>
                    <a:pt x="600075" y="358775"/>
                  </a:lnTo>
                  <a:lnTo>
                    <a:pt x="815975" y="323850"/>
                  </a:lnTo>
                  <a:lnTo>
                    <a:pt x="1009650" y="292100"/>
                  </a:lnTo>
                  <a:lnTo>
                    <a:pt x="1181100" y="266700"/>
                  </a:lnTo>
                  <a:lnTo>
                    <a:pt x="1419225" y="225425"/>
                  </a:lnTo>
                  <a:lnTo>
                    <a:pt x="1762125" y="187325"/>
                  </a:lnTo>
                  <a:lnTo>
                    <a:pt x="2133600" y="155575"/>
                  </a:lnTo>
                  <a:lnTo>
                    <a:pt x="2416175" y="133350"/>
                  </a:lnTo>
                  <a:lnTo>
                    <a:pt x="2692400" y="114300"/>
                  </a:lnTo>
                  <a:lnTo>
                    <a:pt x="2924175" y="95250"/>
                  </a:lnTo>
                  <a:lnTo>
                    <a:pt x="3178175" y="92075"/>
                  </a:lnTo>
                  <a:lnTo>
                    <a:pt x="3254375" y="92075"/>
                  </a:lnTo>
                  <a:lnTo>
                    <a:pt x="3343275" y="57150"/>
                  </a:lnTo>
                  <a:lnTo>
                    <a:pt x="3457575" y="6350"/>
                  </a:lnTo>
                  <a:lnTo>
                    <a:pt x="3489325" y="0"/>
                  </a:lnTo>
                  <a:lnTo>
                    <a:pt x="3590925" y="31750"/>
                  </a:lnTo>
                  <a:lnTo>
                    <a:pt x="3683000" y="63500"/>
                  </a:lnTo>
                  <a:lnTo>
                    <a:pt x="3746500" y="98425"/>
                  </a:lnTo>
                  <a:lnTo>
                    <a:pt x="3819525" y="142875"/>
                  </a:lnTo>
                  <a:lnTo>
                    <a:pt x="3873500" y="180975"/>
                  </a:lnTo>
                  <a:lnTo>
                    <a:pt x="3895725" y="206375"/>
                  </a:lnTo>
                  <a:lnTo>
                    <a:pt x="3895725" y="225425"/>
                  </a:lnTo>
                  <a:lnTo>
                    <a:pt x="3892550" y="254000"/>
                  </a:lnTo>
                  <a:lnTo>
                    <a:pt x="3876675" y="279400"/>
                  </a:lnTo>
                  <a:lnTo>
                    <a:pt x="3848100" y="304800"/>
                  </a:lnTo>
                  <a:lnTo>
                    <a:pt x="3816350" y="323850"/>
                  </a:lnTo>
                  <a:lnTo>
                    <a:pt x="3778250" y="336550"/>
                  </a:lnTo>
                  <a:lnTo>
                    <a:pt x="3657600" y="320675"/>
                  </a:lnTo>
                  <a:lnTo>
                    <a:pt x="3327400" y="304800"/>
                  </a:lnTo>
                  <a:lnTo>
                    <a:pt x="3079750" y="292100"/>
                  </a:lnTo>
                  <a:lnTo>
                    <a:pt x="2835275" y="292100"/>
                  </a:lnTo>
                  <a:lnTo>
                    <a:pt x="2644775" y="292100"/>
                  </a:lnTo>
                  <a:lnTo>
                    <a:pt x="2422525" y="301625"/>
                  </a:lnTo>
                  <a:lnTo>
                    <a:pt x="209232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D6F7885-0268-D449-8A3D-2C7496D6E5B8}"/>
                </a:ext>
              </a:extLst>
            </p:cNvPr>
            <p:cNvSpPr/>
            <p:nvPr/>
          </p:nvSpPr>
          <p:spPr>
            <a:xfrm>
              <a:off x="3646488" y="2262188"/>
              <a:ext cx="1824037" cy="654050"/>
            </a:xfrm>
            <a:custGeom>
              <a:avLst/>
              <a:gdLst>
                <a:gd name="connsiteX0" fmla="*/ 847725 w 1824037"/>
                <a:gd name="connsiteY0" fmla="*/ 540543 h 654843"/>
                <a:gd name="connsiteX1" fmla="*/ 607219 w 1824037"/>
                <a:gd name="connsiteY1" fmla="*/ 583406 h 654843"/>
                <a:gd name="connsiteX2" fmla="*/ 366712 w 1824037"/>
                <a:gd name="connsiteY2" fmla="*/ 616743 h 654843"/>
                <a:gd name="connsiteX3" fmla="*/ 211931 w 1824037"/>
                <a:gd name="connsiteY3" fmla="*/ 638175 h 654843"/>
                <a:gd name="connsiteX4" fmla="*/ 52387 w 1824037"/>
                <a:gd name="connsiteY4" fmla="*/ 654843 h 654843"/>
                <a:gd name="connsiteX5" fmla="*/ 23812 w 1824037"/>
                <a:gd name="connsiteY5" fmla="*/ 650081 h 654843"/>
                <a:gd name="connsiteX6" fmla="*/ 2381 w 1824037"/>
                <a:gd name="connsiteY6" fmla="*/ 635793 h 654843"/>
                <a:gd name="connsiteX7" fmla="*/ 0 w 1824037"/>
                <a:gd name="connsiteY7" fmla="*/ 614362 h 654843"/>
                <a:gd name="connsiteX8" fmla="*/ 11906 w 1824037"/>
                <a:gd name="connsiteY8" fmla="*/ 592931 h 654843"/>
                <a:gd name="connsiteX9" fmla="*/ 78581 w 1824037"/>
                <a:gd name="connsiteY9" fmla="*/ 576262 h 654843"/>
                <a:gd name="connsiteX10" fmla="*/ 326231 w 1824037"/>
                <a:gd name="connsiteY10" fmla="*/ 523875 h 654843"/>
                <a:gd name="connsiteX11" fmla="*/ 578644 w 1824037"/>
                <a:gd name="connsiteY11" fmla="*/ 454818 h 654843"/>
                <a:gd name="connsiteX12" fmla="*/ 838200 w 1824037"/>
                <a:gd name="connsiteY12" fmla="*/ 371475 h 654843"/>
                <a:gd name="connsiteX13" fmla="*/ 1102519 w 1824037"/>
                <a:gd name="connsiteY13" fmla="*/ 278606 h 654843"/>
                <a:gd name="connsiteX14" fmla="*/ 1376362 w 1824037"/>
                <a:gd name="connsiteY14" fmla="*/ 164306 h 654843"/>
                <a:gd name="connsiteX15" fmla="*/ 1383506 w 1824037"/>
                <a:gd name="connsiteY15" fmla="*/ 157162 h 654843"/>
                <a:gd name="connsiteX16" fmla="*/ 1383506 w 1824037"/>
                <a:gd name="connsiteY16" fmla="*/ 142875 h 654843"/>
                <a:gd name="connsiteX17" fmla="*/ 1376362 w 1824037"/>
                <a:gd name="connsiteY17" fmla="*/ 119062 h 654843"/>
                <a:gd name="connsiteX18" fmla="*/ 1369219 w 1824037"/>
                <a:gd name="connsiteY18" fmla="*/ 97631 h 654843"/>
                <a:gd name="connsiteX19" fmla="*/ 1350169 w 1824037"/>
                <a:gd name="connsiteY19" fmla="*/ 78581 h 654843"/>
                <a:gd name="connsiteX20" fmla="*/ 1323975 w 1824037"/>
                <a:gd name="connsiteY20" fmla="*/ 59531 h 654843"/>
                <a:gd name="connsiteX21" fmla="*/ 1314450 w 1824037"/>
                <a:gd name="connsiteY21" fmla="*/ 42862 h 654843"/>
                <a:gd name="connsiteX22" fmla="*/ 1314450 w 1824037"/>
                <a:gd name="connsiteY22" fmla="*/ 23812 h 654843"/>
                <a:gd name="connsiteX23" fmla="*/ 1319212 w 1824037"/>
                <a:gd name="connsiteY23" fmla="*/ 9525 h 654843"/>
                <a:gd name="connsiteX24" fmla="*/ 1335881 w 1824037"/>
                <a:gd name="connsiteY24" fmla="*/ 0 h 654843"/>
                <a:gd name="connsiteX25" fmla="*/ 1371600 w 1824037"/>
                <a:gd name="connsiteY25" fmla="*/ 0 h 654843"/>
                <a:gd name="connsiteX26" fmla="*/ 1409700 w 1824037"/>
                <a:gd name="connsiteY26" fmla="*/ 11906 h 654843"/>
                <a:gd name="connsiteX27" fmla="*/ 1519237 w 1824037"/>
                <a:gd name="connsiteY27" fmla="*/ 69056 h 654843"/>
                <a:gd name="connsiteX28" fmla="*/ 1659731 w 1824037"/>
                <a:gd name="connsiteY28" fmla="*/ 140493 h 654843"/>
                <a:gd name="connsiteX29" fmla="*/ 1731169 w 1824037"/>
                <a:gd name="connsiteY29" fmla="*/ 180975 h 654843"/>
                <a:gd name="connsiteX30" fmla="*/ 1766887 w 1824037"/>
                <a:gd name="connsiteY30" fmla="*/ 204787 h 654843"/>
                <a:gd name="connsiteX31" fmla="*/ 1795462 w 1824037"/>
                <a:gd name="connsiteY31" fmla="*/ 228600 h 654843"/>
                <a:gd name="connsiteX32" fmla="*/ 1812131 w 1824037"/>
                <a:gd name="connsiteY32" fmla="*/ 250031 h 654843"/>
                <a:gd name="connsiteX33" fmla="*/ 1821656 w 1824037"/>
                <a:gd name="connsiteY33" fmla="*/ 271462 h 654843"/>
                <a:gd name="connsiteX34" fmla="*/ 1824037 w 1824037"/>
                <a:gd name="connsiteY34" fmla="*/ 292893 h 654843"/>
                <a:gd name="connsiteX35" fmla="*/ 1816894 w 1824037"/>
                <a:gd name="connsiteY35" fmla="*/ 309562 h 654843"/>
                <a:gd name="connsiteX36" fmla="*/ 1800225 w 1824037"/>
                <a:gd name="connsiteY36" fmla="*/ 323850 h 654843"/>
                <a:gd name="connsiteX37" fmla="*/ 1724025 w 1824037"/>
                <a:gd name="connsiteY37" fmla="*/ 347662 h 654843"/>
                <a:gd name="connsiteX38" fmla="*/ 1512094 w 1824037"/>
                <a:gd name="connsiteY38" fmla="*/ 400050 h 654843"/>
                <a:gd name="connsiteX39" fmla="*/ 1204912 w 1824037"/>
                <a:gd name="connsiteY39" fmla="*/ 471487 h 654843"/>
                <a:gd name="connsiteX40" fmla="*/ 847725 w 1824037"/>
                <a:gd name="connsiteY40" fmla="*/ 540543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4037" h="654843">
                  <a:moveTo>
                    <a:pt x="847725" y="540543"/>
                  </a:moveTo>
                  <a:lnTo>
                    <a:pt x="607219" y="583406"/>
                  </a:lnTo>
                  <a:lnTo>
                    <a:pt x="366712" y="616743"/>
                  </a:lnTo>
                  <a:lnTo>
                    <a:pt x="211931" y="638175"/>
                  </a:lnTo>
                  <a:lnTo>
                    <a:pt x="52387" y="654843"/>
                  </a:lnTo>
                  <a:lnTo>
                    <a:pt x="23812" y="650081"/>
                  </a:lnTo>
                  <a:lnTo>
                    <a:pt x="2381" y="635793"/>
                  </a:lnTo>
                  <a:lnTo>
                    <a:pt x="0" y="614362"/>
                  </a:lnTo>
                  <a:lnTo>
                    <a:pt x="11906" y="592931"/>
                  </a:lnTo>
                  <a:lnTo>
                    <a:pt x="78581" y="576262"/>
                  </a:lnTo>
                  <a:lnTo>
                    <a:pt x="326231" y="523875"/>
                  </a:lnTo>
                  <a:lnTo>
                    <a:pt x="578644" y="454818"/>
                  </a:lnTo>
                  <a:lnTo>
                    <a:pt x="838200" y="371475"/>
                  </a:lnTo>
                  <a:lnTo>
                    <a:pt x="1102519" y="278606"/>
                  </a:lnTo>
                  <a:lnTo>
                    <a:pt x="1376362" y="164306"/>
                  </a:lnTo>
                  <a:lnTo>
                    <a:pt x="1383506" y="157162"/>
                  </a:lnTo>
                  <a:lnTo>
                    <a:pt x="1383506" y="142875"/>
                  </a:lnTo>
                  <a:lnTo>
                    <a:pt x="1376362" y="119062"/>
                  </a:lnTo>
                  <a:lnTo>
                    <a:pt x="1369219" y="97631"/>
                  </a:lnTo>
                  <a:lnTo>
                    <a:pt x="1350169" y="78581"/>
                  </a:lnTo>
                  <a:lnTo>
                    <a:pt x="1323975" y="59531"/>
                  </a:lnTo>
                  <a:lnTo>
                    <a:pt x="1314450" y="42862"/>
                  </a:lnTo>
                  <a:lnTo>
                    <a:pt x="1314450" y="23812"/>
                  </a:lnTo>
                  <a:lnTo>
                    <a:pt x="1319212" y="9525"/>
                  </a:lnTo>
                  <a:lnTo>
                    <a:pt x="1335881" y="0"/>
                  </a:lnTo>
                  <a:lnTo>
                    <a:pt x="1371600" y="0"/>
                  </a:lnTo>
                  <a:lnTo>
                    <a:pt x="1409700" y="11906"/>
                  </a:lnTo>
                  <a:lnTo>
                    <a:pt x="1519237" y="69056"/>
                  </a:lnTo>
                  <a:lnTo>
                    <a:pt x="1659731" y="140493"/>
                  </a:lnTo>
                  <a:lnTo>
                    <a:pt x="1731169" y="180975"/>
                  </a:lnTo>
                  <a:lnTo>
                    <a:pt x="1766887" y="204787"/>
                  </a:lnTo>
                  <a:lnTo>
                    <a:pt x="1795462" y="228600"/>
                  </a:lnTo>
                  <a:lnTo>
                    <a:pt x="1812131" y="250031"/>
                  </a:lnTo>
                  <a:lnTo>
                    <a:pt x="1821656" y="271462"/>
                  </a:lnTo>
                  <a:lnTo>
                    <a:pt x="1824037" y="292893"/>
                  </a:lnTo>
                  <a:lnTo>
                    <a:pt x="1816894" y="309562"/>
                  </a:lnTo>
                  <a:lnTo>
                    <a:pt x="1800225" y="323850"/>
                  </a:lnTo>
                  <a:lnTo>
                    <a:pt x="1724025" y="347662"/>
                  </a:lnTo>
                  <a:lnTo>
                    <a:pt x="1512094" y="400050"/>
                  </a:lnTo>
                  <a:lnTo>
                    <a:pt x="1204912" y="471487"/>
                  </a:lnTo>
                  <a:lnTo>
                    <a:pt x="847725" y="540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B9471D5-6434-284C-A984-41A2DEF9EF4F}"/>
                </a:ext>
              </a:extLst>
            </p:cNvPr>
            <p:cNvSpPr/>
            <p:nvPr/>
          </p:nvSpPr>
          <p:spPr>
            <a:xfrm>
              <a:off x="3500438" y="3078163"/>
              <a:ext cx="666750" cy="722312"/>
            </a:xfrm>
            <a:custGeom>
              <a:avLst/>
              <a:gdLst>
                <a:gd name="connsiteX0" fmla="*/ 369093 w 666750"/>
                <a:gd name="connsiteY0" fmla="*/ 547688 h 721519"/>
                <a:gd name="connsiteX1" fmla="*/ 302418 w 666750"/>
                <a:gd name="connsiteY1" fmla="*/ 416719 h 721519"/>
                <a:gd name="connsiteX2" fmla="*/ 247650 w 666750"/>
                <a:gd name="connsiteY2" fmla="*/ 328613 h 721519"/>
                <a:gd name="connsiteX3" fmla="*/ 190500 w 666750"/>
                <a:gd name="connsiteY3" fmla="*/ 247650 h 721519"/>
                <a:gd name="connsiteX4" fmla="*/ 130968 w 666750"/>
                <a:gd name="connsiteY4" fmla="*/ 171450 h 721519"/>
                <a:gd name="connsiteX5" fmla="*/ 71437 w 666750"/>
                <a:gd name="connsiteY5" fmla="*/ 111919 h 721519"/>
                <a:gd name="connsiteX6" fmla="*/ 19050 w 666750"/>
                <a:gd name="connsiteY6" fmla="*/ 66675 h 721519"/>
                <a:gd name="connsiteX7" fmla="*/ 2381 w 666750"/>
                <a:gd name="connsiteY7" fmla="*/ 45244 h 721519"/>
                <a:gd name="connsiteX8" fmla="*/ 0 w 666750"/>
                <a:gd name="connsiteY8" fmla="*/ 21432 h 721519"/>
                <a:gd name="connsiteX9" fmla="*/ 2381 w 666750"/>
                <a:gd name="connsiteY9" fmla="*/ 7144 h 721519"/>
                <a:gd name="connsiteX10" fmla="*/ 14287 w 666750"/>
                <a:gd name="connsiteY10" fmla="*/ 0 h 721519"/>
                <a:gd name="connsiteX11" fmla="*/ 38100 w 666750"/>
                <a:gd name="connsiteY11" fmla="*/ 2382 h 721519"/>
                <a:gd name="connsiteX12" fmla="*/ 83343 w 666750"/>
                <a:gd name="connsiteY12" fmla="*/ 23813 h 721519"/>
                <a:gd name="connsiteX13" fmla="*/ 188118 w 666750"/>
                <a:gd name="connsiteY13" fmla="*/ 73819 h 721519"/>
                <a:gd name="connsiteX14" fmla="*/ 295275 w 666750"/>
                <a:gd name="connsiteY14" fmla="*/ 135732 h 721519"/>
                <a:gd name="connsiteX15" fmla="*/ 383381 w 666750"/>
                <a:gd name="connsiteY15" fmla="*/ 192882 h 721519"/>
                <a:gd name="connsiteX16" fmla="*/ 447675 w 666750"/>
                <a:gd name="connsiteY16" fmla="*/ 238125 h 721519"/>
                <a:gd name="connsiteX17" fmla="*/ 507206 w 666750"/>
                <a:gd name="connsiteY17" fmla="*/ 288132 h 721519"/>
                <a:gd name="connsiteX18" fmla="*/ 557212 w 666750"/>
                <a:gd name="connsiteY18" fmla="*/ 340519 h 721519"/>
                <a:gd name="connsiteX19" fmla="*/ 592931 w 666750"/>
                <a:gd name="connsiteY19" fmla="*/ 383382 h 721519"/>
                <a:gd name="connsiteX20" fmla="*/ 614362 w 666750"/>
                <a:gd name="connsiteY20" fmla="*/ 416719 h 721519"/>
                <a:gd name="connsiteX21" fmla="*/ 640556 w 666750"/>
                <a:gd name="connsiteY21" fmla="*/ 464344 h 721519"/>
                <a:gd name="connsiteX22" fmla="*/ 654843 w 666750"/>
                <a:gd name="connsiteY22" fmla="*/ 502444 h 721519"/>
                <a:gd name="connsiteX23" fmla="*/ 664368 w 666750"/>
                <a:gd name="connsiteY23" fmla="*/ 542925 h 721519"/>
                <a:gd name="connsiteX24" fmla="*/ 666750 w 666750"/>
                <a:gd name="connsiteY24" fmla="*/ 576263 h 721519"/>
                <a:gd name="connsiteX25" fmla="*/ 657225 w 666750"/>
                <a:gd name="connsiteY25" fmla="*/ 619125 h 721519"/>
                <a:gd name="connsiteX26" fmla="*/ 633412 w 666750"/>
                <a:gd name="connsiteY26" fmla="*/ 657225 h 721519"/>
                <a:gd name="connsiteX27" fmla="*/ 595312 w 666750"/>
                <a:gd name="connsiteY27" fmla="*/ 697707 h 721519"/>
                <a:gd name="connsiteX28" fmla="*/ 559593 w 666750"/>
                <a:gd name="connsiteY28" fmla="*/ 714375 h 721519"/>
                <a:gd name="connsiteX29" fmla="*/ 535781 w 666750"/>
                <a:gd name="connsiteY29" fmla="*/ 721519 h 721519"/>
                <a:gd name="connsiteX30" fmla="*/ 509587 w 666750"/>
                <a:gd name="connsiteY30" fmla="*/ 716757 h 721519"/>
                <a:gd name="connsiteX31" fmla="*/ 485775 w 666750"/>
                <a:gd name="connsiteY31" fmla="*/ 704850 h 721519"/>
                <a:gd name="connsiteX32" fmla="*/ 459581 w 666750"/>
                <a:gd name="connsiteY32" fmla="*/ 683419 h 721519"/>
                <a:gd name="connsiteX33" fmla="*/ 428625 w 666750"/>
                <a:gd name="connsiteY33" fmla="*/ 650082 h 721519"/>
                <a:gd name="connsiteX34" fmla="*/ 369093 w 666750"/>
                <a:gd name="connsiteY34" fmla="*/ 547688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750" h="721519">
                  <a:moveTo>
                    <a:pt x="369093" y="547688"/>
                  </a:moveTo>
                  <a:lnTo>
                    <a:pt x="302418" y="416719"/>
                  </a:lnTo>
                  <a:lnTo>
                    <a:pt x="247650" y="328613"/>
                  </a:lnTo>
                  <a:lnTo>
                    <a:pt x="190500" y="247650"/>
                  </a:lnTo>
                  <a:lnTo>
                    <a:pt x="130968" y="171450"/>
                  </a:lnTo>
                  <a:lnTo>
                    <a:pt x="71437" y="111919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8100" y="2382"/>
                  </a:lnTo>
                  <a:lnTo>
                    <a:pt x="83343" y="23813"/>
                  </a:lnTo>
                  <a:lnTo>
                    <a:pt x="188118" y="73819"/>
                  </a:lnTo>
                  <a:lnTo>
                    <a:pt x="295275" y="135732"/>
                  </a:lnTo>
                  <a:lnTo>
                    <a:pt x="383381" y="192882"/>
                  </a:lnTo>
                  <a:lnTo>
                    <a:pt x="447675" y="238125"/>
                  </a:lnTo>
                  <a:lnTo>
                    <a:pt x="507206" y="288132"/>
                  </a:lnTo>
                  <a:lnTo>
                    <a:pt x="557212" y="340519"/>
                  </a:lnTo>
                  <a:lnTo>
                    <a:pt x="592931" y="383382"/>
                  </a:lnTo>
                  <a:lnTo>
                    <a:pt x="614362" y="416719"/>
                  </a:lnTo>
                  <a:lnTo>
                    <a:pt x="640556" y="464344"/>
                  </a:lnTo>
                  <a:lnTo>
                    <a:pt x="654843" y="502444"/>
                  </a:lnTo>
                  <a:lnTo>
                    <a:pt x="664368" y="542925"/>
                  </a:lnTo>
                  <a:lnTo>
                    <a:pt x="666750" y="576263"/>
                  </a:lnTo>
                  <a:lnTo>
                    <a:pt x="657225" y="619125"/>
                  </a:lnTo>
                  <a:lnTo>
                    <a:pt x="633412" y="657225"/>
                  </a:lnTo>
                  <a:lnTo>
                    <a:pt x="595312" y="697707"/>
                  </a:lnTo>
                  <a:lnTo>
                    <a:pt x="559593" y="714375"/>
                  </a:lnTo>
                  <a:lnTo>
                    <a:pt x="535781" y="721519"/>
                  </a:lnTo>
                  <a:lnTo>
                    <a:pt x="509587" y="716757"/>
                  </a:lnTo>
                  <a:lnTo>
                    <a:pt x="485775" y="704850"/>
                  </a:lnTo>
                  <a:lnTo>
                    <a:pt x="459581" y="683419"/>
                  </a:lnTo>
                  <a:lnTo>
                    <a:pt x="428625" y="650082"/>
                  </a:lnTo>
                  <a:lnTo>
                    <a:pt x="369093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C2163A-A3B9-6C48-A4AA-9B4E7363A1BE}"/>
                </a:ext>
              </a:extLst>
            </p:cNvPr>
            <p:cNvSpPr/>
            <p:nvPr/>
          </p:nvSpPr>
          <p:spPr>
            <a:xfrm>
              <a:off x="4527550" y="2922588"/>
              <a:ext cx="530225" cy="573087"/>
            </a:xfrm>
            <a:custGeom>
              <a:avLst/>
              <a:gdLst>
                <a:gd name="connsiteX0" fmla="*/ 245269 w 531019"/>
                <a:gd name="connsiteY0" fmla="*/ 414337 h 573881"/>
                <a:gd name="connsiteX1" fmla="*/ 180975 w 531019"/>
                <a:gd name="connsiteY1" fmla="*/ 326231 h 573881"/>
                <a:gd name="connsiteX2" fmla="*/ 123825 w 531019"/>
                <a:gd name="connsiteY2" fmla="*/ 242887 h 573881"/>
                <a:gd name="connsiteX3" fmla="*/ 80963 w 531019"/>
                <a:gd name="connsiteY3" fmla="*/ 169069 h 573881"/>
                <a:gd name="connsiteX4" fmla="*/ 40482 w 531019"/>
                <a:gd name="connsiteY4" fmla="*/ 104775 h 573881"/>
                <a:gd name="connsiteX5" fmla="*/ 14288 w 531019"/>
                <a:gd name="connsiteY5" fmla="*/ 64294 h 573881"/>
                <a:gd name="connsiteX6" fmla="*/ 2382 w 531019"/>
                <a:gd name="connsiteY6" fmla="*/ 30956 h 573881"/>
                <a:gd name="connsiteX7" fmla="*/ 0 w 531019"/>
                <a:gd name="connsiteY7" fmla="*/ 16669 h 573881"/>
                <a:gd name="connsiteX8" fmla="*/ 7144 w 531019"/>
                <a:gd name="connsiteY8" fmla="*/ 2381 h 573881"/>
                <a:gd name="connsiteX9" fmla="*/ 26194 w 531019"/>
                <a:gd name="connsiteY9" fmla="*/ 0 h 573881"/>
                <a:gd name="connsiteX10" fmla="*/ 54769 w 531019"/>
                <a:gd name="connsiteY10" fmla="*/ 7144 h 573881"/>
                <a:gd name="connsiteX11" fmla="*/ 171450 w 531019"/>
                <a:gd name="connsiteY11" fmla="*/ 76200 h 573881"/>
                <a:gd name="connsiteX12" fmla="*/ 290513 w 531019"/>
                <a:gd name="connsiteY12" fmla="*/ 142875 h 573881"/>
                <a:gd name="connsiteX13" fmla="*/ 373857 w 531019"/>
                <a:gd name="connsiteY13" fmla="*/ 195262 h 573881"/>
                <a:gd name="connsiteX14" fmla="*/ 426244 w 531019"/>
                <a:gd name="connsiteY14" fmla="*/ 226219 h 573881"/>
                <a:gd name="connsiteX15" fmla="*/ 457200 w 531019"/>
                <a:gd name="connsiteY15" fmla="*/ 250031 h 573881"/>
                <a:gd name="connsiteX16" fmla="*/ 483394 w 531019"/>
                <a:gd name="connsiteY16" fmla="*/ 276225 h 573881"/>
                <a:gd name="connsiteX17" fmla="*/ 500063 w 531019"/>
                <a:gd name="connsiteY17" fmla="*/ 300037 h 573881"/>
                <a:gd name="connsiteX18" fmla="*/ 516732 w 531019"/>
                <a:gd name="connsiteY18" fmla="*/ 342900 h 573881"/>
                <a:gd name="connsiteX19" fmla="*/ 526257 w 531019"/>
                <a:gd name="connsiteY19" fmla="*/ 402431 h 573881"/>
                <a:gd name="connsiteX20" fmla="*/ 531019 w 531019"/>
                <a:gd name="connsiteY20" fmla="*/ 457200 h 573881"/>
                <a:gd name="connsiteX21" fmla="*/ 526257 w 531019"/>
                <a:gd name="connsiteY21" fmla="*/ 507206 h 573881"/>
                <a:gd name="connsiteX22" fmla="*/ 516732 w 531019"/>
                <a:gd name="connsiteY22" fmla="*/ 542925 h 573881"/>
                <a:gd name="connsiteX23" fmla="*/ 504825 w 531019"/>
                <a:gd name="connsiteY23" fmla="*/ 564356 h 573881"/>
                <a:gd name="connsiteX24" fmla="*/ 483394 w 531019"/>
                <a:gd name="connsiteY24" fmla="*/ 573881 h 573881"/>
                <a:gd name="connsiteX25" fmla="*/ 442913 w 531019"/>
                <a:gd name="connsiteY25" fmla="*/ 571500 h 573881"/>
                <a:gd name="connsiteX26" fmla="*/ 407194 w 531019"/>
                <a:gd name="connsiteY26" fmla="*/ 561975 h 573881"/>
                <a:gd name="connsiteX27" fmla="*/ 378619 w 531019"/>
                <a:gd name="connsiteY27" fmla="*/ 545306 h 573881"/>
                <a:gd name="connsiteX28" fmla="*/ 345282 w 531019"/>
                <a:gd name="connsiteY28" fmla="*/ 521494 h 573881"/>
                <a:gd name="connsiteX29" fmla="*/ 245269 w 531019"/>
                <a:gd name="connsiteY29" fmla="*/ 41433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1019" h="573881">
                  <a:moveTo>
                    <a:pt x="245269" y="414337"/>
                  </a:moveTo>
                  <a:lnTo>
                    <a:pt x="180975" y="326231"/>
                  </a:lnTo>
                  <a:lnTo>
                    <a:pt x="123825" y="242887"/>
                  </a:lnTo>
                  <a:lnTo>
                    <a:pt x="80963" y="169069"/>
                  </a:lnTo>
                  <a:lnTo>
                    <a:pt x="40482" y="104775"/>
                  </a:lnTo>
                  <a:lnTo>
                    <a:pt x="14288" y="64294"/>
                  </a:lnTo>
                  <a:lnTo>
                    <a:pt x="2382" y="30956"/>
                  </a:lnTo>
                  <a:lnTo>
                    <a:pt x="0" y="16669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4769" y="7144"/>
                  </a:lnTo>
                  <a:lnTo>
                    <a:pt x="171450" y="76200"/>
                  </a:lnTo>
                  <a:lnTo>
                    <a:pt x="290513" y="142875"/>
                  </a:lnTo>
                  <a:lnTo>
                    <a:pt x="373857" y="195262"/>
                  </a:lnTo>
                  <a:lnTo>
                    <a:pt x="426244" y="226219"/>
                  </a:lnTo>
                  <a:lnTo>
                    <a:pt x="457200" y="250031"/>
                  </a:lnTo>
                  <a:lnTo>
                    <a:pt x="483394" y="276225"/>
                  </a:lnTo>
                  <a:lnTo>
                    <a:pt x="500063" y="300037"/>
                  </a:lnTo>
                  <a:lnTo>
                    <a:pt x="516732" y="342900"/>
                  </a:lnTo>
                  <a:lnTo>
                    <a:pt x="526257" y="402431"/>
                  </a:lnTo>
                  <a:lnTo>
                    <a:pt x="531019" y="457200"/>
                  </a:lnTo>
                  <a:lnTo>
                    <a:pt x="526257" y="507206"/>
                  </a:lnTo>
                  <a:lnTo>
                    <a:pt x="516732" y="542925"/>
                  </a:lnTo>
                  <a:lnTo>
                    <a:pt x="504825" y="564356"/>
                  </a:lnTo>
                  <a:lnTo>
                    <a:pt x="483394" y="573881"/>
                  </a:lnTo>
                  <a:lnTo>
                    <a:pt x="442913" y="571500"/>
                  </a:lnTo>
                  <a:lnTo>
                    <a:pt x="407194" y="561975"/>
                  </a:lnTo>
                  <a:lnTo>
                    <a:pt x="378619" y="545306"/>
                  </a:lnTo>
                  <a:lnTo>
                    <a:pt x="345282" y="521494"/>
                  </a:lnTo>
                  <a:lnTo>
                    <a:pt x="245269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B6C8710-5707-FF4B-BEF2-FD692D42B055}"/>
                </a:ext>
              </a:extLst>
            </p:cNvPr>
            <p:cNvSpPr/>
            <p:nvPr/>
          </p:nvSpPr>
          <p:spPr>
            <a:xfrm>
              <a:off x="5332413" y="2705100"/>
              <a:ext cx="1063625" cy="852488"/>
            </a:xfrm>
            <a:custGeom>
              <a:avLst/>
              <a:gdLst>
                <a:gd name="connsiteX0" fmla="*/ 511969 w 1064419"/>
                <a:gd name="connsiteY0" fmla="*/ 585788 h 852488"/>
                <a:gd name="connsiteX1" fmla="*/ 392906 w 1064419"/>
                <a:gd name="connsiteY1" fmla="*/ 657225 h 852488"/>
                <a:gd name="connsiteX2" fmla="*/ 164306 w 1064419"/>
                <a:gd name="connsiteY2" fmla="*/ 783431 h 852488"/>
                <a:gd name="connsiteX3" fmla="*/ 35719 w 1064419"/>
                <a:gd name="connsiteY3" fmla="*/ 850106 h 852488"/>
                <a:gd name="connsiteX4" fmla="*/ 14287 w 1064419"/>
                <a:gd name="connsiteY4" fmla="*/ 852488 h 852488"/>
                <a:gd name="connsiteX5" fmla="*/ 0 w 1064419"/>
                <a:gd name="connsiteY5" fmla="*/ 845344 h 852488"/>
                <a:gd name="connsiteX6" fmla="*/ 0 w 1064419"/>
                <a:gd name="connsiteY6" fmla="*/ 828675 h 852488"/>
                <a:gd name="connsiteX7" fmla="*/ 14287 w 1064419"/>
                <a:gd name="connsiteY7" fmla="*/ 790575 h 852488"/>
                <a:gd name="connsiteX8" fmla="*/ 80962 w 1064419"/>
                <a:gd name="connsiteY8" fmla="*/ 733425 h 852488"/>
                <a:gd name="connsiteX9" fmla="*/ 259556 w 1064419"/>
                <a:gd name="connsiteY9" fmla="*/ 576263 h 852488"/>
                <a:gd name="connsiteX10" fmla="*/ 433387 w 1064419"/>
                <a:gd name="connsiteY10" fmla="*/ 407194 h 852488"/>
                <a:gd name="connsiteX11" fmla="*/ 571500 w 1064419"/>
                <a:gd name="connsiteY11" fmla="*/ 257175 h 852488"/>
                <a:gd name="connsiteX12" fmla="*/ 635794 w 1064419"/>
                <a:gd name="connsiteY12" fmla="*/ 171450 h 852488"/>
                <a:gd name="connsiteX13" fmla="*/ 635794 w 1064419"/>
                <a:gd name="connsiteY13" fmla="*/ 145256 h 852488"/>
                <a:gd name="connsiteX14" fmla="*/ 628650 w 1064419"/>
                <a:gd name="connsiteY14" fmla="*/ 109538 h 852488"/>
                <a:gd name="connsiteX15" fmla="*/ 602456 w 1064419"/>
                <a:gd name="connsiteY15" fmla="*/ 66675 h 852488"/>
                <a:gd name="connsiteX16" fmla="*/ 585787 w 1064419"/>
                <a:gd name="connsiteY16" fmla="*/ 40481 h 852488"/>
                <a:gd name="connsiteX17" fmla="*/ 583406 w 1064419"/>
                <a:gd name="connsiteY17" fmla="*/ 23813 h 852488"/>
                <a:gd name="connsiteX18" fmla="*/ 590550 w 1064419"/>
                <a:gd name="connsiteY18" fmla="*/ 4763 h 852488"/>
                <a:gd name="connsiteX19" fmla="*/ 614362 w 1064419"/>
                <a:gd name="connsiteY19" fmla="*/ 0 h 852488"/>
                <a:gd name="connsiteX20" fmla="*/ 676275 w 1064419"/>
                <a:gd name="connsiteY20" fmla="*/ 14288 h 852488"/>
                <a:gd name="connsiteX21" fmla="*/ 764381 w 1064419"/>
                <a:gd name="connsiteY21" fmla="*/ 38100 h 852488"/>
                <a:gd name="connsiteX22" fmla="*/ 850106 w 1064419"/>
                <a:gd name="connsiteY22" fmla="*/ 78581 h 852488"/>
                <a:gd name="connsiteX23" fmla="*/ 933450 w 1064419"/>
                <a:gd name="connsiteY23" fmla="*/ 128588 h 852488"/>
                <a:gd name="connsiteX24" fmla="*/ 988219 w 1064419"/>
                <a:gd name="connsiteY24" fmla="*/ 164306 h 852488"/>
                <a:gd name="connsiteX25" fmla="*/ 1033462 w 1064419"/>
                <a:gd name="connsiteY25" fmla="*/ 202406 h 852488"/>
                <a:gd name="connsiteX26" fmla="*/ 1054894 w 1064419"/>
                <a:gd name="connsiteY26" fmla="*/ 223838 h 852488"/>
                <a:gd name="connsiteX27" fmla="*/ 1064419 w 1064419"/>
                <a:gd name="connsiteY27" fmla="*/ 240506 h 852488"/>
                <a:gd name="connsiteX28" fmla="*/ 1064419 w 1064419"/>
                <a:gd name="connsiteY28" fmla="*/ 266700 h 852488"/>
                <a:gd name="connsiteX29" fmla="*/ 1047750 w 1064419"/>
                <a:gd name="connsiteY29" fmla="*/ 295275 h 852488"/>
                <a:gd name="connsiteX30" fmla="*/ 1000125 w 1064419"/>
                <a:gd name="connsiteY30" fmla="*/ 316706 h 852488"/>
                <a:gd name="connsiteX31" fmla="*/ 935831 w 1064419"/>
                <a:gd name="connsiteY31" fmla="*/ 328613 h 852488"/>
                <a:gd name="connsiteX32" fmla="*/ 885825 w 1064419"/>
                <a:gd name="connsiteY32" fmla="*/ 342900 h 852488"/>
                <a:gd name="connsiteX33" fmla="*/ 845344 w 1064419"/>
                <a:gd name="connsiteY33" fmla="*/ 364331 h 852488"/>
                <a:gd name="connsiteX34" fmla="*/ 790575 w 1064419"/>
                <a:gd name="connsiteY34" fmla="*/ 404813 h 852488"/>
                <a:gd name="connsiteX35" fmla="*/ 714375 w 1064419"/>
                <a:gd name="connsiteY35" fmla="*/ 459581 h 852488"/>
                <a:gd name="connsiteX36" fmla="*/ 511969 w 1064419"/>
                <a:gd name="connsiteY36" fmla="*/ 5857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64419" h="852488">
                  <a:moveTo>
                    <a:pt x="511969" y="585788"/>
                  </a:moveTo>
                  <a:lnTo>
                    <a:pt x="392906" y="657225"/>
                  </a:lnTo>
                  <a:lnTo>
                    <a:pt x="164306" y="783431"/>
                  </a:lnTo>
                  <a:lnTo>
                    <a:pt x="35719" y="850106"/>
                  </a:lnTo>
                  <a:lnTo>
                    <a:pt x="14287" y="852488"/>
                  </a:lnTo>
                  <a:lnTo>
                    <a:pt x="0" y="845344"/>
                  </a:lnTo>
                  <a:lnTo>
                    <a:pt x="0" y="828675"/>
                  </a:lnTo>
                  <a:lnTo>
                    <a:pt x="14287" y="790575"/>
                  </a:lnTo>
                  <a:lnTo>
                    <a:pt x="80962" y="733425"/>
                  </a:lnTo>
                  <a:lnTo>
                    <a:pt x="259556" y="576263"/>
                  </a:lnTo>
                  <a:lnTo>
                    <a:pt x="433387" y="407194"/>
                  </a:lnTo>
                  <a:lnTo>
                    <a:pt x="571500" y="257175"/>
                  </a:lnTo>
                  <a:lnTo>
                    <a:pt x="635794" y="171450"/>
                  </a:lnTo>
                  <a:lnTo>
                    <a:pt x="635794" y="145256"/>
                  </a:lnTo>
                  <a:lnTo>
                    <a:pt x="628650" y="109538"/>
                  </a:lnTo>
                  <a:lnTo>
                    <a:pt x="602456" y="66675"/>
                  </a:lnTo>
                  <a:lnTo>
                    <a:pt x="585787" y="40481"/>
                  </a:lnTo>
                  <a:lnTo>
                    <a:pt x="583406" y="23813"/>
                  </a:lnTo>
                  <a:lnTo>
                    <a:pt x="590550" y="4763"/>
                  </a:lnTo>
                  <a:lnTo>
                    <a:pt x="614362" y="0"/>
                  </a:lnTo>
                  <a:lnTo>
                    <a:pt x="676275" y="14288"/>
                  </a:lnTo>
                  <a:lnTo>
                    <a:pt x="764381" y="38100"/>
                  </a:lnTo>
                  <a:lnTo>
                    <a:pt x="850106" y="78581"/>
                  </a:lnTo>
                  <a:lnTo>
                    <a:pt x="933450" y="128588"/>
                  </a:lnTo>
                  <a:lnTo>
                    <a:pt x="988219" y="164306"/>
                  </a:lnTo>
                  <a:lnTo>
                    <a:pt x="1033462" y="202406"/>
                  </a:lnTo>
                  <a:lnTo>
                    <a:pt x="1054894" y="223838"/>
                  </a:lnTo>
                  <a:lnTo>
                    <a:pt x="1064419" y="240506"/>
                  </a:lnTo>
                  <a:lnTo>
                    <a:pt x="1064419" y="266700"/>
                  </a:lnTo>
                  <a:lnTo>
                    <a:pt x="1047750" y="295275"/>
                  </a:lnTo>
                  <a:lnTo>
                    <a:pt x="1000125" y="316706"/>
                  </a:lnTo>
                  <a:lnTo>
                    <a:pt x="935831" y="328613"/>
                  </a:lnTo>
                  <a:lnTo>
                    <a:pt x="885825" y="342900"/>
                  </a:lnTo>
                  <a:lnTo>
                    <a:pt x="845344" y="364331"/>
                  </a:lnTo>
                  <a:lnTo>
                    <a:pt x="790575" y="404813"/>
                  </a:lnTo>
                  <a:lnTo>
                    <a:pt x="714375" y="459581"/>
                  </a:lnTo>
                  <a:lnTo>
                    <a:pt x="511969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B8FA88A-A19D-534E-99DA-344B1360BE1B}"/>
                </a:ext>
              </a:extLst>
            </p:cNvPr>
            <p:cNvSpPr/>
            <p:nvPr/>
          </p:nvSpPr>
          <p:spPr>
            <a:xfrm>
              <a:off x="3117850" y="3963988"/>
              <a:ext cx="3565525" cy="515937"/>
            </a:xfrm>
            <a:custGeom>
              <a:avLst/>
              <a:gdLst>
                <a:gd name="connsiteX0" fmla="*/ 2272597 w 3565267"/>
                <a:gd name="connsiteY0" fmla="*/ 265086 h 515280"/>
                <a:gd name="connsiteX1" fmla="*/ 1944962 w 3565267"/>
                <a:gd name="connsiteY1" fmla="*/ 291893 h 515280"/>
                <a:gd name="connsiteX2" fmla="*/ 1429681 w 3565267"/>
                <a:gd name="connsiteY2" fmla="*/ 348484 h 515280"/>
                <a:gd name="connsiteX3" fmla="*/ 1125874 w 3565267"/>
                <a:gd name="connsiteY3" fmla="*/ 387205 h 515280"/>
                <a:gd name="connsiteX4" fmla="*/ 768454 w 3565267"/>
                <a:gd name="connsiteY4" fmla="*/ 434861 h 515280"/>
                <a:gd name="connsiteX5" fmla="*/ 634421 w 3565267"/>
                <a:gd name="connsiteY5" fmla="*/ 452732 h 515280"/>
                <a:gd name="connsiteX6" fmla="*/ 574851 w 3565267"/>
                <a:gd name="connsiteY6" fmla="*/ 473581 h 515280"/>
                <a:gd name="connsiteX7" fmla="*/ 500388 w 3565267"/>
                <a:gd name="connsiteY7" fmla="*/ 494431 h 515280"/>
                <a:gd name="connsiteX8" fmla="*/ 416990 w 3565267"/>
                <a:gd name="connsiteY8" fmla="*/ 509323 h 515280"/>
                <a:gd name="connsiteX9" fmla="*/ 384227 w 3565267"/>
                <a:gd name="connsiteY9" fmla="*/ 515280 h 515280"/>
                <a:gd name="connsiteX10" fmla="*/ 357420 w 3565267"/>
                <a:gd name="connsiteY10" fmla="*/ 515280 h 515280"/>
                <a:gd name="connsiteX11" fmla="*/ 312743 w 3565267"/>
                <a:gd name="connsiteY11" fmla="*/ 503366 h 515280"/>
                <a:gd name="connsiteX12" fmla="*/ 271044 w 3565267"/>
                <a:gd name="connsiteY12" fmla="*/ 485495 h 515280"/>
                <a:gd name="connsiteX13" fmla="*/ 235302 w 3565267"/>
                <a:gd name="connsiteY13" fmla="*/ 467624 h 515280"/>
                <a:gd name="connsiteX14" fmla="*/ 169775 w 3565267"/>
                <a:gd name="connsiteY14" fmla="*/ 419968 h 515280"/>
                <a:gd name="connsiteX15" fmla="*/ 92334 w 3565267"/>
                <a:gd name="connsiteY15" fmla="*/ 345506 h 515280"/>
                <a:gd name="connsiteX16" fmla="*/ 14893 w 3565267"/>
                <a:gd name="connsiteY16" fmla="*/ 253172 h 515280"/>
                <a:gd name="connsiteX17" fmla="*/ 0 w 3565267"/>
                <a:gd name="connsiteY17" fmla="*/ 226366 h 515280"/>
                <a:gd name="connsiteX18" fmla="*/ 0 w 3565267"/>
                <a:gd name="connsiteY18" fmla="*/ 193602 h 515280"/>
                <a:gd name="connsiteX19" fmla="*/ 8936 w 3565267"/>
                <a:gd name="connsiteY19" fmla="*/ 175731 h 515280"/>
                <a:gd name="connsiteX20" fmla="*/ 23828 w 3565267"/>
                <a:gd name="connsiteY20" fmla="*/ 175731 h 515280"/>
                <a:gd name="connsiteX21" fmla="*/ 44678 w 3565267"/>
                <a:gd name="connsiteY21" fmla="*/ 184667 h 515280"/>
                <a:gd name="connsiteX22" fmla="*/ 83398 w 3565267"/>
                <a:gd name="connsiteY22" fmla="*/ 217430 h 515280"/>
                <a:gd name="connsiteX23" fmla="*/ 119140 w 3565267"/>
                <a:gd name="connsiteY23" fmla="*/ 244237 h 515280"/>
                <a:gd name="connsiteX24" fmla="*/ 169775 w 3565267"/>
                <a:gd name="connsiteY24" fmla="*/ 265086 h 515280"/>
                <a:gd name="connsiteX25" fmla="*/ 229345 w 3565267"/>
                <a:gd name="connsiteY25" fmla="*/ 277000 h 515280"/>
                <a:gd name="connsiteX26" fmla="*/ 285936 w 3565267"/>
                <a:gd name="connsiteY26" fmla="*/ 279979 h 515280"/>
                <a:gd name="connsiteX27" fmla="*/ 375291 w 3565267"/>
                <a:gd name="connsiteY27" fmla="*/ 277000 h 515280"/>
                <a:gd name="connsiteX28" fmla="*/ 607615 w 3565267"/>
                <a:gd name="connsiteY28" fmla="*/ 250194 h 515280"/>
                <a:gd name="connsiteX29" fmla="*/ 1173530 w 3565267"/>
                <a:gd name="connsiteY29" fmla="*/ 190624 h 515280"/>
                <a:gd name="connsiteX30" fmla="*/ 1688811 w 3565267"/>
                <a:gd name="connsiteY30" fmla="*/ 134032 h 515280"/>
                <a:gd name="connsiteX31" fmla="*/ 2022403 w 3565267"/>
                <a:gd name="connsiteY31" fmla="*/ 101269 h 515280"/>
                <a:gd name="connsiteX32" fmla="*/ 2463221 w 3565267"/>
                <a:gd name="connsiteY32" fmla="*/ 74462 h 515280"/>
                <a:gd name="connsiteX33" fmla="*/ 2772985 w 3565267"/>
                <a:gd name="connsiteY33" fmla="*/ 68505 h 515280"/>
                <a:gd name="connsiteX34" fmla="*/ 2951695 w 3565267"/>
                <a:gd name="connsiteY34" fmla="*/ 68505 h 515280"/>
                <a:gd name="connsiteX35" fmla="*/ 3052964 w 3565267"/>
                <a:gd name="connsiteY35" fmla="*/ 35742 h 515280"/>
                <a:gd name="connsiteX36" fmla="*/ 3133384 w 3565267"/>
                <a:gd name="connsiteY36" fmla="*/ 11914 h 515280"/>
                <a:gd name="connsiteX37" fmla="*/ 3186997 w 3565267"/>
                <a:gd name="connsiteY37" fmla="*/ 0 h 515280"/>
                <a:gd name="connsiteX38" fmla="*/ 3228696 w 3565267"/>
                <a:gd name="connsiteY38" fmla="*/ 5957 h 515280"/>
                <a:gd name="connsiteX39" fmla="*/ 3347836 w 3565267"/>
                <a:gd name="connsiteY39" fmla="*/ 47656 h 515280"/>
                <a:gd name="connsiteX40" fmla="*/ 3469955 w 3565267"/>
                <a:gd name="connsiteY40" fmla="*/ 92333 h 515280"/>
                <a:gd name="connsiteX41" fmla="*/ 3520589 w 3565267"/>
                <a:gd name="connsiteY41" fmla="*/ 122118 h 515280"/>
                <a:gd name="connsiteX42" fmla="*/ 3556331 w 3565267"/>
                <a:gd name="connsiteY42" fmla="*/ 154882 h 515280"/>
                <a:gd name="connsiteX43" fmla="*/ 3565267 w 3565267"/>
                <a:gd name="connsiteY43" fmla="*/ 190624 h 515280"/>
                <a:gd name="connsiteX44" fmla="*/ 3565267 w 3565267"/>
                <a:gd name="connsiteY44" fmla="*/ 226366 h 515280"/>
                <a:gd name="connsiteX45" fmla="*/ 3541439 w 3565267"/>
                <a:gd name="connsiteY45" fmla="*/ 259129 h 515280"/>
                <a:gd name="connsiteX46" fmla="*/ 3472933 w 3565267"/>
                <a:gd name="connsiteY46" fmla="*/ 288914 h 515280"/>
                <a:gd name="connsiteX47" fmla="*/ 3407406 w 3565267"/>
                <a:gd name="connsiteY47" fmla="*/ 285936 h 515280"/>
                <a:gd name="connsiteX48" fmla="*/ 3124448 w 3565267"/>
                <a:gd name="connsiteY48" fmla="*/ 256151 h 515280"/>
                <a:gd name="connsiteX49" fmla="*/ 2752136 w 3565267"/>
                <a:gd name="connsiteY49" fmla="*/ 241258 h 515280"/>
                <a:gd name="connsiteX50" fmla="*/ 2272597 w 3565267"/>
                <a:gd name="connsiteY50" fmla="*/ 265086 h 51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65267" h="515280">
                  <a:moveTo>
                    <a:pt x="2272597" y="265086"/>
                  </a:moveTo>
                  <a:lnTo>
                    <a:pt x="1944962" y="291893"/>
                  </a:lnTo>
                  <a:lnTo>
                    <a:pt x="1429681" y="348484"/>
                  </a:lnTo>
                  <a:lnTo>
                    <a:pt x="1125874" y="387205"/>
                  </a:lnTo>
                  <a:lnTo>
                    <a:pt x="768454" y="434861"/>
                  </a:lnTo>
                  <a:lnTo>
                    <a:pt x="634421" y="452732"/>
                  </a:lnTo>
                  <a:lnTo>
                    <a:pt x="574851" y="473581"/>
                  </a:lnTo>
                  <a:lnTo>
                    <a:pt x="500388" y="494431"/>
                  </a:lnTo>
                  <a:lnTo>
                    <a:pt x="416990" y="509323"/>
                  </a:lnTo>
                  <a:lnTo>
                    <a:pt x="384227" y="515280"/>
                  </a:lnTo>
                  <a:lnTo>
                    <a:pt x="357420" y="515280"/>
                  </a:lnTo>
                  <a:lnTo>
                    <a:pt x="312743" y="503366"/>
                  </a:lnTo>
                  <a:lnTo>
                    <a:pt x="271044" y="485495"/>
                  </a:lnTo>
                  <a:lnTo>
                    <a:pt x="235302" y="467624"/>
                  </a:lnTo>
                  <a:lnTo>
                    <a:pt x="169775" y="419968"/>
                  </a:lnTo>
                  <a:lnTo>
                    <a:pt x="92334" y="345506"/>
                  </a:lnTo>
                  <a:lnTo>
                    <a:pt x="14893" y="253172"/>
                  </a:lnTo>
                  <a:lnTo>
                    <a:pt x="0" y="226366"/>
                  </a:lnTo>
                  <a:lnTo>
                    <a:pt x="0" y="193602"/>
                  </a:lnTo>
                  <a:lnTo>
                    <a:pt x="8936" y="175731"/>
                  </a:lnTo>
                  <a:lnTo>
                    <a:pt x="23828" y="175731"/>
                  </a:lnTo>
                  <a:lnTo>
                    <a:pt x="44678" y="184667"/>
                  </a:lnTo>
                  <a:lnTo>
                    <a:pt x="83398" y="217430"/>
                  </a:lnTo>
                  <a:lnTo>
                    <a:pt x="119140" y="244237"/>
                  </a:lnTo>
                  <a:lnTo>
                    <a:pt x="169775" y="265086"/>
                  </a:lnTo>
                  <a:lnTo>
                    <a:pt x="229345" y="277000"/>
                  </a:lnTo>
                  <a:lnTo>
                    <a:pt x="285936" y="279979"/>
                  </a:lnTo>
                  <a:lnTo>
                    <a:pt x="375291" y="277000"/>
                  </a:lnTo>
                  <a:lnTo>
                    <a:pt x="607615" y="250194"/>
                  </a:lnTo>
                  <a:lnTo>
                    <a:pt x="1173530" y="190624"/>
                  </a:lnTo>
                  <a:lnTo>
                    <a:pt x="1688811" y="134032"/>
                  </a:lnTo>
                  <a:lnTo>
                    <a:pt x="2022403" y="101269"/>
                  </a:lnTo>
                  <a:lnTo>
                    <a:pt x="2463221" y="74462"/>
                  </a:lnTo>
                  <a:lnTo>
                    <a:pt x="2772985" y="68505"/>
                  </a:lnTo>
                  <a:lnTo>
                    <a:pt x="2951695" y="68505"/>
                  </a:lnTo>
                  <a:lnTo>
                    <a:pt x="3052964" y="35742"/>
                  </a:lnTo>
                  <a:lnTo>
                    <a:pt x="3133384" y="11914"/>
                  </a:lnTo>
                  <a:lnTo>
                    <a:pt x="3186997" y="0"/>
                  </a:lnTo>
                  <a:lnTo>
                    <a:pt x="3228696" y="5957"/>
                  </a:lnTo>
                  <a:lnTo>
                    <a:pt x="3347836" y="47656"/>
                  </a:lnTo>
                  <a:lnTo>
                    <a:pt x="3469955" y="92333"/>
                  </a:lnTo>
                  <a:lnTo>
                    <a:pt x="3520589" y="122118"/>
                  </a:lnTo>
                  <a:lnTo>
                    <a:pt x="3556331" y="154882"/>
                  </a:lnTo>
                  <a:lnTo>
                    <a:pt x="3565267" y="190624"/>
                  </a:lnTo>
                  <a:lnTo>
                    <a:pt x="3565267" y="226366"/>
                  </a:lnTo>
                  <a:lnTo>
                    <a:pt x="3541439" y="259129"/>
                  </a:lnTo>
                  <a:lnTo>
                    <a:pt x="3472933" y="288914"/>
                  </a:lnTo>
                  <a:lnTo>
                    <a:pt x="3407406" y="285936"/>
                  </a:lnTo>
                  <a:lnTo>
                    <a:pt x="3124448" y="256151"/>
                  </a:lnTo>
                  <a:lnTo>
                    <a:pt x="2752136" y="241258"/>
                  </a:lnTo>
                  <a:lnTo>
                    <a:pt x="2272597" y="2650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FE840C9-957F-094D-9218-39F2A76FD501}"/>
                </a:ext>
              </a:extLst>
            </p:cNvPr>
            <p:cNvSpPr/>
            <p:nvPr/>
          </p:nvSpPr>
          <p:spPr>
            <a:xfrm>
              <a:off x="3819525" y="1439863"/>
              <a:ext cx="574675" cy="1055687"/>
            </a:xfrm>
            <a:custGeom>
              <a:avLst/>
              <a:gdLst>
                <a:gd name="connsiteX0" fmla="*/ 354806 w 573881"/>
                <a:gd name="connsiteY0" fmla="*/ 809625 h 1054894"/>
                <a:gd name="connsiteX1" fmla="*/ 340519 w 573881"/>
                <a:gd name="connsiteY1" fmla="*/ 704850 h 1054894"/>
                <a:gd name="connsiteX2" fmla="*/ 302419 w 573881"/>
                <a:gd name="connsiteY2" fmla="*/ 502444 h 1054894"/>
                <a:gd name="connsiteX3" fmla="*/ 283369 w 573881"/>
                <a:gd name="connsiteY3" fmla="*/ 428625 h 1054894"/>
                <a:gd name="connsiteX4" fmla="*/ 257175 w 573881"/>
                <a:gd name="connsiteY4" fmla="*/ 347663 h 1054894"/>
                <a:gd name="connsiteX5" fmla="*/ 230981 w 573881"/>
                <a:gd name="connsiteY5" fmla="*/ 278607 h 1054894"/>
                <a:gd name="connsiteX6" fmla="*/ 204788 w 573881"/>
                <a:gd name="connsiteY6" fmla="*/ 219075 h 1054894"/>
                <a:gd name="connsiteX7" fmla="*/ 183356 w 573881"/>
                <a:gd name="connsiteY7" fmla="*/ 176213 h 1054894"/>
                <a:gd name="connsiteX8" fmla="*/ 157163 w 573881"/>
                <a:gd name="connsiteY8" fmla="*/ 145257 h 1054894"/>
                <a:gd name="connsiteX9" fmla="*/ 128588 w 573881"/>
                <a:gd name="connsiteY9" fmla="*/ 121444 h 1054894"/>
                <a:gd name="connsiteX10" fmla="*/ 95250 w 573881"/>
                <a:gd name="connsiteY10" fmla="*/ 100013 h 1054894"/>
                <a:gd name="connsiteX11" fmla="*/ 64294 w 573881"/>
                <a:gd name="connsiteY11" fmla="*/ 83344 h 1054894"/>
                <a:gd name="connsiteX12" fmla="*/ 35719 w 573881"/>
                <a:gd name="connsiteY12" fmla="*/ 73819 h 1054894"/>
                <a:gd name="connsiteX13" fmla="*/ 19050 w 573881"/>
                <a:gd name="connsiteY13" fmla="*/ 59532 h 1054894"/>
                <a:gd name="connsiteX14" fmla="*/ 2381 w 573881"/>
                <a:gd name="connsiteY14" fmla="*/ 38100 h 1054894"/>
                <a:gd name="connsiteX15" fmla="*/ 0 w 573881"/>
                <a:gd name="connsiteY15" fmla="*/ 23813 h 1054894"/>
                <a:gd name="connsiteX16" fmla="*/ 7144 w 573881"/>
                <a:gd name="connsiteY16" fmla="*/ 9525 h 1054894"/>
                <a:gd name="connsiteX17" fmla="*/ 33338 w 573881"/>
                <a:gd name="connsiteY17" fmla="*/ 0 h 1054894"/>
                <a:gd name="connsiteX18" fmla="*/ 97631 w 573881"/>
                <a:gd name="connsiteY18" fmla="*/ 4763 h 1054894"/>
                <a:gd name="connsiteX19" fmla="*/ 200025 w 573881"/>
                <a:gd name="connsiteY19" fmla="*/ 16669 h 1054894"/>
                <a:gd name="connsiteX20" fmla="*/ 309563 w 573881"/>
                <a:gd name="connsiteY20" fmla="*/ 35719 h 1054894"/>
                <a:gd name="connsiteX21" fmla="*/ 411956 w 573881"/>
                <a:gd name="connsiteY21" fmla="*/ 57150 h 1054894"/>
                <a:gd name="connsiteX22" fmla="*/ 478631 w 573881"/>
                <a:gd name="connsiteY22" fmla="*/ 73819 h 1054894"/>
                <a:gd name="connsiteX23" fmla="*/ 538163 w 573881"/>
                <a:gd name="connsiteY23" fmla="*/ 97632 h 1054894"/>
                <a:gd name="connsiteX24" fmla="*/ 564356 w 573881"/>
                <a:gd name="connsiteY24" fmla="*/ 116682 h 1054894"/>
                <a:gd name="connsiteX25" fmla="*/ 573881 w 573881"/>
                <a:gd name="connsiteY25" fmla="*/ 133350 h 1054894"/>
                <a:gd name="connsiteX26" fmla="*/ 571500 w 573881"/>
                <a:gd name="connsiteY26" fmla="*/ 150019 h 1054894"/>
                <a:gd name="connsiteX27" fmla="*/ 550069 w 573881"/>
                <a:gd name="connsiteY27" fmla="*/ 178594 h 1054894"/>
                <a:gd name="connsiteX28" fmla="*/ 538163 w 573881"/>
                <a:gd name="connsiteY28" fmla="*/ 207169 h 1054894"/>
                <a:gd name="connsiteX29" fmla="*/ 528638 w 573881"/>
                <a:gd name="connsiteY29" fmla="*/ 245269 h 1054894"/>
                <a:gd name="connsiteX30" fmla="*/ 526256 w 573881"/>
                <a:gd name="connsiteY30" fmla="*/ 269082 h 1054894"/>
                <a:gd name="connsiteX31" fmla="*/ 528638 w 573881"/>
                <a:gd name="connsiteY31" fmla="*/ 328613 h 1054894"/>
                <a:gd name="connsiteX32" fmla="*/ 547688 w 573881"/>
                <a:gd name="connsiteY32" fmla="*/ 481013 h 1054894"/>
                <a:gd name="connsiteX33" fmla="*/ 566738 w 573881"/>
                <a:gd name="connsiteY33" fmla="*/ 683419 h 1054894"/>
                <a:gd name="connsiteX34" fmla="*/ 569119 w 573881"/>
                <a:gd name="connsiteY34" fmla="*/ 776288 h 1054894"/>
                <a:gd name="connsiteX35" fmla="*/ 569119 w 573881"/>
                <a:gd name="connsiteY35" fmla="*/ 845344 h 1054894"/>
                <a:gd name="connsiteX36" fmla="*/ 566738 w 573881"/>
                <a:gd name="connsiteY36" fmla="*/ 897732 h 1054894"/>
                <a:gd name="connsiteX37" fmla="*/ 561975 w 573881"/>
                <a:gd name="connsiteY37" fmla="*/ 935832 h 1054894"/>
                <a:gd name="connsiteX38" fmla="*/ 550069 w 573881"/>
                <a:gd name="connsiteY38" fmla="*/ 976313 h 1054894"/>
                <a:gd name="connsiteX39" fmla="*/ 533400 w 573881"/>
                <a:gd name="connsiteY39" fmla="*/ 1014413 h 1054894"/>
                <a:gd name="connsiteX40" fmla="*/ 511969 w 573881"/>
                <a:gd name="connsiteY40" fmla="*/ 1040607 h 1054894"/>
                <a:gd name="connsiteX41" fmla="*/ 497681 w 573881"/>
                <a:gd name="connsiteY41" fmla="*/ 1050132 h 1054894"/>
                <a:gd name="connsiteX42" fmla="*/ 478631 w 573881"/>
                <a:gd name="connsiteY42" fmla="*/ 1054894 h 1054894"/>
                <a:gd name="connsiteX43" fmla="*/ 450056 w 573881"/>
                <a:gd name="connsiteY43" fmla="*/ 1050132 h 1054894"/>
                <a:gd name="connsiteX44" fmla="*/ 419100 w 573881"/>
                <a:gd name="connsiteY44" fmla="*/ 1028700 h 1054894"/>
                <a:gd name="connsiteX45" fmla="*/ 388144 w 573881"/>
                <a:gd name="connsiteY45" fmla="*/ 988219 h 1054894"/>
                <a:gd name="connsiteX46" fmla="*/ 369094 w 573881"/>
                <a:gd name="connsiteY46" fmla="*/ 909638 h 1054894"/>
                <a:gd name="connsiteX47" fmla="*/ 354806 w 573881"/>
                <a:gd name="connsiteY47" fmla="*/ 8096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054894">
                  <a:moveTo>
                    <a:pt x="354806" y="809625"/>
                  </a:moveTo>
                  <a:lnTo>
                    <a:pt x="340519" y="704850"/>
                  </a:lnTo>
                  <a:lnTo>
                    <a:pt x="302419" y="502444"/>
                  </a:lnTo>
                  <a:lnTo>
                    <a:pt x="283369" y="428625"/>
                  </a:lnTo>
                  <a:lnTo>
                    <a:pt x="257175" y="347663"/>
                  </a:lnTo>
                  <a:lnTo>
                    <a:pt x="230981" y="278607"/>
                  </a:lnTo>
                  <a:lnTo>
                    <a:pt x="204788" y="219075"/>
                  </a:lnTo>
                  <a:lnTo>
                    <a:pt x="183356" y="176213"/>
                  </a:lnTo>
                  <a:lnTo>
                    <a:pt x="157163" y="145257"/>
                  </a:lnTo>
                  <a:lnTo>
                    <a:pt x="128588" y="121444"/>
                  </a:lnTo>
                  <a:lnTo>
                    <a:pt x="95250" y="100013"/>
                  </a:lnTo>
                  <a:lnTo>
                    <a:pt x="64294" y="83344"/>
                  </a:lnTo>
                  <a:lnTo>
                    <a:pt x="35719" y="73819"/>
                  </a:lnTo>
                  <a:lnTo>
                    <a:pt x="19050" y="59532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97631" y="4763"/>
                  </a:lnTo>
                  <a:lnTo>
                    <a:pt x="200025" y="16669"/>
                  </a:lnTo>
                  <a:lnTo>
                    <a:pt x="309563" y="35719"/>
                  </a:lnTo>
                  <a:lnTo>
                    <a:pt x="411956" y="57150"/>
                  </a:lnTo>
                  <a:lnTo>
                    <a:pt x="478631" y="73819"/>
                  </a:lnTo>
                  <a:lnTo>
                    <a:pt x="538163" y="97632"/>
                  </a:lnTo>
                  <a:lnTo>
                    <a:pt x="564356" y="116682"/>
                  </a:lnTo>
                  <a:lnTo>
                    <a:pt x="573881" y="133350"/>
                  </a:lnTo>
                  <a:lnTo>
                    <a:pt x="571500" y="150019"/>
                  </a:lnTo>
                  <a:lnTo>
                    <a:pt x="550069" y="178594"/>
                  </a:lnTo>
                  <a:lnTo>
                    <a:pt x="538163" y="207169"/>
                  </a:lnTo>
                  <a:lnTo>
                    <a:pt x="528638" y="245269"/>
                  </a:lnTo>
                  <a:lnTo>
                    <a:pt x="526256" y="269082"/>
                  </a:lnTo>
                  <a:lnTo>
                    <a:pt x="528638" y="328613"/>
                  </a:lnTo>
                  <a:lnTo>
                    <a:pt x="547688" y="481013"/>
                  </a:lnTo>
                  <a:lnTo>
                    <a:pt x="566738" y="683419"/>
                  </a:lnTo>
                  <a:cubicBezTo>
                    <a:pt x="567532" y="714375"/>
                    <a:pt x="568325" y="745332"/>
                    <a:pt x="569119" y="776288"/>
                  </a:cubicBezTo>
                  <a:lnTo>
                    <a:pt x="569119" y="845344"/>
                  </a:lnTo>
                  <a:lnTo>
                    <a:pt x="566738" y="897732"/>
                  </a:lnTo>
                  <a:lnTo>
                    <a:pt x="561975" y="935832"/>
                  </a:lnTo>
                  <a:lnTo>
                    <a:pt x="550069" y="976313"/>
                  </a:lnTo>
                  <a:lnTo>
                    <a:pt x="533400" y="1014413"/>
                  </a:lnTo>
                  <a:lnTo>
                    <a:pt x="511969" y="1040607"/>
                  </a:lnTo>
                  <a:lnTo>
                    <a:pt x="497681" y="1050132"/>
                  </a:lnTo>
                  <a:lnTo>
                    <a:pt x="478631" y="1054894"/>
                  </a:lnTo>
                  <a:lnTo>
                    <a:pt x="450056" y="1050132"/>
                  </a:lnTo>
                  <a:lnTo>
                    <a:pt x="419100" y="1028700"/>
                  </a:lnTo>
                  <a:lnTo>
                    <a:pt x="388144" y="988219"/>
                  </a:lnTo>
                  <a:lnTo>
                    <a:pt x="369094" y="909638"/>
                  </a:lnTo>
                  <a:lnTo>
                    <a:pt x="354806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9EB472-C9BB-1841-B36D-E2C3036B298C}"/>
                </a:ext>
              </a:extLst>
            </p:cNvPr>
            <p:cNvSpPr/>
            <p:nvPr/>
          </p:nvSpPr>
          <p:spPr>
            <a:xfrm>
              <a:off x="5491163" y="1238250"/>
              <a:ext cx="546100" cy="1077913"/>
            </a:xfrm>
            <a:custGeom>
              <a:avLst/>
              <a:gdLst>
                <a:gd name="connsiteX0" fmla="*/ 69056 w 545306"/>
                <a:gd name="connsiteY0" fmla="*/ 862013 h 1078706"/>
                <a:gd name="connsiteX1" fmla="*/ 100012 w 545306"/>
                <a:gd name="connsiteY1" fmla="*/ 738188 h 1078706"/>
                <a:gd name="connsiteX2" fmla="*/ 147637 w 545306"/>
                <a:gd name="connsiteY2" fmla="*/ 550069 h 1078706"/>
                <a:gd name="connsiteX3" fmla="*/ 188118 w 545306"/>
                <a:gd name="connsiteY3" fmla="*/ 340519 h 1078706"/>
                <a:gd name="connsiteX4" fmla="*/ 188118 w 545306"/>
                <a:gd name="connsiteY4" fmla="*/ 295275 h 1078706"/>
                <a:gd name="connsiteX5" fmla="*/ 180975 w 545306"/>
                <a:gd name="connsiteY5" fmla="*/ 257175 h 1078706"/>
                <a:gd name="connsiteX6" fmla="*/ 164306 w 545306"/>
                <a:gd name="connsiteY6" fmla="*/ 216694 h 1078706"/>
                <a:gd name="connsiteX7" fmla="*/ 126206 w 545306"/>
                <a:gd name="connsiteY7" fmla="*/ 161925 h 1078706"/>
                <a:gd name="connsiteX8" fmla="*/ 73818 w 545306"/>
                <a:gd name="connsiteY8" fmla="*/ 111919 h 1078706"/>
                <a:gd name="connsiteX9" fmla="*/ 21431 w 545306"/>
                <a:gd name="connsiteY9" fmla="*/ 64294 h 1078706"/>
                <a:gd name="connsiteX10" fmla="*/ 7143 w 545306"/>
                <a:gd name="connsiteY10" fmla="*/ 47625 h 1078706"/>
                <a:gd name="connsiteX11" fmla="*/ 0 w 545306"/>
                <a:gd name="connsiteY11" fmla="*/ 33338 h 1078706"/>
                <a:gd name="connsiteX12" fmla="*/ 4762 w 545306"/>
                <a:gd name="connsiteY12" fmla="*/ 16669 h 1078706"/>
                <a:gd name="connsiteX13" fmla="*/ 28575 w 545306"/>
                <a:gd name="connsiteY13" fmla="*/ 2381 h 1078706"/>
                <a:gd name="connsiteX14" fmla="*/ 76200 w 545306"/>
                <a:gd name="connsiteY14" fmla="*/ 0 h 1078706"/>
                <a:gd name="connsiteX15" fmla="*/ 150018 w 545306"/>
                <a:gd name="connsiteY15" fmla="*/ 11906 h 1078706"/>
                <a:gd name="connsiteX16" fmla="*/ 219075 w 545306"/>
                <a:gd name="connsiteY16" fmla="*/ 30956 h 1078706"/>
                <a:gd name="connsiteX17" fmla="*/ 285750 w 545306"/>
                <a:gd name="connsiteY17" fmla="*/ 59531 h 1078706"/>
                <a:gd name="connsiteX18" fmla="*/ 359568 w 545306"/>
                <a:gd name="connsiteY18" fmla="*/ 97631 h 1078706"/>
                <a:gd name="connsiteX19" fmla="*/ 423862 w 545306"/>
                <a:gd name="connsiteY19" fmla="*/ 133350 h 1078706"/>
                <a:gd name="connsiteX20" fmla="*/ 483393 w 545306"/>
                <a:gd name="connsiteY20" fmla="*/ 169069 h 1078706"/>
                <a:gd name="connsiteX21" fmla="*/ 519112 w 545306"/>
                <a:gd name="connsiteY21" fmla="*/ 200025 h 1078706"/>
                <a:gd name="connsiteX22" fmla="*/ 535781 w 545306"/>
                <a:gd name="connsiteY22" fmla="*/ 221456 h 1078706"/>
                <a:gd name="connsiteX23" fmla="*/ 545306 w 545306"/>
                <a:gd name="connsiteY23" fmla="*/ 245269 h 1078706"/>
                <a:gd name="connsiteX24" fmla="*/ 545306 w 545306"/>
                <a:gd name="connsiteY24" fmla="*/ 261938 h 1078706"/>
                <a:gd name="connsiteX25" fmla="*/ 538162 w 545306"/>
                <a:gd name="connsiteY25" fmla="*/ 278606 h 1078706"/>
                <a:gd name="connsiteX26" fmla="*/ 516731 w 545306"/>
                <a:gd name="connsiteY26" fmla="*/ 297656 h 1078706"/>
                <a:gd name="connsiteX27" fmla="*/ 485775 w 545306"/>
                <a:gd name="connsiteY27" fmla="*/ 319088 h 1078706"/>
                <a:gd name="connsiteX28" fmla="*/ 459581 w 545306"/>
                <a:gd name="connsiteY28" fmla="*/ 342900 h 1078706"/>
                <a:gd name="connsiteX29" fmla="*/ 440531 w 545306"/>
                <a:gd name="connsiteY29" fmla="*/ 369094 h 1078706"/>
                <a:gd name="connsiteX30" fmla="*/ 426243 w 545306"/>
                <a:gd name="connsiteY30" fmla="*/ 416719 h 1078706"/>
                <a:gd name="connsiteX31" fmla="*/ 385762 w 545306"/>
                <a:gd name="connsiteY31" fmla="*/ 557213 h 1078706"/>
                <a:gd name="connsiteX32" fmla="*/ 314325 w 545306"/>
                <a:gd name="connsiteY32" fmla="*/ 764381 h 1078706"/>
                <a:gd name="connsiteX33" fmla="*/ 283368 w 545306"/>
                <a:gd name="connsiteY33" fmla="*/ 847725 h 1078706"/>
                <a:gd name="connsiteX34" fmla="*/ 238125 w 545306"/>
                <a:gd name="connsiteY34" fmla="*/ 962025 h 1078706"/>
                <a:gd name="connsiteX35" fmla="*/ 214312 w 545306"/>
                <a:gd name="connsiteY35" fmla="*/ 1009650 h 1078706"/>
                <a:gd name="connsiteX36" fmla="*/ 190500 w 545306"/>
                <a:gd name="connsiteY36" fmla="*/ 1052513 h 1078706"/>
                <a:gd name="connsiteX37" fmla="*/ 176212 w 545306"/>
                <a:gd name="connsiteY37" fmla="*/ 1066800 h 1078706"/>
                <a:gd name="connsiteX38" fmla="*/ 157162 w 545306"/>
                <a:gd name="connsiteY38" fmla="*/ 1073944 h 1078706"/>
                <a:gd name="connsiteX39" fmla="*/ 138112 w 545306"/>
                <a:gd name="connsiteY39" fmla="*/ 1078706 h 1078706"/>
                <a:gd name="connsiteX40" fmla="*/ 104775 w 545306"/>
                <a:gd name="connsiteY40" fmla="*/ 1066800 h 1078706"/>
                <a:gd name="connsiteX41" fmla="*/ 88106 w 545306"/>
                <a:gd name="connsiteY41" fmla="*/ 1047750 h 1078706"/>
                <a:gd name="connsiteX42" fmla="*/ 71437 w 545306"/>
                <a:gd name="connsiteY42" fmla="*/ 1016794 h 1078706"/>
                <a:gd name="connsiteX43" fmla="*/ 59531 w 545306"/>
                <a:gd name="connsiteY43" fmla="*/ 973931 h 1078706"/>
                <a:gd name="connsiteX44" fmla="*/ 57150 w 545306"/>
                <a:gd name="connsiteY44" fmla="*/ 931069 h 1078706"/>
                <a:gd name="connsiteX45" fmla="*/ 69056 w 545306"/>
                <a:gd name="connsiteY45" fmla="*/ 862013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5306" h="1078706">
                  <a:moveTo>
                    <a:pt x="69056" y="862013"/>
                  </a:moveTo>
                  <a:lnTo>
                    <a:pt x="100012" y="738188"/>
                  </a:lnTo>
                  <a:lnTo>
                    <a:pt x="147637" y="550069"/>
                  </a:lnTo>
                  <a:lnTo>
                    <a:pt x="188118" y="340519"/>
                  </a:lnTo>
                  <a:lnTo>
                    <a:pt x="188118" y="295275"/>
                  </a:lnTo>
                  <a:lnTo>
                    <a:pt x="180975" y="257175"/>
                  </a:lnTo>
                  <a:lnTo>
                    <a:pt x="164306" y="216694"/>
                  </a:lnTo>
                  <a:lnTo>
                    <a:pt x="126206" y="161925"/>
                  </a:lnTo>
                  <a:lnTo>
                    <a:pt x="73818" y="111919"/>
                  </a:lnTo>
                  <a:lnTo>
                    <a:pt x="21431" y="64294"/>
                  </a:lnTo>
                  <a:lnTo>
                    <a:pt x="7143" y="47625"/>
                  </a:lnTo>
                  <a:lnTo>
                    <a:pt x="0" y="33338"/>
                  </a:lnTo>
                  <a:lnTo>
                    <a:pt x="4762" y="16669"/>
                  </a:lnTo>
                  <a:lnTo>
                    <a:pt x="28575" y="2381"/>
                  </a:lnTo>
                  <a:lnTo>
                    <a:pt x="76200" y="0"/>
                  </a:lnTo>
                  <a:lnTo>
                    <a:pt x="150018" y="11906"/>
                  </a:lnTo>
                  <a:lnTo>
                    <a:pt x="219075" y="30956"/>
                  </a:lnTo>
                  <a:lnTo>
                    <a:pt x="285750" y="59531"/>
                  </a:lnTo>
                  <a:lnTo>
                    <a:pt x="359568" y="97631"/>
                  </a:lnTo>
                  <a:lnTo>
                    <a:pt x="423862" y="133350"/>
                  </a:lnTo>
                  <a:lnTo>
                    <a:pt x="483393" y="169069"/>
                  </a:lnTo>
                  <a:lnTo>
                    <a:pt x="519112" y="200025"/>
                  </a:lnTo>
                  <a:lnTo>
                    <a:pt x="535781" y="221456"/>
                  </a:lnTo>
                  <a:lnTo>
                    <a:pt x="545306" y="245269"/>
                  </a:lnTo>
                  <a:lnTo>
                    <a:pt x="545306" y="261938"/>
                  </a:lnTo>
                  <a:lnTo>
                    <a:pt x="538162" y="278606"/>
                  </a:lnTo>
                  <a:lnTo>
                    <a:pt x="516731" y="297656"/>
                  </a:lnTo>
                  <a:lnTo>
                    <a:pt x="485775" y="319088"/>
                  </a:lnTo>
                  <a:lnTo>
                    <a:pt x="459581" y="342900"/>
                  </a:lnTo>
                  <a:lnTo>
                    <a:pt x="440531" y="369094"/>
                  </a:lnTo>
                  <a:lnTo>
                    <a:pt x="426243" y="416719"/>
                  </a:lnTo>
                  <a:lnTo>
                    <a:pt x="385762" y="557213"/>
                  </a:lnTo>
                  <a:lnTo>
                    <a:pt x="314325" y="764381"/>
                  </a:lnTo>
                  <a:lnTo>
                    <a:pt x="283368" y="847725"/>
                  </a:lnTo>
                  <a:lnTo>
                    <a:pt x="238125" y="962025"/>
                  </a:lnTo>
                  <a:lnTo>
                    <a:pt x="214312" y="1009650"/>
                  </a:lnTo>
                  <a:lnTo>
                    <a:pt x="190500" y="1052513"/>
                  </a:lnTo>
                  <a:lnTo>
                    <a:pt x="176212" y="1066800"/>
                  </a:lnTo>
                  <a:lnTo>
                    <a:pt x="157162" y="1073944"/>
                  </a:lnTo>
                  <a:lnTo>
                    <a:pt x="138112" y="1078706"/>
                  </a:lnTo>
                  <a:lnTo>
                    <a:pt x="104775" y="1066800"/>
                  </a:lnTo>
                  <a:lnTo>
                    <a:pt x="88106" y="1047750"/>
                  </a:lnTo>
                  <a:lnTo>
                    <a:pt x="71437" y="1016794"/>
                  </a:lnTo>
                  <a:lnTo>
                    <a:pt x="59531" y="973931"/>
                  </a:lnTo>
                  <a:lnTo>
                    <a:pt x="57150" y="931069"/>
                  </a:lnTo>
                  <a:lnTo>
                    <a:pt x="69056" y="862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159A722-BF33-5F4B-98C0-85DA8C273366}"/>
                </a:ext>
              </a:extLst>
            </p:cNvPr>
            <p:cNvSpPr/>
            <p:nvPr/>
          </p:nvSpPr>
          <p:spPr>
            <a:xfrm rot="16200000">
              <a:off x="3580606" y="4714082"/>
              <a:ext cx="2560637" cy="476250"/>
            </a:xfrm>
            <a:custGeom>
              <a:avLst/>
              <a:gdLst>
                <a:gd name="connsiteX0" fmla="*/ 1223963 w 2559844"/>
                <a:gd name="connsiteY0" fmla="*/ 431006 h 476250"/>
                <a:gd name="connsiteX1" fmla="*/ 847725 w 2559844"/>
                <a:gd name="connsiteY1" fmla="*/ 433387 h 476250"/>
                <a:gd name="connsiteX2" fmla="*/ 421482 w 2559844"/>
                <a:gd name="connsiteY2" fmla="*/ 435768 h 476250"/>
                <a:gd name="connsiteX3" fmla="*/ 280988 w 2559844"/>
                <a:gd name="connsiteY3" fmla="*/ 435768 h 476250"/>
                <a:gd name="connsiteX4" fmla="*/ 221457 w 2559844"/>
                <a:gd name="connsiteY4" fmla="*/ 435768 h 476250"/>
                <a:gd name="connsiteX5" fmla="*/ 154782 w 2559844"/>
                <a:gd name="connsiteY5" fmla="*/ 426243 h 476250"/>
                <a:gd name="connsiteX6" fmla="*/ 109538 w 2559844"/>
                <a:gd name="connsiteY6" fmla="*/ 416718 h 476250"/>
                <a:gd name="connsiteX7" fmla="*/ 78582 w 2559844"/>
                <a:gd name="connsiteY7" fmla="*/ 407193 h 476250"/>
                <a:gd name="connsiteX8" fmla="*/ 50007 w 2559844"/>
                <a:gd name="connsiteY8" fmla="*/ 392906 h 476250"/>
                <a:gd name="connsiteX9" fmla="*/ 28575 w 2559844"/>
                <a:gd name="connsiteY9" fmla="*/ 376237 h 476250"/>
                <a:gd name="connsiteX10" fmla="*/ 9525 w 2559844"/>
                <a:gd name="connsiteY10" fmla="*/ 354806 h 476250"/>
                <a:gd name="connsiteX11" fmla="*/ 0 w 2559844"/>
                <a:gd name="connsiteY11" fmla="*/ 333375 h 476250"/>
                <a:gd name="connsiteX12" fmla="*/ 2382 w 2559844"/>
                <a:gd name="connsiteY12" fmla="*/ 307181 h 476250"/>
                <a:gd name="connsiteX13" fmla="*/ 7144 w 2559844"/>
                <a:gd name="connsiteY13" fmla="*/ 283368 h 476250"/>
                <a:gd name="connsiteX14" fmla="*/ 23813 w 2559844"/>
                <a:gd name="connsiteY14" fmla="*/ 257175 h 476250"/>
                <a:gd name="connsiteX15" fmla="*/ 52388 w 2559844"/>
                <a:gd name="connsiteY15" fmla="*/ 233362 h 476250"/>
                <a:gd name="connsiteX16" fmla="*/ 107157 w 2559844"/>
                <a:gd name="connsiteY16" fmla="*/ 202406 h 476250"/>
                <a:gd name="connsiteX17" fmla="*/ 169069 w 2559844"/>
                <a:gd name="connsiteY17" fmla="*/ 180975 h 476250"/>
                <a:gd name="connsiteX18" fmla="*/ 264319 w 2559844"/>
                <a:gd name="connsiteY18" fmla="*/ 161925 h 476250"/>
                <a:gd name="connsiteX19" fmla="*/ 378619 w 2559844"/>
                <a:gd name="connsiteY19" fmla="*/ 145256 h 476250"/>
                <a:gd name="connsiteX20" fmla="*/ 419100 w 2559844"/>
                <a:gd name="connsiteY20" fmla="*/ 145256 h 476250"/>
                <a:gd name="connsiteX21" fmla="*/ 457200 w 2559844"/>
                <a:gd name="connsiteY21" fmla="*/ 159543 h 476250"/>
                <a:gd name="connsiteX22" fmla="*/ 500063 w 2559844"/>
                <a:gd name="connsiteY22" fmla="*/ 173831 h 476250"/>
                <a:gd name="connsiteX23" fmla="*/ 585788 w 2559844"/>
                <a:gd name="connsiteY23" fmla="*/ 195262 h 476250"/>
                <a:gd name="connsiteX24" fmla="*/ 650082 w 2559844"/>
                <a:gd name="connsiteY24" fmla="*/ 207168 h 476250"/>
                <a:gd name="connsiteX25" fmla="*/ 742950 w 2559844"/>
                <a:gd name="connsiteY25" fmla="*/ 211931 h 476250"/>
                <a:gd name="connsiteX26" fmla="*/ 1185863 w 2559844"/>
                <a:gd name="connsiteY26" fmla="*/ 214312 h 476250"/>
                <a:gd name="connsiteX27" fmla="*/ 1740694 w 2559844"/>
                <a:gd name="connsiteY27" fmla="*/ 211931 h 476250"/>
                <a:gd name="connsiteX28" fmla="*/ 2131219 w 2559844"/>
                <a:gd name="connsiteY28" fmla="*/ 192881 h 476250"/>
                <a:gd name="connsiteX29" fmla="*/ 2252663 w 2559844"/>
                <a:gd name="connsiteY29" fmla="*/ 190500 h 476250"/>
                <a:gd name="connsiteX30" fmla="*/ 2328863 w 2559844"/>
                <a:gd name="connsiteY30" fmla="*/ 183356 h 476250"/>
                <a:gd name="connsiteX31" fmla="*/ 2364582 w 2559844"/>
                <a:gd name="connsiteY31" fmla="*/ 173831 h 476250"/>
                <a:gd name="connsiteX32" fmla="*/ 2388394 w 2559844"/>
                <a:gd name="connsiteY32" fmla="*/ 159543 h 476250"/>
                <a:gd name="connsiteX33" fmla="*/ 2416969 w 2559844"/>
                <a:gd name="connsiteY33" fmla="*/ 138112 h 476250"/>
                <a:gd name="connsiteX34" fmla="*/ 2452688 w 2559844"/>
                <a:gd name="connsiteY34" fmla="*/ 92868 h 476250"/>
                <a:gd name="connsiteX35" fmla="*/ 2486025 w 2559844"/>
                <a:gd name="connsiteY35" fmla="*/ 38100 h 476250"/>
                <a:gd name="connsiteX36" fmla="*/ 2505075 w 2559844"/>
                <a:gd name="connsiteY36" fmla="*/ 14287 h 476250"/>
                <a:gd name="connsiteX37" fmla="*/ 2521744 w 2559844"/>
                <a:gd name="connsiteY37" fmla="*/ 2381 h 476250"/>
                <a:gd name="connsiteX38" fmla="*/ 2538413 w 2559844"/>
                <a:gd name="connsiteY38" fmla="*/ 0 h 476250"/>
                <a:gd name="connsiteX39" fmla="*/ 2552700 w 2559844"/>
                <a:gd name="connsiteY39" fmla="*/ 4762 h 476250"/>
                <a:gd name="connsiteX40" fmla="*/ 2559844 w 2559844"/>
                <a:gd name="connsiteY40" fmla="*/ 21431 h 476250"/>
                <a:gd name="connsiteX41" fmla="*/ 2552700 w 2559844"/>
                <a:gd name="connsiteY41" fmla="*/ 123825 h 476250"/>
                <a:gd name="connsiteX42" fmla="*/ 2533650 w 2559844"/>
                <a:gd name="connsiteY42" fmla="*/ 269081 h 476250"/>
                <a:gd name="connsiteX43" fmla="*/ 2524125 w 2559844"/>
                <a:gd name="connsiteY43" fmla="*/ 295275 h 476250"/>
                <a:gd name="connsiteX44" fmla="*/ 2481263 w 2559844"/>
                <a:gd name="connsiteY44" fmla="*/ 350043 h 476250"/>
                <a:gd name="connsiteX45" fmla="*/ 2402682 w 2559844"/>
                <a:gd name="connsiteY45" fmla="*/ 428625 h 476250"/>
                <a:gd name="connsiteX46" fmla="*/ 2345532 w 2559844"/>
                <a:gd name="connsiteY46" fmla="*/ 473868 h 476250"/>
                <a:gd name="connsiteX47" fmla="*/ 2336007 w 2559844"/>
                <a:gd name="connsiteY47" fmla="*/ 476250 h 476250"/>
                <a:gd name="connsiteX48" fmla="*/ 2316957 w 2559844"/>
                <a:gd name="connsiteY48" fmla="*/ 459581 h 476250"/>
                <a:gd name="connsiteX49" fmla="*/ 2305050 w 2559844"/>
                <a:gd name="connsiteY49" fmla="*/ 445293 h 476250"/>
                <a:gd name="connsiteX50" fmla="*/ 2286000 w 2559844"/>
                <a:gd name="connsiteY50" fmla="*/ 431006 h 476250"/>
                <a:gd name="connsiteX51" fmla="*/ 2264569 w 2559844"/>
                <a:gd name="connsiteY51" fmla="*/ 423862 h 476250"/>
                <a:gd name="connsiteX52" fmla="*/ 2226469 w 2559844"/>
                <a:gd name="connsiteY52" fmla="*/ 421481 h 476250"/>
                <a:gd name="connsiteX53" fmla="*/ 2143125 w 2559844"/>
                <a:gd name="connsiteY53" fmla="*/ 433387 h 476250"/>
                <a:gd name="connsiteX54" fmla="*/ 1859757 w 2559844"/>
                <a:gd name="connsiteY54" fmla="*/ 428625 h 476250"/>
                <a:gd name="connsiteX55" fmla="*/ 1223963 w 2559844"/>
                <a:gd name="connsiteY55" fmla="*/ 43100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59844" h="476250">
                  <a:moveTo>
                    <a:pt x="1223963" y="431006"/>
                  </a:moveTo>
                  <a:lnTo>
                    <a:pt x="847725" y="433387"/>
                  </a:lnTo>
                  <a:lnTo>
                    <a:pt x="421482" y="435768"/>
                  </a:lnTo>
                  <a:lnTo>
                    <a:pt x="280988" y="435768"/>
                  </a:lnTo>
                  <a:lnTo>
                    <a:pt x="221457" y="435768"/>
                  </a:lnTo>
                  <a:lnTo>
                    <a:pt x="154782" y="426243"/>
                  </a:lnTo>
                  <a:lnTo>
                    <a:pt x="109538" y="416718"/>
                  </a:lnTo>
                  <a:lnTo>
                    <a:pt x="78582" y="407193"/>
                  </a:lnTo>
                  <a:lnTo>
                    <a:pt x="50007" y="392906"/>
                  </a:lnTo>
                  <a:lnTo>
                    <a:pt x="28575" y="376237"/>
                  </a:lnTo>
                  <a:lnTo>
                    <a:pt x="9525" y="354806"/>
                  </a:lnTo>
                  <a:lnTo>
                    <a:pt x="0" y="333375"/>
                  </a:lnTo>
                  <a:lnTo>
                    <a:pt x="2382" y="307181"/>
                  </a:lnTo>
                  <a:lnTo>
                    <a:pt x="7144" y="283368"/>
                  </a:lnTo>
                  <a:lnTo>
                    <a:pt x="23813" y="257175"/>
                  </a:lnTo>
                  <a:lnTo>
                    <a:pt x="52388" y="233362"/>
                  </a:lnTo>
                  <a:lnTo>
                    <a:pt x="107157" y="202406"/>
                  </a:lnTo>
                  <a:lnTo>
                    <a:pt x="169069" y="180975"/>
                  </a:lnTo>
                  <a:lnTo>
                    <a:pt x="264319" y="161925"/>
                  </a:lnTo>
                  <a:lnTo>
                    <a:pt x="378619" y="145256"/>
                  </a:lnTo>
                  <a:lnTo>
                    <a:pt x="419100" y="145256"/>
                  </a:lnTo>
                  <a:lnTo>
                    <a:pt x="457200" y="159543"/>
                  </a:lnTo>
                  <a:lnTo>
                    <a:pt x="500063" y="173831"/>
                  </a:lnTo>
                  <a:lnTo>
                    <a:pt x="585788" y="195262"/>
                  </a:lnTo>
                  <a:lnTo>
                    <a:pt x="650082" y="207168"/>
                  </a:lnTo>
                  <a:lnTo>
                    <a:pt x="742950" y="211931"/>
                  </a:lnTo>
                  <a:lnTo>
                    <a:pt x="1185863" y="214312"/>
                  </a:lnTo>
                  <a:lnTo>
                    <a:pt x="1740694" y="211931"/>
                  </a:lnTo>
                  <a:lnTo>
                    <a:pt x="2131219" y="192881"/>
                  </a:lnTo>
                  <a:lnTo>
                    <a:pt x="2252663" y="190500"/>
                  </a:lnTo>
                  <a:lnTo>
                    <a:pt x="2328863" y="183356"/>
                  </a:lnTo>
                  <a:lnTo>
                    <a:pt x="2364582" y="173831"/>
                  </a:lnTo>
                  <a:lnTo>
                    <a:pt x="2388394" y="159543"/>
                  </a:lnTo>
                  <a:lnTo>
                    <a:pt x="2416969" y="138112"/>
                  </a:lnTo>
                  <a:lnTo>
                    <a:pt x="2452688" y="92868"/>
                  </a:lnTo>
                  <a:lnTo>
                    <a:pt x="2486025" y="38100"/>
                  </a:lnTo>
                  <a:lnTo>
                    <a:pt x="2505075" y="14287"/>
                  </a:lnTo>
                  <a:lnTo>
                    <a:pt x="2521744" y="2381"/>
                  </a:lnTo>
                  <a:lnTo>
                    <a:pt x="2538413" y="0"/>
                  </a:lnTo>
                  <a:lnTo>
                    <a:pt x="2552700" y="4762"/>
                  </a:lnTo>
                  <a:lnTo>
                    <a:pt x="2559844" y="21431"/>
                  </a:lnTo>
                  <a:lnTo>
                    <a:pt x="2552700" y="123825"/>
                  </a:lnTo>
                  <a:lnTo>
                    <a:pt x="2533650" y="269081"/>
                  </a:lnTo>
                  <a:lnTo>
                    <a:pt x="2524125" y="295275"/>
                  </a:lnTo>
                  <a:lnTo>
                    <a:pt x="2481263" y="350043"/>
                  </a:lnTo>
                  <a:lnTo>
                    <a:pt x="2402682" y="428625"/>
                  </a:lnTo>
                  <a:lnTo>
                    <a:pt x="2345532" y="473868"/>
                  </a:lnTo>
                  <a:lnTo>
                    <a:pt x="2336007" y="476250"/>
                  </a:lnTo>
                  <a:lnTo>
                    <a:pt x="2316957" y="459581"/>
                  </a:lnTo>
                  <a:lnTo>
                    <a:pt x="2305050" y="445293"/>
                  </a:lnTo>
                  <a:lnTo>
                    <a:pt x="2286000" y="431006"/>
                  </a:lnTo>
                  <a:lnTo>
                    <a:pt x="2264569" y="423862"/>
                  </a:lnTo>
                  <a:lnTo>
                    <a:pt x="2226469" y="421481"/>
                  </a:lnTo>
                  <a:lnTo>
                    <a:pt x="2143125" y="433387"/>
                  </a:lnTo>
                  <a:lnTo>
                    <a:pt x="1859757" y="428625"/>
                  </a:lnTo>
                  <a:lnTo>
                    <a:pt x="1223963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D535F6A-5D38-134D-9BF9-2F4D3F8FCFC4}"/>
                </a:ext>
              </a:extLst>
            </p:cNvPr>
            <p:cNvSpPr/>
            <p:nvPr/>
          </p:nvSpPr>
          <p:spPr>
            <a:xfrm>
              <a:off x="2824163" y="4183063"/>
              <a:ext cx="2093912" cy="1574800"/>
            </a:xfrm>
            <a:custGeom>
              <a:avLst/>
              <a:gdLst>
                <a:gd name="connsiteX0" fmla="*/ 1133475 w 2093118"/>
                <a:gd name="connsiteY0" fmla="*/ 1062038 h 1574007"/>
                <a:gd name="connsiteX1" fmla="*/ 992981 w 2093118"/>
                <a:gd name="connsiteY1" fmla="*/ 1147763 h 1574007"/>
                <a:gd name="connsiteX2" fmla="*/ 842962 w 2093118"/>
                <a:gd name="connsiteY2" fmla="*/ 1233488 h 1574007"/>
                <a:gd name="connsiteX3" fmla="*/ 609600 w 2093118"/>
                <a:gd name="connsiteY3" fmla="*/ 1347788 h 1574007"/>
                <a:gd name="connsiteX4" fmla="*/ 431006 w 2093118"/>
                <a:gd name="connsiteY4" fmla="*/ 1426369 h 1574007"/>
                <a:gd name="connsiteX5" fmla="*/ 240506 w 2093118"/>
                <a:gd name="connsiteY5" fmla="*/ 1502569 h 1574007"/>
                <a:gd name="connsiteX6" fmla="*/ 54768 w 2093118"/>
                <a:gd name="connsiteY6" fmla="*/ 1569244 h 1574007"/>
                <a:gd name="connsiteX7" fmla="*/ 23812 w 2093118"/>
                <a:gd name="connsiteY7" fmla="*/ 1574007 h 1574007"/>
                <a:gd name="connsiteX8" fmla="*/ 7143 w 2093118"/>
                <a:gd name="connsiteY8" fmla="*/ 1566863 h 1574007"/>
                <a:gd name="connsiteX9" fmla="*/ 2381 w 2093118"/>
                <a:gd name="connsiteY9" fmla="*/ 1557338 h 1574007"/>
                <a:gd name="connsiteX10" fmla="*/ 0 w 2093118"/>
                <a:gd name="connsiteY10" fmla="*/ 1545432 h 1574007"/>
                <a:gd name="connsiteX11" fmla="*/ 9525 w 2093118"/>
                <a:gd name="connsiteY11" fmla="*/ 1531144 h 1574007"/>
                <a:gd name="connsiteX12" fmla="*/ 102393 w 2093118"/>
                <a:gd name="connsiteY12" fmla="*/ 1485900 h 1574007"/>
                <a:gd name="connsiteX13" fmla="*/ 276225 w 2093118"/>
                <a:gd name="connsiteY13" fmla="*/ 1393032 h 1574007"/>
                <a:gd name="connsiteX14" fmla="*/ 459581 w 2093118"/>
                <a:gd name="connsiteY14" fmla="*/ 1295400 h 1574007"/>
                <a:gd name="connsiteX15" fmla="*/ 659606 w 2093118"/>
                <a:gd name="connsiteY15" fmla="*/ 1176338 h 1574007"/>
                <a:gd name="connsiteX16" fmla="*/ 850106 w 2093118"/>
                <a:gd name="connsiteY16" fmla="*/ 1042988 h 1574007"/>
                <a:gd name="connsiteX17" fmla="*/ 1054893 w 2093118"/>
                <a:gd name="connsiteY17" fmla="*/ 871538 h 1574007"/>
                <a:gd name="connsiteX18" fmla="*/ 1302543 w 2093118"/>
                <a:gd name="connsiteY18" fmla="*/ 652463 h 1574007"/>
                <a:gd name="connsiteX19" fmla="*/ 1478756 w 2093118"/>
                <a:gd name="connsiteY19" fmla="*/ 478632 h 1574007"/>
                <a:gd name="connsiteX20" fmla="*/ 1643062 w 2093118"/>
                <a:gd name="connsiteY20" fmla="*/ 304800 h 1574007"/>
                <a:gd name="connsiteX21" fmla="*/ 1757362 w 2093118"/>
                <a:gd name="connsiteY21" fmla="*/ 171450 h 1574007"/>
                <a:gd name="connsiteX22" fmla="*/ 1852612 w 2093118"/>
                <a:gd name="connsiteY22" fmla="*/ 42863 h 1574007"/>
                <a:gd name="connsiteX23" fmla="*/ 2083593 w 2093118"/>
                <a:gd name="connsiteY23" fmla="*/ 0 h 1574007"/>
                <a:gd name="connsiteX24" fmla="*/ 2093118 w 2093118"/>
                <a:gd name="connsiteY24" fmla="*/ 250032 h 1574007"/>
                <a:gd name="connsiteX25" fmla="*/ 2000250 w 2093118"/>
                <a:gd name="connsiteY25" fmla="*/ 323850 h 1574007"/>
                <a:gd name="connsiteX26" fmla="*/ 1878806 w 2093118"/>
                <a:gd name="connsiteY26" fmla="*/ 442913 h 1574007"/>
                <a:gd name="connsiteX27" fmla="*/ 1666875 w 2093118"/>
                <a:gd name="connsiteY27" fmla="*/ 642938 h 1574007"/>
                <a:gd name="connsiteX28" fmla="*/ 1404937 w 2093118"/>
                <a:gd name="connsiteY28" fmla="*/ 866775 h 1574007"/>
                <a:gd name="connsiteX29" fmla="*/ 1231106 w 2093118"/>
                <a:gd name="connsiteY29" fmla="*/ 995363 h 1574007"/>
                <a:gd name="connsiteX30" fmla="*/ 1133475 w 2093118"/>
                <a:gd name="connsiteY30" fmla="*/ 1062038 h 1574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3118" h="1574007">
                  <a:moveTo>
                    <a:pt x="1133475" y="1062038"/>
                  </a:moveTo>
                  <a:lnTo>
                    <a:pt x="992981" y="1147763"/>
                  </a:lnTo>
                  <a:lnTo>
                    <a:pt x="842962" y="1233488"/>
                  </a:lnTo>
                  <a:lnTo>
                    <a:pt x="609600" y="1347788"/>
                  </a:lnTo>
                  <a:lnTo>
                    <a:pt x="431006" y="1426369"/>
                  </a:lnTo>
                  <a:lnTo>
                    <a:pt x="240506" y="1502569"/>
                  </a:lnTo>
                  <a:lnTo>
                    <a:pt x="54768" y="1569244"/>
                  </a:lnTo>
                  <a:lnTo>
                    <a:pt x="23812" y="1574007"/>
                  </a:lnTo>
                  <a:lnTo>
                    <a:pt x="7143" y="1566863"/>
                  </a:lnTo>
                  <a:lnTo>
                    <a:pt x="2381" y="1557338"/>
                  </a:lnTo>
                  <a:lnTo>
                    <a:pt x="0" y="1545432"/>
                  </a:lnTo>
                  <a:lnTo>
                    <a:pt x="9525" y="1531144"/>
                  </a:lnTo>
                  <a:lnTo>
                    <a:pt x="102393" y="1485900"/>
                  </a:lnTo>
                  <a:lnTo>
                    <a:pt x="276225" y="1393032"/>
                  </a:lnTo>
                  <a:lnTo>
                    <a:pt x="459581" y="1295400"/>
                  </a:lnTo>
                  <a:lnTo>
                    <a:pt x="659606" y="1176338"/>
                  </a:lnTo>
                  <a:lnTo>
                    <a:pt x="850106" y="1042988"/>
                  </a:lnTo>
                  <a:lnTo>
                    <a:pt x="1054893" y="871538"/>
                  </a:lnTo>
                  <a:lnTo>
                    <a:pt x="1302543" y="652463"/>
                  </a:lnTo>
                  <a:lnTo>
                    <a:pt x="1478756" y="478632"/>
                  </a:lnTo>
                  <a:lnTo>
                    <a:pt x="1643062" y="304800"/>
                  </a:lnTo>
                  <a:lnTo>
                    <a:pt x="1757362" y="171450"/>
                  </a:lnTo>
                  <a:lnTo>
                    <a:pt x="1852612" y="42863"/>
                  </a:lnTo>
                  <a:lnTo>
                    <a:pt x="2083593" y="0"/>
                  </a:lnTo>
                  <a:lnTo>
                    <a:pt x="2093118" y="250032"/>
                  </a:lnTo>
                  <a:lnTo>
                    <a:pt x="2000250" y="323850"/>
                  </a:lnTo>
                  <a:lnTo>
                    <a:pt x="1878806" y="442913"/>
                  </a:lnTo>
                  <a:lnTo>
                    <a:pt x="1666875" y="642938"/>
                  </a:lnTo>
                  <a:lnTo>
                    <a:pt x="1404937" y="866775"/>
                  </a:lnTo>
                  <a:lnTo>
                    <a:pt x="1231106" y="995363"/>
                  </a:lnTo>
                  <a:lnTo>
                    <a:pt x="1133475" y="1062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795D49D-0D22-CE49-9CFD-81CE17549AE3}"/>
                </a:ext>
              </a:extLst>
            </p:cNvPr>
            <p:cNvSpPr/>
            <p:nvPr/>
          </p:nvSpPr>
          <p:spPr>
            <a:xfrm>
              <a:off x="4956175" y="4186238"/>
              <a:ext cx="2439988" cy="1539875"/>
            </a:xfrm>
            <a:custGeom>
              <a:avLst/>
              <a:gdLst>
                <a:gd name="connsiteX0" fmla="*/ 926307 w 2440782"/>
                <a:gd name="connsiteY0" fmla="*/ 1031081 h 1540668"/>
                <a:gd name="connsiteX1" fmla="*/ 700088 w 2440782"/>
                <a:gd name="connsiteY1" fmla="*/ 812006 h 1540668"/>
                <a:gd name="connsiteX2" fmla="*/ 507207 w 2440782"/>
                <a:gd name="connsiteY2" fmla="*/ 614362 h 1540668"/>
                <a:gd name="connsiteX3" fmla="*/ 261938 w 2440782"/>
                <a:gd name="connsiteY3" fmla="*/ 354806 h 1540668"/>
                <a:gd name="connsiteX4" fmla="*/ 0 w 2440782"/>
                <a:gd name="connsiteY4" fmla="*/ 76200 h 1540668"/>
                <a:gd name="connsiteX5" fmla="*/ 50007 w 2440782"/>
                <a:gd name="connsiteY5" fmla="*/ 0 h 1540668"/>
                <a:gd name="connsiteX6" fmla="*/ 216694 w 2440782"/>
                <a:gd name="connsiteY6" fmla="*/ 145256 h 1540668"/>
                <a:gd name="connsiteX7" fmla="*/ 421482 w 2440782"/>
                <a:gd name="connsiteY7" fmla="*/ 316706 h 1540668"/>
                <a:gd name="connsiteX8" fmla="*/ 602457 w 2440782"/>
                <a:gd name="connsiteY8" fmla="*/ 461962 h 1540668"/>
                <a:gd name="connsiteX9" fmla="*/ 812007 w 2440782"/>
                <a:gd name="connsiteY9" fmla="*/ 621506 h 1540668"/>
                <a:gd name="connsiteX10" fmla="*/ 962025 w 2440782"/>
                <a:gd name="connsiteY10" fmla="*/ 735806 h 1540668"/>
                <a:gd name="connsiteX11" fmla="*/ 1176338 w 2440782"/>
                <a:gd name="connsiteY11" fmla="*/ 881062 h 1540668"/>
                <a:gd name="connsiteX12" fmla="*/ 1343025 w 2440782"/>
                <a:gd name="connsiteY12" fmla="*/ 981075 h 1540668"/>
                <a:gd name="connsiteX13" fmla="*/ 1459707 w 2440782"/>
                <a:gd name="connsiteY13" fmla="*/ 1042987 h 1540668"/>
                <a:gd name="connsiteX14" fmla="*/ 1652588 w 2440782"/>
                <a:gd name="connsiteY14" fmla="*/ 1138237 h 1540668"/>
                <a:gd name="connsiteX15" fmla="*/ 1869282 w 2440782"/>
                <a:gd name="connsiteY15" fmla="*/ 1233487 h 1540668"/>
                <a:gd name="connsiteX16" fmla="*/ 2050257 w 2440782"/>
                <a:gd name="connsiteY16" fmla="*/ 1302543 h 1540668"/>
                <a:gd name="connsiteX17" fmla="*/ 2262188 w 2440782"/>
                <a:gd name="connsiteY17" fmla="*/ 1381125 h 1540668"/>
                <a:gd name="connsiteX18" fmla="*/ 2395538 w 2440782"/>
                <a:gd name="connsiteY18" fmla="*/ 1426368 h 1540668"/>
                <a:gd name="connsiteX19" fmla="*/ 2426494 w 2440782"/>
                <a:gd name="connsiteY19" fmla="*/ 1440656 h 1540668"/>
                <a:gd name="connsiteX20" fmla="*/ 2440782 w 2440782"/>
                <a:gd name="connsiteY20" fmla="*/ 1452562 h 1540668"/>
                <a:gd name="connsiteX21" fmla="*/ 2438400 w 2440782"/>
                <a:gd name="connsiteY21" fmla="*/ 1476375 h 1540668"/>
                <a:gd name="connsiteX22" fmla="*/ 2414588 w 2440782"/>
                <a:gd name="connsiteY22" fmla="*/ 1493043 h 1540668"/>
                <a:gd name="connsiteX23" fmla="*/ 2266950 w 2440782"/>
                <a:gd name="connsiteY23" fmla="*/ 1507331 h 1540668"/>
                <a:gd name="connsiteX24" fmla="*/ 1857375 w 2440782"/>
                <a:gd name="connsiteY24" fmla="*/ 1528762 h 1540668"/>
                <a:gd name="connsiteX25" fmla="*/ 1593057 w 2440782"/>
                <a:gd name="connsiteY25" fmla="*/ 1540668 h 1540668"/>
                <a:gd name="connsiteX26" fmla="*/ 1559719 w 2440782"/>
                <a:gd name="connsiteY26" fmla="*/ 1540668 h 1540668"/>
                <a:gd name="connsiteX27" fmla="*/ 1490663 w 2440782"/>
                <a:gd name="connsiteY27" fmla="*/ 1531143 h 1540668"/>
                <a:gd name="connsiteX28" fmla="*/ 1450182 w 2440782"/>
                <a:gd name="connsiteY28" fmla="*/ 1507331 h 1540668"/>
                <a:gd name="connsiteX29" fmla="*/ 1397794 w 2440782"/>
                <a:gd name="connsiteY29" fmla="*/ 1459706 h 1540668"/>
                <a:gd name="connsiteX30" fmla="*/ 1159669 w 2440782"/>
                <a:gd name="connsiteY30" fmla="*/ 1243012 h 1540668"/>
                <a:gd name="connsiteX31" fmla="*/ 926307 w 2440782"/>
                <a:gd name="connsiteY31" fmla="*/ 103108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40782" h="1540668">
                  <a:moveTo>
                    <a:pt x="926307" y="1031081"/>
                  </a:moveTo>
                  <a:lnTo>
                    <a:pt x="700088" y="812006"/>
                  </a:lnTo>
                  <a:lnTo>
                    <a:pt x="507207" y="614362"/>
                  </a:lnTo>
                  <a:lnTo>
                    <a:pt x="261938" y="354806"/>
                  </a:lnTo>
                  <a:lnTo>
                    <a:pt x="0" y="76200"/>
                  </a:lnTo>
                  <a:lnTo>
                    <a:pt x="50007" y="0"/>
                  </a:lnTo>
                  <a:lnTo>
                    <a:pt x="216694" y="145256"/>
                  </a:lnTo>
                  <a:lnTo>
                    <a:pt x="421482" y="316706"/>
                  </a:lnTo>
                  <a:lnTo>
                    <a:pt x="602457" y="461962"/>
                  </a:lnTo>
                  <a:lnTo>
                    <a:pt x="812007" y="621506"/>
                  </a:lnTo>
                  <a:lnTo>
                    <a:pt x="962025" y="735806"/>
                  </a:lnTo>
                  <a:lnTo>
                    <a:pt x="1176338" y="881062"/>
                  </a:lnTo>
                  <a:lnTo>
                    <a:pt x="1343025" y="981075"/>
                  </a:lnTo>
                  <a:lnTo>
                    <a:pt x="1459707" y="1042987"/>
                  </a:lnTo>
                  <a:lnTo>
                    <a:pt x="1652588" y="1138237"/>
                  </a:lnTo>
                  <a:lnTo>
                    <a:pt x="1869282" y="1233487"/>
                  </a:lnTo>
                  <a:lnTo>
                    <a:pt x="2050257" y="1302543"/>
                  </a:lnTo>
                  <a:lnTo>
                    <a:pt x="2262188" y="1381125"/>
                  </a:lnTo>
                  <a:lnTo>
                    <a:pt x="2395538" y="1426368"/>
                  </a:lnTo>
                  <a:lnTo>
                    <a:pt x="2426494" y="1440656"/>
                  </a:lnTo>
                  <a:lnTo>
                    <a:pt x="2440782" y="1452562"/>
                  </a:lnTo>
                  <a:lnTo>
                    <a:pt x="2438400" y="1476375"/>
                  </a:lnTo>
                  <a:lnTo>
                    <a:pt x="2414588" y="1493043"/>
                  </a:lnTo>
                  <a:lnTo>
                    <a:pt x="2266950" y="1507331"/>
                  </a:lnTo>
                  <a:lnTo>
                    <a:pt x="1857375" y="1528762"/>
                  </a:lnTo>
                  <a:lnTo>
                    <a:pt x="1593057" y="1540668"/>
                  </a:lnTo>
                  <a:lnTo>
                    <a:pt x="1559719" y="1540668"/>
                  </a:lnTo>
                  <a:lnTo>
                    <a:pt x="1490663" y="1531143"/>
                  </a:lnTo>
                  <a:lnTo>
                    <a:pt x="1450182" y="1507331"/>
                  </a:lnTo>
                  <a:lnTo>
                    <a:pt x="1397794" y="1459706"/>
                  </a:lnTo>
                  <a:lnTo>
                    <a:pt x="1159669" y="1243012"/>
                  </a:lnTo>
                  <a:lnTo>
                    <a:pt x="926307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5193311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E0407ED-9B26-FC4A-A324-9E75EF20F0BD}"/>
              </a:ext>
            </a:extLst>
          </p:cNvPr>
          <p:cNvSpPr/>
          <p:nvPr/>
        </p:nvSpPr>
        <p:spPr>
          <a:xfrm>
            <a:off x="2619375" y="2468563"/>
            <a:ext cx="1981200" cy="647700"/>
          </a:xfrm>
          <a:custGeom>
            <a:avLst/>
            <a:gdLst>
              <a:gd name="connsiteX0" fmla="*/ 802481 w 1981200"/>
              <a:gd name="connsiteY0" fmla="*/ 280988 h 647700"/>
              <a:gd name="connsiteX1" fmla="*/ 959644 w 1981200"/>
              <a:gd name="connsiteY1" fmla="*/ 238125 h 647700"/>
              <a:gd name="connsiteX2" fmla="*/ 1143000 w 1981200"/>
              <a:gd name="connsiteY2" fmla="*/ 185738 h 647700"/>
              <a:gd name="connsiteX3" fmla="*/ 1400175 w 1981200"/>
              <a:gd name="connsiteY3" fmla="*/ 109538 h 647700"/>
              <a:gd name="connsiteX4" fmla="*/ 1526381 w 1981200"/>
              <a:gd name="connsiteY4" fmla="*/ 64294 h 647700"/>
              <a:gd name="connsiteX5" fmla="*/ 1612106 w 1981200"/>
              <a:gd name="connsiteY5" fmla="*/ 23813 h 647700"/>
              <a:gd name="connsiteX6" fmla="*/ 1654969 w 1981200"/>
              <a:gd name="connsiteY6" fmla="*/ 0 h 647700"/>
              <a:gd name="connsiteX7" fmla="*/ 1681163 w 1981200"/>
              <a:gd name="connsiteY7" fmla="*/ 2382 h 647700"/>
              <a:gd name="connsiteX8" fmla="*/ 1743075 w 1981200"/>
              <a:gd name="connsiteY8" fmla="*/ 16669 h 647700"/>
              <a:gd name="connsiteX9" fmla="*/ 1821656 w 1981200"/>
              <a:gd name="connsiteY9" fmla="*/ 40482 h 647700"/>
              <a:gd name="connsiteX10" fmla="*/ 1878806 w 1981200"/>
              <a:gd name="connsiteY10" fmla="*/ 64294 h 647700"/>
              <a:gd name="connsiteX11" fmla="*/ 1914525 w 1981200"/>
              <a:gd name="connsiteY11" fmla="*/ 83344 h 647700"/>
              <a:gd name="connsiteX12" fmla="*/ 1933575 w 1981200"/>
              <a:gd name="connsiteY12" fmla="*/ 97632 h 647700"/>
              <a:gd name="connsiteX13" fmla="*/ 1959769 w 1981200"/>
              <a:gd name="connsiteY13" fmla="*/ 128588 h 647700"/>
              <a:gd name="connsiteX14" fmla="*/ 1976438 w 1981200"/>
              <a:gd name="connsiteY14" fmla="*/ 157163 h 647700"/>
              <a:gd name="connsiteX15" fmla="*/ 1981200 w 1981200"/>
              <a:gd name="connsiteY15" fmla="*/ 178594 h 647700"/>
              <a:gd name="connsiteX16" fmla="*/ 1981200 w 1981200"/>
              <a:gd name="connsiteY16" fmla="*/ 200025 h 647700"/>
              <a:gd name="connsiteX17" fmla="*/ 1966913 w 1981200"/>
              <a:gd name="connsiteY17" fmla="*/ 219075 h 647700"/>
              <a:gd name="connsiteX18" fmla="*/ 1935956 w 1981200"/>
              <a:gd name="connsiteY18" fmla="*/ 235744 h 647700"/>
              <a:gd name="connsiteX19" fmla="*/ 1878806 w 1981200"/>
              <a:gd name="connsiteY19" fmla="*/ 247650 h 647700"/>
              <a:gd name="connsiteX20" fmla="*/ 1774031 w 1981200"/>
              <a:gd name="connsiteY20" fmla="*/ 254794 h 647700"/>
              <a:gd name="connsiteX21" fmla="*/ 1619250 w 1981200"/>
              <a:gd name="connsiteY21" fmla="*/ 271463 h 647700"/>
              <a:gd name="connsiteX22" fmla="*/ 1433513 w 1981200"/>
              <a:gd name="connsiteY22" fmla="*/ 304800 h 647700"/>
              <a:gd name="connsiteX23" fmla="*/ 1357313 w 1981200"/>
              <a:gd name="connsiteY23" fmla="*/ 321469 h 647700"/>
              <a:gd name="connsiteX24" fmla="*/ 1083469 w 1981200"/>
              <a:gd name="connsiteY24" fmla="*/ 404813 h 647700"/>
              <a:gd name="connsiteX25" fmla="*/ 904875 w 1981200"/>
              <a:gd name="connsiteY25" fmla="*/ 461963 h 647700"/>
              <a:gd name="connsiteX26" fmla="*/ 716756 w 1981200"/>
              <a:gd name="connsiteY26" fmla="*/ 526257 h 647700"/>
              <a:gd name="connsiteX27" fmla="*/ 564356 w 1981200"/>
              <a:gd name="connsiteY27" fmla="*/ 585788 h 647700"/>
              <a:gd name="connsiteX28" fmla="*/ 411956 w 1981200"/>
              <a:gd name="connsiteY28" fmla="*/ 645319 h 647700"/>
              <a:gd name="connsiteX29" fmla="*/ 392906 w 1981200"/>
              <a:gd name="connsiteY29" fmla="*/ 647700 h 647700"/>
              <a:gd name="connsiteX30" fmla="*/ 326231 w 1981200"/>
              <a:gd name="connsiteY30" fmla="*/ 631032 h 647700"/>
              <a:gd name="connsiteX31" fmla="*/ 264319 w 1981200"/>
              <a:gd name="connsiteY31" fmla="*/ 597694 h 647700"/>
              <a:gd name="connsiteX32" fmla="*/ 211931 w 1981200"/>
              <a:gd name="connsiteY32" fmla="*/ 559594 h 647700"/>
              <a:gd name="connsiteX33" fmla="*/ 161925 w 1981200"/>
              <a:gd name="connsiteY33" fmla="*/ 514350 h 647700"/>
              <a:gd name="connsiteX34" fmla="*/ 100013 w 1981200"/>
              <a:gd name="connsiteY34" fmla="*/ 447675 h 647700"/>
              <a:gd name="connsiteX35" fmla="*/ 50006 w 1981200"/>
              <a:gd name="connsiteY35" fmla="*/ 383382 h 647700"/>
              <a:gd name="connsiteX36" fmla="*/ 9525 w 1981200"/>
              <a:gd name="connsiteY36" fmla="*/ 321469 h 647700"/>
              <a:gd name="connsiteX37" fmla="*/ 2381 w 1981200"/>
              <a:gd name="connsiteY37" fmla="*/ 302419 h 647700"/>
              <a:gd name="connsiteX38" fmla="*/ 0 w 1981200"/>
              <a:gd name="connsiteY38" fmla="*/ 269082 h 647700"/>
              <a:gd name="connsiteX39" fmla="*/ 7144 w 1981200"/>
              <a:gd name="connsiteY39" fmla="*/ 252413 h 647700"/>
              <a:gd name="connsiteX40" fmla="*/ 21431 w 1981200"/>
              <a:gd name="connsiteY40" fmla="*/ 245269 h 647700"/>
              <a:gd name="connsiteX41" fmla="*/ 47625 w 1981200"/>
              <a:gd name="connsiteY41" fmla="*/ 242888 h 647700"/>
              <a:gd name="connsiteX42" fmla="*/ 78581 w 1981200"/>
              <a:gd name="connsiteY42" fmla="*/ 252413 h 647700"/>
              <a:gd name="connsiteX43" fmla="*/ 109538 w 1981200"/>
              <a:gd name="connsiteY43" fmla="*/ 280988 h 647700"/>
              <a:gd name="connsiteX44" fmla="*/ 169069 w 1981200"/>
              <a:gd name="connsiteY44" fmla="*/ 326232 h 647700"/>
              <a:gd name="connsiteX45" fmla="*/ 223838 w 1981200"/>
              <a:gd name="connsiteY45" fmla="*/ 350044 h 647700"/>
              <a:gd name="connsiteX46" fmla="*/ 290513 w 1981200"/>
              <a:gd name="connsiteY46" fmla="*/ 373857 h 647700"/>
              <a:gd name="connsiteX47" fmla="*/ 333375 w 1981200"/>
              <a:gd name="connsiteY47" fmla="*/ 378619 h 647700"/>
              <a:gd name="connsiteX48" fmla="*/ 390525 w 1981200"/>
              <a:gd name="connsiteY48" fmla="*/ 378619 h 647700"/>
              <a:gd name="connsiteX49" fmla="*/ 664369 w 1981200"/>
              <a:gd name="connsiteY49" fmla="*/ 316707 h 647700"/>
              <a:gd name="connsiteX50" fmla="*/ 802481 w 1981200"/>
              <a:gd name="connsiteY50" fmla="*/ 280988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81200" h="647700">
                <a:moveTo>
                  <a:pt x="802481" y="280988"/>
                </a:moveTo>
                <a:lnTo>
                  <a:pt x="959644" y="238125"/>
                </a:lnTo>
                <a:lnTo>
                  <a:pt x="1143000" y="185738"/>
                </a:lnTo>
                <a:lnTo>
                  <a:pt x="1400175" y="109538"/>
                </a:lnTo>
                <a:lnTo>
                  <a:pt x="1526381" y="64294"/>
                </a:lnTo>
                <a:lnTo>
                  <a:pt x="1612106" y="23813"/>
                </a:lnTo>
                <a:lnTo>
                  <a:pt x="1654969" y="0"/>
                </a:lnTo>
                <a:lnTo>
                  <a:pt x="1681163" y="2382"/>
                </a:lnTo>
                <a:lnTo>
                  <a:pt x="1743075" y="16669"/>
                </a:lnTo>
                <a:lnTo>
                  <a:pt x="1821656" y="40482"/>
                </a:lnTo>
                <a:lnTo>
                  <a:pt x="1878806" y="64294"/>
                </a:lnTo>
                <a:lnTo>
                  <a:pt x="1914525" y="83344"/>
                </a:lnTo>
                <a:lnTo>
                  <a:pt x="1933575" y="97632"/>
                </a:lnTo>
                <a:lnTo>
                  <a:pt x="1959769" y="128588"/>
                </a:lnTo>
                <a:lnTo>
                  <a:pt x="1976438" y="157163"/>
                </a:lnTo>
                <a:lnTo>
                  <a:pt x="1981200" y="178594"/>
                </a:lnTo>
                <a:lnTo>
                  <a:pt x="1981200" y="200025"/>
                </a:lnTo>
                <a:lnTo>
                  <a:pt x="1966913" y="219075"/>
                </a:lnTo>
                <a:lnTo>
                  <a:pt x="1935956" y="235744"/>
                </a:lnTo>
                <a:lnTo>
                  <a:pt x="1878806" y="247650"/>
                </a:lnTo>
                <a:lnTo>
                  <a:pt x="1774031" y="254794"/>
                </a:lnTo>
                <a:lnTo>
                  <a:pt x="1619250" y="271463"/>
                </a:lnTo>
                <a:lnTo>
                  <a:pt x="1433513" y="304800"/>
                </a:lnTo>
                <a:lnTo>
                  <a:pt x="1357313" y="321469"/>
                </a:lnTo>
                <a:lnTo>
                  <a:pt x="1083469" y="404813"/>
                </a:lnTo>
                <a:lnTo>
                  <a:pt x="904875" y="461963"/>
                </a:lnTo>
                <a:lnTo>
                  <a:pt x="716756" y="526257"/>
                </a:lnTo>
                <a:lnTo>
                  <a:pt x="564356" y="585788"/>
                </a:lnTo>
                <a:lnTo>
                  <a:pt x="411956" y="645319"/>
                </a:lnTo>
                <a:lnTo>
                  <a:pt x="392906" y="647700"/>
                </a:lnTo>
                <a:lnTo>
                  <a:pt x="326231" y="631032"/>
                </a:lnTo>
                <a:lnTo>
                  <a:pt x="264319" y="597694"/>
                </a:lnTo>
                <a:lnTo>
                  <a:pt x="211931" y="559594"/>
                </a:lnTo>
                <a:lnTo>
                  <a:pt x="161925" y="514350"/>
                </a:lnTo>
                <a:lnTo>
                  <a:pt x="100013" y="447675"/>
                </a:lnTo>
                <a:lnTo>
                  <a:pt x="50006" y="383382"/>
                </a:lnTo>
                <a:lnTo>
                  <a:pt x="9525" y="321469"/>
                </a:lnTo>
                <a:lnTo>
                  <a:pt x="2381" y="302419"/>
                </a:lnTo>
                <a:lnTo>
                  <a:pt x="0" y="269082"/>
                </a:lnTo>
                <a:lnTo>
                  <a:pt x="7144" y="252413"/>
                </a:lnTo>
                <a:lnTo>
                  <a:pt x="21431" y="245269"/>
                </a:lnTo>
                <a:lnTo>
                  <a:pt x="47625" y="242888"/>
                </a:lnTo>
                <a:lnTo>
                  <a:pt x="78581" y="252413"/>
                </a:lnTo>
                <a:lnTo>
                  <a:pt x="109538" y="280988"/>
                </a:lnTo>
                <a:lnTo>
                  <a:pt x="169069" y="326232"/>
                </a:lnTo>
                <a:lnTo>
                  <a:pt x="223838" y="350044"/>
                </a:lnTo>
                <a:lnTo>
                  <a:pt x="290513" y="373857"/>
                </a:lnTo>
                <a:lnTo>
                  <a:pt x="333375" y="378619"/>
                </a:lnTo>
                <a:lnTo>
                  <a:pt x="390525" y="378619"/>
                </a:lnTo>
                <a:lnTo>
                  <a:pt x="664369" y="316707"/>
                </a:lnTo>
                <a:lnTo>
                  <a:pt x="802481" y="280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A1497A0-0555-9843-B363-981095DA01EF}"/>
              </a:ext>
            </a:extLst>
          </p:cNvPr>
          <p:cNvSpPr/>
          <p:nvPr/>
        </p:nvSpPr>
        <p:spPr>
          <a:xfrm>
            <a:off x="4913313" y="1401763"/>
            <a:ext cx="1373187" cy="1336675"/>
          </a:xfrm>
          <a:custGeom>
            <a:avLst/>
            <a:gdLst>
              <a:gd name="connsiteX0" fmla="*/ 590550 w 1373981"/>
              <a:gd name="connsiteY0" fmla="*/ 819150 h 1335882"/>
              <a:gd name="connsiteX1" fmla="*/ 509587 w 1373981"/>
              <a:gd name="connsiteY1" fmla="*/ 904875 h 1335882"/>
              <a:gd name="connsiteX2" fmla="*/ 388144 w 1373981"/>
              <a:gd name="connsiteY2" fmla="*/ 1016794 h 1335882"/>
              <a:gd name="connsiteX3" fmla="*/ 264319 w 1373981"/>
              <a:gd name="connsiteY3" fmla="*/ 1123950 h 1335882"/>
              <a:gd name="connsiteX4" fmla="*/ 135731 w 1373981"/>
              <a:gd name="connsiteY4" fmla="*/ 1226344 h 1335882"/>
              <a:gd name="connsiteX5" fmla="*/ 50006 w 1373981"/>
              <a:gd name="connsiteY5" fmla="*/ 1290638 h 1335882"/>
              <a:gd name="connsiteX6" fmla="*/ 0 w 1373981"/>
              <a:gd name="connsiteY6" fmla="*/ 1335882 h 1335882"/>
              <a:gd name="connsiteX7" fmla="*/ 121444 w 1373981"/>
              <a:gd name="connsiteY7" fmla="*/ 1323975 h 1335882"/>
              <a:gd name="connsiteX8" fmla="*/ 247650 w 1373981"/>
              <a:gd name="connsiteY8" fmla="*/ 1257300 h 1335882"/>
              <a:gd name="connsiteX9" fmla="*/ 392906 w 1373981"/>
              <a:gd name="connsiteY9" fmla="*/ 1176338 h 1335882"/>
              <a:gd name="connsiteX10" fmla="*/ 538162 w 1373981"/>
              <a:gd name="connsiteY10" fmla="*/ 1088232 h 1335882"/>
              <a:gd name="connsiteX11" fmla="*/ 676275 w 1373981"/>
              <a:gd name="connsiteY11" fmla="*/ 992982 h 1335882"/>
              <a:gd name="connsiteX12" fmla="*/ 816769 w 1373981"/>
              <a:gd name="connsiteY12" fmla="*/ 883444 h 1335882"/>
              <a:gd name="connsiteX13" fmla="*/ 919162 w 1373981"/>
              <a:gd name="connsiteY13" fmla="*/ 804863 h 1335882"/>
              <a:gd name="connsiteX14" fmla="*/ 1026319 w 1373981"/>
              <a:gd name="connsiteY14" fmla="*/ 719138 h 1335882"/>
              <a:gd name="connsiteX15" fmla="*/ 1133475 w 1373981"/>
              <a:gd name="connsiteY15" fmla="*/ 631032 h 1335882"/>
              <a:gd name="connsiteX16" fmla="*/ 1247775 w 1373981"/>
              <a:gd name="connsiteY16" fmla="*/ 540544 h 1335882"/>
              <a:gd name="connsiteX17" fmla="*/ 1271587 w 1373981"/>
              <a:gd name="connsiteY17" fmla="*/ 526257 h 1335882"/>
              <a:gd name="connsiteX18" fmla="*/ 1314450 w 1373981"/>
              <a:gd name="connsiteY18" fmla="*/ 504825 h 1335882"/>
              <a:gd name="connsiteX19" fmla="*/ 1345406 w 1373981"/>
              <a:gd name="connsiteY19" fmla="*/ 485775 h 1335882"/>
              <a:gd name="connsiteX20" fmla="*/ 1364456 w 1373981"/>
              <a:gd name="connsiteY20" fmla="*/ 466725 h 1335882"/>
              <a:gd name="connsiteX21" fmla="*/ 1371600 w 1373981"/>
              <a:gd name="connsiteY21" fmla="*/ 452438 h 1335882"/>
              <a:gd name="connsiteX22" fmla="*/ 1373981 w 1373981"/>
              <a:gd name="connsiteY22" fmla="*/ 433388 h 1335882"/>
              <a:gd name="connsiteX23" fmla="*/ 1359694 w 1373981"/>
              <a:gd name="connsiteY23" fmla="*/ 381000 h 1335882"/>
              <a:gd name="connsiteX24" fmla="*/ 1335881 w 1373981"/>
              <a:gd name="connsiteY24" fmla="*/ 321469 h 1335882"/>
              <a:gd name="connsiteX25" fmla="*/ 1290637 w 1373981"/>
              <a:gd name="connsiteY25" fmla="*/ 252413 h 1335882"/>
              <a:gd name="connsiteX26" fmla="*/ 1238250 w 1373981"/>
              <a:gd name="connsiteY26" fmla="*/ 188119 h 1335882"/>
              <a:gd name="connsiteX27" fmla="*/ 1176337 w 1373981"/>
              <a:gd name="connsiteY27" fmla="*/ 126207 h 1335882"/>
              <a:gd name="connsiteX28" fmla="*/ 1145381 w 1373981"/>
              <a:gd name="connsiteY28" fmla="*/ 100013 h 1335882"/>
              <a:gd name="connsiteX29" fmla="*/ 1064419 w 1373981"/>
              <a:gd name="connsiteY29" fmla="*/ 57150 h 1335882"/>
              <a:gd name="connsiteX30" fmla="*/ 973931 w 1373981"/>
              <a:gd name="connsiteY30" fmla="*/ 19050 h 1335882"/>
              <a:gd name="connsiteX31" fmla="*/ 919162 w 1373981"/>
              <a:gd name="connsiteY31" fmla="*/ 0 h 1335882"/>
              <a:gd name="connsiteX32" fmla="*/ 902494 w 1373981"/>
              <a:gd name="connsiteY32" fmla="*/ 4763 h 1335882"/>
              <a:gd name="connsiteX33" fmla="*/ 895350 w 1373981"/>
              <a:gd name="connsiteY33" fmla="*/ 14288 h 1335882"/>
              <a:gd name="connsiteX34" fmla="*/ 895350 w 1373981"/>
              <a:gd name="connsiteY34" fmla="*/ 23813 h 1335882"/>
              <a:gd name="connsiteX35" fmla="*/ 897731 w 1373981"/>
              <a:gd name="connsiteY35" fmla="*/ 47625 h 1335882"/>
              <a:gd name="connsiteX36" fmla="*/ 907256 w 1373981"/>
              <a:gd name="connsiteY36" fmla="*/ 66675 h 1335882"/>
              <a:gd name="connsiteX37" fmla="*/ 923925 w 1373981"/>
              <a:gd name="connsiteY37" fmla="*/ 78582 h 1335882"/>
              <a:gd name="connsiteX38" fmla="*/ 962025 w 1373981"/>
              <a:gd name="connsiteY38" fmla="*/ 114300 h 1335882"/>
              <a:gd name="connsiteX39" fmla="*/ 985837 w 1373981"/>
              <a:gd name="connsiteY39" fmla="*/ 142875 h 1335882"/>
              <a:gd name="connsiteX40" fmla="*/ 997744 w 1373981"/>
              <a:gd name="connsiteY40" fmla="*/ 166688 h 1335882"/>
              <a:gd name="connsiteX41" fmla="*/ 1004887 w 1373981"/>
              <a:gd name="connsiteY41" fmla="*/ 188119 h 1335882"/>
              <a:gd name="connsiteX42" fmla="*/ 1012031 w 1373981"/>
              <a:gd name="connsiteY42" fmla="*/ 214313 h 1335882"/>
              <a:gd name="connsiteX43" fmla="*/ 1012031 w 1373981"/>
              <a:gd name="connsiteY43" fmla="*/ 238125 h 1335882"/>
              <a:gd name="connsiteX44" fmla="*/ 1004887 w 1373981"/>
              <a:gd name="connsiteY44" fmla="*/ 278607 h 1335882"/>
              <a:gd name="connsiteX45" fmla="*/ 933450 w 1373981"/>
              <a:gd name="connsiteY45" fmla="*/ 397669 h 1335882"/>
              <a:gd name="connsiteX46" fmla="*/ 835819 w 1373981"/>
              <a:gd name="connsiteY46" fmla="*/ 531019 h 1335882"/>
              <a:gd name="connsiteX47" fmla="*/ 704850 w 1373981"/>
              <a:gd name="connsiteY47" fmla="*/ 695325 h 1335882"/>
              <a:gd name="connsiteX48" fmla="*/ 590550 w 1373981"/>
              <a:gd name="connsiteY48" fmla="*/ 819150 h 133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73981" h="1335882">
                <a:moveTo>
                  <a:pt x="590550" y="819150"/>
                </a:moveTo>
                <a:lnTo>
                  <a:pt x="509587" y="904875"/>
                </a:lnTo>
                <a:lnTo>
                  <a:pt x="388144" y="1016794"/>
                </a:lnTo>
                <a:lnTo>
                  <a:pt x="264319" y="1123950"/>
                </a:lnTo>
                <a:lnTo>
                  <a:pt x="135731" y="1226344"/>
                </a:lnTo>
                <a:lnTo>
                  <a:pt x="50006" y="1290638"/>
                </a:lnTo>
                <a:lnTo>
                  <a:pt x="0" y="1335882"/>
                </a:lnTo>
                <a:lnTo>
                  <a:pt x="121444" y="1323975"/>
                </a:lnTo>
                <a:lnTo>
                  <a:pt x="247650" y="1257300"/>
                </a:lnTo>
                <a:lnTo>
                  <a:pt x="392906" y="1176338"/>
                </a:lnTo>
                <a:lnTo>
                  <a:pt x="538162" y="1088232"/>
                </a:lnTo>
                <a:lnTo>
                  <a:pt x="676275" y="992982"/>
                </a:lnTo>
                <a:lnTo>
                  <a:pt x="816769" y="883444"/>
                </a:lnTo>
                <a:lnTo>
                  <a:pt x="919162" y="804863"/>
                </a:lnTo>
                <a:lnTo>
                  <a:pt x="1026319" y="719138"/>
                </a:lnTo>
                <a:lnTo>
                  <a:pt x="1133475" y="631032"/>
                </a:lnTo>
                <a:lnTo>
                  <a:pt x="1247775" y="540544"/>
                </a:lnTo>
                <a:lnTo>
                  <a:pt x="1271587" y="526257"/>
                </a:lnTo>
                <a:lnTo>
                  <a:pt x="1314450" y="504825"/>
                </a:lnTo>
                <a:lnTo>
                  <a:pt x="1345406" y="485775"/>
                </a:lnTo>
                <a:lnTo>
                  <a:pt x="1364456" y="466725"/>
                </a:lnTo>
                <a:lnTo>
                  <a:pt x="1371600" y="452438"/>
                </a:lnTo>
                <a:lnTo>
                  <a:pt x="1373981" y="433388"/>
                </a:lnTo>
                <a:lnTo>
                  <a:pt x="1359694" y="381000"/>
                </a:lnTo>
                <a:lnTo>
                  <a:pt x="1335881" y="321469"/>
                </a:lnTo>
                <a:lnTo>
                  <a:pt x="1290637" y="252413"/>
                </a:lnTo>
                <a:lnTo>
                  <a:pt x="1238250" y="188119"/>
                </a:lnTo>
                <a:lnTo>
                  <a:pt x="1176337" y="126207"/>
                </a:lnTo>
                <a:lnTo>
                  <a:pt x="1145381" y="100013"/>
                </a:lnTo>
                <a:lnTo>
                  <a:pt x="1064419" y="57150"/>
                </a:lnTo>
                <a:lnTo>
                  <a:pt x="973931" y="19050"/>
                </a:lnTo>
                <a:lnTo>
                  <a:pt x="919162" y="0"/>
                </a:lnTo>
                <a:lnTo>
                  <a:pt x="902494" y="4763"/>
                </a:lnTo>
                <a:lnTo>
                  <a:pt x="895350" y="14288"/>
                </a:lnTo>
                <a:lnTo>
                  <a:pt x="895350" y="23813"/>
                </a:lnTo>
                <a:lnTo>
                  <a:pt x="897731" y="47625"/>
                </a:lnTo>
                <a:lnTo>
                  <a:pt x="907256" y="66675"/>
                </a:lnTo>
                <a:lnTo>
                  <a:pt x="923925" y="78582"/>
                </a:lnTo>
                <a:lnTo>
                  <a:pt x="962025" y="114300"/>
                </a:lnTo>
                <a:lnTo>
                  <a:pt x="985837" y="142875"/>
                </a:lnTo>
                <a:lnTo>
                  <a:pt x="997744" y="166688"/>
                </a:lnTo>
                <a:lnTo>
                  <a:pt x="1004887" y="188119"/>
                </a:lnTo>
                <a:lnTo>
                  <a:pt x="1012031" y="214313"/>
                </a:lnTo>
                <a:lnTo>
                  <a:pt x="1012031" y="238125"/>
                </a:lnTo>
                <a:lnTo>
                  <a:pt x="1004887" y="278607"/>
                </a:lnTo>
                <a:lnTo>
                  <a:pt x="933450" y="397669"/>
                </a:lnTo>
                <a:lnTo>
                  <a:pt x="835819" y="531019"/>
                </a:lnTo>
                <a:lnTo>
                  <a:pt x="704850" y="695325"/>
                </a:lnTo>
                <a:lnTo>
                  <a:pt x="590550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F6C9796-D07A-994A-A465-11593D1AA0B0}"/>
              </a:ext>
            </a:extLst>
          </p:cNvPr>
          <p:cNvSpPr/>
          <p:nvPr/>
        </p:nvSpPr>
        <p:spPr>
          <a:xfrm rot="16200000">
            <a:off x="1535112" y="3508376"/>
            <a:ext cx="4678363" cy="544512"/>
          </a:xfrm>
          <a:custGeom>
            <a:avLst/>
            <a:gdLst>
              <a:gd name="connsiteX0" fmla="*/ 2754630 w 4678680"/>
              <a:gd name="connsiteY0" fmla="*/ 182880 h 544830"/>
              <a:gd name="connsiteX1" fmla="*/ 3288030 w 4678680"/>
              <a:gd name="connsiteY1" fmla="*/ 182880 h 544830"/>
              <a:gd name="connsiteX2" fmla="*/ 3741420 w 4678680"/>
              <a:gd name="connsiteY2" fmla="*/ 179070 h 544830"/>
              <a:gd name="connsiteX3" fmla="*/ 4103370 w 4678680"/>
              <a:gd name="connsiteY3" fmla="*/ 182880 h 544830"/>
              <a:gd name="connsiteX4" fmla="*/ 4271010 w 4678680"/>
              <a:gd name="connsiteY4" fmla="*/ 182880 h 544830"/>
              <a:gd name="connsiteX5" fmla="*/ 4335780 w 4678680"/>
              <a:gd name="connsiteY5" fmla="*/ 179070 h 544830"/>
              <a:gd name="connsiteX6" fmla="*/ 4389120 w 4678680"/>
              <a:gd name="connsiteY6" fmla="*/ 171450 h 544830"/>
              <a:gd name="connsiteX7" fmla="*/ 4442460 w 4678680"/>
              <a:gd name="connsiteY7" fmla="*/ 152400 h 544830"/>
              <a:gd name="connsiteX8" fmla="*/ 4495800 w 4678680"/>
              <a:gd name="connsiteY8" fmla="*/ 125730 h 544830"/>
              <a:gd name="connsiteX9" fmla="*/ 4537710 w 4678680"/>
              <a:gd name="connsiteY9" fmla="*/ 91440 h 544830"/>
              <a:gd name="connsiteX10" fmla="*/ 4579620 w 4678680"/>
              <a:gd name="connsiteY10" fmla="*/ 53340 h 544830"/>
              <a:gd name="connsiteX11" fmla="*/ 4606290 w 4678680"/>
              <a:gd name="connsiteY11" fmla="*/ 11430 h 544830"/>
              <a:gd name="connsiteX12" fmla="*/ 4629150 w 4678680"/>
              <a:gd name="connsiteY12" fmla="*/ 0 h 544830"/>
              <a:gd name="connsiteX13" fmla="*/ 4652010 w 4678680"/>
              <a:gd name="connsiteY13" fmla="*/ 0 h 544830"/>
              <a:gd name="connsiteX14" fmla="*/ 4671060 w 4678680"/>
              <a:gd name="connsiteY14" fmla="*/ 11430 h 544830"/>
              <a:gd name="connsiteX15" fmla="*/ 4678680 w 4678680"/>
              <a:gd name="connsiteY15" fmla="*/ 26670 h 544830"/>
              <a:gd name="connsiteX16" fmla="*/ 4678680 w 4678680"/>
              <a:gd name="connsiteY16" fmla="*/ 49530 h 544830"/>
              <a:gd name="connsiteX17" fmla="*/ 4674870 w 4678680"/>
              <a:gd name="connsiteY17" fmla="*/ 114300 h 544830"/>
              <a:gd name="connsiteX18" fmla="*/ 4663440 w 4678680"/>
              <a:gd name="connsiteY18" fmla="*/ 175260 h 544830"/>
              <a:gd name="connsiteX19" fmla="*/ 4640580 w 4678680"/>
              <a:gd name="connsiteY19" fmla="*/ 251460 h 544830"/>
              <a:gd name="connsiteX20" fmla="*/ 4610100 w 4678680"/>
              <a:gd name="connsiteY20" fmla="*/ 316230 h 544830"/>
              <a:gd name="connsiteX21" fmla="*/ 4556760 w 4678680"/>
              <a:gd name="connsiteY21" fmla="*/ 407670 h 544830"/>
              <a:gd name="connsiteX22" fmla="*/ 4499610 w 4678680"/>
              <a:gd name="connsiteY22" fmla="*/ 487680 h 544830"/>
              <a:gd name="connsiteX23" fmla="*/ 4457700 w 4678680"/>
              <a:gd name="connsiteY23" fmla="*/ 533400 h 544830"/>
              <a:gd name="connsiteX24" fmla="*/ 4434840 w 4678680"/>
              <a:gd name="connsiteY24" fmla="*/ 541020 h 544830"/>
              <a:gd name="connsiteX25" fmla="*/ 4408170 w 4678680"/>
              <a:gd name="connsiteY25" fmla="*/ 544830 h 544830"/>
              <a:gd name="connsiteX26" fmla="*/ 4351020 w 4678680"/>
              <a:gd name="connsiteY26" fmla="*/ 529590 h 544830"/>
              <a:gd name="connsiteX27" fmla="*/ 4297680 w 4678680"/>
              <a:gd name="connsiteY27" fmla="*/ 495300 h 544830"/>
              <a:gd name="connsiteX28" fmla="*/ 4236720 w 4678680"/>
              <a:gd name="connsiteY28" fmla="*/ 480060 h 544830"/>
              <a:gd name="connsiteX29" fmla="*/ 4027170 w 4678680"/>
              <a:gd name="connsiteY29" fmla="*/ 438150 h 544830"/>
              <a:gd name="connsiteX30" fmla="*/ 3882390 w 4678680"/>
              <a:gd name="connsiteY30" fmla="*/ 422910 h 544830"/>
              <a:gd name="connsiteX31" fmla="*/ 3577590 w 4678680"/>
              <a:gd name="connsiteY31" fmla="*/ 407670 h 544830"/>
              <a:gd name="connsiteX32" fmla="*/ 3265170 w 4678680"/>
              <a:gd name="connsiteY32" fmla="*/ 403860 h 544830"/>
              <a:gd name="connsiteX33" fmla="*/ 2758440 w 4678680"/>
              <a:gd name="connsiteY33" fmla="*/ 407670 h 544830"/>
              <a:gd name="connsiteX34" fmla="*/ 2320290 w 4678680"/>
              <a:gd name="connsiteY34" fmla="*/ 407670 h 544830"/>
              <a:gd name="connsiteX35" fmla="*/ 1878330 w 4678680"/>
              <a:gd name="connsiteY35" fmla="*/ 411480 h 544830"/>
              <a:gd name="connsiteX36" fmla="*/ 1565910 w 4678680"/>
              <a:gd name="connsiteY36" fmla="*/ 422910 h 544830"/>
              <a:gd name="connsiteX37" fmla="*/ 1325880 w 4678680"/>
              <a:gd name="connsiteY37" fmla="*/ 430530 h 544830"/>
              <a:gd name="connsiteX38" fmla="*/ 1002030 w 4678680"/>
              <a:gd name="connsiteY38" fmla="*/ 445770 h 544830"/>
              <a:gd name="connsiteX39" fmla="*/ 708660 w 4678680"/>
              <a:gd name="connsiteY39" fmla="*/ 464820 h 544830"/>
              <a:gd name="connsiteX40" fmla="*/ 590550 w 4678680"/>
              <a:gd name="connsiteY40" fmla="*/ 472440 h 544830"/>
              <a:gd name="connsiteX41" fmla="*/ 533400 w 4678680"/>
              <a:gd name="connsiteY41" fmla="*/ 468630 h 544830"/>
              <a:gd name="connsiteX42" fmla="*/ 411480 w 4678680"/>
              <a:gd name="connsiteY42" fmla="*/ 426720 h 544830"/>
              <a:gd name="connsiteX43" fmla="*/ 308610 w 4678680"/>
              <a:gd name="connsiteY43" fmla="*/ 381000 h 544830"/>
              <a:gd name="connsiteX44" fmla="*/ 171450 w 4678680"/>
              <a:gd name="connsiteY44" fmla="*/ 308610 h 544830"/>
              <a:gd name="connsiteX45" fmla="*/ 95250 w 4678680"/>
              <a:gd name="connsiteY45" fmla="*/ 259080 h 544830"/>
              <a:gd name="connsiteX46" fmla="*/ 45720 w 4678680"/>
              <a:gd name="connsiteY46" fmla="*/ 217170 h 544830"/>
              <a:gd name="connsiteX47" fmla="*/ 11430 w 4678680"/>
              <a:gd name="connsiteY47" fmla="*/ 175260 h 544830"/>
              <a:gd name="connsiteX48" fmla="*/ 0 w 4678680"/>
              <a:gd name="connsiteY48" fmla="*/ 137160 h 544830"/>
              <a:gd name="connsiteX49" fmla="*/ 11430 w 4678680"/>
              <a:gd name="connsiteY49" fmla="*/ 114300 h 544830"/>
              <a:gd name="connsiteX50" fmla="*/ 53340 w 4678680"/>
              <a:gd name="connsiteY50" fmla="*/ 95250 h 544830"/>
              <a:gd name="connsiteX51" fmla="*/ 624840 w 4678680"/>
              <a:gd name="connsiteY51" fmla="*/ 160020 h 544830"/>
              <a:gd name="connsiteX52" fmla="*/ 739140 w 4678680"/>
              <a:gd name="connsiteY52" fmla="*/ 179070 h 544830"/>
              <a:gd name="connsiteX53" fmla="*/ 944880 w 4678680"/>
              <a:gd name="connsiteY53" fmla="*/ 186690 h 544830"/>
              <a:gd name="connsiteX54" fmla="*/ 1356360 w 4678680"/>
              <a:gd name="connsiteY54" fmla="*/ 182880 h 544830"/>
              <a:gd name="connsiteX55" fmla="*/ 1828800 w 4678680"/>
              <a:gd name="connsiteY55" fmla="*/ 182880 h 544830"/>
              <a:gd name="connsiteX56" fmla="*/ 2282190 w 4678680"/>
              <a:gd name="connsiteY56" fmla="*/ 182880 h 544830"/>
              <a:gd name="connsiteX57" fmla="*/ 2754630 w 4678680"/>
              <a:gd name="connsiteY57" fmla="*/ 182880 h 54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678680" h="544830">
                <a:moveTo>
                  <a:pt x="2754630" y="182880"/>
                </a:moveTo>
                <a:lnTo>
                  <a:pt x="3288030" y="182880"/>
                </a:lnTo>
                <a:lnTo>
                  <a:pt x="3741420" y="179070"/>
                </a:lnTo>
                <a:lnTo>
                  <a:pt x="4103370" y="182880"/>
                </a:lnTo>
                <a:lnTo>
                  <a:pt x="4271010" y="182880"/>
                </a:lnTo>
                <a:lnTo>
                  <a:pt x="4335780" y="179070"/>
                </a:lnTo>
                <a:lnTo>
                  <a:pt x="4389120" y="171450"/>
                </a:lnTo>
                <a:lnTo>
                  <a:pt x="4442460" y="152400"/>
                </a:lnTo>
                <a:lnTo>
                  <a:pt x="4495800" y="125730"/>
                </a:lnTo>
                <a:lnTo>
                  <a:pt x="4537710" y="91440"/>
                </a:lnTo>
                <a:lnTo>
                  <a:pt x="4579620" y="53340"/>
                </a:lnTo>
                <a:lnTo>
                  <a:pt x="4606290" y="11430"/>
                </a:lnTo>
                <a:lnTo>
                  <a:pt x="4629150" y="0"/>
                </a:lnTo>
                <a:lnTo>
                  <a:pt x="4652010" y="0"/>
                </a:lnTo>
                <a:lnTo>
                  <a:pt x="4671060" y="11430"/>
                </a:lnTo>
                <a:lnTo>
                  <a:pt x="4678680" y="26670"/>
                </a:lnTo>
                <a:lnTo>
                  <a:pt x="4678680" y="49530"/>
                </a:lnTo>
                <a:lnTo>
                  <a:pt x="4674870" y="114300"/>
                </a:lnTo>
                <a:lnTo>
                  <a:pt x="4663440" y="175260"/>
                </a:lnTo>
                <a:lnTo>
                  <a:pt x="4640580" y="251460"/>
                </a:lnTo>
                <a:lnTo>
                  <a:pt x="4610100" y="316230"/>
                </a:lnTo>
                <a:lnTo>
                  <a:pt x="4556760" y="407670"/>
                </a:lnTo>
                <a:lnTo>
                  <a:pt x="4499610" y="487680"/>
                </a:lnTo>
                <a:lnTo>
                  <a:pt x="4457700" y="533400"/>
                </a:lnTo>
                <a:lnTo>
                  <a:pt x="4434840" y="541020"/>
                </a:lnTo>
                <a:lnTo>
                  <a:pt x="4408170" y="544830"/>
                </a:lnTo>
                <a:lnTo>
                  <a:pt x="4351020" y="529590"/>
                </a:lnTo>
                <a:lnTo>
                  <a:pt x="4297680" y="495300"/>
                </a:lnTo>
                <a:lnTo>
                  <a:pt x="4236720" y="480060"/>
                </a:lnTo>
                <a:lnTo>
                  <a:pt x="4027170" y="438150"/>
                </a:lnTo>
                <a:lnTo>
                  <a:pt x="3882390" y="422910"/>
                </a:lnTo>
                <a:lnTo>
                  <a:pt x="3577590" y="407670"/>
                </a:lnTo>
                <a:lnTo>
                  <a:pt x="3265170" y="403860"/>
                </a:lnTo>
                <a:lnTo>
                  <a:pt x="2758440" y="407670"/>
                </a:lnTo>
                <a:lnTo>
                  <a:pt x="2320290" y="407670"/>
                </a:lnTo>
                <a:lnTo>
                  <a:pt x="1878330" y="411480"/>
                </a:lnTo>
                <a:lnTo>
                  <a:pt x="1565910" y="422910"/>
                </a:lnTo>
                <a:lnTo>
                  <a:pt x="1325880" y="430530"/>
                </a:lnTo>
                <a:lnTo>
                  <a:pt x="1002030" y="445770"/>
                </a:lnTo>
                <a:lnTo>
                  <a:pt x="708660" y="464820"/>
                </a:lnTo>
                <a:lnTo>
                  <a:pt x="590550" y="472440"/>
                </a:lnTo>
                <a:lnTo>
                  <a:pt x="533400" y="468630"/>
                </a:lnTo>
                <a:lnTo>
                  <a:pt x="411480" y="426720"/>
                </a:lnTo>
                <a:lnTo>
                  <a:pt x="308610" y="381000"/>
                </a:lnTo>
                <a:lnTo>
                  <a:pt x="171450" y="308610"/>
                </a:lnTo>
                <a:lnTo>
                  <a:pt x="95250" y="259080"/>
                </a:lnTo>
                <a:lnTo>
                  <a:pt x="45720" y="217170"/>
                </a:lnTo>
                <a:lnTo>
                  <a:pt x="11430" y="175260"/>
                </a:lnTo>
                <a:lnTo>
                  <a:pt x="0" y="137160"/>
                </a:lnTo>
                <a:lnTo>
                  <a:pt x="11430" y="114300"/>
                </a:lnTo>
                <a:lnTo>
                  <a:pt x="53340" y="95250"/>
                </a:lnTo>
                <a:lnTo>
                  <a:pt x="624840" y="160020"/>
                </a:lnTo>
                <a:lnTo>
                  <a:pt x="739140" y="179070"/>
                </a:lnTo>
                <a:lnTo>
                  <a:pt x="944880" y="186690"/>
                </a:lnTo>
                <a:lnTo>
                  <a:pt x="1356360" y="182880"/>
                </a:lnTo>
                <a:lnTo>
                  <a:pt x="1828800" y="182880"/>
                </a:lnTo>
                <a:lnTo>
                  <a:pt x="2282190" y="182880"/>
                </a:lnTo>
                <a:lnTo>
                  <a:pt x="2754630" y="1828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ACCA1D6B-74EB-814F-B96F-F52CB7D18445}"/>
              </a:ext>
            </a:extLst>
          </p:cNvPr>
          <p:cNvSpPr/>
          <p:nvPr/>
        </p:nvSpPr>
        <p:spPr>
          <a:xfrm rot="16200000">
            <a:off x="3144838" y="5472113"/>
            <a:ext cx="709612" cy="563562"/>
          </a:xfrm>
          <a:custGeom>
            <a:avLst/>
            <a:gdLst>
              <a:gd name="connsiteX0" fmla="*/ 585788 w 709613"/>
              <a:gd name="connsiteY0" fmla="*/ 169069 h 564356"/>
              <a:gd name="connsiteX1" fmla="*/ 621507 w 709613"/>
              <a:gd name="connsiteY1" fmla="*/ 64294 h 564356"/>
              <a:gd name="connsiteX2" fmla="*/ 623888 w 709613"/>
              <a:gd name="connsiteY2" fmla="*/ 45244 h 564356"/>
              <a:gd name="connsiteX3" fmla="*/ 621507 w 709613"/>
              <a:gd name="connsiteY3" fmla="*/ 16669 h 564356"/>
              <a:gd name="connsiteX4" fmla="*/ 609600 w 709613"/>
              <a:gd name="connsiteY4" fmla="*/ 0 h 564356"/>
              <a:gd name="connsiteX5" fmla="*/ 595313 w 709613"/>
              <a:gd name="connsiteY5" fmla="*/ 0 h 564356"/>
              <a:gd name="connsiteX6" fmla="*/ 573882 w 709613"/>
              <a:gd name="connsiteY6" fmla="*/ 9525 h 564356"/>
              <a:gd name="connsiteX7" fmla="*/ 550069 w 709613"/>
              <a:gd name="connsiteY7" fmla="*/ 35719 h 564356"/>
              <a:gd name="connsiteX8" fmla="*/ 485775 w 709613"/>
              <a:gd name="connsiteY8" fmla="*/ 128588 h 564356"/>
              <a:gd name="connsiteX9" fmla="*/ 414338 w 709613"/>
              <a:gd name="connsiteY9" fmla="*/ 221456 h 564356"/>
              <a:gd name="connsiteX10" fmla="*/ 352425 w 709613"/>
              <a:gd name="connsiteY10" fmla="*/ 285750 h 564356"/>
              <a:gd name="connsiteX11" fmla="*/ 300038 w 709613"/>
              <a:gd name="connsiteY11" fmla="*/ 330994 h 564356"/>
              <a:gd name="connsiteX12" fmla="*/ 226219 w 709613"/>
              <a:gd name="connsiteY12" fmla="*/ 385763 h 564356"/>
              <a:gd name="connsiteX13" fmla="*/ 157163 w 709613"/>
              <a:gd name="connsiteY13" fmla="*/ 428625 h 564356"/>
              <a:gd name="connsiteX14" fmla="*/ 100013 w 709613"/>
              <a:gd name="connsiteY14" fmla="*/ 457200 h 564356"/>
              <a:gd name="connsiteX15" fmla="*/ 50007 w 709613"/>
              <a:gd name="connsiteY15" fmla="*/ 476250 h 564356"/>
              <a:gd name="connsiteX16" fmla="*/ 23813 w 709613"/>
              <a:gd name="connsiteY16" fmla="*/ 488156 h 564356"/>
              <a:gd name="connsiteX17" fmla="*/ 0 w 709613"/>
              <a:gd name="connsiteY17" fmla="*/ 504825 h 564356"/>
              <a:gd name="connsiteX18" fmla="*/ 709613 w 709613"/>
              <a:gd name="connsiteY18" fmla="*/ 564356 h 564356"/>
              <a:gd name="connsiteX19" fmla="*/ 621507 w 709613"/>
              <a:gd name="connsiteY19" fmla="*/ 547688 h 564356"/>
              <a:gd name="connsiteX20" fmla="*/ 564357 w 709613"/>
              <a:gd name="connsiteY20" fmla="*/ 528638 h 564356"/>
              <a:gd name="connsiteX21" fmla="*/ 540544 w 709613"/>
              <a:gd name="connsiteY21" fmla="*/ 514350 h 564356"/>
              <a:gd name="connsiteX22" fmla="*/ 523875 w 709613"/>
              <a:gd name="connsiteY22" fmla="*/ 495300 h 564356"/>
              <a:gd name="connsiteX23" fmla="*/ 514350 w 709613"/>
              <a:gd name="connsiteY23" fmla="*/ 473869 h 564356"/>
              <a:gd name="connsiteX24" fmla="*/ 504825 w 709613"/>
              <a:gd name="connsiteY24" fmla="*/ 438150 h 564356"/>
              <a:gd name="connsiteX25" fmla="*/ 507207 w 709613"/>
              <a:gd name="connsiteY25" fmla="*/ 402431 h 564356"/>
              <a:gd name="connsiteX26" fmla="*/ 526257 w 709613"/>
              <a:gd name="connsiteY26" fmla="*/ 340519 h 564356"/>
              <a:gd name="connsiteX27" fmla="*/ 585788 w 709613"/>
              <a:gd name="connsiteY27" fmla="*/ 169069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9613" h="564356">
                <a:moveTo>
                  <a:pt x="585788" y="169069"/>
                </a:moveTo>
                <a:lnTo>
                  <a:pt x="621507" y="64294"/>
                </a:lnTo>
                <a:lnTo>
                  <a:pt x="623888" y="45244"/>
                </a:lnTo>
                <a:lnTo>
                  <a:pt x="621507" y="16669"/>
                </a:lnTo>
                <a:lnTo>
                  <a:pt x="609600" y="0"/>
                </a:lnTo>
                <a:lnTo>
                  <a:pt x="595313" y="0"/>
                </a:lnTo>
                <a:lnTo>
                  <a:pt x="573882" y="9525"/>
                </a:lnTo>
                <a:lnTo>
                  <a:pt x="550069" y="35719"/>
                </a:lnTo>
                <a:lnTo>
                  <a:pt x="485775" y="128588"/>
                </a:lnTo>
                <a:lnTo>
                  <a:pt x="414338" y="221456"/>
                </a:lnTo>
                <a:lnTo>
                  <a:pt x="352425" y="285750"/>
                </a:lnTo>
                <a:lnTo>
                  <a:pt x="300038" y="330994"/>
                </a:lnTo>
                <a:lnTo>
                  <a:pt x="226219" y="385763"/>
                </a:lnTo>
                <a:lnTo>
                  <a:pt x="157163" y="428625"/>
                </a:lnTo>
                <a:lnTo>
                  <a:pt x="100013" y="457200"/>
                </a:lnTo>
                <a:lnTo>
                  <a:pt x="50007" y="476250"/>
                </a:lnTo>
                <a:lnTo>
                  <a:pt x="23813" y="488156"/>
                </a:lnTo>
                <a:lnTo>
                  <a:pt x="0" y="504825"/>
                </a:lnTo>
                <a:lnTo>
                  <a:pt x="709613" y="564356"/>
                </a:lnTo>
                <a:lnTo>
                  <a:pt x="621507" y="547688"/>
                </a:lnTo>
                <a:lnTo>
                  <a:pt x="564357" y="528638"/>
                </a:lnTo>
                <a:lnTo>
                  <a:pt x="540544" y="514350"/>
                </a:lnTo>
                <a:lnTo>
                  <a:pt x="523875" y="495300"/>
                </a:lnTo>
                <a:lnTo>
                  <a:pt x="514350" y="473869"/>
                </a:lnTo>
                <a:lnTo>
                  <a:pt x="504825" y="438150"/>
                </a:lnTo>
                <a:lnTo>
                  <a:pt x="507207" y="402431"/>
                </a:lnTo>
                <a:lnTo>
                  <a:pt x="526257" y="340519"/>
                </a:lnTo>
                <a:lnTo>
                  <a:pt x="585788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A052DD9-48E9-F046-8160-EF6F02344348}"/>
              </a:ext>
            </a:extLst>
          </p:cNvPr>
          <p:cNvSpPr/>
          <p:nvPr/>
        </p:nvSpPr>
        <p:spPr>
          <a:xfrm>
            <a:off x="2562225" y="3170238"/>
            <a:ext cx="2062163" cy="1327150"/>
          </a:xfrm>
          <a:custGeom>
            <a:avLst/>
            <a:gdLst>
              <a:gd name="connsiteX0" fmla="*/ 954881 w 2062163"/>
              <a:gd name="connsiteY0" fmla="*/ 635794 h 1328737"/>
              <a:gd name="connsiteX1" fmla="*/ 1176338 w 2062163"/>
              <a:gd name="connsiteY1" fmla="*/ 509587 h 1328737"/>
              <a:gd name="connsiteX2" fmla="*/ 1278731 w 2062163"/>
              <a:gd name="connsiteY2" fmla="*/ 452437 h 1328737"/>
              <a:gd name="connsiteX3" fmla="*/ 1550194 w 2062163"/>
              <a:gd name="connsiteY3" fmla="*/ 288131 h 1328737"/>
              <a:gd name="connsiteX4" fmla="*/ 1709738 w 2062163"/>
              <a:gd name="connsiteY4" fmla="*/ 190500 h 1328737"/>
              <a:gd name="connsiteX5" fmla="*/ 1852613 w 2062163"/>
              <a:gd name="connsiteY5" fmla="*/ 107156 h 1328737"/>
              <a:gd name="connsiteX6" fmla="*/ 2014538 w 2062163"/>
              <a:gd name="connsiteY6" fmla="*/ 9525 h 1328737"/>
              <a:gd name="connsiteX7" fmla="*/ 2033588 w 2062163"/>
              <a:gd name="connsiteY7" fmla="*/ 2381 h 1328737"/>
              <a:gd name="connsiteX8" fmla="*/ 2055019 w 2062163"/>
              <a:gd name="connsiteY8" fmla="*/ 0 h 1328737"/>
              <a:gd name="connsiteX9" fmla="*/ 2062163 w 2062163"/>
              <a:gd name="connsiteY9" fmla="*/ 11906 h 1328737"/>
              <a:gd name="connsiteX10" fmla="*/ 2062163 w 2062163"/>
              <a:gd name="connsiteY10" fmla="*/ 30956 h 1328737"/>
              <a:gd name="connsiteX11" fmla="*/ 2045494 w 2062163"/>
              <a:gd name="connsiteY11" fmla="*/ 64294 h 1328737"/>
              <a:gd name="connsiteX12" fmla="*/ 1945481 w 2062163"/>
              <a:gd name="connsiteY12" fmla="*/ 140494 h 1328737"/>
              <a:gd name="connsiteX13" fmla="*/ 1721644 w 2062163"/>
              <a:gd name="connsiteY13" fmla="*/ 316706 h 1328737"/>
              <a:gd name="connsiteX14" fmla="*/ 1454944 w 2062163"/>
              <a:gd name="connsiteY14" fmla="*/ 519112 h 1328737"/>
              <a:gd name="connsiteX15" fmla="*/ 1109663 w 2062163"/>
              <a:gd name="connsiteY15" fmla="*/ 766762 h 1328737"/>
              <a:gd name="connsiteX16" fmla="*/ 831056 w 2062163"/>
              <a:gd name="connsiteY16" fmla="*/ 971550 h 1328737"/>
              <a:gd name="connsiteX17" fmla="*/ 707231 w 2062163"/>
              <a:gd name="connsiteY17" fmla="*/ 1066800 h 1328737"/>
              <a:gd name="connsiteX18" fmla="*/ 592931 w 2062163"/>
              <a:gd name="connsiteY18" fmla="*/ 1150144 h 1328737"/>
              <a:gd name="connsiteX19" fmla="*/ 457200 w 2062163"/>
              <a:gd name="connsiteY19" fmla="*/ 1254919 h 1328737"/>
              <a:gd name="connsiteX20" fmla="*/ 435769 w 2062163"/>
              <a:gd name="connsiteY20" fmla="*/ 1273969 h 1328737"/>
              <a:gd name="connsiteX21" fmla="*/ 416719 w 2062163"/>
              <a:gd name="connsiteY21" fmla="*/ 1300162 h 1328737"/>
              <a:gd name="connsiteX22" fmla="*/ 397669 w 2062163"/>
              <a:gd name="connsiteY22" fmla="*/ 1316831 h 1328737"/>
              <a:gd name="connsiteX23" fmla="*/ 371475 w 2062163"/>
              <a:gd name="connsiteY23" fmla="*/ 1328737 h 1328737"/>
              <a:gd name="connsiteX24" fmla="*/ 352425 w 2062163"/>
              <a:gd name="connsiteY24" fmla="*/ 1323975 h 1328737"/>
              <a:gd name="connsiteX25" fmla="*/ 311944 w 2062163"/>
              <a:gd name="connsiteY25" fmla="*/ 1293019 h 1328737"/>
              <a:gd name="connsiteX26" fmla="*/ 221456 w 2062163"/>
              <a:gd name="connsiteY26" fmla="*/ 1207294 h 1328737"/>
              <a:gd name="connsiteX27" fmla="*/ 128588 w 2062163"/>
              <a:gd name="connsiteY27" fmla="*/ 1112044 h 1328737"/>
              <a:gd name="connsiteX28" fmla="*/ 57150 w 2062163"/>
              <a:gd name="connsiteY28" fmla="*/ 1021556 h 1328737"/>
              <a:gd name="connsiteX29" fmla="*/ 16669 w 2062163"/>
              <a:gd name="connsiteY29" fmla="*/ 959644 h 1328737"/>
              <a:gd name="connsiteX30" fmla="*/ 0 w 2062163"/>
              <a:gd name="connsiteY30" fmla="*/ 909637 h 1328737"/>
              <a:gd name="connsiteX31" fmla="*/ 4763 w 2062163"/>
              <a:gd name="connsiteY31" fmla="*/ 897731 h 1328737"/>
              <a:gd name="connsiteX32" fmla="*/ 9525 w 2062163"/>
              <a:gd name="connsiteY32" fmla="*/ 890587 h 1328737"/>
              <a:gd name="connsiteX33" fmla="*/ 19050 w 2062163"/>
              <a:gd name="connsiteY33" fmla="*/ 890587 h 1328737"/>
              <a:gd name="connsiteX34" fmla="*/ 38100 w 2062163"/>
              <a:gd name="connsiteY34" fmla="*/ 892969 h 1328737"/>
              <a:gd name="connsiteX35" fmla="*/ 64294 w 2062163"/>
              <a:gd name="connsiteY35" fmla="*/ 907256 h 1328737"/>
              <a:gd name="connsiteX36" fmla="*/ 92869 w 2062163"/>
              <a:gd name="connsiteY36" fmla="*/ 933450 h 1328737"/>
              <a:gd name="connsiteX37" fmla="*/ 121444 w 2062163"/>
              <a:gd name="connsiteY37" fmla="*/ 954881 h 1328737"/>
              <a:gd name="connsiteX38" fmla="*/ 157163 w 2062163"/>
              <a:gd name="connsiteY38" fmla="*/ 971550 h 1328737"/>
              <a:gd name="connsiteX39" fmla="*/ 200025 w 2062163"/>
              <a:gd name="connsiteY39" fmla="*/ 985837 h 1328737"/>
              <a:gd name="connsiteX40" fmla="*/ 247650 w 2062163"/>
              <a:gd name="connsiteY40" fmla="*/ 995362 h 1328737"/>
              <a:gd name="connsiteX41" fmla="*/ 285750 w 2062163"/>
              <a:gd name="connsiteY41" fmla="*/ 995362 h 1328737"/>
              <a:gd name="connsiteX42" fmla="*/ 442913 w 2062163"/>
              <a:gd name="connsiteY42" fmla="*/ 914400 h 1328737"/>
              <a:gd name="connsiteX43" fmla="*/ 642938 w 2062163"/>
              <a:gd name="connsiteY43" fmla="*/ 802481 h 1328737"/>
              <a:gd name="connsiteX44" fmla="*/ 812006 w 2062163"/>
              <a:gd name="connsiteY44" fmla="*/ 709612 h 1328737"/>
              <a:gd name="connsiteX45" fmla="*/ 954881 w 2062163"/>
              <a:gd name="connsiteY45" fmla="*/ 635794 h 132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62163" h="1328737">
                <a:moveTo>
                  <a:pt x="954881" y="635794"/>
                </a:moveTo>
                <a:lnTo>
                  <a:pt x="1176338" y="509587"/>
                </a:lnTo>
                <a:lnTo>
                  <a:pt x="1278731" y="452437"/>
                </a:lnTo>
                <a:lnTo>
                  <a:pt x="1550194" y="288131"/>
                </a:lnTo>
                <a:lnTo>
                  <a:pt x="1709738" y="190500"/>
                </a:lnTo>
                <a:lnTo>
                  <a:pt x="1852613" y="107156"/>
                </a:lnTo>
                <a:lnTo>
                  <a:pt x="2014538" y="9525"/>
                </a:lnTo>
                <a:lnTo>
                  <a:pt x="2033588" y="2381"/>
                </a:lnTo>
                <a:lnTo>
                  <a:pt x="2055019" y="0"/>
                </a:lnTo>
                <a:lnTo>
                  <a:pt x="2062163" y="11906"/>
                </a:lnTo>
                <a:lnTo>
                  <a:pt x="2062163" y="30956"/>
                </a:lnTo>
                <a:lnTo>
                  <a:pt x="2045494" y="64294"/>
                </a:lnTo>
                <a:lnTo>
                  <a:pt x="1945481" y="140494"/>
                </a:lnTo>
                <a:lnTo>
                  <a:pt x="1721644" y="316706"/>
                </a:lnTo>
                <a:lnTo>
                  <a:pt x="1454944" y="519112"/>
                </a:lnTo>
                <a:lnTo>
                  <a:pt x="1109663" y="766762"/>
                </a:lnTo>
                <a:lnTo>
                  <a:pt x="831056" y="971550"/>
                </a:lnTo>
                <a:lnTo>
                  <a:pt x="707231" y="1066800"/>
                </a:lnTo>
                <a:lnTo>
                  <a:pt x="592931" y="1150144"/>
                </a:lnTo>
                <a:lnTo>
                  <a:pt x="457200" y="1254919"/>
                </a:lnTo>
                <a:lnTo>
                  <a:pt x="435769" y="1273969"/>
                </a:lnTo>
                <a:lnTo>
                  <a:pt x="416719" y="1300162"/>
                </a:lnTo>
                <a:lnTo>
                  <a:pt x="397669" y="1316831"/>
                </a:lnTo>
                <a:lnTo>
                  <a:pt x="371475" y="1328737"/>
                </a:lnTo>
                <a:lnTo>
                  <a:pt x="352425" y="1323975"/>
                </a:lnTo>
                <a:lnTo>
                  <a:pt x="311944" y="1293019"/>
                </a:lnTo>
                <a:lnTo>
                  <a:pt x="221456" y="1207294"/>
                </a:lnTo>
                <a:lnTo>
                  <a:pt x="128588" y="1112044"/>
                </a:lnTo>
                <a:lnTo>
                  <a:pt x="57150" y="1021556"/>
                </a:lnTo>
                <a:lnTo>
                  <a:pt x="16669" y="959644"/>
                </a:lnTo>
                <a:lnTo>
                  <a:pt x="0" y="909637"/>
                </a:lnTo>
                <a:lnTo>
                  <a:pt x="4763" y="897731"/>
                </a:lnTo>
                <a:lnTo>
                  <a:pt x="9525" y="890587"/>
                </a:lnTo>
                <a:lnTo>
                  <a:pt x="19050" y="890587"/>
                </a:lnTo>
                <a:lnTo>
                  <a:pt x="38100" y="892969"/>
                </a:lnTo>
                <a:lnTo>
                  <a:pt x="64294" y="907256"/>
                </a:lnTo>
                <a:lnTo>
                  <a:pt x="92869" y="933450"/>
                </a:lnTo>
                <a:lnTo>
                  <a:pt x="121444" y="954881"/>
                </a:lnTo>
                <a:lnTo>
                  <a:pt x="157163" y="971550"/>
                </a:lnTo>
                <a:lnTo>
                  <a:pt x="200025" y="985837"/>
                </a:lnTo>
                <a:lnTo>
                  <a:pt x="247650" y="995362"/>
                </a:lnTo>
                <a:lnTo>
                  <a:pt x="285750" y="995362"/>
                </a:lnTo>
                <a:lnTo>
                  <a:pt x="442913" y="914400"/>
                </a:lnTo>
                <a:lnTo>
                  <a:pt x="642938" y="802481"/>
                </a:lnTo>
                <a:lnTo>
                  <a:pt x="812006" y="709612"/>
                </a:lnTo>
                <a:lnTo>
                  <a:pt x="954881" y="635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AACE9FAA-1BC7-CC45-90DC-356B049F2CA7}"/>
              </a:ext>
            </a:extLst>
          </p:cNvPr>
          <p:cNvSpPr/>
          <p:nvPr/>
        </p:nvSpPr>
        <p:spPr>
          <a:xfrm rot="16200000">
            <a:off x="3417093" y="3583782"/>
            <a:ext cx="2824163" cy="952500"/>
          </a:xfrm>
          <a:custGeom>
            <a:avLst/>
            <a:gdLst>
              <a:gd name="connsiteX0" fmla="*/ 1488281 w 2824163"/>
              <a:gd name="connsiteY0" fmla="*/ 621507 h 952500"/>
              <a:gd name="connsiteX1" fmla="*/ 1395413 w 2824163"/>
              <a:gd name="connsiteY1" fmla="*/ 609600 h 952500"/>
              <a:gd name="connsiteX2" fmla="*/ 1290638 w 2824163"/>
              <a:gd name="connsiteY2" fmla="*/ 595313 h 952500"/>
              <a:gd name="connsiteX3" fmla="*/ 1195388 w 2824163"/>
              <a:gd name="connsiteY3" fmla="*/ 576263 h 952500"/>
              <a:gd name="connsiteX4" fmla="*/ 1081088 w 2824163"/>
              <a:gd name="connsiteY4" fmla="*/ 550069 h 952500"/>
              <a:gd name="connsiteX5" fmla="*/ 978694 w 2824163"/>
              <a:gd name="connsiteY5" fmla="*/ 519113 h 952500"/>
              <a:gd name="connsiteX6" fmla="*/ 897731 w 2824163"/>
              <a:gd name="connsiteY6" fmla="*/ 490538 h 952500"/>
              <a:gd name="connsiteX7" fmla="*/ 800100 w 2824163"/>
              <a:gd name="connsiteY7" fmla="*/ 454819 h 952500"/>
              <a:gd name="connsiteX8" fmla="*/ 671513 w 2824163"/>
              <a:gd name="connsiteY8" fmla="*/ 402432 h 952500"/>
              <a:gd name="connsiteX9" fmla="*/ 559594 w 2824163"/>
              <a:gd name="connsiteY9" fmla="*/ 345282 h 952500"/>
              <a:gd name="connsiteX10" fmla="*/ 423863 w 2824163"/>
              <a:gd name="connsiteY10" fmla="*/ 266700 h 952500"/>
              <a:gd name="connsiteX11" fmla="*/ 340519 w 2824163"/>
              <a:gd name="connsiteY11" fmla="*/ 214313 h 952500"/>
              <a:gd name="connsiteX12" fmla="*/ 226219 w 2824163"/>
              <a:gd name="connsiteY12" fmla="*/ 140494 h 952500"/>
              <a:gd name="connsiteX13" fmla="*/ 126206 w 2824163"/>
              <a:gd name="connsiteY13" fmla="*/ 69057 h 952500"/>
              <a:gd name="connsiteX14" fmla="*/ 73819 w 2824163"/>
              <a:gd name="connsiteY14" fmla="*/ 28575 h 952500"/>
              <a:gd name="connsiteX15" fmla="*/ 57150 w 2824163"/>
              <a:gd name="connsiteY15" fmla="*/ 14288 h 952500"/>
              <a:gd name="connsiteX16" fmla="*/ 28575 w 2824163"/>
              <a:gd name="connsiteY16" fmla="*/ 2382 h 952500"/>
              <a:gd name="connsiteX17" fmla="*/ 9525 w 2824163"/>
              <a:gd name="connsiteY17" fmla="*/ 0 h 952500"/>
              <a:gd name="connsiteX18" fmla="*/ 0 w 2824163"/>
              <a:gd name="connsiteY18" fmla="*/ 7144 h 952500"/>
              <a:gd name="connsiteX19" fmla="*/ 0 w 2824163"/>
              <a:gd name="connsiteY19" fmla="*/ 21432 h 952500"/>
              <a:gd name="connsiteX20" fmla="*/ 7144 w 2824163"/>
              <a:gd name="connsiteY20" fmla="*/ 47625 h 952500"/>
              <a:gd name="connsiteX21" fmla="*/ 40481 w 2824163"/>
              <a:gd name="connsiteY21" fmla="*/ 92869 h 952500"/>
              <a:gd name="connsiteX22" fmla="*/ 123825 w 2824163"/>
              <a:gd name="connsiteY22" fmla="*/ 183357 h 952500"/>
              <a:gd name="connsiteX23" fmla="*/ 195263 w 2824163"/>
              <a:gd name="connsiteY23" fmla="*/ 254794 h 952500"/>
              <a:gd name="connsiteX24" fmla="*/ 264319 w 2824163"/>
              <a:gd name="connsiteY24" fmla="*/ 319088 h 952500"/>
              <a:gd name="connsiteX25" fmla="*/ 347663 w 2824163"/>
              <a:gd name="connsiteY25" fmla="*/ 390525 h 952500"/>
              <a:gd name="connsiteX26" fmla="*/ 414338 w 2824163"/>
              <a:gd name="connsiteY26" fmla="*/ 440532 h 952500"/>
              <a:gd name="connsiteX27" fmla="*/ 490538 w 2824163"/>
              <a:gd name="connsiteY27" fmla="*/ 495300 h 952500"/>
              <a:gd name="connsiteX28" fmla="*/ 595313 w 2824163"/>
              <a:gd name="connsiteY28" fmla="*/ 559594 h 952500"/>
              <a:gd name="connsiteX29" fmla="*/ 738188 w 2824163"/>
              <a:gd name="connsiteY29" fmla="*/ 640557 h 952500"/>
              <a:gd name="connsiteX30" fmla="*/ 923925 w 2824163"/>
              <a:gd name="connsiteY30" fmla="*/ 723900 h 952500"/>
              <a:gd name="connsiteX31" fmla="*/ 1123950 w 2824163"/>
              <a:gd name="connsiteY31" fmla="*/ 783432 h 952500"/>
              <a:gd name="connsiteX32" fmla="*/ 1333500 w 2824163"/>
              <a:gd name="connsiteY32" fmla="*/ 831057 h 952500"/>
              <a:gd name="connsiteX33" fmla="*/ 1535906 w 2824163"/>
              <a:gd name="connsiteY33" fmla="*/ 864394 h 952500"/>
              <a:gd name="connsiteX34" fmla="*/ 1769269 w 2824163"/>
              <a:gd name="connsiteY34" fmla="*/ 897732 h 952500"/>
              <a:gd name="connsiteX35" fmla="*/ 2066925 w 2824163"/>
              <a:gd name="connsiteY35" fmla="*/ 926307 h 952500"/>
              <a:gd name="connsiteX36" fmla="*/ 2309813 w 2824163"/>
              <a:gd name="connsiteY36" fmla="*/ 926307 h 952500"/>
              <a:gd name="connsiteX37" fmla="*/ 2395538 w 2824163"/>
              <a:gd name="connsiteY37" fmla="*/ 928688 h 952500"/>
              <a:gd name="connsiteX38" fmla="*/ 2464594 w 2824163"/>
              <a:gd name="connsiteY38" fmla="*/ 933450 h 952500"/>
              <a:gd name="connsiteX39" fmla="*/ 2512219 w 2824163"/>
              <a:gd name="connsiteY39" fmla="*/ 942975 h 952500"/>
              <a:gd name="connsiteX40" fmla="*/ 2547938 w 2824163"/>
              <a:gd name="connsiteY40" fmla="*/ 952500 h 952500"/>
              <a:gd name="connsiteX41" fmla="*/ 2578894 w 2824163"/>
              <a:gd name="connsiteY41" fmla="*/ 950119 h 952500"/>
              <a:gd name="connsiteX42" fmla="*/ 2609850 w 2824163"/>
              <a:gd name="connsiteY42" fmla="*/ 935832 h 952500"/>
              <a:gd name="connsiteX43" fmla="*/ 2643188 w 2824163"/>
              <a:gd name="connsiteY43" fmla="*/ 904875 h 952500"/>
              <a:gd name="connsiteX44" fmla="*/ 2681288 w 2824163"/>
              <a:gd name="connsiteY44" fmla="*/ 854869 h 952500"/>
              <a:gd name="connsiteX45" fmla="*/ 2721769 w 2824163"/>
              <a:gd name="connsiteY45" fmla="*/ 785813 h 952500"/>
              <a:gd name="connsiteX46" fmla="*/ 2771775 w 2824163"/>
              <a:gd name="connsiteY46" fmla="*/ 678657 h 952500"/>
              <a:gd name="connsiteX47" fmla="*/ 2800350 w 2824163"/>
              <a:gd name="connsiteY47" fmla="*/ 640557 h 952500"/>
              <a:gd name="connsiteX48" fmla="*/ 2814638 w 2824163"/>
              <a:gd name="connsiteY48" fmla="*/ 521494 h 952500"/>
              <a:gd name="connsiteX49" fmla="*/ 2824163 w 2824163"/>
              <a:gd name="connsiteY49" fmla="*/ 452438 h 952500"/>
              <a:gd name="connsiteX50" fmla="*/ 2824163 w 2824163"/>
              <a:gd name="connsiteY50" fmla="*/ 426244 h 952500"/>
              <a:gd name="connsiteX51" fmla="*/ 2814638 w 2824163"/>
              <a:gd name="connsiteY51" fmla="*/ 411957 h 952500"/>
              <a:gd name="connsiteX52" fmla="*/ 2805113 w 2824163"/>
              <a:gd name="connsiteY52" fmla="*/ 407194 h 952500"/>
              <a:gd name="connsiteX53" fmla="*/ 2793206 w 2824163"/>
              <a:gd name="connsiteY53" fmla="*/ 407194 h 952500"/>
              <a:gd name="connsiteX54" fmla="*/ 2767013 w 2824163"/>
              <a:gd name="connsiteY54" fmla="*/ 421482 h 952500"/>
              <a:gd name="connsiteX55" fmla="*/ 2747963 w 2824163"/>
              <a:gd name="connsiteY55" fmla="*/ 450057 h 952500"/>
              <a:gd name="connsiteX56" fmla="*/ 2721769 w 2824163"/>
              <a:gd name="connsiteY56" fmla="*/ 495300 h 952500"/>
              <a:gd name="connsiteX57" fmla="*/ 2686050 w 2824163"/>
              <a:gd name="connsiteY57" fmla="*/ 542925 h 952500"/>
              <a:gd name="connsiteX58" fmla="*/ 2631281 w 2824163"/>
              <a:gd name="connsiteY58" fmla="*/ 597694 h 952500"/>
              <a:gd name="connsiteX59" fmla="*/ 2578894 w 2824163"/>
              <a:gd name="connsiteY59" fmla="*/ 638175 h 952500"/>
              <a:gd name="connsiteX60" fmla="*/ 2502694 w 2824163"/>
              <a:gd name="connsiteY60" fmla="*/ 650082 h 952500"/>
              <a:gd name="connsiteX61" fmla="*/ 2362200 w 2824163"/>
              <a:gd name="connsiteY61" fmla="*/ 659607 h 952500"/>
              <a:gd name="connsiteX62" fmla="*/ 2224088 w 2824163"/>
              <a:gd name="connsiteY62" fmla="*/ 659607 h 952500"/>
              <a:gd name="connsiteX63" fmla="*/ 2105025 w 2824163"/>
              <a:gd name="connsiteY63" fmla="*/ 659607 h 952500"/>
              <a:gd name="connsiteX64" fmla="*/ 1919288 w 2824163"/>
              <a:gd name="connsiteY64" fmla="*/ 652463 h 952500"/>
              <a:gd name="connsiteX65" fmla="*/ 1750219 w 2824163"/>
              <a:gd name="connsiteY65" fmla="*/ 642938 h 952500"/>
              <a:gd name="connsiteX66" fmla="*/ 1585913 w 2824163"/>
              <a:gd name="connsiteY66" fmla="*/ 631032 h 952500"/>
              <a:gd name="connsiteX67" fmla="*/ 1488281 w 2824163"/>
              <a:gd name="connsiteY67" fmla="*/ 621507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24163" h="952500">
                <a:moveTo>
                  <a:pt x="1488281" y="621507"/>
                </a:moveTo>
                <a:lnTo>
                  <a:pt x="1395413" y="609600"/>
                </a:lnTo>
                <a:lnTo>
                  <a:pt x="1290638" y="595313"/>
                </a:lnTo>
                <a:lnTo>
                  <a:pt x="1195388" y="576263"/>
                </a:lnTo>
                <a:lnTo>
                  <a:pt x="1081088" y="550069"/>
                </a:lnTo>
                <a:lnTo>
                  <a:pt x="978694" y="519113"/>
                </a:lnTo>
                <a:lnTo>
                  <a:pt x="897731" y="490538"/>
                </a:lnTo>
                <a:lnTo>
                  <a:pt x="800100" y="454819"/>
                </a:lnTo>
                <a:lnTo>
                  <a:pt x="671513" y="402432"/>
                </a:lnTo>
                <a:lnTo>
                  <a:pt x="559594" y="345282"/>
                </a:lnTo>
                <a:lnTo>
                  <a:pt x="423863" y="266700"/>
                </a:lnTo>
                <a:lnTo>
                  <a:pt x="340519" y="214313"/>
                </a:lnTo>
                <a:lnTo>
                  <a:pt x="226219" y="140494"/>
                </a:lnTo>
                <a:lnTo>
                  <a:pt x="126206" y="69057"/>
                </a:lnTo>
                <a:lnTo>
                  <a:pt x="73819" y="28575"/>
                </a:lnTo>
                <a:lnTo>
                  <a:pt x="57150" y="14288"/>
                </a:lnTo>
                <a:lnTo>
                  <a:pt x="28575" y="2382"/>
                </a:lnTo>
                <a:lnTo>
                  <a:pt x="9525" y="0"/>
                </a:lnTo>
                <a:lnTo>
                  <a:pt x="0" y="7144"/>
                </a:lnTo>
                <a:lnTo>
                  <a:pt x="0" y="21432"/>
                </a:lnTo>
                <a:lnTo>
                  <a:pt x="7144" y="47625"/>
                </a:lnTo>
                <a:lnTo>
                  <a:pt x="40481" y="92869"/>
                </a:lnTo>
                <a:lnTo>
                  <a:pt x="123825" y="183357"/>
                </a:lnTo>
                <a:lnTo>
                  <a:pt x="195263" y="254794"/>
                </a:lnTo>
                <a:lnTo>
                  <a:pt x="264319" y="319088"/>
                </a:lnTo>
                <a:lnTo>
                  <a:pt x="347663" y="390525"/>
                </a:lnTo>
                <a:lnTo>
                  <a:pt x="414338" y="440532"/>
                </a:lnTo>
                <a:lnTo>
                  <a:pt x="490538" y="495300"/>
                </a:lnTo>
                <a:lnTo>
                  <a:pt x="595313" y="559594"/>
                </a:lnTo>
                <a:lnTo>
                  <a:pt x="738188" y="640557"/>
                </a:lnTo>
                <a:lnTo>
                  <a:pt x="923925" y="723900"/>
                </a:lnTo>
                <a:lnTo>
                  <a:pt x="1123950" y="783432"/>
                </a:lnTo>
                <a:lnTo>
                  <a:pt x="1333500" y="831057"/>
                </a:lnTo>
                <a:lnTo>
                  <a:pt x="1535906" y="864394"/>
                </a:lnTo>
                <a:lnTo>
                  <a:pt x="1769269" y="897732"/>
                </a:lnTo>
                <a:lnTo>
                  <a:pt x="2066925" y="926307"/>
                </a:lnTo>
                <a:lnTo>
                  <a:pt x="2309813" y="926307"/>
                </a:lnTo>
                <a:lnTo>
                  <a:pt x="2395538" y="928688"/>
                </a:lnTo>
                <a:lnTo>
                  <a:pt x="2464594" y="933450"/>
                </a:lnTo>
                <a:lnTo>
                  <a:pt x="2512219" y="942975"/>
                </a:lnTo>
                <a:lnTo>
                  <a:pt x="2547938" y="952500"/>
                </a:lnTo>
                <a:lnTo>
                  <a:pt x="2578894" y="950119"/>
                </a:lnTo>
                <a:lnTo>
                  <a:pt x="2609850" y="935832"/>
                </a:lnTo>
                <a:lnTo>
                  <a:pt x="2643188" y="904875"/>
                </a:lnTo>
                <a:lnTo>
                  <a:pt x="2681288" y="854869"/>
                </a:lnTo>
                <a:lnTo>
                  <a:pt x="2721769" y="785813"/>
                </a:lnTo>
                <a:lnTo>
                  <a:pt x="2771775" y="678657"/>
                </a:lnTo>
                <a:lnTo>
                  <a:pt x="2800350" y="640557"/>
                </a:lnTo>
                <a:lnTo>
                  <a:pt x="2814638" y="521494"/>
                </a:lnTo>
                <a:lnTo>
                  <a:pt x="2824163" y="452438"/>
                </a:lnTo>
                <a:lnTo>
                  <a:pt x="2824163" y="426244"/>
                </a:lnTo>
                <a:lnTo>
                  <a:pt x="2814638" y="411957"/>
                </a:lnTo>
                <a:lnTo>
                  <a:pt x="2805113" y="407194"/>
                </a:lnTo>
                <a:lnTo>
                  <a:pt x="2793206" y="407194"/>
                </a:lnTo>
                <a:lnTo>
                  <a:pt x="2767013" y="421482"/>
                </a:lnTo>
                <a:lnTo>
                  <a:pt x="2747963" y="450057"/>
                </a:lnTo>
                <a:lnTo>
                  <a:pt x="2721769" y="495300"/>
                </a:lnTo>
                <a:lnTo>
                  <a:pt x="2686050" y="542925"/>
                </a:lnTo>
                <a:lnTo>
                  <a:pt x="2631281" y="597694"/>
                </a:lnTo>
                <a:lnTo>
                  <a:pt x="2578894" y="638175"/>
                </a:lnTo>
                <a:lnTo>
                  <a:pt x="2502694" y="650082"/>
                </a:lnTo>
                <a:lnTo>
                  <a:pt x="2362200" y="659607"/>
                </a:lnTo>
                <a:lnTo>
                  <a:pt x="2224088" y="659607"/>
                </a:lnTo>
                <a:lnTo>
                  <a:pt x="2105025" y="659607"/>
                </a:lnTo>
                <a:lnTo>
                  <a:pt x="1919288" y="652463"/>
                </a:lnTo>
                <a:lnTo>
                  <a:pt x="1750219" y="642938"/>
                </a:lnTo>
                <a:lnTo>
                  <a:pt x="1585913" y="631032"/>
                </a:lnTo>
                <a:lnTo>
                  <a:pt x="1488281" y="621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482CB9D-42AE-7342-905B-705242225FA0}"/>
              </a:ext>
            </a:extLst>
          </p:cNvPr>
          <p:cNvSpPr/>
          <p:nvPr/>
        </p:nvSpPr>
        <p:spPr>
          <a:xfrm>
            <a:off x="5175250" y="2962275"/>
            <a:ext cx="2300288" cy="534988"/>
          </a:xfrm>
          <a:custGeom>
            <a:avLst/>
            <a:gdLst>
              <a:gd name="connsiteX0" fmla="*/ 631032 w 2300288"/>
              <a:gd name="connsiteY0" fmla="*/ 300038 h 535781"/>
              <a:gd name="connsiteX1" fmla="*/ 519113 w 2300288"/>
              <a:gd name="connsiteY1" fmla="*/ 314325 h 535781"/>
              <a:gd name="connsiteX2" fmla="*/ 390525 w 2300288"/>
              <a:gd name="connsiteY2" fmla="*/ 328613 h 535781"/>
              <a:gd name="connsiteX3" fmla="*/ 295275 w 2300288"/>
              <a:gd name="connsiteY3" fmla="*/ 333375 h 535781"/>
              <a:gd name="connsiteX4" fmla="*/ 202407 w 2300288"/>
              <a:gd name="connsiteY4" fmla="*/ 333375 h 535781"/>
              <a:gd name="connsiteX5" fmla="*/ 147638 w 2300288"/>
              <a:gd name="connsiteY5" fmla="*/ 326231 h 535781"/>
              <a:gd name="connsiteX6" fmla="*/ 64294 w 2300288"/>
              <a:gd name="connsiteY6" fmla="*/ 300038 h 535781"/>
              <a:gd name="connsiteX7" fmla="*/ 2382 w 2300288"/>
              <a:gd name="connsiteY7" fmla="*/ 278606 h 535781"/>
              <a:gd name="connsiteX8" fmla="*/ 0 w 2300288"/>
              <a:gd name="connsiteY8" fmla="*/ 390525 h 535781"/>
              <a:gd name="connsiteX9" fmla="*/ 123825 w 2300288"/>
              <a:gd name="connsiteY9" fmla="*/ 459581 h 535781"/>
              <a:gd name="connsiteX10" fmla="*/ 180975 w 2300288"/>
              <a:gd name="connsiteY10" fmla="*/ 497681 h 535781"/>
              <a:gd name="connsiteX11" fmla="*/ 219075 w 2300288"/>
              <a:gd name="connsiteY11" fmla="*/ 514350 h 535781"/>
              <a:gd name="connsiteX12" fmla="*/ 264319 w 2300288"/>
              <a:gd name="connsiteY12" fmla="*/ 528638 h 535781"/>
              <a:gd name="connsiteX13" fmla="*/ 311944 w 2300288"/>
              <a:gd name="connsiteY13" fmla="*/ 535781 h 535781"/>
              <a:gd name="connsiteX14" fmla="*/ 342900 w 2300288"/>
              <a:gd name="connsiteY14" fmla="*/ 535781 h 535781"/>
              <a:gd name="connsiteX15" fmla="*/ 485775 w 2300288"/>
              <a:gd name="connsiteY15" fmla="*/ 511969 h 535781"/>
              <a:gd name="connsiteX16" fmla="*/ 707232 w 2300288"/>
              <a:gd name="connsiteY16" fmla="*/ 471488 h 535781"/>
              <a:gd name="connsiteX17" fmla="*/ 883444 w 2300288"/>
              <a:gd name="connsiteY17" fmla="*/ 435769 h 535781"/>
              <a:gd name="connsiteX18" fmla="*/ 1157288 w 2300288"/>
              <a:gd name="connsiteY18" fmla="*/ 390525 h 535781"/>
              <a:gd name="connsiteX19" fmla="*/ 1459707 w 2300288"/>
              <a:gd name="connsiteY19" fmla="*/ 350044 h 535781"/>
              <a:gd name="connsiteX20" fmla="*/ 1707357 w 2300288"/>
              <a:gd name="connsiteY20" fmla="*/ 316706 h 535781"/>
              <a:gd name="connsiteX21" fmla="*/ 1854994 w 2300288"/>
              <a:gd name="connsiteY21" fmla="*/ 307181 h 535781"/>
              <a:gd name="connsiteX22" fmla="*/ 1995488 w 2300288"/>
              <a:gd name="connsiteY22" fmla="*/ 295275 h 535781"/>
              <a:gd name="connsiteX23" fmla="*/ 2095500 w 2300288"/>
              <a:gd name="connsiteY23" fmla="*/ 285750 h 535781"/>
              <a:gd name="connsiteX24" fmla="*/ 2193132 w 2300288"/>
              <a:gd name="connsiteY24" fmla="*/ 271463 h 535781"/>
              <a:gd name="connsiteX25" fmla="*/ 2240757 w 2300288"/>
              <a:gd name="connsiteY25" fmla="*/ 254794 h 535781"/>
              <a:gd name="connsiteX26" fmla="*/ 2266950 w 2300288"/>
              <a:gd name="connsiteY26" fmla="*/ 226219 h 535781"/>
              <a:gd name="connsiteX27" fmla="*/ 2293144 w 2300288"/>
              <a:gd name="connsiteY27" fmla="*/ 188119 h 535781"/>
              <a:gd name="connsiteX28" fmla="*/ 2300288 w 2300288"/>
              <a:gd name="connsiteY28" fmla="*/ 161925 h 535781"/>
              <a:gd name="connsiteX29" fmla="*/ 2300288 w 2300288"/>
              <a:gd name="connsiteY29" fmla="*/ 147638 h 535781"/>
              <a:gd name="connsiteX30" fmla="*/ 2290763 w 2300288"/>
              <a:gd name="connsiteY30" fmla="*/ 126206 h 535781"/>
              <a:gd name="connsiteX31" fmla="*/ 2269332 w 2300288"/>
              <a:gd name="connsiteY31" fmla="*/ 104775 h 535781"/>
              <a:gd name="connsiteX32" fmla="*/ 2202657 w 2300288"/>
              <a:gd name="connsiteY32" fmla="*/ 76200 h 535781"/>
              <a:gd name="connsiteX33" fmla="*/ 2116932 w 2300288"/>
              <a:gd name="connsiteY33" fmla="*/ 45244 h 535781"/>
              <a:gd name="connsiteX34" fmla="*/ 2016919 w 2300288"/>
              <a:gd name="connsiteY34" fmla="*/ 16669 h 535781"/>
              <a:gd name="connsiteX35" fmla="*/ 1940719 w 2300288"/>
              <a:gd name="connsiteY35" fmla="*/ 2381 h 535781"/>
              <a:gd name="connsiteX36" fmla="*/ 1919288 w 2300288"/>
              <a:gd name="connsiteY36" fmla="*/ 0 h 535781"/>
              <a:gd name="connsiteX37" fmla="*/ 1869282 w 2300288"/>
              <a:gd name="connsiteY37" fmla="*/ 26194 h 535781"/>
              <a:gd name="connsiteX38" fmla="*/ 1726407 w 2300288"/>
              <a:gd name="connsiteY38" fmla="*/ 80963 h 535781"/>
              <a:gd name="connsiteX39" fmla="*/ 1543050 w 2300288"/>
              <a:gd name="connsiteY39" fmla="*/ 123825 h 535781"/>
              <a:gd name="connsiteX40" fmla="*/ 1293019 w 2300288"/>
              <a:gd name="connsiteY40" fmla="*/ 178594 h 535781"/>
              <a:gd name="connsiteX41" fmla="*/ 1112044 w 2300288"/>
              <a:gd name="connsiteY41" fmla="*/ 216694 h 535781"/>
              <a:gd name="connsiteX42" fmla="*/ 909638 w 2300288"/>
              <a:gd name="connsiteY42" fmla="*/ 254794 h 535781"/>
              <a:gd name="connsiteX43" fmla="*/ 740569 w 2300288"/>
              <a:gd name="connsiteY43" fmla="*/ 280988 h 535781"/>
              <a:gd name="connsiteX44" fmla="*/ 631032 w 2300288"/>
              <a:gd name="connsiteY44" fmla="*/ 300038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00288" h="535781">
                <a:moveTo>
                  <a:pt x="631032" y="300038"/>
                </a:moveTo>
                <a:lnTo>
                  <a:pt x="519113" y="314325"/>
                </a:lnTo>
                <a:lnTo>
                  <a:pt x="390525" y="328613"/>
                </a:lnTo>
                <a:lnTo>
                  <a:pt x="295275" y="333375"/>
                </a:lnTo>
                <a:lnTo>
                  <a:pt x="202407" y="333375"/>
                </a:lnTo>
                <a:lnTo>
                  <a:pt x="147638" y="326231"/>
                </a:lnTo>
                <a:lnTo>
                  <a:pt x="64294" y="300038"/>
                </a:lnTo>
                <a:lnTo>
                  <a:pt x="2382" y="278606"/>
                </a:lnTo>
                <a:lnTo>
                  <a:pt x="0" y="390525"/>
                </a:lnTo>
                <a:lnTo>
                  <a:pt x="123825" y="459581"/>
                </a:lnTo>
                <a:lnTo>
                  <a:pt x="180975" y="497681"/>
                </a:lnTo>
                <a:lnTo>
                  <a:pt x="219075" y="514350"/>
                </a:lnTo>
                <a:lnTo>
                  <a:pt x="264319" y="528638"/>
                </a:lnTo>
                <a:lnTo>
                  <a:pt x="311944" y="535781"/>
                </a:lnTo>
                <a:lnTo>
                  <a:pt x="342900" y="535781"/>
                </a:lnTo>
                <a:lnTo>
                  <a:pt x="485775" y="511969"/>
                </a:lnTo>
                <a:lnTo>
                  <a:pt x="707232" y="471488"/>
                </a:lnTo>
                <a:lnTo>
                  <a:pt x="883444" y="435769"/>
                </a:lnTo>
                <a:lnTo>
                  <a:pt x="1157288" y="390525"/>
                </a:lnTo>
                <a:lnTo>
                  <a:pt x="1459707" y="350044"/>
                </a:lnTo>
                <a:lnTo>
                  <a:pt x="1707357" y="316706"/>
                </a:lnTo>
                <a:lnTo>
                  <a:pt x="1854994" y="307181"/>
                </a:lnTo>
                <a:lnTo>
                  <a:pt x="1995488" y="295275"/>
                </a:lnTo>
                <a:lnTo>
                  <a:pt x="2095500" y="285750"/>
                </a:lnTo>
                <a:lnTo>
                  <a:pt x="2193132" y="271463"/>
                </a:lnTo>
                <a:lnTo>
                  <a:pt x="2240757" y="254794"/>
                </a:lnTo>
                <a:lnTo>
                  <a:pt x="2266950" y="226219"/>
                </a:lnTo>
                <a:lnTo>
                  <a:pt x="2293144" y="188119"/>
                </a:lnTo>
                <a:lnTo>
                  <a:pt x="2300288" y="161925"/>
                </a:lnTo>
                <a:lnTo>
                  <a:pt x="2300288" y="147638"/>
                </a:lnTo>
                <a:lnTo>
                  <a:pt x="2290763" y="126206"/>
                </a:lnTo>
                <a:lnTo>
                  <a:pt x="2269332" y="104775"/>
                </a:lnTo>
                <a:lnTo>
                  <a:pt x="2202657" y="76200"/>
                </a:lnTo>
                <a:lnTo>
                  <a:pt x="2116932" y="45244"/>
                </a:lnTo>
                <a:lnTo>
                  <a:pt x="2016919" y="16669"/>
                </a:lnTo>
                <a:lnTo>
                  <a:pt x="1940719" y="2381"/>
                </a:lnTo>
                <a:lnTo>
                  <a:pt x="1919288" y="0"/>
                </a:lnTo>
                <a:lnTo>
                  <a:pt x="1869282" y="26194"/>
                </a:lnTo>
                <a:lnTo>
                  <a:pt x="1726407" y="80963"/>
                </a:lnTo>
                <a:lnTo>
                  <a:pt x="1543050" y="123825"/>
                </a:lnTo>
                <a:lnTo>
                  <a:pt x="1293019" y="178594"/>
                </a:lnTo>
                <a:lnTo>
                  <a:pt x="1112044" y="216694"/>
                </a:lnTo>
                <a:lnTo>
                  <a:pt x="909638" y="254794"/>
                </a:lnTo>
                <a:lnTo>
                  <a:pt x="740569" y="280988"/>
                </a:lnTo>
                <a:lnTo>
                  <a:pt x="631032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20AC5BF-882A-1943-ADE1-4ED48091BFF8}"/>
              </a:ext>
            </a:extLst>
          </p:cNvPr>
          <p:cNvSpPr/>
          <p:nvPr/>
        </p:nvSpPr>
        <p:spPr>
          <a:xfrm rot="16200000">
            <a:off x="4819650" y="4489450"/>
            <a:ext cx="2755900" cy="444500"/>
          </a:xfrm>
          <a:custGeom>
            <a:avLst/>
            <a:gdLst>
              <a:gd name="connsiteX0" fmla="*/ 1316832 w 2755107"/>
              <a:gd name="connsiteY0" fmla="*/ 154781 h 445293"/>
              <a:gd name="connsiteX1" fmla="*/ 1835944 w 2755107"/>
              <a:gd name="connsiteY1" fmla="*/ 154781 h 445293"/>
              <a:gd name="connsiteX2" fmla="*/ 2190750 w 2755107"/>
              <a:gd name="connsiteY2" fmla="*/ 152400 h 445293"/>
              <a:gd name="connsiteX3" fmla="*/ 2347913 w 2755107"/>
              <a:gd name="connsiteY3" fmla="*/ 152400 h 445293"/>
              <a:gd name="connsiteX4" fmla="*/ 2424113 w 2755107"/>
              <a:gd name="connsiteY4" fmla="*/ 152400 h 445293"/>
              <a:gd name="connsiteX5" fmla="*/ 2488407 w 2755107"/>
              <a:gd name="connsiteY5" fmla="*/ 145256 h 445293"/>
              <a:gd name="connsiteX6" fmla="*/ 2552700 w 2755107"/>
              <a:gd name="connsiteY6" fmla="*/ 126206 h 445293"/>
              <a:gd name="connsiteX7" fmla="*/ 2607469 w 2755107"/>
              <a:gd name="connsiteY7" fmla="*/ 97631 h 445293"/>
              <a:gd name="connsiteX8" fmla="*/ 2662238 w 2755107"/>
              <a:gd name="connsiteY8" fmla="*/ 61912 h 445293"/>
              <a:gd name="connsiteX9" fmla="*/ 2719388 w 2755107"/>
              <a:gd name="connsiteY9" fmla="*/ 0 h 445293"/>
              <a:gd name="connsiteX10" fmla="*/ 2755107 w 2755107"/>
              <a:gd name="connsiteY10" fmla="*/ 247650 h 445293"/>
              <a:gd name="connsiteX11" fmla="*/ 2695575 w 2755107"/>
              <a:gd name="connsiteY11" fmla="*/ 333375 h 445293"/>
              <a:gd name="connsiteX12" fmla="*/ 2657475 w 2755107"/>
              <a:gd name="connsiteY12" fmla="*/ 383381 h 445293"/>
              <a:gd name="connsiteX13" fmla="*/ 2624138 w 2755107"/>
              <a:gd name="connsiteY13" fmla="*/ 414337 h 445293"/>
              <a:gd name="connsiteX14" fmla="*/ 2583657 w 2755107"/>
              <a:gd name="connsiteY14" fmla="*/ 438150 h 445293"/>
              <a:gd name="connsiteX15" fmla="*/ 2545557 w 2755107"/>
              <a:gd name="connsiteY15" fmla="*/ 445293 h 445293"/>
              <a:gd name="connsiteX16" fmla="*/ 2476500 w 2755107"/>
              <a:gd name="connsiteY16" fmla="*/ 433387 h 445293"/>
              <a:gd name="connsiteX17" fmla="*/ 2383632 w 2755107"/>
              <a:gd name="connsiteY17" fmla="*/ 423862 h 445293"/>
              <a:gd name="connsiteX18" fmla="*/ 2219325 w 2755107"/>
              <a:gd name="connsiteY18" fmla="*/ 421481 h 445293"/>
              <a:gd name="connsiteX19" fmla="*/ 2007394 w 2755107"/>
              <a:gd name="connsiteY19" fmla="*/ 419100 h 445293"/>
              <a:gd name="connsiteX20" fmla="*/ 1754982 w 2755107"/>
              <a:gd name="connsiteY20" fmla="*/ 423862 h 445293"/>
              <a:gd name="connsiteX21" fmla="*/ 1531144 w 2755107"/>
              <a:gd name="connsiteY21" fmla="*/ 423862 h 445293"/>
              <a:gd name="connsiteX22" fmla="*/ 1150144 w 2755107"/>
              <a:gd name="connsiteY22" fmla="*/ 421481 h 445293"/>
              <a:gd name="connsiteX23" fmla="*/ 878682 w 2755107"/>
              <a:gd name="connsiteY23" fmla="*/ 421481 h 445293"/>
              <a:gd name="connsiteX24" fmla="*/ 690563 w 2755107"/>
              <a:gd name="connsiteY24" fmla="*/ 421481 h 445293"/>
              <a:gd name="connsiteX25" fmla="*/ 576263 w 2755107"/>
              <a:gd name="connsiteY25" fmla="*/ 421481 h 445293"/>
              <a:gd name="connsiteX26" fmla="*/ 497682 w 2755107"/>
              <a:gd name="connsiteY26" fmla="*/ 426243 h 445293"/>
              <a:gd name="connsiteX27" fmla="*/ 400050 w 2755107"/>
              <a:gd name="connsiteY27" fmla="*/ 438150 h 445293"/>
              <a:gd name="connsiteX28" fmla="*/ 364332 w 2755107"/>
              <a:gd name="connsiteY28" fmla="*/ 445293 h 445293"/>
              <a:gd name="connsiteX29" fmla="*/ 302419 w 2755107"/>
              <a:gd name="connsiteY29" fmla="*/ 431006 h 445293"/>
              <a:gd name="connsiteX30" fmla="*/ 214313 w 2755107"/>
              <a:gd name="connsiteY30" fmla="*/ 404812 h 445293"/>
              <a:gd name="connsiteX31" fmla="*/ 164307 w 2755107"/>
              <a:gd name="connsiteY31" fmla="*/ 388143 h 445293"/>
              <a:gd name="connsiteX32" fmla="*/ 88107 w 2755107"/>
              <a:gd name="connsiteY32" fmla="*/ 361950 h 445293"/>
              <a:gd name="connsiteX33" fmla="*/ 64294 w 2755107"/>
              <a:gd name="connsiteY33" fmla="*/ 350043 h 445293"/>
              <a:gd name="connsiteX34" fmla="*/ 38100 w 2755107"/>
              <a:gd name="connsiteY34" fmla="*/ 333375 h 445293"/>
              <a:gd name="connsiteX35" fmla="*/ 16669 w 2755107"/>
              <a:gd name="connsiteY35" fmla="*/ 311943 h 445293"/>
              <a:gd name="connsiteX36" fmla="*/ 2382 w 2755107"/>
              <a:gd name="connsiteY36" fmla="*/ 288131 h 445293"/>
              <a:gd name="connsiteX37" fmla="*/ 0 w 2755107"/>
              <a:gd name="connsiteY37" fmla="*/ 266700 h 445293"/>
              <a:gd name="connsiteX38" fmla="*/ 2382 w 2755107"/>
              <a:gd name="connsiteY38" fmla="*/ 252412 h 445293"/>
              <a:gd name="connsiteX39" fmla="*/ 16669 w 2755107"/>
              <a:gd name="connsiteY39" fmla="*/ 230981 h 445293"/>
              <a:gd name="connsiteX40" fmla="*/ 52388 w 2755107"/>
              <a:gd name="connsiteY40" fmla="*/ 207168 h 445293"/>
              <a:gd name="connsiteX41" fmla="*/ 109538 w 2755107"/>
              <a:gd name="connsiteY41" fmla="*/ 178593 h 445293"/>
              <a:gd name="connsiteX42" fmla="*/ 188119 w 2755107"/>
              <a:gd name="connsiteY42" fmla="*/ 157162 h 445293"/>
              <a:gd name="connsiteX43" fmla="*/ 311944 w 2755107"/>
              <a:gd name="connsiteY43" fmla="*/ 138112 h 445293"/>
              <a:gd name="connsiteX44" fmla="*/ 390525 w 2755107"/>
              <a:gd name="connsiteY44" fmla="*/ 130968 h 445293"/>
              <a:gd name="connsiteX45" fmla="*/ 535782 w 2755107"/>
              <a:gd name="connsiteY45" fmla="*/ 147637 h 445293"/>
              <a:gd name="connsiteX46" fmla="*/ 721519 w 2755107"/>
              <a:gd name="connsiteY46" fmla="*/ 154781 h 445293"/>
              <a:gd name="connsiteX47" fmla="*/ 1026319 w 2755107"/>
              <a:gd name="connsiteY47" fmla="*/ 152400 h 445293"/>
              <a:gd name="connsiteX48" fmla="*/ 1316832 w 2755107"/>
              <a:gd name="connsiteY48" fmla="*/ 1547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755107" h="445293">
                <a:moveTo>
                  <a:pt x="1316832" y="154781"/>
                </a:moveTo>
                <a:lnTo>
                  <a:pt x="1835944" y="154781"/>
                </a:lnTo>
                <a:lnTo>
                  <a:pt x="2190750" y="152400"/>
                </a:lnTo>
                <a:lnTo>
                  <a:pt x="2347913" y="152400"/>
                </a:lnTo>
                <a:lnTo>
                  <a:pt x="2424113" y="152400"/>
                </a:lnTo>
                <a:lnTo>
                  <a:pt x="2488407" y="145256"/>
                </a:lnTo>
                <a:lnTo>
                  <a:pt x="2552700" y="126206"/>
                </a:lnTo>
                <a:lnTo>
                  <a:pt x="2607469" y="97631"/>
                </a:lnTo>
                <a:lnTo>
                  <a:pt x="2662238" y="61912"/>
                </a:lnTo>
                <a:lnTo>
                  <a:pt x="2719388" y="0"/>
                </a:lnTo>
                <a:lnTo>
                  <a:pt x="2755107" y="247650"/>
                </a:lnTo>
                <a:lnTo>
                  <a:pt x="2695575" y="333375"/>
                </a:lnTo>
                <a:lnTo>
                  <a:pt x="2657475" y="383381"/>
                </a:lnTo>
                <a:lnTo>
                  <a:pt x="2624138" y="414337"/>
                </a:lnTo>
                <a:lnTo>
                  <a:pt x="2583657" y="438150"/>
                </a:lnTo>
                <a:lnTo>
                  <a:pt x="2545557" y="445293"/>
                </a:lnTo>
                <a:lnTo>
                  <a:pt x="2476500" y="433387"/>
                </a:lnTo>
                <a:lnTo>
                  <a:pt x="2383632" y="423862"/>
                </a:lnTo>
                <a:lnTo>
                  <a:pt x="2219325" y="421481"/>
                </a:lnTo>
                <a:lnTo>
                  <a:pt x="2007394" y="419100"/>
                </a:lnTo>
                <a:lnTo>
                  <a:pt x="1754982" y="423862"/>
                </a:lnTo>
                <a:lnTo>
                  <a:pt x="1531144" y="423862"/>
                </a:lnTo>
                <a:lnTo>
                  <a:pt x="1150144" y="421481"/>
                </a:lnTo>
                <a:lnTo>
                  <a:pt x="878682" y="421481"/>
                </a:lnTo>
                <a:lnTo>
                  <a:pt x="690563" y="421481"/>
                </a:lnTo>
                <a:lnTo>
                  <a:pt x="576263" y="421481"/>
                </a:lnTo>
                <a:lnTo>
                  <a:pt x="497682" y="426243"/>
                </a:lnTo>
                <a:lnTo>
                  <a:pt x="400050" y="438150"/>
                </a:lnTo>
                <a:lnTo>
                  <a:pt x="364332" y="445293"/>
                </a:lnTo>
                <a:lnTo>
                  <a:pt x="302419" y="431006"/>
                </a:lnTo>
                <a:lnTo>
                  <a:pt x="214313" y="404812"/>
                </a:lnTo>
                <a:lnTo>
                  <a:pt x="164307" y="388143"/>
                </a:lnTo>
                <a:lnTo>
                  <a:pt x="88107" y="361950"/>
                </a:lnTo>
                <a:lnTo>
                  <a:pt x="64294" y="350043"/>
                </a:lnTo>
                <a:lnTo>
                  <a:pt x="38100" y="333375"/>
                </a:lnTo>
                <a:lnTo>
                  <a:pt x="16669" y="311943"/>
                </a:lnTo>
                <a:lnTo>
                  <a:pt x="2382" y="288131"/>
                </a:lnTo>
                <a:lnTo>
                  <a:pt x="0" y="266700"/>
                </a:lnTo>
                <a:lnTo>
                  <a:pt x="2382" y="252412"/>
                </a:lnTo>
                <a:lnTo>
                  <a:pt x="16669" y="230981"/>
                </a:lnTo>
                <a:lnTo>
                  <a:pt x="52388" y="207168"/>
                </a:lnTo>
                <a:lnTo>
                  <a:pt x="109538" y="178593"/>
                </a:lnTo>
                <a:lnTo>
                  <a:pt x="188119" y="157162"/>
                </a:lnTo>
                <a:lnTo>
                  <a:pt x="311944" y="138112"/>
                </a:lnTo>
                <a:lnTo>
                  <a:pt x="390525" y="130968"/>
                </a:lnTo>
                <a:lnTo>
                  <a:pt x="535782" y="147637"/>
                </a:lnTo>
                <a:lnTo>
                  <a:pt x="721519" y="154781"/>
                </a:lnTo>
                <a:lnTo>
                  <a:pt x="1026319" y="152400"/>
                </a:lnTo>
                <a:lnTo>
                  <a:pt x="1316832" y="154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9874E1C-5BFE-44DB-90F5-104A48851D2B}"/>
              </a:ext>
            </a:extLst>
          </p:cNvPr>
          <p:cNvGrpSpPr/>
          <p:nvPr/>
        </p:nvGrpSpPr>
        <p:grpSpPr>
          <a:xfrm>
            <a:off x="2562225" y="1402882"/>
            <a:ext cx="4913313" cy="4718050"/>
            <a:chOff x="2714625" y="1554163"/>
            <a:chExt cx="4913313" cy="4718050"/>
          </a:xfrm>
        </p:grpSpPr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4C7CAF0F-3A99-4382-B4D8-C03BACDF9B8D}"/>
                </a:ext>
              </a:extLst>
            </p:cNvPr>
            <p:cNvSpPr/>
            <p:nvPr/>
          </p:nvSpPr>
          <p:spPr>
            <a:xfrm>
              <a:off x="2771775" y="26209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D6C2A7FB-32C6-47C9-BE33-2A1FAED87404}"/>
                </a:ext>
              </a:extLst>
            </p:cNvPr>
            <p:cNvSpPr/>
            <p:nvPr/>
          </p:nvSpPr>
          <p:spPr>
            <a:xfrm>
              <a:off x="5065713" y="15541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29A9A206-FC17-49E6-AAEC-ECA730B80AC5}"/>
                </a:ext>
              </a:extLst>
            </p:cNvPr>
            <p:cNvSpPr/>
            <p:nvPr/>
          </p:nvSpPr>
          <p:spPr>
            <a:xfrm rot="16200000">
              <a:off x="1687512" y="36607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95535D57-6C60-456A-B377-B5653E325A64}"/>
                </a:ext>
              </a:extLst>
            </p:cNvPr>
            <p:cNvSpPr/>
            <p:nvPr/>
          </p:nvSpPr>
          <p:spPr>
            <a:xfrm rot="16200000">
              <a:off x="3297238" y="56245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3">
              <a:extLst>
                <a:ext uri="{FF2B5EF4-FFF2-40B4-BE49-F238E27FC236}">
                  <a16:creationId xmlns:a16="http://schemas.microsoft.com/office/drawing/2014/main" id="{3C7BDDC7-5DD0-43E4-A5E6-F7B525E87C5C}"/>
                </a:ext>
              </a:extLst>
            </p:cNvPr>
            <p:cNvSpPr/>
            <p:nvPr/>
          </p:nvSpPr>
          <p:spPr>
            <a:xfrm>
              <a:off x="2714625" y="33226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9">
              <a:extLst>
                <a:ext uri="{FF2B5EF4-FFF2-40B4-BE49-F238E27FC236}">
                  <a16:creationId xmlns:a16="http://schemas.microsoft.com/office/drawing/2014/main" id="{37FE0934-30F2-48E2-A9F5-6D1CC58A78B1}"/>
                </a:ext>
              </a:extLst>
            </p:cNvPr>
            <p:cNvSpPr/>
            <p:nvPr/>
          </p:nvSpPr>
          <p:spPr>
            <a:xfrm rot="16200000">
              <a:off x="3569493" y="37361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5">
              <a:extLst>
                <a:ext uri="{FF2B5EF4-FFF2-40B4-BE49-F238E27FC236}">
                  <a16:creationId xmlns:a16="http://schemas.microsoft.com/office/drawing/2014/main" id="{60D4BF75-1C6E-43C5-AECF-1CB5A8D9AC9C}"/>
                </a:ext>
              </a:extLst>
            </p:cNvPr>
            <p:cNvSpPr/>
            <p:nvPr/>
          </p:nvSpPr>
          <p:spPr>
            <a:xfrm>
              <a:off x="5327650" y="31146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B0BC7931-2483-4BF3-861B-5ED62F768B64}"/>
                </a:ext>
              </a:extLst>
            </p:cNvPr>
            <p:cNvSpPr/>
            <p:nvPr/>
          </p:nvSpPr>
          <p:spPr>
            <a:xfrm rot="16200000">
              <a:off x="4972050" y="46418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4BBC459-5DC8-4CB6-9A53-73DDFE5BA9EB}"/>
              </a:ext>
            </a:extLst>
          </p:cNvPr>
          <p:cNvGrpSpPr/>
          <p:nvPr/>
        </p:nvGrpSpPr>
        <p:grpSpPr>
          <a:xfrm>
            <a:off x="2562225" y="1401763"/>
            <a:ext cx="4913313" cy="4718050"/>
            <a:chOff x="2562225" y="1401763"/>
            <a:chExt cx="4913313" cy="4718050"/>
          </a:xfrm>
        </p:grpSpPr>
        <p:sp>
          <p:nvSpPr>
            <p:cNvPr id="28" name="フリーフォーム 32">
              <a:extLst>
                <a:ext uri="{FF2B5EF4-FFF2-40B4-BE49-F238E27FC236}">
                  <a16:creationId xmlns:a16="http://schemas.microsoft.com/office/drawing/2014/main" id="{AEE72A01-EC90-4E7F-BD8A-59E936118DEA}"/>
                </a:ext>
              </a:extLst>
            </p:cNvPr>
            <p:cNvSpPr/>
            <p:nvPr/>
          </p:nvSpPr>
          <p:spPr>
            <a:xfrm>
              <a:off x="2619375" y="24685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4">
              <a:extLst>
                <a:ext uri="{FF2B5EF4-FFF2-40B4-BE49-F238E27FC236}">
                  <a16:creationId xmlns:a16="http://schemas.microsoft.com/office/drawing/2014/main" id="{643B1D6F-09B7-41A8-B62D-C4508CBD1D8D}"/>
                </a:ext>
              </a:extLst>
            </p:cNvPr>
            <p:cNvSpPr/>
            <p:nvPr/>
          </p:nvSpPr>
          <p:spPr>
            <a:xfrm>
              <a:off x="4913313" y="14017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7">
              <a:extLst>
                <a:ext uri="{FF2B5EF4-FFF2-40B4-BE49-F238E27FC236}">
                  <a16:creationId xmlns:a16="http://schemas.microsoft.com/office/drawing/2014/main" id="{9F4DAB78-E9EA-4E2C-A79A-DC24DEC04EAE}"/>
                </a:ext>
              </a:extLst>
            </p:cNvPr>
            <p:cNvSpPr/>
            <p:nvPr/>
          </p:nvSpPr>
          <p:spPr>
            <a:xfrm rot="16200000">
              <a:off x="1535112" y="35083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8">
              <a:extLst>
                <a:ext uri="{FF2B5EF4-FFF2-40B4-BE49-F238E27FC236}">
                  <a16:creationId xmlns:a16="http://schemas.microsoft.com/office/drawing/2014/main" id="{ACE64534-EF50-4C99-94EB-217C60E8B0AB}"/>
                </a:ext>
              </a:extLst>
            </p:cNvPr>
            <p:cNvSpPr/>
            <p:nvPr/>
          </p:nvSpPr>
          <p:spPr>
            <a:xfrm rot="16200000">
              <a:off x="3144838" y="54721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3">
              <a:extLst>
                <a:ext uri="{FF2B5EF4-FFF2-40B4-BE49-F238E27FC236}">
                  <a16:creationId xmlns:a16="http://schemas.microsoft.com/office/drawing/2014/main" id="{F465C0FD-F494-497E-8A93-92E14F485AC9}"/>
                </a:ext>
              </a:extLst>
            </p:cNvPr>
            <p:cNvSpPr/>
            <p:nvPr/>
          </p:nvSpPr>
          <p:spPr>
            <a:xfrm>
              <a:off x="2562225" y="31702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9">
              <a:extLst>
                <a:ext uri="{FF2B5EF4-FFF2-40B4-BE49-F238E27FC236}">
                  <a16:creationId xmlns:a16="http://schemas.microsoft.com/office/drawing/2014/main" id="{5979AE7B-D643-442B-8035-5D8CDCB186EA}"/>
                </a:ext>
              </a:extLst>
            </p:cNvPr>
            <p:cNvSpPr/>
            <p:nvPr/>
          </p:nvSpPr>
          <p:spPr>
            <a:xfrm rot="16200000">
              <a:off x="3417093" y="35837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5">
              <a:extLst>
                <a:ext uri="{FF2B5EF4-FFF2-40B4-BE49-F238E27FC236}">
                  <a16:creationId xmlns:a16="http://schemas.microsoft.com/office/drawing/2014/main" id="{BA1D00BC-47DD-4CCC-B77B-F9380273C0C8}"/>
                </a:ext>
              </a:extLst>
            </p:cNvPr>
            <p:cNvSpPr/>
            <p:nvPr/>
          </p:nvSpPr>
          <p:spPr>
            <a:xfrm>
              <a:off x="5175250" y="29622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0">
              <a:extLst>
                <a:ext uri="{FF2B5EF4-FFF2-40B4-BE49-F238E27FC236}">
                  <a16:creationId xmlns:a16="http://schemas.microsoft.com/office/drawing/2014/main" id="{FEEFA49B-932E-4867-B5FD-3B8DD083E459}"/>
                </a:ext>
              </a:extLst>
            </p:cNvPr>
            <p:cNvSpPr/>
            <p:nvPr/>
          </p:nvSpPr>
          <p:spPr>
            <a:xfrm rot="16200000">
              <a:off x="4819650" y="44894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93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6891A2-1393-45DD-AE62-0D7AADA21276}"/>
              </a:ext>
            </a:extLst>
          </p:cNvPr>
          <p:cNvGrpSpPr/>
          <p:nvPr/>
        </p:nvGrpSpPr>
        <p:grpSpPr>
          <a:xfrm>
            <a:off x="2562225" y="1401763"/>
            <a:ext cx="4913313" cy="4718050"/>
            <a:chOff x="2562225" y="1401763"/>
            <a:chExt cx="4913313" cy="4718050"/>
          </a:xfrm>
        </p:grpSpPr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9BFB1C7-A24A-EF4D-BFB3-AD22E875EA0B}"/>
                </a:ext>
              </a:extLst>
            </p:cNvPr>
            <p:cNvSpPr/>
            <p:nvPr/>
          </p:nvSpPr>
          <p:spPr>
            <a:xfrm>
              <a:off x="2619375" y="24685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7BEF8C9-3752-9A49-A2A3-48A139806142}"/>
                </a:ext>
              </a:extLst>
            </p:cNvPr>
            <p:cNvSpPr/>
            <p:nvPr/>
          </p:nvSpPr>
          <p:spPr>
            <a:xfrm>
              <a:off x="4913313" y="14017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8D34374-CA57-0C4D-B1F3-B435F1E18188}"/>
                </a:ext>
              </a:extLst>
            </p:cNvPr>
            <p:cNvSpPr/>
            <p:nvPr/>
          </p:nvSpPr>
          <p:spPr>
            <a:xfrm rot="16200000">
              <a:off x="1535112" y="35083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02E20AE-FE48-964C-8A55-7FEA6A30F48F}"/>
                </a:ext>
              </a:extLst>
            </p:cNvPr>
            <p:cNvSpPr/>
            <p:nvPr/>
          </p:nvSpPr>
          <p:spPr>
            <a:xfrm rot="16200000">
              <a:off x="3144838" y="54721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AA9A395-4EDB-A24B-9E4B-D5089F695002}"/>
                </a:ext>
              </a:extLst>
            </p:cNvPr>
            <p:cNvSpPr/>
            <p:nvPr/>
          </p:nvSpPr>
          <p:spPr>
            <a:xfrm>
              <a:off x="2562225" y="31702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0A75BE1B-6402-4540-BE06-02F2BF847B1E}"/>
                </a:ext>
              </a:extLst>
            </p:cNvPr>
            <p:cNvSpPr/>
            <p:nvPr/>
          </p:nvSpPr>
          <p:spPr>
            <a:xfrm rot="16200000">
              <a:off x="3417093" y="35837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DABCEB4-9EF1-7C4A-91BA-6A400ACFDF95}"/>
                </a:ext>
              </a:extLst>
            </p:cNvPr>
            <p:cNvSpPr/>
            <p:nvPr/>
          </p:nvSpPr>
          <p:spPr>
            <a:xfrm>
              <a:off x="5175250" y="29622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FDF93FB-9304-AE48-84E3-CEA7E2B35D49}"/>
                </a:ext>
              </a:extLst>
            </p:cNvPr>
            <p:cNvSpPr/>
            <p:nvPr/>
          </p:nvSpPr>
          <p:spPr>
            <a:xfrm rot="16200000">
              <a:off x="4819650" y="44894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83585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くらしの中の和と洋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衣 良 節 単 料 氏 各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6026831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C66AE521-4D6F-2F48-A288-C32C15D730A2}"/>
              </a:ext>
            </a:extLst>
          </p:cNvPr>
          <p:cNvSpPr/>
          <p:nvPr/>
        </p:nvSpPr>
        <p:spPr>
          <a:xfrm>
            <a:off x="2905125" y="1658938"/>
            <a:ext cx="1524000" cy="742950"/>
          </a:xfrm>
          <a:custGeom>
            <a:avLst/>
            <a:gdLst>
              <a:gd name="connsiteX0" fmla="*/ 707231 w 1524000"/>
              <a:gd name="connsiteY0" fmla="*/ 392907 h 742950"/>
              <a:gd name="connsiteX1" fmla="*/ 938213 w 1524000"/>
              <a:gd name="connsiteY1" fmla="*/ 283369 h 742950"/>
              <a:gd name="connsiteX2" fmla="*/ 1092994 w 1524000"/>
              <a:gd name="connsiteY2" fmla="*/ 202407 h 742950"/>
              <a:gd name="connsiteX3" fmla="*/ 1123950 w 1524000"/>
              <a:gd name="connsiteY3" fmla="*/ 183357 h 742950"/>
              <a:gd name="connsiteX4" fmla="*/ 1128713 w 1524000"/>
              <a:gd name="connsiteY4" fmla="*/ 171450 h 742950"/>
              <a:gd name="connsiteX5" fmla="*/ 1131094 w 1524000"/>
              <a:gd name="connsiteY5" fmla="*/ 150019 h 742950"/>
              <a:gd name="connsiteX6" fmla="*/ 1126331 w 1524000"/>
              <a:gd name="connsiteY6" fmla="*/ 119063 h 742950"/>
              <a:gd name="connsiteX7" fmla="*/ 1109663 w 1524000"/>
              <a:gd name="connsiteY7" fmla="*/ 88107 h 742950"/>
              <a:gd name="connsiteX8" fmla="*/ 1088231 w 1524000"/>
              <a:gd name="connsiteY8" fmla="*/ 61913 h 742950"/>
              <a:gd name="connsiteX9" fmla="*/ 1073944 w 1524000"/>
              <a:gd name="connsiteY9" fmla="*/ 45244 h 742950"/>
              <a:gd name="connsiteX10" fmla="*/ 1064419 w 1524000"/>
              <a:gd name="connsiteY10" fmla="*/ 21432 h 742950"/>
              <a:gd name="connsiteX11" fmla="*/ 1066800 w 1524000"/>
              <a:gd name="connsiteY11" fmla="*/ 4763 h 742950"/>
              <a:gd name="connsiteX12" fmla="*/ 1088231 w 1524000"/>
              <a:gd name="connsiteY12" fmla="*/ 0 h 742950"/>
              <a:gd name="connsiteX13" fmla="*/ 1159669 w 1524000"/>
              <a:gd name="connsiteY13" fmla="*/ 14288 h 742950"/>
              <a:gd name="connsiteX14" fmla="*/ 1254919 w 1524000"/>
              <a:gd name="connsiteY14" fmla="*/ 47625 h 742950"/>
              <a:gd name="connsiteX15" fmla="*/ 1350169 w 1524000"/>
              <a:gd name="connsiteY15" fmla="*/ 92869 h 742950"/>
              <a:gd name="connsiteX16" fmla="*/ 1404938 w 1524000"/>
              <a:gd name="connsiteY16" fmla="*/ 128588 h 742950"/>
              <a:gd name="connsiteX17" fmla="*/ 1462088 w 1524000"/>
              <a:gd name="connsiteY17" fmla="*/ 173832 h 742950"/>
              <a:gd name="connsiteX18" fmla="*/ 1485900 w 1524000"/>
              <a:gd name="connsiteY18" fmla="*/ 200025 h 742950"/>
              <a:gd name="connsiteX19" fmla="*/ 1507331 w 1524000"/>
              <a:gd name="connsiteY19" fmla="*/ 226219 h 742950"/>
              <a:gd name="connsiteX20" fmla="*/ 1519238 w 1524000"/>
              <a:gd name="connsiteY20" fmla="*/ 245269 h 742950"/>
              <a:gd name="connsiteX21" fmla="*/ 1524000 w 1524000"/>
              <a:gd name="connsiteY21" fmla="*/ 261938 h 742950"/>
              <a:gd name="connsiteX22" fmla="*/ 1524000 w 1524000"/>
              <a:gd name="connsiteY22" fmla="*/ 280988 h 742950"/>
              <a:gd name="connsiteX23" fmla="*/ 1509713 w 1524000"/>
              <a:gd name="connsiteY23" fmla="*/ 302419 h 742950"/>
              <a:gd name="connsiteX24" fmla="*/ 1490663 w 1524000"/>
              <a:gd name="connsiteY24" fmla="*/ 316707 h 742950"/>
              <a:gd name="connsiteX25" fmla="*/ 1416844 w 1524000"/>
              <a:gd name="connsiteY25" fmla="*/ 335757 h 742950"/>
              <a:gd name="connsiteX26" fmla="*/ 1278731 w 1524000"/>
              <a:gd name="connsiteY26" fmla="*/ 383382 h 742950"/>
              <a:gd name="connsiteX27" fmla="*/ 1088231 w 1524000"/>
              <a:gd name="connsiteY27" fmla="*/ 452438 h 742950"/>
              <a:gd name="connsiteX28" fmla="*/ 919163 w 1524000"/>
              <a:gd name="connsiteY28" fmla="*/ 514350 h 742950"/>
              <a:gd name="connsiteX29" fmla="*/ 816769 w 1524000"/>
              <a:gd name="connsiteY29" fmla="*/ 547688 h 742950"/>
              <a:gd name="connsiteX30" fmla="*/ 607219 w 1524000"/>
              <a:gd name="connsiteY30" fmla="*/ 602457 h 742950"/>
              <a:gd name="connsiteX31" fmla="*/ 395288 w 1524000"/>
              <a:gd name="connsiteY31" fmla="*/ 657225 h 742950"/>
              <a:gd name="connsiteX32" fmla="*/ 245269 w 1524000"/>
              <a:gd name="connsiteY32" fmla="*/ 695325 h 742950"/>
              <a:gd name="connsiteX33" fmla="*/ 121444 w 1524000"/>
              <a:gd name="connsiteY33" fmla="*/ 726282 h 742950"/>
              <a:gd name="connsiteX34" fmla="*/ 61913 w 1524000"/>
              <a:gd name="connsiteY34" fmla="*/ 740569 h 742950"/>
              <a:gd name="connsiteX35" fmla="*/ 38100 w 1524000"/>
              <a:gd name="connsiteY35" fmla="*/ 742950 h 742950"/>
              <a:gd name="connsiteX36" fmla="*/ 9525 w 1524000"/>
              <a:gd name="connsiteY36" fmla="*/ 735807 h 742950"/>
              <a:gd name="connsiteX37" fmla="*/ 0 w 1524000"/>
              <a:gd name="connsiteY37" fmla="*/ 723900 h 742950"/>
              <a:gd name="connsiteX38" fmla="*/ 7144 w 1524000"/>
              <a:gd name="connsiteY38" fmla="*/ 707232 h 742950"/>
              <a:gd name="connsiteX39" fmla="*/ 19050 w 1524000"/>
              <a:gd name="connsiteY39" fmla="*/ 685800 h 742950"/>
              <a:gd name="connsiteX40" fmla="*/ 54769 w 1524000"/>
              <a:gd name="connsiteY40" fmla="*/ 666750 h 742950"/>
              <a:gd name="connsiteX41" fmla="*/ 226219 w 1524000"/>
              <a:gd name="connsiteY41" fmla="*/ 597694 h 742950"/>
              <a:gd name="connsiteX42" fmla="*/ 426244 w 1524000"/>
              <a:gd name="connsiteY42" fmla="*/ 516732 h 742950"/>
              <a:gd name="connsiteX43" fmla="*/ 707231 w 1524000"/>
              <a:gd name="connsiteY43" fmla="*/ 392907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24000" h="742950">
                <a:moveTo>
                  <a:pt x="707231" y="392907"/>
                </a:moveTo>
                <a:lnTo>
                  <a:pt x="938213" y="283369"/>
                </a:lnTo>
                <a:lnTo>
                  <a:pt x="1092994" y="202407"/>
                </a:lnTo>
                <a:lnTo>
                  <a:pt x="1123950" y="183357"/>
                </a:lnTo>
                <a:lnTo>
                  <a:pt x="1128713" y="171450"/>
                </a:lnTo>
                <a:lnTo>
                  <a:pt x="1131094" y="150019"/>
                </a:lnTo>
                <a:lnTo>
                  <a:pt x="1126331" y="119063"/>
                </a:lnTo>
                <a:lnTo>
                  <a:pt x="1109663" y="88107"/>
                </a:lnTo>
                <a:lnTo>
                  <a:pt x="1088231" y="61913"/>
                </a:lnTo>
                <a:lnTo>
                  <a:pt x="1073944" y="45244"/>
                </a:lnTo>
                <a:lnTo>
                  <a:pt x="1064419" y="21432"/>
                </a:lnTo>
                <a:lnTo>
                  <a:pt x="1066800" y="4763"/>
                </a:lnTo>
                <a:lnTo>
                  <a:pt x="1088231" y="0"/>
                </a:lnTo>
                <a:lnTo>
                  <a:pt x="1159669" y="14288"/>
                </a:lnTo>
                <a:lnTo>
                  <a:pt x="1254919" y="47625"/>
                </a:lnTo>
                <a:lnTo>
                  <a:pt x="1350169" y="92869"/>
                </a:lnTo>
                <a:lnTo>
                  <a:pt x="1404938" y="128588"/>
                </a:lnTo>
                <a:lnTo>
                  <a:pt x="1462088" y="173832"/>
                </a:lnTo>
                <a:lnTo>
                  <a:pt x="1485900" y="200025"/>
                </a:lnTo>
                <a:lnTo>
                  <a:pt x="1507331" y="226219"/>
                </a:lnTo>
                <a:lnTo>
                  <a:pt x="1519238" y="245269"/>
                </a:lnTo>
                <a:lnTo>
                  <a:pt x="1524000" y="261938"/>
                </a:lnTo>
                <a:lnTo>
                  <a:pt x="1524000" y="280988"/>
                </a:lnTo>
                <a:lnTo>
                  <a:pt x="1509713" y="302419"/>
                </a:lnTo>
                <a:lnTo>
                  <a:pt x="1490663" y="316707"/>
                </a:lnTo>
                <a:lnTo>
                  <a:pt x="1416844" y="335757"/>
                </a:lnTo>
                <a:lnTo>
                  <a:pt x="1278731" y="383382"/>
                </a:lnTo>
                <a:lnTo>
                  <a:pt x="1088231" y="452438"/>
                </a:lnTo>
                <a:lnTo>
                  <a:pt x="919163" y="514350"/>
                </a:lnTo>
                <a:lnTo>
                  <a:pt x="816769" y="547688"/>
                </a:lnTo>
                <a:lnTo>
                  <a:pt x="607219" y="602457"/>
                </a:lnTo>
                <a:lnTo>
                  <a:pt x="395288" y="657225"/>
                </a:lnTo>
                <a:lnTo>
                  <a:pt x="245269" y="695325"/>
                </a:lnTo>
                <a:lnTo>
                  <a:pt x="121444" y="726282"/>
                </a:lnTo>
                <a:lnTo>
                  <a:pt x="61913" y="740569"/>
                </a:lnTo>
                <a:lnTo>
                  <a:pt x="38100" y="742950"/>
                </a:lnTo>
                <a:lnTo>
                  <a:pt x="9525" y="735807"/>
                </a:lnTo>
                <a:lnTo>
                  <a:pt x="0" y="723900"/>
                </a:lnTo>
                <a:lnTo>
                  <a:pt x="7144" y="707232"/>
                </a:lnTo>
                <a:lnTo>
                  <a:pt x="19050" y="685800"/>
                </a:lnTo>
                <a:lnTo>
                  <a:pt x="54769" y="666750"/>
                </a:lnTo>
                <a:lnTo>
                  <a:pt x="226219" y="597694"/>
                </a:lnTo>
                <a:lnTo>
                  <a:pt x="426244" y="516732"/>
                </a:lnTo>
                <a:lnTo>
                  <a:pt x="707231" y="3929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FDB8D32-5986-3F42-9F47-F0EA4AFE4682}"/>
              </a:ext>
            </a:extLst>
          </p:cNvPr>
          <p:cNvSpPr/>
          <p:nvPr/>
        </p:nvSpPr>
        <p:spPr>
          <a:xfrm>
            <a:off x="4708525" y="1725613"/>
            <a:ext cx="2033588" cy="454025"/>
          </a:xfrm>
          <a:custGeom>
            <a:avLst/>
            <a:gdLst>
              <a:gd name="connsiteX0" fmla="*/ 661988 w 2033588"/>
              <a:gd name="connsiteY0" fmla="*/ 219075 h 452438"/>
              <a:gd name="connsiteX1" fmla="*/ 809625 w 2033588"/>
              <a:gd name="connsiteY1" fmla="*/ 202407 h 452438"/>
              <a:gd name="connsiteX2" fmla="*/ 981075 w 2033588"/>
              <a:gd name="connsiteY2" fmla="*/ 180975 h 452438"/>
              <a:gd name="connsiteX3" fmla="*/ 1178719 w 2033588"/>
              <a:gd name="connsiteY3" fmla="*/ 142875 h 452438"/>
              <a:gd name="connsiteX4" fmla="*/ 1283494 w 2033588"/>
              <a:gd name="connsiteY4" fmla="*/ 130969 h 452438"/>
              <a:gd name="connsiteX5" fmla="*/ 1383507 w 2033588"/>
              <a:gd name="connsiteY5" fmla="*/ 111919 h 452438"/>
              <a:gd name="connsiteX6" fmla="*/ 1473994 w 2033588"/>
              <a:gd name="connsiteY6" fmla="*/ 90488 h 452438"/>
              <a:gd name="connsiteX7" fmla="*/ 1550194 w 2033588"/>
              <a:gd name="connsiteY7" fmla="*/ 64294 h 452438"/>
              <a:gd name="connsiteX8" fmla="*/ 1633538 w 2033588"/>
              <a:gd name="connsiteY8" fmla="*/ 35719 h 452438"/>
              <a:gd name="connsiteX9" fmla="*/ 1719263 w 2033588"/>
              <a:gd name="connsiteY9" fmla="*/ 0 h 452438"/>
              <a:gd name="connsiteX10" fmla="*/ 1757363 w 2033588"/>
              <a:gd name="connsiteY10" fmla="*/ 0 h 452438"/>
              <a:gd name="connsiteX11" fmla="*/ 1826419 w 2033588"/>
              <a:gd name="connsiteY11" fmla="*/ 14288 h 452438"/>
              <a:gd name="connsiteX12" fmla="*/ 1921669 w 2033588"/>
              <a:gd name="connsiteY12" fmla="*/ 42863 h 452438"/>
              <a:gd name="connsiteX13" fmla="*/ 1997869 w 2033588"/>
              <a:gd name="connsiteY13" fmla="*/ 71438 h 452438"/>
              <a:gd name="connsiteX14" fmla="*/ 2016919 w 2033588"/>
              <a:gd name="connsiteY14" fmla="*/ 85725 h 452438"/>
              <a:gd name="connsiteX15" fmla="*/ 2028825 w 2033588"/>
              <a:gd name="connsiteY15" fmla="*/ 104775 h 452438"/>
              <a:gd name="connsiteX16" fmla="*/ 2033588 w 2033588"/>
              <a:gd name="connsiteY16" fmla="*/ 121444 h 452438"/>
              <a:gd name="connsiteX17" fmla="*/ 2033588 w 2033588"/>
              <a:gd name="connsiteY17" fmla="*/ 138113 h 452438"/>
              <a:gd name="connsiteX18" fmla="*/ 2024063 w 2033588"/>
              <a:gd name="connsiteY18" fmla="*/ 164307 h 452438"/>
              <a:gd name="connsiteX19" fmla="*/ 1995488 w 2033588"/>
              <a:gd name="connsiteY19" fmla="*/ 190500 h 452438"/>
              <a:gd name="connsiteX20" fmla="*/ 1943100 w 2033588"/>
              <a:gd name="connsiteY20" fmla="*/ 221457 h 452438"/>
              <a:gd name="connsiteX21" fmla="*/ 1907382 w 2033588"/>
              <a:gd name="connsiteY21" fmla="*/ 238125 h 452438"/>
              <a:gd name="connsiteX22" fmla="*/ 1862138 w 2033588"/>
              <a:gd name="connsiteY22" fmla="*/ 247650 h 452438"/>
              <a:gd name="connsiteX23" fmla="*/ 1797844 w 2033588"/>
              <a:gd name="connsiteY23" fmla="*/ 252413 h 452438"/>
              <a:gd name="connsiteX24" fmla="*/ 1693069 w 2033588"/>
              <a:gd name="connsiteY24" fmla="*/ 254794 h 452438"/>
              <a:gd name="connsiteX25" fmla="*/ 1585913 w 2033588"/>
              <a:gd name="connsiteY25" fmla="*/ 264319 h 452438"/>
              <a:gd name="connsiteX26" fmla="*/ 1431132 w 2033588"/>
              <a:gd name="connsiteY26" fmla="*/ 283369 h 452438"/>
              <a:gd name="connsiteX27" fmla="*/ 1197769 w 2033588"/>
              <a:gd name="connsiteY27" fmla="*/ 316707 h 452438"/>
              <a:gd name="connsiteX28" fmla="*/ 916782 w 2033588"/>
              <a:gd name="connsiteY28" fmla="*/ 347663 h 452438"/>
              <a:gd name="connsiteX29" fmla="*/ 752475 w 2033588"/>
              <a:gd name="connsiteY29" fmla="*/ 369094 h 452438"/>
              <a:gd name="connsiteX30" fmla="*/ 569119 w 2033588"/>
              <a:gd name="connsiteY30" fmla="*/ 395288 h 452438"/>
              <a:gd name="connsiteX31" fmla="*/ 478632 w 2033588"/>
              <a:gd name="connsiteY31" fmla="*/ 409575 h 452438"/>
              <a:gd name="connsiteX32" fmla="*/ 395288 w 2033588"/>
              <a:gd name="connsiteY32" fmla="*/ 431007 h 452438"/>
              <a:gd name="connsiteX33" fmla="*/ 304800 w 2033588"/>
              <a:gd name="connsiteY33" fmla="*/ 452438 h 452438"/>
              <a:gd name="connsiteX34" fmla="*/ 283369 w 2033588"/>
              <a:gd name="connsiteY34" fmla="*/ 452438 h 452438"/>
              <a:gd name="connsiteX35" fmla="*/ 245269 w 2033588"/>
              <a:gd name="connsiteY35" fmla="*/ 440532 h 452438"/>
              <a:gd name="connsiteX36" fmla="*/ 190500 w 2033588"/>
              <a:gd name="connsiteY36" fmla="*/ 409575 h 452438"/>
              <a:gd name="connsiteX37" fmla="*/ 123825 w 2033588"/>
              <a:gd name="connsiteY37" fmla="*/ 354807 h 452438"/>
              <a:gd name="connsiteX38" fmla="*/ 69057 w 2033588"/>
              <a:gd name="connsiteY38" fmla="*/ 297657 h 452438"/>
              <a:gd name="connsiteX39" fmla="*/ 28575 w 2033588"/>
              <a:gd name="connsiteY39" fmla="*/ 252413 h 452438"/>
              <a:gd name="connsiteX40" fmla="*/ 9525 w 2033588"/>
              <a:gd name="connsiteY40" fmla="*/ 223838 h 452438"/>
              <a:gd name="connsiteX41" fmla="*/ 0 w 2033588"/>
              <a:gd name="connsiteY41" fmla="*/ 190500 h 452438"/>
              <a:gd name="connsiteX42" fmla="*/ 0 w 2033588"/>
              <a:gd name="connsiteY42" fmla="*/ 180975 h 452438"/>
              <a:gd name="connsiteX43" fmla="*/ 9525 w 2033588"/>
              <a:gd name="connsiteY43" fmla="*/ 171450 h 452438"/>
              <a:gd name="connsiteX44" fmla="*/ 38100 w 2033588"/>
              <a:gd name="connsiteY44" fmla="*/ 178594 h 452438"/>
              <a:gd name="connsiteX45" fmla="*/ 90488 w 2033588"/>
              <a:gd name="connsiteY45" fmla="*/ 202407 h 452438"/>
              <a:gd name="connsiteX46" fmla="*/ 152400 w 2033588"/>
              <a:gd name="connsiteY46" fmla="*/ 228600 h 452438"/>
              <a:gd name="connsiteX47" fmla="*/ 214313 w 2033588"/>
              <a:gd name="connsiteY47" fmla="*/ 247650 h 452438"/>
              <a:gd name="connsiteX48" fmla="*/ 259557 w 2033588"/>
              <a:gd name="connsiteY48" fmla="*/ 254794 h 452438"/>
              <a:gd name="connsiteX49" fmla="*/ 321469 w 2033588"/>
              <a:gd name="connsiteY49" fmla="*/ 257175 h 452438"/>
              <a:gd name="connsiteX50" fmla="*/ 469107 w 2033588"/>
              <a:gd name="connsiteY50" fmla="*/ 242888 h 452438"/>
              <a:gd name="connsiteX51" fmla="*/ 661988 w 2033588"/>
              <a:gd name="connsiteY51" fmla="*/ 219075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33588" h="452438">
                <a:moveTo>
                  <a:pt x="661988" y="219075"/>
                </a:moveTo>
                <a:lnTo>
                  <a:pt x="809625" y="202407"/>
                </a:lnTo>
                <a:lnTo>
                  <a:pt x="981075" y="180975"/>
                </a:lnTo>
                <a:lnTo>
                  <a:pt x="1178719" y="142875"/>
                </a:lnTo>
                <a:lnTo>
                  <a:pt x="1283494" y="130969"/>
                </a:lnTo>
                <a:lnTo>
                  <a:pt x="1383507" y="111919"/>
                </a:lnTo>
                <a:lnTo>
                  <a:pt x="1473994" y="90488"/>
                </a:lnTo>
                <a:lnTo>
                  <a:pt x="1550194" y="64294"/>
                </a:lnTo>
                <a:lnTo>
                  <a:pt x="1633538" y="35719"/>
                </a:lnTo>
                <a:lnTo>
                  <a:pt x="1719263" y="0"/>
                </a:lnTo>
                <a:lnTo>
                  <a:pt x="1757363" y="0"/>
                </a:lnTo>
                <a:lnTo>
                  <a:pt x="1826419" y="14288"/>
                </a:lnTo>
                <a:lnTo>
                  <a:pt x="1921669" y="42863"/>
                </a:lnTo>
                <a:lnTo>
                  <a:pt x="1997869" y="71438"/>
                </a:lnTo>
                <a:lnTo>
                  <a:pt x="2016919" y="85725"/>
                </a:lnTo>
                <a:lnTo>
                  <a:pt x="2028825" y="104775"/>
                </a:lnTo>
                <a:lnTo>
                  <a:pt x="2033588" y="121444"/>
                </a:lnTo>
                <a:lnTo>
                  <a:pt x="2033588" y="138113"/>
                </a:lnTo>
                <a:lnTo>
                  <a:pt x="2024063" y="164307"/>
                </a:lnTo>
                <a:lnTo>
                  <a:pt x="1995488" y="190500"/>
                </a:lnTo>
                <a:lnTo>
                  <a:pt x="1943100" y="221457"/>
                </a:lnTo>
                <a:lnTo>
                  <a:pt x="1907382" y="238125"/>
                </a:lnTo>
                <a:lnTo>
                  <a:pt x="1862138" y="247650"/>
                </a:lnTo>
                <a:lnTo>
                  <a:pt x="1797844" y="252413"/>
                </a:lnTo>
                <a:lnTo>
                  <a:pt x="1693069" y="254794"/>
                </a:lnTo>
                <a:lnTo>
                  <a:pt x="1585913" y="264319"/>
                </a:lnTo>
                <a:lnTo>
                  <a:pt x="1431132" y="283369"/>
                </a:lnTo>
                <a:lnTo>
                  <a:pt x="1197769" y="316707"/>
                </a:lnTo>
                <a:lnTo>
                  <a:pt x="916782" y="347663"/>
                </a:lnTo>
                <a:lnTo>
                  <a:pt x="752475" y="369094"/>
                </a:lnTo>
                <a:lnTo>
                  <a:pt x="569119" y="395288"/>
                </a:lnTo>
                <a:lnTo>
                  <a:pt x="478632" y="409575"/>
                </a:lnTo>
                <a:lnTo>
                  <a:pt x="395288" y="431007"/>
                </a:lnTo>
                <a:lnTo>
                  <a:pt x="304800" y="452438"/>
                </a:lnTo>
                <a:lnTo>
                  <a:pt x="283369" y="452438"/>
                </a:lnTo>
                <a:lnTo>
                  <a:pt x="245269" y="440532"/>
                </a:lnTo>
                <a:lnTo>
                  <a:pt x="190500" y="409575"/>
                </a:lnTo>
                <a:lnTo>
                  <a:pt x="123825" y="354807"/>
                </a:lnTo>
                <a:lnTo>
                  <a:pt x="69057" y="297657"/>
                </a:lnTo>
                <a:lnTo>
                  <a:pt x="28575" y="252413"/>
                </a:lnTo>
                <a:lnTo>
                  <a:pt x="9525" y="223838"/>
                </a:lnTo>
                <a:lnTo>
                  <a:pt x="0" y="190500"/>
                </a:lnTo>
                <a:lnTo>
                  <a:pt x="0" y="180975"/>
                </a:lnTo>
                <a:lnTo>
                  <a:pt x="9525" y="171450"/>
                </a:lnTo>
                <a:lnTo>
                  <a:pt x="38100" y="178594"/>
                </a:lnTo>
                <a:lnTo>
                  <a:pt x="90488" y="202407"/>
                </a:lnTo>
                <a:lnTo>
                  <a:pt x="152400" y="228600"/>
                </a:lnTo>
                <a:lnTo>
                  <a:pt x="214313" y="247650"/>
                </a:lnTo>
                <a:lnTo>
                  <a:pt x="259557" y="254794"/>
                </a:lnTo>
                <a:lnTo>
                  <a:pt x="321469" y="257175"/>
                </a:lnTo>
                <a:lnTo>
                  <a:pt x="469107" y="242888"/>
                </a:lnTo>
                <a:lnTo>
                  <a:pt x="66198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42120E5-C4AB-4448-B342-6EF7FB757DB3}"/>
              </a:ext>
            </a:extLst>
          </p:cNvPr>
          <p:cNvSpPr/>
          <p:nvPr/>
        </p:nvSpPr>
        <p:spPr>
          <a:xfrm>
            <a:off x="4848225" y="3384550"/>
            <a:ext cx="298450" cy="1917700"/>
          </a:xfrm>
          <a:custGeom>
            <a:avLst/>
            <a:gdLst>
              <a:gd name="connsiteX0" fmla="*/ 298280 w 298280"/>
              <a:gd name="connsiteY0" fmla="*/ 330064 h 1919262"/>
              <a:gd name="connsiteX1" fmla="*/ 298280 w 298280"/>
              <a:gd name="connsiteY1" fmla="*/ 193149 h 1919262"/>
              <a:gd name="connsiteX2" fmla="*/ 273831 w 298280"/>
              <a:gd name="connsiteY2" fmla="*/ 90462 h 1919262"/>
              <a:gd name="connsiteX3" fmla="*/ 202928 w 298280"/>
              <a:gd name="connsiteY3" fmla="*/ 51343 h 1919262"/>
              <a:gd name="connsiteX4" fmla="*/ 141805 w 298280"/>
              <a:gd name="connsiteY4" fmla="*/ 26894 h 1919262"/>
              <a:gd name="connsiteX5" fmla="*/ 80682 w 298280"/>
              <a:gd name="connsiteY5" fmla="*/ 9780 h 1919262"/>
              <a:gd name="connsiteX6" fmla="*/ 31784 w 298280"/>
              <a:gd name="connsiteY6" fmla="*/ 0 h 1919262"/>
              <a:gd name="connsiteX7" fmla="*/ 9780 w 298280"/>
              <a:gd name="connsiteY7" fmla="*/ 2445 h 1919262"/>
              <a:gd name="connsiteX8" fmla="*/ 0 w 298280"/>
              <a:gd name="connsiteY8" fmla="*/ 12225 h 1919262"/>
              <a:gd name="connsiteX9" fmla="*/ 2445 w 298280"/>
              <a:gd name="connsiteY9" fmla="*/ 31784 h 1919262"/>
              <a:gd name="connsiteX10" fmla="*/ 12225 w 298280"/>
              <a:gd name="connsiteY10" fmla="*/ 51343 h 1919262"/>
              <a:gd name="connsiteX11" fmla="*/ 41564 w 298280"/>
              <a:gd name="connsiteY11" fmla="*/ 117356 h 1919262"/>
              <a:gd name="connsiteX12" fmla="*/ 66013 w 298280"/>
              <a:gd name="connsiteY12" fmla="*/ 202928 h 1919262"/>
              <a:gd name="connsiteX13" fmla="*/ 70903 w 298280"/>
              <a:gd name="connsiteY13" fmla="*/ 254272 h 1919262"/>
              <a:gd name="connsiteX14" fmla="*/ 73348 w 298280"/>
              <a:gd name="connsiteY14" fmla="*/ 396077 h 1919262"/>
              <a:gd name="connsiteX15" fmla="*/ 75792 w 298280"/>
              <a:gd name="connsiteY15" fmla="*/ 674798 h 1919262"/>
              <a:gd name="connsiteX16" fmla="*/ 75792 w 298280"/>
              <a:gd name="connsiteY16" fmla="*/ 1102659 h 1919262"/>
              <a:gd name="connsiteX17" fmla="*/ 73348 w 298280"/>
              <a:gd name="connsiteY17" fmla="*/ 1303142 h 1919262"/>
              <a:gd name="connsiteX18" fmla="*/ 70903 w 298280"/>
              <a:gd name="connsiteY18" fmla="*/ 1381380 h 1919262"/>
              <a:gd name="connsiteX19" fmla="*/ 66013 w 298280"/>
              <a:gd name="connsiteY19" fmla="*/ 1435168 h 1919262"/>
              <a:gd name="connsiteX20" fmla="*/ 51343 w 298280"/>
              <a:gd name="connsiteY20" fmla="*/ 1493846 h 1919262"/>
              <a:gd name="connsiteX21" fmla="*/ 31784 w 298280"/>
              <a:gd name="connsiteY21" fmla="*/ 1540299 h 1919262"/>
              <a:gd name="connsiteX22" fmla="*/ 34229 w 298280"/>
              <a:gd name="connsiteY22" fmla="*/ 1576973 h 1919262"/>
              <a:gd name="connsiteX23" fmla="*/ 53788 w 298280"/>
              <a:gd name="connsiteY23" fmla="*/ 1664990 h 1919262"/>
              <a:gd name="connsiteX24" fmla="*/ 78237 w 298280"/>
              <a:gd name="connsiteY24" fmla="*/ 1753007 h 1919262"/>
              <a:gd name="connsiteX25" fmla="*/ 112466 w 298280"/>
              <a:gd name="connsiteY25" fmla="*/ 1843470 h 1919262"/>
              <a:gd name="connsiteX26" fmla="*/ 139360 w 298280"/>
              <a:gd name="connsiteY26" fmla="*/ 1880143 h 1919262"/>
              <a:gd name="connsiteX27" fmla="*/ 156475 w 298280"/>
              <a:gd name="connsiteY27" fmla="*/ 1899703 h 1919262"/>
              <a:gd name="connsiteX28" fmla="*/ 171144 w 298280"/>
              <a:gd name="connsiteY28" fmla="*/ 1911927 h 1919262"/>
              <a:gd name="connsiteX29" fmla="*/ 188259 w 298280"/>
              <a:gd name="connsiteY29" fmla="*/ 1919262 h 1919262"/>
              <a:gd name="connsiteX30" fmla="*/ 202928 w 298280"/>
              <a:gd name="connsiteY30" fmla="*/ 1919262 h 1919262"/>
              <a:gd name="connsiteX31" fmla="*/ 220043 w 298280"/>
              <a:gd name="connsiteY31" fmla="*/ 1911927 h 1919262"/>
              <a:gd name="connsiteX32" fmla="*/ 242047 w 298280"/>
              <a:gd name="connsiteY32" fmla="*/ 1882588 h 1919262"/>
              <a:gd name="connsiteX33" fmla="*/ 261606 w 298280"/>
              <a:gd name="connsiteY33" fmla="*/ 1828800 h 1919262"/>
              <a:gd name="connsiteX34" fmla="*/ 278721 w 298280"/>
              <a:gd name="connsiteY34" fmla="*/ 1765232 h 1919262"/>
              <a:gd name="connsiteX35" fmla="*/ 298280 w 298280"/>
              <a:gd name="connsiteY35" fmla="*/ 1662545 h 1919262"/>
              <a:gd name="connsiteX36" fmla="*/ 298280 w 298280"/>
              <a:gd name="connsiteY36" fmla="*/ 1457172 h 1919262"/>
              <a:gd name="connsiteX37" fmla="*/ 298280 w 298280"/>
              <a:gd name="connsiteY37" fmla="*/ 1202901 h 1919262"/>
              <a:gd name="connsiteX38" fmla="*/ 298280 w 298280"/>
              <a:gd name="connsiteY38" fmla="*/ 660128 h 1919262"/>
              <a:gd name="connsiteX39" fmla="*/ 298280 w 298280"/>
              <a:gd name="connsiteY39" fmla="*/ 330064 h 19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98280" h="1919262">
                <a:moveTo>
                  <a:pt x="298280" y="330064"/>
                </a:moveTo>
                <a:lnTo>
                  <a:pt x="298280" y="193149"/>
                </a:lnTo>
                <a:lnTo>
                  <a:pt x="273831" y="90462"/>
                </a:lnTo>
                <a:lnTo>
                  <a:pt x="202928" y="51343"/>
                </a:lnTo>
                <a:lnTo>
                  <a:pt x="141805" y="26894"/>
                </a:lnTo>
                <a:lnTo>
                  <a:pt x="80682" y="9780"/>
                </a:lnTo>
                <a:lnTo>
                  <a:pt x="31784" y="0"/>
                </a:lnTo>
                <a:lnTo>
                  <a:pt x="9780" y="2445"/>
                </a:lnTo>
                <a:lnTo>
                  <a:pt x="0" y="12225"/>
                </a:lnTo>
                <a:lnTo>
                  <a:pt x="2445" y="31784"/>
                </a:lnTo>
                <a:lnTo>
                  <a:pt x="12225" y="51343"/>
                </a:lnTo>
                <a:lnTo>
                  <a:pt x="41564" y="117356"/>
                </a:lnTo>
                <a:lnTo>
                  <a:pt x="66013" y="202928"/>
                </a:lnTo>
                <a:lnTo>
                  <a:pt x="70903" y="254272"/>
                </a:lnTo>
                <a:lnTo>
                  <a:pt x="73348" y="396077"/>
                </a:lnTo>
                <a:cubicBezTo>
                  <a:pt x="74163" y="488984"/>
                  <a:pt x="74977" y="581891"/>
                  <a:pt x="75792" y="674798"/>
                </a:cubicBezTo>
                <a:lnTo>
                  <a:pt x="75792" y="1102659"/>
                </a:lnTo>
                <a:cubicBezTo>
                  <a:pt x="74977" y="1169487"/>
                  <a:pt x="74163" y="1236314"/>
                  <a:pt x="73348" y="1303142"/>
                </a:cubicBezTo>
                <a:lnTo>
                  <a:pt x="70903" y="1381380"/>
                </a:lnTo>
                <a:lnTo>
                  <a:pt x="66013" y="1435168"/>
                </a:lnTo>
                <a:lnTo>
                  <a:pt x="51343" y="1493846"/>
                </a:lnTo>
                <a:lnTo>
                  <a:pt x="31784" y="1540299"/>
                </a:lnTo>
                <a:lnTo>
                  <a:pt x="34229" y="1576973"/>
                </a:lnTo>
                <a:lnTo>
                  <a:pt x="53788" y="1664990"/>
                </a:lnTo>
                <a:lnTo>
                  <a:pt x="78237" y="1753007"/>
                </a:lnTo>
                <a:lnTo>
                  <a:pt x="112466" y="1843470"/>
                </a:lnTo>
                <a:lnTo>
                  <a:pt x="139360" y="1880143"/>
                </a:lnTo>
                <a:lnTo>
                  <a:pt x="156475" y="1899703"/>
                </a:lnTo>
                <a:lnTo>
                  <a:pt x="171144" y="1911927"/>
                </a:lnTo>
                <a:lnTo>
                  <a:pt x="188259" y="1919262"/>
                </a:lnTo>
                <a:lnTo>
                  <a:pt x="202928" y="1919262"/>
                </a:lnTo>
                <a:lnTo>
                  <a:pt x="220043" y="1911927"/>
                </a:lnTo>
                <a:lnTo>
                  <a:pt x="242047" y="1882588"/>
                </a:lnTo>
                <a:lnTo>
                  <a:pt x="261606" y="1828800"/>
                </a:lnTo>
                <a:lnTo>
                  <a:pt x="278721" y="1765232"/>
                </a:lnTo>
                <a:lnTo>
                  <a:pt x="298280" y="1662545"/>
                </a:lnTo>
                <a:lnTo>
                  <a:pt x="298280" y="1457172"/>
                </a:lnTo>
                <a:lnTo>
                  <a:pt x="298280" y="1202901"/>
                </a:lnTo>
                <a:lnTo>
                  <a:pt x="298280" y="660128"/>
                </a:lnTo>
                <a:lnTo>
                  <a:pt x="298280" y="330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B0196BD-3E57-344F-842E-2648DDCF613C}"/>
              </a:ext>
            </a:extLst>
          </p:cNvPr>
          <p:cNvSpPr/>
          <p:nvPr/>
        </p:nvSpPr>
        <p:spPr>
          <a:xfrm>
            <a:off x="6003925" y="5230813"/>
            <a:ext cx="1130300" cy="769937"/>
          </a:xfrm>
          <a:custGeom>
            <a:avLst/>
            <a:gdLst>
              <a:gd name="connsiteX0" fmla="*/ 509588 w 1131094"/>
              <a:gd name="connsiteY0" fmla="*/ 366713 h 769144"/>
              <a:gd name="connsiteX1" fmla="*/ 411957 w 1131094"/>
              <a:gd name="connsiteY1" fmla="*/ 295275 h 769144"/>
              <a:gd name="connsiteX2" fmla="*/ 297657 w 1131094"/>
              <a:gd name="connsiteY2" fmla="*/ 219075 h 769144"/>
              <a:gd name="connsiteX3" fmla="*/ 226219 w 1131094"/>
              <a:gd name="connsiteY3" fmla="*/ 173832 h 769144"/>
              <a:gd name="connsiteX4" fmla="*/ 138113 w 1131094"/>
              <a:gd name="connsiteY4" fmla="*/ 119063 h 769144"/>
              <a:gd name="connsiteX5" fmla="*/ 42863 w 1131094"/>
              <a:gd name="connsiteY5" fmla="*/ 69057 h 769144"/>
              <a:gd name="connsiteX6" fmla="*/ 21432 w 1131094"/>
              <a:gd name="connsiteY6" fmla="*/ 54769 h 769144"/>
              <a:gd name="connsiteX7" fmla="*/ 4763 w 1131094"/>
              <a:gd name="connsiteY7" fmla="*/ 40482 h 769144"/>
              <a:gd name="connsiteX8" fmla="*/ 0 w 1131094"/>
              <a:gd name="connsiteY8" fmla="*/ 23813 h 769144"/>
              <a:gd name="connsiteX9" fmla="*/ 0 w 1131094"/>
              <a:gd name="connsiteY9" fmla="*/ 7144 h 769144"/>
              <a:gd name="connsiteX10" fmla="*/ 14288 w 1131094"/>
              <a:gd name="connsiteY10" fmla="*/ 0 h 769144"/>
              <a:gd name="connsiteX11" fmla="*/ 52388 w 1131094"/>
              <a:gd name="connsiteY11" fmla="*/ 4763 h 769144"/>
              <a:gd name="connsiteX12" fmla="*/ 161925 w 1131094"/>
              <a:gd name="connsiteY12" fmla="*/ 35719 h 769144"/>
              <a:gd name="connsiteX13" fmla="*/ 295275 w 1131094"/>
              <a:gd name="connsiteY13" fmla="*/ 73819 h 769144"/>
              <a:gd name="connsiteX14" fmla="*/ 440532 w 1131094"/>
              <a:gd name="connsiteY14" fmla="*/ 123825 h 769144"/>
              <a:gd name="connsiteX15" fmla="*/ 573882 w 1131094"/>
              <a:gd name="connsiteY15" fmla="*/ 173832 h 769144"/>
              <a:gd name="connsiteX16" fmla="*/ 638175 w 1131094"/>
              <a:gd name="connsiteY16" fmla="*/ 197644 h 769144"/>
              <a:gd name="connsiteX17" fmla="*/ 745332 w 1131094"/>
              <a:gd name="connsiteY17" fmla="*/ 245269 h 769144"/>
              <a:gd name="connsiteX18" fmla="*/ 800100 w 1131094"/>
              <a:gd name="connsiteY18" fmla="*/ 271463 h 769144"/>
              <a:gd name="connsiteX19" fmla="*/ 845344 w 1131094"/>
              <a:gd name="connsiteY19" fmla="*/ 295275 h 769144"/>
              <a:gd name="connsiteX20" fmla="*/ 890588 w 1131094"/>
              <a:gd name="connsiteY20" fmla="*/ 321469 h 769144"/>
              <a:gd name="connsiteX21" fmla="*/ 933450 w 1131094"/>
              <a:gd name="connsiteY21" fmla="*/ 350044 h 769144"/>
              <a:gd name="connsiteX22" fmla="*/ 969169 w 1131094"/>
              <a:gd name="connsiteY22" fmla="*/ 381000 h 769144"/>
              <a:gd name="connsiteX23" fmla="*/ 1009650 w 1131094"/>
              <a:gd name="connsiteY23" fmla="*/ 416719 h 769144"/>
              <a:gd name="connsiteX24" fmla="*/ 1052513 w 1131094"/>
              <a:gd name="connsiteY24" fmla="*/ 461963 h 769144"/>
              <a:gd name="connsiteX25" fmla="*/ 1083469 w 1131094"/>
              <a:gd name="connsiteY25" fmla="*/ 502444 h 769144"/>
              <a:gd name="connsiteX26" fmla="*/ 1109663 w 1131094"/>
              <a:gd name="connsiteY26" fmla="*/ 550069 h 769144"/>
              <a:gd name="connsiteX27" fmla="*/ 1116807 w 1131094"/>
              <a:gd name="connsiteY27" fmla="*/ 573882 h 769144"/>
              <a:gd name="connsiteX28" fmla="*/ 1128713 w 1131094"/>
              <a:gd name="connsiteY28" fmla="*/ 614363 h 769144"/>
              <a:gd name="connsiteX29" fmla="*/ 1131094 w 1131094"/>
              <a:gd name="connsiteY29" fmla="*/ 638175 h 769144"/>
              <a:gd name="connsiteX30" fmla="*/ 1131094 w 1131094"/>
              <a:gd name="connsiteY30" fmla="*/ 666750 h 769144"/>
              <a:gd name="connsiteX31" fmla="*/ 1114425 w 1131094"/>
              <a:gd name="connsiteY31" fmla="*/ 704850 h 769144"/>
              <a:gd name="connsiteX32" fmla="*/ 1092994 w 1131094"/>
              <a:gd name="connsiteY32" fmla="*/ 738188 h 769144"/>
              <a:gd name="connsiteX33" fmla="*/ 1076325 w 1131094"/>
              <a:gd name="connsiteY33" fmla="*/ 752475 h 769144"/>
              <a:gd name="connsiteX34" fmla="*/ 1050132 w 1131094"/>
              <a:gd name="connsiteY34" fmla="*/ 766763 h 769144"/>
              <a:gd name="connsiteX35" fmla="*/ 1031082 w 1131094"/>
              <a:gd name="connsiteY35" fmla="*/ 769144 h 769144"/>
              <a:gd name="connsiteX36" fmla="*/ 1000125 w 1131094"/>
              <a:gd name="connsiteY36" fmla="*/ 764382 h 769144"/>
              <a:gd name="connsiteX37" fmla="*/ 962025 w 1131094"/>
              <a:gd name="connsiteY37" fmla="*/ 747713 h 769144"/>
              <a:gd name="connsiteX38" fmla="*/ 904875 w 1131094"/>
              <a:gd name="connsiteY38" fmla="*/ 700088 h 769144"/>
              <a:gd name="connsiteX39" fmla="*/ 802482 w 1131094"/>
              <a:gd name="connsiteY39" fmla="*/ 604838 h 769144"/>
              <a:gd name="connsiteX40" fmla="*/ 638175 w 1131094"/>
              <a:gd name="connsiteY40" fmla="*/ 464344 h 769144"/>
              <a:gd name="connsiteX41" fmla="*/ 509588 w 1131094"/>
              <a:gd name="connsiteY41" fmla="*/ 366713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31094" h="769144">
                <a:moveTo>
                  <a:pt x="509588" y="366713"/>
                </a:moveTo>
                <a:lnTo>
                  <a:pt x="411957" y="295275"/>
                </a:lnTo>
                <a:lnTo>
                  <a:pt x="297657" y="219075"/>
                </a:lnTo>
                <a:lnTo>
                  <a:pt x="226219" y="173832"/>
                </a:lnTo>
                <a:lnTo>
                  <a:pt x="138113" y="119063"/>
                </a:lnTo>
                <a:lnTo>
                  <a:pt x="42863" y="69057"/>
                </a:lnTo>
                <a:lnTo>
                  <a:pt x="21432" y="54769"/>
                </a:lnTo>
                <a:lnTo>
                  <a:pt x="4763" y="40482"/>
                </a:lnTo>
                <a:lnTo>
                  <a:pt x="0" y="23813"/>
                </a:lnTo>
                <a:lnTo>
                  <a:pt x="0" y="7144"/>
                </a:lnTo>
                <a:lnTo>
                  <a:pt x="14288" y="0"/>
                </a:lnTo>
                <a:lnTo>
                  <a:pt x="52388" y="4763"/>
                </a:lnTo>
                <a:lnTo>
                  <a:pt x="161925" y="35719"/>
                </a:lnTo>
                <a:lnTo>
                  <a:pt x="295275" y="73819"/>
                </a:lnTo>
                <a:lnTo>
                  <a:pt x="440532" y="123825"/>
                </a:lnTo>
                <a:lnTo>
                  <a:pt x="573882" y="173832"/>
                </a:lnTo>
                <a:lnTo>
                  <a:pt x="638175" y="197644"/>
                </a:lnTo>
                <a:lnTo>
                  <a:pt x="745332" y="245269"/>
                </a:lnTo>
                <a:lnTo>
                  <a:pt x="800100" y="271463"/>
                </a:lnTo>
                <a:lnTo>
                  <a:pt x="845344" y="295275"/>
                </a:lnTo>
                <a:lnTo>
                  <a:pt x="890588" y="321469"/>
                </a:lnTo>
                <a:lnTo>
                  <a:pt x="933450" y="350044"/>
                </a:lnTo>
                <a:lnTo>
                  <a:pt x="969169" y="381000"/>
                </a:lnTo>
                <a:lnTo>
                  <a:pt x="1009650" y="416719"/>
                </a:lnTo>
                <a:lnTo>
                  <a:pt x="1052513" y="461963"/>
                </a:lnTo>
                <a:lnTo>
                  <a:pt x="1083469" y="502444"/>
                </a:lnTo>
                <a:lnTo>
                  <a:pt x="1109663" y="550069"/>
                </a:lnTo>
                <a:lnTo>
                  <a:pt x="1116807" y="573882"/>
                </a:lnTo>
                <a:lnTo>
                  <a:pt x="1128713" y="614363"/>
                </a:lnTo>
                <a:lnTo>
                  <a:pt x="1131094" y="638175"/>
                </a:lnTo>
                <a:lnTo>
                  <a:pt x="1131094" y="666750"/>
                </a:lnTo>
                <a:lnTo>
                  <a:pt x="1114425" y="704850"/>
                </a:lnTo>
                <a:lnTo>
                  <a:pt x="1092994" y="738188"/>
                </a:lnTo>
                <a:lnTo>
                  <a:pt x="1076325" y="752475"/>
                </a:lnTo>
                <a:lnTo>
                  <a:pt x="1050132" y="766763"/>
                </a:lnTo>
                <a:lnTo>
                  <a:pt x="1031082" y="769144"/>
                </a:lnTo>
                <a:lnTo>
                  <a:pt x="1000125" y="764382"/>
                </a:lnTo>
                <a:lnTo>
                  <a:pt x="962025" y="747713"/>
                </a:lnTo>
                <a:lnTo>
                  <a:pt x="904875" y="700088"/>
                </a:lnTo>
                <a:lnTo>
                  <a:pt x="802482" y="604838"/>
                </a:lnTo>
                <a:lnTo>
                  <a:pt x="638175" y="464344"/>
                </a:lnTo>
                <a:lnTo>
                  <a:pt x="509588" y="366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EABFBD8-4EFA-5A41-9F0A-253FDD5956FF}"/>
              </a:ext>
            </a:extLst>
          </p:cNvPr>
          <p:cNvSpPr/>
          <p:nvPr/>
        </p:nvSpPr>
        <p:spPr>
          <a:xfrm>
            <a:off x="2452688" y="2828925"/>
            <a:ext cx="2076450" cy="576263"/>
          </a:xfrm>
          <a:custGeom>
            <a:avLst/>
            <a:gdLst>
              <a:gd name="connsiteX0" fmla="*/ 938212 w 2076450"/>
              <a:gd name="connsiteY0" fmla="*/ 228600 h 576263"/>
              <a:gd name="connsiteX1" fmla="*/ 1300162 w 2076450"/>
              <a:gd name="connsiteY1" fmla="*/ 145256 h 576263"/>
              <a:gd name="connsiteX2" fmla="*/ 1514475 w 2076450"/>
              <a:gd name="connsiteY2" fmla="*/ 97631 h 576263"/>
              <a:gd name="connsiteX3" fmla="*/ 1647825 w 2076450"/>
              <a:gd name="connsiteY3" fmla="*/ 61913 h 576263"/>
              <a:gd name="connsiteX4" fmla="*/ 1693068 w 2076450"/>
              <a:gd name="connsiteY4" fmla="*/ 38100 h 576263"/>
              <a:gd name="connsiteX5" fmla="*/ 1766887 w 2076450"/>
              <a:gd name="connsiteY5" fmla="*/ 9525 h 576263"/>
              <a:gd name="connsiteX6" fmla="*/ 1814512 w 2076450"/>
              <a:gd name="connsiteY6" fmla="*/ 0 h 576263"/>
              <a:gd name="connsiteX7" fmla="*/ 1874043 w 2076450"/>
              <a:gd name="connsiteY7" fmla="*/ 2381 h 576263"/>
              <a:gd name="connsiteX8" fmla="*/ 1933575 w 2076450"/>
              <a:gd name="connsiteY8" fmla="*/ 9525 h 576263"/>
              <a:gd name="connsiteX9" fmla="*/ 1993106 w 2076450"/>
              <a:gd name="connsiteY9" fmla="*/ 23813 h 576263"/>
              <a:gd name="connsiteX10" fmla="*/ 2038350 w 2076450"/>
              <a:gd name="connsiteY10" fmla="*/ 38100 h 576263"/>
              <a:gd name="connsiteX11" fmla="*/ 2052637 w 2076450"/>
              <a:gd name="connsiteY11" fmla="*/ 45244 h 576263"/>
              <a:gd name="connsiteX12" fmla="*/ 2066925 w 2076450"/>
              <a:gd name="connsiteY12" fmla="*/ 57150 h 576263"/>
              <a:gd name="connsiteX13" fmla="*/ 2074068 w 2076450"/>
              <a:gd name="connsiteY13" fmla="*/ 76200 h 576263"/>
              <a:gd name="connsiteX14" fmla="*/ 2076450 w 2076450"/>
              <a:gd name="connsiteY14" fmla="*/ 95250 h 576263"/>
              <a:gd name="connsiteX15" fmla="*/ 2064543 w 2076450"/>
              <a:gd name="connsiteY15" fmla="*/ 123825 h 576263"/>
              <a:gd name="connsiteX16" fmla="*/ 2040731 w 2076450"/>
              <a:gd name="connsiteY16" fmla="*/ 159544 h 576263"/>
              <a:gd name="connsiteX17" fmla="*/ 2016918 w 2076450"/>
              <a:gd name="connsiteY17" fmla="*/ 178594 h 576263"/>
              <a:gd name="connsiteX18" fmla="*/ 1874043 w 2076450"/>
              <a:gd name="connsiteY18" fmla="*/ 202406 h 576263"/>
              <a:gd name="connsiteX19" fmla="*/ 1552575 w 2076450"/>
              <a:gd name="connsiteY19" fmla="*/ 252413 h 576263"/>
              <a:gd name="connsiteX20" fmla="*/ 1435893 w 2076450"/>
              <a:gd name="connsiteY20" fmla="*/ 271463 h 576263"/>
              <a:gd name="connsiteX21" fmla="*/ 1095375 w 2076450"/>
              <a:gd name="connsiteY21" fmla="*/ 361950 h 576263"/>
              <a:gd name="connsiteX22" fmla="*/ 892968 w 2076450"/>
              <a:gd name="connsiteY22" fmla="*/ 419100 h 576263"/>
              <a:gd name="connsiteX23" fmla="*/ 642937 w 2076450"/>
              <a:gd name="connsiteY23" fmla="*/ 495300 h 576263"/>
              <a:gd name="connsiteX24" fmla="*/ 509587 w 2076450"/>
              <a:gd name="connsiteY24" fmla="*/ 542925 h 576263"/>
              <a:gd name="connsiteX25" fmla="*/ 431006 w 2076450"/>
              <a:gd name="connsiteY25" fmla="*/ 573881 h 576263"/>
              <a:gd name="connsiteX26" fmla="*/ 416718 w 2076450"/>
              <a:gd name="connsiteY26" fmla="*/ 576263 h 576263"/>
              <a:gd name="connsiteX27" fmla="*/ 388143 w 2076450"/>
              <a:gd name="connsiteY27" fmla="*/ 571500 h 576263"/>
              <a:gd name="connsiteX28" fmla="*/ 300037 w 2076450"/>
              <a:gd name="connsiteY28" fmla="*/ 533400 h 576263"/>
              <a:gd name="connsiteX29" fmla="*/ 207168 w 2076450"/>
              <a:gd name="connsiteY29" fmla="*/ 478631 h 576263"/>
              <a:gd name="connsiteX30" fmla="*/ 111918 w 2076450"/>
              <a:gd name="connsiteY30" fmla="*/ 414338 h 576263"/>
              <a:gd name="connsiteX31" fmla="*/ 26193 w 2076450"/>
              <a:gd name="connsiteY31" fmla="*/ 347663 h 576263"/>
              <a:gd name="connsiteX32" fmla="*/ 4762 w 2076450"/>
              <a:gd name="connsiteY32" fmla="*/ 323850 h 576263"/>
              <a:gd name="connsiteX33" fmla="*/ 0 w 2076450"/>
              <a:gd name="connsiteY33" fmla="*/ 300038 h 576263"/>
              <a:gd name="connsiteX34" fmla="*/ 4762 w 2076450"/>
              <a:gd name="connsiteY34" fmla="*/ 288131 h 576263"/>
              <a:gd name="connsiteX35" fmla="*/ 26193 w 2076450"/>
              <a:gd name="connsiteY35" fmla="*/ 280988 h 576263"/>
              <a:gd name="connsiteX36" fmla="*/ 92868 w 2076450"/>
              <a:gd name="connsiteY36" fmla="*/ 295275 h 576263"/>
              <a:gd name="connsiteX37" fmla="*/ 216693 w 2076450"/>
              <a:gd name="connsiteY37" fmla="*/ 316706 h 576263"/>
              <a:gd name="connsiteX38" fmla="*/ 333375 w 2076450"/>
              <a:gd name="connsiteY38" fmla="*/ 330994 h 576263"/>
              <a:gd name="connsiteX39" fmla="*/ 428625 w 2076450"/>
              <a:gd name="connsiteY39" fmla="*/ 335756 h 576263"/>
              <a:gd name="connsiteX40" fmla="*/ 600075 w 2076450"/>
              <a:gd name="connsiteY40" fmla="*/ 302419 h 576263"/>
              <a:gd name="connsiteX41" fmla="*/ 938212 w 2076450"/>
              <a:gd name="connsiteY41" fmla="*/ 22860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76450" h="576263">
                <a:moveTo>
                  <a:pt x="938212" y="228600"/>
                </a:moveTo>
                <a:lnTo>
                  <a:pt x="1300162" y="145256"/>
                </a:lnTo>
                <a:lnTo>
                  <a:pt x="1514475" y="97631"/>
                </a:lnTo>
                <a:lnTo>
                  <a:pt x="1647825" y="61913"/>
                </a:lnTo>
                <a:lnTo>
                  <a:pt x="1693068" y="38100"/>
                </a:lnTo>
                <a:lnTo>
                  <a:pt x="1766887" y="9525"/>
                </a:lnTo>
                <a:lnTo>
                  <a:pt x="1814512" y="0"/>
                </a:lnTo>
                <a:lnTo>
                  <a:pt x="1874043" y="2381"/>
                </a:lnTo>
                <a:lnTo>
                  <a:pt x="1933575" y="9525"/>
                </a:lnTo>
                <a:lnTo>
                  <a:pt x="1993106" y="23813"/>
                </a:lnTo>
                <a:lnTo>
                  <a:pt x="2038350" y="38100"/>
                </a:lnTo>
                <a:lnTo>
                  <a:pt x="2052637" y="45244"/>
                </a:lnTo>
                <a:lnTo>
                  <a:pt x="2066925" y="57150"/>
                </a:lnTo>
                <a:lnTo>
                  <a:pt x="2074068" y="76200"/>
                </a:lnTo>
                <a:lnTo>
                  <a:pt x="2076450" y="95250"/>
                </a:lnTo>
                <a:lnTo>
                  <a:pt x="2064543" y="123825"/>
                </a:lnTo>
                <a:lnTo>
                  <a:pt x="2040731" y="159544"/>
                </a:lnTo>
                <a:lnTo>
                  <a:pt x="2016918" y="178594"/>
                </a:lnTo>
                <a:lnTo>
                  <a:pt x="1874043" y="202406"/>
                </a:lnTo>
                <a:lnTo>
                  <a:pt x="1552575" y="252413"/>
                </a:lnTo>
                <a:lnTo>
                  <a:pt x="1435893" y="271463"/>
                </a:lnTo>
                <a:lnTo>
                  <a:pt x="1095375" y="361950"/>
                </a:lnTo>
                <a:lnTo>
                  <a:pt x="892968" y="419100"/>
                </a:lnTo>
                <a:lnTo>
                  <a:pt x="642937" y="495300"/>
                </a:lnTo>
                <a:lnTo>
                  <a:pt x="509587" y="542925"/>
                </a:lnTo>
                <a:lnTo>
                  <a:pt x="431006" y="573881"/>
                </a:lnTo>
                <a:lnTo>
                  <a:pt x="416718" y="576263"/>
                </a:lnTo>
                <a:lnTo>
                  <a:pt x="388143" y="571500"/>
                </a:lnTo>
                <a:lnTo>
                  <a:pt x="300037" y="533400"/>
                </a:lnTo>
                <a:lnTo>
                  <a:pt x="207168" y="478631"/>
                </a:lnTo>
                <a:lnTo>
                  <a:pt x="111918" y="414338"/>
                </a:lnTo>
                <a:lnTo>
                  <a:pt x="26193" y="347663"/>
                </a:lnTo>
                <a:lnTo>
                  <a:pt x="4762" y="323850"/>
                </a:lnTo>
                <a:lnTo>
                  <a:pt x="0" y="300038"/>
                </a:lnTo>
                <a:lnTo>
                  <a:pt x="4762" y="288131"/>
                </a:lnTo>
                <a:lnTo>
                  <a:pt x="26193" y="280988"/>
                </a:lnTo>
                <a:lnTo>
                  <a:pt x="92868" y="295275"/>
                </a:lnTo>
                <a:lnTo>
                  <a:pt x="216693" y="316706"/>
                </a:lnTo>
                <a:lnTo>
                  <a:pt x="333375" y="330994"/>
                </a:lnTo>
                <a:lnTo>
                  <a:pt x="428625" y="335756"/>
                </a:lnTo>
                <a:lnTo>
                  <a:pt x="600075" y="302419"/>
                </a:lnTo>
                <a:lnTo>
                  <a:pt x="938212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1C3D37E-A8DD-514D-9CE2-80D2A7BB6905}"/>
              </a:ext>
            </a:extLst>
          </p:cNvPr>
          <p:cNvSpPr/>
          <p:nvPr/>
        </p:nvSpPr>
        <p:spPr>
          <a:xfrm rot="16200000">
            <a:off x="1846263" y="3843338"/>
            <a:ext cx="3797300" cy="463550"/>
          </a:xfrm>
          <a:custGeom>
            <a:avLst/>
            <a:gdLst>
              <a:gd name="connsiteX0" fmla="*/ 1593850 w 3797300"/>
              <a:gd name="connsiteY0" fmla="*/ 155575 h 463550"/>
              <a:gd name="connsiteX1" fmla="*/ 1962150 w 3797300"/>
              <a:gd name="connsiteY1" fmla="*/ 171450 h 463550"/>
              <a:gd name="connsiteX2" fmla="*/ 2336800 w 3797300"/>
              <a:gd name="connsiteY2" fmla="*/ 180975 h 463550"/>
              <a:gd name="connsiteX3" fmla="*/ 2378075 w 3797300"/>
              <a:gd name="connsiteY3" fmla="*/ 180975 h 463550"/>
              <a:gd name="connsiteX4" fmla="*/ 3044825 w 3797300"/>
              <a:gd name="connsiteY4" fmla="*/ 206375 h 463550"/>
              <a:gd name="connsiteX5" fmla="*/ 3282950 w 3797300"/>
              <a:gd name="connsiteY5" fmla="*/ 206375 h 463550"/>
              <a:gd name="connsiteX6" fmla="*/ 3425825 w 3797300"/>
              <a:gd name="connsiteY6" fmla="*/ 203200 h 463550"/>
              <a:gd name="connsiteX7" fmla="*/ 3498850 w 3797300"/>
              <a:gd name="connsiteY7" fmla="*/ 203200 h 463550"/>
              <a:gd name="connsiteX8" fmla="*/ 3540125 w 3797300"/>
              <a:gd name="connsiteY8" fmla="*/ 193675 h 463550"/>
              <a:gd name="connsiteX9" fmla="*/ 3590925 w 3797300"/>
              <a:gd name="connsiteY9" fmla="*/ 174625 h 463550"/>
              <a:gd name="connsiteX10" fmla="*/ 3644900 w 3797300"/>
              <a:gd name="connsiteY10" fmla="*/ 139700 h 463550"/>
              <a:gd name="connsiteX11" fmla="*/ 3705225 w 3797300"/>
              <a:gd name="connsiteY11" fmla="*/ 82550 h 463550"/>
              <a:gd name="connsiteX12" fmla="*/ 3756025 w 3797300"/>
              <a:gd name="connsiteY12" fmla="*/ 0 h 463550"/>
              <a:gd name="connsiteX13" fmla="*/ 3797300 w 3797300"/>
              <a:gd name="connsiteY13" fmla="*/ 187325 h 463550"/>
              <a:gd name="connsiteX14" fmla="*/ 3727450 w 3797300"/>
              <a:gd name="connsiteY14" fmla="*/ 295275 h 463550"/>
              <a:gd name="connsiteX15" fmla="*/ 3663950 w 3797300"/>
              <a:gd name="connsiteY15" fmla="*/ 390525 h 463550"/>
              <a:gd name="connsiteX16" fmla="*/ 3635375 w 3797300"/>
              <a:gd name="connsiteY16" fmla="*/ 431800 h 463550"/>
              <a:gd name="connsiteX17" fmla="*/ 3616325 w 3797300"/>
              <a:gd name="connsiteY17" fmla="*/ 447675 h 463550"/>
              <a:gd name="connsiteX18" fmla="*/ 3594100 w 3797300"/>
              <a:gd name="connsiteY18" fmla="*/ 457200 h 463550"/>
              <a:gd name="connsiteX19" fmla="*/ 3575050 w 3797300"/>
              <a:gd name="connsiteY19" fmla="*/ 460375 h 463550"/>
              <a:gd name="connsiteX20" fmla="*/ 3543300 w 3797300"/>
              <a:gd name="connsiteY20" fmla="*/ 463550 h 463550"/>
              <a:gd name="connsiteX21" fmla="*/ 3492500 w 3797300"/>
              <a:gd name="connsiteY21" fmla="*/ 450850 h 463550"/>
              <a:gd name="connsiteX22" fmla="*/ 3438525 w 3797300"/>
              <a:gd name="connsiteY22" fmla="*/ 428625 h 463550"/>
              <a:gd name="connsiteX23" fmla="*/ 3273425 w 3797300"/>
              <a:gd name="connsiteY23" fmla="*/ 419100 h 463550"/>
              <a:gd name="connsiteX24" fmla="*/ 3000375 w 3797300"/>
              <a:gd name="connsiteY24" fmla="*/ 403225 h 463550"/>
              <a:gd name="connsiteX25" fmla="*/ 2654300 w 3797300"/>
              <a:gd name="connsiteY25" fmla="*/ 403225 h 463550"/>
              <a:gd name="connsiteX26" fmla="*/ 2587625 w 3797300"/>
              <a:gd name="connsiteY26" fmla="*/ 384175 h 463550"/>
              <a:gd name="connsiteX27" fmla="*/ 2390775 w 3797300"/>
              <a:gd name="connsiteY27" fmla="*/ 381000 h 463550"/>
              <a:gd name="connsiteX28" fmla="*/ 2016125 w 3797300"/>
              <a:gd name="connsiteY28" fmla="*/ 374650 h 463550"/>
              <a:gd name="connsiteX29" fmla="*/ 1603375 w 3797300"/>
              <a:gd name="connsiteY29" fmla="*/ 365125 h 463550"/>
              <a:gd name="connsiteX30" fmla="*/ 1235075 w 3797300"/>
              <a:gd name="connsiteY30" fmla="*/ 358775 h 463550"/>
              <a:gd name="connsiteX31" fmla="*/ 981075 w 3797300"/>
              <a:gd name="connsiteY31" fmla="*/ 355600 h 463550"/>
              <a:gd name="connsiteX32" fmla="*/ 790575 w 3797300"/>
              <a:gd name="connsiteY32" fmla="*/ 352425 h 463550"/>
              <a:gd name="connsiteX33" fmla="*/ 565150 w 3797300"/>
              <a:gd name="connsiteY33" fmla="*/ 349250 h 463550"/>
              <a:gd name="connsiteX34" fmla="*/ 323850 w 3797300"/>
              <a:gd name="connsiteY34" fmla="*/ 342900 h 463550"/>
              <a:gd name="connsiteX35" fmla="*/ 149225 w 3797300"/>
              <a:gd name="connsiteY35" fmla="*/ 339725 h 463550"/>
              <a:gd name="connsiteX36" fmla="*/ 127000 w 3797300"/>
              <a:gd name="connsiteY36" fmla="*/ 336550 h 463550"/>
              <a:gd name="connsiteX37" fmla="*/ 73025 w 3797300"/>
              <a:gd name="connsiteY37" fmla="*/ 311150 h 463550"/>
              <a:gd name="connsiteX38" fmla="*/ 15875 w 3797300"/>
              <a:gd name="connsiteY38" fmla="*/ 282575 h 463550"/>
              <a:gd name="connsiteX39" fmla="*/ 0 w 3797300"/>
              <a:gd name="connsiteY39" fmla="*/ 266700 h 463550"/>
              <a:gd name="connsiteX40" fmla="*/ 0 w 3797300"/>
              <a:gd name="connsiteY40" fmla="*/ 250825 h 463550"/>
              <a:gd name="connsiteX41" fmla="*/ 6350 w 3797300"/>
              <a:gd name="connsiteY41" fmla="*/ 231775 h 463550"/>
              <a:gd name="connsiteX42" fmla="*/ 34925 w 3797300"/>
              <a:gd name="connsiteY42" fmla="*/ 206375 h 463550"/>
              <a:gd name="connsiteX43" fmla="*/ 92075 w 3797300"/>
              <a:gd name="connsiteY43" fmla="*/ 168275 h 463550"/>
              <a:gd name="connsiteX44" fmla="*/ 184150 w 3797300"/>
              <a:gd name="connsiteY44" fmla="*/ 123825 h 463550"/>
              <a:gd name="connsiteX45" fmla="*/ 282575 w 3797300"/>
              <a:gd name="connsiteY45" fmla="*/ 92075 h 463550"/>
              <a:gd name="connsiteX46" fmla="*/ 371475 w 3797300"/>
              <a:gd name="connsiteY46" fmla="*/ 79375 h 463550"/>
              <a:gd name="connsiteX47" fmla="*/ 457200 w 3797300"/>
              <a:gd name="connsiteY47" fmla="*/ 69850 h 463550"/>
              <a:gd name="connsiteX48" fmla="*/ 561975 w 3797300"/>
              <a:gd name="connsiteY48" fmla="*/ 82550 h 463550"/>
              <a:gd name="connsiteX49" fmla="*/ 981075 w 3797300"/>
              <a:gd name="connsiteY49" fmla="*/ 120650 h 463550"/>
              <a:gd name="connsiteX50" fmla="*/ 1593850 w 3797300"/>
              <a:gd name="connsiteY50" fmla="*/ 155575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97300" h="463550">
                <a:moveTo>
                  <a:pt x="1593850" y="155575"/>
                </a:moveTo>
                <a:lnTo>
                  <a:pt x="1962150" y="171450"/>
                </a:lnTo>
                <a:lnTo>
                  <a:pt x="2336800" y="180975"/>
                </a:lnTo>
                <a:lnTo>
                  <a:pt x="2378075" y="180975"/>
                </a:lnTo>
                <a:lnTo>
                  <a:pt x="3044825" y="206375"/>
                </a:lnTo>
                <a:lnTo>
                  <a:pt x="3282950" y="206375"/>
                </a:lnTo>
                <a:lnTo>
                  <a:pt x="3425825" y="203200"/>
                </a:lnTo>
                <a:lnTo>
                  <a:pt x="3498850" y="203200"/>
                </a:lnTo>
                <a:lnTo>
                  <a:pt x="3540125" y="193675"/>
                </a:lnTo>
                <a:lnTo>
                  <a:pt x="3590925" y="174625"/>
                </a:lnTo>
                <a:lnTo>
                  <a:pt x="3644900" y="139700"/>
                </a:lnTo>
                <a:lnTo>
                  <a:pt x="3705225" y="82550"/>
                </a:lnTo>
                <a:lnTo>
                  <a:pt x="3756025" y="0"/>
                </a:lnTo>
                <a:lnTo>
                  <a:pt x="3797300" y="187325"/>
                </a:lnTo>
                <a:lnTo>
                  <a:pt x="3727450" y="295275"/>
                </a:lnTo>
                <a:lnTo>
                  <a:pt x="3663950" y="390525"/>
                </a:lnTo>
                <a:lnTo>
                  <a:pt x="3635375" y="431800"/>
                </a:lnTo>
                <a:lnTo>
                  <a:pt x="3616325" y="447675"/>
                </a:lnTo>
                <a:lnTo>
                  <a:pt x="3594100" y="457200"/>
                </a:lnTo>
                <a:lnTo>
                  <a:pt x="3575050" y="460375"/>
                </a:lnTo>
                <a:lnTo>
                  <a:pt x="3543300" y="463550"/>
                </a:lnTo>
                <a:lnTo>
                  <a:pt x="3492500" y="450850"/>
                </a:lnTo>
                <a:lnTo>
                  <a:pt x="3438525" y="428625"/>
                </a:lnTo>
                <a:lnTo>
                  <a:pt x="3273425" y="419100"/>
                </a:lnTo>
                <a:lnTo>
                  <a:pt x="3000375" y="403225"/>
                </a:lnTo>
                <a:lnTo>
                  <a:pt x="2654300" y="403225"/>
                </a:lnTo>
                <a:lnTo>
                  <a:pt x="2587625" y="384175"/>
                </a:lnTo>
                <a:lnTo>
                  <a:pt x="2390775" y="381000"/>
                </a:lnTo>
                <a:lnTo>
                  <a:pt x="2016125" y="374650"/>
                </a:lnTo>
                <a:lnTo>
                  <a:pt x="1603375" y="365125"/>
                </a:lnTo>
                <a:lnTo>
                  <a:pt x="1235075" y="358775"/>
                </a:lnTo>
                <a:lnTo>
                  <a:pt x="981075" y="355600"/>
                </a:lnTo>
                <a:lnTo>
                  <a:pt x="790575" y="352425"/>
                </a:lnTo>
                <a:lnTo>
                  <a:pt x="565150" y="349250"/>
                </a:lnTo>
                <a:lnTo>
                  <a:pt x="323850" y="342900"/>
                </a:lnTo>
                <a:lnTo>
                  <a:pt x="149225" y="339725"/>
                </a:lnTo>
                <a:lnTo>
                  <a:pt x="127000" y="336550"/>
                </a:lnTo>
                <a:lnTo>
                  <a:pt x="73025" y="311150"/>
                </a:lnTo>
                <a:lnTo>
                  <a:pt x="15875" y="282575"/>
                </a:lnTo>
                <a:lnTo>
                  <a:pt x="0" y="266700"/>
                </a:lnTo>
                <a:lnTo>
                  <a:pt x="0" y="250825"/>
                </a:lnTo>
                <a:lnTo>
                  <a:pt x="6350" y="231775"/>
                </a:lnTo>
                <a:lnTo>
                  <a:pt x="34925" y="206375"/>
                </a:lnTo>
                <a:lnTo>
                  <a:pt x="92075" y="168275"/>
                </a:lnTo>
                <a:lnTo>
                  <a:pt x="184150" y="123825"/>
                </a:lnTo>
                <a:lnTo>
                  <a:pt x="282575" y="92075"/>
                </a:lnTo>
                <a:lnTo>
                  <a:pt x="371475" y="79375"/>
                </a:lnTo>
                <a:lnTo>
                  <a:pt x="457200" y="69850"/>
                </a:lnTo>
                <a:lnTo>
                  <a:pt x="561975" y="82550"/>
                </a:lnTo>
                <a:lnTo>
                  <a:pt x="981075" y="120650"/>
                </a:lnTo>
                <a:lnTo>
                  <a:pt x="1593850" y="155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0827E4A8-16D2-EA40-97FE-5EACC74AD18A}"/>
              </a:ext>
            </a:extLst>
          </p:cNvPr>
          <p:cNvSpPr/>
          <p:nvPr/>
        </p:nvSpPr>
        <p:spPr>
          <a:xfrm rot="16200000">
            <a:off x="2113756" y="3447257"/>
            <a:ext cx="1992313" cy="1257300"/>
          </a:xfrm>
          <a:custGeom>
            <a:avLst/>
            <a:gdLst>
              <a:gd name="connsiteX0" fmla="*/ 716756 w 1993106"/>
              <a:gd name="connsiteY0" fmla="*/ 492919 h 1257300"/>
              <a:gd name="connsiteX1" fmla="*/ 592931 w 1993106"/>
              <a:gd name="connsiteY1" fmla="*/ 404812 h 1257300"/>
              <a:gd name="connsiteX2" fmla="*/ 471488 w 1993106"/>
              <a:gd name="connsiteY2" fmla="*/ 319087 h 1257300"/>
              <a:gd name="connsiteX3" fmla="*/ 328613 w 1993106"/>
              <a:gd name="connsiteY3" fmla="*/ 211931 h 1257300"/>
              <a:gd name="connsiteX4" fmla="*/ 202406 w 1993106"/>
              <a:gd name="connsiteY4" fmla="*/ 116681 h 1257300"/>
              <a:gd name="connsiteX5" fmla="*/ 90488 w 1993106"/>
              <a:gd name="connsiteY5" fmla="*/ 30956 h 1257300"/>
              <a:gd name="connsiteX6" fmla="*/ 52388 w 1993106"/>
              <a:gd name="connsiteY6" fmla="*/ 7144 h 1257300"/>
              <a:gd name="connsiteX7" fmla="*/ 35719 w 1993106"/>
              <a:gd name="connsiteY7" fmla="*/ 0 h 1257300"/>
              <a:gd name="connsiteX8" fmla="*/ 21431 w 1993106"/>
              <a:gd name="connsiteY8" fmla="*/ 0 h 1257300"/>
              <a:gd name="connsiteX9" fmla="*/ 9525 w 1993106"/>
              <a:gd name="connsiteY9" fmla="*/ 0 h 1257300"/>
              <a:gd name="connsiteX10" fmla="*/ 0 w 1993106"/>
              <a:gd name="connsiteY10" fmla="*/ 4762 h 1257300"/>
              <a:gd name="connsiteX11" fmla="*/ 0 w 1993106"/>
              <a:gd name="connsiteY11" fmla="*/ 21431 h 1257300"/>
              <a:gd name="connsiteX12" fmla="*/ 14288 w 1993106"/>
              <a:gd name="connsiteY12" fmla="*/ 57150 h 1257300"/>
              <a:gd name="connsiteX13" fmla="*/ 107156 w 1993106"/>
              <a:gd name="connsiteY13" fmla="*/ 152400 h 1257300"/>
              <a:gd name="connsiteX14" fmla="*/ 242888 w 1993106"/>
              <a:gd name="connsiteY14" fmla="*/ 288131 h 1257300"/>
              <a:gd name="connsiteX15" fmla="*/ 409575 w 1993106"/>
              <a:gd name="connsiteY15" fmla="*/ 450056 h 1257300"/>
              <a:gd name="connsiteX16" fmla="*/ 533400 w 1993106"/>
              <a:gd name="connsiteY16" fmla="*/ 566737 h 1257300"/>
              <a:gd name="connsiteX17" fmla="*/ 664369 w 1993106"/>
              <a:gd name="connsiteY17" fmla="*/ 676275 h 1257300"/>
              <a:gd name="connsiteX18" fmla="*/ 838200 w 1993106"/>
              <a:gd name="connsiteY18" fmla="*/ 802481 h 1257300"/>
              <a:gd name="connsiteX19" fmla="*/ 1097756 w 1993106"/>
              <a:gd name="connsiteY19" fmla="*/ 981075 h 1257300"/>
              <a:gd name="connsiteX20" fmla="*/ 1293019 w 1993106"/>
              <a:gd name="connsiteY20" fmla="*/ 1116806 h 1257300"/>
              <a:gd name="connsiteX21" fmla="*/ 1459706 w 1993106"/>
              <a:gd name="connsiteY21" fmla="*/ 1223962 h 1257300"/>
              <a:gd name="connsiteX22" fmla="*/ 1524000 w 1993106"/>
              <a:gd name="connsiteY22" fmla="*/ 1252537 h 1257300"/>
              <a:gd name="connsiteX23" fmla="*/ 1974056 w 1993106"/>
              <a:gd name="connsiteY23" fmla="*/ 1257300 h 1257300"/>
              <a:gd name="connsiteX24" fmla="*/ 1993106 w 1993106"/>
              <a:gd name="connsiteY24" fmla="*/ 1212056 h 1257300"/>
              <a:gd name="connsiteX25" fmla="*/ 1812131 w 1993106"/>
              <a:gd name="connsiteY25" fmla="*/ 1119187 h 1257300"/>
              <a:gd name="connsiteX26" fmla="*/ 1664494 w 1993106"/>
              <a:gd name="connsiteY26" fmla="*/ 1047750 h 1257300"/>
              <a:gd name="connsiteX27" fmla="*/ 1490663 w 1993106"/>
              <a:gd name="connsiteY27" fmla="*/ 959644 h 1257300"/>
              <a:gd name="connsiteX28" fmla="*/ 1338263 w 1993106"/>
              <a:gd name="connsiteY28" fmla="*/ 876300 h 1257300"/>
              <a:gd name="connsiteX29" fmla="*/ 1188244 w 1993106"/>
              <a:gd name="connsiteY29" fmla="*/ 792956 h 1257300"/>
              <a:gd name="connsiteX30" fmla="*/ 1057275 w 1993106"/>
              <a:gd name="connsiteY30" fmla="*/ 716756 h 1257300"/>
              <a:gd name="connsiteX31" fmla="*/ 928688 w 1993106"/>
              <a:gd name="connsiteY31" fmla="*/ 635794 h 1257300"/>
              <a:gd name="connsiteX32" fmla="*/ 778669 w 1993106"/>
              <a:gd name="connsiteY32" fmla="*/ 538162 h 1257300"/>
              <a:gd name="connsiteX33" fmla="*/ 716756 w 1993106"/>
              <a:gd name="connsiteY33" fmla="*/ 492919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93106" h="1257300">
                <a:moveTo>
                  <a:pt x="716756" y="492919"/>
                </a:moveTo>
                <a:lnTo>
                  <a:pt x="592931" y="404812"/>
                </a:lnTo>
                <a:lnTo>
                  <a:pt x="471488" y="319087"/>
                </a:lnTo>
                <a:lnTo>
                  <a:pt x="328613" y="211931"/>
                </a:lnTo>
                <a:lnTo>
                  <a:pt x="202406" y="116681"/>
                </a:lnTo>
                <a:lnTo>
                  <a:pt x="90488" y="30956"/>
                </a:lnTo>
                <a:lnTo>
                  <a:pt x="52388" y="7144"/>
                </a:lnTo>
                <a:lnTo>
                  <a:pt x="35719" y="0"/>
                </a:lnTo>
                <a:lnTo>
                  <a:pt x="21431" y="0"/>
                </a:lnTo>
                <a:lnTo>
                  <a:pt x="9525" y="0"/>
                </a:lnTo>
                <a:lnTo>
                  <a:pt x="0" y="4762"/>
                </a:lnTo>
                <a:lnTo>
                  <a:pt x="0" y="21431"/>
                </a:lnTo>
                <a:lnTo>
                  <a:pt x="14288" y="57150"/>
                </a:lnTo>
                <a:lnTo>
                  <a:pt x="107156" y="152400"/>
                </a:lnTo>
                <a:lnTo>
                  <a:pt x="242888" y="288131"/>
                </a:lnTo>
                <a:lnTo>
                  <a:pt x="409575" y="450056"/>
                </a:lnTo>
                <a:lnTo>
                  <a:pt x="533400" y="566737"/>
                </a:lnTo>
                <a:lnTo>
                  <a:pt x="664369" y="676275"/>
                </a:lnTo>
                <a:lnTo>
                  <a:pt x="838200" y="802481"/>
                </a:lnTo>
                <a:lnTo>
                  <a:pt x="1097756" y="981075"/>
                </a:lnTo>
                <a:lnTo>
                  <a:pt x="1293019" y="1116806"/>
                </a:lnTo>
                <a:lnTo>
                  <a:pt x="1459706" y="1223962"/>
                </a:lnTo>
                <a:lnTo>
                  <a:pt x="1524000" y="1252537"/>
                </a:lnTo>
                <a:lnTo>
                  <a:pt x="1974056" y="1257300"/>
                </a:lnTo>
                <a:lnTo>
                  <a:pt x="1993106" y="1212056"/>
                </a:lnTo>
                <a:lnTo>
                  <a:pt x="1812131" y="1119187"/>
                </a:lnTo>
                <a:lnTo>
                  <a:pt x="1664494" y="1047750"/>
                </a:lnTo>
                <a:lnTo>
                  <a:pt x="1490663" y="959644"/>
                </a:lnTo>
                <a:lnTo>
                  <a:pt x="1338263" y="876300"/>
                </a:lnTo>
                <a:lnTo>
                  <a:pt x="1188244" y="792956"/>
                </a:lnTo>
                <a:lnTo>
                  <a:pt x="1057275" y="716756"/>
                </a:lnTo>
                <a:lnTo>
                  <a:pt x="928688" y="635794"/>
                </a:lnTo>
                <a:lnTo>
                  <a:pt x="778669" y="538162"/>
                </a:lnTo>
                <a:lnTo>
                  <a:pt x="716756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EDE352F-2EB7-1645-AE59-D6770C324598}"/>
              </a:ext>
            </a:extLst>
          </p:cNvPr>
          <p:cNvSpPr/>
          <p:nvPr/>
        </p:nvSpPr>
        <p:spPr>
          <a:xfrm>
            <a:off x="3843338" y="3267075"/>
            <a:ext cx="679450" cy="742950"/>
          </a:xfrm>
          <a:custGeom>
            <a:avLst/>
            <a:gdLst>
              <a:gd name="connsiteX0" fmla="*/ 269081 w 678656"/>
              <a:gd name="connsiteY0" fmla="*/ 116681 h 742950"/>
              <a:gd name="connsiteX1" fmla="*/ 357187 w 678656"/>
              <a:gd name="connsiteY1" fmla="*/ 164306 h 742950"/>
              <a:gd name="connsiteX2" fmla="*/ 404812 w 678656"/>
              <a:gd name="connsiteY2" fmla="*/ 195263 h 742950"/>
              <a:gd name="connsiteX3" fmla="*/ 442912 w 678656"/>
              <a:gd name="connsiteY3" fmla="*/ 221456 h 742950"/>
              <a:gd name="connsiteX4" fmla="*/ 485775 w 678656"/>
              <a:gd name="connsiteY4" fmla="*/ 254794 h 742950"/>
              <a:gd name="connsiteX5" fmla="*/ 514350 w 678656"/>
              <a:gd name="connsiteY5" fmla="*/ 280988 h 742950"/>
              <a:gd name="connsiteX6" fmla="*/ 550068 w 678656"/>
              <a:gd name="connsiteY6" fmla="*/ 319088 h 742950"/>
              <a:gd name="connsiteX7" fmla="*/ 583406 w 678656"/>
              <a:gd name="connsiteY7" fmla="*/ 361950 h 742950"/>
              <a:gd name="connsiteX8" fmla="*/ 616743 w 678656"/>
              <a:gd name="connsiteY8" fmla="*/ 407194 h 742950"/>
              <a:gd name="connsiteX9" fmla="*/ 638175 w 678656"/>
              <a:gd name="connsiteY9" fmla="*/ 442913 h 742950"/>
              <a:gd name="connsiteX10" fmla="*/ 657225 w 678656"/>
              <a:gd name="connsiteY10" fmla="*/ 490538 h 742950"/>
              <a:gd name="connsiteX11" fmla="*/ 669131 w 678656"/>
              <a:gd name="connsiteY11" fmla="*/ 542925 h 742950"/>
              <a:gd name="connsiteX12" fmla="*/ 676275 w 678656"/>
              <a:gd name="connsiteY12" fmla="*/ 600075 h 742950"/>
              <a:gd name="connsiteX13" fmla="*/ 678656 w 678656"/>
              <a:gd name="connsiteY13" fmla="*/ 645319 h 742950"/>
              <a:gd name="connsiteX14" fmla="*/ 673893 w 678656"/>
              <a:gd name="connsiteY14" fmla="*/ 683419 h 742950"/>
              <a:gd name="connsiteX15" fmla="*/ 661987 w 678656"/>
              <a:gd name="connsiteY15" fmla="*/ 711994 h 742950"/>
              <a:gd name="connsiteX16" fmla="*/ 640556 w 678656"/>
              <a:gd name="connsiteY16" fmla="*/ 731044 h 742950"/>
              <a:gd name="connsiteX17" fmla="*/ 614362 w 678656"/>
              <a:gd name="connsiteY17" fmla="*/ 740569 h 742950"/>
              <a:gd name="connsiteX18" fmla="*/ 590550 w 678656"/>
              <a:gd name="connsiteY18" fmla="*/ 742950 h 742950"/>
              <a:gd name="connsiteX19" fmla="*/ 566737 w 678656"/>
              <a:gd name="connsiteY19" fmla="*/ 735806 h 742950"/>
              <a:gd name="connsiteX20" fmla="*/ 531018 w 678656"/>
              <a:gd name="connsiteY20" fmla="*/ 709613 h 742950"/>
              <a:gd name="connsiteX21" fmla="*/ 507206 w 678656"/>
              <a:gd name="connsiteY21" fmla="*/ 678656 h 742950"/>
              <a:gd name="connsiteX22" fmla="*/ 469106 w 678656"/>
              <a:gd name="connsiteY22" fmla="*/ 600075 h 742950"/>
              <a:gd name="connsiteX23" fmla="*/ 445293 w 678656"/>
              <a:gd name="connsiteY23" fmla="*/ 540544 h 742950"/>
              <a:gd name="connsiteX24" fmla="*/ 414337 w 678656"/>
              <a:gd name="connsiteY24" fmla="*/ 485775 h 742950"/>
              <a:gd name="connsiteX25" fmla="*/ 357187 w 678656"/>
              <a:gd name="connsiteY25" fmla="*/ 409575 h 742950"/>
              <a:gd name="connsiteX26" fmla="*/ 297656 w 678656"/>
              <a:gd name="connsiteY26" fmla="*/ 338138 h 742950"/>
              <a:gd name="connsiteX27" fmla="*/ 228600 w 678656"/>
              <a:gd name="connsiteY27" fmla="*/ 266700 h 742950"/>
              <a:gd name="connsiteX28" fmla="*/ 145256 w 678656"/>
              <a:gd name="connsiteY28" fmla="*/ 190500 h 742950"/>
              <a:gd name="connsiteX29" fmla="*/ 80962 w 678656"/>
              <a:gd name="connsiteY29" fmla="*/ 138113 h 742950"/>
              <a:gd name="connsiteX30" fmla="*/ 0 w 678656"/>
              <a:gd name="connsiteY30" fmla="*/ 83344 h 742950"/>
              <a:gd name="connsiteX31" fmla="*/ 0 w 678656"/>
              <a:gd name="connsiteY31" fmla="*/ 0 h 742950"/>
              <a:gd name="connsiteX32" fmla="*/ 123825 w 678656"/>
              <a:gd name="connsiteY32" fmla="*/ 47625 h 742950"/>
              <a:gd name="connsiteX33" fmla="*/ 211931 w 678656"/>
              <a:gd name="connsiteY33" fmla="*/ 88106 h 742950"/>
              <a:gd name="connsiteX34" fmla="*/ 269081 w 678656"/>
              <a:gd name="connsiteY34" fmla="*/ 116681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8656" h="742950">
                <a:moveTo>
                  <a:pt x="269081" y="116681"/>
                </a:moveTo>
                <a:lnTo>
                  <a:pt x="357187" y="164306"/>
                </a:lnTo>
                <a:lnTo>
                  <a:pt x="404812" y="195263"/>
                </a:lnTo>
                <a:lnTo>
                  <a:pt x="442912" y="221456"/>
                </a:lnTo>
                <a:lnTo>
                  <a:pt x="485775" y="254794"/>
                </a:lnTo>
                <a:lnTo>
                  <a:pt x="514350" y="280988"/>
                </a:lnTo>
                <a:lnTo>
                  <a:pt x="550068" y="319088"/>
                </a:lnTo>
                <a:lnTo>
                  <a:pt x="583406" y="361950"/>
                </a:lnTo>
                <a:lnTo>
                  <a:pt x="616743" y="407194"/>
                </a:lnTo>
                <a:lnTo>
                  <a:pt x="638175" y="442913"/>
                </a:lnTo>
                <a:lnTo>
                  <a:pt x="657225" y="490538"/>
                </a:lnTo>
                <a:lnTo>
                  <a:pt x="669131" y="542925"/>
                </a:lnTo>
                <a:lnTo>
                  <a:pt x="676275" y="600075"/>
                </a:lnTo>
                <a:lnTo>
                  <a:pt x="678656" y="645319"/>
                </a:lnTo>
                <a:lnTo>
                  <a:pt x="673893" y="683419"/>
                </a:lnTo>
                <a:lnTo>
                  <a:pt x="661987" y="711994"/>
                </a:lnTo>
                <a:lnTo>
                  <a:pt x="640556" y="731044"/>
                </a:lnTo>
                <a:lnTo>
                  <a:pt x="614362" y="740569"/>
                </a:lnTo>
                <a:lnTo>
                  <a:pt x="590550" y="742950"/>
                </a:lnTo>
                <a:lnTo>
                  <a:pt x="566737" y="735806"/>
                </a:lnTo>
                <a:lnTo>
                  <a:pt x="531018" y="709613"/>
                </a:lnTo>
                <a:lnTo>
                  <a:pt x="507206" y="678656"/>
                </a:lnTo>
                <a:lnTo>
                  <a:pt x="469106" y="600075"/>
                </a:lnTo>
                <a:lnTo>
                  <a:pt x="445293" y="540544"/>
                </a:lnTo>
                <a:lnTo>
                  <a:pt x="414337" y="485775"/>
                </a:lnTo>
                <a:lnTo>
                  <a:pt x="357187" y="409575"/>
                </a:lnTo>
                <a:lnTo>
                  <a:pt x="297656" y="338138"/>
                </a:lnTo>
                <a:lnTo>
                  <a:pt x="228600" y="266700"/>
                </a:lnTo>
                <a:lnTo>
                  <a:pt x="145256" y="190500"/>
                </a:lnTo>
                <a:lnTo>
                  <a:pt x="80962" y="138113"/>
                </a:lnTo>
                <a:lnTo>
                  <a:pt x="0" y="83344"/>
                </a:lnTo>
                <a:lnTo>
                  <a:pt x="0" y="0"/>
                </a:lnTo>
                <a:lnTo>
                  <a:pt x="123825" y="47625"/>
                </a:lnTo>
                <a:lnTo>
                  <a:pt x="211931" y="88106"/>
                </a:lnTo>
                <a:lnTo>
                  <a:pt x="269081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91C44E-8451-A545-B258-851BD4DA736B}"/>
              </a:ext>
            </a:extLst>
          </p:cNvPr>
          <p:cNvSpPr/>
          <p:nvPr/>
        </p:nvSpPr>
        <p:spPr>
          <a:xfrm>
            <a:off x="5453063" y="1462088"/>
            <a:ext cx="485775" cy="1546225"/>
          </a:xfrm>
          <a:custGeom>
            <a:avLst/>
            <a:gdLst>
              <a:gd name="connsiteX0" fmla="*/ 207168 w 485775"/>
              <a:gd name="connsiteY0" fmla="*/ 764381 h 1545431"/>
              <a:gd name="connsiteX1" fmla="*/ 207168 w 485775"/>
              <a:gd name="connsiteY1" fmla="*/ 421481 h 1545431"/>
              <a:gd name="connsiteX2" fmla="*/ 202406 w 485775"/>
              <a:gd name="connsiteY2" fmla="*/ 314325 h 1545431"/>
              <a:gd name="connsiteX3" fmla="*/ 192881 w 485775"/>
              <a:gd name="connsiteY3" fmla="*/ 242887 h 1545431"/>
              <a:gd name="connsiteX4" fmla="*/ 183356 w 485775"/>
              <a:gd name="connsiteY4" fmla="*/ 202406 h 1545431"/>
              <a:gd name="connsiteX5" fmla="*/ 169068 w 485775"/>
              <a:gd name="connsiteY5" fmla="*/ 178593 h 1545431"/>
              <a:gd name="connsiteX6" fmla="*/ 121443 w 485775"/>
              <a:gd name="connsiteY6" fmla="*/ 135731 h 1545431"/>
              <a:gd name="connsiteX7" fmla="*/ 73818 w 485775"/>
              <a:gd name="connsiteY7" fmla="*/ 100012 h 1545431"/>
              <a:gd name="connsiteX8" fmla="*/ 30956 w 485775"/>
              <a:gd name="connsiteY8" fmla="*/ 69056 h 1545431"/>
              <a:gd name="connsiteX9" fmla="*/ 19050 w 485775"/>
              <a:gd name="connsiteY9" fmla="*/ 57150 h 1545431"/>
              <a:gd name="connsiteX10" fmla="*/ 7143 w 485775"/>
              <a:gd name="connsiteY10" fmla="*/ 42862 h 1545431"/>
              <a:gd name="connsiteX11" fmla="*/ 0 w 485775"/>
              <a:gd name="connsiteY11" fmla="*/ 28575 h 1545431"/>
              <a:gd name="connsiteX12" fmla="*/ 4762 w 485775"/>
              <a:gd name="connsiteY12" fmla="*/ 14287 h 1545431"/>
              <a:gd name="connsiteX13" fmla="*/ 21431 w 485775"/>
              <a:gd name="connsiteY13" fmla="*/ 4762 h 1545431"/>
              <a:gd name="connsiteX14" fmla="*/ 114300 w 485775"/>
              <a:gd name="connsiteY14" fmla="*/ 0 h 1545431"/>
              <a:gd name="connsiteX15" fmla="*/ 176212 w 485775"/>
              <a:gd name="connsiteY15" fmla="*/ 4762 h 1545431"/>
              <a:gd name="connsiteX16" fmla="*/ 228600 w 485775"/>
              <a:gd name="connsiteY16" fmla="*/ 11906 h 1545431"/>
              <a:gd name="connsiteX17" fmla="*/ 273843 w 485775"/>
              <a:gd name="connsiteY17" fmla="*/ 26193 h 1545431"/>
              <a:gd name="connsiteX18" fmla="*/ 314325 w 485775"/>
              <a:gd name="connsiteY18" fmla="*/ 42862 h 1545431"/>
              <a:gd name="connsiteX19" fmla="*/ 395287 w 485775"/>
              <a:gd name="connsiteY19" fmla="*/ 80962 h 1545431"/>
              <a:gd name="connsiteX20" fmla="*/ 447675 w 485775"/>
              <a:gd name="connsiteY20" fmla="*/ 109537 h 1545431"/>
              <a:gd name="connsiteX21" fmla="*/ 466725 w 485775"/>
              <a:gd name="connsiteY21" fmla="*/ 123825 h 1545431"/>
              <a:gd name="connsiteX22" fmla="*/ 473868 w 485775"/>
              <a:gd name="connsiteY22" fmla="*/ 135731 h 1545431"/>
              <a:gd name="connsiteX23" fmla="*/ 478631 w 485775"/>
              <a:gd name="connsiteY23" fmla="*/ 145256 h 1545431"/>
              <a:gd name="connsiteX24" fmla="*/ 483393 w 485775"/>
              <a:gd name="connsiteY24" fmla="*/ 159543 h 1545431"/>
              <a:gd name="connsiteX25" fmla="*/ 485775 w 485775"/>
              <a:gd name="connsiteY25" fmla="*/ 190500 h 1545431"/>
              <a:gd name="connsiteX26" fmla="*/ 481012 w 485775"/>
              <a:gd name="connsiteY26" fmla="*/ 223837 h 1545431"/>
              <a:gd name="connsiteX27" fmla="*/ 469106 w 485775"/>
              <a:gd name="connsiteY27" fmla="*/ 273843 h 1545431"/>
              <a:gd name="connsiteX28" fmla="*/ 454818 w 485775"/>
              <a:gd name="connsiteY28" fmla="*/ 316706 h 1545431"/>
              <a:gd name="connsiteX29" fmla="*/ 452437 w 485775"/>
              <a:gd name="connsiteY29" fmla="*/ 416718 h 1545431"/>
              <a:gd name="connsiteX30" fmla="*/ 452437 w 485775"/>
              <a:gd name="connsiteY30" fmla="*/ 573881 h 1545431"/>
              <a:gd name="connsiteX31" fmla="*/ 428625 w 485775"/>
              <a:gd name="connsiteY31" fmla="*/ 931068 h 1545431"/>
              <a:gd name="connsiteX32" fmla="*/ 431006 w 485775"/>
              <a:gd name="connsiteY32" fmla="*/ 1090612 h 1545431"/>
              <a:gd name="connsiteX33" fmla="*/ 402431 w 485775"/>
              <a:gd name="connsiteY33" fmla="*/ 1533525 h 1545431"/>
              <a:gd name="connsiteX34" fmla="*/ 209550 w 485775"/>
              <a:gd name="connsiteY34" fmla="*/ 1545431 h 1545431"/>
              <a:gd name="connsiteX35" fmla="*/ 204787 w 485775"/>
              <a:gd name="connsiteY35" fmla="*/ 1233487 h 1545431"/>
              <a:gd name="connsiteX36" fmla="*/ 207168 w 485775"/>
              <a:gd name="connsiteY36" fmla="*/ 764381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5775" h="1545431">
                <a:moveTo>
                  <a:pt x="207168" y="764381"/>
                </a:moveTo>
                <a:lnTo>
                  <a:pt x="207168" y="421481"/>
                </a:lnTo>
                <a:lnTo>
                  <a:pt x="202406" y="314325"/>
                </a:lnTo>
                <a:lnTo>
                  <a:pt x="192881" y="242887"/>
                </a:lnTo>
                <a:lnTo>
                  <a:pt x="183356" y="202406"/>
                </a:lnTo>
                <a:lnTo>
                  <a:pt x="169068" y="178593"/>
                </a:lnTo>
                <a:lnTo>
                  <a:pt x="121443" y="135731"/>
                </a:lnTo>
                <a:lnTo>
                  <a:pt x="73818" y="100012"/>
                </a:lnTo>
                <a:lnTo>
                  <a:pt x="30956" y="69056"/>
                </a:lnTo>
                <a:lnTo>
                  <a:pt x="19050" y="57150"/>
                </a:lnTo>
                <a:lnTo>
                  <a:pt x="7143" y="42862"/>
                </a:lnTo>
                <a:lnTo>
                  <a:pt x="0" y="28575"/>
                </a:lnTo>
                <a:lnTo>
                  <a:pt x="4762" y="14287"/>
                </a:lnTo>
                <a:lnTo>
                  <a:pt x="21431" y="4762"/>
                </a:lnTo>
                <a:lnTo>
                  <a:pt x="114300" y="0"/>
                </a:lnTo>
                <a:lnTo>
                  <a:pt x="176212" y="4762"/>
                </a:lnTo>
                <a:lnTo>
                  <a:pt x="228600" y="11906"/>
                </a:lnTo>
                <a:lnTo>
                  <a:pt x="273843" y="26193"/>
                </a:lnTo>
                <a:lnTo>
                  <a:pt x="314325" y="42862"/>
                </a:lnTo>
                <a:lnTo>
                  <a:pt x="395287" y="80962"/>
                </a:lnTo>
                <a:lnTo>
                  <a:pt x="447675" y="109537"/>
                </a:lnTo>
                <a:lnTo>
                  <a:pt x="466725" y="123825"/>
                </a:lnTo>
                <a:lnTo>
                  <a:pt x="473868" y="135731"/>
                </a:lnTo>
                <a:lnTo>
                  <a:pt x="478631" y="145256"/>
                </a:lnTo>
                <a:lnTo>
                  <a:pt x="483393" y="159543"/>
                </a:lnTo>
                <a:lnTo>
                  <a:pt x="485775" y="190500"/>
                </a:lnTo>
                <a:lnTo>
                  <a:pt x="481012" y="223837"/>
                </a:lnTo>
                <a:lnTo>
                  <a:pt x="469106" y="273843"/>
                </a:lnTo>
                <a:lnTo>
                  <a:pt x="454818" y="316706"/>
                </a:lnTo>
                <a:cubicBezTo>
                  <a:pt x="454024" y="350043"/>
                  <a:pt x="453231" y="383381"/>
                  <a:pt x="452437" y="416718"/>
                </a:cubicBezTo>
                <a:lnTo>
                  <a:pt x="452437" y="573881"/>
                </a:lnTo>
                <a:lnTo>
                  <a:pt x="428625" y="931068"/>
                </a:lnTo>
                <a:cubicBezTo>
                  <a:pt x="429419" y="984249"/>
                  <a:pt x="469503" y="992584"/>
                  <a:pt x="431006" y="1090612"/>
                </a:cubicBezTo>
                <a:lnTo>
                  <a:pt x="402431" y="1533525"/>
                </a:lnTo>
                <a:lnTo>
                  <a:pt x="209550" y="1545431"/>
                </a:lnTo>
                <a:cubicBezTo>
                  <a:pt x="207962" y="1441450"/>
                  <a:pt x="206375" y="1337468"/>
                  <a:pt x="204787" y="1233487"/>
                </a:cubicBezTo>
                <a:cubicBezTo>
                  <a:pt x="205581" y="1077118"/>
                  <a:pt x="206374" y="920750"/>
                  <a:pt x="207168" y="7643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4CB26C9-3049-2C48-8ADD-5D339A9657C2}"/>
              </a:ext>
            </a:extLst>
          </p:cNvPr>
          <p:cNvSpPr/>
          <p:nvPr/>
        </p:nvSpPr>
        <p:spPr>
          <a:xfrm>
            <a:off x="4708525" y="2262188"/>
            <a:ext cx="2006600" cy="452437"/>
          </a:xfrm>
          <a:custGeom>
            <a:avLst/>
            <a:gdLst>
              <a:gd name="connsiteX0" fmla="*/ 623888 w 2007394"/>
              <a:gd name="connsiteY0" fmla="*/ 209550 h 452437"/>
              <a:gd name="connsiteX1" fmla="*/ 983457 w 2007394"/>
              <a:gd name="connsiteY1" fmla="*/ 159543 h 452437"/>
              <a:gd name="connsiteX2" fmla="*/ 1159669 w 2007394"/>
              <a:gd name="connsiteY2" fmla="*/ 121443 h 452437"/>
              <a:gd name="connsiteX3" fmla="*/ 1307307 w 2007394"/>
              <a:gd name="connsiteY3" fmla="*/ 107156 h 452437"/>
              <a:gd name="connsiteX4" fmla="*/ 1407319 w 2007394"/>
              <a:gd name="connsiteY4" fmla="*/ 88106 h 452437"/>
              <a:gd name="connsiteX5" fmla="*/ 1500188 w 2007394"/>
              <a:gd name="connsiteY5" fmla="*/ 64293 h 452437"/>
              <a:gd name="connsiteX6" fmla="*/ 1604963 w 2007394"/>
              <a:gd name="connsiteY6" fmla="*/ 30956 h 452437"/>
              <a:gd name="connsiteX7" fmla="*/ 1671638 w 2007394"/>
              <a:gd name="connsiteY7" fmla="*/ 4762 h 452437"/>
              <a:gd name="connsiteX8" fmla="*/ 1719263 w 2007394"/>
              <a:gd name="connsiteY8" fmla="*/ 0 h 452437"/>
              <a:gd name="connsiteX9" fmla="*/ 1804988 w 2007394"/>
              <a:gd name="connsiteY9" fmla="*/ 7143 h 452437"/>
              <a:gd name="connsiteX10" fmla="*/ 1859757 w 2007394"/>
              <a:gd name="connsiteY10" fmla="*/ 19050 h 452437"/>
              <a:gd name="connsiteX11" fmla="*/ 1890713 w 2007394"/>
              <a:gd name="connsiteY11" fmla="*/ 30956 h 452437"/>
              <a:gd name="connsiteX12" fmla="*/ 1914525 w 2007394"/>
              <a:gd name="connsiteY12" fmla="*/ 45243 h 452437"/>
              <a:gd name="connsiteX13" fmla="*/ 1943100 w 2007394"/>
              <a:gd name="connsiteY13" fmla="*/ 64293 h 452437"/>
              <a:gd name="connsiteX14" fmla="*/ 1976438 w 2007394"/>
              <a:gd name="connsiteY14" fmla="*/ 92868 h 452437"/>
              <a:gd name="connsiteX15" fmla="*/ 1990725 w 2007394"/>
              <a:gd name="connsiteY15" fmla="*/ 107156 h 452437"/>
              <a:gd name="connsiteX16" fmla="*/ 2002632 w 2007394"/>
              <a:gd name="connsiteY16" fmla="*/ 121443 h 452437"/>
              <a:gd name="connsiteX17" fmla="*/ 2007394 w 2007394"/>
              <a:gd name="connsiteY17" fmla="*/ 140493 h 452437"/>
              <a:gd name="connsiteX18" fmla="*/ 2007394 w 2007394"/>
              <a:gd name="connsiteY18" fmla="*/ 157162 h 452437"/>
              <a:gd name="connsiteX19" fmla="*/ 1993107 w 2007394"/>
              <a:gd name="connsiteY19" fmla="*/ 180975 h 452437"/>
              <a:gd name="connsiteX20" fmla="*/ 1962150 w 2007394"/>
              <a:gd name="connsiteY20" fmla="*/ 207168 h 452437"/>
              <a:gd name="connsiteX21" fmla="*/ 1902619 w 2007394"/>
              <a:gd name="connsiteY21" fmla="*/ 219075 h 452437"/>
              <a:gd name="connsiteX22" fmla="*/ 1735932 w 2007394"/>
              <a:gd name="connsiteY22" fmla="*/ 230981 h 452437"/>
              <a:gd name="connsiteX23" fmla="*/ 1654969 w 2007394"/>
              <a:gd name="connsiteY23" fmla="*/ 230981 h 452437"/>
              <a:gd name="connsiteX24" fmla="*/ 1447800 w 2007394"/>
              <a:gd name="connsiteY24" fmla="*/ 252412 h 452437"/>
              <a:gd name="connsiteX25" fmla="*/ 1235869 w 2007394"/>
              <a:gd name="connsiteY25" fmla="*/ 285750 h 452437"/>
              <a:gd name="connsiteX26" fmla="*/ 1147763 w 2007394"/>
              <a:gd name="connsiteY26" fmla="*/ 302418 h 452437"/>
              <a:gd name="connsiteX27" fmla="*/ 950119 w 2007394"/>
              <a:gd name="connsiteY27" fmla="*/ 321468 h 452437"/>
              <a:gd name="connsiteX28" fmla="*/ 785813 w 2007394"/>
              <a:gd name="connsiteY28" fmla="*/ 350043 h 452437"/>
              <a:gd name="connsiteX29" fmla="*/ 569119 w 2007394"/>
              <a:gd name="connsiteY29" fmla="*/ 395287 h 452437"/>
              <a:gd name="connsiteX30" fmla="*/ 481013 w 2007394"/>
              <a:gd name="connsiteY30" fmla="*/ 414337 h 452437"/>
              <a:gd name="connsiteX31" fmla="*/ 361950 w 2007394"/>
              <a:gd name="connsiteY31" fmla="*/ 450056 h 452437"/>
              <a:gd name="connsiteX32" fmla="*/ 340519 w 2007394"/>
              <a:gd name="connsiteY32" fmla="*/ 452437 h 452437"/>
              <a:gd name="connsiteX33" fmla="*/ 261938 w 2007394"/>
              <a:gd name="connsiteY33" fmla="*/ 445293 h 452437"/>
              <a:gd name="connsiteX34" fmla="*/ 211932 w 2007394"/>
              <a:gd name="connsiteY34" fmla="*/ 428625 h 452437"/>
              <a:gd name="connsiteX35" fmla="*/ 173832 w 2007394"/>
              <a:gd name="connsiteY35" fmla="*/ 404812 h 452437"/>
              <a:gd name="connsiteX36" fmla="*/ 90488 w 2007394"/>
              <a:gd name="connsiteY36" fmla="*/ 330993 h 452437"/>
              <a:gd name="connsiteX37" fmla="*/ 40482 w 2007394"/>
              <a:gd name="connsiteY37" fmla="*/ 278606 h 452437"/>
              <a:gd name="connsiteX38" fmla="*/ 14288 w 2007394"/>
              <a:gd name="connsiteY38" fmla="*/ 252412 h 452437"/>
              <a:gd name="connsiteX39" fmla="*/ 0 w 2007394"/>
              <a:gd name="connsiteY39" fmla="*/ 219075 h 452437"/>
              <a:gd name="connsiteX40" fmla="*/ 0 w 2007394"/>
              <a:gd name="connsiteY40" fmla="*/ 207168 h 452437"/>
              <a:gd name="connsiteX41" fmla="*/ 7144 w 2007394"/>
              <a:gd name="connsiteY41" fmla="*/ 200025 h 452437"/>
              <a:gd name="connsiteX42" fmla="*/ 23813 w 2007394"/>
              <a:gd name="connsiteY42" fmla="*/ 197643 h 452437"/>
              <a:gd name="connsiteX43" fmla="*/ 52388 w 2007394"/>
              <a:gd name="connsiteY43" fmla="*/ 209550 h 452437"/>
              <a:gd name="connsiteX44" fmla="*/ 173832 w 2007394"/>
              <a:gd name="connsiteY44" fmla="*/ 250031 h 452437"/>
              <a:gd name="connsiteX45" fmla="*/ 226219 w 2007394"/>
              <a:gd name="connsiteY45" fmla="*/ 257175 h 452437"/>
              <a:gd name="connsiteX46" fmla="*/ 295275 w 2007394"/>
              <a:gd name="connsiteY46" fmla="*/ 254793 h 452437"/>
              <a:gd name="connsiteX47" fmla="*/ 459582 w 2007394"/>
              <a:gd name="connsiteY47" fmla="*/ 233362 h 452437"/>
              <a:gd name="connsiteX48" fmla="*/ 623888 w 2007394"/>
              <a:gd name="connsiteY48" fmla="*/ 2095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07394" h="452437">
                <a:moveTo>
                  <a:pt x="623888" y="209550"/>
                </a:moveTo>
                <a:lnTo>
                  <a:pt x="983457" y="159543"/>
                </a:lnTo>
                <a:lnTo>
                  <a:pt x="1159669" y="121443"/>
                </a:lnTo>
                <a:lnTo>
                  <a:pt x="1307307" y="107156"/>
                </a:lnTo>
                <a:lnTo>
                  <a:pt x="1407319" y="88106"/>
                </a:lnTo>
                <a:lnTo>
                  <a:pt x="1500188" y="64293"/>
                </a:lnTo>
                <a:lnTo>
                  <a:pt x="1604963" y="30956"/>
                </a:lnTo>
                <a:lnTo>
                  <a:pt x="1671638" y="4762"/>
                </a:lnTo>
                <a:lnTo>
                  <a:pt x="1719263" y="0"/>
                </a:lnTo>
                <a:lnTo>
                  <a:pt x="1804988" y="7143"/>
                </a:lnTo>
                <a:lnTo>
                  <a:pt x="1859757" y="19050"/>
                </a:lnTo>
                <a:lnTo>
                  <a:pt x="1890713" y="30956"/>
                </a:lnTo>
                <a:lnTo>
                  <a:pt x="1914525" y="45243"/>
                </a:lnTo>
                <a:lnTo>
                  <a:pt x="1943100" y="64293"/>
                </a:lnTo>
                <a:lnTo>
                  <a:pt x="1976438" y="92868"/>
                </a:lnTo>
                <a:lnTo>
                  <a:pt x="1990725" y="107156"/>
                </a:lnTo>
                <a:lnTo>
                  <a:pt x="2002632" y="121443"/>
                </a:lnTo>
                <a:lnTo>
                  <a:pt x="2007394" y="140493"/>
                </a:lnTo>
                <a:lnTo>
                  <a:pt x="2007394" y="157162"/>
                </a:lnTo>
                <a:lnTo>
                  <a:pt x="1993107" y="180975"/>
                </a:lnTo>
                <a:lnTo>
                  <a:pt x="1962150" y="207168"/>
                </a:lnTo>
                <a:lnTo>
                  <a:pt x="1902619" y="219075"/>
                </a:lnTo>
                <a:lnTo>
                  <a:pt x="1735932" y="230981"/>
                </a:lnTo>
                <a:lnTo>
                  <a:pt x="1654969" y="230981"/>
                </a:lnTo>
                <a:lnTo>
                  <a:pt x="1447800" y="252412"/>
                </a:lnTo>
                <a:lnTo>
                  <a:pt x="1235869" y="285750"/>
                </a:lnTo>
                <a:lnTo>
                  <a:pt x="1147763" y="302418"/>
                </a:lnTo>
                <a:lnTo>
                  <a:pt x="950119" y="321468"/>
                </a:lnTo>
                <a:lnTo>
                  <a:pt x="785813" y="350043"/>
                </a:lnTo>
                <a:lnTo>
                  <a:pt x="569119" y="395287"/>
                </a:lnTo>
                <a:lnTo>
                  <a:pt x="481013" y="414337"/>
                </a:lnTo>
                <a:lnTo>
                  <a:pt x="361950" y="450056"/>
                </a:lnTo>
                <a:lnTo>
                  <a:pt x="340519" y="452437"/>
                </a:lnTo>
                <a:lnTo>
                  <a:pt x="261938" y="445293"/>
                </a:lnTo>
                <a:lnTo>
                  <a:pt x="211932" y="428625"/>
                </a:lnTo>
                <a:lnTo>
                  <a:pt x="173832" y="404812"/>
                </a:lnTo>
                <a:lnTo>
                  <a:pt x="90488" y="330993"/>
                </a:lnTo>
                <a:lnTo>
                  <a:pt x="40482" y="278606"/>
                </a:lnTo>
                <a:lnTo>
                  <a:pt x="14288" y="252412"/>
                </a:lnTo>
                <a:lnTo>
                  <a:pt x="0" y="219075"/>
                </a:lnTo>
                <a:lnTo>
                  <a:pt x="0" y="207168"/>
                </a:lnTo>
                <a:lnTo>
                  <a:pt x="7144" y="200025"/>
                </a:lnTo>
                <a:lnTo>
                  <a:pt x="23813" y="197643"/>
                </a:lnTo>
                <a:lnTo>
                  <a:pt x="52388" y="209550"/>
                </a:lnTo>
                <a:lnTo>
                  <a:pt x="173832" y="250031"/>
                </a:lnTo>
                <a:lnTo>
                  <a:pt x="226219" y="257175"/>
                </a:lnTo>
                <a:lnTo>
                  <a:pt x="295275" y="254793"/>
                </a:lnTo>
                <a:lnTo>
                  <a:pt x="459582" y="233362"/>
                </a:lnTo>
                <a:lnTo>
                  <a:pt x="623888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4C71EFDB-B49E-DB4D-9193-D1BA5159B454}"/>
              </a:ext>
            </a:extLst>
          </p:cNvPr>
          <p:cNvSpPr/>
          <p:nvPr/>
        </p:nvSpPr>
        <p:spPr>
          <a:xfrm>
            <a:off x="4324350" y="2732088"/>
            <a:ext cx="2951163" cy="520700"/>
          </a:xfrm>
          <a:custGeom>
            <a:avLst/>
            <a:gdLst>
              <a:gd name="connsiteX0" fmla="*/ 840581 w 2950369"/>
              <a:gd name="connsiteY0" fmla="*/ 264319 h 521494"/>
              <a:gd name="connsiteX1" fmla="*/ 676275 w 2950369"/>
              <a:gd name="connsiteY1" fmla="*/ 288131 h 521494"/>
              <a:gd name="connsiteX2" fmla="*/ 581025 w 2950369"/>
              <a:gd name="connsiteY2" fmla="*/ 300037 h 521494"/>
              <a:gd name="connsiteX3" fmla="*/ 466725 w 2950369"/>
              <a:gd name="connsiteY3" fmla="*/ 314325 h 521494"/>
              <a:gd name="connsiteX4" fmla="*/ 404813 w 2950369"/>
              <a:gd name="connsiteY4" fmla="*/ 319087 h 521494"/>
              <a:gd name="connsiteX5" fmla="*/ 292894 w 2950369"/>
              <a:gd name="connsiteY5" fmla="*/ 316706 h 521494"/>
              <a:gd name="connsiteX6" fmla="*/ 226219 w 2950369"/>
              <a:gd name="connsiteY6" fmla="*/ 309562 h 521494"/>
              <a:gd name="connsiteX7" fmla="*/ 183356 w 2950369"/>
              <a:gd name="connsiteY7" fmla="*/ 300037 h 521494"/>
              <a:gd name="connsiteX8" fmla="*/ 159544 w 2950369"/>
              <a:gd name="connsiteY8" fmla="*/ 285750 h 521494"/>
              <a:gd name="connsiteX9" fmla="*/ 121444 w 2950369"/>
              <a:gd name="connsiteY9" fmla="*/ 245269 h 521494"/>
              <a:gd name="connsiteX10" fmla="*/ 0 w 2950369"/>
              <a:gd name="connsiteY10" fmla="*/ 271462 h 521494"/>
              <a:gd name="connsiteX11" fmla="*/ 50006 w 2950369"/>
              <a:gd name="connsiteY11" fmla="*/ 328612 h 521494"/>
              <a:gd name="connsiteX12" fmla="*/ 95250 w 2950369"/>
              <a:gd name="connsiteY12" fmla="*/ 371475 h 521494"/>
              <a:gd name="connsiteX13" fmla="*/ 152400 w 2950369"/>
              <a:gd name="connsiteY13" fmla="*/ 416719 h 521494"/>
              <a:gd name="connsiteX14" fmla="*/ 200025 w 2950369"/>
              <a:gd name="connsiteY14" fmla="*/ 447675 h 521494"/>
              <a:gd name="connsiteX15" fmla="*/ 269081 w 2950369"/>
              <a:gd name="connsiteY15" fmla="*/ 481012 h 521494"/>
              <a:gd name="connsiteX16" fmla="*/ 340519 w 2950369"/>
              <a:gd name="connsiteY16" fmla="*/ 502444 h 521494"/>
              <a:gd name="connsiteX17" fmla="*/ 404813 w 2950369"/>
              <a:gd name="connsiteY17" fmla="*/ 516731 h 521494"/>
              <a:gd name="connsiteX18" fmla="*/ 438150 w 2950369"/>
              <a:gd name="connsiteY18" fmla="*/ 521494 h 521494"/>
              <a:gd name="connsiteX19" fmla="*/ 535781 w 2950369"/>
              <a:gd name="connsiteY19" fmla="*/ 488156 h 521494"/>
              <a:gd name="connsiteX20" fmla="*/ 640556 w 2950369"/>
              <a:gd name="connsiteY20" fmla="*/ 459581 h 521494"/>
              <a:gd name="connsiteX21" fmla="*/ 833438 w 2950369"/>
              <a:gd name="connsiteY21" fmla="*/ 421481 h 521494"/>
              <a:gd name="connsiteX22" fmla="*/ 976313 w 2950369"/>
              <a:gd name="connsiteY22" fmla="*/ 395287 h 521494"/>
              <a:gd name="connsiteX23" fmla="*/ 1154906 w 2950369"/>
              <a:gd name="connsiteY23" fmla="*/ 366712 h 521494"/>
              <a:gd name="connsiteX24" fmla="*/ 1359694 w 2950369"/>
              <a:gd name="connsiteY24" fmla="*/ 338137 h 521494"/>
              <a:gd name="connsiteX25" fmla="*/ 1581150 w 2950369"/>
              <a:gd name="connsiteY25" fmla="*/ 311944 h 521494"/>
              <a:gd name="connsiteX26" fmla="*/ 1843088 w 2950369"/>
              <a:gd name="connsiteY26" fmla="*/ 292894 h 521494"/>
              <a:gd name="connsiteX27" fmla="*/ 2002631 w 2950369"/>
              <a:gd name="connsiteY27" fmla="*/ 283369 h 521494"/>
              <a:gd name="connsiteX28" fmla="*/ 2188369 w 2950369"/>
              <a:gd name="connsiteY28" fmla="*/ 273844 h 521494"/>
              <a:gd name="connsiteX29" fmla="*/ 2433638 w 2950369"/>
              <a:gd name="connsiteY29" fmla="*/ 264319 h 521494"/>
              <a:gd name="connsiteX30" fmla="*/ 2633663 w 2950369"/>
              <a:gd name="connsiteY30" fmla="*/ 257175 h 521494"/>
              <a:gd name="connsiteX31" fmla="*/ 2874169 w 2950369"/>
              <a:gd name="connsiteY31" fmla="*/ 250031 h 521494"/>
              <a:gd name="connsiteX32" fmla="*/ 2902744 w 2950369"/>
              <a:gd name="connsiteY32" fmla="*/ 247650 h 521494"/>
              <a:gd name="connsiteX33" fmla="*/ 2931319 w 2950369"/>
              <a:gd name="connsiteY33" fmla="*/ 230981 h 521494"/>
              <a:gd name="connsiteX34" fmla="*/ 2945606 w 2950369"/>
              <a:gd name="connsiteY34" fmla="*/ 211931 h 521494"/>
              <a:gd name="connsiteX35" fmla="*/ 2950369 w 2950369"/>
              <a:gd name="connsiteY35" fmla="*/ 195262 h 521494"/>
              <a:gd name="connsiteX36" fmla="*/ 2947988 w 2950369"/>
              <a:gd name="connsiteY36" fmla="*/ 180975 h 521494"/>
              <a:gd name="connsiteX37" fmla="*/ 2936081 w 2950369"/>
              <a:gd name="connsiteY37" fmla="*/ 154781 h 521494"/>
              <a:gd name="connsiteX38" fmla="*/ 2924175 w 2950369"/>
              <a:gd name="connsiteY38" fmla="*/ 140494 h 521494"/>
              <a:gd name="connsiteX39" fmla="*/ 2821781 w 2950369"/>
              <a:gd name="connsiteY39" fmla="*/ 95250 h 521494"/>
              <a:gd name="connsiteX40" fmla="*/ 2671763 w 2950369"/>
              <a:gd name="connsiteY40" fmla="*/ 33337 h 521494"/>
              <a:gd name="connsiteX41" fmla="*/ 2574131 w 2950369"/>
              <a:gd name="connsiteY41" fmla="*/ 4762 h 521494"/>
              <a:gd name="connsiteX42" fmla="*/ 2550319 w 2950369"/>
              <a:gd name="connsiteY42" fmla="*/ 0 h 521494"/>
              <a:gd name="connsiteX43" fmla="*/ 2512219 w 2950369"/>
              <a:gd name="connsiteY43" fmla="*/ 7144 h 521494"/>
              <a:gd name="connsiteX44" fmla="*/ 2462213 w 2950369"/>
              <a:gd name="connsiteY44" fmla="*/ 28575 h 521494"/>
              <a:gd name="connsiteX45" fmla="*/ 2355056 w 2950369"/>
              <a:gd name="connsiteY45" fmla="*/ 59531 h 521494"/>
              <a:gd name="connsiteX46" fmla="*/ 2205038 w 2950369"/>
              <a:gd name="connsiteY46" fmla="*/ 95250 h 521494"/>
              <a:gd name="connsiteX47" fmla="*/ 2024063 w 2950369"/>
              <a:gd name="connsiteY47" fmla="*/ 111919 h 521494"/>
              <a:gd name="connsiteX48" fmla="*/ 1702594 w 2950369"/>
              <a:gd name="connsiteY48" fmla="*/ 142875 h 521494"/>
              <a:gd name="connsiteX49" fmla="*/ 1485900 w 2950369"/>
              <a:gd name="connsiteY49" fmla="*/ 169069 h 521494"/>
              <a:gd name="connsiteX50" fmla="*/ 1338263 w 2950369"/>
              <a:gd name="connsiteY50" fmla="*/ 185737 h 521494"/>
              <a:gd name="connsiteX51" fmla="*/ 1014413 w 2950369"/>
              <a:gd name="connsiteY51" fmla="*/ 238125 h 521494"/>
              <a:gd name="connsiteX52" fmla="*/ 840581 w 2950369"/>
              <a:gd name="connsiteY52" fmla="*/ 264319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950369" h="521494">
                <a:moveTo>
                  <a:pt x="840581" y="264319"/>
                </a:moveTo>
                <a:lnTo>
                  <a:pt x="676275" y="288131"/>
                </a:lnTo>
                <a:lnTo>
                  <a:pt x="581025" y="300037"/>
                </a:lnTo>
                <a:lnTo>
                  <a:pt x="466725" y="314325"/>
                </a:lnTo>
                <a:lnTo>
                  <a:pt x="404813" y="319087"/>
                </a:lnTo>
                <a:lnTo>
                  <a:pt x="292894" y="316706"/>
                </a:lnTo>
                <a:lnTo>
                  <a:pt x="226219" y="309562"/>
                </a:lnTo>
                <a:lnTo>
                  <a:pt x="183356" y="300037"/>
                </a:lnTo>
                <a:lnTo>
                  <a:pt x="159544" y="285750"/>
                </a:lnTo>
                <a:lnTo>
                  <a:pt x="121444" y="245269"/>
                </a:lnTo>
                <a:lnTo>
                  <a:pt x="0" y="271462"/>
                </a:lnTo>
                <a:lnTo>
                  <a:pt x="50006" y="328612"/>
                </a:lnTo>
                <a:lnTo>
                  <a:pt x="95250" y="371475"/>
                </a:lnTo>
                <a:lnTo>
                  <a:pt x="152400" y="416719"/>
                </a:lnTo>
                <a:lnTo>
                  <a:pt x="200025" y="447675"/>
                </a:lnTo>
                <a:lnTo>
                  <a:pt x="269081" y="481012"/>
                </a:lnTo>
                <a:lnTo>
                  <a:pt x="340519" y="502444"/>
                </a:lnTo>
                <a:lnTo>
                  <a:pt x="404813" y="516731"/>
                </a:lnTo>
                <a:lnTo>
                  <a:pt x="438150" y="521494"/>
                </a:lnTo>
                <a:lnTo>
                  <a:pt x="535781" y="488156"/>
                </a:lnTo>
                <a:lnTo>
                  <a:pt x="640556" y="459581"/>
                </a:lnTo>
                <a:lnTo>
                  <a:pt x="833438" y="421481"/>
                </a:lnTo>
                <a:lnTo>
                  <a:pt x="976313" y="395287"/>
                </a:lnTo>
                <a:lnTo>
                  <a:pt x="1154906" y="366712"/>
                </a:lnTo>
                <a:lnTo>
                  <a:pt x="1359694" y="338137"/>
                </a:lnTo>
                <a:lnTo>
                  <a:pt x="1581150" y="311944"/>
                </a:lnTo>
                <a:lnTo>
                  <a:pt x="1843088" y="292894"/>
                </a:lnTo>
                <a:lnTo>
                  <a:pt x="2002631" y="283369"/>
                </a:lnTo>
                <a:lnTo>
                  <a:pt x="2188369" y="273844"/>
                </a:lnTo>
                <a:lnTo>
                  <a:pt x="2433638" y="264319"/>
                </a:lnTo>
                <a:lnTo>
                  <a:pt x="2633663" y="257175"/>
                </a:lnTo>
                <a:lnTo>
                  <a:pt x="2874169" y="250031"/>
                </a:lnTo>
                <a:lnTo>
                  <a:pt x="2902744" y="247650"/>
                </a:lnTo>
                <a:lnTo>
                  <a:pt x="2931319" y="230981"/>
                </a:lnTo>
                <a:lnTo>
                  <a:pt x="2945606" y="211931"/>
                </a:lnTo>
                <a:lnTo>
                  <a:pt x="2950369" y="195262"/>
                </a:lnTo>
                <a:lnTo>
                  <a:pt x="2947988" y="180975"/>
                </a:lnTo>
                <a:lnTo>
                  <a:pt x="2936081" y="154781"/>
                </a:lnTo>
                <a:lnTo>
                  <a:pt x="2924175" y="140494"/>
                </a:lnTo>
                <a:lnTo>
                  <a:pt x="2821781" y="95250"/>
                </a:lnTo>
                <a:lnTo>
                  <a:pt x="2671763" y="33337"/>
                </a:lnTo>
                <a:lnTo>
                  <a:pt x="2574131" y="4762"/>
                </a:lnTo>
                <a:lnTo>
                  <a:pt x="2550319" y="0"/>
                </a:lnTo>
                <a:lnTo>
                  <a:pt x="2512219" y="7144"/>
                </a:lnTo>
                <a:lnTo>
                  <a:pt x="2462213" y="28575"/>
                </a:lnTo>
                <a:lnTo>
                  <a:pt x="2355056" y="59531"/>
                </a:lnTo>
                <a:lnTo>
                  <a:pt x="2205038" y="95250"/>
                </a:lnTo>
                <a:lnTo>
                  <a:pt x="2024063" y="111919"/>
                </a:lnTo>
                <a:lnTo>
                  <a:pt x="1702594" y="142875"/>
                </a:lnTo>
                <a:lnTo>
                  <a:pt x="1485900" y="169069"/>
                </a:lnTo>
                <a:lnTo>
                  <a:pt x="1338263" y="185737"/>
                </a:lnTo>
                <a:lnTo>
                  <a:pt x="1014413" y="238125"/>
                </a:lnTo>
                <a:lnTo>
                  <a:pt x="840581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2F0E5414-D659-1D4F-A64E-AAEF50B311F3}"/>
              </a:ext>
            </a:extLst>
          </p:cNvPr>
          <p:cNvSpPr/>
          <p:nvPr/>
        </p:nvSpPr>
        <p:spPr>
          <a:xfrm>
            <a:off x="5043488" y="3230563"/>
            <a:ext cx="1738312" cy="1962150"/>
          </a:xfrm>
          <a:custGeom>
            <a:avLst/>
            <a:gdLst>
              <a:gd name="connsiteX0" fmla="*/ 494548 w 1738648"/>
              <a:gd name="connsiteY0" fmla="*/ 188032 h 1962741"/>
              <a:gd name="connsiteX1" fmla="*/ 247274 w 1738648"/>
              <a:gd name="connsiteY1" fmla="*/ 221517 h 1962741"/>
              <a:gd name="connsiteX2" fmla="*/ 0 w 1738648"/>
              <a:gd name="connsiteY2" fmla="*/ 255002 h 1962741"/>
              <a:gd name="connsiteX3" fmla="*/ 25758 w 1738648"/>
              <a:gd name="connsiteY3" fmla="*/ 388942 h 1962741"/>
              <a:gd name="connsiteX4" fmla="*/ 396669 w 1738648"/>
              <a:gd name="connsiteY4" fmla="*/ 340003 h 1962741"/>
              <a:gd name="connsiteX5" fmla="*/ 739247 w 1738648"/>
              <a:gd name="connsiteY5" fmla="*/ 296214 h 1962741"/>
              <a:gd name="connsiteX6" fmla="*/ 1094704 w 1738648"/>
              <a:gd name="connsiteY6" fmla="*/ 247275 h 1962741"/>
              <a:gd name="connsiteX7" fmla="*/ 1305918 w 1738648"/>
              <a:gd name="connsiteY7" fmla="*/ 221517 h 1962741"/>
              <a:gd name="connsiteX8" fmla="*/ 1347130 w 1738648"/>
              <a:gd name="connsiteY8" fmla="*/ 229244 h 1962741"/>
              <a:gd name="connsiteX9" fmla="*/ 1385767 w 1738648"/>
              <a:gd name="connsiteY9" fmla="*/ 239547 h 1962741"/>
              <a:gd name="connsiteX10" fmla="*/ 1393494 w 1738648"/>
              <a:gd name="connsiteY10" fmla="*/ 244699 h 1962741"/>
              <a:gd name="connsiteX11" fmla="*/ 1403797 w 1738648"/>
              <a:gd name="connsiteY11" fmla="*/ 273033 h 1962741"/>
              <a:gd name="connsiteX12" fmla="*/ 1411524 w 1738648"/>
              <a:gd name="connsiteY12" fmla="*/ 316821 h 1962741"/>
              <a:gd name="connsiteX13" fmla="*/ 1421827 w 1738648"/>
              <a:gd name="connsiteY13" fmla="*/ 358033 h 1962741"/>
              <a:gd name="connsiteX14" fmla="*/ 1421827 w 1738648"/>
              <a:gd name="connsiteY14" fmla="*/ 618186 h 1962741"/>
              <a:gd name="connsiteX15" fmla="*/ 1421827 w 1738648"/>
              <a:gd name="connsiteY15" fmla="*/ 1130765 h 1962741"/>
              <a:gd name="connsiteX16" fmla="*/ 1419252 w 1738648"/>
              <a:gd name="connsiteY16" fmla="*/ 1452737 h 1962741"/>
              <a:gd name="connsiteX17" fmla="*/ 1419252 w 1738648"/>
              <a:gd name="connsiteY17" fmla="*/ 1754103 h 1962741"/>
              <a:gd name="connsiteX18" fmla="*/ 1421827 w 1738648"/>
              <a:gd name="connsiteY18" fmla="*/ 1836528 h 1962741"/>
              <a:gd name="connsiteX19" fmla="*/ 1434706 w 1738648"/>
              <a:gd name="connsiteY19" fmla="*/ 1880316 h 1962741"/>
              <a:gd name="connsiteX20" fmla="*/ 1447585 w 1738648"/>
              <a:gd name="connsiteY20" fmla="*/ 1906074 h 1962741"/>
              <a:gd name="connsiteX21" fmla="*/ 1468191 w 1738648"/>
              <a:gd name="connsiteY21" fmla="*/ 1934407 h 1962741"/>
              <a:gd name="connsiteX22" fmla="*/ 1496525 w 1738648"/>
              <a:gd name="connsiteY22" fmla="*/ 1952438 h 1962741"/>
              <a:gd name="connsiteX23" fmla="*/ 1532586 w 1738648"/>
              <a:gd name="connsiteY23" fmla="*/ 1962741 h 1962741"/>
              <a:gd name="connsiteX24" fmla="*/ 1555768 w 1738648"/>
              <a:gd name="connsiteY24" fmla="*/ 1962741 h 1962741"/>
              <a:gd name="connsiteX25" fmla="*/ 1581525 w 1738648"/>
              <a:gd name="connsiteY25" fmla="*/ 1957589 h 1962741"/>
              <a:gd name="connsiteX26" fmla="*/ 1602132 w 1738648"/>
              <a:gd name="connsiteY26" fmla="*/ 1944710 h 1962741"/>
              <a:gd name="connsiteX27" fmla="*/ 1617586 w 1738648"/>
              <a:gd name="connsiteY27" fmla="*/ 1931831 h 1962741"/>
              <a:gd name="connsiteX28" fmla="*/ 1627889 w 1738648"/>
              <a:gd name="connsiteY28" fmla="*/ 1916377 h 1962741"/>
              <a:gd name="connsiteX29" fmla="*/ 1638192 w 1738648"/>
              <a:gd name="connsiteY29" fmla="*/ 1880316 h 1962741"/>
              <a:gd name="connsiteX30" fmla="*/ 1643344 w 1738648"/>
              <a:gd name="connsiteY30" fmla="*/ 1833952 h 1962741"/>
              <a:gd name="connsiteX31" fmla="*/ 1643344 w 1738648"/>
              <a:gd name="connsiteY31" fmla="*/ 1627890 h 1962741"/>
              <a:gd name="connsiteX32" fmla="*/ 1643344 w 1738648"/>
              <a:gd name="connsiteY32" fmla="*/ 1161675 h 1962741"/>
              <a:gd name="connsiteX33" fmla="*/ 1643344 w 1738648"/>
              <a:gd name="connsiteY33" fmla="*/ 726369 h 1962741"/>
              <a:gd name="connsiteX34" fmla="*/ 1645920 w 1738648"/>
              <a:gd name="connsiteY34" fmla="*/ 613035 h 1962741"/>
              <a:gd name="connsiteX35" fmla="*/ 1648496 w 1738648"/>
              <a:gd name="connsiteY35" fmla="*/ 530610 h 1962741"/>
              <a:gd name="connsiteX36" fmla="*/ 1658799 w 1738648"/>
              <a:gd name="connsiteY36" fmla="*/ 417276 h 1962741"/>
              <a:gd name="connsiteX37" fmla="*/ 1666526 w 1738648"/>
              <a:gd name="connsiteY37" fmla="*/ 381215 h 1962741"/>
              <a:gd name="connsiteX38" fmla="*/ 1684556 w 1738648"/>
              <a:gd name="connsiteY38" fmla="*/ 363185 h 1962741"/>
              <a:gd name="connsiteX39" fmla="*/ 1712890 w 1738648"/>
              <a:gd name="connsiteY39" fmla="*/ 332275 h 1962741"/>
              <a:gd name="connsiteX40" fmla="*/ 1728345 w 1738648"/>
              <a:gd name="connsiteY40" fmla="*/ 309093 h 1962741"/>
              <a:gd name="connsiteX41" fmla="*/ 1738648 w 1738648"/>
              <a:gd name="connsiteY41" fmla="*/ 285911 h 1962741"/>
              <a:gd name="connsiteX42" fmla="*/ 1736072 w 1738648"/>
              <a:gd name="connsiteY42" fmla="*/ 265305 h 1962741"/>
              <a:gd name="connsiteX43" fmla="*/ 1723193 w 1738648"/>
              <a:gd name="connsiteY43" fmla="*/ 234396 h 1962741"/>
              <a:gd name="connsiteX44" fmla="*/ 1669102 w 1738648"/>
              <a:gd name="connsiteY44" fmla="*/ 177729 h 1962741"/>
              <a:gd name="connsiteX45" fmla="*/ 1566071 w 1738648"/>
              <a:gd name="connsiteY45" fmla="*/ 97880 h 1962741"/>
              <a:gd name="connsiteX46" fmla="*/ 1486222 w 1738648"/>
              <a:gd name="connsiteY46" fmla="*/ 46364 h 1962741"/>
              <a:gd name="connsiteX47" fmla="*/ 1403797 w 1738648"/>
              <a:gd name="connsiteY47" fmla="*/ 5152 h 1962741"/>
              <a:gd name="connsiteX48" fmla="*/ 1383191 w 1738648"/>
              <a:gd name="connsiteY48" fmla="*/ 0 h 1962741"/>
              <a:gd name="connsiteX49" fmla="*/ 1367736 w 1738648"/>
              <a:gd name="connsiteY49" fmla="*/ 5152 h 1962741"/>
              <a:gd name="connsiteX50" fmla="*/ 1298190 w 1738648"/>
              <a:gd name="connsiteY50" fmla="*/ 51516 h 1962741"/>
              <a:gd name="connsiteX51" fmla="*/ 1241523 w 1738648"/>
              <a:gd name="connsiteY51" fmla="*/ 87577 h 1962741"/>
              <a:gd name="connsiteX52" fmla="*/ 1179705 w 1738648"/>
              <a:gd name="connsiteY52" fmla="*/ 97880 h 1962741"/>
              <a:gd name="connsiteX53" fmla="*/ 795914 w 1738648"/>
              <a:gd name="connsiteY53" fmla="*/ 146820 h 1962741"/>
              <a:gd name="connsiteX54" fmla="*/ 494548 w 1738648"/>
              <a:gd name="connsiteY54" fmla="*/ 188032 h 19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38648" h="1962741">
                <a:moveTo>
                  <a:pt x="494548" y="188032"/>
                </a:moveTo>
                <a:lnTo>
                  <a:pt x="247274" y="221517"/>
                </a:lnTo>
                <a:lnTo>
                  <a:pt x="0" y="255002"/>
                </a:lnTo>
                <a:lnTo>
                  <a:pt x="25758" y="388942"/>
                </a:lnTo>
                <a:lnTo>
                  <a:pt x="396669" y="340003"/>
                </a:lnTo>
                <a:lnTo>
                  <a:pt x="739247" y="296214"/>
                </a:lnTo>
                <a:lnTo>
                  <a:pt x="1094704" y="247275"/>
                </a:lnTo>
                <a:lnTo>
                  <a:pt x="1305918" y="221517"/>
                </a:lnTo>
                <a:lnTo>
                  <a:pt x="1347130" y="229244"/>
                </a:lnTo>
                <a:lnTo>
                  <a:pt x="1385767" y="239547"/>
                </a:lnTo>
                <a:lnTo>
                  <a:pt x="1393494" y="244699"/>
                </a:lnTo>
                <a:lnTo>
                  <a:pt x="1403797" y="273033"/>
                </a:lnTo>
                <a:lnTo>
                  <a:pt x="1411524" y="316821"/>
                </a:lnTo>
                <a:lnTo>
                  <a:pt x="1421827" y="358033"/>
                </a:lnTo>
                <a:lnTo>
                  <a:pt x="1421827" y="618186"/>
                </a:lnTo>
                <a:lnTo>
                  <a:pt x="1421827" y="1130765"/>
                </a:lnTo>
                <a:cubicBezTo>
                  <a:pt x="1420969" y="1238089"/>
                  <a:pt x="1420110" y="1345413"/>
                  <a:pt x="1419252" y="1452737"/>
                </a:cubicBezTo>
                <a:lnTo>
                  <a:pt x="1419252" y="1754103"/>
                </a:lnTo>
                <a:cubicBezTo>
                  <a:pt x="1420110" y="1781578"/>
                  <a:pt x="1420969" y="1809053"/>
                  <a:pt x="1421827" y="1836528"/>
                </a:cubicBezTo>
                <a:lnTo>
                  <a:pt x="1434706" y="1880316"/>
                </a:lnTo>
                <a:lnTo>
                  <a:pt x="1447585" y="1906074"/>
                </a:lnTo>
                <a:lnTo>
                  <a:pt x="1468191" y="1934407"/>
                </a:lnTo>
                <a:lnTo>
                  <a:pt x="1496525" y="1952438"/>
                </a:lnTo>
                <a:lnTo>
                  <a:pt x="1532586" y="1962741"/>
                </a:lnTo>
                <a:lnTo>
                  <a:pt x="1555768" y="1962741"/>
                </a:lnTo>
                <a:lnTo>
                  <a:pt x="1581525" y="1957589"/>
                </a:lnTo>
                <a:lnTo>
                  <a:pt x="1602132" y="1944710"/>
                </a:lnTo>
                <a:lnTo>
                  <a:pt x="1617586" y="1931831"/>
                </a:lnTo>
                <a:lnTo>
                  <a:pt x="1627889" y="1916377"/>
                </a:lnTo>
                <a:lnTo>
                  <a:pt x="1638192" y="1880316"/>
                </a:lnTo>
                <a:lnTo>
                  <a:pt x="1643344" y="1833952"/>
                </a:lnTo>
                <a:lnTo>
                  <a:pt x="1643344" y="1627890"/>
                </a:lnTo>
                <a:lnTo>
                  <a:pt x="1643344" y="1161675"/>
                </a:lnTo>
                <a:lnTo>
                  <a:pt x="1643344" y="726369"/>
                </a:lnTo>
                <a:cubicBezTo>
                  <a:pt x="1644203" y="688591"/>
                  <a:pt x="1645061" y="650813"/>
                  <a:pt x="1645920" y="613035"/>
                </a:cubicBezTo>
                <a:cubicBezTo>
                  <a:pt x="1646779" y="585560"/>
                  <a:pt x="1647637" y="558085"/>
                  <a:pt x="1648496" y="530610"/>
                </a:cubicBezTo>
                <a:lnTo>
                  <a:pt x="1658799" y="417276"/>
                </a:lnTo>
                <a:lnTo>
                  <a:pt x="1666526" y="381215"/>
                </a:lnTo>
                <a:lnTo>
                  <a:pt x="1684556" y="363185"/>
                </a:lnTo>
                <a:lnTo>
                  <a:pt x="1712890" y="332275"/>
                </a:lnTo>
                <a:lnTo>
                  <a:pt x="1728345" y="309093"/>
                </a:lnTo>
                <a:lnTo>
                  <a:pt x="1738648" y="285911"/>
                </a:lnTo>
                <a:lnTo>
                  <a:pt x="1736072" y="265305"/>
                </a:lnTo>
                <a:lnTo>
                  <a:pt x="1723193" y="234396"/>
                </a:lnTo>
                <a:lnTo>
                  <a:pt x="1669102" y="177729"/>
                </a:lnTo>
                <a:lnTo>
                  <a:pt x="1566071" y="97880"/>
                </a:lnTo>
                <a:lnTo>
                  <a:pt x="1486222" y="46364"/>
                </a:lnTo>
                <a:lnTo>
                  <a:pt x="1403797" y="5152"/>
                </a:lnTo>
                <a:lnTo>
                  <a:pt x="1383191" y="0"/>
                </a:lnTo>
                <a:lnTo>
                  <a:pt x="1367736" y="5152"/>
                </a:lnTo>
                <a:lnTo>
                  <a:pt x="1298190" y="51516"/>
                </a:lnTo>
                <a:lnTo>
                  <a:pt x="1241523" y="87577"/>
                </a:lnTo>
                <a:lnTo>
                  <a:pt x="1179705" y="97880"/>
                </a:lnTo>
                <a:lnTo>
                  <a:pt x="795914" y="146820"/>
                </a:lnTo>
                <a:lnTo>
                  <a:pt x="494548" y="188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DDFDB27-099C-8545-9287-0AA74D2A4D4B}"/>
              </a:ext>
            </a:extLst>
          </p:cNvPr>
          <p:cNvSpPr/>
          <p:nvPr/>
        </p:nvSpPr>
        <p:spPr>
          <a:xfrm>
            <a:off x="5075238" y="3800475"/>
            <a:ext cx="1452562" cy="300038"/>
          </a:xfrm>
          <a:custGeom>
            <a:avLst/>
            <a:gdLst>
              <a:gd name="connsiteX0" fmla="*/ 542925 w 1452562"/>
              <a:gd name="connsiteY0" fmla="*/ 83344 h 300038"/>
              <a:gd name="connsiteX1" fmla="*/ 297656 w 1452562"/>
              <a:gd name="connsiteY1" fmla="*/ 111919 h 300038"/>
              <a:gd name="connsiteX2" fmla="*/ 219075 w 1452562"/>
              <a:gd name="connsiteY2" fmla="*/ 121444 h 300038"/>
              <a:gd name="connsiteX3" fmla="*/ 2381 w 1452562"/>
              <a:gd name="connsiteY3" fmla="*/ 121444 h 300038"/>
              <a:gd name="connsiteX4" fmla="*/ 0 w 1452562"/>
              <a:gd name="connsiteY4" fmla="*/ 264319 h 300038"/>
              <a:gd name="connsiteX5" fmla="*/ 192881 w 1452562"/>
              <a:gd name="connsiteY5" fmla="*/ 300038 h 300038"/>
              <a:gd name="connsiteX6" fmla="*/ 292894 w 1452562"/>
              <a:gd name="connsiteY6" fmla="*/ 288131 h 300038"/>
              <a:gd name="connsiteX7" fmla="*/ 571500 w 1452562"/>
              <a:gd name="connsiteY7" fmla="*/ 257175 h 300038"/>
              <a:gd name="connsiteX8" fmla="*/ 812006 w 1452562"/>
              <a:gd name="connsiteY8" fmla="*/ 228600 h 300038"/>
              <a:gd name="connsiteX9" fmla="*/ 1109662 w 1452562"/>
              <a:gd name="connsiteY9" fmla="*/ 195263 h 300038"/>
              <a:gd name="connsiteX10" fmla="*/ 1452562 w 1452562"/>
              <a:gd name="connsiteY10" fmla="*/ 154781 h 300038"/>
              <a:gd name="connsiteX11" fmla="*/ 1452562 w 1452562"/>
              <a:gd name="connsiteY11" fmla="*/ 16669 h 300038"/>
              <a:gd name="connsiteX12" fmla="*/ 1300162 w 1452562"/>
              <a:gd name="connsiteY12" fmla="*/ 0 h 300038"/>
              <a:gd name="connsiteX13" fmla="*/ 1223962 w 1452562"/>
              <a:gd name="connsiteY13" fmla="*/ 0 h 300038"/>
              <a:gd name="connsiteX14" fmla="*/ 1135856 w 1452562"/>
              <a:gd name="connsiteY14" fmla="*/ 2381 h 300038"/>
              <a:gd name="connsiteX15" fmla="*/ 1031081 w 1452562"/>
              <a:gd name="connsiteY15" fmla="*/ 16669 h 300038"/>
              <a:gd name="connsiteX16" fmla="*/ 940594 w 1452562"/>
              <a:gd name="connsiteY16" fmla="*/ 35719 h 300038"/>
              <a:gd name="connsiteX17" fmla="*/ 735806 w 1452562"/>
              <a:gd name="connsiteY17" fmla="*/ 59531 h 300038"/>
              <a:gd name="connsiteX18" fmla="*/ 542925 w 1452562"/>
              <a:gd name="connsiteY18" fmla="*/ 83344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52562" h="300038">
                <a:moveTo>
                  <a:pt x="542925" y="83344"/>
                </a:moveTo>
                <a:lnTo>
                  <a:pt x="297656" y="111919"/>
                </a:lnTo>
                <a:lnTo>
                  <a:pt x="219075" y="121444"/>
                </a:lnTo>
                <a:lnTo>
                  <a:pt x="2381" y="121444"/>
                </a:lnTo>
                <a:cubicBezTo>
                  <a:pt x="1587" y="169069"/>
                  <a:pt x="794" y="216694"/>
                  <a:pt x="0" y="264319"/>
                </a:cubicBezTo>
                <a:lnTo>
                  <a:pt x="192881" y="300038"/>
                </a:lnTo>
                <a:lnTo>
                  <a:pt x="292894" y="288131"/>
                </a:lnTo>
                <a:lnTo>
                  <a:pt x="571500" y="257175"/>
                </a:lnTo>
                <a:lnTo>
                  <a:pt x="812006" y="228600"/>
                </a:lnTo>
                <a:lnTo>
                  <a:pt x="1109662" y="195263"/>
                </a:lnTo>
                <a:lnTo>
                  <a:pt x="1452562" y="154781"/>
                </a:lnTo>
                <a:lnTo>
                  <a:pt x="1452562" y="16669"/>
                </a:lnTo>
                <a:lnTo>
                  <a:pt x="1300162" y="0"/>
                </a:lnTo>
                <a:lnTo>
                  <a:pt x="1223962" y="0"/>
                </a:lnTo>
                <a:lnTo>
                  <a:pt x="1135856" y="2381"/>
                </a:lnTo>
                <a:lnTo>
                  <a:pt x="1031081" y="16669"/>
                </a:lnTo>
                <a:lnTo>
                  <a:pt x="940594" y="35719"/>
                </a:lnTo>
                <a:lnTo>
                  <a:pt x="735806" y="59531"/>
                </a:lnTo>
                <a:lnTo>
                  <a:pt x="542925" y="833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3CF5926-F5AF-5849-BBF1-787FFC010632}"/>
              </a:ext>
            </a:extLst>
          </p:cNvPr>
          <p:cNvSpPr/>
          <p:nvPr/>
        </p:nvSpPr>
        <p:spPr>
          <a:xfrm>
            <a:off x="5094288" y="4335463"/>
            <a:ext cx="1438275" cy="298450"/>
          </a:xfrm>
          <a:custGeom>
            <a:avLst/>
            <a:gdLst>
              <a:gd name="connsiteX0" fmla="*/ 607219 w 1438275"/>
              <a:gd name="connsiteY0" fmla="*/ 76200 h 297657"/>
              <a:gd name="connsiteX1" fmla="*/ 252412 w 1438275"/>
              <a:gd name="connsiteY1" fmla="*/ 119063 h 297657"/>
              <a:gd name="connsiteX2" fmla="*/ 188119 w 1438275"/>
              <a:gd name="connsiteY2" fmla="*/ 121444 h 297657"/>
              <a:gd name="connsiteX3" fmla="*/ 4762 w 1438275"/>
              <a:gd name="connsiteY3" fmla="*/ 116682 h 297657"/>
              <a:gd name="connsiteX4" fmla="*/ 0 w 1438275"/>
              <a:gd name="connsiteY4" fmla="*/ 273844 h 297657"/>
              <a:gd name="connsiteX5" fmla="*/ 157162 w 1438275"/>
              <a:gd name="connsiteY5" fmla="*/ 292894 h 297657"/>
              <a:gd name="connsiteX6" fmla="*/ 216694 w 1438275"/>
              <a:gd name="connsiteY6" fmla="*/ 297657 h 297657"/>
              <a:gd name="connsiteX7" fmla="*/ 309562 w 1438275"/>
              <a:gd name="connsiteY7" fmla="*/ 283369 h 297657"/>
              <a:gd name="connsiteX8" fmla="*/ 447675 w 1438275"/>
              <a:gd name="connsiteY8" fmla="*/ 261938 h 297657"/>
              <a:gd name="connsiteX9" fmla="*/ 638175 w 1438275"/>
              <a:gd name="connsiteY9" fmla="*/ 238125 h 297657"/>
              <a:gd name="connsiteX10" fmla="*/ 714375 w 1438275"/>
              <a:gd name="connsiteY10" fmla="*/ 228600 h 297657"/>
              <a:gd name="connsiteX11" fmla="*/ 907256 w 1438275"/>
              <a:gd name="connsiteY11" fmla="*/ 211932 h 297657"/>
              <a:gd name="connsiteX12" fmla="*/ 1128712 w 1438275"/>
              <a:gd name="connsiteY12" fmla="*/ 188119 h 297657"/>
              <a:gd name="connsiteX13" fmla="*/ 1312069 w 1438275"/>
              <a:gd name="connsiteY13" fmla="*/ 171450 h 297657"/>
              <a:gd name="connsiteX14" fmla="*/ 1438275 w 1438275"/>
              <a:gd name="connsiteY14" fmla="*/ 154782 h 297657"/>
              <a:gd name="connsiteX15" fmla="*/ 1416844 w 1438275"/>
              <a:gd name="connsiteY15" fmla="*/ 16669 h 297657"/>
              <a:gd name="connsiteX16" fmla="*/ 1316831 w 1438275"/>
              <a:gd name="connsiteY16" fmla="*/ 4763 h 297657"/>
              <a:gd name="connsiteX17" fmla="*/ 1254919 w 1438275"/>
              <a:gd name="connsiteY17" fmla="*/ 2382 h 297657"/>
              <a:gd name="connsiteX18" fmla="*/ 1202531 w 1438275"/>
              <a:gd name="connsiteY18" fmla="*/ 0 h 297657"/>
              <a:gd name="connsiteX19" fmla="*/ 1128712 w 1438275"/>
              <a:gd name="connsiteY19" fmla="*/ 7144 h 297657"/>
              <a:gd name="connsiteX20" fmla="*/ 1035844 w 1438275"/>
              <a:gd name="connsiteY20" fmla="*/ 21432 h 297657"/>
              <a:gd name="connsiteX21" fmla="*/ 985837 w 1438275"/>
              <a:gd name="connsiteY21" fmla="*/ 30957 h 297657"/>
              <a:gd name="connsiteX22" fmla="*/ 845344 w 1438275"/>
              <a:gd name="connsiteY22" fmla="*/ 47625 h 297657"/>
              <a:gd name="connsiteX23" fmla="*/ 607219 w 1438275"/>
              <a:gd name="connsiteY23" fmla="*/ 76200 h 29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38275" h="297657">
                <a:moveTo>
                  <a:pt x="607219" y="76200"/>
                </a:moveTo>
                <a:lnTo>
                  <a:pt x="252412" y="119063"/>
                </a:lnTo>
                <a:lnTo>
                  <a:pt x="188119" y="121444"/>
                </a:lnTo>
                <a:lnTo>
                  <a:pt x="4762" y="116682"/>
                </a:lnTo>
                <a:lnTo>
                  <a:pt x="0" y="273844"/>
                </a:lnTo>
                <a:lnTo>
                  <a:pt x="157162" y="292894"/>
                </a:lnTo>
                <a:lnTo>
                  <a:pt x="216694" y="297657"/>
                </a:lnTo>
                <a:lnTo>
                  <a:pt x="309562" y="283369"/>
                </a:lnTo>
                <a:lnTo>
                  <a:pt x="447675" y="261938"/>
                </a:lnTo>
                <a:lnTo>
                  <a:pt x="638175" y="238125"/>
                </a:lnTo>
                <a:lnTo>
                  <a:pt x="714375" y="228600"/>
                </a:lnTo>
                <a:lnTo>
                  <a:pt x="907256" y="211932"/>
                </a:lnTo>
                <a:lnTo>
                  <a:pt x="1128712" y="188119"/>
                </a:lnTo>
                <a:lnTo>
                  <a:pt x="1312069" y="171450"/>
                </a:lnTo>
                <a:lnTo>
                  <a:pt x="1438275" y="154782"/>
                </a:lnTo>
                <a:lnTo>
                  <a:pt x="1416844" y="16669"/>
                </a:lnTo>
                <a:lnTo>
                  <a:pt x="1316831" y="4763"/>
                </a:lnTo>
                <a:lnTo>
                  <a:pt x="1254919" y="2382"/>
                </a:lnTo>
                <a:lnTo>
                  <a:pt x="1202531" y="0"/>
                </a:lnTo>
                <a:lnTo>
                  <a:pt x="1128712" y="7144"/>
                </a:lnTo>
                <a:lnTo>
                  <a:pt x="1035844" y="21432"/>
                </a:lnTo>
                <a:lnTo>
                  <a:pt x="985837" y="30957"/>
                </a:lnTo>
                <a:lnTo>
                  <a:pt x="845344" y="47625"/>
                </a:lnTo>
                <a:lnTo>
                  <a:pt x="607219" y="7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D221C4D3-3D6D-304B-B864-83EFF7B0D21D}"/>
              </a:ext>
            </a:extLst>
          </p:cNvPr>
          <p:cNvSpPr/>
          <p:nvPr/>
        </p:nvSpPr>
        <p:spPr>
          <a:xfrm>
            <a:off x="5057775" y="4924425"/>
            <a:ext cx="1452563" cy="249238"/>
          </a:xfrm>
          <a:custGeom>
            <a:avLst/>
            <a:gdLst>
              <a:gd name="connsiteX0" fmla="*/ 469106 w 1452563"/>
              <a:gd name="connsiteY0" fmla="*/ 80963 h 250031"/>
              <a:gd name="connsiteX1" fmla="*/ 1183481 w 1452563"/>
              <a:gd name="connsiteY1" fmla="*/ 21431 h 250031"/>
              <a:gd name="connsiteX2" fmla="*/ 1445419 w 1452563"/>
              <a:gd name="connsiteY2" fmla="*/ 0 h 250031"/>
              <a:gd name="connsiteX3" fmla="*/ 1452563 w 1452563"/>
              <a:gd name="connsiteY3" fmla="*/ 130969 h 250031"/>
              <a:gd name="connsiteX4" fmla="*/ 1212056 w 1452563"/>
              <a:gd name="connsiteY4" fmla="*/ 150019 h 250031"/>
              <a:gd name="connsiteX5" fmla="*/ 892969 w 1452563"/>
              <a:gd name="connsiteY5" fmla="*/ 176213 h 250031"/>
              <a:gd name="connsiteX6" fmla="*/ 595313 w 1452563"/>
              <a:gd name="connsiteY6" fmla="*/ 202406 h 250031"/>
              <a:gd name="connsiteX7" fmla="*/ 288131 w 1452563"/>
              <a:gd name="connsiteY7" fmla="*/ 228600 h 250031"/>
              <a:gd name="connsiteX8" fmla="*/ 0 w 1452563"/>
              <a:gd name="connsiteY8" fmla="*/ 250031 h 250031"/>
              <a:gd name="connsiteX9" fmla="*/ 9525 w 1452563"/>
              <a:gd name="connsiteY9" fmla="*/ 116681 h 250031"/>
              <a:gd name="connsiteX10" fmla="*/ 469106 w 1452563"/>
              <a:gd name="connsiteY10" fmla="*/ 80963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2563" h="250031">
                <a:moveTo>
                  <a:pt x="469106" y="80963"/>
                </a:moveTo>
                <a:lnTo>
                  <a:pt x="1183481" y="21431"/>
                </a:lnTo>
                <a:lnTo>
                  <a:pt x="1445419" y="0"/>
                </a:lnTo>
                <a:lnTo>
                  <a:pt x="1452563" y="130969"/>
                </a:lnTo>
                <a:lnTo>
                  <a:pt x="1212056" y="150019"/>
                </a:lnTo>
                <a:lnTo>
                  <a:pt x="892969" y="176213"/>
                </a:lnTo>
                <a:lnTo>
                  <a:pt x="595313" y="202406"/>
                </a:lnTo>
                <a:lnTo>
                  <a:pt x="288131" y="228600"/>
                </a:lnTo>
                <a:lnTo>
                  <a:pt x="0" y="250031"/>
                </a:lnTo>
                <a:lnTo>
                  <a:pt x="9525" y="116681"/>
                </a:lnTo>
                <a:lnTo>
                  <a:pt x="469106" y="809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681E49C-CDBF-ED42-9B0F-3D164911267B}"/>
              </a:ext>
            </a:extLst>
          </p:cNvPr>
          <p:cNvSpPr/>
          <p:nvPr/>
        </p:nvSpPr>
        <p:spPr>
          <a:xfrm>
            <a:off x="4418013" y="5256213"/>
            <a:ext cx="1176337" cy="720725"/>
          </a:xfrm>
          <a:custGeom>
            <a:avLst/>
            <a:gdLst>
              <a:gd name="connsiteX0" fmla="*/ 528637 w 1176337"/>
              <a:gd name="connsiteY0" fmla="*/ 414337 h 721519"/>
              <a:gd name="connsiteX1" fmla="*/ 431006 w 1176337"/>
              <a:gd name="connsiteY1" fmla="*/ 476250 h 721519"/>
              <a:gd name="connsiteX2" fmla="*/ 323850 w 1176337"/>
              <a:gd name="connsiteY2" fmla="*/ 535781 h 721519"/>
              <a:gd name="connsiteX3" fmla="*/ 214312 w 1176337"/>
              <a:gd name="connsiteY3" fmla="*/ 588169 h 721519"/>
              <a:gd name="connsiteX4" fmla="*/ 100012 w 1176337"/>
              <a:gd name="connsiteY4" fmla="*/ 638175 h 721519"/>
              <a:gd name="connsiteX5" fmla="*/ 14287 w 1176337"/>
              <a:gd name="connsiteY5" fmla="*/ 673894 h 721519"/>
              <a:gd name="connsiteX6" fmla="*/ 2381 w 1176337"/>
              <a:gd name="connsiteY6" fmla="*/ 683419 h 721519"/>
              <a:gd name="connsiteX7" fmla="*/ 0 w 1176337"/>
              <a:gd name="connsiteY7" fmla="*/ 697706 h 721519"/>
              <a:gd name="connsiteX8" fmla="*/ 11906 w 1176337"/>
              <a:gd name="connsiteY8" fmla="*/ 714375 h 721519"/>
              <a:gd name="connsiteX9" fmla="*/ 59531 w 1176337"/>
              <a:gd name="connsiteY9" fmla="*/ 721519 h 721519"/>
              <a:gd name="connsiteX10" fmla="*/ 178594 w 1176337"/>
              <a:gd name="connsiteY10" fmla="*/ 685800 h 721519"/>
              <a:gd name="connsiteX11" fmla="*/ 342900 w 1176337"/>
              <a:gd name="connsiteY11" fmla="*/ 642937 h 721519"/>
              <a:gd name="connsiteX12" fmla="*/ 469106 w 1176337"/>
              <a:gd name="connsiteY12" fmla="*/ 604837 h 721519"/>
              <a:gd name="connsiteX13" fmla="*/ 602456 w 1176337"/>
              <a:gd name="connsiteY13" fmla="*/ 552450 h 721519"/>
              <a:gd name="connsiteX14" fmla="*/ 788194 w 1176337"/>
              <a:gd name="connsiteY14" fmla="*/ 466725 h 721519"/>
              <a:gd name="connsiteX15" fmla="*/ 935831 w 1176337"/>
              <a:gd name="connsiteY15" fmla="*/ 390525 h 721519"/>
              <a:gd name="connsiteX16" fmla="*/ 1002506 w 1176337"/>
              <a:gd name="connsiteY16" fmla="*/ 354806 h 721519"/>
              <a:gd name="connsiteX17" fmla="*/ 1059656 w 1176337"/>
              <a:gd name="connsiteY17" fmla="*/ 330994 h 721519"/>
              <a:gd name="connsiteX18" fmla="*/ 1102519 w 1176337"/>
              <a:gd name="connsiteY18" fmla="*/ 321469 h 721519"/>
              <a:gd name="connsiteX19" fmla="*/ 1147762 w 1176337"/>
              <a:gd name="connsiteY19" fmla="*/ 300037 h 721519"/>
              <a:gd name="connsiteX20" fmla="*/ 1169194 w 1176337"/>
              <a:gd name="connsiteY20" fmla="*/ 283369 h 721519"/>
              <a:gd name="connsiteX21" fmla="*/ 1176337 w 1176337"/>
              <a:gd name="connsiteY21" fmla="*/ 266700 h 721519"/>
              <a:gd name="connsiteX22" fmla="*/ 1176337 w 1176337"/>
              <a:gd name="connsiteY22" fmla="*/ 252412 h 721519"/>
              <a:gd name="connsiteX23" fmla="*/ 1169194 w 1176337"/>
              <a:gd name="connsiteY23" fmla="*/ 226219 h 721519"/>
              <a:gd name="connsiteX24" fmla="*/ 1140619 w 1176337"/>
              <a:gd name="connsiteY24" fmla="*/ 185737 h 721519"/>
              <a:gd name="connsiteX25" fmla="*/ 1071562 w 1176337"/>
              <a:gd name="connsiteY25" fmla="*/ 128587 h 721519"/>
              <a:gd name="connsiteX26" fmla="*/ 1000125 w 1176337"/>
              <a:gd name="connsiteY26" fmla="*/ 83344 h 721519"/>
              <a:gd name="connsiteX27" fmla="*/ 892969 w 1176337"/>
              <a:gd name="connsiteY27" fmla="*/ 28575 h 721519"/>
              <a:gd name="connsiteX28" fmla="*/ 814387 w 1176337"/>
              <a:gd name="connsiteY28" fmla="*/ 2381 h 721519"/>
              <a:gd name="connsiteX29" fmla="*/ 785812 w 1176337"/>
              <a:gd name="connsiteY29" fmla="*/ 0 h 721519"/>
              <a:gd name="connsiteX30" fmla="*/ 769144 w 1176337"/>
              <a:gd name="connsiteY30" fmla="*/ 0 h 721519"/>
              <a:gd name="connsiteX31" fmla="*/ 762000 w 1176337"/>
              <a:gd name="connsiteY31" fmla="*/ 4762 h 721519"/>
              <a:gd name="connsiteX32" fmla="*/ 762000 w 1176337"/>
              <a:gd name="connsiteY32" fmla="*/ 19050 h 721519"/>
              <a:gd name="connsiteX33" fmla="*/ 762000 w 1176337"/>
              <a:gd name="connsiteY33" fmla="*/ 33337 h 721519"/>
              <a:gd name="connsiteX34" fmla="*/ 795337 w 1176337"/>
              <a:gd name="connsiteY34" fmla="*/ 64294 h 721519"/>
              <a:gd name="connsiteX35" fmla="*/ 816769 w 1176337"/>
              <a:gd name="connsiteY35" fmla="*/ 85725 h 721519"/>
              <a:gd name="connsiteX36" fmla="*/ 831056 w 1176337"/>
              <a:gd name="connsiteY36" fmla="*/ 111919 h 721519"/>
              <a:gd name="connsiteX37" fmla="*/ 838200 w 1176337"/>
              <a:gd name="connsiteY37" fmla="*/ 133350 h 721519"/>
              <a:gd name="connsiteX38" fmla="*/ 838200 w 1176337"/>
              <a:gd name="connsiteY38" fmla="*/ 154781 h 721519"/>
              <a:gd name="connsiteX39" fmla="*/ 831056 w 1176337"/>
              <a:gd name="connsiteY39" fmla="*/ 173831 h 721519"/>
              <a:gd name="connsiteX40" fmla="*/ 754856 w 1176337"/>
              <a:gd name="connsiteY40" fmla="*/ 250031 h 721519"/>
              <a:gd name="connsiteX41" fmla="*/ 642937 w 1176337"/>
              <a:gd name="connsiteY41" fmla="*/ 335756 h 721519"/>
              <a:gd name="connsiteX42" fmla="*/ 528637 w 1176337"/>
              <a:gd name="connsiteY42" fmla="*/ 414337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76337" h="721519">
                <a:moveTo>
                  <a:pt x="528637" y="414337"/>
                </a:moveTo>
                <a:lnTo>
                  <a:pt x="431006" y="476250"/>
                </a:lnTo>
                <a:lnTo>
                  <a:pt x="323850" y="535781"/>
                </a:lnTo>
                <a:lnTo>
                  <a:pt x="214312" y="588169"/>
                </a:lnTo>
                <a:lnTo>
                  <a:pt x="100012" y="638175"/>
                </a:lnTo>
                <a:lnTo>
                  <a:pt x="14287" y="673894"/>
                </a:lnTo>
                <a:lnTo>
                  <a:pt x="2381" y="683419"/>
                </a:lnTo>
                <a:lnTo>
                  <a:pt x="0" y="697706"/>
                </a:lnTo>
                <a:lnTo>
                  <a:pt x="11906" y="714375"/>
                </a:lnTo>
                <a:lnTo>
                  <a:pt x="59531" y="721519"/>
                </a:lnTo>
                <a:lnTo>
                  <a:pt x="178594" y="685800"/>
                </a:lnTo>
                <a:lnTo>
                  <a:pt x="342900" y="642937"/>
                </a:lnTo>
                <a:lnTo>
                  <a:pt x="469106" y="604837"/>
                </a:lnTo>
                <a:lnTo>
                  <a:pt x="602456" y="552450"/>
                </a:lnTo>
                <a:lnTo>
                  <a:pt x="788194" y="466725"/>
                </a:lnTo>
                <a:lnTo>
                  <a:pt x="935831" y="390525"/>
                </a:lnTo>
                <a:lnTo>
                  <a:pt x="1002506" y="354806"/>
                </a:lnTo>
                <a:lnTo>
                  <a:pt x="1059656" y="330994"/>
                </a:lnTo>
                <a:lnTo>
                  <a:pt x="1102519" y="321469"/>
                </a:lnTo>
                <a:lnTo>
                  <a:pt x="1147762" y="300037"/>
                </a:lnTo>
                <a:lnTo>
                  <a:pt x="1169194" y="283369"/>
                </a:lnTo>
                <a:lnTo>
                  <a:pt x="1176337" y="266700"/>
                </a:lnTo>
                <a:lnTo>
                  <a:pt x="1176337" y="252412"/>
                </a:lnTo>
                <a:lnTo>
                  <a:pt x="1169194" y="226219"/>
                </a:lnTo>
                <a:lnTo>
                  <a:pt x="1140619" y="185737"/>
                </a:lnTo>
                <a:lnTo>
                  <a:pt x="1071562" y="128587"/>
                </a:lnTo>
                <a:lnTo>
                  <a:pt x="1000125" y="83344"/>
                </a:lnTo>
                <a:lnTo>
                  <a:pt x="892969" y="28575"/>
                </a:lnTo>
                <a:lnTo>
                  <a:pt x="814387" y="2381"/>
                </a:lnTo>
                <a:lnTo>
                  <a:pt x="785812" y="0"/>
                </a:lnTo>
                <a:lnTo>
                  <a:pt x="769144" y="0"/>
                </a:lnTo>
                <a:lnTo>
                  <a:pt x="762000" y="4762"/>
                </a:lnTo>
                <a:lnTo>
                  <a:pt x="762000" y="19050"/>
                </a:lnTo>
                <a:lnTo>
                  <a:pt x="762000" y="33337"/>
                </a:lnTo>
                <a:lnTo>
                  <a:pt x="795337" y="64294"/>
                </a:lnTo>
                <a:lnTo>
                  <a:pt x="816769" y="85725"/>
                </a:lnTo>
                <a:lnTo>
                  <a:pt x="831056" y="111919"/>
                </a:lnTo>
                <a:lnTo>
                  <a:pt x="838200" y="133350"/>
                </a:lnTo>
                <a:lnTo>
                  <a:pt x="838200" y="154781"/>
                </a:lnTo>
                <a:lnTo>
                  <a:pt x="831056" y="173831"/>
                </a:lnTo>
                <a:lnTo>
                  <a:pt x="754856" y="250031"/>
                </a:lnTo>
                <a:lnTo>
                  <a:pt x="642937" y="335756"/>
                </a:lnTo>
                <a:lnTo>
                  <a:pt x="528637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D11CDB-D571-403B-9D4D-378458507E33}"/>
              </a:ext>
            </a:extLst>
          </p:cNvPr>
          <p:cNvGrpSpPr/>
          <p:nvPr/>
        </p:nvGrpSpPr>
        <p:grpSpPr>
          <a:xfrm>
            <a:off x="2481262" y="1466183"/>
            <a:ext cx="4822825" cy="4538662"/>
            <a:chOff x="2605088" y="1614488"/>
            <a:chExt cx="4822825" cy="4538662"/>
          </a:xfrm>
        </p:grpSpPr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6BA58252-C256-437D-9D53-567140B13D58}"/>
                </a:ext>
              </a:extLst>
            </p:cNvPr>
            <p:cNvSpPr/>
            <p:nvPr/>
          </p:nvSpPr>
          <p:spPr>
            <a:xfrm>
              <a:off x="3057525" y="18113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6DFAEFCF-8B24-47A5-AFF1-809F4BFCF22D}"/>
                </a:ext>
              </a:extLst>
            </p:cNvPr>
            <p:cNvSpPr/>
            <p:nvPr/>
          </p:nvSpPr>
          <p:spPr>
            <a:xfrm>
              <a:off x="4860925" y="18780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2E6D2DB3-95B7-4D54-97F6-D463CDB20FD4}"/>
                </a:ext>
              </a:extLst>
            </p:cNvPr>
            <p:cNvSpPr/>
            <p:nvPr/>
          </p:nvSpPr>
          <p:spPr>
            <a:xfrm>
              <a:off x="5000625" y="35369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DFC17DAC-E61A-4337-8174-BFD5A79012BE}"/>
                </a:ext>
              </a:extLst>
            </p:cNvPr>
            <p:cNvSpPr/>
            <p:nvPr/>
          </p:nvSpPr>
          <p:spPr>
            <a:xfrm>
              <a:off x="6156325" y="53832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3">
              <a:extLst>
                <a:ext uri="{FF2B5EF4-FFF2-40B4-BE49-F238E27FC236}">
                  <a16:creationId xmlns:a16="http://schemas.microsoft.com/office/drawing/2014/main" id="{74A8FB8D-974D-4A3C-9C0C-7B71C92CCE29}"/>
                </a:ext>
              </a:extLst>
            </p:cNvPr>
            <p:cNvSpPr/>
            <p:nvPr/>
          </p:nvSpPr>
          <p:spPr>
            <a:xfrm>
              <a:off x="2605088" y="29813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EEFA6477-979F-482E-86CC-F478AB0CD7D2}"/>
                </a:ext>
              </a:extLst>
            </p:cNvPr>
            <p:cNvSpPr/>
            <p:nvPr/>
          </p:nvSpPr>
          <p:spPr>
            <a:xfrm rot="16200000">
              <a:off x="1998663" y="39957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43BF3173-7254-4DB1-A56C-640C79E45EBC}"/>
                </a:ext>
              </a:extLst>
            </p:cNvPr>
            <p:cNvSpPr/>
            <p:nvPr/>
          </p:nvSpPr>
          <p:spPr>
            <a:xfrm rot="16200000">
              <a:off x="2266156" y="35996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4">
              <a:extLst>
                <a:ext uri="{FF2B5EF4-FFF2-40B4-BE49-F238E27FC236}">
                  <a16:creationId xmlns:a16="http://schemas.microsoft.com/office/drawing/2014/main" id="{CD1EC719-0AE0-4AC9-AA38-61FF397E73D2}"/>
                </a:ext>
              </a:extLst>
            </p:cNvPr>
            <p:cNvSpPr/>
            <p:nvPr/>
          </p:nvSpPr>
          <p:spPr>
            <a:xfrm>
              <a:off x="3995738" y="34194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DACFA24B-C5B4-4426-91D6-CA776EBDC9F3}"/>
                </a:ext>
              </a:extLst>
            </p:cNvPr>
            <p:cNvSpPr/>
            <p:nvPr/>
          </p:nvSpPr>
          <p:spPr>
            <a:xfrm>
              <a:off x="5605463" y="16144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182E51AD-C1D4-4FF7-808D-A56AD9D6938D}"/>
                </a:ext>
              </a:extLst>
            </p:cNvPr>
            <p:cNvSpPr/>
            <p:nvPr/>
          </p:nvSpPr>
          <p:spPr>
            <a:xfrm>
              <a:off x="4860925" y="24145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43085E28-3701-45CF-ACAE-B0782EC8D2F5}"/>
                </a:ext>
              </a:extLst>
            </p:cNvPr>
            <p:cNvSpPr/>
            <p:nvPr/>
          </p:nvSpPr>
          <p:spPr>
            <a:xfrm>
              <a:off x="4476750" y="28844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0">
              <a:extLst>
                <a:ext uri="{FF2B5EF4-FFF2-40B4-BE49-F238E27FC236}">
                  <a16:creationId xmlns:a16="http://schemas.microsoft.com/office/drawing/2014/main" id="{2C900DAC-9EF6-43CD-97A4-7E3382708113}"/>
                </a:ext>
              </a:extLst>
            </p:cNvPr>
            <p:cNvSpPr/>
            <p:nvPr/>
          </p:nvSpPr>
          <p:spPr>
            <a:xfrm>
              <a:off x="5195888" y="33829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24FC6C6B-B425-485E-BC38-1BDB6FBA6967}"/>
                </a:ext>
              </a:extLst>
            </p:cNvPr>
            <p:cNvSpPr/>
            <p:nvPr/>
          </p:nvSpPr>
          <p:spPr>
            <a:xfrm>
              <a:off x="5227638" y="39528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6FFAB041-6E7A-4BF8-86AD-954C5940D03F}"/>
                </a:ext>
              </a:extLst>
            </p:cNvPr>
            <p:cNvSpPr/>
            <p:nvPr/>
          </p:nvSpPr>
          <p:spPr>
            <a:xfrm>
              <a:off x="5246688" y="44878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86A00D0F-9290-4B44-8765-5E2C17E874BA}"/>
                </a:ext>
              </a:extLst>
            </p:cNvPr>
            <p:cNvSpPr/>
            <p:nvPr/>
          </p:nvSpPr>
          <p:spPr>
            <a:xfrm>
              <a:off x="5210175" y="50768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A4218ED7-C609-4B01-B2D4-26108D9F16F3}"/>
                </a:ext>
              </a:extLst>
            </p:cNvPr>
            <p:cNvSpPr/>
            <p:nvPr/>
          </p:nvSpPr>
          <p:spPr>
            <a:xfrm>
              <a:off x="4570413" y="54086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58396E6-D26D-4AF6-B572-1316F7714A90}"/>
              </a:ext>
            </a:extLst>
          </p:cNvPr>
          <p:cNvGrpSpPr/>
          <p:nvPr/>
        </p:nvGrpSpPr>
        <p:grpSpPr>
          <a:xfrm>
            <a:off x="2452688" y="1462088"/>
            <a:ext cx="4822825" cy="4538662"/>
            <a:chOff x="2452688" y="1462088"/>
            <a:chExt cx="4822825" cy="4538662"/>
          </a:xfrm>
        </p:grpSpPr>
        <p:sp>
          <p:nvSpPr>
            <p:cNvPr id="36" name="フリーフォーム 42">
              <a:extLst>
                <a:ext uri="{FF2B5EF4-FFF2-40B4-BE49-F238E27FC236}">
                  <a16:creationId xmlns:a16="http://schemas.microsoft.com/office/drawing/2014/main" id="{6C04D89D-BF4B-4707-8394-881637203B06}"/>
                </a:ext>
              </a:extLst>
            </p:cNvPr>
            <p:cNvSpPr/>
            <p:nvPr/>
          </p:nvSpPr>
          <p:spPr>
            <a:xfrm>
              <a:off x="2905125" y="16589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5">
              <a:extLst>
                <a:ext uri="{FF2B5EF4-FFF2-40B4-BE49-F238E27FC236}">
                  <a16:creationId xmlns:a16="http://schemas.microsoft.com/office/drawing/2014/main" id="{EF114350-9B8C-4EB6-838D-87294FB2E15B}"/>
                </a:ext>
              </a:extLst>
            </p:cNvPr>
            <p:cNvSpPr/>
            <p:nvPr/>
          </p:nvSpPr>
          <p:spPr>
            <a:xfrm>
              <a:off x="4708525" y="17256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9">
              <a:extLst>
                <a:ext uri="{FF2B5EF4-FFF2-40B4-BE49-F238E27FC236}">
                  <a16:creationId xmlns:a16="http://schemas.microsoft.com/office/drawing/2014/main" id="{1E53683A-6F07-4890-94C7-6EFA5661D241}"/>
                </a:ext>
              </a:extLst>
            </p:cNvPr>
            <p:cNvSpPr/>
            <p:nvPr/>
          </p:nvSpPr>
          <p:spPr>
            <a:xfrm>
              <a:off x="4848225" y="33845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4">
              <a:extLst>
                <a:ext uri="{FF2B5EF4-FFF2-40B4-BE49-F238E27FC236}">
                  <a16:creationId xmlns:a16="http://schemas.microsoft.com/office/drawing/2014/main" id="{1D0F6DBA-CE79-4B22-B653-639E3028523B}"/>
                </a:ext>
              </a:extLst>
            </p:cNvPr>
            <p:cNvSpPr/>
            <p:nvPr/>
          </p:nvSpPr>
          <p:spPr>
            <a:xfrm>
              <a:off x="6003925" y="52308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3">
              <a:extLst>
                <a:ext uri="{FF2B5EF4-FFF2-40B4-BE49-F238E27FC236}">
                  <a16:creationId xmlns:a16="http://schemas.microsoft.com/office/drawing/2014/main" id="{5BD3D4FC-E073-4AE1-9E02-78AF37D1973A}"/>
                </a:ext>
              </a:extLst>
            </p:cNvPr>
            <p:cNvSpPr/>
            <p:nvPr/>
          </p:nvSpPr>
          <p:spPr>
            <a:xfrm>
              <a:off x="2452688" y="28289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7">
              <a:extLst>
                <a:ext uri="{FF2B5EF4-FFF2-40B4-BE49-F238E27FC236}">
                  <a16:creationId xmlns:a16="http://schemas.microsoft.com/office/drawing/2014/main" id="{81C1D757-76D8-445F-84B1-BB2C5E8B046A}"/>
                </a:ext>
              </a:extLst>
            </p:cNvPr>
            <p:cNvSpPr/>
            <p:nvPr/>
          </p:nvSpPr>
          <p:spPr>
            <a:xfrm rot="16200000">
              <a:off x="1846263" y="38433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8">
              <a:extLst>
                <a:ext uri="{FF2B5EF4-FFF2-40B4-BE49-F238E27FC236}">
                  <a16:creationId xmlns:a16="http://schemas.microsoft.com/office/drawing/2014/main" id="{9DC8A365-96BD-4FDC-A9FA-29353BE319C5}"/>
                </a:ext>
              </a:extLst>
            </p:cNvPr>
            <p:cNvSpPr/>
            <p:nvPr/>
          </p:nvSpPr>
          <p:spPr>
            <a:xfrm rot="16200000">
              <a:off x="2113756" y="34472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4">
              <a:extLst>
                <a:ext uri="{FF2B5EF4-FFF2-40B4-BE49-F238E27FC236}">
                  <a16:creationId xmlns:a16="http://schemas.microsoft.com/office/drawing/2014/main" id="{B95DF8DA-1B97-4595-94E4-339AD03DDD41}"/>
                </a:ext>
              </a:extLst>
            </p:cNvPr>
            <p:cNvSpPr/>
            <p:nvPr/>
          </p:nvSpPr>
          <p:spPr>
            <a:xfrm>
              <a:off x="3843338" y="32670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7">
              <a:extLst>
                <a:ext uri="{FF2B5EF4-FFF2-40B4-BE49-F238E27FC236}">
                  <a16:creationId xmlns:a16="http://schemas.microsoft.com/office/drawing/2014/main" id="{F3D5664E-EE37-4F21-AEE0-11D0F61E0DFD}"/>
                </a:ext>
              </a:extLst>
            </p:cNvPr>
            <p:cNvSpPr/>
            <p:nvPr/>
          </p:nvSpPr>
          <p:spPr>
            <a:xfrm>
              <a:off x="5453063" y="14620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80179510-F7A9-4FFB-9E49-2A63475D46F4}"/>
                </a:ext>
              </a:extLst>
            </p:cNvPr>
            <p:cNvSpPr/>
            <p:nvPr/>
          </p:nvSpPr>
          <p:spPr>
            <a:xfrm>
              <a:off x="4708525" y="22621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8">
              <a:extLst>
                <a:ext uri="{FF2B5EF4-FFF2-40B4-BE49-F238E27FC236}">
                  <a16:creationId xmlns:a16="http://schemas.microsoft.com/office/drawing/2014/main" id="{B7CF398D-159D-43B6-8DFE-659FABCA37B9}"/>
                </a:ext>
              </a:extLst>
            </p:cNvPr>
            <p:cNvSpPr/>
            <p:nvPr/>
          </p:nvSpPr>
          <p:spPr>
            <a:xfrm>
              <a:off x="4324350" y="27320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50">
              <a:extLst>
                <a:ext uri="{FF2B5EF4-FFF2-40B4-BE49-F238E27FC236}">
                  <a16:creationId xmlns:a16="http://schemas.microsoft.com/office/drawing/2014/main" id="{3D58CB6F-55A6-4CD3-81AE-FA59B9735523}"/>
                </a:ext>
              </a:extLst>
            </p:cNvPr>
            <p:cNvSpPr/>
            <p:nvPr/>
          </p:nvSpPr>
          <p:spPr>
            <a:xfrm>
              <a:off x="5043488" y="32305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51">
              <a:extLst>
                <a:ext uri="{FF2B5EF4-FFF2-40B4-BE49-F238E27FC236}">
                  <a16:creationId xmlns:a16="http://schemas.microsoft.com/office/drawing/2014/main" id="{968F7B3A-C18E-4289-A50C-BDDCA999751D}"/>
                </a:ext>
              </a:extLst>
            </p:cNvPr>
            <p:cNvSpPr/>
            <p:nvPr/>
          </p:nvSpPr>
          <p:spPr>
            <a:xfrm>
              <a:off x="5075238" y="38004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2">
              <a:extLst>
                <a:ext uri="{FF2B5EF4-FFF2-40B4-BE49-F238E27FC236}">
                  <a16:creationId xmlns:a16="http://schemas.microsoft.com/office/drawing/2014/main" id="{53AF8923-4BCE-4729-9413-78A3D3B0B7AA}"/>
                </a:ext>
              </a:extLst>
            </p:cNvPr>
            <p:cNvSpPr/>
            <p:nvPr/>
          </p:nvSpPr>
          <p:spPr>
            <a:xfrm>
              <a:off x="5094288" y="43354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3">
              <a:extLst>
                <a:ext uri="{FF2B5EF4-FFF2-40B4-BE49-F238E27FC236}">
                  <a16:creationId xmlns:a16="http://schemas.microsoft.com/office/drawing/2014/main" id="{08AC977F-6CB4-4364-81CE-0A711242D51C}"/>
                </a:ext>
              </a:extLst>
            </p:cNvPr>
            <p:cNvSpPr/>
            <p:nvPr/>
          </p:nvSpPr>
          <p:spPr>
            <a:xfrm>
              <a:off x="5057775" y="49244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5">
              <a:extLst>
                <a:ext uri="{FF2B5EF4-FFF2-40B4-BE49-F238E27FC236}">
                  <a16:creationId xmlns:a16="http://schemas.microsoft.com/office/drawing/2014/main" id="{046F11B4-3A8D-450A-B4E6-524FC6661A45}"/>
                </a:ext>
              </a:extLst>
            </p:cNvPr>
            <p:cNvSpPr/>
            <p:nvPr/>
          </p:nvSpPr>
          <p:spPr>
            <a:xfrm>
              <a:off x="4418013" y="52562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212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85232F-890D-4C74-9BE1-5846329CC536}"/>
              </a:ext>
            </a:extLst>
          </p:cNvPr>
          <p:cNvGrpSpPr/>
          <p:nvPr/>
        </p:nvGrpSpPr>
        <p:grpSpPr>
          <a:xfrm>
            <a:off x="2452688" y="1462088"/>
            <a:ext cx="4822825" cy="4538662"/>
            <a:chOff x="2452688" y="1462088"/>
            <a:chExt cx="4822825" cy="4538662"/>
          </a:xfrm>
        </p:grpSpPr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0E33CAC-11FB-5E4E-B4FC-A0AA12719969}"/>
                </a:ext>
              </a:extLst>
            </p:cNvPr>
            <p:cNvSpPr/>
            <p:nvPr/>
          </p:nvSpPr>
          <p:spPr>
            <a:xfrm>
              <a:off x="2905125" y="16589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32CA08B-B645-AC46-9326-AE932195860E}"/>
                </a:ext>
              </a:extLst>
            </p:cNvPr>
            <p:cNvSpPr/>
            <p:nvPr/>
          </p:nvSpPr>
          <p:spPr>
            <a:xfrm>
              <a:off x="4708525" y="17256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D261407-3A68-C84F-8608-427B61104988}"/>
                </a:ext>
              </a:extLst>
            </p:cNvPr>
            <p:cNvSpPr/>
            <p:nvPr/>
          </p:nvSpPr>
          <p:spPr>
            <a:xfrm>
              <a:off x="4848225" y="33845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A11BF11-174E-8946-A618-EBDC8127BF8B}"/>
                </a:ext>
              </a:extLst>
            </p:cNvPr>
            <p:cNvSpPr/>
            <p:nvPr/>
          </p:nvSpPr>
          <p:spPr>
            <a:xfrm>
              <a:off x="6003925" y="52308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53540E3-8299-B140-A901-45B0015B306A}"/>
                </a:ext>
              </a:extLst>
            </p:cNvPr>
            <p:cNvSpPr/>
            <p:nvPr/>
          </p:nvSpPr>
          <p:spPr>
            <a:xfrm>
              <a:off x="2452688" y="28289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355441A-DCE4-174A-888A-A19A029D36A8}"/>
                </a:ext>
              </a:extLst>
            </p:cNvPr>
            <p:cNvSpPr/>
            <p:nvPr/>
          </p:nvSpPr>
          <p:spPr>
            <a:xfrm rot="16200000">
              <a:off x="1846263" y="38433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69B238B-3CC8-CD4B-AD5F-BE428E3FCC9D}"/>
                </a:ext>
              </a:extLst>
            </p:cNvPr>
            <p:cNvSpPr/>
            <p:nvPr/>
          </p:nvSpPr>
          <p:spPr>
            <a:xfrm rot="16200000">
              <a:off x="2113756" y="34472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B6C4B59-5202-6748-BDCC-B818152295AE}"/>
                </a:ext>
              </a:extLst>
            </p:cNvPr>
            <p:cNvSpPr/>
            <p:nvPr/>
          </p:nvSpPr>
          <p:spPr>
            <a:xfrm>
              <a:off x="3843338" y="32670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E816775-18F5-F347-8677-45079F9DD55D}"/>
                </a:ext>
              </a:extLst>
            </p:cNvPr>
            <p:cNvSpPr/>
            <p:nvPr/>
          </p:nvSpPr>
          <p:spPr>
            <a:xfrm>
              <a:off x="5453063" y="14620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707E807-C068-F14F-9E0B-0287FDDF3A08}"/>
                </a:ext>
              </a:extLst>
            </p:cNvPr>
            <p:cNvSpPr/>
            <p:nvPr/>
          </p:nvSpPr>
          <p:spPr>
            <a:xfrm>
              <a:off x="4708525" y="22621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9912F38-0D01-3F49-A4A8-504B1178172B}"/>
                </a:ext>
              </a:extLst>
            </p:cNvPr>
            <p:cNvSpPr/>
            <p:nvPr/>
          </p:nvSpPr>
          <p:spPr>
            <a:xfrm>
              <a:off x="4324350" y="27320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23693819-1A11-ED43-B89E-E921130AE9A6}"/>
                </a:ext>
              </a:extLst>
            </p:cNvPr>
            <p:cNvSpPr/>
            <p:nvPr/>
          </p:nvSpPr>
          <p:spPr>
            <a:xfrm>
              <a:off x="5043488" y="32305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58E6F7F7-157C-1442-AD20-906C52FB2243}"/>
                </a:ext>
              </a:extLst>
            </p:cNvPr>
            <p:cNvSpPr/>
            <p:nvPr/>
          </p:nvSpPr>
          <p:spPr>
            <a:xfrm>
              <a:off x="5075238" y="38004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EA4886F4-6597-484A-BF40-5AA1A0FCE86D}"/>
                </a:ext>
              </a:extLst>
            </p:cNvPr>
            <p:cNvSpPr/>
            <p:nvPr/>
          </p:nvSpPr>
          <p:spPr>
            <a:xfrm>
              <a:off x="5094288" y="43354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E97D8EE-E1A5-4749-9AA8-866A7B526AD9}"/>
                </a:ext>
              </a:extLst>
            </p:cNvPr>
            <p:cNvSpPr/>
            <p:nvPr/>
          </p:nvSpPr>
          <p:spPr>
            <a:xfrm>
              <a:off x="5057775" y="49244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107C52C-4DD8-9242-B2D0-EBDB66F19310}"/>
                </a:ext>
              </a:extLst>
            </p:cNvPr>
            <p:cNvSpPr/>
            <p:nvPr/>
          </p:nvSpPr>
          <p:spPr>
            <a:xfrm>
              <a:off x="4418013" y="52562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15648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49DCB8E-CA1D-F24F-A0D4-AD18973D5E8A}"/>
              </a:ext>
            </a:extLst>
          </p:cNvPr>
          <p:cNvSpPr/>
          <p:nvPr/>
        </p:nvSpPr>
        <p:spPr>
          <a:xfrm>
            <a:off x="2700338" y="2624138"/>
            <a:ext cx="1981200" cy="581025"/>
          </a:xfrm>
          <a:custGeom>
            <a:avLst/>
            <a:gdLst>
              <a:gd name="connsiteX0" fmla="*/ 1566862 w 1981200"/>
              <a:gd name="connsiteY0" fmla="*/ 264318 h 581025"/>
              <a:gd name="connsiteX1" fmla="*/ 1352550 w 1981200"/>
              <a:gd name="connsiteY1" fmla="*/ 297656 h 581025"/>
              <a:gd name="connsiteX2" fmla="*/ 1000125 w 1981200"/>
              <a:gd name="connsiteY2" fmla="*/ 385762 h 581025"/>
              <a:gd name="connsiteX3" fmla="*/ 771525 w 1981200"/>
              <a:gd name="connsiteY3" fmla="*/ 454818 h 581025"/>
              <a:gd name="connsiteX4" fmla="*/ 635793 w 1981200"/>
              <a:gd name="connsiteY4" fmla="*/ 497681 h 581025"/>
              <a:gd name="connsiteX5" fmla="*/ 504825 w 1981200"/>
              <a:gd name="connsiteY5" fmla="*/ 542925 h 581025"/>
              <a:gd name="connsiteX6" fmla="*/ 423862 w 1981200"/>
              <a:gd name="connsiteY6" fmla="*/ 578643 h 581025"/>
              <a:gd name="connsiteX7" fmla="*/ 397668 w 1981200"/>
              <a:gd name="connsiteY7" fmla="*/ 581025 h 581025"/>
              <a:gd name="connsiteX8" fmla="*/ 350043 w 1981200"/>
              <a:gd name="connsiteY8" fmla="*/ 564356 h 581025"/>
              <a:gd name="connsiteX9" fmla="*/ 300037 w 1981200"/>
              <a:gd name="connsiteY9" fmla="*/ 542925 h 581025"/>
              <a:gd name="connsiteX10" fmla="*/ 254793 w 1981200"/>
              <a:gd name="connsiteY10" fmla="*/ 519112 h 581025"/>
              <a:gd name="connsiteX11" fmla="*/ 200025 w 1981200"/>
              <a:gd name="connsiteY11" fmla="*/ 481012 h 581025"/>
              <a:gd name="connsiteX12" fmla="*/ 145256 w 1981200"/>
              <a:gd name="connsiteY12" fmla="*/ 435768 h 581025"/>
              <a:gd name="connsiteX13" fmla="*/ 97631 w 1981200"/>
              <a:gd name="connsiteY13" fmla="*/ 388143 h 581025"/>
              <a:gd name="connsiteX14" fmla="*/ 69056 w 1981200"/>
              <a:gd name="connsiteY14" fmla="*/ 359568 h 581025"/>
              <a:gd name="connsiteX15" fmla="*/ 26193 w 1981200"/>
              <a:gd name="connsiteY15" fmla="*/ 314325 h 581025"/>
              <a:gd name="connsiteX16" fmla="*/ 7143 w 1981200"/>
              <a:gd name="connsiteY16" fmla="*/ 288131 h 581025"/>
              <a:gd name="connsiteX17" fmla="*/ 0 w 1981200"/>
              <a:gd name="connsiteY17" fmla="*/ 264318 h 581025"/>
              <a:gd name="connsiteX18" fmla="*/ 0 w 1981200"/>
              <a:gd name="connsiteY18" fmla="*/ 242887 h 581025"/>
              <a:gd name="connsiteX19" fmla="*/ 7143 w 1981200"/>
              <a:gd name="connsiteY19" fmla="*/ 233362 h 581025"/>
              <a:gd name="connsiteX20" fmla="*/ 21431 w 1981200"/>
              <a:gd name="connsiteY20" fmla="*/ 228600 h 581025"/>
              <a:gd name="connsiteX21" fmla="*/ 52387 w 1981200"/>
              <a:gd name="connsiteY21" fmla="*/ 242887 h 581025"/>
              <a:gd name="connsiteX22" fmla="*/ 107156 w 1981200"/>
              <a:gd name="connsiteY22" fmla="*/ 271462 h 581025"/>
              <a:gd name="connsiteX23" fmla="*/ 164306 w 1981200"/>
              <a:gd name="connsiteY23" fmla="*/ 295275 h 581025"/>
              <a:gd name="connsiteX24" fmla="*/ 223837 w 1981200"/>
              <a:gd name="connsiteY24" fmla="*/ 314325 h 581025"/>
              <a:gd name="connsiteX25" fmla="*/ 290512 w 1981200"/>
              <a:gd name="connsiteY25" fmla="*/ 326231 h 581025"/>
              <a:gd name="connsiteX26" fmla="*/ 381000 w 1981200"/>
              <a:gd name="connsiteY26" fmla="*/ 333375 h 581025"/>
              <a:gd name="connsiteX27" fmla="*/ 433387 w 1981200"/>
              <a:gd name="connsiteY27" fmla="*/ 333375 h 581025"/>
              <a:gd name="connsiteX28" fmla="*/ 492918 w 1981200"/>
              <a:gd name="connsiteY28" fmla="*/ 323850 h 581025"/>
              <a:gd name="connsiteX29" fmla="*/ 783431 w 1981200"/>
              <a:gd name="connsiteY29" fmla="*/ 254793 h 581025"/>
              <a:gd name="connsiteX30" fmla="*/ 1159668 w 1981200"/>
              <a:gd name="connsiteY30" fmla="*/ 154781 h 581025"/>
              <a:gd name="connsiteX31" fmla="*/ 1390650 w 1981200"/>
              <a:gd name="connsiteY31" fmla="*/ 107156 h 581025"/>
              <a:gd name="connsiteX32" fmla="*/ 1638300 w 1981200"/>
              <a:gd name="connsiteY32" fmla="*/ 47625 h 581025"/>
              <a:gd name="connsiteX33" fmla="*/ 1693068 w 1981200"/>
              <a:gd name="connsiteY33" fmla="*/ 19050 h 581025"/>
              <a:gd name="connsiteX34" fmla="*/ 1731168 w 1981200"/>
              <a:gd name="connsiteY34" fmla="*/ 0 h 581025"/>
              <a:gd name="connsiteX35" fmla="*/ 1783556 w 1981200"/>
              <a:gd name="connsiteY35" fmla="*/ 7143 h 581025"/>
              <a:gd name="connsiteX36" fmla="*/ 1835943 w 1981200"/>
              <a:gd name="connsiteY36" fmla="*/ 19050 h 581025"/>
              <a:gd name="connsiteX37" fmla="*/ 1893093 w 1981200"/>
              <a:gd name="connsiteY37" fmla="*/ 38100 h 581025"/>
              <a:gd name="connsiteX38" fmla="*/ 1931193 w 1981200"/>
              <a:gd name="connsiteY38" fmla="*/ 59531 h 581025"/>
              <a:gd name="connsiteX39" fmla="*/ 1955006 w 1981200"/>
              <a:gd name="connsiteY39" fmla="*/ 80962 h 581025"/>
              <a:gd name="connsiteX40" fmla="*/ 1969293 w 1981200"/>
              <a:gd name="connsiteY40" fmla="*/ 100012 h 581025"/>
              <a:gd name="connsiteX41" fmla="*/ 1978818 w 1981200"/>
              <a:gd name="connsiteY41" fmla="*/ 116681 h 581025"/>
              <a:gd name="connsiteX42" fmla="*/ 1981200 w 1981200"/>
              <a:gd name="connsiteY42" fmla="*/ 138112 h 581025"/>
              <a:gd name="connsiteX43" fmla="*/ 1974056 w 1981200"/>
              <a:gd name="connsiteY43" fmla="*/ 166687 h 581025"/>
              <a:gd name="connsiteX44" fmla="*/ 1955006 w 1981200"/>
              <a:gd name="connsiteY44" fmla="*/ 195262 h 581025"/>
              <a:gd name="connsiteX45" fmla="*/ 1935956 w 1981200"/>
              <a:gd name="connsiteY45" fmla="*/ 207168 h 581025"/>
              <a:gd name="connsiteX46" fmla="*/ 1871662 w 1981200"/>
              <a:gd name="connsiteY46" fmla="*/ 223837 h 581025"/>
              <a:gd name="connsiteX47" fmla="*/ 1566862 w 1981200"/>
              <a:gd name="connsiteY47" fmla="*/ 264318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81200" h="581025">
                <a:moveTo>
                  <a:pt x="1566862" y="264318"/>
                </a:moveTo>
                <a:lnTo>
                  <a:pt x="1352550" y="297656"/>
                </a:lnTo>
                <a:lnTo>
                  <a:pt x="1000125" y="385762"/>
                </a:lnTo>
                <a:lnTo>
                  <a:pt x="771525" y="454818"/>
                </a:lnTo>
                <a:lnTo>
                  <a:pt x="635793" y="497681"/>
                </a:lnTo>
                <a:lnTo>
                  <a:pt x="504825" y="542925"/>
                </a:lnTo>
                <a:lnTo>
                  <a:pt x="423862" y="578643"/>
                </a:lnTo>
                <a:lnTo>
                  <a:pt x="397668" y="581025"/>
                </a:lnTo>
                <a:lnTo>
                  <a:pt x="350043" y="564356"/>
                </a:lnTo>
                <a:lnTo>
                  <a:pt x="300037" y="542925"/>
                </a:lnTo>
                <a:lnTo>
                  <a:pt x="254793" y="519112"/>
                </a:lnTo>
                <a:lnTo>
                  <a:pt x="200025" y="481012"/>
                </a:lnTo>
                <a:lnTo>
                  <a:pt x="145256" y="435768"/>
                </a:lnTo>
                <a:lnTo>
                  <a:pt x="97631" y="388143"/>
                </a:lnTo>
                <a:lnTo>
                  <a:pt x="69056" y="359568"/>
                </a:lnTo>
                <a:lnTo>
                  <a:pt x="26193" y="314325"/>
                </a:lnTo>
                <a:lnTo>
                  <a:pt x="7143" y="288131"/>
                </a:lnTo>
                <a:lnTo>
                  <a:pt x="0" y="264318"/>
                </a:lnTo>
                <a:lnTo>
                  <a:pt x="0" y="242887"/>
                </a:lnTo>
                <a:lnTo>
                  <a:pt x="7143" y="233362"/>
                </a:lnTo>
                <a:lnTo>
                  <a:pt x="21431" y="228600"/>
                </a:lnTo>
                <a:lnTo>
                  <a:pt x="52387" y="242887"/>
                </a:lnTo>
                <a:lnTo>
                  <a:pt x="107156" y="271462"/>
                </a:lnTo>
                <a:lnTo>
                  <a:pt x="164306" y="295275"/>
                </a:lnTo>
                <a:lnTo>
                  <a:pt x="223837" y="314325"/>
                </a:lnTo>
                <a:lnTo>
                  <a:pt x="290512" y="326231"/>
                </a:lnTo>
                <a:lnTo>
                  <a:pt x="381000" y="333375"/>
                </a:lnTo>
                <a:lnTo>
                  <a:pt x="433387" y="333375"/>
                </a:lnTo>
                <a:lnTo>
                  <a:pt x="492918" y="323850"/>
                </a:lnTo>
                <a:lnTo>
                  <a:pt x="783431" y="254793"/>
                </a:lnTo>
                <a:lnTo>
                  <a:pt x="1159668" y="154781"/>
                </a:lnTo>
                <a:lnTo>
                  <a:pt x="1390650" y="107156"/>
                </a:lnTo>
                <a:lnTo>
                  <a:pt x="1638300" y="47625"/>
                </a:lnTo>
                <a:lnTo>
                  <a:pt x="1693068" y="19050"/>
                </a:lnTo>
                <a:lnTo>
                  <a:pt x="1731168" y="0"/>
                </a:lnTo>
                <a:lnTo>
                  <a:pt x="1783556" y="7143"/>
                </a:lnTo>
                <a:lnTo>
                  <a:pt x="1835943" y="19050"/>
                </a:lnTo>
                <a:lnTo>
                  <a:pt x="1893093" y="38100"/>
                </a:lnTo>
                <a:lnTo>
                  <a:pt x="1931193" y="59531"/>
                </a:lnTo>
                <a:lnTo>
                  <a:pt x="1955006" y="80962"/>
                </a:lnTo>
                <a:lnTo>
                  <a:pt x="1969293" y="100012"/>
                </a:lnTo>
                <a:lnTo>
                  <a:pt x="1978818" y="116681"/>
                </a:lnTo>
                <a:lnTo>
                  <a:pt x="1981200" y="138112"/>
                </a:lnTo>
                <a:lnTo>
                  <a:pt x="1974056" y="166687"/>
                </a:lnTo>
                <a:lnTo>
                  <a:pt x="1955006" y="195262"/>
                </a:lnTo>
                <a:lnTo>
                  <a:pt x="1935956" y="207168"/>
                </a:lnTo>
                <a:lnTo>
                  <a:pt x="1871662" y="223837"/>
                </a:lnTo>
                <a:lnTo>
                  <a:pt x="1566862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1096495-EB93-6941-AFCF-A520C62E0EC8}"/>
              </a:ext>
            </a:extLst>
          </p:cNvPr>
          <p:cNvSpPr/>
          <p:nvPr/>
        </p:nvSpPr>
        <p:spPr>
          <a:xfrm>
            <a:off x="4422775" y="2332038"/>
            <a:ext cx="935038" cy="1120775"/>
          </a:xfrm>
          <a:custGeom>
            <a:avLst/>
            <a:gdLst>
              <a:gd name="connsiteX0" fmla="*/ 590550 w 935832"/>
              <a:gd name="connsiteY0" fmla="*/ 638175 h 1121569"/>
              <a:gd name="connsiteX1" fmla="*/ 390525 w 935832"/>
              <a:gd name="connsiteY1" fmla="*/ 835819 h 1121569"/>
              <a:gd name="connsiteX2" fmla="*/ 254794 w 935832"/>
              <a:gd name="connsiteY2" fmla="*/ 954881 h 1121569"/>
              <a:gd name="connsiteX3" fmla="*/ 140494 w 935832"/>
              <a:gd name="connsiteY3" fmla="*/ 1047750 h 1121569"/>
              <a:gd name="connsiteX4" fmla="*/ 47625 w 935832"/>
              <a:gd name="connsiteY4" fmla="*/ 1112044 h 1121569"/>
              <a:gd name="connsiteX5" fmla="*/ 23813 w 935832"/>
              <a:gd name="connsiteY5" fmla="*/ 1121569 h 1121569"/>
              <a:gd name="connsiteX6" fmla="*/ 7144 w 935832"/>
              <a:gd name="connsiteY6" fmla="*/ 1116806 h 1121569"/>
              <a:gd name="connsiteX7" fmla="*/ 2382 w 935832"/>
              <a:gd name="connsiteY7" fmla="*/ 1109662 h 1121569"/>
              <a:gd name="connsiteX8" fmla="*/ 0 w 935832"/>
              <a:gd name="connsiteY8" fmla="*/ 1095375 h 1121569"/>
              <a:gd name="connsiteX9" fmla="*/ 9525 w 935832"/>
              <a:gd name="connsiteY9" fmla="*/ 1071562 h 1121569"/>
              <a:gd name="connsiteX10" fmla="*/ 71438 w 935832"/>
              <a:gd name="connsiteY10" fmla="*/ 1004887 h 1121569"/>
              <a:gd name="connsiteX11" fmla="*/ 147638 w 935832"/>
              <a:gd name="connsiteY11" fmla="*/ 919162 h 1121569"/>
              <a:gd name="connsiteX12" fmla="*/ 250032 w 935832"/>
              <a:gd name="connsiteY12" fmla="*/ 790575 h 1121569"/>
              <a:gd name="connsiteX13" fmla="*/ 388144 w 935832"/>
              <a:gd name="connsiteY13" fmla="*/ 604837 h 1121569"/>
              <a:gd name="connsiteX14" fmla="*/ 514350 w 935832"/>
              <a:gd name="connsiteY14" fmla="*/ 423862 h 1121569"/>
              <a:gd name="connsiteX15" fmla="*/ 607219 w 935832"/>
              <a:gd name="connsiteY15" fmla="*/ 283369 h 1121569"/>
              <a:gd name="connsiteX16" fmla="*/ 614363 w 935832"/>
              <a:gd name="connsiteY16" fmla="*/ 261937 h 1121569"/>
              <a:gd name="connsiteX17" fmla="*/ 614363 w 935832"/>
              <a:gd name="connsiteY17" fmla="*/ 230981 h 1121569"/>
              <a:gd name="connsiteX18" fmla="*/ 607219 w 935832"/>
              <a:gd name="connsiteY18" fmla="*/ 185737 h 1121569"/>
              <a:gd name="connsiteX19" fmla="*/ 597694 w 935832"/>
              <a:gd name="connsiteY19" fmla="*/ 157162 h 1121569"/>
              <a:gd name="connsiteX20" fmla="*/ 576263 w 935832"/>
              <a:gd name="connsiteY20" fmla="*/ 126206 h 1121569"/>
              <a:gd name="connsiteX21" fmla="*/ 557213 w 935832"/>
              <a:gd name="connsiteY21" fmla="*/ 104775 h 1121569"/>
              <a:gd name="connsiteX22" fmla="*/ 511969 w 935832"/>
              <a:gd name="connsiteY22" fmla="*/ 64294 h 1121569"/>
              <a:gd name="connsiteX23" fmla="*/ 497682 w 935832"/>
              <a:gd name="connsiteY23" fmla="*/ 47625 h 1121569"/>
              <a:gd name="connsiteX24" fmla="*/ 490538 w 935832"/>
              <a:gd name="connsiteY24" fmla="*/ 30956 h 1121569"/>
              <a:gd name="connsiteX25" fmla="*/ 492919 w 935832"/>
              <a:gd name="connsiteY25" fmla="*/ 14287 h 1121569"/>
              <a:gd name="connsiteX26" fmla="*/ 502444 w 935832"/>
              <a:gd name="connsiteY26" fmla="*/ 4762 h 1121569"/>
              <a:gd name="connsiteX27" fmla="*/ 540544 w 935832"/>
              <a:gd name="connsiteY27" fmla="*/ 0 h 1121569"/>
              <a:gd name="connsiteX28" fmla="*/ 595313 w 935832"/>
              <a:gd name="connsiteY28" fmla="*/ 11906 h 1121569"/>
              <a:gd name="connsiteX29" fmla="*/ 650082 w 935832"/>
              <a:gd name="connsiteY29" fmla="*/ 30956 h 1121569"/>
              <a:gd name="connsiteX30" fmla="*/ 702469 w 935832"/>
              <a:gd name="connsiteY30" fmla="*/ 54769 h 1121569"/>
              <a:gd name="connsiteX31" fmla="*/ 750094 w 935832"/>
              <a:gd name="connsiteY31" fmla="*/ 85725 h 1121569"/>
              <a:gd name="connsiteX32" fmla="*/ 797719 w 935832"/>
              <a:gd name="connsiteY32" fmla="*/ 126206 h 1121569"/>
              <a:gd name="connsiteX33" fmla="*/ 854869 w 935832"/>
              <a:gd name="connsiteY33" fmla="*/ 183356 h 1121569"/>
              <a:gd name="connsiteX34" fmla="*/ 892969 w 935832"/>
              <a:gd name="connsiteY34" fmla="*/ 226219 h 1121569"/>
              <a:gd name="connsiteX35" fmla="*/ 921544 w 935832"/>
              <a:gd name="connsiteY35" fmla="*/ 261937 h 1121569"/>
              <a:gd name="connsiteX36" fmla="*/ 931069 w 935832"/>
              <a:gd name="connsiteY36" fmla="*/ 280987 h 1121569"/>
              <a:gd name="connsiteX37" fmla="*/ 935832 w 935832"/>
              <a:gd name="connsiteY37" fmla="*/ 302419 h 1121569"/>
              <a:gd name="connsiteX38" fmla="*/ 931069 w 935832"/>
              <a:gd name="connsiteY38" fmla="*/ 326231 h 1121569"/>
              <a:gd name="connsiteX39" fmla="*/ 919163 w 935832"/>
              <a:gd name="connsiteY39" fmla="*/ 342900 h 1121569"/>
              <a:gd name="connsiteX40" fmla="*/ 881063 w 935832"/>
              <a:gd name="connsiteY40" fmla="*/ 369094 h 1121569"/>
              <a:gd name="connsiteX41" fmla="*/ 812007 w 935832"/>
              <a:gd name="connsiteY41" fmla="*/ 402431 h 1121569"/>
              <a:gd name="connsiteX42" fmla="*/ 590550 w 935832"/>
              <a:gd name="connsiteY42" fmla="*/ 638175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35832" h="1121569">
                <a:moveTo>
                  <a:pt x="590550" y="638175"/>
                </a:moveTo>
                <a:lnTo>
                  <a:pt x="390525" y="835819"/>
                </a:lnTo>
                <a:lnTo>
                  <a:pt x="254794" y="954881"/>
                </a:lnTo>
                <a:lnTo>
                  <a:pt x="140494" y="1047750"/>
                </a:lnTo>
                <a:lnTo>
                  <a:pt x="47625" y="1112044"/>
                </a:lnTo>
                <a:lnTo>
                  <a:pt x="23813" y="1121569"/>
                </a:lnTo>
                <a:lnTo>
                  <a:pt x="7144" y="1116806"/>
                </a:lnTo>
                <a:lnTo>
                  <a:pt x="2382" y="1109662"/>
                </a:lnTo>
                <a:lnTo>
                  <a:pt x="0" y="1095375"/>
                </a:lnTo>
                <a:lnTo>
                  <a:pt x="9525" y="1071562"/>
                </a:lnTo>
                <a:lnTo>
                  <a:pt x="71438" y="1004887"/>
                </a:lnTo>
                <a:lnTo>
                  <a:pt x="147638" y="919162"/>
                </a:lnTo>
                <a:lnTo>
                  <a:pt x="250032" y="790575"/>
                </a:lnTo>
                <a:lnTo>
                  <a:pt x="388144" y="604837"/>
                </a:lnTo>
                <a:lnTo>
                  <a:pt x="514350" y="423862"/>
                </a:lnTo>
                <a:lnTo>
                  <a:pt x="607219" y="283369"/>
                </a:lnTo>
                <a:lnTo>
                  <a:pt x="614363" y="261937"/>
                </a:lnTo>
                <a:lnTo>
                  <a:pt x="614363" y="230981"/>
                </a:lnTo>
                <a:lnTo>
                  <a:pt x="607219" y="185737"/>
                </a:lnTo>
                <a:lnTo>
                  <a:pt x="597694" y="157162"/>
                </a:lnTo>
                <a:lnTo>
                  <a:pt x="576263" y="126206"/>
                </a:lnTo>
                <a:lnTo>
                  <a:pt x="557213" y="104775"/>
                </a:lnTo>
                <a:lnTo>
                  <a:pt x="511969" y="64294"/>
                </a:lnTo>
                <a:lnTo>
                  <a:pt x="497682" y="47625"/>
                </a:lnTo>
                <a:lnTo>
                  <a:pt x="490538" y="30956"/>
                </a:lnTo>
                <a:lnTo>
                  <a:pt x="492919" y="14287"/>
                </a:lnTo>
                <a:lnTo>
                  <a:pt x="502444" y="4762"/>
                </a:lnTo>
                <a:lnTo>
                  <a:pt x="540544" y="0"/>
                </a:lnTo>
                <a:lnTo>
                  <a:pt x="595313" y="11906"/>
                </a:lnTo>
                <a:lnTo>
                  <a:pt x="650082" y="30956"/>
                </a:lnTo>
                <a:lnTo>
                  <a:pt x="702469" y="54769"/>
                </a:lnTo>
                <a:lnTo>
                  <a:pt x="750094" y="85725"/>
                </a:lnTo>
                <a:lnTo>
                  <a:pt x="797719" y="126206"/>
                </a:lnTo>
                <a:lnTo>
                  <a:pt x="854869" y="183356"/>
                </a:lnTo>
                <a:lnTo>
                  <a:pt x="892969" y="226219"/>
                </a:lnTo>
                <a:lnTo>
                  <a:pt x="921544" y="261937"/>
                </a:lnTo>
                <a:lnTo>
                  <a:pt x="931069" y="280987"/>
                </a:lnTo>
                <a:lnTo>
                  <a:pt x="935832" y="302419"/>
                </a:lnTo>
                <a:lnTo>
                  <a:pt x="931069" y="326231"/>
                </a:lnTo>
                <a:lnTo>
                  <a:pt x="919163" y="342900"/>
                </a:lnTo>
                <a:lnTo>
                  <a:pt x="881063" y="369094"/>
                </a:lnTo>
                <a:lnTo>
                  <a:pt x="812007" y="402431"/>
                </a:lnTo>
                <a:lnTo>
                  <a:pt x="590550" y="638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9278545-8D2B-6542-9EEA-6D1380E7373D}"/>
              </a:ext>
            </a:extLst>
          </p:cNvPr>
          <p:cNvSpPr/>
          <p:nvPr/>
        </p:nvSpPr>
        <p:spPr>
          <a:xfrm>
            <a:off x="5622925" y="2078038"/>
            <a:ext cx="1776413" cy="1285875"/>
          </a:xfrm>
          <a:custGeom>
            <a:avLst/>
            <a:gdLst>
              <a:gd name="connsiteX0" fmla="*/ 495300 w 1776413"/>
              <a:gd name="connsiteY0" fmla="*/ 511969 h 1285875"/>
              <a:gd name="connsiteX1" fmla="*/ 247650 w 1776413"/>
              <a:gd name="connsiteY1" fmla="*/ 157163 h 1285875"/>
              <a:gd name="connsiteX2" fmla="*/ 233363 w 1776413"/>
              <a:gd name="connsiteY2" fmla="*/ 145257 h 1285875"/>
              <a:gd name="connsiteX3" fmla="*/ 195263 w 1776413"/>
              <a:gd name="connsiteY3" fmla="*/ 126207 h 1285875"/>
              <a:gd name="connsiteX4" fmla="*/ 80963 w 1776413"/>
              <a:gd name="connsiteY4" fmla="*/ 90488 h 1285875"/>
              <a:gd name="connsiteX5" fmla="*/ 19050 w 1776413"/>
              <a:gd name="connsiteY5" fmla="*/ 78582 h 1285875"/>
              <a:gd name="connsiteX6" fmla="*/ 2382 w 1776413"/>
              <a:gd name="connsiteY6" fmla="*/ 69057 h 1285875"/>
              <a:gd name="connsiteX7" fmla="*/ 0 w 1776413"/>
              <a:gd name="connsiteY7" fmla="*/ 57150 h 1285875"/>
              <a:gd name="connsiteX8" fmla="*/ 4763 w 1776413"/>
              <a:gd name="connsiteY8" fmla="*/ 35719 h 1285875"/>
              <a:gd name="connsiteX9" fmla="*/ 23813 w 1776413"/>
              <a:gd name="connsiteY9" fmla="*/ 26194 h 1285875"/>
              <a:gd name="connsiteX10" fmla="*/ 114300 w 1776413"/>
              <a:gd name="connsiteY10" fmla="*/ 7144 h 1285875"/>
              <a:gd name="connsiteX11" fmla="*/ 188119 w 1776413"/>
              <a:gd name="connsiteY11" fmla="*/ 0 h 1285875"/>
              <a:gd name="connsiteX12" fmla="*/ 240507 w 1776413"/>
              <a:gd name="connsiteY12" fmla="*/ 4763 h 1285875"/>
              <a:gd name="connsiteX13" fmla="*/ 278607 w 1776413"/>
              <a:gd name="connsiteY13" fmla="*/ 16669 h 1285875"/>
              <a:gd name="connsiteX14" fmla="*/ 347663 w 1776413"/>
              <a:gd name="connsiteY14" fmla="*/ 52388 h 1285875"/>
              <a:gd name="connsiteX15" fmla="*/ 457200 w 1776413"/>
              <a:gd name="connsiteY15" fmla="*/ 176213 h 1285875"/>
              <a:gd name="connsiteX16" fmla="*/ 576263 w 1776413"/>
              <a:gd name="connsiteY16" fmla="*/ 309563 h 1285875"/>
              <a:gd name="connsiteX17" fmla="*/ 735807 w 1776413"/>
              <a:gd name="connsiteY17" fmla="*/ 478632 h 1285875"/>
              <a:gd name="connsiteX18" fmla="*/ 890588 w 1776413"/>
              <a:gd name="connsiteY18" fmla="*/ 631032 h 1285875"/>
              <a:gd name="connsiteX19" fmla="*/ 1073944 w 1776413"/>
              <a:gd name="connsiteY19" fmla="*/ 795338 h 1285875"/>
              <a:gd name="connsiteX20" fmla="*/ 1195388 w 1776413"/>
              <a:gd name="connsiteY20" fmla="*/ 892969 h 1285875"/>
              <a:gd name="connsiteX21" fmla="*/ 1278732 w 1776413"/>
              <a:gd name="connsiteY21" fmla="*/ 957263 h 1285875"/>
              <a:gd name="connsiteX22" fmla="*/ 1457325 w 1776413"/>
              <a:gd name="connsiteY22" fmla="*/ 1071563 h 1285875"/>
              <a:gd name="connsiteX23" fmla="*/ 1616869 w 1776413"/>
              <a:gd name="connsiteY23" fmla="*/ 1157288 h 1285875"/>
              <a:gd name="connsiteX24" fmla="*/ 1707357 w 1776413"/>
              <a:gd name="connsiteY24" fmla="*/ 1200150 h 1285875"/>
              <a:gd name="connsiteX25" fmla="*/ 1738313 w 1776413"/>
              <a:gd name="connsiteY25" fmla="*/ 1219200 h 1285875"/>
              <a:gd name="connsiteX26" fmla="*/ 1776413 w 1776413"/>
              <a:gd name="connsiteY26" fmla="*/ 1254919 h 1285875"/>
              <a:gd name="connsiteX27" fmla="*/ 1776413 w 1776413"/>
              <a:gd name="connsiteY27" fmla="*/ 1269207 h 1285875"/>
              <a:gd name="connsiteX28" fmla="*/ 1766888 w 1776413"/>
              <a:gd name="connsiteY28" fmla="*/ 1283494 h 1285875"/>
              <a:gd name="connsiteX29" fmla="*/ 1604963 w 1776413"/>
              <a:gd name="connsiteY29" fmla="*/ 1285875 h 1285875"/>
              <a:gd name="connsiteX30" fmla="*/ 1416844 w 1776413"/>
              <a:gd name="connsiteY30" fmla="*/ 1281113 h 1285875"/>
              <a:gd name="connsiteX31" fmla="*/ 1288257 w 1776413"/>
              <a:gd name="connsiteY31" fmla="*/ 1273969 h 1285875"/>
              <a:gd name="connsiteX32" fmla="*/ 1204913 w 1776413"/>
              <a:gd name="connsiteY32" fmla="*/ 1266825 h 1285875"/>
              <a:gd name="connsiteX33" fmla="*/ 1107282 w 1776413"/>
              <a:gd name="connsiteY33" fmla="*/ 1247775 h 1285875"/>
              <a:gd name="connsiteX34" fmla="*/ 1073944 w 1776413"/>
              <a:gd name="connsiteY34" fmla="*/ 1238250 h 1285875"/>
              <a:gd name="connsiteX35" fmla="*/ 1023938 w 1776413"/>
              <a:gd name="connsiteY35" fmla="*/ 1226344 h 1285875"/>
              <a:gd name="connsiteX36" fmla="*/ 983457 w 1776413"/>
              <a:gd name="connsiteY36" fmla="*/ 1209675 h 1285875"/>
              <a:gd name="connsiteX37" fmla="*/ 954882 w 1776413"/>
              <a:gd name="connsiteY37" fmla="*/ 1185863 h 1285875"/>
              <a:gd name="connsiteX38" fmla="*/ 916782 w 1776413"/>
              <a:gd name="connsiteY38" fmla="*/ 1150144 h 1285875"/>
              <a:gd name="connsiteX39" fmla="*/ 823913 w 1776413"/>
              <a:gd name="connsiteY39" fmla="*/ 1007269 h 1285875"/>
              <a:gd name="connsiteX40" fmla="*/ 657225 w 1776413"/>
              <a:gd name="connsiteY40" fmla="*/ 754857 h 1285875"/>
              <a:gd name="connsiteX41" fmla="*/ 495300 w 1776413"/>
              <a:gd name="connsiteY41" fmla="*/ 511969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76413" h="1285875">
                <a:moveTo>
                  <a:pt x="495300" y="511969"/>
                </a:moveTo>
                <a:lnTo>
                  <a:pt x="247650" y="157163"/>
                </a:lnTo>
                <a:lnTo>
                  <a:pt x="233363" y="145257"/>
                </a:lnTo>
                <a:lnTo>
                  <a:pt x="195263" y="126207"/>
                </a:lnTo>
                <a:lnTo>
                  <a:pt x="80963" y="90488"/>
                </a:lnTo>
                <a:lnTo>
                  <a:pt x="19050" y="78582"/>
                </a:lnTo>
                <a:lnTo>
                  <a:pt x="2382" y="69057"/>
                </a:lnTo>
                <a:lnTo>
                  <a:pt x="0" y="57150"/>
                </a:lnTo>
                <a:lnTo>
                  <a:pt x="4763" y="35719"/>
                </a:lnTo>
                <a:lnTo>
                  <a:pt x="23813" y="26194"/>
                </a:lnTo>
                <a:lnTo>
                  <a:pt x="114300" y="7144"/>
                </a:lnTo>
                <a:lnTo>
                  <a:pt x="188119" y="0"/>
                </a:lnTo>
                <a:lnTo>
                  <a:pt x="240507" y="4763"/>
                </a:lnTo>
                <a:lnTo>
                  <a:pt x="278607" y="16669"/>
                </a:lnTo>
                <a:lnTo>
                  <a:pt x="347663" y="52388"/>
                </a:lnTo>
                <a:lnTo>
                  <a:pt x="457200" y="176213"/>
                </a:lnTo>
                <a:lnTo>
                  <a:pt x="576263" y="309563"/>
                </a:lnTo>
                <a:lnTo>
                  <a:pt x="735807" y="478632"/>
                </a:lnTo>
                <a:lnTo>
                  <a:pt x="890588" y="631032"/>
                </a:lnTo>
                <a:lnTo>
                  <a:pt x="1073944" y="795338"/>
                </a:lnTo>
                <a:lnTo>
                  <a:pt x="1195388" y="892969"/>
                </a:lnTo>
                <a:lnTo>
                  <a:pt x="1278732" y="957263"/>
                </a:lnTo>
                <a:lnTo>
                  <a:pt x="1457325" y="1071563"/>
                </a:lnTo>
                <a:lnTo>
                  <a:pt x="1616869" y="1157288"/>
                </a:lnTo>
                <a:lnTo>
                  <a:pt x="1707357" y="1200150"/>
                </a:lnTo>
                <a:lnTo>
                  <a:pt x="1738313" y="1219200"/>
                </a:lnTo>
                <a:lnTo>
                  <a:pt x="1776413" y="1254919"/>
                </a:lnTo>
                <a:lnTo>
                  <a:pt x="1776413" y="1269207"/>
                </a:lnTo>
                <a:lnTo>
                  <a:pt x="1766888" y="1283494"/>
                </a:lnTo>
                <a:lnTo>
                  <a:pt x="1604963" y="1285875"/>
                </a:lnTo>
                <a:lnTo>
                  <a:pt x="1416844" y="1281113"/>
                </a:lnTo>
                <a:lnTo>
                  <a:pt x="1288257" y="1273969"/>
                </a:lnTo>
                <a:lnTo>
                  <a:pt x="1204913" y="1266825"/>
                </a:lnTo>
                <a:lnTo>
                  <a:pt x="1107282" y="1247775"/>
                </a:lnTo>
                <a:lnTo>
                  <a:pt x="1073944" y="1238250"/>
                </a:lnTo>
                <a:lnTo>
                  <a:pt x="1023938" y="1226344"/>
                </a:lnTo>
                <a:lnTo>
                  <a:pt x="983457" y="1209675"/>
                </a:lnTo>
                <a:lnTo>
                  <a:pt x="954882" y="1185863"/>
                </a:lnTo>
                <a:lnTo>
                  <a:pt x="916782" y="1150144"/>
                </a:lnTo>
                <a:lnTo>
                  <a:pt x="823913" y="1007269"/>
                </a:lnTo>
                <a:lnTo>
                  <a:pt x="657225" y="754857"/>
                </a:lnTo>
                <a:lnTo>
                  <a:pt x="495300" y="511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A5B8E24-F1B2-F84D-89FA-F5BA654CD82D}"/>
              </a:ext>
            </a:extLst>
          </p:cNvPr>
          <p:cNvSpPr/>
          <p:nvPr/>
        </p:nvSpPr>
        <p:spPr>
          <a:xfrm rot="16200000">
            <a:off x="1762919" y="3469481"/>
            <a:ext cx="4286250" cy="541338"/>
          </a:xfrm>
          <a:custGeom>
            <a:avLst/>
            <a:gdLst>
              <a:gd name="connsiteX0" fmla="*/ 1511055 w 4286029"/>
              <a:gd name="connsiteY0" fmla="*/ 391885 h 540166"/>
              <a:gd name="connsiteX1" fmla="*/ 914400 w 4286029"/>
              <a:gd name="connsiteY1" fmla="*/ 395416 h 540166"/>
              <a:gd name="connsiteX2" fmla="*/ 656673 w 4286029"/>
              <a:gd name="connsiteY2" fmla="*/ 395416 h 540166"/>
              <a:gd name="connsiteX3" fmla="*/ 466026 w 4286029"/>
              <a:gd name="connsiteY3" fmla="*/ 398946 h 540166"/>
              <a:gd name="connsiteX4" fmla="*/ 335398 w 4286029"/>
              <a:gd name="connsiteY4" fmla="*/ 395416 h 540166"/>
              <a:gd name="connsiteX5" fmla="*/ 247135 w 4286029"/>
              <a:gd name="connsiteY5" fmla="*/ 388355 h 540166"/>
              <a:gd name="connsiteX6" fmla="*/ 180055 w 4286029"/>
              <a:gd name="connsiteY6" fmla="*/ 377763 h 540166"/>
              <a:gd name="connsiteX7" fmla="*/ 105915 w 4286029"/>
              <a:gd name="connsiteY7" fmla="*/ 360111 h 540166"/>
              <a:gd name="connsiteX8" fmla="*/ 60018 w 4286029"/>
              <a:gd name="connsiteY8" fmla="*/ 342458 h 540166"/>
              <a:gd name="connsiteX9" fmla="*/ 31774 w 4286029"/>
              <a:gd name="connsiteY9" fmla="*/ 324806 h 540166"/>
              <a:gd name="connsiteX10" fmla="*/ 10591 w 4286029"/>
              <a:gd name="connsiteY10" fmla="*/ 296562 h 540166"/>
              <a:gd name="connsiteX11" fmla="*/ 0 w 4286029"/>
              <a:gd name="connsiteY11" fmla="*/ 257726 h 540166"/>
              <a:gd name="connsiteX12" fmla="*/ 0 w 4286029"/>
              <a:gd name="connsiteY12" fmla="*/ 222421 h 540166"/>
              <a:gd name="connsiteX13" fmla="*/ 21183 w 4286029"/>
              <a:gd name="connsiteY13" fmla="*/ 187116 h 540166"/>
              <a:gd name="connsiteX14" fmla="*/ 56488 w 4286029"/>
              <a:gd name="connsiteY14" fmla="*/ 158872 h 540166"/>
              <a:gd name="connsiteX15" fmla="*/ 112976 w 4286029"/>
              <a:gd name="connsiteY15" fmla="*/ 134159 h 540166"/>
              <a:gd name="connsiteX16" fmla="*/ 201238 w 4286029"/>
              <a:gd name="connsiteY16" fmla="*/ 116506 h 540166"/>
              <a:gd name="connsiteX17" fmla="*/ 430721 w 4286029"/>
              <a:gd name="connsiteY17" fmla="*/ 81201 h 540166"/>
              <a:gd name="connsiteX18" fmla="*/ 526045 w 4286029"/>
              <a:gd name="connsiteY18" fmla="*/ 102384 h 540166"/>
              <a:gd name="connsiteX19" fmla="*/ 709631 w 4286029"/>
              <a:gd name="connsiteY19" fmla="*/ 130628 h 540166"/>
              <a:gd name="connsiteX20" fmla="*/ 808485 w 4286029"/>
              <a:gd name="connsiteY20" fmla="*/ 141220 h 540166"/>
              <a:gd name="connsiteX21" fmla="*/ 995601 w 4286029"/>
              <a:gd name="connsiteY21" fmla="*/ 155342 h 540166"/>
              <a:gd name="connsiteX22" fmla="*/ 1507524 w 4286029"/>
              <a:gd name="connsiteY22" fmla="*/ 176525 h 540166"/>
              <a:gd name="connsiteX23" fmla="*/ 1998264 w 4286029"/>
              <a:gd name="connsiteY23" fmla="*/ 197708 h 540166"/>
              <a:gd name="connsiteX24" fmla="*/ 2485473 w 4286029"/>
              <a:gd name="connsiteY24" fmla="*/ 211830 h 540166"/>
              <a:gd name="connsiteX25" fmla="*/ 3099781 w 4286029"/>
              <a:gd name="connsiteY25" fmla="*/ 218891 h 540166"/>
              <a:gd name="connsiteX26" fmla="*/ 3611703 w 4286029"/>
              <a:gd name="connsiteY26" fmla="*/ 218891 h 540166"/>
              <a:gd name="connsiteX27" fmla="*/ 3876491 w 4286029"/>
              <a:gd name="connsiteY27" fmla="*/ 215360 h 540166"/>
              <a:gd name="connsiteX28" fmla="*/ 3957693 w 4286029"/>
              <a:gd name="connsiteY28" fmla="*/ 208299 h 540166"/>
              <a:gd name="connsiteX29" fmla="*/ 4024772 w 4286029"/>
              <a:gd name="connsiteY29" fmla="*/ 194177 h 540166"/>
              <a:gd name="connsiteX30" fmla="*/ 4077730 w 4286029"/>
              <a:gd name="connsiteY30" fmla="*/ 169464 h 540166"/>
              <a:gd name="connsiteX31" fmla="*/ 4134218 w 4286029"/>
              <a:gd name="connsiteY31" fmla="*/ 130628 h 540166"/>
              <a:gd name="connsiteX32" fmla="*/ 4194236 w 4286029"/>
              <a:gd name="connsiteY32" fmla="*/ 77671 h 540166"/>
              <a:gd name="connsiteX33" fmla="*/ 4236602 w 4286029"/>
              <a:gd name="connsiteY33" fmla="*/ 24713 h 540166"/>
              <a:gd name="connsiteX34" fmla="*/ 4250724 w 4286029"/>
              <a:gd name="connsiteY34" fmla="*/ 3530 h 540166"/>
              <a:gd name="connsiteX35" fmla="*/ 4268377 w 4286029"/>
              <a:gd name="connsiteY35" fmla="*/ 0 h 540166"/>
              <a:gd name="connsiteX36" fmla="*/ 4286029 w 4286029"/>
              <a:gd name="connsiteY36" fmla="*/ 14122 h 540166"/>
              <a:gd name="connsiteX37" fmla="*/ 4286029 w 4286029"/>
              <a:gd name="connsiteY37" fmla="*/ 77671 h 540166"/>
              <a:gd name="connsiteX38" fmla="*/ 4271907 w 4286029"/>
              <a:gd name="connsiteY38" fmla="*/ 165933 h 540166"/>
              <a:gd name="connsiteX39" fmla="*/ 4247194 w 4286029"/>
              <a:gd name="connsiteY39" fmla="*/ 236543 h 540166"/>
              <a:gd name="connsiteX40" fmla="*/ 4201297 w 4286029"/>
              <a:gd name="connsiteY40" fmla="*/ 328336 h 540166"/>
              <a:gd name="connsiteX41" fmla="*/ 4134218 w 4286029"/>
              <a:gd name="connsiteY41" fmla="*/ 420129 h 540166"/>
              <a:gd name="connsiteX42" fmla="*/ 4056547 w 4286029"/>
              <a:gd name="connsiteY42" fmla="*/ 511922 h 540166"/>
              <a:gd name="connsiteX43" fmla="*/ 4021242 w 4286029"/>
              <a:gd name="connsiteY43" fmla="*/ 536636 h 540166"/>
              <a:gd name="connsiteX44" fmla="*/ 3996528 w 4286029"/>
              <a:gd name="connsiteY44" fmla="*/ 540166 h 540166"/>
              <a:gd name="connsiteX45" fmla="*/ 3968284 w 4286029"/>
              <a:gd name="connsiteY45" fmla="*/ 533105 h 540166"/>
              <a:gd name="connsiteX46" fmla="*/ 3936509 w 4286029"/>
              <a:gd name="connsiteY46" fmla="*/ 515453 h 540166"/>
              <a:gd name="connsiteX47" fmla="*/ 3904735 w 4286029"/>
              <a:gd name="connsiteY47" fmla="*/ 487209 h 540166"/>
              <a:gd name="connsiteX48" fmla="*/ 3834125 w 4286029"/>
              <a:gd name="connsiteY48" fmla="*/ 466026 h 540166"/>
              <a:gd name="connsiteX49" fmla="*/ 3562276 w 4286029"/>
              <a:gd name="connsiteY49" fmla="*/ 455434 h 540166"/>
              <a:gd name="connsiteX50" fmla="*/ 3145677 w 4286029"/>
              <a:gd name="connsiteY50" fmla="*/ 441312 h 540166"/>
              <a:gd name="connsiteX51" fmla="*/ 2958560 w 4286029"/>
              <a:gd name="connsiteY51" fmla="*/ 441312 h 540166"/>
              <a:gd name="connsiteX52" fmla="*/ 2510187 w 4286029"/>
              <a:gd name="connsiteY52" fmla="*/ 416599 h 540166"/>
              <a:gd name="connsiteX53" fmla="*/ 2146545 w 4286029"/>
              <a:gd name="connsiteY53" fmla="*/ 398946 h 540166"/>
              <a:gd name="connsiteX54" fmla="*/ 1511055 w 4286029"/>
              <a:gd name="connsiteY54" fmla="*/ 391885 h 54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86029" h="540166">
                <a:moveTo>
                  <a:pt x="1511055" y="391885"/>
                </a:moveTo>
                <a:lnTo>
                  <a:pt x="914400" y="395416"/>
                </a:lnTo>
                <a:lnTo>
                  <a:pt x="656673" y="395416"/>
                </a:lnTo>
                <a:lnTo>
                  <a:pt x="466026" y="398946"/>
                </a:lnTo>
                <a:lnTo>
                  <a:pt x="335398" y="395416"/>
                </a:lnTo>
                <a:lnTo>
                  <a:pt x="247135" y="388355"/>
                </a:lnTo>
                <a:lnTo>
                  <a:pt x="180055" y="377763"/>
                </a:lnTo>
                <a:lnTo>
                  <a:pt x="105915" y="360111"/>
                </a:lnTo>
                <a:lnTo>
                  <a:pt x="60018" y="342458"/>
                </a:lnTo>
                <a:lnTo>
                  <a:pt x="31774" y="324806"/>
                </a:lnTo>
                <a:lnTo>
                  <a:pt x="10591" y="296562"/>
                </a:lnTo>
                <a:lnTo>
                  <a:pt x="0" y="257726"/>
                </a:lnTo>
                <a:lnTo>
                  <a:pt x="0" y="222421"/>
                </a:lnTo>
                <a:lnTo>
                  <a:pt x="21183" y="187116"/>
                </a:lnTo>
                <a:lnTo>
                  <a:pt x="56488" y="158872"/>
                </a:lnTo>
                <a:lnTo>
                  <a:pt x="112976" y="134159"/>
                </a:lnTo>
                <a:lnTo>
                  <a:pt x="201238" y="116506"/>
                </a:lnTo>
                <a:lnTo>
                  <a:pt x="430721" y="81201"/>
                </a:lnTo>
                <a:lnTo>
                  <a:pt x="526045" y="102384"/>
                </a:lnTo>
                <a:lnTo>
                  <a:pt x="709631" y="130628"/>
                </a:lnTo>
                <a:lnTo>
                  <a:pt x="808485" y="141220"/>
                </a:lnTo>
                <a:lnTo>
                  <a:pt x="995601" y="155342"/>
                </a:lnTo>
                <a:lnTo>
                  <a:pt x="1507524" y="176525"/>
                </a:lnTo>
                <a:lnTo>
                  <a:pt x="1998264" y="197708"/>
                </a:lnTo>
                <a:lnTo>
                  <a:pt x="2485473" y="211830"/>
                </a:lnTo>
                <a:lnTo>
                  <a:pt x="3099781" y="218891"/>
                </a:lnTo>
                <a:lnTo>
                  <a:pt x="3611703" y="218891"/>
                </a:lnTo>
                <a:lnTo>
                  <a:pt x="3876491" y="215360"/>
                </a:lnTo>
                <a:lnTo>
                  <a:pt x="3957693" y="208299"/>
                </a:lnTo>
                <a:lnTo>
                  <a:pt x="4024772" y="194177"/>
                </a:lnTo>
                <a:lnTo>
                  <a:pt x="4077730" y="169464"/>
                </a:lnTo>
                <a:lnTo>
                  <a:pt x="4134218" y="130628"/>
                </a:lnTo>
                <a:lnTo>
                  <a:pt x="4194236" y="77671"/>
                </a:lnTo>
                <a:lnTo>
                  <a:pt x="4236602" y="24713"/>
                </a:lnTo>
                <a:lnTo>
                  <a:pt x="4250724" y="3530"/>
                </a:lnTo>
                <a:lnTo>
                  <a:pt x="4268377" y="0"/>
                </a:lnTo>
                <a:lnTo>
                  <a:pt x="4286029" y="14122"/>
                </a:lnTo>
                <a:lnTo>
                  <a:pt x="4286029" y="77671"/>
                </a:lnTo>
                <a:lnTo>
                  <a:pt x="4271907" y="165933"/>
                </a:lnTo>
                <a:lnTo>
                  <a:pt x="4247194" y="236543"/>
                </a:lnTo>
                <a:lnTo>
                  <a:pt x="4201297" y="328336"/>
                </a:lnTo>
                <a:lnTo>
                  <a:pt x="4134218" y="420129"/>
                </a:lnTo>
                <a:lnTo>
                  <a:pt x="4056547" y="511922"/>
                </a:lnTo>
                <a:lnTo>
                  <a:pt x="4021242" y="536636"/>
                </a:lnTo>
                <a:lnTo>
                  <a:pt x="3996528" y="540166"/>
                </a:lnTo>
                <a:lnTo>
                  <a:pt x="3968284" y="533105"/>
                </a:lnTo>
                <a:lnTo>
                  <a:pt x="3936509" y="515453"/>
                </a:lnTo>
                <a:lnTo>
                  <a:pt x="3904735" y="487209"/>
                </a:lnTo>
                <a:lnTo>
                  <a:pt x="3834125" y="466026"/>
                </a:lnTo>
                <a:lnTo>
                  <a:pt x="3562276" y="455434"/>
                </a:lnTo>
                <a:lnTo>
                  <a:pt x="3145677" y="441312"/>
                </a:lnTo>
                <a:lnTo>
                  <a:pt x="2958560" y="441312"/>
                </a:lnTo>
                <a:lnTo>
                  <a:pt x="2510187" y="416599"/>
                </a:lnTo>
                <a:lnTo>
                  <a:pt x="2146545" y="398946"/>
                </a:lnTo>
                <a:lnTo>
                  <a:pt x="1511055" y="3918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ED4FA73-3E91-B845-9AC9-C650CA530237}"/>
              </a:ext>
            </a:extLst>
          </p:cNvPr>
          <p:cNvSpPr/>
          <p:nvPr/>
        </p:nvSpPr>
        <p:spPr>
          <a:xfrm rot="16200000">
            <a:off x="2320131" y="3205957"/>
            <a:ext cx="1889125" cy="1316038"/>
          </a:xfrm>
          <a:custGeom>
            <a:avLst/>
            <a:gdLst>
              <a:gd name="connsiteX0" fmla="*/ 871537 w 1888331"/>
              <a:gd name="connsiteY0" fmla="*/ 878681 h 1316831"/>
              <a:gd name="connsiteX1" fmla="*/ 585787 w 1888331"/>
              <a:gd name="connsiteY1" fmla="*/ 647700 h 1316831"/>
              <a:gd name="connsiteX2" fmla="*/ 395287 w 1888331"/>
              <a:gd name="connsiteY2" fmla="*/ 471487 h 1316831"/>
              <a:gd name="connsiteX3" fmla="*/ 197644 w 1888331"/>
              <a:gd name="connsiteY3" fmla="*/ 269081 h 1316831"/>
              <a:gd name="connsiteX4" fmla="*/ 52387 w 1888331"/>
              <a:gd name="connsiteY4" fmla="*/ 114300 h 1316831"/>
              <a:gd name="connsiteX5" fmla="*/ 11906 w 1888331"/>
              <a:gd name="connsiteY5" fmla="*/ 66675 h 1316831"/>
              <a:gd name="connsiteX6" fmla="*/ 2381 w 1888331"/>
              <a:gd name="connsiteY6" fmla="*/ 40481 h 1316831"/>
              <a:gd name="connsiteX7" fmla="*/ 0 w 1888331"/>
              <a:gd name="connsiteY7" fmla="*/ 23812 h 1316831"/>
              <a:gd name="connsiteX8" fmla="*/ 2381 w 1888331"/>
              <a:gd name="connsiteY8" fmla="*/ 9525 h 1316831"/>
              <a:gd name="connsiteX9" fmla="*/ 9525 w 1888331"/>
              <a:gd name="connsiteY9" fmla="*/ 0 h 1316831"/>
              <a:gd name="connsiteX10" fmla="*/ 23812 w 1888331"/>
              <a:gd name="connsiteY10" fmla="*/ 0 h 1316831"/>
              <a:gd name="connsiteX11" fmla="*/ 54769 w 1888331"/>
              <a:gd name="connsiteY11" fmla="*/ 7144 h 1316831"/>
              <a:gd name="connsiteX12" fmla="*/ 104775 w 1888331"/>
              <a:gd name="connsiteY12" fmla="*/ 52387 h 1316831"/>
              <a:gd name="connsiteX13" fmla="*/ 230981 w 1888331"/>
              <a:gd name="connsiteY13" fmla="*/ 169069 h 1316831"/>
              <a:gd name="connsiteX14" fmla="*/ 361950 w 1888331"/>
              <a:gd name="connsiteY14" fmla="*/ 276225 h 1316831"/>
              <a:gd name="connsiteX15" fmla="*/ 538162 w 1888331"/>
              <a:gd name="connsiteY15" fmla="*/ 414337 h 1316831"/>
              <a:gd name="connsiteX16" fmla="*/ 683419 w 1888331"/>
              <a:gd name="connsiteY16" fmla="*/ 516731 h 1316831"/>
              <a:gd name="connsiteX17" fmla="*/ 857250 w 1888331"/>
              <a:gd name="connsiteY17" fmla="*/ 631031 h 1316831"/>
              <a:gd name="connsiteX18" fmla="*/ 1028700 w 1888331"/>
              <a:gd name="connsiteY18" fmla="*/ 733425 h 1316831"/>
              <a:gd name="connsiteX19" fmla="*/ 1169194 w 1888331"/>
              <a:gd name="connsiteY19" fmla="*/ 814387 h 1316831"/>
              <a:gd name="connsiteX20" fmla="*/ 1400175 w 1888331"/>
              <a:gd name="connsiteY20" fmla="*/ 935831 h 1316831"/>
              <a:gd name="connsiteX21" fmla="*/ 1609725 w 1888331"/>
              <a:gd name="connsiteY21" fmla="*/ 1031081 h 1316831"/>
              <a:gd name="connsiteX22" fmla="*/ 1871662 w 1888331"/>
              <a:gd name="connsiteY22" fmla="*/ 1143000 h 1316831"/>
              <a:gd name="connsiteX23" fmla="*/ 1888331 w 1888331"/>
              <a:gd name="connsiteY23" fmla="*/ 1316831 h 1316831"/>
              <a:gd name="connsiteX24" fmla="*/ 1521619 w 1888331"/>
              <a:gd name="connsiteY24" fmla="*/ 1302544 h 1316831"/>
              <a:gd name="connsiteX25" fmla="*/ 1316831 w 1888331"/>
              <a:gd name="connsiteY25" fmla="*/ 1183481 h 1316831"/>
              <a:gd name="connsiteX26" fmla="*/ 1154906 w 1888331"/>
              <a:gd name="connsiteY26" fmla="*/ 1078706 h 1316831"/>
              <a:gd name="connsiteX27" fmla="*/ 1047750 w 1888331"/>
              <a:gd name="connsiteY27" fmla="*/ 1007269 h 1316831"/>
              <a:gd name="connsiteX28" fmla="*/ 871537 w 1888331"/>
              <a:gd name="connsiteY28" fmla="*/ 878681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88331" h="1316831">
                <a:moveTo>
                  <a:pt x="871537" y="878681"/>
                </a:moveTo>
                <a:lnTo>
                  <a:pt x="585787" y="647700"/>
                </a:lnTo>
                <a:lnTo>
                  <a:pt x="395287" y="471487"/>
                </a:lnTo>
                <a:lnTo>
                  <a:pt x="197644" y="269081"/>
                </a:lnTo>
                <a:lnTo>
                  <a:pt x="52387" y="114300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23812"/>
                </a:lnTo>
                <a:lnTo>
                  <a:pt x="2381" y="9525"/>
                </a:lnTo>
                <a:lnTo>
                  <a:pt x="9525" y="0"/>
                </a:lnTo>
                <a:lnTo>
                  <a:pt x="23812" y="0"/>
                </a:lnTo>
                <a:lnTo>
                  <a:pt x="54769" y="7144"/>
                </a:lnTo>
                <a:lnTo>
                  <a:pt x="104775" y="52387"/>
                </a:lnTo>
                <a:lnTo>
                  <a:pt x="230981" y="169069"/>
                </a:lnTo>
                <a:lnTo>
                  <a:pt x="361950" y="276225"/>
                </a:lnTo>
                <a:lnTo>
                  <a:pt x="538162" y="414337"/>
                </a:lnTo>
                <a:lnTo>
                  <a:pt x="683419" y="516731"/>
                </a:lnTo>
                <a:lnTo>
                  <a:pt x="857250" y="631031"/>
                </a:lnTo>
                <a:lnTo>
                  <a:pt x="1028700" y="733425"/>
                </a:lnTo>
                <a:lnTo>
                  <a:pt x="1169194" y="814387"/>
                </a:lnTo>
                <a:lnTo>
                  <a:pt x="1400175" y="935831"/>
                </a:lnTo>
                <a:lnTo>
                  <a:pt x="1609725" y="1031081"/>
                </a:lnTo>
                <a:lnTo>
                  <a:pt x="1871662" y="1143000"/>
                </a:lnTo>
                <a:lnTo>
                  <a:pt x="1888331" y="1316831"/>
                </a:lnTo>
                <a:lnTo>
                  <a:pt x="1521619" y="1302544"/>
                </a:lnTo>
                <a:lnTo>
                  <a:pt x="1316831" y="1183481"/>
                </a:lnTo>
                <a:lnTo>
                  <a:pt x="1154906" y="1078706"/>
                </a:lnTo>
                <a:lnTo>
                  <a:pt x="1047750" y="1007269"/>
                </a:lnTo>
                <a:lnTo>
                  <a:pt x="871537" y="878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68AF8B0-C962-ED4E-BA16-BB077C01BD9C}"/>
              </a:ext>
            </a:extLst>
          </p:cNvPr>
          <p:cNvSpPr/>
          <p:nvPr/>
        </p:nvSpPr>
        <p:spPr>
          <a:xfrm>
            <a:off x="3976688" y="3325813"/>
            <a:ext cx="655637" cy="684212"/>
          </a:xfrm>
          <a:custGeom>
            <a:avLst/>
            <a:gdLst>
              <a:gd name="connsiteX0" fmla="*/ 366712 w 654843"/>
              <a:gd name="connsiteY0" fmla="*/ 431007 h 683419"/>
              <a:gd name="connsiteX1" fmla="*/ 297656 w 654843"/>
              <a:gd name="connsiteY1" fmla="*/ 338138 h 683419"/>
              <a:gd name="connsiteX2" fmla="*/ 242887 w 654843"/>
              <a:gd name="connsiteY2" fmla="*/ 271463 h 683419"/>
              <a:gd name="connsiteX3" fmla="*/ 180975 w 654843"/>
              <a:gd name="connsiteY3" fmla="*/ 207169 h 683419"/>
              <a:gd name="connsiteX4" fmla="*/ 135731 w 654843"/>
              <a:gd name="connsiteY4" fmla="*/ 169069 h 683419"/>
              <a:gd name="connsiteX5" fmla="*/ 61912 w 654843"/>
              <a:gd name="connsiteY5" fmla="*/ 126207 h 683419"/>
              <a:gd name="connsiteX6" fmla="*/ 0 w 654843"/>
              <a:gd name="connsiteY6" fmla="*/ 100013 h 683419"/>
              <a:gd name="connsiteX7" fmla="*/ 0 w 654843"/>
              <a:gd name="connsiteY7" fmla="*/ 0 h 683419"/>
              <a:gd name="connsiteX8" fmla="*/ 88106 w 654843"/>
              <a:gd name="connsiteY8" fmla="*/ 21432 h 683419"/>
              <a:gd name="connsiteX9" fmla="*/ 185737 w 654843"/>
              <a:gd name="connsiteY9" fmla="*/ 57150 h 683419"/>
              <a:gd name="connsiteX10" fmla="*/ 295275 w 654843"/>
              <a:gd name="connsiteY10" fmla="*/ 107157 h 683419"/>
              <a:gd name="connsiteX11" fmla="*/ 426243 w 654843"/>
              <a:gd name="connsiteY11" fmla="*/ 169069 h 683419"/>
              <a:gd name="connsiteX12" fmla="*/ 504825 w 654843"/>
              <a:gd name="connsiteY12" fmla="*/ 209550 h 683419"/>
              <a:gd name="connsiteX13" fmla="*/ 557212 w 654843"/>
              <a:gd name="connsiteY13" fmla="*/ 242888 h 683419"/>
              <a:gd name="connsiteX14" fmla="*/ 581025 w 654843"/>
              <a:gd name="connsiteY14" fmla="*/ 261938 h 683419"/>
              <a:gd name="connsiteX15" fmla="*/ 600075 w 654843"/>
              <a:gd name="connsiteY15" fmla="*/ 280988 h 683419"/>
              <a:gd name="connsiteX16" fmla="*/ 621506 w 654843"/>
              <a:gd name="connsiteY16" fmla="*/ 323850 h 683419"/>
              <a:gd name="connsiteX17" fmla="*/ 640556 w 654843"/>
              <a:gd name="connsiteY17" fmla="*/ 381000 h 683419"/>
              <a:gd name="connsiteX18" fmla="*/ 652462 w 654843"/>
              <a:gd name="connsiteY18" fmla="*/ 452438 h 683419"/>
              <a:gd name="connsiteX19" fmla="*/ 654843 w 654843"/>
              <a:gd name="connsiteY19" fmla="*/ 514350 h 683419"/>
              <a:gd name="connsiteX20" fmla="*/ 654843 w 654843"/>
              <a:gd name="connsiteY20" fmla="*/ 569119 h 683419"/>
              <a:gd name="connsiteX21" fmla="*/ 650081 w 654843"/>
              <a:gd name="connsiteY21" fmla="*/ 614363 h 683419"/>
              <a:gd name="connsiteX22" fmla="*/ 640556 w 654843"/>
              <a:gd name="connsiteY22" fmla="*/ 650082 h 683419"/>
              <a:gd name="connsiteX23" fmla="*/ 628650 w 654843"/>
              <a:gd name="connsiteY23" fmla="*/ 671513 h 683419"/>
              <a:gd name="connsiteX24" fmla="*/ 607218 w 654843"/>
              <a:gd name="connsiteY24" fmla="*/ 683419 h 683419"/>
              <a:gd name="connsiteX25" fmla="*/ 576262 w 654843"/>
              <a:gd name="connsiteY25" fmla="*/ 683419 h 683419"/>
              <a:gd name="connsiteX26" fmla="*/ 545306 w 654843"/>
              <a:gd name="connsiteY26" fmla="*/ 671513 h 683419"/>
              <a:gd name="connsiteX27" fmla="*/ 516731 w 654843"/>
              <a:gd name="connsiteY27" fmla="*/ 645319 h 683419"/>
              <a:gd name="connsiteX28" fmla="*/ 476250 w 654843"/>
              <a:gd name="connsiteY28" fmla="*/ 602457 h 683419"/>
              <a:gd name="connsiteX29" fmla="*/ 442912 w 654843"/>
              <a:gd name="connsiteY29" fmla="*/ 552450 h 683419"/>
              <a:gd name="connsiteX30" fmla="*/ 366712 w 654843"/>
              <a:gd name="connsiteY30" fmla="*/ 431007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4843" h="683419">
                <a:moveTo>
                  <a:pt x="366712" y="431007"/>
                </a:moveTo>
                <a:lnTo>
                  <a:pt x="297656" y="338138"/>
                </a:lnTo>
                <a:lnTo>
                  <a:pt x="242887" y="271463"/>
                </a:lnTo>
                <a:lnTo>
                  <a:pt x="180975" y="207169"/>
                </a:lnTo>
                <a:lnTo>
                  <a:pt x="135731" y="169069"/>
                </a:lnTo>
                <a:lnTo>
                  <a:pt x="61912" y="126207"/>
                </a:lnTo>
                <a:lnTo>
                  <a:pt x="0" y="100013"/>
                </a:lnTo>
                <a:lnTo>
                  <a:pt x="0" y="0"/>
                </a:lnTo>
                <a:lnTo>
                  <a:pt x="88106" y="21432"/>
                </a:lnTo>
                <a:lnTo>
                  <a:pt x="185737" y="57150"/>
                </a:lnTo>
                <a:lnTo>
                  <a:pt x="295275" y="107157"/>
                </a:lnTo>
                <a:lnTo>
                  <a:pt x="426243" y="169069"/>
                </a:lnTo>
                <a:lnTo>
                  <a:pt x="504825" y="209550"/>
                </a:lnTo>
                <a:lnTo>
                  <a:pt x="557212" y="242888"/>
                </a:lnTo>
                <a:lnTo>
                  <a:pt x="581025" y="261938"/>
                </a:lnTo>
                <a:lnTo>
                  <a:pt x="600075" y="280988"/>
                </a:lnTo>
                <a:lnTo>
                  <a:pt x="621506" y="323850"/>
                </a:lnTo>
                <a:lnTo>
                  <a:pt x="640556" y="381000"/>
                </a:lnTo>
                <a:lnTo>
                  <a:pt x="652462" y="452438"/>
                </a:lnTo>
                <a:cubicBezTo>
                  <a:pt x="653256" y="473075"/>
                  <a:pt x="654049" y="493713"/>
                  <a:pt x="654843" y="514350"/>
                </a:cubicBezTo>
                <a:lnTo>
                  <a:pt x="654843" y="569119"/>
                </a:lnTo>
                <a:lnTo>
                  <a:pt x="650081" y="614363"/>
                </a:lnTo>
                <a:lnTo>
                  <a:pt x="640556" y="650082"/>
                </a:lnTo>
                <a:lnTo>
                  <a:pt x="628650" y="671513"/>
                </a:lnTo>
                <a:lnTo>
                  <a:pt x="607218" y="683419"/>
                </a:lnTo>
                <a:lnTo>
                  <a:pt x="576262" y="683419"/>
                </a:lnTo>
                <a:lnTo>
                  <a:pt x="545306" y="671513"/>
                </a:lnTo>
                <a:lnTo>
                  <a:pt x="516731" y="645319"/>
                </a:lnTo>
                <a:lnTo>
                  <a:pt x="476250" y="602457"/>
                </a:lnTo>
                <a:lnTo>
                  <a:pt x="442912" y="552450"/>
                </a:lnTo>
                <a:lnTo>
                  <a:pt x="366712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B101E3B-204A-424B-AB0C-43C30CD24873}"/>
              </a:ext>
            </a:extLst>
          </p:cNvPr>
          <p:cNvSpPr/>
          <p:nvPr/>
        </p:nvSpPr>
        <p:spPr>
          <a:xfrm>
            <a:off x="4598988" y="3629025"/>
            <a:ext cx="1228725" cy="1552575"/>
          </a:xfrm>
          <a:custGeom>
            <a:avLst/>
            <a:gdLst>
              <a:gd name="connsiteX0" fmla="*/ 678656 w 1228725"/>
              <a:gd name="connsiteY0" fmla="*/ 1045369 h 1552575"/>
              <a:gd name="connsiteX1" fmla="*/ 454819 w 1228725"/>
              <a:gd name="connsiteY1" fmla="*/ 1312069 h 1552575"/>
              <a:gd name="connsiteX2" fmla="*/ 333375 w 1228725"/>
              <a:gd name="connsiteY2" fmla="*/ 1459706 h 1552575"/>
              <a:gd name="connsiteX3" fmla="*/ 252412 w 1228725"/>
              <a:gd name="connsiteY3" fmla="*/ 1552575 h 1552575"/>
              <a:gd name="connsiteX4" fmla="*/ 0 w 1228725"/>
              <a:gd name="connsiteY4" fmla="*/ 1540669 h 1552575"/>
              <a:gd name="connsiteX5" fmla="*/ 90487 w 1228725"/>
              <a:gd name="connsiteY5" fmla="*/ 1493044 h 1552575"/>
              <a:gd name="connsiteX6" fmla="*/ 161925 w 1228725"/>
              <a:gd name="connsiteY6" fmla="*/ 1440656 h 1552575"/>
              <a:gd name="connsiteX7" fmla="*/ 221456 w 1228725"/>
              <a:gd name="connsiteY7" fmla="*/ 1390650 h 1552575"/>
              <a:gd name="connsiteX8" fmla="*/ 297656 w 1228725"/>
              <a:gd name="connsiteY8" fmla="*/ 1307306 h 1552575"/>
              <a:gd name="connsiteX9" fmla="*/ 423862 w 1228725"/>
              <a:gd name="connsiteY9" fmla="*/ 1138238 h 1552575"/>
              <a:gd name="connsiteX10" fmla="*/ 600075 w 1228725"/>
              <a:gd name="connsiteY10" fmla="*/ 888206 h 1552575"/>
              <a:gd name="connsiteX11" fmla="*/ 716756 w 1228725"/>
              <a:gd name="connsiteY11" fmla="*/ 700088 h 1552575"/>
              <a:gd name="connsiteX12" fmla="*/ 790575 w 1228725"/>
              <a:gd name="connsiteY12" fmla="*/ 559594 h 1552575"/>
              <a:gd name="connsiteX13" fmla="*/ 831056 w 1228725"/>
              <a:gd name="connsiteY13" fmla="*/ 478631 h 1552575"/>
              <a:gd name="connsiteX14" fmla="*/ 854869 w 1228725"/>
              <a:gd name="connsiteY14" fmla="*/ 414338 h 1552575"/>
              <a:gd name="connsiteX15" fmla="*/ 881062 w 1228725"/>
              <a:gd name="connsiteY15" fmla="*/ 340519 h 1552575"/>
              <a:gd name="connsiteX16" fmla="*/ 890587 w 1228725"/>
              <a:gd name="connsiteY16" fmla="*/ 283369 h 1552575"/>
              <a:gd name="connsiteX17" fmla="*/ 890587 w 1228725"/>
              <a:gd name="connsiteY17" fmla="*/ 238125 h 1552575"/>
              <a:gd name="connsiteX18" fmla="*/ 885825 w 1228725"/>
              <a:gd name="connsiteY18" fmla="*/ 195263 h 1552575"/>
              <a:gd name="connsiteX19" fmla="*/ 873919 w 1228725"/>
              <a:gd name="connsiteY19" fmla="*/ 169069 h 1552575"/>
              <a:gd name="connsiteX20" fmla="*/ 814387 w 1228725"/>
              <a:gd name="connsiteY20" fmla="*/ 111919 h 1552575"/>
              <a:gd name="connsiteX21" fmla="*/ 764381 w 1228725"/>
              <a:gd name="connsiteY21" fmla="*/ 64294 h 1552575"/>
              <a:gd name="connsiteX22" fmla="*/ 750094 w 1228725"/>
              <a:gd name="connsiteY22" fmla="*/ 42863 h 1552575"/>
              <a:gd name="connsiteX23" fmla="*/ 747712 w 1228725"/>
              <a:gd name="connsiteY23" fmla="*/ 26194 h 1552575"/>
              <a:gd name="connsiteX24" fmla="*/ 750094 w 1228725"/>
              <a:gd name="connsiteY24" fmla="*/ 9525 h 1552575"/>
              <a:gd name="connsiteX25" fmla="*/ 773906 w 1228725"/>
              <a:gd name="connsiteY25" fmla="*/ 0 h 1552575"/>
              <a:gd name="connsiteX26" fmla="*/ 819150 w 1228725"/>
              <a:gd name="connsiteY26" fmla="*/ 2381 h 1552575"/>
              <a:gd name="connsiteX27" fmla="*/ 866775 w 1228725"/>
              <a:gd name="connsiteY27" fmla="*/ 11906 h 1552575"/>
              <a:gd name="connsiteX28" fmla="*/ 904875 w 1228725"/>
              <a:gd name="connsiteY28" fmla="*/ 26194 h 1552575"/>
              <a:gd name="connsiteX29" fmla="*/ 959644 w 1228725"/>
              <a:gd name="connsiteY29" fmla="*/ 54769 h 1552575"/>
              <a:gd name="connsiteX30" fmla="*/ 1004887 w 1228725"/>
              <a:gd name="connsiteY30" fmla="*/ 83344 h 1552575"/>
              <a:gd name="connsiteX31" fmla="*/ 1054894 w 1228725"/>
              <a:gd name="connsiteY31" fmla="*/ 126206 h 1552575"/>
              <a:gd name="connsiteX32" fmla="*/ 1097756 w 1228725"/>
              <a:gd name="connsiteY32" fmla="*/ 171450 h 1552575"/>
              <a:gd name="connsiteX33" fmla="*/ 1157287 w 1228725"/>
              <a:gd name="connsiteY33" fmla="*/ 250031 h 1552575"/>
              <a:gd name="connsiteX34" fmla="*/ 1195387 w 1228725"/>
              <a:gd name="connsiteY34" fmla="*/ 309563 h 1552575"/>
              <a:gd name="connsiteX35" fmla="*/ 1216819 w 1228725"/>
              <a:gd name="connsiteY35" fmla="*/ 359569 h 1552575"/>
              <a:gd name="connsiteX36" fmla="*/ 1226344 w 1228725"/>
              <a:gd name="connsiteY36" fmla="*/ 395288 h 1552575"/>
              <a:gd name="connsiteX37" fmla="*/ 1228725 w 1228725"/>
              <a:gd name="connsiteY37" fmla="*/ 421481 h 1552575"/>
              <a:gd name="connsiteX38" fmla="*/ 1223962 w 1228725"/>
              <a:gd name="connsiteY38" fmla="*/ 447675 h 1552575"/>
              <a:gd name="connsiteX39" fmla="*/ 1207294 w 1228725"/>
              <a:gd name="connsiteY39" fmla="*/ 464344 h 1552575"/>
              <a:gd name="connsiteX40" fmla="*/ 1171575 w 1228725"/>
              <a:gd name="connsiteY40" fmla="*/ 478631 h 1552575"/>
              <a:gd name="connsiteX41" fmla="*/ 1140619 w 1228725"/>
              <a:gd name="connsiteY41" fmla="*/ 500063 h 1552575"/>
              <a:gd name="connsiteX42" fmla="*/ 1097756 w 1228725"/>
              <a:gd name="connsiteY42" fmla="*/ 547688 h 1552575"/>
              <a:gd name="connsiteX43" fmla="*/ 897731 w 1228725"/>
              <a:gd name="connsiteY43" fmla="*/ 783431 h 1552575"/>
              <a:gd name="connsiteX44" fmla="*/ 678656 w 1228725"/>
              <a:gd name="connsiteY44" fmla="*/ 1045369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28725" h="1552575">
                <a:moveTo>
                  <a:pt x="678656" y="1045369"/>
                </a:moveTo>
                <a:lnTo>
                  <a:pt x="454819" y="1312069"/>
                </a:lnTo>
                <a:lnTo>
                  <a:pt x="333375" y="1459706"/>
                </a:lnTo>
                <a:lnTo>
                  <a:pt x="252412" y="1552575"/>
                </a:lnTo>
                <a:lnTo>
                  <a:pt x="0" y="1540669"/>
                </a:lnTo>
                <a:lnTo>
                  <a:pt x="90487" y="1493044"/>
                </a:lnTo>
                <a:lnTo>
                  <a:pt x="161925" y="1440656"/>
                </a:lnTo>
                <a:lnTo>
                  <a:pt x="221456" y="1390650"/>
                </a:lnTo>
                <a:lnTo>
                  <a:pt x="297656" y="1307306"/>
                </a:lnTo>
                <a:lnTo>
                  <a:pt x="423862" y="1138238"/>
                </a:lnTo>
                <a:lnTo>
                  <a:pt x="600075" y="888206"/>
                </a:lnTo>
                <a:lnTo>
                  <a:pt x="716756" y="700088"/>
                </a:lnTo>
                <a:lnTo>
                  <a:pt x="790575" y="559594"/>
                </a:lnTo>
                <a:lnTo>
                  <a:pt x="831056" y="478631"/>
                </a:lnTo>
                <a:lnTo>
                  <a:pt x="854869" y="414338"/>
                </a:lnTo>
                <a:lnTo>
                  <a:pt x="881062" y="340519"/>
                </a:lnTo>
                <a:lnTo>
                  <a:pt x="890587" y="283369"/>
                </a:lnTo>
                <a:lnTo>
                  <a:pt x="890587" y="238125"/>
                </a:lnTo>
                <a:lnTo>
                  <a:pt x="885825" y="195263"/>
                </a:lnTo>
                <a:lnTo>
                  <a:pt x="873919" y="169069"/>
                </a:lnTo>
                <a:lnTo>
                  <a:pt x="814387" y="111919"/>
                </a:lnTo>
                <a:lnTo>
                  <a:pt x="764381" y="64294"/>
                </a:lnTo>
                <a:lnTo>
                  <a:pt x="750094" y="42863"/>
                </a:lnTo>
                <a:lnTo>
                  <a:pt x="747712" y="26194"/>
                </a:lnTo>
                <a:lnTo>
                  <a:pt x="750094" y="9525"/>
                </a:lnTo>
                <a:lnTo>
                  <a:pt x="773906" y="0"/>
                </a:lnTo>
                <a:lnTo>
                  <a:pt x="819150" y="2381"/>
                </a:lnTo>
                <a:lnTo>
                  <a:pt x="866775" y="11906"/>
                </a:lnTo>
                <a:lnTo>
                  <a:pt x="904875" y="26194"/>
                </a:lnTo>
                <a:lnTo>
                  <a:pt x="959644" y="54769"/>
                </a:lnTo>
                <a:lnTo>
                  <a:pt x="1004887" y="83344"/>
                </a:lnTo>
                <a:lnTo>
                  <a:pt x="1054894" y="126206"/>
                </a:lnTo>
                <a:lnTo>
                  <a:pt x="1097756" y="171450"/>
                </a:lnTo>
                <a:lnTo>
                  <a:pt x="1157287" y="250031"/>
                </a:lnTo>
                <a:lnTo>
                  <a:pt x="1195387" y="309563"/>
                </a:lnTo>
                <a:lnTo>
                  <a:pt x="1216819" y="359569"/>
                </a:lnTo>
                <a:lnTo>
                  <a:pt x="1226344" y="395288"/>
                </a:lnTo>
                <a:lnTo>
                  <a:pt x="1228725" y="421481"/>
                </a:lnTo>
                <a:lnTo>
                  <a:pt x="1223962" y="447675"/>
                </a:lnTo>
                <a:lnTo>
                  <a:pt x="1207294" y="464344"/>
                </a:lnTo>
                <a:lnTo>
                  <a:pt x="1171575" y="478631"/>
                </a:lnTo>
                <a:lnTo>
                  <a:pt x="1140619" y="500063"/>
                </a:lnTo>
                <a:lnTo>
                  <a:pt x="1097756" y="547688"/>
                </a:lnTo>
                <a:lnTo>
                  <a:pt x="897731" y="783431"/>
                </a:lnTo>
                <a:lnTo>
                  <a:pt x="678656" y="1045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7E33D4E-5FC2-3D4D-88AD-10ECF4EF2F60}"/>
              </a:ext>
            </a:extLst>
          </p:cNvPr>
          <p:cNvSpPr/>
          <p:nvPr/>
        </p:nvSpPr>
        <p:spPr>
          <a:xfrm>
            <a:off x="4498975" y="4814888"/>
            <a:ext cx="2114550" cy="742950"/>
          </a:xfrm>
          <a:custGeom>
            <a:avLst/>
            <a:gdLst>
              <a:gd name="connsiteX0" fmla="*/ 1304925 w 2114550"/>
              <a:gd name="connsiteY0" fmla="*/ 314325 h 742950"/>
              <a:gd name="connsiteX1" fmla="*/ 840582 w 2114550"/>
              <a:gd name="connsiteY1" fmla="*/ 447675 h 742950"/>
              <a:gd name="connsiteX2" fmla="*/ 633413 w 2114550"/>
              <a:gd name="connsiteY2" fmla="*/ 514350 h 742950"/>
              <a:gd name="connsiteX3" fmla="*/ 485775 w 2114550"/>
              <a:gd name="connsiteY3" fmla="*/ 561975 h 742950"/>
              <a:gd name="connsiteX4" fmla="*/ 314325 w 2114550"/>
              <a:gd name="connsiteY4" fmla="*/ 628650 h 742950"/>
              <a:gd name="connsiteX5" fmla="*/ 185738 w 2114550"/>
              <a:gd name="connsiteY5" fmla="*/ 685800 h 742950"/>
              <a:gd name="connsiteX6" fmla="*/ 161925 w 2114550"/>
              <a:gd name="connsiteY6" fmla="*/ 707231 h 742950"/>
              <a:gd name="connsiteX7" fmla="*/ 135732 w 2114550"/>
              <a:gd name="connsiteY7" fmla="*/ 726281 h 742950"/>
              <a:gd name="connsiteX8" fmla="*/ 109538 w 2114550"/>
              <a:gd name="connsiteY8" fmla="*/ 738187 h 742950"/>
              <a:gd name="connsiteX9" fmla="*/ 83344 w 2114550"/>
              <a:gd name="connsiteY9" fmla="*/ 742950 h 742950"/>
              <a:gd name="connsiteX10" fmla="*/ 57150 w 2114550"/>
              <a:gd name="connsiteY10" fmla="*/ 742950 h 742950"/>
              <a:gd name="connsiteX11" fmla="*/ 40482 w 2114550"/>
              <a:gd name="connsiteY11" fmla="*/ 733425 h 742950"/>
              <a:gd name="connsiteX12" fmla="*/ 30957 w 2114550"/>
              <a:gd name="connsiteY12" fmla="*/ 714375 h 742950"/>
              <a:gd name="connsiteX13" fmla="*/ 16669 w 2114550"/>
              <a:gd name="connsiteY13" fmla="*/ 659606 h 742950"/>
              <a:gd name="connsiteX14" fmla="*/ 4763 w 2114550"/>
              <a:gd name="connsiteY14" fmla="*/ 557212 h 742950"/>
              <a:gd name="connsiteX15" fmla="*/ 0 w 2114550"/>
              <a:gd name="connsiteY15" fmla="*/ 445293 h 742950"/>
              <a:gd name="connsiteX16" fmla="*/ 0 w 2114550"/>
              <a:gd name="connsiteY16" fmla="*/ 381000 h 742950"/>
              <a:gd name="connsiteX17" fmla="*/ 9525 w 2114550"/>
              <a:gd name="connsiteY17" fmla="*/ 373856 h 742950"/>
              <a:gd name="connsiteX18" fmla="*/ 59532 w 2114550"/>
              <a:gd name="connsiteY18" fmla="*/ 359568 h 742950"/>
              <a:gd name="connsiteX19" fmla="*/ 252413 w 2114550"/>
              <a:gd name="connsiteY19" fmla="*/ 302418 h 742950"/>
              <a:gd name="connsiteX20" fmla="*/ 371475 w 2114550"/>
              <a:gd name="connsiteY20" fmla="*/ 335756 h 742950"/>
              <a:gd name="connsiteX21" fmla="*/ 778669 w 2114550"/>
              <a:gd name="connsiteY21" fmla="*/ 261937 h 742950"/>
              <a:gd name="connsiteX22" fmla="*/ 1223963 w 2114550"/>
              <a:gd name="connsiteY22" fmla="*/ 173831 h 742950"/>
              <a:gd name="connsiteX23" fmla="*/ 1709738 w 2114550"/>
              <a:gd name="connsiteY23" fmla="*/ 69056 h 742950"/>
              <a:gd name="connsiteX24" fmla="*/ 2014538 w 2114550"/>
              <a:gd name="connsiteY24" fmla="*/ 0 h 742950"/>
              <a:gd name="connsiteX25" fmla="*/ 2114550 w 2114550"/>
              <a:gd name="connsiteY25" fmla="*/ 107156 h 742950"/>
              <a:gd name="connsiteX26" fmla="*/ 1838325 w 2114550"/>
              <a:gd name="connsiteY26" fmla="*/ 180975 h 742950"/>
              <a:gd name="connsiteX27" fmla="*/ 1304925 w 2114550"/>
              <a:gd name="connsiteY27" fmla="*/ 31432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14550" h="742950">
                <a:moveTo>
                  <a:pt x="1304925" y="314325"/>
                </a:moveTo>
                <a:lnTo>
                  <a:pt x="840582" y="447675"/>
                </a:lnTo>
                <a:lnTo>
                  <a:pt x="633413" y="514350"/>
                </a:lnTo>
                <a:lnTo>
                  <a:pt x="485775" y="561975"/>
                </a:lnTo>
                <a:lnTo>
                  <a:pt x="314325" y="628650"/>
                </a:lnTo>
                <a:lnTo>
                  <a:pt x="185738" y="685800"/>
                </a:lnTo>
                <a:lnTo>
                  <a:pt x="161925" y="707231"/>
                </a:lnTo>
                <a:lnTo>
                  <a:pt x="135732" y="726281"/>
                </a:lnTo>
                <a:lnTo>
                  <a:pt x="109538" y="738187"/>
                </a:lnTo>
                <a:lnTo>
                  <a:pt x="83344" y="742950"/>
                </a:lnTo>
                <a:lnTo>
                  <a:pt x="57150" y="742950"/>
                </a:lnTo>
                <a:lnTo>
                  <a:pt x="40482" y="733425"/>
                </a:lnTo>
                <a:lnTo>
                  <a:pt x="30957" y="714375"/>
                </a:lnTo>
                <a:lnTo>
                  <a:pt x="16669" y="659606"/>
                </a:lnTo>
                <a:lnTo>
                  <a:pt x="4763" y="557212"/>
                </a:lnTo>
                <a:lnTo>
                  <a:pt x="0" y="445293"/>
                </a:lnTo>
                <a:lnTo>
                  <a:pt x="0" y="381000"/>
                </a:lnTo>
                <a:lnTo>
                  <a:pt x="9525" y="373856"/>
                </a:lnTo>
                <a:lnTo>
                  <a:pt x="59532" y="359568"/>
                </a:lnTo>
                <a:lnTo>
                  <a:pt x="252413" y="302418"/>
                </a:lnTo>
                <a:lnTo>
                  <a:pt x="371475" y="335756"/>
                </a:lnTo>
                <a:lnTo>
                  <a:pt x="778669" y="261937"/>
                </a:lnTo>
                <a:lnTo>
                  <a:pt x="1223963" y="173831"/>
                </a:lnTo>
                <a:lnTo>
                  <a:pt x="1709738" y="69056"/>
                </a:lnTo>
                <a:lnTo>
                  <a:pt x="2014538" y="0"/>
                </a:lnTo>
                <a:lnTo>
                  <a:pt x="2114550" y="107156"/>
                </a:lnTo>
                <a:lnTo>
                  <a:pt x="1838325" y="180975"/>
                </a:lnTo>
                <a:lnTo>
                  <a:pt x="1304925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B9F06EB-AA91-9249-AB80-19AAA0088C15}"/>
              </a:ext>
            </a:extLst>
          </p:cNvPr>
          <p:cNvSpPr/>
          <p:nvPr/>
        </p:nvSpPr>
        <p:spPr>
          <a:xfrm>
            <a:off x="6046788" y="4335463"/>
            <a:ext cx="1000125" cy="1238250"/>
          </a:xfrm>
          <a:custGeom>
            <a:avLst/>
            <a:gdLst>
              <a:gd name="connsiteX0" fmla="*/ 659606 w 1000125"/>
              <a:gd name="connsiteY0" fmla="*/ 888207 h 1238250"/>
              <a:gd name="connsiteX1" fmla="*/ 473869 w 1000125"/>
              <a:gd name="connsiteY1" fmla="*/ 600075 h 1238250"/>
              <a:gd name="connsiteX2" fmla="*/ 342900 w 1000125"/>
              <a:gd name="connsiteY2" fmla="*/ 433388 h 1238250"/>
              <a:gd name="connsiteX3" fmla="*/ 242887 w 1000125"/>
              <a:gd name="connsiteY3" fmla="*/ 314325 h 1238250"/>
              <a:gd name="connsiteX4" fmla="*/ 85725 w 1000125"/>
              <a:gd name="connsiteY4" fmla="*/ 133350 h 1238250"/>
              <a:gd name="connsiteX5" fmla="*/ 28575 w 1000125"/>
              <a:gd name="connsiteY5" fmla="*/ 73819 h 1238250"/>
              <a:gd name="connsiteX6" fmla="*/ 14287 w 1000125"/>
              <a:gd name="connsiteY6" fmla="*/ 54769 h 1238250"/>
              <a:gd name="connsiteX7" fmla="*/ 2381 w 1000125"/>
              <a:gd name="connsiteY7" fmla="*/ 30957 h 1238250"/>
              <a:gd name="connsiteX8" fmla="*/ 0 w 1000125"/>
              <a:gd name="connsiteY8" fmla="*/ 14288 h 1238250"/>
              <a:gd name="connsiteX9" fmla="*/ 7144 w 1000125"/>
              <a:gd name="connsiteY9" fmla="*/ 2382 h 1238250"/>
              <a:gd name="connsiteX10" fmla="*/ 30956 w 1000125"/>
              <a:gd name="connsiteY10" fmla="*/ 0 h 1238250"/>
              <a:gd name="connsiteX11" fmla="*/ 50006 w 1000125"/>
              <a:gd name="connsiteY11" fmla="*/ 9525 h 1238250"/>
              <a:gd name="connsiteX12" fmla="*/ 157162 w 1000125"/>
              <a:gd name="connsiteY12" fmla="*/ 78582 h 1238250"/>
              <a:gd name="connsiteX13" fmla="*/ 323850 w 1000125"/>
              <a:gd name="connsiteY13" fmla="*/ 185738 h 1238250"/>
              <a:gd name="connsiteX14" fmla="*/ 542925 w 1000125"/>
              <a:gd name="connsiteY14" fmla="*/ 335757 h 1238250"/>
              <a:gd name="connsiteX15" fmla="*/ 628650 w 1000125"/>
              <a:gd name="connsiteY15" fmla="*/ 400050 h 1238250"/>
              <a:gd name="connsiteX16" fmla="*/ 695325 w 1000125"/>
              <a:gd name="connsiteY16" fmla="*/ 450057 h 1238250"/>
              <a:gd name="connsiteX17" fmla="*/ 762000 w 1000125"/>
              <a:gd name="connsiteY17" fmla="*/ 509588 h 1238250"/>
              <a:gd name="connsiteX18" fmla="*/ 802481 w 1000125"/>
              <a:gd name="connsiteY18" fmla="*/ 547688 h 1238250"/>
              <a:gd name="connsiteX19" fmla="*/ 840581 w 1000125"/>
              <a:gd name="connsiteY19" fmla="*/ 597694 h 1238250"/>
              <a:gd name="connsiteX20" fmla="*/ 883444 w 1000125"/>
              <a:gd name="connsiteY20" fmla="*/ 664369 h 1238250"/>
              <a:gd name="connsiteX21" fmla="*/ 919162 w 1000125"/>
              <a:gd name="connsiteY21" fmla="*/ 731044 h 1238250"/>
              <a:gd name="connsiteX22" fmla="*/ 947737 w 1000125"/>
              <a:gd name="connsiteY22" fmla="*/ 795338 h 1238250"/>
              <a:gd name="connsiteX23" fmla="*/ 966787 w 1000125"/>
              <a:gd name="connsiteY23" fmla="*/ 852488 h 1238250"/>
              <a:gd name="connsiteX24" fmla="*/ 985837 w 1000125"/>
              <a:gd name="connsiteY24" fmla="*/ 931069 h 1238250"/>
              <a:gd name="connsiteX25" fmla="*/ 992981 w 1000125"/>
              <a:gd name="connsiteY25" fmla="*/ 978694 h 1238250"/>
              <a:gd name="connsiteX26" fmla="*/ 997744 w 1000125"/>
              <a:gd name="connsiteY26" fmla="*/ 1035844 h 1238250"/>
              <a:gd name="connsiteX27" fmla="*/ 1000125 w 1000125"/>
              <a:gd name="connsiteY27" fmla="*/ 1085850 h 1238250"/>
              <a:gd name="connsiteX28" fmla="*/ 995362 w 1000125"/>
              <a:gd name="connsiteY28" fmla="*/ 1116807 h 1238250"/>
              <a:gd name="connsiteX29" fmla="*/ 981075 w 1000125"/>
              <a:gd name="connsiteY29" fmla="*/ 1164432 h 1238250"/>
              <a:gd name="connsiteX30" fmla="*/ 962025 w 1000125"/>
              <a:gd name="connsiteY30" fmla="*/ 1207294 h 1238250"/>
              <a:gd name="connsiteX31" fmla="*/ 942975 w 1000125"/>
              <a:gd name="connsiteY31" fmla="*/ 1233488 h 1238250"/>
              <a:gd name="connsiteX32" fmla="*/ 926306 w 1000125"/>
              <a:gd name="connsiteY32" fmla="*/ 1238250 h 1238250"/>
              <a:gd name="connsiteX33" fmla="*/ 890587 w 1000125"/>
              <a:gd name="connsiteY33" fmla="*/ 1231107 h 1238250"/>
              <a:gd name="connsiteX34" fmla="*/ 850106 w 1000125"/>
              <a:gd name="connsiteY34" fmla="*/ 1209675 h 1238250"/>
              <a:gd name="connsiteX35" fmla="*/ 823912 w 1000125"/>
              <a:gd name="connsiteY35" fmla="*/ 1183482 h 1238250"/>
              <a:gd name="connsiteX36" fmla="*/ 802481 w 1000125"/>
              <a:gd name="connsiteY36" fmla="*/ 1152525 h 1238250"/>
              <a:gd name="connsiteX37" fmla="*/ 769144 w 1000125"/>
              <a:gd name="connsiteY37" fmla="*/ 1092994 h 1238250"/>
              <a:gd name="connsiteX38" fmla="*/ 728662 w 1000125"/>
              <a:gd name="connsiteY38" fmla="*/ 1016794 h 1238250"/>
              <a:gd name="connsiteX39" fmla="*/ 659606 w 1000125"/>
              <a:gd name="connsiteY39" fmla="*/ 888207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0125" h="1238250">
                <a:moveTo>
                  <a:pt x="659606" y="888207"/>
                </a:moveTo>
                <a:lnTo>
                  <a:pt x="473869" y="600075"/>
                </a:lnTo>
                <a:lnTo>
                  <a:pt x="342900" y="433388"/>
                </a:lnTo>
                <a:lnTo>
                  <a:pt x="242887" y="314325"/>
                </a:lnTo>
                <a:lnTo>
                  <a:pt x="85725" y="133350"/>
                </a:lnTo>
                <a:lnTo>
                  <a:pt x="28575" y="73819"/>
                </a:lnTo>
                <a:lnTo>
                  <a:pt x="14287" y="54769"/>
                </a:lnTo>
                <a:lnTo>
                  <a:pt x="2381" y="30957"/>
                </a:lnTo>
                <a:lnTo>
                  <a:pt x="0" y="14288"/>
                </a:lnTo>
                <a:lnTo>
                  <a:pt x="7144" y="2382"/>
                </a:lnTo>
                <a:lnTo>
                  <a:pt x="30956" y="0"/>
                </a:lnTo>
                <a:lnTo>
                  <a:pt x="50006" y="9525"/>
                </a:lnTo>
                <a:lnTo>
                  <a:pt x="157162" y="78582"/>
                </a:lnTo>
                <a:lnTo>
                  <a:pt x="323850" y="185738"/>
                </a:lnTo>
                <a:lnTo>
                  <a:pt x="542925" y="335757"/>
                </a:lnTo>
                <a:lnTo>
                  <a:pt x="628650" y="400050"/>
                </a:lnTo>
                <a:lnTo>
                  <a:pt x="695325" y="450057"/>
                </a:lnTo>
                <a:lnTo>
                  <a:pt x="762000" y="509588"/>
                </a:lnTo>
                <a:lnTo>
                  <a:pt x="802481" y="547688"/>
                </a:lnTo>
                <a:lnTo>
                  <a:pt x="840581" y="597694"/>
                </a:lnTo>
                <a:lnTo>
                  <a:pt x="883444" y="664369"/>
                </a:lnTo>
                <a:lnTo>
                  <a:pt x="919162" y="731044"/>
                </a:lnTo>
                <a:lnTo>
                  <a:pt x="947737" y="795338"/>
                </a:lnTo>
                <a:lnTo>
                  <a:pt x="966787" y="852488"/>
                </a:lnTo>
                <a:lnTo>
                  <a:pt x="985837" y="931069"/>
                </a:lnTo>
                <a:lnTo>
                  <a:pt x="992981" y="978694"/>
                </a:lnTo>
                <a:lnTo>
                  <a:pt x="997744" y="1035844"/>
                </a:lnTo>
                <a:lnTo>
                  <a:pt x="1000125" y="1085850"/>
                </a:lnTo>
                <a:lnTo>
                  <a:pt x="995362" y="1116807"/>
                </a:lnTo>
                <a:lnTo>
                  <a:pt x="981075" y="1164432"/>
                </a:lnTo>
                <a:lnTo>
                  <a:pt x="962025" y="1207294"/>
                </a:lnTo>
                <a:lnTo>
                  <a:pt x="942975" y="1233488"/>
                </a:lnTo>
                <a:lnTo>
                  <a:pt x="926306" y="1238250"/>
                </a:lnTo>
                <a:lnTo>
                  <a:pt x="890587" y="1231107"/>
                </a:lnTo>
                <a:lnTo>
                  <a:pt x="850106" y="1209675"/>
                </a:lnTo>
                <a:lnTo>
                  <a:pt x="823912" y="1183482"/>
                </a:lnTo>
                <a:lnTo>
                  <a:pt x="802481" y="1152525"/>
                </a:lnTo>
                <a:lnTo>
                  <a:pt x="769144" y="1092994"/>
                </a:lnTo>
                <a:lnTo>
                  <a:pt x="728662" y="1016794"/>
                </a:lnTo>
                <a:lnTo>
                  <a:pt x="659606" y="888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CDCFA9-B22F-40A7-9E9E-1CB135831114}"/>
              </a:ext>
            </a:extLst>
          </p:cNvPr>
          <p:cNvGrpSpPr/>
          <p:nvPr/>
        </p:nvGrpSpPr>
        <p:grpSpPr>
          <a:xfrm>
            <a:off x="2606674" y="1610377"/>
            <a:ext cx="4792663" cy="4286250"/>
            <a:chOff x="2759075" y="1749425"/>
            <a:chExt cx="4792663" cy="428625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D37FFE0E-9B68-4935-B4E5-78AA85C6EEBF}"/>
                </a:ext>
              </a:extLst>
            </p:cNvPr>
            <p:cNvSpPr/>
            <p:nvPr/>
          </p:nvSpPr>
          <p:spPr>
            <a:xfrm>
              <a:off x="2852738" y="27765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AC7D6699-F03E-4695-8631-C955D5DB5D75}"/>
                </a:ext>
              </a:extLst>
            </p:cNvPr>
            <p:cNvSpPr/>
            <p:nvPr/>
          </p:nvSpPr>
          <p:spPr>
            <a:xfrm>
              <a:off x="4575175" y="24844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7DB0BDB7-6DE7-4FD9-963C-F8E2C17D770D}"/>
                </a:ext>
              </a:extLst>
            </p:cNvPr>
            <p:cNvSpPr/>
            <p:nvPr/>
          </p:nvSpPr>
          <p:spPr>
            <a:xfrm>
              <a:off x="5775325" y="22304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5C279CF7-C63C-4F5E-AD90-7BAB5EC3C0BE}"/>
                </a:ext>
              </a:extLst>
            </p:cNvPr>
            <p:cNvSpPr/>
            <p:nvPr/>
          </p:nvSpPr>
          <p:spPr>
            <a:xfrm rot="16200000">
              <a:off x="1915319" y="36218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7822BACC-BD19-4D86-8478-B7BFF0DC5D80}"/>
                </a:ext>
              </a:extLst>
            </p:cNvPr>
            <p:cNvSpPr/>
            <p:nvPr/>
          </p:nvSpPr>
          <p:spPr>
            <a:xfrm rot="16200000">
              <a:off x="2472531" y="33583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48B754D3-9856-47E6-BB9A-BA4BA2412BEE}"/>
                </a:ext>
              </a:extLst>
            </p:cNvPr>
            <p:cNvSpPr/>
            <p:nvPr/>
          </p:nvSpPr>
          <p:spPr>
            <a:xfrm>
              <a:off x="4129088" y="34782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592494AB-5EAF-4529-A134-47E5CCB72C45}"/>
                </a:ext>
              </a:extLst>
            </p:cNvPr>
            <p:cNvSpPr/>
            <p:nvPr/>
          </p:nvSpPr>
          <p:spPr>
            <a:xfrm>
              <a:off x="4751388" y="37814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824231AC-BDCF-439E-8798-E6CA58DACA88}"/>
                </a:ext>
              </a:extLst>
            </p:cNvPr>
            <p:cNvSpPr/>
            <p:nvPr/>
          </p:nvSpPr>
          <p:spPr>
            <a:xfrm>
              <a:off x="4651375" y="49672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04C0C386-2B1D-4B51-B62E-53BBB339B5FE}"/>
                </a:ext>
              </a:extLst>
            </p:cNvPr>
            <p:cNvSpPr/>
            <p:nvPr/>
          </p:nvSpPr>
          <p:spPr>
            <a:xfrm>
              <a:off x="6199188" y="44878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7B57ED36-958B-4C26-9C9F-09C3A3B3526C}"/>
              </a:ext>
            </a:extLst>
          </p:cNvPr>
          <p:cNvGrpSpPr/>
          <p:nvPr/>
        </p:nvGrpSpPr>
        <p:grpSpPr>
          <a:xfrm>
            <a:off x="2606675" y="1597025"/>
            <a:ext cx="4792663" cy="4286250"/>
            <a:chOff x="2606675" y="1597025"/>
            <a:chExt cx="4792663" cy="4286250"/>
          </a:xfrm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4F4B0428-2562-4633-B493-FB1C396DA127}"/>
                </a:ext>
              </a:extLst>
            </p:cNvPr>
            <p:cNvSpPr/>
            <p:nvPr/>
          </p:nvSpPr>
          <p:spPr>
            <a:xfrm>
              <a:off x="2700338" y="26241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62A34F92-FEE0-4ED3-985F-2F69BB1A8A77}"/>
                </a:ext>
              </a:extLst>
            </p:cNvPr>
            <p:cNvSpPr/>
            <p:nvPr/>
          </p:nvSpPr>
          <p:spPr>
            <a:xfrm>
              <a:off x="4422775" y="23320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06D18C31-58BF-44F9-97C1-16C431CE815B}"/>
                </a:ext>
              </a:extLst>
            </p:cNvPr>
            <p:cNvSpPr/>
            <p:nvPr/>
          </p:nvSpPr>
          <p:spPr>
            <a:xfrm>
              <a:off x="5622925" y="20780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87D13C0C-A93E-4E91-BB2D-C389A27611EC}"/>
                </a:ext>
              </a:extLst>
            </p:cNvPr>
            <p:cNvSpPr/>
            <p:nvPr/>
          </p:nvSpPr>
          <p:spPr>
            <a:xfrm rot="16200000">
              <a:off x="1762919" y="34694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06470A84-73C7-4E30-B3E8-20ADE74C7897}"/>
                </a:ext>
              </a:extLst>
            </p:cNvPr>
            <p:cNvSpPr/>
            <p:nvPr/>
          </p:nvSpPr>
          <p:spPr>
            <a:xfrm rot="16200000">
              <a:off x="2320131" y="32059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7133BB1B-F818-47D8-B41B-4FA9D7D17AC7}"/>
                </a:ext>
              </a:extLst>
            </p:cNvPr>
            <p:cNvSpPr/>
            <p:nvPr/>
          </p:nvSpPr>
          <p:spPr>
            <a:xfrm>
              <a:off x="3976688" y="33258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53B586D3-C362-4CFA-B179-D5115CD07EE3}"/>
                </a:ext>
              </a:extLst>
            </p:cNvPr>
            <p:cNvSpPr/>
            <p:nvPr/>
          </p:nvSpPr>
          <p:spPr>
            <a:xfrm>
              <a:off x="4598988" y="36290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9D65C0F-B536-4EB4-BEC1-E0FC5E6EFA31}"/>
                </a:ext>
              </a:extLst>
            </p:cNvPr>
            <p:cNvSpPr/>
            <p:nvPr/>
          </p:nvSpPr>
          <p:spPr>
            <a:xfrm>
              <a:off x="4498975" y="48148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93B2B38-2F14-4812-8BA8-C5C65F6383DB}"/>
                </a:ext>
              </a:extLst>
            </p:cNvPr>
            <p:cNvSpPr/>
            <p:nvPr/>
          </p:nvSpPr>
          <p:spPr>
            <a:xfrm>
              <a:off x="6046788" y="43354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9555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66FAEE-D3D6-4448-89FA-D2157EC8ADFC}"/>
              </a:ext>
            </a:extLst>
          </p:cNvPr>
          <p:cNvGrpSpPr/>
          <p:nvPr/>
        </p:nvGrpSpPr>
        <p:grpSpPr>
          <a:xfrm>
            <a:off x="2606675" y="1597025"/>
            <a:ext cx="4792663" cy="4286250"/>
            <a:chOff x="2606675" y="1597025"/>
            <a:chExt cx="4792663" cy="4286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B7B6D7C-3393-464D-82CC-3AAB724FF308}"/>
                </a:ext>
              </a:extLst>
            </p:cNvPr>
            <p:cNvSpPr/>
            <p:nvPr/>
          </p:nvSpPr>
          <p:spPr>
            <a:xfrm>
              <a:off x="2700338" y="26241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0098FE3-2716-2745-95FB-2D79B54D96D5}"/>
                </a:ext>
              </a:extLst>
            </p:cNvPr>
            <p:cNvSpPr/>
            <p:nvPr/>
          </p:nvSpPr>
          <p:spPr>
            <a:xfrm>
              <a:off x="4422775" y="23320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19C5C2B-843E-8E44-A2EE-99E3710D5370}"/>
                </a:ext>
              </a:extLst>
            </p:cNvPr>
            <p:cNvSpPr/>
            <p:nvPr/>
          </p:nvSpPr>
          <p:spPr>
            <a:xfrm>
              <a:off x="5622925" y="20780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A0BC733-0E9C-934B-AB25-0D02D90A737D}"/>
                </a:ext>
              </a:extLst>
            </p:cNvPr>
            <p:cNvSpPr/>
            <p:nvPr/>
          </p:nvSpPr>
          <p:spPr>
            <a:xfrm rot="16200000">
              <a:off x="1762919" y="34694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6EC1DD2-ED75-BD4D-8C65-ACD63BBB4FA1}"/>
                </a:ext>
              </a:extLst>
            </p:cNvPr>
            <p:cNvSpPr/>
            <p:nvPr/>
          </p:nvSpPr>
          <p:spPr>
            <a:xfrm rot="16200000">
              <a:off x="2320131" y="32059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B370797-3A3B-A443-B7BB-727AD924E393}"/>
                </a:ext>
              </a:extLst>
            </p:cNvPr>
            <p:cNvSpPr/>
            <p:nvPr/>
          </p:nvSpPr>
          <p:spPr>
            <a:xfrm>
              <a:off x="3976688" y="33258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4EE98CF-70CD-A641-AC64-9E0E38199D25}"/>
                </a:ext>
              </a:extLst>
            </p:cNvPr>
            <p:cNvSpPr/>
            <p:nvPr/>
          </p:nvSpPr>
          <p:spPr>
            <a:xfrm>
              <a:off x="4598988" y="36290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DC27F20-DF9D-C948-9C71-39C2A1A34B3A}"/>
                </a:ext>
              </a:extLst>
            </p:cNvPr>
            <p:cNvSpPr/>
            <p:nvPr/>
          </p:nvSpPr>
          <p:spPr>
            <a:xfrm>
              <a:off x="4498975" y="48148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FD3D0CE-8D90-254C-B113-90958BAF8B1C}"/>
                </a:ext>
              </a:extLst>
            </p:cNvPr>
            <p:cNvSpPr/>
            <p:nvPr/>
          </p:nvSpPr>
          <p:spPr>
            <a:xfrm>
              <a:off x="6046788" y="43354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51305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84FD45-94D0-F54B-BC02-8C947DFE8E0E}"/>
              </a:ext>
            </a:extLst>
          </p:cNvPr>
          <p:cNvSpPr/>
          <p:nvPr/>
        </p:nvSpPr>
        <p:spPr>
          <a:xfrm>
            <a:off x="2952750" y="1771650"/>
            <a:ext cx="3775075" cy="720725"/>
          </a:xfrm>
          <a:custGeom>
            <a:avLst/>
            <a:gdLst>
              <a:gd name="connsiteX0" fmla="*/ 1739900 w 3775075"/>
              <a:gd name="connsiteY0" fmla="*/ 225425 h 720725"/>
              <a:gd name="connsiteX1" fmla="*/ 2127250 w 3775075"/>
              <a:gd name="connsiteY1" fmla="*/ 174625 h 720725"/>
              <a:gd name="connsiteX2" fmla="*/ 2390775 w 3775075"/>
              <a:gd name="connsiteY2" fmla="*/ 142875 h 720725"/>
              <a:gd name="connsiteX3" fmla="*/ 2667000 w 3775075"/>
              <a:gd name="connsiteY3" fmla="*/ 111125 h 720725"/>
              <a:gd name="connsiteX4" fmla="*/ 2908300 w 3775075"/>
              <a:gd name="connsiteY4" fmla="*/ 88900 h 720725"/>
              <a:gd name="connsiteX5" fmla="*/ 3054350 w 3775075"/>
              <a:gd name="connsiteY5" fmla="*/ 76200 h 720725"/>
              <a:gd name="connsiteX6" fmla="*/ 3136900 w 3775075"/>
              <a:gd name="connsiteY6" fmla="*/ 73025 h 720725"/>
              <a:gd name="connsiteX7" fmla="*/ 3159125 w 3775075"/>
              <a:gd name="connsiteY7" fmla="*/ 66675 h 720725"/>
              <a:gd name="connsiteX8" fmla="*/ 3209925 w 3775075"/>
              <a:gd name="connsiteY8" fmla="*/ 44450 h 720725"/>
              <a:gd name="connsiteX9" fmla="*/ 3282950 w 3775075"/>
              <a:gd name="connsiteY9" fmla="*/ 15875 h 720725"/>
              <a:gd name="connsiteX10" fmla="*/ 3333750 w 3775075"/>
              <a:gd name="connsiteY10" fmla="*/ 3175 h 720725"/>
              <a:gd name="connsiteX11" fmla="*/ 3355975 w 3775075"/>
              <a:gd name="connsiteY11" fmla="*/ 0 h 720725"/>
              <a:gd name="connsiteX12" fmla="*/ 3387725 w 3775075"/>
              <a:gd name="connsiteY12" fmla="*/ 0 h 720725"/>
              <a:gd name="connsiteX13" fmla="*/ 3435350 w 3775075"/>
              <a:gd name="connsiteY13" fmla="*/ 15875 h 720725"/>
              <a:gd name="connsiteX14" fmla="*/ 3502025 w 3775075"/>
              <a:gd name="connsiteY14" fmla="*/ 44450 h 720725"/>
              <a:gd name="connsiteX15" fmla="*/ 3556000 w 3775075"/>
              <a:gd name="connsiteY15" fmla="*/ 73025 h 720725"/>
              <a:gd name="connsiteX16" fmla="*/ 3606800 w 3775075"/>
              <a:gd name="connsiteY16" fmla="*/ 101600 h 720725"/>
              <a:gd name="connsiteX17" fmla="*/ 3657600 w 3775075"/>
              <a:gd name="connsiteY17" fmla="*/ 133350 h 720725"/>
              <a:gd name="connsiteX18" fmla="*/ 3733800 w 3775075"/>
              <a:gd name="connsiteY18" fmla="*/ 184150 h 720725"/>
              <a:gd name="connsiteX19" fmla="*/ 3759200 w 3775075"/>
              <a:gd name="connsiteY19" fmla="*/ 206375 h 720725"/>
              <a:gd name="connsiteX20" fmla="*/ 3771900 w 3775075"/>
              <a:gd name="connsiteY20" fmla="*/ 231775 h 720725"/>
              <a:gd name="connsiteX21" fmla="*/ 3775075 w 3775075"/>
              <a:gd name="connsiteY21" fmla="*/ 247650 h 720725"/>
              <a:gd name="connsiteX22" fmla="*/ 3771900 w 3775075"/>
              <a:gd name="connsiteY22" fmla="*/ 279400 h 720725"/>
              <a:gd name="connsiteX23" fmla="*/ 3759200 w 3775075"/>
              <a:gd name="connsiteY23" fmla="*/ 301625 h 720725"/>
              <a:gd name="connsiteX24" fmla="*/ 3733800 w 3775075"/>
              <a:gd name="connsiteY24" fmla="*/ 320675 h 720725"/>
              <a:gd name="connsiteX25" fmla="*/ 3695700 w 3775075"/>
              <a:gd name="connsiteY25" fmla="*/ 333375 h 720725"/>
              <a:gd name="connsiteX26" fmla="*/ 3667125 w 3775075"/>
              <a:gd name="connsiteY26" fmla="*/ 339725 h 720725"/>
              <a:gd name="connsiteX27" fmla="*/ 3613150 w 3775075"/>
              <a:gd name="connsiteY27" fmla="*/ 330200 h 720725"/>
              <a:gd name="connsiteX28" fmla="*/ 3527425 w 3775075"/>
              <a:gd name="connsiteY28" fmla="*/ 317500 h 720725"/>
              <a:gd name="connsiteX29" fmla="*/ 3400425 w 3775075"/>
              <a:gd name="connsiteY29" fmla="*/ 301625 h 720725"/>
              <a:gd name="connsiteX30" fmla="*/ 3276600 w 3775075"/>
              <a:gd name="connsiteY30" fmla="*/ 295275 h 720725"/>
              <a:gd name="connsiteX31" fmla="*/ 3133725 w 3775075"/>
              <a:gd name="connsiteY31" fmla="*/ 295275 h 720725"/>
              <a:gd name="connsiteX32" fmla="*/ 2895600 w 3775075"/>
              <a:gd name="connsiteY32" fmla="*/ 298450 h 720725"/>
              <a:gd name="connsiteX33" fmla="*/ 2692400 w 3775075"/>
              <a:gd name="connsiteY33" fmla="*/ 301625 h 720725"/>
              <a:gd name="connsiteX34" fmla="*/ 2486025 w 3775075"/>
              <a:gd name="connsiteY34" fmla="*/ 311150 h 720725"/>
              <a:gd name="connsiteX35" fmla="*/ 2346325 w 3775075"/>
              <a:gd name="connsiteY35" fmla="*/ 317500 h 720725"/>
              <a:gd name="connsiteX36" fmla="*/ 2276475 w 3775075"/>
              <a:gd name="connsiteY36" fmla="*/ 323850 h 720725"/>
              <a:gd name="connsiteX37" fmla="*/ 1993900 w 3775075"/>
              <a:gd name="connsiteY37" fmla="*/ 361950 h 720725"/>
              <a:gd name="connsiteX38" fmla="*/ 1841500 w 3775075"/>
              <a:gd name="connsiteY38" fmla="*/ 387350 h 720725"/>
              <a:gd name="connsiteX39" fmla="*/ 1663700 w 3775075"/>
              <a:gd name="connsiteY39" fmla="*/ 406400 h 720725"/>
              <a:gd name="connsiteX40" fmla="*/ 1479550 w 3775075"/>
              <a:gd name="connsiteY40" fmla="*/ 431800 h 720725"/>
              <a:gd name="connsiteX41" fmla="*/ 1343025 w 3775075"/>
              <a:gd name="connsiteY41" fmla="*/ 457200 h 720725"/>
              <a:gd name="connsiteX42" fmla="*/ 1203325 w 3775075"/>
              <a:gd name="connsiteY42" fmla="*/ 488950 h 720725"/>
              <a:gd name="connsiteX43" fmla="*/ 1069975 w 3775075"/>
              <a:gd name="connsiteY43" fmla="*/ 523875 h 720725"/>
              <a:gd name="connsiteX44" fmla="*/ 923925 w 3775075"/>
              <a:gd name="connsiteY44" fmla="*/ 568325 h 720725"/>
              <a:gd name="connsiteX45" fmla="*/ 739775 w 3775075"/>
              <a:gd name="connsiteY45" fmla="*/ 635000 h 720725"/>
              <a:gd name="connsiteX46" fmla="*/ 612775 w 3775075"/>
              <a:gd name="connsiteY46" fmla="*/ 682625 h 720725"/>
              <a:gd name="connsiteX47" fmla="*/ 520700 w 3775075"/>
              <a:gd name="connsiteY47" fmla="*/ 720725 h 720725"/>
              <a:gd name="connsiteX48" fmla="*/ 488950 w 3775075"/>
              <a:gd name="connsiteY48" fmla="*/ 720725 h 720725"/>
              <a:gd name="connsiteX49" fmla="*/ 428625 w 3775075"/>
              <a:gd name="connsiteY49" fmla="*/ 711200 h 720725"/>
              <a:gd name="connsiteX50" fmla="*/ 396875 w 3775075"/>
              <a:gd name="connsiteY50" fmla="*/ 704850 h 720725"/>
              <a:gd name="connsiteX51" fmla="*/ 358775 w 3775075"/>
              <a:gd name="connsiteY51" fmla="*/ 692150 h 720725"/>
              <a:gd name="connsiteX52" fmla="*/ 317500 w 3775075"/>
              <a:gd name="connsiteY52" fmla="*/ 673100 h 720725"/>
              <a:gd name="connsiteX53" fmla="*/ 266700 w 3775075"/>
              <a:gd name="connsiteY53" fmla="*/ 644525 h 720725"/>
              <a:gd name="connsiteX54" fmla="*/ 209550 w 3775075"/>
              <a:gd name="connsiteY54" fmla="*/ 600075 h 720725"/>
              <a:gd name="connsiteX55" fmla="*/ 149225 w 3775075"/>
              <a:gd name="connsiteY55" fmla="*/ 549275 h 720725"/>
              <a:gd name="connsiteX56" fmla="*/ 85725 w 3775075"/>
              <a:gd name="connsiteY56" fmla="*/ 495300 h 720725"/>
              <a:gd name="connsiteX57" fmla="*/ 47625 w 3775075"/>
              <a:gd name="connsiteY57" fmla="*/ 460375 h 720725"/>
              <a:gd name="connsiteX58" fmla="*/ 12700 w 3775075"/>
              <a:gd name="connsiteY58" fmla="*/ 422275 h 720725"/>
              <a:gd name="connsiteX59" fmla="*/ 3175 w 3775075"/>
              <a:gd name="connsiteY59" fmla="*/ 400050 h 720725"/>
              <a:gd name="connsiteX60" fmla="*/ 0 w 3775075"/>
              <a:gd name="connsiteY60" fmla="*/ 377825 h 720725"/>
              <a:gd name="connsiteX61" fmla="*/ 6350 w 3775075"/>
              <a:gd name="connsiteY61" fmla="*/ 361950 h 720725"/>
              <a:gd name="connsiteX62" fmla="*/ 19050 w 3775075"/>
              <a:gd name="connsiteY62" fmla="*/ 355600 h 720725"/>
              <a:gd name="connsiteX63" fmla="*/ 38100 w 3775075"/>
              <a:gd name="connsiteY63" fmla="*/ 358775 h 720725"/>
              <a:gd name="connsiteX64" fmla="*/ 50800 w 3775075"/>
              <a:gd name="connsiteY64" fmla="*/ 365125 h 720725"/>
              <a:gd name="connsiteX65" fmla="*/ 69850 w 3775075"/>
              <a:gd name="connsiteY65" fmla="*/ 381000 h 720725"/>
              <a:gd name="connsiteX66" fmla="*/ 98425 w 3775075"/>
              <a:gd name="connsiteY66" fmla="*/ 406400 h 720725"/>
              <a:gd name="connsiteX67" fmla="*/ 127000 w 3775075"/>
              <a:gd name="connsiteY67" fmla="*/ 422275 h 720725"/>
              <a:gd name="connsiteX68" fmla="*/ 174625 w 3775075"/>
              <a:gd name="connsiteY68" fmla="*/ 441325 h 720725"/>
              <a:gd name="connsiteX69" fmla="*/ 219075 w 3775075"/>
              <a:gd name="connsiteY69" fmla="*/ 450850 h 720725"/>
              <a:gd name="connsiteX70" fmla="*/ 282575 w 3775075"/>
              <a:gd name="connsiteY70" fmla="*/ 457200 h 720725"/>
              <a:gd name="connsiteX71" fmla="*/ 358775 w 3775075"/>
              <a:gd name="connsiteY71" fmla="*/ 454025 h 720725"/>
              <a:gd name="connsiteX72" fmla="*/ 530225 w 3775075"/>
              <a:gd name="connsiteY72" fmla="*/ 425450 h 720725"/>
              <a:gd name="connsiteX73" fmla="*/ 796925 w 3775075"/>
              <a:gd name="connsiteY73" fmla="*/ 381000 h 720725"/>
              <a:gd name="connsiteX74" fmla="*/ 1133475 w 3775075"/>
              <a:gd name="connsiteY74" fmla="*/ 320675 h 720725"/>
              <a:gd name="connsiteX75" fmla="*/ 1416050 w 3775075"/>
              <a:gd name="connsiteY75" fmla="*/ 269875 h 720725"/>
              <a:gd name="connsiteX76" fmla="*/ 1498600 w 3775075"/>
              <a:gd name="connsiteY76" fmla="*/ 257175 h 720725"/>
              <a:gd name="connsiteX77" fmla="*/ 1739900 w 3775075"/>
              <a:gd name="connsiteY77" fmla="*/ 225425 h 7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75075" h="720725">
                <a:moveTo>
                  <a:pt x="1739900" y="225425"/>
                </a:moveTo>
                <a:lnTo>
                  <a:pt x="2127250" y="174625"/>
                </a:lnTo>
                <a:lnTo>
                  <a:pt x="2390775" y="142875"/>
                </a:lnTo>
                <a:lnTo>
                  <a:pt x="2667000" y="111125"/>
                </a:lnTo>
                <a:lnTo>
                  <a:pt x="2908300" y="88900"/>
                </a:lnTo>
                <a:lnTo>
                  <a:pt x="3054350" y="76200"/>
                </a:lnTo>
                <a:lnTo>
                  <a:pt x="3136900" y="73025"/>
                </a:lnTo>
                <a:lnTo>
                  <a:pt x="3159125" y="66675"/>
                </a:lnTo>
                <a:lnTo>
                  <a:pt x="3209925" y="44450"/>
                </a:lnTo>
                <a:lnTo>
                  <a:pt x="3282950" y="15875"/>
                </a:lnTo>
                <a:lnTo>
                  <a:pt x="3333750" y="3175"/>
                </a:lnTo>
                <a:lnTo>
                  <a:pt x="3355975" y="0"/>
                </a:lnTo>
                <a:lnTo>
                  <a:pt x="3387725" y="0"/>
                </a:lnTo>
                <a:lnTo>
                  <a:pt x="3435350" y="15875"/>
                </a:lnTo>
                <a:lnTo>
                  <a:pt x="3502025" y="44450"/>
                </a:lnTo>
                <a:lnTo>
                  <a:pt x="3556000" y="73025"/>
                </a:lnTo>
                <a:lnTo>
                  <a:pt x="3606800" y="101600"/>
                </a:lnTo>
                <a:lnTo>
                  <a:pt x="3657600" y="133350"/>
                </a:lnTo>
                <a:lnTo>
                  <a:pt x="3733800" y="184150"/>
                </a:lnTo>
                <a:lnTo>
                  <a:pt x="3759200" y="206375"/>
                </a:lnTo>
                <a:lnTo>
                  <a:pt x="3771900" y="231775"/>
                </a:lnTo>
                <a:lnTo>
                  <a:pt x="3775075" y="247650"/>
                </a:lnTo>
                <a:lnTo>
                  <a:pt x="3771900" y="279400"/>
                </a:lnTo>
                <a:lnTo>
                  <a:pt x="3759200" y="301625"/>
                </a:lnTo>
                <a:lnTo>
                  <a:pt x="3733800" y="320675"/>
                </a:lnTo>
                <a:lnTo>
                  <a:pt x="3695700" y="333375"/>
                </a:lnTo>
                <a:lnTo>
                  <a:pt x="3667125" y="339725"/>
                </a:lnTo>
                <a:lnTo>
                  <a:pt x="3613150" y="330200"/>
                </a:lnTo>
                <a:lnTo>
                  <a:pt x="3527425" y="317500"/>
                </a:lnTo>
                <a:lnTo>
                  <a:pt x="3400425" y="301625"/>
                </a:lnTo>
                <a:lnTo>
                  <a:pt x="3276600" y="295275"/>
                </a:lnTo>
                <a:lnTo>
                  <a:pt x="3133725" y="295275"/>
                </a:lnTo>
                <a:lnTo>
                  <a:pt x="2895600" y="298450"/>
                </a:lnTo>
                <a:lnTo>
                  <a:pt x="2692400" y="301625"/>
                </a:lnTo>
                <a:lnTo>
                  <a:pt x="2486025" y="311150"/>
                </a:lnTo>
                <a:lnTo>
                  <a:pt x="2346325" y="317500"/>
                </a:lnTo>
                <a:lnTo>
                  <a:pt x="2276475" y="323850"/>
                </a:lnTo>
                <a:lnTo>
                  <a:pt x="1993900" y="361950"/>
                </a:lnTo>
                <a:lnTo>
                  <a:pt x="1841500" y="387350"/>
                </a:lnTo>
                <a:lnTo>
                  <a:pt x="1663700" y="406400"/>
                </a:lnTo>
                <a:lnTo>
                  <a:pt x="1479550" y="431800"/>
                </a:lnTo>
                <a:lnTo>
                  <a:pt x="1343025" y="457200"/>
                </a:lnTo>
                <a:lnTo>
                  <a:pt x="1203325" y="488950"/>
                </a:lnTo>
                <a:lnTo>
                  <a:pt x="1069975" y="523875"/>
                </a:lnTo>
                <a:lnTo>
                  <a:pt x="923925" y="568325"/>
                </a:lnTo>
                <a:lnTo>
                  <a:pt x="739775" y="635000"/>
                </a:lnTo>
                <a:lnTo>
                  <a:pt x="612775" y="682625"/>
                </a:lnTo>
                <a:lnTo>
                  <a:pt x="520700" y="720725"/>
                </a:lnTo>
                <a:lnTo>
                  <a:pt x="488950" y="720725"/>
                </a:lnTo>
                <a:lnTo>
                  <a:pt x="428625" y="711200"/>
                </a:lnTo>
                <a:lnTo>
                  <a:pt x="396875" y="704850"/>
                </a:lnTo>
                <a:lnTo>
                  <a:pt x="358775" y="692150"/>
                </a:lnTo>
                <a:lnTo>
                  <a:pt x="317500" y="673100"/>
                </a:lnTo>
                <a:lnTo>
                  <a:pt x="266700" y="644525"/>
                </a:lnTo>
                <a:lnTo>
                  <a:pt x="209550" y="600075"/>
                </a:lnTo>
                <a:lnTo>
                  <a:pt x="149225" y="549275"/>
                </a:lnTo>
                <a:lnTo>
                  <a:pt x="85725" y="495300"/>
                </a:lnTo>
                <a:lnTo>
                  <a:pt x="47625" y="460375"/>
                </a:lnTo>
                <a:lnTo>
                  <a:pt x="12700" y="422275"/>
                </a:lnTo>
                <a:lnTo>
                  <a:pt x="3175" y="400050"/>
                </a:lnTo>
                <a:lnTo>
                  <a:pt x="0" y="377825"/>
                </a:lnTo>
                <a:lnTo>
                  <a:pt x="6350" y="361950"/>
                </a:lnTo>
                <a:lnTo>
                  <a:pt x="19050" y="355600"/>
                </a:lnTo>
                <a:lnTo>
                  <a:pt x="38100" y="358775"/>
                </a:lnTo>
                <a:lnTo>
                  <a:pt x="50800" y="365125"/>
                </a:lnTo>
                <a:lnTo>
                  <a:pt x="69850" y="381000"/>
                </a:lnTo>
                <a:lnTo>
                  <a:pt x="98425" y="406400"/>
                </a:lnTo>
                <a:lnTo>
                  <a:pt x="127000" y="422275"/>
                </a:lnTo>
                <a:lnTo>
                  <a:pt x="174625" y="441325"/>
                </a:lnTo>
                <a:lnTo>
                  <a:pt x="219075" y="450850"/>
                </a:lnTo>
                <a:lnTo>
                  <a:pt x="282575" y="457200"/>
                </a:lnTo>
                <a:lnTo>
                  <a:pt x="358775" y="454025"/>
                </a:lnTo>
                <a:lnTo>
                  <a:pt x="530225" y="425450"/>
                </a:lnTo>
                <a:lnTo>
                  <a:pt x="796925" y="381000"/>
                </a:lnTo>
                <a:lnTo>
                  <a:pt x="1133475" y="320675"/>
                </a:lnTo>
                <a:lnTo>
                  <a:pt x="1416050" y="269875"/>
                </a:lnTo>
                <a:lnTo>
                  <a:pt x="1498600" y="257175"/>
                </a:lnTo>
                <a:lnTo>
                  <a:pt x="1739900" y="2254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7BACF4-261E-5549-905B-84D5D3A38DCD}"/>
              </a:ext>
            </a:extLst>
          </p:cNvPr>
          <p:cNvSpPr/>
          <p:nvPr/>
        </p:nvSpPr>
        <p:spPr>
          <a:xfrm>
            <a:off x="5600700" y="3371850"/>
            <a:ext cx="1598613" cy="1128713"/>
          </a:xfrm>
          <a:custGeom>
            <a:avLst/>
            <a:gdLst>
              <a:gd name="connsiteX0" fmla="*/ 500063 w 1597819"/>
              <a:gd name="connsiteY0" fmla="*/ 178594 h 1128713"/>
              <a:gd name="connsiteX1" fmla="*/ 635794 w 1597819"/>
              <a:gd name="connsiteY1" fmla="*/ 233363 h 1128713"/>
              <a:gd name="connsiteX2" fmla="*/ 709613 w 1597819"/>
              <a:gd name="connsiteY2" fmla="*/ 264319 h 1128713"/>
              <a:gd name="connsiteX3" fmla="*/ 835819 w 1597819"/>
              <a:gd name="connsiteY3" fmla="*/ 321469 h 1128713"/>
              <a:gd name="connsiteX4" fmla="*/ 923925 w 1597819"/>
              <a:gd name="connsiteY4" fmla="*/ 361950 h 1128713"/>
              <a:gd name="connsiteX5" fmla="*/ 1016794 w 1597819"/>
              <a:gd name="connsiteY5" fmla="*/ 407194 h 1128713"/>
              <a:gd name="connsiteX6" fmla="*/ 1100138 w 1597819"/>
              <a:gd name="connsiteY6" fmla="*/ 450056 h 1128713"/>
              <a:gd name="connsiteX7" fmla="*/ 1190625 w 1597819"/>
              <a:gd name="connsiteY7" fmla="*/ 500063 h 1128713"/>
              <a:gd name="connsiteX8" fmla="*/ 1254919 w 1597819"/>
              <a:gd name="connsiteY8" fmla="*/ 540544 h 1128713"/>
              <a:gd name="connsiteX9" fmla="*/ 1328738 w 1597819"/>
              <a:gd name="connsiteY9" fmla="*/ 588169 h 1128713"/>
              <a:gd name="connsiteX10" fmla="*/ 1393031 w 1597819"/>
              <a:gd name="connsiteY10" fmla="*/ 638175 h 1128713"/>
              <a:gd name="connsiteX11" fmla="*/ 1435894 w 1597819"/>
              <a:gd name="connsiteY11" fmla="*/ 673894 h 1128713"/>
              <a:gd name="connsiteX12" fmla="*/ 1464469 w 1597819"/>
              <a:gd name="connsiteY12" fmla="*/ 702469 h 1128713"/>
              <a:gd name="connsiteX13" fmla="*/ 1493044 w 1597819"/>
              <a:gd name="connsiteY13" fmla="*/ 735806 h 1128713"/>
              <a:gd name="connsiteX14" fmla="*/ 1521619 w 1597819"/>
              <a:gd name="connsiteY14" fmla="*/ 771525 h 1128713"/>
              <a:gd name="connsiteX15" fmla="*/ 1552575 w 1597819"/>
              <a:gd name="connsiteY15" fmla="*/ 823913 h 1128713"/>
              <a:gd name="connsiteX16" fmla="*/ 1574006 w 1597819"/>
              <a:gd name="connsiteY16" fmla="*/ 873919 h 1128713"/>
              <a:gd name="connsiteX17" fmla="*/ 1588294 w 1597819"/>
              <a:gd name="connsiteY17" fmla="*/ 921544 h 1128713"/>
              <a:gd name="connsiteX18" fmla="*/ 1595438 w 1597819"/>
              <a:gd name="connsiteY18" fmla="*/ 957263 h 1128713"/>
              <a:gd name="connsiteX19" fmla="*/ 1597819 w 1597819"/>
              <a:gd name="connsiteY19" fmla="*/ 1004888 h 1128713"/>
              <a:gd name="connsiteX20" fmla="*/ 1595438 w 1597819"/>
              <a:gd name="connsiteY20" fmla="*/ 1023938 h 1128713"/>
              <a:gd name="connsiteX21" fmla="*/ 1583531 w 1597819"/>
              <a:gd name="connsiteY21" fmla="*/ 1052513 h 1128713"/>
              <a:gd name="connsiteX22" fmla="*/ 1545431 w 1597819"/>
              <a:gd name="connsiteY22" fmla="*/ 1092994 h 1128713"/>
              <a:gd name="connsiteX23" fmla="*/ 1500188 w 1597819"/>
              <a:gd name="connsiteY23" fmla="*/ 1123950 h 1128713"/>
              <a:gd name="connsiteX24" fmla="*/ 1481138 w 1597819"/>
              <a:gd name="connsiteY24" fmla="*/ 1128713 h 1128713"/>
              <a:gd name="connsiteX25" fmla="*/ 1447800 w 1597819"/>
              <a:gd name="connsiteY25" fmla="*/ 1121569 h 1128713"/>
              <a:gd name="connsiteX26" fmla="*/ 1371600 w 1597819"/>
              <a:gd name="connsiteY26" fmla="*/ 1090613 h 1128713"/>
              <a:gd name="connsiteX27" fmla="*/ 1316831 w 1597819"/>
              <a:gd name="connsiteY27" fmla="*/ 1064419 h 1128713"/>
              <a:gd name="connsiteX28" fmla="*/ 1285875 w 1597819"/>
              <a:gd name="connsiteY28" fmla="*/ 1038225 h 1128713"/>
              <a:gd name="connsiteX29" fmla="*/ 1195388 w 1597819"/>
              <a:gd name="connsiteY29" fmla="*/ 942975 h 1128713"/>
              <a:gd name="connsiteX30" fmla="*/ 1100138 w 1597819"/>
              <a:gd name="connsiteY30" fmla="*/ 847725 h 1128713"/>
              <a:gd name="connsiteX31" fmla="*/ 971550 w 1597819"/>
              <a:gd name="connsiteY31" fmla="*/ 723900 h 1128713"/>
              <a:gd name="connsiteX32" fmla="*/ 859631 w 1597819"/>
              <a:gd name="connsiteY32" fmla="*/ 621506 h 1128713"/>
              <a:gd name="connsiteX33" fmla="*/ 759619 w 1597819"/>
              <a:gd name="connsiteY33" fmla="*/ 540544 h 1128713"/>
              <a:gd name="connsiteX34" fmla="*/ 607219 w 1597819"/>
              <a:gd name="connsiteY34" fmla="*/ 426244 h 1128713"/>
              <a:gd name="connsiteX35" fmla="*/ 492919 w 1597819"/>
              <a:gd name="connsiteY35" fmla="*/ 350044 h 1128713"/>
              <a:gd name="connsiteX36" fmla="*/ 361950 w 1597819"/>
              <a:gd name="connsiteY36" fmla="*/ 266700 h 1128713"/>
              <a:gd name="connsiteX37" fmla="*/ 233363 w 1597819"/>
              <a:gd name="connsiteY37" fmla="*/ 188119 h 1128713"/>
              <a:gd name="connsiteX38" fmla="*/ 142875 w 1597819"/>
              <a:gd name="connsiteY38" fmla="*/ 135731 h 1128713"/>
              <a:gd name="connsiteX39" fmla="*/ 61913 w 1597819"/>
              <a:gd name="connsiteY39" fmla="*/ 88106 h 1128713"/>
              <a:gd name="connsiteX40" fmla="*/ 26194 w 1597819"/>
              <a:gd name="connsiteY40" fmla="*/ 64294 h 1128713"/>
              <a:gd name="connsiteX41" fmla="*/ 9525 w 1597819"/>
              <a:gd name="connsiteY41" fmla="*/ 50006 h 1128713"/>
              <a:gd name="connsiteX42" fmla="*/ 0 w 1597819"/>
              <a:gd name="connsiteY42" fmla="*/ 28575 h 1128713"/>
              <a:gd name="connsiteX43" fmla="*/ 0 w 1597819"/>
              <a:gd name="connsiteY43" fmla="*/ 16669 h 1128713"/>
              <a:gd name="connsiteX44" fmla="*/ 2381 w 1597819"/>
              <a:gd name="connsiteY44" fmla="*/ 7144 h 1128713"/>
              <a:gd name="connsiteX45" fmla="*/ 7144 w 1597819"/>
              <a:gd name="connsiteY45" fmla="*/ 2381 h 1128713"/>
              <a:gd name="connsiteX46" fmla="*/ 16669 w 1597819"/>
              <a:gd name="connsiteY46" fmla="*/ 0 h 1128713"/>
              <a:gd name="connsiteX47" fmla="*/ 45244 w 1597819"/>
              <a:gd name="connsiteY47" fmla="*/ 4763 h 1128713"/>
              <a:gd name="connsiteX48" fmla="*/ 104775 w 1597819"/>
              <a:gd name="connsiteY48" fmla="*/ 28575 h 1128713"/>
              <a:gd name="connsiteX49" fmla="*/ 264319 w 1597819"/>
              <a:gd name="connsiteY49" fmla="*/ 88106 h 1128713"/>
              <a:gd name="connsiteX50" fmla="*/ 414338 w 1597819"/>
              <a:gd name="connsiteY50" fmla="*/ 145256 h 1128713"/>
              <a:gd name="connsiteX51" fmla="*/ 500063 w 1597819"/>
              <a:gd name="connsiteY51" fmla="*/ 178594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97819" h="1128713">
                <a:moveTo>
                  <a:pt x="500063" y="178594"/>
                </a:moveTo>
                <a:lnTo>
                  <a:pt x="635794" y="233363"/>
                </a:lnTo>
                <a:lnTo>
                  <a:pt x="709613" y="264319"/>
                </a:lnTo>
                <a:lnTo>
                  <a:pt x="835819" y="321469"/>
                </a:lnTo>
                <a:lnTo>
                  <a:pt x="923925" y="361950"/>
                </a:lnTo>
                <a:lnTo>
                  <a:pt x="1016794" y="407194"/>
                </a:lnTo>
                <a:lnTo>
                  <a:pt x="1100138" y="450056"/>
                </a:lnTo>
                <a:lnTo>
                  <a:pt x="1190625" y="500063"/>
                </a:lnTo>
                <a:lnTo>
                  <a:pt x="1254919" y="540544"/>
                </a:lnTo>
                <a:lnTo>
                  <a:pt x="1328738" y="588169"/>
                </a:lnTo>
                <a:lnTo>
                  <a:pt x="1393031" y="638175"/>
                </a:lnTo>
                <a:lnTo>
                  <a:pt x="1435894" y="673894"/>
                </a:lnTo>
                <a:lnTo>
                  <a:pt x="1464469" y="702469"/>
                </a:lnTo>
                <a:lnTo>
                  <a:pt x="1493044" y="735806"/>
                </a:lnTo>
                <a:lnTo>
                  <a:pt x="1521619" y="771525"/>
                </a:lnTo>
                <a:lnTo>
                  <a:pt x="1552575" y="823913"/>
                </a:lnTo>
                <a:lnTo>
                  <a:pt x="1574006" y="873919"/>
                </a:lnTo>
                <a:lnTo>
                  <a:pt x="1588294" y="921544"/>
                </a:lnTo>
                <a:lnTo>
                  <a:pt x="1595438" y="957263"/>
                </a:lnTo>
                <a:lnTo>
                  <a:pt x="1597819" y="1004888"/>
                </a:lnTo>
                <a:lnTo>
                  <a:pt x="1595438" y="1023938"/>
                </a:lnTo>
                <a:lnTo>
                  <a:pt x="1583531" y="1052513"/>
                </a:lnTo>
                <a:lnTo>
                  <a:pt x="1545431" y="1092994"/>
                </a:lnTo>
                <a:lnTo>
                  <a:pt x="1500188" y="1123950"/>
                </a:lnTo>
                <a:lnTo>
                  <a:pt x="1481138" y="1128713"/>
                </a:lnTo>
                <a:lnTo>
                  <a:pt x="1447800" y="1121569"/>
                </a:lnTo>
                <a:lnTo>
                  <a:pt x="1371600" y="1090613"/>
                </a:lnTo>
                <a:lnTo>
                  <a:pt x="1316831" y="1064419"/>
                </a:lnTo>
                <a:lnTo>
                  <a:pt x="1285875" y="1038225"/>
                </a:lnTo>
                <a:lnTo>
                  <a:pt x="1195388" y="942975"/>
                </a:lnTo>
                <a:lnTo>
                  <a:pt x="1100138" y="847725"/>
                </a:lnTo>
                <a:lnTo>
                  <a:pt x="971550" y="723900"/>
                </a:lnTo>
                <a:lnTo>
                  <a:pt x="859631" y="621506"/>
                </a:lnTo>
                <a:lnTo>
                  <a:pt x="759619" y="540544"/>
                </a:lnTo>
                <a:lnTo>
                  <a:pt x="607219" y="426244"/>
                </a:lnTo>
                <a:lnTo>
                  <a:pt x="492919" y="350044"/>
                </a:lnTo>
                <a:lnTo>
                  <a:pt x="361950" y="266700"/>
                </a:lnTo>
                <a:lnTo>
                  <a:pt x="233363" y="188119"/>
                </a:lnTo>
                <a:lnTo>
                  <a:pt x="142875" y="135731"/>
                </a:lnTo>
                <a:lnTo>
                  <a:pt x="61913" y="88106"/>
                </a:lnTo>
                <a:lnTo>
                  <a:pt x="26194" y="64294"/>
                </a:lnTo>
                <a:lnTo>
                  <a:pt x="9525" y="50006"/>
                </a:lnTo>
                <a:lnTo>
                  <a:pt x="0" y="28575"/>
                </a:lnTo>
                <a:lnTo>
                  <a:pt x="0" y="16669"/>
                </a:lnTo>
                <a:lnTo>
                  <a:pt x="2381" y="7144"/>
                </a:lnTo>
                <a:lnTo>
                  <a:pt x="7144" y="2381"/>
                </a:lnTo>
                <a:lnTo>
                  <a:pt x="16669" y="0"/>
                </a:lnTo>
                <a:lnTo>
                  <a:pt x="45244" y="4763"/>
                </a:lnTo>
                <a:lnTo>
                  <a:pt x="104775" y="28575"/>
                </a:lnTo>
                <a:lnTo>
                  <a:pt x="264319" y="88106"/>
                </a:lnTo>
                <a:lnTo>
                  <a:pt x="414338" y="145256"/>
                </a:lnTo>
                <a:lnTo>
                  <a:pt x="500063" y="1785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EA8A307-1A82-2D48-9128-DFCC1313BF99}"/>
              </a:ext>
            </a:extLst>
          </p:cNvPr>
          <p:cNvSpPr/>
          <p:nvPr/>
        </p:nvSpPr>
        <p:spPr>
          <a:xfrm>
            <a:off x="2790825" y="2114550"/>
            <a:ext cx="2622550" cy="2489200"/>
          </a:xfrm>
          <a:custGeom>
            <a:avLst/>
            <a:gdLst>
              <a:gd name="connsiteX0" fmla="*/ 1514475 w 2622550"/>
              <a:gd name="connsiteY0" fmla="*/ 1228725 h 2489200"/>
              <a:gd name="connsiteX1" fmla="*/ 1682750 w 2622550"/>
              <a:gd name="connsiteY1" fmla="*/ 1057275 h 2489200"/>
              <a:gd name="connsiteX2" fmla="*/ 1781175 w 2622550"/>
              <a:gd name="connsiteY2" fmla="*/ 949325 h 2489200"/>
              <a:gd name="connsiteX3" fmla="*/ 1882775 w 2622550"/>
              <a:gd name="connsiteY3" fmla="*/ 844550 h 2489200"/>
              <a:gd name="connsiteX4" fmla="*/ 1987550 w 2622550"/>
              <a:gd name="connsiteY4" fmla="*/ 720725 h 2489200"/>
              <a:gd name="connsiteX5" fmla="*/ 2051050 w 2622550"/>
              <a:gd name="connsiteY5" fmla="*/ 638175 h 2489200"/>
              <a:gd name="connsiteX6" fmla="*/ 2111375 w 2622550"/>
              <a:gd name="connsiteY6" fmla="*/ 571500 h 2489200"/>
              <a:gd name="connsiteX7" fmla="*/ 2187575 w 2622550"/>
              <a:gd name="connsiteY7" fmla="*/ 473075 h 2489200"/>
              <a:gd name="connsiteX8" fmla="*/ 2209800 w 2622550"/>
              <a:gd name="connsiteY8" fmla="*/ 438150 h 2489200"/>
              <a:gd name="connsiteX9" fmla="*/ 2232025 w 2622550"/>
              <a:gd name="connsiteY9" fmla="*/ 393700 h 2489200"/>
              <a:gd name="connsiteX10" fmla="*/ 2244725 w 2622550"/>
              <a:gd name="connsiteY10" fmla="*/ 361950 h 2489200"/>
              <a:gd name="connsiteX11" fmla="*/ 2254250 w 2622550"/>
              <a:gd name="connsiteY11" fmla="*/ 314325 h 2489200"/>
              <a:gd name="connsiteX12" fmla="*/ 2257425 w 2622550"/>
              <a:gd name="connsiteY12" fmla="*/ 260350 h 2489200"/>
              <a:gd name="connsiteX13" fmla="*/ 2247900 w 2622550"/>
              <a:gd name="connsiteY13" fmla="*/ 206375 h 2489200"/>
              <a:gd name="connsiteX14" fmla="*/ 2232025 w 2622550"/>
              <a:gd name="connsiteY14" fmla="*/ 174625 h 2489200"/>
              <a:gd name="connsiteX15" fmla="*/ 2212975 w 2622550"/>
              <a:gd name="connsiteY15" fmla="*/ 152400 h 2489200"/>
              <a:gd name="connsiteX16" fmla="*/ 2190750 w 2622550"/>
              <a:gd name="connsiteY16" fmla="*/ 133350 h 2489200"/>
              <a:gd name="connsiteX17" fmla="*/ 2152650 w 2622550"/>
              <a:gd name="connsiteY17" fmla="*/ 104775 h 2489200"/>
              <a:gd name="connsiteX18" fmla="*/ 2101850 w 2622550"/>
              <a:gd name="connsiteY18" fmla="*/ 73025 h 2489200"/>
              <a:gd name="connsiteX19" fmla="*/ 1987550 w 2622550"/>
              <a:gd name="connsiteY19" fmla="*/ 19050 h 2489200"/>
              <a:gd name="connsiteX20" fmla="*/ 2124075 w 2622550"/>
              <a:gd name="connsiteY20" fmla="*/ 0 h 2489200"/>
              <a:gd name="connsiteX21" fmla="*/ 2241550 w 2622550"/>
              <a:gd name="connsiteY21" fmla="*/ 41275 h 2489200"/>
              <a:gd name="connsiteX22" fmla="*/ 2295525 w 2622550"/>
              <a:gd name="connsiteY22" fmla="*/ 66675 h 2489200"/>
              <a:gd name="connsiteX23" fmla="*/ 2333625 w 2622550"/>
              <a:gd name="connsiteY23" fmla="*/ 85725 h 2489200"/>
              <a:gd name="connsiteX24" fmla="*/ 2416175 w 2622550"/>
              <a:gd name="connsiteY24" fmla="*/ 149225 h 2489200"/>
              <a:gd name="connsiteX25" fmla="*/ 2466975 w 2622550"/>
              <a:gd name="connsiteY25" fmla="*/ 193675 h 2489200"/>
              <a:gd name="connsiteX26" fmla="*/ 2514600 w 2622550"/>
              <a:gd name="connsiteY26" fmla="*/ 238125 h 2489200"/>
              <a:gd name="connsiteX27" fmla="*/ 2546350 w 2622550"/>
              <a:gd name="connsiteY27" fmla="*/ 273050 h 2489200"/>
              <a:gd name="connsiteX28" fmla="*/ 2578100 w 2622550"/>
              <a:gd name="connsiteY28" fmla="*/ 311150 h 2489200"/>
              <a:gd name="connsiteX29" fmla="*/ 2600325 w 2622550"/>
              <a:gd name="connsiteY29" fmla="*/ 327025 h 2489200"/>
              <a:gd name="connsiteX30" fmla="*/ 2616200 w 2622550"/>
              <a:gd name="connsiteY30" fmla="*/ 349250 h 2489200"/>
              <a:gd name="connsiteX31" fmla="*/ 2622550 w 2622550"/>
              <a:gd name="connsiteY31" fmla="*/ 374650 h 2489200"/>
              <a:gd name="connsiteX32" fmla="*/ 2622550 w 2622550"/>
              <a:gd name="connsiteY32" fmla="*/ 400050 h 2489200"/>
              <a:gd name="connsiteX33" fmla="*/ 2613025 w 2622550"/>
              <a:gd name="connsiteY33" fmla="*/ 438150 h 2489200"/>
              <a:gd name="connsiteX34" fmla="*/ 2581275 w 2622550"/>
              <a:gd name="connsiteY34" fmla="*/ 488950 h 2489200"/>
              <a:gd name="connsiteX35" fmla="*/ 2501900 w 2622550"/>
              <a:gd name="connsiteY35" fmla="*/ 565150 h 2489200"/>
              <a:gd name="connsiteX36" fmla="*/ 2359025 w 2622550"/>
              <a:gd name="connsiteY36" fmla="*/ 711200 h 2489200"/>
              <a:gd name="connsiteX37" fmla="*/ 2143125 w 2622550"/>
              <a:gd name="connsiteY37" fmla="*/ 939800 h 2489200"/>
              <a:gd name="connsiteX38" fmla="*/ 2076450 w 2622550"/>
              <a:gd name="connsiteY38" fmla="*/ 1016000 h 2489200"/>
              <a:gd name="connsiteX39" fmla="*/ 1866900 w 2622550"/>
              <a:gd name="connsiteY39" fmla="*/ 1219200 h 2489200"/>
              <a:gd name="connsiteX40" fmla="*/ 1724025 w 2622550"/>
              <a:gd name="connsiteY40" fmla="*/ 1349375 h 2489200"/>
              <a:gd name="connsiteX41" fmla="*/ 1584325 w 2622550"/>
              <a:gd name="connsiteY41" fmla="*/ 1473200 h 2489200"/>
              <a:gd name="connsiteX42" fmla="*/ 1377950 w 2622550"/>
              <a:gd name="connsiteY42" fmla="*/ 1635125 h 2489200"/>
              <a:gd name="connsiteX43" fmla="*/ 1216025 w 2622550"/>
              <a:gd name="connsiteY43" fmla="*/ 1758950 h 2489200"/>
              <a:gd name="connsiteX44" fmla="*/ 1066800 w 2622550"/>
              <a:gd name="connsiteY44" fmla="*/ 1866900 h 2489200"/>
              <a:gd name="connsiteX45" fmla="*/ 904875 w 2622550"/>
              <a:gd name="connsiteY45" fmla="*/ 1978025 h 2489200"/>
              <a:gd name="connsiteX46" fmla="*/ 676275 w 2622550"/>
              <a:gd name="connsiteY46" fmla="*/ 2120900 h 2489200"/>
              <a:gd name="connsiteX47" fmla="*/ 460375 w 2622550"/>
              <a:gd name="connsiteY47" fmla="*/ 2254250 h 2489200"/>
              <a:gd name="connsiteX48" fmla="*/ 184150 w 2622550"/>
              <a:gd name="connsiteY48" fmla="*/ 2409825 h 2489200"/>
              <a:gd name="connsiteX49" fmla="*/ 34925 w 2622550"/>
              <a:gd name="connsiteY49" fmla="*/ 2486025 h 2489200"/>
              <a:gd name="connsiteX50" fmla="*/ 25400 w 2622550"/>
              <a:gd name="connsiteY50" fmla="*/ 2489200 h 2489200"/>
              <a:gd name="connsiteX51" fmla="*/ 12700 w 2622550"/>
              <a:gd name="connsiteY51" fmla="*/ 2489200 h 2489200"/>
              <a:gd name="connsiteX52" fmla="*/ 0 w 2622550"/>
              <a:gd name="connsiteY52" fmla="*/ 2476500 h 2489200"/>
              <a:gd name="connsiteX53" fmla="*/ 0 w 2622550"/>
              <a:gd name="connsiteY53" fmla="*/ 2470150 h 2489200"/>
              <a:gd name="connsiteX54" fmla="*/ 3175 w 2622550"/>
              <a:gd name="connsiteY54" fmla="*/ 2457450 h 2489200"/>
              <a:gd name="connsiteX55" fmla="*/ 12700 w 2622550"/>
              <a:gd name="connsiteY55" fmla="*/ 2438400 h 2489200"/>
              <a:gd name="connsiteX56" fmla="*/ 22225 w 2622550"/>
              <a:gd name="connsiteY56" fmla="*/ 2425700 h 2489200"/>
              <a:gd name="connsiteX57" fmla="*/ 222250 w 2622550"/>
              <a:gd name="connsiteY57" fmla="*/ 2286000 h 2489200"/>
              <a:gd name="connsiteX58" fmla="*/ 438150 w 2622550"/>
              <a:gd name="connsiteY58" fmla="*/ 2130425 h 2489200"/>
              <a:gd name="connsiteX59" fmla="*/ 612775 w 2622550"/>
              <a:gd name="connsiteY59" fmla="*/ 2000250 h 2489200"/>
              <a:gd name="connsiteX60" fmla="*/ 825500 w 2622550"/>
              <a:gd name="connsiteY60" fmla="*/ 1838325 h 2489200"/>
              <a:gd name="connsiteX61" fmla="*/ 1031875 w 2622550"/>
              <a:gd name="connsiteY61" fmla="*/ 1666875 h 2489200"/>
              <a:gd name="connsiteX62" fmla="*/ 1250950 w 2622550"/>
              <a:gd name="connsiteY62" fmla="*/ 1476375 h 2489200"/>
              <a:gd name="connsiteX63" fmla="*/ 1514475 w 2622550"/>
              <a:gd name="connsiteY63" fmla="*/ 1228725 h 248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22550" h="2489200">
                <a:moveTo>
                  <a:pt x="1514475" y="1228725"/>
                </a:moveTo>
                <a:lnTo>
                  <a:pt x="1682750" y="1057275"/>
                </a:lnTo>
                <a:lnTo>
                  <a:pt x="1781175" y="949325"/>
                </a:lnTo>
                <a:lnTo>
                  <a:pt x="1882775" y="844550"/>
                </a:lnTo>
                <a:lnTo>
                  <a:pt x="1987550" y="720725"/>
                </a:lnTo>
                <a:lnTo>
                  <a:pt x="2051050" y="638175"/>
                </a:lnTo>
                <a:lnTo>
                  <a:pt x="2111375" y="571500"/>
                </a:lnTo>
                <a:lnTo>
                  <a:pt x="2187575" y="473075"/>
                </a:lnTo>
                <a:lnTo>
                  <a:pt x="2209800" y="438150"/>
                </a:lnTo>
                <a:lnTo>
                  <a:pt x="2232025" y="393700"/>
                </a:lnTo>
                <a:lnTo>
                  <a:pt x="2244725" y="361950"/>
                </a:lnTo>
                <a:lnTo>
                  <a:pt x="2254250" y="314325"/>
                </a:lnTo>
                <a:lnTo>
                  <a:pt x="2257425" y="260350"/>
                </a:lnTo>
                <a:lnTo>
                  <a:pt x="2247900" y="206375"/>
                </a:lnTo>
                <a:lnTo>
                  <a:pt x="2232025" y="174625"/>
                </a:lnTo>
                <a:lnTo>
                  <a:pt x="2212975" y="152400"/>
                </a:lnTo>
                <a:lnTo>
                  <a:pt x="2190750" y="133350"/>
                </a:lnTo>
                <a:lnTo>
                  <a:pt x="2152650" y="104775"/>
                </a:lnTo>
                <a:lnTo>
                  <a:pt x="2101850" y="73025"/>
                </a:lnTo>
                <a:lnTo>
                  <a:pt x="1987550" y="19050"/>
                </a:lnTo>
                <a:lnTo>
                  <a:pt x="2124075" y="0"/>
                </a:lnTo>
                <a:lnTo>
                  <a:pt x="2241550" y="41275"/>
                </a:lnTo>
                <a:lnTo>
                  <a:pt x="2295525" y="66675"/>
                </a:lnTo>
                <a:lnTo>
                  <a:pt x="2333625" y="85725"/>
                </a:lnTo>
                <a:lnTo>
                  <a:pt x="2416175" y="149225"/>
                </a:lnTo>
                <a:lnTo>
                  <a:pt x="2466975" y="193675"/>
                </a:lnTo>
                <a:lnTo>
                  <a:pt x="2514600" y="238125"/>
                </a:lnTo>
                <a:lnTo>
                  <a:pt x="2546350" y="273050"/>
                </a:lnTo>
                <a:lnTo>
                  <a:pt x="2578100" y="311150"/>
                </a:lnTo>
                <a:lnTo>
                  <a:pt x="2600325" y="327025"/>
                </a:lnTo>
                <a:lnTo>
                  <a:pt x="2616200" y="349250"/>
                </a:lnTo>
                <a:lnTo>
                  <a:pt x="2622550" y="374650"/>
                </a:lnTo>
                <a:lnTo>
                  <a:pt x="2622550" y="400050"/>
                </a:lnTo>
                <a:lnTo>
                  <a:pt x="2613025" y="438150"/>
                </a:lnTo>
                <a:lnTo>
                  <a:pt x="2581275" y="488950"/>
                </a:lnTo>
                <a:lnTo>
                  <a:pt x="2501900" y="565150"/>
                </a:lnTo>
                <a:lnTo>
                  <a:pt x="2359025" y="711200"/>
                </a:lnTo>
                <a:lnTo>
                  <a:pt x="2143125" y="939800"/>
                </a:lnTo>
                <a:lnTo>
                  <a:pt x="2076450" y="1016000"/>
                </a:lnTo>
                <a:lnTo>
                  <a:pt x="1866900" y="1219200"/>
                </a:lnTo>
                <a:lnTo>
                  <a:pt x="1724025" y="1349375"/>
                </a:lnTo>
                <a:lnTo>
                  <a:pt x="1584325" y="1473200"/>
                </a:lnTo>
                <a:lnTo>
                  <a:pt x="1377950" y="1635125"/>
                </a:lnTo>
                <a:lnTo>
                  <a:pt x="1216025" y="1758950"/>
                </a:lnTo>
                <a:lnTo>
                  <a:pt x="1066800" y="1866900"/>
                </a:lnTo>
                <a:lnTo>
                  <a:pt x="904875" y="1978025"/>
                </a:lnTo>
                <a:lnTo>
                  <a:pt x="676275" y="2120900"/>
                </a:lnTo>
                <a:lnTo>
                  <a:pt x="460375" y="2254250"/>
                </a:lnTo>
                <a:lnTo>
                  <a:pt x="184150" y="2409825"/>
                </a:lnTo>
                <a:lnTo>
                  <a:pt x="34925" y="2486025"/>
                </a:lnTo>
                <a:lnTo>
                  <a:pt x="25400" y="2489200"/>
                </a:lnTo>
                <a:lnTo>
                  <a:pt x="12700" y="2489200"/>
                </a:lnTo>
                <a:lnTo>
                  <a:pt x="0" y="2476500"/>
                </a:lnTo>
                <a:lnTo>
                  <a:pt x="0" y="2470150"/>
                </a:lnTo>
                <a:lnTo>
                  <a:pt x="3175" y="2457450"/>
                </a:lnTo>
                <a:lnTo>
                  <a:pt x="12700" y="2438400"/>
                </a:lnTo>
                <a:lnTo>
                  <a:pt x="22225" y="2425700"/>
                </a:lnTo>
                <a:lnTo>
                  <a:pt x="222250" y="2286000"/>
                </a:lnTo>
                <a:lnTo>
                  <a:pt x="438150" y="2130425"/>
                </a:lnTo>
                <a:lnTo>
                  <a:pt x="612775" y="2000250"/>
                </a:lnTo>
                <a:lnTo>
                  <a:pt x="825500" y="1838325"/>
                </a:lnTo>
                <a:lnTo>
                  <a:pt x="1031875" y="1666875"/>
                </a:lnTo>
                <a:lnTo>
                  <a:pt x="1250950" y="1476375"/>
                </a:lnTo>
                <a:lnTo>
                  <a:pt x="1514475" y="1228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4560A9-4E89-9946-8CCD-537664E29CB1}"/>
              </a:ext>
            </a:extLst>
          </p:cNvPr>
          <p:cNvSpPr/>
          <p:nvPr/>
        </p:nvSpPr>
        <p:spPr>
          <a:xfrm rot="16200000">
            <a:off x="3273426" y="4125912"/>
            <a:ext cx="2908300" cy="523875"/>
          </a:xfrm>
          <a:custGeom>
            <a:avLst/>
            <a:gdLst>
              <a:gd name="connsiteX0" fmla="*/ 1607344 w 2907507"/>
              <a:gd name="connsiteY0" fmla="*/ 269081 h 523875"/>
              <a:gd name="connsiteX1" fmla="*/ 1988344 w 2907507"/>
              <a:gd name="connsiteY1" fmla="*/ 278606 h 523875"/>
              <a:gd name="connsiteX2" fmla="*/ 2159794 w 2907507"/>
              <a:gd name="connsiteY2" fmla="*/ 278606 h 523875"/>
              <a:gd name="connsiteX3" fmla="*/ 2312194 w 2907507"/>
              <a:gd name="connsiteY3" fmla="*/ 278606 h 523875"/>
              <a:gd name="connsiteX4" fmla="*/ 2371725 w 2907507"/>
              <a:gd name="connsiteY4" fmla="*/ 278606 h 523875"/>
              <a:gd name="connsiteX5" fmla="*/ 2407444 w 2907507"/>
              <a:gd name="connsiteY5" fmla="*/ 276225 h 523875"/>
              <a:gd name="connsiteX6" fmla="*/ 2466975 w 2907507"/>
              <a:gd name="connsiteY6" fmla="*/ 266700 h 523875"/>
              <a:gd name="connsiteX7" fmla="*/ 2519363 w 2907507"/>
              <a:gd name="connsiteY7" fmla="*/ 247650 h 523875"/>
              <a:gd name="connsiteX8" fmla="*/ 2562225 w 2907507"/>
              <a:gd name="connsiteY8" fmla="*/ 223838 h 523875"/>
              <a:gd name="connsiteX9" fmla="*/ 2755107 w 2907507"/>
              <a:gd name="connsiteY9" fmla="*/ 116681 h 523875"/>
              <a:gd name="connsiteX10" fmla="*/ 2831307 w 2907507"/>
              <a:gd name="connsiteY10" fmla="*/ 40481 h 523875"/>
              <a:gd name="connsiteX11" fmla="*/ 2859882 w 2907507"/>
              <a:gd name="connsiteY11" fmla="*/ 11906 h 523875"/>
              <a:gd name="connsiteX12" fmla="*/ 2878932 w 2907507"/>
              <a:gd name="connsiteY12" fmla="*/ 0 h 523875"/>
              <a:gd name="connsiteX13" fmla="*/ 2890838 w 2907507"/>
              <a:gd name="connsiteY13" fmla="*/ 0 h 523875"/>
              <a:gd name="connsiteX14" fmla="*/ 2897982 w 2907507"/>
              <a:gd name="connsiteY14" fmla="*/ 0 h 523875"/>
              <a:gd name="connsiteX15" fmla="*/ 2905125 w 2907507"/>
              <a:gd name="connsiteY15" fmla="*/ 7144 h 523875"/>
              <a:gd name="connsiteX16" fmla="*/ 2907507 w 2907507"/>
              <a:gd name="connsiteY16" fmla="*/ 21431 h 523875"/>
              <a:gd name="connsiteX17" fmla="*/ 2900363 w 2907507"/>
              <a:gd name="connsiteY17" fmla="*/ 66675 h 523875"/>
              <a:gd name="connsiteX18" fmla="*/ 2876550 w 2907507"/>
              <a:gd name="connsiteY18" fmla="*/ 142875 h 523875"/>
              <a:gd name="connsiteX19" fmla="*/ 2850357 w 2907507"/>
              <a:gd name="connsiteY19" fmla="*/ 211931 h 523875"/>
              <a:gd name="connsiteX20" fmla="*/ 2731294 w 2907507"/>
              <a:gd name="connsiteY20" fmla="*/ 402431 h 523875"/>
              <a:gd name="connsiteX21" fmla="*/ 2707482 w 2907507"/>
              <a:gd name="connsiteY21" fmla="*/ 428625 h 523875"/>
              <a:gd name="connsiteX22" fmla="*/ 2669382 w 2907507"/>
              <a:gd name="connsiteY22" fmla="*/ 454819 h 523875"/>
              <a:gd name="connsiteX23" fmla="*/ 2624138 w 2907507"/>
              <a:gd name="connsiteY23" fmla="*/ 469106 h 523875"/>
              <a:gd name="connsiteX24" fmla="*/ 2574132 w 2907507"/>
              <a:gd name="connsiteY24" fmla="*/ 478631 h 523875"/>
              <a:gd name="connsiteX25" fmla="*/ 2486025 w 2907507"/>
              <a:gd name="connsiteY25" fmla="*/ 481013 h 523875"/>
              <a:gd name="connsiteX26" fmla="*/ 2243138 w 2907507"/>
              <a:gd name="connsiteY26" fmla="*/ 481013 h 523875"/>
              <a:gd name="connsiteX27" fmla="*/ 1955007 w 2907507"/>
              <a:gd name="connsiteY27" fmla="*/ 481013 h 523875"/>
              <a:gd name="connsiteX28" fmla="*/ 1747838 w 2907507"/>
              <a:gd name="connsiteY28" fmla="*/ 481013 h 523875"/>
              <a:gd name="connsiteX29" fmla="*/ 1512094 w 2907507"/>
              <a:gd name="connsiteY29" fmla="*/ 481013 h 523875"/>
              <a:gd name="connsiteX30" fmla="*/ 1314450 w 2907507"/>
              <a:gd name="connsiteY30" fmla="*/ 478631 h 523875"/>
              <a:gd name="connsiteX31" fmla="*/ 1112044 w 2907507"/>
              <a:gd name="connsiteY31" fmla="*/ 481013 h 523875"/>
              <a:gd name="connsiteX32" fmla="*/ 1073944 w 2907507"/>
              <a:gd name="connsiteY32" fmla="*/ 481013 h 523875"/>
              <a:gd name="connsiteX33" fmla="*/ 969169 w 2907507"/>
              <a:gd name="connsiteY33" fmla="*/ 490538 h 523875"/>
              <a:gd name="connsiteX34" fmla="*/ 714375 w 2907507"/>
              <a:gd name="connsiteY34" fmla="*/ 509588 h 523875"/>
              <a:gd name="connsiteX35" fmla="*/ 519113 w 2907507"/>
              <a:gd name="connsiteY35" fmla="*/ 523875 h 523875"/>
              <a:gd name="connsiteX36" fmla="*/ 459582 w 2907507"/>
              <a:gd name="connsiteY36" fmla="*/ 523875 h 523875"/>
              <a:gd name="connsiteX37" fmla="*/ 421482 w 2907507"/>
              <a:gd name="connsiteY37" fmla="*/ 516731 h 523875"/>
              <a:gd name="connsiteX38" fmla="*/ 359569 w 2907507"/>
              <a:gd name="connsiteY38" fmla="*/ 504825 h 523875"/>
              <a:gd name="connsiteX39" fmla="*/ 276225 w 2907507"/>
              <a:gd name="connsiteY39" fmla="*/ 490538 h 523875"/>
              <a:gd name="connsiteX40" fmla="*/ 209550 w 2907507"/>
              <a:gd name="connsiteY40" fmla="*/ 478631 h 523875"/>
              <a:gd name="connsiteX41" fmla="*/ 154782 w 2907507"/>
              <a:gd name="connsiteY41" fmla="*/ 464344 h 523875"/>
              <a:gd name="connsiteX42" fmla="*/ 119063 w 2907507"/>
              <a:gd name="connsiteY42" fmla="*/ 452438 h 523875"/>
              <a:gd name="connsiteX43" fmla="*/ 76200 w 2907507"/>
              <a:gd name="connsiteY43" fmla="*/ 435769 h 523875"/>
              <a:gd name="connsiteX44" fmla="*/ 50007 w 2907507"/>
              <a:gd name="connsiteY44" fmla="*/ 419100 h 523875"/>
              <a:gd name="connsiteX45" fmla="*/ 33338 w 2907507"/>
              <a:gd name="connsiteY45" fmla="*/ 404813 h 523875"/>
              <a:gd name="connsiteX46" fmla="*/ 14288 w 2907507"/>
              <a:gd name="connsiteY46" fmla="*/ 383381 h 523875"/>
              <a:gd name="connsiteX47" fmla="*/ 4763 w 2907507"/>
              <a:gd name="connsiteY47" fmla="*/ 364331 h 523875"/>
              <a:gd name="connsiteX48" fmla="*/ 0 w 2907507"/>
              <a:gd name="connsiteY48" fmla="*/ 338138 h 523875"/>
              <a:gd name="connsiteX49" fmla="*/ 0 w 2907507"/>
              <a:gd name="connsiteY49" fmla="*/ 330994 h 523875"/>
              <a:gd name="connsiteX50" fmla="*/ 4763 w 2907507"/>
              <a:gd name="connsiteY50" fmla="*/ 309563 h 523875"/>
              <a:gd name="connsiteX51" fmla="*/ 19050 w 2907507"/>
              <a:gd name="connsiteY51" fmla="*/ 290513 h 523875"/>
              <a:gd name="connsiteX52" fmla="*/ 47625 w 2907507"/>
              <a:gd name="connsiteY52" fmla="*/ 261938 h 523875"/>
              <a:gd name="connsiteX53" fmla="*/ 92869 w 2907507"/>
              <a:gd name="connsiteY53" fmla="*/ 233363 h 523875"/>
              <a:gd name="connsiteX54" fmla="*/ 140494 w 2907507"/>
              <a:gd name="connsiteY54" fmla="*/ 214313 h 523875"/>
              <a:gd name="connsiteX55" fmla="*/ 200025 w 2907507"/>
              <a:gd name="connsiteY55" fmla="*/ 200025 h 523875"/>
              <a:gd name="connsiteX56" fmla="*/ 245269 w 2907507"/>
              <a:gd name="connsiteY56" fmla="*/ 192881 h 523875"/>
              <a:gd name="connsiteX57" fmla="*/ 302419 w 2907507"/>
              <a:gd name="connsiteY57" fmla="*/ 190500 h 523875"/>
              <a:gd name="connsiteX58" fmla="*/ 419100 w 2907507"/>
              <a:gd name="connsiteY58" fmla="*/ 190500 h 523875"/>
              <a:gd name="connsiteX59" fmla="*/ 497682 w 2907507"/>
              <a:gd name="connsiteY59" fmla="*/ 195263 h 523875"/>
              <a:gd name="connsiteX60" fmla="*/ 657225 w 2907507"/>
              <a:gd name="connsiteY60" fmla="*/ 204788 h 523875"/>
              <a:gd name="connsiteX61" fmla="*/ 812007 w 2907507"/>
              <a:gd name="connsiteY61" fmla="*/ 214313 h 523875"/>
              <a:gd name="connsiteX62" fmla="*/ 966788 w 2907507"/>
              <a:gd name="connsiteY62" fmla="*/ 226219 h 523875"/>
              <a:gd name="connsiteX63" fmla="*/ 1176338 w 2907507"/>
              <a:gd name="connsiteY63" fmla="*/ 245269 h 523875"/>
              <a:gd name="connsiteX64" fmla="*/ 1281113 w 2907507"/>
              <a:gd name="connsiteY64" fmla="*/ 254794 h 523875"/>
              <a:gd name="connsiteX65" fmla="*/ 1509713 w 2907507"/>
              <a:gd name="connsiteY65" fmla="*/ 266700 h 523875"/>
              <a:gd name="connsiteX66" fmla="*/ 1607344 w 2907507"/>
              <a:gd name="connsiteY66" fmla="*/ 26908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907507" h="523875">
                <a:moveTo>
                  <a:pt x="1607344" y="269081"/>
                </a:moveTo>
                <a:lnTo>
                  <a:pt x="1988344" y="278606"/>
                </a:lnTo>
                <a:lnTo>
                  <a:pt x="2159794" y="278606"/>
                </a:lnTo>
                <a:lnTo>
                  <a:pt x="2312194" y="278606"/>
                </a:lnTo>
                <a:lnTo>
                  <a:pt x="2371725" y="278606"/>
                </a:lnTo>
                <a:lnTo>
                  <a:pt x="2407444" y="276225"/>
                </a:lnTo>
                <a:lnTo>
                  <a:pt x="2466975" y="266700"/>
                </a:lnTo>
                <a:lnTo>
                  <a:pt x="2519363" y="247650"/>
                </a:lnTo>
                <a:lnTo>
                  <a:pt x="2562225" y="223838"/>
                </a:lnTo>
                <a:lnTo>
                  <a:pt x="2755107" y="116681"/>
                </a:lnTo>
                <a:lnTo>
                  <a:pt x="2831307" y="40481"/>
                </a:lnTo>
                <a:lnTo>
                  <a:pt x="2859882" y="11906"/>
                </a:lnTo>
                <a:lnTo>
                  <a:pt x="2878932" y="0"/>
                </a:lnTo>
                <a:lnTo>
                  <a:pt x="2890838" y="0"/>
                </a:lnTo>
                <a:lnTo>
                  <a:pt x="2897982" y="0"/>
                </a:lnTo>
                <a:lnTo>
                  <a:pt x="2905125" y="7144"/>
                </a:lnTo>
                <a:lnTo>
                  <a:pt x="2907507" y="21431"/>
                </a:lnTo>
                <a:lnTo>
                  <a:pt x="2900363" y="66675"/>
                </a:lnTo>
                <a:lnTo>
                  <a:pt x="2876550" y="142875"/>
                </a:lnTo>
                <a:lnTo>
                  <a:pt x="2850357" y="211931"/>
                </a:lnTo>
                <a:lnTo>
                  <a:pt x="2731294" y="402431"/>
                </a:lnTo>
                <a:lnTo>
                  <a:pt x="2707482" y="428625"/>
                </a:lnTo>
                <a:lnTo>
                  <a:pt x="2669382" y="454819"/>
                </a:lnTo>
                <a:lnTo>
                  <a:pt x="2624138" y="469106"/>
                </a:lnTo>
                <a:lnTo>
                  <a:pt x="2574132" y="478631"/>
                </a:lnTo>
                <a:lnTo>
                  <a:pt x="2486025" y="481013"/>
                </a:lnTo>
                <a:lnTo>
                  <a:pt x="2243138" y="481013"/>
                </a:lnTo>
                <a:lnTo>
                  <a:pt x="1955007" y="481013"/>
                </a:lnTo>
                <a:lnTo>
                  <a:pt x="1747838" y="481013"/>
                </a:lnTo>
                <a:lnTo>
                  <a:pt x="1512094" y="481013"/>
                </a:lnTo>
                <a:lnTo>
                  <a:pt x="1314450" y="478631"/>
                </a:lnTo>
                <a:lnTo>
                  <a:pt x="1112044" y="481013"/>
                </a:lnTo>
                <a:lnTo>
                  <a:pt x="1073944" y="481013"/>
                </a:lnTo>
                <a:lnTo>
                  <a:pt x="969169" y="490538"/>
                </a:lnTo>
                <a:lnTo>
                  <a:pt x="714375" y="509588"/>
                </a:lnTo>
                <a:lnTo>
                  <a:pt x="519113" y="523875"/>
                </a:lnTo>
                <a:lnTo>
                  <a:pt x="459582" y="523875"/>
                </a:lnTo>
                <a:lnTo>
                  <a:pt x="421482" y="516731"/>
                </a:lnTo>
                <a:lnTo>
                  <a:pt x="359569" y="504825"/>
                </a:lnTo>
                <a:lnTo>
                  <a:pt x="276225" y="490538"/>
                </a:lnTo>
                <a:lnTo>
                  <a:pt x="209550" y="478631"/>
                </a:lnTo>
                <a:lnTo>
                  <a:pt x="154782" y="464344"/>
                </a:lnTo>
                <a:lnTo>
                  <a:pt x="119063" y="452438"/>
                </a:lnTo>
                <a:lnTo>
                  <a:pt x="76200" y="435769"/>
                </a:lnTo>
                <a:lnTo>
                  <a:pt x="50007" y="419100"/>
                </a:lnTo>
                <a:lnTo>
                  <a:pt x="33338" y="404813"/>
                </a:lnTo>
                <a:lnTo>
                  <a:pt x="14288" y="383381"/>
                </a:lnTo>
                <a:lnTo>
                  <a:pt x="4763" y="364331"/>
                </a:lnTo>
                <a:lnTo>
                  <a:pt x="0" y="338138"/>
                </a:lnTo>
                <a:lnTo>
                  <a:pt x="0" y="330994"/>
                </a:lnTo>
                <a:lnTo>
                  <a:pt x="4763" y="309563"/>
                </a:lnTo>
                <a:lnTo>
                  <a:pt x="19050" y="290513"/>
                </a:lnTo>
                <a:lnTo>
                  <a:pt x="47625" y="261938"/>
                </a:lnTo>
                <a:lnTo>
                  <a:pt x="92869" y="233363"/>
                </a:lnTo>
                <a:lnTo>
                  <a:pt x="140494" y="214313"/>
                </a:lnTo>
                <a:lnTo>
                  <a:pt x="200025" y="200025"/>
                </a:lnTo>
                <a:lnTo>
                  <a:pt x="245269" y="192881"/>
                </a:lnTo>
                <a:lnTo>
                  <a:pt x="302419" y="190500"/>
                </a:lnTo>
                <a:lnTo>
                  <a:pt x="419100" y="190500"/>
                </a:lnTo>
                <a:lnTo>
                  <a:pt x="497682" y="195263"/>
                </a:lnTo>
                <a:lnTo>
                  <a:pt x="657225" y="204788"/>
                </a:lnTo>
                <a:lnTo>
                  <a:pt x="812007" y="214313"/>
                </a:lnTo>
                <a:lnTo>
                  <a:pt x="966788" y="226219"/>
                </a:lnTo>
                <a:lnTo>
                  <a:pt x="1176338" y="245269"/>
                </a:lnTo>
                <a:lnTo>
                  <a:pt x="1281113" y="254794"/>
                </a:lnTo>
                <a:lnTo>
                  <a:pt x="1509713" y="266700"/>
                </a:lnTo>
                <a:lnTo>
                  <a:pt x="1607344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1DF8C6-A795-41A1-97CB-669DFF0DA6EA}"/>
              </a:ext>
            </a:extLst>
          </p:cNvPr>
          <p:cNvGrpSpPr/>
          <p:nvPr/>
        </p:nvGrpSpPr>
        <p:grpSpPr>
          <a:xfrm>
            <a:off x="2780966" y="1771650"/>
            <a:ext cx="4408488" cy="4070350"/>
            <a:chOff x="2943225" y="1924050"/>
            <a:chExt cx="4408488" cy="4070350"/>
          </a:xfrm>
        </p:grpSpPr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86DEE8B9-3281-4407-9CD8-075A1CC7F6D2}"/>
                </a:ext>
              </a:extLst>
            </p:cNvPr>
            <p:cNvSpPr/>
            <p:nvPr/>
          </p:nvSpPr>
          <p:spPr>
            <a:xfrm>
              <a:off x="3105150" y="19240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47114E44-BFC6-45E8-940F-13E54EEDBA5C}"/>
                </a:ext>
              </a:extLst>
            </p:cNvPr>
            <p:cNvSpPr/>
            <p:nvPr/>
          </p:nvSpPr>
          <p:spPr>
            <a:xfrm>
              <a:off x="5753100" y="35242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C6658F7D-C19C-41FD-B3A9-774796D896B5}"/>
                </a:ext>
              </a:extLst>
            </p:cNvPr>
            <p:cNvSpPr/>
            <p:nvPr/>
          </p:nvSpPr>
          <p:spPr>
            <a:xfrm>
              <a:off x="2943225" y="22669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BE2AB121-C51F-40C1-A763-C06E1B5A4430}"/>
                </a:ext>
              </a:extLst>
            </p:cNvPr>
            <p:cNvSpPr/>
            <p:nvPr/>
          </p:nvSpPr>
          <p:spPr>
            <a:xfrm rot="16200000">
              <a:off x="3425826" y="42783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F7BD9E1-F649-4782-ADE8-1011EC5485D9}"/>
              </a:ext>
            </a:extLst>
          </p:cNvPr>
          <p:cNvGrpSpPr/>
          <p:nvPr/>
        </p:nvGrpSpPr>
        <p:grpSpPr>
          <a:xfrm>
            <a:off x="2790825" y="1771650"/>
            <a:ext cx="4408488" cy="4070350"/>
            <a:chOff x="2790825" y="1771650"/>
            <a:chExt cx="4408488" cy="4070350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192374BF-C504-4461-8CD7-95B6BB807494}"/>
                </a:ext>
              </a:extLst>
            </p:cNvPr>
            <p:cNvSpPr/>
            <p:nvPr/>
          </p:nvSpPr>
          <p:spPr>
            <a:xfrm>
              <a:off x="2952750" y="17716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E277B66C-1C69-4917-825C-9CB567265D5A}"/>
                </a:ext>
              </a:extLst>
            </p:cNvPr>
            <p:cNvSpPr/>
            <p:nvPr/>
          </p:nvSpPr>
          <p:spPr>
            <a:xfrm>
              <a:off x="5600700" y="33718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D9918E55-B4C5-468B-8490-CC8026C5BB7A}"/>
                </a:ext>
              </a:extLst>
            </p:cNvPr>
            <p:cNvSpPr/>
            <p:nvPr/>
          </p:nvSpPr>
          <p:spPr>
            <a:xfrm>
              <a:off x="2790825" y="21145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011A781-A7AB-4FC0-AD9E-BB243E12A8FA}"/>
                </a:ext>
              </a:extLst>
            </p:cNvPr>
            <p:cNvSpPr/>
            <p:nvPr/>
          </p:nvSpPr>
          <p:spPr>
            <a:xfrm rot="16200000">
              <a:off x="3273426" y="41259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0134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6744EE14-D0D1-C34E-A8A3-3970DFCB1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E0E3F8-BC5C-4495-B905-F53F1DF02CF4}"/>
              </a:ext>
            </a:extLst>
          </p:cNvPr>
          <p:cNvGrpSpPr/>
          <p:nvPr/>
        </p:nvGrpSpPr>
        <p:grpSpPr>
          <a:xfrm>
            <a:off x="2790825" y="1771650"/>
            <a:ext cx="4408488" cy="4070350"/>
            <a:chOff x="2790825" y="1771650"/>
            <a:chExt cx="4408488" cy="4070350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0E3A801-6B97-494F-A0D3-DB6ED87CCA93}"/>
                </a:ext>
              </a:extLst>
            </p:cNvPr>
            <p:cNvSpPr/>
            <p:nvPr/>
          </p:nvSpPr>
          <p:spPr>
            <a:xfrm>
              <a:off x="2952750" y="17716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740BD46-7D19-8540-B5F4-EAE2077C4513}"/>
                </a:ext>
              </a:extLst>
            </p:cNvPr>
            <p:cNvSpPr/>
            <p:nvPr/>
          </p:nvSpPr>
          <p:spPr>
            <a:xfrm>
              <a:off x="5600700" y="33718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AFF88C9-0BB0-054F-9D74-C55400CE8A59}"/>
                </a:ext>
              </a:extLst>
            </p:cNvPr>
            <p:cNvSpPr/>
            <p:nvPr/>
          </p:nvSpPr>
          <p:spPr>
            <a:xfrm>
              <a:off x="2790825" y="21145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4377E6-90A9-6A4E-869E-BB760A758F9A}"/>
                </a:ext>
              </a:extLst>
            </p:cNvPr>
            <p:cNvSpPr/>
            <p:nvPr/>
          </p:nvSpPr>
          <p:spPr>
            <a:xfrm rot="16200000">
              <a:off x="3273426" y="41259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001663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B3BDA3A-F42F-E346-A985-43CD20FA9D90}"/>
              </a:ext>
            </a:extLst>
          </p:cNvPr>
          <p:cNvSpPr/>
          <p:nvPr/>
        </p:nvSpPr>
        <p:spPr bwMode="auto">
          <a:xfrm rot="16200000">
            <a:off x="1132682" y="3639344"/>
            <a:ext cx="4176712" cy="406400"/>
          </a:xfrm>
          <a:custGeom>
            <a:avLst/>
            <a:gdLst>
              <a:gd name="connsiteX0" fmla="*/ 2450168 w 4176584"/>
              <a:gd name="connsiteY0" fmla="*/ 370702 h 406007"/>
              <a:gd name="connsiteX1" fmla="*/ 1818208 w 4176584"/>
              <a:gd name="connsiteY1" fmla="*/ 360111 h 406007"/>
              <a:gd name="connsiteX2" fmla="*/ 1105047 w 4176584"/>
              <a:gd name="connsiteY2" fmla="*/ 349519 h 406007"/>
              <a:gd name="connsiteX3" fmla="*/ 356581 w 4176584"/>
              <a:gd name="connsiteY3" fmla="*/ 345989 h 406007"/>
              <a:gd name="connsiteX4" fmla="*/ 151811 w 4176584"/>
              <a:gd name="connsiteY4" fmla="*/ 338928 h 406007"/>
              <a:gd name="connsiteX5" fmla="*/ 95323 w 4176584"/>
              <a:gd name="connsiteY5" fmla="*/ 328336 h 406007"/>
              <a:gd name="connsiteX6" fmla="*/ 52957 w 4176584"/>
              <a:gd name="connsiteY6" fmla="*/ 317745 h 406007"/>
              <a:gd name="connsiteX7" fmla="*/ 14122 w 4176584"/>
              <a:gd name="connsiteY7" fmla="*/ 296562 h 406007"/>
              <a:gd name="connsiteX8" fmla="*/ 0 w 4176584"/>
              <a:gd name="connsiteY8" fmla="*/ 275379 h 406007"/>
              <a:gd name="connsiteX9" fmla="*/ 3530 w 4176584"/>
              <a:gd name="connsiteY9" fmla="*/ 222421 h 406007"/>
              <a:gd name="connsiteX10" fmla="*/ 17652 w 4176584"/>
              <a:gd name="connsiteY10" fmla="*/ 172994 h 406007"/>
              <a:gd name="connsiteX11" fmla="*/ 35305 w 4176584"/>
              <a:gd name="connsiteY11" fmla="*/ 137689 h 406007"/>
              <a:gd name="connsiteX12" fmla="*/ 67079 w 4176584"/>
              <a:gd name="connsiteY12" fmla="*/ 105915 h 406007"/>
              <a:gd name="connsiteX13" fmla="*/ 95323 w 4176584"/>
              <a:gd name="connsiteY13" fmla="*/ 84732 h 406007"/>
              <a:gd name="connsiteX14" fmla="*/ 134159 w 4176584"/>
              <a:gd name="connsiteY14" fmla="*/ 67079 h 406007"/>
              <a:gd name="connsiteX15" fmla="*/ 247135 w 4176584"/>
              <a:gd name="connsiteY15" fmla="*/ 38835 h 406007"/>
              <a:gd name="connsiteX16" fmla="*/ 377764 w 4176584"/>
              <a:gd name="connsiteY16" fmla="*/ 17652 h 406007"/>
              <a:gd name="connsiteX17" fmla="*/ 533106 w 4176584"/>
              <a:gd name="connsiteY17" fmla="*/ 7061 h 406007"/>
              <a:gd name="connsiteX18" fmla="*/ 564880 w 4176584"/>
              <a:gd name="connsiteY18" fmla="*/ 17652 h 406007"/>
              <a:gd name="connsiteX19" fmla="*/ 617838 w 4176584"/>
              <a:gd name="connsiteY19" fmla="*/ 35305 h 406007"/>
              <a:gd name="connsiteX20" fmla="*/ 751997 w 4176584"/>
              <a:gd name="connsiteY20" fmla="*/ 63549 h 406007"/>
              <a:gd name="connsiteX21" fmla="*/ 1023845 w 4176584"/>
              <a:gd name="connsiteY21" fmla="*/ 95323 h 406007"/>
              <a:gd name="connsiteX22" fmla="*/ 1422792 w 4176584"/>
              <a:gd name="connsiteY22" fmla="*/ 112976 h 406007"/>
              <a:gd name="connsiteX23" fmla="*/ 2022977 w 4176584"/>
              <a:gd name="connsiteY23" fmla="*/ 127098 h 406007"/>
              <a:gd name="connsiteX24" fmla="*/ 2580797 w 4176584"/>
              <a:gd name="connsiteY24" fmla="*/ 137689 h 406007"/>
              <a:gd name="connsiteX25" fmla="*/ 3279836 w 4176584"/>
              <a:gd name="connsiteY25" fmla="*/ 148281 h 406007"/>
              <a:gd name="connsiteX26" fmla="*/ 3784698 w 4176584"/>
              <a:gd name="connsiteY26" fmla="*/ 148281 h 406007"/>
              <a:gd name="connsiteX27" fmla="*/ 3901204 w 4176584"/>
              <a:gd name="connsiteY27" fmla="*/ 141220 h 406007"/>
              <a:gd name="connsiteX28" fmla="*/ 3964753 w 4176584"/>
              <a:gd name="connsiteY28" fmla="*/ 127098 h 406007"/>
              <a:gd name="connsiteX29" fmla="*/ 4028303 w 4176584"/>
              <a:gd name="connsiteY29" fmla="*/ 95323 h 406007"/>
              <a:gd name="connsiteX30" fmla="*/ 4095382 w 4176584"/>
              <a:gd name="connsiteY30" fmla="*/ 42366 h 406007"/>
              <a:gd name="connsiteX31" fmla="*/ 4134218 w 4176584"/>
              <a:gd name="connsiteY31" fmla="*/ 7061 h 406007"/>
              <a:gd name="connsiteX32" fmla="*/ 4148340 w 4176584"/>
              <a:gd name="connsiteY32" fmla="*/ 0 h 406007"/>
              <a:gd name="connsiteX33" fmla="*/ 4165992 w 4176584"/>
              <a:gd name="connsiteY33" fmla="*/ 3530 h 406007"/>
              <a:gd name="connsiteX34" fmla="*/ 4176584 w 4176584"/>
              <a:gd name="connsiteY34" fmla="*/ 28244 h 406007"/>
              <a:gd name="connsiteX35" fmla="*/ 4176584 w 4176584"/>
              <a:gd name="connsiteY35" fmla="*/ 74140 h 406007"/>
              <a:gd name="connsiteX36" fmla="*/ 4137748 w 4176584"/>
              <a:gd name="connsiteY36" fmla="*/ 183586 h 406007"/>
              <a:gd name="connsiteX37" fmla="*/ 4049486 w 4176584"/>
              <a:gd name="connsiteY37" fmla="*/ 349519 h 406007"/>
              <a:gd name="connsiteX38" fmla="*/ 3897674 w 4176584"/>
              <a:gd name="connsiteY38" fmla="*/ 406007 h 406007"/>
              <a:gd name="connsiteX39" fmla="*/ 3505788 w 4176584"/>
              <a:gd name="connsiteY39" fmla="*/ 395416 h 406007"/>
              <a:gd name="connsiteX40" fmla="*/ 2450168 w 4176584"/>
              <a:gd name="connsiteY40" fmla="*/ 370702 h 40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76584" h="406007">
                <a:moveTo>
                  <a:pt x="2450168" y="370702"/>
                </a:moveTo>
                <a:lnTo>
                  <a:pt x="1818208" y="360111"/>
                </a:lnTo>
                <a:lnTo>
                  <a:pt x="1105047" y="349519"/>
                </a:lnTo>
                <a:lnTo>
                  <a:pt x="356581" y="345989"/>
                </a:lnTo>
                <a:lnTo>
                  <a:pt x="151811" y="338928"/>
                </a:lnTo>
                <a:lnTo>
                  <a:pt x="95323" y="328336"/>
                </a:lnTo>
                <a:lnTo>
                  <a:pt x="52957" y="317745"/>
                </a:lnTo>
                <a:lnTo>
                  <a:pt x="14122" y="296562"/>
                </a:lnTo>
                <a:lnTo>
                  <a:pt x="0" y="275379"/>
                </a:lnTo>
                <a:lnTo>
                  <a:pt x="3530" y="222421"/>
                </a:lnTo>
                <a:lnTo>
                  <a:pt x="17652" y="172994"/>
                </a:lnTo>
                <a:lnTo>
                  <a:pt x="35305" y="137689"/>
                </a:lnTo>
                <a:lnTo>
                  <a:pt x="67079" y="105915"/>
                </a:lnTo>
                <a:lnTo>
                  <a:pt x="95323" y="84732"/>
                </a:lnTo>
                <a:lnTo>
                  <a:pt x="134159" y="67079"/>
                </a:lnTo>
                <a:lnTo>
                  <a:pt x="247135" y="38835"/>
                </a:lnTo>
                <a:lnTo>
                  <a:pt x="377764" y="17652"/>
                </a:lnTo>
                <a:lnTo>
                  <a:pt x="533106" y="7061"/>
                </a:lnTo>
                <a:lnTo>
                  <a:pt x="564880" y="17652"/>
                </a:lnTo>
                <a:lnTo>
                  <a:pt x="617838" y="35305"/>
                </a:lnTo>
                <a:lnTo>
                  <a:pt x="751997" y="63549"/>
                </a:lnTo>
                <a:lnTo>
                  <a:pt x="1023845" y="95323"/>
                </a:lnTo>
                <a:lnTo>
                  <a:pt x="1422792" y="112976"/>
                </a:lnTo>
                <a:lnTo>
                  <a:pt x="2022977" y="127098"/>
                </a:lnTo>
                <a:lnTo>
                  <a:pt x="2580797" y="137689"/>
                </a:lnTo>
                <a:lnTo>
                  <a:pt x="3279836" y="148281"/>
                </a:lnTo>
                <a:lnTo>
                  <a:pt x="3784698" y="148281"/>
                </a:lnTo>
                <a:lnTo>
                  <a:pt x="3901204" y="141220"/>
                </a:lnTo>
                <a:lnTo>
                  <a:pt x="3964753" y="127098"/>
                </a:lnTo>
                <a:lnTo>
                  <a:pt x="4028303" y="95323"/>
                </a:lnTo>
                <a:lnTo>
                  <a:pt x="4095382" y="42366"/>
                </a:lnTo>
                <a:lnTo>
                  <a:pt x="4134218" y="7061"/>
                </a:lnTo>
                <a:lnTo>
                  <a:pt x="4148340" y="0"/>
                </a:lnTo>
                <a:lnTo>
                  <a:pt x="4165992" y="3530"/>
                </a:lnTo>
                <a:lnTo>
                  <a:pt x="4176584" y="28244"/>
                </a:lnTo>
                <a:lnTo>
                  <a:pt x="4176584" y="74140"/>
                </a:lnTo>
                <a:lnTo>
                  <a:pt x="4137748" y="183586"/>
                </a:lnTo>
                <a:lnTo>
                  <a:pt x="4049486" y="349519"/>
                </a:lnTo>
                <a:lnTo>
                  <a:pt x="3897674" y="406007"/>
                </a:lnTo>
                <a:lnTo>
                  <a:pt x="3505788" y="395416"/>
                </a:lnTo>
                <a:lnTo>
                  <a:pt x="2450168" y="3707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3E540EA-14A3-D14B-918C-5FE5B3E7B918}"/>
              </a:ext>
            </a:extLst>
          </p:cNvPr>
          <p:cNvSpPr/>
          <p:nvPr/>
        </p:nvSpPr>
        <p:spPr bwMode="auto">
          <a:xfrm>
            <a:off x="3236913" y="1671638"/>
            <a:ext cx="3668712" cy="4173537"/>
          </a:xfrm>
          <a:custGeom>
            <a:avLst/>
            <a:gdLst>
              <a:gd name="connsiteX0" fmla="*/ 824643 w 3668819"/>
              <a:gd name="connsiteY0" fmla="*/ 342199 h 4173703"/>
              <a:gd name="connsiteX1" fmla="*/ 123416 w 3668819"/>
              <a:gd name="connsiteY1" fmla="*/ 375858 h 4173703"/>
              <a:gd name="connsiteX2" fmla="*/ 0 w 3668819"/>
              <a:gd name="connsiteY2" fmla="*/ 201954 h 4173703"/>
              <a:gd name="connsiteX3" fmla="*/ 330979 w 3668819"/>
              <a:gd name="connsiteY3" fmla="*/ 185124 h 4173703"/>
              <a:gd name="connsiteX4" fmla="*/ 942449 w 3668819"/>
              <a:gd name="connsiteY4" fmla="*/ 162685 h 4173703"/>
              <a:gd name="connsiteX5" fmla="*/ 1682945 w 3668819"/>
              <a:gd name="connsiteY5" fmla="*/ 134636 h 4173703"/>
              <a:gd name="connsiteX6" fmla="*/ 2339293 w 3668819"/>
              <a:gd name="connsiteY6" fmla="*/ 106587 h 4173703"/>
              <a:gd name="connsiteX7" fmla="*/ 2776859 w 3668819"/>
              <a:gd name="connsiteY7" fmla="*/ 89757 h 4173703"/>
              <a:gd name="connsiteX8" fmla="*/ 2905884 w 3668819"/>
              <a:gd name="connsiteY8" fmla="*/ 89757 h 4173703"/>
              <a:gd name="connsiteX9" fmla="*/ 3006861 w 3668819"/>
              <a:gd name="connsiteY9" fmla="*/ 84147 h 4173703"/>
              <a:gd name="connsiteX10" fmla="*/ 3135887 w 3668819"/>
              <a:gd name="connsiteY10" fmla="*/ 61708 h 4173703"/>
              <a:gd name="connsiteX11" fmla="*/ 3214424 w 3668819"/>
              <a:gd name="connsiteY11" fmla="*/ 44879 h 4173703"/>
              <a:gd name="connsiteX12" fmla="*/ 3281742 w 3668819"/>
              <a:gd name="connsiteY12" fmla="*/ 16830 h 4173703"/>
              <a:gd name="connsiteX13" fmla="*/ 3321011 w 3668819"/>
              <a:gd name="connsiteY13" fmla="*/ 0 h 4173703"/>
              <a:gd name="connsiteX14" fmla="*/ 3365889 w 3668819"/>
              <a:gd name="connsiteY14" fmla="*/ 5610 h 4173703"/>
              <a:gd name="connsiteX15" fmla="*/ 3427597 w 3668819"/>
              <a:gd name="connsiteY15" fmla="*/ 33659 h 4173703"/>
              <a:gd name="connsiteX16" fmla="*/ 3466866 w 3668819"/>
              <a:gd name="connsiteY16" fmla="*/ 61708 h 4173703"/>
              <a:gd name="connsiteX17" fmla="*/ 3534184 w 3668819"/>
              <a:gd name="connsiteY17" fmla="*/ 129026 h 4173703"/>
              <a:gd name="connsiteX18" fmla="*/ 3601502 w 3668819"/>
              <a:gd name="connsiteY18" fmla="*/ 213173 h 4173703"/>
              <a:gd name="connsiteX19" fmla="*/ 3657600 w 3668819"/>
              <a:gd name="connsiteY19" fmla="*/ 291711 h 4173703"/>
              <a:gd name="connsiteX20" fmla="*/ 3668819 w 3668819"/>
              <a:gd name="connsiteY20" fmla="*/ 319760 h 4173703"/>
              <a:gd name="connsiteX21" fmla="*/ 3663210 w 3668819"/>
              <a:gd name="connsiteY21" fmla="*/ 342199 h 4173703"/>
              <a:gd name="connsiteX22" fmla="*/ 3640770 w 3668819"/>
              <a:gd name="connsiteY22" fmla="*/ 375858 h 4173703"/>
              <a:gd name="connsiteX23" fmla="*/ 3612721 w 3668819"/>
              <a:gd name="connsiteY23" fmla="*/ 420736 h 4173703"/>
              <a:gd name="connsiteX24" fmla="*/ 3595892 w 3668819"/>
              <a:gd name="connsiteY24" fmla="*/ 460005 h 4173703"/>
              <a:gd name="connsiteX25" fmla="*/ 3584672 w 3668819"/>
              <a:gd name="connsiteY25" fmla="*/ 516103 h 4173703"/>
              <a:gd name="connsiteX26" fmla="*/ 3579062 w 3668819"/>
              <a:gd name="connsiteY26" fmla="*/ 903181 h 4173703"/>
              <a:gd name="connsiteX27" fmla="*/ 3562233 w 3668819"/>
              <a:gd name="connsiteY27" fmla="*/ 1772702 h 4173703"/>
              <a:gd name="connsiteX28" fmla="*/ 3545403 w 3668819"/>
              <a:gd name="connsiteY28" fmla="*/ 2687102 h 4173703"/>
              <a:gd name="connsiteX29" fmla="*/ 3522964 w 3668819"/>
              <a:gd name="connsiteY29" fmla="*/ 3595892 h 4173703"/>
              <a:gd name="connsiteX30" fmla="*/ 3522964 w 3668819"/>
              <a:gd name="connsiteY30" fmla="*/ 3809065 h 4173703"/>
              <a:gd name="connsiteX31" fmla="*/ 3517354 w 3668819"/>
              <a:gd name="connsiteY31" fmla="*/ 4011019 h 4173703"/>
              <a:gd name="connsiteX32" fmla="*/ 3506135 w 3668819"/>
              <a:gd name="connsiteY32" fmla="*/ 4083946 h 4173703"/>
              <a:gd name="connsiteX33" fmla="*/ 3478086 w 3668819"/>
              <a:gd name="connsiteY33" fmla="*/ 4134435 h 4173703"/>
              <a:gd name="connsiteX34" fmla="*/ 3450037 w 3668819"/>
              <a:gd name="connsiteY34" fmla="*/ 4162484 h 4173703"/>
              <a:gd name="connsiteX35" fmla="*/ 3421988 w 3668819"/>
              <a:gd name="connsiteY35" fmla="*/ 4173703 h 4173703"/>
              <a:gd name="connsiteX36" fmla="*/ 3388329 w 3668819"/>
              <a:gd name="connsiteY36" fmla="*/ 4173703 h 4173703"/>
              <a:gd name="connsiteX37" fmla="*/ 3343450 w 3668819"/>
              <a:gd name="connsiteY37" fmla="*/ 4162484 h 4173703"/>
              <a:gd name="connsiteX38" fmla="*/ 3326621 w 3668819"/>
              <a:gd name="connsiteY38" fmla="*/ 4145654 h 4173703"/>
              <a:gd name="connsiteX39" fmla="*/ 3298572 w 3668819"/>
              <a:gd name="connsiteY39" fmla="*/ 4095166 h 4173703"/>
              <a:gd name="connsiteX40" fmla="*/ 3292962 w 3668819"/>
              <a:gd name="connsiteY40" fmla="*/ 4067117 h 4173703"/>
              <a:gd name="connsiteX41" fmla="*/ 3253693 w 3668819"/>
              <a:gd name="connsiteY41" fmla="*/ 3775406 h 4173703"/>
              <a:gd name="connsiteX42" fmla="*/ 3270523 w 3668819"/>
              <a:gd name="connsiteY42" fmla="*/ 3186376 h 4173703"/>
              <a:gd name="connsiteX43" fmla="*/ 3298572 w 3668819"/>
              <a:gd name="connsiteY43" fmla="*/ 2238317 h 4173703"/>
              <a:gd name="connsiteX44" fmla="*/ 3315401 w 3668819"/>
              <a:gd name="connsiteY44" fmla="*/ 1312697 h 4173703"/>
              <a:gd name="connsiteX45" fmla="*/ 3321011 w 3668819"/>
              <a:gd name="connsiteY45" fmla="*/ 392687 h 4173703"/>
              <a:gd name="connsiteX46" fmla="*/ 3315401 w 3668819"/>
              <a:gd name="connsiteY46" fmla="*/ 342199 h 4173703"/>
              <a:gd name="connsiteX47" fmla="*/ 3298572 w 3668819"/>
              <a:gd name="connsiteY47" fmla="*/ 314150 h 4173703"/>
              <a:gd name="connsiteX48" fmla="*/ 3270523 w 3668819"/>
              <a:gd name="connsiteY48" fmla="*/ 297320 h 4173703"/>
              <a:gd name="connsiteX49" fmla="*/ 3203205 w 3668819"/>
              <a:gd name="connsiteY49" fmla="*/ 286101 h 4173703"/>
              <a:gd name="connsiteX50" fmla="*/ 2602954 w 3668819"/>
              <a:gd name="connsiteY50" fmla="*/ 291711 h 4173703"/>
              <a:gd name="connsiteX51" fmla="*/ 2002704 w 3668819"/>
              <a:gd name="connsiteY51" fmla="*/ 297320 h 4173703"/>
              <a:gd name="connsiteX52" fmla="*/ 1301477 w 3668819"/>
              <a:gd name="connsiteY52" fmla="*/ 319760 h 4173703"/>
              <a:gd name="connsiteX53" fmla="*/ 824643 w 3668819"/>
              <a:gd name="connsiteY53" fmla="*/ 342199 h 417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668819" h="4173703">
                <a:moveTo>
                  <a:pt x="824643" y="342199"/>
                </a:moveTo>
                <a:lnTo>
                  <a:pt x="123416" y="375858"/>
                </a:lnTo>
                <a:lnTo>
                  <a:pt x="0" y="201954"/>
                </a:lnTo>
                <a:lnTo>
                  <a:pt x="330979" y="185124"/>
                </a:lnTo>
                <a:lnTo>
                  <a:pt x="942449" y="162685"/>
                </a:lnTo>
                <a:lnTo>
                  <a:pt x="1682945" y="134636"/>
                </a:lnTo>
                <a:lnTo>
                  <a:pt x="2339293" y="106587"/>
                </a:lnTo>
                <a:lnTo>
                  <a:pt x="2776859" y="89757"/>
                </a:lnTo>
                <a:lnTo>
                  <a:pt x="2905884" y="89757"/>
                </a:lnTo>
                <a:lnTo>
                  <a:pt x="3006861" y="84147"/>
                </a:lnTo>
                <a:lnTo>
                  <a:pt x="3135887" y="61708"/>
                </a:lnTo>
                <a:lnTo>
                  <a:pt x="3214424" y="44879"/>
                </a:lnTo>
                <a:lnTo>
                  <a:pt x="3281742" y="16830"/>
                </a:lnTo>
                <a:lnTo>
                  <a:pt x="3321011" y="0"/>
                </a:lnTo>
                <a:lnTo>
                  <a:pt x="3365889" y="5610"/>
                </a:lnTo>
                <a:lnTo>
                  <a:pt x="3427597" y="33659"/>
                </a:lnTo>
                <a:lnTo>
                  <a:pt x="3466866" y="61708"/>
                </a:lnTo>
                <a:lnTo>
                  <a:pt x="3534184" y="129026"/>
                </a:lnTo>
                <a:lnTo>
                  <a:pt x="3601502" y="213173"/>
                </a:lnTo>
                <a:lnTo>
                  <a:pt x="3657600" y="291711"/>
                </a:lnTo>
                <a:lnTo>
                  <a:pt x="3668819" y="319760"/>
                </a:lnTo>
                <a:lnTo>
                  <a:pt x="3663210" y="342199"/>
                </a:lnTo>
                <a:lnTo>
                  <a:pt x="3640770" y="375858"/>
                </a:lnTo>
                <a:lnTo>
                  <a:pt x="3612721" y="420736"/>
                </a:lnTo>
                <a:lnTo>
                  <a:pt x="3595892" y="460005"/>
                </a:lnTo>
                <a:lnTo>
                  <a:pt x="3584672" y="516103"/>
                </a:lnTo>
                <a:lnTo>
                  <a:pt x="3579062" y="903181"/>
                </a:lnTo>
                <a:lnTo>
                  <a:pt x="3562233" y="1772702"/>
                </a:lnTo>
                <a:lnTo>
                  <a:pt x="3545403" y="2687102"/>
                </a:lnTo>
                <a:lnTo>
                  <a:pt x="3522964" y="3595892"/>
                </a:lnTo>
                <a:lnTo>
                  <a:pt x="3522964" y="3809065"/>
                </a:lnTo>
                <a:lnTo>
                  <a:pt x="3517354" y="4011019"/>
                </a:lnTo>
                <a:lnTo>
                  <a:pt x="3506135" y="4083946"/>
                </a:lnTo>
                <a:lnTo>
                  <a:pt x="3478086" y="4134435"/>
                </a:lnTo>
                <a:lnTo>
                  <a:pt x="3450037" y="4162484"/>
                </a:lnTo>
                <a:lnTo>
                  <a:pt x="3421988" y="4173703"/>
                </a:lnTo>
                <a:lnTo>
                  <a:pt x="3388329" y="4173703"/>
                </a:lnTo>
                <a:lnTo>
                  <a:pt x="3343450" y="4162484"/>
                </a:lnTo>
                <a:lnTo>
                  <a:pt x="3326621" y="4145654"/>
                </a:lnTo>
                <a:lnTo>
                  <a:pt x="3298572" y="4095166"/>
                </a:lnTo>
                <a:lnTo>
                  <a:pt x="3292962" y="4067117"/>
                </a:lnTo>
                <a:lnTo>
                  <a:pt x="3253693" y="3775406"/>
                </a:lnTo>
                <a:lnTo>
                  <a:pt x="3270523" y="3186376"/>
                </a:lnTo>
                <a:lnTo>
                  <a:pt x="3298572" y="2238317"/>
                </a:lnTo>
                <a:lnTo>
                  <a:pt x="3315401" y="1312697"/>
                </a:lnTo>
                <a:lnTo>
                  <a:pt x="3321011" y="392687"/>
                </a:lnTo>
                <a:lnTo>
                  <a:pt x="3315401" y="342199"/>
                </a:lnTo>
                <a:lnTo>
                  <a:pt x="3298572" y="314150"/>
                </a:lnTo>
                <a:lnTo>
                  <a:pt x="3270523" y="297320"/>
                </a:lnTo>
                <a:lnTo>
                  <a:pt x="3203205" y="286101"/>
                </a:lnTo>
                <a:lnTo>
                  <a:pt x="2602954" y="291711"/>
                </a:lnTo>
                <a:lnTo>
                  <a:pt x="2002704" y="297320"/>
                </a:lnTo>
                <a:lnTo>
                  <a:pt x="1301477" y="319760"/>
                </a:lnTo>
                <a:lnTo>
                  <a:pt x="824643" y="3421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DE45C7-8CEC-864B-9AF7-AD03092A4E9B}"/>
              </a:ext>
            </a:extLst>
          </p:cNvPr>
          <p:cNvSpPr/>
          <p:nvPr/>
        </p:nvSpPr>
        <p:spPr bwMode="auto">
          <a:xfrm>
            <a:off x="3544888" y="2711450"/>
            <a:ext cx="2708275" cy="452438"/>
          </a:xfrm>
          <a:custGeom>
            <a:avLst/>
            <a:gdLst>
              <a:gd name="connsiteX0" fmla="*/ 904875 w 2707482"/>
              <a:gd name="connsiteY0" fmla="*/ 373856 h 452437"/>
              <a:gd name="connsiteX1" fmla="*/ 631032 w 2707482"/>
              <a:gd name="connsiteY1" fmla="*/ 409575 h 452437"/>
              <a:gd name="connsiteX2" fmla="*/ 376238 w 2707482"/>
              <a:gd name="connsiteY2" fmla="*/ 452437 h 452437"/>
              <a:gd name="connsiteX3" fmla="*/ 357188 w 2707482"/>
              <a:gd name="connsiteY3" fmla="*/ 447675 h 452437"/>
              <a:gd name="connsiteX4" fmla="*/ 304800 w 2707482"/>
              <a:gd name="connsiteY4" fmla="*/ 426244 h 452437"/>
              <a:gd name="connsiteX5" fmla="*/ 242888 w 2707482"/>
              <a:gd name="connsiteY5" fmla="*/ 392906 h 452437"/>
              <a:gd name="connsiteX6" fmla="*/ 183357 w 2707482"/>
              <a:gd name="connsiteY6" fmla="*/ 357187 h 452437"/>
              <a:gd name="connsiteX7" fmla="*/ 133350 w 2707482"/>
              <a:gd name="connsiteY7" fmla="*/ 319087 h 452437"/>
              <a:gd name="connsiteX8" fmla="*/ 100013 w 2707482"/>
              <a:gd name="connsiteY8" fmla="*/ 288131 h 452437"/>
              <a:gd name="connsiteX9" fmla="*/ 50007 w 2707482"/>
              <a:gd name="connsiteY9" fmla="*/ 238125 h 452437"/>
              <a:gd name="connsiteX10" fmla="*/ 26194 w 2707482"/>
              <a:gd name="connsiteY10" fmla="*/ 207169 h 452437"/>
              <a:gd name="connsiteX11" fmla="*/ 4763 w 2707482"/>
              <a:gd name="connsiteY11" fmla="*/ 171450 h 452437"/>
              <a:gd name="connsiteX12" fmla="*/ 0 w 2707482"/>
              <a:gd name="connsiteY12" fmla="*/ 150019 h 452437"/>
              <a:gd name="connsiteX13" fmla="*/ 2382 w 2707482"/>
              <a:gd name="connsiteY13" fmla="*/ 130969 h 452437"/>
              <a:gd name="connsiteX14" fmla="*/ 9525 w 2707482"/>
              <a:gd name="connsiteY14" fmla="*/ 121444 h 452437"/>
              <a:gd name="connsiteX15" fmla="*/ 23813 w 2707482"/>
              <a:gd name="connsiteY15" fmla="*/ 119062 h 452437"/>
              <a:gd name="connsiteX16" fmla="*/ 50007 w 2707482"/>
              <a:gd name="connsiteY16" fmla="*/ 130969 h 452437"/>
              <a:gd name="connsiteX17" fmla="*/ 135732 w 2707482"/>
              <a:gd name="connsiteY17" fmla="*/ 173831 h 452437"/>
              <a:gd name="connsiteX18" fmla="*/ 207169 w 2707482"/>
              <a:gd name="connsiteY18" fmla="*/ 204787 h 452437"/>
              <a:gd name="connsiteX19" fmla="*/ 288132 w 2707482"/>
              <a:gd name="connsiteY19" fmla="*/ 233362 h 452437"/>
              <a:gd name="connsiteX20" fmla="*/ 383382 w 2707482"/>
              <a:gd name="connsiteY20" fmla="*/ 252412 h 452437"/>
              <a:gd name="connsiteX21" fmla="*/ 440532 w 2707482"/>
              <a:gd name="connsiteY21" fmla="*/ 250031 h 452437"/>
              <a:gd name="connsiteX22" fmla="*/ 671513 w 2707482"/>
              <a:gd name="connsiteY22" fmla="*/ 223837 h 452437"/>
              <a:gd name="connsiteX23" fmla="*/ 1073944 w 2707482"/>
              <a:gd name="connsiteY23" fmla="*/ 178594 h 452437"/>
              <a:gd name="connsiteX24" fmla="*/ 1223963 w 2707482"/>
              <a:gd name="connsiteY24" fmla="*/ 159544 h 452437"/>
              <a:gd name="connsiteX25" fmla="*/ 1502569 w 2707482"/>
              <a:gd name="connsiteY25" fmla="*/ 135731 h 452437"/>
              <a:gd name="connsiteX26" fmla="*/ 2050257 w 2707482"/>
              <a:gd name="connsiteY26" fmla="*/ 90487 h 452437"/>
              <a:gd name="connsiteX27" fmla="*/ 2083594 w 2707482"/>
              <a:gd name="connsiteY27" fmla="*/ 80962 h 452437"/>
              <a:gd name="connsiteX28" fmla="*/ 2159794 w 2707482"/>
              <a:gd name="connsiteY28" fmla="*/ 50006 h 452437"/>
              <a:gd name="connsiteX29" fmla="*/ 2238375 w 2707482"/>
              <a:gd name="connsiteY29" fmla="*/ 7144 h 452437"/>
              <a:gd name="connsiteX30" fmla="*/ 2252663 w 2707482"/>
              <a:gd name="connsiteY30" fmla="*/ 0 h 452437"/>
              <a:gd name="connsiteX31" fmla="*/ 2314575 w 2707482"/>
              <a:gd name="connsiteY31" fmla="*/ 4762 h 452437"/>
              <a:gd name="connsiteX32" fmla="*/ 2409825 w 2707482"/>
              <a:gd name="connsiteY32" fmla="*/ 14287 h 452437"/>
              <a:gd name="connsiteX33" fmla="*/ 2538413 w 2707482"/>
              <a:gd name="connsiteY33" fmla="*/ 42862 h 452437"/>
              <a:gd name="connsiteX34" fmla="*/ 2628900 w 2707482"/>
              <a:gd name="connsiteY34" fmla="*/ 69056 h 452437"/>
              <a:gd name="connsiteX35" fmla="*/ 2643188 w 2707482"/>
              <a:gd name="connsiteY35" fmla="*/ 76200 h 452437"/>
              <a:gd name="connsiteX36" fmla="*/ 2669382 w 2707482"/>
              <a:gd name="connsiteY36" fmla="*/ 95250 h 452437"/>
              <a:gd name="connsiteX37" fmla="*/ 2693194 w 2707482"/>
              <a:gd name="connsiteY37" fmla="*/ 121444 h 452437"/>
              <a:gd name="connsiteX38" fmla="*/ 2702719 w 2707482"/>
              <a:gd name="connsiteY38" fmla="*/ 140494 h 452437"/>
              <a:gd name="connsiteX39" fmla="*/ 2707482 w 2707482"/>
              <a:gd name="connsiteY39" fmla="*/ 164306 h 452437"/>
              <a:gd name="connsiteX40" fmla="*/ 2700338 w 2707482"/>
              <a:gd name="connsiteY40" fmla="*/ 188119 h 452437"/>
              <a:gd name="connsiteX41" fmla="*/ 2681288 w 2707482"/>
              <a:gd name="connsiteY41" fmla="*/ 214312 h 452437"/>
              <a:gd name="connsiteX42" fmla="*/ 2640807 w 2707482"/>
              <a:gd name="connsiteY42" fmla="*/ 245269 h 452437"/>
              <a:gd name="connsiteX43" fmla="*/ 2597944 w 2707482"/>
              <a:gd name="connsiteY43" fmla="*/ 261937 h 452437"/>
              <a:gd name="connsiteX44" fmla="*/ 2559844 w 2707482"/>
              <a:gd name="connsiteY44" fmla="*/ 271462 h 452437"/>
              <a:gd name="connsiteX45" fmla="*/ 2281238 w 2707482"/>
              <a:gd name="connsiteY45" fmla="*/ 276225 h 452437"/>
              <a:gd name="connsiteX46" fmla="*/ 1983582 w 2707482"/>
              <a:gd name="connsiteY46" fmla="*/ 283369 h 452437"/>
              <a:gd name="connsiteX47" fmla="*/ 1554957 w 2707482"/>
              <a:gd name="connsiteY47" fmla="*/ 309562 h 452437"/>
              <a:gd name="connsiteX48" fmla="*/ 1459707 w 2707482"/>
              <a:gd name="connsiteY48" fmla="*/ 316706 h 452437"/>
              <a:gd name="connsiteX49" fmla="*/ 904875 w 2707482"/>
              <a:gd name="connsiteY49" fmla="*/ 373856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07482" h="452437">
                <a:moveTo>
                  <a:pt x="904875" y="373856"/>
                </a:moveTo>
                <a:lnTo>
                  <a:pt x="631032" y="409575"/>
                </a:lnTo>
                <a:lnTo>
                  <a:pt x="376238" y="452437"/>
                </a:lnTo>
                <a:lnTo>
                  <a:pt x="357188" y="447675"/>
                </a:lnTo>
                <a:lnTo>
                  <a:pt x="304800" y="426244"/>
                </a:lnTo>
                <a:lnTo>
                  <a:pt x="242888" y="392906"/>
                </a:lnTo>
                <a:lnTo>
                  <a:pt x="183357" y="357187"/>
                </a:lnTo>
                <a:lnTo>
                  <a:pt x="133350" y="319087"/>
                </a:lnTo>
                <a:lnTo>
                  <a:pt x="100013" y="288131"/>
                </a:lnTo>
                <a:lnTo>
                  <a:pt x="50007" y="238125"/>
                </a:lnTo>
                <a:lnTo>
                  <a:pt x="26194" y="207169"/>
                </a:lnTo>
                <a:lnTo>
                  <a:pt x="4763" y="171450"/>
                </a:lnTo>
                <a:lnTo>
                  <a:pt x="0" y="150019"/>
                </a:lnTo>
                <a:lnTo>
                  <a:pt x="2382" y="130969"/>
                </a:lnTo>
                <a:lnTo>
                  <a:pt x="9525" y="121444"/>
                </a:lnTo>
                <a:lnTo>
                  <a:pt x="23813" y="119062"/>
                </a:lnTo>
                <a:lnTo>
                  <a:pt x="50007" y="130969"/>
                </a:lnTo>
                <a:lnTo>
                  <a:pt x="135732" y="173831"/>
                </a:lnTo>
                <a:lnTo>
                  <a:pt x="207169" y="204787"/>
                </a:lnTo>
                <a:lnTo>
                  <a:pt x="288132" y="233362"/>
                </a:lnTo>
                <a:lnTo>
                  <a:pt x="383382" y="252412"/>
                </a:lnTo>
                <a:lnTo>
                  <a:pt x="440532" y="250031"/>
                </a:lnTo>
                <a:lnTo>
                  <a:pt x="671513" y="223837"/>
                </a:lnTo>
                <a:lnTo>
                  <a:pt x="1073944" y="178594"/>
                </a:lnTo>
                <a:lnTo>
                  <a:pt x="1223963" y="159544"/>
                </a:lnTo>
                <a:lnTo>
                  <a:pt x="1502569" y="135731"/>
                </a:lnTo>
                <a:lnTo>
                  <a:pt x="2050257" y="90487"/>
                </a:lnTo>
                <a:lnTo>
                  <a:pt x="2083594" y="80962"/>
                </a:lnTo>
                <a:lnTo>
                  <a:pt x="2159794" y="50006"/>
                </a:lnTo>
                <a:lnTo>
                  <a:pt x="2238375" y="7144"/>
                </a:lnTo>
                <a:lnTo>
                  <a:pt x="2252663" y="0"/>
                </a:lnTo>
                <a:lnTo>
                  <a:pt x="2314575" y="4762"/>
                </a:lnTo>
                <a:lnTo>
                  <a:pt x="2409825" y="14287"/>
                </a:lnTo>
                <a:lnTo>
                  <a:pt x="2538413" y="42862"/>
                </a:lnTo>
                <a:lnTo>
                  <a:pt x="2628900" y="69056"/>
                </a:lnTo>
                <a:lnTo>
                  <a:pt x="2643188" y="76200"/>
                </a:lnTo>
                <a:lnTo>
                  <a:pt x="2669382" y="95250"/>
                </a:lnTo>
                <a:lnTo>
                  <a:pt x="2693194" y="121444"/>
                </a:lnTo>
                <a:lnTo>
                  <a:pt x="2702719" y="140494"/>
                </a:lnTo>
                <a:lnTo>
                  <a:pt x="2707482" y="164306"/>
                </a:lnTo>
                <a:lnTo>
                  <a:pt x="2700338" y="188119"/>
                </a:lnTo>
                <a:lnTo>
                  <a:pt x="2681288" y="214312"/>
                </a:lnTo>
                <a:lnTo>
                  <a:pt x="2640807" y="245269"/>
                </a:lnTo>
                <a:lnTo>
                  <a:pt x="2597944" y="261937"/>
                </a:lnTo>
                <a:lnTo>
                  <a:pt x="2559844" y="271462"/>
                </a:lnTo>
                <a:lnTo>
                  <a:pt x="2281238" y="276225"/>
                </a:lnTo>
                <a:lnTo>
                  <a:pt x="1983582" y="283369"/>
                </a:lnTo>
                <a:lnTo>
                  <a:pt x="1554957" y="309562"/>
                </a:lnTo>
                <a:lnTo>
                  <a:pt x="1459707" y="316706"/>
                </a:lnTo>
                <a:lnTo>
                  <a:pt x="904875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A8325C2-FFB1-454F-80EE-B838795E344C}"/>
              </a:ext>
            </a:extLst>
          </p:cNvPr>
          <p:cNvSpPr/>
          <p:nvPr/>
        </p:nvSpPr>
        <p:spPr bwMode="auto">
          <a:xfrm rot="16200000">
            <a:off x="3933032" y="2731294"/>
            <a:ext cx="1811337" cy="561975"/>
          </a:xfrm>
          <a:custGeom>
            <a:avLst/>
            <a:gdLst>
              <a:gd name="connsiteX0" fmla="*/ 354806 w 1812131"/>
              <a:gd name="connsiteY0" fmla="*/ 440531 h 561975"/>
              <a:gd name="connsiteX1" fmla="*/ 26194 w 1812131"/>
              <a:gd name="connsiteY1" fmla="*/ 435769 h 561975"/>
              <a:gd name="connsiteX2" fmla="*/ 0 w 1812131"/>
              <a:gd name="connsiteY2" fmla="*/ 214312 h 561975"/>
              <a:gd name="connsiteX3" fmla="*/ 335756 w 1812131"/>
              <a:gd name="connsiteY3" fmla="*/ 207169 h 561975"/>
              <a:gd name="connsiteX4" fmla="*/ 681038 w 1812131"/>
              <a:gd name="connsiteY4" fmla="*/ 209550 h 561975"/>
              <a:gd name="connsiteX5" fmla="*/ 869156 w 1812131"/>
              <a:gd name="connsiteY5" fmla="*/ 209550 h 561975"/>
              <a:gd name="connsiteX6" fmla="*/ 1042988 w 1812131"/>
              <a:gd name="connsiteY6" fmla="*/ 211931 h 561975"/>
              <a:gd name="connsiteX7" fmla="*/ 1369219 w 1812131"/>
              <a:gd name="connsiteY7" fmla="*/ 195262 h 561975"/>
              <a:gd name="connsiteX8" fmla="*/ 1571625 w 1812131"/>
              <a:gd name="connsiteY8" fmla="*/ 183356 h 561975"/>
              <a:gd name="connsiteX9" fmla="*/ 1593056 w 1812131"/>
              <a:gd name="connsiteY9" fmla="*/ 178594 h 561975"/>
              <a:gd name="connsiteX10" fmla="*/ 1616869 w 1812131"/>
              <a:gd name="connsiteY10" fmla="*/ 164306 h 561975"/>
              <a:gd name="connsiteX11" fmla="*/ 1657350 w 1812131"/>
              <a:gd name="connsiteY11" fmla="*/ 126206 h 561975"/>
              <a:gd name="connsiteX12" fmla="*/ 1702594 w 1812131"/>
              <a:gd name="connsiteY12" fmla="*/ 61912 h 561975"/>
              <a:gd name="connsiteX13" fmla="*/ 1733550 w 1812131"/>
              <a:gd name="connsiteY13" fmla="*/ 11906 h 561975"/>
              <a:gd name="connsiteX14" fmla="*/ 1743075 w 1812131"/>
              <a:gd name="connsiteY14" fmla="*/ 4762 h 561975"/>
              <a:gd name="connsiteX15" fmla="*/ 1764506 w 1812131"/>
              <a:gd name="connsiteY15" fmla="*/ 0 h 561975"/>
              <a:gd name="connsiteX16" fmla="*/ 1781175 w 1812131"/>
              <a:gd name="connsiteY16" fmla="*/ 0 h 561975"/>
              <a:gd name="connsiteX17" fmla="*/ 1793081 w 1812131"/>
              <a:gd name="connsiteY17" fmla="*/ 4762 h 561975"/>
              <a:gd name="connsiteX18" fmla="*/ 1802606 w 1812131"/>
              <a:gd name="connsiteY18" fmla="*/ 14287 h 561975"/>
              <a:gd name="connsiteX19" fmla="*/ 1809750 w 1812131"/>
              <a:gd name="connsiteY19" fmla="*/ 26194 h 561975"/>
              <a:gd name="connsiteX20" fmla="*/ 1812131 w 1812131"/>
              <a:gd name="connsiteY20" fmla="*/ 47625 h 561975"/>
              <a:gd name="connsiteX21" fmla="*/ 1800225 w 1812131"/>
              <a:gd name="connsiteY21" fmla="*/ 150019 h 561975"/>
              <a:gd name="connsiteX22" fmla="*/ 1785938 w 1812131"/>
              <a:gd name="connsiteY22" fmla="*/ 242887 h 561975"/>
              <a:gd name="connsiteX23" fmla="*/ 1771650 w 1812131"/>
              <a:gd name="connsiteY23" fmla="*/ 290512 h 561975"/>
              <a:gd name="connsiteX24" fmla="*/ 1750219 w 1812131"/>
              <a:gd name="connsiteY24" fmla="*/ 335756 h 561975"/>
              <a:gd name="connsiteX25" fmla="*/ 1712119 w 1812131"/>
              <a:gd name="connsiteY25" fmla="*/ 400050 h 561975"/>
              <a:gd name="connsiteX26" fmla="*/ 1635919 w 1812131"/>
              <a:gd name="connsiteY26" fmla="*/ 492919 h 561975"/>
              <a:gd name="connsiteX27" fmla="*/ 1581150 w 1812131"/>
              <a:gd name="connsiteY27" fmla="*/ 545306 h 561975"/>
              <a:gd name="connsiteX28" fmla="*/ 1557338 w 1812131"/>
              <a:gd name="connsiteY28" fmla="*/ 557212 h 561975"/>
              <a:gd name="connsiteX29" fmla="*/ 1538288 w 1812131"/>
              <a:gd name="connsiteY29" fmla="*/ 559594 h 561975"/>
              <a:gd name="connsiteX30" fmla="*/ 1519238 w 1812131"/>
              <a:gd name="connsiteY30" fmla="*/ 561975 h 561975"/>
              <a:gd name="connsiteX31" fmla="*/ 1488281 w 1812131"/>
              <a:gd name="connsiteY31" fmla="*/ 545306 h 561975"/>
              <a:gd name="connsiteX32" fmla="*/ 1450181 w 1812131"/>
              <a:gd name="connsiteY32" fmla="*/ 516731 h 561975"/>
              <a:gd name="connsiteX33" fmla="*/ 1409700 w 1812131"/>
              <a:gd name="connsiteY33" fmla="*/ 500062 h 561975"/>
              <a:gd name="connsiteX34" fmla="*/ 1047750 w 1812131"/>
              <a:gd name="connsiteY34" fmla="*/ 471487 h 561975"/>
              <a:gd name="connsiteX35" fmla="*/ 819150 w 1812131"/>
              <a:gd name="connsiteY35" fmla="*/ 452437 h 561975"/>
              <a:gd name="connsiteX36" fmla="*/ 354806 w 1812131"/>
              <a:gd name="connsiteY36" fmla="*/ 44053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12131" h="561975">
                <a:moveTo>
                  <a:pt x="354806" y="440531"/>
                </a:moveTo>
                <a:lnTo>
                  <a:pt x="26194" y="435769"/>
                </a:lnTo>
                <a:lnTo>
                  <a:pt x="0" y="214312"/>
                </a:lnTo>
                <a:lnTo>
                  <a:pt x="335756" y="207169"/>
                </a:lnTo>
                <a:lnTo>
                  <a:pt x="681038" y="209550"/>
                </a:lnTo>
                <a:lnTo>
                  <a:pt x="869156" y="209550"/>
                </a:lnTo>
                <a:lnTo>
                  <a:pt x="1042988" y="211931"/>
                </a:lnTo>
                <a:lnTo>
                  <a:pt x="1369219" y="195262"/>
                </a:lnTo>
                <a:lnTo>
                  <a:pt x="1571625" y="183356"/>
                </a:lnTo>
                <a:lnTo>
                  <a:pt x="1593056" y="178594"/>
                </a:lnTo>
                <a:lnTo>
                  <a:pt x="1616869" y="164306"/>
                </a:lnTo>
                <a:lnTo>
                  <a:pt x="1657350" y="126206"/>
                </a:lnTo>
                <a:lnTo>
                  <a:pt x="1702594" y="61912"/>
                </a:lnTo>
                <a:lnTo>
                  <a:pt x="1733550" y="11906"/>
                </a:lnTo>
                <a:lnTo>
                  <a:pt x="1743075" y="4762"/>
                </a:lnTo>
                <a:lnTo>
                  <a:pt x="1764506" y="0"/>
                </a:lnTo>
                <a:lnTo>
                  <a:pt x="1781175" y="0"/>
                </a:lnTo>
                <a:lnTo>
                  <a:pt x="1793081" y="4762"/>
                </a:lnTo>
                <a:lnTo>
                  <a:pt x="1802606" y="14287"/>
                </a:lnTo>
                <a:lnTo>
                  <a:pt x="1809750" y="26194"/>
                </a:lnTo>
                <a:lnTo>
                  <a:pt x="1812131" y="47625"/>
                </a:lnTo>
                <a:lnTo>
                  <a:pt x="1800225" y="150019"/>
                </a:lnTo>
                <a:lnTo>
                  <a:pt x="1785938" y="242887"/>
                </a:lnTo>
                <a:lnTo>
                  <a:pt x="1771650" y="290512"/>
                </a:lnTo>
                <a:lnTo>
                  <a:pt x="1750219" y="335756"/>
                </a:lnTo>
                <a:lnTo>
                  <a:pt x="1712119" y="400050"/>
                </a:lnTo>
                <a:lnTo>
                  <a:pt x="1635919" y="492919"/>
                </a:lnTo>
                <a:lnTo>
                  <a:pt x="1581150" y="545306"/>
                </a:lnTo>
                <a:lnTo>
                  <a:pt x="1557338" y="557212"/>
                </a:lnTo>
                <a:lnTo>
                  <a:pt x="1538288" y="559594"/>
                </a:lnTo>
                <a:lnTo>
                  <a:pt x="1519238" y="561975"/>
                </a:lnTo>
                <a:lnTo>
                  <a:pt x="1488281" y="545306"/>
                </a:lnTo>
                <a:lnTo>
                  <a:pt x="1450181" y="516731"/>
                </a:lnTo>
                <a:lnTo>
                  <a:pt x="1409700" y="500062"/>
                </a:lnTo>
                <a:lnTo>
                  <a:pt x="1047750" y="471487"/>
                </a:lnTo>
                <a:lnTo>
                  <a:pt x="819150" y="452437"/>
                </a:lnTo>
                <a:lnTo>
                  <a:pt x="354806" y="440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0E6EE02-DCA2-EC44-A5AB-21AA97ACBAA6}"/>
              </a:ext>
            </a:extLst>
          </p:cNvPr>
          <p:cNvSpPr/>
          <p:nvPr/>
        </p:nvSpPr>
        <p:spPr bwMode="auto">
          <a:xfrm>
            <a:off x="3816350" y="3895725"/>
            <a:ext cx="527050" cy="1201738"/>
          </a:xfrm>
          <a:custGeom>
            <a:avLst/>
            <a:gdLst>
              <a:gd name="connsiteX0" fmla="*/ 207169 w 526256"/>
              <a:gd name="connsiteY0" fmla="*/ 545306 h 1202531"/>
              <a:gd name="connsiteX1" fmla="*/ 171450 w 526256"/>
              <a:gd name="connsiteY1" fmla="*/ 302419 h 1202531"/>
              <a:gd name="connsiteX2" fmla="*/ 159544 w 526256"/>
              <a:gd name="connsiteY2" fmla="*/ 259556 h 1202531"/>
              <a:gd name="connsiteX3" fmla="*/ 140494 w 526256"/>
              <a:gd name="connsiteY3" fmla="*/ 214313 h 1202531"/>
              <a:gd name="connsiteX4" fmla="*/ 104775 w 526256"/>
              <a:gd name="connsiteY4" fmla="*/ 171450 h 1202531"/>
              <a:gd name="connsiteX5" fmla="*/ 66675 w 526256"/>
              <a:gd name="connsiteY5" fmla="*/ 128588 h 1202531"/>
              <a:gd name="connsiteX6" fmla="*/ 23812 w 526256"/>
              <a:gd name="connsiteY6" fmla="*/ 80963 h 1202531"/>
              <a:gd name="connsiteX7" fmla="*/ 4762 w 526256"/>
              <a:gd name="connsiteY7" fmla="*/ 54769 h 1202531"/>
              <a:gd name="connsiteX8" fmla="*/ 0 w 526256"/>
              <a:gd name="connsiteY8" fmla="*/ 38100 h 1202531"/>
              <a:gd name="connsiteX9" fmla="*/ 0 w 526256"/>
              <a:gd name="connsiteY9" fmla="*/ 21431 h 1202531"/>
              <a:gd name="connsiteX10" fmla="*/ 7144 w 526256"/>
              <a:gd name="connsiteY10" fmla="*/ 9525 h 1202531"/>
              <a:gd name="connsiteX11" fmla="*/ 30956 w 526256"/>
              <a:gd name="connsiteY11" fmla="*/ 0 h 1202531"/>
              <a:gd name="connsiteX12" fmla="*/ 107156 w 526256"/>
              <a:gd name="connsiteY12" fmla="*/ 0 h 1202531"/>
              <a:gd name="connsiteX13" fmla="*/ 276225 w 526256"/>
              <a:gd name="connsiteY13" fmla="*/ 26194 h 1202531"/>
              <a:gd name="connsiteX14" fmla="*/ 414337 w 526256"/>
              <a:gd name="connsiteY14" fmla="*/ 164306 h 1202531"/>
              <a:gd name="connsiteX15" fmla="*/ 459581 w 526256"/>
              <a:gd name="connsiteY15" fmla="*/ 526256 h 1202531"/>
              <a:gd name="connsiteX16" fmla="*/ 504825 w 526256"/>
              <a:gd name="connsiteY16" fmla="*/ 916781 h 1202531"/>
              <a:gd name="connsiteX17" fmla="*/ 526256 w 526256"/>
              <a:gd name="connsiteY17" fmla="*/ 1078706 h 1202531"/>
              <a:gd name="connsiteX18" fmla="*/ 514350 w 526256"/>
              <a:gd name="connsiteY18" fmla="*/ 1123950 h 1202531"/>
              <a:gd name="connsiteX19" fmla="*/ 490537 w 526256"/>
              <a:gd name="connsiteY19" fmla="*/ 1169194 h 1202531"/>
              <a:gd name="connsiteX20" fmla="*/ 471487 w 526256"/>
              <a:gd name="connsiteY20" fmla="*/ 1193006 h 1202531"/>
              <a:gd name="connsiteX21" fmla="*/ 459581 w 526256"/>
              <a:gd name="connsiteY21" fmla="*/ 1200150 h 1202531"/>
              <a:gd name="connsiteX22" fmla="*/ 447675 w 526256"/>
              <a:gd name="connsiteY22" fmla="*/ 1202531 h 1202531"/>
              <a:gd name="connsiteX23" fmla="*/ 421481 w 526256"/>
              <a:gd name="connsiteY23" fmla="*/ 1197769 h 1202531"/>
              <a:gd name="connsiteX24" fmla="*/ 400050 w 526256"/>
              <a:gd name="connsiteY24" fmla="*/ 1183481 h 1202531"/>
              <a:gd name="connsiteX25" fmla="*/ 369094 w 526256"/>
              <a:gd name="connsiteY25" fmla="*/ 1145381 h 1202531"/>
              <a:gd name="connsiteX26" fmla="*/ 338137 w 526256"/>
              <a:gd name="connsiteY26" fmla="*/ 1095375 h 1202531"/>
              <a:gd name="connsiteX27" fmla="*/ 304800 w 526256"/>
              <a:gd name="connsiteY27" fmla="*/ 1035844 h 1202531"/>
              <a:gd name="connsiteX28" fmla="*/ 278606 w 526256"/>
              <a:gd name="connsiteY28" fmla="*/ 981075 h 1202531"/>
              <a:gd name="connsiteX29" fmla="*/ 261937 w 526256"/>
              <a:gd name="connsiteY29" fmla="*/ 926306 h 1202531"/>
              <a:gd name="connsiteX30" fmla="*/ 254794 w 526256"/>
              <a:gd name="connsiteY30" fmla="*/ 857250 h 1202531"/>
              <a:gd name="connsiteX31" fmla="*/ 240506 w 526256"/>
              <a:gd name="connsiteY31" fmla="*/ 726281 h 1202531"/>
              <a:gd name="connsiteX32" fmla="*/ 207169 w 526256"/>
              <a:gd name="connsiteY32" fmla="*/ 54530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26256" h="1202531">
                <a:moveTo>
                  <a:pt x="207169" y="545306"/>
                </a:moveTo>
                <a:lnTo>
                  <a:pt x="171450" y="302419"/>
                </a:lnTo>
                <a:lnTo>
                  <a:pt x="159544" y="259556"/>
                </a:lnTo>
                <a:lnTo>
                  <a:pt x="140494" y="214313"/>
                </a:lnTo>
                <a:lnTo>
                  <a:pt x="104775" y="171450"/>
                </a:lnTo>
                <a:lnTo>
                  <a:pt x="66675" y="128588"/>
                </a:lnTo>
                <a:lnTo>
                  <a:pt x="23812" y="80963"/>
                </a:lnTo>
                <a:lnTo>
                  <a:pt x="4762" y="54769"/>
                </a:lnTo>
                <a:lnTo>
                  <a:pt x="0" y="38100"/>
                </a:lnTo>
                <a:lnTo>
                  <a:pt x="0" y="21431"/>
                </a:lnTo>
                <a:lnTo>
                  <a:pt x="7144" y="9525"/>
                </a:lnTo>
                <a:lnTo>
                  <a:pt x="30956" y="0"/>
                </a:lnTo>
                <a:lnTo>
                  <a:pt x="107156" y="0"/>
                </a:lnTo>
                <a:lnTo>
                  <a:pt x="276225" y="26194"/>
                </a:lnTo>
                <a:lnTo>
                  <a:pt x="414337" y="164306"/>
                </a:lnTo>
                <a:lnTo>
                  <a:pt x="459581" y="526256"/>
                </a:lnTo>
                <a:lnTo>
                  <a:pt x="504825" y="916781"/>
                </a:lnTo>
                <a:lnTo>
                  <a:pt x="526256" y="1078706"/>
                </a:lnTo>
                <a:lnTo>
                  <a:pt x="514350" y="1123950"/>
                </a:lnTo>
                <a:lnTo>
                  <a:pt x="490537" y="1169194"/>
                </a:lnTo>
                <a:lnTo>
                  <a:pt x="471487" y="1193006"/>
                </a:lnTo>
                <a:lnTo>
                  <a:pt x="459581" y="1200150"/>
                </a:lnTo>
                <a:lnTo>
                  <a:pt x="447675" y="1202531"/>
                </a:lnTo>
                <a:lnTo>
                  <a:pt x="421481" y="1197769"/>
                </a:lnTo>
                <a:lnTo>
                  <a:pt x="400050" y="1183481"/>
                </a:lnTo>
                <a:lnTo>
                  <a:pt x="369094" y="1145381"/>
                </a:lnTo>
                <a:lnTo>
                  <a:pt x="338137" y="1095375"/>
                </a:lnTo>
                <a:lnTo>
                  <a:pt x="304800" y="1035844"/>
                </a:lnTo>
                <a:lnTo>
                  <a:pt x="278606" y="981075"/>
                </a:lnTo>
                <a:lnTo>
                  <a:pt x="261937" y="926306"/>
                </a:lnTo>
                <a:lnTo>
                  <a:pt x="254794" y="857250"/>
                </a:lnTo>
                <a:lnTo>
                  <a:pt x="240506" y="726281"/>
                </a:lnTo>
                <a:lnTo>
                  <a:pt x="207169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EBEDE47-7BCF-A94D-AEF3-D30A52798B0C}"/>
              </a:ext>
            </a:extLst>
          </p:cNvPr>
          <p:cNvSpPr/>
          <p:nvPr/>
        </p:nvSpPr>
        <p:spPr bwMode="auto">
          <a:xfrm>
            <a:off x="4021138" y="3719513"/>
            <a:ext cx="1947862" cy="1235075"/>
          </a:xfrm>
          <a:custGeom>
            <a:avLst/>
            <a:gdLst>
              <a:gd name="connsiteX0" fmla="*/ 733425 w 1947863"/>
              <a:gd name="connsiteY0" fmla="*/ 285750 h 1235868"/>
              <a:gd name="connsiteX1" fmla="*/ 264319 w 1947863"/>
              <a:gd name="connsiteY1" fmla="*/ 330993 h 1235868"/>
              <a:gd name="connsiteX2" fmla="*/ 140494 w 1947863"/>
              <a:gd name="connsiteY2" fmla="*/ 352425 h 1235868"/>
              <a:gd name="connsiteX3" fmla="*/ 0 w 1947863"/>
              <a:gd name="connsiteY3" fmla="*/ 202406 h 1235868"/>
              <a:gd name="connsiteX4" fmla="*/ 109538 w 1947863"/>
              <a:gd name="connsiteY4" fmla="*/ 202406 h 1235868"/>
              <a:gd name="connsiteX5" fmla="*/ 204788 w 1947863"/>
              <a:gd name="connsiteY5" fmla="*/ 200025 h 1235868"/>
              <a:gd name="connsiteX6" fmla="*/ 357188 w 1947863"/>
              <a:gd name="connsiteY6" fmla="*/ 185737 h 1235868"/>
              <a:gd name="connsiteX7" fmla="*/ 742950 w 1947863"/>
              <a:gd name="connsiteY7" fmla="*/ 135731 h 1235868"/>
              <a:gd name="connsiteX8" fmla="*/ 978694 w 1947863"/>
              <a:gd name="connsiteY8" fmla="*/ 107156 h 1235868"/>
              <a:gd name="connsiteX9" fmla="*/ 1159669 w 1947863"/>
              <a:gd name="connsiteY9" fmla="*/ 85725 h 1235868"/>
              <a:gd name="connsiteX10" fmla="*/ 1373982 w 1947863"/>
              <a:gd name="connsiteY10" fmla="*/ 59531 h 1235868"/>
              <a:gd name="connsiteX11" fmla="*/ 1481138 w 1947863"/>
              <a:gd name="connsiteY11" fmla="*/ 45243 h 1235868"/>
              <a:gd name="connsiteX12" fmla="*/ 1521619 w 1947863"/>
              <a:gd name="connsiteY12" fmla="*/ 30956 h 1235868"/>
              <a:gd name="connsiteX13" fmla="*/ 1574007 w 1947863"/>
              <a:gd name="connsiteY13" fmla="*/ 9525 h 1235868"/>
              <a:gd name="connsiteX14" fmla="*/ 1600200 w 1947863"/>
              <a:gd name="connsiteY14" fmla="*/ 0 h 1235868"/>
              <a:gd name="connsiteX15" fmla="*/ 1638300 w 1947863"/>
              <a:gd name="connsiteY15" fmla="*/ 9525 h 1235868"/>
              <a:gd name="connsiteX16" fmla="*/ 1731169 w 1947863"/>
              <a:gd name="connsiteY16" fmla="*/ 64293 h 1235868"/>
              <a:gd name="connsiteX17" fmla="*/ 1835944 w 1947863"/>
              <a:gd name="connsiteY17" fmla="*/ 142875 h 1235868"/>
              <a:gd name="connsiteX18" fmla="*/ 1914525 w 1947863"/>
              <a:gd name="connsiteY18" fmla="*/ 204787 h 1235868"/>
              <a:gd name="connsiteX19" fmla="*/ 1938338 w 1947863"/>
              <a:gd name="connsiteY19" fmla="*/ 235743 h 1235868"/>
              <a:gd name="connsiteX20" fmla="*/ 1947863 w 1947863"/>
              <a:gd name="connsiteY20" fmla="*/ 257175 h 1235868"/>
              <a:gd name="connsiteX21" fmla="*/ 1947863 w 1947863"/>
              <a:gd name="connsiteY21" fmla="*/ 285750 h 1235868"/>
              <a:gd name="connsiteX22" fmla="*/ 1938338 w 1947863"/>
              <a:gd name="connsiteY22" fmla="*/ 314325 h 1235868"/>
              <a:gd name="connsiteX23" fmla="*/ 1914525 w 1947863"/>
              <a:gd name="connsiteY23" fmla="*/ 340518 h 1235868"/>
              <a:gd name="connsiteX24" fmla="*/ 1874044 w 1947863"/>
              <a:gd name="connsiteY24" fmla="*/ 376237 h 1235868"/>
              <a:gd name="connsiteX25" fmla="*/ 1850232 w 1947863"/>
              <a:gd name="connsiteY25" fmla="*/ 395287 h 1235868"/>
              <a:gd name="connsiteX26" fmla="*/ 1835944 w 1947863"/>
              <a:gd name="connsiteY26" fmla="*/ 407193 h 1235868"/>
              <a:gd name="connsiteX27" fmla="*/ 1757363 w 1947863"/>
              <a:gd name="connsiteY27" fmla="*/ 692943 h 1235868"/>
              <a:gd name="connsiteX28" fmla="*/ 1688307 w 1947863"/>
              <a:gd name="connsiteY28" fmla="*/ 981075 h 1235868"/>
              <a:gd name="connsiteX29" fmla="*/ 1652588 w 1947863"/>
              <a:gd name="connsiteY29" fmla="*/ 1104900 h 1235868"/>
              <a:gd name="connsiteX30" fmla="*/ 1631157 w 1947863"/>
              <a:gd name="connsiteY30" fmla="*/ 1183481 h 1235868"/>
              <a:gd name="connsiteX31" fmla="*/ 1614488 w 1947863"/>
              <a:gd name="connsiteY31" fmla="*/ 1214437 h 1235868"/>
              <a:gd name="connsiteX32" fmla="*/ 1602582 w 1947863"/>
              <a:gd name="connsiteY32" fmla="*/ 1228725 h 1235868"/>
              <a:gd name="connsiteX33" fmla="*/ 1581150 w 1947863"/>
              <a:gd name="connsiteY33" fmla="*/ 1235868 h 1235868"/>
              <a:gd name="connsiteX34" fmla="*/ 1547813 w 1947863"/>
              <a:gd name="connsiteY34" fmla="*/ 1233487 h 1235868"/>
              <a:gd name="connsiteX35" fmla="*/ 1524000 w 1947863"/>
              <a:gd name="connsiteY35" fmla="*/ 1223962 h 1235868"/>
              <a:gd name="connsiteX36" fmla="*/ 1483519 w 1947863"/>
              <a:gd name="connsiteY36" fmla="*/ 1195387 h 1235868"/>
              <a:gd name="connsiteX37" fmla="*/ 1426369 w 1947863"/>
              <a:gd name="connsiteY37" fmla="*/ 1147762 h 1235868"/>
              <a:gd name="connsiteX38" fmla="*/ 1485900 w 1947863"/>
              <a:gd name="connsiteY38" fmla="*/ 950118 h 1235868"/>
              <a:gd name="connsiteX39" fmla="*/ 1540669 w 1947863"/>
              <a:gd name="connsiteY39" fmla="*/ 609600 h 1235868"/>
              <a:gd name="connsiteX40" fmla="*/ 1566863 w 1947863"/>
              <a:gd name="connsiteY40" fmla="*/ 404812 h 1235868"/>
              <a:gd name="connsiteX41" fmla="*/ 1574007 w 1947863"/>
              <a:gd name="connsiteY41" fmla="*/ 290512 h 1235868"/>
              <a:gd name="connsiteX42" fmla="*/ 1571625 w 1947863"/>
              <a:gd name="connsiteY42" fmla="*/ 273843 h 1235868"/>
              <a:gd name="connsiteX43" fmla="*/ 1564482 w 1947863"/>
              <a:gd name="connsiteY43" fmla="*/ 254793 h 1235868"/>
              <a:gd name="connsiteX44" fmla="*/ 1543050 w 1947863"/>
              <a:gd name="connsiteY44" fmla="*/ 240506 h 1235868"/>
              <a:gd name="connsiteX45" fmla="*/ 1507332 w 1947863"/>
              <a:gd name="connsiteY45" fmla="*/ 228600 h 1235868"/>
              <a:gd name="connsiteX46" fmla="*/ 1469232 w 1947863"/>
              <a:gd name="connsiteY46" fmla="*/ 223837 h 1235868"/>
              <a:gd name="connsiteX47" fmla="*/ 1395413 w 1947863"/>
              <a:gd name="connsiteY47" fmla="*/ 228600 h 1235868"/>
              <a:gd name="connsiteX48" fmla="*/ 1021557 w 1947863"/>
              <a:gd name="connsiteY48" fmla="*/ 264318 h 1235868"/>
              <a:gd name="connsiteX49" fmla="*/ 733425 w 1947863"/>
              <a:gd name="connsiteY49" fmla="*/ 285750 h 1235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47863" h="1235868">
                <a:moveTo>
                  <a:pt x="733425" y="285750"/>
                </a:moveTo>
                <a:lnTo>
                  <a:pt x="264319" y="330993"/>
                </a:lnTo>
                <a:lnTo>
                  <a:pt x="140494" y="352425"/>
                </a:lnTo>
                <a:lnTo>
                  <a:pt x="0" y="202406"/>
                </a:lnTo>
                <a:lnTo>
                  <a:pt x="109538" y="202406"/>
                </a:lnTo>
                <a:lnTo>
                  <a:pt x="204788" y="200025"/>
                </a:lnTo>
                <a:lnTo>
                  <a:pt x="357188" y="185737"/>
                </a:lnTo>
                <a:lnTo>
                  <a:pt x="742950" y="135731"/>
                </a:lnTo>
                <a:lnTo>
                  <a:pt x="978694" y="107156"/>
                </a:lnTo>
                <a:lnTo>
                  <a:pt x="1159669" y="85725"/>
                </a:lnTo>
                <a:lnTo>
                  <a:pt x="1373982" y="59531"/>
                </a:lnTo>
                <a:lnTo>
                  <a:pt x="1481138" y="45243"/>
                </a:lnTo>
                <a:lnTo>
                  <a:pt x="1521619" y="30956"/>
                </a:lnTo>
                <a:lnTo>
                  <a:pt x="1574007" y="9525"/>
                </a:lnTo>
                <a:lnTo>
                  <a:pt x="1600200" y="0"/>
                </a:lnTo>
                <a:lnTo>
                  <a:pt x="1638300" y="9525"/>
                </a:lnTo>
                <a:lnTo>
                  <a:pt x="1731169" y="64293"/>
                </a:lnTo>
                <a:lnTo>
                  <a:pt x="1835944" y="142875"/>
                </a:lnTo>
                <a:lnTo>
                  <a:pt x="1914525" y="204787"/>
                </a:lnTo>
                <a:lnTo>
                  <a:pt x="1938338" y="235743"/>
                </a:lnTo>
                <a:lnTo>
                  <a:pt x="1947863" y="257175"/>
                </a:lnTo>
                <a:lnTo>
                  <a:pt x="1947863" y="285750"/>
                </a:lnTo>
                <a:lnTo>
                  <a:pt x="1938338" y="314325"/>
                </a:lnTo>
                <a:lnTo>
                  <a:pt x="1914525" y="340518"/>
                </a:lnTo>
                <a:lnTo>
                  <a:pt x="1874044" y="376237"/>
                </a:lnTo>
                <a:lnTo>
                  <a:pt x="1850232" y="395287"/>
                </a:lnTo>
                <a:lnTo>
                  <a:pt x="1835944" y="407193"/>
                </a:lnTo>
                <a:lnTo>
                  <a:pt x="1757363" y="692943"/>
                </a:lnTo>
                <a:lnTo>
                  <a:pt x="1688307" y="981075"/>
                </a:lnTo>
                <a:lnTo>
                  <a:pt x="1652588" y="1104900"/>
                </a:lnTo>
                <a:lnTo>
                  <a:pt x="1631157" y="1183481"/>
                </a:lnTo>
                <a:lnTo>
                  <a:pt x="1614488" y="1214437"/>
                </a:lnTo>
                <a:lnTo>
                  <a:pt x="1602582" y="1228725"/>
                </a:lnTo>
                <a:lnTo>
                  <a:pt x="1581150" y="1235868"/>
                </a:lnTo>
                <a:lnTo>
                  <a:pt x="1547813" y="1233487"/>
                </a:lnTo>
                <a:lnTo>
                  <a:pt x="1524000" y="1223962"/>
                </a:lnTo>
                <a:lnTo>
                  <a:pt x="1483519" y="1195387"/>
                </a:lnTo>
                <a:lnTo>
                  <a:pt x="1426369" y="1147762"/>
                </a:lnTo>
                <a:lnTo>
                  <a:pt x="1485900" y="950118"/>
                </a:lnTo>
                <a:lnTo>
                  <a:pt x="1540669" y="609600"/>
                </a:lnTo>
                <a:lnTo>
                  <a:pt x="1566863" y="404812"/>
                </a:lnTo>
                <a:lnTo>
                  <a:pt x="1574007" y="290512"/>
                </a:lnTo>
                <a:lnTo>
                  <a:pt x="1571625" y="273843"/>
                </a:lnTo>
                <a:lnTo>
                  <a:pt x="1564482" y="254793"/>
                </a:lnTo>
                <a:lnTo>
                  <a:pt x="1543050" y="240506"/>
                </a:lnTo>
                <a:lnTo>
                  <a:pt x="1507332" y="228600"/>
                </a:lnTo>
                <a:lnTo>
                  <a:pt x="1469232" y="223837"/>
                </a:lnTo>
                <a:lnTo>
                  <a:pt x="1395413" y="228600"/>
                </a:lnTo>
                <a:lnTo>
                  <a:pt x="1021557" y="264318"/>
                </a:lnTo>
                <a:lnTo>
                  <a:pt x="733425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55E7148-A0BD-854D-8194-87362446D4AC}"/>
              </a:ext>
            </a:extLst>
          </p:cNvPr>
          <p:cNvSpPr/>
          <p:nvPr/>
        </p:nvSpPr>
        <p:spPr bwMode="auto">
          <a:xfrm>
            <a:off x="4259263" y="4672013"/>
            <a:ext cx="1300162" cy="330200"/>
          </a:xfrm>
          <a:custGeom>
            <a:avLst/>
            <a:gdLst>
              <a:gd name="connsiteX0" fmla="*/ 442913 w 1300163"/>
              <a:gd name="connsiteY0" fmla="*/ 257175 h 330993"/>
              <a:gd name="connsiteX1" fmla="*/ 21432 w 1300163"/>
              <a:gd name="connsiteY1" fmla="*/ 330993 h 330993"/>
              <a:gd name="connsiteX2" fmla="*/ 0 w 1300163"/>
              <a:gd name="connsiteY2" fmla="*/ 150018 h 330993"/>
              <a:gd name="connsiteX3" fmla="*/ 340519 w 1300163"/>
              <a:gd name="connsiteY3" fmla="*/ 102393 h 330993"/>
              <a:gd name="connsiteX4" fmla="*/ 681038 w 1300163"/>
              <a:gd name="connsiteY4" fmla="*/ 57150 h 330993"/>
              <a:gd name="connsiteX5" fmla="*/ 990600 w 1300163"/>
              <a:gd name="connsiteY5" fmla="*/ 23812 h 330993"/>
              <a:gd name="connsiteX6" fmla="*/ 1285875 w 1300163"/>
              <a:gd name="connsiteY6" fmla="*/ 0 h 330993"/>
              <a:gd name="connsiteX7" fmla="*/ 1300163 w 1300163"/>
              <a:gd name="connsiteY7" fmla="*/ 211931 h 330993"/>
              <a:gd name="connsiteX8" fmla="*/ 1185863 w 1300163"/>
              <a:gd name="connsiteY8" fmla="*/ 195262 h 330993"/>
              <a:gd name="connsiteX9" fmla="*/ 1109663 w 1300163"/>
              <a:gd name="connsiteY9" fmla="*/ 188118 h 330993"/>
              <a:gd name="connsiteX10" fmla="*/ 888207 w 1300163"/>
              <a:gd name="connsiteY10" fmla="*/ 200025 h 330993"/>
              <a:gd name="connsiteX11" fmla="*/ 442913 w 1300163"/>
              <a:gd name="connsiteY11" fmla="*/ 257175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0163" h="330993">
                <a:moveTo>
                  <a:pt x="442913" y="257175"/>
                </a:moveTo>
                <a:lnTo>
                  <a:pt x="21432" y="330993"/>
                </a:lnTo>
                <a:lnTo>
                  <a:pt x="0" y="150018"/>
                </a:lnTo>
                <a:lnTo>
                  <a:pt x="340519" y="102393"/>
                </a:lnTo>
                <a:lnTo>
                  <a:pt x="681038" y="57150"/>
                </a:lnTo>
                <a:lnTo>
                  <a:pt x="990600" y="23812"/>
                </a:lnTo>
                <a:lnTo>
                  <a:pt x="1285875" y="0"/>
                </a:lnTo>
                <a:lnTo>
                  <a:pt x="1300163" y="211931"/>
                </a:lnTo>
                <a:lnTo>
                  <a:pt x="1185863" y="195262"/>
                </a:lnTo>
                <a:lnTo>
                  <a:pt x="1109663" y="188118"/>
                </a:lnTo>
                <a:lnTo>
                  <a:pt x="888207" y="200025"/>
                </a:lnTo>
                <a:lnTo>
                  <a:pt x="442913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AD05E17-E727-6544-A216-A93B2D1BF787}"/>
              </a:ext>
            </a:extLst>
          </p:cNvPr>
          <p:cNvSpPr/>
          <p:nvPr/>
        </p:nvSpPr>
        <p:spPr bwMode="auto">
          <a:xfrm>
            <a:off x="3248025" y="5391150"/>
            <a:ext cx="3317875" cy="396875"/>
          </a:xfrm>
          <a:custGeom>
            <a:avLst/>
            <a:gdLst>
              <a:gd name="connsiteX0" fmla="*/ 415925 w 3317875"/>
              <a:gd name="connsiteY0" fmla="*/ 342900 h 396875"/>
              <a:gd name="connsiteX1" fmla="*/ 15875 w 3317875"/>
              <a:gd name="connsiteY1" fmla="*/ 396875 h 396875"/>
              <a:gd name="connsiteX2" fmla="*/ 0 w 3317875"/>
              <a:gd name="connsiteY2" fmla="*/ 79375 h 396875"/>
              <a:gd name="connsiteX3" fmla="*/ 127000 w 3317875"/>
              <a:gd name="connsiteY3" fmla="*/ 146050 h 396875"/>
              <a:gd name="connsiteX4" fmla="*/ 177800 w 3317875"/>
              <a:gd name="connsiteY4" fmla="*/ 168275 h 396875"/>
              <a:gd name="connsiteX5" fmla="*/ 212725 w 3317875"/>
              <a:gd name="connsiteY5" fmla="*/ 177800 h 396875"/>
              <a:gd name="connsiteX6" fmla="*/ 247650 w 3317875"/>
              <a:gd name="connsiteY6" fmla="*/ 180975 h 396875"/>
              <a:gd name="connsiteX7" fmla="*/ 368300 w 3317875"/>
              <a:gd name="connsiteY7" fmla="*/ 174625 h 396875"/>
              <a:gd name="connsiteX8" fmla="*/ 1104900 w 3317875"/>
              <a:gd name="connsiteY8" fmla="*/ 127000 h 396875"/>
              <a:gd name="connsiteX9" fmla="*/ 1727200 w 3317875"/>
              <a:gd name="connsiteY9" fmla="*/ 88900 h 396875"/>
              <a:gd name="connsiteX10" fmla="*/ 2311400 w 3317875"/>
              <a:gd name="connsiteY10" fmla="*/ 50800 h 396875"/>
              <a:gd name="connsiteX11" fmla="*/ 2695575 w 3317875"/>
              <a:gd name="connsiteY11" fmla="*/ 25400 h 396875"/>
              <a:gd name="connsiteX12" fmla="*/ 3016250 w 3317875"/>
              <a:gd name="connsiteY12" fmla="*/ 3175 h 396875"/>
              <a:gd name="connsiteX13" fmla="*/ 3054350 w 3317875"/>
              <a:gd name="connsiteY13" fmla="*/ 0 h 396875"/>
              <a:gd name="connsiteX14" fmla="*/ 3108325 w 3317875"/>
              <a:gd name="connsiteY14" fmla="*/ 12700 h 396875"/>
              <a:gd name="connsiteX15" fmla="*/ 3302000 w 3317875"/>
              <a:gd name="connsiteY15" fmla="*/ 88900 h 396875"/>
              <a:gd name="connsiteX16" fmla="*/ 3317875 w 3317875"/>
              <a:gd name="connsiteY16" fmla="*/ 365125 h 396875"/>
              <a:gd name="connsiteX17" fmla="*/ 3257550 w 3317875"/>
              <a:gd name="connsiteY17" fmla="*/ 314325 h 396875"/>
              <a:gd name="connsiteX18" fmla="*/ 3216275 w 3317875"/>
              <a:gd name="connsiteY18" fmla="*/ 279400 h 396875"/>
              <a:gd name="connsiteX19" fmla="*/ 3168650 w 3317875"/>
              <a:gd name="connsiteY19" fmla="*/ 254000 h 396875"/>
              <a:gd name="connsiteX20" fmla="*/ 3127375 w 3317875"/>
              <a:gd name="connsiteY20" fmla="*/ 244475 h 396875"/>
              <a:gd name="connsiteX21" fmla="*/ 2755900 w 3317875"/>
              <a:gd name="connsiteY21" fmla="*/ 234950 h 396875"/>
              <a:gd name="connsiteX22" fmla="*/ 2038350 w 3317875"/>
              <a:gd name="connsiteY22" fmla="*/ 250825 h 396875"/>
              <a:gd name="connsiteX23" fmla="*/ 1457325 w 3317875"/>
              <a:gd name="connsiteY23" fmla="*/ 266700 h 396875"/>
              <a:gd name="connsiteX24" fmla="*/ 930275 w 3317875"/>
              <a:gd name="connsiteY24" fmla="*/ 298450 h 396875"/>
              <a:gd name="connsiteX25" fmla="*/ 415925 w 3317875"/>
              <a:gd name="connsiteY25" fmla="*/ 342900 h 39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317875" h="396875">
                <a:moveTo>
                  <a:pt x="415925" y="342900"/>
                </a:moveTo>
                <a:lnTo>
                  <a:pt x="15875" y="396875"/>
                </a:lnTo>
                <a:lnTo>
                  <a:pt x="0" y="79375"/>
                </a:lnTo>
                <a:lnTo>
                  <a:pt x="127000" y="146050"/>
                </a:lnTo>
                <a:lnTo>
                  <a:pt x="177800" y="168275"/>
                </a:lnTo>
                <a:lnTo>
                  <a:pt x="212725" y="177800"/>
                </a:lnTo>
                <a:lnTo>
                  <a:pt x="247650" y="180975"/>
                </a:lnTo>
                <a:lnTo>
                  <a:pt x="368300" y="174625"/>
                </a:lnTo>
                <a:lnTo>
                  <a:pt x="1104900" y="127000"/>
                </a:lnTo>
                <a:lnTo>
                  <a:pt x="1727200" y="88900"/>
                </a:lnTo>
                <a:lnTo>
                  <a:pt x="2311400" y="50800"/>
                </a:lnTo>
                <a:lnTo>
                  <a:pt x="2695575" y="25400"/>
                </a:lnTo>
                <a:lnTo>
                  <a:pt x="3016250" y="3175"/>
                </a:lnTo>
                <a:lnTo>
                  <a:pt x="3054350" y="0"/>
                </a:lnTo>
                <a:lnTo>
                  <a:pt x="3108325" y="12700"/>
                </a:lnTo>
                <a:lnTo>
                  <a:pt x="3302000" y="88900"/>
                </a:lnTo>
                <a:lnTo>
                  <a:pt x="3317875" y="365125"/>
                </a:lnTo>
                <a:lnTo>
                  <a:pt x="3257550" y="314325"/>
                </a:lnTo>
                <a:lnTo>
                  <a:pt x="3216275" y="279400"/>
                </a:lnTo>
                <a:lnTo>
                  <a:pt x="3168650" y="254000"/>
                </a:lnTo>
                <a:lnTo>
                  <a:pt x="3127375" y="244475"/>
                </a:lnTo>
                <a:lnTo>
                  <a:pt x="2755900" y="234950"/>
                </a:lnTo>
                <a:lnTo>
                  <a:pt x="2038350" y="250825"/>
                </a:lnTo>
                <a:lnTo>
                  <a:pt x="1457325" y="266700"/>
                </a:lnTo>
                <a:lnTo>
                  <a:pt x="930275" y="298450"/>
                </a:lnTo>
                <a:lnTo>
                  <a:pt x="415925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3ACD4A-81BB-4D9A-962D-023A76309999}"/>
              </a:ext>
            </a:extLst>
          </p:cNvPr>
          <p:cNvGrpSpPr/>
          <p:nvPr/>
        </p:nvGrpSpPr>
        <p:grpSpPr>
          <a:xfrm>
            <a:off x="3009106" y="1684723"/>
            <a:ext cx="3887787" cy="4259262"/>
            <a:chOff x="3170238" y="1824038"/>
            <a:chExt cx="3887787" cy="4259262"/>
          </a:xfrm>
        </p:grpSpPr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3B8E03F4-9A02-4A17-ACF6-9AFB2BC343F7}"/>
                </a:ext>
              </a:extLst>
            </p:cNvPr>
            <p:cNvSpPr/>
            <p:nvPr/>
          </p:nvSpPr>
          <p:spPr bwMode="auto">
            <a:xfrm rot="16200000">
              <a:off x="1285082" y="37917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B5AD5BE9-1630-49CD-A684-8DB38F4A70ED}"/>
                </a:ext>
              </a:extLst>
            </p:cNvPr>
            <p:cNvSpPr/>
            <p:nvPr/>
          </p:nvSpPr>
          <p:spPr bwMode="auto">
            <a:xfrm>
              <a:off x="3389313" y="18240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F108E03F-B8D2-4862-8DF9-8FA5A293DAF9}"/>
                </a:ext>
              </a:extLst>
            </p:cNvPr>
            <p:cNvSpPr/>
            <p:nvPr/>
          </p:nvSpPr>
          <p:spPr bwMode="auto">
            <a:xfrm>
              <a:off x="3697288" y="28638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F4096401-E2CF-40F1-A1A6-13CE49BE5B71}"/>
                </a:ext>
              </a:extLst>
            </p:cNvPr>
            <p:cNvSpPr/>
            <p:nvPr/>
          </p:nvSpPr>
          <p:spPr bwMode="auto">
            <a:xfrm rot="16200000">
              <a:off x="4085432" y="28836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0C5A815E-1D4D-48B4-8459-850DFD363DE6}"/>
                </a:ext>
              </a:extLst>
            </p:cNvPr>
            <p:cNvSpPr/>
            <p:nvPr/>
          </p:nvSpPr>
          <p:spPr bwMode="auto">
            <a:xfrm>
              <a:off x="3968750" y="40481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37B9403B-F655-4948-8F39-20CFF30B101F}"/>
                </a:ext>
              </a:extLst>
            </p:cNvPr>
            <p:cNvSpPr/>
            <p:nvPr/>
          </p:nvSpPr>
          <p:spPr bwMode="auto">
            <a:xfrm>
              <a:off x="4173538" y="38719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91E3DCFC-A8C2-4875-BA9A-423A6F935A5A}"/>
                </a:ext>
              </a:extLst>
            </p:cNvPr>
            <p:cNvSpPr/>
            <p:nvPr/>
          </p:nvSpPr>
          <p:spPr bwMode="auto">
            <a:xfrm>
              <a:off x="4411663" y="48244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C903BF73-A2A2-4CAC-875A-88E7CDFA2D87}"/>
                </a:ext>
              </a:extLst>
            </p:cNvPr>
            <p:cNvSpPr/>
            <p:nvPr/>
          </p:nvSpPr>
          <p:spPr bwMode="auto">
            <a:xfrm>
              <a:off x="3400425" y="55435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DBE3740-FAAD-4C76-9906-3DFA8ED0C12D}"/>
              </a:ext>
            </a:extLst>
          </p:cNvPr>
          <p:cNvGrpSpPr/>
          <p:nvPr/>
        </p:nvGrpSpPr>
        <p:grpSpPr>
          <a:xfrm>
            <a:off x="3017838" y="1671638"/>
            <a:ext cx="3887787" cy="4259262"/>
            <a:chOff x="3017838" y="1671638"/>
            <a:chExt cx="3887787" cy="4259262"/>
          </a:xfrm>
        </p:grpSpPr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D83532F-A621-4C4A-92C5-6A3427AE2135}"/>
                </a:ext>
              </a:extLst>
            </p:cNvPr>
            <p:cNvSpPr/>
            <p:nvPr/>
          </p:nvSpPr>
          <p:spPr bwMode="auto">
            <a:xfrm rot="16200000">
              <a:off x="1132682" y="36393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ABAFA509-DC87-4552-834D-DD110C273162}"/>
                </a:ext>
              </a:extLst>
            </p:cNvPr>
            <p:cNvSpPr/>
            <p:nvPr/>
          </p:nvSpPr>
          <p:spPr bwMode="auto">
            <a:xfrm>
              <a:off x="3236913" y="16716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109129BB-51BE-4361-8BA1-F9D582809AB3}"/>
                </a:ext>
              </a:extLst>
            </p:cNvPr>
            <p:cNvSpPr/>
            <p:nvPr/>
          </p:nvSpPr>
          <p:spPr bwMode="auto">
            <a:xfrm>
              <a:off x="3544888" y="27114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B46E878B-13C3-49BA-98C6-02F34AAE4F2A}"/>
                </a:ext>
              </a:extLst>
            </p:cNvPr>
            <p:cNvSpPr/>
            <p:nvPr/>
          </p:nvSpPr>
          <p:spPr bwMode="auto">
            <a:xfrm rot="16200000">
              <a:off x="3933032" y="27312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DC7F28E8-940B-4CB6-9343-DDCC24971813}"/>
                </a:ext>
              </a:extLst>
            </p:cNvPr>
            <p:cNvSpPr/>
            <p:nvPr/>
          </p:nvSpPr>
          <p:spPr bwMode="auto">
            <a:xfrm>
              <a:off x="3816350" y="38957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352CC2D7-A221-455B-ABC4-6AE380108FC3}"/>
                </a:ext>
              </a:extLst>
            </p:cNvPr>
            <p:cNvSpPr/>
            <p:nvPr/>
          </p:nvSpPr>
          <p:spPr bwMode="auto">
            <a:xfrm>
              <a:off x="4021138" y="37195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1FE48FCC-7CED-4BCA-9A7D-C9CDB5B34078}"/>
                </a:ext>
              </a:extLst>
            </p:cNvPr>
            <p:cNvSpPr/>
            <p:nvPr/>
          </p:nvSpPr>
          <p:spPr bwMode="auto">
            <a:xfrm>
              <a:off x="4259263" y="46720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DFD60F1D-71D6-49A7-B840-656038A337B3}"/>
                </a:ext>
              </a:extLst>
            </p:cNvPr>
            <p:cNvSpPr/>
            <p:nvPr/>
          </p:nvSpPr>
          <p:spPr bwMode="auto">
            <a:xfrm>
              <a:off x="3248025" y="53911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4770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984AE0-06AC-4416-957B-E19F14A30240}"/>
              </a:ext>
            </a:extLst>
          </p:cNvPr>
          <p:cNvGrpSpPr/>
          <p:nvPr/>
        </p:nvGrpSpPr>
        <p:grpSpPr>
          <a:xfrm>
            <a:off x="3017838" y="1671638"/>
            <a:ext cx="3887787" cy="4259262"/>
            <a:chOff x="3017838" y="1671638"/>
            <a:chExt cx="3887787" cy="4259262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1DF2566-441E-ED4F-8887-DDE4B155458D}"/>
                </a:ext>
              </a:extLst>
            </p:cNvPr>
            <p:cNvSpPr/>
            <p:nvPr/>
          </p:nvSpPr>
          <p:spPr bwMode="auto">
            <a:xfrm rot="16200000">
              <a:off x="1132682" y="36393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7AD5B37-DFD6-FF46-A799-8C8E27683217}"/>
                </a:ext>
              </a:extLst>
            </p:cNvPr>
            <p:cNvSpPr/>
            <p:nvPr/>
          </p:nvSpPr>
          <p:spPr bwMode="auto">
            <a:xfrm>
              <a:off x="3236913" y="16716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ED13A31-B21C-6E45-88CB-EB0BB41333FE}"/>
                </a:ext>
              </a:extLst>
            </p:cNvPr>
            <p:cNvSpPr/>
            <p:nvPr/>
          </p:nvSpPr>
          <p:spPr bwMode="auto">
            <a:xfrm>
              <a:off x="3544888" y="27114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4722EC6-6FCE-8142-92B1-B83B2D1B6F92}"/>
                </a:ext>
              </a:extLst>
            </p:cNvPr>
            <p:cNvSpPr/>
            <p:nvPr/>
          </p:nvSpPr>
          <p:spPr bwMode="auto">
            <a:xfrm rot="16200000">
              <a:off x="3933032" y="27312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BB21FE4-400A-184B-99EB-2C9FC07D56BD}"/>
                </a:ext>
              </a:extLst>
            </p:cNvPr>
            <p:cNvSpPr/>
            <p:nvPr/>
          </p:nvSpPr>
          <p:spPr bwMode="auto">
            <a:xfrm>
              <a:off x="3816350" y="38957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6891D14-4474-AB4B-990D-2B6D43EB9338}"/>
                </a:ext>
              </a:extLst>
            </p:cNvPr>
            <p:cNvSpPr/>
            <p:nvPr/>
          </p:nvSpPr>
          <p:spPr bwMode="auto">
            <a:xfrm>
              <a:off x="4021138" y="37195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44D8D8-9916-B040-90BA-08629E8B21A6}"/>
                </a:ext>
              </a:extLst>
            </p:cNvPr>
            <p:cNvSpPr/>
            <p:nvPr/>
          </p:nvSpPr>
          <p:spPr bwMode="auto">
            <a:xfrm>
              <a:off x="4259263" y="46720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2FD2532-4971-8E48-845D-0B6D41E5DF4C}"/>
                </a:ext>
              </a:extLst>
            </p:cNvPr>
            <p:cNvSpPr/>
            <p:nvPr/>
          </p:nvSpPr>
          <p:spPr bwMode="auto">
            <a:xfrm>
              <a:off x="3248025" y="53911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806151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726D8B4-5EF2-214A-8DF6-D09B2426D884}"/>
              </a:ext>
            </a:extLst>
          </p:cNvPr>
          <p:cNvSpPr/>
          <p:nvPr/>
        </p:nvSpPr>
        <p:spPr>
          <a:xfrm>
            <a:off x="3533775" y="1544638"/>
            <a:ext cx="561975" cy="1438275"/>
          </a:xfrm>
          <a:custGeom>
            <a:avLst/>
            <a:gdLst>
              <a:gd name="connsiteX0" fmla="*/ 250031 w 561975"/>
              <a:gd name="connsiteY0" fmla="*/ 661988 h 1438275"/>
              <a:gd name="connsiteX1" fmla="*/ 197644 w 561975"/>
              <a:gd name="connsiteY1" fmla="*/ 411957 h 1438275"/>
              <a:gd name="connsiteX2" fmla="*/ 159544 w 561975"/>
              <a:gd name="connsiteY2" fmla="*/ 269082 h 1438275"/>
              <a:gd name="connsiteX3" fmla="*/ 135731 w 561975"/>
              <a:gd name="connsiteY3" fmla="*/ 209550 h 1438275"/>
              <a:gd name="connsiteX4" fmla="*/ 100013 w 561975"/>
              <a:gd name="connsiteY4" fmla="*/ 150019 h 1438275"/>
              <a:gd name="connsiteX5" fmla="*/ 57150 w 561975"/>
              <a:gd name="connsiteY5" fmla="*/ 104775 h 1438275"/>
              <a:gd name="connsiteX6" fmla="*/ 26194 w 561975"/>
              <a:gd name="connsiteY6" fmla="*/ 80963 h 1438275"/>
              <a:gd name="connsiteX7" fmla="*/ 4763 w 561975"/>
              <a:gd name="connsiteY7" fmla="*/ 54769 h 1438275"/>
              <a:gd name="connsiteX8" fmla="*/ 0 w 561975"/>
              <a:gd name="connsiteY8" fmla="*/ 30957 h 1438275"/>
              <a:gd name="connsiteX9" fmla="*/ 0 w 561975"/>
              <a:gd name="connsiteY9" fmla="*/ 14288 h 1438275"/>
              <a:gd name="connsiteX10" fmla="*/ 9525 w 561975"/>
              <a:gd name="connsiteY10" fmla="*/ 4763 h 1438275"/>
              <a:gd name="connsiteX11" fmla="*/ 30956 w 561975"/>
              <a:gd name="connsiteY11" fmla="*/ 0 h 1438275"/>
              <a:gd name="connsiteX12" fmla="*/ 69056 w 561975"/>
              <a:gd name="connsiteY12" fmla="*/ 4763 h 1438275"/>
              <a:gd name="connsiteX13" fmla="*/ 126206 w 561975"/>
              <a:gd name="connsiteY13" fmla="*/ 21432 h 1438275"/>
              <a:gd name="connsiteX14" fmla="*/ 183356 w 561975"/>
              <a:gd name="connsiteY14" fmla="*/ 45244 h 1438275"/>
              <a:gd name="connsiteX15" fmla="*/ 238125 w 561975"/>
              <a:gd name="connsiteY15" fmla="*/ 78582 h 1438275"/>
              <a:gd name="connsiteX16" fmla="*/ 300038 w 561975"/>
              <a:gd name="connsiteY16" fmla="*/ 121444 h 1438275"/>
              <a:gd name="connsiteX17" fmla="*/ 383381 w 561975"/>
              <a:gd name="connsiteY17" fmla="*/ 273844 h 1438275"/>
              <a:gd name="connsiteX18" fmla="*/ 450056 w 561975"/>
              <a:gd name="connsiteY18" fmla="*/ 604838 h 1438275"/>
              <a:gd name="connsiteX19" fmla="*/ 483394 w 561975"/>
              <a:gd name="connsiteY19" fmla="*/ 850107 h 1438275"/>
              <a:gd name="connsiteX20" fmla="*/ 540544 w 561975"/>
              <a:gd name="connsiteY20" fmla="*/ 1097757 h 1438275"/>
              <a:gd name="connsiteX21" fmla="*/ 561975 w 561975"/>
              <a:gd name="connsiteY21" fmla="*/ 1271588 h 1438275"/>
              <a:gd name="connsiteX22" fmla="*/ 557213 w 561975"/>
              <a:gd name="connsiteY22" fmla="*/ 1331119 h 1438275"/>
              <a:gd name="connsiteX23" fmla="*/ 545306 w 561975"/>
              <a:gd name="connsiteY23" fmla="*/ 1381125 h 1438275"/>
              <a:gd name="connsiteX24" fmla="*/ 531019 w 561975"/>
              <a:gd name="connsiteY24" fmla="*/ 1416844 h 1438275"/>
              <a:gd name="connsiteX25" fmla="*/ 519113 w 561975"/>
              <a:gd name="connsiteY25" fmla="*/ 1428750 h 1438275"/>
              <a:gd name="connsiteX26" fmla="*/ 502444 w 561975"/>
              <a:gd name="connsiteY26" fmla="*/ 1433513 h 1438275"/>
              <a:gd name="connsiteX27" fmla="*/ 483394 w 561975"/>
              <a:gd name="connsiteY27" fmla="*/ 1438275 h 1438275"/>
              <a:gd name="connsiteX28" fmla="*/ 442913 w 561975"/>
              <a:gd name="connsiteY28" fmla="*/ 1431132 h 1438275"/>
              <a:gd name="connsiteX29" fmla="*/ 411956 w 561975"/>
              <a:gd name="connsiteY29" fmla="*/ 1412082 h 1438275"/>
              <a:gd name="connsiteX30" fmla="*/ 378619 w 561975"/>
              <a:gd name="connsiteY30" fmla="*/ 1385888 h 1438275"/>
              <a:gd name="connsiteX31" fmla="*/ 359569 w 561975"/>
              <a:gd name="connsiteY31" fmla="*/ 1359694 h 1438275"/>
              <a:gd name="connsiteX32" fmla="*/ 311944 w 561975"/>
              <a:gd name="connsiteY32" fmla="*/ 1271588 h 1438275"/>
              <a:gd name="connsiteX33" fmla="*/ 278606 w 561975"/>
              <a:gd name="connsiteY33" fmla="*/ 1169194 h 1438275"/>
              <a:gd name="connsiteX34" fmla="*/ 273844 w 561975"/>
              <a:gd name="connsiteY34" fmla="*/ 1138238 h 1438275"/>
              <a:gd name="connsiteX35" fmla="*/ 280988 w 561975"/>
              <a:gd name="connsiteY35" fmla="*/ 1069182 h 1438275"/>
              <a:gd name="connsiteX36" fmla="*/ 285750 w 561975"/>
              <a:gd name="connsiteY36" fmla="*/ 981075 h 1438275"/>
              <a:gd name="connsiteX37" fmla="*/ 280988 w 561975"/>
              <a:gd name="connsiteY37" fmla="*/ 869157 h 1438275"/>
              <a:gd name="connsiteX38" fmla="*/ 250031 w 561975"/>
              <a:gd name="connsiteY38" fmla="*/ 661988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1975" h="1438275">
                <a:moveTo>
                  <a:pt x="250031" y="661988"/>
                </a:moveTo>
                <a:lnTo>
                  <a:pt x="197644" y="411957"/>
                </a:lnTo>
                <a:lnTo>
                  <a:pt x="159544" y="269082"/>
                </a:lnTo>
                <a:lnTo>
                  <a:pt x="135731" y="209550"/>
                </a:lnTo>
                <a:lnTo>
                  <a:pt x="100013" y="150019"/>
                </a:lnTo>
                <a:lnTo>
                  <a:pt x="57150" y="104775"/>
                </a:lnTo>
                <a:lnTo>
                  <a:pt x="26194" y="80963"/>
                </a:lnTo>
                <a:lnTo>
                  <a:pt x="4763" y="54769"/>
                </a:lnTo>
                <a:lnTo>
                  <a:pt x="0" y="30957"/>
                </a:lnTo>
                <a:lnTo>
                  <a:pt x="0" y="14288"/>
                </a:lnTo>
                <a:lnTo>
                  <a:pt x="9525" y="4763"/>
                </a:lnTo>
                <a:lnTo>
                  <a:pt x="30956" y="0"/>
                </a:lnTo>
                <a:lnTo>
                  <a:pt x="69056" y="4763"/>
                </a:lnTo>
                <a:lnTo>
                  <a:pt x="126206" y="21432"/>
                </a:lnTo>
                <a:lnTo>
                  <a:pt x="183356" y="45244"/>
                </a:lnTo>
                <a:lnTo>
                  <a:pt x="238125" y="78582"/>
                </a:lnTo>
                <a:lnTo>
                  <a:pt x="300038" y="121444"/>
                </a:lnTo>
                <a:lnTo>
                  <a:pt x="383381" y="273844"/>
                </a:lnTo>
                <a:lnTo>
                  <a:pt x="450056" y="604838"/>
                </a:lnTo>
                <a:lnTo>
                  <a:pt x="483394" y="850107"/>
                </a:lnTo>
                <a:lnTo>
                  <a:pt x="540544" y="1097757"/>
                </a:lnTo>
                <a:lnTo>
                  <a:pt x="561975" y="1271588"/>
                </a:lnTo>
                <a:lnTo>
                  <a:pt x="557213" y="1331119"/>
                </a:lnTo>
                <a:lnTo>
                  <a:pt x="545306" y="1381125"/>
                </a:lnTo>
                <a:lnTo>
                  <a:pt x="531019" y="1416844"/>
                </a:lnTo>
                <a:lnTo>
                  <a:pt x="519113" y="1428750"/>
                </a:lnTo>
                <a:lnTo>
                  <a:pt x="502444" y="1433513"/>
                </a:lnTo>
                <a:lnTo>
                  <a:pt x="483394" y="1438275"/>
                </a:lnTo>
                <a:lnTo>
                  <a:pt x="442913" y="1431132"/>
                </a:lnTo>
                <a:lnTo>
                  <a:pt x="411956" y="1412082"/>
                </a:lnTo>
                <a:lnTo>
                  <a:pt x="378619" y="1385888"/>
                </a:lnTo>
                <a:lnTo>
                  <a:pt x="359569" y="1359694"/>
                </a:lnTo>
                <a:lnTo>
                  <a:pt x="311944" y="1271588"/>
                </a:lnTo>
                <a:lnTo>
                  <a:pt x="278606" y="1169194"/>
                </a:lnTo>
                <a:lnTo>
                  <a:pt x="273844" y="1138238"/>
                </a:lnTo>
                <a:lnTo>
                  <a:pt x="280988" y="1069182"/>
                </a:lnTo>
                <a:lnTo>
                  <a:pt x="285750" y="981075"/>
                </a:lnTo>
                <a:lnTo>
                  <a:pt x="280988" y="869157"/>
                </a:lnTo>
                <a:lnTo>
                  <a:pt x="250031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182D999-FD13-724B-B416-13DB3C54B794}"/>
              </a:ext>
            </a:extLst>
          </p:cNvPr>
          <p:cNvSpPr/>
          <p:nvPr/>
        </p:nvSpPr>
        <p:spPr>
          <a:xfrm>
            <a:off x="3751263" y="3783013"/>
            <a:ext cx="508000" cy="1012825"/>
          </a:xfrm>
          <a:custGeom>
            <a:avLst/>
            <a:gdLst>
              <a:gd name="connsiteX0" fmla="*/ 254794 w 509587"/>
              <a:gd name="connsiteY0" fmla="*/ 561975 h 1012032"/>
              <a:gd name="connsiteX1" fmla="*/ 216694 w 509587"/>
              <a:gd name="connsiteY1" fmla="*/ 400050 h 1012032"/>
              <a:gd name="connsiteX2" fmla="*/ 183356 w 509587"/>
              <a:gd name="connsiteY2" fmla="*/ 292894 h 1012032"/>
              <a:gd name="connsiteX3" fmla="*/ 140494 w 509587"/>
              <a:gd name="connsiteY3" fmla="*/ 200025 h 1012032"/>
              <a:gd name="connsiteX4" fmla="*/ 92869 w 509587"/>
              <a:gd name="connsiteY4" fmla="*/ 133350 h 1012032"/>
              <a:gd name="connsiteX5" fmla="*/ 66675 w 509587"/>
              <a:gd name="connsiteY5" fmla="*/ 100013 h 1012032"/>
              <a:gd name="connsiteX6" fmla="*/ 9525 w 509587"/>
              <a:gd name="connsiteY6" fmla="*/ 50007 h 1012032"/>
              <a:gd name="connsiteX7" fmla="*/ 2381 w 509587"/>
              <a:gd name="connsiteY7" fmla="*/ 40482 h 1012032"/>
              <a:gd name="connsiteX8" fmla="*/ 0 w 509587"/>
              <a:gd name="connsiteY8" fmla="*/ 26194 h 1012032"/>
              <a:gd name="connsiteX9" fmla="*/ 7144 w 509587"/>
              <a:gd name="connsiteY9" fmla="*/ 9525 h 1012032"/>
              <a:gd name="connsiteX10" fmla="*/ 19050 w 509587"/>
              <a:gd name="connsiteY10" fmla="*/ 2382 h 1012032"/>
              <a:gd name="connsiteX11" fmla="*/ 47625 w 509587"/>
              <a:gd name="connsiteY11" fmla="*/ 0 h 1012032"/>
              <a:gd name="connsiteX12" fmla="*/ 107156 w 509587"/>
              <a:gd name="connsiteY12" fmla="*/ 9525 h 1012032"/>
              <a:gd name="connsiteX13" fmla="*/ 202406 w 509587"/>
              <a:gd name="connsiteY13" fmla="*/ 30957 h 1012032"/>
              <a:gd name="connsiteX14" fmla="*/ 342900 w 509587"/>
              <a:gd name="connsiteY14" fmla="*/ 71438 h 1012032"/>
              <a:gd name="connsiteX15" fmla="*/ 395287 w 509587"/>
              <a:gd name="connsiteY15" fmla="*/ 228600 h 1012032"/>
              <a:gd name="connsiteX16" fmla="*/ 442912 w 509587"/>
              <a:gd name="connsiteY16" fmla="*/ 440532 h 1012032"/>
              <a:gd name="connsiteX17" fmla="*/ 459581 w 509587"/>
              <a:gd name="connsiteY17" fmla="*/ 528638 h 1012032"/>
              <a:gd name="connsiteX18" fmla="*/ 502444 w 509587"/>
              <a:gd name="connsiteY18" fmla="*/ 759619 h 1012032"/>
              <a:gd name="connsiteX19" fmla="*/ 504825 w 509587"/>
              <a:gd name="connsiteY19" fmla="*/ 916782 h 1012032"/>
              <a:gd name="connsiteX20" fmla="*/ 497681 w 509587"/>
              <a:gd name="connsiteY20" fmla="*/ 966788 h 1012032"/>
              <a:gd name="connsiteX21" fmla="*/ 488156 w 509587"/>
              <a:gd name="connsiteY21" fmla="*/ 995363 h 1012032"/>
              <a:gd name="connsiteX22" fmla="*/ 481012 w 509587"/>
              <a:gd name="connsiteY22" fmla="*/ 1004888 h 1012032"/>
              <a:gd name="connsiteX23" fmla="*/ 461962 w 509587"/>
              <a:gd name="connsiteY23" fmla="*/ 1012032 h 1012032"/>
              <a:gd name="connsiteX24" fmla="*/ 438150 w 509587"/>
              <a:gd name="connsiteY24" fmla="*/ 1007269 h 1012032"/>
              <a:gd name="connsiteX25" fmla="*/ 416719 w 509587"/>
              <a:gd name="connsiteY25" fmla="*/ 1000125 h 1012032"/>
              <a:gd name="connsiteX26" fmla="*/ 385762 w 509587"/>
              <a:gd name="connsiteY26" fmla="*/ 983457 h 1012032"/>
              <a:gd name="connsiteX27" fmla="*/ 364331 w 509587"/>
              <a:gd name="connsiteY27" fmla="*/ 966788 h 1012032"/>
              <a:gd name="connsiteX28" fmla="*/ 335756 w 509587"/>
              <a:gd name="connsiteY28" fmla="*/ 938213 h 1012032"/>
              <a:gd name="connsiteX29" fmla="*/ 314325 w 509587"/>
              <a:gd name="connsiteY29" fmla="*/ 904875 h 1012032"/>
              <a:gd name="connsiteX30" fmla="*/ 302419 w 509587"/>
              <a:gd name="connsiteY30" fmla="*/ 873919 h 1012032"/>
              <a:gd name="connsiteX31" fmla="*/ 297656 w 509587"/>
              <a:gd name="connsiteY31" fmla="*/ 812007 h 1012032"/>
              <a:gd name="connsiteX32" fmla="*/ 290512 w 509587"/>
              <a:gd name="connsiteY32" fmla="*/ 750094 h 1012032"/>
              <a:gd name="connsiteX33" fmla="*/ 254794 w 509587"/>
              <a:gd name="connsiteY33" fmla="*/ 561975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9587" h="1012032">
                <a:moveTo>
                  <a:pt x="254794" y="561975"/>
                </a:moveTo>
                <a:lnTo>
                  <a:pt x="216694" y="400050"/>
                </a:lnTo>
                <a:lnTo>
                  <a:pt x="183356" y="292894"/>
                </a:lnTo>
                <a:lnTo>
                  <a:pt x="140494" y="200025"/>
                </a:lnTo>
                <a:lnTo>
                  <a:pt x="92869" y="133350"/>
                </a:lnTo>
                <a:lnTo>
                  <a:pt x="66675" y="100013"/>
                </a:lnTo>
                <a:lnTo>
                  <a:pt x="9525" y="50007"/>
                </a:lnTo>
                <a:lnTo>
                  <a:pt x="2381" y="40482"/>
                </a:lnTo>
                <a:lnTo>
                  <a:pt x="0" y="26194"/>
                </a:lnTo>
                <a:lnTo>
                  <a:pt x="7144" y="9525"/>
                </a:lnTo>
                <a:lnTo>
                  <a:pt x="19050" y="2382"/>
                </a:lnTo>
                <a:lnTo>
                  <a:pt x="47625" y="0"/>
                </a:lnTo>
                <a:lnTo>
                  <a:pt x="107156" y="9525"/>
                </a:lnTo>
                <a:lnTo>
                  <a:pt x="202406" y="30957"/>
                </a:lnTo>
                <a:lnTo>
                  <a:pt x="342900" y="71438"/>
                </a:lnTo>
                <a:lnTo>
                  <a:pt x="395287" y="228600"/>
                </a:lnTo>
                <a:lnTo>
                  <a:pt x="442912" y="440532"/>
                </a:lnTo>
                <a:lnTo>
                  <a:pt x="459581" y="528638"/>
                </a:lnTo>
                <a:lnTo>
                  <a:pt x="502444" y="759619"/>
                </a:lnTo>
                <a:cubicBezTo>
                  <a:pt x="503238" y="812007"/>
                  <a:pt x="509587" y="873126"/>
                  <a:pt x="504825" y="916782"/>
                </a:cubicBezTo>
                <a:lnTo>
                  <a:pt x="497681" y="966788"/>
                </a:lnTo>
                <a:lnTo>
                  <a:pt x="488156" y="995363"/>
                </a:lnTo>
                <a:lnTo>
                  <a:pt x="481012" y="1004888"/>
                </a:lnTo>
                <a:lnTo>
                  <a:pt x="461962" y="1012032"/>
                </a:lnTo>
                <a:lnTo>
                  <a:pt x="438150" y="1007269"/>
                </a:lnTo>
                <a:lnTo>
                  <a:pt x="416719" y="1000125"/>
                </a:lnTo>
                <a:lnTo>
                  <a:pt x="385762" y="983457"/>
                </a:lnTo>
                <a:lnTo>
                  <a:pt x="364331" y="966788"/>
                </a:lnTo>
                <a:lnTo>
                  <a:pt x="335756" y="938213"/>
                </a:lnTo>
                <a:lnTo>
                  <a:pt x="314325" y="904875"/>
                </a:lnTo>
                <a:lnTo>
                  <a:pt x="302419" y="873919"/>
                </a:lnTo>
                <a:lnTo>
                  <a:pt x="297656" y="812007"/>
                </a:lnTo>
                <a:lnTo>
                  <a:pt x="290512" y="750094"/>
                </a:lnTo>
                <a:lnTo>
                  <a:pt x="254794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291076-B042-7C4D-81E2-65DCCED758A3}"/>
              </a:ext>
            </a:extLst>
          </p:cNvPr>
          <p:cNvSpPr/>
          <p:nvPr/>
        </p:nvSpPr>
        <p:spPr>
          <a:xfrm>
            <a:off x="3754438" y="1395413"/>
            <a:ext cx="2674937" cy="1406525"/>
          </a:xfrm>
          <a:custGeom>
            <a:avLst/>
            <a:gdLst>
              <a:gd name="connsiteX0" fmla="*/ 766763 w 2674144"/>
              <a:gd name="connsiteY0" fmla="*/ 364331 h 1407318"/>
              <a:gd name="connsiteX1" fmla="*/ 114300 w 2674144"/>
              <a:gd name="connsiteY1" fmla="*/ 435768 h 1407318"/>
              <a:gd name="connsiteX2" fmla="*/ 0 w 2674144"/>
              <a:gd name="connsiteY2" fmla="*/ 278606 h 1407318"/>
              <a:gd name="connsiteX3" fmla="*/ 164307 w 2674144"/>
              <a:gd name="connsiteY3" fmla="*/ 261937 h 1407318"/>
              <a:gd name="connsiteX4" fmla="*/ 535782 w 2674144"/>
              <a:gd name="connsiteY4" fmla="*/ 223837 h 1407318"/>
              <a:gd name="connsiteX5" fmla="*/ 1128713 w 2674144"/>
              <a:gd name="connsiteY5" fmla="*/ 166687 h 1407318"/>
              <a:gd name="connsiteX6" fmla="*/ 1638300 w 2674144"/>
              <a:gd name="connsiteY6" fmla="*/ 116681 h 1407318"/>
              <a:gd name="connsiteX7" fmla="*/ 2147888 w 2674144"/>
              <a:gd name="connsiteY7" fmla="*/ 69056 h 1407318"/>
              <a:gd name="connsiteX8" fmla="*/ 2276475 w 2674144"/>
              <a:gd name="connsiteY8" fmla="*/ 33337 h 1407318"/>
              <a:gd name="connsiteX9" fmla="*/ 2374107 w 2674144"/>
              <a:gd name="connsiteY9" fmla="*/ 0 h 1407318"/>
              <a:gd name="connsiteX10" fmla="*/ 2397919 w 2674144"/>
              <a:gd name="connsiteY10" fmla="*/ 0 h 1407318"/>
              <a:gd name="connsiteX11" fmla="*/ 2471738 w 2674144"/>
              <a:gd name="connsiteY11" fmla="*/ 61912 h 1407318"/>
              <a:gd name="connsiteX12" fmla="*/ 2586038 w 2674144"/>
              <a:gd name="connsiteY12" fmla="*/ 169068 h 1407318"/>
              <a:gd name="connsiteX13" fmla="*/ 2659857 w 2674144"/>
              <a:gd name="connsiteY13" fmla="*/ 242887 h 1407318"/>
              <a:gd name="connsiteX14" fmla="*/ 2669382 w 2674144"/>
              <a:gd name="connsiteY14" fmla="*/ 261937 h 1407318"/>
              <a:gd name="connsiteX15" fmla="*/ 2674144 w 2674144"/>
              <a:gd name="connsiteY15" fmla="*/ 292893 h 1407318"/>
              <a:gd name="connsiteX16" fmla="*/ 2664619 w 2674144"/>
              <a:gd name="connsiteY16" fmla="*/ 326231 h 1407318"/>
              <a:gd name="connsiteX17" fmla="*/ 2640807 w 2674144"/>
              <a:gd name="connsiteY17" fmla="*/ 361950 h 1407318"/>
              <a:gd name="connsiteX18" fmla="*/ 2583657 w 2674144"/>
              <a:gd name="connsiteY18" fmla="*/ 523875 h 1407318"/>
              <a:gd name="connsiteX19" fmla="*/ 2516982 w 2674144"/>
              <a:gd name="connsiteY19" fmla="*/ 778668 h 1407318"/>
              <a:gd name="connsiteX20" fmla="*/ 2476500 w 2674144"/>
              <a:gd name="connsiteY20" fmla="*/ 952500 h 1407318"/>
              <a:gd name="connsiteX21" fmla="*/ 2436019 w 2674144"/>
              <a:gd name="connsiteY21" fmla="*/ 1178718 h 1407318"/>
              <a:gd name="connsiteX22" fmla="*/ 2409825 w 2674144"/>
              <a:gd name="connsiteY22" fmla="*/ 1285875 h 1407318"/>
              <a:gd name="connsiteX23" fmla="*/ 2393157 w 2674144"/>
              <a:gd name="connsiteY23" fmla="*/ 1323975 h 1407318"/>
              <a:gd name="connsiteX24" fmla="*/ 2364582 w 2674144"/>
              <a:gd name="connsiteY24" fmla="*/ 1366837 h 1407318"/>
              <a:gd name="connsiteX25" fmla="*/ 2338388 w 2674144"/>
              <a:gd name="connsiteY25" fmla="*/ 1395412 h 1407318"/>
              <a:gd name="connsiteX26" fmla="*/ 2319338 w 2674144"/>
              <a:gd name="connsiteY26" fmla="*/ 1404937 h 1407318"/>
              <a:gd name="connsiteX27" fmla="*/ 2283619 w 2674144"/>
              <a:gd name="connsiteY27" fmla="*/ 1407318 h 1407318"/>
              <a:gd name="connsiteX28" fmla="*/ 2240757 w 2674144"/>
              <a:gd name="connsiteY28" fmla="*/ 1388268 h 1407318"/>
              <a:gd name="connsiteX29" fmla="*/ 2205038 w 2674144"/>
              <a:gd name="connsiteY29" fmla="*/ 1364456 h 1407318"/>
              <a:gd name="connsiteX30" fmla="*/ 2174082 w 2674144"/>
              <a:gd name="connsiteY30" fmla="*/ 1335881 h 1407318"/>
              <a:gd name="connsiteX31" fmla="*/ 2150269 w 2674144"/>
              <a:gd name="connsiteY31" fmla="*/ 1304925 h 1407318"/>
              <a:gd name="connsiteX32" fmla="*/ 2219325 w 2674144"/>
              <a:gd name="connsiteY32" fmla="*/ 1088231 h 1407318"/>
              <a:gd name="connsiteX33" fmla="*/ 2262188 w 2674144"/>
              <a:gd name="connsiteY33" fmla="*/ 726281 h 1407318"/>
              <a:gd name="connsiteX34" fmla="*/ 2286000 w 2674144"/>
              <a:gd name="connsiteY34" fmla="*/ 569118 h 1407318"/>
              <a:gd name="connsiteX35" fmla="*/ 2328863 w 2674144"/>
              <a:gd name="connsiteY35" fmla="*/ 330993 h 1407318"/>
              <a:gd name="connsiteX36" fmla="*/ 2324100 w 2674144"/>
              <a:gd name="connsiteY36" fmla="*/ 297656 h 1407318"/>
              <a:gd name="connsiteX37" fmla="*/ 2312194 w 2674144"/>
              <a:gd name="connsiteY37" fmla="*/ 269081 h 1407318"/>
              <a:gd name="connsiteX38" fmla="*/ 2290763 w 2674144"/>
              <a:gd name="connsiteY38" fmla="*/ 247650 h 1407318"/>
              <a:gd name="connsiteX39" fmla="*/ 2262188 w 2674144"/>
              <a:gd name="connsiteY39" fmla="*/ 233362 h 1407318"/>
              <a:gd name="connsiteX40" fmla="*/ 2219325 w 2674144"/>
              <a:gd name="connsiteY40" fmla="*/ 228600 h 1407318"/>
              <a:gd name="connsiteX41" fmla="*/ 1976438 w 2674144"/>
              <a:gd name="connsiteY41" fmla="*/ 247650 h 1407318"/>
              <a:gd name="connsiteX42" fmla="*/ 1428750 w 2674144"/>
              <a:gd name="connsiteY42" fmla="*/ 302418 h 1407318"/>
              <a:gd name="connsiteX43" fmla="*/ 766763 w 2674144"/>
              <a:gd name="connsiteY43" fmla="*/ 364331 h 1407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74144" h="1407318">
                <a:moveTo>
                  <a:pt x="766763" y="364331"/>
                </a:moveTo>
                <a:lnTo>
                  <a:pt x="114300" y="435768"/>
                </a:lnTo>
                <a:lnTo>
                  <a:pt x="0" y="278606"/>
                </a:lnTo>
                <a:lnTo>
                  <a:pt x="164307" y="261937"/>
                </a:lnTo>
                <a:lnTo>
                  <a:pt x="535782" y="223837"/>
                </a:lnTo>
                <a:lnTo>
                  <a:pt x="1128713" y="166687"/>
                </a:lnTo>
                <a:lnTo>
                  <a:pt x="1638300" y="116681"/>
                </a:lnTo>
                <a:lnTo>
                  <a:pt x="2147888" y="69056"/>
                </a:lnTo>
                <a:lnTo>
                  <a:pt x="2276475" y="33337"/>
                </a:lnTo>
                <a:lnTo>
                  <a:pt x="2374107" y="0"/>
                </a:lnTo>
                <a:lnTo>
                  <a:pt x="2397919" y="0"/>
                </a:lnTo>
                <a:lnTo>
                  <a:pt x="2471738" y="61912"/>
                </a:lnTo>
                <a:lnTo>
                  <a:pt x="2586038" y="169068"/>
                </a:lnTo>
                <a:lnTo>
                  <a:pt x="2659857" y="242887"/>
                </a:lnTo>
                <a:lnTo>
                  <a:pt x="2669382" y="261937"/>
                </a:lnTo>
                <a:lnTo>
                  <a:pt x="2674144" y="292893"/>
                </a:lnTo>
                <a:lnTo>
                  <a:pt x="2664619" y="326231"/>
                </a:lnTo>
                <a:lnTo>
                  <a:pt x="2640807" y="361950"/>
                </a:lnTo>
                <a:lnTo>
                  <a:pt x="2583657" y="523875"/>
                </a:lnTo>
                <a:lnTo>
                  <a:pt x="2516982" y="778668"/>
                </a:lnTo>
                <a:lnTo>
                  <a:pt x="2476500" y="952500"/>
                </a:lnTo>
                <a:lnTo>
                  <a:pt x="2436019" y="1178718"/>
                </a:lnTo>
                <a:lnTo>
                  <a:pt x="2409825" y="1285875"/>
                </a:lnTo>
                <a:lnTo>
                  <a:pt x="2393157" y="1323975"/>
                </a:lnTo>
                <a:lnTo>
                  <a:pt x="2364582" y="1366837"/>
                </a:lnTo>
                <a:lnTo>
                  <a:pt x="2338388" y="1395412"/>
                </a:lnTo>
                <a:lnTo>
                  <a:pt x="2319338" y="1404937"/>
                </a:lnTo>
                <a:lnTo>
                  <a:pt x="2283619" y="1407318"/>
                </a:lnTo>
                <a:lnTo>
                  <a:pt x="2240757" y="1388268"/>
                </a:lnTo>
                <a:lnTo>
                  <a:pt x="2205038" y="1364456"/>
                </a:lnTo>
                <a:lnTo>
                  <a:pt x="2174082" y="1335881"/>
                </a:lnTo>
                <a:lnTo>
                  <a:pt x="2150269" y="1304925"/>
                </a:lnTo>
                <a:lnTo>
                  <a:pt x="2219325" y="1088231"/>
                </a:lnTo>
                <a:lnTo>
                  <a:pt x="2262188" y="726281"/>
                </a:lnTo>
                <a:lnTo>
                  <a:pt x="2286000" y="569118"/>
                </a:lnTo>
                <a:lnTo>
                  <a:pt x="2328863" y="330993"/>
                </a:lnTo>
                <a:lnTo>
                  <a:pt x="2324100" y="297656"/>
                </a:lnTo>
                <a:lnTo>
                  <a:pt x="2312194" y="269081"/>
                </a:lnTo>
                <a:lnTo>
                  <a:pt x="2290763" y="247650"/>
                </a:lnTo>
                <a:lnTo>
                  <a:pt x="2262188" y="233362"/>
                </a:lnTo>
                <a:lnTo>
                  <a:pt x="2219325" y="228600"/>
                </a:lnTo>
                <a:lnTo>
                  <a:pt x="1976438" y="247650"/>
                </a:lnTo>
                <a:lnTo>
                  <a:pt x="1428750" y="302418"/>
                </a:lnTo>
                <a:lnTo>
                  <a:pt x="76676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B96DF92-37AA-6B4D-9759-BB0ACEFF44D2}"/>
              </a:ext>
            </a:extLst>
          </p:cNvPr>
          <p:cNvSpPr/>
          <p:nvPr/>
        </p:nvSpPr>
        <p:spPr>
          <a:xfrm>
            <a:off x="3906838" y="1947863"/>
            <a:ext cx="2168525" cy="396875"/>
          </a:xfrm>
          <a:custGeom>
            <a:avLst/>
            <a:gdLst>
              <a:gd name="connsiteX0" fmla="*/ 607219 w 2166938"/>
              <a:gd name="connsiteY0" fmla="*/ 330993 h 397668"/>
              <a:gd name="connsiteX1" fmla="*/ 45244 w 2166938"/>
              <a:gd name="connsiteY1" fmla="*/ 397668 h 397668"/>
              <a:gd name="connsiteX2" fmla="*/ 0 w 2166938"/>
              <a:gd name="connsiteY2" fmla="*/ 221456 h 397668"/>
              <a:gd name="connsiteX3" fmla="*/ 400050 w 2166938"/>
              <a:gd name="connsiteY3" fmla="*/ 176212 h 397668"/>
              <a:gd name="connsiteX4" fmla="*/ 959644 w 2166938"/>
              <a:gd name="connsiteY4" fmla="*/ 114300 h 397668"/>
              <a:gd name="connsiteX5" fmla="*/ 1566863 w 2166938"/>
              <a:gd name="connsiteY5" fmla="*/ 50006 h 397668"/>
              <a:gd name="connsiteX6" fmla="*/ 1974057 w 2166938"/>
              <a:gd name="connsiteY6" fmla="*/ 4762 h 397668"/>
              <a:gd name="connsiteX7" fmla="*/ 2000250 w 2166938"/>
              <a:gd name="connsiteY7" fmla="*/ 0 h 397668"/>
              <a:gd name="connsiteX8" fmla="*/ 2024063 w 2166938"/>
              <a:gd name="connsiteY8" fmla="*/ 0 h 397668"/>
              <a:gd name="connsiteX9" fmla="*/ 2069307 w 2166938"/>
              <a:gd name="connsiteY9" fmla="*/ 4762 h 397668"/>
              <a:gd name="connsiteX10" fmla="*/ 2114550 w 2166938"/>
              <a:gd name="connsiteY10" fmla="*/ 19050 h 397668"/>
              <a:gd name="connsiteX11" fmla="*/ 2166938 w 2166938"/>
              <a:gd name="connsiteY11" fmla="*/ 47625 h 397668"/>
              <a:gd name="connsiteX12" fmla="*/ 2166938 w 2166938"/>
              <a:gd name="connsiteY12" fmla="*/ 159543 h 397668"/>
              <a:gd name="connsiteX13" fmla="*/ 1428750 w 2166938"/>
              <a:gd name="connsiteY13" fmla="*/ 240506 h 397668"/>
              <a:gd name="connsiteX14" fmla="*/ 607219 w 2166938"/>
              <a:gd name="connsiteY14" fmla="*/ 330993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66938" h="397668">
                <a:moveTo>
                  <a:pt x="607219" y="330993"/>
                </a:moveTo>
                <a:lnTo>
                  <a:pt x="45244" y="397668"/>
                </a:lnTo>
                <a:lnTo>
                  <a:pt x="0" y="221456"/>
                </a:lnTo>
                <a:lnTo>
                  <a:pt x="400050" y="176212"/>
                </a:lnTo>
                <a:lnTo>
                  <a:pt x="959644" y="114300"/>
                </a:lnTo>
                <a:lnTo>
                  <a:pt x="1566863" y="50006"/>
                </a:lnTo>
                <a:lnTo>
                  <a:pt x="1974057" y="4762"/>
                </a:lnTo>
                <a:lnTo>
                  <a:pt x="2000250" y="0"/>
                </a:lnTo>
                <a:lnTo>
                  <a:pt x="2024063" y="0"/>
                </a:lnTo>
                <a:lnTo>
                  <a:pt x="2069307" y="4762"/>
                </a:lnTo>
                <a:lnTo>
                  <a:pt x="2114550" y="19050"/>
                </a:lnTo>
                <a:lnTo>
                  <a:pt x="2166938" y="47625"/>
                </a:lnTo>
                <a:lnTo>
                  <a:pt x="2166938" y="159543"/>
                </a:lnTo>
                <a:lnTo>
                  <a:pt x="1428750" y="240506"/>
                </a:lnTo>
                <a:lnTo>
                  <a:pt x="607219" y="3309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4081C3F-B013-7247-ACD5-C154BB6A68A4}"/>
              </a:ext>
            </a:extLst>
          </p:cNvPr>
          <p:cNvSpPr/>
          <p:nvPr/>
        </p:nvSpPr>
        <p:spPr>
          <a:xfrm>
            <a:off x="4002088" y="2486025"/>
            <a:ext cx="2008187" cy="325438"/>
          </a:xfrm>
          <a:custGeom>
            <a:avLst/>
            <a:gdLst>
              <a:gd name="connsiteX0" fmla="*/ 1128713 w 2007394"/>
              <a:gd name="connsiteY0" fmla="*/ 223838 h 326231"/>
              <a:gd name="connsiteX1" fmla="*/ 757238 w 2007394"/>
              <a:gd name="connsiteY1" fmla="*/ 254794 h 326231"/>
              <a:gd name="connsiteX2" fmla="*/ 561975 w 2007394"/>
              <a:gd name="connsiteY2" fmla="*/ 273844 h 326231"/>
              <a:gd name="connsiteX3" fmla="*/ 40482 w 2007394"/>
              <a:gd name="connsiteY3" fmla="*/ 326231 h 326231"/>
              <a:gd name="connsiteX4" fmla="*/ 0 w 2007394"/>
              <a:gd name="connsiteY4" fmla="*/ 171450 h 326231"/>
              <a:gd name="connsiteX5" fmla="*/ 361950 w 2007394"/>
              <a:gd name="connsiteY5" fmla="*/ 130969 h 326231"/>
              <a:gd name="connsiteX6" fmla="*/ 850107 w 2007394"/>
              <a:gd name="connsiteY6" fmla="*/ 85725 h 326231"/>
              <a:gd name="connsiteX7" fmla="*/ 1302544 w 2007394"/>
              <a:gd name="connsiteY7" fmla="*/ 50006 h 326231"/>
              <a:gd name="connsiteX8" fmla="*/ 1638300 w 2007394"/>
              <a:gd name="connsiteY8" fmla="*/ 26194 h 326231"/>
              <a:gd name="connsiteX9" fmla="*/ 2000250 w 2007394"/>
              <a:gd name="connsiteY9" fmla="*/ 0 h 326231"/>
              <a:gd name="connsiteX10" fmla="*/ 2007394 w 2007394"/>
              <a:gd name="connsiteY10" fmla="*/ 202406 h 326231"/>
              <a:gd name="connsiteX11" fmla="*/ 1900238 w 2007394"/>
              <a:gd name="connsiteY11" fmla="*/ 214313 h 326231"/>
              <a:gd name="connsiteX12" fmla="*/ 1824038 w 2007394"/>
              <a:gd name="connsiteY12" fmla="*/ 204788 h 326231"/>
              <a:gd name="connsiteX13" fmla="*/ 1409700 w 2007394"/>
              <a:gd name="connsiteY13" fmla="*/ 211931 h 326231"/>
              <a:gd name="connsiteX14" fmla="*/ 1128713 w 2007394"/>
              <a:gd name="connsiteY14" fmla="*/ 223838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07394" h="326231">
                <a:moveTo>
                  <a:pt x="1128713" y="223838"/>
                </a:moveTo>
                <a:lnTo>
                  <a:pt x="757238" y="254794"/>
                </a:lnTo>
                <a:lnTo>
                  <a:pt x="561975" y="273844"/>
                </a:lnTo>
                <a:lnTo>
                  <a:pt x="40482" y="326231"/>
                </a:lnTo>
                <a:lnTo>
                  <a:pt x="0" y="171450"/>
                </a:lnTo>
                <a:lnTo>
                  <a:pt x="361950" y="130969"/>
                </a:lnTo>
                <a:lnTo>
                  <a:pt x="850107" y="85725"/>
                </a:lnTo>
                <a:lnTo>
                  <a:pt x="1302544" y="50006"/>
                </a:lnTo>
                <a:lnTo>
                  <a:pt x="1638300" y="26194"/>
                </a:lnTo>
                <a:lnTo>
                  <a:pt x="2000250" y="0"/>
                </a:lnTo>
                <a:lnTo>
                  <a:pt x="2007394" y="202406"/>
                </a:lnTo>
                <a:lnTo>
                  <a:pt x="1900238" y="214313"/>
                </a:lnTo>
                <a:lnTo>
                  <a:pt x="1824038" y="204788"/>
                </a:lnTo>
                <a:lnTo>
                  <a:pt x="1409700" y="211931"/>
                </a:lnTo>
                <a:lnTo>
                  <a:pt x="1128713" y="2238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10F4F13-45DE-B84B-B911-F7EED8956B7E}"/>
              </a:ext>
            </a:extLst>
          </p:cNvPr>
          <p:cNvSpPr/>
          <p:nvPr/>
        </p:nvSpPr>
        <p:spPr>
          <a:xfrm>
            <a:off x="4551363" y="2695575"/>
            <a:ext cx="539750" cy="595313"/>
          </a:xfrm>
          <a:custGeom>
            <a:avLst/>
            <a:gdLst>
              <a:gd name="connsiteX0" fmla="*/ 223837 w 540544"/>
              <a:gd name="connsiteY0" fmla="*/ 373856 h 595313"/>
              <a:gd name="connsiteX1" fmla="*/ 219075 w 540544"/>
              <a:gd name="connsiteY1" fmla="*/ 300038 h 595313"/>
              <a:gd name="connsiteX2" fmla="*/ 204787 w 540544"/>
              <a:gd name="connsiteY2" fmla="*/ 242888 h 595313"/>
              <a:gd name="connsiteX3" fmla="*/ 185737 w 540544"/>
              <a:gd name="connsiteY3" fmla="*/ 200025 h 595313"/>
              <a:gd name="connsiteX4" fmla="*/ 164306 w 540544"/>
              <a:gd name="connsiteY4" fmla="*/ 169069 h 595313"/>
              <a:gd name="connsiteX5" fmla="*/ 138112 w 540544"/>
              <a:gd name="connsiteY5" fmla="*/ 142875 h 595313"/>
              <a:gd name="connsiteX6" fmla="*/ 88106 w 540544"/>
              <a:gd name="connsiteY6" fmla="*/ 100013 h 595313"/>
              <a:gd name="connsiteX7" fmla="*/ 0 w 540544"/>
              <a:gd name="connsiteY7" fmla="*/ 35719 h 595313"/>
              <a:gd name="connsiteX8" fmla="*/ 104775 w 540544"/>
              <a:gd name="connsiteY8" fmla="*/ 0 h 595313"/>
              <a:gd name="connsiteX9" fmla="*/ 328612 w 540544"/>
              <a:gd name="connsiteY9" fmla="*/ 85725 h 595313"/>
              <a:gd name="connsiteX10" fmla="*/ 454819 w 540544"/>
              <a:gd name="connsiteY10" fmla="*/ 140494 h 595313"/>
              <a:gd name="connsiteX11" fmla="*/ 500062 w 540544"/>
              <a:gd name="connsiteY11" fmla="*/ 159544 h 595313"/>
              <a:gd name="connsiteX12" fmla="*/ 521494 w 540544"/>
              <a:gd name="connsiteY12" fmla="*/ 171450 h 595313"/>
              <a:gd name="connsiteX13" fmla="*/ 538162 w 540544"/>
              <a:gd name="connsiteY13" fmla="*/ 185738 h 595313"/>
              <a:gd name="connsiteX14" fmla="*/ 540544 w 540544"/>
              <a:gd name="connsiteY14" fmla="*/ 197644 h 595313"/>
              <a:gd name="connsiteX15" fmla="*/ 535781 w 540544"/>
              <a:gd name="connsiteY15" fmla="*/ 219075 h 595313"/>
              <a:gd name="connsiteX16" fmla="*/ 511969 w 540544"/>
              <a:gd name="connsiteY16" fmla="*/ 242888 h 595313"/>
              <a:gd name="connsiteX17" fmla="*/ 488156 w 540544"/>
              <a:gd name="connsiteY17" fmla="*/ 259556 h 595313"/>
              <a:gd name="connsiteX18" fmla="*/ 473869 w 540544"/>
              <a:gd name="connsiteY18" fmla="*/ 278606 h 595313"/>
              <a:gd name="connsiteX19" fmla="*/ 459581 w 540544"/>
              <a:gd name="connsiteY19" fmla="*/ 309563 h 595313"/>
              <a:gd name="connsiteX20" fmla="*/ 447675 w 540544"/>
              <a:gd name="connsiteY20" fmla="*/ 357188 h 595313"/>
              <a:gd name="connsiteX21" fmla="*/ 442912 w 540544"/>
              <a:gd name="connsiteY21" fmla="*/ 409575 h 595313"/>
              <a:gd name="connsiteX22" fmla="*/ 440531 w 540544"/>
              <a:gd name="connsiteY22" fmla="*/ 581025 h 595313"/>
              <a:gd name="connsiteX23" fmla="*/ 211931 w 540544"/>
              <a:gd name="connsiteY23" fmla="*/ 595313 h 595313"/>
              <a:gd name="connsiteX24" fmla="*/ 223837 w 540544"/>
              <a:gd name="connsiteY24" fmla="*/ 373856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0544" h="595313">
                <a:moveTo>
                  <a:pt x="223837" y="373856"/>
                </a:moveTo>
                <a:lnTo>
                  <a:pt x="219075" y="300038"/>
                </a:lnTo>
                <a:lnTo>
                  <a:pt x="204787" y="242888"/>
                </a:lnTo>
                <a:lnTo>
                  <a:pt x="185737" y="200025"/>
                </a:lnTo>
                <a:lnTo>
                  <a:pt x="164306" y="169069"/>
                </a:lnTo>
                <a:lnTo>
                  <a:pt x="138112" y="142875"/>
                </a:lnTo>
                <a:lnTo>
                  <a:pt x="88106" y="100013"/>
                </a:lnTo>
                <a:lnTo>
                  <a:pt x="0" y="35719"/>
                </a:lnTo>
                <a:lnTo>
                  <a:pt x="104775" y="0"/>
                </a:lnTo>
                <a:lnTo>
                  <a:pt x="328612" y="85725"/>
                </a:lnTo>
                <a:lnTo>
                  <a:pt x="454819" y="140494"/>
                </a:lnTo>
                <a:lnTo>
                  <a:pt x="500062" y="159544"/>
                </a:lnTo>
                <a:lnTo>
                  <a:pt x="521494" y="171450"/>
                </a:lnTo>
                <a:lnTo>
                  <a:pt x="538162" y="185738"/>
                </a:lnTo>
                <a:lnTo>
                  <a:pt x="540544" y="197644"/>
                </a:lnTo>
                <a:lnTo>
                  <a:pt x="535781" y="219075"/>
                </a:lnTo>
                <a:lnTo>
                  <a:pt x="511969" y="242888"/>
                </a:lnTo>
                <a:lnTo>
                  <a:pt x="488156" y="259556"/>
                </a:lnTo>
                <a:lnTo>
                  <a:pt x="473869" y="278606"/>
                </a:lnTo>
                <a:lnTo>
                  <a:pt x="459581" y="309563"/>
                </a:lnTo>
                <a:lnTo>
                  <a:pt x="447675" y="357188"/>
                </a:lnTo>
                <a:lnTo>
                  <a:pt x="442912" y="409575"/>
                </a:lnTo>
                <a:cubicBezTo>
                  <a:pt x="442118" y="466725"/>
                  <a:pt x="441325" y="523875"/>
                  <a:pt x="440531" y="581025"/>
                </a:cubicBezTo>
                <a:lnTo>
                  <a:pt x="211931" y="595313"/>
                </a:lnTo>
                <a:lnTo>
                  <a:pt x="223837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F9D4410-85C3-3141-98D3-53BA19028075}"/>
              </a:ext>
            </a:extLst>
          </p:cNvPr>
          <p:cNvSpPr/>
          <p:nvPr/>
        </p:nvSpPr>
        <p:spPr>
          <a:xfrm>
            <a:off x="2640013" y="3065463"/>
            <a:ext cx="4510087" cy="606425"/>
          </a:xfrm>
          <a:custGeom>
            <a:avLst/>
            <a:gdLst>
              <a:gd name="connsiteX0" fmla="*/ 2428647 w 4509821"/>
              <a:gd name="connsiteY0" fmla="*/ 292608 h 607161"/>
              <a:gd name="connsiteX1" fmla="*/ 2022653 w 4509821"/>
              <a:gd name="connsiteY1" fmla="*/ 325526 h 607161"/>
              <a:gd name="connsiteX2" fmla="*/ 1759306 w 4509821"/>
              <a:gd name="connsiteY2" fmla="*/ 351129 h 607161"/>
              <a:gd name="connsiteX3" fmla="*/ 1466698 w 4509821"/>
              <a:gd name="connsiteY3" fmla="*/ 395021 h 607161"/>
              <a:gd name="connsiteX4" fmla="*/ 1152144 w 4509821"/>
              <a:gd name="connsiteY4" fmla="*/ 442569 h 607161"/>
              <a:gd name="connsiteX5" fmla="*/ 947319 w 4509821"/>
              <a:gd name="connsiteY5" fmla="*/ 475488 h 607161"/>
              <a:gd name="connsiteX6" fmla="*/ 801015 w 4509821"/>
              <a:gd name="connsiteY6" fmla="*/ 512064 h 607161"/>
              <a:gd name="connsiteX7" fmla="*/ 676656 w 4509821"/>
              <a:gd name="connsiteY7" fmla="*/ 548640 h 607161"/>
              <a:gd name="connsiteX8" fmla="*/ 519379 w 4509821"/>
              <a:gd name="connsiteY8" fmla="*/ 607161 h 607161"/>
              <a:gd name="connsiteX9" fmla="*/ 501091 w 4509821"/>
              <a:gd name="connsiteY9" fmla="*/ 607161 h 607161"/>
              <a:gd name="connsiteX10" fmla="*/ 387706 w 4509821"/>
              <a:gd name="connsiteY10" fmla="*/ 566928 h 607161"/>
              <a:gd name="connsiteX11" fmla="*/ 310896 w 4509821"/>
              <a:gd name="connsiteY11" fmla="*/ 526694 h 607161"/>
              <a:gd name="connsiteX12" fmla="*/ 234087 w 4509821"/>
              <a:gd name="connsiteY12" fmla="*/ 475488 h 607161"/>
              <a:gd name="connsiteX13" fmla="*/ 124359 w 4509821"/>
              <a:gd name="connsiteY13" fmla="*/ 387705 h 607161"/>
              <a:gd name="connsiteX14" fmla="*/ 47549 w 4509821"/>
              <a:gd name="connsiteY14" fmla="*/ 310896 h 607161"/>
              <a:gd name="connsiteX15" fmla="*/ 3658 w 4509821"/>
              <a:gd name="connsiteY15" fmla="*/ 256032 h 607161"/>
              <a:gd name="connsiteX16" fmla="*/ 0 w 4509821"/>
              <a:gd name="connsiteY16" fmla="*/ 226771 h 607161"/>
              <a:gd name="connsiteX17" fmla="*/ 7315 w 4509821"/>
              <a:gd name="connsiteY17" fmla="*/ 208483 h 607161"/>
              <a:gd name="connsiteX18" fmla="*/ 21946 w 4509821"/>
              <a:gd name="connsiteY18" fmla="*/ 201168 h 607161"/>
              <a:gd name="connsiteX19" fmla="*/ 62179 w 4509821"/>
              <a:gd name="connsiteY19" fmla="*/ 204825 h 607161"/>
              <a:gd name="connsiteX20" fmla="*/ 160935 w 4509821"/>
              <a:gd name="connsiteY20" fmla="*/ 248717 h 607161"/>
              <a:gd name="connsiteX21" fmla="*/ 314554 w 4509821"/>
              <a:gd name="connsiteY21" fmla="*/ 303581 h 607161"/>
              <a:gd name="connsiteX22" fmla="*/ 380391 w 4509821"/>
              <a:gd name="connsiteY22" fmla="*/ 325526 h 607161"/>
              <a:gd name="connsiteX23" fmla="*/ 449885 w 4509821"/>
              <a:gd name="connsiteY23" fmla="*/ 332841 h 607161"/>
              <a:gd name="connsiteX24" fmla="*/ 512064 w 4509821"/>
              <a:gd name="connsiteY24" fmla="*/ 336499 h 607161"/>
              <a:gd name="connsiteX25" fmla="*/ 683971 w 4509821"/>
              <a:gd name="connsiteY25" fmla="*/ 340157 h 607161"/>
              <a:gd name="connsiteX26" fmla="*/ 815645 w 4509821"/>
              <a:gd name="connsiteY26" fmla="*/ 314553 h 607161"/>
              <a:gd name="connsiteX27" fmla="*/ 1221639 w 4509821"/>
              <a:gd name="connsiteY27" fmla="*/ 252374 h 607161"/>
              <a:gd name="connsiteX28" fmla="*/ 1697127 w 4509821"/>
              <a:gd name="connsiteY28" fmla="*/ 193853 h 607161"/>
              <a:gd name="connsiteX29" fmla="*/ 2125066 w 4509821"/>
              <a:gd name="connsiteY29" fmla="*/ 157277 h 607161"/>
              <a:gd name="connsiteX30" fmla="*/ 2337207 w 4509821"/>
              <a:gd name="connsiteY30" fmla="*/ 138989 h 607161"/>
              <a:gd name="connsiteX31" fmla="*/ 2670048 w 4509821"/>
              <a:gd name="connsiteY31" fmla="*/ 113385 h 607161"/>
              <a:gd name="connsiteX32" fmla="*/ 3043123 w 4509821"/>
              <a:gd name="connsiteY32" fmla="*/ 95097 h 607161"/>
              <a:gd name="connsiteX33" fmla="*/ 3423514 w 4509821"/>
              <a:gd name="connsiteY33" fmla="*/ 76809 h 607161"/>
              <a:gd name="connsiteX34" fmla="*/ 3712464 w 4509821"/>
              <a:gd name="connsiteY34" fmla="*/ 69494 h 607161"/>
              <a:gd name="connsiteX35" fmla="*/ 3833165 w 4509821"/>
              <a:gd name="connsiteY35" fmla="*/ 62179 h 607161"/>
              <a:gd name="connsiteX36" fmla="*/ 3928263 w 4509821"/>
              <a:gd name="connsiteY36" fmla="*/ 43891 h 607161"/>
              <a:gd name="connsiteX37" fmla="*/ 4037991 w 4509821"/>
              <a:gd name="connsiteY37" fmla="*/ 0 h 607161"/>
              <a:gd name="connsiteX38" fmla="*/ 4140403 w 4509821"/>
              <a:gd name="connsiteY38" fmla="*/ 18288 h 607161"/>
              <a:gd name="connsiteX39" fmla="*/ 4242816 w 4509821"/>
              <a:gd name="connsiteY39" fmla="*/ 62179 h 607161"/>
              <a:gd name="connsiteX40" fmla="*/ 4334256 w 4509821"/>
              <a:gd name="connsiteY40" fmla="*/ 106070 h 607161"/>
              <a:gd name="connsiteX41" fmla="*/ 4385463 w 4509821"/>
              <a:gd name="connsiteY41" fmla="*/ 142646 h 607161"/>
              <a:gd name="connsiteX42" fmla="*/ 4433011 w 4509821"/>
              <a:gd name="connsiteY42" fmla="*/ 179222 h 607161"/>
              <a:gd name="connsiteX43" fmla="*/ 4473245 w 4509821"/>
              <a:gd name="connsiteY43" fmla="*/ 215798 h 607161"/>
              <a:gd name="connsiteX44" fmla="*/ 4495191 w 4509821"/>
              <a:gd name="connsiteY44" fmla="*/ 241401 h 607161"/>
              <a:gd name="connsiteX45" fmla="*/ 4509821 w 4509821"/>
              <a:gd name="connsiteY45" fmla="*/ 270662 h 607161"/>
              <a:gd name="connsiteX46" fmla="*/ 4498848 w 4509821"/>
              <a:gd name="connsiteY46" fmla="*/ 303581 h 607161"/>
              <a:gd name="connsiteX47" fmla="*/ 4480560 w 4509821"/>
              <a:gd name="connsiteY47" fmla="*/ 321869 h 607161"/>
              <a:gd name="connsiteX48" fmla="*/ 4451299 w 4509821"/>
              <a:gd name="connsiteY48" fmla="*/ 332841 h 607161"/>
              <a:gd name="connsiteX49" fmla="*/ 4396435 w 4509821"/>
              <a:gd name="connsiteY49" fmla="*/ 336499 h 607161"/>
              <a:gd name="connsiteX50" fmla="*/ 4264762 w 4509821"/>
              <a:gd name="connsiteY50" fmla="*/ 321869 h 607161"/>
              <a:gd name="connsiteX51" fmla="*/ 3847795 w 4509821"/>
              <a:gd name="connsiteY51" fmla="*/ 288950 h 607161"/>
              <a:gd name="connsiteX52" fmla="*/ 3200400 w 4509821"/>
              <a:gd name="connsiteY52" fmla="*/ 270662 h 607161"/>
              <a:gd name="connsiteX53" fmla="*/ 2699309 w 4509821"/>
              <a:gd name="connsiteY53" fmla="*/ 281635 h 607161"/>
              <a:gd name="connsiteX54" fmla="*/ 2428647 w 4509821"/>
              <a:gd name="connsiteY54" fmla="*/ 292608 h 60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09821" h="607161">
                <a:moveTo>
                  <a:pt x="2428647" y="292608"/>
                </a:moveTo>
                <a:lnTo>
                  <a:pt x="2022653" y="325526"/>
                </a:lnTo>
                <a:lnTo>
                  <a:pt x="1759306" y="351129"/>
                </a:lnTo>
                <a:lnTo>
                  <a:pt x="1466698" y="395021"/>
                </a:lnTo>
                <a:lnTo>
                  <a:pt x="1152144" y="442569"/>
                </a:lnTo>
                <a:lnTo>
                  <a:pt x="947319" y="475488"/>
                </a:lnTo>
                <a:lnTo>
                  <a:pt x="801015" y="512064"/>
                </a:lnTo>
                <a:lnTo>
                  <a:pt x="676656" y="548640"/>
                </a:lnTo>
                <a:lnTo>
                  <a:pt x="519379" y="607161"/>
                </a:lnTo>
                <a:lnTo>
                  <a:pt x="501091" y="607161"/>
                </a:lnTo>
                <a:lnTo>
                  <a:pt x="387706" y="566928"/>
                </a:lnTo>
                <a:lnTo>
                  <a:pt x="310896" y="526694"/>
                </a:lnTo>
                <a:lnTo>
                  <a:pt x="234087" y="475488"/>
                </a:lnTo>
                <a:lnTo>
                  <a:pt x="124359" y="387705"/>
                </a:lnTo>
                <a:lnTo>
                  <a:pt x="47549" y="310896"/>
                </a:lnTo>
                <a:lnTo>
                  <a:pt x="3658" y="256032"/>
                </a:lnTo>
                <a:lnTo>
                  <a:pt x="0" y="226771"/>
                </a:lnTo>
                <a:lnTo>
                  <a:pt x="7315" y="208483"/>
                </a:lnTo>
                <a:lnTo>
                  <a:pt x="21946" y="201168"/>
                </a:lnTo>
                <a:lnTo>
                  <a:pt x="62179" y="204825"/>
                </a:lnTo>
                <a:lnTo>
                  <a:pt x="160935" y="248717"/>
                </a:lnTo>
                <a:lnTo>
                  <a:pt x="314554" y="303581"/>
                </a:lnTo>
                <a:lnTo>
                  <a:pt x="380391" y="325526"/>
                </a:lnTo>
                <a:lnTo>
                  <a:pt x="449885" y="332841"/>
                </a:lnTo>
                <a:lnTo>
                  <a:pt x="512064" y="336499"/>
                </a:lnTo>
                <a:lnTo>
                  <a:pt x="683971" y="340157"/>
                </a:lnTo>
                <a:lnTo>
                  <a:pt x="815645" y="314553"/>
                </a:lnTo>
                <a:lnTo>
                  <a:pt x="1221639" y="252374"/>
                </a:lnTo>
                <a:lnTo>
                  <a:pt x="1697127" y="193853"/>
                </a:lnTo>
                <a:lnTo>
                  <a:pt x="2125066" y="157277"/>
                </a:lnTo>
                <a:lnTo>
                  <a:pt x="2337207" y="138989"/>
                </a:lnTo>
                <a:lnTo>
                  <a:pt x="2670048" y="113385"/>
                </a:lnTo>
                <a:lnTo>
                  <a:pt x="3043123" y="95097"/>
                </a:lnTo>
                <a:lnTo>
                  <a:pt x="3423514" y="76809"/>
                </a:lnTo>
                <a:lnTo>
                  <a:pt x="3712464" y="69494"/>
                </a:lnTo>
                <a:lnTo>
                  <a:pt x="3833165" y="62179"/>
                </a:lnTo>
                <a:lnTo>
                  <a:pt x="3928263" y="43891"/>
                </a:lnTo>
                <a:lnTo>
                  <a:pt x="4037991" y="0"/>
                </a:lnTo>
                <a:lnTo>
                  <a:pt x="4140403" y="18288"/>
                </a:lnTo>
                <a:lnTo>
                  <a:pt x="4242816" y="62179"/>
                </a:lnTo>
                <a:lnTo>
                  <a:pt x="4334256" y="106070"/>
                </a:lnTo>
                <a:lnTo>
                  <a:pt x="4385463" y="142646"/>
                </a:lnTo>
                <a:lnTo>
                  <a:pt x="4433011" y="179222"/>
                </a:lnTo>
                <a:lnTo>
                  <a:pt x="4473245" y="215798"/>
                </a:lnTo>
                <a:lnTo>
                  <a:pt x="4495191" y="241401"/>
                </a:lnTo>
                <a:lnTo>
                  <a:pt x="4509821" y="270662"/>
                </a:lnTo>
                <a:lnTo>
                  <a:pt x="4498848" y="303581"/>
                </a:lnTo>
                <a:lnTo>
                  <a:pt x="4480560" y="321869"/>
                </a:lnTo>
                <a:lnTo>
                  <a:pt x="4451299" y="332841"/>
                </a:lnTo>
                <a:lnTo>
                  <a:pt x="4396435" y="336499"/>
                </a:lnTo>
                <a:lnTo>
                  <a:pt x="4264762" y="321869"/>
                </a:lnTo>
                <a:lnTo>
                  <a:pt x="3847795" y="288950"/>
                </a:lnTo>
                <a:lnTo>
                  <a:pt x="3200400" y="270662"/>
                </a:lnTo>
                <a:lnTo>
                  <a:pt x="2699309" y="281635"/>
                </a:lnTo>
                <a:lnTo>
                  <a:pt x="2428647" y="2926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3E7C67-12A7-B448-8940-25863E418814}"/>
              </a:ext>
            </a:extLst>
          </p:cNvPr>
          <p:cNvSpPr/>
          <p:nvPr/>
        </p:nvSpPr>
        <p:spPr>
          <a:xfrm>
            <a:off x="3995738" y="3624263"/>
            <a:ext cx="2193925" cy="1028700"/>
          </a:xfrm>
          <a:custGeom>
            <a:avLst/>
            <a:gdLst>
              <a:gd name="connsiteX0" fmla="*/ 581025 w 2193131"/>
              <a:gd name="connsiteY0" fmla="*/ 323850 h 1028700"/>
              <a:gd name="connsiteX1" fmla="*/ 78581 w 2193131"/>
              <a:gd name="connsiteY1" fmla="*/ 397668 h 1028700"/>
              <a:gd name="connsiteX2" fmla="*/ 0 w 2193131"/>
              <a:gd name="connsiteY2" fmla="*/ 242887 h 1028700"/>
              <a:gd name="connsiteX3" fmla="*/ 97631 w 2193131"/>
              <a:gd name="connsiteY3" fmla="*/ 228600 h 1028700"/>
              <a:gd name="connsiteX4" fmla="*/ 421481 w 2193131"/>
              <a:gd name="connsiteY4" fmla="*/ 192881 h 1028700"/>
              <a:gd name="connsiteX5" fmla="*/ 731043 w 2193131"/>
              <a:gd name="connsiteY5" fmla="*/ 157162 h 1028700"/>
              <a:gd name="connsiteX6" fmla="*/ 1128712 w 2193131"/>
              <a:gd name="connsiteY6" fmla="*/ 109537 h 1028700"/>
              <a:gd name="connsiteX7" fmla="*/ 1323975 w 2193131"/>
              <a:gd name="connsiteY7" fmla="*/ 85725 h 1028700"/>
              <a:gd name="connsiteX8" fmla="*/ 1547812 w 2193131"/>
              <a:gd name="connsiteY8" fmla="*/ 61912 h 1028700"/>
              <a:gd name="connsiteX9" fmla="*/ 1662112 w 2193131"/>
              <a:gd name="connsiteY9" fmla="*/ 45243 h 1028700"/>
              <a:gd name="connsiteX10" fmla="*/ 1778793 w 2193131"/>
              <a:gd name="connsiteY10" fmla="*/ 21431 h 1028700"/>
              <a:gd name="connsiteX11" fmla="*/ 1824037 w 2193131"/>
              <a:gd name="connsiteY11" fmla="*/ 4762 h 1028700"/>
              <a:gd name="connsiteX12" fmla="*/ 1840706 w 2193131"/>
              <a:gd name="connsiteY12" fmla="*/ 0 h 1028700"/>
              <a:gd name="connsiteX13" fmla="*/ 1869281 w 2193131"/>
              <a:gd name="connsiteY13" fmla="*/ 0 h 1028700"/>
              <a:gd name="connsiteX14" fmla="*/ 1905000 w 2193131"/>
              <a:gd name="connsiteY14" fmla="*/ 11906 h 1028700"/>
              <a:gd name="connsiteX15" fmla="*/ 1955006 w 2193131"/>
              <a:gd name="connsiteY15" fmla="*/ 45243 h 1028700"/>
              <a:gd name="connsiteX16" fmla="*/ 2014537 w 2193131"/>
              <a:gd name="connsiteY16" fmla="*/ 92868 h 1028700"/>
              <a:gd name="connsiteX17" fmla="*/ 2088356 w 2193131"/>
              <a:gd name="connsiteY17" fmla="*/ 159543 h 1028700"/>
              <a:gd name="connsiteX18" fmla="*/ 2143125 w 2193131"/>
              <a:gd name="connsiteY18" fmla="*/ 214312 h 1028700"/>
              <a:gd name="connsiteX19" fmla="*/ 2166937 w 2193131"/>
              <a:gd name="connsiteY19" fmla="*/ 235743 h 1028700"/>
              <a:gd name="connsiteX20" fmla="*/ 2183606 w 2193131"/>
              <a:gd name="connsiteY20" fmla="*/ 257175 h 1028700"/>
              <a:gd name="connsiteX21" fmla="*/ 2193131 w 2193131"/>
              <a:gd name="connsiteY21" fmla="*/ 278606 h 1028700"/>
              <a:gd name="connsiteX22" fmla="*/ 2193131 w 2193131"/>
              <a:gd name="connsiteY22" fmla="*/ 297656 h 1028700"/>
              <a:gd name="connsiteX23" fmla="*/ 2183606 w 2193131"/>
              <a:gd name="connsiteY23" fmla="*/ 316706 h 1028700"/>
              <a:gd name="connsiteX24" fmla="*/ 2152650 w 2193131"/>
              <a:gd name="connsiteY24" fmla="*/ 340518 h 1028700"/>
              <a:gd name="connsiteX25" fmla="*/ 2097881 w 2193131"/>
              <a:gd name="connsiteY25" fmla="*/ 378618 h 1028700"/>
              <a:gd name="connsiteX26" fmla="*/ 2059781 w 2193131"/>
              <a:gd name="connsiteY26" fmla="*/ 411956 h 1028700"/>
              <a:gd name="connsiteX27" fmla="*/ 2040731 w 2193131"/>
              <a:gd name="connsiteY27" fmla="*/ 433387 h 1028700"/>
              <a:gd name="connsiteX28" fmla="*/ 1957387 w 2193131"/>
              <a:gd name="connsiteY28" fmla="*/ 602456 h 1028700"/>
              <a:gd name="connsiteX29" fmla="*/ 1881187 w 2193131"/>
              <a:gd name="connsiteY29" fmla="*/ 766762 h 1028700"/>
              <a:gd name="connsiteX30" fmla="*/ 1809750 w 2193131"/>
              <a:gd name="connsiteY30" fmla="*/ 942975 h 1028700"/>
              <a:gd name="connsiteX31" fmla="*/ 1776412 w 2193131"/>
              <a:gd name="connsiteY31" fmla="*/ 985837 h 1028700"/>
              <a:gd name="connsiteX32" fmla="*/ 1738312 w 2193131"/>
              <a:gd name="connsiteY32" fmla="*/ 1014412 h 1028700"/>
              <a:gd name="connsiteX33" fmla="*/ 1704975 w 2193131"/>
              <a:gd name="connsiteY33" fmla="*/ 1028700 h 1028700"/>
              <a:gd name="connsiteX34" fmla="*/ 1681162 w 2193131"/>
              <a:gd name="connsiteY34" fmla="*/ 1028700 h 1028700"/>
              <a:gd name="connsiteX35" fmla="*/ 1659731 w 2193131"/>
              <a:gd name="connsiteY35" fmla="*/ 1014412 h 1028700"/>
              <a:gd name="connsiteX36" fmla="*/ 1647825 w 2193131"/>
              <a:gd name="connsiteY36" fmla="*/ 988218 h 1028700"/>
              <a:gd name="connsiteX37" fmla="*/ 1645443 w 2193131"/>
              <a:gd name="connsiteY37" fmla="*/ 950118 h 1028700"/>
              <a:gd name="connsiteX38" fmla="*/ 1671637 w 2193131"/>
              <a:gd name="connsiteY38" fmla="*/ 762000 h 1028700"/>
              <a:gd name="connsiteX39" fmla="*/ 1735931 w 2193131"/>
              <a:gd name="connsiteY39" fmla="*/ 497681 h 1028700"/>
              <a:gd name="connsiteX40" fmla="*/ 1776412 w 2193131"/>
              <a:gd name="connsiteY40" fmla="*/ 323850 h 1028700"/>
              <a:gd name="connsiteX41" fmla="*/ 1776412 w 2193131"/>
              <a:gd name="connsiteY41" fmla="*/ 300037 h 1028700"/>
              <a:gd name="connsiteX42" fmla="*/ 1769268 w 2193131"/>
              <a:gd name="connsiteY42" fmla="*/ 266700 h 1028700"/>
              <a:gd name="connsiteX43" fmla="*/ 1754981 w 2193131"/>
              <a:gd name="connsiteY43" fmla="*/ 240506 h 1028700"/>
              <a:gd name="connsiteX44" fmla="*/ 1733550 w 2193131"/>
              <a:gd name="connsiteY44" fmla="*/ 223837 h 1028700"/>
              <a:gd name="connsiteX45" fmla="*/ 1712118 w 2193131"/>
              <a:gd name="connsiteY45" fmla="*/ 214312 h 1028700"/>
              <a:gd name="connsiteX46" fmla="*/ 1683543 w 2193131"/>
              <a:gd name="connsiteY46" fmla="*/ 209550 h 1028700"/>
              <a:gd name="connsiteX47" fmla="*/ 1607343 w 2193131"/>
              <a:gd name="connsiteY47" fmla="*/ 211931 h 1028700"/>
              <a:gd name="connsiteX48" fmla="*/ 1293018 w 2193131"/>
              <a:gd name="connsiteY48" fmla="*/ 238125 h 1028700"/>
              <a:gd name="connsiteX49" fmla="*/ 892968 w 2193131"/>
              <a:gd name="connsiteY49" fmla="*/ 285750 h 1028700"/>
              <a:gd name="connsiteX50" fmla="*/ 581025 w 2193131"/>
              <a:gd name="connsiteY50" fmla="*/ 3238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3131" h="1028700">
                <a:moveTo>
                  <a:pt x="581025" y="323850"/>
                </a:moveTo>
                <a:lnTo>
                  <a:pt x="78581" y="397668"/>
                </a:lnTo>
                <a:lnTo>
                  <a:pt x="0" y="242887"/>
                </a:lnTo>
                <a:lnTo>
                  <a:pt x="97631" y="228600"/>
                </a:lnTo>
                <a:lnTo>
                  <a:pt x="421481" y="192881"/>
                </a:lnTo>
                <a:lnTo>
                  <a:pt x="731043" y="157162"/>
                </a:lnTo>
                <a:lnTo>
                  <a:pt x="1128712" y="109537"/>
                </a:lnTo>
                <a:lnTo>
                  <a:pt x="1323975" y="85725"/>
                </a:lnTo>
                <a:lnTo>
                  <a:pt x="1547812" y="61912"/>
                </a:lnTo>
                <a:lnTo>
                  <a:pt x="1662112" y="45243"/>
                </a:lnTo>
                <a:lnTo>
                  <a:pt x="1778793" y="21431"/>
                </a:lnTo>
                <a:lnTo>
                  <a:pt x="1824037" y="4762"/>
                </a:lnTo>
                <a:lnTo>
                  <a:pt x="1840706" y="0"/>
                </a:lnTo>
                <a:lnTo>
                  <a:pt x="1869281" y="0"/>
                </a:lnTo>
                <a:lnTo>
                  <a:pt x="1905000" y="11906"/>
                </a:lnTo>
                <a:lnTo>
                  <a:pt x="1955006" y="45243"/>
                </a:lnTo>
                <a:lnTo>
                  <a:pt x="2014537" y="92868"/>
                </a:lnTo>
                <a:lnTo>
                  <a:pt x="2088356" y="159543"/>
                </a:lnTo>
                <a:lnTo>
                  <a:pt x="2143125" y="214312"/>
                </a:lnTo>
                <a:lnTo>
                  <a:pt x="2166937" y="235743"/>
                </a:lnTo>
                <a:lnTo>
                  <a:pt x="2183606" y="257175"/>
                </a:lnTo>
                <a:lnTo>
                  <a:pt x="2193131" y="278606"/>
                </a:lnTo>
                <a:lnTo>
                  <a:pt x="2193131" y="297656"/>
                </a:lnTo>
                <a:lnTo>
                  <a:pt x="2183606" y="316706"/>
                </a:lnTo>
                <a:lnTo>
                  <a:pt x="2152650" y="340518"/>
                </a:lnTo>
                <a:lnTo>
                  <a:pt x="2097881" y="378618"/>
                </a:lnTo>
                <a:lnTo>
                  <a:pt x="2059781" y="411956"/>
                </a:lnTo>
                <a:lnTo>
                  <a:pt x="2040731" y="433387"/>
                </a:lnTo>
                <a:lnTo>
                  <a:pt x="1957387" y="602456"/>
                </a:lnTo>
                <a:lnTo>
                  <a:pt x="1881187" y="766762"/>
                </a:lnTo>
                <a:lnTo>
                  <a:pt x="1809750" y="942975"/>
                </a:lnTo>
                <a:lnTo>
                  <a:pt x="1776412" y="985837"/>
                </a:lnTo>
                <a:lnTo>
                  <a:pt x="1738312" y="1014412"/>
                </a:lnTo>
                <a:lnTo>
                  <a:pt x="1704975" y="1028700"/>
                </a:lnTo>
                <a:lnTo>
                  <a:pt x="1681162" y="1028700"/>
                </a:lnTo>
                <a:lnTo>
                  <a:pt x="1659731" y="1014412"/>
                </a:lnTo>
                <a:lnTo>
                  <a:pt x="1647825" y="988218"/>
                </a:lnTo>
                <a:lnTo>
                  <a:pt x="1645443" y="950118"/>
                </a:lnTo>
                <a:lnTo>
                  <a:pt x="1671637" y="762000"/>
                </a:lnTo>
                <a:lnTo>
                  <a:pt x="1735931" y="497681"/>
                </a:lnTo>
                <a:lnTo>
                  <a:pt x="1776412" y="323850"/>
                </a:lnTo>
                <a:lnTo>
                  <a:pt x="1776412" y="300037"/>
                </a:lnTo>
                <a:lnTo>
                  <a:pt x="1769268" y="266700"/>
                </a:lnTo>
                <a:lnTo>
                  <a:pt x="1754981" y="240506"/>
                </a:lnTo>
                <a:lnTo>
                  <a:pt x="1733550" y="223837"/>
                </a:lnTo>
                <a:lnTo>
                  <a:pt x="1712118" y="214312"/>
                </a:lnTo>
                <a:lnTo>
                  <a:pt x="1683543" y="209550"/>
                </a:lnTo>
                <a:lnTo>
                  <a:pt x="1607343" y="211931"/>
                </a:lnTo>
                <a:lnTo>
                  <a:pt x="1293018" y="238125"/>
                </a:lnTo>
                <a:lnTo>
                  <a:pt x="892968" y="285750"/>
                </a:lnTo>
                <a:lnTo>
                  <a:pt x="58102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44D43CD-27DC-A845-8E2C-4E7FB9D3285C}"/>
              </a:ext>
            </a:extLst>
          </p:cNvPr>
          <p:cNvSpPr/>
          <p:nvPr/>
        </p:nvSpPr>
        <p:spPr>
          <a:xfrm>
            <a:off x="4179888" y="4383088"/>
            <a:ext cx="1524000" cy="323850"/>
          </a:xfrm>
          <a:custGeom>
            <a:avLst/>
            <a:gdLst>
              <a:gd name="connsiteX0" fmla="*/ 397669 w 1524000"/>
              <a:gd name="connsiteY0" fmla="*/ 273844 h 323850"/>
              <a:gd name="connsiteX1" fmla="*/ 26194 w 1524000"/>
              <a:gd name="connsiteY1" fmla="*/ 323850 h 323850"/>
              <a:gd name="connsiteX2" fmla="*/ 0 w 1524000"/>
              <a:gd name="connsiteY2" fmla="*/ 171450 h 323850"/>
              <a:gd name="connsiteX3" fmla="*/ 197644 w 1524000"/>
              <a:gd name="connsiteY3" fmla="*/ 145257 h 323850"/>
              <a:gd name="connsiteX4" fmla="*/ 485775 w 1524000"/>
              <a:gd name="connsiteY4" fmla="*/ 104775 h 323850"/>
              <a:gd name="connsiteX5" fmla="*/ 826294 w 1524000"/>
              <a:gd name="connsiteY5" fmla="*/ 66675 h 323850"/>
              <a:gd name="connsiteX6" fmla="*/ 1109662 w 1524000"/>
              <a:gd name="connsiteY6" fmla="*/ 38100 h 323850"/>
              <a:gd name="connsiteX7" fmla="*/ 1524000 w 1524000"/>
              <a:gd name="connsiteY7" fmla="*/ 0 h 323850"/>
              <a:gd name="connsiteX8" fmla="*/ 1521619 w 1524000"/>
              <a:gd name="connsiteY8" fmla="*/ 183357 h 323850"/>
              <a:gd name="connsiteX9" fmla="*/ 1209675 w 1524000"/>
              <a:gd name="connsiteY9" fmla="*/ 188119 h 323850"/>
              <a:gd name="connsiteX10" fmla="*/ 933450 w 1524000"/>
              <a:gd name="connsiteY10" fmla="*/ 202407 h 323850"/>
              <a:gd name="connsiteX11" fmla="*/ 831056 w 1524000"/>
              <a:gd name="connsiteY11" fmla="*/ 207169 h 323850"/>
              <a:gd name="connsiteX12" fmla="*/ 569119 w 1524000"/>
              <a:gd name="connsiteY12" fmla="*/ 252413 h 323850"/>
              <a:gd name="connsiteX13" fmla="*/ 397669 w 1524000"/>
              <a:gd name="connsiteY13" fmla="*/ 273844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4000" h="323850">
                <a:moveTo>
                  <a:pt x="397669" y="273844"/>
                </a:moveTo>
                <a:lnTo>
                  <a:pt x="26194" y="323850"/>
                </a:lnTo>
                <a:lnTo>
                  <a:pt x="0" y="171450"/>
                </a:lnTo>
                <a:lnTo>
                  <a:pt x="197644" y="145257"/>
                </a:lnTo>
                <a:lnTo>
                  <a:pt x="485775" y="104775"/>
                </a:lnTo>
                <a:lnTo>
                  <a:pt x="826294" y="66675"/>
                </a:lnTo>
                <a:lnTo>
                  <a:pt x="1109662" y="38100"/>
                </a:lnTo>
                <a:lnTo>
                  <a:pt x="1524000" y="0"/>
                </a:lnTo>
                <a:cubicBezTo>
                  <a:pt x="1523206" y="61119"/>
                  <a:pt x="1522413" y="122238"/>
                  <a:pt x="1521619" y="183357"/>
                </a:cubicBezTo>
                <a:lnTo>
                  <a:pt x="1209675" y="188119"/>
                </a:lnTo>
                <a:lnTo>
                  <a:pt x="933450" y="202407"/>
                </a:lnTo>
                <a:lnTo>
                  <a:pt x="831056" y="207169"/>
                </a:lnTo>
                <a:lnTo>
                  <a:pt x="569119" y="252413"/>
                </a:lnTo>
                <a:lnTo>
                  <a:pt x="397669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31D6F94-465B-4C45-BA8D-12F41D1A3459}"/>
              </a:ext>
            </a:extLst>
          </p:cNvPr>
          <p:cNvSpPr/>
          <p:nvPr/>
        </p:nvSpPr>
        <p:spPr>
          <a:xfrm>
            <a:off x="4713288" y="4552950"/>
            <a:ext cx="387350" cy="1528763"/>
          </a:xfrm>
          <a:custGeom>
            <a:avLst/>
            <a:gdLst>
              <a:gd name="connsiteX0" fmla="*/ 95250 w 388144"/>
              <a:gd name="connsiteY0" fmla="*/ 595313 h 1528763"/>
              <a:gd name="connsiteX1" fmla="*/ 97631 w 388144"/>
              <a:gd name="connsiteY1" fmla="*/ 221456 h 1528763"/>
              <a:gd name="connsiteX2" fmla="*/ 95250 w 388144"/>
              <a:gd name="connsiteY2" fmla="*/ 192881 h 1528763"/>
              <a:gd name="connsiteX3" fmla="*/ 85725 w 388144"/>
              <a:gd name="connsiteY3" fmla="*/ 150019 h 1528763"/>
              <a:gd name="connsiteX4" fmla="*/ 73819 w 388144"/>
              <a:gd name="connsiteY4" fmla="*/ 119063 h 1528763"/>
              <a:gd name="connsiteX5" fmla="*/ 0 w 388144"/>
              <a:gd name="connsiteY5" fmla="*/ 35719 h 1528763"/>
              <a:gd name="connsiteX6" fmla="*/ 257175 w 388144"/>
              <a:gd name="connsiteY6" fmla="*/ 0 h 1528763"/>
              <a:gd name="connsiteX7" fmla="*/ 340519 w 388144"/>
              <a:gd name="connsiteY7" fmla="*/ 69056 h 1528763"/>
              <a:gd name="connsiteX8" fmla="*/ 371475 w 388144"/>
              <a:gd name="connsiteY8" fmla="*/ 95250 h 1528763"/>
              <a:gd name="connsiteX9" fmla="*/ 383381 w 388144"/>
              <a:gd name="connsiteY9" fmla="*/ 111919 h 1528763"/>
              <a:gd name="connsiteX10" fmla="*/ 388144 w 388144"/>
              <a:gd name="connsiteY10" fmla="*/ 133350 h 1528763"/>
              <a:gd name="connsiteX11" fmla="*/ 388144 w 388144"/>
              <a:gd name="connsiteY11" fmla="*/ 157163 h 1528763"/>
              <a:gd name="connsiteX12" fmla="*/ 373856 w 388144"/>
              <a:gd name="connsiteY12" fmla="*/ 183356 h 1528763"/>
              <a:gd name="connsiteX13" fmla="*/ 352425 w 388144"/>
              <a:gd name="connsiteY13" fmla="*/ 219075 h 1528763"/>
              <a:gd name="connsiteX14" fmla="*/ 333375 w 388144"/>
              <a:gd name="connsiteY14" fmla="*/ 266700 h 1528763"/>
              <a:gd name="connsiteX15" fmla="*/ 321469 w 388144"/>
              <a:gd name="connsiteY15" fmla="*/ 321469 h 1528763"/>
              <a:gd name="connsiteX16" fmla="*/ 319087 w 388144"/>
              <a:gd name="connsiteY16" fmla="*/ 366713 h 1528763"/>
              <a:gd name="connsiteX17" fmla="*/ 326231 w 388144"/>
              <a:gd name="connsiteY17" fmla="*/ 514350 h 1528763"/>
              <a:gd name="connsiteX18" fmla="*/ 333375 w 388144"/>
              <a:gd name="connsiteY18" fmla="*/ 657225 h 1528763"/>
              <a:gd name="connsiteX19" fmla="*/ 347662 w 388144"/>
              <a:gd name="connsiteY19" fmla="*/ 795338 h 1528763"/>
              <a:gd name="connsiteX20" fmla="*/ 364331 w 388144"/>
              <a:gd name="connsiteY20" fmla="*/ 973931 h 1528763"/>
              <a:gd name="connsiteX21" fmla="*/ 366712 w 388144"/>
              <a:gd name="connsiteY21" fmla="*/ 1016794 h 1528763"/>
              <a:gd name="connsiteX22" fmla="*/ 359569 w 388144"/>
              <a:gd name="connsiteY22" fmla="*/ 1069181 h 1528763"/>
              <a:gd name="connsiteX23" fmla="*/ 338137 w 388144"/>
              <a:gd name="connsiteY23" fmla="*/ 1183481 h 1528763"/>
              <a:gd name="connsiteX24" fmla="*/ 304800 w 388144"/>
              <a:gd name="connsiteY24" fmla="*/ 1319213 h 1528763"/>
              <a:gd name="connsiteX25" fmla="*/ 264319 w 388144"/>
              <a:gd name="connsiteY25" fmla="*/ 1443038 h 1528763"/>
              <a:gd name="connsiteX26" fmla="*/ 245269 w 388144"/>
              <a:gd name="connsiteY26" fmla="*/ 1483519 h 1528763"/>
              <a:gd name="connsiteX27" fmla="*/ 214312 w 388144"/>
              <a:gd name="connsiteY27" fmla="*/ 1512094 h 1528763"/>
              <a:gd name="connsiteX28" fmla="*/ 195262 w 388144"/>
              <a:gd name="connsiteY28" fmla="*/ 1526381 h 1528763"/>
              <a:gd name="connsiteX29" fmla="*/ 176212 w 388144"/>
              <a:gd name="connsiteY29" fmla="*/ 1528763 h 1528763"/>
              <a:gd name="connsiteX30" fmla="*/ 157162 w 388144"/>
              <a:gd name="connsiteY30" fmla="*/ 1526381 h 1528763"/>
              <a:gd name="connsiteX31" fmla="*/ 138112 w 388144"/>
              <a:gd name="connsiteY31" fmla="*/ 1512094 h 1528763"/>
              <a:gd name="connsiteX32" fmla="*/ 116681 w 388144"/>
              <a:gd name="connsiteY32" fmla="*/ 1478756 h 1528763"/>
              <a:gd name="connsiteX33" fmla="*/ 78581 w 388144"/>
              <a:gd name="connsiteY33" fmla="*/ 1395413 h 1528763"/>
              <a:gd name="connsiteX34" fmla="*/ 30956 w 388144"/>
              <a:gd name="connsiteY34" fmla="*/ 1295400 h 1528763"/>
              <a:gd name="connsiteX35" fmla="*/ 90487 w 388144"/>
              <a:gd name="connsiteY35" fmla="*/ 950119 h 1528763"/>
              <a:gd name="connsiteX36" fmla="*/ 97631 w 388144"/>
              <a:gd name="connsiteY36" fmla="*/ 909638 h 1528763"/>
              <a:gd name="connsiteX37" fmla="*/ 95250 w 388144"/>
              <a:gd name="connsiteY37" fmla="*/ 595313 h 152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88144" h="1528763">
                <a:moveTo>
                  <a:pt x="95250" y="595313"/>
                </a:moveTo>
                <a:cubicBezTo>
                  <a:pt x="96044" y="470694"/>
                  <a:pt x="96837" y="346075"/>
                  <a:pt x="97631" y="221456"/>
                </a:cubicBezTo>
                <a:lnTo>
                  <a:pt x="95250" y="192881"/>
                </a:lnTo>
                <a:lnTo>
                  <a:pt x="85725" y="150019"/>
                </a:lnTo>
                <a:lnTo>
                  <a:pt x="73819" y="119063"/>
                </a:lnTo>
                <a:lnTo>
                  <a:pt x="0" y="35719"/>
                </a:lnTo>
                <a:lnTo>
                  <a:pt x="257175" y="0"/>
                </a:lnTo>
                <a:lnTo>
                  <a:pt x="340519" y="69056"/>
                </a:lnTo>
                <a:lnTo>
                  <a:pt x="371475" y="95250"/>
                </a:lnTo>
                <a:lnTo>
                  <a:pt x="383381" y="111919"/>
                </a:lnTo>
                <a:lnTo>
                  <a:pt x="388144" y="133350"/>
                </a:lnTo>
                <a:lnTo>
                  <a:pt x="388144" y="157163"/>
                </a:lnTo>
                <a:lnTo>
                  <a:pt x="373856" y="183356"/>
                </a:lnTo>
                <a:lnTo>
                  <a:pt x="352425" y="219075"/>
                </a:lnTo>
                <a:lnTo>
                  <a:pt x="333375" y="266700"/>
                </a:lnTo>
                <a:lnTo>
                  <a:pt x="321469" y="321469"/>
                </a:lnTo>
                <a:lnTo>
                  <a:pt x="319087" y="366713"/>
                </a:lnTo>
                <a:lnTo>
                  <a:pt x="326231" y="514350"/>
                </a:lnTo>
                <a:lnTo>
                  <a:pt x="333375" y="657225"/>
                </a:lnTo>
                <a:lnTo>
                  <a:pt x="347662" y="795338"/>
                </a:lnTo>
                <a:lnTo>
                  <a:pt x="364331" y="973931"/>
                </a:lnTo>
                <a:lnTo>
                  <a:pt x="366712" y="1016794"/>
                </a:lnTo>
                <a:lnTo>
                  <a:pt x="359569" y="1069181"/>
                </a:lnTo>
                <a:lnTo>
                  <a:pt x="338137" y="1183481"/>
                </a:lnTo>
                <a:lnTo>
                  <a:pt x="304800" y="1319213"/>
                </a:lnTo>
                <a:lnTo>
                  <a:pt x="264319" y="1443038"/>
                </a:lnTo>
                <a:lnTo>
                  <a:pt x="245269" y="1483519"/>
                </a:lnTo>
                <a:lnTo>
                  <a:pt x="214312" y="1512094"/>
                </a:lnTo>
                <a:lnTo>
                  <a:pt x="195262" y="1526381"/>
                </a:lnTo>
                <a:lnTo>
                  <a:pt x="176212" y="1528763"/>
                </a:lnTo>
                <a:lnTo>
                  <a:pt x="157162" y="1526381"/>
                </a:lnTo>
                <a:lnTo>
                  <a:pt x="138112" y="1512094"/>
                </a:lnTo>
                <a:lnTo>
                  <a:pt x="116681" y="1478756"/>
                </a:lnTo>
                <a:lnTo>
                  <a:pt x="78581" y="1395413"/>
                </a:lnTo>
                <a:lnTo>
                  <a:pt x="30956" y="1295400"/>
                </a:lnTo>
                <a:lnTo>
                  <a:pt x="90487" y="950119"/>
                </a:lnTo>
                <a:lnTo>
                  <a:pt x="97631" y="909638"/>
                </a:lnTo>
                <a:cubicBezTo>
                  <a:pt x="96044" y="803275"/>
                  <a:pt x="94456" y="696913"/>
                  <a:pt x="95250" y="5953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4B53874-86AA-B34A-8140-C243BD4E021D}"/>
              </a:ext>
            </a:extLst>
          </p:cNvPr>
          <p:cNvSpPr/>
          <p:nvPr/>
        </p:nvSpPr>
        <p:spPr>
          <a:xfrm>
            <a:off x="4281488" y="5364163"/>
            <a:ext cx="568325" cy="560387"/>
          </a:xfrm>
          <a:custGeom>
            <a:avLst/>
            <a:gdLst>
              <a:gd name="connsiteX0" fmla="*/ 219075 w 569118"/>
              <a:gd name="connsiteY0" fmla="*/ 145257 h 559594"/>
              <a:gd name="connsiteX1" fmla="*/ 388143 w 569118"/>
              <a:gd name="connsiteY1" fmla="*/ 178594 h 559594"/>
              <a:gd name="connsiteX2" fmla="*/ 452437 w 569118"/>
              <a:gd name="connsiteY2" fmla="*/ 188119 h 559594"/>
              <a:gd name="connsiteX3" fmla="*/ 473868 w 569118"/>
              <a:gd name="connsiteY3" fmla="*/ 185738 h 559594"/>
              <a:gd name="connsiteX4" fmla="*/ 492918 w 569118"/>
              <a:gd name="connsiteY4" fmla="*/ 176213 h 559594"/>
              <a:gd name="connsiteX5" fmla="*/ 511968 w 569118"/>
              <a:gd name="connsiteY5" fmla="*/ 152400 h 559594"/>
              <a:gd name="connsiteX6" fmla="*/ 569118 w 569118"/>
              <a:gd name="connsiteY6" fmla="*/ 0 h 559594"/>
              <a:gd name="connsiteX7" fmla="*/ 523875 w 569118"/>
              <a:gd name="connsiteY7" fmla="*/ 559594 h 559594"/>
              <a:gd name="connsiteX8" fmla="*/ 457200 w 569118"/>
              <a:gd name="connsiteY8" fmla="*/ 478632 h 559594"/>
              <a:gd name="connsiteX9" fmla="*/ 411956 w 569118"/>
              <a:gd name="connsiteY9" fmla="*/ 426244 h 559594"/>
              <a:gd name="connsiteX10" fmla="*/ 369093 w 569118"/>
              <a:gd name="connsiteY10" fmla="*/ 383382 h 559594"/>
              <a:gd name="connsiteX11" fmla="*/ 316706 w 569118"/>
              <a:gd name="connsiteY11" fmla="*/ 338138 h 559594"/>
              <a:gd name="connsiteX12" fmla="*/ 264318 w 569118"/>
              <a:gd name="connsiteY12" fmla="*/ 297657 h 559594"/>
              <a:gd name="connsiteX13" fmla="*/ 207168 w 569118"/>
              <a:gd name="connsiteY13" fmla="*/ 257175 h 559594"/>
              <a:gd name="connsiteX14" fmla="*/ 152400 w 569118"/>
              <a:gd name="connsiteY14" fmla="*/ 223838 h 559594"/>
              <a:gd name="connsiteX15" fmla="*/ 88106 w 569118"/>
              <a:gd name="connsiteY15" fmla="*/ 195263 h 559594"/>
              <a:gd name="connsiteX16" fmla="*/ 54768 w 569118"/>
              <a:gd name="connsiteY16" fmla="*/ 180975 h 559594"/>
              <a:gd name="connsiteX17" fmla="*/ 23812 w 569118"/>
              <a:gd name="connsiteY17" fmla="*/ 161925 h 559594"/>
              <a:gd name="connsiteX18" fmla="*/ 7143 w 569118"/>
              <a:gd name="connsiteY18" fmla="*/ 145257 h 559594"/>
              <a:gd name="connsiteX19" fmla="*/ 0 w 569118"/>
              <a:gd name="connsiteY19" fmla="*/ 133350 h 559594"/>
              <a:gd name="connsiteX20" fmla="*/ 2381 w 569118"/>
              <a:gd name="connsiteY20" fmla="*/ 119063 h 559594"/>
              <a:gd name="connsiteX21" fmla="*/ 16668 w 569118"/>
              <a:gd name="connsiteY21" fmla="*/ 111919 h 559594"/>
              <a:gd name="connsiteX22" fmla="*/ 80962 w 569118"/>
              <a:gd name="connsiteY22" fmla="*/ 111919 h 559594"/>
              <a:gd name="connsiteX23" fmla="*/ 219075 w 569118"/>
              <a:gd name="connsiteY23" fmla="*/ 145257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69118" h="559594">
                <a:moveTo>
                  <a:pt x="219075" y="145257"/>
                </a:moveTo>
                <a:lnTo>
                  <a:pt x="388143" y="178594"/>
                </a:lnTo>
                <a:lnTo>
                  <a:pt x="452437" y="188119"/>
                </a:lnTo>
                <a:lnTo>
                  <a:pt x="473868" y="185738"/>
                </a:lnTo>
                <a:lnTo>
                  <a:pt x="492918" y="176213"/>
                </a:lnTo>
                <a:lnTo>
                  <a:pt x="511968" y="152400"/>
                </a:lnTo>
                <a:lnTo>
                  <a:pt x="569118" y="0"/>
                </a:lnTo>
                <a:lnTo>
                  <a:pt x="523875" y="559594"/>
                </a:lnTo>
                <a:lnTo>
                  <a:pt x="457200" y="478632"/>
                </a:lnTo>
                <a:lnTo>
                  <a:pt x="411956" y="426244"/>
                </a:lnTo>
                <a:lnTo>
                  <a:pt x="369093" y="383382"/>
                </a:lnTo>
                <a:lnTo>
                  <a:pt x="316706" y="338138"/>
                </a:lnTo>
                <a:lnTo>
                  <a:pt x="264318" y="297657"/>
                </a:lnTo>
                <a:lnTo>
                  <a:pt x="207168" y="257175"/>
                </a:lnTo>
                <a:lnTo>
                  <a:pt x="152400" y="223838"/>
                </a:lnTo>
                <a:lnTo>
                  <a:pt x="88106" y="195263"/>
                </a:lnTo>
                <a:lnTo>
                  <a:pt x="54768" y="180975"/>
                </a:lnTo>
                <a:lnTo>
                  <a:pt x="23812" y="161925"/>
                </a:lnTo>
                <a:lnTo>
                  <a:pt x="7143" y="145257"/>
                </a:lnTo>
                <a:lnTo>
                  <a:pt x="0" y="133350"/>
                </a:lnTo>
                <a:lnTo>
                  <a:pt x="2381" y="119063"/>
                </a:lnTo>
                <a:lnTo>
                  <a:pt x="16668" y="111919"/>
                </a:lnTo>
                <a:lnTo>
                  <a:pt x="80962" y="111919"/>
                </a:lnTo>
                <a:lnTo>
                  <a:pt x="219075" y="1452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EA1C320-2781-E441-8526-A409427AA732}"/>
              </a:ext>
            </a:extLst>
          </p:cNvPr>
          <p:cNvSpPr/>
          <p:nvPr/>
        </p:nvSpPr>
        <p:spPr>
          <a:xfrm>
            <a:off x="2943225" y="4799013"/>
            <a:ext cx="1116013" cy="1054100"/>
          </a:xfrm>
          <a:custGeom>
            <a:avLst/>
            <a:gdLst>
              <a:gd name="connsiteX0" fmla="*/ 611981 w 1116806"/>
              <a:gd name="connsiteY0" fmla="*/ 719137 h 1054894"/>
              <a:gd name="connsiteX1" fmla="*/ 440531 w 1116806"/>
              <a:gd name="connsiteY1" fmla="*/ 828675 h 1054894"/>
              <a:gd name="connsiteX2" fmla="*/ 245269 w 1116806"/>
              <a:gd name="connsiteY2" fmla="*/ 947737 h 1054894"/>
              <a:gd name="connsiteX3" fmla="*/ 95250 w 1116806"/>
              <a:gd name="connsiteY3" fmla="*/ 1035844 h 1054894"/>
              <a:gd name="connsiteX4" fmla="*/ 52388 w 1116806"/>
              <a:gd name="connsiteY4" fmla="*/ 1052512 h 1054894"/>
              <a:gd name="connsiteX5" fmla="*/ 23813 w 1116806"/>
              <a:gd name="connsiteY5" fmla="*/ 1054894 h 1054894"/>
              <a:gd name="connsiteX6" fmla="*/ 9525 w 1116806"/>
              <a:gd name="connsiteY6" fmla="*/ 1054894 h 1054894"/>
              <a:gd name="connsiteX7" fmla="*/ 0 w 1116806"/>
              <a:gd name="connsiteY7" fmla="*/ 1045369 h 1054894"/>
              <a:gd name="connsiteX8" fmla="*/ 7144 w 1116806"/>
              <a:gd name="connsiteY8" fmla="*/ 1021556 h 1054894"/>
              <a:gd name="connsiteX9" fmla="*/ 73819 w 1116806"/>
              <a:gd name="connsiteY9" fmla="*/ 962025 h 1054894"/>
              <a:gd name="connsiteX10" fmla="*/ 183356 w 1116806"/>
              <a:gd name="connsiteY10" fmla="*/ 883444 h 1054894"/>
              <a:gd name="connsiteX11" fmla="*/ 316706 w 1116806"/>
              <a:gd name="connsiteY11" fmla="*/ 771525 h 1054894"/>
              <a:gd name="connsiteX12" fmla="*/ 428625 w 1116806"/>
              <a:gd name="connsiteY12" fmla="*/ 671512 h 1054894"/>
              <a:gd name="connsiteX13" fmla="*/ 531019 w 1116806"/>
              <a:gd name="connsiteY13" fmla="*/ 571500 h 1054894"/>
              <a:gd name="connsiteX14" fmla="*/ 659606 w 1116806"/>
              <a:gd name="connsiteY14" fmla="*/ 428625 h 1054894"/>
              <a:gd name="connsiteX15" fmla="*/ 754856 w 1116806"/>
              <a:gd name="connsiteY15" fmla="*/ 297656 h 1054894"/>
              <a:gd name="connsiteX16" fmla="*/ 773906 w 1116806"/>
              <a:gd name="connsiteY16" fmla="*/ 264319 h 1054894"/>
              <a:gd name="connsiteX17" fmla="*/ 776288 w 1116806"/>
              <a:gd name="connsiteY17" fmla="*/ 242887 h 1054894"/>
              <a:gd name="connsiteX18" fmla="*/ 776288 w 1116806"/>
              <a:gd name="connsiteY18" fmla="*/ 200025 h 1054894"/>
              <a:gd name="connsiteX19" fmla="*/ 766763 w 1116806"/>
              <a:gd name="connsiteY19" fmla="*/ 159544 h 1054894"/>
              <a:gd name="connsiteX20" fmla="*/ 747713 w 1116806"/>
              <a:gd name="connsiteY20" fmla="*/ 119062 h 1054894"/>
              <a:gd name="connsiteX21" fmla="*/ 723900 w 1116806"/>
              <a:gd name="connsiteY21" fmla="*/ 85725 h 1054894"/>
              <a:gd name="connsiteX22" fmla="*/ 697706 w 1116806"/>
              <a:gd name="connsiteY22" fmla="*/ 50006 h 1054894"/>
              <a:gd name="connsiteX23" fmla="*/ 688181 w 1116806"/>
              <a:gd name="connsiteY23" fmla="*/ 28575 h 1054894"/>
              <a:gd name="connsiteX24" fmla="*/ 688181 w 1116806"/>
              <a:gd name="connsiteY24" fmla="*/ 11906 h 1054894"/>
              <a:gd name="connsiteX25" fmla="*/ 695325 w 1116806"/>
              <a:gd name="connsiteY25" fmla="*/ 4762 h 1054894"/>
              <a:gd name="connsiteX26" fmla="*/ 714375 w 1116806"/>
              <a:gd name="connsiteY26" fmla="*/ 0 h 1054894"/>
              <a:gd name="connsiteX27" fmla="*/ 754856 w 1116806"/>
              <a:gd name="connsiteY27" fmla="*/ 14287 h 1054894"/>
              <a:gd name="connsiteX28" fmla="*/ 819150 w 1116806"/>
              <a:gd name="connsiteY28" fmla="*/ 47625 h 1054894"/>
              <a:gd name="connsiteX29" fmla="*/ 933450 w 1116806"/>
              <a:gd name="connsiteY29" fmla="*/ 119062 h 1054894"/>
              <a:gd name="connsiteX30" fmla="*/ 990600 w 1116806"/>
              <a:gd name="connsiteY30" fmla="*/ 166687 h 1054894"/>
              <a:gd name="connsiteX31" fmla="*/ 1040606 w 1116806"/>
              <a:gd name="connsiteY31" fmla="*/ 209550 h 1054894"/>
              <a:gd name="connsiteX32" fmla="*/ 1097756 w 1116806"/>
              <a:gd name="connsiteY32" fmla="*/ 283369 h 1054894"/>
              <a:gd name="connsiteX33" fmla="*/ 1114425 w 1116806"/>
              <a:gd name="connsiteY33" fmla="*/ 314325 h 1054894"/>
              <a:gd name="connsiteX34" fmla="*/ 1116806 w 1116806"/>
              <a:gd name="connsiteY34" fmla="*/ 333375 h 1054894"/>
              <a:gd name="connsiteX35" fmla="*/ 1112044 w 1116806"/>
              <a:gd name="connsiteY35" fmla="*/ 361950 h 1054894"/>
              <a:gd name="connsiteX36" fmla="*/ 1095375 w 1116806"/>
              <a:gd name="connsiteY36" fmla="*/ 381000 h 1054894"/>
              <a:gd name="connsiteX37" fmla="*/ 1059656 w 1116806"/>
              <a:gd name="connsiteY37" fmla="*/ 407194 h 1054894"/>
              <a:gd name="connsiteX38" fmla="*/ 1028700 w 1116806"/>
              <a:gd name="connsiteY38" fmla="*/ 421481 h 1054894"/>
              <a:gd name="connsiteX39" fmla="*/ 990600 w 1116806"/>
              <a:gd name="connsiteY39" fmla="*/ 442912 h 1054894"/>
              <a:gd name="connsiteX40" fmla="*/ 790575 w 1116806"/>
              <a:gd name="connsiteY40" fmla="*/ 592931 h 1054894"/>
              <a:gd name="connsiteX41" fmla="*/ 611981 w 1116806"/>
              <a:gd name="connsiteY41" fmla="*/ 719137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16806" h="1054894">
                <a:moveTo>
                  <a:pt x="611981" y="719137"/>
                </a:moveTo>
                <a:lnTo>
                  <a:pt x="440531" y="828675"/>
                </a:lnTo>
                <a:lnTo>
                  <a:pt x="245269" y="947737"/>
                </a:lnTo>
                <a:lnTo>
                  <a:pt x="95250" y="1035844"/>
                </a:lnTo>
                <a:lnTo>
                  <a:pt x="52388" y="1052512"/>
                </a:lnTo>
                <a:lnTo>
                  <a:pt x="23813" y="1054894"/>
                </a:lnTo>
                <a:lnTo>
                  <a:pt x="9525" y="1054894"/>
                </a:lnTo>
                <a:lnTo>
                  <a:pt x="0" y="1045369"/>
                </a:lnTo>
                <a:lnTo>
                  <a:pt x="7144" y="1021556"/>
                </a:lnTo>
                <a:lnTo>
                  <a:pt x="73819" y="962025"/>
                </a:lnTo>
                <a:lnTo>
                  <a:pt x="183356" y="883444"/>
                </a:lnTo>
                <a:lnTo>
                  <a:pt x="316706" y="771525"/>
                </a:lnTo>
                <a:lnTo>
                  <a:pt x="428625" y="671512"/>
                </a:lnTo>
                <a:lnTo>
                  <a:pt x="531019" y="571500"/>
                </a:lnTo>
                <a:lnTo>
                  <a:pt x="659606" y="428625"/>
                </a:lnTo>
                <a:lnTo>
                  <a:pt x="754856" y="297656"/>
                </a:lnTo>
                <a:lnTo>
                  <a:pt x="773906" y="264319"/>
                </a:lnTo>
                <a:lnTo>
                  <a:pt x="776288" y="242887"/>
                </a:lnTo>
                <a:lnTo>
                  <a:pt x="776288" y="200025"/>
                </a:lnTo>
                <a:lnTo>
                  <a:pt x="766763" y="159544"/>
                </a:lnTo>
                <a:lnTo>
                  <a:pt x="747713" y="119062"/>
                </a:lnTo>
                <a:lnTo>
                  <a:pt x="723900" y="85725"/>
                </a:lnTo>
                <a:lnTo>
                  <a:pt x="697706" y="50006"/>
                </a:lnTo>
                <a:lnTo>
                  <a:pt x="688181" y="28575"/>
                </a:lnTo>
                <a:lnTo>
                  <a:pt x="688181" y="11906"/>
                </a:lnTo>
                <a:lnTo>
                  <a:pt x="695325" y="4762"/>
                </a:lnTo>
                <a:lnTo>
                  <a:pt x="714375" y="0"/>
                </a:lnTo>
                <a:lnTo>
                  <a:pt x="754856" y="14287"/>
                </a:lnTo>
                <a:lnTo>
                  <a:pt x="819150" y="47625"/>
                </a:lnTo>
                <a:lnTo>
                  <a:pt x="933450" y="119062"/>
                </a:lnTo>
                <a:lnTo>
                  <a:pt x="990600" y="166687"/>
                </a:lnTo>
                <a:lnTo>
                  <a:pt x="1040606" y="209550"/>
                </a:lnTo>
                <a:lnTo>
                  <a:pt x="1097756" y="283369"/>
                </a:lnTo>
                <a:lnTo>
                  <a:pt x="1114425" y="314325"/>
                </a:lnTo>
                <a:lnTo>
                  <a:pt x="1116806" y="333375"/>
                </a:lnTo>
                <a:lnTo>
                  <a:pt x="1112044" y="361950"/>
                </a:lnTo>
                <a:lnTo>
                  <a:pt x="1095375" y="381000"/>
                </a:lnTo>
                <a:lnTo>
                  <a:pt x="1059656" y="407194"/>
                </a:lnTo>
                <a:lnTo>
                  <a:pt x="1028700" y="421481"/>
                </a:lnTo>
                <a:lnTo>
                  <a:pt x="990600" y="442912"/>
                </a:lnTo>
                <a:lnTo>
                  <a:pt x="790575" y="592931"/>
                </a:lnTo>
                <a:lnTo>
                  <a:pt x="611981" y="719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615B11C-BC99-F24F-8140-432EFEFBB4ED}"/>
              </a:ext>
            </a:extLst>
          </p:cNvPr>
          <p:cNvSpPr/>
          <p:nvPr/>
        </p:nvSpPr>
        <p:spPr>
          <a:xfrm>
            <a:off x="5837238" y="4875213"/>
            <a:ext cx="849312" cy="850900"/>
          </a:xfrm>
          <a:custGeom>
            <a:avLst/>
            <a:gdLst>
              <a:gd name="connsiteX0" fmla="*/ 571500 w 850106"/>
              <a:gd name="connsiteY0" fmla="*/ 640556 h 852487"/>
              <a:gd name="connsiteX1" fmla="*/ 466725 w 850106"/>
              <a:gd name="connsiteY1" fmla="*/ 488156 h 852487"/>
              <a:gd name="connsiteX2" fmla="*/ 402431 w 850106"/>
              <a:gd name="connsiteY2" fmla="*/ 404812 h 852487"/>
              <a:gd name="connsiteX3" fmla="*/ 304800 w 850106"/>
              <a:gd name="connsiteY3" fmla="*/ 295275 h 852487"/>
              <a:gd name="connsiteX4" fmla="*/ 214312 w 850106"/>
              <a:gd name="connsiteY4" fmla="*/ 207169 h 852487"/>
              <a:gd name="connsiteX5" fmla="*/ 111919 w 850106"/>
              <a:gd name="connsiteY5" fmla="*/ 121444 h 852487"/>
              <a:gd name="connsiteX6" fmla="*/ 38100 w 850106"/>
              <a:gd name="connsiteY6" fmla="*/ 71437 h 852487"/>
              <a:gd name="connsiteX7" fmla="*/ 9525 w 850106"/>
              <a:gd name="connsiteY7" fmla="*/ 42862 h 852487"/>
              <a:gd name="connsiteX8" fmla="*/ 0 w 850106"/>
              <a:gd name="connsiteY8" fmla="*/ 26194 h 852487"/>
              <a:gd name="connsiteX9" fmla="*/ 0 w 850106"/>
              <a:gd name="connsiteY9" fmla="*/ 16669 h 852487"/>
              <a:gd name="connsiteX10" fmla="*/ 7144 w 850106"/>
              <a:gd name="connsiteY10" fmla="*/ 4762 h 852487"/>
              <a:gd name="connsiteX11" fmla="*/ 42862 w 850106"/>
              <a:gd name="connsiteY11" fmla="*/ 0 h 852487"/>
              <a:gd name="connsiteX12" fmla="*/ 78581 w 850106"/>
              <a:gd name="connsiteY12" fmla="*/ 4762 h 852487"/>
              <a:gd name="connsiteX13" fmla="*/ 202406 w 850106"/>
              <a:gd name="connsiteY13" fmla="*/ 57150 h 852487"/>
              <a:gd name="connsiteX14" fmla="*/ 366712 w 850106"/>
              <a:gd name="connsiteY14" fmla="*/ 133350 h 852487"/>
              <a:gd name="connsiteX15" fmla="*/ 495300 w 850106"/>
              <a:gd name="connsiteY15" fmla="*/ 197644 h 852487"/>
              <a:gd name="connsiteX16" fmla="*/ 631031 w 850106"/>
              <a:gd name="connsiteY16" fmla="*/ 273844 h 852487"/>
              <a:gd name="connsiteX17" fmla="*/ 702469 w 850106"/>
              <a:gd name="connsiteY17" fmla="*/ 321469 h 852487"/>
              <a:gd name="connsiteX18" fmla="*/ 728662 w 850106"/>
              <a:gd name="connsiteY18" fmla="*/ 361950 h 852487"/>
              <a:gd name="connsiteX19" fmla="*/ 773906 w 850106"/>
              <a:gd name="connsiteY19" fmla="*/ 440531 h 852487"/>
              <a:gd name="connsiteX20" fmla="*/ 797719 w 850106"/>
              <a:gd name="connsiteY20" fmla="*/ 492919 h 852487"/>
              <a:gd name="connsiteX21" fmla="*/ 819150 w 850106"/>
              <a:gd name="connsiteY21" fmla="*/ 547687 h 852487"/>
              <a:gd name="connsiteX22" fmla="*/ 833437 w 850106"/>
              <a:gd name="connsiteY22" fmla="*/ 600075 h 852487"/>
              <a:gd name="connsiteX23" fmla="*/ 845344 w 850106"/>
              <a:gd name="connsiteY23" fmla="*/ 657225 h 852487"/>
              <a:gd name="connsiteX24" fmla="*/ 850106 w 850106"/>
              <a:gd name="connsiteY24" fmla="*/ 702469 h 852487"/>
              <a:gd name="connsiteX25" fmla="*/ 845344 w 850106"/>
              <a:gd name="connsiteY25" fmla="*/ 738187 h 852487"/>
              <a:gd name="connsiteX26" fmla="*/ 826294 w 850106"/>
              <a:gd name="connsiteY26" fmla="*/ 792956 h 852487"/>
              <a:gd name="connsiteX27" fmla="*/ 795337 w 850106"/>
              <a:gd name="connsiteY27" fmla="*/ 838200 h 852487"/>
              <a:gd name="connsiteX28" fmla="*/ 783431 w 850106"/>
              <a:gd name="connsiteY28" fmla="*/ 850106 h 852487"/>
              <a:gd name="connsiteX29" fmla="*/ 764381 w 850106"/>
              <a:gd name="connsiteY29" fmla="*/ 852487 h 852487"/>
              <a:gd name="connsiteX30" fmla="*/ 735806 w 850106"/>
              <a:gd name="connsiteY30" fmla="*/ 850106 h 852487"/>
              <a:gd name="connsiteX31" fmla="*/ 714375 w 850106"/>
              <a:gd name="connsiteY31" fmla="*/ 838200 h 852487"/>
              <a:gd name="connsiteX32" fmla="*/ 678656 w 850106"/>
              <a:gd name="connsiteY32" fmla="*/ 807244 h 852487"/>
              <a:gd name="connsiteX33" fmla="*/ 647700 w 850106"/>
              <a:gd name="connsiteY33" fmla="*/ 769144 h 852487"/>
              <a:gd name="connsiteX34" fmla="*/ 571500 w 850106"/>
              <a:gd name="connsiteY34" fmla="*/ 640556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0106" h="852487">
                <a:moveTo>
                  <a:pt x="571500" y="640556"/>
                </a:moveTo>
                <a:lnTo>
                  <a:pt x="466725" y="488156"/>
                </a:lnTo>
                <a:lnTo>
                  <a:pt x="402431" y="404812"/>
                </a:lnTo>
                <a:lnTo>
                  <a:pt x="304800" y="295275"/>
                </a:lnTo>
                <a:lnTo>
                  <a:pt x="214312" y="207169"/>
                </a:lnTo>
                <a:lnTo>
                  <a:pt x="111919" y="121444"/>
                </a:lnTo>
                <a:lnTo>
                  <a:pt x="38100" y="71437"/>
                </a:lnTo>
                <a:lnTo>
                  <a:pt x="9525" y="42862"/>
                </a:lnTo>
                <a:lnTo>
                  <a:pt x="0" y="26194"/>
                </a:lnTo>
                <a:lnTo>
                  <a:pt x="0" y="16669"/>
                </a:lnTo>
                <a:lnTo>
                  <a:pt x="7144" y="4762"/>
                </a:lnTo>
                <a:lnTo>
                  <a:pt x="42862" y="0"/>
                </a:lnTo>
                <a:lnTo>
                  <a:pt x="78581" y="4762"/>
                </a:lnTo>
                <a:lnTo>
                  <a:pt x="202406" y="57150"/>
                </a:lnTo>
                <a:lnTo>
                  <a:pt x="366712" y="133350"/>
                </a:lnTo>
                <a:lnTo>
                  <a:pt x="495300" y="197644"/>
                </a:lnTo>
                <a:lnTo>
                  <a:pt x="631031" y="273844"/>
                </a:lnTo>
                <a:lnTo>
                  <a:pt x="702469" y="321469"/>
                </a:lnTo>
                <a:lnTo>
                  <a:pt x="728662" y="361950"/>
                </a:lnTo>
                <a:lnTo>
                  <a:pt x="773906" y="440531"/>
                </a:lnTo>
                <a:lnTo>
                  <a:pt x="797719" y="492919"/>
                </a:lnTo>
                <a:lnTo>
                  <a:pt x="819150" y="547687"/>
                </a:lnTo>
                <a:lnTo>
                  <a:pt x="833437" y="600075"/>
                </a:lnTo>
                <a:lnTo>
                  <a:pt x="845344" y="657225"/>
                </a:lnTo>
                <a:lnTo>
                  <a:pt x="850106" y="702469"/>
                </a:lnTo>
                <a:lnTo>
                  <a:pt x="845344" y="738187"/>
                </a:lnTo>
                <a:lnTo>
                  <a:pt x="826294" y="792956"/>
                </a:lnTo>
                <a:lnTo>
                  <a:pt x="795337" y="838200"/>
                </a:lnTo>
                <a:lnTo>
                  <a:pt x="783431" y="850106"/>
                </a:lnTo>
                <a:lnTo>
                  <a:pt x="764381" y="852487"/>
                </a:lnTo>
                <a:lnTo>
                  <a:pt x="735806" y="850106"/>
                </a:lnTo>
                <a:lnTo>
                  <a:pt x="714375" y="838200"/>
                </a:lnTo>
                <a:lnTo>
                  <a:pt x="678656" y="807244"/>
                </a:lnTo>
                <a:lnTo>
                  <a:pt x="647700" y="769144"/>
                </a:lnTo>
                <a:lnTo>
                  <a:pt x="571500" y="640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B1D869-DB2E-440C-B2CD-1DB76AE5F5D4}"/>
              </a:ext>
            </a:extLst>
          </p:cNvPr>
          <p:cNvGrpSpPr/>
          <p:nvPr/>
        </p:nvGrpSpPr>
        <p:grpSpPr>
          <a:xfrm>
            <a:off x="2640012" y="1390650"/>
            <a:ext cx="4510087" cy="4686300"/>
            <a:chOff x="2792413" y="1547813"/>
            <a:chExt cx="4510087" cy="46863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B812282-B9FE-4E63-B40C-5F7EFCA91FFE}"/>
                </a:ext>
              </a:extLst>
            </p:cNvPr>
            <p:cNvSpPr/>
            <p:nvPr/>
          </p:nvSpPr>
          <p:spPr>
            <a:xfrm>
              <a:off x="3686175" y="16970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111E46B9-3526-43DC-86EB-0864ABB57A2A}"/>
                </a:ext>
              </a:extLst>
            </p:cNvPr>
            <p:cNvSpPr/>
            <p:nvPr/>
          </p:nvSpPr>
          <p:spPr>
            <a:xfrm>
              <a:off x="3903663" y="39354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F83CC20-5F43-49EC-B9AC-DBDC59056ECF}"/>
                </a:ext>
              </a:extLst>
            </p:cNvPr>
            <p:cNvSpPr/>
            <p:nvPr/>
          </p:nvSpPr>
          <p:spPr>
            <a:xfrm>
              <a:off x="3906838" y="15478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7F798AD-6A6F-47D4-93FA-0D937F3A4F0A}"/>
                </a:ext>
              </a:extLst>
            </p:cNvPr>
            <p:cNvSpPr/>
            <p:nvPr/>
          </p:nvSpPr>
          <p:spPr>
            <a:xfrm>
              <a:off x="4059238" y="21002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0D59E527-2F84-4B37-9B63-6086546D50E1}"/>
                </a:ext>
              </a:extLst>
            </p:cNvPr>
            <p:cNvSpPr/>
            <p:nvPr/>
          </p:nvSpPr>
          <p:spPr>
            <a:xfrm>
              <a:off x="4154488" y="26384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98C8C2B6-6AF0-409A-9954-A131231BD614}"/>
                </a:ext>
              </a:extLst>
            </p:cNvPr>
            <p:cNvSpPr/>
            <p:nvPr/>
          </p:nvSpPr>
          <p:spPr>
            <a:xfrm>
              <a:off x="4703763" y="28479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FFA76D0-D0F1-4A09-B437-924C39803BE1}"/>
                </a:ext>
              </a:extLst>
            </p:cNvPr>
            <p:cNvSpPr/>
            <p:nvPr/>
          </p:nvSpPr>
          <p:spPr>
            <a:xfrm>
              <a:off x="2792413" y="32178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4BDA2E07-469E-4680-A6FC-E6DA96D5382F}"/>
                </a:ext>
              </a:extLst>
            </p:cNvPr>
            <p:cNvSpPr/>
            <p:nvPr/>
          </p:nvSpPr>
          <p:spPr>
            <a:xfrm>
              <a:off x="4148138" y="37766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7FE48011-F90F-422D-A43D-7AD419EAF95A}"/>
                </a:ext>
              </a:extLst>
            </p:cNvPr>
            <p:cNvSpPr/>
            <p:nvPr/>
          </p:nvSpPr>
          <p:spPr>
            <a:xfrm>
              <a:off x="4332288" y="45354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0EF68E60-C32D-4521-A9AC-D84F1F25FCB8}"/>
                </a:ext>
              </a:extLst>
            </p:cNvPr>
            <p:cNvSpPr/>
            <p:nvPr/>
          </p:nvSpPr>
          <p:spPr>
            <a:xfrm>
              <a:off x="4865688" y="47053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D1A51105-EC72-4670-B51E-7A395615F539}"/>
                </a:ext>
              </a:extLst>
            </p:cNvPr>
            <p:cNvSpPr/>
            <p:nvPr/>
          </p:nvSpPr>
          <p:spPr>
            <a:xfrm>
              <a:off x="4433888" y="55165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B2ACF87A-4989-4ECF-9472-697B1B433626}"/>
                </a:ext>
              </a:extLst>
            </p:cNvPr>
            <p:cNvSpPr/>
            <p:nvPr/>
          </p:nvSpPr>
          <p:spPr>
            <a:xfrm>
              <a:off x="3095625" y="49514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C879D578-BF3A-484A-BC6D-5623343B8B48}"/>
                </a:ext>
              </a:extLst>
            </p:cNvPr>
            <p:cNvSpPr/>
            <p:nvPr/>
          </p:nvSpPr>
          <p:spPr>
            <a:xfrm>
              <a:off x="5989638" y="50276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51E89FC-16DA-4743-9654-F83CD88ED813}"/>
              </a:ext>
            </a:extLst>
          </p:cNvPr>
          <p:cNvGrpSpPr/>
          <p:nvPr/>
        </p:nvGrpSpPr>
        <p:grpSpPr>
          <a:xfrm>
            <a:off x="2640013" y="1395413"/>
            <a:ext cx="4510087" cy="4686300"/>
            <a:chOff x="2640013" y="1395413"/>
            <a:chExt cx="4510087" cy="4686300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6B8E8E9D-CB88-494C-ADF4-1D931FC5348F}"/>
                </a:ext>
              </a:extLst>
            </p:cNvPr>
            <p:cNvSpPr/>
            <p:nvPr/>
          </p:nvSpPr>
          <p:spPr>
            <a:xfrm>
              <a:off x="3533775" y="15446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B347D87B-0734-4DD3-B89D-9FE162DCD1A1}"/>
                </a:ext>
              </a:extLst>
            </p:cNvPr>
            <p:cNvSpPr/>
            <p:nvPr/>
          </p:nvSpPr>
          <p:spPr>
            <a:xfrm>
              <a:off x="3751263" y="37830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96AAC168-81E2-4D9B-8319-762F1FC03682}"/>
                </a:ext>
              </a:extLst>
            </p:cNvPr>
            <p:cNvSpPr/>
            <p:nvPr/>
          </p:nvSpPr>
          <p:spPr>
            <a:xfrm>
              <a:off x="3754438" y="13954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F5F38AA-53AF-455A-A8CE-46A8FDB9E80D}"/>
                </a:ext>
              </a:extLst>
            </p:cNvPr>
            <p:cNvSpPr/>
            <p:nvPr/>
          </p:nvSpPr>
          <p:spPr>
            <a:xfrm>
              <a:off x="3906838" y="19478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7423766-497A-4AF1-B717-A4721C4A3C14}"/>
                </a:ext>
              </a:extLst>
            </p:cNvPr>
            <p:cNvSpPr/>
            <p:nvPr/>
          </p:nvSpPr>
          <p:spPr>
            <a:xfrm>
              <a:off x="4002088" y="24860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7BFC63A3-7D43-4F2B-8C29-C0D9A746E563}"/>
                </a:ext>
              </a:extLst>
            </p:cNvPr>
            <p:cNvSpPr/>
            <p:nvPr/>
          </p:nvSpPr>
          <p:spPr>
            <a:xfrm>
              <a:off x="4551363" y="26955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51F79936-F408-4B03-9EB5-0BC67ACAFB5B}"/>
                </a:ext>
              </a:extLst>
            </p:cNvPr>
            <p:cNvSpPr/>
            <p:nvPr/>
          </p:nvSpPr>
          <p:spPr>
            <a:xfrm>
              <a:off x="2640013" y="30654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0310D98D-7C3A-48CF-96A5-EEFE24EAEA30}"/>
                </a:ext>
              </a:extLst>
            </p:cNvPr>
            <p:cNvSpPr/>
            <p:nvPr/>
          </p:nvSpPr>
          <p:spPr>
            <a:xfrm>
              <a:off x="3995738" y="36242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D51A1A29-1D60-404C-BDB2-C663B70172C0}"/>
                </a:ext>
              </a:extLst>
            </p:cNvPr>
            <p:cNvSpPr/>
            <p:nvPr/>
          </p:nvSpPr>
          <p:spPr>
            <a:xfrm>
              <a:off x="4179888" y="43830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CA225B61-DC57-4F9C-88A5-C54055DD9F5C}"/>
                </a:ext>
              </a:extLst>
            </p:cNvPr>
            <p:cNvSpPr/>
            <p:nvPr/>
          </p:nvSpPr>
          <p:spPr>
            <a:xfrm>
              <a:off x="4713288" y="45529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A187EA81-D5A6-4A65-B6E0-DF7C5CD368AE}"/>
                </a:ext>
              </a:extLst>
            </p:cNvPr>
            <p:cNvSpPr/>
            <p:nvPr/>
          </p:nvSpPr>
          <p:spPr>
            <a:xfrm>
              <a:off x="4281488" y="53641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039A0F44-F6FD-4DD9-B807-199523DCD807}"/>
                </a:ext>
              </a:extLst>
            </p:cNvPr>
            <p:cNvSpPr/>
            <p:nvPr/>
          </p:nvSpPr>
          <p:spPr>
            <a:xfrm>
              <a:off x="2943225" y="47990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F6136FDA-915A-4A58-8ED6-D964082A7925}"/>
                </a:ext>
              </a:extLst>
            </p:cNvPr>
            <p:cNvSpPr/>
            <p:nvPr/>
          </p:nvSpPr>
          <p:spPr>
            <a:xfrm>
              <a:off x="5837238" y="48752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4414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BDFED2-5393-4D48-98D3-7475F3F949F6}"/>
              </a:ext>
            </a:extLst>
          </p:cNvPr>
          <p:cNvGrpSpPr/>
          <p:nvPr/>
        </p:nvGrpSpPr>
        <p:grpSpPr>
          <a:xfrm>
            <a:off x="2640013" y="1395413"/>
            <a:ext cx="4510087" cy="4686300"/>
            <a:chOff x="2640013" y="1395413"/>
            <a:chExt cx="4510087" cy="46863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4EEA1CD-171D-D449-AF68-A1CF12213BC6}"/>
                </a:ext>
              </a:extLst>
            </p:cNvPr>
            <p:cNvSpPr/>
            <p:nvPr/>
          </p:nvSpPr>
          <p:spPr>
            <a:xfrm>
              <a:off x="3533775" y="15446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4D29D51-51D9-D243-BC4B-75901ECF1050}"/>
                </a:ext>
              </a:extLst>
            </p:cNvPr>
            <p:cNvSpPr/>
            <p:nvPr/>
          </p:nvSpPr>
          <p:spPr>
            <a:xfrm>
              <a:off x="3751263" y="37830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17E8985-DA7B-774F-A594-2C85386DA563}"/>
                </a:ext>
              </a:extLst>
            </p:cNvPr>
            <p:cNvSpPr/>
            <p:nvPr/>
          </p:nvSpPr>
          <p:spPr>
            <a:xfrm>
              <a:off x="3754438" y="13954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8A222EF-5E43-404A-AE3F-17ABA92EAA81}"/>
                </a:ext>
              </a:extLst>
            </p:cNvPr>
            <p:cNvSpPr/>
            <p:nvPr/>
          </p:nvSpPr>
          <p:spPr>
            <a:xfrm>
              <a:off x="3906838" y="19478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25A5DFD-5015-6246-B6F0-FD4410A56B82}"/>
                </a:ext>
              </a:extLst>
            </p:cNvPr>
            <p:cNvSpPr/>
            <p:nvPr/>
          </p:nvSpPr>
          <p:spPr>
            <a:xfrm>
              <a:off x="4002088" y="24860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24457F4-FA3A-4D4D-83E5-253480D61B51}"/>
                </a:ext>
              </a:extLst>
            </p:cNvPr>
            <p:cNvSpPr/>
            <p:nvPr/>
          </p:nvSpPr>
          <p:spPr>
            <a:xfrm>
              <a:off x="4551363" y="26955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B24EF19-93AC-9B42-BCC3-6D472853A816}"/>
                </a:ext>
              </a:extLst>
            </p:cNvPr>
            <p:cNvSpPr/>
            <p:nvPr/>
          </p:nvSpPr>
          <p:spPr>
            <a:xfrm>
              <a:off x="2640013" y="30654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633E758-12C6-D746-96F6-55A167F63E48}"/>
                </a:ext>
              </a:extLst>
            </p:cNvPr>
            <p:cNvSpPr/>
            <p:nvPr/>
          </p:nvSpPr>
          <p:spPr>
            <a:xfrm>
              <a:off x="3995738" y="36242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D3AE293-623E-8F48-88C3-69D057BE9917}"/>
                </a:ext>
              </a:extLst>
            </p:cNvPr>
            <p:cNvSpPr/>
            <p:nvPr/>
          </p:nvSpPr>
          <p:spPr>
            <a:xfrm>
              <a:off x="4179888" y="43830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A4109A9-245A-F946-800F-0AA54BB60E06}"/>
                </a:ext>
              </a:extLst>
            </p:cNvPr>
            <p:cNvSpPr/>
            <p:nvPr/>
          </p:nvSpPr>
          <p:spPr>
            <a:xfrm>
              <a:off x="4713288" y="45529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05B7691-EE14-C24E-8998-AA7BE03A469E}"/>
                </a:ext>
              </a:extLst>
            </p:cNvPr>
            <p:cNvSpPr/>
            <p:nvPr/>
          </p:nvSpPr>
          <p:spPr>
            <a:xfrm>
              <a:off x="4281488" y="53641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A3895DF-9951-9845-93B4-EB3326971F46}"/>
                </a:ext>
              </a:extLst>
            </p:cNvPr>
            <p:cNvSpPr/>
            <p:nvPr/>
          </p:nvSpPr>
          <p:spPr>
            <a:xfrm>
              <a:off x="2943225" y="47990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D05E232-D019-2345-BCAC-07E70B64AC8A}"/>
                </a:ext>
              </a:extLst>
            </p:cNvPr>
            <p:cNvSpPr/>
            <p:nvPr/>
          </p:nvSpPr>
          <p:spPr>
            <a:xfrm>
              <a:off x="5837238" y="48752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49327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EE8D65D-1850-4F4A-8BBF-5CF09A8FCCF3}"/>
              </a:ext>
            </a:extLst>
          </p:cNvPr>
          <p:cNvSpPr/>
          <p:nvPr/>
        </p:nvSpPr>
        <p:spPr>
          <a:xfrm>
            <a:off x="4379913" y="1522413"/>
            <a:ext cx="658812" cy="987425"/>
          </a:xfrm>
          <a:custGeom>
            <a:avLst/>
            <a:gdLst>
              <a:gd name="connsiteX0" fmla="*/ 276225 w 659606"/>
              <a:gd name="connsiteY0" fmla="*/ 671512 h 988219"/>
              <a:gd name="connsiteX1" fmla="*/ 276225 w 659606"/>
              <a:gd name="connsiteY1" fmla="*/ 452437 h 988219"/>
              <a:gd name="connsiteX2" fmla="*/ 273844 w 659606"/>
              <a:gd name="connsiteY2" fmla="*/ 369094 h 988219"/>
              <a:gd name="connsiteX3" fmla="*/ 266700 w 659606"/>
              <a:gd name="connsiteY3" fmla="*/ 323850 h 988219"/>
              <a:gd name="connsiteX4" fmla="*/ 250031 w 659606"/>
              <a:gd name="connsiteY4" fmla="*/ 276225 h 988219"/>
              <a:gd name="connsiteX5" fmla="*/ 228600 w 659606"/>
              <a:gd name="connsiteY5" fmla="*/ 233362 h 988219"/>
              <a:gd name="connsiteX6" fmla="*/ 173831 w 659606"/>
              <a:gd name="connsiteY6" fmla="*/ 173831 h 988219"/>
              <a:gd name="connsiteX7" fmla="*/ 138112 w 659606"/>
              <a:gd name="connsiteY7" fmla="*/ 140494 h 988219"/>
              <a:gd name="connsiteX8" fmla="*/ 95250 w 659606"/>
              <a:gd name="connsiteY8" fmla="*/ 111919 h 988219"/>
              <a:gd name="connsiteX9" fmla="*/ 40481 w 659606"/>
              <a:gd name="connsiteY9" fmla="*/ 85725 h 988219"/>
              <a:gd name="connsiteX10" fmla="*/ 23812 w 659606"/>
              <a:gd name="connsiteY10" fmla="*/ 76200 h 988219"/>
              <a:gd name="connsiteX11" fmla="*/ 11906 w 659606"/>
              <a:gd name="connsiteY11" fmla="*/ 61912 h 988219"/>
              <a:gd name="connsiteX12" fmla="*/ 2381 w 659606"/>
              <a:gd name="connsiteY12" fmla="*/ 52387 h 988219"/>
              <a:gd name="connsiteX13" fmla="*/ 0 w 659606"/>
              <a:gd name="connsiteY13" fmla="*/ 38100 h 988219"/>
              <a:gd name="connsiteX14" fmla="*/ 4762 w 659606"/>
              <a:gd name="connsiteY14" fmla="*/ 21431 h 988219"/>
              <a:gd name="connsiteX15" fmla="*/ 26194 w 659606"/>
              <a:gd name="connsiteY15" fmla="*/ 9525 h 988219"/>
              <a:gd name="connsiteX16" fmla="*/ 54769 w 659606"/>
              <a:gd name="connsiteY16" fmla="*/ 4762 h 988219"/>
              <a:gd name="connsiteX17" fmla="*/ 111919 w 659606"/>
              <a:gd name="connsiteY17" fmla="*/ 0 h 988219"/>
              <a:gd name="connsiteX18" fmla="*/ 173831 w 659606"/>
              <a:gd name="connsiteY18" fmla="*/ 0 h 988219"/>
              <a:gd name="connsiteX19" fmla="*/ 245269 w 659606"/>
              <a:gd name="connsiteY19" fmla="*/ 9525 h 988219"/>
              <a:gd name="connsiteX20" fmla="*/ 295275 w 659606"/>
              <a:gd name="connsiteY20" fmla="*/ 23812 h 988219"/>
              <a:gd name="connsiteX21" fmla="*/ 378619 w 659606"/>
              <a:gd name="connsiteY21" fmla="*/ 57150 h 988219"/>
              <a:gd name="connsiteX22" fmla="*/ 531019 w 659606"/>
              <a:gd name="connsiteY22" fmla="*/ 133350 h 988219"/>
              <a:gd name="connsiteX23" fmla="*/ 595312 w 659606"/>
              <a:gd name="connsiteY23" fmla="*/ 176212 h 988219"/>
              <a:gd name="connsiteX24" fmla="*/ 635794 w 659606"/>
              <a:gd name="connsiteY24" fmla="*/ 214312 h 988219"/>
              <a:gd name="connsiteX25" fmla="*/ 652462 w 659606"/>
              <a:gd name="connsiteY25" fmla="*/ 240506 h 988219"/>
              <a:gd name="connsiteX26" fmla="*/ 659606 w 659606"/>
              <a:gd name="connsiteY26" fmla="*/ 259556 h 988219"/>
              <a:gd name="connsiteX27" fmla="*/ 654844 w 659606"/>
              <a:gd name="connsiteY27" fmla="*/ 295275 h 988219"/>
              <a:gd name="connsiteX28" fmla="*/ 640556 w 659606"/>
              <a:gd name="connsiteY28" fmla="*/ 328612 h 988219"/>
              <a:gd name="connsiteX29" fmla="*/ 619125 w 659606"/>
              <a:gd name="connsiteY29" fmla="*/ 359569 h 988219"/>
              <a:gd name="connsiteX30" fmla="*/ 602456 w 659606"/>
              <a:gd name="connsiteY30" fmla="*/ 385762 h 988219"/>
              <a:gd name="connsiteX31" fmla="*/ 585787 w 659606"/>
              <a:gd name="connsiteY31" fmla="*/ 419100 h 988219"/>
              <a:gd name="connsiteX32" fmla="*/ 571500 w 659606"/>
              <a:gd name="connsiteY32" fmla="*/ 459581 h 988219"/>
              <a:gd name="connsiteX33" fmla="*/ 559594 w 659606"/>
              <a:gd name="connsiteY33" fmla="*/ 500062 h 988219"/>
              <a:gd name="connsiteX34" fmla="*/ 552450 w 659606"/>
              <a:gd name="connsiteY34" fmla="*/ 542925 h 988219"/>
              <a:gd name="connsiteX35" fmla="*/ 542925 w 659606"/>
              <a:gd name="connsiteY35" fmla="*/ 623887 h 988219"/>
              <a:gd name="connsiteX36" fmla="*/ 542925 w 659606"/>
              <a:gd name="connsiteY36" fmla="*/ 947737 h 988219"/>
              <a:gd name="connsiteX37" fmla="*/ 271462 w 659606"/>
              <a:gd name="connsiteY37" fmla="*/ 988219 h 988219"/>
              <a:gd name="connsiteX38" fmla="*/ 276225 w 659606"/>
              <a:gd name="connsiteY38" fmla="*/ 671512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6" h="988219">
                <a:moveTo>
                  <a:pt x="276225" y="671512"/>
                </a:moveTo>
                <a:cubicBezTo>
                  <a:pt x="277019" y="582215"/>
                  <a:pt x="276225" y="525462"/>
                  <a:pt x="276225" y="452437"/>
                </a:cubicBezTo>
                <a:cubicBezTo>
                  <a:pt x="275431" y="424656"/>
                  <a:pt x="274638" y="396875"/>
                  <a:pt x="273844" y="369094"/>
                </a:cubicBezTo>
                <a:lnTo>
                  <a:pt x="266700" y="323850"/>
                </a:lnTo>
                <a:lnTo>
                  <a:pt x="250031" y="276225"/>
                </a:lnTo>
                <a:lnTo>
                  <a:pt x="228600" y="233362"/>
                </a:lnTo>
                <a:lnTo>
                  <a:pt x="173831" y="173831"/>
                </a:lnTo>
                <a:lnTo>
                  <a:pt x="138112" y="140494"/>
                </a:lnTo>
                <a:lnTo>
                  <a:pt x="95250" y="111919"/>
                </a:lnTo>
                <a:lnTo>
                  <a:pt x="40481" y="85725"/>
                </a:lnTo>
                <a:lnTo>
                  <a:pt x="23812" y="76200"/>
                </a:lnTo>
                <a:lnTo>
                  <a:pt x="11906" y="61912"/>
                </a:lnTo>
                <a:lnTo>
                  <a:pt x="2381" y="52387"/>
                </a:lnTo>
                <a:lnTo>
                  <a:pt x="0" y="38100"/>
                </a:lnTo>
                <a:lnTo>
                  <a:pt x="4762" y="21431"/>
                </a:lnTo>
                <a:lnTo>
                  <a:pt x="26194" y="9525"/>
                </a:lnTo>
                <a:lnTo>
                  <a:pt x="54769" y="4762"/>
                </a:lnTo>
                <a:lnTo>
                  <a:pt x="111919" y="0"/>
                </a:lnTo>
                <a:lnTo>
                  <a:pt x="173831" y="0"/>
                </a:lnTo>
                <a:lnTo>
                  <a:pt x="245269" y="9525"/>
                </a:lnTo>
                <a:lnTo>
                  <a:pt x="295275" y="23812"/>
                </a:lnTo>
                <a:lnTo>
                  <a:pt x="378619" y="57150"/>
                </a:lnTo>
                <a:lnTo>
                  <a:pt x="531019" y="133350"/>
                </a:lnTo>
                <a:lnTo>
                  <a:pt x="595312" y="176212"/>
                </a:lnTo>
                <a:lnTo>
                  <a:pt x="635794" y="214312"/>
                </a:lnTo>
                <a:lnTo>
                  <a:pt x="652462" y="240506"/>
                </a:lnTo>
                <a:lnTo>
                  <a:pt x="659606" y="259556"/>
                </a:lnTo>
                <a:lnTo>
                  <a:pt x="654844" y="295275"/>
                </a:lnTo>
                <a:lnTo>
                  <a:pt x="640556" y="328612"/>
                </a:lnTo>
                <a:lnTo>
                  <a:pt x="619125" y="359569"/>
                </a:lnTo>
                <a:lnTo>
                  <a:pt x="602456" y="385762"/>
                </a:lnTo>
                <a:lnTo>
                  <a:pt x="585787" y="419100"/>
                </a:lnTo>
                <a:lnTo>
                  <a:pt x="571500" y="459581"/>
                </a:lnTo>
                <a:lnTo>
                  <a:pt x="559594" y="500062"/>
                </a:lnTo>
                <a:lnTo>
                  <a:pt x="552450" y="542925"/>
                </a:lnTo>
                <a:lnTo>
                  <a:pt x="542925" y="623887"/>
                </a:lnTo>
                <a:lnTo>
                  <a:pt x="542925" y="947737"/>
                </a:lnTo>
                <a:lnTo>
                  <a:pt x="271462" y="988219"/>
                </a:lnTo>
                <a:cubicBezTo>
                  <a:pt x="273050" y="882650"/>
                  <a:pt x="275431" y="760809"/>
                  <a:pt x="276225" y="6715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3E36188-41AF-8046-A3FE-2F672879E515}"/>
              </a:ext>
            </a:extLst>
          </p:cNvPr>
          <p:cNvSpPr/>
          <p:nvPr/>
        </p:nvSpPr>
        <p:spPr>
          <a:xfrm>
            <a:off x="2790825" y="2155825"/>
            <a:ext cx="4164013" cy="828675"/>
          </a:xfrm>
          <a:custGeom>
            <a:avLst/>
            <a:gdLst>
              <a:gd name="connsiteX0" fmla="*/ 1978367 w 4164089"/>
              <a:gd name="connsiteY0" fmla="*/ 455500 h 829418"/>
              <a:gd name="connsiteX1" fmla="*/ 1522867 w 4164089"/>
              <a:gd name="connsiteY1" fmla="*/ 540481 h 829418"/>
              <a:gd name="connsiteX2" fmla="*/ 1274721 w 4164089"/>
              <a:gd name="connsiteY2" fmla="*/ 588071 h 829418"/>
              <a:gd name="connsiteX3" fmla="*/ 1060568 w 4164089"/>
              <a:gd name="connsiteY3" fmla="*/ 635661 h 829418"/>
              <a:gd name="connsiteX4" fmla="*/ 877008 w 4164089"/>
              <a:gd name="connsiteY4" fmla="*/ 679851 h 829418"/>
              <a:gd name="connsiteX5" fmla="*/ 724041 w 4164089"/>
              <a:gd name="connsiteY5" fmla="*/ 727441 h 829418"/>
              <a:gd name="connsiteX6" fmla="*/ 635661 w 4164089"/>
              <a:gd name="connsiteY6" fmla="*/ 771631 h 829418"/>
              <a:gd name="connsiteX7" fmla="*/ 520086 w 4164089"/>
              <a:gd name="connsiteY7" fmla="*/ 826019 h 829418"/>
              <a:gd name="connsiteX8" fmla="*/ 499690 w 4164089"/>
              <a:gd name="connsiteY8" fmla="*/ 829418 h 829418"/>
              <a:gd name="connsiteX9" fmla="*/ 462298 w 4164089"/>
              <a:gd name="connsiteY9" fmla="*/ 822620 h 829418"/>
              <a:gd name="connsiteX10" fmla="*/ 401112 w 4164089"/>
              <a:gd name="connsiteY10" fmla="*/ 798825 h 829418"/>
              <a:gd name="connsiteX11" fmla="*/ 326328 w 4164089"/>
              <a:gd name="connsiteY11" fmla="*/ 751235 h 829418"/>
              <a:gd name="connsiteX12" fmla="*/ 234548 w 4164089"/>
              <a:gd name="connsiteY12" fmla="*/ 676452 h 829418"/>
              <a:gd name="connsiteX13" fmla="*/ 129171 w 4164089"/>
              <a:gd name="connsiteY13" fmla="*/ 571075 h 829418"/>
              <a:gd name="connsiteX14" fmla="*/ 64585 w 4164089"/>
              <a:gd name="connsiteY14" fmla="*/ 499690 h 829418"/>
              <a:gd name="connsiteX15" fmla="*/ 13597 w 4164089"/>
              <a:gd name="connsiteY15" fmla="*/ 441903 h 829418"/>
              <a:gd name="connsiteX16" fmla="*/ 3399 w 4164089"/>
              <a:gd name="connsiteY16" fmla="*/ 414709 h 829418"/>
              <a:gd name="connsiteX17" fmla="*/ 0 w 4164089"/>
              <a:gd name="connsiteY17" fmla="*/ 401112 h 829418"/>
              <a:gd name="connsiteX18" fmla="*/ 3399 w 4164089"/>
              <a:gd name="connsiteY18" fmla="*/ 380716 h 829418"/>
              <a:gd name="connsiteX19" fmla="*/ 20395 w 4164089"/>
              <a:gd name="connsiteY19" fmla="*/ 367119 h 829418"/>
              <a:gd name="connsiteX20" fmla="*/ 57787 w 4164089"/>
              <a:gd name="connsiteY20" fmla="*/ 370519 h 829418"/>
              <a:gd name="connsiteX21" fmla="*/ 105377 w 4164089"/>
              <a:gd name="connsiteY21" fmla="*/ 397713 h 829418"/>
              <a:gd name="connsiteX22" fmla="*/ 186959 w 4164089"/>
              <a:gd name="connsiteY22" fmla="*/ 445302 h 829418"/>
              <a:gd name="connsiteX23" fmla="*/ 248145 w 4164089"/>
              <a:gd name="connsiteY23" fmla="*/ 469097 h 829418"/>
              <a:gd name="connsiteX24" fmla="*/ 329727 w 4164089"/>
              <a:gd name="connsiteY24" fmla="*/ 492892 h 829418"/>
              <a:gd name="connsiteX25" fmla="*/ 390914 w 4164089"/>
              <a:gd name="connsiteY25" fmla="*/ 503090 h 829418"/>
              <a:gd name="connsiteX26" fmla="*/ 438504 w 4164089"/>
              <a:gd name="connsiteY26" fmla="*/ 506489 h 829418"/>
              <a:gd name="connsiteX27" fmla="*/ 560877 w 4164089"/>
              <a:gd name="connsiteY27" fmla="*/ 489493 h 829418"/>
              <a:gd name="connsiteX28" fmla="*/ 832817 w 4164089"/>
              <a:gd name="connsiteY28" fmla="*/ 441903 h 829418"/>
              <a:gd name="connsiteX29" fmla="*/ 1196538 w 4164089"/>
              <a:gd name="connsiteY29" fmla="*/ 380716 h 829418"/>
              <a:gd name="connsiteX30" fmla="*/ 1516068 w 4164089"/>
              <a:gd name="connsiteY30" fmla="*/ 329728 h 829418"/>
              <a:gd name="connsiteX31" fmla="*/ 1869591 w 4164089"/>
              <a:gd name="connsiteY31" fmla="*/ 268541 h 829418"/>
              <a:gd name="connsiteX32" fmla="*/ 2127934 w 4164089"/>
              <a:gd name="connsiteY32" fmla="*/ 231149 h 829418"/>
              <a:gd name="connsiteX33" fmla="*/ 2342087 w 4164089"/>
              <a:gd name="connsiteY33" fmla="*/ 203955 h 829418"/>
              <a:gd name="connsiteX34" fmla="*/ 2790789 w 4164089"/>
              <a:gd name="connsiteY34" fmla="*/ 149567 h 829418"/>
              <a:gd name="connsiteX35" fmla="*/ 3134114 w 4164089"/>
              <a:gd name="connsiteY35" fmla="*/ 108776 h 829418"/>
              <a:gd name="connsiteX36" fmla="*/ 3460443 w 4164089"/>
              <a:gd name="connsiteY36" fmla="*/ 67985 h 829418"/>
              <a:gd name="connsiteX37" fmla="*/ 3610010 w 4164089"/>
              <a:gd name="connsiteY37" fmla="*/ 0 h 829418"/>
              <a:gd name="connsiteX38" fmla="*/ 3745980 w 4164089"/>
              <a:gd name="connsiteY38" fmla="*/ 30593 h 829418"/>
              <a:gd name="connsiteX39" fmla="*/ 3871753 w 4164089"/>
              <a:gd name="connsiteY39" fmla="*/ 64585 h 829418"/>
              <a:gd name="connsiteX40" fmla="*/ 3987327 w 4164089"/>
              <a:gd name="connsiteY40" fmla="*/ 105377 h 829418"/>
              <a:gd name="connsiteX41" fmla="*/ 4082507 w 4164089"/>
              <a:gd name="connsiteY41" fmla="*/ 146168 h 829418"/>
              <a:gd name="connsiteX42" fmla="*/ 4126697 w 4164089"/>
              <a:gd name="connsiteY42" fmla="*/ 173362 h 829418"/>
              <a:gd name="connsiteX43" fmla="*/ 4153891 w 4164089"/>
              <a:gd name="connsiteY43" fmla="*/ 203955 h 829418"/>
              <a:gd name="connsiteX44" fmla="*/ 4164089 w 4164089"/>
              <a:gd name="connsiteY44" fmla="*/ 227750 h 829418"/>
              <a:gd name="connsiteX45" fmla="*/ 4164089 w 4164089"/>
              <a:gd name="connsiteY45" fmla="*/ 258343 h 829418"/>
              <a:gd name="connsiteX46" fmla="*/ 4157290 w 4164089"/>
              <a:gd name="connsiteY46" fmla="*/ 288936 h 829418"/>
              <a:gd name="connsiteX47" fmla="*/ 4133496 w 4164089"/>
              <a:gd name="connsiteY47" fmla="*/ 326328 h 829418"/>
              <a:gd name="connsiteX48" fmla="*/ 4113100 w 4164089"/>
              <a:gd name="connsiteY48" fmla="*/ 346724 h 829418"/>
              <a:gd name="connsiteX49" fmla="*/ 4062111 w 4164089"/>
              <a:gd name="connsiteY49" fmla="*/ 360321 h 829418"/>
              <a:gd name="connsiteX50" fmla="*/ 3847958 w 4164089"/>
              <a:gd name="connsiteY50" fmla="*/ 356922 h 829418"/>
              <a:gd name="connsiteX51" fmla="*/ 3440047 w 4164089"/>
              <a:gd name="connsiteY51" fmla="*/ 333127 h 829418"/>
              <a:gd name="connsiteX52" fmla="*/ 3018539 w 4164089"/>
              <a:gd name="connsiteY52" fmla="*/ 350123 h 829418"/>
              <a:gd name="connsiteX53" fmla="*/ 2535845 w 4164089"/>
              <a:gd name="connsiteY53" fmla="*/ 387515 h 829418"/>
              <a:gd name="connsiteX54" fmla="*/ 1978367 w 4164089"/>
              <a:gd name="connsiteY54" fmla="*/ 455500 h 82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64089" h="829418">
                <a:moveTo>
                  <a:pt x="1978367" y="455500"/>
                </a:moveTo>
                <a:lnTo>
                  <a:pt x="1522867" y="540481"/>
                </a:lnTo>
                <a:lnTo>
                  <a:pt x="1274721" y="588071"/>
                </a:lnTo>
                <a:lnTo>
                  <a:pt x="1060568" y="635661"/>
                </a:lnTo>
                <a:lnTo>
                  <a:pt x="877008" y="679851"/>
                </a:lnTo>
                <a:lnTo>
                  <a:pt x="724041" y="727441"/>
                </a:lnTo>
                <a:lnTo>
                  <a:pt x="635661" y="771631"/>
                </a:lnTo>
                <a:lnTo>
                  <a:pt x="520086" y="826019"/>
                </a:lnTo>
                <a:lnTo>
                  <a:pt x="499690" y="829418"/>
                </a:lnTo>
                <a:lnTo>
                  <a:pt x="462298" y="822620"/>
                </a:lnTo>
                <a:lnTo>
                  <a:pt x="401112" y="798825"/>
                </a:lnTo>
                <a:lnTo>
                  <a:pt x="326328" y="751235"/>
                </a:lnTo>
                <a:lnTo>
                  <a:pt x="234548" y="676452"/>
                </a:lnTo>
                <a:lnTo>
                  <a:pt x="129171" y="571075"/>
                </a:lnTo>
                <a:lnTo>
                  <a:pt x="64585" y="499690"/>
                </a:lnTo>
                <a:lnTo>
                  <a:pt x="13597" y="441903"/>
                </a:lnTo>
                <a:lnTo>
                  <a:pt x="3399" y="414709"/>
                </a:lnTo>
                <a:lnTo>
                  <a:pt x="0" y="401112"/>
                </a:lnTo>
                <a:lnTo>
                  <a:pt x="3399" y="380716"/>
                </a:lnTo>
                <a:lnTo>
                  <a:pt x="20395" y="367119"/>
                </a:lnTo>
                <a:lnTo>
                  <a:pt x="57787" y="370519"/>
                </a:lnTo>
                <a:lnTo>
                  <a:pt x="105377" y="397713"/>
                </a:lnTo>
                <a:lnTo>
                  <a:pt x="186959" y="445302"/>
                </a:lnTo>
                <a:lnTo>
                  <a:pt x="248145" y="469097"/>
                </a:lnTo>
                <a:lnTo>
                  <a:pt x="329727" y="492892"/>
                </a:lnTo>
                <a:lnTo>
                  <a:pt x="390914" y="503090"/>
                </a:lnTo>
                <a:lnTo>
                  <a:pt x="438504" y="506489"/>
                </a:lnTo>
                <a:lnTo>
                  <a:pt x="560877" y="489493"/>
                </a:lnTo>
                <a:lnTo>
                  <a:pt x="832817" y="441903"/>
                </a:lnTo>
                <a:lnTo>
                  <a:pt x="1196538" y="380716"/>
                </a:lnTo>
                <a:lnTo>
                  <a:pt x="1516068" y="329728"/>
                </a:lnTo>
                <a:lnTo>
                  <a:pt x="1869591" y="268541"/>
                </a:lnTo>
                <a:lnTo>
                  <a:pt x="2127934" y="231149"/>
                </a:lnTo>
                <a:lnTo>
                  <a:pt x="2342087" y="203955"/>
                </a:lnTo>
                <a:lnTo>
                  <a:pt x="2790789" y="149567"/>
                </a:lnTo>
                <a:lnTo>
                  <a:pt x="3134114" y="108776"/>
                </a:lnTo>
                <a:lnTo>
                  <a:pt x="3460443" y="67985"/>
                </a:lnTo>
                <a:lnTo>
                  <a:pt x="3610010" y="0"/>
                </a:lnTo>
                <a:lnTo>
                  <a:pt x="3745980" y="30593"/>
                </a:lnTo>
                <a:lnTo>
                  <a:pt x="3871753" y="64585"/>
                </a:lnTo>
                <a:lnTo>
                  <a:pt x="3987327" y="105377"/>
                </a:lnTo>
                <a:lnTo>
                  <a:pt x="4082507" y="146168"/>
                </a:lnTo>
                <a:lnTo>
                  <a:pt x="4126697" y="173362"/>
                </a:lnTo>
                <a:lnTo>
                  <a:pt x="4153891" y="203955"/>
                </a:lnTo>
                <a:lnTo>
                  <a:pt x="4164089" y="227750"/>
                </a:lnTo>
                <a:lnTo>
                  <a:pt x="4164089" y="258343"/>
                </a:lnTo>
                <a:lnTo>
                  <a:pt x="4157290" y="288936"/>
                </a:lnTo>
                <a:lnTo>
                  <a:pt x="4133496" y="326328"/>
                </a:lnTo>
                <a:lnTo>
                  <a:pt x="4113100" y="346724"/>
                </a:lnTo>
                <a:lnTo>
                  <a:pt x="4062111" y="360321"/>
                </a:lnTo>
                <a:lnTo>
                  <a:pt x="3847958" y="356922"/>
                </a:lnTo>
                <a:lnTo>
                  <a:pt x="3440047" y="333127"/>
                </a:lnTo>
                <a:lnTo>
                  <a:pt x="3018539" y="350123"/>
                </a:lnTo>
                <a:lnTo>
                  <a:pt x="2535845" y="387515"/>
                </a:lnTo>
                <a:lnTo>
                  <a:pt x="1978367" y="455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A6175ED-548B-214E-8EF1-788847E3DFA4}"/>
              </a:ext>
            </a:extLst>
          </p:cNvPr>
          <p:cNvSpPr/>
          <p:nvPr/>
        </p:nvSpPr>
        <p:spPr>
          <a:xfrm>
            <a:off x="2698750" y="2581275"/>
            <a:ext cx="2162175" cy="1993900"/>
          </a:xfrm>
          <a:custGeom>
            <a:avLst/>
            <a:gdLst>
              <a:gd name="connsiteX0" fmla="*/ 666750 w 2162175"/>
              <a:gd name="connsiteY0" fmla="*/ 1590675 h 1993900"/>
              <a:gd name="connsiteX1" fmla="*/ 438150 w 2162175"/>
              <a:gd name="connsiteY1" fmla="*/ 1743075 h 1993900"/>
              <a:gd name="connsiteX2" fmla="*/ 244475 w 2162175"/>
              <a:gd name="connsiteY2" fmla="*/ 1866900 h 1993900"/>
              <a:gd name="connsiteX3" fmla="*/ 82550 w 2162175"/>
              <a:gd name="connsiteY3" fmla="*/ 1974850 h 1993900"/>
              <a:gd name="connsiteX4" fmla="*/ 44450 w 2162175"/>
              <a:gd name="connsiteY4" fmla="*/ 1990725 h 1993900"/>
              <a:gd name="connsiteX5" fmla="*/ 25400 w 2162175"/>
              <a:gd name="connsiteY5" fmla="*/ 1993900 h 1993900"/>
              <a:gd name="connsiteX6" fmla="*/ 12700 w 2162175"/>
              <a:gd name="connsiteY6" fmla="*/ 1993900 h 1993900"/>
              <a:gd name="connsiteX7" fmla="*/ 0 w 2162175"/>
              <a:gd name="connsiteY7" fmla="*/ 1981200 h 1993900"/>
              <a:gd name="connsiteX8" fmla="*/ 3175 w 2162175"/>
              <a:gd name="connsiteY8" fmla="*/ 1955800 h 1993900"/>
              <a:gd name="connsiteX9" fmla="*/ 25400 w 2162175"/>
              <a:gd name="connsiteY9" fmla="*/ 1936750 h 1993900"/>
              <a:gd name="connsiteX10" fmla="*/ 146050 w 2162175"/>
              <a:gd name="connsiteY10" fmla="*/ 1835150 h 1993900"/>
              <a:gd name="connsiteX11" fmla="*/ 307975 w 2162175"/>
              <a:gd name="connsiteY11" fmla="*/ 1704975 h 1993900"/>
              <a:gd name="connsiteX12" fmla="*/ 460375 w 2162175"/>
              <a:gd name="connsiteY12" fmla="*/ 1574800 h 1993900"/>
              <a:gd name="connsiteX13" fmla="*/ 631825 w 2162175"/>
              <a:gd name="connsiteY13" fmla="*/ 1431925 h 1993900"/>
              <a:gd name="connsiteX14" fmla="*/ 819150 w 2162175"/>
              <a:gd name="connsiteY14" fmla="*/ 1270000 h 1993900"/>
              <a:gd name="connsiteX15" fmla="*/ 949325 w 2162175"/>
              <a:gd name="connsiteY15" fmla="*/ 1155700 h 1993900"/>
              <a:gd name="connsiteX16" fmla="*/ 1111250 w 2162175"/>
              <a:gd name="connsiteY16" fmla="*/ 1003300 h 1993900"/>
              <a:gd name="connsiteX17" fmla="*/ 1304925 w 2162175"/>
              <a:gd name="connsiteY17" fmla="*/ 796925 h 1993900"/>
              <a:gd name="connsiteX18" fmla="*/ 1482725 w 2162175"/>
              <a:gd name="connsiteY18" fmla="*/ 600075 h 1993900"/>
              <a:gd name="connsiteX19" fmla="*/ 1619250 w 2162175"/>
              <a:gd name="connsiteY19" fmla="*/ 438150 h 1993900"/>
              <a:gd name="connsiteX20" fmla="*/ 1695450 w 2162175"/>
              <a:gd name="connsiteY20" fmla="*/ 336550 h 1993900"/>
              <a:gd name="connsiteX21" fmla="*/ 1711325 w 2162175"/>
              <a:gd name="connsiteY21" fmla="*/ 307975 h 1993900"/>
              <a:gd name="connsiteX22" fmla="*/ 1720850 w 2162175"/>
              <a:gd name="connsiteY22" fmla="*/ 279400 h 1993900"/>
              <a:gd name="connsiteX23" fmla="*/ 1724025 w 2162175"/>
              <a:gd name="connsiteY23" fmla="*/ 238125 h 1993900"/>
              <a:gd name="connsiteX24" fmla="*/ 1720850 w 2162175"/>
              <a:gd name="connsiteY24" fmla="*/ 206375 h 1993900"/>
              <a:gd name="connsiteX25" fmla="*/ 1711325 w 2162175"/>
              <a:gd name="connsiteY25" fmla="*/ 177800 h 1993900"/>
              <a:gd name="connsiteX26" fmla="*/ 1701800 w 2162175"/>
              <a:gd name="connsiteY26" fmla="*/ 158750 h 1993900"/>
              <a:gd name="connsiteX27" fmla="*/ 1597025 w 2162175"/>
              <a:gd name="connsiteY27" fmla="*/ 60325 h 1993900"/>
              <a:gd name="connsiteX28" fmla="*/ 1711325 w 2162175"/>
              <a:gd name="connsiteY28" fmla="*/ 0 h 1993900"/>
              <a:gd name="connsiteX29" fmla="*/ 1914525 w 2162175"/>
              <a:gd name="connsiteY29" fmla="*/ 98425 h 1993900"/>
              <a:gd name="connsiteX30" fmla="*/ 1965325 w 2162175"/>
              <a:gd name="connsiteY30" fmla="*/ 123825 h 1993900"/>
              <a:gd name="connsiteX31" fmla="*/ 2016125 w 2162175"/>
              <a:gd name="connsiteY31" fmla="*/ 155575 h 1993900"/>
              <a:gd name="connsiteX32" fmla="*/ 2057400 w 2162175"/>
              <a:gd name="connsiteY32" fmla="*/ 190500 h 1993900"/>
              <a:gd name="connsiteX33" fmla="*/ 2098675 w 2162175"/>
              <a:gd name="connsiteY33" fmla="*/ 225425 h 1993900"/>
              <a:gd name="connsiteX34" fmla="*/ 2133600 w 2162175"/>
              <a:gd name="connsiteY34" fmla="*/ 269875 h 1993900"/>
              <a:gd name="connsiteX35" fmla="*/ 2149475 w 2162175"/>
              <a:gd name="connsiteY35" fmla="*/ 292100 h 1993900"/>
              <a:gd name="connsiteX36" fmla="*/ 2159000 w 2162175"/>
              <a:gd name="connsiteY36" fmla="*/ 314325 h 1993900"/>
              <a:gd name="connsiteX37" fmla="*/ 2162175 w 2162175"/>
              <a:gd name="connsiteY37" fmla="*/ 336550 h 1993900"/>
              <a:gd name="connsiteX38" fmla="*/ 2152650 w 2162175"/>
              <a:gd name="connsiteY38" fmla="*/ 365125 h 1993900"/>
              <a:gd name="connsiteX39" fmla="*/ 2124075 w 2162175"/>
              <a:gd name="connsiteY39" fmla="*/ 390525 h 1993900"/>
              <a:gd name="connsiteX40" fmla="*/ 2009775 w 2162175"/>
              <a:gd name="connsiteY40" fmla="*/ 476250 h 1993900"/>
              <a:gd name="connsiteX41" fmla="*/ 1870075 w 2162175"/>
              <a:gd name="connsiteY41" fmla="*/ 593725 h 1993900"/>
              <a:gd name="connsiteX42" fmla="*/ 1749425 w 2162175"/>
              <a:gd name="connsiteY42" fmla="*/ 698500 h 1993900"/>
              <a:gd name="connsiteX43" fmla="*/ 1679575 w 2162175"/>
              <a:gd name="connsiteY43" fmla="*/ 787400 h 1993900"/>
              <a:gd name="connsiteX44" fmla="*/ 1543050 w 2162175"/>
              <a:gd name="connsiteY44" fmla="*/ 898525 h 1993900"/>
              <a:gd name="connsiteX45" fmla="*/ 1362075 w 2162175"/>
              <a:gd name="connsiteY45" fmla="*/ 1050925 h 1993900"/>
              <a:gd name="connsiteX46" fmla="*/ 1149350 w 2162175"/>
              <a:gd name="connsiteY46" fmla="*/ 1247775 h 1993900"/>
              <a:gd name="connsiteX47" fmla="*/ 996950 w 2162175"/>
              <a:gd name="connsiteY47" fmla="*/ 1362075 h 1993900"/>
              <a:gd name="connsiteX48" fmla="*/ 666750 w 2162175"/>
              <a:gd name="connsiteY48" fmla="*/ 1590675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2175" h="1993900">
                <a:moveTo>
                  <a:pt x="666750" y="1590675"/>
                </a:moveTo>
                <a:lnTo>
                  <a:pt x="438150" y="1743075"/>
                </a:lnTo>
                <a:lnTo>
                  <a:pt x="244475" y="1866900"/>
                </a:lnTo>
                <a:lnTo>
                  <a:pt x="82550" y="1974850"/>
                </a:lnTo>
                <a:lnTo>
                  <a:pt x="44450" y="1990725"/>
                </a:lnTo>
                <a:lnTo>
                  <a:pt x="25400" y="1993900"/>
                </a:lnTo>
                <a:lnTo>
                  <a:pt x="12700" y="1993900"/>
                </a:lnTo>
                <a:lnTo>
                  <a:pt x="0" y="1981200"/>
                </a:lnTo>
                <a:lnTo>
                  <a:pt x="3175" y="1955800"/>
                </a:lnTo>
                <a:lnTo>
                  <a:pt x="25400" y="1936750"/>
                </a:lnTo>
                <a:lnTo>
                  <a:pt x="146050" y="1835150"/>
                </a:lnTo>
                <a:lnTo>
                  <a:pt x="307975" y="1704975"/>
                </a:lnTo>
                <a:lnTo>
                  <a:pt x="460375" y="1574800"/>
                </a:lnTo>
                <a:lnTo>
                  <a:pt x="631825" y="1431925"/>
                </a:lnTo>
                <a:lnTo>
                  <a:pt x="819150" y="1270000"/>
                </a:lnTo>
                <a:lnTo>
                  <a:pt x="949325" y="1155700"/>
                </a:lnTo>
                <a:lnTo>
                  <a:pt x="1111250" y="1003300"/>
                </a:lnTo>
                <a:lnTo>
                  <a:pt x="1304925" y="796925"/>
                </a:lnTo>
                <a:lnTo>
                  <a:pt x="1482725" y="600075"/>
                </a:lnTo>
                <a:lnTo>
                  <a:pt x="1619250" y="438150"/>
                </a:lnTo>
                <a:lnTo>
                  <a:pt x="1695450" y="336550"/>
                </a:lnTo>
                <a:lnTo>
                  <a:pt x="1711325" y="307975"/>
                </a:lnTo>
                <a:lnTo>
                  <a:pt x="1720850" y="279400"/>
                </a:lnTo>
                <a:lnTo>
                  <a:pt x="1724025" y="238125"/>
                </a:lnTo>
                <a:lnTo>
                  <a:pt x="1720850" y="206375"/>
                </a:lnTo>
                <a:lnTo>
                  <a:pt x="1711325" y="177800"/>
                </a:lnTo>
                <a:lnTo>
                  <a:pt x="1701800" y="158750"/>
                </a:lnTo>
                <a:lnTo>
                  <a:pt x="1597025" y="60325"/>
                </a:lnTo>
                <a:lnTo>
                  <a:pt x="1711325" y="0"/>
                </a:lnTo>
                <a:lnTo>
                  <a:pt x="1914525" y="98425"/>
                </a:lnTo>
                <a:lnTo>
                  <a:pt x="1965325" y="123825"/>
                </a:lnTo>
                <a:lnTo>
                  <a:pt x="2016125" y="155575"/>
                </a:lnTo>
                <a:lnTo>
                  <a:pt x="2057400" y="190500"/>
                </a:lnTo>
                <a:lnTo>
                  <a:pt x="2098675" y="225425"/>
                </a:lnTo>
                <a:lnTo>
                  <a:pt x="2133600" y="269875"/>
                </a:lnTo>
                <a:lnTo>
                  <a:pt x="2149475" y="292100"/>
                </a:lnTo>
                <a:lnTo>
                  <a:pt x="2159000" y="314325"/>
                </a:lnTo>
                <a:lnTo>
                  <a:pt x="2162175" y="336550"/>
                </a:lnTo>
                <a:lnTo>
                  <a:pt x="2152650" y="365125"/>
                </a:lnTo>
                <a:lnTo>
                  <a:pt x="2124075" y="390525"/>
                </a:lnTo>
                <a:lnTo>
                  <a:pt x="2009775" y="476250"/>
                </a:lnTo>
                <a:lnTo>
                  <a:pt x="1870075" y="593725"/>
                </a:lnTo>
                <a:lnTo>
                  <a:pt x="1749425" y="698500"/>
                </a:lnTo>
                <a:lnTo>
                  <a:pt x="1679575" y="787400"/>
                </a:lnTo>
                <a:lnTo>
                  <a:pt x="1543050" y="898525"/>
                </a:lnTo>
                <a:lnTo>
                  <a:pt x="1362075" y="1050925"/>
                </a:lnTo>
                <a:lnTo>
                  <a:pt x="1149350" y="1247775"/>
                </a:lnTo>
                <a:lnTo>
                  <a:pt x="996950" y="1362075"/>
                </a:lnTo>
                <a:lnTo>
                  <a:pt x="666750" y="15906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9113577-E5C1-3849-A0EB-4D38E3183260}"/>
              </a:ext>
            </a:extLst>
          </p:cNvPr>
          <p:cNvSpPr/>
          <p:nvPr/>
        </p:nvSpPr>
        <p:spPr>
          <a:xfrm rot="16200000">
            <a:off x="2812256" y="4587082"/>
            <a:ext cx="2409825" cy="417512"/>
          </a:xfrm>
          <a:custGeom>
            <a:avLst/>
            <a:gdLst>
              <a:gd name="connsiteX0" fmla="*/ 1547812 w 2409825"/>
              <a:gd name="connsiteY0" fmla="*/ 140494 h 416719"/>
              <a:gd name="connsiteX1" fmla="*/ 1750218 w 2409825"/>
              <a:gd name="connsiteY1" fmla="*/ 154781 h 416719"/>
              <a:gd name="connsiteX2" fmla="*/ 1840706 w 2409825"/>
              <a:gd name="connsiteY2" fmla="*/ 159544 h 416719"/>
              <a:gd name="connsiteX3" fmla="*/ 1907381 w 2409825"/>
              <a:gd name="connsiteY3" fmla="*/ 159544 h 416719"/>
              <a:gd name="connsiteX4" fmla="*/ 1969293 w 2409825"/>
              <a:gd name="connsiteY4" fmla="*/ 157163 h 416719"/>
              <a:gd name="connsiteX5" fmla="*/ 2028825 w 2409825"/>
              <a:gd name="connsiteY5" fmla="*/ 150019 h 416719"/>
              <a:gd name="connsiteX6" fmla="*/ 2097881 w 2409825"/>
              <a:gd name="connsiteY6" fmla="*/ 135731 h 416719"/>
              <a:gd name="connsiteX7" fmla="*/ 2131218 w 2409825"/>
              <a:gd name="connsiteY7" fmla="*/ 121444 h 416719"/>
              <a:gd name="connsiteX8" fmla="*/ 2171700 w 2409825"/>
              <a:gd name="connsiteY8" fmla="*/ 97631 h 416719"/>
              <a:gd name="connsiteX9" fmla="*/ 2250281 w 2409825"/>
              <a:gd name="connsiteY9" fmla="*/ 4763 h 416719"/>
              <a:gd name="connsiteX10" fmla="*/ 2409825 w 2409825"/>
              <a:gd name="connsiteY10" fmla="*/ 159544 h 416719"/>
              <a:gd name="connsiteX11" fmla="*/ 2305050 w 2409825"/>
              <a:gd name="connsiteY11" fmla="*/ 259556 h 416719"/>
              <a:gd name="connsiteX12" fmla="*/ 2219325 w 2409825"/>
              <a:gd name="connsiteY12" fmla="*/ 319088 h 416719"/>
              <a:gd name="connsiteX13" fmla="*/ 2147887 w 2409825"/>
              <a:gd name="connsiteY13" fmla="*/ 364331 h 416719"/>
              <a:gd name="connsiteX14" fmla="*/ 2090737 w 2409825"/>
              <a:gd name="connsiteY14" fmla="*/ 385763 h 416719"/>
              <a:gd name="connsiteX15" fmla="*/ 2026443 w 2409825"/>
              <a:gd name="connsiteY15" fmla="*/ 397669 h 416719"/>
              <a:gd name="connsiteX16" fmla="*/ 1940718 w 2409825"/>
              <a:gd name="connsiteY16" fmla="*/ 400050 h 416719"/>
              <a:gd name="connsiteX17" fmla="*/ 1795462 w 2409825"/>
              <a:gd name="connsiteY17" fmla="*/ 400050 h 416719"/>
              <a:gd name="connsiteX18" fmla="*/ 1609725 w 2409825"/>
              <a:gd name="connsiteY18" fmla="*/ 381000 h 416719"/>
              <a:gd name="connsiteX19" fmla="*/ 1373981 w 2409825"/>
              <a:gd name="connsiteY19" fmla="*/ 361950 h 416719"/>
              <a:gd name="connsiteX20" fmla="*/ 1128712 w 2409825"/>
              <a:gd name="connsiteY20" fmla="*/ 342900 h 416719"/>
              <a:gd name="connsiteX21" fmla="*/ 723900 w 2409825"/>
              <a:gd name="connsiteY21" fmla="*/ 316706 h 416719"/>
              <a:gd name="connsiteX22" fmla="*/ 573881 w 2409825"/>
              <a:gd name="connsiteY22" fmla="*/ 316706 h 416719"/>
              <a:gd name="connsiteX23" fmla="*/ 171450 w 2409825"/>
              <a:gd name="connsiteY23" fmla="*/ 416719 h 416719"/>
              <a:gd name="connsiteX24" fmla="*/ 59531 w 2409825"/>
              <a:gd name="connsiteY24" fmla="*/ 304800 h 416719"/>
              <a:gd name="connsiteX25" fmla="*/ 28575 w 2409825"/>
              <a:gd name="connsiteY25" fmla="*/ 269081 h 416719"/>
              <a:gd name="connsiteX26" fmla="*/ 9525 w 2409825"/>
              <a:gd name="connsiteY26" fmla="*/ 240506 h 416719"/>
              <a:gd name="connsiteX27" fmla="*/ 0 w 2409825"/>
              <a:gd name="connsiteY27" fmla="*/ 219075 h 416719"/>
              <a:gd name="connsiteX28" fmla="*/ 0 w 2409825"/>
              <a:gd name="connsiteY28" fmla="*/ 202406 h 416719"/>
              <a:gd name="connsiteX29" fmla="*/ 4762 w 2409825"/>
              <a:gd name="connsiteY29" fmla="*/ 183356 h 416719"/>
              <a:gd name="connsiteX30" fmla="*/ 21431 w 2409825"/>
              <a:gd name="connsiteY30" fmla="*/ 161925 h 416719"/>
              <a:gd name="connsiteX31" fmla="*/ 33337 w 2409825"/>
              <a:gd name="connsiteY31" fmla="*/ 147638 h 416719"/>
              <a:gd name="connsiteX32" fmla="*/ 100012 w 2409825"/>
              <a:gd name="connsiteY32" fmla="*/ 114300 h 416719"/>
              <a:gd name="connsiteX33" fmla="*/ 209550 w 2409825"/>
              <a:gd name="connsiteY33" fmla="*/ 73819 h 416719"/>
              <a:gd name="connsiteX34" fmla="*/ 347662 w 2409825"/>
              <a:gd name="connsiteY34" fmla="*/ 30956 h 416719"/>
              <a:gd name="connsiteX35" fmla="*/ 464343 w 2409825"/>
              <a:gd name="connsiteY35" fmla="*/ 0 h 416719"/>
              <a:gd name="connsiteX36" fmla="*/ 473868 w 2409825"/>
              <a:gd name="connsiteY36" fmla="*/ 0 h 416719"/>
              <a:gd name="connsiteX37" fmla="*/ 504825 w 2409825"/>
              <a:gd name="connsiteY37" fmla="*/ 4763 h 416719"/>
              <a:gd name="connsiteX38" fmla="*/ 661987 w 2409825"/>
              <a:gd name="connsiteY38" fmla="*/ 35719 h 416719"/>
              <a:gd name="connsiteX39" fmla="*/ 935831 w 2409825"/>
              <a:gd name="connsiteY39" fmla="*/ 64294 h 416719"/>
              <a:gd name="connsiteX40" fmla="*/ 1547812 w 2409825"/>
              <a:gd name="connsiteY40" fmla="*/ 140494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09825" h="416719">
                <a:moveTo>
                  <a:pt x="1547812" y="140494"/>
                </a:moveTo>
                <a:lnTo>
                  <a:pt x="1750218" y="154781"/>
                </a:lnTo>
                <a:lnTo>
                  <a:pt x="1840706" y="159544"/>
                </a:lnTo>
                <a:lnTo>
                  <a:pt x="1907381" y="159544"/>
                </a:lnTo>
                <a:lnTo>
                  <a:pt x="1969293" y="157163"/>
                </a:lnTo>
                <a:lnTo>
                  <a:pt x="2028825" y="150019"/>
                </a:lnTo>
                <a:lnTo>
                  <a:pt x="2097881" y="135731"/>
                </a:lnTo>
                <a:lnTo>
                  <a:pt x="2131218" y="121444"/>
                </a:lnTo>
                <a:lnTo>
                  <a:pt x="2171700" y="97631"/>
                </a:lnTo>
                <a:lnTo>
                  <a:pt x="2250281" y="4763"/>
                </a:lnTo>
                <a:lnTo>
                  <a:pt x="2409825" y="159544"/>
                </a:lnTo>
                <a:lnTo>
                  <a:pt x="2305050" y="259556"/>
                </a:lnTo>
                <a:lnTo>
                  <a:pt x="2219325" y="319088"/>
                </a:lnTo>
                <a:lnTo>
                  <a:pt x="2147887" y="364331"/>
                </a:lnTo>
                <a:lnTo>
                  <a:pt x="2090737" y="385763"/>
                </a:lnTo>
                <a:lnTo>
                  <a:pt x="2026443" y="397669"/>
                </a:lnTo>
                <a:lnTo>
                  <a:pt x="1940718" y="400050"/>
                </a:lnTo>
                <a:lnTo>
                  <a:pt x="1795462" y="400050"/>
                </a:lnTo>
                <a:lnTo>
                  <a:pt x="1609725" y="381000"/>
                </a:lnTo>
                <a:lnTo>
                  <a:pt x="1373981" y="361950"/>
                </a:lnTo>
                <a:lnTo>
                  <a:pt x="1128712" y="342900"/>
                </a:lnTo>
                <a:lnTo>
                  <a:pt x="723900" y="316706"/>
                </a:lnTo>
                <a:lnTo>
                  <a:pt x="573881" y="316706"/>
                </a:lnTo>
                <a:lnTo>
                  <a:pt x="171450" y="416719"/>
                </a:lnTo>
                <a:lnTo>
                  <a:pt x="59531" y="304800"/>
                </a:lnTo>
                <a:lnTo>
                  <a:pt x="28575" y="269081"/>
                </a:lnTo>
                <a:lnTo>
                  <a:pt x="9525" y="240506"/>
                </a:lnTo>
                <a:lnTo>
                  <a:pt x="0" y="219075"/>
                </a:lnTo>
                <a:lnTo>
                  <a:pt x="0" y="202406"/>
                </a:lnTo>
                <a:lnTo>
                  <a:pt x="4762" y="183356"/>
                </a:lnTo>
                <a:lnTo>
                  <a:pt x="21431" y="161925"/>
                </a:lnTo>
                <a:lnTo>
                  <a:pt x="33337" y="147638"/>
                </a:lnTo>
                <a:lnTo>
                  <a:pt x="100012" y="114300"/>
                </a:lnTo>
                <a:lnTo>
                  <a:pt x="209550" y="73819"/>
                </a:lnTo>
                <a:lnTo>
                  <a:pt x="347662" y="30956"/>
                </a:lnTo>
                <a:lnTo>
                  <a:pt x="464343" y="0"/>
                </a:lnTo>
                <a:lnTo>
                  <a:pt x="473868" y="0"/>
                </a:lnTo>
                <a:lnTo>
                  <a:pt x="504825" y="4763"/>
                </a:lnTo>
                <a:lnTo>
                  <a:pt x="661987" y="35719"/>
                </a:lnTo>
                <a:lnTo>
                  <a:pt x="935831" y="64294"/>
                </a:lnTo>
                <a:lnTo>
                  <a:pt x="1547812" y="1404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3C06DBE-F931-3E45-BB21-4A536A4A7758}"/>
              </a:ext>
            </a:extLst>
          </p:cNvPr>
          <p:cNvSpPr/>
          <p:nvPr/>
        </p:nvSpPr>
        <p:spPr>
          <a:xfrm>
            <a:off x="3973513" y="4821238"/>
            <a:ext cx="1298575" cy="1017587"/>
          </a:xfrm>
          <a:custGeom>
            <a:avLst/>
            <a:gdLst>
              <a:gd name="connsiteX0" fmla="*/ 633413 w 1297782"/>
              <a:gd name="connsiteY0" fmla="*/ 638175 h 1016794"/>
              <a:gd name="connsiteX1" fmla="*/ 442913 w 1297782"/>
              <a:gd name="connsiteY1" fmla="*/ 819150 h 1016794"/>
              <a:gd name="connsiteX2" fmla="*/ 321469 w 1297782"/>
              <a:gd name="connsiteY2" fmla="*/ 935832 h 1016794"/>
              <a:gd name="connsiteX3" fmla="*/ 238125 w 1297782"/>
              <a:gd name="connsiteY3" fmla="*/ 1016794 h 1016794"/>
              <a:gd name="connsiteX4" fmla="*/ 0 w 1297782"/>
              <a:gd name="connsiteY4" fmla="*/ 626269 h 1016794"/>
              <a:gd name="connsiteX5" fmla="*/ 150019 w 1297782"/>
              <a:gd name="connsiteY5" fmla="*/ 609600 h 1016794"/>
              <a:gd name="connsiteX6" fmla="*/ 171450 w 1297782"/>
              <a:gd name="connsiteY6" fmla="*/ 628650 h 1016794"/>
              <a:gd name="connsiteX7" fmla="*/ 192882 w 1297782"/>
              <a:gd name="connsiteY7" fmla="*/ 638175 h 1016794"/>
              <a:gd name="connsiteX8" fmla="*/ 221457 w 1297782"/>
              <a:gd name="connsiteY8" fmla="*/ 628650 h 1016794"/>
              <a:gd name="connsiteX9" fmla="*/ 347663 w 1297782"/>
              <a:gd name="connsiteY9" fmla="*/ 559594 h 1016794"/>
              <a:gd name="connsiteX10" fmla="*/ 559594 w 1297782"/>
              <a:gd name="connsiteY10" fmla="*/ 438150 h 1016794"/>
              <a:gd name="connsiteX11" fmla="*/ 773907 w 1297782"/>
              <a:gd name="connsiteY11" fmla="*/ 307182 h 1016794"/>
              <a:gd name="connsiteX12" fmla="*/ 1002507 w 1297782"/>
              <a:gd name="connsiteY12" fmla="*/ 164307 h 1016794"/>
              <a:gd name="connsiteX13" fmla="*/ 1216819 w 1297782"/>
              <a:gd name="connsiteY13" fmla="*/ 28575 h 1016794"/>
              <a:gd name="connsiteX14" fmla="*/ 1252538 w 1297782"/>
              <a:gd name="connsiteY14" fmla="*/ 9525 h 1016794"/>
              <a:gd name="connsiteX15" fmla="*/ 1281113 w 1297782"/>
              <a:gd name="connsiteY15" fmla="*/ 0 h 1016794"/>
              <a:gd name="connsiteX16" fmla="*/ 1290638 w 1297782"/>
              <a:gd name="connsiteY16" fmla="*/ 2382 h 1016794"/>
              <a:gd name="connsiteX17" fmla="*/ 1297782 w 1297782"/>
              <a:gd name="connsiteY17" fmla="*/ 7144 h 1016794"/>
              <a:gd name="connsiteX18" fmla="*/ 1297782 w 1297782"/>
              <a:gd name="connsiteY18" fmla="*/ 16669 h 1016794"/>
              <a:gd name="connsiteX19" fmla="*/ 1293019 w 1297782"/>
              <a:gd name="connsiteY19" fmla="*/ 40482 h 1016794"/>
              <a:gd name="connsiteX20" fmla="*/ 1276350 w 1297782"/>
              <a:gd name="connsiteY20" fmla="*/ 66675 h 1016794"/>
              <a:gd name="connsiteX21" fmla="*/ 1204913 w 1297782"/>
              <a:gd name="connsiteY21" fmla="*/ 126207 h 1016794"/>
              <a:gd name="connsiteX22" fmla="*/ 1045369 w 1297782"/>
              <a:gd name="connsiteY22" fmla="*/ 266700 h 1016794"/>
              <a:gd name="connsiteX23" fmla="*/ 900113 w 1297782"/>
              <a:gd name="connsiteY23" fmla="*/ 395288 h 1016794"/>
              <a:gd name="connsiteX24" fmla="*/ 633413 w 1297782"/>
              <a:gd name="connsiteY24" fmla="*/ 638175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97782" h="1016794">
                <a:moveTo>
                  <a:pt x="633413" y="638175"/>
                </a:moveTo>
                <a:lnTo>
                  <a:pt x="442913" y="819150"/>
                </a:lnTo>
                <a:lnTo>
                  <a:pt x="321469" y="935832"/>
                </a:lnTo>
                <a:lnTo>
                  <a:pt x="238125" y="1016794"/>
                </a:lnTo>
                <a:lnTo>
                  <a:pt x="0" y="626269"/>
                </a:lnTo>
                <a:lnTo>
                  <a:pt x="150019" y="609600"/>
                </a:lnTo>
                <a:lnTo>
                  <a:pt x="171450" y="628650"/>
                </a:lnTo>
                <a:lnTo>
                  <a:pt x="192882" y="638175"/>
                </a:lnTo>
                <a:lnTo>
                  <a:pt x="221457" y="628650"/>
                </a:lnTo>
                <a:lnTo>
                  <a:pt x="347663" y="559594"/>
                </a:lnTo>
                <a:lnTo>
                  <a:pt x="559594" y="438150"/>
                </a:lnTo>
                <a:lnTo>
                  <a:pt x="773907" y="307182"/>
                </a:lnTo>
                <a:lnTo>
                  <a:pt x="1002507" y="164307"/>
                </a:lnTo>
                <a:lnTo>
                  <a:pt x="1216819" y="28575"/>
                </a:lnTo>
                <a:lnTo>
                  <a:pt x="1252538" y="9525"/>
                </a:lnTo>
                <a:lnTo>
                  <a:pt x="1281113" y="0"/>
                </a:lnTo>
                <a:lnTo>
                  <a:pt x="1290638" y="2382"/>
                </a:lnTo>
                <a:lnTo>
                  <a:pt x="1297782" y="7144"/>
                </a:lnTo>
                <a:lnTo>
                  <a:pt x="1297782" y="16669"/>
                </a:lnTo>
                <a:lnTo>
                  <a:pt x="1293019" y="40482"/>
                </a:lnTo>
                <a:lnTo>
                  <a:pt x="1276350" y="66675"/>
                </a:lnTo>
                <a:lnTo>
                  <a:pt x="1204913" y="126207"/>
                </a:lnTo>
                <a:lnTo>
                  <a:pt x="1045369" y="266700"/>
                </a:lnTo>
                <a:lnTo>
                  <a:pt x="900113" y="395288"/>
                </a:lnTo>
                <a:lnTo>
                  <a:pt x="633413" y="638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04D958-DC90-3543-A450-84EB9E85EA8D}"/>
              </a:ext>
            </a:extLst>
          </p:cNvPr>
          <p:cNvSpPr/>
          <p:nvPr/>
        </p:nvSpPr>
        <p:spPr>
          <a:xfrm>
            <a:off x="5029200" y="2820988"/>
            <a:ext cx="1319213" cy="1130300"/>
          </a:xfrm>
          <a:custGeom>
            <a:avLst/>
            <a:gdLst>
              <a:gd name="connsiteX0" fmla="*/ 354806 w 1319213"/>
              <a:gd name="connsiteY0" fmla="*/ 769144 h 1128713"/>
              <a:gd name="connsiteX1" fmla="*/ 478631 w 1319213"/>
              <a:gd name="connsiteY1" fmla="*/ 664369 h 1128713"/>
              <a:gd name="connsiteX2" fmla="*/ 616744 w 1319213"/>
              <a:gd name="connsiteY2" fmla="*/ 533400 h 1128713"/>
              <a:gd name="connsiteX3" fmla="*/ 726281 w 1319213"/>
              <a:gd name="connsiteY3" fmla="*/ 431007 h 1128713"/>
              <a:gd name="connsiteX4" fmla="*/ 812006 w 1319213"/>
              <a:gd name="connsiteY4" fmla="*/ 338138 h 1128713"/>
              <a:gd name="connsiteX5" fmla="*/ 864394 w 1319213"/>
              <a:gd name="connsiteY5" fmla="*/ 261938 h 1128713"/>
              <a:gd name="connsiteX6" fmla="*/ 881063 w 1319213"/>
              <a:gd name="connsiteY6" fmla="*/ 223838 h 1128713"/>
              <a:gd name="connsiteX7" fmla="*/ 883444 w 1319213"/>
              <a:gd name="connsiteY7" fmla="*/ 207169 h 1128713"/>
              <a:gd name="connsiteX8" fmla="*/ 878681 w 1319213"/>
              <a:gd name="connsiteY8" fmla="*/ 190500 h 1128713"/>
              <a:gd name="connsiteX9" fmla="*/ 862013 w 1319213"/>
              <a:gd name="connsiteY9" fmla="*/ 166688 h 1128713"/>
              <a:gd name="connsiteX10" fmla="*/ 833438 w 1319213"/>
              <a:gd name="connsiteY10" fmla="*/ 133350 h 1128713"/>
              <a:gd name="connsiteX11" fmla="*/ 814388 w 1319213"/>
              <a:gd name="connsiteY11" fmla="*/ 114300 h 1128713"/>
              <a:gd name="connsiteX12" fmla="*/ 783431 w 1319213"/>
              <a:gd name="connsiteY12" fmla="*/ 92869 h 1128713"/>
              <a:gd name="connsiteX13" fmla="*/ 769144 w 1319213"/>
              <a:gd name="connsiteY13" fmla="*/ 78582 h 1128713"/>
              <a:gd name="connsiteX14" fmla="*/ 752475 w 1319213"/>
              <a:gd name="connsiteY14" fmla="*/ 47625 h 1128713"/>
              <a:gd name="connsiteX15" fmla="*/ 747713 w 1319213"/>
              <a:gd name="connsiteY15" fmla="*/ 28575 h 1128713"/>
              <a:gd name="connsiteX16" fmla="*/ 750094 w 1319213"/>
              <a:gd name="connsiteY16" fmla="*/ 16669 h 1128713"/>
              <a:gd name="connsiteX17" fmla="*/ 764381 w 1319213"/>
              <a:gd name="connsiteY17" fmla="*/ 2382 h 1128713"/>
              <a:gd name="connsiteX18" fmla="*/ 792956 w 1319213"/>
              <a:gd name="connsiteY18" fmla="*/ 0 h 1128713"/>
              <a:gd name="connsiteX19" fmla="*/ 838200 w 1319213"/>
              <a:gd name="connsiteY19" fmla="*/ 2382 h 1128713"/>
              <a:gd name="connsiteX20" fmla="*/ 892969 w 1319213"/>
              <a:gd name="connsiteY20" fmla="*/ 11907 h 1128713"/>
              <a:gd name="connsiteX21" fmla="*/ 954881 w 1319213"/>
              <a:gd name="connsiteY21" fmla="*/ 35719 h 1128713"/>
              <a:gd name="connsiteX22" fmla="*/ 1021556 w 1319213"/>
              <a:gd name="connsiteY22" fmla="*/ 71438 h 1128713"/>
              <a:gd name="connsiteX23" fmla="*/ 1085850 w 1319213"/>
              <a:gd name="connsiteY23" fmla="*/ 111919 h 1128713"/>
              <a:gd name="connsiteX24" fmla="*/ 1126331 w 1319213"/>
              <a:gd name="connsiteY24" fmla="*/ 142875 h 1128713"/>
              <a:gd name="connsiteX25" fmla="*/ 1173956 w 1319213"/>
              <a:gd name="connsiteY25" fmla="*/ 192882 h 1128713"/>
              <a:gd name="connsiteX26" fmla="*/ 1219200 w 1319213"/>
              <a:gd name="connsiteY26" fmla="*/ 250032 h 1128713"/>
              <a:gd name="connsiteX27" fmla="*/ 1257300 w 1319213"/>
              <a:gd name="connsiteY27" fmla="*/ 302419 h 1128713"/>
              <a:gd name="connsiteX28" fmla="*/ 1290638 w 1319213"/>
              <a:gd name="connsiteY28" fmla="*/ 357188 h 1128713"/>
              <a:gd name="connsiteX29" fmla="*/ 1312069 w 1319213"/>
              <a:gd name="connsiteY29" fmla="*/ 402432 h 1128713"/>
              <a:gd name="connsiteX30" fmla="*/ 1319213 w 1319213"/>
              <a:gd name="connsiteY30" fmla="*/ 438150 h 1128713"/>
              <a:gd name="connsiteX31" fmla="*/ 1312069 w 1319213"/>
              <a:gd name="connsiteY31" fmla="*/ 461963 h 1128713"/>
              <a:gd name="connsiteX32" fmla="*/ 1290638 w 1319213"/>
              <a:gd name="connsiteY32" fmla="*/ 483394 h 1128713"/>
              <a:gd name="connsiteX33" fmla="*/ 1240631 w 1319213"/>
              <a:gd name="connsiteY33" fmla="*/ 500063 h 1128713"/>
              <a:gd name="connsiteX34" fmla="*/ 1154906 w 1319213"/>
              <a:gd name="connsiteY34" fmla="*/ 516732 h 1128713"/>
              <a:gd name="connsiteX35" fmla="*/ 1028700 w 1319213"/>
              <a:gd name="connsiteY35" fmla="*/ 547688 h 1128713"/>
              <a:gd name="connsiteX36" fmla="*/ 973931 w 1319213"/>
              <a:gd name="connsiteY36" fmla="*/ 566738 h 1128713"/>
              <a:gd name="connsiteX37" fmla="*/ 735806 w 1319213"/>
              <a:gd name="connsiteY37" fmla="*/ 709613 h 1128713"/>
              <a:gd name="connsiteX38" fmla="*/ 481013 w 1319213"/>
              <a:gd name="connsiteY38" fmla="*/ 862013 h 1128713"/>
              <a:gd name="connsiteX39" fmla="*/ 242888 w 1319213"/>
              <a:gd name="connsiteY39" fmla="*/ 1012032 h 1128713"/>
              <a:gd name="connsiteX40" fmla="*/ 69056 w 1319213"/>
              <a:gd name="connsiteY40" fmla="*/ 1128713 h 1128713"/>
              <a:gd name="connsiteX41" fmla="*/ 0 w 1319213"/>
              <a:gd name="connsiteY41" fmla="*/ 1062038 h 1128713"/>
              <a:gd name="connsiteX42" fmla="*/ 152400 w 1319213"/>
              <a:gd name="connsiteY42" fmla="*/ 942975 h 1128713"/>
              <a:gd name="connsiteX43" fmla="*/ 250031 w 1319213"/>
              <a:gd name="connsiteY43" fmla="*/ 866775 h 1128713"/>
              <a:gd name="connsiteX44" fmla="*/ 354806 w 1319213"/>
              <a:gd name="connsiteY44" fmla="*/ 769144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19213" h="1128713">
                <a:moveTo>
                  <a:pt x="354806" y="769144"/>
                </a:moveTo>
                <a:lnTo>
                  <a:pt x="478631" y="664369"/>
                </a:lnTo>
                <a:lnTo>
                  <a:pt x="616744" y="533400"/>
                </a:lnTo>
                <a:lnTo>
                  <a:pt x="726281" y="431007"/>
                </a:lnTo>
                <a:lnTo>
                  <a:pt x="812006" y="338138"/>
                </a:lnTo>
                <a:lnTo>
                  <a:pt x="864394" y="261938"/>
                </a:lnTo>
                <a:lnTo>
                  <a:pt x="881063" y="223838"/>
                </a:lnTo>
                <a:lnTo>
                  <a:pt x="883444" y="207169"/>
                </a:lnTo>
                <a:lnTo>
                  <a:pt x="878681" y="190500"/>
                </a:lnTo>
                <a:lnTo>
                  <a:pt x="862013" y="166688"/>
                </a:lnTo>
                <a:lnTo>
                  <a:pt x="833438" y="133350"/>
                </a:lnTo>
                <a:lnTo>
                  <a:pt x="814388" y="114300"/>
                </a:lnTo>
                <a:lnTo>
                  <a:pt x="783431" y="92869"/>
                </a:lnTo>
                <a:lnTo>
                  <a:pt x="769144" y="78582"/>
                </a:lnTo>
                <a:lnTo>
                  <a:pt x="752475" y="47625"/>
                </a:lnTo>
                <a:lnTo>
                  <a:pt x="747713" y="28575"/>
                </a:lnTo>
                <a:lnTo>
                  <a:pt x="750094" y="16669"/>
                </a:lnTo>
                <a:lnTo>
                  <a:pt x="764381" y="2382"/>
                </a:lnTo>
                <a:lnTo>
                  <a:pt x="792956" y="0"/>
                </a:lnTo>
                <a:lnTo>
                  <a:pt x="838200" y="2382"/>
                </a:lnTo>
                <a:lnTo>
                  <a:pt x="892969" y="11907"/>
                </a:lnTo>
                <a:lnTo>
                  <a:pt x="954881" y="35719"/>
                </a:lnTo>
                <a:lnTo>
                  <a:pt x="1021556" y="71438"/>
                </a:lnTo>
                <a:lnTo>
                  <a:pt x="1085850" y="111919"/>
                </a:lnTo>
                <a:lnTo>
                  <a:pt x="1126331" y="142875"/>
                </a:lnTo>
                <a:lnTo>
                  <a:pt x="1173956" y="192882"/>
                </a:lnTo>
                <a:lnTo>
                  <a:pt x="1219200" y="250032"/>
                </a:lnTo>
                <a:lnTo>
                  <a:pt x="1257300" y="302419"/>
                </a:lnTo>
                <a:lnTo>
                  <a:pt x="1290638" y="357188"/>
                </a:lnTo>
                <a:lnTo>
                  <a:pt x="1312069" y="402432"/>
                </a:lnTo>
                <a:lnTo>
                  <a:pt x="1319213" y="438150"/>
                </a:lnTo>
                <a:lnTo>
                  <a:pt x="1312069" y="461963"/>
                </a:lnTo>
                <a:lnTo>
                  <a:pt x="1290638" y="483394"/>
                </a:lnTo>
                <a:lnTo>
                  <a:pt x="1240631" y="500063"/>
                </a:lnTo>
                <a:lnTo>
                  <a:pt x="1154906" y="516732"/>
                </a:lnTo>
                <a:lnTo>
                  <a:pt x="1028700" y="547688"/>
                </a:lnTo>
                <a:lnTo>
                  <a:pt x="973931" y="566738"/>
                </a:lnTo>
                <a:lnTo>
                  <a:pt x="735806" y="709613"/>
                </a:lnTo>
                <a:lnTo>
                  <a:pt x="481013" y="862013"/>
                </a:lnTo>
                <a:lnTo>
                  <a:pt x="242888" y="1012032"/>
                </a:lnTo>
                <a:lnTo>
                  <a:pt x="69056" y="1128713"/>
                </a:lnTo>
                <a:lnTo>
                  <a:pt x="0" y="1062038"/>
                </a:lnTo>
                <a:lnTo>
                  <a:pt x="152400" y="942975"/>
                </a:lnTo>
                <a:lnTo>
                  <a:pt x="250031" y="866775"/>
                </a:lnTo>
                <a:lnTo>
                  <a:pt x="354806" y="7691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ADEC778-188F-5543-B3E6-88B2FFE83D9E}"/>
              </a:ext>
            </a:extLst>
          </p:cNvPr>
          <p:cNvSpPr/>
          <p:nvPr/>
        </p:nvSpPr>
        <p:spPr>
          <a:xfrm>
            <a:off x="4330700" y="3228975"/>
            <a:ext cx="3044825" cy="2346325"/>
          </a:xfrm>
          <a:custGeom>
            <a:avLst/>
            <a:gdLst>
              <a:gd name="connsiteX0" fmla="*/ 952500 w 3044825"/>
              <a:gd name="connsiteY0" fmla="*/ 1044575 h 2346325"/>
              <a:gd name="connsiteX1" fmla="*/ 803275 w 3044825"/>
              <a:gd name="connsiteY1" fmla="*/ 879475 h 2346325"/>
              <a:gd name="connsiteX2" fmla="*/ 679450 w 3044825"/>
              <a:gd name="connsiteY2" fmla="*/ 736600 h 2346325"/>
              <a:gd name="connsiteX3" fmla="*/ 511175 w 3044825"/>
              <a:gd name="connsiteY3" fmla="*/ 549275 h 2346325"/>
              <a:gd name="connsiteX4" fmla="*/ 438150 w 3044825"/>
              <a:gd name="connsiteY4" fmla="*/ 476250 h 2346325"/>
              <a:gd name="connsiteX5" fmla="*/ 349250 w 3044825"/>
              <a:gd name="connsiteY5" fmla="*/ 390525 h 2346325"/>
              <a:gd name="connsiteX6" fmla="*/ 269875 w 3044825"/>
              <a:gd name="connsiteY6" fmla="*/ 320675 h 2346325"/>
              <a:gd name="connsiteX7" fmla="*/ 171450 w 3044825"/>
              <a:gd name="connsiteY7" fmla="*/ 231775 h 2346325"/>
              <a:gd name="connsiteX8" fmla="*/ 117475 w 3044825"/>
              <a:gd name="connsiteY8" fmla="*/ 187325 h 2346325"/>
              <a:gd name="connsiteX9" fmla="*/ 0 w 3044825"/>
              <a:gd name="connsiteY9" fmla="*/ 92075 h 2346325"/>
              <a:gd name="connsiteX10" fmla="*/ 69850 w 3044825"/>
              <a:gd name="connsiteY10" fmla="*/ 0 h 2346325"/>
              <a:gd name="connsiteX11" fmla="*/ 238125 w 3044825"/>
              <a:gd name="connsiteY11" fmla="*/ 139700 h 2346325"/>
              <a:gd name="connsiteX12" fmla="*/ 415925 w 3044825"/>
              <a:gd name="connsiteY12" fmla="*/ 292100 h 2346325"/>
              <a:gd name="connsiteX13" fmla="*/ 574675 w 3044825"/>
              <a:gd name="connsiteY13" fmla="*/ 428625 h 2346325"/>
              <a:gd name="connsiteX14" fmla="*/ 774700 w 3044825"/>
              <a:gd name="connsiteY14" fmla="*/ 600075 h 2346325"/>
              <a:gd name="connsiteX15" fmla="*/ 844550 w 3044825"/>
              <a:gd name="connsiteY15" fmla="*/ 676275 h 2346325"/>
              <a:gd name="connsiteX16" fmla="*/ 1095375 w 3044825"/>
              <a:gd name="connsiteY16" fmla="*/ 889000 h 2346325"/>
              <a:gd name="connsiteX17" fmla="*/ 1393825 w 3044825"/>
              <a:gd name="connsiteY17" fmla="*/ 1152525 h 2346325"/>
              <a:gd name="connsiteX18" fmla="*/ 1644650 w 3044825"/>
              <a:gd name="connsiteY18" fmla="*/ 1365250 h 2346325"/>
              <a:gd name="connsiteX19" fmla="*/ 1876425 w 3044825"/>
              <a:gd name="connsiteY19" fmla="*/ 1565275 h 2346325"/>
              <a:gd name="connsiteX20" fmla="*/ 2000250 w 3044825"/>
              <a:gd name="connsiteY20" fmla="*/ 1673225 h 2346325"/>
              <a:gd name="connsiteX21" fmla="*/ 2168525 w 3044825"/>
              <a:gd name="connsiteY21" fmla="*/ 1809750 h 2346325"/>
              <a:gd name="connsiteX22" fmla="*/ 2324100 w 3044825"/>
              <a:gd name="connsiteY22" fmla="*/ 1914525 h 2346325"/>
              <a:gd name="connsiteX23" fmla="*/ 2520950 w 3044825"/>
              <a:gd name="connsiteY23" fmla="*/ 2028825 h 2346325"/>
              <a:gd name="connsiteX24" fmla="*/ 2733675 w 3044825"/>
              <a:gd name="connsiteY24" fmla="*/ 2130425 h 2346325"/>
              <a:gd name="connsiteX25" fmla="*/ 2981325 w 3044825"/>
              <a:gd name="connsiteY25" fmla="*/ 2222500 h 2346325"/>
              <a:gd name="connsiteX26" fmla="*/ 3022600 w 3044825"/>
              <a:gd name="connsiteY26" fmla="*/ 2235200 h 2346325"/>
              <a:gd name="connsiteX27" fmla="*/ 3038475 w 3044825"/>
              <a:gd name="connsiteY27" fmla="*/ 2244725 h 2346325"/>
              <a:gd name="connsiteX28" fmla="*/ 3044825 w 3044825"/>
              <a:gd name="connsiteY28" fmla="*/ 2263775 h 2346325"/>
              <a:gd name="connsiteX29" fmla="*/ 3025775 w 3044825"/>
              <a:gd name="connsiteY29" fmla="*/ 2292350 h 2346325"/>
              <a:gd name="connsiteX30" fmla="*/ 2981325 w 3044825"/>
              <a:gd name="connsiteY30" fmla="*/ 2305050 h 2346325"/>
              <a:gd name="connsiteX31" fmla="*/ 2778125 w 3044825"/>
              <a:gd name="connsiteY31" fmla="*/ 2314575 h 2346325"/>
              <a:gd name="connsiteX32" fmla="*/ 2438400 w 3044825"/>
              <a:gd name="connsiteY32" fmla="*/ 2336800 h 2346325"/>
              <a:gd name="connsiteX33" fmla="*/ 2292350 w 3044825"/>
              <a:gd name="connsiteY33" fmla="*/ 2346325 h 2346325"/>
              <a:gd name="connsiteX34" fmla="*/ 2260600 w 3044825"/>
              <a:gd name="connsiteY34" fmla="*/ 2343150 h 2346325"/>
              <a:gd name="connsiteX35" fmla="*/ 2206625 w 3044825"/>
              <a:gd name="connsiteY35" fmla="*/ 2320925 h 2346325"/>
              <a:gd name="connsiteX36" fmla="*/ 2060575 w 3044825"/>
              <a:gd name="connsiteY36" fmla="*/ 2219325 h 2346325"/>
              <a:gd name="connsiteX37" fmla="*/ 1917700 w 3044825"/>
              <a:gd name="connsiteY37" fmla="*/ 2101850 h 2346325"/>
              <a:gd name="connsiteX38" fmla="*/ 1774825 w 3044825"/>
              <a:gd name="connsiteY38" fmla="*/ 1962150 h 2346325"/>
              <a:gd name="connsiteX39" fmla="*/ 1546225 w 3044825"/>
              <a:gd name="connsiteY39" fmla="*/ 1701800 h 2346325"/>
              <a:gd name="connsiteX40" fmla="*/ 1298575 w 3044825"/>
              <a:gd name="connsiteY40" fmla="*/ 1425575 h 2346325"/>
              <a:gd name="connsiteX41" fmla="*/ 1130300 w 3044825"/>
              <a:gd name="connsiteY41" fmla="*/ 1238250 h 2346325"/>
              <a:gd name="connsiteX42" fmla="*/ 952500 w 3044825"/>
              <a:gd name="connsiteY42" fmla="*/ 1044575 h 23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44825" h="2346325">
                <a:moveTo>
                  <a:pt x="952500" y="1044575"/>
                </a:moveTo>
                <a:lnTo>
                  <a:pt x="803275" y="879475"/>
                </a:lnTo>
                <a:lnTo>
                  <a:pt x="679450" y="736600"/>
                </a:lnTo>
                <a:lnTo>
                  <a:pt x="511175" y="549275"/>
                </a:lnTo>
                <a:lnTo>
                  <a:pt x="438150" y="476250"/>
                </a:lnTo>
                <a:lnTo>
                  <a:pt x="349250" y="390525"/>
                </a:lnTo>
                <a:lnTo>
                  <a:pt x="269875" y="320675"/>
                </a:lnTo>
                <a:lnTo>
                  <a:pt x="171450" y="231775"/>
                </a:lnTo>
                <a:lnTo>
                  <a:pt x="117475" y="187325"/>
                </a:lnTo>
                <a:lnTo>
                  <a:pt x="0" y="92075"/>
                </a:lnTo>
                <a:lnTo>
                  <a:pt x="69850" y="0"/>
                </a:lnTo>
                <a:lnTo>
                  <a:pt x="238125" y="139700"/>
                </a:lnTo>
                <a:lnTo>
                  <a:pt x="415925" y="292100"/>
                </a:lnTo>
                <a:lnTo>
                  <a:pt x="574675" y="428625"/>
                </a:lnTo>
                <a:lnTo>
                  <a:pt x="774700" y="600075"/>
                </a:lnTo>
                <a:lnTo>
                  <a:pt x="844550" y="676275"/>
                </a:lnTo>
                <a:lnTo>
                  <a:pt x="1095375" y="889000"/>
                </a:lnTo>
                <a:lnTo>
                  <a:pt x="1393825" y="1152525"/>
                </a:lnTo>
                <a:lnTo>
                  <a:pt x="1644650" y="1365250"/>
                </a:lnTo>
                <a:lnTo>
                  <a:pt x="1876425" y="1565275"/>
                </a:lnTo>
                <a:lnTo>
                  <a:pt x="2000250" y="1673225"/>
                </a:lnTo>
                <a:lnTo>
                  <a:pt x="2168525" y="1809750"/>
                </a:lnTo>
                <a:lnTo>
                  <a:pt x="2324100" y="1914525"/>
                </a:lnTo>
                <a:lnTo>
                  <a:pt x="2520950" y="2028825"/>
                </a:lnTo>
                <a:lnTo>
                  <a:pt x="2733675" y="2130425"/>
                </a:lnTo>
                <a:lnTo>
                  <a:pt x="2981325" y="2222500"/>
                </a:lnTo>
                <a:lnTo>
                  <a:pt x="3022600" y="2235200"/>
                </a:lnTo>
                <a:lnTo>
                  <a:pt x="3038475" y="2244725"/>
                </a:lnTo>
                <a:lnTo>
                  <a:pt x="3044825" y="2263775"/>
                </a:lnTo>
                <a:lnTo>
                  <a:pt x="3025775" y="2292350"/>
                </a:lnTo>
                <a:lnTo>
                  <a:pt x="2981325" y="2305050"/>
                </a:lnTo>
                <a:lnTo>
                  <a:pt x="2778125" y="2314575"/>
                </a:lnTo>
                <a:lnTo>
                  <a:pt x="2438400" y="2336800"/>
                </a:lnTo>
                <a:lnTo>
                  <a:pt x="2292350" y="2346325"/>
                </a:lnTo>
                <a:lnTo>
                  <a:pt x="2260600" y="2343150"/>
                </a:lnTo>
                <a:lnTo>
                  <a:pt x="2206625" y="2320925"/>
                </a:lnTo>
                <a:lnTo>
                  <a:pt x="2060575" y="2219325"/>
                </a:lnTo>
                <a:lnTo>
                  <a:pt x="1917700" y="2101850"/>
                </a:lnTo>
                <a:lnTo>
                  <a:pt x="1774825" y="1962150"/>
                </a:lnTo>
                <a:lnTo>
                  <a:pt x="1546225" y="1701800"/>
                </a:lnTo>
                <a:lnTo>
                  <a:pt x="1298575" y="1425575"/>
                </a:lnTo>
                <a:lnTo>
                  <a:pt x="1130300" y="1238250"/>
                </a:lnTo>
                <a:lnTo>
                  <a:pt x="952500" y="1044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AAC5CD-7C40-4601-BA3B-AC2252D273AD}"/>
              </a:ext>
            </a:extLst>
          </p:cNvPr>
          <p:cNvGrpSpPr/>
          <p:nvPr/>
        </p:nvGrpSpPr>
        <p:grpSpPr>
          <a:xfrm>
            <a:off x="2700337" y="1533843"/>
            <a:ext cx="4676775" cy="4478337"/>
            <a:chOff x="2851150" y="1674813"/>
            <a:chExt cx="4676775" cy="4478337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33CA2CF7-8591-41C0-A656-BBB9572D7E81}"/>
                </a:ext>
              </a:extLst>
            </p:cNvPr>
            <p:cNvSpPr/>
            <p:nvPr/>
          </p:nvSpPr>
          <p:spPr>
            <a:xfrm>
              <a:off x="4532313" y="16748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4C07A93C-DC6F-49EC-8F62-A5E640A701DB}"/>
                </a:ext>
              </a:extLst>
            </p:cNvPr>
            <p:cNvSpPr/>
            <p:nvPr/>
          </p:nvSpPr>
          <p:spPr>
            <a:xfrm>
              <a:off x="2943225" y="23082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BD0948FE-0ACA-4861-910E-ED57D5B5730E}"/>
                </a:ext>
              </a:extLst>
            </p:cNvPr>
            <p:cNvSpPr/>
            <p:nvPr/>
          </p:nvSpPr>
          <p:spPr>
            <a:xfrm>
              <a:off x="2851150" y="27336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E760600-F1D0-4CA8-9E99-0DC79A0E8FC3}"/>
                </a:ext>
              </a:extLst>
            </p:cNvPr>
            <p:cNvSpPr/>
            <p:nvPr/>
          </p:nvSpPr>
          <p:spPr>
            <a:xfrm rot="16200000">
              <a:off x="2964656" y="47394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02663820-4AEB-4AD1-A618-4AF8E78D9C70}"/>
                </a:ext>
              </a:extLst>
            </p:cNvPr>
            <p:cNvSpPr/>
            <p:nvPr/>
          </p:nvSpPr>
          <p:spPr>
            <a:xfrm>
              <a:off x="4125913" y="49736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1EB4AB99-3804-4A5D-A9C5-892AF95431E0}"/>
                </a:ext>
              </a:extLst>
            </p:cNvPr>
            <p:cNvSpPr/>
            <p:nvPr/>
          </p:nvSpPr>
          <p:spPr>
            <a:xfrm>
              <a:off x="5181600" y="29733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DA119D3B-9AC2-4ACB-83CB-542DF672759D}"/>
                </a:ext>
              </a:extLst>
            </p:cNvPr>
            <p:cNvSpPr/>
            <p:nvPr/>
          </p:nvSpPr>
          <p:spPr>
            <a:xfrm>
              <a:off x="4483100" y="33813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B1A9A0E-A8E4-4ED4-827C-CF640B6437A6}"/>
              </a:ext>
            </a:extLst>
          </p:cNvPr>
          <p:cNvGrpSpPr/>
          <p:nvPr/>
        </p:nvGrpSpPr>
        <p:grpSpPr>
          <a:xfrm>
            <a:off x="2698750" y="1522413"/>
            <a:ext cx="4676775" cy="4478337"/>
            <a:chOff x="2698750" y="1522413"/>
            <a:chExt cx="4676775" cy="4478337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9459B511-2F58-427A-80BB-7DBCB37F47E4}"/>
                </a:ext>
              </a:extLst>
            </p:cNvPr>
            <p:cNvSpPr/>
            <p:nvPr/>
          </p:nvSpPr>
          <p:spPr>
            <a:xfrm>
              <a:off x="4379913" y="15224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B829DE68-B773-4A7A-9182-F9C85B45BCC1}"/>
                </a:ext>
              </a:extLst>
            </p:cNvPr>
            <p:cNvSpPr/>
            <p:nvPr/>
          </p:nvSpPr>
          <p:spPr>
            <a:xfrm>
              <a:off x="2790825" y="21558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0D72848C-1038-4755-87E8-A7C385675A19}"/>
                </a:ext>
              </a:extLst>
            </p:cNvPr>
            <p:cNvSpPr/>
            <p:nvPr/>
          </p:nvSpPr>
          <p:spPr>
            <a:xfrm>
              <a:off x="2698750" y="25812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8B4FF737-AED0-44AE-93CC-7AFFC704F7C1}"/>
                </a:ext>
              </a:extLst>
            </p:cNvPr>
            <p:cNvSpPr/>
            <p:nvPr/>
          </p:nvSpPr>
          <p:spPr>
            <a:xfrm rot="16200000">
              <a:off x="2812256" y="45870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6EF881B4-1A85-4B01-8C66-5C869EE7FA2C}"/>
                </a:ext>
              </a:extLst>
            </p:cNvPr>
            <p:cNvSpPr/>
            <p:nvPr/>
          </p:nvSpPr>
          <p:spPr>
            <a:xfrm>
              <a:off x="3973513" y="48212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91D06A1-F6EB-4418-A914-B8D3359DDDCE}"/>
                </a:ext>
              </a:extLst>
            </p:cNvPr>
            <p:cNvSpPr/>
            <p:nvPr/>
          </p:nvSpPr>
          <p:spPr>
            <a:xfrm>
              <a:off x="5029200" y="28209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0DEFB941-6ACF-4CF0-8038-BE7523C5C674}"/>
                </a:ext>
              </a:extLst>
            </p:cNvPr>
            <p:cNvSpPr/>
            <p:nvPr/>
          </p:nvSpPr>
          <p:spPr>
            <a:xfrm>
              <a:off x="4330700" y="32289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09850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AA8D7CC-1226-D34B-BCCF-A37775DE5FCF}"/>
              </a:ext>
            </a:extLst>
          </p:cNvPr>
          <p:cNvSpPr/>
          <p:nvPr/>
        </p:nvSpPr>
        <p:spPr>
          <a:xfrm>
            <a:off x="2633663" y="2401888"/>
            <a:ext cx="1855787" cy="558800"/>
          </a:xfrm>
          <a:custGeom>
            <a:avLst/>
            <a:gdLst>
              <a:gd name="connsiteX0" fmla="*/ 707231 w 1854993"/>
              <a:gd name="connsiteY0" fmla="*/ 257175 h 557213"/>
              <a:gd name="connsiteX1" fmla="*/ 1047750 w 1854993"/>
              <a:gd name="connsiteY1" fmla="*/ 171450 h 557213"/>
              <a:gd name="connsiteX2" fmla="*/ 1269206 w 1854993"/>
              <a:gd name="connsiteY2" fmla="*/ 123825 h 557213"/>
              <a:gd name="connsiteX3" fmla="*/ 1388268 w 1854993"/>
              <a:gd name="connsiteY3" fmla="*/ 88107 h 557213"/>
              <a:gd name="connsiteX4" fmla="*/ 1462087 w 1854993"/>
              <a:gd name="connsiteY4" fmla="*/ 66675 h 557213"/>
              <a:gd name="connsiteX5" fmla="*/ 1509712 w 1854993"/>
              <a:gd name="connsiteY5" fmla="*/ 42863 h 557213"/>
              <a:gd name="connsiteX6" fmla="*/ 1571625 w 1854993"/>
              <a:gd name="connsiteY6" fmla="*/ 16669 h 557213"/>
              <a:gd name="connsiteX7" fmla="*/ 1609725 w 1854993"/>
              <a:gd name="connsiteY7" fmla="*/ 4763 h 557213"/>
              <a:gd name="connsiteX8" fmla="*/ 1654968 w 1854993"/>
              <a:gd name="connsiteY8" fmla="*/ 0 h 557213"/>
              <a:gd name="connsiteX9" fmla="*/ 1704975 w 1854993"/>
              <a:gd name="connsiteY9" fmla="*/ 0 h 557213"/>
              <a:gd name="connsiteX10" fmla="*/ 1759743 w 1854993"/>
              <a:gd name="connsiteY10" fmla="*/ 9525 h 557213"/>
              <a:gd name="connsiteX11" fmla="*/ 1802606 w 1854993"/>
              <a:gd name="connsiteY11" fmla="*/ 19050 h 557213"/>
              <a:gd name="connsiteX12" fmla="*/ 1831181 w 1854993"/>
              <a:gd name="connsiteY12" fmla="*/ 30957 h 557213"/>
              <a:gd name="connsiteX13" fmla="*/ 1843087 w 1854993"/>
              <a:gd name="connsiteY13" fmla="*/ 42863 h 557213"/>
              <a:gd name="connsiteX14" fmla="*/ 1850231 w 1854993"/>
              <a:gd name="connsiteY14" fmla="*/ 57150 h 557213"/>
              <a:gd name="connsiteX15" fmla="*/ 1854993 w 1854993"/>
              <a:gd name="connsiteY15" fmla="*/ 76200 h 557213"/>
              <a:gd name="connsiteX16" fmla="*/ 1854993 w 1854993"/>
              <a:gd name="connsiteY16" fmla="*/ 119063 h 557213"/>
              <a:gd name="connsiteX17" fmla="*/ 1843087 w 1854993"/>
              <a:gd name="connsiteY17" fmla="*/ 159544 h 557213"/>
              <a:gd name="connsiteX18" fmla="*/ 1826418 w 1854993"/>
              <a:gd name="connsiteY18" fmla="*/ 178594 h 557213"/>
              <a:gd name="connsiteX19" fmla="*/ 1776412 w 1854993"/>
              <a:gd name="connsiteY19" fmla="*/ 202407 h 557213"/>
              <a:gd name="connsiteX20" fmla="*/ 1683543 w 1854993"/>
              <a:gd name="connsiteY20" fmla="*/ 233363 h 557213"/>
              <a:gd name="connsiteX21" fmla="*/ 1595437 w 1854993"/>
              <a:gd name="connsiteY21" fmla="*/ 257175 h 557213"/>
              <a:gd name="connsiteX22" fmla="*/ 1462087 w 1854993"/>
              <a:gd name="connsiteY22" fmla="*/ 285750 h 557213"/>
              <a:gd name="connsiteX23" fmla="*/ 1276350 w 1854993"/>
              <a:gd name="connsiteY23" fmla="*/ 323850 h 557213"/>
              <a:gd name="connsiteX24" fmla="*/ 1193006 w 1854993"/>
              <a:gd name="connsiteY24" fmla="*/ 340519 h 557213"/>
              <a:gd name="connsiteX25" fmla="*/ 907256 w 1854993"/>
              <a:gd name="connsiteY25" fmla="*/ 414338 h 557213"/>
              <a:gd name="connsiteX26" fmla="*/ 707231 w 1854993"/>
              <a:gd name="connsiteY26" fmla="*/ 471488 h 557213"/>
              <a:gd name="connsiteX27" fmla="*/ 521493 w 1854993"/>
              <a:gd name="connsiteY27" fmla="*/ 523875 h 557213"/>
              <a:gd name="connsiteX28" fmla="*/ 461962 w 1854993"/>
              <a:gd name="connsiteY28" fmla="*/ 540544 h 557213"/>
              <a:gd name="connsiteX29" fmla="*/ 352425 w 1854993"/>
              <a:gd name="connsiteY29" fmla="*/ 557213 h 557213"/>
              <a:gd name="connsiteX30" fmla="*/ 330993 w 1854993"/>
              <a:gd name="connsiteY30" fmla="*/ 554832 h 557213"/>
              <a:gd name="connsiteX31" fmla="*/ 276225 w 1854993"/>
              <a:gd name="connsiteY31" fmla="*/ 528638 h 557213"/>
              <a:gd name="connsiteX32" fmla="*/ 211931 w 1854993"/>
              <a:gd name="connsiteY32" fmla="*/ 488157 h 557213"/>
              <a:gd name="connsiteX33" fmla="*/ 171450 w 1854993"/>
              <a:gd name="connsiteY33" fmla="*/ 457200 h 557213"/>
              <a:gd name="connsiteX34" fmla="*/ 119062 w 1854993"/>
              <a:gd name="connsiteY34" fmla="*/ 414338 h 557213"/>
              <a:gd name="connsiteX35" fmla="*/ 59531 w 1854993"/>
              <a:gd name="connsiteY35" fmla="*/ 359569 h 557213"/>
              <a:gd name="connsiteX36" fmla="*/ 26193 w 1854993"/>
              <a:gd name="connsiteY36" fmla="*/ 330994 h 557213"/>
              <a:gd name="connsiteX37" fmla="*/ 11906 w 1854993"/>
              <a:gd name="connsiteY37" fmla="*/ 314325 h 557213"/>
              <a:gd name="connsiteX38" fmla="*/ 0 w 1854993"/>
              <a:gd name="connsiteY38" fmla="*/ 288132 h 557213"/>
              <a:gd name="connsiteX39" fmla="*/ 0 w 1854993"/>
              <a:gd name="connsiteY39" fmla="*/ 269082 h 557213"/>
              <a:gd name="connsiteX40" fmla="*/ 7143 w 1854993"/>
              <a:gd name="connsiteY40" fmla="*/ 254794 h 557213"/>
              <a:gd name="connsiteX41" fmla="*/ 16668 w 1854993"/>
              <a:gd name="connsiteY41" fmla="*/ 254794 h 557213"/>
              <a:gd name="connsiteX42" fmla="*/ 33337 w 1854993"/>
              <a:gd name="connsiteY42" fmla="*/ 257175 h 557213"/>
              <a:gd name="connsiteX43" fmla="*/ 61912 w 1854993"/>
              <a:gd name="connsiteY43" fmla="*/ 271463 h 557213"/>
              <a:gd name="connsiteX44" fmla="*/ 114300 w 1854993"/>
              <a:gd name="connsiteY44" fmla="*/ 302419 h 557213"/>
              <a:gd name="connsiteX45" fmla="*/ 171450 w 1854993"/>
              <a:gd name="connsiteY45" fmla="*/ 326232 h 557213"/>
              <a:gd name="connsiteX46" fmla="*/ 207168 w 1854993"/>
              <a:gd name="connsiteY46" fmla="*/ 338138 h 557213"/>
              <a:gd name="connsiteX47" fmla="*/ 254793 w 1854993"/>
              <a:gd name="connsiteY47" fmla="*/ 347663 h 557213"/>
              <a:gd name="connsiteX48" fmla="*/ 321468 w 1854993"/>
              <a:gd name="connsiteY48" fmla="*/ 347663 h 557213"/>
              <a:gd name="connsiteX49" fmla="*/ 385762 w 1854993"/>
              <a:gd name="connsiteY49" fmla="*/ 335757 h 557213"/>
              <a:gd name="connsiteX50" fmla="*/ 707231 w 1854993"/>
              <a:gd name="connsiteY50" fmla="*/ 257175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54993" h="557213">
                <a:moveTo>
                  <a:pt x="707231" y="257175"/>
                </a:moveTo>
                <a:lnTo>
                  <a:pt x="1047750" y="171450"/>
                </a:lnTo>
                <a:lnTo>
                  <a:pt x="1269206" y="123825"/>
                </a:lnTo>
                <a:lnTo>
                  <a:pt x="1388268" y="88107"/>
                </a:lnTo>
                <a:lnTo>
                  <a:pt x="1462087" y="66675"/>
                </a:lnTo>
                <a:lnTo>
                  <a:pt x="1509712" y="42863"/>
                </a:lnTo>
                <a:lnTo>
                  <a:pt x="1571625" y="16669"/>
                </a:lnTo>
                <a:lnTo>
                  <a:pt x="1609725" y="4763"/>
                </a:lnTo>
                <a:lnTo>
                  <a:pt x="1654968" y="0"/>
                </a:lnTo>
                <a:lnTo>
                  <a:pt x="1704975" y="0"/>
                </a:lnTo>
                <a:lnTo>
                  <a:pt x="1759743" y="9525"/>
                </a:lnTo>
                <a:lnTo>
                  <a:pt x="1802606" y="19050"/>
                </a:lnTo>
                <a:lnTo>
                  <a:pt x="1831181" y="30957"/>
                </a:lnTo>
                <a:lnTo>
                  <a:pt x="1843087" y="42863"/>
                </a:lnTo>
                <a:lnTo>
                  <a:pt x="1850231" y="57150"/>
                </a:lnTo>
                <a:lnTo>
                  <a:pt x="1854993" y="76200"/>
                </a:lnTo>
                <a:lnTo>
                  <a:pt x="1854993" y="119063"/>
                </a:lnTo>
                <a:lnTo>
                  <a:pt x="1843087" y="159544"/>
                </a:lnTo>
                <a:lnTo>
                  <a:pt x="1826418" y="178594"/>
                </a:lnTo>
                <a:lnTo>
                  <a:pt x="1776412" y="202407"/>
                </a:lnTo>
                <a:lnTo>
                  <a:pt x="1683543" y="233363"/>
                </a:lnTo>
                <a:lnTo>
                  <a:pt x="1595437" y="257175"/>
                </a:lnTo>
                <a:lnTo>
                  <a:pt x="1462087" y="285750"/>
                </a:lnTo>
                <a:lnTo>
                  <a:pt x="1276350" y="323850"/>
                </a:lnTo>
                <a:lnTo>
                  <a:pt x="1193006" y="340519"/>
                </a:lnTo>
                <a:lnTo>
                  <a:pt x="907256" y="414338"/>
                </a:lnTo>
                <a:lnTo>
                  <a:pt x="707231" y="471488"/>
                </a:lnTo>
                <a:lnTo>
                  <a:pt x="521493" y="523875"/>
                </a:lnTo>
                <a:lnTo>
                  <a:pt x="461962" y="540544"/>
                </a:lnTo>
                <a:lnTo>
                  <a:pt x="352425" y="557213"/>
                </a:lnTo>
                <a:lnTo>
                  <a:pt x="330993" y="554832"/>
                </a:lnTo>
                <a:lnTo>
                  <a:pt x="276225" y="528638"/>
                </a:lnTo>
                <a:lnTo>
                  <a:pt x="211931" y="488157"/>
                </a:lnTo>
                <a:lnTo>
                  <a:pt x="171450" y="457200"/>
                </a:lnTo>
                <a:lnTo>
                  <a:pt x="119062" y="414338"/>
                </a:lnTo>
                <a:lnTo>
                  <a:pt x="59531" y="359569"/>
                </a:lnTo>
                <a:lnTo>
                  <a:pt x="26193" y="330994"/>
                </a:lnTo>
                <a:lnTo>
                  <a:pt x="11906" y="314325"/>
                </a:lnTo>
                <a:lnTo>
                  <a:pt x="0" y="288132"/>
                </a:lnTo>
                <a:lnTo>
                  <a:pt x="0" y="269082"/>
                </a:lnTo>
                <a:lnTo>
                  <a:pt x="7143" y="254794"/>
                </a:lnTo>
                <a:lnTo>
                  <a:pt x="16668" y="254794"/>
                </a:lnTo>
                <a:lnTo>
                  <a:pt x="33337" y="257175"/>
                </a:lnTo>
                <a:lnTo>
                  <a:pt x="61912" y="271463"/>
                </a:lnTo>
                <a:lnTo>
                  <a:pt x="114300" y="302419"/>
                </a:lnTo>
                <a:lnTo>
                  <a:pt x="171450" y="326232"/>
                </a:lnTo>
                <a:lnTo>
                  <a:pt x="207168" y="338138"/>
                </a:lnTo>
                <a:lnTo>
                  <a:pt x="254793" y="347663"/>
                </a:lnTo>
                <a:lnTo>
                  <a:pt x="321468" y="347663"/>
                </a:lnTo>
                <a:lnTo>
                  <a:pt x="385762" y="335757"/>
                </a:lnTo>
                <a:lnTo>
                  <a:pt x="707231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E1A152FC-D668-394D-AFE9-0B88430BA18E}"/>
              </a:ext>
            </a:extLst>
          </p:cNvPr>
          <p:cNvSpPr/>
          <p:nvPr/>
        </p:nvSpPr>
        <p:spPr>
          <a:xfrm>
            <a:off x="4308475" y="1404938"/>
            <a:ext cx="1133475" cy="1654175"/>
          </a:xfrm>
          <a:custGeom>
            <a:avLst/>
            <a:gdLst>
              <a:gd name="connsiteX0" fmla="*/ 883444 w 1133475"/>
              <a:gd name="connsiteY0" fmla="*/ 738187 h 1654968"/>
              <a:gd name="connsiteX1" fmla="*/ 809625 w 1133475"/>
              <a:gd name="connsiteY1" fmla="*/ 852487 h 1654968"/>
              <a:gd name="connsiteX2" fmla="*/ 759619 w 1133475"/>
              <a:gd name="connsiteY2" fmla="*/ 923925 h 1654968"/>
              <a:gd name="connsiteX3" fmla="*/ 607219 w 1133475"/>
              <a:gd name="connsiteY3" fmla="*/ 1102518 h 1654968"/>
              <a:gd name="connsiteX4" fmla="*/ 526257 w 1133475"/>
              <a:gd name="connsiteY4" fmla="*/ 1202531 h 1654968"/>
              <a:gd name="connsiteX5" fmla="*/ 426244 w 1133475"/>
              <a:gd name="connsiteY5" fmla="*/ 1309687 h 1654968"/>
              <a:gd name="connsiteX6" fmla="*/ 311944 w 1133475"/>
              <a:gd name="connsiteY6" fmla="*/ 1421606 h 1654968"/>
              <a:gd name="connsiteX7" fmla="*/ 207169 w 1133475"/>
              <a:gd name="connsiteY7" fmla="*/ 1516856 h 1654968"/>
              <a:gd name="connsiteX8" fmla="*/ 109538 w 1133475"/>
              <a:gd name="connsiteY8" fmla="*/ 1602581 h 1654968"/>
              <a:gd name="connsiteX9" fmla="*/ 64294 w 1133475"/>
              <a:gd name="connsiteY9" fmla="*/ 1638300 h 1654968"/>
              <a:gd name="connsiteX10" fmla="*/ 40482 w 1133475"/>
              <a:gd name="connsiteY10" fmla="*/ 1652587 h 1654968"/>
              <a:gd name="connsiteX11" fmla="*/ 23813 w 1133475"/>
              <a:gd name="connsiteY11" fmla="*/ 1654968 h 1654968"/>
              <a:gd name="connsiteX12" fmla="*/ 11907 w 1133475"/>
              <a:gd name="connsiteY12" fmla="*/ 1652587 h 1654968"/>
              <a:gd name="connsiteX13" fmla="*/ 0 w 1133475"/>
              <a:gd name="connsiteY13" fmla="*/ 1638300 h 1654968"/>
              <a:gd name="connsiteX14" fmla="*/ 4763 w 1133475"/>
              <a:gd name="connsiteY14" fmla="*/ 1614487 h 1654968"/>
              <a:gd name="connsiteX15" fmla="*/ 33338 w 1133475"/>
              <a:gd name="connsiteY15" fmla="*/ 1569243 h 1654968"/>
              <a:gd name="connsiteX16" fmla="*/ 121444 w 1133475"/>
              <a:gd name="connsiteY16" fmla="*/ 1469231 h 1654968"/>
              <a:gd name="connsiteX17" fmla="*/ 254794 w 1133475"/>
              <a:gd name="connsiteY17" fmla="*/ 1300162 h 1654968"/>
              <a:gd name="connsiteX18" fmla="*/ 361950 w 1133475"/>
              <a:gd name="connsiteY18" fmla="*/ 1154906 h 1654968"/>
              <a:gd name="connsiteX19" fmla="*/ 438150 w 1133475"/>
              <a:gd name="connsiteY19" fmla="*/ 1042987 h 1654968"/>
              <a:gd name="connsiteX20" fmla="*/ 504825 w 1133475"/>
              <a:gd name="connsiteY20" fmla="*/ 945356 h 1654968"/>
              <a:gd name="connsiteX21" fmla="*/ 569119 w 1133475"/>
              <a:gd name="connsiteY21" fmla="*/ 840581 h 1654968"/>
              <a:gd name="connsiteX22" fmla="*/ 631032 w 1133475"/>
              <a:gd name="connsiteY22" fmla="*/ 723900 h 1654968"/>
              <a:gd name="connsiteX23" fmla="*/ 690563 w 1133475"/>
              <a:gd name="connsiteY23" fmla="*/ 600075 h 1654968"/>
              <a:gd name="connsiteX24" fmla="*/ 738188 w 1133475"/>
              <a:gd name="connsiteY24" fmla="*/ 469106 h 1654968"/>
              <a:gd name="connsiteX25" fmla="*/ 778669 w 1133475"/>
              <a:gd name="connsiteY25" fmla="*/ 330993 h 1654968"/>
              <a:gd name="connsiteX26" fmla="*/ 792957 w 1133475"/>
              <a:gd name="connsiteY26" fmla="*/ 247650 h 1654968"/>
              <a:gd name="connsiteX27" fmla="*/ 792957 w 1133475"/>
              <a:gd name="connsiteY27" fmla="*/ 226218 h 1654968"/>
              <a:gd name="connsiteX28" fmla="*/ 783432 w 1133475"/>
              <a:gd name="connsiteY28" fmla="*/ 204787 h 1654968"/>
              <a:gd name="connsiteX29" fmla="*/ 754857 w 1133475"/>
              <a:gd name="connsiteY29" fmla="*/ 171450 h 1654968"/>
              <a:gd name="connsiteX30" fmla="*/ 711994 w 1133475"/>
              <a:gd name="connsiteY30" fmla="*/ 123825 h 1654968"/>
              <a:gd name="connsiteX31" fmla="*/ 657225 w 1133475"/>
              <a:gd name="connsiteY31" fmla="*/ 76200 h 1654968"/>
              <a:gd name="connsiteX32" fmla="*/ 642938 w 1133475"/>
              <a:gd name="connsiteY32" fmla="*/ 64293 h 1654968"/>
              <a:gd name="connsiteX33" fmla="*/ 628650 w 1133475"/>
              <a:gd name="connsiteY33" fmla="*/ 50006 h 1654968"/>
              <a:gd name="connsiteX34" fmla="*/ 621507 w 1133475"/>
              <a:gd name="connsiteY34" fmla="*/ 23812 h 1654968"/>
              <a:gd name="connsiteX35" fmla="*/ 621507 w 1133475"/>
              <a:gd name="connsiteY35" fmla="*/ 9525 h 1654968"/>
              <a:gd name="connsiteX36" fmla="*/ 631032 w 1133475"/>
              <a:gd name="connsiteY36" fmla="*/ 0 h 1654968"/>
              <a:gd name="connsiteX37" fmla="*/ 652463 w 1133475"/>
              <a:gd name="connsiteY37" fmla="*/ 2381 h 1654968"/>
              <a:gd name="connsiteX38" fmla="*/ 700088 w 1133475"/>
              <a:gd name="connsiteY38" fmla="*/ 21431 h 1654968"/>
              <a:gd name="connsiteX39" fmla="*/ 759619 w 1133475"/>
              <a:gd name="connsiteY39" fmla="*/ 50006 h 1654968"/>
              <a:gd name="connsiteX40" fmla="*/ 847725 w 1133475"/>
              <a:gd name="connsiteY40" fmla="*/ 95250 h 1654968"/>
              <a:gd name="connsiteX41" fmla="*/ 904875 w 1133475"/>
              <a:gd name="connsiteY41" fmla="*/ 130968 h 1654968"/>
              <a:gd name="connsiteX42" fmla="*/ 957263 w 1133475"/>
              <a:gd name="connsiteY42" fmla="*/ 171450 h 1654968"/>
              <a:gd name="connsiteX43" fmla="*/ 1019175 w 1133475"/>
              <a:gd name="connsiteY43" fmla="*/ 221456 h 1654968"/>
              <a:gd name="connsiteX44" fmla="*/ 1069182 w 1133475"/>
              <a:gd name="connsiteY44" fmla="*/ 269081 h 1654968"/>
              <a:gd name="connsiteX45" fmla="*/ 1109663 w 1133475"/>
              <a:gd name="connsiteY45" fmla="*/ 319087 h 1654968"/>
              <a:gd name="connsiteX46" fmla="*/ 1126332 w 1133475"/>
              <a:gd name="connsiteY46" fmla="*/ 342900 h 1654968"/>
              <a:gd name="connsiteX47" fmla="*/ 1131094 w 1133475"/>
              <a:gd name="connsiteY47" fmla="*/ 352425 h 1654968"/>
              <a:gd name="connsiteX48" fmla="*/ 1133475 w 1133475"/>
              <a:gd name="connsiteY48" fmla="*/ 364331 h 1654968"/>
              <a:gd name="connsiteX49" fmla="*/ 1131094 w 1133475"/>
              <a:gd name="connsiteY49" fmla="*/ 385762 h 1654968"/>
              <a:gd name="connsiteX50" fmla="*/ 1114425 w 1133475"/>
              <a:gd name="connsiteY50" fmla="*/ 416718 h 1654968"/>
              <a:gd name="connsiteX51" fmla="*/ 1073944 w 1133475"/>
              <a:gd name="connsiteY51" fmla="*/ 469106 h 1654968"/>
              <a:gd name="connsiteX52" fmla="*/ 1031082 w 1133475"/>
              <a:gd name="connsiteY52" fmla="*/ 519112 h 1654968"/>
              <a:gd name="connsiteX53" fmla="*/ 919163 w 1133475"/>
              <a:gd name="connsiteY53" fmla="*/ 685800 h 1654968"/>
              <a:gd name="connsiteX54" fmla="*/ 883444 w 1133475"/>
              <a:gd name="connsiteY54" fmla="*/ 738187 h 1654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33475" h="1654968">
                <a:moveTo>
                  <a:pt x="883444" y="738187"/>
                </a:moveTo>
                <a:lnTo>
                  <a:pt x="809625" y="852487"/>
                </a:lnTo>
                <a:lnTo>
                  <a:pt x="759619" y="923925"/>
                </a:lnTo>
                <a:lnTo>
                  <a:pt x="607219" y="1102518"/>
                </a:lnTo>
                <a:lnTo>
                  <a:pt x="526257" y="1202531"/>
                </a:lnTo>
                <a:lnTo>
                  <a:pt x="426244" y="1309687"/>
                </a:lnTo>
                <a:lnTo>
                  <a:pt x="311944" y="1421606"/>
                </a:lnTo>
                <a:lnTo>
                  <a:pt x="207169" y="1516856"/>
                </a:lnTo>
                <a:lnTo>
                  <a:pt x="109538" y="1602581"/>
                </a:lnTo>
                <a:lnTo>
                  <a:pt x="64294" y="1638300"/>
                </a:lnTo>
                <a:lnTo>
                  <a:pt x="40482" y="1652587"/>
                </a:lnTo>
                <a:lnTo>
                  <a:pt x="23813" y="1654968"/>
                </a:lnTo>
                <a:lnTo>
                  <a:pt x="11907" y="1652587"/>
                </a:lnTo>
                <a:lnTo>
                  <a:pt x="0" y="1638300"/>
                </a:lnTo>
                <a:lnTo>
                  <a:pt x="4763" y="1614487"/>
                </a:lnTo>
                <a:lnTo>
                  <a:pt x="33338" y="1569243"/>
                </a:lnTo>
                <a:lnTo>
                  <a:pt x="121444" y="1469231"/>
                </a:lnTo>
                <a:lnTo>
                  <a:pt x="254794" y="1300162"/>
                </a:lnTo>
                <a:lnTo>
                  <a:pt x="361950" y="1154906"/>
                </a:lnTo>
                <a:lnTo>
                  <a:pt x="438150" y="1042987"/>
                </a:lnTo>
                <a:lnTo>
                  <a:pt x="504825" y="945356"/>
                </a:lnTo>
                <a:lnTo>
                  <a:pt x="569119" y="840581"/>
                </a:lnTo>
                <a:lnTo>
                  <a:pt x="631032" y="723900"/>
                </a:lnTo>
                <a:lnTo>
                  <a:pt x="690563" y="600075"/>
                </a:lnTo>
                <a:lnTo>
                  <a:pt x="738188" y="469106"/>
                </a:lnTo>
                <a:lnTo>
                  <a:pt x="778669" y="330993"/>
                </a:lnTo>
                <a:lnTo>
                  <a:pt x="792957" y="247650"/>
                </a:lnTo>
                <a:lnTo>
                  <a:pt x="792957" y="226218"/>
                </a:lnTo>
                <a:lnTo>
                  <a:pt x="783432" y="204787"/>
                </a:lnTo>
                <a:lnTo>
                  <a:pt x="754857" y="171450"/>
                </a:lnTo>
                <a:lnTo>
                  <a:pt x="711994" y="123825"/>
                </a:lnTo>
                <a:lnTo>
                  <a:pt x="657225" y="76200"/>
                </a:lnTo>
                <a:lnTo>
                  <a:pt x="642938" y="64293"/>
                </a:lnTo>
                <a:lnTo>
                  <a:pt x="628650" y="50006"/>
                </a:lnTo>
                <a:lnTo>
                  <a:pt x="621507" y="23812"/>
                </a:lnTo>
                <a:lnTo>
                  <a:pt x="621507" y="9525"/>
                </a:lnTo>
                <a:lnTo>
                  <a:pt x="631032" y="0"/>
                </a:lnTo>
                <a:lnTo>
                  <a:pt x="652463" y="2381"/>
                </a:lnTo>
                <a:lnTo>
                  <a:pt x="700088" y="21431"/>
                </a:lnTo>
                <a:lnTo>
                  <a:pt x="759619" y="50006"/>
                </a:lnTo>
                <a:lnTo>
                  <a:pt x="847725" y="95250"/>
                </a:lnTo>
                <a:lnTo>
                  <a:pt x="904875" y="130968"/>
                </a:lnTo>
                <a:lnTo>
                  <a:pt x="957263" y="171450"/>
                </a:lnTo>
                <a:lnTo>
                  <a:pt x="1019175" y="221456"/>
                </a:lnTo>
                <a:lnTo>
                  <a:pt x="1069182" y="269081"/>
                </a:lnTo>
                <a:lnTo>
                  <a:pt x="1109663" y="319087"/>
                </a:lnTo>
                <a:lnTo>
                  <a:pt x="1126332" y="342900"/>
                </a:lnTo>
                <a:lnTo>
                  <a:pt x="1131094" y="352425"/>
                </a:lnTo>
                <a:lnTo>
                  <a:pt x="1133475" y="364331"/>
                </a:lnTo>
                <a:lnTo>
                  <a:pt x="1131094" y="385762"/>
                </a:lnTo>
                <a:lnTo>
                  <a:pt x="1114425" y="416718"/>
                </a:lnTo>
                <a:lnTo>
                  <a:pt x="1073944" y="469106"/>
                </a:lnTo>
                <a:lnTo>
                  <a:pt x="1031082" y="519112"/>
                </a:lnTo>
                <a:lnTo>
                  <a:pt x="919163" y="685800"/>
                </a:lnTo>
                <a:lnTo>
                  <a:pt x="883444" y="738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6C6FA46E-A6F4-F247-9DD4-D6770F89A299}"/>
              </a:ext>
            </a:extLst>
          </p:cNvPr>
          <p:cNvSpPr/>
          <p:nvPr/>
        </p:nvSpPr>
        <p:spPr>
          <a:xfrm rot="16200000">
            <a:off x="1553369" y="3383757"/>
            <a:ext cx="4330700" cy="519112"/>
          </a:xfrm>
          <a:custGeom>
            <a:avLst/>
            <a:gdLst>
              <a:gd name="connsiteX0" fmla="*/ 1532238 w 4331926"/>
              <a:gd name="connsiteY0" fmla="*/ 165933 h 518983"/>
              <a:gd name="connsiteX1" fmla="*/ 2358376 w 4331926"/>
              <a:gd name="connsiteY1" fmla="*/ 169464 h 518983"/>
              <a:gd name="connsiteX2" fmla="*/ 3332794 w 4331926"/>
              <a:gd name="connsiteY2" fmla="*/ 194177 h 518983"/>
              <a:gd name="connsiteX3" fmla="*/ 3678783 w 4331926"/>
              <a:gd name="connsiteY3" fmla="*/ 194177 h 518983"/>
              <a:gd name="connsiteX4" fmla="*/ 3883553 w 4331926"/>
              <a:gd name="connsiteY4" fmla="*/ 194177 h 518983"/>
              <a:gd name="connsiteX5" fmla="*/ 4017712 w 4331926"/>
              <a:gd name="connsiteY5" fmla="*/ 194177 h 518983"/>
              <a:gd name="connsiteX6" fmla="*/ 4056547 w 4331926"/>
              <a:gd name="connsiteY6" fmla="*/ 190647 h 518983"/>
              <a:gd name="connsiteX7" fmla="*/ 4091852 w 4331926"/>
              <a:gd name="connsiteY7" fmla="*/ 183586 h 518983"/>
              <a:gd name="connsiteX8" fmla="*/ 4141279 w 4331926"/>
              <a:gd name="connsiteY8" fmla="*/ 165933 h 518983"/>
              <a:gd name="connsiteX9" fmla="*/ 4183645 w 4331926"/>
              <a:gd name="connsiteY9" fmla="*/ 137689 h 518983"/>
              <a:gd name="connsiteX10" fmla="*/ 4215420 w 4331926"/>
              <a:gd name="connsiteY10" fmla="*/ 105915 h 518983"/>
              <a:gd name="connsiteX11" fmla="*/ 4247194 w 4331926"/>
              <a:gd name="connsiteY11" fmla="*/ 60018 h 518983"/>
              <a:gd name="connsiteX12" fmla="*/ 4261316 w 4331926"/>
              <a:gd name="connsiteY12" fmla="*/ 21183 h 518983"/>
              <a:gd name="connsiteX13" fmla="*/ 4268377 w 4331926"/>
              <a:gd name="connsiteY13" fmla="*/ 3530 h 518983"/>
              <a:gd name="connsiteX14" fmla="*/ 4278969 w 4331926"/>
              <a:gd name="connsiteY14" fmla="*/ 0 h 518983"/>
              <a:gd name="connsiteX15" fmla="*/ 4289560 w 4331926"/>
              <a:gd name="connsiteY15" fmla="*/ 0 h 518983"/>
              <a:gd name="connsiteX16" fmla="*/ 4307213 w 4331926"/>
              <a:gd name="connsiteY16" fmla="*/ 14122 h 518983"/>
              <a:gd name="connsiteX17" fmla="*/ 4321335 w 4331926"/>
              <a:gd name="connsiteY17" fmla="*/ 35305 h 518983"/>
              <a:gd name="connsiteX18" fmla="*/ 4328396 w 4331926"/>
              <a:gd name="connsiteY18" fmla="*/ 63549 h 518983"/>
              <a:gd name="connsiteX19" fmla="*/ 4331926 w 4331926"/>
              <a:gd name="connsiteY19" fmla="*/ 112976 h 518983"/>
              <a:gd name="connsiteX20" fmla="*/ 4328396 w 4331926"/>
              <a:gd name="connsiteY20" fmla="*/ 180055 h 518983"/>
              <a:gd name="connsiteX21" fmla="*/ 4324865 w 4331926"/>
              <a:gd name="connsiteY21" fmla="*/ 208299 h 518983"/>
              <a:gd name="connsiteX22" fmla="*/ 4307213 w 4331926"/>
              <a:gd name="connsiteY22" fmla="*/ 264787 h 518983"/>
              <a:gd name="connsiteX23" fmla="*/ 4286030 w 4331926"/>
              <a:gd name="connsiteY23" fmla="*/ 317745 h 518983"/>
              <a:gd name="connsiteX24" fmla="*/ 4247194 w 4331926"/>
              <a:gd name="connsiteY24" fmla="*/ 384824 h 518983"/>
              <a:gd name="connsiteX25" fmla="*/ 4204828 w 4331926"/>
              <a:gd name="connsiteY25" fmla="*/ 441312 h 518983"/>
              <a:gd name="connsiteX26" fmla="*/ 4162462 w 4331926"/>
              <a:gd name="connsiteY26" fmla="*/ 487209 h 518983"/>
              <a:gd name="connsiteX27" fmla="*/ 4130688 w 4331926"/>
              <a:gd name="connsiteY27" fmla="*/ 511922 h 518983"/>
              <a:gd name="connsiteX28" fmla="*/ 4098913 w 4331926"/>
              <a:gd name="connsiteY28" fmla="*/ 518983 h 518983"/>
              <a:gd name="connsiteX29" fmla="*/ 4067139 w 4331926"/>
              <a:gd name="connsiteY29" fmla="*/ 511922 h 518983"/>
              <a:gd name="connsiteX30" fmla="*/ 4031834 w 4331926"/>
              <a:gd name="connsiteY30" fmla="*/ 483678 h 518983"/>
              <a:gd name="connsiteX31" fmla="*/ 3985937 w 4331926"/>
              <a:gd name="connsiteY31" fmla="*/ 451904 h 518983"/>
              <a:gd name="connsiteX32" fmla="*/ 3922388 w 4331926"/>
              <a:gd name="connsiteY32" fmla="*/ 427190 h 518983"/>
              <a:gd name="connsiteX33" fmla="*/ 3851778 w 4331926"/>
              <a:gd name="connsiteY33" fmla="*/ 416599 h 518983"/>
              <a:gd name="connsiteX34" fmla="*/ 3569338 w 4331926"/>
              <a:gd name="connsiteY34" fmla="*/ 416599 h 518983"/>
              <a:gd name="connsiteX35" fmla="*/ 3248062 w 4331926"/>
              <a:gd name="connsiteY35" fmla="*/ 413068 h 518983"/>
              <a:gd name="connsiteX36" fmla="*/ 3082129 w 4331926"/>
              <a:gd name="connsiteY36" fmla="*/ 395416 h 518983"/>
              <a:gd name="connsiteX37" fmla="*/ 2700834 w 4331926"/>
              <a:gd name="connsiteY37" fmla="*/ 388355 h 518983"/>
              <a:gd name="connsiteX38" fmla="*/ 2467821 w 4331926"/>
              <a:gd name="connsiteY38" fmla="*/ 391885 h 518983"/>
              <a:gd name="connsiteX39" fmla="*/ 2072405 w 4331926"/>
              <a:gd name="connsiteY39" fmla="*/ 395416 h 518983"/>
              <a:gd name="connsiteX40" fmla="*/ 1616970 w 4331926"/>
              <a:gd name="connsiteY40" fmla="*/ 395416 h 518983"/>
              <a:gd name="connsiteX41" fmla="*/ 1260390 w 4331926"/>
              <a:gd name="connsiteY41" fmla="*/ 391885 h 518983"/>
              <a:gd name="connsiteX42" fmla="*/ 907339 w 4331926"/>
              <a:gd name="connsiteY42" fmla="*/ 395416 h 518983"/>
              <a:gd name="connsiteX43" fmla="*/ 600186 w 4331926"/>
              <a:gd name="connsiteY43" fmla="*/ 395416 h 518983"/>
              <a:gd name="connsiteX44" fmla="*/ 462496 w 4331926"/>
              <a:gd name="connsiteY44" fmla="*/ 391885 h 518983"/>
              <a:gd name="connsiteX45" fmla="*/ 356581 w 4331926"/>
              <a:gd name="connsiteY45" fmla="*/ 381294 h 518983"/>
              <a:gd name="connsiteX46" fmla="*/ 261258 w 4331926"/>
              <a:gd name="connsiteY46" fmla="*/ 370702 h 518983"/>
              <a:gd name="connsiteX47" fmla="*/ 183586 w 4331926"/>
              <a:gd name="connsiteY47" fmla="*/ 360111 h 518983"/>
              <a:gd name="connsiteX48" fmla="*/ 95324 w 4331926"/>
              <a:gd name="connsiteY48" fmla="*/ 342458 h 518983"/>
              <a:gd name="connsiteX49" fmla="*/ 49427 w 4331926"/>
              <a:gd name="connsiteY49" fmla="*/ 331867 h 518983"/>
              <a:gd name="connsiteX50" fmla="*/ 31775 w 4331926"/>
              <a:gd name="connsiteY50" fmla="*/ 321275 h 518983"/>
              <a:gd name="connsiteX51" fmla="*/ 14122 w 4331926"/>
              <a:gd name="connsiteY51" fmla="*/ 303623 h 518983"/>
              <a:gd name="connsiteX52" fmla="*/ 0 w 4331926"/>
              <a:gd name="connsiteY52" fmla="*/ 275379 h 518983"/>
              <a:gd name="connsiteX53" fmla="*/ 3531 w 4331926"/>
              <a:gd name="connsiteY53" fmla="*/ 254196 h 518983"/>
              <a:gd name="connsiteX54" fmla="*/ 14122 w 4331926"/>
              <a:gd name="connsiteY54" fmla="*/ 225952 h 518983"/>
              <a:gd name="connsiteX55" fmla="*/ 35305 w 4331926"/>
              <a:gd name="connsiteY55" fmla="*/ 204769 h 518983"/>
              <a:gd name="connsiteX56" fmla="*/ 70610 w 4331926"/>
              <a:gd name="connsiteY56" fmla="*/ 180055 h 518983"/>
              <a:gd name="connsiteX57" fmla="*/ 148281 w 4331926"/>
              <a:gd name="connsiteY57" fmla="*/ 151811 h 518983"/>
              <a:gd name="connsiteX58" fmla="*/ 257727 w 4331926"/>
              <a:gd name="connsiteY58" fmla="*/ 127098 h 518983"/>
              <a:gd name="connsiteX59" fmla="*/ 388356 w 4331926"/>
              <a:gd name="connsiteY59" fmla="*/ 112976 h 518983"/>
              <a:gd name="connsiteX60" fmla="*/ 504862 w 4331926"/>
              <a:gd name="connsiteY60" fmla="*/ 102384 h 518983"/>
              <a:gd name="connsiteX61" fmla="*/ 550759 w 4331926"/>
              <a:gd name="connsiteY61" fmla="*/ 109445 h 518983"/>
              <a:gd name="connsiteX62" fmla="*/ 624899 w 4331926"/>
              <a:gd name="connsiteY62" fmla="*/ 123567 h 518983"/>
              <a:gd name="connsiteX63" fmla="*/ 790833 w 4331926"/>
              <a:gd name="connsiteY63" fmla="*/ 141220 h 518983"/>
              <a:gd name="connsiteX64" fmla="*/ 1052090 w 4331926"/>
              <a:gd name="connsiteY64" fmla="*/ 151811 h 518983"/>
              <a:gd name="connsiteX65" fmla="*/ 1475750 w 4331926"/>
              <a:gd name="connsiteY65" fmla="*/ 165933 h 518983"/>
              <a:gd name="connsiteX66" fmla="*/ 1532238 w 4331926"/>
              <a:gd name="connsiteY66" fmla="*/ 165933 h 51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31926" h="518983">
                <a:moveTo>
                  <a:pt x="1532238" y="165933"/>
                </a:moveTo>
                <a:lnTo>
                  <a:pt x="2358376" y="169464"/>
                </a:lnTo>
                <a:lnTo>
                  <a:pt x="3332794" y="194177"/>
                </a:lnTo>
                <a:lnTo>
                  <a:pt x="3678783" y="194177"/>
                </a:lnTo>
                <a:lnTo>
                  <a:pt x="3883553" y="194177"/>
                </a:lnTo>
                <a:lnTo>
                  <a:pt x="4017712" y="194177"/>
                </a:lnTo>
                <a:lnTo>
                  <a:pt x="4056547" y="190647"/>
                </a:lnTo>
                <a:lnTo>
                  <a:pt x="4091852" y="183586"/>
                </a:lnTo>
                <a:lnTo>
                  <a:pt x="4141279" y="165933"/>
                </a:lnTo>
                <a:lnTo>
                  <a:pt x="4183645" y="137689"/>
                </a:lnTo>
                <a:lnTo>
                  <a:pt x="4215420" y="105915"/>
                </a:lnTo>
                <a:lnTo>
                  <a:pt x="4247194" y="60018"/>
                </a:lnTo>
                <a:lnTo>
                  <a:pt x="4261316" y="21183"/>
                </a:lnTo>
                <a:lnTo>
                  <a:pt x="4268377" y="3530"/>
                </a:lnTo>
                <a:lnTo>
                  <a:pt x="4278969" y="0"/>
                </a:lnTo>
                <a:lnTo>
                  <a:pt x="4289560" y="0"/>
                </a:lnTo>
                <a:lnTo>
                  <a:pt x="4307213" y="14122"/>
                </a:lnTo>
                <a:lnTo>
                  <a:pt x="4321335" y="35305"/>
                </a:lnTo>
                <a:lnTo>
                  <a:pt x="4328396" y="63549"/>
                </a:lnTo>
                <a:lnTo>
                  <a:pt x="4331926" y="112976"/>
                </a:lnTo>
                <a:lnTo>
                  <a:pt x="4328396" y="180055"/>
                </a:lnTo>
                <a:lnTo>
                  <a:pt x="4324865" y="208299"/>
                </a:lnTo>
                <a:lnTo>
                  <a:pt x="4307213" y="264787"/>
                </a:lnTo>
                <a:lnTo>
                  <a:pt x="4286030" y="317745"/>
                </a:lnTo>
                <a:lnTo>
                  <a:pt x="4247194" y="384824"/>
                </a:lnTo>
                <a:lnTo>
                  <a:pt x="4204828" y="441312"/>
                </a:lnTo>
                <a:lnTo>
                  <a:pt x="4162462" y="487209"/>
                </a:lnTo>
                <a:lnTo>
                  <a:pt x="4130688" y="511922"/>
                </a:lnTo>
                <a:lnTo>
                  <a:pt x="4098913" y="518983"/>
                </a:lnTo>
                <a:lnTo>
                  <a:pt x="4067139" y="511922"/>
                </a:lnTo>
                <a:lnTo>
                  <a:pt x="4031834" y="483678"/>
                </a:lnTo>
                <a:lnTo>
                  <a:pt x="3985937" y="451904"/>
                </a:lnTo>
                <a:lnTo>
                  <a:pt x="3922388" y="427190"/>
                </a:lnTo>
                <a:lnTo>
                  <a:pt x="3851778" y="416599"/>
                </a:lnTo>
                <a:lnTo>
                  <a:pt x="3569338" y="416599"/>
                </a:lnTo>
                <a:lnTo>
                  <a:pt x="3248062" y="413068"/>
                </a:lnTo>
                <a:lnTo>
                  <a:pt x="3082129" y="395416"/>
                </a:lnTo>
                <a:lnTo>
                  <a:pt x="2700834" y="388355"/>
                </a:lnTo>
                <a:lnTo>
                  <a:pt x="2467821" y="391885"/>
                </a:lnTo>
                <a:lnTo>
                  <a:pt x="2072405" y="395416"/>
                </a:lnTo>
                <a:lnTo>
                  <a:pt x="1616970" y="395416"/>
                </a:lnTo>
                <a:lnTo>
                  <a:pt x="1260390" y="391885"/>
                </a:lnTo>
                <a:lnTo>
                  <a:pt x="907339" y="395416"/>
                </a:lnTo>
                <a:lnTo>
                  <a:pt x="600186" y="395416"/>
                </a:lnTo>
                <a:lnTo>
                  <a:pt x="462496" y="391885"/>
                </a:lnTo>
                <a:lnTo>
                  <a:pt x="356581" y="381294"/>
                </a:lnTo>
                <a:lnTo>
                  <a:pt x="261258" y="370702"/>
                </a:lnTo>
                <a:lnTo>
                  <a:pt x="183586" y="360111"/>
                </a:lnTo>
                <a:lnTo>
                  <a:pt x="95324" y="342458"/>
                </a:lnTo>
                <a:lnTo>
                  <a:pt x="49427" y="331867"/>
                </a:lnTo>
                <a:lnTo>
                  <a:pt x="31775" y="321275"/>
                </a:lnTo>
                <a:lnTo>
                  <a:pt x="14122" y="303623"/>
                </a:lnTo>
                <a:lnTo>
                  <a:pt x="0" y="275379"/>
                </a:lnTo>
                <a:lnTo>
                  <a:pt x="3531" y="254196"/>
                </a:lnTo>
                <a:lnTo>
                  <a:pt x="14122" y="225952"/>
                </a:lnTo>
                <a:lnTo>
                  <a:pt x="35305" y="204769"/>
                </a:lnTo>
                <a:lnTo>
                  <a:pt x="70610" y="180055"/>
                </a:lnTo>
                <a:lnTo>
                  <a:pt x="148281" y="151811"/>
                </a:lnTo>
                <a:lnTo>
                  <a:pt x="257727" y="127098"/>
                </a:lnTo>
                <a:lnTo>
                  <a:pt x="388356" y="112976"/>
                </a:lnTo>
                <a:lnTo>
                  <a:pt x="504862" y="102384"/>
                </a:lnTo>
                <a:lnTo>
                  <a:pt x="550759" y="109445"/>
                </a:lnTo>
                <a:lnTo>
                  <a:pt x="624899" y="123567"/>
                </a:lnTo>
                <a:lnTo>
                  <a:pt x="790833" y="141220"/>
                </a:lnTo>
                <a:lnTo>
                  <a:pt x="1052090" y="151811"/>
                </a:lnTo>
                <a:lnTo>
                  <a:pt x="1475750" y="165933"/>
                </a:lnTo>
                <a:lnTo>
                  <a:pt x="1532238" y="16593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DFE5AC0A-3EAD-9344-A906-0A172E5A7639}"/>
              </a:ext>
            </a:extLst>
          </p:cNvPr>
          <p:cNvSpPr/>
          <p:nvPr/>
        </p:nvSpPr>
        <p:spPr>
          <a:xfrm rot="16200000">
            <a:off x="2127251" y="3236912"/>
            <a:ext cx="2030412" cy="1058863"/>
          </a:xfrm>
          <a:custGeom>
            <a:avLst/>
            <a:gdLst>
              <a:gd name="connsiteX0" fmla="*/ 988218 w 2031206"/>
              <a:gd name="connsiteY0" fmla="*/ 592931 h 1059656"/>
              <a:gd name="connsiteX1" fmla="*/ 1138237 w 2031206"/>
              <a:gd name="connsiteY1" fmla="*/ 659606 h 1059656"/>
              <a:gd name="connsiteX2" fmla="*/ 1266825 w 2031206"/>
              <a:gd name="connsiteY2" fmla="*/ 716756 h 1059656"/>
              <a:gd name="connsiteX3" fmla="*/ 1409700 w 2031206"/>
              <a:gd name="connsiteY3" fmla="*/ 776287 h 1059656"/>
              <a:gd name="connsiteX4" fmla="*/ 1626393 w 2031206"/>
              <a:gd name="connsiteY4" fmla="*/ 859631 h 1059656"/>
              <a:gd name="connsiteX5" fmla="*/ 1850231 w 2031206"/>
              <a:gd name="connsiteY5" fmla="*/ 933450 h 1059656"/>
              <a:gd name="connsiteX6" fmla="*/ 1964531 w 2031206"/>
              <a:gd name="connsiteY6" fmla="*/ 969168 h 1059656"/>
              <a:gd name="connsiteX7" fmla="*/ 2028825 w 2031206"/>
              <a:gd name="connsiteY7" fmla="*/ 988218 h 1059656"/>
              <a:gd name="connsiteX8" fmla="*/ 2031206 w 2031206"/>
              <a:gd name="connsiteY8" fmla="*/ 1059656 h 1059656"/>
              <a:gd name="connsiteX9" fmla="*/ 1359693 w 2031206"/>
              <a:gd name="connsiteY9" fmla="*/ 1042987 h 1059656"/>
              <a:gd name="connsiteX10" fmla="*/ 1176337 w 2031206"/>
              <a:gd name="connsiteY10" fmla="*/ 947737 h 1059656"/>
              <a:gd name="connsiteX11" fmla="*/ 1054893 w 2031206"/>
              <a:gd name="connsiteY11" fmla="*/ 876300 h 1059656"/>
              <a:gd name="connsiteX12" fmla="*/ 850106 w 2031206"/>
              <a:gd name="connsiteY12" fmla="*/ 750093 h 1059656"/>
              <a:gd name="connsiteX13" fmla="*/ 721518 w 2031206"/>
              <a:gd name="connsiteY13" fmla="*/ 659606 h 1059656"/>
              <a:gd name="connsiteX14" fmla="*/ 602456 w 2031206"/>
              <a:gd name="connsiteY14" fmla="*/ 569118 h 1059656"/>
              <a:gd name="connsiteX15" fmla="*/ 478631 w 2031206"/>
              <a:gd name="connsiteY15" fmla="*/ 469106 h 1059656"/>
              <a:gd name="connsiteX16" fmla="*/ 366712 w 2031206"/>
              <a:gd name="connsiteY16" fmla="*/ 371475 h 1059656"/>
              <a:gd name="connsiteX17" fmla="*/ 257175 w 2031206"/>
              <a:gd name="connsiteY17" fmla="*/ 276225 h 1059656"/>
              <a:gd name="connsiteX18" fmla="*/ 164306 w 2031206"/>
              <a:gd name="connsiteY18" fmla="*/ 192881 h 1059656"/>
              <a:gd name="connsiteX19" fmla="*/ 69056 w 2031206"/>
              <a:gd name="connsiteY19" fmla="*/ 109537 h 1059656"/>
              <a:gd name="connsiteX20" fmla="*/ 16668 w 2031206"/>
              <a:gd name="connsiteY20" fmla="*/ 61912 h 1059656"/>
              <a:gd name="connsiteX21" fmla="*/ 4762 w 2031206"/>
              <a:gd name="connsiteY21" fmla="*/ 45243 h 1059656"/>
              <a:gd name="connsiteX22" fmla="*/ 0 w 2031206"/>
              <a:gd name="connsiteY22" fmla="*/ 26193 h 1059656"/>
              <a:gd name="connsiteX23" fmla="*/ 0 w 2031206"/>
              <a:gd name="connsiteY23" fmla="*/ 14287 h 1059656"/>
              <a:gd name="connsiteX24" fmla="*/ 2381 w 2031206"/>
              <a:gd name="connsiteY24" fmla="*/ 0 h 1059656"/>
              <a:gd name="connsiteX25" fmla="*/ 21431 w 2031206"/>
              <a:gd name="connsiteY25" fmla="*/ 0 h 1059656"/>
              <a:gd name="connsiteX26" fmla="*/ 45243 w 2031206"/>
              <a:gd name="connsiteY26" fmla="*/ 7143 h 1059656"/>
              <a:gd name="connsiteX27" fmla="*/ 66675 w 2031206"/>
              <a:gd name="connsiteY27" fmla="*/ 19050 h 1059656"/>
              <a:gd name="connsiteX28" fmla="*/ 104775 w 2031206"/>
              <a:gd name="connsiteY28" fmla="*/ 45243 h 1059656"/>
              <a:gd name="connsiteX29" fmla="*/ 188118 w 2031206"/>
              <a:gd name="connsiteY29" fmla="*/ 107156 h 1059656"/>
              <a:gd name="connsiteX30" fmla="*/ 292893 w 2031206"/>
              <a:gd name="connsiteY30" fmla="*/ 183356 h 1059656"/>
              <a:gd name="connsiteX31" fmla="*/ 392906 w 2031206"/>
              <a:gd name="connsiteY31" fmla="*/ 247650 h 1059656"/>
              <a:gd name="connsiteX32" fmla="*/ 495300 w 2031206"/>
              <a:gd name="connsiteY32" fmla="*/ 316706 h 1059656"/>
              <a:gd name="connsiteX33" fmla="*/ 638175 w 2031206"/>
              <a:gd name="connsiteY33" fmla="*/ 402431 h 1059656"/>
              <a:gd name="connsiteX34" fmla="*/ 823912 w 2031206"/>
              <a:gd name="connsiteY34" fmla="*/ 509587 h 1059656"/>
              <a:gd name="connsiteX35" fmla="*/ 988218 w 2031206"/>
              <a:gd name="connsiteY35" fmla="*/ 592931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31206" h="1059656">
                <a:moveTo>
                  <a:pt x="988218" y="592931"/>
                </a:moveTo>
                <a:lnTo>
                  <a:pt x="1138237" y="659606"/>
                </a:lnTo>
                <a:lnTo>
                  <a:pt x="1266825" y="716756"/>
                </a:lnTo>
                <a:lnTo>
                  <a:pt x="1409700" y="776287"/>
                </a:lnTo>
                <a:lnTo>
                  <a:pt x="1626393" y="859631"/>
                </a:lnTo>
                <a:lnTo>
                  <a:pt x="1850231" y="933450"/>
                </a:lnTo>
                <a:lnTo>
                  <a:pt x="1964531" y="969168"/>
                </a:lnTo>
                <a:lnTo>
                  <a:pt x="2028825" y="988218"/>
                </a:lnTo>
                <a:cubicBezTo>
                  <a:pt x="2029619" y="1012031"/>
                  <a:pt x="2030412" y="1035843"/>
                  <a:pt x="2031206" y="1059656"/>
                </a:cubicBezTo>
                <a:lnTo>
                  <a:pt x="1359693" y="1042987"/>
                </a:lnTo>
                <a:lnTo>
                  <a:pt x="1176337" y="947737"/>
                </a:lnTo>
                <a:lnTo>
                  <a:pt x="1054893" y="876300"/>
                </a:lnTo>
                <a:lnTo>
                  <a:pt x="850106" y="750093"/>
                </a:lnTo>
                <a:lnTo>
                  <a:pt x="721518" y="659606"/>
                </a:lnTo>
                <a:lnTo>
                  <a:pt x="602456" y="569118"/>
                </a:lnTo>
                <a:lnTo>
                  <a:pt x="478631" y="469106"/>
                </a:lnTo>
                <a:lnTo>
                  <a:pt x="366712" y="371475"/>
                </a:lnTo>
                <a:lnTo>
                  <a:pt x="257175" y="276225"/>
                </a:lnTo>
                <a:lnTo>
                  <a:pt x="164306" y="192881"/>
                </a:lnTo>
                <a:lnTo>
                  <a:pt x="69056" y="109537"/>
                </a:lnTo>
                <a:lnTo>
                  <a:pt x="16668" y="61912"/>
                </a:lnTo>
                <a:lnTo>
                  <a:pt x="4762" y="45243"/>
                </a:lnTo>
                <a:lnTo>
                  <a:pt x="0" y="26193"/>
                </a:lnTo>
                <a:lnTo>
                  <a:pt x="0" y="14287"/>
                </a:lnTo>
                <a:lnTo>
                  <a:pt x="2381" y="0"/>
                </a:lnTo>
                <a:lnTo>
                  <a:pt x="21431" y="0"/>
                </a:lnTo>
                <a:lnTo>
                  <a:pt x="45243" y="7143"/>
                </a:lnTo>
                <a:lnTo>
                  <a:pt x="66675" y="19050"/>
                </a:lnTo>
                <a:lnTo>
                  <a:pt x="104775" y="45243"/>
                </a:lnTo>
                <a:lnTo>
                  <a:pt x="188118" y="107156"/>
                </a:lnTo>
                <a:lnTo>
                  <a:pt x="292893" y="183356"/>
                </a:lnTo>
                <a:lnTo>
                  <a:pt x="392906" y="247650"/>
                </a:lnTo>
                <a:lnTo>
                  <a:pt x="495300" y="316706"/>
                </a:lnTo>
                <a:lnTo>
                  <a:pt x="638175" y="402431"/>
                </a:lnTo>
                <a:lnTo>
                  <a:pt x="823912" y="509587"/>
                </a:lnTo>
                <a:lnTo>
                  <a:pt x="988218" y="592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ED3A3D08-AD43-9842-B44E-B881A4CC262E}"/>
              </a:ext>
            </a:extLst>
          </p:cNvPr>
          <p:cNvSpPr/>
          <p:nvPr/>
        </p:nvSpPr>
        <p:spPr>
          <a:xfrm>
            <a:off x="3790950" y="3048000"/>
            <a:ext cx="728663" cy="776288"/>
          </a:xfrm>
          <a:custGeom>
            <a:avLst/>
            <a:gdLst>
              <a:gd name="connsiteX0" fmla="*/ 438150 w 728663"/>
              <a:gd name="connsiteY0" fmla="*/ 207169 h 776288"/>
              <a:gd name="connsiteX1" fmla="*/ 276225 w 728663"/>
              <a:gd name="connsiteY1" fmla="*/ 126206 h 776288"/>
              <a:gd name="connsiteX2" fmla="*/ 133350 w 728663"/>
              <a:gd name="connsiteY2" fmla="*/ 57150 h 776288"/>
              <a:gd name="connsiteX3" fmla="*/ 0 w 728663"/>
              <a:gd name="connsiteY3" fmla="*/ 0 h 776288"/>
              <a:gd name="connsiteX4" fmla="*/ 2381 w 728663"/>
              <a:gd name="connsiteY4" fmla="*/ 40481 h 776288"/>
              <a:gd name="connsiteX5" fmla="*/ 111919 w 728663"/>
              <a:gd name="connsiteY5" fmla="*/ 138113 h 776288"/>
              <a:gd name="connsiteX6" fmla="*/ 176213 w 728663"/>
              <a:gd name="connsiteY6" fmla="*/ 204788 h 776288"/>
              <a:gd name="connsiteX7" fmla="*/ 242888 w 728663"/>
              <a:gd name="connsiteY7" fmla="*/ 280988 h 776288"/>
              <a:gd name="connsiteX8" fmla="*/ 309563 w 728663"/>
              <a:gd name="connsiteY8" fmla="*/ 366713 h 776288"/>
              <a:gd name="connsiteX9" fmla="*/ 361950 w 728663"/>
              <a:gd name="connsiteY9" fmla="*/ 438150 h 776288"/>
              <a:gd name="connsiteX10" fmla="*/ 400050 w 728663"/>
              <a:gd name="connsiteY10" fmla="*/ 495300 h 776288"/>
              <a:gd name="connsiteX11" fmla="*/ 440531 w 728663"/>
              <a:gd name="connsiteY11" fmla="*/ 559594 h 776288"/>
              <a:gd name="connsiteX12" fmla="*/ 471488 w 728663"/>
              <a:gd name="connsiteY12" fmla="*/ 609600 h 776288"/>
              <a:gd name="connsiteX13" fmla="*/ 500063 w 728663"/>
              <a:gd name="connsiteY13" fmla="*/ 659606 h 776288"/>
              <a:gd name="connsiteX14" fmla="*/ 516731 w 728663"/>
              <a:gd name="connsiteY14" fmla="*/ 692944 h 776288"/>
              <a:gd name="connsiteX15" fmla="*/ 523875 w 728663"/>
              <a:gd name="connsiteY15" fmla="*/ 711994 h 776288"/>
              <a:gd name="connsiteX16" fmla="*/ 540544 w 728663"/>
              <a:gd name="connsiteY16" fmla="*/ 728663 h 776288"/>
              <a:gd name="connsiteX17" fmla="*/ 581025 w 728663"/>
              <a:gd name="connsiteY17" fmla="*/ 759619 h 776288"/>
              <a:gd name="connsiteX18" fmla="*/ 602456 w 728663"/>
              <a:gd name="connsiteY18" fmla="*/ 771525 h 776288"/>
              <a:gd name="connsiteX19" fmla="*/ 635794 w 728663"/>
              <a:gd name="connsiteY19" fmla="*/ 776288 h 776288"/>
              <a:gd name="connsiteX20" fmla="*/ 652463 w 728663"/>
              <a:gd name="connsiteY20" fmla="*/ 769144 h 776288"/>
              <a:gd name="connsiteX21" fmla="*/ 669131 w 728663"/>
              <a:gd name="connsiteY21" fmla="*/ 752475 h 776288"/>
              <a:gd name="connsiteX22" fmla="*/ 704850 w 728663"/>
              <a:gd name="connsiteY22" fmla="*/ 692944 h 776288"/>
              <a:gd name="connsiteX23" fmla="*/ 721519 w 728663"/>
              <a:gd name="connsiteY23" fmla="*/ 652463 h 776288"/>
              <a:gd name="connsiteX24" fmla="*/ 728663 w 728663"/>
              <a:gd name="connsiteY24" fmla="*/ 614363 h 776288"/>
              <a:gd name="connsiteX25" fmla="*/ 728663 w 728663"/>
              <a:gd name="connsiteY25" fmla="*/ 566738 h 776288"/>
              <a:gd name="connsiteX26" fmla="*/ 721519 w 728663"/>
              <a:gd name="connsiteY26" fmla="*/ 509588 h 776288"/>
              <a:gd name="connsiteX27" fmla="*/ 707231 w 728663"/>
              <a:gd name="connsiteY27" fmla="*/ 445294 h 776288"/>
              <a:gd name="connsiteX28" fmla="*/ 678656 w 728663"/>
              <a:gd name="connsiteY28" fmla="*/ 376238 h 776288"/>
              <a:gd name="connsiteX29" fmla="*/ 638175 w 728663"/>
              <a:gd name="connsiteY29" fmla="*/ 314325 h 776288"/>
              <a:gd name="connsiteX30" fmla="*/ 626269 w 728663"/>
              <a:gd name="connsiteY30" fmla="*/ 297656 h 776288"/>
              <a:gd name="connsiteX31" fmla="*/ 576263 w 728663"/>
              <a:gd name="connsiteY31" fmla="*/ 269081 h 776288"/>
              <a:gd name="connsiteX32" fmla="*/ 438150 w 728663"/>
              <a:gd name="connsiteY32" fmla="*/ 207169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8663" h="776288">
                <a:moveTo>
                  <a:pt x="438150" y="207169"/>
                </a:moveTo>
                <a:lnTo>
                  <a:pt x="276225" y="126206"/>
                </a:lnTo>
                <a:lnTo>
                  <a:pt x="133350" y="57150"/>
                </a:lnTo>
                <a:lnTo>
                  <a:pt x="0" y="0"/>
                </a:lnTo>
                <a:lnTo>
                  <a:pt x="2381" y="40481"/>
                </a:lnTo>
                <a:lnTo>
                  <a:pt x="111919" y="138113"/>
                </a:lnTo>
                <a:lnTo>
                  <a:pt x="176213" y="204788"/>
                </a:lnTo>
                <a:lnTo>
                  <a:pt x="242888" y="280988"/>
                </a:lnTo>
                <a:lnTo>
                  <a:pt x="309563" y="366713"/>
                </a:lnTo>
                <a:lnTo>
                  <a:pt x="361950" y="438150"/>
                </a:lnTo>
                <a:lnTo>
                  <a:pt x="400050" y="495300"/>
                </a:lnTo>
                <a:lnTo>
                  <a:pt x="440531" y="559594"/>
                </a:lnTo>
                <a:lnTo>
                  <a:pt x="471488" y="609600"/>
                </a:lnTo>
                <a:lnTo>
                  <a:pt x="500063" y="659606"/>
                </a:lnTo>
                <a:lnTo>
                  <a:pt x="516731" y="692944"/>
                </a:lnTo>
                <a:lnTo>
                  <a:pt x="523875" y="711994"/>
                </a:lnTo>
                <a:lnTo>
                  <a:pt x="540544" y="728663"/>
                </a:lnTo>
                <a:lnTo>
                  <a:pt x="581025" y="759619"/>
                </a:lnTo>
                <a:lnTo>
                  <a:pt x="602456" y="771525"/>
                </a:lnTo>
                <a:lnTo>
                  <a:pt x="635794" y="776288"/>
                </a:lnTo>
                <a:lnTo>
                  <a:pt x="652463" y="769144"/>
                </a:lnTo>
                <a:lnTo>
                  <a:pt x="669131" y="752475"/>
                </a:lnTo>
                <a:lnTo>
                  <a:pt x="704850" y="692944"/>
                </a:lnTo>
                <a:lnTo>
                  <a:pt x="721519" y="652463"/>
                </a:lnTo>
                <a:lnTo>
                  <a:pt x="728663" y="614363"/>
                </a:lnTo>
                <a:lnTo>
                  <a:pt x="728663" y="566738"/>
                </a:lnTo>
                <a:lnTo>
                  <a:pt x="721519" y="509588"/>
                </a:lnTo>
                <a:lnTo>
                  <a:pt x="707231" y="445294"/>
                </a:lnTo>
                <a:lnTo>
                  <a:pt x="678656" y="376238"/>
                </a:lnTo>
                <a:lnTo>
                  <a:pt x="638175" y="314325"/>
                </a:lnTo>
                <a:lnTo>
                  <a:pt x="626269" y="297656"/>
                </a:lnTo>
                <a:lnTo>
                  <a:pt x="576263" y="269081"/>
                </a:lnTo>
                <a:lnTo>
                  <a:pt x="438150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3AFE262-EBF2-2245-8482-DD96160D9665}"/>
              </a:ext>
            </a:extLst>
          </p:cNvPr>
          <p:cNvSpPr/>
          <p:nvPr/>
        </p:nvSpPr>
        <p:spPr>
          <a:xfrm>
            <a:off x="4919663" y="2066925"/>
            <a:ext cx="2027237" cy="493713"/>
          </a:xfrm>
          <a:custGeom>
            <a:avLst/>
            <a:gdLst>
              <a:gd name="connsiteX0" fmla="*/ 964406 w 2026443"/>
              <a:gd name="connsiteY0" fmla="*/ 202406 h 492919"/>
              <a:gd name="connsiteX1" fmla="*/ 1147762 w 2026443"/>
              <a:gd name="connsiteY1" fmla="*/ 164306 h 492919"/>
              <a:gd name="connsiteX2" fmla="*/ 1364456 w 2026443"/>
              <a:gd name="connsiteY2" fmla="*/ 111919 h 492919"/>
              <a:gd name="connsiteX3" fmla="*/ 1471612 w 2026443"/>
              <a:gd name="connsiteY3" fmla="*/ 71438 h 492919"/>
              <a:gd name="connsiteX4" fmla="*/ 1650206 w 2026443"/>
              <a:gd name="connsiteY4" fmla="*/ 0 h 492919"/>
              <a:gd name="connsiteX5" fmla="*/ 1704975 w 2026443"/>
              <a:gd name="connsiteY5" fmla="*/ 2381 h 492919"/>
              <a:gd name="connsiteX6" fmla="*/ 1766887 w 2026443"/>
              <a:gd name="connsiteY6" fmla="*/ 7144 h 492919"/>
              <a:gd name="connsiteX7" fmla="*/ 1831181 w 2026443"/>
              <a:gd name="connsiteY7" fmla="*/ 16669 h 492919"/>
              <a:gd name="connsiteX8" fmla="*/ 1883568 w 2026443"/>
              <a:gd name="connsiteY8" fmla="*/ 28575 h 492919"/>
              <a:gd name="connsiteX9" fmla="*/ 1924050 w 2026443"/>
              <a:gd name="connsiteY9" fmla="*/ 45244 h 492919"/>
              <a:gd name="connsiteX10" fmla="*/ 1959768 w 2026443"/>
              <a:gd name="connsiteY10" fmla="*/ 61913 h 492919"/>
              <a:gd name="connsiteX11" fmla="*/ 1990725 w 2026443"/>
              <a:gd name="connsiteY11" fmla="*/ 78581 h 492919"/>
              <a:gd name="connsiteX12" fmla="*/ 2007393 w 2026443"/>
              <a:gd name="connsiteY12" fmla="*/ 90488 h 492919"/>
              <a:gd name="connsiteX13" fmla="*/ 2016918 w 2026443"/>
              <a:gd name="connsiteY13" fmla="*/ 100013 h 492919"/>
              <a:gd name="connsiteX14" fmla="*/ 2024062 w 2026443"/>
              <a:gd name="connsiteY14" fmla="*/ 116681 h 492919"/>
              <a:gd name="connsiteX15" fmla="*/ 2026443 w 2026443"/>
              <a:gd name="connsiteY15" fmla="*/ 130969 h 492919"/>
              <a:gd name="connsiteX16" fmla="*/ 2021681 w 2026443"/>
              <a:gd name="connsiteY16" fmla="*/ 157163 h 492919"/>
              <a:gd name="connsiteX17" fmla="*/ 2012156 w 2026443"/>
              <a:gd name="connsiteY17" fmla="*/ 178594 h 492919"/>
              <a:gd name="connsiteX18" fmla="*/ 1974056 w 2026443"/>
              <a:gd name="connsiteY18" fmla="*/ 192881 h 492919"/>
              <a:gd name="connsiteX19" fmla="*/ 1862137 w 2026443"/>
              <a:gd name="connsiteY19" fmla="*/ 221456 h 492919"/>
              <a:gd name="connsiteX20" fmla="*/ 1721643 w 2026443"/>
              <a:gd name="connsiteY20" fmla="*/ 252413 h 492919"/>
              <a:gd name="connsiteX21" fmla="*/ 1502568 w 2026443"/>
              <a:gd name="connsiteY21" fmla="*/ 292894 h 492919"/>
              <a:gd name="connsiteX22" fmla="*/ 1204912 w 2026443"/>
              <a:gd name="connsiteY22" fmla="*/ 345281 h 492919"/>
              <a:gd name="connsiteX23" fmla="*/ 907256 w 2026443"/>
              <a:gd name="connsiteY23" fmla="*/ 392906 h 492919"/>
              <a:gd name="connsiteX24" fmla="*/ 652462 w 2026443"/>
              <a:gd name="connsiteY24" fmla="*/ 435769 h 492919"/>
              <a:gd name="connsiteX25" fmla="*/ 426243 w 2026443"/>
              <a:gd name="connsiteY25" fmla="*/ 471488 h 492919"/>
              <a:gd name="connsiteX26" fmla="*/ 295275 w 2026443"/>
              <a:gd name="connsiteY26" fmla="*/ 492919 h 492919"/>
              <a:gd name="connsiteX27" fmla="*/ 252412 w 2026443"/>
              <a:gd name="connsiteY27" fmla="*/ 490538 h 492919"/>
              <a:gd name="connsiteX28" fmla="*/ 178593 w 2026443"/>
              <a:gd name="connsiteY28" fmla="*/ 483394 h 492919"/>
              <a:gd name="connsiteX29" fmla="*/ 123825 w 2026443"/>
              <a:gd name="connsiteY29" fmla="*/ 466725 h 492919"/>
              <a:gd name="connsiteX30" fmla="*/ 76200 w 2026443"/>
              <a:gd name="connsiteY30" fmla="*/ 442913 h 492919"/>
              <a:gd name="connsiteX31" fmla="*/ 40481 w 2026443"/>
              <a:gd name="connsiteY31" fmla="*/ 414338 h 492919"/>
              <a:gd name="connsiteX32" fmla="*/ 0 w 2026443"/>
              <a:gd name="connsiteY32" fmla="*/ 369094 h 492919"/>
              <a:gd name="connsiteX33" fmla="*/ 145256 w 2026443"/>
              <a:gd name="connsiteY33" fmla="*/ 230981 h 492919"/>
              <a:gd name="connsiteX34" fmla="*/ 176212 w 2026443"/>
              <a:gd name="connsiteY34" fmla="*/ 259556 h 492919"/>
              <a:gd name="connsiteX35" fmla="*/ 209550 w 2026443"/>
              <a:gd name="connsiteY35" fmla="*/ 280988 h 492919"/>
              <a:gd name="connsiteX36" fmla="*/ 242887 w 2026443"/>
              <a:gd name="connsiteY36" fmla="*/ 292894 h 492919"/>
              <a:gd name="connsiteX37" fmla="*/ 304800 w 2026443"/>
              <a:gd name="connsiteY37" fmla="*/ 297656 h 492919"/>
              <a:gd name="connsiteX38" fmla="*/ 500062 w 2026443"/>
              <a:gd name="connsiteY38" fmla="*/ 276225 h 492919"/>
              <a:gd name="connsiteX39" fmla="*/ 964406 w 2026443"/>
              <a:gd name="connsiteY39" fmla="*/ 202406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26443" h="492919">
                <a:moveTo>
                  <a:pt x="964406" y="202406"/>
                </a:moveTo>
                <a:lnTo>
                  <a:pt x="1147762" y="164306"/>
                </a:lnTo>
                <a:lnTo>
                  <a:pt x="1364456" y="111919"/>
                </a:lnTo>
                <a:lnTo>
                  <a:pt x="1471612" y="71438"/>
                </a:lnTo>
                <a:lnTo>
                  <a:pt x="1650206" y="0"/>
                </a:lnTo>
                <a:lnTo>
                  <a:pt x="1704975" y="2381"/>
                </a:lnTo>
                <a:lnTo>
                  <a:pt x="1766887" y="7144"/>
                </a:lnTo>
                <a:lnTo>
                  <a:pt x="1831181" y="16669"/>
                </a:lnTo>
                <a:lnTo>
                  <a:pt x="1883568" y="28575"/>
                </a:lnTo>
                <a:lnTo>
                  <a:pt x="1924050" y="45244"/>
                </a:lnTo>
                <a:lnTo>
                  <a:pt x="1959768" y="61913"/>
                </a:lnTo>
                <a:lnTo>
                  <a:pt x="1990725" y="78581"/>
                </a:lnTo>
                <a:lnTo>
                  <a:pt x="2007393" y="90488"/>
                </a:lnTo>
                <a:lnTo>
                  <a:pt x="2016918" y="100013"/>
                </a:lnTo>
                <a:lnTo>
                  <a:pt x="2024062" y="116681"/>
                </a:lnTo>
                <a:lnTo>
                  <a:pt x="2026443" y="130969"/>
                </a:lnTo>
                <a:lnTo>
                  <a:pt x="2021681" y="157163"/>
                </a:lnTo>
                <a:lnTo>
                  <a:pt x="2012156" y="178594"/>
                </a:lnTo>
                <a:lnTo>
                  <a:pt x="1974056" y="192881"/>
                </a:lnTo>
                <a:lnTo>
                  <a:pt x="1862137" y="221456"/>
                </a:lnTo>
                <a:lnTo>
                  <a:pt x="1721643" y="252413"/>
                </a:lnTo>
                <a:lnTo>
                  <a:pt x="1502568" y="292894"/>
                </a:lnTo>
                <a:lnTo>
                  <a:pt x="1204912" y="345281"/>
                </a:lnTo>
                <a:lnTo>
                  <a:pt x="907256" y="392906"/>
                </a:lnTo>
                <a:lnTo>
                  <a:pt x="652462" y="435769"/>
                </a:lnTo>
                <a:lnTo>
                  <a:pt x="426243" y="471488"/>
                </a:lnTo>
                <a:lnTo>
                  <a:pt x="295275" y="492919"/>
                </a:lnTo>
                <a:lnTo>
                  <a:pt x="252412" y="490538"/>
                </a:lnTo>
                <a:lnTo>
                  <a:pt x="178593" y="483394"/>
                </a:lnTo>
                <a:lnTo>
                  <a:pt x="123825" y="466725"/>
                </a:lnTo>
                <a:lnTo>
                  <a:pt x="76200" y="442913"/>
                </a:lnTo>
                <a:lnTo>
                  <a:pt x="40481" y="414338"/>
                </a:lnTo>
                <a:lnTo>
                  <a:pt x="0" y="369094"/>
                </a:lnTo>
                <a:lnTo>
                  <a:pt x="145256" y="230981"/>
                </a:lnTo>
                <a:lnTo>
                  <a:pt x="176212" y="259556"/>
                </a:lnTo>
                <a:lnTo>
                  <a:pt x="209550" y="280988"/>
                </a:lnTo>
                <a:lnTo>
                  <a:pt x="242887" y="292894"/>
                </a:lnTo>
                <a:lnTo>
                  <a:pt x="304800" y="297656"/>
                </a:lnTo>
                <a:lnTo>
                  <a:pt x="500062" y="276225"/>
                </a:lnTo>
                <a:lnTo>
                  <a:pt x="964406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972B1EA-69D2-F549-A5BB-42A99D52C50D}"/>
              </a:ext>
            </a:extLst>
          </p:cNvPr>
          <p:cNvSpPr/>
          <p:nvPr/>
        </p:nvSpPr>
        <p:spPr>
          <a:xfrm>
            <a:off x="4473575" y="2921000"/>
            <a:ext cx="793750" cy="2362200"/>
          </a:xfrm>
          <a:custGeom>
            <a:avLst/>
            <a:gdLst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219075 w 793750"/>
              <a:gd name="connsiteY39" fmla="*/ 2308225 h 2362200"/>
              <a:gd name="connsiteX40" fmla="*/ 244475 w 793750"/>
              <a:gd name="connsiteY40" fmla="*/ 2292350 h 2362200"/>
              <a:gd name="connsiteX41" fmla="*/ 219075 w 793750"/>
              <a:gd name="connsiteY41" fmla="*/ 2133600 h 2362200"/>
              <a:gd name="connsiteX42" fmla="*/ 279400 w 793750"/>
              <a:gd name="connsiteY42" fmla="*/ 1965325 h 2362200"/>
              <a:gd name="connsiteX43" fmla="*/ 352425 w 793750"/>
              <a:gd name="connsiteY43" fmla="*/ 1755775 h 2362200"/>
              <a:gd name="connsiteX44" fmla="*/ 460375 w 793750"/>
              <a:gd name="connsiteY44" fmla="*/ 1447800 h 2362200"/>
              <a:gd name="connsiteX45" fmla="*/ 501650 w 793750"/>
              <a:gd name="connsiteY45" fmla="*/ 1330325 h 2362200"/>
              <a:gd name="connsiteX46" fmla="*/ 584200 w 793750"/>
              <a:gd name="connsiteY46" fmla="*/ 1057275 h 2362200"/>
              <a:gd name="connsiteX47" fmla="*/ 666750 w 793750"/>
              <a:gd name="connsiteY47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219075 w 793750"/>
              <a:gd name="connsiteY39" fmla="*/ 2308225 h 2362200"/>
              <a:gd name="connsiteX40" fmla="*/ 219075 w 793750"/>
              <a:gd name="connsiteY40" fmla="*/ 2133600 h 2362200"/>
              <a:gd name="connsiteX41" fmla="*/ 279400 w 793750"/>
              <a:gd name="connsiteY41" fmla="*/ 1965325 h 2362200"/>
              <a:gd name="connsiteX42" fmla="*/ 352425 w 793750"/>
              <a:gd name="connsiteY42" fmla="*/ 1755775 h 2362200"/>
              <a:gd name="connsiteX43" fmla="*/ 460375 w 793750"/>
              <a:gd name="connsiteY43" fmla="*/ 1447800 h 2362200"/>
              <a:gd name="connsiteX44" fmla="*/ 501650 w 793750"/>
              <a:gd name="connsiteY44" fmla="*/ 1330325 h 2362200"/>
              <a:gd name="connsiteX45" fmla="*/ 584200 w 793750"/>
              <a:gd name="connsiteY45" fmla="*/ 1057275 h 2362200"/>
              <a:gd name="connsiteX46" fmla="*/ 666750 w 793750"/>
              <a:gd name="connsiteY46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188913 w 793750"/>
              <a:gd name="connsiteY39" fmla="*/ 2317750 h 2362200"/>
              <a:gd name="connsiteX40" fmla="*/ 219075 w 793750"/>
              <a:gd name="connsiteY40" fmla="*/ 2308225 h 2362200"/>
              <a:gd name="connsiteX41" fmla="*/ 219075 w 793750"/>
              <a:gd name="connsiteY41" fmla="*/ 2133600 h 2362200"/>
              <a:gd name="connsiteX42" fmla="*/ 279400 w 793750"/>
              <a:gd name="connsiteY42" fmla="*/ 1965325 h 2362200"/>
              <a:gd name="connsiteX43" fmla="*/ 352425 w 793750"/>
              <a:gd name="connsiteY43" fmla="*/ 1755775 h 2362200"/>
              <a:gd name="connsiteX44" fmla="*/ 460375 w 793750"/>
              <a:gd name="connsiteY44" fmla="*/ 1447800 h 2362200"/>
              <a:gd name="connsiteX45" fmla="*/ 501650 w 793750"/>
              <a:gd name="connsiteY45" fmla="*/ 1330325 h 2362200"/>
              <a:gd name="connsiteX46" fmla="*/ 584200 w 793750"/>
              <a:gd name="connsiteY46" fmla="*/ 1057275 h 2362200"/>
              <a:gd name="connsiteX47" fmla="*/ 666750 w 793750"/>
              <a:gd name="connsiteY47" fmla="*/ 762000 h 2362200"/>
              <a:gd name="connsiteX0" fmla="*/ 666750 w 793750"/>
              <a:gd name="connsiteY0" fmla="*/ 762000 h 2362200"/>
              <a:gd name="connsiteX1" fmla="*/ 793750 w 793750"/>
              <a:gd name="connsiteY1" fmla="*/ 323850 h 2362200"/>
              <a:gd name="connsiteX2" fmla="*/ 762000 w 793750"/>
              <a:gd name="connsiteY2" fmla="*/ 168275 h 2362200"/>
              <a:gd name="connsiteX3" fmla="*/ 717550 w 793750"/>
              <a:gd name="connsiteY3" fmla="*/ 136525 h 2362200"/>
              <a:gd name="connsiteX4" fmla="*/ 663575 w 793750"/>
              <a:gd name="connsiteY4" fmla="*/ 98425 h 2362200"/>
              <a:gd name="connsiteX5" fmla="*/ 628650 w 793750"/>
              <a:gd name="connsiteY5" fmla="*/ 79375 h 2362200"/>
              <a:gd name="connsiteX6" fmla="*/ 584200 w 793750"/>
              <a:gd name="connsiteY6" fmla="*/ 57150 h 2362200"/>
              <a:gd name="connsiteX7" fmla="*/ 511175 w 793750"/>
              <a:gd name="connsiteY7" fmla="*/ 28575 h 2362200"/>
              <a:gd name="connsiteX8" fmla="*/ 463550 w 793750"/>
              <a:gd name="connsiteY8" fmla="*/ 12700 h 2362200"/>
              <a:gd name="connsiteX9" fmla="*/ 422275 w 793750"/>
              <a:gd name="connsiteY9" fmla="*/ 0 h 2362200"/>
              <a:gd name="connsiteX10" fmla="*/ 412750 w 793750"/>
              <a:gd name="connsiteY10" fmla="*/ 6350 h 2362200"/>
              <a:gd name="connsiteX11" fmla="*/ 415925 w 793750"/>
              <a:gd name="connsiteY11" fmla="*/ 31750 h 2362200"/>
              <a:gd name="connsiteX12" fmla="*/ 425450 w 793750"/>
              <a:gd name="connsiteY12" fmla="*/ 57150 h 2362200"/>
              <a:gd name="connsiteX13" fmla="*/ 441325 w 793750"/>
              <a:gd name="connsiteY13" fmla="*/ 76200 h 2362200"/>
              <a:gd name="connsiteX14" fmla="*/ 463550 w 793750"/>
              <a:gd name="connsiteY14" fmla="*/ 95250 h 2362200"/>
              <a:gd name="connsiteX15" fmla="*/ 485775 w 793750"/>
              <a:gd name="connsiteY15" fmla="*/ 117475 h 2362200"/>
              <a:gd name="connsiteX16" fmla="*/ 511175 w 793750"/>
              <a:gd name="connsiteY16" fmla="*/ 155575 h 2362200"/>
              <a:gd name="connsiteX17" fmla="*/ 530225 w 793750"/>
              <a:gd name="connsiteY17" fmla="*/ 206375 h 2362200"/>
              <a:gd name="connsiteX18" fmla="*/ 539750 w 793750"/>
              <a:gd name="connsiteY18" fmla="*/ 260350 h 2362200"/>
              <a:gd name="connsiteX19" fmla="*/ 536575 w 793750"/>
              <a:gd name="connsiteY19" fmla="*/ 304800 h 2362200"/>
              <a:gd name="connsiteX20" fmla="*/ 523875 w 793750"/>
              <a:gd name="connsiteY20" fmla="*/ 409575 h 2362200"/>
              <a:gd name="connsiteX21" fmla="*/ 482600 w 793750"/>
              <a:gd name="connsiteY21" fmla="*/ 609600 h 2362200"/>
              <a:gd name="connsiteX22" fmla="*/ 381000 w 793750"/>
              <a:gd name="connsiteY22" fmla="*/ 1022350 h 2362200"/>
              <a:gd name="connsiteX23" fmla="*/ 330200 w 793750"/>
              <a:gd name="connsiteY23" fmla="*/ 1206500 h 2362200"/>
              <a:gd name="connsiteX24" fmla="*/ 257175 w 793750"/>
              <a:gd name="connsiteY24" fmla="*/ 1435100 h 2362200"/>
              <a:gd name="connsiteX25" fmla="*/ 228600 w 793750"/>
              <a:gd name="connsiteY25" fmla="*/ 1524000 h 2362200"/>
              <a:gd name="connsiteX26" fmla="*/ 161925 w 793750"/>
              <a:gd name="connsiteY26" fmla="*/ 1695450 h 2362200"/>
              <a:gd name="connsiteX27" fmla="*/ 107950 w 793750"/>
              <a:gd name="connsiteY27" fmla="*/ 1825625 h 2362200"/>
              <a:gd name="connsiteX28" fmla="*/ 22225 w 793750"/>
              <a:gd name="connsiteY28" fmla="*/ 1990725 h 2362200"/>
              <a:gd name="connsiteX29" fmla="*/ 3175 w 793750"/>
              <a:gd name="connsiteY29" fmla="*/ 2025650 h 2362200"/>
              <a:gd name="connsiteX30" fmla="*/ 0 w 793750"/>
              <a:gd name="connsiteY30" fmla="*/ 2092325 h 2362200"/>
              <a:gd name="connsiteX31" fmla="*/ 3175 w 793750"/>
              <a:gd name="connsiteY31" fmla="*/ 2197100 h 2362200"/>
              <a:gd name="connsiteX32" fmla="*/ 6350 w 793750"/>
              <a:gd name="connsiteY32" fmla="*/ 2266950 h 2362200"/>
              <a:gd name="connsiteX33" fmla="*/ 12700 w 793750"/>
              <a:gd name="connsiteY33" fmla="*/ 2311400 h 2362200"/>
              <a:gd name="connsiteX34" fmla="*/ 22225 w 793750"/>
              <a:gd name="connsiteY34" fmla="*/ 2336800 h 2362200"/>
              <a:gd name="connsiteX35" fmla="*/ 34925 w 793750"/>
              <a:gd name="connsiteY35" fmla="*/ 2355850 h 2362200"/>
              <a:gd name="connsiteX36" fmla="*/ 47625 w 793750"/>
              <a:gd name="connsiteY36" fmla="*/ 2362200 h 2362200"/>
              <a:gd name="connsiteX37" fmla="*/ 85725 w 793750"/>
              <a:gd name="connsiteY37" fmla="*/ 2359025 h 2362200"/>
              <a:gd name="connsiteX38" fmla="*/ 161925 w 793750"/>
              <a:gd name="connsiteY38" fmla="*/ 2333625 h 2362200"/>
              <a:gd name="connsiteX39" fmla="*/ 188913 w 793750"/>
              <a:gd name="connsiteY39" fmla="*/ 2317750 h 2362200"/>
              <a:gd name="connsiteX40" fmla="*/ 219075 w 793750"/>
              <a:gd name="connsiteY40" fmla="*/ 2133600 h 2362200"/>
              <a:gd name="connsiteX41" fmla="*/ 279400 w 793750"/>
              <a:gd name="connsiteY41" fmla="*/ 1965325 h 2362200"/>
              <a:gd name="connsiteX42" fmla="*/ 352425 w 793750"/>
              <a:gd name="connsiteY42" fmla="*/ 1755775 h 2362200"/>
              <a:gd name="connsiteX43" fmla="*/ 460375 w 793750"/>
              <a:gd name="connsiteY43" fmla="*/ 1447800 h 2362200"/>
              <a:gd name="connsiteX44" fmla="*/ 501650 w 793750"/>
              <a:gd name="connsiteY44" fmla="*/ 1330325 h 2362200"/>
              <a:gd name="connsiteX45" fmla="*/ 584200 w 793750"/>
              <a:gd name="connsiteY45" fmla="*/ 1057275 h 2362200"/>
              <a:gd name="connsiteX46" fmla="*/ 666750 w 793750"/>
              <a:gd name="connsiteY46" fmla="*/ 762000 h 236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93750" h="2362200">
                <a:moveTo>
                  <a:pt x="666750" y="762000"/>
                </a:moveTo>
                <a:lnTo>
                  <a:pt x="793750" y="323850"/>
                </a:lnTo>
                <a:lnTo>
                  <a:pt x="762000" y="168275"/>
                </a:lnTo>
                <a:lnTo>
                  <a:pt x="717550" y="136525"/>
                </a:lnTo>
                <a:lnTo>
                  <a:pt x="663575" y="98425"/>
                </a:lnTo>
                <a:lnTo>
                  <a:pt x="628650" y="79375"/>
                </a:lnTo>
                <a:lnTo>
                  <a:pt x="584200" y="57150"/>
                </a:lnTo>
                <a:lnTo>
                  <a:pt x="511175" y="28575"/>
                </a:lnTo>
                <a:lnTo>
                  <a:pt x="463550" y="12700"/>
                </a:lnTo>
                <a:lnTo>
                  <a:pt x="422275" y="0"/>
                </a:lnTo>
                <a:lnTo>
                  <a:pt x="412750" y="6350"/>
                </a:lnTo>
                <a:lnTo>
                  <a:pt x="415925" y="31750"/>
                </a:lnTo>
                <a:lnTo>
                  <a:pt x="425450" y="57150"/>
                </a:lnTo>
                <a:lnTo>
                  <a:pt x="441325" y="76200"/>
                </a:lnTo>
                <a:lnTo>
                  <a:pt x="463550" y="95250"/>
                </a:lnTo>
                <a:lnTo>
                  <a:pt x="485775" y="117475"/>
                </a:lnTo>
                <a:lnTo>
                  <a:pt x="511175" y="155575"/>
                </a:lnTo>
                <a:lnTo>
                  <a:pt x="530225" y="206375"/>
                </a:lnTo>
                <a:lnTo>
                  <a:pt x="539750" y="260350"/>
                </a:lnTo>
                <a:lnTo>
                  <a:pt x="536575" y="304800"/>
                </a:lnTo>
                <a:lnTo>
                  <a:pt x="523875" y="409575"/>
                </a:lnTo>
                <a:lnTo>
                  <a:pt x="482600" y="609600"/>
                </a:lnTo>
                <a:lnTo>
                  <a:pt x="381000" y="1022350"/>
                </a:lnTo>
                <a:lnTo>
                  <a:pt x="330200" y="1206500"/>
                </a:lnTo>
                <a:lnTo>
                  <a:pt x="257175" y="1435100"/>
                </a:lnTo>
                <a:lnTo>
                  <a:pt x="228600" y="1524000"/>
                </a:lnTo>
                <a:lnTo>
                  <a:pt x="161925" y="1695450"/>
                </a:lnTo>
                <a:lnTo>
                  <a:pt x="107950" y="1825625"/>
                </a:lnTo>
                <a:lnTo>
                  <a:pt x="22225" y="1990725"/>
                </a:lnTo>
                <a:lnTo>
                  <a:pt x="3175" y="2025650"/>
                </a:lnTo>
                <a:lnTo>
                  <a:pt x="0" y="2092325"/>
                </a:lnTo>
                <a:cubicBezTo>
                  <a:pt x="1058" y="2127250"/>
                  <a:pt x="2117" y="2162175"/>
                  <a:pt x="3175" y="2197100"/>
                </a:cubicBezTo>
                <a:lnTo>
                  <a:pt x="6350" y="2266950"/>
                </a:lnTo>
                <a:lnTo>
                  <a:pt x="12700" y="2311400"/>
                </a:lnTo>
                <a:lnTo>
                  <a:pt x="22225" y="2336800"/>
                </a:lnTo>
                <a:lnTo>
                  <a:pt x="34925" y="2355850"/>
                </a:lnTo>
                <a:lnTo>
                  <a:pt x="47625" y="2362200"/>
                </a:lnTo>
                <a:lnTo>
                  <a:pt x="85725" y="2359025"/>
                </a:lnTo>
                <a:lnTo>
                  <a:pt x="161925" y="2333625"/>
                </a:lnTo>
                <a:lnTo>
                  <a:pt x="188913" y="2317750"/>
                </a:lnTo>
                <a:lnTo>
                  <a:pt x="219075" y="2133600"/>
                </a:lnTo>
                <a:lnTo>
                  <a:pt x="279400" y="1965325"/>
                </a:lnTo>
                <a:lnTo>
                  <a:pt x="352425" y="1755775"/>
                </a:lnTo>
                <a:lnTo>
                  <a:pt x="460375" y="1447800"/>
                </a:lnTo>
                <a:lnTo>
                  <a:pt x="501650" y="1330325"/>
                </a:lnTo>
                <a:lnTo>
                  <a:pt x="584200" y="1057275"/>
                </a:lnTo>
                <a:lnTo>
                  <a:pt x="666750" y="762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355855D-EE26-114D-B687-8C951ECF162D}"/>
              </a:ext>
            </a:extLst>
          </p:cNvPr>
          <p:cNvSpPr/>
          <p:nvPr/>
        </p:nvSpPr>
        <p:spPr>
          <a:xfrm>
            <a:off x="4618038" y="5033963"/>
            <a:ext cx="2449512" cy="700087"/>
          </a:xfrm>
          <a:custGeom>
            <a:avLst/>
            <a:gdLst>
              <a:gd name="connsiteX0" fmla="*/ 750093 w 2405062"/>
              <a:gd name="connsiteY0" fmla="*/ 209550 h 700087"/>
              <a:gd name="connsiteX1" fmla="*/ 540543 w 2405062"/>
              <a:gd name="connsiteY1" fmla="*/ 190500 h 700087"/>
              <a:gd name="connsiteX2" fmla="*/ 369093 w 2405062"/>
              <a:gd name="connsiteY2" fmla="*/ 180975 h 700087"/>
              <a:gd name="connsiteX3" fmla="*/ 214312 w 2405062"/>
              <a:gd name="connsiteY3" fmla="*/ 178593 h 700087"/>
              <a:gd name="connsiteX4" fmla="*/ 85725 w 2405062"/>
              <a:gd name="connsiteY4" fmla="*/ 180975 h 700087"/>
              <a:gd name="connsiteX5" fmla="*/ 7143 w 2405062"/>
              <a:gd name="connsiteY5" fmla="*/ 183356 h 700087"/>
              <a:gd name="connsiteX6" fmla="*/ 0 w 2405062"/>
              <a:gd name="connsiteY6" fmla="*/ 0 h 700087"/>
              <a:gd name="connsiteX7" fmla="*/ 176212 w 2405062"/>
              <a:gd name="connsiteY7" fmla="*/ 4762 h 700087"/>
              <a:gd name="connsiteX8" fmla="*/ 345281 w 2405062"/>
              <a:gd name="connsiteY8" fmla="*/ 9525 h 700087"/>
              <a:gd name="connsiteX9" fmla="*/ 490537 w 2405062"/>
              <a:gd name="connsiteY9" fmla="*/ 16668 h 700087"/>
              <a:gd name="connsiteX10" fmla="*/ 659606 w 2405062"/>
              <a:gd name="connsiteY10" fmla="*/ 28575 h 700087"/>
              <a:gd name="connsiteX11" fmla="*/ 904875 w 2405062"/>
              <a:gd name="connsiteY11" fmla="*/ 52387 h 700087"/>
              <a:gd name="connsiteX12" fmla="*/ 1081087 w 2405062"/>
              <a:gd name="connsiteY12" fmla="*/ 73818 h 700087"/>
              <a:gd name="connsiteX13" fmla="*/ 1271587 w 2405062"/>
              <a:gd name="connsiteY13" fmla="*/ 100012 h 700087"/>
              <a:gd name="connsiteX14" fmla="*/ 1445418 w 2405062"/>
              <a:gd name="connsiteY14" fmla="*/ 126206 h 700087"/>
              <a:gd name="connsiteX15" fmla="*/ 1654968 w 2405062"/>
              <a:gd name="connsiteY15" fmla="*/ 159543 h 700087"/>
              <a:gd name="connsiteX16" fmla="*/ 1921668 w 2405062"/>
              <a:gd name="connsiteY16" fmla="*/ 216693 h 700087"/>
              <a:gd name="connsiteX17" fmla="*/ 2066925 w 2405062"/>
              <a:gd name="connsiteY17" fmla="*/ 257175 h 700087"/>
              <a:gd name="connsiteX18" fmla="*/ 2116931 w 2405062"/>
              <a:gd name="connsiteY18" fmla="*/ 271462 h 700087"/>
              <a:gd name="connsiteX19" fmla="*/ 2145506 w 2405062"/>
              <a:gd name="connsiteY19" fmla="*/ 290512 h 700087"/>
              <a:gd name="connsiteX20" fmla="*/ 2190750 w 2405062"/>
              <a:gd name="connsiteY20" fmla="*/ 321468 h 700087"/>
              <a:gd name="connsiteX21" fmla="*/ 2224087 w 2405062"/>
              <a:gd name="connsiteY21" fmla="*/ 347662 h 700087"/>
              <a:gd name="connsiteX22" fmla="*/ 2266950 w 2405062"/>
              <a:gd name="connsiteY22" fmla="*/ 390525 h 700087"/>
              <a:gd name="connsiteX23" fmla="*/ 2307431 w 2405062"/>
              <a:gd name="connsiteY23" fmla="*/ 431006 h 700087"/>
              <a:gd name="connsiteX24" fmla="*/ 2347912 w 2405062"/>
              <a:gd name="connsiteY24" fmla="*/ 481012 h 700087"/>
              <a:gd name="connsiteX25" fmla="*/ 2383631 w 2405062"/>
              <a:gd name="connsiteY25" fmla="*/ 528637 h 700087"/>
              <a:gd name="connsiteX26" fmla="*/ 2400300 w 2405062"/>
              <a:gd name="connsiteY26" fmla="*/ 554831 h 700087"/>
              <a:gd name="connsiteX27" fmla="*/ 2405062 w 2405062"/>
              <a:gd name="connsiteY27" fmla="*/ 583406 h 700087"/>
              <a:gd name="connsiteX28" fmla="*/ 2405062 w 2405062"/>
              <a:gd name="connsiteY28" fmla="*/ 621506 h 700087"/>
              <a:gd name="connsiteX29" fmla="*/ 2400300 w 2405062"/>
              <a:gd name="connsiteY29" fmla="*/ 657225 h 700087"/>
              <a:gd name="connsiteX30" fmla="*/ 2388393 w 2405062"/>
              <a:gd name="connsiteY30" fmla="*/ 681037 h 700087"/>
              <a:gd name="connsiteX31" fmla="*/ 2366962 w 2405062"/>
              <a:gd name="connsiteY31" fmla="*/ 695325 h 700087"/>
              <a:gd name="connsiteX32" fmla="*/ 2347912 w 2405062"/>
              <a:gd name="connsiteY32" fmla="*/ 700087 h 700087"/>
              <a:gd name="connsiteX33" fmla="*/ 2321718 w 2405062"/>
              <a:gd name="connsiteY33" fmla="*/ 700087 h 700087"/>
              <a:gd name="connsiteX34" fmla="*/ 2286000 w 2405062"/>
              <a:gd name="connsiteY34" fmla="*/ 690562 h 700087"/>
              <a:gd name="connsiteX35" fmla="*/ 2250281 w 2405062"/>
              <a:gd name="connsiteY35" fmla="*/ 673893 h 700087"/>
              <a:gd name="connsiteX36" fmla="*/ 2214562 w 2405062"/>
              <a:gd name="connsiteY36" fmla="*/ 645318 h 700087"/>
              <a:gd name="connsiteX37" fmla="*/ 2162175 w 2405062"/>
              <a:gd name="connsiteY37" fmla="*/ 602456 h 700087"/>
              <a:gd name="connsiteX38" fmla="*/ 2097881 w 2405062"/>
              <a:gd name="connsiteY38" fmla="*/ 559593 h 700087"/>
              <a:gd name="connsiteX39" fmla="*/ 2000250 w 2405062"/>
              <a:gd name="connsiteY39" fmla="*/ 500062 h 700087"/>
              <a:gd name="connsiteX40" fmla="*/ 1909762 w 2405062"/>
              <a:gd name="connsiteY40" fmla="*/ 452437 h 700087"/>
              <a:gd name="connsiteX41" fmla="*/ 1826418 w 2405062"/>
              <a:gd name="connsiteY41" fmla="*/ 414337 h 700087"/>
              <a:gd name="connsiteX42" fmla="*/ 1559718 w 2405062"/>
              <a:gd name="connsiteY42" fmla="*/ 338137 h 700087"/>
              <a:gd name="connsiteX43" fmla="*/ 1438275 w 2405062"/>
              <a:gd name="connsiteY43" fmla="*/ 314325 h 700087"/>
              <a:gd name="connsiteX44" fmla="*/ 1190625 w 2405062"/>
              <a:gd name="connsiteY44" fmla="*/ 269081 h 700087"/>
              <a:gd name="connsiteX45" fmla="*/ 988218 w 2405062"/>
              <a:gd name="connsiteY45" fmla="*/ 238125 h 700087"/>
              <a:gd name="connsiteX46" fmla="*/ 750093 w 2405062"/>
              <a:gd name="connsiteY46" fmla="*/ 209550 h 700087"/>
              <a:gd name="connsiteX0" fmla="*/ 864429 w 2519398"/>
              <a:gd name="connsiteY0" fmla="*/ 209550 h 700087"/>
              <a:gd name="connsiteX1" fmla="*/ 654879 w 2519398"/>
              <a:gd name="connsiteY1" fmla="*/ 190500 h 700087"/>
              <a:gd name="connsiteX2" fmla="*/ 483429 w 2519398"/>
              <a:gd name="connsiteY2" fmla="*/ 180975 h 700087"/>
              <a:gd name="connsiteX3" fmla="*/ 328648 w 2519398"/>
              <a:gd name="connsiteY3" fmla="*/ 178593 h 700087"/>
              <a:gd name="connsiteX4" fmla="*/ 200061 w 2519398"/>
              <a:gd name="connsiteY4" fmla="*/ 180975 h 700087"/>
              <a:gd name="connsiteX5" fmla="*/ 121479 w 2519398"/>
              <a:gd name="connsiteY5" fmla="*/ 183356 h 700087"/>
              <a:gd name="connsiteX6" fmla="*/ 0 w 2519398"/>
              <a:gd name="connsiteY6" fmla="*/ 252389 h 700087"/>
              <a:gd name="connsiteX7" fmla="*/ 114336 w 2519398"/>
              <a:gd name="connsiteY7" fmla="*/ 0 h 700087"/>
              <a:gd name="connsiteX8" fmla="*/ 290548 w 2519398"/>
              <a:gd name="connsiteY8" fmla="*/ 4762 h 700087"/>
              <a:gd name="connsiteX9" fmla="*/ 459617 w 2519398"/>
              <a:gd name="connsiteY9" fmla="*/ 9525 h 700087"/>
              <a:gd name="connsiteX10" fmla="*/ 604873 w 2519398"/>
              <a:gd name="connsiteY10" fmla="*/ 16668 h 700087"/>
              <a:gd name="connsiteX11" fmla="*/ 773942 w 2519398"/>
              <a:gd name="connsiteY11" fmla="*/ 28575 h 700087"/>
              <a:gd name="connsiteX12" fmla="*/ 1019211 w 2519398"/>
              <a:gd name="connsiteY12" fmla="*/ 52387 h 700087"/>
              <a:gd name="connsiteX13" fmla="*/ 1195423 w 2519398"/>
              <a:gd name="connsiteY13" fmla="*/ 73818 h 700087"/>
              <a:gd name="connsiteX14" fmla="*/ 1385923 w 2519398"/>
              <a:gd name="connsiteY14" fmla="*/ 100012 h 700087"/>
              <a:gd name="connsiteX15" fmla="*/ 1559754 w 2519398"/>
              <a:gd name="connsiteY15" fmla="*/ 126206 h 700087"/>
              <a:gd name="connsiteX16" fmla="*/ 1769304 w 2519398"/>
              <a:gd name="connsiteY16" fmla="*/ 159543 h 700087"/>
              <a:gd name="connsiteX17" fmla="*/ 2036004 w 2519398"/>
              <a:gd name="connsiteY17" fmla="*/ 216693 h 700087"/>
              <a:gd name="connsiteX18" fmla="*/ 2181261 w 2519398"/>
              <a:gd name="connsiteY18" fmla="*/ 257175 h 700087"/>
              <a:gd name="connsiteX19" fmla="*/ 2231267 w 2519398"/>
              <a:gd name="connsiteY19" fmla="*/ 271462 h 700087"/>
              <a:gd name="connsiteX20" fmla="*/ 2259842 w 2519398"/>
              <a:gd name="connsiteY20" fmla="*/ 290512 h 700087"/>
              <a:gd name="connsiteX21" fmla="*/ 2305086 w 2519398"/>
              <a:gd name="connsiteY21" fmla="*/ 321468 h 700087"/>
              <a:gd name="connsiteX22" fmla="*/ 2338423 w 2519398"/>
              <a:gd name="connsiteY22" fmla="*/ 347662 h 700087"/>
              <a:gd name="connsiteX23" fmla="*/ 2381286 w 2519398"/>
              <a:gd name="connsiteY23" fmla="*/ 390525 h 700087"/>
              <a:gd name="connsiteX24" fmla="*/ 2421767 w 2519398"/>
              <a:gd name="connsiteY24" fmla="*/ 431006 h 700087"/>
              <a:gd name="connsiteX25" fmla="*/ 2462248 w 2519398"/>
              <a:gd name="connsiteY25" fmla="*/ 481012 h 700087"/>
              <a:gd name="connsiteX26" fmla="*/ 2497967 w 2519398"/>
              <a:gd name="connsiteY26" fmla="*/ 528637 h 700087"/>
              <a:gd name="connsiteX27" fmla="*/ 2514636 w 2519398"/>
              <a:gd name="connsiteY27" fmla="*/ 554831 h 700087"/>
              <a:gd name="connsiteX28" fmla="*/ 2519398 w 2519398"/>
              <a:gd name="connsiteY28" fmla="*/ 583406 h 700087"/>
              <a:gd name="connsiteX29" fmla="*/ 2519398 w 2519398"/>
              <a:gd name="connsiteY29" fmla="*/ 621506 h 700087"/>
              <a:gd name="connsiteX30" fmla="*/ 2514636 w 2519398"/>
              <a:gd name="connsiteY30" fmla="*/ 657225 h 700087"/>
              <a:gd name="connsiteX31" fmla="*/ 2502729 w 2519398"/>
              <a:gd name="connsiteY31" fmla="*/ 681037 h 700087"/>
              <a:gd name="connsiteX32" fmla="*/ 2481298 w 2519398"/>
              <a:gd name="connsiteY32" fmla="*/ 695325 h 700087"/>
              <a:gd name="connsiteX33" fmla="*/ 2462248 w 2519398"/>
              <a:gd name="connsiteY33" fmla="*/ 700087 h 700087"/>
              <a:gd name="connsiteX34" fmla="*/ 2436054 w 2519398"/>
              <a:gd name="connsiteY34" fmla="*/ 700087 h 700087"/>
              <a:gd name="connsiteX35" fmla="*/ 2400336 w 2519398"/>
              <a:gd name="connsiteY35" fmla="*/ 690562 h 700087"/>
              <a:gd name="connsiteX36" fmla="*/ 2364617 w 2519398"/>
              <a:gd name="connsiteY36" fmla="*/ 673893 h 700087"/>
              <a:gd name="connsiteX37" fmla="*/ 2328898 w 2519398"/>
              <a:gd name="connsiteY37" fmla="*/ 645318 h 700087"/>
              <a:gd name="connsiteX38" fmla="*/ 2276511 w 2519398"/>
              <a:gd name="connsiteY38" fmla="*/ 602456 h 700087"/>
              <a:gd name="connsiteX39" fmla="*/ 2212217 w 2519398"/>
              <a:gd name="connsiteY39" fmla="*/ 559593 h 700087"/>
              <a:gd name="connsiteX40" fmla="*/ 2114586 w 2519398"/>
              <a:gd name="connsiteY40" fmla="*/ 500062 h 700087"/>
              <a:gd name="connsiteX41" fmla="*/ 2024098 w 2519398"/>
              <a:gd name="connsiteY41" fmla="*/ 452437 h 700087"/>
              <a:gd name="connsiteX42" fmla="*/ 1940754 w 2519398"/>
              <a:gd name="connsiteY42" fmla="*/ 414337 h 700087"/>
              <a:gd name="connsiteX43" fmla="*/ 1674054 w 2519398"/>
              <a:gd name="connsiteY43" fmla="*/ 338137 h 700087"/>
              <a:gd name="connsiteX44" fmla="*/ 1552611 w 2519398"/>
              <a:gd name="connsiteY44" fmla="*/ 314325 h 700087"/>
              <a:gd name="connsiteX45" fmla="*/ 1304961 w 2519398"/>
              <a:gd name="connsiteY45" fmla="*/ 269081 h 700087"/>
              <a:gd name="connsiteX46" fmla="*/ 1102554 w 2519398"/>
              <a:gd name="connsiteY46" fmla="*/ 238125 h 700087"/>
              <a:gd name="connsiteX47" fmla="*/ 864429 w 2519398"/>
              <a:gd name="connsiteY47" fmla="*/ 209550 h 700087"/>
              <a:gd name="connsiteX0" fmla="*/ 864429 w 2519398"/>
              <a:gd name="connsiteY0" fmla="*/ 209550 h 700087"/>
              <a:gd name="connsiteX1" fmla="*/ 654879 w 2519398"/>
              <a:gd name="connsiteY1" fmla="*/ 190500 h 700087"/>
              <a:gd name="connsiteX2" fmla="*/ 483429 w 2519398"/>
              <a:gd name="connsiteY2" fmla="*/ 180975 h 700087"/>
              <a:gd name="connsiteX3" fmla="*/ 328648 w 2519398"/>
              <a:gd name="connsiteY3" fmla="*/ 178593 h 700087"/>
              <a:gd name="connsiteX4" fmla="*/ 200061 w 2519398"/>
              <a:gd name="connsiteY4" fmla="*/ 180975 h 700087"/>
              <a:gd name="connsiteX5" fmla="*/ 121479 w 2519398"/>
              <a:gd name="connsiteY5" fmla="*/ 183356 h 700087"/>
              <a:gd name="connsiteX6" fmla="*/ 69092 w 2519398"/>
              <a:gd name="connsiteY6" fmla="*/ 209550 h 700087"/>
              <a:gd name="connsiteX7" fmla="*/ 0 w 2519398"/>
              <a:gd name="connsiteY7" fmla="*/ 252389 h 700087"/>
              <a:gd name="connsiteX8" fmla="*/ 114336 w 2519398"/>
              <a:gd name="connsiteY8" fmla="*/ 0 h 700087"/>
              <a:gd name="connsiteX9" fmla="*/ 290548 w 2519398"/>
              <a:gd name="connsiteY9" fmla="*/ 4762 h 700087"/>
              <a:gd name="connsiteX10" fmla="*/ 459617 w 2519398"/>
              <a:gd name="connsiteY10" fmla="*/ 9525 h 700087"/>
              <a:gd name="connsiteX11" fmla="*/ 604873 w 2519398"/>
              <a:gd name="connsiteY11" fmla="*/ 16668 h 700087"/>
              <a:gd name="connsiteX12" fmla="*/ 773942 w 2519398"/>
              <a:gd name="connsiteY12" fmla="*/ 28575 h 700087"/>
              <a:gd name="connsiteX13" fmla="*/ 1019211 w 2519398"/>
              <a:gd name="connsiteY13" fmla="*/ 52387 h 700087"/>
              <a:gd name="connsiteX14" fmla="*/ 1195423 w 2519398"/>
              <a:gd name="connsiteY14" fmla="*/ 73818 h 700087"/>
              <a:gd name="connsiteX15" fmla="*/ 1385923 w 2519398"/>
              <a:gd name="connsiteY15" fmla="*/ 100012 h 700087"/>
              <a:gd name="connsiteX16" fmla="*/ 1559754 w 2519398"/>
              <a:gd name="connsiteY16" fmla="*/ 126206 h 700087"/>
              <a:gd name="connsiteX17" fmla="*/ 1769304 w 2519398"/>
              <a:gd name="connsiteY17" fmla="*/ 159543 h 700087"/>
              <a:gd name="connsiteX18" fmla="*/ 2036004 w 2519398"/>
              <a:gd name="connsiteY18" fmla="*/ 216693 h 700087"/>
              <a:gd name="connsiteX19" fmla="*/ 2181261 w 2519398"/>
              <a:gd name="connsiteY19" fmla="*/ 257175 h 700087"/>
              <a:gd name="connsiteX20" fmla="*/ 2231267 w 2519398"/>
              <a:gd name="connsiteY20" fmla="*/ 271462 h 700087"/>
              <a:gd name="connsiteX21" fmla="*/ 2259842 w 2519398"/>
              <a:gd name="connsiteY21" fmla="*/ 290512 h 700087"/>
              <a:gd name="connsiteX22" fmla="*/ 2305086 w 2519398"/>
              <a:gd name="connsiteY22" fmla="*/ 321468 h 700087"/>
              <a:gd name="connsiteX23" fmla="*/ 2338423 w 2519398"/>
              <a:gd name="connsiteY23" fmla="*/ 347662 h 700087"/>
              <a:gd name="connsiteX24" fmla="*/ 2381286 w 2519398"/>
              <a:gd name="connsiteY24" fmla="*/ 390525 h 700087"/>
              <a:gd name="connsiteX25" fmla="*/ 2421767 w 2519398"/>
              <a:gd name="connsiteY25" fmla="*/ 431006 h 700087"/>
              <a:gd name="connsiteX26" fmla="*/ 2462248 w 2519398"/>
              <a:gd name="connsiteY26" fmla="*/ 481012 h 700087"/>
              <a:gd name="connsiteX27" fmla="*/ 2497967 w 2519398"/>
              <a:gd name="connsiteY27" fmla="*/ 528637 h 700087"/>
              <a:gd name="connsiteX28" fmla="*/ 2514636 w 2519398"/>
              <a:gd name="connsiteY28" fmla="*/ 554831 h 700087"/>
              <a:gd name="connsiteX29" fmla="*/ 2519398 w 2519398"/>
              <a:gd name="connsiteY29" fmla="*/ 583406 h 700087"/>
              <a:gd name="connsiteX30" fmla="*/ 2519398 w 2519398"/>
              <a:gd name="connsiteY30" fmla="*/ 621506 h 700087"/>
              <a:gd name="connsiteX31" fmla="*/ 2514636 w 2519398"/>
              <a:gd name="connsiteY31" fmla="*/ 657225 h 700087"/>
              <a:gd name="connsiteX32" fmla="*/ 2502729 w 2519398"/>
              <a:gd name="connsiteY32" fmla="*/ 681037 h 700087"/>
              <a:gd name="connsiteX33" fmla="*/ 2481298 w 2519398"/>
              <a:gd name="connsiteY33" fmla="*/ 695325 h 700087"/>
              <a:gd name="connsiteX34" fmla="*/ 2462248 w 2519398"/>
              <a:gd name="connsiteY34" fmla="*/ 700087 h 700087"/>
              <a:gd name="connsiteX35" fmla="*/ 2436054 w 2519398"/>
              <a:gd name="connsiteY35" fmla="*/ 700087 h 700087"/>
              <a:gd name="connsiteX36" fmla="*/ 2400336 w 2519398"/>
              <a:gd name="connsiteY36" fmla="*/ 690562 h 700087"/>
              <a:gd name="connsiteX37" fmla="*/ 2364617 w 2519398"/>
              <a:gd name="connsiteY37" fmla="*/ 673893 h 700087"/>
              <a:gd name="connsiteX38" fmla="*/ 2328898 w 2519398"/>
              <a:gd name="connsiteY38" fmla="*/ 645318 h 700087"/>
              <a:gd name="connsiteX39" fmla="*/ 2276511 w 2519398"/>
              <a:gd name="connsiteY39" fmla="*/ 602456 h 700087"/>
              <a:gd name="connsiteX40" fmla="*/ 2212217 w 2519398"/>
              <a:gd name="connsiteY40" fmla="*/ 559593 h 700087"/>
              <a:gd name="connsiteX41" fmla="*/ 2114586 w 2519398"/>
              <a:gd name="connsiteY41" fmla="*/ 500062 h 700087"/>
              <a:gd name="connsiteX42" fmla="*/ 2024098 w 2519398"/>
              <a:gd name="connsiteY42" fmla="*/ 452437 h 700087"/>
              <a:gd name="connsiteX43" fmla="*/ 1940754 w 2519398"/>
              <a:gd name="connsiteY43" fmla="*/ 414337 h 700087"/>
              <a:gd name="connsiteX44" fmla="*/ 1674054 w 2519398"/>
              <a:gd name="connsiteY44" fmla="*/ 338137 h 700087"/>
              <a:gd name="connsiteX45" fmla="*/ 1552611 w 2519398"/>
              <a:gd name="connsiteY45" fmla="*/ 314325 h 700087"/>
              <a:gd name="connsiteX46" fmla="*/ 1304961 w 2519398"/>
              <a:gd name="connsiteY46" fmla="*/ 269081 h 700087"/>
              <a:gd name="connsiteX47" fmla="*/ 1102554 w 2519398"/>
              <a:gd name="connsiteY47" fmla="*/ 238125 h 700087"/>
              <a:gd name="connsiteX48" fmla="*/ 864429 w 2519398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0 w 2450306"/>
              <a:gd name="connsiteY6" fmla="*/ 209550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145222 w 2450306"/>
              <a:gd name="connsiteY6" fmla="*/ 180975 h 700087"/>
              <a:gd name="connsiteX7" fmla="*/ 0 w 2450306"/>
              <a:gd name="connsiteY7" fmla="*/ 209550 h 700087"/>
              <a:gd name="connsiteX8" fmla="*/ 45244 w 2450306"/>
              <a:gd name="connsiteY8" fmla="*/ 0 h 700087"/>
              <a:gd name="connsiteX9" fmla="*/ 221456 w 2450306"/>
              <a:gd name="connsiteY9" fmla="*/ 4762 h 700087"/>
              <a:gd name="connsiteX10" fmla="*/ 390525 w 2450306"/>
              <a:gd name="connsiteY10" fmla="*/ 9525 h 700087"/>
              <a:gd name="connsiteX11" fmla="*/ 535781 w 2450306"/>
              <a:gd name="connsiteY11" fmla="*/ 16668 h 700087"/>
              <a:gd name="connsiteX12" fmla="*/ 704850 w 2450306"/>
              <a:gd name="connsiteY12" fmla="*/ 28575 h 700087"/>
              <a:gd name="connsiteX13" fmla="*/ 950119 w 2450306"/>
              <a:gd name="connsiteY13" fmla="*/ 52387 h 700087"/>
              <a:gd name="connsiteX14" fmla="*/ 1126331 w 2450306"/>
              <a:gd name="connsiteY14" fmla="*/ 73818 h 700087"/>
              <a:gd name="connsiteX15" fmla="*/ 1316831 w 2450306"/>
              <a:gd name="connsiteY15" fmla="*/ 100012 h 700087"/>
              <a:gd name="connsiteX16" fmla="*/ 1490662 w 2450306"/>
              <a:gd name="connsiteY16" fmla="*/ 126206 h 700087"/>
              <a:gd name="connsiteX17" fmla="*/ 1700212 w 2450306"/>
              <a:gd name="connsiteY17" fmla="*/ 159543 h 700087"/>
              <a:gd name="connsiteX18" fmla="*/ 1966912 w 2450306"/>
              <a:gd name="connsiteY18" fmla="*/ 216693 h 700087"/>
              <a:gd name="connsiteX19" fmla="*/ 2112169 w 2450306"/>
              <a:gd name="connsiteY19" fmla="*/ 257175 h 700087"/>
              <a:gd name="connsiteX20" fmla="*/ 2162175 w 2450306"/>
              <a:gd name="connsiteY20" fmla="*/ 271462 h 700087"/>
              <a:gd name="connsiteX21" fmla="*/ 2190750 w 2450306"/>
              <a:gd name="connsiteY21" fmla="*/ 290512 h 700087"/>
              <a:gd name="connsiteX22" fmla="*/ 2235994 w 2450306"/>
              <a:gd name="connsiteY22" fmla="*/ 321468 h 700087"/>
              <a:gd name="connsiteX23" fmla="*/ 2269331 w 2450306"/>
              <a:gd name="connsiteY23" fmla="*/ 347662 h 700087"/>
              <a:gd name="connsiteX24" fmla="*/ 2312194 w 2450306"/>
              <a:gd name="connsiteY24" fmla="*/ 390525 h 700087"/>
              <a:gd name="connsiteX25" fmla="*/ 2352675 w 2450306"/>
              <a:gd name="connsiteY25" fmla="*/ 431006 h 700087"/>
              <a:gd name="connsiteX26" fmla="*/ 2393156 w 2450306"/>
              <a:gd name="connsiteY26" fmla="*/ 481012 h 700087"/>
              <a:gd name="connsiteX27" fmla="*/ 2428875 w 2450306"/>
              <a:gd name="connsiteY27" fmla="*/ 528637 h 700087"/>
              <a:gd name="connsiteX28" fmla="*/ 2445544 w 2450306"/>
              <a:gd name="connsiteY28" fmla="*/ 554831 h 700087"/>
              <a:gd name="connsiteX29" fmla="*/ 2450306 w 2450306"/>
              <a:gd name="connsiteY29" fmla="*/ 583406 h 700087"/>
              <a:gd name="connsiteX30" fmla="*/ 2450306 w 2450306"/>
              <a:gd name="connsiteY30" fmla="*/ 621506 h 700087"/>
              <a:gd name="connsiteX31" fmla="*/ 2445544 w 2450306"/>
              <a:gd name="connsiteY31" fmla="*/ 657225 h 700087"/>
              <a:gd name="connsiteX32" fmla="*/ 2433637 w 2450306"/>
              <a:gd name="connsiteY32" fmla="*/ 681037 h 700087"/>
              <a:gd name="connsiteX33" fmla="*/ 2412206 w 2450306"/>
              <a:gd name="connsiteY33" fmla="*/ 695325 h 700087"/>
              <a:gd name="connsiteX34" fmla="*/ 2393156 w 2450306"/>
              <a:gd name="connsiteY34" fmla="*/ 700087 h 700087"/>
              <a:gd name="connsiteX35" fmla="*/ 2366962 w 2450306"/>
              <a:gd name="connsiteY35" fmla="*/ 700087 h 700087"/>
              <a:gd name="connsiteX36" fmla="*/ 2331244 w 2450306"/>
              <a:gd name="connsiteY36" fmla="*/ 690562 h 700087"/>
              <a:gd name="connsiteX37" fmla="*/ 2295525 w 2450306"/>
              <a:gd name="connsiteY37" fmla="*/ 673893 h 700087"/>
              <a:gd name="connsiteX38" fmla="*/ 2259806 w 2450306"/>
              <a:gd name="connsiteY38" fmla="*/ 645318 h 700087"/>
              <a:gd name="connsiteX39" fmla="*/ 2207419 w 2450306"/>
              <a:gd name="connsiteY39" fmla="*/ 602456 h 700087"/>
              <a:gd name="connsiteX40" fmla="*/ 2143125 w 2450306"/>
              <a:gd name="connsiteY40" fmla="*/ 559593 h 700087"/>
              <a:gd name="connsiteX41" fmla="*/ 2045494 w 2450306"/>
              <a:gd name="connsiteY41" fmla="*/ 500062 h 700087"/>
              <a:gd name="connsiteX42" fmla="*/ 1955006 w 2450306"/>
              <a:gd name="connsiteY42" fmla="*/ 452437 h 700087"/>
              <a:gd name="connsiteX43" fmla="*/ 1871662 w 2450306"/>
              <a:gd name="connsiteY43" fmla="*/ 414337 h 700087"/>
              <a:gd name="connsiteX44" fmla="*/ 1604962 w 2450306"/>
              <a:gd name="connsiteY44" fmla="*/ 338137 h 700087"/>
              <a:gd name="connsiteX45" fmla="*/ 1483519 w 2450306"/>
              <a:gd name="connsiteY45" fmla="*/ 314325 h 700087"/>
              <a:gd name="connsiteX46" fmla="*/ 1235869 w 2450306"/>
              <a:gd name="connsiteY46" fmla="*/ 269081 h 700087"/>
              <a:gd name="connsiteX47" fmla="*/ 1033462 w 2450306"/>
              <a:gd name="connsiteY47" fmla="*/ 238125 h 700087"/>
              <a:gd name="connsiteX48" fmla="*/ 795337 w 2450306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145222 w 2450306"/>
              <a:gd name="connsiteY6" fmla="*/ 180975 h 700087"/>
              <a:gd name="connsiteX7" fmla="*/ 40481 w 2450306"/>
              <a:gd name="connsiteY7" fmla="*/ 202406 h 700087"/>
              <a:gd name="connsiteX8" fmla="*/ 0 w 2450306"/>
              <a:gd name="connsiteY8" fmla="*/ 209550 h 700087"/>
              <a:gd name="connsiteX9" fmla="*/ 45244 w 2450306"/>
              <a:gd name="connsiteY9" fmla="*/ 0 h 700087"/>
              <a:gd name="connsiteX10" fmla="*/ 221456 w 2450306"/>
              <a:gd name="connsiteY10" fmla="*/ 4762 h 700087"/>
              <a:gd name="connsiteX11" fmla="*/ 390525 w 2450306"/>
              <a:gd name="connsiteY11" fmla="*/ 9525 h 700087"/>
              <a:gd name="connsiteX12" fmla="*/ 535781 w 2450306"/>
              <a:gd name="connsiteY12" fmla="*/ 16668 h 700087"/>
              <a:gd name="connsiteX13" fmla="*/ 704850 w 2450306"/>
              <a:gd name="connsiteY13" fmla="*/ 28575 h 700087"/>
              <a:gd name="connsiteX14" fmla="*/ 950119 w 2450306"/>
              <a:gd name="connsiteY14" fmla="*/ 52387 h 700087"/>
              <a:gd name="connsiteX15" fmla="*/ 1126331 w 2450306"/>
              <a:gd name="connsiteY15" fmla="*/ 73818 h 700087"/>
              <a:gd name="connsiteX16" fmla="*/ 1316831 w 2450306"/>
              <a:gd name="connsiteY16" fmla="*/ 100012 h 700087"/>
              <a:gd name="connsiteX17" fmla="*/ 1490662 w 2450306"/>
              <a:gd name="connsiteY17" fmla="*/ 126206 h 700087"/>
              <a:gd name="connsiteX18" fmla="*/ 1700212 w 2450306"/>
              <a:gd name="connsiteY18" fmla="*/ 159543 h 700087"/>
              <a:gd name="connsiteX19" fmla="*/ 1966912 w 2450306"/>
              <a:gd name="connsiteY19" fmla="*/ 216693 h 700087"/>
              <a:gd name="connsiteX20" fmla="*/ 2112169 w 2450306"/>
              <a:gd name="connsiteY20" fmla="*/ 257175 h 700087"/>
              <a:gd name="connsiteX21" fmla="*/ 2162175 w 2450306"/>
              <a:gd name="connsiteY21" fmla="*/ 271462 h 700087"/>
              <a:gd name="connsiteX22" fmla="*/ 2190750 w 2450306"/>
              <a:gd name="connsiteY22" fmla="*/ 290512 h 700087"/>
              <a:gd name="connsiteX23" fmla="*/ 2235994 w 2450306"/>
              <a:gd name="connsiteY23" fmla="*/ 321468 h 700087"/>
              <a:gd name="connsiteX24" fmla="*/ 2269331 w 2450306"/>
              <a:gd name="connsiteY24" fmla="*/ 347662 h 700087"/>
              <a:gd name="connsiteX25" fmla="*/ 2312194 w 2450306"/>
              <a:gd name="connsiteY25" fmla="*/ 390525 h 700087"/>
              <a:gd name="connsiteX26" fmla="*/ 2352675 w 2450306"/>
              <a:gd name="connsiteY26" fmla="*/ 431006 h 700087"/>
              <a:gd name="connsiteX27" fmla="*/ 2393156 w 2450306"/>
              <a:gd name="connsiteY27" fmla="*/ 481012 h 700087"/>
              <a:gd name="connsiteX28" fmla="*/ 2428875 w 2450306"/>
              <a:gd name="connsiteY28" fmla="*/ 528637 h 700087"/>
              <a:gd name="connsiteX29" fmla="*/ 2445544 w 2450306"/>
              <a:gd name="connsiteY29" fmla="*/ 554831 h 700087"/>
              <a:gd name="connsiteX30" fmla="*/ 2450306 w 2450306"/>
              <a:gd name="connsiteY30" fmla="*/ 583406 h 700087"/>
              <a:gd name="connsiteX31" fmla="*/ 2450306 w 2450306"/>
              <a:gd name="connsiteY31" fmla="*/ 621506 h 700087"/>
              <a:gd name="connsiteX32" fmla="*/ 2445544 w 2450306"/>
              <a:gd name="connsiteY32" fmla="*/ 657225 h 700087"/>
              <a:gd name="connsiteX33" fmla="*/ 2433637 w 2450306"/>
              <a:gd name="connsiteY33" fmla="*/ 681037 h 700087"/>
              <a:gd name="connsiteX34" fmla="*/ 2412206 w 2450306"/>
              <a:gd name="connsiteY34" fmla="*/ 695325 h 700087"/>
              <a:gd name="connsiteX35" fmla="*/ 2393156 w 2450306"/>
              <a:gd name="connsiteY35" fmla="*/ 700087 h 700087"/>
              <a:gd name="connsiteX36" fmla="*/ 2366962 w 2450306"/>
              <a:gd name="connsiteY36" fmla="*/ 700087 h 700087"/>
              <a:gd name="connsiteX37" fmla="*/ 2331244 w 2450306"/>
              <a:gd name="connsiteY37" fmla="*/ 690562 h 700087"/>
              <a:gd name="connsiteX38" fmla="*/ 2295525 w 2450306"/>
              <a:gd name="connsiteY38" fmla="*/ 673893 h 700087"/>
              <a:gd name="connsiteX39" fmla="*/ 2259806 w 2450306"/>
              <a:gd name="connsiteY39" fmla="*/ 645318 h 700087"/>
              <a:gd name="connsiteX40" fmla="*/ 2207419 w 2450306"/>
              <a:gd name="connsiteY40" fmla="*/ 602456 h 700087"/>
              <a:gd name="connsiteX41" fmla="*/ 2143125 w 2450306"/>
              <a:gd name="connsiteY41" fmla="*/ 559593 h 700087"/>
              <a:gd name="connsiteX42" fmla="*/ 2045494 w 2450306"/>
              <a:gd name="connsiteY42" fmla="*/ 500062 h 700087"/>
              <a:gd name="connsiteX43" fmla="*/ 1955006 w 2450306"/>
              <a:gd name="connsiteY43" fmla="*/ 452437 h 700087"/>
              <a:gd name="connsiteX44" fmla="*/ 1871662 w 2450306"/>
              <a:gd name="connsiteY44" fmla="*/ 414337 h 700087"/>
              <a:gd name="connsiteX45" fmla="*/ 1604962 w 2450306"/>
              <a:gd name="connsiteY45" fmla="*/ 338137 h 700087"/>
              <a:gd name="connsiteX46" fmla="*/ 1483519 w 2450306"/>
              <a:gd name="connsiteY46" fmla="*/ 314325 h 700087"/>
              <a:gd name="connsiteX47" fmla="*/ 1235869 w 2450306"/>
              <a:gd name="connsiteY47" fmla="*/ 269081 h 700087"/>
              <a:gd name="connsiteX48" fmla="*/ 1033462 w 2450306"/>
              <a:gd name="connsiteY48" fmla="*/ 238125 h 700087"/>
              <a:gd name="connsiteX49" fmla="*/ 795337 w 2450306"/>
              <a:gd name="connsiteY49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52387 w 2450306"/>
              <a:gd name="connsiteY5" fmla="*/ 183356 h 700087"/>
              <a:gd name="connsiteX6" fmla="*/ 40481 w 2450306"/>
              <a:gd name="connsiteY6" fmla="*/ 202406 h 700087"/>
              <a:gd name="connsiteX7" fmla="*/ 0 w 2450306"/>
              <a:gd name="connsiteY7" fmla="*/ 209550 h 700087"/>
              <a:gd name="connsiteX8" fmla="*/ 45244 w 2450306"/>
              <a:gd name="connsiteY8" fmla="*/ 0 h 700087"/>
              <a:gd name="connsiteX9" fmla="*/ 221456 w 2450306"/>
              <a:gd name="connsiteY9" fmla="*/ 4762 h 700087"/>
              <a:gd name="connsiteX10" fmla="*/ 390525 w 2450306"/>
              <a:gd name="connsiteY10" fmla="*/ 9525 h 700087"/>
              <a:gd name="connsiteX11" fmla="*/ 535781 w 2450306"/>
              <a:gd name="connsiteY11" fmla="*/ 16668 h 700087"/>
              <a:gd name="connsiteX12" fmla="*/ 704850 w 2450306"/>
              <a:gd name="connsiteY12" fmla="*/ 28575 h 700087"/>
              <a:gd name="connsiteX13" fmla="*/ 950119 w 2450306"/>
              <a:gd name="connsiteY13" fmla="*/ 52387 h 700087"/>
              <a:gd name="connsiteX14" fmla="*/ 1126331 w 2450306"/>
              <a:gd name="connsiteY14" fmla="*/ 73818 h 700087"/>
              <a:gd name="connsiteX15" fmla="*/ 1316831 w 2450306"/>
              <a:gd name="connsiteY15" fmla="*/ 100012 h 700087"/>
              <a:gd name="connsiteX16" fmla="*/ 1490662 w 2450306"/>
              <a:gd name="connsiteY16" fmla="*/ 126206 h 700087"/>
              <a:gd name="connsiteX17" fmla="*/ 1700212 w 2450306"/>
              <a:gd name="connsiteY17" fmla="*/ 159543 h 700087"/>
              <a:gd name="connsiteX18" fmla="*/ 1966912 w 2450306"/>
              <a:gd name="connsiteY18" fmla="*/ 216693 h 700087"/>
              <a:gd name="connsiteX19" fmla="*/ 2112169 w 2450306"/>
              <a:gd name="connsiteY19" fmla="*/ 257175 h 700087"/>
              <a:gd name="connsiteX20" fmla="*/ 2162175 w 2450306"/>
              <a:gd name="connsiteY20" fmla="*/ 271462 h 700087"/>
              <a:gd name="connsiteX21" fmla="*/ 2190750 w 2450306"/>
              <a:gd name="connsiteY21" fmla="*/ 290512 h 700087"/>
              <a:gd name="connsiteX22" fmla="*/ 2235994 w 2450306"/>
              <a:gd name="connsiteY22" fmla="*/ 321468 h 700087"/>
              <a:gd name="connsiteX23" fmla="*/ 2269331 w 2450306"/>
              <a:gd name="connsiteY23" fmla="*/ 347662 h 700087"/>
              <a:gd name="connsiteX24" fmla="*/ 2312194 w 2450306"/>
              <a:gd name="connsiteY24" fmla="*/ 390525 h 700087"/>
              <a:gd name="connsiteX25" fmla="*/ 2352675 w 2450306"/>
              <a:gd name="connsiteY25" fmla="*/ 431006 h 700087"/>
              <a:gd name="connsiteX26" fmla="*/ 2393156 w 2450306"/>
              <a:gd name="connsiteY26" fmla="*/ 481012 h 700087"/>
              <a:gd name="connsiteX27" fmla="*/ 2428875 w 2450306"/>
              <a:gd name="connsiteY27" fmla="*/ 528637 h 700087"/>
              <a:gd name="connsiteX28" fmla="*/ 2445544 w 2450306"/>
              <a:gd name="connsiteY28" fmla="*/ 554831 h 700087"/>
              <a:gd name="connsiteX29" fmla="*/ 2450306 w 2450306"/>
              <a:gd name="connsiteY29" fmla="*/ 583406 h 700087"/>
              <a:gd name="connsiteX30" fmla="*/ 2450306 w 2450306"/>
              <a:gd name="connsiteY30" fmla="*/ 621506 h 700087"/>
              <a:gd name="connsiteX31" fmla="*/ 2445544 w 2450306"/>
              <a:gd name="connsiteY31" fmla="*/ 657225 h 700087"/>
              <a:gd name="connsiteX32" fmla="*/ 2433637 w 2450306"/>
              <a:gd name="connsiteY32" fmla="*/ 681037 h 700087"/>
              <a:gd name="connsiteX33" fmla="*/ 2412206 w 2450306"/>
              <a:gd name="connsiteY33" fmla="*/ 695325 h 700087"/>
              <a:gd name="connsiteX34" fmla="*/ 2393156 w 2450306"/>
              <a:gd name="connsiteY34" fmla="*/ 700087 h 700087"/>
              <a:gd name="connsiteX35" fmla="*/ 2366962 w 2450306"/>
              <a:gd name="connsiteY35" fmla="*/ 700087 h 700087"/>
              <a:gd name="connsiteX36" fmla="*/ 2331244 w 2450306"/>
              <a:gd name="connsiteY36" fmla="*/ 690562 h 700087"/>
              <a:gd name="connsiteX37" fmla="*/ 2295525 w 2450306"/>
              <a:gd name="connsiteY37" fmla="*/ 673893 h 700087"/>
              <a:gd name="connsiteX38" fmla="*/ 2259806 w 2450306"/>
              <a:gd name="connsiteY38" fmla="*/ 645318 h 700087"/>
              <a:gd name="connsiteX39" fmla="*/ 2207419 w 2450306"/>
              <a:gd name="connsiteY39" fmla="*/ 602456 h 700087"/>
              <a:gd name="connsiteX40" fmla="*/ 2143125 w 2450306"/>
              <a:gd name="connsiteY40" fmla="*/ 559593 h 700087"/>
              <a:gd name="connsiteX41" fmla="*/ 2045494 w 2450306"/>
              <a:gd name="connsiteY41" fmla="*/ 500062 h 700087"/>
              <a:gd name="connsiteX42" fmla="*/ 1955006 w 2450306"/>
              <a:gd name="connsiteY42" fmla="*/ 452437 h 700087"/>
              <a:gd name="connsiteX43" fmla="*/ 1871662 w 2450306"/>
              <a:gd name="connsiteY43" fmla="*/ 414337 h 700087"/>
              <a:gd name="connsiteX44" fmla="*/ 1604962 w 2450306"/>
              <a:gd name="connsiteY44" fmla="*/ 338137 h 700087"/>
              <a:gd name="connsiteX45" fmla="*/ 1483519 w 2450306"/>
              <a:gd name="connsiteY45" fmla="*/ 314325 h 700087"/>
              <a:gd name="connsiteX46" fmla="*/ 1235869 w 2450306"/>
              <a:gd name="connsiteY46" fmla="*/ 269081 h 700087"/>
              <a:gd name="connsiteX47" fmla="*/ 1033462 w 2450306"/>
              <a:gd name="connsiteY47" fmla="*/ 238125 h 700087"/>
              <a:gd name="connsiteX48" fmla="*/ 795337 w 2450306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40481 w 2450306"/>
              <a:gd name="connsiteY5" fmla="*/ 202406 h 700087"/>
              <a:gd name="connsiteX6" fmla="*/ 0 w 2450306"/>
              <a:gd name="connsiteY6" fmla="*/ 209550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  <a:gd name="connsiteX0" fmla="*/ 823117 w 2478086"/>
              <a:gd name="connsiteY0" fmla="*/ 209550 h 700087"/>
              <a:gd name="connsiteX1" fmla="*/ 613567 w 2478086"/>
              <a:gd name="connsiteY1" fmla="*/ 190500 h 700087"/>
              <a:gd name="connsiteX2" fmla="*/ 442117 w 2478086"/>
              <a:gd name="connsiteY2" fmla="*/ 180975 h 700087"/>
              <a:gd name="connsiteX3" fmla="*/ 287336 w 2478086"/>
              <a:gd name="connsiteY3" fmla="*/ 178593 h 700087"/>
              <a:gd name="connsiteX4" fmla="*/ 158749 w 2478086"/>
              <a:gd name="connsiteY4" fmla="*/ 180975 h 700087"/>
              <a:gd name="connsiteX5" fmla="*/ 68261 w 2478086"/>
              <a:gd name="connsiteY5" fmla="*/ 202406 h 700087"/>
              <a:gd name="connsiteX6" fmla="*/ 27780 w 2478086"/>
              <a:gd name="connsiteY6" fmla="*/ 209550 h 700087"/>
              <a:gd name="connsiteX7" fmla="*/ 73024 w 2478086"/>
              <a:gd name="connsiteY7" fmla="*/ 0 h 700087"/>
              <a:gd name="connsiteX8" fmla="*/ 249236 w 2478086"/>
              <a:gd name="connsiteY8" fmla="*/ 4762 h 700087"/>
              <a:gd name="connsiteX9" fmla="*/ 418305 w 2478086"/>
              <a:gd name="connsiteY9" fmla="*/ 9525 h 700087"/>
              <a:gd name="connsiteX10" fmla="*/ 563561 w 2478086"/>
              <a:gd name="connsiteY10" fmla="*/ 16668 h 700087"/>
              <a:gd name="connsiteX11" fmla="*/ 732630 w 2478086"/>
              <a:gd name="connsiteY11" fmla="*/ 28575 h 700087"/>
              <a:gd name="connsiteX12" fmla="*/ 977899 w 2478086"/>
              <a:gd name="connsiteY12" fmla="*/ 52387 h 700087"/>
              <a:gd name="connsiteX13" fmla="*/ 1154111 w 2478086"/>
              <a:gd name="connsiteY13" fmla="*/ 73818 h 700087"/>
              <a:gd name="connsiteX14" fmla="*/ 1344611 w 2478086"/>
              <a:gd name="connsiteY14" fmla="*/ 100012 h 700087"/>
              <a:gd name="connsiteX15" fmla="*/ 1518442 w 2478086"/>
              <a:gd name="connsiteY15" fmla="*/ 126206 h 700087"/>
              <a:gd name="connsiteX16" fmla="*/ 1727992 w 2478086"/>
              <a:gd name="connsiteY16" fmla="*/ 159543 h 700087"/>
              <a:gd name="connsiteX17" fmla="*/ 1994692 w 2478086"/>
              <a:gd name="connsiteY17" fmla="*/ 216693 h 700087"/>
              <a:gd name="connsiteX18" fmla="*/ 2139949 w 2478086"/>
              <a:gd name="connsiteY18" fmla="*/ 257175 h 700087"/>
              <a:gd name="connsiteX19" fmla="*/ 2189955 w 2478086"/>
              <a:gd name="connsiteY19" fmla="*/ 271462 h 700087"/>
              <a:gd name="connsiteX20" fmla="*/ 2218530 w 2478086"/>
              <a:gd name="connsiteY20" fmla="*/ 290512 h 700087"/>
              <a:gd name="connsiteX21" fmla="*/ 2263774 w 2478086"/>
              <a:gd name="connsiteY21" fmla="*/ 321468 h 700087"/>
              <a:gd name="connsiteX22" fmla="*/ 2297111 w 2478086"/>
              <a:gd name="connsiteY22" fmla="*/ 347662 h 700087"/>
              <a:gd name="connsiteX23" fmla="*/ 2339974 w 2478086"/>
              <a:gd name="connsiteY23" fmla="*/ 390525 h 700087"/>
              <a:gd name="connsiteX24" fmla="*/ 2380455 w 2478086"/>
              <a:gd name="connsiteY24" fmla="*/ 431006 h 700087"/>
              <a:gd name="connsiteX25" fmla="*/ 2420936 w 2478086"/>
              <a:gd name="connsiteY25" fmla="*/ 481012 h 700087"/>
              <a:gd name="connsiteX26" fmla="*/ 2456655 w 2478086"/>
              <a:gd name="connsiteY26" fmla="*/ 528637 h 700087"/>
              <a:gd name="connsiteX27" fmla="*/ 2473324 w 2478086"/>
              <a:gd name="connsiteY27" fmla="*/ 554831 h 700087"/>
              <a:gd name="connsiteX28" fmla="*/ 2478086 w 2478086"/>
              <a:gd name="connsiteY28" fmla="*/ 583406 h 700087"/>
              <a:gd name="connsiteX29" fmla="*/ 2478086 w 2478086"/>
              <a:gd name="connsiteY29" fmla="*/ 621506 h 700087"/>
              <a:gd name="connsiteX30" fmla="*/ 2473324 w 2478086"/>
              <a:gd name="connsiteY30" fmla="*/ 657225 h 700087"/>
              <a:gd name="connsiteX31" fmla="*/ 2461417 w 2478086"/>
              <a:gd name="connsiteY31" fmla="*/ 681037 h 700087"/>
              <a:gd name="connsiteX32" fmla="*/ 2439986 w 2478086"/>
              <a:gd name="connsiteY32" fmla="*/ 695325 h 700087"/>
              <a:gd name="connsiteX33" fmla="*/ 2420936 w 2478086"/>
              <a:gd name="connsiteY33" fmla="*/ 700087 h 700087"/>
              <a:gd name="connsiteX34" fmla="*/ 2394742 w 2478086"/>
              <a:gd name="connsiteY34" fmla="*/ 700087 h 700087"/>
              <a:gd name="connsiteX35" fmla="*/ 2359024 w 2478086"/>
              <a:gd name="connsiteY35" fmla="*/ 690562 h 700087"/>
              <a:gd name="connsiteX36" fmla="*/ 2323305 w 2478086"/>
              <a:gd name="connsiteY36" fmla="*/ 673893 h 700087"/>
              <a:gd name="connsiteX37" fmla="*/ 2287586 w 2478086"/>
              <a:gd name="connsiteY37" fmla="*/ 645318 h 700087"/>
              <a:gd name="connsiteX38" fmla="*/ 2235199 w 2478086"/>
              <a:gd name="connsiteY38" fmla="*/ 602456 h 700087"/>
              <a:gd name="connsiteX39" fmla="*/ 2170905 w 2478086"/>
              <a:gd name="connsiteY39" fmla="*/ 559593 h 700087"/>
              <a:gd name="connsiteX40" fmla="*/ 2073274 w 2478086"/>
              <a:gd name="connsiteY40" fmla="*/ 500062 h 700087"/>
              <a:gd name="connsiteX41" fmla="*/ 1982786 w 2478086"/>
              <a:gd name="connsiteY41" fmla="*/ 452437 h 700087"/>
              <a:gd name="connsiteX42" fmla="*/ 1899442 w 2478086"/>
              <a:gd name="connsiteY42" fmla="*/ 414337 h 700087"/>
              <a:gd name="connsiteX43" fmla="*/ 1632742 w 2478086"/>
              <a:gd name="connsiteY43" fmla="*/ 338137 h 700087"/>
              <a:gd name="connsiteX44" fmla="*/ 1511299 w 2478086"/>
              <a:gd name="connsiteY44" fmla="*/ 314325 h 700087"/>
              <a:gd name="connsiteX45" fmla="*/ 1263649 w 2478086"/>
              <a:gd name="connsiteY45" fmla="*/ 269081 h 700087"/>
              <a:gd name="connsiteX46" fmla="*/ 1061242 w 2478086"/>
              <a:gd name="connsiteY46" fmla="*/ 238125 h 700087"/>
              <a:gd name="connsiteX47" fmla="*/ 823117 w 2478086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1017 w 2640842"/>
              <a:gd name="connsiteY5" fmla="*/ 202406 h 700087"/>
              <a:gd name="connsiteX6" fmla="*/ 190536 w 2640842"/>
              <a:gd name="connsiteY6" fmla="*/ 209550 h 700087"/>
              <a:gd name="connsiteX7" fmla="*/ 0 w 2640842"/>
              <a:gd name="connsiteY7" fmla="*/ 278582 h 700087"/>
              <a:gd name="connsiteX8" fmla="*/ 235780 w 2640842"/>
              <a:gd name="connsiteY8" fmla="*/ 0 h 700087"/>
              <a:gd name="connsiteX9" fmla="*/ 411992 w 2640842"/>
              <a:gd name="connsiteY9" fmla="*/ 4762 h 700087"/>
              <a:gd name="connsiteX10" fmla="*/ 581061 w 2640842"/>
              <a:gd name="connsiteY10" fmla="*/ 9525 h 700087"/>
              <a:gd name="connsiteX11" fmla="*/ 726317 w 2640842"/>
              <a:gd name="connsiteY11" fmla="*/ 16668 h 700087"/>
              <a:gd name="connsiteX12" fmla="*/ 895386 w 2640842"/>
              <a:gd name="connsiteY12" fmla="*/ 28575 h 700087"/>
              <a:gd name="connsiteX13" fmla="*/ 1140655 w 2640842"/>
              <a:gd name="connsiteY13" fmla="*/ 52387 h 700087"/>
              <a:gd name="connsiteX14" fmla="*/ 1316867 w 2640842"/>
              <a:gd name="connsiteY14" fmla="*/ 73818 h 700087"/>
              <a:gd name="connsiteX15" fmla="*/ 1507367 w 2640842"/>
              <a:gd name="connsiteY15" fmla="*/ 100012 h 700087"/>
              <a:gd name="connsiteX16" fmla="*/ 1681198 w 2640842"/>
              <a:gd name="connsiteY16" fmla="*/ 126206 h 700087"/>
              <a:gd name="connsiteX17" fmla="*/ 1890748 w 2640842"/>
              <a:gd name="connsiteY17" fmla="*/ 159543 h 700087"/>
              <a:gd name="connsiteX18" fmla="*/ 2157448 w 2640842"/>
              <a:gd name="connsiteY18" fmla="*/ 216693 h 700087"/>
              <a:gd name="connsiteX19" fmla="*/ 2302705 w 2640842"/>
              <a:gd name="connsiteY19" fmla="*/ 257175 h 700087"/>
              <a:gd name="connsiteX20" fmla="*/ 2352711 w 2640842"/>
              <a:gd name="connsiteY20" fmla="*/ 271462 h 700087"/>
              <a:gd name="connsiteX21" fmla="*/ 2381286 w 2640842"/>
              <a:gd name="connsiteY21" fmla="*/ 290512 h 700087"/>
              <a:gd name="connsiteX22" fmla="*/ 2426530 w 2640842"/>
              <a:gd name="connsiteY22" fmla="*/ 321468 h 700087"/>
              <a:gd name="connsiteX23" fmla="*/ 2459867 w 2640842"/>
              <a:gd name="connsiteY23" fmla="*/ 347662 h 700087"/>
              <a:gd name="connsiteX24" fmla="*/ 2502730 w 2640842"/>
              <a:gd name="connsiteY24" fmla="*/ 390525 h 700087"/>
              <a:gd name="connsiteX25" fmla="*/ 2543211 w 2640842"/>
              <a:gd name="connsiteY25" fmla="*/ 431006 h 700087"/>
              <a:gd name="connsiteX26" fmla="*/ 2583692 w 2640842"/>
              <a:gd name="connsiteY26" fmla="*/ 481012 h 700087"/>
              <a:gd name="connsiteX27" fmla="*/ 2619411 w 2640842"/>
              <a:gd name="connsiteY27" fmla="*/ 528637 h 700087"/>
              <a:gd name="connsiteX28" fmla="*/ 2636080 w 2640842"/>
              <a:gd name="connsiteY28" fmla="*/ 554831 h 700087"/>
              <a:gd name="connsiteX29" fmla="*/ 2640842 w 2640842"/>
              <a:gd name="connsiteY29" fmla="*/ 583406 h 700087"/>
              <a:gd name="connsiteX30" fmla="*/ 2640842 w 2640842"/>
              <a:gd name="connsiteY30" fmla="*/ 621506 h 700087"/>
              <a:gd name="connsiteX31" fmla="*/ 2636080 w 2640842"/>
              <a:gd name="connsiteY31" fmla="*/ 657225 h 700087"/>
              <a:gd name="connsiteX32" fmla="*/ 2624173 w 2640842"/>
              <a:gd name="connsiteY32" fmla="*/ 681037 h 700087"/>
              <a:gd name="connsiteX33" fmla="*/ 2602742 w 2640842"/>
              <a:gd name="connsiteY33" fmla="*/ 695325 h 700087"/>
              <a:gd name="connsiteX34" fmla="*/ 2583692 w 2640842"/>
              <a:gd name="connsiteY34" fmla="*/ 700087 h 700087"/>
              <a:gd name="connsiteX35" fmla="*/ 2557498 w 2640842"/>
              <a:gd name="connsiteY35" fmla="*/ 700087 h 700087"/>
              <a:gd name="connsiteX36" fmla="*/ 2521780 w 2640842"/>
              <a:gd name="connsiteY36" fmla="*/ 690562 h 700087"/>
              <a:gd name="connsiteX37" fmla="*/ 2486061 w 2640842"/>
              <a:gd name="connsiteY37" fmla="*/ 673893 h 700087"/>
              <a:gd name="connsiteX38" fmla="*/ 2450342 w 2640842"/>
              <a:gd name="connsiteY38" fmla="*/ 645318 h 700087"/>
              <a:gd name="connsiteX39" fmla="*/ 2397955 w 2640842"/>
              <a:gd name="connsiteY39" fmla="*/ 602456 h 700087"/>
              <a:gd name="connsiteX40" fmla="*/ 2333661 w 2640842"/>
              <a:gd name="connsiteY40" fmla="*/ 559593 h 700087"/>
              <a:gd name="connsiteX41" fmla="*/ 2236030 w 2640842"/>
              <a:gd name="connsiteY41" fmla="*/ 500062 h 700087"/>
              <a:gd name="connsiteX42" fmla="*/ 2145542 w 2640842"/>
              <a:gd name="connsiteY42" fmla="*/ 452437 h 700087"/>
              <a:gd name="connsiteX43" fmla="*/ 2062198 w 2640842"/>
              <a:gd name="connsiteY43" fmla="*/ 414337 h 700087"/>
              <a:gd name="connsiteX44" fmla="*/ 1795498 w 2640842"/>
              <a:gd name="connsiteY44" fmla="*/ 338137 h 700087"/>
              <a:gd name="connsiteX45" fmla="*/ 1674055 w 2640842"/>
              <a:gd name="connsiteY45" fmla="*/ 314325 h 700087"/>
              <a:gd name="connsiteX46" fmla="*/ 1426405 w 2640842"/>
              <a:gd name="connsiteY46" fmla="*/ 269081 h 700087"/>
              <a:gd name="connsiteX47" fmla="*/ 1223998 w 2640842"/>
              <a:gd name="connsiteY47" fmla="*/ 238125 h 700087"/>
              <a:gd name="connsiteX48" fmla="*/ 985873 w 2640842"/>
              <a:gd name="connsiteY48" fmla="*/ 209550 h 700087"/>
              <a:gd name="connsiteX0" fmla="*/ 986667 w 2641636"/>
              <a:gd name="connsiteY0" fmla="*/ 209550 h 700087"/>
              <a:gd name="connsiteX1" fmla="*/ 777117 w 2641636"/>
              <a:gd name="connsiteY1" fmla="*/ 190500 h 700087"/>
              <a:gd name="connsiteX2" fmla="*/ 605667 w 2641636"/>
              <a:gd name="connsiteY2" fmla="*/ 180975 h 700087"/>
              <a:gd name="connsiteX3" fmla="*/ 450886 w 2641636"/>
              <a:gd name="connsiteY3" fmla="*/ 178593 h 700087"/>
              <a:gd name="connsiteX4" fmla="*/ 322299 w 2641636"/>
              <a:gd name="connsiteY4" fmla="*/ 180975 h 700087"/>
              <a:gd name="connsiteX5" fmla="*/ 231811 w 2641636"/>
              <a:gd name="connsiteY5" fmla="*/ 202406 h 700087"/>
              <a:gd name="connsiteX6" fmla="*/ 794 w 2641636"/>
              <a:gd name="connsiteY6" fmla="*/ 278582 h 700087"/>
              <a:gd name="connsiteX7" fmla="*/ 236574 w 2641636"/>
              <a:gd name="connsiteY7" fmla="*/ 0 h 700087"/>
              <a:gd name="connsiteX8" fmla="*/ 412786 w 2641636"/>
              <a:gd name="connsiteY8" fmla="*/ 4762 h 700087"/>
              <a:gd name="connsiteX9" fmla="*/ 581855 w 2641636"/>
              <a:gd name="connsiteY9" fmla="*/ 9525 h 700087"/>
              <a:gd name="connsiteX10" fmla="*/ 727111 w 2641636"/>
              <a:gd name="connsiteY10" fmla="*/ 16668 h 700087"/>
              <a:gd name="connsiteX11" fmla="*/ 896180 w 2641636"/>
              <a:gd name="connsiteY11" fmla="*/ 28575 h 700087"/>
              <a:gd name="connsiteX12" fmla="*/ 1141449 w 2641636"/>
              <a:gd name="connsiteY12" fmla="*/ 52387 h 700087"/>
              <a:gd name="connsiteX13" fmla="*/ 1317661 w 2641636"/>
              <a:gd name="connsiteY13" fmla="*/ 73818 h 700087"/>
              <a:gd name="connsiteX14" fmla="*/ 1508161 w 2641636"/>
              <a:gd name="connsiteY14" fmla="*/ 100012 h 700087"/>
              <a:gd name="connsiteX15" fmla="*/ 1681992 w 2641636"/>
              <a:gd name="connsiteY15" fmla="*/ 126206 h 700087"/>
              <a:gd name="connsiteX16" fmla="*/ 1891542 w 2641636"/>
              <a:gd name="connsiteY16" fmla="*/ 159543 h 700087"/>
              <a:gd name="connsiteX17" fmla="*/ 2158242 w 2641636"/>
              <a:gd name="connsiteY17" fmla="*/ 216693 h 700087"/>
              <a:gd name="connsiteX18" fmla="*/ 2303499 w 2641636"/>
              <a:gd name="connsiteY18" fmla="*/ 257175 h 700087"/>
              <a:gd name="connsiteX19" fmla="*/ 2353505 w 2641636"/>
              <a:gd name="connsiteY19" fmla="*/ 271462 h 700087"/>
              <a:gd name="connsiteX20" fmla="*/ 2382080 w 2641636"/>
              <a:gd name="connsiteY20" fmla="*/ 290512 h 700087"/>
              <a:gd name="connsiteX21" fmla="*/ 2427324 w 2641636"/>
              <a:gd name="connsiteY21" fmla="*/ 321468 h 700087"/>
              <a:gd name="connsiteX22" fmla="*/ 2460661 w 2641636"/>
              <a:gd name="connsiteY22" fmla="*/ 347662 h 700087"/>
              <a:gd name="connsiteX23" fmla="*/ 2503524 w 2641636"/>
              <a:gd name="connsiteY23" fmla="*/ 390525 h 700087"/>
              <a:gd name="connsiteX24" fmla="*/ 2544005 w 2641636"/>
              <a:gd name="connsiteY24" fmla="*/ 431006 h 700087"/>
              <a:gd name="connsiteX25" fmla="*/ 2584486 w 2641636"/>
              <a:gd name="connsiteY25" fmla="*/ 481012 h 700087"/>
              <a:gd name="connsiteX26" fmla="*/ 2620205 w 2641636"/>
              <a:gd name="connsiteY26" fmla="*/ 528637 h 700087"/>
              <a:gd name="connsiteX27" fmla="*/ 2636874 w 2641636"/>
              <a:gd name="connsiteY27" fmla="*/ 554831 h 700087"/>
              <a:gd name="connsiteX28" fmla="*/ 2641636 w 2641636"/>
              <a:gd name="connsiteY28" fmla="*/ 583406 h 700087"/>
              <a:gd name="connsiteX29" fmla="*/ 2641636 w 2641636"/>
              <a:gd name="connsiteY29" fmla="*/ 621506 h 700087"/>
              <a:gd name="connsiteX30" fmla="*/ 2636874 w 2641636"/>
              <a:gd name="connsiteY30" fmla="*/ 657225 h 700087"/>
              <a:gd name="connsiteX31" fmla="*/ 2624967 w 2641636"/>
              <a:gd name="connsiteY31" fmla="*/ 681037 h 700087"/>
              <a:gd name="connsiteX32" fmla="*/ 2603536 w 2641636"/>
              <a:gd name="connsiteY32" fmla="*/ 695325 h 700087"/>
              <a:gd name="connsiteX33" fmla="*/ 2584486 w 2641636"/>
              <a:gd name="connsiteY33" fmla="*/ 700087 h 700087"/>
              <a:gd name="connsiteX34" fmla="*/ 2558292 w 2641636"/>
              <a:gd name="connsiteY34" fmla="*/ 700087 h 700087"/>
              <a:gd name="connsiteX35" fmla="*/ 2522574 w 2641636"/>
              <a:gd name="connsiteY35" fmla="*/ 690562 h 700087"/>
              <a:gd name="connsiteX36" fmla="*/ 2486855 w 2641636"/>
              <a:gd name="connsiteY36" fmla="*/ 673893 h 700087"/>
              <a:gd name="connsiteX37" fmla="*/ 2451136 w 2641636"/>
              <a:gd name="connsiteY37" fmla="*/ 645318 h 700087"/>
              <a:gd name="connsiteX38" fmla="*/ 2398749 w 2641636"/>
              <a:gd name="connsiteY38" fmla="*/ 602456 h 700087"/>
              <a:gd name="connsiteX39" fmla="*/ 2334455 w 2641636"/>
              <a:gd name="connsiteY39" fmla="*/ 559593 h 700087"/>
              <a:gd name="connsiteX40" fmla="*/ 2236824 w 2641636"/>
              <a:gd name="connsiteY40" fmla="*/ 500062 h 700087"/>
              <a:gd name="connsiteX41" fmla="*/ 2146336 w 2641636"/>
              <a:gd name="connsiteY41" fmla="*/ 452437 h 700087"/>
              <a:gd name="connsiteX42" fmla="*/ 2062992 w 2641636"/>
              <a:gd name="connsiteY42" fmla="*/ 414337 h 700087"/>
              <a:gd name="connsiteX43" fmla="*/ 1796292 w 2641636"/>
              <a:gd name="connsiteY43" fmla="*/ 338137 h 700087"/>
              <a:gd name="connsiteX44" fmla="*/ 1674849 w 2641636"/>
              <a:gd name="connsiteY44" fmla="*/ 314325 h 700087"/>
              <a:gd name="connsiteX45" fmla="*/ 1427199 w 2641636"/>
              <a:gd name="connsiteY45" fmla="*/ 269081 h 700087"/>
              <a:gd name="connsiteX46" fmla="*/ 1224792 w 2641636"/>
              <a:gd name="connsiteY46" fmla="*/ 238125 h 700087"/>
              <a:gd name="connsiteX47" fmla="*/ 986667 w 2641636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0 w 2640842"/>
              <a:gd name="connsiteY5" fmla="*/ 278582 h 700087"/>
              <a:gd name="connsiteX6" fmla="*/ 235780 w 2640842"/>
              <a:gd name="connsiteY6" fmla="*/ 0 h 700087"/>
              <a:gd name="connsiteX7" fmla="*/ 411992 w 2640842"/>
              <a:gd name="connsiteY7" fmla="*/ 4762 h 700087"/>
              <a:gd name="connsiteX8" fmla="*/ 581061 w 2640842"/>
              <a:gd name="connsiteY8" fmla="*/ 9525 h 700087"/>
              <a:gd name="connsiteX9" fmla="*/ 726317 w 2640842"/>
              <a:gd name="connsiteY9" fmla="*/ 16668 h 700087"/>
              <a:gd name="connsiteX10" fmla="*/ 895386 w 2640842"/>
              <a:gd name="connsiteY10" fmla="*/ 28575 h 700087"/>
              <a:gd name="connsiteX11" fmla="*/ 1140655 w 2640842"/>
              <a:gd name="connsiteY11" fmla="*/ 52387 h 700087"/>
              <a:gd name="connsiteX12" fmla="*/ 1316867 w 2640842"/>
              <a:gd name="connsiteY12" fmla="*/ 73818 h 700087"/>
              <a:gd name="connsiteX13" fmla="*/ 1507367 w 2640842"/>
              <a:gd name="connsiteY13" fmla="*/ 100012 h 700087"/>
              <a:gd name="connsiteX14" fmla="*/ 1681198 w 2640842"/>
              <a:gd name="connsiteY14" fmla="*/ 126206 h 700087"/>
              <a:gd name="connsiteX15" fmla="*/ 1890748 w 2640842"/>
              <a:gd name="connsiteY15" fmla="*/ 159543 h 700087"/>
              <a:gd name="connsiteX16" fmla="*/ 2157448 w 2640842"/>
              <a:gd name="connsiteY16" fmla="*/ 216693 h 700087"/>
              <a:gd name="connsiteX17" fmla="*/ 2302705 w 2640842"/>
              <a:gd name="connsiteY17" fmla="*/ 257175 h 700087"/>
              <a:gd name="connsiteX18" fmla="*/ 2352711 w 2640842"/>
              <a:gd name="connsiteY18" fmla="*/ 271462 h 700087"/>
              <a:gd name="connsiteX19" fmla="*/ 2381286 w 2640842"/>
              <a:gd name="connsiteY19" fmla="*/ 290512 h 700087"/>
              <a:gd name="connsiteX20" fmla="*/ 2426530 w 2640842"/>
              <a:gd name="connsiteY20" fmla="*/ 321468 h 700087"/>
              <a:gd name="connsiteX21" fmla="*/ 2459867 w 2640842"/>
              <a:gd name="connsiteY21" fmla="*/ 347662 h 700087"/>
              <a:gd name="connsiteX22" fmla="*/ 2502730 w 2640842"/>
              <a:gd name="connsiteY22" fmla="*/ 390525 h 700087"/>
              <a:gd name="connsiteX23" fmla="*/ 2543211 w 2640842"/>
              <a:gd name="connsiteY23" fmla="*/ 431006 h 700087"/>
              <a:gd name="connsiteX24" fmla="*/ 2583692 w 2640842"/>
              <a:gd name="connsiteY24" fmla="*/ 481012 h 700087"/>
              <a:gd name="connsiteX25" fmla="*/ 2619411 w 2640842"/>
              <a:gd name="connsiteY25" fmla="*/ 528637 h 700087"/>
              <a:gd name="connsiteX26" fmla="*/ 2636080 w 2640842"/>
              <a:gd name="connsiteY26" fmla="*/ 554831 h 700087"/>
              <a:gd name="connsiteX27" fmla="*/ 2640842 w 2640842"/>
              <a:gd name="connsiteY27" fmla="*/ 583406 h 700087"/>
              <a:gd name="connsiteX28" fmla="*/ 2640842 w 2640842"/>
              <a:gd name="connsiteY28" fmla="*/ 621506 h 700087"/>
              <a:gd name="connsiteX29" fmla="*/ 2636080 w 2640842"/>
              <a:gd name="connsiteY29" fmla="*/ 657225 h 700087"/>
              <a:gd name="connsiteX30" fmla="*/ 2624173 w 2640842"/>
              <a:gd name="connsiteY30" fmla="*/ 681037 h 700087"/>
              <a:gd name="connsiteX31" fmla="*/ 2602742 w 2640842"/>
              <a:gd name="connsiteY31" fmla="*/ 695325 h 700087"/>
              <a:gd name="connsiteX32" fmla="*/ 2583692 w 2640842"/>
              <a:gd name="connsiteY32" fmla="*/ 700087 h 700087"/>
              <a:gd name="connsiteX33" fmla="*/ 2557498 w 2640842"/>
              <a:gd name="connsiteY33" fmla="*/ 700087 h 700087"/>
              <a:gd name="connsiteX34" fmla="*/ 2521780 w 2640842"/>
              <a:gd name="connsiteY34" fmla="*/ 690562 h 700087"/>
              <a:gd name="connsiteX35" fmla="*/ 2486061 w 2640842"/>
              <a:gd name="connsiteY35" fmla="*/ 673893 h 700087"/>
              <a:gd name="connsiteX36" fmla="*/ 2450342 w 2640842"/>
              <a:gd name="connsiteY36" fmla="*/ 645318 h 700087"/>
              <a:gd name="connsiteX37" fmla="*/ 2397955 w 2640842"/>
              <a:gd name="connsiteY37" fmla="*/ 602456 h 700087"/>
              <a:gd name="connsiteX38" fmla="*/ 2333661 w 2640842"/>
              <a:gd name="connsiteY38" fmla="*/ 559593 h 700087"/>
              <a:gd name="connsiteX39" fmla="*/ 2236030 w 2640842"/>
              <a:gd name="connsiteY39" fmla="*/ 500062 h 700087"/>
              <a:gd name="connsiteX40" fmla="*/ 2145542 w 2640842"/>
              <a:gd name="connsiteY40" fmla="*/ 452437 h 700087"/>
              <a:gd name="connsiteX41" fmla="*/ 2062198 w 2640842"/>
              <a:gd name="connsiteY41" fmla="*/ 414337 h 700087"/>
              <a:gd name="connsiteX42" fmla="*/ 1795498 w 2640842"/>
              <a:gd name="connsiteY42" fmla="*/ 338137 h 700087"/>
              <a:gd name="connsiteX43" fmla="*/ 1674055 w 2640842"/>
              <a:gd name="connsiteY43" fmla="*/ 314325 h 700087"/>
              <a:gd name="connsiteX44" fmla="*/ 1426405 w 2640842"/>
              <a:gd name="connsiteY44" fmla="*/ 269081 h 700087"/>
              <a:gd name="connsiteX45" fmla="*/ 1223998 w 2640842"/>
              <a:gd name="connsiteY45" fmla="*/ 238125 h 700087"/>
              <a:gd name="connsiteX46" fmla="*/ 985873 w 2640842"/>
              <a:gd name="connsiteY46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5780 w 2640842"/>
              <a:gd name="connsiteY5" fmla="*/ 209550 h 700087"/>
              <a:gd name="connsiteX6" fmla="*/ 0 w 2640842"/>
              <a:gd name="connsiteY6" fmla="*/ 278582 h 700087"/>
              <a:gd name="connsiteX7" fmla="*/ 235780 w 2640842"/>
              <a:gd name="connsiteY7" fmla="*/ 0 h 700087"/>
              <a:gd name="connsiteX8" fmla="*/ 411992 w 2640842"/>
              <a:gd name="connsiteY8" fmla="*/ 4762 h 700087"/>
              <a:gd name="connsiteX9" fmla="*/ 581061 w 2640842"/>
              <a:gd name="connsiteY9" fmla="*/ 9525 h 700087"/>
              <a:gd name="connsiteX10" fmla="*/ 726317 w 2640842"/>
              <a:gd name="connsiteY10" fmla="*/ 16668 h 700087"/>
              <a:gd name="connsiteX11" fmla="*/ 895386 w 2640842"/>
              <a:gd name="connsiteY11" fmla="*/ 28575 h 700087"/>
              <a:gd name="connsiteX12" fmla="*/ 1140655 w 2640842"/>
              <a:gd name="connsiteY12" fmla="*/ 52387 h 700087"/>
              <a:gd name="connsiteX13" fmla="*/ 1316867 w 2640842"/>
              <a:gd name="connsiteY13" fmla="*/ 73818 h 700087"/>
              <a:gd name="connsiteX14" fmla="*/ 1507367 w 2640842"/>
              <a:gd name="connsiteY14" fmla="*/ 100012 h 700087"/>
              <a:gd name="connsiteX15" fmla="*/ 1681198 w 2640842"/>
              <a:gd name="connsiteY15" fmla="*/ 126206 h 700087"/>
              <a:gd name="connsiteX16" fmla="*/ 1890748 w 2640842"/>
              <a:gd name="connsiteY16" fmla="*/ 159543 h 700087"/>
              <a:gd name="connsiteX17" fmla="*/ 2157448 w 2640842"/>
              <a:gd name="connsiteY17" fmla="*/ 216693 h 700087"/>
              <a:gd name="connsiteX18" fmla="*/ 2302705 w 2640842"/>
              <a:gd name="connsiteY18" fmla="*/ 257175 h 700087"/>
              <a:gd name="connsiteX19" fmla="*/ 2352711 w 2640842"/>
              <a:gd name="connsiteY19" fmla="*/ 271462 h 700087"/>
              <a:gd name="connsiteX20" fmla="*/ 2381286 w 2640842"/>
              <a:gd name="connsiteY20" fmla="*/ 290512 h 700087"/>
              <a:gd name="connsiteX21" fmla="*/ 2426530 w 2640842"/>
              <a:gd name="connsiteY21" fmla="*/ 321468 h 700087"/>
              <a:gd name="connsiteX22" fmla="*/ 2459867 w 2640842"/>
              <a:gd name="connsiteY22" fmla="*/ 347662 h 700087"/>
              <a:gd name="connsiteX23" fmla="*/ 2502730 w 2640842"/>
              <a:gd name="connsiteY23" fmla="*/ 390525 h 700087"/>
              <a:gd name="connsiteX24" fmla="*/ 2543211 w 2640842"/>
              <a:gd name="connsiteY24" fmla="*/ 431006 h 700087"/>
              <a:gd name="connsiteX25" fmla="*/ 2583692 w 2640842"/>
              <a:gd name="connsiteY25" fmla="*/ 481012 h 700087"/>
              <a:gd name="connsiteX26" fmla="*/ 2619411 w 2640842"/>
              <a:gd name="connsiteY26" fmla="*/ 528637 h 700087"/>
              <a:gd name="connsiteX27" fmla="*/ 2636080 w 2640842"/>
              <a:gd name="connsiteY27" fmla="*/ 554831 h 700087"/>
              <a:gd name="connsiteX28" fmla="*/ 2640842 w 2640842"/>
              <a:gd name="connsiteY28" fmla="*/ 583406 h 700087"/>
              <a:gd name="connsiteX29" fmla="*/ 2640842 w 2640842"/>
              <a:gd name="connsiteY29" fmla="*/ 621506 h 700087"/>
              <a:gd name="connsiteX30" fmla="*/ 2636080 w 2640842"/>
              <a:gd name="connsiteY30" fmla="*/ 657225 h 700087"/>
              <a:gd name="connsiteX31" fmla="*/ 2624173 w 2640842"/>
              <a:gd name="connsiteY31" fmla="*/ 681037 h 700087"/>
              <a:gd name="connsiteX32" fmla="*/ 2602742 w 2640842"/>
              <a:gd name="connsiteY32" fmla="*/ 695325 h 700087"/>
              <a:gd name="connsiteX33" fmla="*/ 2583692 w 2640842"/>
              <a:gd name="connsiteY33" fmla="*/ 700087 h 700087"/>
              <a:gd name="connsiteX34" fmla="*/ 2557498 w 2640842"/>
              <a:gd name="connsiteY34" fmla="*/ 700087 h 700087"/>
              <a:gd name="connsiteX35" fmla="*/ 2521780 w 2640842"/>
              <a:gd name="connsiteY35" fmla="*/ 690562 h 700087"/>
              <a:gd name="connsiteX36" fmla="*/ 2486061 w 2640842"/>
              <a:gd name="connsiteY36" fmla="*/ 673893 h 700087"/>
              <a:gd name="connsiteX37" fmla="*/ 2450342 w 2640842"/>
              <a:gd name="connsiteY37" fmla="*/ 645318 h 700087"/>
              <a:gd name="connsiteX38" fmla="*/ 2397955 w 2640842"/>
              <a:gd name="connsiteY38" fmla="*/ 602456 h 700087"/>
              <a:gd name="connsiteX39" fmla="*/ 2333661 w 2640842"/>
              <a:gd name="connsiteY39" fmla="*/ 559593 h 700087"/>
              <a:gd name="connsiteX40" fmla="*/ 2236030 w 2640842"/>
              <a:gd name="connsiteY40" fmla="*/ 500062 h 700087"/>
              <a:gd name="connsiteX41" fmla="*/ 2145542 w 2640842"/>
              <a:gd name="connsiteY41" fmla="*/ 452437 h 700087"/>
              <a:gd name="connsiteX42" fmla="*/ 2062198 w 2640842"/>
              <a:gd name="connsiteY42" fmla="*/ 414337 h 700087"/>
              <a:gd name="connsiteX43" fmla="*/ 1795498 w 2640842"/>
              <a:gd name="connsiteY43" fmla="*/ 338137 h 700087"/>
              <a:gd name="connsiteX44" fmla="*/ 1674055 w 2640842"/>
              <a:gd name="connsiteY44" fmla="*/ 314325 h 700087"/>
              <a:gd name="connsiteX45" fmla="*/ 1426405 w 2640842"/>
              <a:gd name="connsiteY45" fmla="*/ 269081 h 700087"/>
              <a:gd name="connsiteX46" fmla="*/ 1223998 w 2640842"/>
              <a:gd name="connsiteY46" fmla="*/ 238125 h 700087"/>
              <a:gd name="connsiteX47" fmla="*/ 985873 w 2640842"/>
              <a:gd name="connsiteY47" fmla="*/ 209550 h 700087"/>
              <a:gd name="connsiteX0" fmla="*/ 985873 w 2640842"/>
              <a:gd name="connsiteY0" fmla="*/ 209550 h 700087"/>
              <a:gd name="connsiteX1" fmla="*/ 776323 w 2640842"/>
              <a:gd name="connsiteY1" fmla="*/ 190500 h 700087"/>
              <a:gd name="connsiteX2" fmla="*/ 604873 w 2640842"/>
              <a:gd name="connsiteY2" fmla="*/ 180975 h 700087"/>
              <a:gd name="connsiteX3" fmla="*/ 450092 w 2640842"/>
              <a:gd name="connsiteY3" fmla="*/ 178593 h 700087"/>
              <a:gd name="connsiteX4" fmla="*/ 321505 w 2640842"/>
              <a:gd name="connsiteY4" fmla="*/ 180975 h 700087"/>
              <a:gd name="connsiteX5" fmla="*/ 235780 w 2640842"/>
              <a:gd name="connsiteY5" fmla="*/ 209550 h 700087"/>
              <a:gd name="connsiteX6" fmla="*/ 190536 w 2640842"/>
              <a:gd name="connsiteY6" fmla="*/ 221456 h 700087"/>
              <a:gd name="connsiteX7" fmla="*/ 0 w 2640842"/>
              <a:gd name="connsiteY7" fmla="*/ 278582 h 700087"/>
              <a:gd name="connsiteX8" fmla="*/ 235780 w 2640842"/>
              <a:gd name="connsiteY8" fmla="*/ 0 h 700087"/>
              <a:gd name="connsiteX9" fmla="*/ 411992 w 2640842"/>
              <a:gd name="connsiteY9" fmla="*/ 4762 h 700087"/>
              <a:gd name="connsiteX10" fmla="*/ 581061 w 2640842"/>
              <a:gd name="connsiteY10" fmla="*/ 9525 h 700087"/>
              <a:gd name="connsiteX11" fmla="*/ 726317 w 2640842"/>
              <a:gd name="connsiteY11" fmla="*/ 16668 h 700087"/>
              <a:gd name="connsiteX12" fmla="*/ 895386 w 2640842"/>
              <a:gd name="connsiteY12" fmla="*/ 28575 h 700087"/>
              <a:gd name="connsiteX13" fmla="*/ 1140655 w 2640842"/>
              <a:gd name="connsiteY13" fmla="*/ 52387 h 700087"/>
              <a:gd name="connsiteX14" fmla="*/ 1316867 w 2640842"/>
              <a:gd name="connsiteY14" fmla="*/ 73818 h 700087"/>
              <a:gd name="connsiteX15" fmla="*/ 1507367 w 2640842"/>
              <a:gd name="connsiteY15" fmla="*/ 100012 h 700087"/>
              <a:gd name="connsiteX16" fmla="*/ 1681198 w 2640842"/>
              <a:gd name="connsiteY16" fmla="*/ 126206 h 700087"/>
              <a:gd name="connsiteX17" fmla="*/ 1890748 w 2640842"/>
              <a:gd name="connsiteY17" fmla="*/ 159543 h 700087"/>
              <a:gd name="connsiteX18" fmla="*/ 2157448 w 2640842"/>
              <a:gd name="connsiteY18" fmla="*/ 216693 h 700087"/>
              <a:gd name="connsiteX19" fmla="*/ 2302705 w 2640842"/>
              <a:gd name="connsiteY19" fmla="*/ 257175 h 700087"/>
              <a:gd name="connsiteX20" fmla="*/ 2352711 w 2640842"/>
              <a:gd name="connsiteY20" fmla="*/ 271462 h 700087"/>
              <a:gd name="connsiteX21" fmla="*/ 2381286 w 2640842"/>
              <a:gd name="connsiteY21" fmla="*/ 290512 h 700087"/>
              <a:gd name="connsiteX22" fmla="*/ 2426530 w 2640842"/>
              <a:gd name="connsiteY22" fmla="*/ 321468 h 700087"/>
              <a:gd name="connsiteX23" fmla="*/ 2459867 w 2640842"/>
              <a:gd name="connsiteY23" fmla="*/ 347662 h 700087"/>
              <a:gd name="connsiteX24" fmla="*/ 2502730 w 2640842"/>
              <a:gd name="connsiteY24" fmla="*/ 390525 h 700087"/>
              <a:gd name="connsiteX25" fmla="*/ 2543211 w 2640842"/>
              <a:gd name="connsiteY25" fmla="*/ 431006 h 700087"/>
              <a:gd name="connsiteX26" fmla="*/ 2583692 w 2640842"/>
              <a:gd name="connsiteY26" fmla="*/ 481012 h 700087"/>
              <a:gd name="connsiteX27" fmla="*/ 2619411 w 2640842"/>
              <a:gd name="connsiteY27" fmla="*/ 528637 h 700087"/>
              <a:gd name="connsiteX28" fmla="*/ 2636080 w 2640842"/>
              <a:gd name="connsiteY28" fmla="*/ 554831 h 700087"/>
              <a:gd name="connsiteX29" fmla="*/ 2640842 w 2640842"/>
              <a:gd name="connsiteY29" fmla="*/ 583406 h 700087"/>
              <a:gd name="connsiteX30" fmla="*/ 2640842 w 2640842"/>
              <a:gd name="connsiteY30" fmla="*/ 621506 h 700087"/>
              <a:gd name="connsiteX31" fmla="*/ 2636080 w 2640842"/>
              <a:gd name="connsiteY31" fmla="*/ 657225 h 700087"/>
              <a:gd name="connsiteX32" fmla="*/ 2624173 w 2640842"/>
              <a:gd name="connsiteY32" fmla="*/ 681037 h 700087"/>
              <a:gd name="connsiteX33" fmla="*/ 2602742 w 2640842"/>
              <a:gd name="connsiteY33" fmla="*/ 695325 h 700087"/>
              <a:gd name="connsiteX34" fmla="*/ 2583692 w 2640842"/>
              <a:gd name="connsiteY34" fmla="*/ 700087 h 700087"/>
              <a:gd name="connsiteX35" fmla="*/ 2557498 w 2640842"/>
              <a:gd name="connsiteY35" fmla="*/ 700087 h 700087"/>
              <a:gd name="connsiteX36" fmla="*/ 2521780 w 2640842"/>
              <a:gd name="connsiteY36" fmla="*/ 690562 h 700087"/>
              <a:gd name="connsiteX37" fmla="*/ 2486061 w 2640842"/>
              <a:gd name="connsiteY37" fmla="*/ 673893 h 700087"/>
              <a:gd name="connsiteX38" fmla="*/ 2450342 w 2640842"/>
              <a:gd name="connsiteY38" fmla="*/ 645318 h 700087"/>
              <a:gd name="connsiteX39" fmla="*/ 2397955 w 2640842"/>
              <a:gd name="connsiteY39" fmla="*/ 602456 h 700087"/>
              <a:gd name="connsiteX40" fmla="*/ 2333661 w 2640842"/>
              <a:gd name="connsiteY40" fmla="*/ 559593 h 700087"/>
              <a:gd name="connsiteX41" fmla="*/ 2236030 w 2640842"/>
              <a:gd name="connsiteY41" fmla="*/ 500062 h 700087"/>
              <a:gd name="connsiteX42" fmla="*/ 2145542 w 2640842"/>
              <a:gd name="connsiteY42" fmla="*/ 452437 h 700087"/>
              <a:gd name="connsiteX43" fmla="*/ 2062198 w 2640842"/>
              <a:gd name="connsiteY43" fmla="*/ 414337 h 700087"/>
              <a:gd name="connsiteX44" fmla="*/ 1795498 w 2640842"/>
              <a:gd name="connsiteY44" fmla="*/ 338137 h 700087"/>
              <a:gd name="connsiteX45" fmla="*/ 1674055 w 2640842"/>
              <a:gd name="connsiteY45" fmla="*/ 314325 h 700087"/>
              <a:gd name="connsiteX46" fmla="*/ 1426405 w 2640842"/>
              <a:gd name="connsiteY46" fmla="*/ 269081 h 700087"/>
              <a:gd name="connsiteX47" fmla="*/ 1223998 w 2640842"/>
              <a:gd name="connsiteY47" fmla="*/ 238125 h 700087"/>
              <a:gd name="connsiteX48" fmla="*/ 985873 w 2640842"/>
              <a:gd name="connsiteY48" fmla="*/ 209550 h 700087"/>
              <a:gd name="connsiteX0" fmla="*/ 795337 w 2450306"/>
              <a:gd name="connsiteY0" fmla="*/ 209550 h 700087"/>
              <a:gd name="connsiteX1" fmla="*/ 585787 w 2450306"/>
              <a:gd name="connsiteY1" fmla="*/ 190500 h 700087"/>
              <a:gd name="connsiteX2" fmla="*/ 414337 w 2450306"/>
              <a:gd name="connsiteY2" fmla="*/ 180975 h 700087"/>
              <a:gd name="connsiteX3" fmla="*/ 259556 w 2450306"/>
              <a:gd name="connsiteY3" fmla="*/ 178593 h 700087"/>
              <a:gd name="connsiteX4" fmla="*/ 130969 w 2450306"/>
              <a:gd name="connsiteY4" fmla="*/ 180975 h 700087"/>
              <a:gd name="connsiteX5" fmla="*/ 45244 w 2450306"/>
              <a:gd name="connsiteY5" fmla="*/ 209550 h 700087"/>
              <a:gd name="connsiteX6" fmla="*/ 0 w 2450306"/>
              <a:gd name="connsiteY6" fmla="*/ 221456 h 700087"/>
              <a:gd name="connsiteX7" fmla="*/ 45244 w 2450306"/>
              <a:gd name="connsiteY7" fmla="*/ 0 h 700087"/>
              <a:gd name="connsiteX8" fmla="*/ 221456 w 2450306"/>
              <a:gd name="connsiteY8" fmla="*/ 4762 h 700087"/>
              <a:gd name="connsiteX9" fmla="*/ 390525 w 2450306"/>
              <a:gd name="connsiteY9" fmla="*/ 9525 h 700087"/>
              <a:gd name="connsiteX10" fmla="*/ 535781 w 2450306"/>
              <a:gd name="connsiteY10" fmla="*/ 16668 h 700087"/>
              <a:gd name="connsiteX11" fmla="*/ 704850 w 2450306"/>
              <a:gd name="connsiteY11" fmla="*/ 28575 h 700087"/>
              <a:gd name="connsiteX12" fmla="*/ 950119 w 2450306"/>
              <a:gd name="connsiteY12" fmla="*/ 52387 h 700087"/>
              <a:gd name="connsiteX13" fmla="*/ 1126331 w 2450306"/>
              <a:gd name="connsiteY13" fmla="*/ 73818 h 700087"/>
              <a:gd name="connsiteX14" fmla="*/ 1316831 w 2450306"/>
              <a:gd name="connsiteY14" fmla="*/ 100012 h 700087"/>
              <a:gd name="connsiteX15" fmla="*/ 1490662 w 2450306"/>
              <a:gd name="connsiteY15" fmla="*/ 126206 h 700087"/>
              <a:gd name="connsiteX16" fmla="*/ 1700212 w 2450306"/>
              <a:gd name="connsiteY16" fmla="*/ 159543 h 700087"/>
              <a:gd name="connsiteX17" fmla="*/ 1966912 w 2450306"/>
              <a:gd name="connsiteY17" fmla="*/ 216693 h 700087"/>
              <a:gd name="connsiteX18" fmla="*/ 2112169 w 2450306"/>
              <a:gd name="connsiteY18" fmla="*/ 257175 h 700087"/>
              <a:gd name="connsiteX19" fmla="*/ 2162175 w 2450306"/>
              <a:gd name="connsiteY19" fmla="*/ 271462 h 700087"/>
              <a:gd name="connsiteX20" fmla="*/ 2190750 w 2450306"/>
              <a:gd name="connsiteY20" fmla="*/ 290512 h 700087"/>
              <a:gd name="connsiteX21" fmla="*/ 2235994 w 2450306"/>
              <a:gd name="connsiteY21" fmla="*/ 321468 h 700087"/>
              <a:gd name="connsiteX22" fmla="*/ 2269331 w 2450306"/>
              <a:gd name="connsiteY22" fmla="*/ 347662 h 700087"/>
              <a:gd name="connsiteX23" fmla="*/ 2312194 w 2450306"/>
              <a:gd name="connsiteY23" fmla="*/ 390525 h 700087"/>
              <a:gd name="connsiteX24" fmla="*/ 2352675 w 2450306"/>
              <a:gd name="connsiteY24" fmla="*/ 431006 h 700087"/>
              <a:gd name="connsiteX25" fmla="*/ 2393156 w 2450306"/>
              <a:gd name="connsiteY25" fmla="*/ 481012 h 700087"/>
              <a:gd name="connsiteX26" fmla="*/ 2428875 w 2450306"/>
              <a:gd name="connsiteY26" fmla="*/ 528637 h 700087"/>
              <a:gd name="connsiteX27" fmla="*/ 2445544 w 2450306"/>
              <a:gd name="connsiteY27" fmla="*/ 554831 h 700087"/>
              <a:gd name="connsiteX28" fmla="*/ 2450306 w 2450306"/>
              <a:gd name="connsiteY28" fmla="*/ 583406 h 700087"/>
              <a:gd name="connsiteX29" fmla="*/ 2450306 w 2450306"/>
              <a:gd name="connsiteY29" fmla="*/ 621506 h 700087"/>
              <a:gd name="connsiteX30" fmla="*/ 2445544 w 2450306"/>
              <a:gd name="connsiteY30" fmla="*/ 657225 h 700087"/>
              <a:gd name="connsiteX31" fmla="*/ 2433637 w 2450306"/>
              <a:gd name="connsiteY31" fmla="*/ 681037 h 700087"/>
              <a:gd name="connsiteX32" fmla="*/ 2412206 w 2450306"/>
              <a:gd name="connsiteY32" fmla="*/ 695325 h 700087"/>
              <a:gd name="connsiteX33" fmla="*/ 2393156 w 2450306"/>
              <a:gd name="connsiteY33" fmla="*/ 700087 h 700087"/>
              <a:gd name="connsiteX34" fmla="*/ 2366962 w 2450306"/>
              <a:gd name="connsiteY34" fmla="*/ 700087 h 700087"/>
              <a:gd name="connsiteX35" fmla="*/ 2331244 w 2450306"/>
              <a:gd name="connsiteY35" fmla="*/ 690562 h 700087"/>
              <a:gd name="connsiteX36" fmla="*/ 2295525 w 2450306"/>
              <a:gd name="connsiteY36" fmla="*/ 673893 h 700087"/>
              <a:gd name="connsiteX37" fmla="*/ 2259806 w 2450306"/>
              <a:gd name="connsiteY37" fmla="*/ 645318 h 700087"/>
              <a:gd name="connsiteX38" fmla="*/ 2207419 w 2450306"/>
              <a:gd name="connsiteY38" fmla="*/ 602456 h 700087"/>
              <a:gd name="connsiteX39" fmla="*/ 2143125 w 2450306"/>
              <a:gd name="connsiteY39" fmla="*/ 559593 h 700087"/>
              <a:gd name="connsiteX40" fmla="*/ 2045494 w 2450306"/>
              <a:gd name="connsiteY40" fmla="*/ 500062 h 700087"/>
              <a:gd name="connsiteX41" fmla="*/ 1955006 w 2450306"/>
              <a:gd name="connsiteY41" fmla="*/ 452437 h 700087"/>
              <a:gd name="connsiteX42" fmla="*/ 1871662 w 2450306"/>
              <a:gd name="connsiteY42" fmla="*/ 414337 h 700087"/>
              <a:gd name="connsiteX43" fmla="*/ 1604962 w 2450306"/>
              <a:gd name="connsiteY43" fmla="*/ 338137 h 700087"/>
              <a:gd name="connsiteX44" fmla="*/ 1483519 w 2450306"/>
              <a:gd name="connsiteY44" fmla="*/ 314325 h 700087"/>
              <a:gd name="connsiteX45" fmla="*/ 1235869 w 2450306"/>
              <a:gd name="connsiteY45" fmla="*/ 269081 h 700087"/>
              <a:gd name="connsiteX46" fmla="*/ 1033462 w 2450306"/>
              <a:gd name="connsiteY46" fmla="*/ 238125 h 700087"/>
              <a:gd name="connsiteX47" fmla="*/ 795337 w 2450306"/>
              <a:gd name="connsiteY47" fmla="*/ 209550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50306" h="700087">
                <a:moveTo>
                  <a:pt x="795337" y="209550"/>
                </a:moveTo>
                <a:lnTo>
                  <a:pt x="585787" y="190500"/>
                </a:lnTo>
                <a:lnTo>
                  <a:pt x="414337" y="180975"/>
                </a:lnTo>
                <a:lnTo>
                  <a:pt x="259556" y="178593"/>
                </a:lnTo>
                <a:lnTo>
                  <a:pt x="130969" y="180975"/>
                </a:lnTo>
                <a:lnTo>
                  <a:pt x="45244" y="209550"/>
                </a:lnTo>
                <a:lnTo>
                  <a:pt x="0" y="221456"/>
                </a:lnTo>
                <a:lnTo>
                  <a:pt x="45244" y="0"/>
                </a:lnTo>
                <a:lnTo>
                  <a:pt x="221456" y="4762"/>
                </a:lnTo>
                <a:lnTo>
                  <a:pt x="390525" y="9525"/>
                </a:lnTo>
                <a:lnTo>
                  <a:pt x="535781" y="16668"/>
                </a:lnTo>
                <a:lnTo>
                  <a:pt x="704850" y="28575"/>
                </a:lnTo>
                <a:lnTo>
                  <a:pt x="950119" y="52387"/>
                </a:lnTo>
                <a:lnTo>
                  <a:pt x="1126331" y="73818"/>
                </a:lnTo>
                <a:lnTo>
                  <a:pt x="1316831" y="100012"/>
                </a:lnTo>
                <a:lnTo>
                  <a:pt x="1490662" y="126206"/>
                </a:lnTo>
                <a:lnTo>
                  <a:pt x="1700212" y="159543"/>
                </a:lnTo>
                <a:lnTo>
                  <a:pt x="1966912" y="216693"/>
                </a:lnTo>
                <a:lnTo>
                  <a:pt x="2112169" y="257175"/>
                </a:lnTo>
                <a:lnTo>
                  <a:pt x="2162175" y="271462"/>
                </a:lnTo>
                <a:lnTo>
                  <a:pt x="2190750" y="290512"/>
                </a:lnTo>
                <a:lnTo>
                  <a:pt x="2235994" y="321468"/>
                </a:lnTo>
                <a:lnTo>
                  <a:pt x="2269331" y="347662"/>
                </a:lnTo>
                <a:lnTo>
                  <a:pt x="2312194" y="390525"/>
                </a:lnTo>
                <a:lnTo>
                  <a:pt x="2352675" y="431006"/>
                </a:lnTo>
                <a:lnTo>
                  <a:pt x="2393156" y="481012"/>
                </a:lnTo>
                <a:lnTo>
                  <a:pt x="2428875" y="528637"/>
                </a:lnTo>
                <a:lnTo>
                  <a:pt x="2445544" y="554831"/>
                </a:lnTo>
                <a:lnTo>
                  <a:pt x="2450306" y="583406"/>
                </a:lnTo>
                <a:lnTo>
                  <a:pt x="2450306" y="621506"/>
                </a:lnTo>
                <a:lnTo>
                  <a:pt x="2445544" y="657225"/>
                </a:lnTo>
                <a:lnTo>
                  <a:pt x="2433637" y="681037"/>
                </a:lnTo>
                <a:lnTo>
                  <a:pt x="2412206" y="695325"/>
                </a:lnTo>
                <a:lnTo>
                  <a:pt x="2393156" y="700087"/>
                </a:lnTo>
                <a:lnTo>
                  <a:pt x="2366962" y="700087"/>
                </a:lnTo>
                <a:lnTo>
                  <a:pt x="2331244" y="690562"/>
                </a:lnTo>
                <a:lnTo>
                  <a:pt x="2295525" y="673893"/>
                </a:lnTo>
                <a:lnTo>
                  <a:pt x="2259806" y="645318"/>
                </a:lnTo>
                <a:lnTo>
                  <a:pt x="2207419" y="602456"/>
                </a:lnTo>
                <a:lnTo>
                  <a:pt x="2143125" y="559593"/>
                </a:lnTo>
                <a:lnTo>
                  <a:pt x="2045494" y="500062"/>
                </a:lnTo>
                <a:lnTo>
                  <a:pt x="1955006" y="452437"/>
                </a:lnTo>
                <a:lnTo>
                  <a:pt x="1871662" y="414337"/>
                </a:lnTo>
                <a:lnTo>
                  <a:pt x="1604962" y="338137"/>
                </a:lnTo>
                <a:lnTo>
                  <a:pt x="1483519" y="314325"/>
                </a:lnTo>
                <a:lnTo>
                  <a:pt x="1235869" y="269081"/>
                </a:lnTo>
                <a:lnTo>
                  <a:pt x="1033462" y="238125"/>
                </a:lnTo>
                <a:lnTo>
                  <a:pt x="795337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85197D5-E688-2F48-9EFB-516621FEFFA8}"/>
              </a:ext>
            </a:extLst>
          </p:cNvPr>
          <p:cNvSpPr/>
          <p:nvPr/>
        </p:nvSpPr>
        <p:spPr>
          <a:xfrm>
            <a:off x="5189538" y="2871788"/>
            <a:ext cx="1725612" cy="419100"/>
          </a:xfrm>
          <a:custGeom>
            <a:avLst/>
            <a:gdLst>
              <a:gd name="connsiteX0" fmla="*/ 469106 w 1726406"/>
              <a:gd name="connsiteY0" fmla="*/ 171450 h 419100"/>
              <a:gd name="connsiteX1" fmla="*/ 266700 w 1726406"/>
              <a:gd name="connsiteY1" fmla="*/ 200025 h 419100"/>
              <a:gd name="connsiteX2" fmla="*/ 207169 w 1726406"/>
              <a:gd name="connsiteY2" fmla="*/ 202406 h 419100"/>
              <a:gd name="connsiteX3" fmla="*/ 138112 w 1726406"/>
              <a:gd name="connsiteY3" fmla="*/ 204787 h 419100"/>
              <a:gd name="connsiteX4" fmla="*/ 85725 w 1726406"/>
              <a:gd name="connsiteY4" fmla="*/ 211931 h 419100"/>
              <a:gd name="connsiteX5" fmla="*/ 0 w 1726406"/>
              <a:gd name="connsiteY5" fmla="*/ 230981 h 419100"/>
              <a:gd name="connsiteX6" fmla="*/ 42862 w 1726406"/>
              <a:gd name="connsiteY6" fmla="*/ 404812 h 419100"/>
              <a:gd name="connsiteX7" fmla="*/ 257175 w 1726406"/>
              <a:gd name="connsiteY7" fmla="*/ 381000 h 419100"/>
              <a:gd name="connsiteX8" fmla="*/ 478631 w 1726406"/>
              <a:gd name="connsiteY8" fmla="*/ 354806 h 419100"/>
              <a:gd name="connsiteX9" fmla="*/ 659606 w 1726406"/>
              <a:gd name="connsiteY9" fmla="*/ 338137 h 419100"/>
              <a:gd name="connsiteX10" fmla="*/ 973931 w 1726406"/>
              <a:gd name="connsiteY10" fmla="*/ 278606 h 419100"/>
              <a:gd name="connsiteX11" fmla="*/ 1245394 w 1726406"/>
              <a:gd name="connsiteY11" fmla="*/ 228600 h 419100"/>
              <a:gd name="connsiteX12" fmla="*/ 1278731 w 1726406"/>
              <a:gd name="connsiteY12" fmla="*/ 223837 h 419100"/>
              <a:gd name="connsiteX13" fmla="*/ 1288256 w 1726406"/>
              <a:gd name="connsiteY13" fmla="*/ 223837 h 419100"/>
              <a:gd name="connsiteX14" fmla="*/ 1302544 w 1726406"/>
              <a:gd name="connsiteY14" fmla="*/ 226218 h 419100"/>
              <a:gd name="connsiteX15" fmla="*/ 1319212 w 1726406"/>
              <a:gd name="connsiteY15" fmla="*/ 230981 h 419100"/>
              <a:gd name="connsiteX16" fmla="*/ 1357312 w 1726406"/>
              <a:gd name="connsiteY16" fmla="*/ 247650 h 419100"/>
              <a:gd name="connsiteX17" fmla="*/ 1393031 w 1726406"/>
              <a:gd name="connsiteY17" fmla="*/ 271462 h 419100"/>
              <a:gd name="connsiteX18" fmla="*/ 1407319 w 1726406"/>
              <a:gd name="connsiteY18" fmla="*/ 290512 h 419100"/>
              <a:gd name="connsiteX19" fmla="*/ 1678781 w 1726406"/>
              <a:gd name="connsiteY19" fmla="*/ 419100 h 419100"/>
              <a:gd name="connsiteX20" fmla="*/ 1695450 w 1726406"/>
              <a:gd name="connsiteY20" fmla="*/ 376237 h 419100"/>
              <a:gd name="connsiteX21" fmla="*/ 1709737 w 1726406"/>
              <a:gd name="connsiteY21" fmla="*/ 338137 h 419100"/>
              <a:gd name="connsiteX22" fmla="*/ 1721644 w 1726406"/>
              <a:gd name="connsiteY22" fmla="*/ 297656 h 419100"/>
              <a:gd name="connsiteX23" fmla="*/ 1726406 w 1726406"/>
              <a:gd name="connsiteY23" fmla="*/ 264318 h 419100"/>
              <a:gd name="connsiteX24" fmla="*/ 1726406 w 1726406"/>
              <a:gd name="connsiteY24" fmla="*/ 254793 h 419100"/>
              <a:gd name="connsiteX25" fmla="*/ 1719262 w 1726406"/>
              <a:gd name="connsiteY25" fmla="*/ 242887 h 419100"/>
              <a:gd name="connsiteX26" fmla="*/ 1683544 w 1726406"/>
              <a:gd name="connsiteY26" fmla="*/ 207168 h 419100"/>
              <a:gd name="connsiteX27" fmla="*/ 1619250 w 1726406"/>
              <a:gd name="connsiteY27" fmla="*/ 150018 h 419100"/>
              <a:gd name="connsiteX28" fmla="*/ 1566862 w 1726406"/>
              <a:gd name="connsiteY28" fmla="*/ 109537 h 419100"/>
              <a:gd name="connsiteX29" fmla="*/ 1500187 w 1726406"/>
              <a:gd name="connsiteY29" fmla="*/ 59531 h 419100"/>
              <a:gd name="connsiteX30" fmla="*/ 1435894 w 1726406"/>
              <a:gd name="connsiteY30" fmla="*/ 21431 h 419100"/>
              <a:gd name="connsiteX31" fmla="*/ 1395412 w 1726406"/>
              <a:gd name="connsiteY31" fmla="*/ 2381 h 419100"/>
              <a:gd name="connsiteX32" fmla="*/ 1373981 w 1726406"/>
              <a:gd name="connsiteY32" fmla="*/ 0 h 419100"/>
              <a:gd name="connsiteX33" fmla="*/ 1343025 w 1726406"/>
              <a:gd name="connsiteY33" fmla="*/ 2381 h 419100"/>
              <a:gd name="connsiteX34" fmla="*/ 1290637 w 1726406"/>
              <a:gd name="connsiteY34" fmla="*/ 11906 h 419100"/>
              <a:gd name="connsiteX35" fmla="*/ 1235869 w 1726406"/>
              <a:gd name="connsiteY35" fmla="*/ 30956 h 419100"/>
              <a:gd name="connsiteX36" fmla="*/ 1166812 w 1726406"/>
              <a:gd name="connsiteY36" fmla="*/ 64293 h 419100"/>
              <a:gd name="connsiteX37" fmla="*/ 1097756 w 1726406"/>
              <a:gd name="connsiteY37" fmla="*/ 76200 h 419100"/>
              <a:gd name="connsiteX38" fmla="*/ 862012 w 1726406"/>
              <a:gd name="connsiteY38" fmla="*/ 111918 h 419100"/>
              <a:gd name="connsiteX39" fmla="*/ 597694 w 1726406"/>
              <a:gd name="connsiteY39" fmla="*/ 150018 h 419100"/>
              <a:gd name="connsiteX40" fmla="*/ 469106 w 1726406"/>
              <a:gd name="connsiteY40" fmla="*/ 17145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26406" h="419100">
                <a:moveTo>
                  <a:pt x="469106" y="171450"/>
                </a:moveTo>
                <a:lnTo>
                  <a:pt x="266700" y="200025"/>
                </a:lnTo>
                <a:lnTo>
                  <a:pt x="207169" y="202406"/>
                </a:lnTo>
                <a:lnTo>
                  <a:pt x="138112" y="204787"/>
                </a:lnTo>
                <a:lnTo>
                  <a:pt x="85725" y="211931"/>
                </a:lnTo>
                <a:lnTo>
                  <a:pt x="0" y="230981"/>
                </a:lnTo>
                <a:lnTo>
                  <a:pt x="42862" y="404812"/>
                </a:lnTo>
                <a:lnTo>
                  <a:pt x="257175" y="381000"/>
                </a:lnTo>
                <a:lnTo>
                  <a:pt x="478631" y="354806"/>
                </a:lnTo>
                <a:lnTo>
                  <a:pt x="659606" y="338137"/>
                </a:lnTo>
                <a:lnTo>
                  <a:pt x="973931" y="278606"/>
                </a:lnTo>
                <a:lnTo>
                  <a:pt x="1245394" y="228600"/>
                </a:lnTo>
                <a:lnTo>
                  <a:pt x="1278731" y="223837"/>
                </a:lnTo>
                <a:lnTo>
                  <a:pt x="1288256" y="223837"/>
                </a:lnTo>
                <a:lnTo>
                  <a:pt x="1302544" y="226218"/>
                </a:lnTo>
                <a:lnTo>
                  <a:pt x="1319212" y="230981"/>
                </a:lnTo>
                <a:lnTo>
                  <a:pt x="1357312" y="247650"/>
                </a:lnTo>
                <a:lnTo>
                  <a:pt x="1393031" y="271462"/>
                </a:lnTo>
                <a:lnTo>
                  <a:pt x="1407319" y="290512"/>
                </a:lnTo>
                <a:lnTo>
                  <a:pt x="1678781" y="419100"/>
                </a:lnTo>
                <a:lnTo>
                  <a:pt x="1695450" y="376237"/>
                </a:lnTo>
                <a:lnTo>
                  <a:pt x="1709737" y="338137"/>
                </a:lnTo>
                <a:lnTo>
                  <a:pt x="1721644" y="297656"/>
                </a:lnTo>
                <a:lnTo>
                  <a:pt x="1726406" y="264318"/>
                </a:lnTo>
                <a:lnTo>
                  <a:pt x="1726406" y="254793"/>
                </a:lnTo>
                <a:lnTo>
                  <a:pt x="1719262" y="242887"/>
                </a:lnTo>
                <a:lnTo>
                  <a:pt x="1683544" y="207168"/>
                </a:lnTo>
                <a:lnTo>
                  <a:pt x="1619250" y="150018"/>
                </a:lnTo>
                <a:lnTo>
                  <a:pt x="1566862" y="109537"/>
                </a:lnTo>
                <a:lnTo>
                  <a:pt x="1500187" y="59531"/>
                </a:lnTo>
                <a:lnTo>
                  <a:pt x="1435894" y="21431"/>
                </a:lnTo>
                <a:lnTo>
                  <a:pt x="1395412" y="2381"/>
                </a:lnTo>
                <a:lnTo>
                  <a:pt x="1373981" y="0"/>
                </a:lnTo>
                <a:lnTo>
                  <a:pt x="1343025" y="2381"/>
                </a:lnTo>
                <a:lnTo>
                  <a:pt x="1290637" y="11906"/>
                </a:lnTo>
                <a:lnTo>
                  <a:pt x="1235869" y="30956"/>
                </a:lnTo>
                <a:lnTo>
                  <a:pt x="1166812" y="64293"/>
                </a:lnTo>
                <a:lnTo>
                  <a:pt x="1097756" y="76200"/>
                </a:lnTo>
                <a:lnTo>
                  <a:pt x="862012" y="111918"/>
                </a:lnTo>
                <a:lnTo>
                  <a:pt x="597694" y="150018"/>
                </a:lnTo>
                <a:lnTo>
                  <a:pt x="469106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27623BB6-CA3C-7F4C-9FD6-F05AF5E058F4}"/>
              </a:ext>
            </a:extLst>
          </p:cNvPr>
          <p:cNvSpPr/>
          <p:nvPr/>
        </p:nvSpPr>
        <p:spPr>
          <a:xfrm rot="16200000">
            <a:off x="4975225" y="4114800"/>
            <a:ext cx="2906713" cy="912813"/>
          </a:xfrm>
          <a:custGeom>
            <a:avLst/>
            <a:gdLst>
              <a:gd name="connsiteX0" fmla="*/ 1419225 w 2907506"/>
              <a:gd name="connsiteY0" fmla="*/ 466725 h 912019"/>
              <a:gd name="connsiteX1" fmla="*/ 1621631 w 2907506"/>
              <a:gd name="connsiteY1" fmla="*/ 500063 h 912019"/>
              <a:gd name="connsiteX2" fmla="*/ 1769269 w 2907506"/>
              <a:gd name="connsiteY2" fmla="*/ 519113 h 912019"/>
              <a:gd name="connsiteX3" fmla="*/ 1933575 w 2907506"/>
              <a:gd name="connsiteY3" fmla="*/ 538163 h 912019"/>
              <a:gd name="connsiteX4" fmla="*/ 2195513 w 2907506"/>
              <a:gd name="connsiteY4" fmla="*/ 585788 h 912019"/>
              <a:gd name="connsiteX5" fmla="*/ 2355056 w 2907506"/>
              <a:gd name="connsiteY5" fmla="*/ 611982 h 912019"/>
              <a:gd name="connsiteX6" fmla="*/ 2443163 w 2907506"/>
              <a:gd name="connsiteY6" fmla="*/ 621507 h 912019"/>
              <a:gd name="connsiteX7" fmla="*/ 2550319 w 2907506"/>
              <a:gd name="connsiteY7" fmla="*/ 626269 h 912019"/>
              <a:gd name="connsiteX8" fmla="*/ 2707481 w 2907506"/>
              <a:gd name="connsiteY8" fmla="*/ 623888 h 912019"/>
              <a:gd name="connsiteX9" fmla="*/ 2862263 w 2907506"/>
              <a:gd name="connsiteY9" fmla="*/ 623888 h 912019"/>
              <a:gd name="connsiteX10" fmla="*/ 2878931 w 2907506"/>
              <a:gd name="connsiteY10" fmla="*/ 611982 h 912019"/>
              <a:gd name="connsiteX11" fmla="*/ 2907506 w 2907506"/>
              <a:gd name="connsiteY11" fmla="*/ 573882 h 912019"/>
              <a:gd name="connsiteX12" fmla="*/ 2786063 w 2907506"/>
              <a:gd name="connsiteY12" fmla="*/ 912019 h 912019"/>
              <a:gd name="connsiteX13" fmla="*/ 2733675 w 2907506"/>
              <a:gd name="connsiteY13" fmla="*/ 895350 h 912019"/>
              <a:gd name="connsiteX14" fmla="*/ 2676525 w 2907506"/>
              <a:gd name="connsiteY14" fmla="*/ 885825 h 912019"/>
              <a:gd name="connsiteX15" fmla="*/ 2562225 w 2907506"/>
              <a:gd name="connsiteY15" fmla="*/ 871538 h 912019"/>
              <a:gd name="connsiteX16" fmla="*/ 2400300 w 2907506"/>
              <a:gd name="connsiteY16" fmla="*/ 852488 h 912019"/>
              <a:gd name="connsiteX17" fmla="*/ 2240756 w 2907506"/>
              <a:gd name="connsiteY17" fmla="*/ 833438 h 912019"/>
              <a:gd name="connsiteX18" fmla="*/ 2155031 w 2907506"/>
              <a:gd name="connsiteY18" fmla="*/ 823913 h 912019"/>
              <a:gd name="connsiteX19" fmla="*/ 1926431 w 2907506"/>
              <a:gd name="connsiteY19" fmla="*/ 781050 h 912019"/>
              <a:gd name="connsiteX20" fmla="*/ 1740694 w 2907506"/>
              <a:gd name="connsiteY20" fmla="*/ 759619 h 912019"/>
              <a:gd name="connsiteX21" fmla="*/ 1528763 w 2907506"/>
              <a:gd name="connsiteY21" fmla="*/ 726282 h 912019"/>
              <a:gd name="connsiteX22" fmla="*/ 1326356 w 2907506"/>
              <a:gd name="connsiteY22" fmla="*/ 688182 h 912019"/>
              <a:gd name="connsiteX23" fmla="*/ 1152525 w 2907506"/>
              <a:gd name="connsiteY23" fmla="*/ 652463 h 912019"/>
              <a:gd name="connsiteX24" fmla="*/ 971550 w 2907506"/>
              <a:gd name="connsiteY24" fmla="*/ 609600 h 912019"/>
              <a:gd name="connsiteX25" fmla="*/ 773906 w 2907506"/>
              <a:gd name="connsiteY25" fmla="*/ 557213 h 912019"/>
              <a:gd name="connsiteX26" fmla="*/ 588169 w 2907506"/>
              <a:gd name="connsiteY26" fmla="*/ 488157 h 912019"/>
              <a:gd name="connsiteX27" fmla="*/ 447675 w 2907506"/>
              <a:gd name="connsiteY27" fmla="*/ 442913 h 912019"/>
              <a:gd name="connsiteX28" fmla="*/ 350044 w 2907506"/>
              <a:gd name="connsiteY28" fmla="*/ 395288 h 912019"/>
              <a:gd name="connsiteX29" fmla="*/ 273844 w 2907506"/>
              <a:gd name="connsiteY29" fmla="*/ 345282 h 912019"/>
              <a:gd name="connsiteX30" fmla="*/ 209550 w 2907506"/>
              <a:gd name="connsiteY30" fmla="*/ 292894 h 912019"/>
              <a:gd name="connsiteX31" fmla="*/ 138113 w 2907506"/>
              <a:gd name="connsiteY31" fmla="*/ 226219 h 912019"/>
              <a:gd name="connsiteX32" fmla="*/ 73819 w 2907506"/>
              <a:gd name="connsiteY32" fmla="*/ 157163 h 912019"/>
              <a:gd name="connsiteX33" fmla="*/ 26194 w 2907506"/>
              <a:gd name="connsiteY33" fmla="*/ 95250 h 912019"/>
              <a:gd name="connsiteX34" fmla="*/ 9525 w 2907506"/>
              <a:gd name="connsiteY34" fmla="*/ 61913 h 912019"/>
              <a:gd name="connsiteX35" fmla="*/ 0 w 2907506"/>
              <a:gd name="connsiteY35" fmla="*/ 38100 h 912019"/>
              <a:gd name="connsiteX36" fmla="*/ 0 w 2907506"/>
              <a:gd name="connsiteY36" fmla="*/ 23813 h 912019"/>
              <a:gd name="connsiteX37" fmla="*/ 4763 w 2907506"/>
              <a:gd name="connsiteY37" fmla="*/ 9525 h 912019"/>
              <a:gd name="connsiteX38" fmla="*/ 26194 w 2907506"/>
              <a:gd name="connsiteY38" fmla="*/ 0 h 912019"/>
              <a:gd name="connsiteX39" fmla="*/ 457200 w 2907506"/>
              <a:gd name="connsiteY39" fmla="*/ 150019 h 912019"/>
              <a:gd name="connsiteX40" fmla="*/ 495300 w 2907506"/>
              <a:gd name="connsiteY40" fmla="*/ 176213 h 912019"/>
              <a:gd name="connsiteX41" fmla="*/ 547688 w 2907506"/>
              <a:gd name="connsiteY41" fmla="*/ 204788 h 912019"/>
              <a:gd name="connsiteX42" fmla="*/ 600075 w 2907506"/>
              <a:gd name="connsiteY42" fmla="*/ 226219 h 912019"/>
              <a:gd name="connsiteX43" fmla="*/ 661988 w 2907506"/>
              <a:gd name="connsiteY43" fmla="*/ 247650 h 912019"/>
              <a:gd name="connsiteX44" fmla="*/ 831056 w 2907506"/>
              <a:gd name="connsiteY44" fmla="*/ 333375 h 912019"/>
              <a:gd name="connsiteX45" fmla="*/ 1016794 w 2907506"/>
              <a:gd name="connsiteY45" fmla="*/ 381000 h 912019"/>
              <a:gd name="connsiteX46" fmla="*/ 1209675 w 2907506"/>
              <a:gd name="connsiteY46" fmla="*/ 426244 h 912019"/>
              <a:gd name="connsiteX47" fmla="*/ 1419225 w 2907506"/>
              <a:gd name="connsiteY47" fmla="*/ 466725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07506" h="912019">
                <a:moveTo>
                  <a:pt x="1419225" y="466725"/>
                </a:moveTo>
                <a:lnTo>
                  <a:pt x="1621631" y="500063"/>
                </a:lnTo>
                <a:lnTo>
                  <a:pt x="1769269" y="519113"/>
                </a:lnTo>
                <a:lnTo>
                  <a:pt x="1933575" y="538163"/>
                </a:lnTo>
                <a:lnTo>
                  <a:pt x="2195513" y="585788"/>
                </a:lnTo>
                <a:lnTo>
                  <a:pt x="2355056" y="611982"/>
                </a:lnTo>
                <a:lnTo>
                  <a:pt x="2443163" y="621507"/>
                </a:lnTo>
                <a:lnTo>
                  <a:pt x="2550319" y="626269"/>
                </a:lnTo>
                <a:lnTo>
                  <a:pt x="2707481" y="623888"/>
                </a:lnTo>
                <a:lnTo>
                  <a:pt x="2862263" y="623888"/>
                </a:lnTo>
                <a:lnTo>
                  <a:pt x="2878931" y="611982"/>
                </a:lnTo>
                <a:lnTo>
                  <a:pt x="2907506" y="573882"/>
                </a:lnTo>
                <a:lnTo>
                  <a:pt x="2786063" y="912019"/>
                </a:lnTo>
                <a:lnTo>
                  <a:pt x="2733675" y="895350"/>
                </a:lnTo>
                <a:lnTo>
                  <a:pt x="2676525" y="885825"/>
                </a:lnTo>
                <a:lnTo>
                  <a:pt x="2562225" y="871538"/>
                </a:lnTo>
                <a:lnTo>
                  <a:pt x="2400300" y="852488"/>
                </a:lnTo>
                <a:lnTo>
                  <a:pt x="2240756" y="833438"/>
                </a:lnTo>
                <a:lnTo>
                  <a:pt x="2155031" y="823913"/>
                </a:lnTo>
                <a:cubicBezTo>
                  <a:pt x="2078858" y="809480"/>
                  <a:pt x="2003959" y="781050"/>
                  <a:pt x="1926431" y="781050"/>
                </a:cubicBezTo>
                <a:lnTo>
                  <a:pt x="1740694" y="759619"/>
                </a:lnTo>
                <a:lnTo>
                  <a:pt x="1528763" y="726282"/>
                </a:lnTo>
                <a:lnTo>
                  <a:pt x="1326356" y="688182"/>
                </a:lnTo>
                <a:lnTo>
                  <a:pt x="1152525" y="652463"/>
                </a:lnTo>
                <a:lnTo>
                  <a:pt x="971550" y="609600"/>
                </a:lnTo>
                <a:lnTo>
                  <a:pt x="773906" y="557213"/>
                </a:lnTo>
                <a:lnTo>
                  <a:pt x="588169" y="488157"/>
                </a:lnTo>
                <a:lnTo>
                  <a:pt x="447675" y="442913"/>
                </a:lnTo>
                <a:lnTo>
                  <a:pt x="350044" y="395288"/>
                </a:lnTo>
                <a:lnTo>
                  <a:pt x="273844" y="345282"/>
                </a:lnTo>
                <a:lnTo>
                  <a:pt x="209550" y="292894"/>
                </a:lnTo>
                <a:lnTo>
                  <a:pt x="138113" y="226219"/>
                </a:lnTo>
                <a:lnTo>
                  <a:pt x="73819" y="157163"/>
                </a:lnTo>
                <a:lnTo>
                  <a:pt x="26194" y="95250"/>
                </a:lnTo>
                <a:lnTo>
                  <a:pt x="9525" y="61913"/>
                </a:lnTo>
                <a:lnTo>
                  <a:pt x="0" y="38100"/>
                </a:lnTo>
                <a:lnTo>
                  <a:pt x="0" y="23813"/>
                </a:lnTo>
                <a:lnTo>
                  <a:pt x="4763" y="9525"/>
                </a:lnTo>
                <a:lnTo>
                  <a:pt x="26194" y="0"/>
                </a:lnTo>
                <a:lnTo>
                  <a:pt x="457200" y="150019"/>
                </a:lnTo>
                <a:lnTo>
                  <a:pt x="495300" y="176213"/>
                </a:lnTo>
                <a:lnTo>
                  <a:pt x="547688" y="204788"/>
                </a:lnTo>
                <a:lnTo>
                  <a:pt x="600075" y="226219"/>
                </a:lnTo>
                <a:lnTo>
                  <a:pt x="661988" y="247650"/>
                </a:lnTo>
                <a:lnTo>
                  <a:pt x="831056" y="333375"/>
                </a:lnTo>
                <a:lnTo>
                  <a:pt x="1016794" y="381000"/>
                </a:lnTo>
                <a:lnTo>
                  <a:pt x="1209675" y="426244"/>
                </a:lnTo>
                <a:lnTo>
                  <a:pt x="1419225" y="466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4CDCBE0-1B60-124C-9B7C-8EABCC4F2A49}"/>
              </a:ext>
            </a:extLst>
          </p:cNvPr>
          <p:cNvSpPr/>
          <p:nvPr/>
        </p:nvSpPr>
        <p:spPr>
          <a:xfrm rot="16200000">
            <a:off x="5550694" y="5412581"/>
            <a:ext cx="523875" cy="690563"/>
          </a:xfrm>
          <a:custGeom>
            <a:avLst/>
            <a:gdLst>
              <a:gd name="connsiteX0" fmla="*/ 478631 w 523875"/>
              <a:gd name="connsiteY0" fmla="*/ 161925 h 690563"/>
              <a:gd name="connsiteX1" fmla="*/ 502443 w 523875"/>
              <a:gd name="connsiteY1" fmla="*/ 80963 h 690563"/>
              <a:gd name="connsiteX2" fmla="*/ 519112 w 523875"/>
              <a:gd name="connsiteY2" fmla="*/ 40482 h 690563"/>
              <a:gd name="connsiteX3" fmla="*/ 523875 w 523875"/>
              <a:gd name="connsiteY3" fmla="*/ 21432 h 690563"/>
              <a:gd name="connsiteX4" fmla="*/ 521493 w 523875"/>
              <a:gd name="connsiteY4" fmla="*/ 4763 h 690563"/>
              <a:gd name="connsiteX5" fmla="*/ 511968 w 523875"/>
              <a:gd name="connsiteY5" fmla="*/ 0 h 690563"/>
              <a:gd name="connsiteX6" fmla="*/ 492918 w 523875"/>
              <a:gd name="connsiteY6" fmla="*/ 0 h 690563"/>
              <a:gd name="connsiteX7" fmla="*/ 478631 w 523875"/>
              <a:gd name="connsiteY7" fmla="*/ 4763 h 690563"/>
              <a:gd name="connsiteX8" fmla="*/ 461962 w 523875"/>
              <a:gd name="connsiteY8" fmla="*/ 16669 h 690563"/>
              <a:gd name="connsiteX9" fmla="*/ 440531 w 523875"/>
              <a:gd name="connsiteY9" fmla="*/ 61913 h 690563"/>
              <a:gd name="connsiteX10" fmla="*/ 402431 w 523875"/>
              <a:gd name="connsiteY10" fmla="*/ 135732 h 690563"/>
              <a:gd name="connsiteX11" fmla="*/ 354806 w 523875"/>
              <a:gd name="connsiteY11" fmla="*/ 216694 h 690563"/>
              <a:gd name="connsiteX12" fmla="*/ 290512 w 523875"/>
              <a:gd name="connsiteY12" fmla="*/ 302419 h 690563"/>
              <a:gd name="connsiteX13" fmla="*/ 245268 w 523875"/>
              <a:gd name="connsiteY13" fmla="*/ 350044 h 690563"/>
              <a:gd name="connsiteX14" fmla="*/ 207168 w 523875"/>
              <a:gd name="connsiteY14" fmla="*/ 385763 h 690563"/>
              <a:gd name="connsiteX15" fmla="*/ 140493 w 523875"/>
              <a:gd name="connsiteY15" fmla="*/ 433388 h 690563"/>
              <a:gd name="connsiteX16" fmla="*/ 19050 w 523875"/>
              <a:gd name="connsiteY16" fmla="*/ 504825 h 690563"/>
              <a:gd name="connsiteX17" fmla="*/ 0 w 523875"/>
              <a:gd name="connsiteY17" fmla="*/ 521494 h 690563"/>
              <a:gd name="connsiteX18" fmla="*/ 4762 w 523875"/>
              <a:gd name="connsiteY18" fmla="*/ 557213 h 690563"/>
              <a:gd name="connsiteX19" fmla="*/ 500062 w 523875"/>
              <a:gd name="connsiteY19" fmla="*/ 690563 h 690563"/>
              <a:gd name="connsiteX20" fmla="*/ 445293 w 523875"/>
              <a:gd name="connsiteY20" fmla="*/ 650082 h 690563"/>
              <a:gd name="connsiteX21" fmla="*/ 416718 w 523875"/>
              <a:gd name="connsiteY21" fmla="*/ 621507 h 690563"/>
              <a:gd name="connsiteX22" fmla="*/ 397668 w 523875"/>
              <a:gd name="connsiteY22" fmla="*/ 595313 h 690563"/>
              <a:gd name="connsiteX23" fmla="*/ 385762 w 523875"/>
              <a:gd name="connsiteY23" fmla="*/ 566738 h 690563"/>
              <a:gd name="connsiteX24" fmla="*/ 378618 w 523875"/>
              <a:gd name="connsiteY24" fmla="*/ 540544 h 690563"/>
              <a:gd name="connsiteX25" fmla="*/ 381000 w 523875"/>
              <a:gd name="connsiteY25" fmla="*/ 509588 h 690563"/>
              <a:gd name="connsiteX26" fmla="*/ 402431 w 523875"/>
              <a:gd name="connsiteY26" fmla="*/ 409575 h 690563"/>
              <a:gd name="connsiteX27" fmla="*/ 457200 w 523875"/>
              <a:gd name="connsiteY27" fmla="*/ 223838 h 690563"/>
              <a:gd name="connsiteX28" fmla="*/ 478631 w 523875"/>
              <a:gd name="connsiteY28" fmla="*/ 161925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3875" h="690563">
                <a:moveTo>
                  <a:pt x="478631" y="161925"/>
                </a:moveTo>
                <a:lnTo>
                  <a:pt x="502443" y="80963"/>
                </a:lnTo>
                <a:lnTo>
                  <a:pt x="519112" y="40482"/>
                </a:lnTo>
                <a:lnTo>
                  <a:pt x="523875" y="21432"/>
                </a:lnTo>
                <a:lnTo>
                  <a:pt x="521493" y="4763"/>
                </a:lnTo>
                <a:lnTo>
                  <a:pt x="511968" y="0"/>
                </a:lnTo>
                <a:lnTo>
                  <a:pt x="492918" y="0"/>
                </a:lnTo>
                <a:lnTo>
                  <a:pt x="478631" y="4763"/>
                </a:lnTo>
                <a:lnTo>
                  <a:pt x="461962" y="16669"/>
                </a:lnTo>
                <a:lnTo>
                  <a:pt x="440531" y="61913"/>
                </a:lnTo>
                <a:lnTo>
                  <a:pt x="402431" y="135732"/>
                </a:lnTo>
                <a:lnTo>
                  <a:pt x="354806" y="216694"/>
                </a:lnTo>
                <a:lnTo>
                  <a:pt x="290512" y="302419"/>
                </a:lnTo>
                <a:lnTo>
                  <a:pt x="245268" y="350044"/>
                </a:lnTo>
                <a:lnTo>
                  <a:pt x="207168" y="385763"/>
                </a:lnTo>
                <a:lnTo>
                  <a:pt x="140493" y="433388"/>
                </a:lnTo>
                <a:lnTo>
                  <a:pt x="19050" y="504825"/>
                </a:lnTo>
                <a:lnTo>
                  <a:pt x="0" y="521494"/>
                </a:lnTo>
                <a:lnTo>
                  <a:pt x="4762" y="557213"/>
                </a:lnTo>
                <a:lnTo>
                  <a:pt x="500062" y="690563"/>
                </a:lnTo>
                <a:lnTo>
                  <a:pt x="445293" y="650082"/>
                </a:lnTo>
                <a:lnTo>
                  <a:pt x="416718" y="621507"/>
                </a:lnTo>
                <a:lnTo>
                  <a:pt x="397668" y="595313"/>
                </a:lnTo>
                <a:lnTo>
                  <a:pt x="385762" y="566738"/>
                </a:lnTo>
                <a:lnTo>
                  <a:pt x="378618" y="540544"/>
                </a:lnTo>
                <a:lnTo>
                  <a:pt x="381000" y="509588"/>
                </a:lnTo>
                <a:lnTo>
                  <a:pt x="402431" y="409575"/>
                </a:lnTo>
                <a:lnTo>
                  <a:pt x="457200" y="223838"/>
                </a:lnTo>
                <a:lnTo>
                  <a:pt x="478631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00D349C-1FAA-CD46-87B5-42D6F59E983D}"/>
              </a:ext>
            </a:extLst>
          </p:cNvPr>
          <p:cNvSpPr/>
          <p:nvPr/>
        </p:nvSpPr>
        <p:spPr>
          <a:xfrm>
            <a:off x="5267325" y="3175000"/>
            <a:ext cx="768350" cy="1941513"/>
          </a:xfrm>
          <a:custGeom>
            <a:avLst/>
            <a:gdLst>
              <a:gd name="connsiteX0" fmla="*/ 401102 w 768545"/>
              <a:gd name="connsiteY0" fmla="*/ 636714 h 1940996"/>
              <a:gd name="connsiteX1" fmla="*/ 420736 w 768545"/>
              <a:gd name="connsiteY1" fmla="*/ 546957 h 1940996"/>
              <a:gd name="connsiteX2" fmla="*/ 451590 w 768545"/>
              <a:gd name="connsiteY2" fmla="*/ 412321 h 1940996"/>
              <a:gd name="connsiteX3" fmla="*/ 465615 w 768545"/>
              <a:gd name="connsiteY3" fmla="*/ 328174 h 1940996"/>
              <a:gd name="connsiteX4" fmla="*/ 476835 w 768545"/>
              <a:gd name="connsiteY4" fmla="*/ 258051 h 1940996"/>
              <a:gd name="connsiteX5" fmla="*/ 482444 w 768545"/>
              <a:gd name="connsiteY5" fmla="*/ 207563 h 1940996"/>
              <a:gd name="connsiteX6" fmla="*/ 482444 w 768545"/>
              <a:gd name="connsiteY6" fmla="*/ 176709 h 1940996"/>
              <a:gd name="connsiteX7" fmla="*/ 476835 w 768545"/>
              <a:gd name="connsiteY7" fmla="*/ 148660 h 1940996"/>
              <a:gd name="connsiteX8" fmla="*/ 468420 w 768545"/>
              <a:gd name="connsiteY8" fmla="*/ 129026 h 1940996"/>
              <a:gd name="connsiteX9" fmla="*/ 451590 w 768545"/>
              <a:gd name="connsiteY9" fmla="*/ 103781 h 1940996"/>
              <a:gd name="connsiteX10" fmla="*/ 426346 w 768545"/>
              <a:gd name="connsiteY10" fmla="*/ 75732 h 1940996"/>
              <a:gd name="connsiteX11" fmla="*/ 361833 w 768545"/>
              <a:gd name="connsiteY11" fmla="*/ 16829 h 1940996"/>
              <a:gd name="connsiteX12" fmla="*/ 563787 w 768545"/>
              <a:gd name="connsiteY12" fmla="*/ 0 h 1940996"/>
              <a:gd name="connsiteX13" fmla="*/ 647934 w 768545"/>
              <a:gd name="connsiteY13" fmla="*/ 84147 h 1940996"/>
              <a:gd name="connsiteX14" fmla="*/ 701227 w 768545"/>
              <a:gd name="connsiteY14" fmla="*/ 134635 h 1940996"/>
              <a:gd name="connsiteX15" fmla="*/ 723666 w 768545"/>
              <a:gd name="connsiteY15" fmla="*/ 157075 h 1940996"/>
              <a:gd name="connsiteX16" fmla="*/ 743301 w 768545"/>
              <a:gd name="connsiteY16" fmla="*/ 176709 h 1940996"/>
              <a:gd name="connsiteX17" fmla="*/ 754520 w 768545"/>
              <a:gd name="connsiteY17" fmla="*/ 193538 h 1940996"/>
              <a:gd name="connsiteX18" fmla="*/ 762935 w 768545"/>
              <a:gd name="connsiteY18" fmla="*/ 215978 h 1940996"/>
              <a:gd name="connsiteX19" fmla="*/ 768545 w 768545"/>
              <a:gd name="connsiteY19" fmla="*/ 246832 h 1940996"/>
              <a:gd name="connsiteX20" fmla="*/ 765740 w 768545"/>
              <a:gd name="connsiteY20" fmla="*/ 288905 h 1940996"/>
              <a:gd name="connsiteX21" fmla="*/ 748911 w 768545"/>
              <a:gd name="connsiteY21" fmla="*/ 336589 h 1940996"/>
              <a:gd name="connsiteX22" fmla="*/ 715252 w 768545"/>
              <a:gd name="connsiteY22" fmla="*/ 392687 h 1940996"/>
              <a:gd name="connsiteX23" fmla="*/ 701227 w 768545"/>
              <a:gd name="connsiteY23" fmla="*/ 420736 h 1940996"/>
              <a:gd name="connsiteX24" fmla="*/ 673178 w 768545"/>
              <a:gd name="connsiteY24" fmla="*/ 544152 h 1940996"/>
              <a:gd name="connsiteX25" fmla="*/ 614275 w 768545"/>
              <a:gd name="connsiteY25" fmla="*/ 776959 h 1940996"/>
              <a:gd name="connsiteX26" fmla="*/ 577811 w 768545"/>
              <a:gd name="connsiteY26" fmla="*/ 953669 h 1940996"/>
              <a:gd name="connsiteX27" fmla="*/ 535738 w 768545"/>
              <a:gd name="connsiteY27" fmla="*/ 1091109 h 1940996"/>
              <a:gd name="connsiteX28" fmla="*/ 429151 w 768545"/>
              <a:gd name="connsiteY28" fmla="*/ 1408064 h 1940996"/>
              <a:gd name="connsiteX29" fmla="*/ 356223 w 768545"/>
              <a:gd name="connsiteY29" fmla="*/ 1604407 h 1940996"/>
              <a:gd name="connsiteX30" fmla="*/ 224393 w 768545"/>
              <a:gd name="connsiteY30" fmla="*/ 1940996 h 1940996"/>
              <a:gd name="connsiteX31" fmla="*/ 0 w 768545"/>
              <a:gd name="connsiteY31" fmla="*/ 1921362 h 1940996"/>
              <a:gd name="connsiteX32" fmla="*/ 75733 w 768545"/>
              <a:gd name="connsiteY32" fmla="*/ 1744653 h 1940996"/>
              <a:gd name="connsiteX33" fmla="*/ 154270 w 768545"/>
              <a:gd name="connsiteY33" fmla="*/ 1548309 h 1940996"/>
              <a:gd name="connsiteX34" fmla="*/ 199149 w 768545"/>
              <a:gd name="connsiteY34" fmla="*/ 1416478 h 1940996"/>
              <a:gd name="connsiteX35" fmla="*/ 244027 w 768545"/>
              <a:gd name="connsiteY35" fmla="*/ 1284648 h 1940996"/>
              <a:gd name="connsiteX36" fmla="*/ 294516 w 768545"/>
              <a:gd name="connsiteY36" fmla="*/ 1107938 h 1940996"/>
              <a:gd name="connsiteX37" fmla="*/ 325370 w 768545"/>
              <a:gd name="connsiteY37" fmla="*/ 981718 h 1940996"/>
              <a:gd name="connsiteX38" fmla="*/ 401102 w 768545"/>
              <a:gd name="connsiteY38" fmla="*/ 636714 h 194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68545" h="1940996">
                <a:moveTo>
                  <a:pt x="401102" y="636714"/>
                </a:moveTo>
                <a:lnTo>
                  <a:pt x="420736" y="546957"/>
                </a:lnTo>
                <a:lnTo>
                  <a:pt x="451590" y="412321"/>
                </a:lnTo>
                <a:lnTo>
                  <a:pt x="465615" y="328174"/>
                </a:lnTo>
                <a:lnTo>
                  <a:pt x="476835" y="258051"/>
                </a:lnTo>
                <a:lnTo>
                  <a:pt x="482444" y="207563"/>
                </a:lnTo>
                <a:lnTo>
                  <a:pt x="482444" y="176709"/>
                </a:lnTo>
                <a:lnTo>
                  <a:pt x="476835" y="148660"/>
                </a:lnTo>
                <a:lnTo>
                  <a:pt x="468420" y="129026"/>
                </a:lnTo>
                <a:lnTo>
                  <a:pt x="451590" y="103781"/>
                </a:lnTo>
                <a:lnTo>
                  <a:pt x="426346" y="75732"/>
                </a:lnTo>
                <a:lnTo>
                  <a:pt x="361833" y="16829"/>
                </a:lnTo>
                <a:lnTo>
                  <a:pt x="563787" y="0"/>
                </a:lnTo>
                <a:lnTo>
                  <a:pt x="647934" y="84147"/>
                </a:lnTo>
                <a:lnTo>
                  <a:pt x="701227" y="134635"/>
                </a:lnTo>
                <a:lnTo>
                  <a:pt x="723666" y="157075"/>
                </a:lnTo>
                <a:lnTo>
                  <a:pt x="743301" y="176709"/>
                </a:lnTo>
                <a:lnTo>
                  <a:pt x="754520" y="193538"/>
                </a:lnTo>
                <a:lnTo>
                  <a:pt x="762935" y="215978"/>
                </a:lnTo>
                <a:lnTo>
                  <a:pt x="768545" y="246832"/>
                </a:lnTo>
                <a:lnTo>
                  <a:pt x="765740" y="288905"/>
                </a:lnTo>
                <a:lnTo>
                  <a:pt x="748911" y="336589"/>
                </a:lnTo>
                <a:lnTo>
                  <a:pt x="715252" y="392687"/>
                </a:lnTo>
                <a:lnTo>
                  <a:pt x="701227" y="420736"/>
                </a:lnTo>
                <a:lnTo>
                  <a:pt x="673178" y="544152"/>
                </a:lnTo>
                <a:lnTo>
                  <a:pt x="614275" y="776959"/>
                </a:lnTo>
                <a:lnTo>
                  <a:pt x="577811" y="953669"/>
                </a:lnTo>
                <a:lnTo>
                  <a:pt x="535738" y="1091109"/>
                </a:lnTo>
                <a:lnTo>
                  <a:pt x="429151" y="1408064"/>
                </a:lnTo>
                <a:lnTo>
                  <a:pt x="356223" y="1604407"/>
                </a:lnTo>
                <a:lnTo>
                  <a:pt x="224393" y="1940996"/>
                </a:lnTo>
                <a:lnTo>
                  <a:pt x="0" y="1921362"/>
                </a:lnTo>
                <a:lnTo>
                  <a:pt x="75733" y="1744653"/>
                </a:lnTo>
                <a:lnTo>
                  <a:pt x="154270" y="1548309"/>
                </a:lnTo>
                <a:lnTo>
                  <a:pt x="199149" y="1416478"/>
                </a:lnTo>
                <a:lnTo>
                  <a:pt x="244027" y="1284648"/>
                </a:lnTo>
                <a:lnTo>
                  <a:pt x="294516" y="1107938"/>
                </a:lnTo>
                <a:lnTo>
                  <a:pt x="325370" y="981718"/>
                </a:lnTo>
                <a:lnTo>
                  <a:pt x="401102" y="6367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27D2330E-B15F-314C-B3C5-0DB32B127A66}"/>
              </a:ext>
            </a:extLst>
          </p:cNvPr>
          <p:cNvSpPr/>
          <p:nvPr/>
        </p:nvSpPr>
        <p:spPr>
          <a:xfrm>
            <a:off x="4037013" y="3817938"/>
            <a:ext cx="3390900" cy="555625"/>
          </a:xfrm>
          <a:custGeom>
            <a:avLst/>
            <a:gdLst>
              <a:gd name="connsiteX0" fmla="*/ 1147207 w 3391133"/>
              <a:gd name="connsiteY0" fmla="*/ 215978 h 555372"/>
              <a:gd name="connsiteX1" fmla="*/ 1624041 w 3391133"/>
              <a:gd name="connsiteY1" fmla="*/ 143050 h 555372"/>
              <a:gd name="connsiteX2" fmla="*/ 1893312 w 3391133"/>
              <a:gd name="connsiteY2" fmla="*/ 120611 h 555372"/>
              <a:gd name="connsiteX3" fmla="*/ 2201852 w 3391133"/>
              <a:gd name="connsiteY3" fmla="*/ 89757 h 555372"/>
              <a:gd name="connsiteX4" fmla="*/ 2532831 w 3391133"/>
              <a:gd name="connsiteY4" fmla="*/ 56098 h 555372"/>
              <a:gd name="connsiteX5" fmla="*/ 2757224 w 3391133"/>
              <a:gd name="connsiteY5" fmla="*/ 36464 h 555372"/>
              <a:gd name="connsiteX6" fmla="*/ 2813322 w 3391133"/>
              <a:gd name="connsiteY6" fmla="*/ 42073 h 555372"/>
              <a:gd name="connsiteX7" fmla="*/ 2866616 w 3391133"/>
              <a:gd name="connsiteY7" fmla="*/ 39268 h 555372"/>
              <a:gd name="connsiteX8" fmla="*/ 2925519 w 3391133"/>
              <a:gd name="connsiteY8" fmla="*/ 28049 h 555372"/>
              <a:gd name="connsiteX9" fmla="*/ 2964787 w 3391133"/>
              <a:gd name="connsiteY9" fmla="*/ 11219 h 555372"/>
              <a:gd name="connsiteX10" fmla="*/ 2978812 w 3391133"/>
              <a:gd name="connsiteY10" fmla="*/ 2805 h 555372"/>
              <a:gd name="connsiteX11" fmla="*/ 3001251 w 3391133"/>
              <a:gd name="connsiteY11" fmla="*/ 0 h 555372"/>
              <a:gd name="connsiteX12" fmla="*/ 3046130 w 3391133"/>
              <a:gd name="connsiteY12" fmla="*/ 5610 h 555372"/>
              <a:gd name="connsiteX13" fmla="*/ 3082593 w 3391133"/>
              <a:gd name="connsiteY13" fmla="*/ 14024 h 555372"/>
              <a:gd name="connsiteX14" fmla="*/ 3163936 w 3391133"/>
              <a:gd name="connsiteY14" fmla="*/ 39268 h 555372"/>
              <a:gd name="connsiteX15" fmla="*/ 3236863 w 3391133"/>
              <a:gd name="connsiteY15" fmla="*/ 64513 h 555372"/>
              <a:gd name="connsiteX16" fmla="*/ 3281742 w 3391133"/>
              <a:gd name="connsiteY16" fmla="*/ 84147 h 555372"/>
              <a:gd name="connsiteX17" fmla="*/ 3309791 w 3391133"/>
              <a:gd name="connsiteY17" fmla="*/ 98172 h 555372"/>
              <a:gd name="connsiteX18" fmla="*/ 3340645 w 3391133"/>
              <a:gd name="connsiteY18" fmla="*/ 117806 h 555372"/>
              <a:gd name="connsiteX19" fmla="*/ 3363084 w 3391133"/>
              <a:gd name="connsiteY19" fmla="*/ 137440 h 555372"/>
              <a:gd name="connsiteX20" fmla="*/ 3379914 w 3391133"/>
              <a:gd name="connsiteY20" fmla="*/ 154270 h 555372"/>
              <a:gd name="connsiteX21" fmla="*/ 3388328 w 3391133"/>
              <a:gd name="connsiteY21" fmla="*/ 171099 h 555372"/>
              <a:gd name="connsiteX22" fmla="*/ 3391133 w 3391133"/>
              <a:gd name="connsiteY22" fmla="*/ 193538 h 555372"/>
              <a:gd name="connsiteX23" fmla="*/ 3379914 w 3391133"/>
              <a:gd name="connsiteY23" fmla="*/ 235612 h 555372"/>
              <a:gd name="connsiteX24" fmla="*/ 3360279 w 3391133"/>
              <a:gd name="connsiteY24" fmla="*/ 269271 h 555372"/>
              <a:gd name="connsiteX25" fmla="*/ 3332230 w 3391133"/>
              <a:gd name="connsiteY25" fmla="*/ 286100 h 555372"/>
              <a:gd name="connsiteX26" fmla="*/ 3298571 w 3391133"/>
              <a:gd name="connsiteY26" fmla="*/ 300125 h 555372"/>
              <a:gd name="connsiteX27" fmla="*/ 3259303 w 3391133"/>
              <a:gd name="connsiteY27" fmla="*/ 302930 h 555372"/>
              <a:gd name="connsiteX28" fmla="*/ 3169546 w 3391133"/>
              <a:gd name="connsiteY28" fmla="*/ 297320 h 555372"/>
              <a:gd name="connsiteX29" fmla="*/ 2908689 w 3391133"/>
              <a:gd name="connsiteY29" fmla="*/ 286100 h 555372"/>
              <a:gd name="connsiteX30" fmla="*/ 2701126 w 3391133"/>
              <a:gd name="connsiteY30" fmla="*/ 280491 h 555372"/>
              <a:gd name="connsiteX31" fmla="*/ 2381366 w 3391133"/>
              <a:gd name="connsiteY31" fmla="*/ 280491 h 555372"/>
              <a:gd name="connsiteX32" fmla="*/ 2235511 w 3391133"/>
              <a:gd name="connsiteY32" fmla="*/ 286100 h 555372"/>
              <a:gd name="connsiteX33" fmla="*/ 2055997 w 3391133"/>
              <a:gd name="connsiteY33" fmla="*/ 300125 h 555372"/>
              <a:gd name="connsiteX34" fmla="*/ 1831604 w 3391133"/>
              <a:gd name="connsiteY34" fmla="*/ 319759 h 555372"/>
              <a:gd name="connsiteX35" fmla="*/ 1497820 w 3391133"/>
              <a:gd name="connsiteY35" fmla="*/ 356223 h 555372"/>
              <a:gd name="connsiteX36" fmla="*/ 1121963 w 3391133"/>
              <a:gd name="connsiteY36" fmla="*/ 420736 h 555372"/>
              <a:gd name="connsiteX37" fmla="*/ 900375 w 3391133"/>
              <a:gd name="connsiteY37" fmla="*/ 462810 h 555372"/>
              <a:gd name="connsiteX38" fmla="*/ 625494 w 3391133"/>
              <a:gd name="connsiteY38" fmla="*/ 524518 h 555372"/>
              <a:gd name="connsiteX39" fmla="*/ 532932 w 3391133"/>
              <a:gd name="connsiteY39" fmla="*/ 541347 h 555372"/>
              <a:gd name="connsiteX40" fmla="*/ 474029 w 3391133"/>
              <a:gd name="connsiteY40" fmla="*/ 549762 h 555372"/>
              <a:gd name="connsiteX41" fmla="*/ 431955 w 3391133"/>
              <a:gd name="connsiteY41" fmla="*/ 555372 h 555372"/>
              <a:gd name="connsiteX42" fmla="*/ 389882 w 3391133"/>
              <a:gd name="connsiteY42" fmla="*/ 555372 h 555372"/>
              <a:gd name="connsiteX43" fmla="*/ 339393 w 3391133"/>
              <a:gd name="connsiteY43" fmla="*/ 552567 h 555372"/>
              <a:gd name="connsiteX44" fmla="*/ 305735 w 3391133"/>
              <a:gd name="connsiteY44" fmla="*/ 544152 h 555372"/>
              <a:gd name="connsiteX45" fmla="*/ 258051 w 3391133"/>
              <a:gd name="connsiteY45" fmla="*/ 521713 h 555372"/>
              <a:gd name="connsiteX46" fmla="*/ 210368 w 3391133"/>
              <a:gd name="connsiteY46" fmla="*/ 496468 h 555372"/>
              <a:gd name="connsiteX47" fmla="*/ 168294 w 3391133"/>
              <a:gd name="connsiteY47" fmla="*/ 468419 h 555372"/>
              <a:gd name="connsiteX48" fmla="*/ 123416 w 3391133"/>
              <a:gd name="connsiteY48" fmla="*/ 431956 h 555372"/>
              <a:gd name="connsiteX49" fmla="*/ 81342 w 3391133"/>
              <a:gd name="connsiteY49" fmla="*/ 389882 h 555372"/>
              <a:gd name="connsiteX50" fmla="*/ 50488 w 3391133"/>
              <a:gd name="connsiteY50" fmla="*/ 356223 h 555372"/>
              <a:gd name="connsiteX51" fmla="*/ 19634 w 3391133"/>
              <a:gd name="connsiteY51" fmla="*/ 308540 h 555372"/>
              <a:gd name="connsiteX52" fmla="*/ 8414 w 3391133"/>
              <a:gd name="connsiteY52" fmla="*/ 283295 h 555372"/>
              <a:gd name="connsiteX53" fmla="*/ 0 w 3391133"/>
              <a:gd name="connsiteY53" fmla="*/ 258051 h 555372"/>
              <a:gd name="connsiteX54" fmla="*/ 2804 w 3391133"/>
              <a:gd name="connsiteY54" fmla="*/ 246832 h 555372"/>
              <a:gd name="connsiteX55" fmla="*/ 16829 w 3391133"/>
              <a:gd name="connsiteY55" fmla="*/ 241222 h 555372"/>
              <a:gd name="connsiteX56" fmla="*/ 44878 w 3391133"/>
              <a:gd name="connsiteY56" fmla="*/ 249637 h 555372"/>
              <a:gd name="connsiteX57" fmla="*/ 64512 w 3391133"/>
              <a:gd name="connsiteY57" fmla="*/ 258051 h 555372"/>
              <a:gd name="connsiteX58" fmla="*/ 78537 w 3391133"/>
              <a:gd name="connsiteY58" fmla="*/ 272076 h 555372"/>
              <a:gd name="connsiteX59" fmla="*/ 100976 w 3391133"/>
              <a:gd name="connsiteY59" fmla="*/ 286100 h 555372"/>
              <a:gd name="connsiteX60" fmla="*/ 131830 w 3391133"/>
              <a:gd name="connsiteY60" fmla="*/ 300125 h 555372"/>
              <a:gd name="connsiteX61" fmla="*/ 179514 w 3391133"/>
              <a:gd name="connsiteY61" fmla="*/ 314149 h 555372"/>
              <a:gd name="connsiteX62" fmla="*/ 241222 w 3391133"/>
              <a:gd name="connsiteY62" fmla="*/ 322564 h 555372"/>
              <a:gd name="connsiteX63" fmla="*/ 322564 w 3391133"/>
              <a:gd name="connsiteY63" fmla="*/ 328174 h 555372"/>
              <a:gd name="connsiteX64" fmla="*/ 474029 w 3391133"/>
              <a:gd name="connsiteY64" fmla="*/ 319759 h 555372"/>
              <a:gd name="connsiteX65" fmla="*/ 692812 w 3391133"/>
              <a:gd name="connsiteY65" fmla="*/ 294515 h 555372"/>
              <a:gd name="connsiteX66" fmla="*/ 790984 w 3391133"/>
              <a:gd name="connsiteY66" fmla="*/ 277686 h 555372"/>
              <a:gd name="connsiteX67" fmla="*/ 992937 w 3391133"/>
              <a:gd name="connsiteY67" fmla="*/ 238417 h 555372"/>
              <a:gd name="connsiteX68" fmla="*/ 1147207 w 3391133"/>
              <a:gd name="connsiteY68" fmla="*/ 215978 h 55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91133" h="555372">
                <a:moveTo>
                  <a:pt x="1147207" y="215978"/>
                </a:moveTo>
                <a:lnTo>
                  <a:pt x="1624041" y="143050"/>
                </a:lnTo>
                <a:lnTo>
                  <a:pt x="1893312" y="120611"/>
                </a:lnTo>
                <a:lnTo>
                  <a:pt x="2201852" y="89757"/>
                </a:lnTo>
                <a:lnTo>
                  <a:pt x="2532831" y="56098"/>
                </a:lnTo>
                <a:lnTo>
                  <a:pt x="2757224" y="36464"/>
                </a:lnTo>
                <a:lnTo>
                  <a:pt x="2813322" y="42073"/>
                </a:lnTo>
                <a:lnTo>
                  <a:pt x="2866616" y="39268"/>
                </a:lnTo>
                <a:lnTo>
                  <a:pt x="2925519" y="28049"/>
                </a:lnTo>
                <a:lnTo>
                  <a:pt x="2964787" y="11219"/>
                </a:lnTo>
                <a:lnTo>
                  <a:pt x="2978812" y="2805"/>
                </a:lnTo>
                <a:lnTo>
                  <a:pt x="3001251" y="0"/>
                </a:lnTo>
                <a:lnTo>
                  <a:pt x="3046130" y="5610"/>
                </a:lnTo>
                <a:lnTo>
                  <a:pt x="3082593" y="14024"/>
                </a:lnTo>
                <a:lnTo>
                  <a:pt x="3163936" y="39268"/>
                </a:lnTo>
                <a:lnTo>
                  <a:pt x="3236863" y="64513"/>
                </a:lnTo>
                <a:lnTo>
                  <a:pt x="3281742" y="84147"/>
                </a:lnTo>
                <a:lnTo>
                  <a:pt x="3309791" y="98172"/>
                </a:lnTo>
                <a:lnTo>
                  <a:pt x="3340645" y="117806"/>
                </a:lnTo>
                <a:lnTo>
                  <a:pt x="3363084" y="137440"/>
                </a:lnTo>
                <a:lnTo>
                  <a:pt x="3379914" y="154270"/>
                </a:lnTo>
                <a:lnTo>
                  <a:pt x="3388328" y="171099"/>
                </a:lnTo>
                <a:lnTo>
                  <a:pt x="3391133" y="193538"/>
                </a:lnTo>
                <a:lnTo>
                  <a:pt x="3379914" y="235612"/>
                </a:lnTo>
                <a:lnTo>
                  <a:pt x="3360279" y="269271"/>
                </a:lnTo>
                <a:lnTo>
                  <a:pt x="3332230" y="286100"/>
                </a:lnTo>
                <a:lnTo>
                  <a:pt x="3298571" y="300125"/>
                </a:lnTo>
                <a:lnTo>
                  <a:pt x="3259303" y="302930"/>
                </a:lnTo>
                <a:lnTo>
                  <a:pt x="3169546" y="297320"/>
                </a:lnTo>
                <a:lnTo>
                  <a:pt x="2908689" y="286100"/>
                </a:lnTo>
                <a:lnTo>
                  <a:pt x="2701126" y="280491"/>
                </a:lnTo>
                <a:lnTo>
                  <a:pt x="2381366" y="280491"/>
                </a:lnTo>
                <a:lnTo>
                  <a:pt x="2235511" y="286100"/>
                </a:lnTo>
                <a:lnTo>
                  <a:pt x="2055997" y="300125"/>
                </a:lnTo>
                <a:lnTo>
                  <a:pt x="1831604" y="319759"/>
                </a:lnTo>
                <a:lnTo>
                  <a:pt x="1497820" y="356223"/>
                </a:lnTo>
                <a:lnTo>
                  <a:pt x="1121963" y="420736"/>
                </a:lnTo>
                <a:lnTo>
                  <a:pt x="900375" y="462810"/>
                </a:lnTo>
                <a:lnTo>
                  <a:pt x="625494" y="524518"/>
                </a:lnTo>
                <a:lnTo>
                  <a:pt x="532932" y="541347"/>
                </a:lnTo>
                <a:lnTo>
                  <a:pt x="474029" y="549762"/>
                </a:lnTo>
                <a:lnTo>
                  <a:pt x="431955" y="555372"/>
                </a:lnTo>
                <a:lnTo>
                  <a:pt x="389882" y="555372"/>
                </a:lnTo>
                <a:lnTo>
                  <a:pt x="339393" y="552567"/>
                </a:lnTo>
                <a:lnTo>
                  <a:pt x="305735" y="544152"/>
                </a:lnTo>
                <a:lnTo>
                  <a:pt x="258051" y="521713"/>
                </a:lnTo>
                <a:lnTo>
                  <a:pt x="210368" y="496468"/>
                </a:lnTo>
                <a:lnTo>
                  <a:pt x="168294" y="468419"/>
                </a:lnTo>
                <a:lnTo>
                  <a:pt x="123416" y="431956"/>
                </a:lnTo>
                <a:lnTo>
                  <a:pt x="81342" y="389882"/>
                </a:lnTo>
                <a:lnTo>
                  <a:pt x="50488" y="356223"/>
                </a:lnTo>
                <a:lnTo>
                  <a:pt x="19634" y="308540"/>
                </a:lnTo>
                <a:lnTo>
                  <a:pt x="8414" y="283295"/>
                </a:lnTo>
                <a:lnTo>
                  <a:pt x="0" y="258051"/>
                </a:lnTo>
                <a:lnTo>
                  <a:pt x="2804" y="246832"/>
                </a:lnTo>
                <a:lnTo>
                  <a:pt x="16829" y="241222"/>
                </a:lnTo>
                <a:lnTo>
                  <a:pt x="44878" y="249637"/>
                </a:lnTo>
                <a:lnTo>
                  <a:pt x="64512" y="258051"/>
                </a:lnTo>
                <a:lnTo>
                  <a:pt x="78537" y="272076"/>
                </a:lnTo>
                <a:lnTo>
                  <a:pt x="100976" y="286100"/>
                </a:lnTo>
                <a:lnTo>
                  <a:pt x="131830" y="300125"/>
                </a:lnTo>
                <a:lnTo>
                  <a:pt x="179514" y="314149"/>
                </a:lnTo>
                <a:lnTo>
                  <a:pt x="241222" y="322564"/>
                </a:lnTo>
                <a:lnTo>
                  <a:pt x="322564" y="328174"/>
                </a:lnTo>
                <a:lnTo>
                  <a:pt x="474029" y="319759"/>
                </a:lnTo>
                <a:lnTo>
                  <a:pt x="692812" y="294515"/>
                </a:lnTo>
                <a:lnTo>
                  <a:pt x="790984" y="277686"/>
                </a:lnTo>
                <a:lnTo>
                  <a:pt x="992937" y="238417"/>
                </a:lnTo>
                <a:lnTo>
                  <a:pt x="1147207" y="2159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36A64D-4BC6-403F-89F2-555517B0A78F}"/>
              </a:ext>
            </a:extLst>
          </p:cNvPr>
          <p:cNvGrpSpPr/>
          <p:nvPr/>
        </p:nvGrpSpPr>
        <p:grpSpPr>
          <a:xfrm>
            <a:off x="2613025" y="1400175"/>
            <a:ext cx="4814888" cy="4619625"/>
            <a:chOff x="2765425" y="1557338"/>
            <a:chExt cx="4814888" cy="4619625"/>
          </a:xfrm>
        </p:grpSpPr>
        <p:sp>
          <p:nvSpPr>
            <p:cNvPr id="28" name="フリーフォーム 73">
              <a:extLst>
                <a:ext uri="{FF2B5EF4-FFF2-40B4-BE49-F238E27FC236}">
                  <a16:creationId xmlns:a16="http://schemas.microsoft.com/office/drawing/2014/main" id="{D5C14B6A-5042-4504-9A7F-84DB9FC42223}"/>
                </a:ext>
              </a:extLst>
            </p:cNvPr>
            <p:cNvSpPr/>
            <p:nvPr/>
          </p:nvSpPr>
          <p:spPr>
            <a:xfrm>
              <a:off x="2786063" y="25542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5">
              <a:extLst>
                <a:ext uri="{FF2B5EF4-FFF2-40B4-BE49-F238E27FC236}">
                  <a16:creationId xmlns:a16="http://schemas.microsoft.com/office/drawing/2014/main" id="{FF5EBD29-97F0-4439-AD61-120F7BE39128}"/>
                </a:ext>
              </a:extLst>
            </p:cNvPr>
            <p:cNvSpPr/>
            <p:nvPr/>
          </p:nvSpPr>
          <p:spPr>
            <a:xfrm>
              <a:off x="4460875" y="15573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0">
              <a:extLst>
                <a:ext uri="{FF2B5EF4-FFF2-40B4-BE49-F238E27FC236}">
                  <a16:creationId xmlns:a16="http://schemas.microsoft.com/office/drawing/2014/main" id="{BA429656-CFE5-4DD1-86A0-C9321B3522E0}"/>
                </a:ext>
              </a:extLst>
            </p:cNvPr>
            <p:cNvSpPr/>
            <p:nvPr/>
          </p:nvSpPr>
          <p:spPr>
            <a:xfrm rot="16200000">
              <a:off x="1705769" y="35361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1">
              <a:extLst>
                <a:ext uri="{FF2B5EF4-FFF2-40B4-BE49-F238E27FC236}">
                  <a16:creationId xmlns:a16="http://schemas.microsoft.com/office/drawing/2014/main" id="{E99DB0E7-3230-4F07-8921-CEB7DE040DD8}"/>
                </a:ext>
              </a:extLst>
            </p:cNvPr>
            <p:cNvSpPr/>
            <p:nvPr/>
          </p:nvSpPr>
          <p:spPr>
            <a:xfrm rot="16200000">
              <a:off x="2279651" y="33893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CB87E4FF-7B7F-4C30-AC59-ACCFCB6EFCB6}"/>
                </a:ext>
              </a:extLst>
            </p:cNvPr>
            <p:cNvSpPr/>
            <p:nvPr/>
          </p:nvSpPr>
          <p:spPr>
            <a:xfrm>
              <a:off x="3943350" y="32004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1FDE69E8-377A-4C73-9938-1C1D760EB779}"/>
                </a:ext>
              </a:extLst>
            </p:cNvPr>
            <p:cNvSpPr/>
            <p:nvPr/>
          </p:nvSpPr>
          <p:spPr>
            <a:xfrm>
              <a:off x="5072063" y="22193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7">
              <a:extLst>
                <a:ext uri="{FF2B5EF4-FFF2-40B4-BE49-F238E27FC236}">
                  <a16:creationId xmlns:a16="http://schemas.microsoft.com/office/drawing/2014/main" id="{4F065723-B52C-4644-9593-2003855A033E}"/>
                </a:ext>
              </a:extLst>
            </p:cNvPr>
            <p:cNvSpPr/>
            <p:nvPr/>
          </p:nvSpPr>
          <p:spPr>
            <a:xfrm>
              <a:off x="4625975" y="30734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AAAB5B7F-7422-4A59-BB29-B8B8A00D7F4F}"/>
                </a:ext>
              </a:extLst>
            </p:cNvPr>
            <p:cNvSpPr/>
            <p:nvPr/>
          </p:nvSpPr>
          <p:spPr>
            <a:xfrm>
              <a:off x="4770438" y="51863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233499CA-6C6C-423A-A7C7-8C93DA20602B}"/>
                </a:ext>
              </a:extLst>
            </p:cNvPr>
            <p:cNvSpPr/>
            <p:nvPr/>
          </p:nvSpPr>
          <p:spPr>
            <a:xfrm>
              <a:off x="5341938" y="30241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E5A8D072-B664-40A3-839F-574AC8A0FF93}"/>
                </a:ext>
              </a:extLst>
            </p:cNvPr>
            <p:cNvSpPr/>
            <p:nvPr/>
          </p:nvSpPr>
          <p:spPr>
            <a:xfrm rot="16200000">
              <a:off x="5127625" y="42672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3">
              <a:extLst>
                <a:ext uri="{FF2B5EF4-FFF2-40B4-BE49-F238E27FC236}">
                  <a16:creationId xmlns:a16="http://schemas.microsoft.com/office/drawing/2014/main" id="{9641C0A7-EE32-4F6B-AA21-D3B00017302E}"/>
                </a:ext>
              </a:extLst>
            </p:cNvPr>
            <p:cNvSpPr/>
            <p:nvPr/>
          </p:nvSpPr>
          <p:spPr>
            <a:xfrm rot="16200000">
              <a:off x="5703094" y="55649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8">
              <a:extLst>
                <a:ext uri="{FF2B5EF4-FFF2-40B4-BE49-F238E27FC236}">
                  <a16:creationId xmlns:a16="http://schemas.microsoft.com/office/drawing/2014/main" id="{60005569-2D5C-4914-86F4-4AE66360D05E}"/>
                </a:ext>
              </a:extLst>
            </p:cNvPr>
            <p:cNvSpPr/>
            <p:nvPr/>
          </p:nvSpPr>
          <p:spPr>
            <a:xfrm>
              <a:off x="5419725" y="33274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8D4158C0-A012-4EFB-856B-072884751F3B}"/>
                </a:ext>
              </a:extLst>
            </p:cNvPr>
            <p:cNvSpPr/>
            <p:nvPr/>
          </p:nvSpPr>
          <p:spPr>
            <a:xfrm>
              <a:off x="4189413" y="39703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247511F9-6189-4135-9AD9-61042346495C}"/>
              </a:ext>
            </a:extLst>
          </p:cNvPr>
          <p:cNvGrpSpPr/>
          <p:nvPr/>
        </p:nvGrpSpPr>
        <p:grpSpPr>
          <a:xfrm>
            <a:off x="2633663" y="1390649"/>
            <a:ext cx="4814888" cy="4624388"/>
            <a:chOff x="2765425" y="1552575"/>
            <a:chExt cx="4814888" cy="4624388"/>
          </a:xfrm>
        </p:grpSpPr>
        <p:sp>
          <p:nvSpPr>
            <p:cNvPr id="69" name="フリーフォーム 73">
              <a:extLst>
                <a:ext uri="{FF2B5EF4-FFF2-40B4-BE49-F238E27FC236}">
                  <a16:creationId xmlns:a16="http://schemas.microsoft.com/office/drawing/2014/main" id="{FD92BDAD-2027-44C7-B8F7-2A95C96F43F3}"/>
                </a:ext>
              </a:extLst>
            </p:cNvPr>
            <p:cNvSpPr/>
            <p:nvPr/>
          </p:nvSpPr>
          <p:spPr>
            <a:xfrm>
              <a:off x="2786063" y="25542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75">
              <a:extLst>
                <a:ext uri="{FF2B5EF4-FFF2-40B4-BE49-F238E27FC236}">
                  <a16:creationId xmlns:a16="http://schemas.microsoft.com/office/drawing/2014/main" id="{E6F203B5-6BFC-442F-AED3-A4177924A318}"/>
                </a:ext>
              </a:extLst>
            </p:cNvPr>
            <p:cNvSpPr/>
            <p:nvPr/>
          </p:nvSpPr>
          <p:spPr>
            <a:xfrm>
              <a:off x="4460875" y="15573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90">
              <a:extLst>
                <a:ext uri="{FF2B5EF4-FFF2-40B4-BE49-F238E27FC236}">
                  <a16:creationId xmlns:a16="http://schemas.microsoft.com/office/drawing/2014/main" id="{13631225-6300-44C2-BA81-31D2B15904D0}"/>
                </a:ext>
              </a:extLst>
            </p:cNvPr>
            <p:cNvSpPr/>
            <p:nvPr/>
          </p:nvSpPr>
          <p:spPr>
            <a:xfrm rot="16200000">
              <a:off x="1705769" y="35361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91">
              <a:extLst>
                <a:ext uri="{FF2B5EF4-FFF2-40B4-BE49-F238E27FC236}">
                  <a16:creationId xmlns:a16="http://schemas.microsoft.com/office/drawing/2014/main" id="{91049016-10C5-40A4-B781-CC23D8F28FDF}"/>
                </a:ext>
              </a:extLst>
            </p:cNvPr>
            <p:cNvSpPr/>
            <p:nvPr/>
          </p:nvSpPr>
          <p:spPr>
            <a:xfrm rot="16200000">
              <a:off x="2279651" y="33893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4">
              <a:extLst>
                <a:ext uri="{FF2B5EF4-FFF2-40B4-BE49-F238E27FC236}">
                  <a16:creationId xmlns:a16="http://schemas.microsoft.com/office/drawing/2014/main" id="{F27098CC-E836-4C96-9832-A5B0B2AF70C2}"/>
                </a:ext>
              </a:extLst>
            </p:cNvPr>
            <p:cNvSpPr/>
            <p:nvPr/>
          </p:nvSpPr>
          <p:spPr>
            <a:xfrm>
              <a:off x="3943350" y="32004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6">
              <a:extLst>
                <a:ext uri="{FF2B5EF4-FFF2-40B4-BE49-F238E27FC236}">
                  <a16:creationId xmlns:a16="http://schemas.microsoft.com/office/drawing/2014/main" id="{8707E45C-0C96-48A9-88D6-81973B890104}"/>
                </a:ext>
              </a:extLst>
            </p:cNvPr>
            <p:cNvSpPr/>
            <p:nvPr/>
          </p:nvSpPr>
          <p:spPr>
            <a:xfrm>
              <a:off x="5072063" y="22193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7">
              <a:extLst>
                <a:ext uri="{FF2B5EF4-FFF2-40B4-BE49-F238E27FC236}">
                  <a16:creationId xmlns:a16="http://schemas.microsoft.com/office/drawing/2014/main" id="{68B86504-2FD2-48E6-8F1A-932AAC2928ED}"/>
                </a:ext>
              </a:extLst>
            </p:cNvPr>
            <p:cNvSpPr/>
            <p:nvPr/>
          </p:nvSpPr>
          <p:spPr>
            <a:xfrm>
              <a:off x="4625975" y="30734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5">
              <a:extLst>
                <a:ext uri="{FF2B5EF4-FFF2-40B4-BE49-F238E27FC236}">
                  <a16:creationId xmlns:a16="http://schemas.microsoft.com/office/drawing/2014/main" id="{75D7F030-7BEA-4FFB-85C4-A1D09C5E9CF5}"/>
                </a:ext>
              </a:extLst>
            </p:cNvPr>
            <p:cNvSpPr/>
            <p:nvPr/>
          </p:nvSpPr>
          <p:spPr>
            <a:xfrm>
              <a:off x="4770438" y="51863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6">
              <a:extLst>
                <a:ext uri="{FF2B5EF4-FFF2-40B4-BE49-F238E27FC236}">
                  <a16:creationId xmlns:a16="http://schemas.microsoft.com/office/drawing/2014/main" id="{ADCE74C6-A9FE-4C87-A09D-185531FA73CA}"/>
                </a:ext>
              </a:extLst>
            </p:cNvPr>
            <p:cNvSpPr/>
            <p:nvPr/>
          </p:nvSpPr>
          <p:spPr>
            <a:xfrm>
              <a:off x="5341938" y="30241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92">
              <a:extLst>
                <a:ext uri="{FF2B5EF4-FFF2-40B4-BE49-F238E27FC236}">
                  <a16:creationId xmlns:a16="http://schemas.microsoft.com/office/drawing/2014/main" id="{8BD0F7F9-3B90-4B64-8DE7-FCD0480D1473}"/>
                </a:ext>
              </a:extLst>
            </p:cNvPr>
            <p:cNvSpPr/>
            <p:nvPr/>
          </p:nvSpPr>
          <p:spPr>
            <a:xfrm rot="16200000">
              <a:off x="5127625" y="42672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93">
              <a:extLst>
                <a:ext uri="{FF2B5EF4-FFF2-40B4-BE49-F238E27FC236}">
                  <a16:creationId xmlns:a16="http://schemas.microsoft.com/office/drawing/2014/main" id="{A9DA21D7-0B6C-44DA-AC55-551E2471A2E3}"/>
                </a:ext>
              </a:extLst>
            </p:cNvPr>
            <p:cNvSpPr/>
            <p:nvPr/>
          </p:nvSpPr>
          <p:spPr>
            <a:xfrm rot="16200000">
              <a:off x="5703094" y="55649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8">
              <a:extLst>
                <a:ext uri="{FF2B5EF4-FFF2-40B4-BE49-F238E27FC236}">
                  <a16:creationId xmlns:a16="http://schemas.microsoft.com/office/drawing/2014/main" id="{C0B26199-D922-46B7-8755-01C6225215FC}"/>
                </a:ext>
              </a:extLst>
            </p:cNvPr>
            <p:cNvSpPr/>
            <p:nvPr/>
          </p:nvSpPr>
          <p:spPr>
            <a:xfrm>
              <a:off x="5419725" y="33274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7">
              <a:extLst>
                <a:ext uri="{FF2B5EF4-FFF2-40B4-BE49-F238E27FC236}">
                  <a16:creationId xmlns:a16="http://schemas.microsoft.com/office/drawing/2014/main" id="{02BD7D0B-0B1F-42E6-9723-7EA568D8998E}"/>
                </a:ext>
              </a:extLst>
            </p:cNvPr>
            <p:cNvSpPr/>
            <p:nvPr/>
          </p:nvSpPr>
          <p:spPr>
            <a:xfrm>
              <a:off x="4189413" y="39703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grpSp>
          <p:nvGrpSpPr>
            <p:cNvPr id="95" name="グループ化 94">
              <a:extLst>
                <a:ext uri="{FF2B5EF4-FFF2-40B4-BE49-F238E27FC236}">
                  <a16:creationId xmlns:a16="http://schemas.microsoft.com/office/drawing/2014/main" id="{044F12EB-08D0-44FF-BE24-8FB86DC677BA}"/>
                </a:ext>
              </a:extLst>
            </p:cNvPr>
            <p:cNvGrpSpPr/>
            <p:nvPr/>
          </p:nvGrpSpPr>
          <p:grpSpPr>
            <a:xfrm>
              <a:off x="2765425" y="1552575"/>
              <a:ext cx="4814888" cy="4619625"/>
              <a:chOff x="2765425" y="1557338"/>
              <a:chExt cx="4814888" cy="4619625"/>
            </a:xfrm>
          </p:grpSpPr>
          <p:sp>
            <p:nvSpPr>
              <p:cNvPr id="96" name="フリーフォーム 73">
                <a:extLst>
                  <a:ext uri="{FF2B5EF4-FFF2-40B4-BE49-F238E27FC236}">
                    <a16:creationId xmlns:a16="http://schemas.microsoft.com/office/drawing/2014/main" id="{154F80B0-F842-4BC1-9B13-03CA8D6C9C4F}"/>
                  </a:ext>
                </a:extLst>
              </p:cNvPr>
              <p:cNvSpPr/>
              <p:nvPr/>
            </p:nvSpPr>
            <p:spPr>
              <a:xfrm>
                <a:off x="2786063" y="2554288"/>
                <a:ext cx="1855787" cy="558800"/>
              </a:xfrm>
              <a:custGeom>
                <a:avLst/>
                <a:gdLst>
                  <a:gd name="connsiteX0" fmla="*/ 707231 w 1854993"/>
                  <a:gd name="connsiteY0" fmla="*/ 257175 h 557213"/>
                  <a:gd name="connsiteX1" fmla="*/ 1047750 w 1854993"/>
                  <a:gd name="connsiteY1" fmla="*/ 171450 h 557213"/>
                  <a:gd name="connsiteX2" fmla="*/ 1269206 w 1854993"/>
                  <a:gd name="connsiteY2" fmla="*/ 123825 h 557213"/>
                  <a:gd name="connsiteX3" fmla="*/ 1388268 w 1854993"/>
                  <a:gd name="connsiteY3" fmla="*/ 88107 h 557213"/>
                  <a:gd name="connsiteX4" fmla="*/ 1462087 w 1854993"/>
                  <a:gd name="connsiteY4" fmla="*/ 66675 h 557213"/>
                  <a:gd name="connsiteX5" fmla="*/ 1509712 w 1854993"/>
                  <a:gd name="connsiteY5" fmla="*/ 42863 h 557213"/>
                  <a:gd name="connsiteX6" fmla="*/ 1571625 w 1854993"/>
                  <a:gd name="connsiteY6" fmla="*/ 16669 h 557213"/>
                  <a:gd name="connsiteX7" fmla="*/ 1609725 w 1854993"/>
                  <a:gd name="connsiteY7" fmla="*/ 4763 h 557213"/>
                  <a:gd name="connsiteX8" fmla="*/ 1654968 w 1854993"/>
                  <a:gd name="connsiteY8" fmla="*/ 0 h 557213"/>
                  <a:gd name="connsiteX9" fmla="*/ 1704975 w 1854993"/>
                  <a:gd name="connsiteY9" fmla="*/ 0 h 557213"/>
                  <a:gd name="connsiteX10" fmla="*/ 1759743 w 1854993"/>
                  <a:gd name="connsiteY10" fmla="*/ 9525 h 557213"/>
                  <a:gd name="connsiteX11" fmla="*/ 1802606 w 1854993"/>
                  <a:gd name="connsiteY11" fmla="*/ 19050 h 557213"/>
                  <a:gd name="connsiteX12" fmla="*/ 1831181 w 1854993"/>
                  <a:gd name="connsiteY12" fmla="*/ 30957 h 557213"/>
                  <a:gd name="connsiteX13" fmla="*/ 1843087 w 1854993"/>
                  <a:gd name="connsiteY13" fmla="*/ 42863 h 557213"/>
                  <a:gd name="connsiteX14" fmla="*/ 1850231 w 1854993"/>
                  <a:gd name="connsiteY14" fmla="*/ 57150 h 557213"/>
                  <a:gd name="connsiteX15" fmla="*/ 1854993 w 1854993"/>
                  <a:gd name="connsiteY15" fmla="*/ 76200 h 557213"/>
                  <a:gd name="connsiteX16" fmla="*/ 1854993 w 1854993"/>
                  <a:gd name="connsiteY16" fmla="*/ 119063 h 557213"/>
                  <a:gd name="connsiteX17" fmla="*/ 1843087 w 1854993"/>
                  <a:gd name="connsiteY17" fmla="*/ 159544 h 557213"/>
                  <a:gd name="connsiteX18" fmla="*/ 1826418 w 1854993"/>
                  <a:gd name="connsiteY18" fmla="*/ 178594 h 557213"/>
                  <a:gd name="connsiteX19" fmla="*/ 1776412 w 1854993"/>
                  <a:gd name="connsiteY19" fmla="*/ 202407 h 557213"/>
                  <a:gd name="connsiteX20" fmla="*/ 1683543 w 1854993"/>
                  <a:gd name="connsiteY20" fmla="*/ 233363 h 557213"/>
                  <a:gd name="connsiteX21" fmla="*/ 1595437 w 1854993"/>
                  <a:gd name="connsiteY21" fmla="*/ 257175 h 557213"/>
                  <a:gd name="connsiteX22" fmla="*/ 1462087 w 1854993"/>
                  <a:gd name="connsiteY22" fmla="*/ 285750 h 557213"/>
                  <a:gd name="connsiteX23" fmla="*/ 1276350 w 1854993"/>
                  <a:gd name="connsiteY23" fmla="*/ 323850 h 557213"/>
                  <a:gd name="connsiteX24" fmla="*/ 1193006 w 1854993"/>
                  <a:gd name="connsiteY24" fmla="*/ 340519 h 557213"/>
                  <a:gd name="connsiteX25" fmla="*/ 907256 w 1854993"/>
                  <a:gd name="connsiteY25" fmla="*/ 414338 h 557213"/>
                  <a:gd name="connsiteX26" fmla="*/ 707231 w 1854993"/>
                  <a:gd name="connsiteY26" fmla="*/ 471488 h 557213"/>
                  <a:gd name="connsiteX27" fmla="*/ 521493 w 1854993"/>
                  <a:gd name="connsiteY27" fmla="*/ 523875 h 557213"/>
                  <a:gd name="connsiteX28" fmla="*/ 461962 w 1854993"/>
                  <a:gd name="connsiteY28" fmla="*/ 540544 h 557213"/>
                  <a:gd name="connsiteX29" fmla="*/ 352425 w 1854993"/>
                  <a:gd name="connsiteY29" fmla="*/ 557213 h 557213"/>
                  <a:gd name="connsiteX30" fmla="*/ 330993 w 1854993"/>
                  <a:gd name="connsiteY30" fmla="*/ 554832 h 557213"/>
                  <a:gd name="connsiteX31" fmla="*/ 276225 w 1854993"/>
                  <a:gd name="connsiteY31" fmla="*/ 528638 h 557213"/>
                  <a:gd name="connsiteX32" fmla="*/ 211931 w 1854993"/>
                  <a:gd name="connsiteY32" fmla="*/ 488157 h 557213"/>
                  <a:gd name="connsiteX33" fmla="*/ 171450 w 1854993"/>
                  <a:gd name="connsiteY33" fmla="*/ 457200 h 557213"/>
                  <a:gd name="connsiteX34" fmla="*/ 119062 w 1854993"/>
                  <a:gd name="connsiteY34" fmla="*/ 414338 h 557213"/>
                  <a:gd name="connsiteX35" fmla="*/ 59531 w 1854993"/>
                  <a:gd name="connsiteY35" fmla="*/ 359569 h 557213"/>
                  <a:gd name="connsiteX36" fmla="*/ 26193 w 1854993"/>
                  <a:gd name="connsiteY36" fmla="*/ 330994 h 557213"/>
                  <a:gd name="connsiteX37" fmla="*/ 11906 w 1854993"/>
                  <a:gd name="connsiteY37" fmla="*/ 314325 h 557213"/>
                  <a:gd name="connsiteX38" fmla="*/ 0 w 1854993"/>
                  <a:gd name="connsiteY38" fmla="*/ 288132 h 557213"/>
                  <a:gd name="connsiteX39" fmla="*/ 0 w 1854993"/>
                  <a:gd name="connsiteY39" fmla="*/ 269082 h 557213"/>
                  <a:gd name="connsiteX40" fmla="*/ 7143 w 1854993"/>
                  <a:gd name="connsiteY40" fmla="*/ 254794 h 557213"/>
                  <a:gd name="connsiteX41" fmla="*/ 16668 w 1854993"/>
                  <a:gd name="connsiteY41" fmla="*/ 254794 h 557213"/>
                  <a:gd name="connsiteX42" fmla="*/ 33337 w 1854993"/>
                  <a:gd name="connsiteY42" fmla="*/ 257175 h 557213"/>
                  <a:gd name="connsiteX43" fmla="*/ 61912 w 1854993"/>
                  <a:gd name="connsiteY43" fmla="*/ 271463 h 557213"/>
                  <a:gd name="connsiteX44" fmla="*/ 114300 w 1854993"/>
                  <a:gd name="connsiteY44" fmla="*/ 302419 h 557213"/>
                  <a:gd name="connsiteX45" fmla="*/ 171450 w 1854993"/>
                  <a:gd name="connsiteY45" fmla="*/ 326232 h 557213"/>
                  <a:gd name="connsiteX46" fmla="*/ 207168 w 1854993"/>
                  <a:gd name="connsiteY46" fmla="*/ 338138 h 557213"/>
                  <a:gd name="connsiteX47" fmla="*/ 254793 w 1854993"/>
                  <a:gd name="connsiteY47" fmla="*/ 347663 h 557213"/>
                  <a:gd name="connsiteX48" fmla="*/ 321468 w 1854993"/>
                  <a:gd name="connsiteY48" fmla="*/ 347663 h 557213"/>
                  <a:gd name="connsiteX49" fmla="*/ 385762 w 1854993"/>
                  <a:gd name="connsiteY49" fmla="*/ 335757 h 557213"/>
                  <a:gd name="connsiteX50" fmla="*/ 707231 w 1854993"/>
                  <a:gd name="connsiteY50" fmla="*/ 257175 h 55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54993" h="557213">
                    <a:moveTo>
                      <a:pt x="707231" y="257175"/>
                    </a:moveTo>
                    <a:lnTo>
                      <a:pt x="1047750" y="171450"/>
                    </a:lnTo>
                    <a:lnTo>
                      <a:pt x="1269206" y="123825"/>
                    </a:lnTo>
                    <a:lnTo>
                      <a:pt x="1388268" y="88107"/>
                    </a:lnTo>
                    <a:lnTo>
                      <a:pt x="1462087" y="66675"/>
                    </a:lnTo>
                    <a:lnTo>
                      <a:pt x="1509712" y="42863"/>
                    </a:lnTo>
                    <a:lnTo>
                      <a:pt x="1571625" y="16669"/>
                    </a:lnTo>
                    <a:lnTo>
                      <a:pt x="1609725" y="4763"/>
                    </a:lnTo>
                    <a:lnTo>
                      <a:pt x="1654968" y="0"/>
                    </a:lnTo>
                    <a:lnTo>
                      <a:pt x="1704975" y="0"/>
                    </a:lnTo>
                    <a:lnTo>
                      <a:pt x="1759743" y="9525"/>
                    </a:lnTo>
                    <a:lnTo>
                      <a:pt x="1802606" y="19050"/>
                    </a:lnTo>
                    <a:lnTo>
                      <a:pt x="1831181" y="30957"/>
                    </a:lnTo>
                    <a:lnTo>
                      <a:pt x="1843087" y="42863"/>
                    </a:lnTo>
                    <a:lnTo>
                      <a:pt x="1850231" y="57150"/>
                    </a:lnTo>
                    <a:lnTo>
                      <a:pt x="1854993" y="76200"/>
                    </a:lnTo>
                    <a:lnTo>
                      <a:pt x="1854993" y="119063"/>
                    </a:lnTo>
                    <a:lnTo>
                      <a:pt x="1843087" y="159544"/>
                    </a:lnTo>
                    <a:lnTo>
                      <a:pt x="1826418" y="178594"/>
                    </a:lnTo>
                    <a:lnTo>
                      <a:pt x="1776412" y="202407"/>
                    </a:lnTo>
                    <a:lnTo>
                      <a:pt x="1683543" y="233363"/>
                    </a:lnTo>
                    <a:lnTo>
                      <a:pt x="1595437" y="257175"/>
                    </a:lnTo>
                    <a:lnTo>
                      <a:pt x="1462087" y="285750"/>
                    </a:lnTo>
                    <a:lnTo>
                      <a:pt x="1276350" y="323850"/>
                    </a:lnTo>
                    <a:lnTo>
                      <a:pt x="1193006" y="340519"/>
                    </a:lnTo>
                    <a:lnTo>
                      <a:pt x="907256" y="414338"/>
                    </a:lnTo>
                    <a:lnTo>
                      <a:pt x="707231" y="471488"/>
                    </a:lnTo>
                    <a:lnTo>
                      <a:pt x="521493" y="523875"/>
                    </a:lnTo>
                    <a:lnTo>
                      <a:pt x="461962" y="540544"/>
                    </a:lnTo>
                    <a:lnTo>
                      <a:pt x="352425" y="557213"/>
                    </a:lnTo>
                    <a:lnTo>
                      <a:pt x="330993" y="554832"/>
                    </a:lnTo>
                    <a:lnTo>
                      <a:pt x="276225" y="528638"/>
                    </a:lnTo>
                    <a:lnTo>
                      <a:pt x="211931" y="488157"/>
                    </a:lnTo>
                    <a:lnTo>
                      <a:pt x="171450" y="457200"/>
                    </a:lnTo>
                    <a:lnTo>
                      <a:pt x="119062" y="414338"/>
                    </a:lnTo>
                    <a:lnTo>
                      <a:pt x="59531" y="359569"/>
                    </a:lnTo>
                    <a:lnTo>
                      <a:pt x="26193" y="330994"/>
                    </a:lnTo>
                    <a:lnTo>
                      <a:pt x="11906" y="314325"/>
                    </a:lnTo>
                    <a:lnTo>
                      <a:pt x="0" y="288132"/>
                    </a:lnTo>
                    <a:lnTo>
                      <a:pt x="0" y="269082"/>
                    </a:lnTo>
                    <a:lnTo>
                      <a:pt x="7143" y="254794"/>
                    </a:lnTo>
                    <a:lnTo>
                      <a:pt x="16668" y="254794"/>
                    </a:lnTo>
                    <a:lnTo>
                      <a:pt x="33337" y="257175"/>
                    </a:lnTo>
                    <a:lnTo>
                      <a:pt x="61912" y="271463"/>
                    </a:lnTo>
                    <a:lnTo>
                      <a:pt x="114300" y="302419"/>
                    </a:lnTo>
                    <a:lnTo>
                      <a:pt x="171450" y="326232"/>
                    </a:lnTo>
                    <a:lnTo>
                      <a:pt x="207168" y="338138"/>
                    </a:lnTo>
                    <a:lnTo>
                      <a:pt x="254793" y="347663"/>
                    </a:lnTo>
                    <a:lnTo>
                      <a:pt x="321468" y="347663"/>
                    </a:lnTo>
                    <a:lnTo>
                      <a:pt x="385762" y="335757"/>
                    </a:lnTo>
                    <a:lnTo>
                      <a:pt x="707231" y="257175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7" name="フリーフォーム 75">
                <a:extLst>
                  <a:ext uri="{FF2B5EF4-FFF2-40B4-BE49-F238E27FC236}">
                    <a16:creationId xmlns:a16="http://schemas.microsoft.com/office/drawing/2014/main" id="{EFB9E2FE-F3AF-4460-9EB8-C68152908B55}"/>
                  </a:ext>
                </a:extLst>
              </p:cNvPr>
              <p:cNvSpPr/>
              <p:nvPr/>
            </p:nvSpPr>
            <p:spPr>
              <a:xfrm>
                <a:off x="4460875" y="1557338"/>
                <a:ext cx="1133475" cy="1654175"/>
              </a:xfrm>
              <a:custGeom>
                <a:avLst/>
                <a:gdLst>
                  <a:gd name="connsiteX0" fmla="*/ 883444 w 1133475"/>
                  <a:gd name="connsiteY0" fmla="*/ 738187 h 1654968"/>
                  <a:gd name="connsiteX1" fmla="*/ 809625 w 1133475"/>
                  <a:gd name="connsiteY1" fmla="*/ 852487 h 1654968"/>
                  <a:gd name="connsiteX2" fmla="*/ 759619 w 1133475"/>
                  <a:gd name="connsiteY2" fmla="*/ 923925 h 1654968"/>
                  <a:gd name="connsiteX3" fmla="*/ 607219 w 1133475"/>
                  <a:gd name="connsiteY3" fmla="*/ 1102518 h 1654968"/>
                  <a:gd name="connsiteX4" fmla="*/ 526257 w 1133475"/>
                  <a:gd name="connsiteY4" fmla="*/ 1202531 h 1654968"/>
                  <a:gd name="connsiteX5" fmla="*/ 426244 w 1133475"/>
                  <a:gd name="connsiteY5" fmla="*/ 1309687 h 1654968"/>
                  <a:gd name="connsiteX6" fmla="*/ 311944 w 1133475"/>
                  <a:gd name="connsiteY6" fmla="*/ 1421606 h 1654968"/>
                  <a:gd name="connsiteX7" fmla="*/ 207169 w 1133475"/>
                  <a:gd name="connsiteY7" fmla="*/ 1516856 h 1654968"/>
                  <a:gd name="connsiteX8" fmla="*/ 109538 w 1133475"/>
                  <a:gd name="connsiteY8" fmla="*/ 1602581 h 1654968"/>
                  <a:gd name="connsiteX9" fmla="*/ 64294 w 1133475"/>
                  <a:gd name="connsiteY9" fmla="*/ 1638300 h 1654968"/>
                  <a:gd name="connsiteX10" fmla="*/ 40482 w 1133475"/>
                  <a:gd name="connsiteY10" fmla="*/ 1652587 h 1654968"/>
                  <a:gd name="connsiteX11" fmla="*/ 23813 w 1133475"/>
                  <a:gd name="connsiteY11" fmla="*/ 1654968 h 1654968"/>
                  <a:gd name="connsiteX12" fmla="*/ 11907 w 1133475"/>
                  <a:gd name="connsiteY12" fmla="*/ 1652587 h 1654968"/>
                  <a:gd name="connsiteX13" fmla="*/ 0 w 1133475"/>
                  <a:gd name="connsiteY13" fmla="*/ 1638300 h 1654968"/>
                  <a:gd name="connsiteX14" fmla="*/ 4763 w 1133475"/>
                  <a:gd name="connsiteY14" fmla="*/ 1614487 h 1654968"/>
                  <a:gd name="connsiteX15" fmla="*/ 33338 w 1133475"/>
                  <a:gd name="connsiteY15" fmla="*/ 1569243 h 1654968"/>
                  <a:gd name="connsiteX16" fmla="*/ 121444 w 1133475"/>
                  <a:gd name="connsiteY16" fmla="*/ 1469231 h 1654968"/>
                  <a:gd name="connsiteX17" fmla="*/ 254794 w 1133475"/>
                  <a:gd name="connsiteY17" fmla="*/ 1300162 h 1654968"/>
                  <a:gd name="connsiteX18" fmla="*/ 361950 w 1133475"/>
                  <a:gd name="connsiteY18" fmla="*/ 1154906 h 1654968"/>
                  <a:gd name="connsiteX19" fmla="*/ 438150 w 1133475"/>
                  <a:gd name="connsiteY19" fmla="*/ 1042987 h 1654968"/>
                  <a:gd name="connsiteX20" fmla="*/ 504825 w 1133475"/>
                  <a:gd name="connsiteY20" fmla="*/ 945356 h 1654968"/>
                  <a:gd name="connsiteX21" fmla="*/ 569119 w 1133475"/>
                  <a:gd name="connsiteY21" fmla="*/ 840581 h 1654968"/>
                  <a:gd name="connsiteX22" fmla="*/ 631032 w 1133475"/>
                  <a:gd name="connsiteY22" fmla="*/ 723900 h 1654968"/>
                  <a:gd name="connsiteX23" fmla="*/ 690563 w 1133475"/>
                  <a:gd name="connsiteY23" fmla="*/ 600075 h 1654968"/>
                  <a:gd name="connsiteX24" fmla="*/ 738188 w 1133475"/>
                  <a:gd name="connsiteY24" fmla="*/ 469106 h 1654968"/>
                  <a:gd name="connsiteX25" fmla="*/ 778669 w 1133475"/>
                  <a:gd name="connsiteY25" fmla="*/ 330993 h 1654968"/>
                  <a:gd name="connsiteX26" fmla="*/ 792957 w 1133475"/>
                  <a:gd name="connsiteY26" fmla="*/ 247650 h 1654968"/>
                  <a:gd name="connsiteX27" fmla="*/ 792957 w 1133475"/>
                  <a:gd name="connsiteY27" fmla="*/ 226218 h 1654968"/>
                  <a:gd name="connsiteX28" fmla="*/ 783432 w 1133475"/>
                  <a:gd name="connsiteY28" fmla="*/ 204787 h 1654968"/>
                  <a:gd name="connsiteX29" fmla="*/ 754857 w 1133475"/>
                  <a:gd name="connsiteY29" fmla="*/ 171450 h 1654968"/>
                  <a:gd name="connsiteX30" fmla="*/ 711994 w 1133475"/>
                  <a:gd name="connsiteY30" fmla="*/ 123825 h 1654968"/>
                  <a:gd name="connsiteX31" fmla="*/ 657225 w 1133475"/>
                  <a:gd name="connsiteY31" fmla="*/ 76200 h 1654968"/>
                  <a:gd name="connsiteX32" fmla="*/ 642938 w 1133475"/>
                  <a:gd name="connsiteY32" fmla="*/ 64293 h 1654968"/>
                  <a:gd name="connsiteX33" fmla="*/ 628650 w 1133475"/>
                  <a:gd name="connsiteY33" fmla="*/ 50006 h 1654968"/>
                  <a:gd name="connsiteX34" fmla="*/ 621507 w 1133475"/>
                  <a:gd name="connsiteY34" fmla="*/ 23812 h 1654968"/>
                  <a:gd name="connsiteX35" fmla="*/ 621507 w 1133475"/>
                  <a:gd name="connsiteY35" fmla="*/ 9525 h 1654968"/>
                  <a:gd name="connsiteX36" fmla="*/ 631032 w 1133475"/>
                  <a:gd name="connsiteY36" fmla="*/ 0 h 1654968"/>
                  <a:gd name="connsiteX37" fmla="*/ 652463 w 1133475"/>
                  <a:gd name="connsiteY37" fmla="*/ 2381 h 1654968"/>
                  <a:gd name="connsiteX38" fmla="*/ 700088 w 1133475"/>
                  <a:gd name="connsiteY38" fmla="*/ 21431 h 1654968"/>
                  <a:gd name="connsiteX39" fmla="*/ 759619 w 1133475"/>
                  <a:gd name="connsiteY39" fmla="*/ 50006 h 1654968"/>
                  <a:gd name="connsiteX40" fmla="*/ 847725 w 1133475"/>
                  <a:gd name="connsiteY40" fmla="*/ 95250 h 1654968"/>
                  <a:gd name="connsiteX41" fmla="*/ 904875 w 1133475"/>
                  <a:gd name="connsiteY41" fmla="*/ 130968 h 1654968"/>
                  <a:gd name="connsiteX42" fmla="*/ 957263 w 1133475"/>
                  <a:gd name="connsiteY42" fmla="*/ 171450 h 1654968"/>
                  <a:gd name="connsiteX43" fmla="*/ 1019175 w 1133475"/>
                  <a:gd name="connsiteY43" fmla="*/ 221456 h 1654968"/>
                  <a:gd name="connsiteX44" fmla="*/ 1069182 w 1133475"/>
                  <a:gd name="connsiteY44" fmla="*/ 269081 h 1654968"/>
                  <a:gd name="connsiteX45" fmla="*/ 1109663 w 1133475"/>
                  <a:gd name="connsiteY45" fmla="*/ 319087 h 1654968"/>
                  <a:gd name="connsiteX46" fmla="*/ 1126332 w 1133475"/>
                  <a:gd name="connsiteY46" fmla="*/ 342900 h 1654968"/>
                  <a:gd name="connsiteX47" fmla="*/ 1131094 w 1133475"/>
                  <a:gd name="connsiteY47" fmla="*/ 352425 h 1654968"/>
                  <a:gd name="connsiteX48" fmla="*/ 1133475 w 1133475"/>
                  <a:gd name="connsiteY48" fmla="*/ 364331 h 1654968"/>
                  <a:gd name="connsiteX49" fmla="*/ 1131094 w 1133475"/>
                  <a:gd name="connsiteY49" fmla="*/ 385762 h 1654968"/>
                  <a:gd name="connsiteX50" fmla="*/ 1114425 w 1133475"/>
                  <a:gd name="connsiteY50" fmla="*/ 416718 h 1654968"/>
                  <a:gd name="connsiteX51" fmla="*/ 1073944 w 1133475"/>
                  <a:gd name="connsiteY51" fmla="*/ 469106 h 1654968"/>
                  <a:gd name="connsiteX52" fmla="*/ 1031082 w 1133475"/>
                  <a:gd name="connsiteY52" fmla="*/ 519112 h 1654968"/>
                  <a:gd name="connsiteX53" fmla="*/ 919163 w 1133475"/>
                  <a:gd name="connsiteY53" fmla="*/ 685800 h 1654968"/>
                  <a:gd name="connsiteX54" fmla="*/ 883444 w 1133475"/>
                  <a:gd name="connsiteY54" fmla="*/ 738187 h 1654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133475" h="1654968">
                    <a:moveTo>
                      <a:pt x="883444" y="738187"/>
                    </a:moveTo>
                    <a:lnTo>
                      <a:pt x="809625" y="852487"/>
                    </a:lnTo>
                    <a:lnTo>
                      <a:pt x="759619" y="923925"/>
                    </a:lnTo>
                    <a:lnTo>
                      <a:pt x="607219" y="1102518"/>
                    </a:lnTo>
                    <a:lnTo>
                      <a:pt x="526257" y="1202531"/>
                    </a:lnTo>
                    <a:lnTo>
                      <a:pt x="426244" y="1309687"/>
                    </a:lnTo>
                    <a:lnTo>
                      <a:pt x="311944" y="1421606"/>
                    </a:lnTo>
                    <a:lnTo>
                      <a:pt x="207169" y="1516856"/>
                    </a:lnTo>
                    <a:lnTo>
                      <a:pt x="109538" y="1602581"/>
                    </a:lnTo>
                    <a:lnTo>
                      <a:pt x="64294" y="1638300"/>
                    </a:lnTo>
                    <a:lnTo>
                      <a:pt x="40482" y="1652587"/>
                    </a:lnTo>
                    <a:lnTo>
                      <a:pt x="23813" y="1654968"/>
                    </a:lnTo>
                    <a:lnTo>
                      <a:pt x="11907" y="1652587"/>
                    </a:lnTo>
                    <a:lnTo>
                      <a:pt x="0" y="1638300"/>
                    </a:lnTo>
                    <a:lnTo>
                      <a:pt x="4763" y="1614487"/>
                    </a:lnTo>
                    <a:lnTo>
                      <a:pt x="33338" y="1569243"/>
                    </a:lnTo>
                    <a:lnTo>
                      <a:pt x="121444" y="1469231"/>
                    </a:lnTo>
                    <a:lnTo>
                      <a:pt x="254794" y="1300162"/>
                    </a:lnTo>
                    <a:lnTo>
                      <a:pt x="361950" y="1154906"/>
                    </a:lnTo>
                    <a:lnTo>
                      <a:pt x="438150" y="1042987"/>
                    </a:lnTo>
                    <a:lnTo>
                      <a:pt x="504825" y="945356"/>
                    </a:lnTo>
                    <a:lnTo>
                      <a:pt x="569119" y="840581"/>
                    </a:lnTo>
                    <a:lnTo>
                      <a:pt x="631032" y="723900"/>
                    </a:lnTo>
                    <a:lnTo>
                      <a:pt x="690563" y="600075"/>
                    </a:lnTo>
                    <a:lnTo>
                      <a:pt x="738188" y="469106"/>
                    </a:lnTo>
                    <a:lnTo>
                      <a:pt x="778669" y="330993"/>
                    </a:lnTo>
                    <a:lnTo>
                      <a:pt x="792957" y="247650"/>
                    </a:lnTo>
                    <a:lnTo>
                      <a:pt x="792957" y="226218"/>
                    </a:lnTo>
                    <a:lnTo>
                      <a:pt x="783432" y="204787"/>
                    </a:lnTo>
                    <a:lnTo>
                      <a:pt x="754857" y="171450"/>
                    </a:lnTo>
                    <a:lnTo>
                      <a:pt x="711994" y="123825"/>
                    </a:lnTo>
                    <a:lnTo>
                      <a:pt x="657225" y="76200"/>
                    </a:lnTo>
                    <a:lnTo>
                      <a:pt x="642938" y="64293"/>
                    </a:lnTo>
                    <a:lnTo>
                      <a:pt x="628650" y="50006"/>
                    </a:lnTo>
                    <a:lnTo>
                      <a:pt x="621507" y="23812"/>
                    </a:lnTo>
                    <a:lnTo>
                      <a:pt x="621507" y="9525"/>
                    </a:lnTo>
                    <a:lnTo>
                      <a:pt x="631032" y="0"/>
                    </a:lnTo>
                    <a:lnTo>
                      <a:pt x="652463" y="2381"/>
                    </a:lnTo>
                    <a:lnTo>
                      <a:pt x="700088" y="21431"/>
                    </a:lnTo>
                    <a:lnTo>
                      <a:pt x="759619" y="50006"/>
                    </a:lnTo>
                    <a:lnTo>
                      <a:pt x="847725" y="95250"/>
                    </a:lnTo>
                    <a:lnTo>
                      <a:pt x="904875" y="130968"/>
                    </a:lnTo>
                    <a:lnTo>
                      <a:pt x="957263" y="171450"/>
                    </a:lnTo>
                    <a:lnTo>
                      <a:pt x="1019175" y="221456"/>
                    </a:lnTo>
                    <a:lnTo>
                      <a:pt x="1069182" y="269081"/>
                    </a:lnTo>
                    <a:lnTo>
                      <a:pt x="1109663" y="319087"/>
                    </a:lnTo>
                    <a:lnTo>
                      <a:pt x="1126332" y="342900"/>
                    </a:lnTo>
                    <a:lnTo>
                      <a:pt x="1131094" y="352425"/>
                    </a:lnTo>
                    <a:lnTo>
                      <a:pt x="1133475" y="364331"/>
                    </a:lnTo>
                    <a:lnTo>
                      <a:pt x="1131094" y="385762"/>
                    </a:lnTo>
                    <a:lnTo>
                      <a:pt x="1114425" y="416718"/>
                    </a:lnTo>
                    <a:lnTo>
                      <a:pt x="1073944" y="469106"/>
                    </a:lnTo>
                    <a:lnTo>
                      <a:pt x="1031082" y="519112"/>
                    </a:lnTo>
                    <a:lnTo>
                      <a:pt x="919163" y="685800"/>
                    </a:lnTo>
                    <a:lnTo>
                      <a:pt x="883444" y="73818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8" name="フリーフォーム 90">
                <a:extLst>
                  <a:ext uri="{FF2B5EF4-FFF2-40B4-BE49-F238E27FC236}">
                    <a16:creationId xmlns:a16="http://schemas.microsoft.com/office/drawing/2014/main" id="{3AD6D387-F544-42ED-9E66-09C1D08E98BB}"/>
                  </a:ext>
                </a:extLst>
              </p:cNvPr>
              <p:cNvSpPr/>
              <p:nvPr/>
            </p:nvSpPr>
            <p:spPr>
              <a:xfrm rot="16200000">
                <a:off x="1705769" y="3536157"/>
                <a:ext cx="4330700" cy="519112"/>
              </a:xfrm>
              <a:custGeom>
                <a:avLst/>
                <a:gdLst>
                  <a:gd name="connsiteX0" fmla="*/ 1532238 w 4331926"/>
                  <a:gd name="connsiteY0" fmla="*/ 165933 h 518983"/>
                  <a:gd name="connsiteX1" fmla="*/ 2358376 w 4331926"/>
                  <a:gd name="connsiteY1" fmla="*/ 169464 h 518983"/>
                  <a:gd name="connsiteX2" fmla="*/ 3332794 w 4331926"/>
                  <a:gd name="connsiteY2" fmla="*/ 194177 h 518983"/>
                  <a:gd name="connsiteX3" fmla="*/ 3678783 w 4331926"/>
                  <a:gd name="connsiteY3" fmla="*/ 194177 h 518983"/>
                  <a:gd name="connsiteX4" fmla="*/ 3883553 w 4331926"/>
                  <a:gd name="connsiteY4" fmla="*/ 194177 h 518983"/>
                  <a:gd name="connsiteX5" fmla="*/ 4017712 w 4331926"/>
                  <a:gd name="connsiteY5" fmla="*/ 194177 h 518983"/>
                  <a:gd name="connsiteX6" fmla="*/ 4056547 w 4331926"/>
                  <a:gd name="connsiteY6" fmla="*/ 190647 h 518983"/>
                  <a:gd name="connsiteX7" fmla="*/ 4091852 w 4331926"/>
                  <a:gd name="connsiteY7" fmla="*/ 183586 h 518983"/>
                  <a:gd name="connsiteX8" fmla="*/ 4141279 w 4331926"/>
                  <a:gd name="connsiteY8" fmla="*/ 165933 h 518983"/>
                  <a:gd name="connsiteX9" fmla="*/ 4183645 w 4331926"/>
                  <a:gd name="connsiteY9" fmla="*/ 137689 h 518983"/>
                  <a:gd name="connsiteX10" fmla="*/ 4215420 w 4331926"/>
                  <a:gd name="connsiteY10" fmla="*/ 105915 h 518983"/>
                  <a:gd name="connsiteX11" fmla="*/ 4247194 w 4331926"/>
                  <a:gd name="connsiteY11" fmla="*/ 60018 h 518983"/>
                  <a:gd name="connsiteX12" fmla="*/ 4261316 w 4331926"/>
                  <a:gd name="connsiteY12" fmla="*/ 21183 h 518983"/>
                  <a:gd name="connsiteX13" fmla="*/ 4268377 w 4331926"/>
                  <a:gd name="connsiteY13" fmla="*/ 3530 h 518983"/>
                  <a:gd name="connsiteX14" fmla="*/ 4278969 w 4331926"/>
                  <a:gd name="connsiteY14" fmla="*/ 0 h 518983"/>
                  <a:gd name="connsiteX15" fmla="*/ 4289560 w 4331926"/>
                  <a:gd name="connsiteY15" fmla="*/ 0 h 518983"/>
                  <a:gd name="connsiteX16" fmla="*/ 4307213 w 4331926"/>
                  <a:gd name="connsiteY16" fmla="*/ 14122 h 518983"/>
                  <a:gd name="connsiteX17" fmla="*/ 4321335 w 4331926"/>
                  <a:gd name="connsiteY17" fmla="*/ 35305 h 518983"/>
                  <a:gd name="connsiteX18" fmla="*/ 4328396 w 4331926"/>
                  <a:gd name="connsiteY18" fmla="*/ 63549 h 518983"/>
                  <a:gd name="connsiteX19" fmla="*/ 4331926 w 4331926"/>
                  <a:gd name="connsiteY19" fmla="*/ 112976 h 518983"/>
                  <a:gd name="connsiteX20" fmla="*/ 4328396 w 4331926"/>
                  <a:gd name="connsiteY20" fmla="*/ 180055 h 518983"/>
                  <a:gd name="connsiteX21" fmla="*/ 4324865 w 4331926"/>
                  <a:gd name="connsiteY21" fmla="*/ 208299 h 518983"/>
                  <a:gd name="connsiteX22" fmla="*/ 4307213 w 4331926"/>
                  <a:gd name="connsiteY22" fmla="*/ 264787 h 518983"/>
                  <a:gd name="connsiteX23" fmla="*/ 4286030 w 4331926"/>
                  <a:gd name="connsiteY23" fmla="*/ 317745 h 518983"/>
                  <a:gd name="connsiteX24" fmla="*/ 4247194 w 4331926"/>
                  <a:gd name="connsiteY24" fmla="*/ 384824 h 518983"/>
                  <a:gd name="connsiteX25" fmla="*/ 4204828 w 4331926"/>
                  <a:gd name="connsiteY25" fmla="*/ 441312 h 518983"/>
                  <a:gd name="connsiteX26" fmla="*/ 4162462 w 4331926"/>
                  <a:gd name="connsiteY26" fmla="*/ 487209 h 518983"/>
                  <a:gd name="connsiteX27" fmla="*/ 4130688 w 4331926"/>
                  <a:gd name="connsiteY27" fmla="*/ 511922 h 518983"/>
                  <a:gd name="connsiteX28" fmla="*/ 4098913 w 4331926"/>
                  <a:gd name="connsiteY28" fmla="*/ 518983 h 518983"/>
                  <a:gd name="connsiteX29" fmla="*/ 4067139 w 4331926"/>
                  <a:gd name="connsiteY29" fmla="*/ 511922 h 518983"/>
                  <a:gd name="connsiteX30" fmla="*/ 4031834 w 4331926"/>
                  <a:gd name="connsiteY30" fmla="*/ 483678 h 518983"/>
                  <a:gd name="connsiteX31" fmla="*/ 3985937 w 4331926"/>
                  <a:gd name="connsiteY31" fmla="*/ 451904 h 518983"/>
                  <a:gd name="connsiteX32" fmla="*/ 3922388 w 4331926"/>
                  <a:gd name="connsiteY32" fmla="*/ 427190 h 518983"/>
                  <a:gd name="connsiteX33" fmla="*/ 3851778 w 4331926"/>
                  <a:gd name="connsiteY33" fmla="*/ 416599 h 518983"/>
                  <a:gd name="connsiteX34" fmla="*/ 3569338 w 4331926"/>
                  <a:gd name="connsiteY34" fmla="*/ 416599 h 518983"/>
                  <a:gd name="connsiteX35" fmla="*/ 3248062 w 4331926"/>
                  <a:gd name="connsiteY35" fmla="*/ 413068 h 518983"/>
                  <a:gd name="connsiteX36" fmla="*/ 3082129 w 4331926"/>
                  <a:gd name="connsiteY36" fmla="*/ 395416 h 518983"/>
                  <a:gd name="connsiteX37" fmla="*/ 2700834 w 4331926"/>
                  <a:gd name="connsiteY37" fmla="*/ 388355 h 518983"/>
                  <a:gd name="connsiteX38" fmla="*/ 2467821 w 4331926"/>
                  <a:gd name="connsiteY38" fmla="*/ 391885 h 518983"/>
                  <a:gd name="connsiteX39" fmla="*/ 2072405 w 4331926"/>
                  <a:gd name="connsiteY39" fmla="*/ 395416 h 518983"/>
                  <a:gd name="connsiteX40" fmla="*/ 1616970 w 4331926"/>
                  <a:gd name="connsiteY40" fmla="*/ 395416 h 518983"/>
                  <a:gd name="connsiteX41" fmla="*/ 1260390 w 4331926"/>
                  <a:gd name="connsiteY41" fmla="*/ 391885 h 518983"/>
                  <a:gd name="connsiteX42" fmla="*/ 907339 w 4331926"/>
                  <a:gd name="connsiteY42" fmla="*/ 395416 h 518983"/>
                  <a:gd name="connsiteX43" fmla="*/ 600186 w 4331926"/>
                  <a:gd name="connsiteY43" fmla="*/ 395416 h 518983"/>
                  <a:gd name="connsiteX44" fmla="*/ 462496 w 4331926"/>
                  <a:gd name="connsiteY44" fmla="*/ 391885 h 518983"/>
                  <a:gd name="connsiteX45" fmla="*/ 356581 w 4331926"/>
                  <a:gd name="connsiteY45" fmla="*/ 381294 h 518983"/>
                  <a:gd name="connsiteX46" fmla="*/ 261258 w 4331926"/>
                  <a:gd name="connsiteY46" fmla="*/ 370702 h 518983"/>
                  <a:gd name="connsiteX47" fmla="*/ 183586 w 4331926"/>
                  <a:gd name="connsiteY47" fmla="*/ 360111 h 518983"/>
                  <a:gd name="connsiteX48" fmla="*/ 95324 w 4331926"/>
                  <a:gd name="connsiteY48" fmla="*/ 342458 h 518983"/>
                  <a:gd name="connsiteX49" fmla="*/ 49427 w 4331926"/>
                  <a:gd name="connsiteY49" fmla="*/ 331867 h 518983"/>
                  <a:gd name="connsiteX50" fmla="*/ 31775 w 4331926"/>
                  <a:gd name="connsiteY50" fmla="*/ 321275 h 518983"/>
                  <a:gd name="connsiteX51" fmla="*/ 14122 w 4331926"/>
                  <a:gd name="connsiteY51" fmla="*/ 303623 h 518983"/>
                  <a:gd name="connsiteX52" fmla="*/ 0 w 4331926"/>
                  <a:gd name="connsiteY52" fmla="*/ 275379 h 518983"/>
                  <a:gd name="connsiteX53" fmla="*/ 3531 w 4331926"/>
                  <a:gd name="connsiteY53" fmla="*/ 254196 h 518983"/>
                  <a:gd name="connsiteX54" fmla="*/ 14122 w 4331926"/>
                  <a:gd name="connsiteY54" fmla="*/ 225952 h 518983"/>
                  <a:gd name="connsiteX55" fmla="*/ 35305 w 4331926"/>
                  <a:gd name="connsiteY55" fmla="*/ 204769 h 518983"/>
                  <a:gd name="connsiteX56" fmla="*/ 70610 w 4331926"/>
                  <a:gd name="connsiteY56" fmla="*/ 180055 h 518983"/>
                  <a:gd name="connsiteX57" fmla="*/ 148281 w 4331926"/>
                  <a:gd name="connsiteY57" fmla="*/ 151811 h 518983"/>
                  <a:gd name="connsiteX58" fmla="*/ 257727 w 4331926"/>
                  <a:gd name="connsiteY58" fmla="*/ 127098 h 518983"/>
                  <a:gd name="connsiteX59" fmla="*/ 388356 w 4331926"/>
                  <a:gd name="connsiteY59" fmla="*/ 112976 h 518983"/>
                  <a:gd name="connsiteX60" fmla="*/ 504862 w 4331926"/>
                  <a:gd name="connsiteY60" fmla="*/ 102384 h 518983"/>
                  <a:gd name="connsiteX61" fmla="*/ 550759 w 4331926"/>
                  <a:gd name="connsiteY61" fmla="*/ 109445 h 518983"/>
                  <a:gd name="connsiteX62" fmla="*/ 624899 w 4331926"/>
                  <a:gd name="connsiteY62" fmla="*/ 123567 h 518983"/>
                  <a:gd name="connsiteX63" fmla="*/ 790833 w 4331926"/>
                  <a:gd name="connsiteY63" fmla="*/ 141220 h 518983"/>
                  <a:gd name="connsiteX64" fmla="*/ 1052090 w 4331926"/>
                  <a:gd name="connsiteY64" fmla="*/ 151811 h 518983"/>
                  <a:gd name="connsiteX65" fmla="*/ 1475750 w 4331926"/>
                  <a:gd name="connsiteY65" fmla="*/ 165933 h 518983"/>
                  <a:gd name="connsiteX66" fmla="*/ 1532238 w 4331926"/>
                  <a:gd name="connsiteY66" fmla="*/ 165933 h 51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4331926" h="518983">
                    <a:moveTo>
                      <a:pt x="1532238" y="165933"/>
                    </a:moveTo>
                    <a:lnTo>
                      <a:pt x="2358376" y="169464"/>
                    </a:lnTo>
                    <a:lnTo>
                      <a:pt x="3332794" y="194177"/>
                    </a:lnTo>
                    <a:lnTo>
                      <a:pt x="3678783" y="194177"/>
                    </a:lnTo>
                    <a:lnTo>
                      <a:pt x="3883553" y="194177"/>
                    </a:lnTo>
                    <a:lnTo>
                      <a:pt x="4017712" y="194177"/>
                    </a:lnTo>
                    <a:lnTo>
                      <a:pt x="4056547" y="190647"/>
                    </a:lnTo>
                    <a:lnTo>
                      <a:pt x="4091852" y="183586"/>
                    </a:lnTo>
                    <a:lnTo>
                      <a:pt x="4141279" y="165933"/>
                    </a:lnTo>
                    <a:lnTo>
                      <a:pt x="4183645" y="137689"/>
                    </a:lnTo>
                    <a:lnTo>
                      <a:pt x="4215420" y="105915"/>
                    </a:lnTo>
                    <a:lnTo>
                      <a:pt x="4247194" y="60018"/>
                    </a:lnTo>
                    <a:lnTo>
                      <a:pt x="4261316" y="21183"/>
                    </a:lnTo>
                    <a:lnTo>
                      <a:pt x="4268377" y="3530"/>
                    </a:lnTo>
                    <a:lnTo>
                      <a:pt x="4278969" y="0"/>
                    </a:lnTo>
                    <a:lnTo>
                      <a:pt x="4289560" y="0"/>
                    </a:lnTo>
                    <a:lnTo>
                      <a:pt x="4307213" y="14122"/>
                    </a:lnTo>
                    <a:lnTo>
                      <a:pt x="4321335" y="35305"/>
                    </a:lnTo>
                    <a:lnTo>
                      <a:pt x="4328396" y="63549"/>
                    </a:lnTo>
                    <a:lnTo>
                      <a:pt x="4331926" y="112976"/>
                    </a:lnTo>
                    <a:lnTo>
                      <a:pt x="4328396" y="180055"/>
                    </a:lnTo>
                    <a:lnTo>
                      <a:pt x="4324865" y="208299"/>
                    </a:lnTo>
                    <a:lnTo>
                      <a:pt x="4307213" y="264787"/>
                    </a:lnTo>
                    <a:lnTo>
                      <a:pt x="4286030" y="317745"/>
                    </a:lnTo>
                    <a:lnTo>
                      <a:pt x="4247194" y="384824"/>
                    </a:lnTo>
                    <a:lnTo>
                      <a:pt x="4204828" y="441312"/>
                    </a:lnTo>
                    <a:lnTo>
                      <a:pt x="4162462" y="487209"/>
                    </a:lnTo>
                    <a:lnTo>
                      <a:pt x="4130688" y="511922"/>
                    </a:lnTo>
                    <a:lnTo>
                      <a:pt x="4098913" y="518983"/>
                    </a:lnTo>
                    <a:lnTo>
                      <a:pt x="4067139" y="511922"/>
                    </a:lnTo>
                    <a:lnTo>
                      <a:pt x="4031834" y="483678"/>
                    </a:lnTo>
                    <a:lnTo>
                      <a:pt x="3985937" y="451904"/>
                    </a:lnTo>
                    <a:lnTo>
                      <a:pt x="3922388" y="427190"/>
                    </a:lnTo>
                    <a:lnTo>
                      <a:pt x="3851778" y="416599"/>
                    </a:lnTo>
                    <a:lnTo>
                      <a:pt x="3569338" y="416599"/>
                    </a:lnTo>
                    <a:lnTo>
                      <a:pt x="3248062" y="413068"/>
                    </a:lnTo>
                    <a:lnTo>
                      <a:pt x="3082129" y="395416"/>
                    </a:lnTo>
                    <a:lnTo>
                      <a:pt x="2700834" y="388355"/>
                    </a:lnTo>
                    <a:lnTo>
                      <a:pt x="2467821" y="391885"/>
                    </a:lnTo>
                    <a:lnTo>
                      <a:pt x="2072405" y="395416"/>
                    </a:lnTo>
                    <a:lnTo>
                      <a:pt x="1616970" y="395416"/>
                    </a:lnTo>
                    <a:lnTo>
                      <a:pt x="1260390" y="391885"/>
                    </a:lnTo>
                    <a:lnTo>
                      <a:pt x="907339" y="395416"/>
                    </a:lnTo>
                    <a:lnTo>
                      <a:pt x="600186" y="395416"/>
                    </a:lnTo>
                    <a:lnTo>
                      <a:pt x="462496" y="391885"/>
                    </a:lnTo>
                    <a:lnTo>
                      <a:pt x="356581" y="381294"/>
                    </a:lnTo>
                    <a:lnTo>
                      <a:pt x="261258" y="370702"/>
                    </a:lnTo>
                    <a:lnTo>
                      <a:pt x="183586" y="360111"/>
                    </a:lnTo>
                    <a:lnTo>
                      <a:pt x="95324" y="342458"/>
                    </a:lnTo>
                    <a:lnTo>
                      <a:pt x="49427" y="331867"/>
                    </a:lnTo>
                    <a:lnTo>
                      <a:pt x="31775" y="321275"/>
                    </a:lnTo>
                    <a:lnTo>
                      <a:pt x="14122" y="303623"/>
                    </a:lnTo>
                    <a:lnTo>
                      <a:pt x="0" y="275379"/>
                    </a:lnTo>
                    <a:lnTo>
                      <a:pt x="3531" y="254196"/>
                    </a:lnTo>
                    <a:lnTo>
                      <a:pt x="14122" y="225952"/>
                    </a:lnTo>
                    <a:lnTo>
                      <a:pt x="35305" y="204769"/>
                    </a:lnTo>
                    <a:lnTo>
                      <a:pt x="70610" y="180055"/>
                    </a:lnTo>
                    <a:lnTo>
                      <a:pt x="148281" y="151811"/>
                    </a:lnTo>
                    <a:lnTo>
                      <a:pt x="257727" y="127098"/>
                    </a:lnTo>
                    <a:lnTo>
                      <a:pt x="388356" y="112976"/>
                    </a:lnTo>
                    <a:lnTo>
                      <a:pt x="504862" y="102384"/>
                    </a:lnTo>
                    <a:lnTo>
                      <a:pt x="550759" y="109445"/>
                    </a:lnTo>
                    <a:lnTo>
                      <a:pt x="624899" y="123567"/>
                    </a:lnTo>
                    <a:lnTo>
                      <a:pt x="790833" y="141220"/>
                    </a:lnTo>
                    <a:lnTo>
                      <a:pt x="1052090" y="151811"/>
                    </a:lnTo>
                    <a:lnTo>
                      <a:pt x="1475750" y="165933"/>
                    </a:lnTo>
                    <a:lnTo>
                      <a:pt x="1532238" y="165933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9" name="フリーフォーム 91">
                <a:extLst>
                  <a:ext uri="{FF2B5EF4-FFF2-40B4-BE49-F238E27FC236}">
                    <a16:creationId xmlns:a16="http://schemas.microsoft.com/office/drawing/2014/main" id="{E8897C48-6457-470E-B8D1-E2DABEDB9FA1}"/>
                  </a:ext>
                </a:extLst>
              </p:cNvPr>
              <p:cNvSpPr/>
              <p:nvPr/>
            </p:nvSpPr>
            <p:spPr>
              <a:xfrm rot="16200000">
                <a:off x="2279651" y="3389312"/>
                <a:ext cx="2030412" cy="1058863"/>
              </a:xfrm>
              <a:custGeom>
                <a:avLst/>
                <a:gdLst>
                  <a:gd name="connsiteX0" fmla="*/ 988218 w 2031206"/>
                  <a:gd name="connsiteY0" fmla="*/ 592931 h 1059656"/>
                  <a:gd name="connsiteX1" fmla="*/ 1138237 w 2031206"/>
                  <a:gd name="connsiteY1" fmla="*/ 659606 h 1059656"/>
                  <a:gd name="connsiteX2" fmla="*/ 1266825 w 2031206"/>
                  <a:gd name="connsiteY2" fmla="*/ 716756 h 1059656"/>
                  <a:gd name="connsiteX3" fmla="*/ 1409700 w 2031206"/>
                  <a:gd name="connsiteY3" fmla="*/ 776287 h 1059656"/>
                  <a:gd name="connsiteX4" fmla="*/ 1626393 w 2031206"/>
                  <a:gd name="connsiteY4" fmla="*/ 859631 h 1059656"/>
                  <a:gd name="connsiteX5" fmla="*/ 1850231 w 2031206"/>
                  <a:gd name="connsiteY5" fmla="*/ 933450 h 1059656"/>
                  <a:gd name="connsiteX6" fmla="*/ 1964531 w 2031206"/>
                  <a:gd name="connsiteY6" fmla="*/ 969168 h 1059656"/>
                  <a:gd name="connsiteX7" fmla="*/ 2028825 w 2031206"/>
                  <a:gd name="connsiteY7" fmla="*/ 988218 h 1059656"/>
                  <a:gd name="connsiteX8" fmla="*/ 2031206 w 2031206"/>
                  <a:gd name="connsiteY8" fmla="*/ 1059656 h 1059656"/>
                  <a:gd name="connsiteX9" fmla="*/ 1359693 w 2031206"/>
                  <a:gd name="connsiteY9" fmla="*/ 1042987 h 1059656"/>
                  <a:gd name="connsiteX10" fmla="*/ 1176337 w 2031206"/>
                  <a:gd name="connsiteY10" fmla="*/ 947737 h 1059656"/>
                  <a:gd name="connsiteX11" fmla="*/ 1054893 w 2031206"/>
                  <a:gd name="connsiteY11" fmla="*/ 876300 h 1059656"/>
                  <a:gd name="connsiteX12" fmla="*/ 850106 w 2031206"/>
                  <a:gd name="connsiteY12" fmla="*/ 750093 h 1059656"/>
                  <a:gd name="connsiteX13" fmla="*/ 721518 w 2031206"/>
                  <a:gd name="connsiteY13" fmla="*/ 659606 h 1059656"/>
                  <a:gd name="connsiteX14" fmla="*/ 602456 w 2031206"/>
                  <a:gd name="connsiteY14" fmla="*/ 569118 h 1059656"/>
                  <a:gd name="connsiteX15" fmla="*/ 478631 w 2031206"/>
                  <a:gd name="connsiteY15" fmla="*/ 469106 h 1059656"/>
                  <a:gd name="connsiteX16" fmla="*/ 366712 w 2031206"/>
                  <a:gd name="connsiteY16" fmla="*/ 371475 h 1059656"/>
                  <a:gd name="connsiteX17" fmla="*/ 257175 w 2031206"/>
                  <a:gd name="connsiteY17" fmla="*/ 276225 h 1059656"/>
                  <a:gd name="connsiteX18" fmla="*/ 164306 w 2031206"/>
                  <a:gd name="connsiteY18" fmla="*/ 192881 h 1059656"/>
                  <a:gd name="connsiteX19" fmla="*/ 69056 w 2031206"/>
                  <a:gd name="connsiteY19" fmla="*/ 109537 h 1059656"/>
                  <a:gd name="connsiteX20" fmla="*/ 16668 w 2031206"/>
                  <a:gd name="connsiteY20" fmla="*/ 61912 h 1059656"/>
                  <a:gd name="connsiteX21" fmla="*/ 4762 w 2031206"/>
                  <a:gd name="connsiteY21" fmla="*/ 45243 h 1059656"/>
                  <a:gd name="connsiteX22" fmla="*/ 0 w 2031206"/>
                  <a:gd name="connsiteY22" fmla="*/ 26193 h 1059656"/>
                  <a:gd name="connsiteX23" fmla="*/ 0 w 2031206"/>
                  <a:gd name="connsiteY23" fmla="*/ 14287 h 1059656"/>
                  <a:gd name="connsiteX24" fmla="*/ 2381 w 2031206"/>
                  <a:gd name="connsiteY24" fmla="*/ 0 h 1059656"/>
                  <a:gd name="connsiteX25" fmla="*/ 21431 w 2031206"/>
                  <a:gd name="connsiteY25" fmla="*/ 0 h 1059656"/>
                  <a:gd name="connsiteX26" fmla="*/ 45243 w 2031206"/>
                  <a:gd name="connsiteY26" fmla="*/ 7143 h 1059656"/>
                  <a:gd name="connsiteX27" fmla="*/ 66675 w 2031206"/>
                  <a:gd name="connsiteY27" fmla="*/ 19050 h 1059656"/>
                  <a:gd name="connsiteX28" fmla="*/ 104775 w 2031206"/>
                  <a:gd name="connsiteY28" fmla="*/ 45243 h 1059656"/>
                  <a:gd name="connsiteX29" fmla="*/ 188118 w 2031206"/>
                  <a:gd name="connsiteY29" fmla="*/ 107156 h 1059656"/>
                  <a:gd name="connsiteX30" fmla="*/ 292893 w 2031206"/>
                  <a:gd name="connsiteY30" fmla="*/ 183356 h 1059656"/>
                  <a:gd name="connsiteX31" fmla="*/ 392906 w 2031206"/>
                  <a:gd name="connsiteY31" fmla="*/ 247650 h 1059656"/>
                  <a:gd name="connsiteX32" fmla="*/ 495300 w 2031206"/>
                  <a:gd name="connsiteY32" fmla="*/ 316706 h 1059656"/>
                  <a:gd name="connsiteX33" fmla="*/ 638175 w 2031206"/>
                  <a:gd name="connsiteY33" fmla="*/ 402431 h 1059656"/>
                  <a:gd name="connsiteX34" fmla="*/ 823912 w 2031206"/>
                  <a:gd name="connsiteY34" fmla="*/ 509587 h 1059656"/>
                  <a:gd name="connsiteX35" fmla="*/ 988218 w 2031206"/>
                  <a:gd name="connsiteY35" fmla="*/ 592931 h 105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31206" h="1059656">
                    <a:moveTo>
                      <a:pt x="988218" y="592931"/>
                    </a:moveTo>
                    <a:lnTo>
                      <a:pt x="1138237" y="659606"/>
                    </a:lnTo>
                    <a:lnTo>
                      <a:pt x="1266825" y="716756"/>
                    </a:lnTo>
                    <a:lnTo>
                      <a:pt x="1409700" y="776287"/>
                    </a:lnTo>
                    <a:lnTo>
                      <a:pt x="1626393" y="859631"/>
                    </a:lnTo>
                    <a:lnTo>
                      <a:pt x="1850231" y="933450"/>
                    </a:lnTo>
                    <a:lnTo>
                      <a:pt x="1964531" y="969168"/>
                    </a:lnTo>
                    <a:lnTo>
                      <a:pt x="2028825" y="988218"/>
                    </a:lnTo>
                    <a:cubicBezTo>
                      <a:pt x="2029619" y="1012031"/>
                      <a:pt x="2030412" y="1035843"/>
                      <a:pt x="2031206" y="1059656"/>
                    </a:cubicBezTo>
                    <a:lnTo>
                      <a:pt x="1359693" y="1042987"/>
                    </a:lnTo>
                    <a:lnTo>
                      <a:pt x="1176337" y="947737"/>
                    </a:lnTo>
                    <a:lnTo>
                      <a:pt x="1054893" y="876300"/>
                    </a:lnTo>
                    <a:lnTo>
                      <a:pt x="850106" y="750093"/>
                    </a:lnTo>
                    <a:lnTo>
                      <a:pt x="721518" y="659606"/>
                    </a:lnTo>
                    <a:lnTo>
                      <a:pt x="602456" y="569118"/>
                    </a:lnTo>
                    <a:lnTo>
                      <a:pt x="478631" y="469106"/>
                    </a:lnTo>
                    <a:lnTo>
                      <a:pt x="366712" y="371475"/>
                    </a:lnTo>
                    <a:lnTo>
                      <a:pt x="257175" y="276225"/>
                    </a:lnTo>
                    <a:lnTo>
                      <a:pt x="164306" y="192881"/>
                    </a:lnTo>
                    <a:lnTo>
                      <a:pt x="69056" y="109537"/>
                    </a:lnTo>
                    <a:lnTo>
                      <a:pt x="16668" y="61912"/>
                    </a:lnTo>
                    <a:lnTo>
                      <a:pt x="4762" y="45243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2381" y="0"/>
                    </a:lnTo>
                    <a:lnTo>
                      <a:pt x="21431" y="0"/>
                    </a:lnTo>
                    <a:lnTo>
                      <a:pt x="45243" y="7143"/>
                    </a:lnTo>
                    <a:lnTo>
                      <a:pt x="66675" y="19050"/>
                    </a:lnTo>
                    <a:lnTo>
                      <a:pt x="104775" y="45243"/>
                    </a:lnTo>
                    <a:lnTo>
                      <a:pt x="188118" y="107156"/>
                    </a:lnTo>
                    <a:lnTo>
                      <a:pt x="292893" y="183356"/>
                    </a:lnTo>
                    <a:lnTo>
                      <a:pt x="392906" y="247650"/>
                    </a:lnTo>
                    <a:lnTo>
                      <a:pt x="495300" y="316706"/>
                    </a:lnTo>
                    <a:lnTo>
                      <a:pt x="638175" y="402431"/>
                    </a:lnTo>
                    <a:lnTo>
                      <a:pt x="823912" y="509587"/>
                    </a:lnTo>
                    <a:lnTo>
                      <a:pt x="988218" y="592931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0" name="フリーフォーム 74">
                <a:extLst>
                  <a:ext uri="{FF2B5EF4-FFF2-40B4-BE49-F238E27FC236}">
                    <a16:creationId xmlns:a16="http://schemas.microsoft.com/office/drawing/2014/main" id="{F1620409-D88F-48C7-A508-1AB58012C36B}"/>
                  </a:ext>
                </a:extLst>
              </p:cNvPr>
              <p:cNvSpPr/>
              <p:nvPr/>
            </p:nvSpPr>
            <p:spPr>
              <a:xfrm>
                <a:off x="3943350" y="3200400"/>
                <a:ext cx="728663" cy="776288"/>
              </a:xfrm>
              <a:custGeom>
                <a:avLst/>
                <a:gdLst>
                  <a:gd name="connsiteX0" fmla="*/ 438150 w 728663"/>
                  <a:gd name="connsiteY0" fmla="*/ 207169 h 776288"/>
                  <a:gd name="connsiteX1" fmla="*/ 276225 w 728663"/>
                  <a:gd name="connsiteY1" fmla="*/ 126206 h 776288"/>
                  <a:gd name="connsiteX2" fmla="*/ 133350 w 728663"/>
                  <a:gd name="connsiteY2" fmla="*/ 57150 h 776288"/>
                  <a:gd name="connsiteX3" fmla="*/ 0 w 728663"/>
                  <a:gd name="connsiteY3" fmla="*/ 0 h 776288"/>
                  <a:gd name="connsiteX4" fmla="*/ 2381 w 728663"/>
                  <a:gd name="connsiteY4" fmla="*/ 40481 h 776288"/>
                  <a:gd name="connsiteX5" fmla="*/ 111919 w 728663"/>
                  <a:gd name="connsiteY5" fmla="*/ 138113 h 776288"/>
                  <a:gd name="connsiteX6" fmla="*/ 176213 w 728663"/>
                  <a:gd name="connsiteY6" fmla="*/ 204788 h 776288"/>
                  <a:gd name="connsiteX7" fmla="*/ 242888 w 728663"/>
                  <a:gd name="connsiteY7" fmla="*/ 280988 h 776288"/>
                  <a:gd name="connsiteX8" fmla="*/ 309563 w 728663"/>
                  <a:gd name="connsiteY8" fmla="*/ 366713 h 776288"/>
                  <a:gd name="connsiteX9" fmla="*/ 361950 w 728663"/>
                  <a:gd name="connsiteY9" fmla="*/ 438150 h 776288"/>
                  <a:gd name="connsiteX10" fmla="*/ 400050 w 728663"/>
                  <a:gd name="connsiteY10" fmla="*/ 495300 h 776288"/>
                  <a:gd name="connsiteX11" fmla="*/ 440531 w 728663"/>
                  <a:gd name="connsiteY11" fmla="*/ 559594 h 776288"/>
                  <a:gd name="connsiteX12" fmla="*/ 471488 w 728663"/>
                  <a:gd name="connsiteY12" fmla="*/ 609600 h 776288"/>
                  <a:gd name="connsiteX13" fmla="*/ 500063 w 728663"/>
                  <a:gd name="connsiteY13" fmla="*/ 659606 h 776288"/>
                  <a:gd name="connsiteX14" fmla="*/ 516731 w 728663"/>
                  <a:gd name="connsiteY14" fmla="*/ 692944 h 776288"/>
                  <a:gd name="connsiteX15" fmla="*/ 523875 w 728663"/>
                  <a:gd name="connsiteY15" fmla="*/ 711994 h 776288"/>
                  <a:gd name="connsiteX16" fmla="*/ 540544 w 728663"/>
                  <a:gd name="connsiteY16" fmla="*/ 728663 h 776288"/>
                  <a:gd name="connsiteX17" fmla="*/ 581025 w 728663"/>
                  <a:gd name="connsiteY17" fmla="*/ 759619 h 776288"/>
                  <a:gd name="connsiteX18" fmla="*/ 602456 w 728663"/>
                  <a:gd name="connsiteY18" fmla="*/ 771525 h 776288"/>
                  <a:gd name="connsiteX19" fmla="*/ 635794 w 728663"/>
                  <a:gd name="connsiteY19" fmla="*/ 776288 h 776288"/>
                  <a:gd name="connsiteX20" fmla="*/ 652463 w 728663"/>
                  <a:gd name="connsiteY20" fmla="*/ 769144 h 776288"/>
                  <a:gd name="connsiteX21" fmla="*/ 669131 w 728663"/>
                  <a:gd name="connsiteY21" fmla="*/ 752475 h 776288"/>
                  <a:gd name="connsiteX22" fmla="*/ 704850 w 728663"/>
                  <a:gd name="connsiteY22" fmla="*/ 692944 h 776288"/>
                  <a:gd name="connsiteX23" fmla="*/ 721519 w 728663"/>
                  <a:gd name="connsiteY23" fmla="*/ 652463 h 776288"/>
                  <a:gd name="connsiteX24" fmla="*/ 728663 w 728663"/>
                  <a:gd name="connsiteY24" fmla="*/ 614363 h 776288"/>
                  <a:gd name="connsiteX25" fmla="*/ 728663 w 728663"/>
                  <a:gd name="connsiteY25" fmla="*/ 566738 h 776288"/>
                  <a:gd name="connsiteX26" fmla="*/ 721519 w 728663"/>
                  <a:gd name="connsiteY26" fmla="*/ 509588 h 776288"/>
                  <a:gd name="connsiteX27" fmla="*/ 707231 w 728663"/>
                  <a:gd name="connsiteY27" fmla="*/ 445294 h 776288"/>
                  <a:gd name="connsiteX28" fmla="*/ 678656 w 728663"/>
                  <a:gd name="connsiteY28" fmla="*/ 376238 h 776288"/>
                  <a:gd name="connsiteX29" fmla="*/ 638175 w 728663"/>
                  <a:gd name="connsiteY29" fmla="*/ 314325 h 776288"/>
                  <a:gd name="connsiteX30" fmla="*/ 626269 w 728663"/>
                  <a:gd name="connsiteY30" fmla="*/ 297656 h 776288"/>
                  <a:gd name="connsiteX31" fmla="*/ 576263 w 728663"/>
                  <a:gd name="connsiteY31" fmla="*/ 269081 h 776288"/>
                  <a:gd name="connsiteX32" fmla="*/ 438150 w 728663"/>
                  <a:gd name="connsiteY32" fmla="*/ 207169 h 77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28663" h="776288">
                    <a:moveTo>
                      <a:pt x="438150" y="207169"/>
                    </a:moveTo>
                    <a:lnTo>
                      <a:pt x="276225" y="126206"/>
                    </a:lnTo>
                    <a:lnTo>
                      <a:pt x="133350" y="57150"/>
                    </a:lnTo>
                    <a:lnTo>
                      <a:pt x="0" y="0"/>
                    </a:lnTo>
                    <a:lnTo>
                      <a:pt x="2381" y="40481"/>
                    </a:lnTo>
                    <a:lnTo>
                      <a:pt x="111919" y="138113"/>
                    </a:lnTo>
                    <a:lnTo>
                      <a:pt x="176213" y="204788"/>
                    </a:lnTo>
                    <a:lnTo>
                      <a:pt x="242888" y="280988"/>
                    </a:lnTo>
                    <a:lnTo>
                      <a:pt x="309563" y="366713"/>
                    </a:lnTo>
                    <a:lnTo>
                      <a:pt x="361950" y="438150"/>
                    </a:lnTo>
                    <a:lnTo>
                      <a:pt x="400050" y="495300"/>
                    </a:lnTo>
                    <a:lnTo>
                      <a:pt x="440531" y="559594"/>
                    </a:lnTo>
                    <a:lnTo>
                      <a:pt x="471488" y="609600"/>
                    </a:lnTo>
                    <a:lnTo>
                      <a:pt x="500063" y="659606"/>
                    </a:lnTo>
                    <a:lnTo>
                      <a:pt x="516731" y="692944"/>
                    </a:lnTo>
                    <a:lnTo>
                      <a:pt x="523875" y="711994"/>
                    </a:lnTo>
                    <a:lnTo>
                      <a:pt x="540544" y="728663"/>
                    </a:lnTo>
                    <a:lnTo>
                      <a:pt x="581025" y="759619"/>
                    </a:lnTo>
                    <a:lnTo>
                      <a:pt x="602456" y="771525"/>
                    </a:lnTo>
                    <a:lnTo>
                      <a:pt x="635794" y="776288"/>
                    </a:lnTo>
                    <a:lnTo>
                      <a:pt x="652463" y="769144"/>
                    </a:lnTo>
                    <a:lnTo>
                      <a:pt x="669131" y="752475"/>
                    </a:lnTo>
                    <a:lnTo>
                      <a:pt x="704850" y="692944"/>
                    </a:lnTo>
                    <a:lnTo>
                      <a:pt x="721519" y="652463"/>
                    </a:lnTo>
                    <a:lnTo>
                      <a:pt x="728663" y="614363"/>
                    </a:lnTo>
                    <a:lnTo>
                      <a:pt x="728663" y="566738"/>
                    </a:lnTo>
                    <a:lnTo>
                      <a:pt x="721519" y="509588"/>
                    </a:lnTo>
                    <a:lnTo>
                      <a:pt x="707231" y="445294"/>
                    </a:lnTo>
                    <a:lnTo>
                      <a:pt x="678656" y="376238"/>
                    </a:lnTo>
                    <a:lnTo>
                      <a:pt x="638175" y="314325"/>
                    </a:lnTo>
                    <a:lnTo>
                      <a:pt x="626269" y="297656"/>
                    </a:lnTo>
                    <a:lnTo>
                      <a:pt x="576263" y="269081"/>
                    </a:lnTo>
                    <a:lnTo>
                      <a:pt x="438150" y="207169"/>
                    </a:lnTo>
                    <a:close/>
                  </a:path>
                </a:pathLst>
              </a:custGeom>
              <a:solidFill>
                <a:srgbClr val="1F497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1" name="フリーフォーム 76">
                <a:extLst>
                  <a:ext uri="{FF2B5EF4-FFF2-40B4-BE49-F238E27FC236}">
                    <a16:creationId xmlns:a16="http://schemas.microsoft.com/office/drawing/2014/main" id="{0659B0B6-C139-4861-9771-8CEBC4F4C7C4}"/>
                  </a:ext>
                </a:extLst>
              </p:cNvPr>
              <p:cNvSpPr/>
              <p:nvPr/>
            </p:nvSpPr>
            <p:spPr>
              <a:xfrm>
                <a:off x="5072063" y="2219325"/>
                <a:ext cx="2027237" cy="493713"/>
              </a:xfrm>
              <a:custGeom>
                <a:avLst/>
                <a:gdLst>
                  <a:gd name="connsiteX0" fmla="*/ 964406 w 2026443"/>
                  <a:gd name="connsiteY0" fmla="*/ 202406 h 492919"/>
                  <a:gd name="connsiteX1" fmla="*/ 1147762 w 2026443"/>
                  <a:gd name="connsiteY1" fmla="*/ 164306 h 492919"/>
                  <a:gd name="connsiteX2" fmla="*/ 1364456 w 2026443"/>
                  <a:gd name="connsiteY2" fmla="*/ 111919 h 492919"/>
                  <a:gd name="connsiteX3" fmla="*/ 1471612 w 2026443"/>
                  <a:gd name="connsiteY3" fmla="*/ 71438 h 492919"/>
                  <a:gd name="connsiteX4" fmla="*/ 1650206 w 2026443"/>
                  <a:gd name="connsiteY4" fmla="*/ 0 h 492919"/>
                  <a:gd name="connsiteX5" fmla="*/ 1704975 w 2026443"/>
                  <a:gd name="connsiteY5" fmla="*/ 2381 h 492919"/>
                  <a:gd name="connsiteX6" fmla="*/ 1766887 w 2026443"/>
                  <a:gd name="connsiteY6" fmla="*/ 7144 h 492919"/>
                  <a:gd name="connsiteX7" fmla="*/ 1831181 w 2026443"/>
                  <a:gd name="connsiteY7" fmla="*/ 16669 h 492919"/>
                  <a:gd name="connsiteX8" fmla="*/ 1883568 w 2026443"/>
                  <a:gd name="connsiteY8" fmla="*/ 28575 h 492919"/>
                  <a:gd name="connsiteX9" fmla="*/ 1924050 w 2026443"/>
                  <a:gd name="connsiteY9" fmla="*/ 45244 h 492919"/>
                  <a:gd name="connsiteX10" fmla="*/ 1959768 w 2026443"/>
                  <a:gd name="connsiteY10" fmla="*/ 61913 h 492919"/>
                  <a:gd name="connsiteX11" fmla="*/ 1990725 w 2026443"/>
                  <a:gd name="connsiteY11" fmla="*/ 78581 h 492919"/>
                  <a:gd name="connsiteX12" fmla="*/ 2007393 w 2026443"/>
                  <a:gd name="connsiteY12" fmla="*/ 90488 h 492919"/>
                  <a:gd name="connsiteX13" fmla="*/ 2016918 w 2026443"/>
                  <a:gd name="connsiteY13" fmla="*/ 100013 h 492919"/>
                  <a:gd name="connsiteX14" fmla="*/ 2024062 w 2026443"/>
                  <a:gd name="connsiteY14" fmla="*/ 116681 h 492919"/>
                  <a:gd name="connsiteX15" fmla="*/ 2026443 w 2026443"/>
                  <a:gd name="connsiteY15" fmla="*/ 130969 h 492919"/>
                  <a:gd name="connsiteX16" fmla="*/ 2021681 w 2026443"/>
                  <a:gd name="connsiteY16" fmla="*/ 157163 h 492919"/>
                  <a:gd name="connsiteX17" fmla="*/ 2012156 w 2026443"/>
                  <a:gd name="connsiteY17" fmla="*/ 178594 h 492919"/>
                  <a:gd name="connsiteX18" fmla="*/ 1974056 w 2026443"/>
                  <a:gd name="connsiteY18" fmla="*/ 192881 h 492919"/>
                  <a:gd name="connsiteX19" fmla="*/ 1862137 w 2026443"/>
                  <a:gd name="connsiteY19" fmla="*/ 221456 h 492919"/>
                  <a:gd name="connsiteX20" fmla="*/ 1721643 w 2026443"/>
                  <a:gd name="connsiteY20" fmla="*/ 252413 h 492919"/>
                  <a:gd name="connsiteX21" fmla="*/ 1502568 w 2026443"/>
                  <a:gd name="connsiteY21" fmla="*/ 292894 h 492919"/>
                  <a:gd name="connsiteX22" fmla="*/ 1204912 w 2026443"/>
                  <a:gd name="connsiteY22" fmla="*/ 345281 h 492919"/>
                  <a:gd name="connsiteX23" fmla="*/ 907256 w 2026443"/>
                  <a:gd name="connsiteY23" fmla="*/ 392906 h 492919"/>
                  <a:gd name="connsiteX24" fmla="*/ 652462 w 2026443"/>
                  <a:gd name="connsiteY24" fmla="*/ 435769 h 492919"/>
                  <a:gd name="connsiteX25" fmla="*/ 426243 w 2026443"/>
                  <a:gd name="connsiteY25" fmla="*/ 471488 h 492919"/>
                  <a:gd name="connsiteX26" fmla="*/ 295275 w 2026443"/>
                  <a:gd name="connsiteY26" fmla="*/ 492919 h 492919"/>
                  <a:gd name="connsiteX27" fmla="*/ 252412 w 2026443"/>
                  <a:gd name="connsiteY27" fmla="*/ 490538 h 492919"/>
                  <a:gd name="connsiteX28" fmla="*/ 178593 w 2026443"/>
                  <a:gd name="connsiteY28" fmla="*/ 483394 h 492919"/>
                  <a:gd name="connsiteX29" fmla="*/ 123825 w 2026443"/>
                  <a:gd name="connsiteY29" fmla="*/ 466725 h 492919"/>
                  <a:gd name="connsiteX30" fmla="*/ 76200 w 2026443"/>
                  <a:gd name="connsiteY30" fmla="*/ 442913 h 492919"/>
                  <a:gd name="connsiteX31" fmla="*/ 40481 w 2026443"/>
                  <a:gd name="connsiteY31" fmla="*/ 414338 h 492919"/>
                  <a:gd name="connsiteX32" fmla="*/ 0 w 2026443"/>
                  <a:gd name="connsiteY32" fmla="*/ 369094 h 492919"/>
                  <a:gd name="connsiteX33" fmla="*/ 145256 w 2026443"/>
                  <a:gd name="connsiteY33" fmla="*/ 230981 h 492919"/>
                  <a:gd name="connsiteX34" fmla="*/ 176212 w 2026443"/>
                  <a:gd name="connsiteY34" fmla="*/ 259556 h 492919"/>
                  <a:gd name="connsiteX35" fmla="*/ 209550 w 2026443"/>
                  <a:gd name="connsiteY35" fmla="*/ 280988 h 492919"/>
                  <a:gd name="connsiteX36" fmla="*/ 242887 w 2026443"/>
                  <a:gd name="connsiteY36" fmla="*/ 292894 h 492919"/>
                  <a:gd name="connsiteX37" fmla="*/ 304800 w 2026443"/>
                  <a:gd name="connsiteY37" fmla="*/ 297656 h 492919"/>
                  <a:gd name="connsiteX38" fmla="*/ 500062 w 2026443"/>
                  <a:gd name="connsiteY38" fmla="*/ 276225 h 492919"/>
                  <a:gd name="connsiteX39" fmla="*/ 964406 w 2026443"/>
                  <a:gd name="connsiteY39" fmla="*/ 202406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026443" h="492919">
                    <a:moveTo>
                      <a:pt x="964406" y="202406"/>
                    </a:moveTo>
                    <a:lnTo>
                      <a:pt x="1147762" y="164306"/>
                    </a:lnTo>
                    <a:lnTo>
                      <a:pt x="1364456" y="111919"/>
                    </a:lnTo>
                    <a:lnTo>
                      <a:pt x="1471612" y="71438"/>
                    </a:lnTo>
                    <a:lnTo>
                      <a:pt x="1650206" y="0"/>
                    </a:lnTo>
                    <a:lnTo>
                      <a:pt x="1704975" y="2381"/>
                    </a:lnTo>
                    <a:lnTo>
                      <a:pt x="1766887" y="7144"/>
                    </a:lnTo>
                    <a:lnTo>
                      <a:pt x="1831181" y="16669"/>
                    </a:lnTo>
                    <a:lnTo>
                      <a:pt x="1883568" y="28575"/>
                    </a:lnTo>
                    <a:lnTo>
                      <a:pt x="1924050" y="45244"/>
                    </a:lnTo>
                    <a:lnTo>
                      <a:pt x="1959768" y="61913"/>
                    </a:lnTo>
                    <a:lnTo>
                      <a:pt x="1990725" y="78581"/>
                    </a:lnTo>
                    <a:lnTo>
                      <a:pt x="2007393" y="90488"/>
                    </a:lnTo>
                    <a:lnTo>
                      <a:pt x="2016918" y="100013"/>
                    </a:lnTo>
                    <a:lnTo>
                      <a:pt x="2024062" y="116681"/>
                    </a:lnTo>
                    <a:lnTo>
                      <a:pt x="2026443" y="130969"/>
                    </a:lnTo>
                    <a:lnTo>
                      <a:pt x="2021681" y="157163"/>
                    </a:lnTo>
                    <a:lnTo>
                      <a:pt x="2012156" y="178594"/>
                    </a:lnTo>
                    <a:lnTo>
                      <a:pt x="1974056" y="192881"/>
                    </a:lnTo>
                    <a:lnTo>
                      <a:pt x="1862137" y="221456"/>
                    </a:lnTo>
                    <a:lnTo>
                      <a:pt x="1721643" y="252413"/>
                    </a:lnTo>
                    <a:lnTo>
                      <a:pt x="1502568" y="292894"/>
                    </a:lnTo>
                    <a:lnTo>
                      <a:pt x="1204912" y="345281"/>
                    </a:lnTo>
                    <a:lnTo>
                      <a:pt x="907256" y="392906"/>
                    </a:lnTo>
                    <a:lnTo>
                      <a:pt x="652462" y="435769"/>
                    </a:lnTo>
                    <a:lnTo>
                      <a:pt x="426243" y="471488"/>
                    </a:lnTo>
                    <a:lnTo>
                      <a:pt x="295275" y="492919"/>
                    </a:lnTo>
                    <a:lnTo>
                      <a:pt x="252412" y="490538"/>
                    </a:lnTo>
                    <a:lnTo>
                      <a:pt x="178593" y="483394"/>
                    </a:lnTo>
                    <a:lnTo>
                      <a:pt x="123825" y="466725"/>
                    </a:lnTo>
                    <a:lnTo>
                      <a:pt x="76200" y="442913"/>
                    </a:lnTo>
                    <a:lnTo>
                      <a:pt x="40481" y="414338"/>
                    </a:lnTo>
                    <a:lnTo>
                      <a:pt x="0" y="369094"/>
                    </a:lnTo>
                    <a:lnTo>
                      <a:pt x="145256" y="230981"/>
                    </a:lnTo>
                    <a:lnTo>
                      <a:pt x="176212" y="259556"/>
                    </a:lnTo>
                    <a:lnTo>
                      <a:pt x="209550" y="280988"/>
                    </a:lnTo>
                    <a:lnTo>
                      <a:pt x="242887" y="292894"/>
                    </a:lnTo>
                    <a:lnTo>
                      <a:pt x="304800" y="297656"/>
                    </a:lnTo>
                    <a:lnTo>
                      <a:pt x="500062" y="276225"/>
                    </a:lnTo>
                    <a:lnTo>
                      <a:pt x="964406" y="20240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2" name="フリーフォーム 77">
                <a:extLst>
                  <a:ext uri="{FF2B5EF4-FFF2-40B4-BE49-F238E27FC236}">
                    <a16:creationId xmlns:a16="http://schemas.microsoft.com/office/drawing/2014/main" id="{346732D5-EC41-4834-BB12-84DAC0DA617A}"/>
                  </a:ext>
                </a:extLst>
              </p:cNvPr>
              <p:cNvSpPr/>
              <p:nvPr/>
            </p:nvSpPr>
            <p:spPr>
              <a:xfrm>
                <a:off x="4625975" y="3073400"/>
                <a:ext cx="793750" cy="2362200"/>
              </a:xfrm>
              <a:custGeom>
                <a:avLst/>
                <a:gdLst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219075 w 793750"/>
                  <a:gd name="connsiteY39" fmla="*/ 2308225 h 2362200"/>
                  <a:gd name="connsiteX40" fmla="*/ 244475 w 793750"/>
                  <a:gd name="connsiteY40" fmla="*/ 2292350 h 2362200"/>
                  <a:gd name="connsiteX41" fmla="*/ 219075 w 793750"/>
                  <a:gd name="connsiteY41" fmla="*/ 2133600 h 2362200"/>
                  <a:gd name="connsiteX42" fmla="*/ 279400 w 793750"/>
                  <a:gd name="connsiteY42" fmla="*/ 1965325 h 2362200"/>
                  <a:gd name="connsiteX43" fmla="*/ 352425 w 793750"/>
                  <a:gd name="connsiteY43" fmla="*/ 1755775 h 2362200"/>
                  <a:gd name="connsiteX44" fmla="*/ 460375 w 793750"/>
                  <a:gd name="connsiteY44" fmla="*/ 1447800 h 2362200"/>
                  <a:gd name="connsiteX45" fmla="*/ 501650 w 793750"/>
                  <a:gd name="connsiteY45" fmla="*/ 1330325 h 2362200"/>
                  <a:gd name="connsiteX46" fmla="*/ 584200 w 793750"/>
                  <a:gd name="connsiteY46" fmla="*/ 1057275 h 2362200"/>
                  <a:gd name="connsiteX47" fmla="*/ 666750 w 793750"/>
                  <a:gd name="connsiteY47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219075 w 793750"/>
                  <a:gd name="connsiteY39" fmla="*/ 2308225 h 2362200"/>
                  <a:gd name="connsiteX40" fmla="*/ 219075 w 793750"/>
                  <a:gd name="connsiteY40" fmla="*/ 2133600 h 2362200"/>
                  <a:gd name="connsiteX41" fmla="*/ 279400 w 793750"/>
                  <a:gd name="connsiteY41" fmla="*/ 1965325 h 2362200"/>
                  <a:gd name="connsiteX42" fmla="*/ 352425 w 793750"/>
                  <a:gd name="connsiteY42" fmla="*/ 1755775 h 2362200"/>
                  <a:gd name="connsiteX43" fmla="*/ 460375 w 793750"/>
                  <a:gd name="connsiteY43" fmla="*/ 1447800 h 2362200"/>
                  <a:gd name="connsiteX44" fmla="*/ 501650 w 793750"/>
                  <a:gd name="connsiteY44" fmla="*/ 1330325 h 2362200"/>
                  <a:gd name="connsiteX45" fmla="*/ 584200 w 793750"/>
                  <a:gd name="connsiteY45" fmla="*/ 1057275 h 2362200"/>
                  <a:gd name="connsiteX46" fmla="*/ 666750 w 793750"/>
                  <a:gd name="connsiteY46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188913 w 793750"/>
                  <a:gd name="connsiteY39" fmla="*/ 2317750 h 2362200"/>
                  <a:gd name="connsiteX40" fmla="*/ 219075 w 793750"/>
                  <a:gd name="connsiteY40" fmla="*/ 2308225 h 2362200"/>
                  <a:gd name="connsiteX41" fmla="*/ 219075 w 793750"/>
                  <a:gd name="connsiteY41" fmla="*/ 2133600 h 2362200"/>
                  <a:gd name="connsiteX42" fmla="*/ 279400 w 793750"/>
                  <a:gd name="connsiteY42" fmla="*/ 1965325 h 2362200"/>
                  <a:gd name="connsiteX43" fmla="*/ 352425 w 793750"/>
                  <a:gd name="connsiteY43" fmla="*/ 1755775 h 2362200"/>
                  <a:gd name="connsiteX44" fmla="*/ 460375 w 793750"/>
                  <a:gd name="connsiteY44" fmla="*/ 1447800 h 2362200"/>
                  <a:gd name="connsiteX45" fmla="*/ 501650 w 793750"/>
                  <a:gd name="connsiteY45" fmla="*/ 1330325 h 2362200"/>
                  <a:gd name="connsiteX46" fmla="*/ 584200 w 793750"/>
                  <a:gd name="connsiteY46" fmla="*/ 1057275 h 2362200"/>
                  <a:gd name="connsiteX47" fmla="*/ 666750 w 793750"/>
                  <a:gd name="connsiteY47" fmla="*/ 762000 h 2362200"/>
                  <a:gd name="connsiteX0" fmla="*/ 666750 w 793750"/>
                  <a:gd name="connsiteY0" fmla="*/ 762000 h 2362200"/>
                  <a:gd name="connsiteX1" fmla="*/ 793750 w 793750"/>
                  <a:gd name="connsiteY1" fmla="*/ 323850 h 2362200"/>
                  <a:gd name="connsiteX2" fmla="*/ 762000 w 793750"/>
                  <a:gd name="connsiteY2" fmla="*/ 168275 h 2362200"/>
                  <a:gd name="connsiteX3" fmla="*/ 717550 w 793750"/>
                  <a:gd name="connsiteY3" fmla="*/ 136525 h 2362200"/>
                  <a:gd name="connsiteX4" fmla="*/ 663575 w 793750"/>
                  <a:gd name="connsiteY4" fmla="*/ 98425 h 2362200"/>
                  <a:gd name="connsiteX5" fmla="*/ 628650 w 793750"/>
                  <a:gd name="connsiteY5" fmla="*/ 79375 h 2362200"/>
                  <a:gd name="connsiteX6" fmla="*/ 584200 w 793750"/>
                  <a:gd name="connsiteY6" fmla="*/ 57150 h 2362200"/>
                  <a:gd name="connsiteX7" fmla="*/ 511175 w 793750"/>
                  <a:gd name="connsiteY7" fmla="*/ 28575 h 2362200"/>
                  <a:gd name="connsiteX8" fmla="*/ 463550 w 793750"/>
                  <a:gd name="connsiteY8" fmla="*/ 12700 h 2362200"/>
                  <a:gd name="connsiteX9" fmla="*/ 422275 w 793750"/>
                  <a:gd name="connsiteY9" fmla="*/ 0 h 2362200"/>
                  <a:gd name="connsiteX10" fmla="*/ 412750 w 793750"/>
                  <a:gd name="connsiteY10" fmla="*/ 6350 h 2362200"/>
                  <a:gd name="connsiteX11" fmla="*/ 415925 w 793750"/>
                  <a:gd name="connsiteY11" fmla="*/ 31750 h 2362200"/>
                  <a:gd name="connsiteX12" fmla="*/ 425450 w 793750"/>
                  <a:gd name="connsiteY12" fmla="*/ 57150 h 2362200"/>
                  <a:gd name="connsiteX13" fmla="*/ 441325 w 793750"/>
                  <a:gd name="connsiteY13" fmla="*/ 76200 h 2362200"/>
                  <a:gd name="connsiteX14" fmla="*/ 463550 w 793750"/>
                  <a:gd name="connsiteY14" fmla="*/ 95250 h 2362200"/>
                  <a:gd name="connsiteX15" fmla="*/ 485775 w 793750"/>
                  <a:gd name="connsiteY15" fmla="*/ 117475 h 2362200"/>
                  <a:gd name="connsiteX16" fmla="*/ 511175 w 793750"/>
                  <a:gd name="connsiteY16" fmla="*/ 155575 h 2362200"/>
                  <a:gd name="connsiteX17" fmla="*/ 530225 w 793750"/>
                  <a:gd name="connsiteY17" fmla="*/ 206375 h 2362200"/>
                  <a:gd name="connsiteX18" fmla="*/ 539750 w 793750"/>
                  <a:gd name="connsiteY18" fmla="*/ 260350 h 2362200"/>
                  <a:gd name="connsiteX19" fmla="*/ 536575 w 793750"/>
                  <a:gd name="connsiteY19" fmla="*/ 304800 h 2362200"/>
                  <a:gd name="connsiteX20" fmla="*/ 523875 w 793750"/>
                  <a:gd name="connsiteY20" fmla="*/ 409575 h 2362200"/>
                  <a:gd name="connsiteX21" fmla="*/ 482600 w 793750"/>
                  <a:gd name="connsiteY21" fmla="*/ 609600 h 2362200"/>
                  <a:gd name="connsiteX22" fmla="*/ 381000 w 793750"/>
                  <a:gd name="connsiteY22" fmla="*/ 1022350 h 2362200"/>
                  <a:gd name="connsiteX23" fmla="*/ 330200 w 793750"/>
                  <a:gd name="connsiteY23" fmla="*/ 1206500 h 2362200"/>
                  <a:gd name="connsiteX24" fmla="*/ 257175 w 793750"/>
                  <a:gd name="connsiteY24" fmla="*/ 1435100 h 2362200"/>
                  <a:gd name="connsiteX25" fmla="*/ 228600 w 793750"/>
                  <a:gd name="connsiteY25" fmla="*/ 1524000 h 2362200"/>
                  <a:gd name="connsiteX26" fmla="*/ 161925 w 793750"/>
                  <a:gd name="connsiteY26" fmla="*/ 1695450 h 2362200"/>
                  <a:gd name="connsiteX27" fmla="*/ 107950 w 793750"/>
                  <a:gd name="connsiteY27" fmla="*/ 1825625 h 2362200"/>
                  <a:gd name="connsiteX28" fmla="*/ 22225 w 793750"/>
                  <a:gd name="connsiteY28" fmla="*/ 1990725 h 2362200"/>
                  <a:gd name="connsiteX29" fmla="*/ 3175 w 793750"/>
                  <a:gd name="connsiteY29" fmla="*/ 2025650 h 2362200"/>
                  <a:gd name="connsiteX30" fmla="*/ 0 w 793750"/>
                  <a:gd name="connsiteY30" fmla="*/ 2092325 h 2362200"/>
                  <a:gd name="connsiteX31" fmla="*/ 3175 w 793750"/>
                  <a:gd name="connsiteY31" fmla="*/ 2197100 h 2362200"/>
                  <a:gd name="connsiteX32" fmla="*/ 6350 w 793750"/>
                  <a:gd name="connsiteY32" fmla="*/ 2266950 h 2362200"/>
                  <a:gd name="connsiteX33" fmla="*/ 12700 w 793750"/>
                  <a:gd name="connsiteY33" fmla="*/ 2311400 h 2362200"/>
                  <a:gd name="connsiteX34" fmla="*/ 22225 w 793750"/>
                  <a:gd name="connsiteY34" fmla="*/ 2336800 h 2362200"/>
                  <a:gd name="connsiteX35" fmla="*/ 34925 w 793750"/>
                  <a:gd name="connsiteY35" fmla="*/ 2355850 h 2362200"/>
                  <a:gd name="connsiteX36" fmla="*/ 47625 w 793750"/>
                  <a:gd name="connsiteY36" fmla="*/ 2362200 h 2362200"/>
                  <a:gd name="connsiteX37" fmla="*/ 85725 w 793750"/>
                  <a:gd name="connsiteY37" fmla="*/ 2359025 h 2362200"/>
                  <a:gd name="connsiteX38" fmla="*/ 161925 w 793750"/>
                  <a:gd name="connsiteY38" fmla="*/ 2333625 h 2362200"/>
                  <a:gd name="connsiteX39" fmla="*/ 188913 w 793750"/>
                  <a:gd name="connsiteY39" fmla="*/ 2317750 h 2362200"/>
                  <a:gd name="connsiteX40" fmla="*/ 219075 w 793750"/>
                  <a:gd name="connsiteY40" fmla="*/ 2133600 h 2362200"/>
                  <a:gd name="connsiteX41" fmla="*/ 279400 w 793750"/>
                  <a:gd name="connsiteY41" fmla="*/ 1965325 h 2362200"/>
                  <a:gd name="connsiteX42" fmla="*/ 352425 w 793750"/>
                  <a:gd name="connsiteY42" fmla="*/ 1755775 h 2362200"/>
                  <a:gd name="connsiteX43" fmla="*/ 460375 w 793750"/>
                  <a:gd name="connsiteY43" fmla="*/ 1447800 h 2362200"/>
                  <a:gd name="connsiteX44" fmla="*/ 501650 w 793750"/>
                  <a:gd name="connsiteY44" fmla="*/ 1330325 h 2362200"/>
                  <a:gd name="connsiteX45" fmla="*/ 584200 w 793750"/>
                  <a:gd name="connsiteY45" fmla="*/ 1057275 h 2362200"/>
                  <a:gd name="connsiteX46" fmla="*/ 666750 w 793750"/>
                  <a:gd name="connsiteY46" fmla="*/ 762000 h 236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93750" h="2362200">
                    <a:moveTo>
                      <a:pt x="666750" y="762000"/>
                    </a:moveTo>
                    <a:lnTo>
                      <a:pt x="793750" y="323850"/>
                    </a:lnTo>
                    <a:lnTo>
                      <a:pt x="762000" y="168275"/>
                    </a:lnTo>
                    <a:lnTo>
                      <a:pt x="717550" y="136525"/>
                    </a:lnTo>
                    <a:lnTo>
                      <a:pt x="663575" y="98425"/>
                    </a:lnTo>
                    <a:lnTo>
                      <a:pt x="628650" y="79375"/>
                    </a:lnTo>
                    <a:lnTo>
                      <a:pt x="584200" y="57150"/>
                    </a:lnTo>
                    <a:lnTo>
                      <a:pt x="511175" y="28575"/>
                    </a:lnTo>
                    <a:lnTo>
                      <a:pt x="463550" y="12700"/>
                    </a:lnTo>
                    <a:lnTo>
                      <a:pt x="422275" y="0"/>
                    </a:lnTo>
                    <a:lnTo>
                      <a:pt x="412750" y="6350"/>
                    </a:lnTo>
                    <a:lnTo>
                      <a:pt x="415925" y="31750"/>
                    </a:lnTo>
                    <a:lnTo>
                      <a:pt x="425450" y="57150"/>
                    </a:lnTo>
                    <a:lnTo>
                      <a:pt x="441325" y="76200"/>
                    </a:lnTo>
                    <a:lnTo>
                      <a:pt x="463550" y="95250"/>
                    </a:lnTo>
                    <a:lnTo>
                      <a:pt x="485775" y="117475"/>
                    </a:lnTo>
                    <a:lnTo>
                      <a:pt x="511175" y="155575"/>
                    </a:lnTo>
                    <a:lnTo>
                      <a:pt x="530225" y="206375"/>
                    </a:lnTo>
                    <a:lnTo>
                      <a:pt x="539750" y="260350"/>
                    </a:lnTo>
                    <a:lnTo>
                      <a:pt x="536575" y="304800"/>
                    </a:lnTo>
                    <a:lnTo>
                      <a:pt x="523875" y="409575"/>
                    </a:lnTo>
                    <a:lnTo>
                      <a:pt x="482600" y="609600"/>
                    </a:lnTo>
                    <a:lnTo>
                      <a:pt x="381000" y="1022350"/>
                    </a:lnTo>
                    <a:lnTo>
                      <a:pt x="330200" y="1206500"/>
                    </a:lnTo>
                    <a:lnTo>
                      <a:pt x="257175" y="1435100"/>
                    </a:lnTo>
                    <a:lnTo>
                      <a:pt x="228600" y="1524000"/>
                    </a:lnTo>
                    <a:lnTo>
                      <a:pt x="161925" y="1695450"/>
                    </a:lnTo>
                    <a:lnTo>
                      <a:pt x="107950" y="1825625"/>
                    </a:lnTo>
                    <a:lnTo>
                      <a:pt x="22225" y="1990725"/>
                    </a:lnTo>
                    <a:lnTo>
                      <a:pt x="3175" y="2025650"/>
                    </a:lnTo>
                    <a:lnTo>
                      <a:pt x="0" y="2092325"/>
                    </a:lnTo>
                    <a:cubicBezTo>
                      <a:pt x="1058" y="2127250"/>
                      <a:pt x="2117" y="2162175"/>
                      <a:pt x="3175" y="2197100"/>
                    </a:cubicBezTo>
                    <a:lnTo>
                      <a:pt x="6350" y="2266950"/>
                    </a:lnTo>
                    <a:lnTo>
                      <a:pt x="12700" y="2311400"/>
                    </a:lnTo>
                    <a:lnTo>
                      <a:pt x="22225" y="2336800"/>
                    </a:lnTo>
                    <a:lnTo>
                      <a:pt x="34925" y="2355850"/>
                    </a:lnTo>
                    <a:lnTo>
                      <a:pt x="47625" y="2362200"/>
                    </a:lnTo>
                    <a:lnTo>
                      <a:pt x="85725" y="2359025"/>
                    </a:lnTo>
                    <a:lnTo>
                      <a:pt x="161925" y="2333625"/>
                    </a:lnTo>
                    <a:lnTo>
                      <a:pt x="188913" y="2317750"/>
                    </a:lnTo>
                    <a:lnTo>
                      <a:pt x="219075" y="2133600"/>
                    </a:lnTo>
                    <a:lnTo>
                      <a:pt x="279400" y="1965325"/>
                    </a:lnTo>
                    <a:lnTo>
                      <a:pt x="352425" y="1755775"/>
                    </a:lnTo>
                    <a:lnTo>
                      <a:pt x="460375" y="1447800"/>
                    </a:lnTo>
                    <a:lnTo>
                      <a:pt x="501650" y="1330325"/>
                    </a:lnTo>
                    <a:lnTo>
                      <a:pt x="584200" y="1057275"/>
                    </a:lnTo>
                    <a:lnTo>
                      <a:pt x="666750" y="76200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3" name="フリーフォーム 85">
                <a:extLst>
                  <a:ext uri="{FF2B5EF4-FFF2-40B4-BE49-F238E27FC236}">
                    <a16:creationId xmlns:a16="http://schemas.microsoft.com/office/drawing/2014/main" id="{B8943602-7DAA-47D4-B8BC-EB731CC6C164}"/>
                  </a:ext>
                </a:extLst>
              </p:cNvPr>
              <p:cNvSpPr/>
              <p:nvPr/>
            </p:nvSpPr>
            <p:spPr>
              <a:xfrm>
                <a:off x="4770438" y="5186363"/>
                <a:ext cx="2449512" cy="700087"/>
              </a:xfrm>
              <a:custGeom>
                <a:avLst/>
                <a:gdLst>
                  <a:gd name="connsiteX0" fmla="*/ 750093 w 2405062"/>
                  <a:gd name="connsiteY0" fmla="*/ 209550 h 700087"/>
                  <a:gd name="connsiteX1" fmla="*/ 540543 w 2405062"/>
                  <a:gd name="connsiteY1" fmla="*/ 190500 h 700087"/>
                  <a:gd name="connsiteX2" fmla="*/ 369093 w 2405062"/>
                  <a:gd name="connsiteY2" fmla="*/ 180975 h 700087"/>
                  <a:gd name="connsiteX3" fmla="*/ 214312 w 2405062"/>
                  <a:gd name="connsiteY3" fmla="*/ 178593 h 700087"/>
                  <a:gd name="connsiteX4" fmla="*/ 85725 w 2405062"/>
                  <a:gd name="connsiteY4" fmla="*/ 180975 h 700087"/>
                  <a:gd name="connsiteX5" fmla="*/ 7143 w 2405062"/>
                  <a:gd name="connsiteY5" fmla="*/ 183356 h 700087"/>
                  <a:gd name="connsiteX6" fmla="*/ 0 w 2405062"/>
                  <a:gd name="connsiteY6" fmla="*/ 0 h 700087"/>
                  <a:gd name="connsiteX7" fmla="*/ 176212 w 2405062"/>
                  <a:gd name="connsiteY7" fmla="*/ 4762 h 700087"/>
                  <a:gd name="connsiteX8" fmla="*/ 345281 w 2405062"/>
                  <a:gd name="connsiteY8" fmla="*/ 9525 h 700087"/>
                  <a:gd name="connsiteX9" fmla="*/ 490537 w 2405062"/>
                  <a:gd name="connsiteY9" fmla="*/ 16668 h 700087"/>
                  <a:gd name="connsiteX10" fmla="*/ 659606 w 2405062"/>
                  <a:gd name="connsiteY10" fmla="*/ 28575 h 700087"/>
                  <a:gd name="connsiteX11" fmla="*/ 904875 w 2405062"/>
                  <a:gd name="connsiteY11" fmla="*/ 52387 h 700087"/>
                  <a:gd name="connsiteX12" fmla="*/ 1081087 w 2405062"/>
                  <a:gd name="connsiteY12" fmla="*/ 73818 h 700087"/>
                  <a:gd name="connsiteX13" fmla="*/ 1271587 w 2405062"/>
                  <a:gd name="connsiteY13" fmla="*/ 100012 h 700087"/>
                  <a:gd name="connsiteX14" fmla="*/ 1445418 w 2405062"/>
                  <a:gd name="connsiteY14" fmla="*/ 126206 h 700087"/>
                  <a:gd name="connsiteX15" fmla="*/ 1654968 w 2405062"/>
                  <a:gd name="connsiteY15" fmla="*/ 159543 h 700087"/>
                  <a:gd name="connsiteX16" fmla="*/ 1921668 w 2405062"/>
                  <a:gd name="connsiteY16" fmla="*/ 216693 h 700087"/>
                  <a:gd name="connsiteX17" fmla="*/ 2066925 w 2405062"/>
                  <a:gd name="connsiteY17" fmla="*/ 257175 h 700087"/>
                  <a:gd name="connsiteX18" fmla="*/ 2116931 w 2405062"/>
                  <a:gd name="connsiteY18" fmla="*/ 271462 h 700087"/>
                  <a:gd name="connsiteX19" fmla="*/ 2145506 w 2405062"/>
                  <a:gd name="connsiteY19" fmla="*/ 290512 h 700087"/>
                  <a:gd name="connsiteX20" fmla="*/ 2190750 w 2405062"/>
                  <a:gd name="connsiteY20" fmla="*/ 321468 h 700087"/>
                  <a:gd name="connsiteX21" fmla="*/ 2224087 w 2405062"/>
                  <a:gd name="connsiteY21" fmla="*/ 347662 h 700087"/>
                  <a:gd name="connsiteX22" fmla="*/ 2266950 w 2405062"/>
                  <a:gd name="connsiteY22" fmla="*/ 390525 h 700087"/>
                  <a:gd name="connsiteX23" fmla="*/ 2307431 w 2405062"/>
                  <a:gd name="connsiteY23" fmla="*/ 431006 h 700087"/>
                  <a:gd name="connsiteX24" fmla="*/ 2347912 w 2405062"/>
                  <a:gd name="connsiteY24" fmla="*/ 481012 h 700087"/>
                  <a:gd name="connsiteX25" fmla="*/ 2383631 w 2405062"/>
                  <a:gd name="connsiteY25" fmla="*/ 528637 h 700087"/>
                  <a:gd name="connsiteX26" fmla="*/ 2400300 w 2405062"/>
                  <a:gd name="connsiteY26" fmla="*/ 554831 h 700087"/>
                  <a:gd name="connsiteX27" fmla="*/ 2405062 w 2405062"/>
                  <a:gd name="connsiteY27" fmla="*/ 583406 h 700087"/>
                  <a:gd name="connsiteX28" fmla="*/ 2405062 w 2405062"/>
                  <a:gd name="connsiteY28" fmla="*/ 621506 h 700087"/>
                  <a:gd name="connsiteX29" fmla="*/ 2400300 w 2405062"/>
                  <a:gd name="connsiteY29" fmla="*/ 657225 h 700087"/>
                  <a:gd name="connsiteX30" fmla="*/ 2388393 w 2405062"/>
                  <a:gd name="connsiteY30" fmla="*/ 681037 h 700087"/>
                  <a:gd name="connsiteX31" fmla="*/ 2366962 w 2405062"/>
                  <a:gd name="connsiteY31" fmla="*/ 695325 h 700087"/>
                  <a:gd name="connsiteX32" fmla="*/ 2347912 w 2405062"/>
                  <a:gd name="connsiteY32" fmla="*/ 700087 h 700087"/>
                  <a:gd name="connsiteX33" fmla="*/ 2321718 w 2405062"/>
                  <a:gd name="connsiteY33" fmla="*/ 700087 h 700087"/>
                  <a:gd name="connsiteX34" fmla="*/ 2286000 w 2405062"/>
                  <a:gd name="connsiteY34" fmla="*/ 690562 h 700087"/>
                  <a:gd name="connsiteX35" fmla="*/ 2250281 w 2405062"/>
                  <a:gd name="connsiteY35" fmla="*/ 673893 h 700087"/>
                  <a:gd name="connsiteX36" fmla="*/ 2214562 w 2405062"/>
                  <a:gd name="connsiteY36" fmla="*/ 645318 h 700087"/>
                  <a:gd name="connsiteX37" fmla="*/ 2162175 w 2405062"/>
                  <a:gd name="connsiteY37" fmla="*/ 602456 h 700087"/>
                  <a:gd name="connsiteX38" fmla="*/ 2097881 w 2405062"/>
                  <a:gd name="connsiteY38" fmla="*/ 559593 h 700087"/>
                  <a:gd name="connsiteX39" fmla="*/ 2000250 w 2405062"/>
                  <a:gd name="connsiteY39" fmla="*/ 500062 h 700087"/>
                  <a:gd name="connsiteX40" fmla="*/ 1909762 w 2405062"/>
                  <a:gd name="connsiteY40" fmla="*/ 452437 h 700087"/>
                  <a:gd name="connsiteX41" fmla="*/ 1826418 w 2405062"/>
                  <a:gd name="connsiteY41" fmla="*/ 414337 h 700087"/>
                  <a:gd name="connsiteX42" fmla="*/ 1559718 w 2405062"/>
                  <a:gd name="connsiteY42" fmla="*/ 338137 h 700087"/>
                  <a:gd name="connsiteX43" fmla="*/ 1438275 w 2405062"/>
                  <a:gd name="connsiteY43" fmla="*/ 314325 h 700087"/>
                  <a:gd name="connsiteX44" fmla="*/ 1190625 w 2405062"/>
                  <a:gd name="connsiteY44" fmla="*/ 269081 h 700087"/>
                  <a:gd name="connsiteX45" fmla="*/ 988218 w 2405062"/>
                  <a:gd name="connsiteY45" fmla="*/ 238125 h 700087"/>
                  <a:gd name="connsiteX46" fmla="*/ 750093 w 2405062"/>
                  <a:gd name="connsiteY46" fmla="*/ 209550 h 700087"/>
                  <a:gd name="connsiteX0" fmla="*/ 864429 w 2519398"/>
                  <a:gd name="connsiteY0" fmla="*/ 209550 h 700087"/>
                  <a:gd name="connsiteX1" fmla="*/ 654879 w 2519398"/>
                  <a:gd name="connsiteY1" fmla="*/ 190500 h 700087"/>
                  <a:gd name="connsiteX2" fmla="*/ 483429 w 2519398"/>
                  <a:gd name="connsiteY2" fmla="*/ 180975 h 700087"/>
                  <a:gd name="connsiteX3" fmla="*/ 328648 w 2519398"/>
                  <a:gd name="connsiteY3" fmla="*/ 178593 h 700087"/>
                  <a:gd name="connsiteX4" fmla="*/ 200061 w 2519398"/>
                  <a:gd name="connsiteY4" fmla="*/ 180975 h 700087"/>
                  <a:gd name="connsiteX5" fmla="*/ 121479 w 2519398"/>
                  <a:gd name="connsiteY5" fmla="*/ 183356 h 700087"/>
                  <a:gd name="connsiteX6" fmla="*/ 0 w 2519398"/>
                  <a:gd name="connsiteY6" fmla="*/ 252389 h 700087"/>
                  <a:gd name="connsiteX7" fmla="*/ 114336 w 2519398"/>
                  <a:gd name="connsiteY7" fmla="*/ 0 h 700087"/>
                  <a:gd name="connsiteX8" fmla="*/ 290548 w 2519398"/>
                  <a:gd name="connsiteY8" fmla="*/ 4762 h 700087"/>
                  <a:gd name="connsiteX9" fmla="*/ 459617 w 2519398"/>
                  <a:gd name="connsiteY9" fmla="*/ 9525 h 700087"/>
                  <a:gd name="connsiteX10" fmla="*/ 604873 w 2519398"/>
                  <a:gd name="connsiteY10" fmla="*/ 16668 h 700087"/>
                  <a:gd name="connsiteX11" fmla="*/ 773942 w 2519398"/>
                  <a:gd name="connsiteY11" fmla="*/ 28575 h 700087"/>
                  <a:gd name="connsiteX12" fmla="*/ 1019211 w 2519398"/>
                  <a:gd name="connsiteY12" fmla="*/ 52387 h 700087"/>
                  <a:gd name="connsiteX13" fmla="*/ 1195423 w 2519398"/>
                  <a:gd name="connsiteY13" fmla="*/ 73818 h 700087"/>
                  <a:gd name="connsiteX14" fmla="*/ 1385923 w 2519398"/>
                  <a:gd name="connsiteY14" fmla="*/ 100012 h 700087"/>
                  <a:gd name="connsiteX15" fmla="*/ 1559754 w 2519398"/>
                  <a:gd name="connsiteY15" fmla="*/ 126206 h 700087"/>
                  <a:gd name="connsiteX16" fmla="*/ 1769304 w 2519398"/>
                  <a:gd name="connsiteY16" fmla="*/ 159543 h 700087"/>
                  <a:gd name="connsiteX17" fmla="*/ 2036004 w 2519398"/>
                  <a:gd name="connsiteY17" fmla="*/ 216693 h 700087"/>
                  <a:gd name="connsiteX18" fmla="*/ 2181261 w 2519398"/>
                  <a:gd name="connsiteY18" fmla="*/ 257175 h 700087"/>
                  <a:gd name="connsiteX19" fmla="*/ 2231267 w 2519398"/>
                  <a:gd name="connsiteY19" fmla="*/ 271462 h 700087"/>
                  <a:gd name="connsiteX20" fmla="*/ 2259842 w 2519398"/>
                  <a:gd name="connsiteY20" fmla="*/ 290512 h 700087"/>
                  <a:gd name="connsiteX21" fmla="*/ 2305086 w 2519398"/>
                  <a:gd name="connsiteY21" fmla="*/ 321468 h 700087"/>
                  <a:gd name="connsiteX22" fmla="*/ 2338423 w 2519398"/>
                  <a:gd name="connsiteY22" fmla="*/ 347662 h 700087"/>
                  <a:gd name="connsiteX23" fmla="*/ 2381286 w 2519398"/>
                  <a:gd name="connsiteY23" fmla="*/ 390525 h 700087"/>
                  <a:gd name="connsiteX24" fmla="*/ 2421767 w 2519398"/>
                  <a:gd name="connsiteY24" fmla="*/ 431006 h 700087"/>
                  <a:gd name="connsiteX25" fmla="*/ 2462248 w 2519398"/>
                  <a:gd name="connsiteY25" fmla="*/ 481012 h 700087"/>
                  <a:gd name="connsiteX26" fmla="*/ 2497967 w 2519398"/>
                  <a:gd name="connsiteY26" fmla="*/ 528637 h 700087"/>
                  <a:gd name="connsiteX27" fmla="*/ 2514636 w 2519398"/>
                  <a:gd name="connsiteY27" fmla="*/ 554831 h 700087"/>
                  <a:gd name="connsiteX28" fmla="*/ 2519398 w 2519398"/>
                  <a:gd name="connsiteY28" fmla="*/ 583406 h 700087"/>
                  <a:gd name="connsiteX29" fmla="*/ 2519398 w 2519398"/>
                  <a:gd name="connsiteY29" fmla="*/ 621506 h 700087"/>
                  <a:gd name="connsiteX30" fmla="*/ 2514636 w 2519398"/>
                  <a:gd name="connsiteY30" fmla="*/ 657225 h 700087"/>
                  <a:gd name="connsiteX31" fmla="*/ 2502729 w 2519398"/>
                  <a:gd name="connsiteY31" fmla="*/ 681037 h 700087"/>
                  <a:gd name="connsiteX32" fmla="*/ 2481298 w 2519398"/>
                  <a:gd name="connsiteY32" fmla="*/ 695325 h 700087"/>
                  <a:gd name="connsiteX33" fmla="*/ 2462248 w 2519398"/>
                  <a:gd name="connsiteY33" fmla="*/ 700087 h 700087"/>
                  <a:gd name="connsiteX34" fmla="*/ 2436054 w 2519398"/>
                  <a:gd name="connsiteY34" fmla="*/ 700087 h 700087"/>
                  <a:gd name="connsiteX35" fmla="*/ 2400336 w 2519398"/>
                  <a:gd name="connsiteY35" fmla="*/ 690562 h 700087"/>
                  <a:gd name="connsiteX36" fmla="*/ 2364617 w 2519398"/>
                  <a:gd name="connsiteY36" fmla="*/ 673893 h 700087"/>
                  <a:gd name="connsiteX37" fmla="*/ 2328898 w 2519398"/>
                  <a:gd name="connsiteY37" fmla="*/ 645318 h 700087"/>
                  <a:gd name="connsiteX38" fmla="*/ 2276511 w 2519398"/>
                  <a:gd name="connsiteY38" fmla="*/ 602456 h 700087"/>
                  <a:gd name="connsiteX39" fmla="*/ 2212217 w 2519398"/>
                  <a:gd name="connsiteY39" fmla="*/ 559593 h 700087"/>
                  <a:gd name="connsiteX40" fmla="*/ 2114586 w 2519398"/>
                  <a:gd name="connsiteY40" fmla="*/ 500062 h 700087"/>
                  <a:gd name="connsiteX41" fmla="*/ 2024098 w 2519398"/>
                  <a:gd name="connsiteY41" fmla="*/ 452437 h 700087"/>
                  <a:gd name="connsiteX42" fmla="*/ 1940754 w 2519398"/>
                  <a:gd name="connsiteY42" fmla="*/ 414337 h 700087"/>
                  <a:gd name="connsiteX43" fmla="*/ 1674054 w 2519398"/>
                  <a:gd name="connsiteY43" fmla="*/ 338137 h 700087"/>
                  <a:gd name="connsiteX44" fmla="*/ 1552611 w 2519398"/>
                  <a:gd name="connsiteY44" fmla="*/ 314325 h 700087"/>
                  <a:gd name="connsiteX45" fmla="*/ 1304961 w 2519398"/>
                  <a:gd name="connsiteY45" fmla="*/ 269081 h 700087"/>
                  <a:gd name="connsiteX46" fmla="*/ 1102554 w 2519398"/>
                  <a:gd name="connsiteY46" fmla="*/ 238125 h 700087"/>
                  <a:gd name="connsiteX47" fmla="*/ 864429 w 2519398"/>
                  <a:gd name="connsiteY47" fmla="*/ 209550 h 700087"/>
                  <a:gd name="connsiteX0" fmla="*/ 864429 w 2519398"/>
                  <a:gd name="connsiteY0" fmla="*/ 209550 h 700087"/>
                  <a:gd name="connsiteX1" fmla="*/ 654879 w 2519398"/>
                  <a:gd name="connsiteY1" fmla="*/ 190500 h 700087"/>
                  <a:gd name="connsiteX2" fmla="*/ 483429 w 2519398"/>
                  <a:gd name="connsiteY2" fmla="*/ 180975 h 700087"/>
                  <a:gd name="connsiteX3" fmla="*/ 328648 w 2519398"/>
                  <a:gd name="connsiteY3" fmla="*/ 178593 h 700087"/>
                  <a:gd name="connsiteX4" fmla="*/ 200061 w 2519398"/>
                  <a:gd name="connsiteY4" fmla="*/ 180975 h 700087"/>
                  <a:gd name="connsiteX5" fmla="*/ 121479 w 2519398"/>
                  <a:gd name="connsiteY5" fmla="*/ 183356 h 700087"/>
                  <a:gd name="connsiteX6" fmla="*/ 69092 w 2519398"/>
                  <a:gd name="connsiteY6" fmla="*/ 209550 h 700087"/>
                  <a:gd name="connsiteX7" fmla="*/ 0 w 2519398"/>
                  <a:gd name="connsiteY7" fmla="*/ 252389 h 700087"/>
                  <a:gd name="connsiteX8" fmla="*/ 114336 w 2519398"/>
                  <a:gd name="connsiteY8" fmla="*/ 0 h 700087"/>
                  <a:gd name="connsiteX9" fmla="*/ 290548 w 2519398"/>
                  <a:gd name="connsiteY9" fmla="*/ 4762 h 700087"/>
                  <a:gd name="connsiteX10" fmla="*/ 459617 w 2519398"/>
                  <a:gd name="connsiteY10" fmla="*/ 9525 h 700087"/>
                  <a:gd name="connsiteX11" fmla="*/ 604873 w 2519398"/>
                  <a:gd name="connsiteY11" fmla="*/ 16668 h 700087"/>
                  <a:gd name="connsiteX12" fmla="*/ 773942 w 2519398"/>
                  <a:gd name="connsiteY12" fmla="*/ 28575 h 700087"/>
                  <a:gd name="connsiteX13" fmla="*/ 1019211 w 2519398"/>
                  <a:gd name="connsiteY13" fmla="*/ 52387 h 700087"/>
                  <a:gd name="connsiteX14" fmla="*/ 1195423 w 2519398"/>
                  <a:gd name="connsiteY14" fmla="*/ 73818 h 700087"/>
                  <a:gd name="connsiteX15" fmla="*/ 1385923 w 2519398"/>
                  <a:gd name="connsiteY15" fmla="*/ 100012 h 700087"/>
                  <a:gd name="connsiteX16" fmla="*/ 1559754 w 2519398"/>
                  <a:gd name="connsiteY16" fmla="*/ 126206 h 700087"/>
                  <a:gd name="connsiteX17" fmla="*/ 1769304 w 2519398"/>
                  <a:gd name="connsiteY17" fmla="*/ 159543 h 700087"/>
                  <a:gd name="connsiteX18" fmla="*/ 2036004 w 2519398"/>
                  <a:gd name="connsiteY18" fmla="*/ 216693 h 700087"/>
                  <a:gd name="connsiteX19" fmla="*/ 2181261 w 2519398"/>
                  <a:gd name="connsiteY19" fmla="*/ 257175 h 700087"/>
                  <a:gd name="connsiteX20" fmla="*/ 2231267 w 2519398"/>
                  <a:gd name="connsiteY20" fmla="*/ 271462 h 700087"/>
                  <a:gd name="connsiteX21" fmla="*/ 2259842 w 2519398"/>
                  <a:gd name="connsiteY21" fmla="*/ 290512 h 700087"/>
                  <a:gd name="connsiteX22" fmla="*/ 2305086 w 2519398"/>
                  <a:gd name="connsiteY22" fmla="*/ 321468 h 700087"/>
                  <a:gd name="connsiteX23" fmla="*/ 2338423 w 2519398"/>
                  <a:gd name="connsiteY23" fmla="*/ 347662 h 700087"/>
                  <a:gd name="connsiteX24" fmla="*/ 2381286 w 2519398"/>
                  <a:gd name="connsiteY24" fmla="*/ 390525 h 700087"/>
                  <a:gd name="connsiteX25" fmla="*/ 2421767 w 2519398"/>
                  <a:gd name="connsiteY25" fmla="*/ 431006 h 700087"/>
                  <a:gd name="connsiteX26" fmla="*/ 2462248 w 2519398"/>
                  <a:gd name="connsiteY26" fmla="*/ 481012 h 700087"/>
                  <a:gd name="connsiteX27" fmla="*/ 2497967 w 2519398"/>
                  <a:gd name="connsiteY27" fmla="*/ 528637 h 700087"/>
                  <a:gd name="connsiteX28" fmla="*/ 2514636 w 2519398"/>
                  <a:gd name="connsiteY28" fmla="*/ 554831 h 700087"/>
                  <a:gd name="connsiteX29" fmla="*/ 2519398 w 2519398"/>
                  <a:gd name="connsiteY29" fmla="*/ 583406 h 700087"/>
                  <a:gd name="connsiteX30" fmla="*/ 2519398 w 2519398"/>
                  <a:gd name="connsiteY30" fmla="*/ 621506 h 700087"/>
                  <a:gd name="connsiteX31" fmla="*/ 2514636 w 2519398"/>
                  <a:gd name="connsiteY31" fmla="*/ 657225 h 700087"/>
                  <a:gd name="connsiteX32" fmla="*/ 2502729 w 2519398"/>
                  <a:gd name="connsiteY32" fmla="*/ 681037 h 700087"/>
                  <a:gd name="connsiteX33" fmla="*/ 2481298 w 2519398"/>
                  <a:gd name="connsiteY33" fmla="*/ 695325 h 700087"/>
                  <a:gd name="connsiteX34" fmla="*/ 2462248 w 2519398"/>
                  <a:gd name="connsiteY34" fmla="*/ 700087 h 700087"/>
                  <a:gd name="connsiteX35" fmla="*/ 2436054 w 2519398"/>
                  <a:gd name="connsiteY35" fmla="*/ 700087 h 700087"/>
                  <a:gd name="connsiteX36" fmla="*/ 2400336 w 2519398"/>
                  <a:gd name="connsiteY36" fmla="*/ 690562 h 700087"/>
                  <a:gd name="connsiteX37" fmla="*/ 2364617 w 2519398"/>
                  <a:gd name="connsiteY37" fmla="*/ 673893 h 700087"/>
                  <a:gd name="connsiteX38" fmla="*/ 2328898 w 2519398"/>
                  <a:gd name="connsiteY38" fmla="*/ 645318 h 700087"/>
                  <a:gd name="connsiteX39" fmla="*/ 2276511 w 2519398"/>
                  <a:gd name="connsiteY39" fmla="*/ 602456 h 700087"/>
                  <a:gd name="connsiteX40" fmla="*/ 2212217 w 2519398"/>
                  <a:gd name="connsiteY40" fmla="*/ 559593 h 700087"/>
                  <a:gd name="connsiteX41" fmla="*/ 2114586 w 2519398"/>
                  <a:gd name="connsiteY41" fmla="*/ 500062 h 700087"/>
                  <a:gd name="connsiteX42" fmla="*/ 2024098 w 2519398"/>
                  <a:gd name="connsiteY42" fmla="*/ 452437 h 700087"/>
                  <a:gd name="connsiteX43" fmla="*/ 1940754 w 2519398"/>
                  <a:gd name="connsiteY43" fmla="*/ 414337 h 700087"/>
                  <a:gd name="connsiteX44" fmla="*/ 1674054 w 2519398"/>
                  <a:gd name="connsiteY44" fmla="*/ 338137 h 700087"/>
                  <a:gd name="connsiteX45" fmla="*/ 1552611 w 2519398"/>
                  <a:gd name="connsiteY45" fmla="*/ 314325 h 700087"/>
                  <a:gd name="connsiteX46" fmla="*/ 1304961 w 2519398"/>
                  <a:gd name="connsiteY46" fmla="*/ 269081 h 700087"/>
                  <a:gd name="connsiteX47" fmla="*/ 1102554 w 2519398"/>
                  <a:gd name="connsiteY47" fmla="*/ 238125 h 700087"/>
                  <a:gd name="connsiteX48" fmla="*/ 864429 w 2519398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0 w 2450306"/>
                  <a:gd name="connsiteY6" fmla="*/ 209550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145222 w 2450306"/>
                  <a:gd name="connsiteY6" fmla="*/ 180975 h 700087"/>
                  <a:gd name="connsiteX7" fmla="*/ 0 w 2450306"/>
                  <a:gd name="connsiteY7" fmla="*/ 209550 h 700087"/>
                  <a:gd name="connsiteX8" fmla="*/ 45244 w 2450306"/>
                  <a:gd name="connsiteY8" fmla="*/ 0 h 700087"/>
                  <a:gd name="connsiteX9" fmla="*/ 221456 w 2450306"/>
                  <a:gd name="connsiteY9" fmla="*/ 4762 h 700087"/>
                  <a:gd name="connsiteX10" fmla="*/ 390525 w 2450306"/>
                  <a:gd name="connsiteY10" fmla="*/ 9525 h 700087"/>
                  <a:gd name="connsiteX11" fmla="*/ 535781 w 2450306"/>
                  <a:gd name="connsiteY11" fmla="*/ 16668 h 700087"/>
                  <a:gd name="connsiteX12" fmla="*/ 704850 w 2450306"/>
                  <a:gd name="connsiteY12" fmla="*/ 28575 h 700087"/>
                  <a:gd name="connsiteX13" fmla="*/ 950119 w 2450306"/>
                  <a:gd name="connsiteY13" fmla="*/ 52387 h 700087"/>
                  <a:gd name="connsiteX14" fmla="*/ 1126331 w 2450306"/>
                  <a:gd name="connsiteY14" fmla="*/ 73818 h 700087"/>
                  <a:gd name="connsiteX15" fmla="*/ 1316831 w 2450306"/>
                  <a:gd name="connsiteY15" fmla="*/ 100012 h 700087"/>
                  <a:gd name="connsiteX16" fmla="*/ 1490662 w 2450306"/>
                  <a:gd name="connsiteY16" fmla="*/ 126206 h 700087"/>
                  <a:gd name="connsiteX17" fmla="*/ 1700212 w 2450306"/>
                  <a:gd name="connsiteY17" fmla="*/ 159543 h 700087"/>
                  <a:gd name="connsiteX18" fmla="*/ 1966912 w 2450306"/>
                  <a:gd name="connsiteY18" fmla="*/ 216693 h 700087"/>
                  <a:gd name="connsiteX19" fmla="*/ 2112169 w 2450306"/>
                  <a:gd name="connsiteY19" fmla="*/ 257175 h 700087"/>
                  <a:gd name="connsiteX20" fmla="*/ 2162175 w 2450306"/>
                  <a:gd name="connsiteY20" fmla="*/ 271462 h 700087"/>
                  <a:gd name="connsiteX21" fmla="*/ 2190750 w 2450306"/>
                  <a:gd name="connsiteY21" fmla="*/ 290512 h 700087"/>
                  <a:gd name="connsiteX22" fmla="*/ 2235994 w 2450306"/>
                  <a:gd name="connsiteY22" fmla="*/ 321468 h 700087"/>
                  <a:gd name="connsiteX23" fmla="*/ 2269331 w 2450306"/>
                  <a:gd name="connsiteY23" fmla="*/ 347662 h 700087"/>
                  <a:gd name="connsiteX24" fmla="*/ 2312194 w 2450306"/>
                  <a:gd name="connsiteY24" fmla="*/ 390525 h 700087"/>
                  <a:gd name="connsiteX25" fmla="*/ 2352675 w 2450306"/>
                  <a:gd name="connsiteY25" fmla="*/ 431006 h 700087"/>
                  <a:gd name="connsiteX26" fmla="*/ 2393156 w 2450306"/>
                  <a:gd name="connsiteY26" fmla="*/ 481012 h 700087"/>
                  <a:gd name="connsiteX27" fmla="*/ 2428875 w 2450306"/>
                  <a:gd name="connsiteY27" fmla="*/ 528637 h 700087"/>
                  <a:gd name="connsiteX28" fmla="*/ 2445544 w 2450306"/>
                  <a:gd name="connsiteY28" fmla="*/ 554831 h 700087"/>
                  <a:gd name="connsiteX29" fmla="*/ 2450306 w 2450306"/>
                  <a:gd name="connsiteY29" fmla="*/ 583406 h 700087"/>
                  <a:gd name="connsiteX30" fmla="*/ 2450306 w 2450306"/>
                  <a:gd name="connsiteY30" fmla="*/ 621506 h 700087"/>
                  <a:gd name="connsiteX31" fmla="*/ 2445544 w 2450306"/>
                  <a:gd name="connsiteY31" fmla="*/ 657225 h 700087"/>
                  <a:gd name="connsiteX32" fmla="*/ 2433637 w 2450306"/>
                  <a:gd name="connsiteY32" fmla="*/ 681037 h 700087"/>
                  <a:gd name="connsiteX33" fmla="*/ 2412206 w 2450306"/>
                  <a:gd name="connsiteY33" fmla="*/ 695325 h 700087"/>
                  <a:gd name="connsiteX34" fmla="*/ 2393156 w 2450306"/>
                  <a:gd name="connsiteY34" fmla="*/ 700087 h 700087"/>
                  <a:gd name="connsiteX35" fmla="*/ 2366962 w 2450306"/>
                  <a:gd name="connsiteY35" fmla="*/ 700087 h 700087"/>
                  <a:gd name="connsiteX36" fmla="*/ 2331244 w 2450306"/>
                  <a:gd name="connsiteY36" fmla="*/ 690562 h 700087"/>
                  <a:gd name="connsiteX37" fmla="*/ 2295525 w 2450306"/>
                  <a:gd name="connsiteY37" fmla="*/ 673893 h 700087"/>
                  <a:gd name="connsiteX38" fmla="*/ 2259806 w 2450306"/>
                  <a:gd name="connsiteY38" fmla="*/ 645318 h 700087"/>
                  <a:gd name="connsiteX39" fmla="*/ 2207419 w 2450306"/>
                  <a:gd name="connsiteY39" fmla="*/ 602456 h 700087"/>
                  <a:gd name="connsiteX40" fmla="*/ 2143125 w 2450306"/>
                  <a:gd name="connsiteY40" fmla="*/ 559593 h 700087"/>
                  <a:gd name="connsiteX41" fmla="*/ 2045494 w 2450306"/>
                  <a:gd name="connsiteY41" fmla="*/ 500062 h 700087"/>
                  <a:gd name="connsiteX42" fmla="*/ 1955006 w 2450306"/>
                  <a:gd name="connsiteY42" fmla="*/ 452437 h 700087"/>
                  <a:gd name="connsiteX43" fmla="*/ 1871662 w 2450306"/>
                  <a:gd name="connsiteY43" fmla="*/ 414337 h 700087"/>
                  <a:gd name="connsiteX44" fmla="*/ 1604962 w 2450306"/>
                  <a:gd name="connsiteY44" fmla="*/ 338137 h 700087"/>
                  <a:gd name="connsiteX45" fmla="*/ 1483519 w 2450306"/>
                  <a:gd name="connsiteY45" fmla="*/ 314325 h 700087"/>
                  <a:gd name="connsiteX46" fmla="*/ 1235869 w 2450306"/>
                  <a:gd name="connsiteY46" fmla="*/ 269081 h 700087"/>
                  <a:gd name="connsiteX47" fmla="*/ 1033462 w 2450306"/>
                  <a:gd name="connsiteY47" fmla="*/ 238125 h 700087"/>
                  <a:gd name="connsiteX48" fmla="*/ 795337 w 2450306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145222 w 2450306"/>
                  <a:gd name="connsiteY6" fmla="*/ 180975 h 700087"/>
                  <a:gd name="connsiteX7" fmla="*/ 40481 w 2450306"/>
                  <a:gd name="connsiteY7" fmla="*/ 202406 h 700087"/>
                  <a:gd name="connsiteX8" fmla="*/ 0 w 2450306"/>
                  <a:gd name="connsiteY8" fmla="*/ 209550 h 700087"/>
                  <a:gd name="connsiteX9" fmla="*/ 45244 w 2450306"/>
                  <a:gd name="connsiteY9" fmla="*/ 0 h 700087"/>
                  <a:gd name="connsiteX10" fmla="*/ 221456 w 2450306"/>
                  <a:gd name="connsiteY10" fmla="*/ 4762 h 700087"/>
                  <a:gd name="connsiteX11" fmla="*/ 390525 w 2450306"/>
                  <a:gd name="connsiteY11" fmla="*/ 9525 h 700087"/>
                  <a:gd name="connsiteX12" fmla="*/ 535781 w 2450306"/>
                  <a:gd name="connsiteY12" fmla="*/ 16668 h 700087"/>
                  <a:gd name="connsiteX13" fmla="*/ 704850 w 2450306"/>
                  <a:gd name="connsiteY13" fmla="*/ 28575 h 700087"/>
                  <a:gd name="connsiteX14" fmla="*/ 950119 w 2450306"/>
                  <a:gd name="connsiteY14" fmla="*/ 52387 h 700087"/>
                  <a:gd name="connsiteX15" fmla="*/ 1126331 w 2450306"/>
                  <a:gd name="connsiteY15" fmla="*/ 73818 h 700087"/>
                  <a:gd name="connsiteX16" fmla="*/ 1316831 w 2450306"/>
                  <a:gd name="connsiteY16" fmla="*/ 100012 h 700087"/>
                  <a:gd name="connsiteX17" fmla="*/ 1490662 w 2450306"/>
                  <a:gd name="connsiteY17" fmla="*/ 126206 h 700087"/>
                  <a:gd name="connsiteX18" fmla="*/ 1700212 w 2450306"/>
                  <a:gd name="connsiteY18" fmla="*/ 159543 h 700087"/>
                  <a:gd name="connsiteX19" fmla="*/ 1966912 w 2450306"/>
                  <a:gd name="connsiteY19" fmla="*/ 216693 h 700087"/>
                  <a:gd name="connsiteX20" fmla="*/ 2112169 w 2450306"/>
                  <a:gd name="connsiteY20" fmla="*/ 257175 h 700087"/>
                  <a:gd name="connsiteX21" fmla="*/ 2162175 w 2450306"/>
                  <a:gd name="connsiteY21" fmla="*/ 271462 h 700087"/>
                  <a:gd name="connsiteX22" fmla="*/ 2190750 w 2450306"/>
                  <a:gd name="connsiteY22" fmla="*/ 290512 h 700087"/>
                  <a:gd name="connsiteX23" fmla="*/ 2235994 w 2450306"/>
                  <a:gd name="connsiteY23" fmla="*/ 321468 h 700087"/>
                  <a:gd name="connsiteX24" fmla="*/ 2269331 w 2450306"/>
                  <a:gd name="connsiteY24" fmla="*/ 347662 h 700087"/>
                  <a:gd name="connsiteX25" fmla="*/ 2312194 w 2450306"/>
                  <a:gd name="connsiteY25" fmla="*/ 390525 h 700087"/>
                  <a:gd name="connsiteX26" fmla="*/ 2352675 w 2450306"/>
                  <a:gd name="connsiteY26" fmla="*/ 431006 h 700087"/>
                  <a:gd name="connsiteX27" fmla="*/ 2393156 w 2450306"/>
                  <a:gd name="connsiteY27" fmla="*/ 481012 h 700087"/>
                  <a:gd name="connsiteX28" fmla="*/ 2428875 w 2450306"/>
                  <a:gd name="connsiteY28" fmla="*/ 528637 h 700087"/>
                  <a:gd name="connsiteX29" fmla="*/ 2445544 w 2450306"/>
                  <a:gd name="connsiteY29" fmla="*/ 554831 h 700087"/>
                  <a:gd name="connsiteX30" fmla="*/ 2450306 w 2450306"/>
                  <a:gd name="connsiteY30" fmla="*/ 583406 h 700087"/>
                  <a:gd name="connsiteX31" fmla="*/ 2450306 w 2450306"/>
                  <a:gd name="connsiteY31" fmla="*/ 621506 h 700087"/>
                  <a:gd name="connsiteX32" fmla="*/ 2445544 w 2450306"/>
                  <a:gd name="connsiteY32" fmla="*/ 657225 h 700087"/>
                  <a:gd name="connsiteX33" fmla="*/ 2433637 w 2450306"/>
                  <a:gd name="connsiteY33" fmla="*/ 681037 h 700087"/>
                  <a:gd name="connsiteX34" fmla="*/ 2412206 w 2450306"/>
                  <a:gd name="connsiteY34" fmla="*/ 695325 h 700087"/>
                  <a:gd name="connsiteX35" fmla="*/ 2393156 w 2450306"/>
                  <a:gd name="connsiteY35" fmla="*/ 700087 h 700087"/>
                  <a:gd name="connsiteX36" fmla="*/ 2366962 w 2450306"/>
                  <a:gd name="connsiteY36" fmla="*/ 700087 h 700087"/>
                  <a:gd name="connsiteX37" fmla="*/ 2331244 w 2450306"/>
                  <a:gd name="connsiteY37" fmla="*/ 690562 h 700087"/>
                  <a:gd name="connsiteX38" fmla="*/ 2295525 w 2450306"/>
                  <a:gd name="connsiteY38" fmla="*/ 673893 h 700087"/>
                  <a:gd name="connsiteX39" fmla="*/ 2259806 w 2450306"/>
                  <a:gd name="connsiteY39" fmla="*/ 645318 h 700087"/>
                  <a:gd name="connsiteX40" fmla="*/ 2207419 w 2450306"/>
                  <a:gd name="connsiteY40" fmla="*/ 602456 h 700087"/>
                  <a:gd name="connsiteX41" fmla="*/ 2143125 w 2450306"/>
                  <a:gd name="connsiteY41" fmla="*/ 559593 h 700087"/>
                  <a:gd name="connsiteX42" fmla="*/ 2045494 w 2450306"/>
                  <a:gd name="connsiteY42" fmla="*/ 500062 h 700087"/>
                  <a:gd name="connsiteX43" fmla="*/ 1955006 w 2450306"/>
                  <a:gd name="connsiteY43" fmla="*/ 452437 h 700087"/>
                  <a:gd name="connsiteX44" fmla="*/ 1871662 w 2450306"/>
                  <a:gd name="connsiteY44" fmla="*/ 414337 h 700087"/>
                  <a:gd name="connsiteX45" fmla="*/ 1604962 w 2450306"/>
                  <a:gd name="connsiteY45" fmla="*/ 338137 h 700087"/>
                  <a:gd name="connsiteX46" fmla="*/ 1483519 w 2450306"/>
                  <a:gd name="connsiteY46" fmla="*/ 314325 h 700087"/>
                  <a:gd name="connsiteX47" fmla="*/ 1235869 w 2450306"/>
                  <a:gd name="connsiteY47" fmla="*/ 269081 h 700087"/>
                  <a:gd name="connsiteX48" fmla="*/ 1033462 w 2450306"/>
                  <a:gd name="connsiteY48" fmla="*/ 238125 h 700087"/>
                  <a:gd name="connsiteX49" fmla="*/ 795337 w 2450306"/>
                  <a:gd name="connsiteY49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52387 w 2450306"/>
                  <a:gd name="connsiteY5" fmla="*/ 183356 h 700087"/>
                  <a:gd name="connsiteX6" fmla="*/ 40481 w 2450306"/>
                  <a:gd name="connsiteY6" fmla="*/ 202406 h 700087"/>
                  <a:gd name="connsiteX7" fmla="*/ 0 w 2450306"/>
                  <a:gd name="connsiteY7" fmla="*/ 209550 h 700087"/>
                  <a:gd name="connsiteX8" fmla="*/ 45244 w 2450306"/>
                  <a:gd name="connsiteY8" fmla="*/ 0 h 700087"/>
                  <a:gd name="connsiteX9" fmla="*/ 221456 w 2450306"/>
                  <a:gd name="connsiteY9" fmla="*/ 4762 h 700087"/>
                  <a:gd name="connsiteX10" fmla="*/ 390525 w 2450306"/>
                  <a:gd name="connsiteY10" fmla="*/ 9525 h 700087"/>
                  <a:gd name="connsiteX11" fmla="*/ 535781 w 2450306"/>
                  <a:gd name="connsiteY11" fmla="*/ 16668 h 700087"/>
                  <a:gd name="connsiteX12" fmla="*/ 704850 w 2450306"/>
                  <a:gd name="connsiteY12" fmla="*/ 28575 h 700087"/>
                  <a:gd name="connsiteX13" fmla="*/ 950119 w 2450306"/>
                  <a:gd name="connsiteY13" fmla="*/ 52387 h 700087"/>
                  <a:gd name="connsiteX14" fmla="*/ 1126331 w 2450306"/>
                  <a:gd name="connsiteY14" fmla="*/ 73818 h 700087"/>
                  <a:gd name="connsiteX15" fmla="*/ 1316831 w 2450306"/>
                  <a:gd name="connsiteY15" fmla="*/ 100012 h 700087"/>
                  <a:gd name="connsiteX16" fmla="*/ 1490662 w 2450306"/>
                  <a:gd name="connsiteY16" fmla="*/ 126206 h 700087"/>
                  <a:gd name="connsiteX17" fmla="*/ 1700212 w 2450306"/>
                  <a:gd name="connsiteY17" fmla="*/ 159543 h 700087"/>
                  <a:gd name="connsiteX18" fmla="*/ 1966912 w 2450306"/>
                  <a:gd name="connsiteY18" fmla="*/ 216693 h 700087"/>
                  <a:gd name="connsiteX19" fmla="*/ 2112169 w 2450306"/>
                  <a:gd name="connsiteY19" fmla="*/ 257175 h 700087"/>
                  <a:gd name="connsiteX20" fmla="*/ 2162175 w 2450306"/>
                  <a:gd name="connsiteY20" fmla="*/ 271462 h 700087"/>
                  <a:gd name="connsiteX21" fmla="*/ 2190750 w 2450306"/>
                  <a:gd name="connsiteY21" fmla="*/ 290512 h 700087"/>
                  <a:gd name="connsiteX22" fmla="*/ 2235994 w 2450306"/>
                  <a:gd name="connsiteY22" fmla="*/ 321468 h 700087"/>
                  <a:gd name="connsiteX23" fmla="*/ 2269331 w 2450306"/>
                  <a:gd name="connsiteY23" fmla="*/ 347662 h 700087"/>
                  <a:gd name="connsiteX24" fmla="*/ 2312194 w 2450306"/>
                  <a:gd name="connsiteY24" fmla="*/ 390525 h 700087"/>
                  <a:gd name="connsiteX25" fmla="*/ 2352675 w 2450306"/>
                  <a:gd name="connsiteY25" fmla="*/ 431006 h 700087"/>
                  <a:gd name="connsiteX26" fmla="*/ 2393156 w 2450306"/>
                  <a:gd name="connsiteY26" fmla="*/ 481012 h 700087"/>
                  <a:gd name="connsiteX27" fmla="*/ 2428875 w 2450306"/>
                  <a:gd name="connsiteY27" fmla="*/ 528637 h 700087"/>
                  <a:gd name="connsiteX28" fmla="*/ 2445544 w 2450306"/>
                  <a:gd name="connsiteY28" fmla="*/ 554831 h 700087"/>
                  <a:gd name="connsiteX29" fmla="*/ 2450306 w 2450306"/>
                  <a:gd name="connsiteY29" fmla="*/ 583406 h 700087"/>
                  <a:gd name="connsiteX30" fmla="*/ 2450306 w 2450306"/>
                  <a:gd name="connsiteY30" fmla="*/ 621506 h 700087"/>
                  <a:gd name="connsiteX31" fmla="*/ 2445544 w 2450306"/>
                  <a:gd name="connsiteY31" fmla="*/ 657225 h 700087"/>
                  <a:gd name="connsiteX32" fmla="*/ 2433637 w 2450306"/>
                  <a:gd name="connsiteY32" fmla="*/ 681037 h 700087"/>
                  <a:gd name="connsiteX33" fmla="*/ 2412206 w 2450306"/>
                  <a:gd name="connsiteY33" fmla="*/ 695325 h 700087"/>
                  <a:gd name="connsiteX34" fmla="*/ 2393156 w 2450306"/>
                  <a:gd name="connsiteY34" fmla="*/ 700087 h 700087"/>
                  <a:gd name="connsiteX35" fmla="*/ 2366962 w 2450306"/>
                  <a:gd name="connsiteY35" fmla="*/ 700087 h 700087"/>
                  <a:gd name="connsiteX36" fmla="*/ 2331244 w 2450306"/>
                  <a:gd name="connsiteY36" fmla="*/ 690562 h 700087"/>
                  <a:gd name="connsiteX37" fmla="*/ 2295525 w 2450306"/>
                  <a:gd name="connsiteY37" fmla="*/ 673893 h 700087"/>
                  <a:gd name="connsiteX38" fmla="*/ 2259806 w 2450306"/>
                  <a:gd name="connsiteY38" fmla="*/ 645318 h 700087"/>
                  <a:gd name="connsiteX39" fmla="*/ 2207419 w 2450306"/>
                  <a:gd name="connsiteY39" fmla="*/ 602456 h 700087"/>
                  <a:gd name="connsiteX40" fmla="*/ 2143125 w 2450306"/>
                  <a:gd name="connsiteY40" fmla="*/ 559593 h 700087"/>
                  <a:gd name="connsiteX41" fmla="*/ 2045494 w 2450306"/>
                  <a:gd name="connsiteY41" fmla="*/ 500062 h 700087"/>
                  <a:gd name="connsiteX42" fmla="*/ 1955006 w 2450306"/>
                  <a:gd name="connsiteY42" fmla="*/ 452437 h 700087"/>
                  <a:gd name="connsiteX43" fmla="*/ 1871662 w 2450306"/>
                  <a:gd name="connsiteY43" fmla="*/ 414337 h 700087"/>
                  <a:gd name="connsiteX44" fmla="*/ 1604962 w 2450306"/>
                  <a:gd name="connsiteY44" fmla="*/ 338137 h 700087"/>
                  <a:gd name="connsiteX45" fmla="*/ 1483519 w 2450306"/>
                  <a:gd name="connsiteY45" fmla="*/ 314325 h 700087"/>
                  <a:gd name="connsiteX46" fmla="*/ 1235869 w 2450306"/>
                  <a:gd name="connsiteY46" fmla="*/ 269081 h 700087"/>
                  <a:gd name="connsiteX47" fmla="*/ 1033462 w 2450306"/>
                  <a:gd name="connsiteY47" fmla="*/ 238125 h 700087"/>
                  <a:gd name="connsiteX48" fmla="*/ 795337 w 2450306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40481 w 2450306"/>
                  <a:gd name="connsiteY5" fmla="*/ 202406 h 700087"/>
                  <a:gd name="connsiteX6" fmla="*/ 0 w 2450306"/>
                  <a:gd name="connsiteY6" fmla="*/ 209550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  <a:gd name="connsiteX0" fmla="*/ 823117 w 2478086"/>
                  <a:gd name="connsiteY0" fmla="*/ 209550 h 700087"/>
                  <a:gd name="connsiteX1" fmla="*/ 613567 w 2478086"/>
                  <a:gd name="connsiteY1" fmla="*/ 190500 h 700087"/>
                  <a:gd name="connsiteX2" fmla="*/ 442117 w 2478086"/>
                  <a:gd name="connsiteY2" fmla="*/ 180975 h 700087"/>
                  <a:gd name="connsiteX3" fmla="*/ 287336 w 2478086"/>
                  <a:gd name="connsiteY3" fmla="*/ 178593 h 700087"/>
                  <a:gd name="connsiteX4" fmla="*/ 158749 w 2478086"/>
                  <a:gd name="connsiteY4" fmla="*/ 180975 h 700087"/>
                  <a:gd name="connsiteX5" fmla="*/ 68261 w 2478086"/>
                  <a:gd name="connsiteY5" fmla="*/ 202406 h 700087"/>
                  <a:gd name="connsiteX6" fmla="*/ 27780 w 2478086"/>
                  <a:gd name="connsiteY6" fmla="*/ 209550 h 700087"/>
                  <a:gd name="connsiteX7" fmla="*/ 73024 w 2478086"/>
                  <a:gd name="connsiteY7" fmla="*/ 0 h 700087"/>
                  <a:gd name="connsiteX8" fmla="*/ 249236 w 2478086"/>
                  <a:gd name="connsiteY8" fmla="*/ 4762 h 700087"/>
                  <a:gd name="connsiteX9" fmla="*/ 418305 w 2478086"/>
                  <a:gd name="connsiteY9" fmla="*/ 9525 h 700087"/>
                  <a:gd name="connsiteX10" fmla="*/ 563561 w 2478086"/>
                  <a:gd name="connsiteY10" fmla="*/ 16668 h 700087"/>
                  <a:gd name="connsiteX11" fmla="*/ 732630 w 2478086"/>
                  <a:gd name="connsiteY11" fmla="*/ 28575 h 700087"/>
                  <a:gd name="connsiteX12" fmla="*/ 977899 w 2478086"/>
                  <a:gd name="connsiteY12" fmla="*/ 52387 h 700087"/>
                  <a:gd name="connsiteX13" fmla="*/ 1154111 w 2478086"/>
                  <a:gd name="connsiteY13" fmla="*/ 73818 h 700087"/>
                  <a:gd name="connsiteX14" fmla="*/ 1344611 w 2478086"/>
                  <a:gd name="connsiteY14" fmla="*/ 100012 h 700087"/>
                  <a:gd name="connsiteX15" fmla="*/ 1518442 w 2478086"/>
                  <a:gd name="connsiteY15" fmla="*/ 126206 h 700087"/>
                  <a:gd name="connsiteX16" fmla="*/ 1727992 w 2478086"/>
                  <a:gd name="connsiteY16" fmla="*/ 159543 h 700087"/>
                  <a:gd name="connsiteX17" fmla="*/ 1994692 w 2478086"/>
                  <a:gd name="connsiteY17" fmla="*/ 216693 h 700087"/>
                  <a:gd name="connsiteX18" fmla="*/ 2139949 w 2478086"/>
                  <a:gd name="connsiteY18" fmla="*/ 257175 h 700087"/>
                  <a:gd name="connsiteX19" fmla="*/ 2189955 w 2478086"/>
                  <a:gd name="connsiteY19" fmla="*/ 271462 h 700087"/>
                  <a:gd name="connsiteX20" fmla="*/ 2218530 w 2478086"/>
                  <a:gd name="connsiteY20" fmla="*/ 290512 h 700087"/>
                  <a:gd name="connsiteX21" fmla="*/ 2263774 w 2478086"/>
                  <a:gd name="connsiteY21" fmla="*/ 321468 h 700087"/>
                  <a:gd name="connsiteX22" fmla="*/ 2297111 w 2478086"/>
                  <a:gd name="connsiteY22" fmla="*/ 347662 h 700087"/>
                  <a:gd name="connsiteX23" fmla="*/ 2339974 w 2478086"/>
                  <a:gd name="connsiteY23" fmla="*/ 390525 h 700087"/>
                  <a:gd name="connsiteX24" fmla="*/ 2380455 w 2478086"/>
                  <a:gd name="connsiteY24" fmla="*/ 431006 h 700087"/>
                  <a:gd name="connsiteX25" fmla="*/ 2420936 w 2478086"/>
                  <a:gd name="connsiteY25" fmla="*/ 481012 h 700087"/>
                  <a:gd name="connsiteX26" fmla="*/ 2456655 w 2478086"/>
                  <a:gd name="connsiteY26" fmla="*/ 528637 h 700087"/>
                  <a:gd name="connsiteX27" fmla="*/ 2473324 w 2478086"/>
                  <a:gd name="connsiteY27" fmla="*/ 554831 h 700087"/>
                  <a:gd name="connsiteX28" fmla="*/ 2478086 w 2478086"/>
                  <a:gd name="connsiteY28" fmla="*/ 583406 h 700087"/>
                  <a:gd name="connsiteX29" fmla="*/ 2478086 w 2478086"/>
                  <a:gd name="connsiteY29" fmla="*/ 621506 h 700087"/>
                  <a:gd name="connsiteX30" fmla="*/ 2473324 w 2478086"/>
                  <a:gd name="connsiteY30" fmla="*/ 657225 h 700087"/>
                  <a:gd name="connsiteX31" fmla="*/ 2461417 w 2478086"/>
                  <a:gd name="connsiteY31" fmla="*/ 681037 h 700087"/>
                  <a:gd name="connsiteX32" fmla="*/ 2439986 w 2478086"/>
                  <a:gd name="connsiteY32" fmla="*/ 695325 h 700087"/>
                  <a:gd name="connsiteX33" fmla="*/ 2420936 w 2478086"/>
                  <a:gd name="connsiteY33" fmla="*/ 700087 h 700087"/>
                  <a:gd name="connsiteX34" fmla="*/ 2394742 w 2478086"/>
                  <a:gd name="connsiteY34" fmla="*/ 700087 h 700087"/>
                  <a:gd name="connsiteX35" fmla="*/ 2359024 w 2478086"/>
                  <a:gd name="connsiteY35" fmla="*/ 690562 h 700087"/>
                  <a:gd name="connsiteX36" fmla="*/ 2323305 w 2478086"/>
                  <a:gd name="connsiteY36" fmla="*/ 673893 h 700087"/>
                  <a:gd name="connsiteX37" fmla="*/ 2287586 w 2478086"/>
                  <a:gd name="connsiteY37" fmla="*/ 645318 h 700087"/>
                  <a:gd name="connsiteX38" fmla="*/ 2235199 w 2478086"/>
                  <a:gd name="connsiteY38" fmla="*/ 602456 h 700087"/>
                  <a:gd name="connsiteX39" fmla="*/ 2170905 w 2478086"/>
                  <a:gd name="connsiteY39" fmla="*/ 559593 h 700087"/>
                  <a:gd name="connsiteX40" fmla="*/ 2073274 w 2478086"/>
                  <a:gd name="connsiteY40" fmla="*/ 500062 h 700087"/>
                  <a:gd name="connsiteX41" fmla="*/ 1982786 w 2478086"/>
                  <a:gd name="connsiteY41" fmla="*/ 452437 h 700087"/>
                  <a:gd name="connsiteX42" fmla="*/ 1899442 w 2478086"/>
                  <a:gd name="connsiteY42" fmla="*/ 414337 h 700087"/>
                  <a:gd name="connsiteX43" fmla="*/ 1632742 w 2478086"/>
                  <a:gd name="connsiteY43" fmla="*/ 338137 h 700087"/>
                  <a:gd name="connsiteX44" fmla="*/ 1511299 w 2478086"/>
                  <a:gd name="connsiteY44" fmla="*/ 314325 h 700087"/>
                  <a:gd name="connsiteX45" fmla="*/ 1263649 w 2478086"/>
                  <a:gd name="connsiteY45" fmla="*/ 269081 h 700087"/>
                  <a:gd name="connsiteX46" fmla="*/ 1061242 w 2478086"/>
                  <a:gd name="connsiteY46" fmla="*/ 238125 h 700087"/>
                  <a:gd name="connsiteX47" fmla="*/ 823117 w 2478086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1017 w 2640842"/>
                  <a:gd name="connsiteY5" fmla="*/ 202406 h 700087"/>
                  <a:gd name="connsiteX6" fmla="*/ 190536 w 2640842"/>
                  <a:gd name="connsiteY6" fmla="*/ 209550 h 700087"/>
                  <a:gd name="connsiteX7" fmla="*/ 0 w 2640842"/>
                  <a:gd name="connsiteY7" fmla="*/ 278582 h 700087"/>
                  <a:gd name="connsiteX8" fmla="*/ 235780 w 2640842"/>
                  <a:gd name="connsiteY8" fmla="*/ 0 h 700087"/>
                  <a:gd name="connsiteX9" fmla="*/ 411992 w 2640842"/>
                  <a:gd name="connsiteY9" fmla="*/ 4762 h 700087"/>
                  <a:gd name="connsiteX10" fmla="*/ 581061 w 2640842"/>
                  <a:gd name="connsiteY10" fmla="*/ 9525 h 700087"/>
                  <a:gd name="connsiteX11" fmla="*/ 726317 w 2640842"/>
                  <a:gd name="connsiteY11" fmla="*/ 16668 h 700087"/>
                  <a:gd name="connsiteX12" fmla="*/ 895386 w 2640842"/>
                  <a:gd name="connsiteY12" fmla="*/ 28575 h 700087"/>
                  <a:gd name="connsiteX13" fmla="*/ 1140655 w 2640842"/>
                  <a:gd name="connsiteY13" fmla="*/ 52387 h 700087"/>
                  <a:gd name="connsiteX14" fmla="*/ 1316867 w 2640842"/>
                  <a:gd name="connsiteY14" fmla="*/ 73818 h 700087"/>
                  <a:gd name="connsiteX15" fmla="*/ 1507367 w 2640842"/>
                  <a:gd name="connsiteY15" fmla="*/ 100012 h 700087"/>
                  <a:gd name="connsiteX16" fmla="*/ 1681198 w 2640842"/>
                  <a:gd name="connsiteY16" fmla="*/ 126206 h 700087"/>
                  <a:gd name="connsiteX17" fmla="*/ 1890748 w 2640842"/>
                  <a:gd name="connsiteY17" fmla="*/ 159543 h 700087"/>
                  <a:gd name="connsiteX18" fmla="*/ 2157448 w 2640842"/>
                  <a:gd name="connsiteY18" fmla="*/ 216693 h 700087"/>
                  <a:gd name="connsiteX19" fmla="*/ 2302705 w 2640842"/>
                  <a:gd name="connsiteY19" fmla="*/ 257175 h 700087"/>
                  <a:gd name="connsiteX20" fmla="*/ 2352711 w 2640842"/>
                  <a:gd name="connsiteY20" fmla="*/ 271462 h 700087"/>
                  <a:gd name="connsiteX21" fmla="*/ 2381286 w 2640842"/>
                  <a:gd name="connsiteY21" fmla="*/ 290512 h 700087"/>
                  <a:gd name="connsiteX22" fmla="*/ 2426530 w 2640842"/>
                  <a:gd name="connsiteY22" fmla="*/ 321468 h 700087"/>
                  <a:gd name="connsiteX23" fmla="*/ 2459867 w 2640842"/>
                  <a:gd name="connsiteY23" fmla="*/ 347662 h 700087"/>
                  <a:gd name="connsiteX24" fmla="*/ 2502730 w 2640842"/>
                  <a:gd name="connsiteY24" fmla="*/ 390525 h 700087"/>
                  <a:gd name="connsiteX25" fmla="*/ 2543211 w 2640842"/>
                  <a:gd name="connsiteY25" fmla="*/ 431006 h 700087"/>
                  <a:gd name="connsiteX26" fmla="*/ 2583692 w 2640842"/>
                  <a:gd name="connsiteY26" fmla="*/ 481012 h 700087"/>
                  <a:gd name="connsiteX27" fmla="*/ 2619411 w 2640842"/>
                  <a:gd name="connsiteY27" fmla="*/ 528637 h 700087"/>
                  <a:gd name="connsiteX28" fmla="*/ 2636080 w 2640842"/>
                  <a:gd name="connsiteY28" fmla="*/ 554831 h 700087"/>
                  <a:gd name="connsiteX29" fmla="*/ 2640842 w 2640842"/>
                  <a:gd name="connsiteY29" fmla="*/ 583406 h 700087"/>
                  <a:gd name="connsiteX30" fmla="*/ 2640842 w 2640842"/>
                  <a:gd name="connsiteY30" fmla="*/ 621506 h 700087"/>
                  <a:gd name="connsiteX31" fmla="*/ 2636080 w 2640842"/>
                  <a:gd name="connsiteY31" fmla="*/ 657225 h 700087"/>
                  <a:gd name="connsiteX32" fmla="*/ 2624173 w 2640842"/>
                  <a:gd name="connsiteY32" fmla="*/ 681037 h 700087"/>
                  <a:gd name="connsiteX33" fmla="*/ 2602742 w 2640842"/>
                  <a:gd name="connsiteY33" fmla="*/ 695325 h 700087"/>
                  <a:gd name="connsiteX34" fmla="*/ 2583692 w 2640842"/>
                  <a:gd name="connsiteY34" fmla="*/ 700087 h 700087"/>
                  <a:gd name="connsiteX35" fmla="*/ 2557498 w 2640842"/>
                  <a:gd name="connsiteY35" fmla="*/ 700087 h 700087"/>
                  <a:gd name="connsiteX36" fmla="*/ 2521780 w 2640842"/>
                  <a:gd name="connsiteY36" fmla="*/ 690562 h 700087"/>
                  <a:gd name="connsiteX37" fmla="*/ 2486061 w 2640842"/>
                  <a:gd name="connsiteY37" fmla="*/ 673893 h 700087"/>
                  <a:gd name="connsiteX38" fmla="*/ 2450342 w 2640842"/>
                  <a:gd name="connsiteY38" fmla="*/ 645318 h 700087"/>
                  <a:gd name="connsiteX39" fmla="*/ 2397955 w 2640842"/>
                  <a:gd name="connsiteY39" fmla="*/ 602456 h 700087"/>
                  <a:gd name="connsiteX40" fmla="*/ 2333661 w 2640842"/>
                  <a:gd name="connsiteY40" fmla="*/ 559593 h 700087"/>
                  <a:gd name="connsiteX41" fmla="*/ 2236030 w 2640842"/>
                  <a:gd name="connsiteY41" fmla="*/ 500062 h 700087"/>
                  <a:gd name="connsiteX42" fmla="*/ 2145542 w 2640842"/>
                  <a:gd name="connsiteY42" fmla="*/ 452437 h 700087"/>
                  <a:gd name="connsiteX43" fmla="*/ 2062198 w 2640842"/>
                  <a:gd name="connsiteY43" fmla="*/ 414337 h 700087"/>
                  <a:gd name="connsiteX44" fmla="*/ 1795498 w 2640842"/>
                  <a:gd name="connsiteY44" fmla="*/ 338137 h 700087"/>
                  <a:gd name="connsiteX45" fmla="*/ 1674055 w 2640842"/>
                  <a:gd name="connsiteY45" fmla="*/ 314325 h 700087"/>
                  <a:gd name="connsiteX46" fmla="*/ 1426405 w 2640842"/>
                  <a:gd name="connsiteY46" fmla="*/ 269081 h 700087"/>
                  <a:gd name="connsiteX47" fmla="*/ 1223998 w 2640842"/>
                  <a:gd name="connsiteY47" fmla="*/ 238125 h 700087"/>
                  <a:gd name="connsiteX48" fmla="*/ 985873 w 2640842"/>
                  <a:gd name="connsiteY48" fmla="*/ 209550 h 700087"/>
                  <a:gd name="connsiteX0" fmla="*/ 986667 w 2641636"/>
                  <a:gd name="connsiteY0" fmla="*/ 209550 h 700087"/>
                  <a:gd name="connsiteX1" fmla="*/ 777117 w 2641636"/>
                  <a:gd name="connsiteY1" fmla="*/ 190500 h 700087"/>
                  <a:gd name="connsiteX2" fmla="*/ 605667 w 2641636"/>
                  <a:gd name="connsiteY2" fmla="*/ 180975 h 700087"/>
                  <a:gd name="connsiteX3" fmla="*/ 450886 w 2641636"/>
                  <a:gd name="connsiteY3" fmla="*/ 178593 h 700087"/>
                  <a:gd name="connsiteX4" fmla="*/ 322299 w 2641636"/>
                  <a:gd name="connsiteY4" fmla="*/ 180975 h 700087"/>
                  <a:gd name="connsiteX5" fmla="*/ 231811 w 2641636"/>
                  <a:gd name="connsiteY5" fmla="*/ 202406 h 700087"/>
                  <a:gd name="connsiteX6" fmla="*/ 794 w 2641636"/>
                  <a:gd name="connsiteY6" fmla="*/ 278582 h 700087"/>
                  <a:gd name="connsiteX7" fmla="*/ 236574 w 2641636"/>
                  <a:gd name="connsiteY7" fmla="*/ 0 h 700087"/>
                  <a:gd name="connsiteX8" fmla="*/ 412786 w 2641636"/>
                  <a:gd name="connsiteY8" fmla="*/ 4762 h 700087"/>
                  <a:gd name="connsiteX9" fmla="*/ 581855 w 2641636"/>
                  <a:gd name="connsiteY9" fmla="*/ 9525 h 700087"/>
                  <a:gd name="connsiteX10" fmla="*/ 727111 w 2641636"/>
                  <a:gd name="connsiteY10" fmla="*/ 16668 h 700087"/>
                  <a:gd name="connsiteX11" fmla="*/ 896180 w 2641636"/>
                  <a:gd name="connsiteY11" fmla="*/ 28575 h 700087"/>
                  <a:gd name="connsiteX12" fmla="*/ 1141449 w 2641636"/>
                  <a:gd name="connsiteY12" fmla="*/ 52387 h 700087"/>
                  <a:gd name="connsiteX13" fmla="*/ 1317661 w 2641636"/>
                  <a:gd name="connsiteY13" fmla="*/ 73818 h 700087"/>
                  <a:gd name="connsiteX14" fmla="*/ 1508161 w 2641636"/>
                  <a:gd name="connsiteY14" fmla="*/ 100012 h 700087"/>
                  <a:gd name="connsiteX15" fmla="*/ 1681992 w 2641636"/>
                  <a:gd name="connsiteY15" fmla="*/ 126206 h 700087"/>
                  <a:gd name="connsiteX16" fmla="*/ 1891542 w 2641636"/>
                  <a:gd name="connsiteY16" fmla="*/ 159543 h 700087"/>
                  <a:gd name="connsiteX17" fmla="*/ 2158242 w 2641636"/>
                  <a:gd name="connsiteY17" fmla="*/ 216693 h 700087"/>
                  <a:gd name="connsiteX18" fmla="*/ 2303499 w 2641636"/>
                  <a:gd name="connsiteY18" fmla="*/ 257175 h 700087"/>
                  <a:gd name="connsiteX19" fmla="*/ 2353505 w 2641636"/>
                  <a:gd name="connsiteY19" fmla="*/ 271462 h 700087"/>
                  <a:gd name="connsiteX20" fmla="*/ 2382080 w 2641636"/>
                  <a:gd name="connsiteY20" fmla="*/ 290512 h 700087"/>
                  <a:gd name="connsiteX21" fmla="*/ 2427324 w 2641636"/>
                  <a:gd name="connsiteY21" fmla="*/ 321468 h 700087"/>
                  <a:gd name="connsiteX22" fmla="*/ 2460661 w 2641636"/>
                  <a:gd name="connsiteY22" fmla="*/ 347662 h 700087"/>
                  <a:gd name="connsiteX23" fmla="*/ 2503524 w 2641636"/>
                  <a:gd name="connsiteY23" fmla="*/ 390525 h 700087"/>
                  <a:gd name="connsiteX24" fmla="*/ 2544005 w 2641636"/>
                  <a:gd name="connsiteY24" fmla="*/ 431006 h 700087"/>
                  <a:gd name="connsiteX25" fmla="*/ 2584486 w 2641636"/>
                  <a:gd name="connsiteY25" fmla="*/ 481012 h 700087"/>
                  <a:gd name="connsiteX26" fmla="*/ 2620205 w 2641636"/>
                  <a:gd name="connsiteY26" fmla="*/ 528637 h 700087"/>
                  <a:gd name="connsiteX27" fmla="*/ 2636874 w 2641636"/>
                  <a:gd name="connsiteY27" fmla="*/ 554831 h 700087"/>
                  <a:gd name="connsiteX28" fmla="*/ 2641636 w 2641636"/>
                  <a:gd name="connsiteY28" fmla="*/ 583406 h 700087"/>
                  <a:gd name="connsiteX29" fmla="*/ 2641636 w 2641636"/>
                  <a:gd name="connsiteY29" fmla="*/ 621506 h 700087"/>
                  <a:gd name="connsiteX30" fmla="*/ 2636874 w 2641636"/>
                  <a:gd name="connsiteY30" fmla="*/ 657225 h 700087"/>
                  <a:gd name="connsiteX31" fmla="*/ 2624967 w 2641636"/>
                  <a:gd name="connsiteY31" fmla="*/ 681037 h 700087"/>
                  <a:gd name="connsiteX32" fmla="*/ 2603536 w 2641636"/>
                  <a:gd name="connsiteY32" fmla="*/ 695325 h 700087"/>
                  <a:gd name="connsiteX33" fmla="*/ 2584486 w 2641636"/>
                  <a:gd name="connsiteY33" fmla="*/ 700087 h 700087"/>
                  <a:gd name="connsiteX34" fmla="*/ 2558292 w 2641636"/>
                  <a:gd name="connsiteY34" fmla="*/ 700087 h 700087"/>
                  <a:gd name="connsiteX35" fmla="*/ 2522574 w 2641636"/>
                  <a:gd name="connsiteY35" fmla="*/ 690562 h 700087"/>
                  <a:gd name="connsiteX36" fmla="*/ 2486855 w 2641636"/>
                  <a:gd name="connsiteY36" fmla="*/ 673893 h 700087"/>
                  <a:gd name="connsiteX37" fmla="*/ 2451136 w 2641636"/>
                  <a:gd name="connsiteY37" fmla="*/ 645318 h 700087"/>
                  <a:gd name="connsiteX38" fmla="*/ 2398749 w 2641636"/>
                  <a:gd name="connsiteY38" fmla="*/ 602456 h 700087"/>
                  <a:gd name="connsiteX39" fmla="*/ 2334455 w 2641636"/>
                  <a:gd name="connsiteY39" fmla="*/ 559593 h 700087"/>
                  <a:gd name="connsiteX40" fmla="*/ 2236824 w 2641636"/>
                  <a:gd name="connsiteY40" fmla="*/ 500062 h 700087"/>
                  <a:gd name="connsiteX41" fmla="*/ 2146336 w 2641636"/>
                  <a:gd name="connsiteY41" fmla="*/ 452437 h 700087"/>
                  <a:gd name="connsiteX42" fmla="*/ 2062992 w 2641636"/>
                  <a:gd name="connsiteY42" fmla="*/ 414337 h 700087"/>
                  <a:gd name="connsiteX43" fmla="*/ 1796292 w 2641636"/>
                  <a:gd name="connsiteY43" fmla="*/ 338137 h 700087"/>
                  <a:gd name="connsiteX44" fmla="*/ 1674849 w 2641636"/>
                  <a:gd name="connsiteY44" fmla="*/ 314325 h 700087"/>
                  <a:gd name="connsiteX45" fmla="*/ 1427199 w 2641636"/>
                  <a:gd name="connsiteY45" fmla="*/ 269081 h 700087"/>
                  <a:gd name="connsiteX46" fmla="*/ 1224792 w 2641636"/>
                  <a:gd name="connsiteY46" fmla="*/ 238125 h 700087"/>
                  <a:gd name="connsiteX47" fmla="*/ 986667 w 2641636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0 w 2640842"/>
                  <a:gd name="connsiteY5" fmla="*/ 278582 h 700087"/>
                  <a:gd name="connsiteX6" fmla="*/ 235780 w 2640842"/>
                  <a:gd name="connsiteY6" fmla="*/ 0 h 700087"/>
                  <a:gd name="connsiteX7" fmla="*/ 411992 w 2640842"/>
                  <a:gd name="connsiteY7" fmla="*/ 4762 h 700087"/>
                  <a:gd name="connsiteX8" fmla="*/ 581061 w 2640842"/>
                  <a:gd name="connsiteY8" fmla="*/ 9525 h 700087"/>
                  <a:gd name="connsiteX9" fmla="*/ 726317 w 2640842"/>
                  <a:gd name="connsiteY9" fmla="*/ 16668 h 700087"/>
                  <a:gd name="connsiteX10" fmla="*/ 895386 w 2640842"/>
                  <a:gd name="connsiteY10" fmla="*/ 28575 h 700087"/>
                  <a:gd name="connsiteX11" fmla="*/ 1140655 w 2640842"/>
                  <a:gd name="connsiteY11" fmla="*/ 52387 h 700087"/>
                  <a:gd name="connsiteX12" fmla="*/ 1316867 w 2640842"/>
                  <a:gd name="connsiteY12" fmla="*/ 73818 h 700087"/>
                  <a:gd name="connsiteX13" fmla="*/ 1507367 w 2640842"/>
                  <a:gd name="connsiteY13" fmla="*/ 100012 h 700087"/>
                  <a:gd name="connsiteX14" fmla="*/ 1681198 w 2640842"/>
                  <a:gd name="connsiteY14" fmla="*/ 126206 h 700087"/>
                  <a:gd name="connsiteX15" fmla="*/ 1890748 w 2640842"/>
                  <a:gd name="connsiteY15" fmla="*/ 159543 h 700087"/>
                  <a:gd name="connsiteX16" fmla="*/ 2157448 w 2640842"/>
                  <a:gd name="connsiteY16" fmla="*/ 216693 h 700087"/>
                  <a:gd name="connsiteX17" fmla="*/ 2302705 w 2640842"/>
                  <a:gd name="connsiteY17" fmla="*/ 257175 h 700087"/>
                  <a:gd name="connsiteX18" fmla="*/ 2352711 w 2640842"/>
                  <a:gd name="connsiteY18" fmla="*/ 271462 h 700087"/>
                  <a:gd name="connsiteX19" fmla="*/ 2381286 w 2640842"/>
                  <a:gd name="connsiteY19" fmla="*/ 290512 h 700087"/>
                  <a:gd name="connsiteX20" fmla="*/ 2426530 w 2640842"/>
                  <a:gd name="connsiteY20" fmla="*/ 321468 h 700087"/>
                  <a:gd name="connsiteX21" fmla="*/ 2459867 w 2640842"/>
                  <a:gd name="connsiteY21" fmla="*/ 347662 h 700087"/>
                  <a:gd name="connsiteX22" fmla="*/ 2502730 w 2640842"/>
                  <a:gd name="connsiteY22" fmla="*/ 390525 h 700087"/>
                  <a:gd name="connsiteX23" fmla="*/ 2543211 w 2640842"/>
                  <a:gd name="connsiteY23" fmla="*/ 431006 h 700087"/>
                  <a:gd name="connsiteX24" fmla="*/ 2583692 w 2640842"/>
                  <a:gd name="connsiteY24" fmla="*/ 481012 h 700087"/>
                  <a:gd name="connsiteX25" fmla="*/ 2619411 w 2640842"/>
                  <a:gd name="connsiteY25" fmla="*/ 528637 h 700087"/>
                  <a:gd name="connsiteX26" fmla="*/ 2636080 w 2640842"/>
                  <a:gd name="connsiteY26" fmla="*/ 554831 h 700087"/>
                  <a:gd name="connsiteX27" fmla="*/ 2640842 w 2640842"/>
                  <a:gd name="connsiteY27" fmla="*/ 583406 h 700087"/>
                  <a:gd name="connsiteX28" fmla="*/ 2640842 w 2640842"/>
                  <a:gd name="connsiteY28" fmla="*/ 621506 h 700087"/>
                  <a:gd name="connsiteX29" fmla="*/ 2636080 w 2640842"/>
                  <a:gd name="connsiteY29" fmla="*/ 657225 h 700087"/>
                  <a:gd name="connsiteX30" fmla="*/ 2624173 w 2640842"/>
                  <a:gd name="connsiteY30" fmla="*/ 681037 h 700087"/>
                  <a:gd name="connsiteX31" fmla="*/ 2602742 w 2640842"/>
                  <a:gd name="connsiteY31" fmla="*/ 695325 h 700087"/>
                  <a:gd name="connsiteX32" fmla="*/ 2583692 w 2640842"/>
                  <a:gd name="connsiteY32" fmla="*/ 700087 h 700087"/>
                  <a:gd name="connsiteX33" fmla="*/ 2557498 w 2640842"/>
                  <a:gd name="connsiteY33" fmla="*/ 700087 h 700087"/>
                  <a:gd name="connsiteX34" fmla="*/ 2521780 w 2640842"/>
                  <a:gd name="connsiteY34" fmla="*/ 690562 h 700087"/>
                  <a:gd name="connsiteX35" fmla="*/ 2486061 w 2640842"/>
                  <a:gd name="connsiteY35" fmla="*/ 673893 h 700087"/>
                  <a:gd name="connsiteX36" fmla="*/ 2450342 w 2640842"/>
                  <a:gd name="connsiteY36" fmla="*/ 645318 h 700087"/>
                  <a:gd name="connsiteX37" fmla="*/ 2397955 w 2640842"/>
                  <a:gd name="connsiteY37" fmla="*/ 602456 h 700087"/>
                  <a:gd name="connsiteX38" fmla="*/ 2333661 w 2640842"/>
                  <a:gd name="connsiteY38" fmla="*/ 559593 h 700087"/>
                  <a:gd name="connsiteX39" fmla="*/ 2236030 w 2640842"/>
                  <a:gd name="connsiteY39" fmla="*/ 500062 h 700087"/>
                  <a:gd name="connsiteX40" fmla="*/ 2145542 w 2640842"/>
                  <a:gd name="connsiteY40" fmla="*/ 452437 h 700087"/>
                  <a:gd name="connsiteX41" fmla="*/ 2062198 w 2640842"/>
                  <a:gd name="connsiteY41" fmla="*/ 414337 h 700087"/>
                  <a:gd name="connsiteX42" fmla="*/ 1795498 w 2640842"/>
                  <a:gd name="connsiteY42" fmla="*/ 338137 h 700087"/>
                  <a:gd name="connsiteX43" fmla="*/ 1674055 w 2640842"/>
                  <a:gd name="connsiteY43" fmla="*/ 314325 h 700087"/>
                  <a:gd name="connsiteX44" fmla="*/ 1426405 w 2640842"/>
                  <a:gd name="connsiteY44" fmla="*/ 269081 h 700087"/>
                  <a:gd name="connsiteX45" fmla="*/ 1223998 w 2640842"/>
                  <a:gd name="connsiteY45" fmla="*/ 238125 h 700087"/>
                  <a:gd name="connsiteX46" fmla="*/ 985873 w 2640842"/>
                  <a:gd name="connsiteY46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5780 w 2640842"/>
                  <a:gd name="connsiteY5" fmla="*/ 209550 h 700087"/>
                  <a:gd name="connsiteX6" fmla="*/ 0 w 2640842"/>
                  <a:gd name="connsiteY6" fmla="*/ 278582 h 700087"/>
                  <a:gd name="connsiteX7" fmla="*/ 235780 w 2640842"/>
                  <a:gd name="connsiteY7" fmla="*/ 0 h 700087"/>
                  <a:gd name="connsiteX8" fmla="*/ 411992 w 2640842"/>
                  <a:gd name="connsiteY8" fmla="*/ 4762 h 700087"/>
                  <a:gd name="connsiteX9" fmla="*/ 581061 w 2640842"/>
                  <a:gd name="connsiteY9" fmla="*/ 9525 h 700087"/>
                  <a:gd name="connsiteX10" fmla="*/ 726317 w 2640842"/>
                  <a:gd name="connsiteY10" fmla="*/ 16668 h 700087"/>
                  <a:gd name="connsiteX11" fmla="*/ 895386 w 2640842"/>
                  <a:gd name="connsiteY11" fmla="*/ 28575 h 700087"/>
                  <a:gd name="connsiteX12" fmla="*/ 1140655 w 2640842"/>
                  <a:gd name="connsiteY12" fmla="*/ 52387 h 700087"/>
                  <a:gd name="connsiteX13" fmla="*/ 1316867 w 2640842"/>
                  <a:gd name="connsiteY13" fmla="*/ 73818 h 700087"/>
                  <a:gd name="connsiteX14" fmla="*/ 1507367 w 2640842"/>
                  <a:gd name="connsiteY14" fmla="*/ 100012 h 700087"/>
                  <a:gd name="connsiteX15" fmla="*/ 1681198 w 2640842"/>
                  <a:gd name="connsiteY15" fmla="*/ 126206 h 700087"/>
                  <a:gd name="connsiteX16" fmla="*/ 1890748 w 2640842"/>
                  <a:gd name="connsiteY16" fmla="*/ 159543 h 700087"/>
                  <a:gd name="connsiteX17" fmla="*/ 2157448 w 2640842"/>
                  <a:gd name="connsiteY17" fmla="*/ 216693 h 700087"/>
                  <a:gd name="connsiteX18" fmla="*/ 2302705 w 2640842"/>
                  <a:gd name="connsiteY18" fmla="*/ 257175 h 700087"/>
                  <a:gd name="connsiteX19" fmla="*/ 2352711 w 2640842"/>
                  <a:gd name="connsiteY19" fmla="*/ 271462 h 700087"/>
                  <a:gd name="connsiteX20" fmla="*/ 2381286 w 2640842"/>
                  <a:gd name="connsiteY20" fmla="*/ 290512 h 700087"/>
                  <a:gd name="connsiteX21" fmla="*/ 2426530 w 2640842"/>
                  <a:gd name="connsiteY21" fmla="*/ 321468 h 700087"/>
                  <a:gd name="connsiteX22" fmla="*/ 2459867 w 2640842"/>
                  <a:gd name="connsiteY22" fmla="*/ 347662 h 700087"/>
                  <a:gd name="connsiteX23" fmla="*/ 2502730 w 2640842"/>
                  <a:gd name="connsiteY23" fmla="*/ 390525 h 700087"/>
                  <a:gd name="connsiteX24" fmla="*/ 2543211 w 2640842"/>
                  <a:gd name="connsiteY24" fmla="*/ 431006 h 700087"/>
                  <a:gd name="connsiteX25" fmla="*/ 2583692 w 2640842"/>
                  <a:gd name="connsiteY25" fmla="*/ 481012 h 700087"/>
                  <a:gd name="connsiteX26" fmla="*/ 2619411 w 2640842"/>
                  <a:gd name="connsiteY26" fmla="*/ 528637 h 700087"/>
                  <a:gd name="connsiteX27" fmla="*/ 2636080 w 2640842"/>
                  <a:gd name="connsiteY27" fmla="*/ 554831 h 700087"/>
                  <a:gd name="connsiteX28" fmla="*/ 2640842 w 2640842"/>
                  <a:gd name="connsiteY28" fmla="*/ 583406 h 700087"/>
                  <a:gd name="connsiteX29" fmla="*/ 2640842 w 2640842"/>
                  <a:gd name="connsiteY29" fmla="*/ 621506 h 700087"/>
                  <a:gd name="connsiteX30" fmla="*/ 2636080 w 2640842"/>
                  <a:gd name="connsiteY30" fmla="*/ 657225 h 700087"/>
                  <a:gd name="connsiteX31" fmla="*/ 2624173 w 2640842"/>
                  <a:gd name="connsiteY31" fmla="*/ 681037 h 700087"/>
                  <a:gd name="connsiteX32" fmla="*/ 2602742 w 2640842"/>
                  <a:gd name="connsiteY32" fmla="*/ 695325 h 700087"/>
                  <a:gd name="connsiteX33" fmla="*/ 2583692 w 2640842"/>
                  <a:gd name="connsiteY33" fmla="*/ 700087 h 700087"/>
                  <a:gd name="connsiteX34" fmla="*/ 2557498 w 2640842"/>
                  <a:gd name="connsiteY34" fmla="*/ 700087 h 700087"/>
                  <a:gd name="connsiteX35" fmla="*/ 2521780 w 2640842"/>
                  <a:gd name="connsiteY35" fmla="*/ 690562 h 700087"/>
                  <a:gd name="connsiteX36" fmla="*/ 2486061 w 2640842"/>
                  <a:gd name="connsiteY36" fmla="*/ 673893 h 700087"/>
                  <a:gd name="connsiteX37" fmla="*/ 2450342 w 2640842"/>
                  <a:gd name="connsiteY37" fmla="*/ 645318 h 700087"/>
                  <a:gd name="connsiteX38" fmla="*/ 2397955 w 2640842"/>
                  <a:gd name="connsiteY38" fmla="*/ 602456 h 700087"/>
                  <a:gd name="connsiteX39" fmla="*/ 2333661 w 2640842"/>
                  <a:gd name="connsiteY39" fmla="*/ 559593 h 700087"/>
                  <a:gd name="connsiteX40" fmla="*/ 2236030 w 2640842"/>
                  <a:gd name="connsiteY40" fmla="*/ 500062 h 700087"/>
                  <a:gd name="connsiteX41" fmla="*/ 2145542 w 2640842"/>
                  <a:gd name="connsiteY41" fmla="*/ 452437 h 700087"/>
                  <a:gd name="connsiteX42" fmla="*/ 2062198 w 2640842"/>
                  <a:gd name="connsiteY42" fmla="*/ 414337 h 700087"/>
                  <a:gd name="connsiteX43" fmla="*/ 1795498 w 2640842"/>
                  <a:gd name="connsiteY43" fmla="*/ 338137 h 700087"/>
                  <a:gd name="connsiteX44" fmla="*/ 1674055 w 2640842"/>
                  <a:gd name="connsiteY44" fmla="*/ 314325 h 700087"/>
                  <a:gd name="connsiteX45" fmla="*/ 1426405 w 2640842"/>
                  <a:gd name="connsiteY45" fmla="*/ 269081 h 700087"/>
                  <a:gd name="connsiteX46" fmla="*/ 1223998 w 2640842"/>
                  <a:gd name="connsiteY46" fmla="*/ 238125 h 700087"/>
                  <a:gd name="connsiteX47" fmla="*/ 985873 w 2640842"/>
                  <a:gd name="connsiteY47" fmla="*/ 209550 h 700087"/>
                  <a:gd name="connsiteX0" fmla="*/ 985873 w 2640842"/>
                  <a:gd name="connsiteY0" fmla="*/ 209550 h 700087"/>
                  <a:gd name="connsiteX1" fmla="*/ 776323 w 2640842"/>
                  <a:gd name="connsiteY1" fmla="*/ 190500 h 700087"/>
                  <a:gd name="connsiteX2" fmla="*/ 604873 w 2640842"/>
                  <a:gd name="connsiteY2" fmla="*/ 180975 h 700087"/>
                  <a:gd name="connsiteX3" fmla="*/ 450092 w 2640842"/>
                  <a:gd name="connsiteY3" fmla="*/ 178593 h 700087"/>
                  <a:gd name="connsiteX4" fmla="*/ 321505 w 2640842"/>
                  <a:gd name="connsiteY4" fmla="*/ 180975 h 700087"/>
                  <a:gd name="connsiteX5" fmla="*/ 235780 w 2640842"/>
                  <a:gd name="connsiteY5" fmla="*/ 209550 h 700087"/>
                  <a:gd name="connsiteX6" fmla="*/ 190536 w 2640842"/>
                  <a:gd name="connsiteY6" fmla="*/ 221456 h 700087"/>
                  <a:gd name="connsiteX7" fmla="*/ 0 w 2640842"/>
                  <a:gd name="connsiteY7" fmla="*/ 278582 h 700087"/>
                  <a:gd name="connsiteX8" fmla="*/ 235780 w 2640842"/>
                  <a:gd name="connsiteY8" fmla="*/ 0 h 700087"/>
                  <a:gd name="connsiteX9" fmla="*/ 411992 w 2640842"/>
                  <a:gd name="connsiteY9" fmla="*/ 4762 h 700087"/>
                  <a:gd name="connsiteX10" fmla="*/ 581061 w 2640842"/>
                  <a:gd name="connsiteY10" fmla="*/ 9525 h 700087"/>
                  <a:gd name="connsiteX11" fmla="*/ 726317 w 2640842"/>
                  <a:gd name="connsiteY11" fmla="*/ 16668 h 700087"/>
                  <a:gd name="connsiteX12" fmla="*/ 895386 w 2640842"/>
                  <a:gd name="connsiteY12" fmla="*/ 28575 h 700087"/>
                  <a:gd name="connsiteX13" fmla="*/ 1140655 w 2640842"/>
                  <a:gd name="connsiteY13" fmla="*/ 52387 h 700087"/>
                  <a:gd name="connsiteX14" fmla="*/ 1316867 w 2640842"/>
                  <a:gd name="connsiteY14" fmla="*/ 73818 h 700087"/>
                  <a:gd name="connsiteX15" fmla="*/ 1507367 w 2640842"/>
                  <a:gd name="connsiteY15" fmla="*/ 100012 h 700087"/>
                  <a:gd name="connsiteX16" fmla="*/ 1681198 w 2640842"/>
                  <a:gd name="connsiteY16" fmla="*/ 126206 h 700087"/>
                  <a:gd name="connsiteX17" fmla="*/ 1890748 w 2640842"/>
                  <a:gd name="connsiteY17" fmla="*/ 159543 h 700087"/>
                  <a:gd name="connsiteX18" fmla="*/ 2157448 w 2640842"/>
                  <a:gd name="connsiteY18" fmla="*/ 216693 h 700087"/>
                  <a:gd name="connsiteX19" fmla="*/ 2302705 w 2640842"/>
                  <a:gd name="connsiteY19" fmla="*/ 257175 h 700087"/>
                  <a:gd name="connsiteX20" fmla="*/ 2352711 w 2640842"/>
                  <a:gd name="connsiteY20" fmla="*/ 271462 h 700087"/>
                  <a:gd name="connsiteX21" fmla="*/ 2381286 w 2640842"/>
                  <a:gd name="connsiteY21" fmla="*/ 290512 h 700087"/>
                  <a:gd name="connsiteX22" fmla="*/ 2426530 w 2640842"/>
                  <a:gd name="connsiteY22" fmla="*/ 321468 h 700087"/>
                  <a:gd name="connsiteX23" fmla="*/ 2459867 w 2640842"/>
                  <a:gd name="connsiteY23" fmla="*/ 347662 h 700087"/>
                  <a:gd name="connsiteX24" fmla="*/ 2502730 w 2640842"/>
                  <a:gd name="connsiteY24" fmla="*/ 390525 h 700087"/>
                  <a:gd name="connsiteX25" fmla="*/ 2543211 w 2640842"/>
                  <a:gd name="connsiteY25" fmla="*/ 431006 h 700087"/>
                  <a:gd name="connsiteX26" fmla="*/ 2583692 w 2640842"/>
                  <a:gd name="connsiteY26" fmla="*/ 481012 h 700087"/>
                  <a:gd name="connsiteX27" fmla="*/ 2619411 w 2640842"/>
                  <a:gd name="connsiteY27" fmla="*/ 528637 h 700087"/>
                  <a:gd name="connsiteX28" fmla="*/ 2636080 w 2640842"/>
                  <a:gd name="connsiteY28" fmla="*/ 554831 h 700087"/>
                  <a:gd name="connsiteX29" fmla="*/ 2640842 w 2640842"/>
                  <a:gd name="connsiteY29" fmla="*/ 583406 h 700087"/>
                  <a:gd name="connsiteX30" fmla="*/ 2640842 w 2640842"/>
                  <a:gd name="connsiteY30" fmla="*/ 621506 h 700087"/>
                  <a:gd name="connsiteX31" fmla="*/ 2636080 w 2640842"/>
                  <a:gd name="connsiteY31" fmla="*/ 657225 h 700087"/>
                  <a:gd name="connsiteX32" fmla="*/ 2624173 w 2640842"/>
                  <a:gd name="connsiteY32" fmla="*/ 681037 h 700087"/>
                  <a:gd name="connsiteX33" fmla="*/ 2602742 w 2640842"/>
                  <a:gd name="connsiteY33" fmla="*/ 695325 h 700087"/>
                  <a:gd name="connsiteX34" fmla="*/ 2583692 w 2640842"/>
                  <a:gd name="connsiteY34" fmla="*/ 700087 h 700087"/>
                  <a:gd name="connsiteX35" fmla="*/ 2557498 w 2640842"/>
                  <a:gd name="connsiteY35" fmla="*/ 700087 h 700087"/>
                  <a:gd name="connsiteX36" fmla="*/ 2521780 w 2640842"/>
                  <a:gd name="connsiteY36" fmla="*/ 690562 h 700087"/>
                  <a:gd name="connsiteX37" fmla="*/ 2486061 w 2640842"/>
                  <a:gd name="connsiteY37" fmla="*/ 673893 h 700087"/>
                  <a:gd name="connsiteX38" fmla="*/ 2450342 w 2640842"/>
                  <a:gd name="connsiteY38" fmla="*/ 645318 h 700087"/>
                  <a:gd name="connsiteX39" fmla="*/ 2397955 w 2640842"/>
                  <a:gd name="connsiteY39" fmla="*/ 602456 h 700087"/>
                  <a:gd name="connsiteX40" fmla="*/ 2333661 w 2640842"/>
                  <a:gd name="connsiteY40" fmla="*/ 559593 h 700087"/>
                  <a:gd name="connsiteX41" fmla="*/ 2236030 w 2640842"/>
                  <a:gd name="connsiteY41" fmla="*/ 500062 h 700087"/>
                  <a:gd name="connsiteX42" fmla="*/ 2145542 w 2640842"/>
                  <a:gd name="connsiteY42" fmla="*/ 452437 h 700087"/>
                  <a:gd name="connsiteX43" fmla="*/ 2062198 w 2640842"/>
                  <a:gd name="connsiteY43" fmla="*/ 414337 h 700087"/>
                  <a:gd name="connsiteX44" fmla="*/ 1795498 w 2640842"/>
                  <a:gd name="connsiteY44" fmla="*/ 338137 h 700087"/>
                  <a:gd name="connsiteX45" fmla="*/ 1674055 w 2640842"/>
                  <a:gd name="connsiteY45" fmla="*/ 314325 h 700087"/>
                  <a:gd name="connsiteX46" fmla="*/ 1426405 w 2640842"/>
                  <a:gd name="connsiteY46" fmla="*/ 269081 h 700087"/>
                  <a:gd name="connsiteX47" fmla="*/ 1223998 w 2640842"/>
                  <a:gd name="connsiteY47" fmla="*/ 238125 h 700087"/>
                  <a:gd name="connsiteX48" fmla="*/ 985873 w 2640842"/>
                  <a:gd name="connsiteY48" fmla="*/ 209550 h 700087"/>
                  <a:gd name="connsiteX0" fmla="*/ 795337 w 2450306"/>
                  <a:gd name="connsiteY0" fmla="*/ 209550 h 700087"/>
                  <a:gd name="connsiteX1" fmla="*/ 585787 w 2450306"/>
                  <a:gd name="connsiteY1" fmla="*/ 190500 h 700087"/>
                  <a:gd name="connsiteX2" fmla="*/ 414337 w 2450306"/>
                  <a:gd name="connsiteY2" fmla="*/ 180975 h 700087"/>
                  <a:gd name="connsiteX3" fmla="*/ 259556 w 2450306"/>
                  <a:gd name="connsiteY3" fmla="*/ 178593 h 700087"/>
                  <a:gd name="connsiteX4" fmla="*/ 130969 w 2450306"/>
                  <a:gd name="connsiteY4" fmla="*/ 180975 h 700087"/>
                  <a:gd name="connsiteX5" fmla="*/ 45244 w 2450306"/>
                  <a:gd name="connsiteY5" fmla="*/ 209550 h 700087"/>
                  <a:gd name="connsiteX6" fmla="*/ 0 w 2450306"/>
                  <a:gd name="connsiteY6" fmla="*/ 221456 h 700087"/>
                  <a:gd name="connsiteX7" fmla="*/ 45244 w 2450306"/>
                  <a:gd name="connsiteY7" fmla="*/ 0 h 700087"/>
                  <a:gd name="connsiteX8" fmla="*/ 221456 w 2450306"/>
                  <a:gd name="connsiteY8" fmla="*/ 4762 h 700087"/>
                  <a:gd name="connsiteX9" fmla="*/ 390525 w 2450306"/>
                  <a:gd name="connsiteY9" fmla="*/ 9525 h 700087"/>
                  <a:gd name="connsiteX10" fmla="*/ 535781 w 2450306"/>
                  <a:gd name="connsiteY10" fmla="*/ 16668 h 700087"/>
                  <a:gd name="connsiteX11" fmla="*/ 704850 w 2450306"/>
                  <a:gd name="connsiteY11" fmla="*/ 28575 h 700087"/>
                  <a:gd name="connsiteX12" fmla="*/ 950119 w 2450306"/>
                  <a:gd name="connsiteY12" fmla="*/ 52387 h 700087"/>
                  <a:gd name="connsiteX13" fmla="*/ 1126331 w 2450306"/>
                  <a:gd name="connsiteY13" fmla="*/ 73818 h 700087"/>
                  <a:gd name="connsiteX14" fmla="*/ 1316831 w 2450306"/>
                  <a:gd name="connsiteY14" fmla="*/ 100012 h 700087"/>
                  <a:gd name="connsiteX15" fmla="*/ 1490662 w 2450306"/>
                  <a:gd name="connsiteY15" fmla="*/ 126206 h 700087"/>
                  <a:gd name="connsiteX16" fmla="*/ 1700212 w 2450306"/>
                  <a:gd name="connsiteY16" fmla="*/ 159543 h 700087"/>
                  <a:gd name="connsiteX17" fmla="*/ 1966912 w 2450306"/>
                  <a:gd name="connsiteY17" fmla="*/ 216693 h 700087"/>
                  <a:gd name="connsiteX18" fmla="*/ 2112169 w 2450306"/>
                  <a:gd name="connsiteY18" fmla="*/ 257175 h 700087"/>
                  <a:gd name="connsiteX19" fmla="*/ 2162175 w 2450306"/>
                  <a:gd name="connsiteY19" fmla="*/ 271462 h 700087"/>
                  <a:gd name="connsiteX20" fmla="*/ 2190750 w 2450306"/>
                  <a:gd name="connsiteY20" fmla="*/ 290512 h 700087"/>
                  <a:gd name="connsiteX21" fmla="*/ 2235994 w 2450306"/>
                  <a:gd name="connsiteY21" fmla="*/ 321468 h 700087"/>
                  <a:gd name="connsiteX22" fmla="*/ 2269331 w 2450306"/>
                  <a:gd name="connsiteY22" fmla="*/ 347662 h 700087"/>
                  <a:gd name="connsiteX23" fmla="*/ 2312194 w 2450306"/>
                  <a:gd name="connsiteY23" fmla="*/ 390525 h 700087"/>
                  <a:gd name="connsiteX24" fmla="*/ 2352675 w 2450306"/>
                  <a:gd name="connsiteY24" fmla="*/ 431006 h 700087"/>
                  <a:gd name="connsiteX25" fmla="*/ 2393156 w 2450306"/>
                  <a:gd name="connsiteY25" fmla="*/ 481012 h 700087"/>
                  <a:gd name="connsiteX26" fmla="*/ 2428875 w 2450306"/>
                  <a:gd name="connsiteY26" fmla="*/ 528637 h 700087"/>
                  <a:gd name="connsiteX27" fmla="*/ 2445544 w 2450306"/>
                  <a:gd name="connsiteY27" fmla="*/ 554831 h 700087"/>
                  <a:gd name="connsiteX28" fmla="*/ 2450306 w 2450306"/>
                  <a:gd name="connsiteY28" fmla="*/ 583406 h 700087"/>
                  <a:gd name="connsiteX29" fmla="*/ 2450306 w 2450306"/>
                  <a:gd name="connsiteY29" fmla="*/ 621506 h 700087"/>
                  <a:gd name="connsiteX30" fmla="*/ 2445544 w 2450306"/>
                  <a:gd name="connsiteY30" fmla="*/ 657225 h 700087"/>
                  <a:gd name="connsiteX31" fmla="*/ 2433637 w 2450306"/>
                  <a:gd name="connsiteY31" fmla="*/ 681037 h 700087"/>
                  <a:gd name="connsiteX32" fmla="*/ 2412206 w 2450306"/>
                  <a:gd name="connsiteY32" fmla="*/ 695325 h 700087"/>
                  <a:gd name="connsiteX33" fmla="*/ 2393156 w 2450306"/>
                  <a:gd name="connsiteY33" fmla="*/ 700087 h 700087"/>
                  <a:gd name="connsiteX34" fmla="*/ 2366962 w 2450306"/>
                  <a:gd name="connsiteY34" fmla="*/ 700087 h 700087"/>
                  <a:gd name="connsiteX35" fmla="*/ 2331244 w 2450306"/>
                  <a:gd name="connsiteY35" fmla="*/ 690562 h 700087"/>
                  <a:gd name="connsiteX36" fmla="*/ 2295525 w 2450306"/>
                  <a:gd name="connsiteY36" fmla="*/ 673893 h 700087"/>
                  <a:gd name="connsiteX37" fmla="*/ 2259806 w 2450306"/>
                  <a:gd name="connsiteY37" fmla="*/ 645318 h 700087"/>
                  <a:gd name="connsiteX38" fmla="*/ 2207419 w 2450306"/>
                  <a:gd name="connsiteY38" fmla="*/ 602456 h 700087"/>
                  <a:gd name="connsiteX39" fmla="*/ 2143125 w 2450306"/>
                  <a:gd name="connsiteY39" fmla="*/ 559593 h 700087"/>
                  <a:gd name="connsiteX40" fmla="*/ 2045494 w 2450306"/>
                  <a:gd name="connsiteY40" fmla="*/ 500062 h 700087"/>
                  <a:gd name="connsiteX41" fmla="*/ 1955006 w 2450306"/>
                  <a:gd name="connsiteY41" fmla="*/ 452437 h 700087"/>
                  <a:gd name="connsiteX42" fmla="*/ 1871662 w 2450306"/>
                  <a:gd name="connsiteY42" fmla="*/ 414337 h 700087"/>
                  <a:gd name="connsiteX43" fmla="*/ 1604962 w 2450306"/>
                  <a:gd name="connsiteY43" fmla="*/ 338137 h 700087"/>
                  <a:gd name="connsiteX44" fmla="*/ 1483519 w 2450306"/>
                  <a:gd name="connsiteY44" fmla="*/ 314325 h 700087"/>
                  <a:gd name="connsiteX45" fmla="*/ 1235869 w 2450306"/>
                  <a:gd name="connsiteY45" fmla="*/ 269081 h 700087"/>
                  <a:gd name="connsiteX46" fmla="*/ 1033462 w 2450306"/>
                  <a:gd name="connsiteY46" fmla="*/ 238125 h 700087"/>
                  <a:gd name="connsiteX47" fmla="*/ 795337 w 2450306"/>
                  <a:gd name="connsiteY47" fmla="*/ 209550 h 70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450306" h="700087">
                    <a:moveTo>
                      <a:pt x="795337" y="209550"/>
                    </a:moveTo>
                    <a:lnTo>
                      <a:pt x="585787" y="190500"/>
                    </a:lnTo>
                    <a:lnTo>
                      <a:pt x="414337" y="180975"/>
                    </a:lnTo>
                    <a:lnTo>
                      <a:pt x="259556" y="178593"/>
                    </a:lnTo>
                    <a:lnTo>
                      <a:pt x="130969" y="180975"/>
                    </a:lnTo>
                    <a:lnTo>
                      <a:pt x="45244" y="209550"/>
                    </a:lnTo>
                    <a:lnTo>
                      <a:pt x="0" y="221456"/>
                    </a:lnTo>
                    <a:lnTo>
                      <a:pt x="45244" y="0"/>
                    </a:lnTo>
                    <a:lnTo>
                      <a:pt x="221456" y="4762"/>
                    </a:lnTo>
                    <a:lnTo>
                      <a:pt x="390525" y="9525"/>
                    </a:lnTo>
                    <a:lnTo>
                      <a:pt x="535781" y="16668"/>
                    </a:lnTo>
                    <a:lnTo>
                      <a:pt x="704850" y="28575"/>
                    </a:lnTo>
                    <a:lnTo>
                      <a:pt x="950119" y="52387"/>
                    </a:lnTo>
                    <a:lnTo>
                      <a:pt x="1126331" y="73818"/>
                    </a:lnTo>
                    <a:lnTo>
                      <a:pt x="1316831" y="100012"/>
                    </a:lnTo>
                    <a:lnTo>
                      <a:pt x="1490662" y="126206"/>
                    </a:lnTo>
                    <a:lnTo>
                      <a:pt x="1700212" y="159543"/>
                    </a:lnTo>
                    <a:lnTo>
                      <a:pt x="1966912" y="216693"/>
                    </a:lnTo>
                    <a:lnTo>
                      <a:pt x="2112169" y="257175"/>
                    </a:lnTo>
                    <a:lnTo>
                      <a:pt x="2162175" y="271462"/>
                    </a:lnTo>
                    <a:lnTo>
                      <a:pt x="2190750" y="290512"/>
                    </a:lnTo>
                    <a:lnTo>
                      <a:pt x="2235994" y="321468"/>
                    </a:lnTo>
                    <a:lnTo>
                      <a:pt x="2269331" y="347662"/>
                    </a:lnTo>
                    <a:lnTo>
                      <a:pt x="2312194" y="390525"/>
                    </a:lnTo>
                    <a:lnTo>
                      <a:pt x="2352675" y="431006"/>
                    </a:lnTo>
                    <a:lnTo>
                      <a:pt x="2393156" y="481012"/>
                    </a:lnTo>
                    <a:lnTo>
                      <a:pt x="2428875" y="528637"/>
                    </a:lnTo>
                    <a:lnTo>
                      <a:pt x="2445544" y="554831"/>
                    </a:lnTo>
                    <a:lnTo>
                      <a:pt x="2450306" y="583406"/>
                    </a:lnTo>
                    <a:lnTo>
                      <a:pt x="2450306" y="621506"/>
                    </a:lnTo>
                    <a:lnTo>
                      <a:pt x="2445544" y="657225"/>
                    </a:lnTo>
                    <a:lnTo>
                      <a:pt x="2433637" y="681037"/>
                    </a:lnTo>
                    <a:lnTo>
                      <a:pt x="2412206" y="695325"/>
                    </a:lnTo>
                    <a:lnTo>
                      <a:pt x="2393156" y="700087"/>
                    </a:lnTo>
                    <a:lnTo>
                      <a:pt x="2366962" y="700087"/>
                    </a:lnTo>
                    <a:lnTo>
                      <a:pt x="2331244" y="690562"/>
                    </a:lnTo>
                    <a:lnTo>
                      <a:pt x="2295525" y="673893"/>
                    </a:lnTo>
                    <a:lnTo>
                      <a:pt x="2259806" y="645318"/>
                    </a:lnTo>
                    <a:lnTo>
                      <a:pt x="2207419" y="602456"/>
                    </a:lnTo>
                    <a:lnTo>
                      <a:pt x="2143125" y="559593"/>
                    </a:lnTo>
                    <a:lnTo>
                      <a:pt x="2045494" y="500062"/>
                    </a:lnTo>
                    <a:lnTo>
                      <a:pt x="1955006" y="452437"/>
                    </a:lnTo>
                    <a:lnTo>
                      <a:pt x="1871662" y="414337"/>
                    </a:lnTo>
                    <a:lnTo>
                      <a:pt x="1604962" y="338137"/>
                    </a:lnTo>
                    <a:lnTo>
                      <a:pt x="1483519" y="314325"/>
                    </a:lnTo>
                    <a:lnTo>
                      <a:pt x="1235869" y="269081"/>
                    </a:lnTo>
                    <a:lnTo>
                      <a:pt x="1033462" y="238125"/>
                    </a:lnTo>
                    <a:lnTo>
                      <a:pt x="795337" y="20955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4" name="フリーフォーム 86">
                <a:extLst>
                  <a:ext uri="{FF2B5EF4-FFF2-40B4-BE49-F238E27FC236}">
                    <a16:creationId xmlns:a16="http://schemas.microsoft.com/office/drawing/2014/main" id="{DD9F5320-5E31-4777-84F3-08541D858E69}"/>
                  </a:ext>
                </a:extLst>
              </p:cNvPr>
              <p:cNvSpPr/>
              <p:nvPr/>
            </p:nvSpPr>
            <p:spPr>
              <a:xfrm>
                <a:off x="5341938" y="3024188"/>
                <a:ext cx="1725612" cy="419100"/>
              </a:xfrm>
              <a:custGeom>
                <a:avLst/>
                <a:gdLst>
                  <a:gd name="connsiteX0" fmla="*/ 469106 w 1726406"/>
                  <a:gd name="connsiteY0" fmla="*/ 171450 h 419100"/>
                  <a:gd name="connsiteX1" fmla="*/ 266700 w 1726406"/>
                  <a:gd name="connsiteY1" fmla="*/ 200025 h 419100"/>
                  <a:gd name="connsiteX2" fmla="*/ 207169 w 1726406"/>
                  <a:gd name="connsiteY2" fmla="*/ 202406 h 419100"/>
                  <a:gd name="connsiteX3" fmla="*/ 138112 w 1726406"/>
                  <a:gd name="connsiteY3" fmla="*/ 204787 h 419100"/>
                  <a:gd name="connsiteX4" fmla="*/ 85725 w 1726406"/>
                  <a:gd name="connsiteY4" fmla="*/ 211931 h 419100"/>
                  <a:gd name="connsiteX5" fmla="*/ 0 w 1726406"/>
                  <a:gd name="connsiteY5" fmla="*/ 230981 h 419100"/>
                  <a:gd name="connsiteX6" fmla="*/ 42862 w 1726406"/>
                  <a:gd name="connsiteY6" fmla="*/ 404812 h 419100"/>
                  <a:gd name="connsiteX7" fmla="*/ 257175 w 1726406"/>
                  <a:gd name="connsiteY7" fmla="*/ 381000 h 419100"/>
                  <a:gd name="connsiteX8" fmla="*/ 478631 w 1726406"/>
                  <a:gd name="connsiteY8" fmla="*/ 354806 h 419100"/>
                  <a:gd name="connsiteX9" fmla="*/ 659606 w 1726406"/>
                  <a:gd name="connsiteY9" fmla="*/ 338137 h 419100"/>
                  <a:gd name="connsiteX10" fmla="*/ 973931 w 1726406"/>
                  <a:gd name="connsiteY10" fmla="*/ 278606 h 419100"/>
                  <a:gd name="connsiteX11" fmla="*/ 1245394 w 1726406"/>
                  <a:gd name="connsiteY11" fmla="*/ 228600 h 419100"/>
                  <a:gd name="connsiteX12" fmla="*/ 1278731 w 1726406"/>
                  <a:gd name="connsiteY12" fmla="*/ 223837 h 419100"/>
                  <a:gd name="connsiteX13" fmla="*/ 1288256 w 1726406"/>
                  <a:gd name="connsiteY13" fmla="*/ 223837 h 419100"/>
                  <a:gd name="connsiteX14" fmla="*/ 1302544 w 1726406"/>
                  <a:gd name="connsiteY14" fmla="*/ 226218 h 419100"/>
                  <a:gd name="connsiteX15" fmla="*/ 1319212 w 1726406"/>
                  <a:gd name="connsiteY15" fmla="*/ 230981 h 419100"/>
                  <a:gd name="connsiteX16" fmla="*/ 1357312 w 1726406"/>
                  <a:gd name="connsiteY16" fmla="*/ 247650 h 419100"/>
                  <a:gd name="connsiteX17" fmla="*/ 1393031 w 1726406"/>
                  <a:gd name="connsiteY17" fmla="*/ 271462 h 419100"/>
                  <a:gd name="connsiteX18" fmla="*/ 1407319 w 1726406"/>
                  <a:gd name="connsiteY18" fmla="*/ 290512 h 419100"/>
                  <a:gd name="connsiteX19" fmla="*/ 1678781 w 1726406"/>
                  <a:gd name="connsiteY19" fmla="*/ 419100 h 419100"/>
                  <a:gd name="connsiteX20" fmla="*/ 1695450 w 1726406"/>
                  <a:gd name="connsiteY20" fmla="*/ 376237 h 419100"/>
                  <a:gd name="connsiteX21" fmla="*/ 1709737 w 1726406"/>
                  <a:gd name="connsiteY21" fmla="*/ 338137 h 419100"/>
                  <a:gd name="connsiteX22" fmla="*/ 1721644 w 1726406"/>
                  <a:gd name="connsiteY22" fmla="*/ 297656 h 419100"/>
                  <a:gd name="connsiteX23" fmla="*/ 1726406 w 1726406"/>
                  <a:gd name="connsiteY23" fmla="*/ 264318 h 419100"/>
                  <a:gd name="connsiteX24" fmla="*/ 1726406 w 1726406"/>
                  <a:gd name="connsiteY24" fmla="*/ 254793 h 419100"/>
                  <a:gd name="connsiteX25" fmla="*/ 1719262 w 1726406"/>
                  <a:gd name="connsiteY25" fmla="*/ 242887 h 419100"/>
                  <a:gd name="connsiteX26" fmla="*/ 1683544 w 1726406"/>
                  <a:gd name="connsiteY26" fmla="*/ 207168 h 419100"/>
                  <a:gd name="connsiteX27" fmla="*/ 1619250 w 1726406"/>
                  <a:gd name="connsiteY27" fmla="*/ 150018 h 419100"/>
                  <a:gd name="connsiteX28" fmla="*/ 1566862 w 1726406"/>
                  <a:gd name="connsiteY28" fmla="*/ 109537 h 419100"/>
                  <a:gd name="connsiteX29" fmla="*/ 1500187 w 1726406"/>
                  <a:gd name="connsiteY29" fmla="*/ 59531 h 419100"/>
                  <a:gd name="connsiteX30" fmla="*/ 1435894 w 1726406"/>
                  <a:gd name="connsiteY30" fmla="*/ 21431 h 419100"/>
                  <a:gd name="connsiteX31" fmla="*/ 1395412 w 1726406"/>
                  <a:gd name="connsiteY31" fmla="*/ 2381 h 419100"/>
                  <a:gd name="connsiteX32" fmla="*/ 1373981 w 1726406"/>
                  <a:gd name="connsiteY32" fmla="*/ 0 h 419100"/>
                  <a:gd name="connsiteX33" fmla="*/ 1343025 w 1726406"/>
                  <a:gd name="connsiteY33" fmla="*/ 2381 h 419100"/>
                  <a:gd name="connsiteX34" fmla="*/ 1290637 w 1726406"/>
                  <a:gd name="connsiteY34" fmla="*/ 11906 h 419100"/>
                  <a:gd name="connsiteX35" fmla="*/ 1235869 w 1726406"/>
                  <a:gd name="connsiteY35" fmla="*/ 30956 h 419100"/>
                  <a:gd name="connsiteX36" fmla="*/ 1166812 w 1726406"/>
                  <a:gd name="connsiteY36" fmla="*/ 64293 h 419100"/>
                  <a:gd name="connsiteX37" fmla="*/ 1097756 w 1726406"/>
                  <a:gd name="connsiteY37" fmla="*/ 76200 h 419100"/>
                  <a:gd name="connsiteX38" fmla="*/ 862012 w 1726406"/>
                  <a:gd name="connsiteY38" fmla="*/ 111918 h 419100"/>
                  <a:gd name="connsiteX39" fmla="*/ 597694 w 1726406"/>
                  <a:gd name="connsiteY39" fmla="*/ 150018 h 419100"/>
                  <a:gd name="connsiteX40" fmla="*/ 469106 w 1726406"/>
                  <a:gd name="connsiteY40" fmla="*/ 171450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26406" h="419100">
                    <a:moveTo>
                      <a:pt x="469106" y="171450"/>
                    </a:moveTo>
                    <a:lnTo>
                      <a:pt x="266700" y="200025"/>
                    </a:lnTo>
                    <a:lnTo>
                      <a:pt x="207169" y="202406"/>
                    </a:lnTo>
                    <a:lnTo>
                      <a:pt x="138112" y="204787"/>
                    </a:lnTo>
                    <a:lnTo>
                      <a:pt x="85725" y="211931"/>
                    </a:lnTo>
                    <a:lnTo>
                      <a:pt x="0" y="230981"/>
                    </a:lnTo>
                    <a:lnTo>
                      <a:pt x="42862" y="404812"/>
                    </a:lnTo>
                    <a:lnTo>
                      <a:pt x="257175" y="381000"/>
                    </a:lnTo>
                    <a:lnTo>
                      <a:pt x="478631" y="354806"/>
                    </a:lnTo>
                    <a:lnTo>
                      <a:pt x="659606" y="338137"/>
                    </a:lnTo>
                    <a:lnTo>
                      <a:pt x="973931" y="278606"/>
                    </a:lnTo>
                    <a:lnTo>
                      <a:pt x="1245394" y="228600"/>
                    </a:lnTo>
                    <a:lnTo>
                      <a:pt x="1278731" y="223837"/>
                    </a:lnTo>
                    <a:lnTo>
                      <a:pt x="1288256" y="223837"/>
                    </a:lnTo>
                    <a:lnTo>
                      <a:pt x="1302544" y="226218"/>
                    </a:lnTo>
                    <a:lnTo>
                      <a:pt x="1319212" y="230981"/>
                    </a:lnTo>
                    <a:lnTo>
                      <a:pt x="1357312" y="247650"/>
                    </a:lnTo>
                    <a:lnTo>
                      <a:pt x="1393031" y="271462"/>
                    </a:lnTo>
                    <a:lnTo>
                      <a:pt x="1407319" y="290512"/>
                    </a:lnTo>
                    <a:lnTo>
                      <a:pt x="1678781" y="419100"/>
                    </a:lnTo>
                    <a:lnTo>
                      <a:pt x="1695450" y="376237"/>
                    </a:lnTo>
                    <a:lnTo>
                      <a:pt x="1709737" y="338137"/>
                    </a:lnTo>
                    <a:lnTo>
                      <a:pt x="1721644" y="297656"/>
                    </a:lnTo>
                    <a:lnTo>
                      <a:pt x="1726406" y="264318"/>
                    </a:lnTo>
                    <a:lnTo>
                      <a:pt x="1726406" y="254793"/>
                    </a:lnTo>
                    <a:lnTo>
                      <a:pt x="1719262" y="242887"/>
                    </a:lnTo>
                    <a:lnTo>
                      <a:pt x="1683544" y="207168"/>
                    </a:lnTo>
                    <a:lnTo>
                      <a:pt x="1619250" y="150018"/>
                    </a:lnTo>
                    <a:lnTo>
                      <a:pt x="1566862" y="109537"/>
                    </a:lnTo>
                    <a:lnTo>
                      <a:pt x="1500187" y="59531"/>
                    </a:lnTo>
                    <a:lnTo>
                      <a:pt x="1435894" y="21431"/>
                    </a:lnTo>
                    <a:lnTo>
                      <a:pt x="1395412" y="2381"/>
                    </a:lnTo>
                    <a:lnTo>
                      <a:pt x="1373981" y="0"/>
                    </a:lnTo>
                    <a:lnTo>
                      <a:pt x="1343025" y="2381"/>
                    </a:lnTo>
                    <a:lnTo>
                      <a:pt x="1290637" y="11906"/>
                    </a:lnTo>
                    <a:lnTo>
                      <a:pt x="1235869" y="30956"/>
                    </a:lnTo>
                    <a:lnTo>
                      <a:pt x="1166812" y="64293"/>
                    </a:lnTo>
                    <a:lnTo>
                      <a:pt x="1097756" y="76200"/>
                    </a:lnTo>
                    <a:lnTo>
                      <a:pt x="862012" y="111918"/>
                    </a:lnTo>
                    <a:lnTo>
                      <a:pt x="597694" y="150018"/>
                    </a:lnTo>
                    <a:lnTo>
                      <a:pt x="469106" y="171450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5" name="フリーフォーム 92">
                <a:extLst>
                  <a:ext uri="{FF2B5EF4-FFF2-40B4-BE49-F238E27FC236}">
                    <a16:creationId xmlns:a16="http://schemas.microsoft.com/office/drawing/2014/main" id="{19884496-C281-4DDF-9BDA-AF00C9E5F981}"/>
                  </a:ext>
                </a:extLst>
              </p:cNvPr>
              <p:cNvSpPr/>
              <p:nvPr/>
            </p:nvSpPr>
            <p:spPr>
              <a:xfrm rot="16200000">
                <a:off x="5127625" y="4267200"/>
                <a:ext cx="2906713" cy="912813"/>
              </a:xfrm>
              <a:custGeom>
                <a:avLst/>
                <a:gdLst>
                  <a:gd name="connsiteX0" fmla="*/ 1419225 w 2907506"/>
                  <a:gd name="connsiteY0" fmla="*/ 466725 h 912019"/>
                  <a:gd name="connsiteX1" fmla="*/ 1621631 w 2907506"/>
                  <a:gd name="connsiteY1" fmla="*/ 500063 h 912019"/>
                  <a:gd name="connsiteX2" fmla="*/ 1769269 w 2907506"/>
                  <a:gd name="connsiteY2" fmla="*/ 519113 h 912019"/>
                  <a:gd name="connsiteX3" fmla="*/ 1933575 w 2907506"/>
                  <a:gd name="connsiteY3" fmla="*/ 538163 h 912019"/>
                  <a:gd name="connsiteX4" fmla="*/ 2195513 w 2907506"/>
                  <a:gd name="connsiteY4" fmla="*/ 585788 h 912019"/>
                  <a:gd name="connsiteX5" fmla="*/ 2355056 w 2907506"/>
                  <a:gd name="connsiteY5" fmla="*/ 611982 h 912019"/>
                  <a:gd name="connsiteX6" fmla="*/ 2443163 w 2907506"/>
                  <a:gd name="connsiteY6" fmla="*/ 621507 h 912019"/>
                  <a:gd name="connsiteX7" fmla="*/ 2550319 w 2907506"/>
                  <a:gd name="connsiteY7" fmla="*/ 626269 h 912019"/>
                  <a:gd name="connsiteX8" fmla="*/ 2707481 w 2907506"/>
                  <a:gd name="connsiteY8" fmla="*/ 623888 h 912019"/>
                  <a:gd name="connsiteX9" fmla="*/ 2862263 w 2907506"/>
                  <a:gd name="connsiteY9" fmla="*/ 623888 h 912019"/>
                  <a:gd name="connsiteX10" fmla="*/ 2878931 w 2907506"/>
                  <a:gd name="connsiteY10" fmla="*/ 611982 h 912019"/>
                  <a:gd name="connsiteX11" fmla="*/ 2907506 w 2907506"/>
                  <a:gd name="connsiteY11" fmla="*/ 573882 h 912019"/>
                  <a:gd name="connsiteX12" fmla="*/ 2786063 w 2907506"/>
                  <a:gd name="connsiteY12" fmla="*/ 912019 h 912019"/>
                  <a:gd name="connsiteX13" fmla="*/ 2733675 w 2907506"/>
                  <a:gd name="connsiteY13" fmla="*/ 895350 h 912019"/>
                  <a:gd name="connsiteX14" fmla="*/ 2676525 w 2907506"/>
                  <a:gd name="connsiteY14" fmla="*/ 885825 h 912019"/>
                  <a:gd name="connsiteX15" fmla="*/ 2562225 w 2907506"/>
                  <a:gd name="connsiteY15" fmla="*/ 871538 h 912019"/>
                  <a:gd name="connsiteX16" fmla="*/ 2400300 w 2907506"/>
                  <a:gd name="connsiteY16" fmla="*/ 852488 h 912019"/>
                  <a:gd name="connsiteX17" fmla="*/ 2240756 w 2907506"/>
                  <a:gd name="connsiteY17" fmla="*/ 833438 h 912019"/>
                  <a:gd name="connsiteX18" fmla="*/ 2155031 w 2907506"/>
                  <a:gd name="connsiteY18" fmla="*/ 823913 h 912019"/>
                  <a:gd name="connsiteX19" fmla="*/ 1926431 w 2907506"/>
                  <a:gd name="connsiteY19" fmla="*/ 781050 h 912019"/>
                  <a:gd name="connsiteX20" fmla="*/ 1740694 w 2907506"/>
                  <a:gd name="connsiteY20" fmla="*/ 759619 h 912019"/>
                  <a:gd name="connsiteX21" fmla="*/ 1528763 w 2907506"/>
                  <a:gd name="connsiteY21" fmla="*/ 726282 h 912019"/>
                  <a:gd name="connsiteX22" fmla="*/ 1326356 w 2907506"/>
                  <a:gd name="connsiteY22" fmla="*/ 688182 h 912019"/>
                  <a:gd name="connsiteX23" fmla="*/ 1152525 w 2907506"/>
                  <a:gd name="connsiteY23" fmla="*/ 652463 h 912019"/>
                  <a:gd name="connsiteX24" fmla="*/ 971550 w 2907506"/>
                  <a:gd name="connsiteY24" fmla="*/ 609600 h 912019"/>
                  <a:gd name="connsiteX25" fmla="*/ 773906 w 2907506"/>
                  <a:gd name="connsiteY25" fmla="*/ 557213 h 912019"/>
                  <a:gd name="connsiteX26" fmla="*/ 588169 w 2907506"/>
                  <a:gd name="connsiteY26" fmla="*/ 488157 h 912019"/>
                  <a:gd name="connsiteX27" fmla="*/ 447675 w 2907506"/>
                  <a:gd name="connsiteY27" fmla="*/ 442913 h 912019"/>
                  <a:gd name="connsiteX28" fmla="*/ 350044 w 2907506"/>
                  <a:gd name="connsiteY28" fmla="*/ 395288 h 912019"/>
                  <a:gd name="connsiteX29" fmla="*/ 273844 w 2907506"/>
                  <a:gd name="connsiteY29" fmla="*/ 345282 h 912019"/>
                  <a:gd name="connsiteX30" fmla="*/ 209550 w 2907506"/>
                  <a:gd name="connsiteY30" fmla="*/ 292894 h 912019"/>
                  <a:gd name="connsiteX31" fmla="*/ 138113 w 2907506"/>
                  <a:gd name="connsiteY31" fmla="*/ 226219 h 912019"/>
                  <a:gd name="connsiteX32" fmla="*/ 73819 w 2907506"/>
                  <a:gd name="connsiteY32" fmla="*/ 157163 h 912019"/>
                  <a:gd name="connsiteX33" fmla="*/ 26194 w 2907506"/>
                  <a:gd name="connsiteY33" fmla="*/ 95250 h 912019"/>
                  <a:gd name="connsiteX34" fmla="*/ 9525 w 2907506"/>
                  <a:gd name="connsiteY34" fmla="*/ 61913 h 912019"/>
                  <a:gd name="connsiteX35" fmla="*/ 0 w 2907506"/>
                  <a:gd name="connsiteY35" fmla="*/ 38100 h 912019"/>
                  <a:gd name="connsiteX36" fmla="*/ 0 w 2907506"/>
                  <a:gd name="connsiteY36" fmla="*/ 23813 h 912019"/>
                  <a:gd name="connsiteX37" fmla="*/ 4763 w 2907506"/>
                  <a:gd name="connsiteY37" fmla="*/ 9525 h 912019"/>
                  <a:gd name="connsiteX38" fmla="*/ 26194 w 2907506"/>
                  <a:gd name="connsiteY38" fmla="*/ 0 h 912019"/>
                  <a:gd name="connsiteX39" fmla="*/ 457200 w 2907506"/>
                  <a:gd name="connsiteY39" fmla="*/ 150019 h 912019"/>
                  <a:gd name="connsiteX40" fmla="*/ 495300 w 2907506"/>
                  <a:gd name="connsiteY40" fmla="*/ 176213 h 912019"/>
                  <a:gd name="connsiteX41" fmla="*/ 547688 w 2907506"/>
                  <a:gd name="connsiteY41" fmla="*/ 204788 h 912019"/>
                  <a:gd name="connsiteX42" fmla="*/ 600075 w 2907506"/>
                  <a:gd name="connsiteY42" fmla="*/ 226219 h 912019"/>
                  <a:gd name="connsiteX43" fmla="*/ 661988 w 2907506"/>
                  <a:gd name="connsiteY43" fmla="*/ 247650 h 912019"/>
                  <a:gd name="connsiteX44" fmla="*/ 831056 w 2907506"/>
                  <a:gd name="connsiteY44" fmla="*/ 333375 h 912019"/>
                  <a:gd name="connsiteX45" fmla="*/ 1016794 w 2907506"/>
                  <a:gd name="connsiteY45" fmla="*/ 381000 h 912019"/>
                  <a:gd name="connsiteX46" fmla="*/ 1209675 w 2907506"/>
                  <a:gd name="connsiteY46" fmla="*/ 426244 h 912019"/>
                  <a:gd name="connsiteX47" fmla="*/ 1419225 w 2907506"/>
                  <a:gd name="connsiteY47" fmla="*/ 466725 h 9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907506" h="912019">
                    <a:moveTo>
                      <a:pt x="1419225" y="466725"/>
                    </a:moveTo>
                    <a:lnTo>
                      <a:pt x="1621631" y="500063"/>
                    </a:lnTo>
                    <a:lnTo>
                      <a:pt x="1769269" y="519113"/>
                    </a:lnTo>
                    <a:lnTo>
                      <a:pt x="1933575" y="538163"/>
                    </a:lnTo>
                    <a:lnTo>
                      <a:pt x="2195513" y="585788"/>
                    </a:lnTo>
                    <a:lnTo>
                      <a:pt x="2355056" y="611982"/>
                    </a:lnTo>
                    <a:lnTo>
                      <a:pt x="2443163" y="621507"/>
                    </a:lnTo>
                    <a:lnTo>
                      <a:pt x="2550319" y="626269"/>
                    </a:lnTo>
                    <a:lnTo>
                      <a:pt x="2707481" y="623888"/>
                    </a:lnTo>
                    <a:lnTo>
                      <a:pt x="2862263" y="623888"/>
                    </a:lnTo>
                    <a:lnTo>
                      <a:pt x="2878931" y="611982"/>
                    </a:lnTo>
                    <a:lnTo>
                      <a:pt x="2907506" y="573882"/>
                    </a:lnTo>
                    <a:lnTo>
                      <a:pt x="2786063" y="912019"/>
                    </a:lnTo>
                    <a:lnTo>
                      <a:pt x="2733675" y="895350"/>
                    </a:lnTo>
                    <a:lnTo>
                      <a:pt x="2676525" y="885825"/>
                    </a:lnTo>
                    <a:lnTo>
                      <a:pt x="2562225" y="871538"/>
                    </a:lnTo>
                    <a:lnTo>
                      <a:pt x="2400300" y="852488"/>
                    </a:lnTo>
                    <a:lnTo>
                      <a:pt x="2240756" y="833438"/>
                    </a:lnTo>
                    <a:lnTo>
                      <a:pt x="2155031" y="823913"/>
                    </a:lnTo>
                    <a:cubicBezTo>
                      <a:pt x="2078858" y="809480"/>
                      <a:pt x="2003959" y="781050"/>
                      <a:pt x="1926431" y="781050"/>
                    </a:cubicBezTo>
                    <a:lnTo>
                      <a:pt x="1740694" y="759619"/>
                    </a:lnTo>
                    <a:lnTo>
                      <a:pt x="1528763" y="726282"/>
                    </a:lnTo>
                    <a:lnTo>
                      <a:pt x="1326356" y="688182"/>
                    </a:lnTo>
                    <a:lnTo>
                      <a:pt x="1152525" y="652463"/>
                    </a:lnTo>
                    <a:lnTo>
                      <a:pt x="971550" y="609600"/>
                    </a:lnTo>
                    <a:lnTo>
                      <a:pt x="773906" y="557213"/>
                    </a:lnTo>
                    <a:lnTo>
                      <a:pt x="588169" y="488157"/>
                    </a:lnTo>
                    <a:lnTo>
                      <a:pt x="447675" y="442913"/>
                    </a:lnTo>
                    <a:lnTo>
                      <a:pt x="350044" y="395288"/>
                    </a:lnTo>
                    <a:lnTo>
                      <a:pt x="273844" y="345282"/>
                    </a:lnTo>
                    <a:lnTo>
                      <a:pt x="209550" y="292894"/>
                    </a:lnTo>
                    <a:lnTo>
                      <a:pt x="138113" y="226219"/>
                    </a:lnTo>
                    <a:lnTo>
                      <a:pt x="73819" y="157163"/>
                    </a:lnTo>
                    <a:lnTo>
                      <a:pt x="26194" y="9525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23813"/>
                    </a:lnTo>
                    <a:lnTo>
                      <a:pt x="4763" y="9525"/>
                    </a:lnTo>
                    <a:lnTo>
                      <a:pt x="26194" y="0"/>
                    </a:lnTo>
                    <a:lnTo>
                      <a:pt x="457200" y="150019"/>
                    </a:lnTo>
                    <a:lnTo>
                      <a:pt x="495300" y="176213"/>
                    </a:lnTo>
                    <a:lnTo>
                      <a:pt x="547688" y="204788"/>
                    </a:lnTo>
                    <a:lnTo>
                      <a:pt x="600075" y="226219"/>
                    </a:lnTo>
                    <a:lnTo>
                      <a:pt x="661988" y="247650"/>
                    </a:lnTo>
                    <a:lnTo>
                      <a:pt x="831056" y="333375"/>
                    </a:lnTo>
                    <a:lnTo>
                      <a:pt x="1016794" y="381000"/>
                    </a:lnTo>
                    <a:lnTo>
                      <a:pt x="1209675" y="426244"/>
                    </a:lnTo>
                    <a:lnTo>
                      <a:pt x="1419225" y="4667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6" name="フリーフォーム 93">
                <a:extLst>
                  <a:ext uri="{FF2B5EF4-FFF2-40B4-BE49-F238E27FC236}">
                    <a16:creationId xmlns:a16="http://schemas.microsoft.com/office/drawing/2014/main" id="{62C8A38E-7B2A-401C-ABC8-31806F51D35E}"/>
                  </a:ext>
                </a:extLst>
              </p:cNvPr>
              <p:cNvSpPr/>
              <p:nvPr/>
            </p:nvSpPr>
            <p:spPr>
              <a:xfrm rot="16200000">
                <a:off x="5703094" y="5564981"/>
                <a:ext cx="523875" cy="690563"/>
              </a:xfrm>
              <a:custGeom>
                <a:avLst/>
                <a:gdLst>
                  <a:gd name="connsiteX0" fmla="*/ 478631 w 523875"/>
                  <a:gd name="connsiteY0" fmla="*/ 161925 h 690563"/>
                  <a:gd name="connsiteX1" fmla="*/ 502443 w 523875"/>
                  <a:gd name="connsiteY1" fmla="*/ 80963 h 690563"/>
                  <a:gd name="connsiteX2" fmla="*/ 519112 w 523875"/>
                  <a:gd name="connsiteY2" fmla="*/ 40482 h 690563"/>
                  <a:gd name="connsiteX3" fmla="*/ 523875 w 523875"/>
                  <a:gd name="connsiteY3" fmla="*/ 21432 h 690563"/>
                  <a:gd name="connsiteX4" fmla="*/ 521493 w 523875"/>
                  <a:gd name="connsiteY4" fmla="*/ 4763 h 690563"/>
                  <a:gd name="connsiteX5" fmla="*/ 511968 w 523875"/>
                  <a:gd name="connsiteY5" fmla="*/ 0 h 690563"/>
                  <a:gd name="connsiteX6" fmla="*/ 492918 w 523875"/>
                  <a:gd name="connsiteY6" fmla="*/ 0 h 690563"/>
                  <a:gd name="connsiteX7" fmla="*/ 478631 w 523875"/>
                  <a:gd name="connsiteY7" fmla="*/ 4763 h 690563"/>
                  <a:gd name="connsiteX8" fmla="*/ 461962 w 523875"/>
                  <a:gd name="connsiteY8" fmla="*/ 16669 h 690563"/>
                  <a:gd name="connsiteX9" fmla="*/ 440531 w 523875"/>
                  <a:gd name="connsiteY9" fmla="*/ 61913 h 690563"/>
                  <a:gd name="connsiteX10" fmla="*/ 402431 w 523875"/>
                  <a:gd name="connsiteY10" fmla="*/ 135732 h 690563"/>
                  <a:gd name="connsiteX11" fmla="*/ 354806 w 523875"/>
                  <a:gd name="connsiteY11" fmla="*/ 216694 h 690563"/>
                  <a:gd name="connsiteX12" fmla="*/ 290512 w 523875"/>
                  <a:gd name="connsiteY12" fmla="*/ 302419 h 690563"/>
                  <a:gd name="connsiteX13" fmla="*/ 245268 w 523875"/>
                  <a:gd name="connsiteY13" fmla="*/ 350044 h 690563"/>
                  <a:gd name="connsiteX14" fmla="*/ 207168 w 523875"/>
                  <a:gd name="connsiteY14" fmla="*/ 385763 h 690563"/>
                  <a:gd name="connsiteX15" fmla="*/ 140493 w 523875"/>
                  <a:gd name="connsiteY15" fmla="*/ 433388 h 690563"/>
                  <a:gd name="connsiteX16" fmla="*/ 19050 w 523875"/>
                  <a:gd name="connsiteY16" fmla="*/ 504825 h 690563"/>
                  <a:gd name="connsiteX17" fmla="*/ 0 w 523875"/>
                  <a:gd name="connsiteY17" fmla="*/ 521494 h 690563"/>
                  <a:gd name="connsiteX18" fmla="*/ 4762 w 523875"/>
                  <a:gd name="connsiteY18" fmla="*/ 557213 h 690563"/>
                  <a:gd name="connsiteX19" fmla="*/ 500062 w 523875"/>
                  <a:gd name="connsiteY19" fmla="*/ 690563 h 690563"/>
                  <a:gd name="connsiteX20" fmla="*/ 445293 w 523875"/>
                  <a:gd name="connsiteY20" fmla="*/ 650082 h 690563"/>
                  <a:gd name="connsiteX21" fmla="*/ 416718 w 523875"/>
                  <a:gd name="connsiteY21" fmla="*/ 621507 h 690563"/>
                  <a:gd name="connsiteX22" fmla="*/ 397668 w 523875"/>
                  <a:gd name="connsiteY22" fmla="*/ 595313 h 690563"/>
                  <a:gd name="connsiteX23" fmla="*/ 385762 w 523875"/>
                  <a:gd name="connsiteY23" fmla="*/ 566738 h 690563"/>
                  <a:gd name="connsiteX24" fmla="*/ 378618 w 523875"/>
                  <a:gd name="connsiteY24" fmla="*/ 540544 h 690563"/>
                  <a:gd name="connsiteX25" fmla="*/ 381000 w 523875"/>
                  <a:gd name="connsiteY25" fmla="*/ 509588 h 690563"/>
                  <a:gd name="connsiteX26" fmla="*/ 402431 w 523875"/>
                  <a:gd name="connsiteY26" fmla="*/ 409575 h 690563"/>
                  <a:gd name="connsiteX27" fmla="*/ 457200 w 523875"/>
                  <a:gd name="connsiteY27" fmla="*/ 223838 h 690563"/>
                  <a:gd name="connsiteX28" fmla="*/ 478631 w 523875"/>
                  <a:gd name="connsiteY28" fmla="*/ 161925 h 690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23875" h="690563">
                    <a:moveTo>
                      <a:pt x="478631" y="161925"/>
                    </a:moveTo>
                    <a:lnTo>
                      <a:pt x="502443" y="80963"/>
                    </a:lnTo>
                    <a:lnTo>
                      <a:pt x="519112" y="40482"/>
                    </a:lnTo>
                    <a:lnTo>
                      <a:pt x="523875" y="21432"/>
                    </a:lnTo>
                    <a:lnTo>
                      <a:pt x="521493" y="4763"/>
                    </a:lnTo>
                    <a:lnTo>
                      <a:pt x="511968" y="0"/>
                    </a:lnTo>
                    <a:lnTo>
                      <a:pt x="492918" y="0"/>
                    </a:lnTo>
                    <a:lnTo>
                      <a:pt x="478631" y="4763"/>
                    </a:lnTo>
                    <a:lnTo>
                      <a:pt x="461962" y="16669"/>
                    </a:lnTo>
                    <a:lnTo>
                      <a:pt x="440531" y="61913"/>
                    </a:lnTo>
                    <a:lnTo>
                      <a:pt x="402431" y="135732"/>
                    </a:lnTo>
                    <a:lnTo>
                      <a:pt x="354806" y="216694"/>
                    </a:lnTo>
                    <a:lnTo>
                      <a:pt x="290512" y="302419"/>
                    </a:lnTo>
                    <a:lnTo>
                      <a:pt x="245268" y="350044"/>
                    </a:lnTo>
                    <a:lnTo>
                      <a:pt x="207168" y="385763"/>
                    </a:lnTo>
                    <a:lnTo>
                      <a:pt x="140493" y="433388"/>
                    </a:lnTo>
                    <a:lnTo>
                      <a:pt x="19050" y="504825"/>
                    </a:lnTo>
                    <a:lnTo>
                      <a:pt x="0" y="521494"/>
                    </a:lnTo>
                    <a:lnTo>
                      <a:pt x="4762" y="557213"/>
                    </a:lnTo>
                    <a:lnTo>
                      <a:pt x="500062" y="690563"/>
                    </a:lnTo>
                    <a:lnTo>
                      <a:pt x="445293" y="650082"/>
                    </a:lnTo>
                    <a:lnTo>
                      <a:pt x="416718" y="621507"/>
                    </a:lnTo>
                    <a:lnTo>
                      <a:pt x="397668" y="595313"/>
                    </a:lnTo>
                    <a:lnTo>
                      <a:pt x="385762" y="566738"/>
                    </a:lnTo>
                    <a:lnTo>
                      <a:pt x="378618" y="540544"/>
                    </a:lnTo>
                    <a:lnTo>
                      <a:pt x="381000" y="509588"/>
                    </a:lnTo>
                    <a:lnTo>
                      <a:pt x="402431" y="409575"/>
                    </a:lnTo>
                    <a:lnTo>
                      <a:pt x="457200" y="223838"/>
                    </a:lnTo>
                    <a:lnTo>
                      <a:pt x="478631" y="1619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7" name="フリーフォーム 88">
                <a:extLst>
                  <a:ext uri="{FF2B5EF4-FFF2-40B4-BE49-F238E27FC236}">
                    <a16:creationId xmlns:a16="http://schemas.microsoft.com/office/drawing/2014/main" id="{38E41533-F565-4C94-8D7D-118EB6E4176E}"/>
                  </a:ext>
                </a:extLst>
              </p:cNvPr>
              <p:cNvSpPr/>
              <p:nvPr/>
            </p:nvSpPr>
            <p:spPr>
              <a:xfrm>
                <a:off x="5419725" y="3327400"/>
                <a:ext cx="768350" cy="1941513"/>
              </a:xfrm>
              <a:custGeom>
                <a:avLst/>
                <a:gdLst>
                  <a:gd name="connsiteX0" fmla="*/ 401102 w 768545"/>
                  <a:gd name="connsiteY0" fmla="*/ 636714 h 1940996"/>
                  <a:gd name="connsiteX1" fmla="*/ 420736 w 768545"/>
                  <a:gd name="connsiteY1" fmla="*/ 546957 h 1940996"/>
                  <a:gd name="connsiteX2" fmla="*/ 451590 w 768545"/>
                  <a:gd name="connsiteY2" fmla="*/ 412321 h 1940996"/>
                  <a:gd name="connsiteX3" fmla="*/ 465615 w 768545"/>
                  <a:gd name="connsiteY3" fmla="*/ 328174 h 1940996"/>
                  <a:gd name="connsiteX4" fmla="*/ 476835 w 768545"/>
                  <a:gd name="connsiteY4" fmla="*/ 258051 h 1940996"/>
                  <a:gd name="connsiteX5" fmla="*/ 482444 w 768545"/>
                  <a:gd name="connsiteY5" fmla="*/ 207563 h 1940996"/>
                  <a:gd name="connsiteX6" fmla="*/ 482444 w 768545"/>
                  <a:gd name="connsiteY6" fmla="*/ 176709 h 1940996"/>
                  <a:gd name="connsiteX7" fmla="*/ 476835 w 768545"/>
                  <a:gd name="connsiteY7" fmla="*/ 148660 h 1940996"/>
                  <a:gd name="connsiteX8" fmla="*/ 468420 w 768545"/>
                  <a:gd name="connsiteY8" fmla="*/ 129026 h 1940996"/>
                  <a:gd name="connsiteX9" fmla="*/ 451590 w 768545"/>
                  <a:gd name="connsiteY9" fmla="*/ 103781 h 1940996"/>
                  <a:gd name="connsiteX10" fmla="*/ 426346 w 768545"/>
                  <a:gd name="connsiteY10" fmla="*/ 75732 h 1940996"/>
                  <a:gd name="connsiteX11" fmla="*/ 361833 w 768545"/>
                  <a:gd name="connsiteY11" fmla="*/ 16829 h 1940996"/>
                  <a:gd name="connsiteX12" fmla="*/ 563787 w 768545"/>
                  <a:gd name="connsiteY12" fmla="*/ 0 h 1940996"/>
                  <a:gd name="connsiteX13" fmla="*/ 647934 w 768545"/>
                  <a:gd name="connsiteY13" fmla="*/ 84147 h 1940996"/>
                  <a:gd name="connsiteX14" fmla="*/ 701227 w 768545"/>
                  <a:gd name="connsiteY14" fmla="*/ 134635 h 1940996"/>
                  <a:gd name="connsiteX15" fmla="*/ 723666 w 768545"/>
                  <a:gd name="connsiteY15" fmla="*/ 157075 h 1940996"/>
                  <a:gd name="connsiteX16" fmla="*/ 743301 w 768545"/>
                  <a:gd name="connsiteY16" fmla="*/ 176709 h 1940996"/>
                  <a:gd name="connsiteX17" fmla="*/ 754520 w 768545"/>
                  <a:gd name="connsiteY17" fmla="*/ 193538 h 1940996"/>
                  <a:gd name="connsiteX18" fmla="*/ 762935 w 768545"/>
                  <a:gd name="connsiteY18" fmla="*/ 215978 h 1940996"/>
                  <a:gd name="connsiteX19" fmla="*/ 768545 w 768545"/>
                  <a:gd name="connsiteY19" fmla="*/ 246832 h 1940996"/>
                  <a:gd name="connsiteX20" fmla="*/ 765740 w 768545"/>
                  <a:gd name="connsiteY20" fmla="*/ 288905 h 1940996"/>
                  <a:gd name="connsiteX21" fmla="*/ 748911 w 768545"/>
                  <a:gd name="connsiteY21" fmla="*/ 336589 h 1940996"/>
                  <a:gd name="connsiteX22" fmla="*/ 715252 w 768545"/>
                  <a:gd name="connsiteY22" fmla="*/ 392687 h 1940996"/>
                  <a:gd name="connsiteX23" fmla="*/ 701227 w 768545"/>
                  <a:gd name="connsiteY23" fmla="*/ 420736 h 1940996"/>
                  <a:gd name="connsiteX24" fmla="*/ 673178 w 768545"/>
                  <a:gd name="connsiteY24" fmla="*/ 544152 h 1940996"/>
                  <a:gd name="connsiteX25" fmla="*/ 614275 w 768545"/>
                  <a:gd name="connsiteY25" fmla="*/ 776959 h 1940996"/>
                  <a:gd name="connsiteX26" fmla="*/ 577811 w 768545"/>
                  <a:gd name="connsiteY26" fmla="*/ 953669 h 1940996"/>
                  <a:gd name="connsiteX27" fmla="*/ 535738 w 768545"/>
                  <a:gd name="connsiteY27" fmla="*/ 1091109 h 1940996"/>
                  <a:gd name="connsiteX28" fmla="*/ 429151 w 768545"/>
                  <a:gd name="connsiteY28" fmla="*/ 1408064 h 1940996"/>
                  <a:gd name="connsiteX29" fmla="*/ 356223 w 768545"/>
                  <a:gd name="connsiteY29" fmla="*/ 1604407 h 1940996"/>
                  <a:gd name="connsiteX30" fmla="*/ 224393 w 768545"/>
                  <a:gd name="connsiteY30" fmla="*/ 1940996 h 1940996"/>
                  <a:gd name="connsiteX31" fmla="*/ 0 w 768545"/>
                  <a:gd name="connsiteY31" fmla="*/ 1921362 h 1940996"/>
                  <a:gd name="connsiteX32" fmla="*/ 75733 w 768545"/>
                  <a:gd name="connsiteY32" fmla="*/ 1744653 h 1940996"/>
                  <a:gd name="connsiteX33" fmla="*/ 154270 w 768545"/>
                  <a:gd name="connsiteY33" fmla="*/ 1548309 h 1940996"/>
                  <a:gd name="connsiteX34" fmla="*/ 199149 w 768545"/>
                  <a:gd name="connsiteY34" fmla="*/ 1416478 h 1940996"/>
                  <a:gd name="connsiteX35" fmla="*/ 244027 w 768545"/>
                  <a:gd name="connsiteY35" fmla="*/ 1284648 h 1940996"/>
                  <a:gd name="connsiteX36" fmla="*/ 294516 w 768545"/>
                  <a:gd name="connsiteY36" fmla="*/ 1107938 h 1940996"/>
                  <a:gd name="connsiteX37" fmla="*/ 325370 w 768545"/>
                  <a:gd name="connsiteY37" fmla="*/ 981718 h 1940996"/>
                  <a:gd name="connsiteX38" fmla="*/ 401102 w 768545"/>
                  <a:gd name="connsiteY38" fmla="*/ 636714 h 194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68545" h="1940996">
                    <a:moveTo>
                      <a:pt x="401102" y="636714"/>
                    </a:moveTo>
                    <a:lnTo>
                      <a:pt x="420736" y="546957"/>
                    </a:lnTo>
                    <a:lnTo>
                      <a:pt x="451590" y="412321"/>
                    </a:lnTo>
                    <a:lnTo>
                      <a:pt x="465615" y="328174"/>
                    </a:lnTo>
                    <a:lnTo>
                      <a:pt x="476835" y="258051"/>
                    </a:lnTo>
                    <a:lnTo>
                      <a:pt x="482444" y="207563"/>
                    </a:lnTo>
                    <a:lnTo>
                      <a:pt x="482444" y="176709"/>
                    </a:lnTo>
                    <a:lnTo>
                      <a:pt x="476835" y="148660"/>
                    </a:lnTo>
                    <a:lnTo>
                      <a:pt x="468420" y="129026"/>
                    </a:lnTo>
                    <a:lnTo>
                      <a:pt x="451590" y="103781"/>
                    </a:lnTo>
                    <a:lnTo>
                      <a:pt x="426346" y="75732"/>
                    </a:lnTo>
                    <a:lnTo>
                      <a:pt x="361833" y="16829"/>
                    </a:lnTo>
                    <a:lnTo>
                      <a:pt x="563787" y="0"/>
                    </a:lnTo>
                    <a:lnTo>
                      <a:pt x="647934" y="84147"/>
                    </a:lnTo>
                    <a:lnTo>
                      <a:pt x="701227" y="134635"/>
                    </a:lnTo>
                    <a:lnTo>
                      <a:pt x="723666" y="157075"/>
                    </a:lnTo>
                    <a:lnTo>
                      <a:pt x="743301" y="176709"/>
                    </a:lnTo>
                    <a:lnTo>
                      <a:pt x="754520" y="193538"/>
                    </a:lnTo>
                    <a:lnTo>
                      <a:pt x="762935" y="215978"/>
                    </a:lnTo>
                    <a:lnTo>
                      <a:pt x="768545" y="246832"/>
                    </a:lnTo>
                    <a:lnTo>
                      <a:pt x="765740" y="288905"/>
                    </a:lnTo>
                    <a:lnTo>
                      <a:pt x="748911" y="336589"/>
                    </a:lnTo>
                    <a:lnTo>
                      <a:pt x="715252" y="392687"/>
                    </a:lnTo>
                    <a:lnTo>
                      <a:pt x="701227" y="420736"/>
                    </a:lnTo>
                    <a:lnTo>
                      <a:pt x="673178" y="544152"/>
                    </a:lnTo>
                    <a:lnTo>
                      <a:pt x="614275" y="776959"/>
                    </a:lnTo>
                    <a:lnTo>
                      <a:pt x="577811" y="953669"/>
                    </a:lnTo>
                    <a:lnTo>
                      <a:pt x="535738" y="1091109"/>
                    </a:lnTo>
                    <a:lnTo>
                      <a:pt x="429151" y="1408064"/>
                    </a:lnTo>
                    <a:lnTo>
                      <a:pt x="356223" y="1604407"/>
                    </a:lnTo>
                    <a:lnTo>
                      <a:pt x="224393" y="1940996"/>
                    </a:lnTo>
                    <a:lnTo>
                      <a:pt x="0" y="1921362"/>
                    </a:lnTo>
                    <a:lnTo>
                      <a:pt x="75733" y="1744653"/>
                    </a:lnTo>
                    <a:lnTo>
                      <a:pt x="154270" y="1548309"/>
                    </a:lnTo>
                    <a:lnTo>
                      <a:pt x="199149" y="1416478"/>
                    </a:lnTo>
                    <a:lnTo>
                      <a:pt x="244027" y="1284648"/>
                    </a:lnTo>
                    <a:lnTo>
                      <a:pt x="294516" y="1107938"/>
                    </a:lnTo>
                    <a:lnTo>
                      <a:pt x="325370" y="981718"/>
                    </a:lnTo>
                    <a:lnTo>
                      <a:pt x="401102" y="636714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8" name="フリーフォーム 87">
                <a:extLst>
                  <a:ext uri="{FF2B5EF4-FFF2-40B4-BE49-F238E27FC236}">
                    <a16:creationId xmlns:a16="http://schemas.microsoft.com/office/drawing/2014/main" id="{0DB91474-4D3C-4CC6-B7FE-FCACD5416744}"/>
                  </a:ext>
                </a:extLst>
              </p:cNvPr>
              <p:cNvSpPr/>
              <p:nvPr/>
            </p:nvSpPr>
            <p:spPr>
              <a:xfrm>
                <a:off x="4189413" y="3970338"/>
                <a:ext cx="3390900" cy="555625"/>
              </a:xfrm>
              <a:custGeom>
                <a:avLst/>
                <a:gdLst>
                  <a:gd name="connsiteX0" fmla="*/ 1147207 w 3391133"/>
                  <a:gd name="connsiteY0" fmla="*/ 215978 h 555372"/>
                  <a:gd name="connsiteX1" fmla="*/ 1624041 w 3391133"/>
                  <a:gd name="connsiteY1" fmla="*/ 143050 h 555372"/>
                  <a:gd name="connsiteX2" fmla="*/ 1893312 w 3391133"/>
                  <a:gd name="connsiteY2" fmla="*/ 120611 h 555372"/>
                  <a:gd name="connsiteX3" fmla="*/ 2201852 w 3391133"/>
                  <a:gd name="connsiteY3" fmla="*/ 89757 h 555372"/>
                  <a:gd name="connsiteX4" fmla="*/ 2532831 w 3391133"/>
                  <a:gd name="connsiteY4" fmla="*/ 56098 h 555372"/>
                  <a:gd name="connsiteX5" fmla="*/ 2757224 w 3391133"/>
                  <a:gd name="connsiteY5" fmla="*/ 36464 h 555372"/>
                  <a:gd name="connsiteX6" fmla="*/ 2813322 w 3391133"/>
                  <a:gd name="connsiteY6" fmla="*/ 42073 h 555372"/>
                  <a:gd name="connsiteX7" fmla="*/ 2866616 w 3391133"/>
                  <a:gd name="connsiteY7" fmla="*/ 39268 h 555372"/>
                  <a:gd name="connsiteX8" fmla="*/ 2925519 w 3391133"/>
                  <a:gd name="connsiteY8" fmla="*/ 28049 h 555372"/>
                  <a:gd name="connsiteX9" fmla="*/ 2964787 w 3391133"/>
                  <a:gd name="connsiteY9" fmla="*/ 11219 h 555372"/>
                  <a:gd name="connsiteX10" fmla="*/ 2978812 w 3391133"/>
                  <a:gd name="connsiteY10" fmla="*/ 2805 h 555372"/>
                  <a:gd name="connsiteX11" fmla="*/ 3001251 w 3391133"/>
                  <a:gd name="connsiteY11" fmla="*/ 0 h 555372"/>
                  <a:gd name="connsiteX12" fmla="*/ 3046130 w 3391133"/>
                  <a:gd name="connsiteY12" fmla="*/ 5610 h 555372"/>
                  <a:gd name="connsiteX13" fmla="*/ 3082593 w 3391133"/>
                  <a:gd name="connsiteY13" fmla="*/ 14024 h 555372"/>
                  <a:gd name="connsiteX14" fmla="*/ 3163936 w 3391133"/>
                  <a:gd name="connsiteY14" fmla="*/ 39268 h 555372"/>
                  <a:gd name="connsiteX15" fmla="*/ 3236863 w 3391133"/>
                  <a:gd name="connsiteY15" fmla="*/ 64513 h 555372"/>
                  <a:gd name="connsiteX16" fmla="*/ 3281742 w 3391133"/>
                  <a:gd name="connsiteY16" fmla="*/ 84147 h 555372"/>
                  <a:gd name="connsiteX17" fmla="*/ 3309791 w 3391133"/>
                  <a:gd name="connsiteY17" fmla="*/ 98172 h 555372"/>
                  <a:gd name="connsiteX18" fmla="*/ 3340645 w 3391133"/>
                  <a:gd name="connsiteY18" fmla="*/ 117806 h 555372"/>
                  <a:gd name="connsiteX19" fmla="*/ 3363084 w 3391133"/>
                  <a:gd name="connsiteY19" fmla="*/ 137440 h 555372"/>
                  <a:gd name="connsiteX20" fmla="*/ 3379914 w 3391133"/>
                  <a:gd name="connsiteY20" fmla="*/ 154270 h 555372"/>
                  <a:gd name="connsiteX21" fmla="*/ 3388328 w 3391133"/>
                  <a:gd name="connsiteY21" fmla="*/ 171099 h 555372"/>
                  <a:gd name="connsiteX22" fmla="*/ 3391133 w 3391133"/>
                  <a:gd name="connsiteY22" fmla="*/ 193538 h 555372"/>
                  <a:gd name="connsiteX23" fmla="*/ 3379914 w 3391133"/>
                  <a:gd name="connsiteY23" fmla="*/ 235612 h 555372"/>
                  <a:gd name="connsiteX24" fmla="*/ 3360279 w 3391133"/>
                  <a:gd name="connsiteY24" fmla="*/ 269271 h 555372"/>
                  <a:gd name="connsiteX25" fmla="*/ 3332230 w 3391133"/>
                  <a:gd name="connsiteY25" fmla="*/ 286100 h 555372"/>
                  <a:gd name="connsiteX26" fmla="*/ 3298571 w 3391133"/>
                  <a:gd name="connsiteY26" fmla="*/ 300125 h 555372"/>
                  <a:gd name="connsiteX27" fmla="*/ 3259303 w 3391133"/>
                  <a:gd name="connsiteY27" fmla="*/ 302930 h 555372"/>
                  <a:gd name="connsiteX28" fmla="*/ 3169546 w 3391133"/>
                  <a:gd name="connsiteY28" fmla="*/ 297320 h 555372"/>
                  <a:gd name="connsiteX29" fmla="*/ 2908689 w 3391133"/>
                  <a:gd name="connsiteY29" fmla="*/ 286100 h 555372"/>
                  <a:gd name="connsiteX30" fmla="*/ 2701126 w 3391133"/>
                  <a:gd name="connsiteY30" fmla="*/ 280491 h 555372"/>
                  <a:gd name="connsiteX31" fmla="*/ 2381366 w 3391133"/>
                  <a:gd name="connsiteY31" fmla="*/ 280491 h 555372"/>
                  <a:gd name="connsiteX32" fmla="*/ 2235511 w 3391133"/>
                  <a:gd name="connsiteY32" fmla="*/ 286100 h 555372"/>
                  <a:gd name="connsiteX33" fmla="*/ 2055997 w 3391133"/>
                  <a:gd name="connsiteY33" fmla="*/ 300125 h 555372"/>
                  <a:gd name="connsiteX34" fmla="*/ 1831604 w 3391133"/>
                  <a:gd name="connsiteY34" fmla="*/ 319759 h 555372"/>
                  <a:gd name="connsiteX35" fmla="*/ 1497820 w 3391133"/>
                  <a:gd name="connsiteY35" fmla="*/ 356223 h 555372"/>
                  <a:gd name="connsiteX36" fmla="*/ 1121963 w 3391133"/>
                  <a:gd name="connsiteY36" fmla="*/ 420736 h 555372"/>
                  <a:gd name="connsiteX37" fmla="*/ 900375 w 3391133"/>
                  <a:gd name="connsiteY37" fmla="*/ 462810 h 555372"/>
                  <a:gd name="connsiteX38" fmla="*/ 625494 w 3391133"/>
                  <a:gd name="connsiteY38" fmla="*/ 524518 h 555372"/>
                  <a:gd name="connsiteX39" fmla="*/ 532932 w 3391133"/>
                  <a:gd name="connsiteY39" fmla="*/ 541347 h 555372"/>
                  <a:gd name="connsiteX40" fmla="*/ 474029 w 3391133"/>
                  <a:gd name="connsiteY40" fmla="*/ 549762 h 555372"/>
                  <a:gd name="connsiteX41" fmla="*/ 431955 w 3391133"/>
                  <a:gd name="connsiteY41" fmla="*/ 555372 h 555372"/>
                  <a:gd name="connsiteX42" fmla="*/ 389882 w 3391133"/>
                  <a:gd name="connsiteY42" fmla="*/ 555372 h 555372"/>
                  <a:gd name="connsiteX43" fmla="*/ 339393 w 3391133"/>
                  <a:gd name="connsiteY43" fmla="*/ 552567 h 555372"/>
                  <a:gd name="connsiteX44" fmla="*/ 305735 w 3391133"/>
                  <a:gd name="connsiteY44" fmla="*/ 544152 h 555372"/>
                  <a:gd name="connsiteX45" fmla="*/ 258051 w 3391133"/>
                  <a:gd name="connsiteY45" fmla="*/ 521713 h 555372"/>
                  <a:gd name="connsiteX46" fmla="*/ 210368 w 3391133"/>
                  <a:gd name="connsiteY46" fmla="*/ 496468 h 555372"/>
                  <a:gd name="connsiteX47" fmla="*/ 168294 w 3391133"/>
                  <a:gd name="connsiteY47" fmla="*/ 468419 h 555372"/>
                  <a:gd name="connsiteX48" fmla="*/ 123416 w 3391133"/>
                  <a:gd name="connsiteY48" fmla="*/ 431956 h 555372"/>
                  <a:gd name="connsiteX49" fmla="*/ 81342 w 3391133"/>
                  <a:gd name="connsiteY49" fmla="*/ 389882 h 555372"/>
                  <a:gd name="connsiteX50" fmla="*/ 50488 w 3391133"/>
                  <a:gd name="connsiteY50" fmla="*/ 356223 h 555372"/>
                  <a:gd name="connsiteX51" fmla="*/ 19634 w 3391133"/>
                  <a:gd name="connsiteY51" fmla="*/ 308540 h 555372"/>
                  <a:gd name="connsiteX52" fmla="*/ 8414 w 3391133"/>
                  <a:gd name="connsiteY52" fmla="*/ 283295 h 555372"/>
                  <a:gd name="connsiteX53" fmla="*/ 0 w 3391133"/>
                  <a:gd name="connsiteY53" fmla="*/ 258051 h 555372"/>
                  <a:gd name="connsiteX54" fmla="*/ 2804 w 3391133"/>
                  <a:gd name="connsiteY54" fmla="*/ 246832 h 555372"/>
                  <a:gd name="connsiteX55" fmla="*/ 16829 w 3391133"/>
                  <a:gd name="connsiteY55" fmla="*/ 241222 h 555372"/>
                  <a:gd name="connsiteX56" fmla="*/ 44878 w 3391133"/>
                  <a:gd name="connsiteY56" fmla="*/ 249637 h 555372"/>
                  <a:gd name="connsiteX57" fmla="*/ 64512 w 3391133"/>
                  <a:gd name="connsiteY57" fmla="*/ 258051 h 555372"/>
                  <a:gd name="connsiteX58" fmla="*/ 78537 w 3391133"/>
                  <a:gd name="connsiteY58" fmla="*/ 272076 h 555372"/>
                  <a:gd name="connsiteX59" fmla="*/ 100976 w 3391133"/>
                  <a:gd name="connsiteY59" fmla="*/ 286100 h 555372"/>
                  <a:gd name="connsiteX60" fmla="*/ 131830 w 3391133"/>
                  <a:gd name="connsiteY60" fmla="*/ 300125 h 555372"/>
                  <a:gd name="connsiteX61" fmla="*/ 179514 w 3391133"/>
                  <a:gd name="connsiteY61" fmla="*/ 314149 h 555372"/>
                  <a:gd name="connsiteX62" fmla="*/ 241222 w 3391133"/>
                  <a:gd name="connsiteY62" fmla="*/ 322564 h 555372"/>
                  <a:gd name="connsiteX63" fmla="*/ 322564 w 3391133"/>
                  <a:gd name="connsiteY63" fmla="*/ 328174 h 555372"/>
                  <a:gd name="connsiteX64" fmla="*/ 474029 w 3391133"/>
                  <a:gd name="connsiteY64" fmla="*/ 319759 h 555372"/>
                  <a:gd name="connsiteX65" fmla="*/ 692812 w 3391133"/>
                  <a:gd name="connsiteY65" fmla="*/ 294515 h 555372"/>
                  <a:gd name="connsiteX66" fmla="*/ 790984 w 3391133"/>
                  <a:gd name="connsiteY66" fmla="*/ 277686 h 555372"/>
                  <a:gd name="connsiteX67" fmla="*/ 992937 w 3391133"/>
                  <a:gd name="connsiteY67" fmla="*/ 238417 h 555372"/>
                  <a:gd name="connsiteX68" fmla="*/ 1147207 w 3391133"/>
                  <a:gd name="connsiteY68" fmla="*/ 215978 h 5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3391133" h="555372">
                    <a:moveTo>
                      <a:pt x="1147207" y="215978"/>
                    </a:moveTo>
                    <a:lnTo>
                      <a:pt x="1624041" y="143050"/>
                    </a:lnTo>
                    <a:lnTo>
                      <a:pt x="1893312" y="120611"/>
                    </a:lnTo>
                    <a:lnTo>
                      <a:pt x="2201852" y="89757"/>
                    </a:lnTo>
                    <a:lnTo>
                      <a:pt x="2532831" y="56098"/>
                    </a:lnTo>
                    <a:lnTo>
                      <a:pt x="2757224" y="36464"/>
                    </a:lnTo>
                    <a:lnTo>
                      <a:pt x="2813322" y="42073"/>
                    </a:lnTo>
                    <a:lnTo>
                      <a:pt x="2866616" y="39268"/>
                    </a:lnTo>
                    <a:lnTo>
                      <a:pt x="2925519" y="28049"/>
                    </a:lnTo>
                    <a:lnTo>
                      <a:pt x="2964787" y="11219"/>
                    </a:lnTo>
                    <a:lnTo>
                      <a:pt x="2978812" y="2805"/>
                    </a:lnTo>
                    <a:lnTo>
                      <a:pt x="3001251" y="0"/>
                    </a:lnTo>
                    <a:lnTo>
                      <a:pt x="3046130" y="5610"/>
                    </a:lnTo>
                    <a:lnTo>
                      <a:pt x="3082593" y="14024"/>
                    </a:lnTo>
                    <a:lnTo>
                      <a:pt x="3163936" y="39268"/>
                    </a:lnTo>
                    <a:lnTo>
                      <a:pt x="3236863" y="64513"/>
                    </a:lnTo>
                    <a:lnTo>
                      <a:pt x="3281742" y="84147"/>
                    </a:lnTo>
                    <a:lnTo>
                      <a:pt x="3309791" y="98172"/>
                    </a:lnTo>
                    <a:lnTo>
                      <a:pt x="3340645" y="117806"/>
                    </a:lnTo>
                    <a:lnTo>
                      <a:pt x="3363084" y="137440"/>
                    </a:lnTo>
                    <a:lnTo>
                      <a:pt x="3379914" y="154270"/>
                    </a:lnTo>
                    <a:lnTo>
                      <a:pt x="3388328" y="171099"/>
                    </a:lnTo>
                    <a:lnTo>
                      <a:pt x="3391133" y="193538"/>
                    </a:lnTo>
                    <a:lnTo>
                      <a:pt x="3379914" y="235612"/>
                    </a:lnTo>
                    <a:lnTo>
                      <a:pt x="3360279" y="269271"/>
                    </a:lnTo>
                    <a:lnTo>
                      <a:pt x="3332230" y="286100"/>
                    </a:lnTo>
                    <a:lnTo>
                      <a:pt x="3298571" y="300125"/>
                    </a:lnTo>
                    <a:lnTo>
                      <a:pt x="3259303" y="302930"/>
                    </a:lnTo>
                    <a:lnTo>
                      <a:pt x="3169546" y="297320"/>
                    </a:lnTo>
                    <a:lnTo>
                      <a:pt x="2908689" y="286100"/>
                    </a:lnTo>
                    <a:lnTo>
                      <a:pt x="2701126" y="280491"/>
                    </a:lnTo>
                    <a:lnTo>
                      <a:pt x="2381366" y="280491"/>
                    </a:lnTo>
                    <a:lnTo>
                      <a:pt x="2235511" y="286100"/>
                    </a:lnTo>
                    <a:lnTo>
                      <a:pt x="2055997" y="300125"/>
                    </a:lnTo>
                    <a:lnTo>
                      <a:pt x="1831604" y="319759"/>
                    </a:lnTo>
                    <a:lnTo>
                      <a:pt x="1497820" y="356223"/>
                    </a:lnTo>
                    <a:lnTo>
                      <a:pt x="1121963" y="420736"/>
                    </a:lnTo>
                    <a:lnTo>
                      <a:pt x="900375" y="462810"/>
                    </a:lnTo>
                    <a:lnTo>
                      <a:pt x="625494" y="524518"/>
                    </a:lnTo>
                    <a:lnTo>
                      <a:pt x="532932" y="541347"/>
                    </a:lnTo>
                    <a:lnTo>
                      <a:pt x="474029" y="549762"/>
                    </a:lnTo>
                    <a:lnTo>
                      <a:pt x="431955" y="555372"/>
                    </a:lnTo>
                    <a:lnTo>
                      <a:pt x="389882" y="555372"/>
                    </a:lnTo>
                    <a:lnTo>
                      <a:pt x="339393" y="552567"/>
                    </a:lnTo>
                    <a:lnTo>
                      <a:pt x="305735" y="544152"/>
                    </a:lnTo>
                    <a:lnTo>
                      <a:pt x="258051" y="521713"/>
                    </a:lnTo>
                    <a:lnTo>
                      <a:pt x="210368" y="496468"/>
                    </a:lnTo>
                    <a:lnTo>
                      <a:pt x="168294" y="468419"/>
                    </a:lnTo>
                    <a:lnTo>
                      <a:pt x="123416" y="431956"/>
                    </a:lnTo>
                    <a:lnTo>
                      <a:pt x="81342" y="389882"/>
                    </a:lnTo>
                    <a:lnTo>
                      <a:pt x="50488" y="356223"/>
                    </a:lnTo>
                    <a:lnTo>
                      <a:pt x="19634" y="308540"/>
                    </a:lnTo>
                    <a:lnTo>
                      <a:pt x="8414" y="283295"/>
                    </a:lnTo>
                    <a:lnTo>
                      <a:pt x="0" y="258051"/>
                    </a:lnTo>
                    <a:lnTo>
                      <a:pt x="2804" y="246832"/>
                    </a:lnTo>
                    <a:lnTo>
                      <a:pt x="16829" y="241222"/>
                    </a:lnTo>
                    <a:lnTo>
                      <a:pt x="44878" y="249637"/>
                    </a:lnTo>
                    <a:lnTo>
                      <a:pt x="64512" y="258051"/>
                    </a:lnTo>
                    <a:lnTo>
                      <a:pt x="78537" y="272076"/>
                    </a:lnTo>
                    <a:lnTo>
                      <a:pt x="100976" y="286100"/>
                    </a:lnTo>
                    <a:lnTo>
                      <a:pt x="131830" y="300125"/>
                    </a:lnTo>
                    <a:lnTo>
                      <a:pt x="179514" y="314149"/>
                    </a:lnTo>
                    <a:lnTo>
                      <a:pt x="241222" y="322564"/>
                    </a:lnTo>
                    <a:lnTo>
                      <a:pt x="322564" y="328174"/>
                    </a:lnTo>
                    <a:lnTo>
                      <a:pt x="474029" y="319759"/>
                    </a:lnTo>
                    <a:lnTo>
                      <a:pt x="692812" y="294515"/>
                    </a:lnTo>
                    <a:lnTo>
                      <a:pt x="790984" y="277686"/>
                    </a:lnTo>
                    <a:lnTo>
                      <a:pt x="992937" y="238417"/>
                    </a:lnTo>
                    <a:lnTo>
                      <a:pt x="1147207" y="215978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</p:grpSp>
      <p:grpSp>
        <p:nvGrpSpPr>
          <p:cNvPr id="109" name="グループ化 108">
            <a:extLst>
              <a:ext uri="{FF2B5EF4-FFF2-40B4-BE49-F238E27FC236}">
                <a16:creationId xmlns:a16="http://schemas.microsoft.com/office/drawing/2014/main" id="{8F9805C4-9E78-4DB3-8898-FC077E7F9D1C}"/>
              </a:ext>
            </a:extLst>
          </p:cNvPr>
          <p:cNvGrpSpPr/>
          <p:nvPr/>
        </p:nvGrpSpPr>
        <p:grpSpPr>
          <a:xfrm>
            <a:off x="2613025" y="1404938"/>
            <a:ext cx="4814888" cy="4619625"/>
            <a:chOff x="2613025" y="1404938"/>
            <a:chExt cx="4814888" cy="4619625"/>
          </a:xfrm>
        </p:grpSpPr>
        <p:sp>
          <p:nvSpPr>
            <p:cNvPr id="110" name="フリーフォーム 73">
              <a:extLst>
                <a:ext uri="{FF2B5EF4-FFF2-40B4-BE49-F238E27FC236}">
                  <a16:creationId xmlns:a16="http://schemas.microsoft.com/office/drawing/2014/main" id="{0F38C1F8-72A8-4C44-B8BD-7DBFEC5BFA69}"/>
                </a:ext>
              </a:extLst>
            </p:cNvPr>
            <p:cNvSpPr/>
            <p:nvPr/>
          </p:nvSpPr>
          <p:spPr>
            <a:xfrm>
              <a:off x="2633663" y="24018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75">
              <a:extLst>
                <a:ext uri="{FF2B5EF4-FFF2-40B4-BE49-F238E27FC236}">
                  <a16:creationId xmlns:a16="http://schemas.microsoft.com/office/drawing/2014/main" id="{5F22068F-DB90-4E4D-A371-950C44865769}"/>
                </a:ext>
              </a:extLst>
            </p:cNvPr>
            <p:cNvSpPr/>
            <p:nvPr/>
          </p:nvSpPr>
          <p:spPr>
            <a:xfrm>
              <a:off x="4308475" y="14049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90">
              <a:extLst>
                <a:ext uri="{FF2B5EF4-FFF2-40B4-BE49-F238E27FC236}">
                  <a16:creationId xmlns:a16="http://schemas.microsoft.com/office/drawing/2014/main" id="{E929C83C-9E2C-4143-9B1F-BF9E5F206BFF}"/>
                </a:ext>
              </a:extLst>
            </p:cNvPr>
            <p:cNvSpPr/>
            <p:nvPr/>
          </p:nvSpPr>
          <p:spPr>
            <a:xfrm rot="16200000">
              <a:off x="1553369" y="33837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91">
              <a:extLst>
                <a:ext uri="{FF2B5EF4-FFF2-40B4-BE49-F238E27FC236}">
                  <a16:creationId xmlns:a16="http://schemas.microsoft.com/office/drawing/2014/main" id="{F3C2ADCD-BDC5-450F-A5FE-4396DBE9107F}"/>
                </a:ext>
              </a:extLst>
            </p:cNvPr>
            <p:cNvSpPr/>
            <p:nvPr/>
          </p:nvSpPr>
          <p:spPr>
            <a:xfrm rot="16200000">
              <a:off x="2127251" y="32369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74">
              <a:extLst>
                <a:ext uri="{FF2B5EF4-FFF2-40B4-BE49-F238E27FC236}">
                  <a16:creationId xmlns:a16="http://schemas.microsoft.com/office/drawing/2014/main" id="{F288F73C-0E25-498F-ACEE-F3F047931C3C}"/>
                </a:ext>
              </a:extLst>
            </p:cNvPr>
            <p:cNvSpPr/>
            <p:nvPr/>
          </p:nvSpPr>
          <p:spPr>
            <a:xfrm>
              <a:off x="3790950" y="30480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76">
              <a:extLst>
                <a:ext uri="{FF2B5EF4-FFF2-40B4-BE49-F238E27FC236}">
                  <a16:creationId xmlns:a16="http://schemas.microsoft.com/office/drawing/2014/main" id="{425933BA-1133-4C99-B27A-C6BAEF4C9913}"/>
                </a:ext>
              </a:extLst>
            </p:cNvPr>
            <p:cNvSpPr/>
            <p:nvPr/>
          </p:nvSpPr>
          <p:spPr>
            <a:xfrm>
              <a:off x="4919663" y="20669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77">
              <a:extLst>
                <a:ext uri="{FF2B5EF4-FFF2-40B4-BE49-F238E27FC236}">
                  <a16:creationId xmlns:a16="http://schemas.microsoft.com/office/drawing/2014/main" id="{F21C28C3-8169-47CF-99C6-A5C4208FA3B1}"/>
                </a:ext>
              </a:extLst>
            </p:cNvPr>
            <p:cNvSpPr/>
            <p:nvPr/>
          </p:nvSpPr>
          <p:spPr>
            <a:xfrm>
              <a:off x="4473575" y="29210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85">
              <a:extLst>
                <a:ext uri="{FF2B5EF4-FFF2-40B4-BE49-F238E27FC236}">
                  <a16:creationId xmlns:a16="http://schemas.microsoft.com/office/drawing/2014/main" id="{36E1365E-2B37-402D-AE02-341609EEB27B}"/>
                </a:ext>
              </a:extLst>
            </p:cNvPr>
            <p:cNvSpPr/>
            <p:nvPr/>
          </p:nvSpPr>
          <p:spPr>
            <a:xfrm>
              <a:off x="4618038" y="50339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86">
              <a:extLst>
                <a:ext uri="{FF2B5EF4-FFF2-40B4-BE49-F238E27FC236}">
                  <a16:creationId xmlns:a16="http://schemas.microsoft.com/office/drawing/2014/main" id="{D06B4F45-0E70-48DC-B058-1AE6FD59166C}"/>
                </a:ext>
              </a:extLst>
            </p:cNvPr>
            <p:cNvSpPr/>
            <p:nvPr/>
          </p:nvSpPr>
          <p:spPr>
            <a:xfrm>
              <a:off x="5189538" y="28717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92">
              <a:extLst>
                <a:ext uri="{FF2B5EF4-FFF2-40B4-BE49-F238E27FC236}">
                  <a16:creationId xmlns:a16="http://schemas.microsoft.com/office/drawing/2014/main" id="{9FB6F332-443F-4034-9688-9A20EAD9C1A7}"/>
                </a:ext>
              </a:extLst>
            </p:cNvPr>
            <p:cNvSpPr/>
            <p:nvPr/>
          </p:nvSpPr>
          <p:spPr>
            <a:xfrm rot="16200000">
              <a:off x="4975225" y="41148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93">
              <a:extLst>
                <a:ext uri="{FF2B5EF4-FFF2-40B4-BE49-F238E27FC236}">
                  <a16:creationId xmlns:a16="http://schemas.microsoft.com/office/drawing/2014/main" id="{C52693A6-9F93-4464-9E68-99CF74B13ECA}"/>
                </a:ext>
              </a:extLst>
            </p:cNvPr>
            <p:cNvSpPr/>
            <p:nvPr/>
          </p:nvSpPr>
          <p:spPr>
            <a:xfrm rot="16200000">
              <a:off x="5550694" y="54125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88">
              <a:extLst>
                <a:ext uri="{FF2B5EF4-FFF2-40B4-BE49-F238E27FC236}">
                  <a16:creationId xmlns:a16="http://schemas.microsoft.com/office/drawing/2014/main" id="{17963963-F9B5-4A48-B441-5F8EE472A161}"/>
                </a:ext>
              </a:extLst>
            </p:cNvPr>
            <p:cNvSpPr/>
            <p:nvPr/>
          </p:nvSpPr>
          <p:spPr>
            <a:xfrm>
              <a:off x="5267325" y="31750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87">
              <a:extLst>
                <a:ext uri="{FF2B5EF4-FFF2-40B4-BE49-F238E27FC236}">
                  <a16:creationId xmlns:a16="http://schemas.microsoft.com/office/drawing/2014/main" id="{38ADA23C-AAAF-4495-989A-F359296BAE77}"/>
                </a:ext>
              </a:extLst>
            </p:cNvPr>
            <p:cNvSpPr/>
            <p:nvPr/>
          </p:nvSpPr>
          <p:spPr>
            <a:xfrm>
              <a:off x="4037013" y="38179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9319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E57CFC-A1B0-4440-B99F-50991F8ABCEC}"/>
              </a:ext>
            </a:extLst>
          </p:cNvPr>
          <p:cNvGrpSpPr/>
          <p:nvPr/>
        </p:nvGrpSpPr>
        <p:grpSpPr>
          <a:xfrm>
            <a:off x="2613025" y="1404938"/>
            <a:ext cx="4814888" cy="4619625"/>
            <a:chOff x="2613025" y="1404938"/>
            <a:chExt cx="4814888" cy="4619625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2F4A530-2345-D940-AD8C-9822E607EBE5}"/>
                </a:ext>
              </a:extLst>
            </p:cNvPr>
            <p:cNvSpPr/>
            <p:nvPr/>
          </p:nvSpPr>
          <p:spPr>
            <a:xfrm>
              <a:off x="2633663" y="2401888"/>
              <a:ext cx="1855787" cy="558800"/>
            </a:xfrm>
            <a:custGeom>
              <a:avLst/>
              <a:gdLst>
                <a:gd name="connsiteX0" fmla="*/ 707231 w 1854993"/>
                <a:gd name="connsiteY0" fmla="*/ 257175 h 557213"/>
                <a:gd name="connsiteX1" fmla="*/ 1047750 w 1854993"/>
                <a:gd name="connsiteY1" fmla="*/ 171450 h 557213"/>
                <a:gd name="connsiteX2" fmla="*/ 1269206 w 1854993"/>
                <a:gd name="connsiteY2" fmla="*/ 123825 h 557213"/>
                <a:gd name="connsiteX3" fmla="*/ 1388268 w 1854993"/>
                <a:gd name="connsiteY3" fmla="*/ 88107 h 557213"/>
                <a:gd name="connsiteX4" fmla="*/ 1462087 w 1854993"/>
                <a:gd name="connsiteY4" fmla="*/ 66675 h 557213"/>
                <a:gd name="connsiteX5" fmla="*/ 1509712 w 1854993"/>
                <a:gd name="connsiteY5" fmla="*/ 42863 h 557213"/>
                <a:gd name="connsiteX6" fmla="*/ 1571625 w 1854993"/>
                <a:gd name="connsiteY6" fmla="*/ 16669 h 557213"/>
                <a:gd name="connsiteX7" fmla="*/ 1609725 w 1854993"/>
                <a:gd name="connsiteY7" fmla="*/ 4763 h 557213"/>
                <a:gd name="connsiteX8" fmla="*/ 1654968 w 1854993"/>
                <a:gd name="connsiteY8" fmla="*/ 0 h 557213"/>
                <a:gd name="connsiteX9" fmla="*/ 1704975 w 1854993"/>
                <a:gd name="connsiteY9" fmla="*/ 0 h 557213"/>
                <a:gd name="connsiteX10" fmla="*/ 1759743 w 1854993"/>
                <a:gd name="connsiteY10" fmla="*/ 9525 h 557213"/>
                <a:gd name="connsiteX11" fmla="*/ 1802606 w 1854993"/>
                <a:gd name="connsiteY11" fmla="*/ 19050 h 557213"/>
                <a:gd name="connsiteX12" fmla="*/ 1831181 w 1854993"/>
                <a:gd name="connsiteY12" fmla="*/ 30957 h 557213"/>
                <a:gd name="connsiteX13" fmla="*/ 1843087 w 1854993"/>
                <a:gd name="connsiteY13" fmla="*/ 42863 h 557213"/>
                <a:gd name="connsiteX14" fmla="*/ 1850231 w 1854993"/>
                <a:gd name="connsiteY14" fmla="*/ 57150 h 557213"/>
                <a:gd name="connsiteX15" fmla="*/ 1854993 w 1854993"/>
                <a:gd name="connsiteY15" fmla="*/ 76200 h 557213"/>
                <a:gd name="connsiteX16" fmla="*/ 1854993 w 1854993"/>
                <a:gd name="connsiteY16" fmla="*/ 119063 h 557213"/>
                <a:gd name="connsiteX17" fmla="*/ 1843087 w 1854993"/>
                <a:gd name="connsiteY17" fmla="*/ 159544 h 557213"/>
                <a:gd name="connsiteX18" fmla="*/ 1826418 w 1854993"/>
                <a:gd name="connsiteY18" fmla="*/ 178594 h 557213"/>
                <a:gd name="connsiteX19" fmla="*/ 1776412 w 1854993"/>
                <a:gd name="connsiteY19" fmla="*/ 202407 h 557213"/>
                <a:gd name="connsiteX20" fmla="*/ 1683543 w 1854993"/>
                <a:gd name="connsiteY20" fmla="*/ 233363 h 557213"/>
                <a:gd name="connsiteX21" fmla="*/ 1595437 w 1854993"/>
                <a:gd name="connsiteY21" fmla="*/ 257175 h 557213"/>
                <a:gd name="connsiteX22" fmla="*/ 1462087 w 1854993"/>
                <a:gd name="connsiteY22" fmla="*/ 285750 h 557213"/>
                <a:gd name="connsiteX23" fmla="*/ 1276350 w 1854993"/>
                <a:gd name="connsiteY23" fmla="*/ 323850 h 557213"/>
                <a:gd name="connsiteX24" fmla="*/ 1193006 w 1854993"/>
                <a:gd name="connsiteY24" fmla="*/ 340519 h 557213"/>
                <a:gd name="connsiteX25" fmla="*/ 907256 w 1854993"/>
                <a:gd name="connsiteY25" fmla="*/ 414338 h 557213"/>
                <a:gd name="connsiteX26" fmla="*/ 707231 w 1854993"/>
                <a:gd name="connsiteY26" fmla="*/ 471488 h 557213"/>
                <a:gd name="connsiteX27" fmla="*/ 521493 w 1854993"/>
                <a:gd name="connsiteY27" fmla="*/ 523875 h 557213"/>
                <a:gd name="connsiteX28" fmla="*/ 461962 w 1854993"/>
                <a:gd name="connsiteY28" fmla="*/ 540544 h 557213"/>
                <a:gd name="connsiteX29" fmla="*/ 352425 w 1854993"/>
                <a:gd name="connsiteY29" fmla="*/ 557213 h 557213"/>
                <a:gd name="connsiteX30" fmla="*/ 330993 w 1854993"/>
                <a:gd name="connsiteY30" fmla="*/ 554832 h 557213"/>
                <a:gd name="connsiteX31" fmla="*/ 276225 w 1854993"/>
                <a:gd name="connsiteY31" fmla="*/ 528638 h 557213"/>
                <a:gd name="connsiteX32" fmla="*/ 211931 w 1854993"/>
                <a:gd name="connsiteY32" fmla="*/ 488157 h 557213"/>
                <a:gd name="connsiteX33" fmla="*/ 171450 w 1854993"/>
                <a:gd name="connsiteY33" fmla="*/ 457200 h 557213"/>
                <a:gd name="connsiteX34" fmla="*/ 119062 w 1854993"/>
                <a:gd name="connsiteY34" fmla="*/ 414338 h 557213"/>
                <a:gd name="connsiteX35" fmla="*/ 59531 w 1854993"/>
                <a:gd name="connsiteY35" fmla="*/ 359569 h 557213"/>
                <a:gd name="connsiteX36" fmla="*/ 26193 w 1854993"/>
                <a:gd name="connsiteY36" fmla="*/ 330994 h 557213"/>
                <a:gd name="connsiteX37" fmla="*/ 11906 w 1854993"/>
                <a:gd name="connsiteY37" fmla="*/ 314325 h 557213"/>
                <a:gd name="connsiteX38" fmla="*/ 0 w 1854993"/>
                <a:gd name="connsiteY38" fmla="*/ 288132 h 557213"/>
                <a:gd name="connsiteX39" fmla="*/ 0 w 1854993"/>
                <a:gd name="connsiteY39" fmla="*/ 269082 h 557213"/>
                <a:gd name="connsiteX40" fmla="*/ 7143 w 1854993"/>
                <a:gd name="connsiteY40" fmla="*/ 254794 h 557213"/>
                <a:gd name="connsiteX41" fmla="*/ 16668 w 1854993"/>
                <a:gd name="connsiteY41" fmla="*/ 254794 h 557213"/>
                <a:gd name="connsiteX42" fmla="*/ 33337 w 1854993"/>
                <a:gd name="connsiteY42" fmla="*/ 257175 h 557213"/>
                <a:gd name="connsiteX43" fmla="*/ 61912 w 1854993"/>
                <a:gd name="connsiteY43" fmla="*/ 271463 h 557213"/>
                <a:gd name="connsiteX44" fmla="*/ 114300 w 1854993"/>
                <a:gd name="connsiteY44" fmla="*/ 302419 h 557213"/>
                <a:gd name="connsiteX45" fmla="*/ 171450 w 1854993"/>
                <a:gd name="connsiteY45" fmla="*/ 326232 h 557213"/>
                <a:gd name="connsiteX46" fmla="*/ 207168 w 1854993"/>
                <a:gd name="connsiteY46" fmla="*/ 338138 h 557213"/>
                <a:gd name="connsiteX47" fmla="*/ 254793 w 1854993"/>
                <a:gd name="connsiteY47" fmla="*/ 347663 h 557213"/>
                <a:gd name="connsiteX48" fmla="*/ 321468 w 1854993"/>
                <a:gd name="connsiteY48" fmla="*/ 347663 h 557213"/>
                <a:gd name="connsiteX49" fmla="*/ 385762 w 1854993"/>
                <a:gd name="connsiteY49" fmla="*/ 335757 h 557213"/>
                <a:gd name="connsiteX50" fmla="*/ 707231 w 1854993"/>
                <a:gd name="connsiteY50" fmla="*/ 25717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4993" h="557213">
                  <a:moveTo>
                    <a:pt x="707231" y="257175"/>
                  </a:moveTo>
                  <a:lnTo>
                    <a:pt x="1047750" y="171450"/>
                  </a:lnTo>
                  <a:lnTo>
                    <a:pt x="1269206" y="123825"/>
                  </a:lnTo>
                  <a:lnTo>
                    <a:pt x="1388268" y="88107"/>
                  </a:lnTo>
                  <a:lnTo>
                    <a:pt x="1462087" y="66675"/>
                  </a:lnTo>
                  <a:lnTo>
                    <a:pt x="1509712" y="42863"/>
                  </a:lnTo>
                  <a:lnTo>
                    <a:pt x="1571625" y="16669"/>
                  </a:lnTo>
                  <a:lnTo>
                    <a:pt x="1609725" y="4763"/>
                  </a:lnTo>
                  <a:lnTo>
                    <a:pt x="1654968" y="0"/>
                  </a:lnTo>
                  <a:lnTo>
                    <a:pt x="1704975" y="0"/>
                  </a:lnTo>
                  <a:lnTo>
                    <a:pt x="1759743" y="9525"/>
                  </a:lnTo>
                  <a:lnTo>
                    <a:pt x="1802606" y="19050"/>
                  </a:lnTo>
                  <a:lnTo>
                    <a:pt x="1831181" y="30957"/>
                  </a:lnTo>
                  <a:lnTo>
                    <a:pt x="1843087" y="42863"/>
                  </a:lnTo>
                  <a:lnTo>
                    <a:pt x="1850231" y="57150"/>
                  </a:lnTo>
                  <a:lnTo>
                    <a:pt x="1854993" y="76200"/>
                  </a:lnTo>
                  <a:lnTo>
                    <a:pt x="1854993" y="119063"/>
                  </a:lnTo>
                  <a:lnTo>
                    <a:pt x="1843087" y="159544"/>
                  </a:lnTo>
                  <a:lnTo>
                    <a:pt x="1826418" y="178594"/>
                  </a:lnTo>
                  <a:lnTo>
                    <a:pt x="1776412" y="202407"/>
                  </a:lnTo>
                  <a:lnTo>
                    <a:pt x="1683543" y="233363"/>
                  </a:lnTo>
                  <a:lnTo>
                    <a:pt x="1595437" y="257175"/>
                  </a:lnTo>
                  <a:lnTo>
                    <a:pt x="1462087" y="285750"/>
                  </a:lnTo>
                  <a:lnTo>
                    <a:pt x="1276350" y="323850"/>
                  </a:lnTo>
                  <a:lnTo>
                    <a:pt x="1193006" y="340519"/>
                  </a:lnTo>
                  <a:lnTo>
                    <a:pt x="907256" y="414338"/>
                  </a:lnTo>
                  <a:lnTo>
                    <a:pt x="707231" y="471488"/>
                  </a:lnTo>
                  <a:lnTo>
                    <a:pt x="521493" y="523875"/>
                  </a:lnTo>
                  <a:lnTo>
                    <a:pt x="461962" y="540544"/>
                  </a:lnTo>
                  <a:lnTo>
                    <a:pt x="352425" y="557213"/>
                  </a:lnTo>
                  <a:lnTo>
                    <a:pt x="330993" y="554832"/>
                  </a:lnTo>
                  <a:lnTo>
                    <a:pt x="276225" y="528638"/>
                  </a:lnTo>
                  <a:lnTo>
                    <a:pt x="211931" y="488157"/>
                  </a:lnTo>
                  <a:lnTo>
                    <a:pt x="171450" y="457200"/>
                  </a:lnTo>
                  <a:lnTo>
                    <a:pt x="119062" y="414338"/>
                  </a:lnTo>
                  <a:lnTo>
                    <a:pt x="59531" y="359569"/>
                  </a:lnTo>
                  <a:lnTo>
                    <a:pt x="26193" y="330994"/>
                  </a:lnTo>
                  <a:lnTo>
                    <a:pt x="11906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4794"/>
                  </a:lnTo>
                  <a:lnTo>
                    <a:pt x="16668" y="254794"/>
                  </a:lnTo>
                  <a:lnTo>
                    <a:pt x="33337" y="257175"/>
                  </a:lnTo>
                  <a:lnTo>
                    <a:pt x="61912" y="271463"/>
                  </a:lnTo>
                  <a:lnTo>
                    <a:pt x="114300" y="302419"/>
                  </a:lnTo>
                  <a:lnTo>
                    <a:pt x="171450" y="326232"/>
                  </a:lnTo>
                  <a:lnTo>
                    <a:pt x="207168" y="338138"/>
                  </a:lnTo>
                  <a:lnTo>
                    <a:pt x="254793" y="347663"/>
                  </a:lnTo>
                  <a:lnTo>
                    <a:pt x="321468" y="347663"/>
                  </a:lnTo>
                  <a:lnTo>
                    <a:pt x="385762" y="335757"/>
                  </a:lnTo>
                  <a:lnTo>
                    <a:pt x="707231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BEEA485-227D-9F4A-B3F1-31F278F5FB41}"/>
                </a:ext>
              </a:extLst>
            </p:cNvPr>
            <p:cNvSpPr/>
            <p:nvPr/>
          </p:nvSpPr>
          <p:spPr>
            <a:xfrm>
              <a:off x="4308475" y="1404938"/>
              <a:ext cx="1133475" cy="1654175"/>
            </a:xfrm>
            <a:custGeom>
              <a:avLst/>
              <a:gdLst>
                <a:gd name="connsiteX0" fmla="*/ 883444 w 1133475"/>
                <a:gd name="connsiteY0" fmla="*/ 738187 h 1654968"/>
                <a:gd name="connsiteX1" fmla="*/ 809625 w 1133475"/>
                <a:gd name="connsiteY1" fmla="*/ 852487 h 1654968"/>
                <a:gd name="connsiteX2" fmla="*/ 759619 w 1133475"/>
                <a:gd name="connsiteY2" fmla="*/ 923925 h 1654968"/>
                <a:gd name="connsiteX3" fmla="*/ 607219 w 1133475"/>
                <a:gd name="connsiteY3" fmla="*/ 1102518 h 1654968"/>
                <a:gd name="connsiteX4" fmla="*/ 526257 w 1133475"/>
                <a:gd name="connsiteY4" fmla="*/ 1202531 h 1654968"/>
                <a:gd name="connsiteX5" fmla="*/ 426244 w 1133475"/>
                <a:gd name="connsiteY5" fmla="*/ 1309687 h 1654968"/>
                <a:gd name="connsiteX6" fmla="*/ 311944 w 1133475"/>
                <a:gd name="connsiteY6" fmla="*/ 1421606 h 1654968"/>
                <a:gd name="connsiteX7" fmla="*/ 207169 w 1133475"/>
                <a:gd name="connsiteY7" fmla="*/ 1516856 h 1654968"/>
                <a:gd name="connsiteX8" fmla="*/ 109538 w 1133475"/>
                <a:gd name="connsiteY8" fmla="*/ 1602581 h 1654968"/>
                <a:gd name="connsiteX9" fmla="*/ 64294 w 1133475"/>
                <a:gd name="connsiteY9" fmla="*/ 1638300 h 1654968"/>
                <a:gd name="connsiteX10" fmla="*/ 40482 w 1133475"/>
                <a:gd name="connsiteY10" fmla="*/ 1652587 h 1654968"/>
                <a:gd name="connsiteX11" fmla="*/ 23813 w 1133475"/>
                <a:gd name="connsiteY11" fmla="*/ 1654968 h 1654968"/>
                <a:gd name="connsiteX12" fmla="*/ 11907 w 1133475"/>
                <a:gd name="connsiteY12" fmla="*/ 1652587 h 1654968"/>
                <a:gd name="connsiteX13" fmla="*/ 0 w 1133475"/>
                <a:gd name="connsiteY13" fmla="*/ 1638300 h 1654968"/>
                <a:gd name="connsiteX14" fmla="*/ 4763 w 1133475"/>
                <a:gd name="connsiteY14" fmla="*/ 1614487 h 1654968"/>
                <a:gd name="connsiteX15" fmla="*/ 33338 w 1133475"/>
                <a:gd name="connsiteY15" fmla="*/ 1569243 h 1654968"/>
                <a:gd name="connsiteX16" fmla="*/ 121444 w 1133475"/>
                <a:gd name="connsiteY16" fmla="*/ 1469231 h 1654968"/>
                <a:gd name="connsiteX17" fmla="*/ 254794 w 1133475"/>
                <a:gd name="connsiteY17" fmla="*/ 1300162 h 1654968"/>
                <a:gd name="connsiteX18" fmla="*/ 361950 w 1133475"/>
                <a:gd name="connsiteY18" fmla="*/ 1154906 h 1654968"/>
                <a:gd name="connsiteX19" fmla="*/ 438150 w 1133475"/>
                <a:gd name="connsiteY19" fmla="*/ 1042987 h 1654968"/>
                <a:gd name="connsiteX20" fmla="*/ 504825 w 1133475"/>
                <a:gd name="connsiteY20" fmla="*/ 945356 h 1654968"/>
                <a:gd name="connsiteX21" fmla="*/ 569119 w 1133475"/>
                <a:gd name="connsiteY21" fmla="*/ 840581 h 1654968"/>
                <a:gd name="connsiteX22" fmla="*/ 631032 w 1133475"/>
                <a:gd name="connsiteY22" fmla="*/ 723900 h 1654968"/>
                <a:gd name="connsiteX23" fmla="*/ 690563 w 1133475"/>
                <a:gd name="connsiteY23" fmla="*/ 600075 h 1654968"/>
                <a:gd name="connsiteX24" fmla="*/ 738188 w 1133475"/>
                <a:gd name="connsiteY24" fmla="*/ 469106 h 1654968"/>
                <a:gd name="connsiteX25" fmla="*/ 778669 w 1133475"/>
                <a:gd name="connsiteY25" fmla="*/ 330993 h 1654968"/>
                <a:gd name="connsiteX26" fmla="*/ 792957 w 1133475"/>
                <a:gd name="connsiteY26" fmla="*/ 247650 h 1654968"/>
                <a:gd name="connsiteX27" fmla="*/ 792957 w 1133475"/>
                <a:gd name="connsiteY27" fmla="*/ 226218 h 1654968"/>
                <a:gd name="connsiteX28" fmla="*/ 783432 w 1133475"/>
                <a:gd name="connsiteY28" fmla="*/ 204787 h 1654968"/>
                <a:gd name="connsiteX29" fmla="*/ 754857 w 1133475"/>
                <a:gd name="connsiteY29" fmla="*/ 171450 h 1654968"/>
                <a:gd name="connsiteX30" fmla="*/ 711994 w 1133475"/>
                <a:gd name="connsiteY30" fmla="*/ 123825 h 1654968"/>
                <a:gd name="connsiteX31" fmla="*/ 657225 w 1133475"/>
                <a:gd name="connsiteY31" fmla="*/ 76200 h 1654968"/>
                <a:gd name="connsiteX32" fmla="*/ 642938 w 1133475"/>
                <a:gd name="connsiteY32" fmla="*/ 64293 h 1654968"/>
                <a:gd name="connsiteX33" fmla="*/ 628650 w 1133475"/>
                <a:gd name="connsiteY33" fmla="*/ 50006 h 1654968"/>
                <a:gd name="connsiteX34" fmla="*/ 621507 w 1133475"/>
                <a:gd name="connsiteY34" fmla="*/ 23812 h 1654968"/>
                <a:gd name="connsiteX35" fmla="*/ 621507 w 1133475"/>
                <a:gd name="connsiteY35" fmla="*/ 9525 h 1654968"/>
                <a:gd name="connsiteX36" fmla="*/ 631032 w 1133475"/>
                <a:gd name="connsiteY36" fmla="*/ 0 h 1654968"/>
                <a:gd name="connsiteX37" fmla="*/ 652463 w 1133475"/>
                <a:gd name="connsiteY37" fmla="*/ 2381 h 1654968"/>
                <a:gd name="connsiteX38" fmla="*/ 700088 w 1133475"/>
                <a:gd name="connsiteY38" fmla="*/ 21431 h 1654968"/>
                <a:gd name="connsiteX39" fmla="*/ 759619 w 1133475"/>
                <a:gd name="connsiteY39" fmla="*/ 50006 h 1654968"/>
                <a:gd name="connsiteX40" fmla="*/ 847725 w 1133475"/>
                <a:gd name="connsiteY40" fmla="*/ 95250 h 1654968"/>
                <a:gd name="connsiteX41" fmla="*/ 904875 w 1133475"/>
                <a:gd name="connsiteY41" fmla="*/ 130968 h 1654968"/>
                <a:gd name="connsiteX42" fmla="*/ 957263 w 1133475"/>
                <a:gd name="connsiteY42" fmla="*/ 171450 h 1654968"/>
                <a:gd name="connsiteX43" fmla="*/ 1019175 w 1133475"/>
                <a:gd name="connsiteY43" fmla="*/ 221456 h 1654968"/>
                <a:gd name="connsiteX44" fmla="*/ 1069182 w 1133475"/>
                <a:gd name="connsiteY44" fmla="*/ 269081 h 1654968"/>
                <a:gd name="connsiteX45" fmla="*/ 1109663 w 1133475"/>
                <a:gd name="connsiteY45" fmla="*/ 319087 h 1654968"/>
                <a:gd name="connsiteX46" fmla="*/ 1126332 w 1133475"/>
                <a:gd name="connsiteY46" fmla="*/ 342900 h 1654968"/>
                <a:gd name="connsiteX47" fmla="*/ 1131094 w 1133475"/>
                <a:gd name="connsiteY47" fmla="*/ 352425 h 1654968"/>
                <a:gd name="connsiteX48" fmla="*/ 1133475 w 1133475"/>
                <a:gd name="connsiteY48" fmla="*/ 364331 h 1654968"/>
                <a:gd name="connsiteX49" fmla="*/ 1131094 w 1133475"/>
                <a:gd name="connsiteY49" fmla="*/ 385762 h 1654968"/>
                <a:gd name="connsiteX50" fmla="*/ 1114425 w 1133475"/>
                <a:gd name="connsiteY50" fmla="*/ 416718 h 1654968"/>
                <a:gd name="connsiteX51" fmla="*/ 1073944 w 1133475"/>
                <a:gd name="connsiteY51" fmla="*/ 469106 h 1654968"/>
                <a:gd name="connsiteX52" fmla="*/ 1031082 w 1133475"/>
                <a:gd name="connsiteY52" fmla="*/ 519112 h 1654968"/>
                <a:gd name="connsiteX53" fmla="*/ 919163 w 1133475"/>
                <a:gd name="connsiteY53" fmla="*/ 685800 h 1654968"/>
                <a:gd name="connsiteX54" fmla="*/ 883444 w 1133475"/>
                <a:gd name="connsiteY54" fmla="*/ 738187 h 165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33475" h="1654968">
                  <a:moveTo>
                    <a:pt x="883444" y="738187"/>
                  </a:moveTo>
                  <a:lnTo>
                    <a:pt x="809625" y="852487"/>
                  </a:lnTo>
                  <a:lnTo>
                    <a:pt x="759619" y="923925"/>
                  </a:lnTo>
                  <a:lnTo>
                    <a:pt x="607219" y="1102518"/>
                  </a:lnTo>
                  <a:lnTo>
                    <a:pt x="526257" y="1202531"/>
                  </a:lnTo>
                  <a:lnTo>
                    <a:pt x="426244" y="1309687"/>
                  </a:lnTo>
                  <a:lnTo>
                    <a:pt x="311944" y="1421606"/>
                  </a:lnTo>
                  <a:lnTo>
                    <a:pt x="207169" y="1516856"/>
                  </a:lnTo>
                  <a:lnTo>
                    <a:pt x="109538" y="1602581"/>
                  </a:lnTo>
                  <a:lnTo>
                    <a:pt x="64294" y="1638300"/>
                  </a:lnTo>
                  <a:lnTo>
                    <a:pt x="40482" y="1652587"/>
                  </a:lnTo>
                  <a:lnTo>
                    <a:pt x="23813" y="1654968"/>
                  </a:lnTo>
                  <a:lnTo>
                    <a:pt x="11907" y="1652587"/>
                  </a:lnTo>
                  <a:lnTo>
                    <a:pt x="0" y="1638300"/>
                  </a:lnTo>
                  <a:lnTo>
                    <a:pt x="4763" y="1614487"/>
                  </a:lnTo>
                  <a:lnTo>
                    <a:pt x="33338" y="1569243"/>
                  </a:lnTo>
                  <a:lnTo>
                    <a:pt x="121444" y="1469231"/>
                  </a:lnTo>
                  <a:lnTo>
                    <a:pt x="254794" y="1300162"/>
                  </a:lnTo>
                  <a:lnTo>
                    <a:pt x="361950" y="1154906"/>
                  </a:lnTo>
                  <a:lnTo>
                    <a:pt x="438150" y="1042987"/>
                  </a:lnTo>
                  <a:lnTo>
                    <a:pt x="504825" y="945356"/>
                  </a:lnTo>
                  <a:lnTo>
                    <a:pt x="569119" y="840581"/>
                  </a:lnTo>
                  <a:lnTo>
                    <a:pt x="631032" y="723900"/>
                  </a:lnTo>
                  <a:lnTo>
                    <a:pt x="690563" y="600075"/>
                  </a:lnTo>
                  <a:lnTo>
                    <a:pt x="738188" y="469106"/>
                  </a:lnTo>
                  <a:lnTo>
                    <a:pt x="778669" y="330993"/>
                  </a:lnTo>
                  <a:lnTo>
                    <a:pt x="792957" y="247650"/>
                  </a:lnTo>
                  <a:lnTo>
                    <a:pt x="792957" y="226218"/>
                  </a:lnTo>
                  <a:lnTo>
                    <a:pt x="783432" y="204787"/>
                  </a:lnTo>
                  <a:lnTo>
                    <a:pt x="754857" y="171450"/>
                  </a:lnTo>
                  <a:lnTo>
                    <a:pt x="711994" y="123825"/>
                  </a:lnTo>
                  <a:lnTo>
                    <a:pt x="657225" y="76200"/>
                  </a:lnTo>
                  <a:lnTo>
                    <a:pt x="642938" y="64293"/>
                  </a:lnTo>
                  <a:lnTo>
                    <a:pt x="628650" y="50006"/>
                  </a:lnTo>
                  <a:lnTo>
                    <a:pt x="621507" y="23812"/>
                  </a:lnTo>
                  <a:lnTo>
                    <a:pt x="621507" y="9525"/>
                  </a:lnTo>
                  <a:lnTo>
                    <a:pt x="631032" y="0"/>
                  </a:lnTo>
                  <a:lnTo>
                    <a:pt x="652463" y="2381"/>
                  </a:lnTo>
                  <a:lnTo>
                    <a:pt x="700088" y="21431"/>
                  </a:lnTo>
                  <a:lnTo>
                    <a:pt x="759619" y="50006"/>
                  </a:lnTo>
                  <a:lnTo>
                    <a:pt x="847725" y="95250"/>
                  </a:lnTo>
                  <a:lnTo>
                    <a:pt x="904875" y="130968"/>
                  </a:lnTo>
                  <a:lnTo>
                    <a:pt x="957263" y="171450"/>
                  </a:lnTo>
                  <a:lnTo>
                    <a:pt x="1019175" y="221456"/>
                  </a:lnTo>
                  <a:lnTo>
                    <a:pt x="1069182" y="269081"/>
                  </a:lnTo>
                  <a:lnTo>
                    <a:pt x="1109663" y="319087"/>
                  </a:lnTo>
                  <a:lnTo>
                    <a:pt x="1126332" y="342900"/>
                  </a:lnTo>
                  <a:lnTo>
                    <a:pt x="1131094" y="352425"/>
                  </a:lnTo>
                  <a:lnTo>
                    <a:pt x="1133475" y="364331"/>
                  </a:lnTo>
                  <a:lnTo>
                    <a:pt x="1131094" y="385762"/>
                  </a:lnTo>
                  <a:lnTo>
                    <a:pt x="1114425" y="416718"/>
                  </a:lnTo>
                  <a:lnTo>
                    <a:pt x="1073944" y="469106"/>
                  </a:lnTo>
                  <a:lnTo>
                    <a:pt x="1031082" y="519112"/>
                  </a:lnTo>
                  <a:lnTo>
                    <a:pt x="919163" y="685800"/>
                  </a:lnTo>
                  <a:lnTo>
                    <a:pt x="883444" y="738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130069E2-4F68-8E4B-A7B4-871F1E2D3BA2}"/>
                </a:ext>
              </a:extLst>
            </p:cNvPr>
            <p:cNvSpPr/>
            <p:nvPr/>
          </p:nvSpPr>
          <p:spPr>
            <a:xfrm rot="16200000">
              <a:off x="1553369" y="3383757"/>
              <a:ext cx="4330700" cy="519112"/>
            </a:xfrm>
            <a:custGeom>
              <a:avLst/>
              <a:gdLst>
                <a:gd name="connsiteX0" fmla="*/ 1532238 w 4331926"/>
                <a:gd name="connsiteY0" fmla="*/ 165933 h 518983"/>
                <a:gd name="connsiteX1" fmla="*/ 2358376 w 4331926"/>
                <a:gd name="connsiteY1" fmla="*/ 169464 h 518983"/>
                <a:gd name="connsiteX2" fmla="*/ 3332794 w 4331926"/>
                <a:gd name="connsiteY2" fmla="*/ 194177 h 518983"/>
                <a:gd name="connsiteX3" fmla="*/ 3678783 w 4331926"/>
                <a:gd name="connsiteY3" fmla="*/ 194177 h 518983"/>
                <a:gd name="connsiteX4" fmla="*/ 3883553 w 4331926"/>
                <a:gd name="connsiteY4" fmla="*/ 194177 h 518983"/>
                <a:gd name="connsiteX5" fmla="*/ 4017712 w 4331926"/>
                <a:gd name="connsiteY5" fmla="*/ 194177 h 518983"/>
                <a:gd name="connsiteX6" fmla="*/ 4056547 w 4331926"/>
                <a:gd name="connsiteY6" fmla="*/ 190647 h 518983"/>
                <a:gd name="connsiteX7" fmla="*/ 4091852 w 4331926"/>
                <a:gd name="connsiteY7" fmla="*/ 183586 h 518983"/>
                <a:gd name="connsiteX8" fmla="*/ 4141279 w 4331926"/>
                <a:gd name="connsiteY8" fmla="*/ 165933 h 518983"/>
                <a:gd name="connsiteX9" fmla="*/ 4183645 w 4331926"/>
                <a:gd name="connsiteY9" fmla="*/ 137689 h 518983"/>
                <a:gd name="connsiteX10" fmla="*/ 4215420 w 4331926"/>
                <a:gd name="connsiteY10" fmla="*/ 105915 h 518983"/>
                <a:gd name="connsiteX11" fmla="*/ 4247194 w 4331926"/>
                <a:gd name="connsiteY11" fmla="*/ 60018 h 518983"/>
                <a:gd name="connsiteX12" fmla="*/ 4261316 w 4331926"/>
                <a:gd name="connsiteY12" fmla="*/ 21183 h 518983"/>
                <a:gd name="connsiteX13" fmla="*/ 4268377 w 4331926"/>
                <a:gd name="connsiteY13" fmla="*/ 3530 h 518983"/>
                <a:gd name="connsiteX14" fmla="*/ 4278969 w 4331926"/>
                <a:gd name="connsiteY14" fmla="*/ 0 h 518983"/>
                <a:gd name="connsiteX15" fmla="*/ 4289560 w 4331926"/>
                <a:gd name="connsiteY15" fmla="*/ 0 h 518983"/>
                <a:gd name="connsiteX16" fmla="*/ 4307213 w 4331926"/>
                <a:gd name="connsiteY16" fmla="*/ 14122 h 518983"/>
                <a:gd name="connsiteX17" fmla="*/ 4321335 w 4331926"/>
                <a:gd name="connsiteY17" fmla="*/ 35305 h 518983"/>
                <a:gd name="connsiteX18" fmla="*/ 4328396 w 4331926"/>
                <a:gd name="connsiteY18" fmla="*/ 63549 h 518983"/>
                <a:gd name="connsiteX19" fmla="*/ 4331926 w 4331926"/>
                <a:gd name="connsiteY19" fmla="*/ 112976 h 518983"/>
                <a:gd name="connsiteX20" fmla="*/ 4328396 w 4331926"/>
                <a:gd name="connsiteY20" fmla="*/ 180055 h 518983"/>
                <a:gd name="connsiteX21" fmla="*/ 4324865 w 4331926"/>
                <a:gd name="connsiteY21" fmla="*/ 208299 h 518983"/>
                <a:gd name="connsiteX22" fmla="*/ 4307213 w 4331926"/>
                <a:gd name="connsiteY22" fmla="*/ 264787 h 518983"/>
                <a:gd name="connsiteX23" fmla="*/ 4286030 w 4331926"/>
                <a:gd name="connsiteY23" fmla="*/ 317745 h 518983"/>
                <a:gd name="connsiteX24" fmla="*/ 4247194 w 4331926"/>
                <a:gd name="connsiteY24" fmla="*/ 384824 h 518983"/>
                <a:gd name="connsiteX25" fmla="*/ 4204828 w 4331926"/>
                <a:gd name="connsiteY25" fmla="*/ 441312 h 518983"/>
                <a:gd name="connsiteX26" fmla="*/ 4162462 w 4331926"/>
                <a:gd name="connsiteY26" fmla="*/ 487209 h 518983"/>
                <a:gd name="connsiteX27" fmla="*/ 4130688 w 4331926"/>
                <a:gd name="connsiteY27" fmla="*/ 511922 h 518983"/>
                <a:gd name="connsiteX28" fmla="*/ 4098913 w 4331926"/>
                <a:gd name="connsiteY28" fmla="*/ 518983 h 518983"/>
                <a:gd name="connsiteX29" fmla="*/ 4067139 w 4331926"/>
                <a:gd name="connsiteY29" fmla="*/ 511922 h 518983"/>
                <a:gd name="connsiteX30" fmla="*/ 4031834 w 4331926"/>
                <a:gd name="connsiteY30" fmla="*/ 483678 h 518983"/>
                <a:gd name="connsiteX31" fmla="*/ 3985937 w 4331926"/>
                <a:gd name="connsiteY31" fmla="*/ 451904 h 518983"/>
                <a:gd name="connsiteX32" fmla="*/ 3922388 w 4331926"/>
                <a:gd name="connsiteY32" fmla="*/ 427190 h 518983"/>
                <a:gd name="connsiteX33" fmla="*/ 3851778 w 4331926"/>
                <a:gd name="connsiteY33" fmla="*/ 416599 h 518983"/>
                <a:gd name="connsiteX34" fmla="*/ 3569338 w 4331926"/>
                <a:gd name="connsiteY34" fmla="*/ 416599 h 518983"/>
                <a:gd name="connsiteX35" fmla="*/ 3248062 w 4331926"/>
                <a:gd name="connsiteY35" fmla="*/ 413068 h 518983"/>
                <a:gd name="connsiteX36" fmla="*/ 3082129 w 4331926"/>
                <a:gd name="connsiteY36" fmla="*/ 395416 h 518983"/>
                <a:gd name="connsiteX37" fmla="*/ 2700834 w 4331926"/>
                <a:gd name="connsiteY37" fmla="*/ 388355 h 518983"/>
                <a:gd name="connsiteX38" fmla="*/ 2467821 w 4331926"/>
                <a:gd name="connsiteY38" fmla="*/ 391885 h 518983"/>
                <a:gd name="connsiteX39" fmla="*/ 2072405 w 4331926"/>
                <a:gd name="connsiteY39" fmla="*/ 395416 h 518983"/>
                <a:gd name="connsiteX40" fmla="*/ 1616970 w 4331926"/>
                <a:gd name="connsiteY40" fmla="*/ 395416 h 518983"/>
                <a:gd name="connsiteX41" fmla="*/ 1260390 w 4331926"/>
                <a:gd name="connsiteY41" fmla="*/ 391885 h 518983"/>
                <a:gd name="connsiteX42" fmla="*/ 907339 w 4331926"/>
                <a:gd name="connsiteY42" fmla="*/ 395416 h 518983"/>
                <a:gd name="connsiteX43" fmla="*/ 600186 w 4331926"/>
                <a:gd name="connsiteY43" fmla="*/ 395416 h 518983"/>
                <a:gd name="connsiteX44" fmla="*/ 462496 w 4331926"/>
                <a:gd name="connsiteY44" fmla="*/ 391885 h 518983"/>
                <a:gd name="connsiteX45" fmla="*/ 356581 w 4331926"/>
                <a:gd name="connsiteY45" fmla="*/ 381294 h 518983"/>
                <a:gd name="connsiteX46" fmla="*/ 261258 w 4331926"/>
                <a:gd name="connsiteY46" fmla="*/ 370702 h 518983"/>
                <a:gd name="connsiteX47" fmla="*/ 183586 w 4331926"/>
                <a:gd name="connsiteY47" fmla="*/ 360111 h 518983"/>
                <a:gd name="connsiteX48" fmla="*/ 95324 w 4331926"/>
                <a:gd name="connsiteY48" fmla="*/ 342458 h 518983"/>
                <a:gd name="connsiteX49" fmla="*/ 49427 w 4331926"/>
                <a:gd name="connsiteY49" fmla="*/ 331867 h 518983"/>
                <a:gd name="connsiteX50" fmla="*/ 31775 w 4331926"/>
                <a:gd name="connsiteY50" fmla="*/ 321275 h 518983"/>
                <a:gd name="connsiteX51" fmla="*/ 14122 w 4331926"/>
                <a:gd name="connsiteY51" fmla="*/ 303623 h 518983"/>
                <a:gd name="connsiteX52" fmla="*/ 0 w 4331926"/>
                <a:gd name="connsiteY52" fmla="*/ 275379 h 518983"/>
                <a:gd name="connsiteX53" fmla="*/ 3531 w 4331926"/>
                <a:gd name="connsiteY53" fmla="*/ 254196 h 518983"/>
                <a:gd name="connsiteX54" fmla="*/ 14122 w 4331926"/>
                <a:gd name="connsiteY54" fmla="*/ 225952 h 518983"/>
                <a:gd name="connsiteX55" fmla="*/ 35305 w 4331926"/>
                <a:gd name="connsiteY55" fmla="*/ 204769 h 518983"/>
                <a:gd name="connsiteX56" fmla="*/ 70610 w 4331926"/>
                <a:gd name="connsiteY56" fmla="*/ 180055 h 518983"/>
                <a:gd name="connsiteX57" fmla="*/ 148281 w 4331926"/>
                <a:gd name="connsiteY57" fmla="*/ 151811 h 518983"/>
                <a:gd name="connsiteX58" fmla="*/ 257727 w 4331926"/>
                <a:gd name="connsiteY58" fmla="*/ 127098 h 518983"/>
                <a:gd name="connsiteX59" fmla="*/ 388356 w 4331926"/>
                <a:gd name="connsiteY59" fmla="*/ 112976 h 518983"/>
                <a:gd name="connsiteX60" fmla="*/ 504862 w 4331926"/>
                <a:gd name="connsiteY60" fmla="*/ 102384 h 518983"/>
                <a:gd name="connsiteX61" fmla="*/ 550759 w 4331926"/>
                <a:gd name="connsiteY61" fmla="*/ 109445 h 518983"/>
                <a:gd name="connsiteX62" fmla="*/ 624899 w 4331926"/>
                <a:gd name="connsiteY62" fmla="*/ 123567 h 518983"/>
                <a:gd name="connsiteX63" fmla="*/ 790833 w 4331926"/>
                <a:gd name="connsiteY63" fmla="*/ 141220 h 518983"/>
                <a:gd name="connsiteX64" fmla="*/ 1052090 w 4331926"/>
                <a:gd name="connsiteY64" fmla="*/ 151811 h 518983"/>
                <a:gd name="connsiteX65" fmla="*/ 1475750 w 4331926"/>
                <a:gd name="connsiteY65" fmla="*/ 165933 h 518983"/>
                <a:gd name="connsiteX66" fmla="*/ 1532238 w 4331926"/>
                <a:gd name="connsiteY66" fmla="*/ 165933 h 51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331926" h="518983">
                  <a:moveTo>
                    <a:pt x="1532238" y="165933"/>
                  </a:moveTo>
                  <a:lnTo>
                    <a:pt x="2358376" y="169464"/>
                  </a:lnTo>
                  <a:lnTo>
                    <a:pt x="3332794" y="194177"/>
                  </a:lnTo>
                  <a:lnTo>
                    <a:pt x="3678783" y="194177"/>
                  </a:lnTo>
                  <a:lnTo>
                    <a:pt x="3883553" y="194177"/>
                  </a:lnTo>
                  <a:lnTo>
                    <a:pt x="4017712" y="194177"/>
                  </a:lnTo>
                  <a:lnTo>
                    <a:pt x="4056547" y="190647"/>
                  </a:lnTo>
                  <a:lnTo>
                    <a:pt x="4091852" y="183586"/>
                  </a:lnTo>
                  <a:lnTo>
                    <a:pt x="4141279" y="165933"/>
                  </a:lnTo>
                  <a:lnTo>
                    <a:pt x="4183645" y="137689"/>
                  </a:lnTo>
                  <a:lnTo>
                    <a:pt x="4215420" y="105915"/>
                  </a:lnTo>
                  <a:lnTo>
                    <a:pt x="4247194" y="60018"/>
                  </a:lnTo>
                  <a:lnTo>
                    <a:pt x="4261316" y="21183"/>
                  </a:lnTo>
                  <a:lnTo>
                    <a:pt x="4268377" y="3530"/>
                  </a:lnTo>
                  <a:lnTo>
                    <a:pt x="4278969" y="0"/>
                  </a:lnTo>
                  <a:lnTo>
                    <a:pt x="4289560" y="0"/>
                  </a:lnTo>
                  <a:lnTo>
                    <a:pt x="4307213" y="14122"/>
                  </a:lnTo>
                  <a:lnTo>
                    <a:pt x="4321335" y="35305"/>
                  </a:lnTo>
                  <a:lnTo>
                    <a:pt x="4328396" y="63549"/>
                  </a:lnTo>
                  <a:lnTo>
                    <a:pt x="4331926" y="112976"/>
                  </a:lnTo>
                  <a:lnTo>
                    <a:pt x="4328396" y="180055"/>
                  </a:lnTo>
                  <a:lnTo>
                    <a:pt x="4324865" y="208299"/>
                  </a:lnTo>
                  <a:lnTo>
                    <a:pt x="4307213" y="264787"/>
                  </a:lnTo>
                  <a:lnTo>
                    <a:pt x="4286030" y="317745"/>
                  </a:lnTo>
                  <a:lnTo>
                    <a:pt x="4247194" y="384824"/>
                  </a:lnTo>
                  <a:lnTo>
                    <a:pt x="4204828" y="441312"/>
                  </a:lnTo>
                  <a:lnTo>
                    <a:pt x="4162462" y="487209"/>
                  </a:lnTo>
                  <a:lnTo>
                    <a:pt x="4130688" y="511922"/>
                  </a:lnTo>
                  <a:lnTo>
                    <a:pt x="4098913" y="518983"/>
                  </a:lnTo>
                  <a:lnTo>
                    <a:pt x="4067139" y="511922"/>
                  </a:lnTo>
                  <a:lnTo>
                    <a:pt x="4031834" y="483678"/>
                  </a:lnTo>
                  <a:lnTo>
                    <a:pt x="3985937" y="451904"/>
                  </a:lnTo>
                  <a:lnTo>
                    <a:pt x="3922388" y="427190"/>
                  </a:lnTo>
                  <a:lnTo>
                    <a:pt x="3851778" y="416599"/>
                  </a:lnTo>
                  <a:lnTo>
                    <a:pt x="3569338" y="416599"/>
                  </a:lnTo>
                  <a:lnTo>
                    <a:pt x="3248062" y="413068"/>
                  </a:lnTo>
                  <a:lnTo>
                    <a:pt x="3082129" y="395416"/>
                  </a:lnTo>
                  <a:lnTo>
                    <a:pt x="2700834" y="388355"/>
                  </a:lnTo>
                  <a:lnTo>
                    <a:pt x="2467821" y="391885"/>
                  </a:lnTo>
                  <a:lnTo>
                    <a:pt x="2072405" y="395416"/>
                  </a:lnTo>
                  <a:lnTo>
                    <a:pt x="1616970" y="395416"/>
                  </a:lnTo>
                  <a:lnTo>
                    <a:pt x="1260390" y="391885"/>
                  </a:lnTo>
                  <a:lnTo>
                    <a:pt x="907339" y="395416"/>
                  </a:lnTo>
                  <a:lnTo>
                    <a:pt x="600186" y="395416"/>
                  </a:lnTo>
                  <a:lnTo>
                    <a:pt x="462496" y="391885"/>
                  </a:lnTo>
                  <a:lnTo>
                    <a:pt x="356581" y="381294"/>
                  </a:lnTo>
                  <a:lnTo>
                    <a:pt x="261258" y="370702"/>
                  </a:lnTo>
                  <a:lnTo>
                    <a:pt x="183586" y="360111"/>
                  </a:lnTo>
                  <a:lnTo>
                    <a:pt x="95324" y="342458"/>
                  </a:lnTo>
                  <a:lnTo>
                    <a:pt x="49427" y="331867"/>
                  </a:lnTo>
                  <a:lnTo>
                    <a:pt x="31775" y="321275"/>
                  </a:lnTo>
                  <a:lnTo>
                    <a:pt x="14122" y="303623"/>
                  </a:lnTo>
                  <a:lnTo>
                    <a:pt x="0" y="275379"/>
                  </a:lnTo>
                  <a:lnTo>
                    <a:pt x="3531" y="254196"/>
                  </a:lnTo>
                  <a:lnTo>
                    <a:pt x="14122" y="225952"/>
                  </a:lnTo>
                  <a:lnTo>
                    <a:pt x="35305" y="204769"/>
                  </a:lnTo>
                  <a:lnTo>
                    <a:pt x="70610" y="180055"/>
                  </a:lnTo>
                  <a:lnTo>
                    <a:pt x="148281" y="151811"/>
                  </a:lnTo>
                  <a:lnTo>
                    <a:pt x="257727" y="127098"/>
                  </a:lnTo>
                  <a:lnTo>
                    <a:pt x="388356" y="112976"/>
                  </a:lnTo>
                  <a:lnTo>
                    <a:pt x="504862" y="102384"/>
                  </a:lnTo>
                  <a:lnTo>
                    <a:pt x="550759" y="109445"/>
                  </a:lnTo>
                  <a:lnTo>
                    <a:pt x="624899" y="123567"/>
                  </a:lnTo>
                  <a:lnTo>
                    <a:pt x="790833" y="141220"/>
                  </a:lnTo>
                  <a:lnTo>
                    <a:pt x="1052090" y="151811"/>
                  </a:lnTo>
                  <a:lnTo>
                    <a:pt x="1475750" y="165933"/>
                  </a:lnTo>
                  <a:lnTo>
                    <a:pt x="1532238" y="16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931E8B2-9FDB-EA43-B3E1-455343DAB2EA}"/>
                </a:ext>
              </a:extLst>
            </p:cNvPr>
            <p:cNvSpPr/>
            <p:nvPr/>
          </p:nvSpPr>
          <p:spPr>
            <a:xfrm rot="16200000">
              <a:off x="2127251" y="3236912"/>
              <a:ext cx="2030412" cy="1058863"/>
            </a:xfrm>
            <a:custGeom>
              <a:avLst/>
              <a:gdLst>
                <a:gd name="connsiteX0" fmla="*/ 988218 w 2031206"/>
                <a:gd name="connsiteY0" fmla="*/ 592931 h 1059656"/>
                <a:gd name="connsiteX1" fmla="*/ 1138237 w 2031206"/>
                <a:gd name="connsiteY1" fmla="*/ 659606 h 1059656"/>
                <a:gd name="connsiteX2" fmla="*/ 1266825 w 2031206"/>
                <a:gd name="connsiteY2" fmla="*/ 716756 h 1059656"/>
                <a:gd name="connsiteX3" fmla="*/ 1409700 w 2031206"/>
                <a:gd name="connsiteY3" fmla="*/ 776287 h 1059656"/>
                <a:gd name="connsiteX4" fmla="*/ 1626393 w 2031206"/>
                <a:gd name="connsiteY4" fmla="*/ 859631 h 1059656"/>
                <a:gd name="connsiteX5" fmla="*/ 1850231 w 2031206"/>
                <a:gd name="connsiteY5" fmla="*/ 933450 h 1059656"/>
                <a:gd name="connsiteX6" fmla="*/ 1964531 w 2031206"/>
                <a:gd name="connsiteY6" fmla="*/ 969168 h 1059656"/>
                <a:gd name="connsiteX7" fmla="*/ 2028825 w 2031206"/>
                <a:gd name="connsiteY7" fmla="*/ 988218 h 1059656"/>
                <a:gd name="connsiteX8" fmla="*/ 2031206 w 2031206"/>
                <a:gd name="connsiteY8" fmla="*/ 1059656 h 1059656"/>
                <a:gd name="connsiteX9" fmla="*/ 1359693 w 2031206"/>
                <a:gd name="connsiteY9" fmla="*/ 1042987 h 1059656"/>
                <a:gd name="connsiteX10" fmla="*/ 1176337 w 2031206"/>
                <a:gd name="connsiteY10" fmla="*/ 947737 h 1059656"/>
                <a:gd name="connsiteX11" fmla="*/ 1054893 w 2031206"/>
                <a:gd name="connsiteY11" fmla="*/ 876300 h 1059656"/>
                <a:gd name="connsiteX12" fmla="*/ 850106 w 2031206"/>
                <a:gd name="connsiteY12" fmla="*/ 750093 h 1059656"/>
                <a:gd name="connsiteX13" fmla="*/ 721518 w 2031206"/>
                <a:gd name="connsiteY13" fmla="*/ 659606 h 1059656"/>
                <a:gd name="connsiteX14" fmla="*/ 602456 w 2031206"/>
                <a:gd name="connsiteY14" fmla="*/ 569118 h 1059656"/>
                <a:gd name="connsiteX15" fmla="*/ 478631 w 2031206"/>
                <a:gd name="connsiteY15" fmla="*/ 469106 h 1059656"/>
                <a:gd name="connsiteX16" fmla="*/ 366712 w 2031206"/>
                <a:gd name="connsiteY16" fmla="*/ 371475 h 1059656"/>
                <a:gd name="connsiteX17" fmla="*/ 257175 w 2031206"/>
                <a:gd name="connsiteY17" fmla="*/ 276225 h 1059656"/>
                <a:gd name="connsiteX18" fmla="*/ 164306 w 2031206"/>
                <a:gd name="connsiteY18" fmla="*/ 192881 h 1059656"/>
                <a:gd name="connsiteX19" fmla="*/ 69056 w 2031206"/>
                <a:gd name="connsiteY19" fmla="*/ 109537 h 1059656"/>
                <a:gd name="connsiteX20" fmla="*/ 16668 w 2031206"/>
                <a:gd name="connsiteY20" fmla="*/ 61912 h 1059656"/>
                <a:gd name="connsiteX21" fmla="*/ 4762 w 2031206"/>
                <a:gd name="connsiteY21" fmla="*/ 45243 h 1059656"/>
                <a:gd name="connsiteX22" fmla="*/ 0 w 2031206"/>
                <a:gd name="connsiteY22" fmla="*/ 26193 h 1059656"/>
                <a:gd name="connsiteX23" fmla="*/ 0 w 2031206"/>
                <a:gd name="connsiteY23" fmla="*/ 14287 h 1059656"/>
                <a:gd name="connsiteX24" fmla="*/ 2381 w 2031206"/>
                <a:gd name="connsiteY24" fmla="*/ 0 h 1059656"/>
                <a:gd name="connsiteX25" fmla="*/ 21431 w 2031206"/>
                <a:gd name="connsiteY25" fmla="*/ 0 h 1059656"/>
                <a:gd name="connsiteX26" fmla="*/ 45243 w 2031206"/>
                <a:gd name="connsiteY26" fmla="*/ 7143 h 1059656"/>
                <a:gd name="connsiteX27" fmla="*/ 66675 w 2031206"/>
                <a:gd name="connsiteY27" fmla="*/ 19050 h 1059656"/>
                <a:gd name="connsiteX28" fmla="*/ 104775 w 2031206"/>
                <a:gd name="connsiteY28" fmla="*/ 45243 h 1059656"/>
                <a:gd name="connsiteX29" fmla="*/ 188118 w 2031206"/>
                <a:gd name="connsiteY29" fmla="*/ 107156 h 1059656"/>
                <a:gd name="connsiteX30" fmla="*/ 292893 w 2031206"/>
                <a:gd name="connsiteY30" fmla="*/ 183356 h 1059656"/>
                <a:gd name="connsiteX31" fmla="*/ 392906 w 2031206"/>
                <a:gd name="connsiteY31" fmla="*/ 247650 h 1059656"/>
                <a:gd name="connsiteX32" fmla="*/ 495300 w 2031206"/>
                <a:gd name="connsiteY32" fmla="*/ 316706 h 1059656"/>
                <a:gd name="connsiteX33" fmla="*/ 638175 w 2031206"/>
                <a:gd name="connsiteY33" fmla="*/ 402431 h 1059656"/>
                <a:gd name="connsiteX34" fmla="*/ 823912 w 2031206"/>
                <a:gd name="connsiteY34" fmla="*/ 509587 h 1059656"/>
                <a:gd name="connsiteX35" fmla="*/ 988218 w 2031206"/>
                <a:gd name="connsiteY35" fmla="*/ 592931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1206" h="1059656">
                  <a:moveTo>
                    <a:pt x="988218" y="592931"/>
                  </a:moveTo>
                  <a:lnTo>
                    <a:pt x="1138237" y="659606"/>
                  </a:lnTo>
                  <a:lnTo>
                    <a:pt x="1266825" y="716756"/>
                  </a:lnTo>
                  <a:lnTo>
                    <a:pt x="1409700" y="776287"/>
                  </a:lnTo>
                  <a:lnTo>
                    <a:pt x="1626393" y="859631"/>
                  </a:lnTo>
                  <a:lnTo>
                    <a:pt x="1850231" y="933450"/>
                  </a:lnTo>
                  <a:lnTo>
                    <a:pt x="1964531" y="969168"/>
                  </a:lnTo>
                  <a:lnTo>
                    <a:pt x="2028825" y="988218"/>
                  </a:lnTo>
                  <a:cubicBezTo>
                    <a:pt x="2029619" y="1012031"/>
                    <a:pt x="2030412" y="1035843"/>
                    <a:pt x="2031206" y="1059656"/>
                  </a:cubicBezTo>
                  <a:lnTo>
                    <a:pt x="1359693" y="1042987"/>
                  </a:lnTo>
                  <a:lnTo>
                    <a:pt x="1176337" y="947737"/>
                  </a:lnTo>
                  <a:lnTo>
                    <a:pt x="1054893" y="876300"/>
                  </a:lnTo>
                  <a:lnTo>
                    <a:pt x="850106" y="750093"/>
                  </a:lnTo>
                  <a:lnTo>
                    <a:pt x="721518" y="659606"/>
                  </a:lnTo>
                  <a:lnTo>
                    <a:pt x="602456" y="569118"/>
                  </a:lnTo>
                  <a:lnTo>
                    <a:pt x="478631" y="469106"/>
                  </a:lnTo>
                  <a:lnTo>
                    <a:pt x="366712" y="371475"/>
                  </a:lnTo>
                  <a:lnTo>
                    <a:pt x="257175" y="276225"/>
                  </a:lnTo>
                  <a:lnTo>
                    <a:pt x="164306" y="192881"/>
                  </a:lnTo>
                  <a:lnTo>
                    <a:pt x="69056" y="109537"/>
                  </a:lnTo>
                  <a:lnTo>
                    <a:pt x="16668" y="61912"/>
                  </a:lnTo>
                  <a:lnTo>
                    <a:pt x="4762" y="45243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2381" y="0"/>
                  </a:lnTo>
                  <a:lnTo>
                    <a:pt x="21431" y="0"/>
                  </a:lnTo>
                  <a:lnTo>
                    <a:pt x="45243" y="7143"/>
                  </a:lnTo>
                  <a:lnTo>
                    <a:pt x="66675" y="19050"/>
                  </a:lnTo>
                  <a:lnTo>
                    <a:pt x="104775" y="45243"/>
                  </a:lnTo>
                  <a:lnTo>
                    <a:pt x="188118" y="107156"/>
                  </a:lnTo>
                  <a:lnTo>
                    <a:pt x="292893" y="183356"/>
                  </a:lnTo>
                  <a:lnTo>
                    <a:pt x="392906" y="247650"/>
                  </a:lnTo>
                  <a:lnTo>
                    <a:pt x="495300" y="316706"/>
                  </a:lnTo>
                  <a:lnTo>
                    <a:pt x="638175" y="402431"/>
                  </a:lnTo>
                  <a:lnTo>
                    <a:pt x="823912" y="509587"/>
                  </a:lnTo>
                  <a:lnTo>
                    <a:pt x="98821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CCD1D03A-5F9F-1D48-A2D1-C8DE620B1984}"/>
                </a:ext>
              </a:extLst>
            </p:cNvPr>
            <p:cNvSpPr/>
            <p:nvPr/>
          </p:nvSpPr>
          <p:spPr>
            <a:xfrm>
              <a:off x="3790950" y="3048000"/>
              <a:ext cx="728663" cy="776288"/>
            </a:xfrm>
            <a:custGeom>
              <a:avLst/>
              <a:gdLst>
                <a:gd name="connsiteX0" fmla="*/ 438150 w 728663"/>
                <a:gd name="connsiteY0" fmla="*/ 207169 h 776288"/>
                <a:gd name="connsiteX1" fmla="*/ 276225 w 728663"/>
                <a:gd name="connsiteY1" fmla="*/ 126206 h 776288"/>
                <a:gd name="connsiteX2" fmla="*/ 133350 w 728663"/>
                <a:gd name="connsiteY2" fmla="*/ 57150 h 776288"/>
                <a:gd name="connsiteX3" fmla="*/ 0 w 728663"/>
                <a:gd name="connsiteY3" fmla="*/ 0 h 776288"/>
                <a:gd name="connsiteX4" fmla="*/ 2381 w 728663"/>
                <a:gd name="connsiteY4" fmla="*/ 40481 h 776288"/>
                <a:gd name="connsiteX5" fmla="*/ 111919 w 728663"/>
                <a:gd name="connsiteY5" fmla="*/ 138113 h 776288"/>
                <a:gd name="connsiteX6" fmla="*/ 176213 w 728663"/>
                <a:gd name="connsiteY6" fmla="*/ 204788 h 776288"/>
                <a:gd name="connsiteX7" fmla="*/ 242888 w 728663"/>
                <a:gd name="connsiteY7" fmla="*/ 280988 h 776288"/>
                <a:gd name="connsiteX8" fmla="*/ 309563 w 728663"/>
                <a:gd name="connsiteY8" fmla="*/ 366713 h 776288"/>
                <a:gd name="connsiteX9" fmla="*/ 361950 w 728663"/>
                <a:gd name="connsiteY9" fmla="*/ 438150 h 776288"/>
                <a:gd name="connsiteX10" fmla="*/ 400050 w 728663"/>
                <a:gd name="connsiteY10" fmla="*/ 495300 h 776288"/>
                <a:gd name="connsiteX11" fmla="*/ 440531 w 728663"/>
                <a:gd name="connsiteY11" fmla="*/ 559594 h 776288"/>
                <a:gd name="connsiteX12" fmla="*/ 471488 w 728663"/>
                <a:gd name="connsiteY12" fmla="*/ 609600 h 776288"/>
                <a:gd name="connsiteX13" fmla="*/ 500063 w 728663"/>
                <a:gd name="connsiteY13" fmla="*/ 659606 h 776288"/>
                <a:gd name="connsiteX14" fmla="*/ 516731 w 728663"/>
                <a:gd name="connsiteY14" fmla="*/ 692944 h 776288"/>
                <a:gd name="connsiteX15" fmla="*/ 523875 w 728663"/>
                <a:gd name="connsiteY15" fmla="*/ 711994 h 776288"/>
                <a:gd name="connsiteX16" fmla="*/ 540544 w 728663"/>
                <a:gd name="connsiteY16" fmla="*/ 728663 h 776288"/>
                <a:gd name="connsiteX17" fmla="*/ 581025 w 728663"/>
                <a:gd name="connsiteY17" fmla="*/ 759619 h 776288"/>
                <a:gd name="connsiteX18" fmla="*/ 602456 w 728663"/>
                <a:gd name="connsiteY18" fmla="*/ 771525 h 776288"/>
                <a:gd name="connsiteX19" fmla="*/ 635794 w 728663"/>
                <a:gd name="connsiteY19" fmla="*/ 776288 h 776288"/>
                <a:gd name="connsiteX20" fmla="*/ 652463 w 728663"/>
                <a:gd name="connsiteY20" fmla="*/ 769144 h 776288"/>
                <a:gd name="connsiteX21" fmla="*/ 669131 w 728663"/>
                <a:gd name="connsiteY21" fmla="*/ 752475 h 776288"/>
                <a:gd name="connsiteX22" fmla="*/ 704850 w 728663"/>
                <a:gd name="connsiteY22" fmla="*/ 692944 h 776288"/>
                <a:gd name="connsiteX23" fmla="*/ 721519 w 728663"/>
                <a:gd name="connsiteY23" fmla="*/ 652463 h 776288"/>
                <a:gd name="connsiteX24" fmla="*/ 728663 w 728663"/>
                <a:gd name="connsiteY24" fmla="*/ 614363 h 776288"/>
                <a:gd name="connsiteX25" fmla="*/ 728663 w 728663"/>
                <a:gd name="connsiteY25" fmla="*/ 566738 h 776288"/>
                <a:gd name="connsiteX26" fmla="*/ 721519 w 728663"/>
                <a:gd name="connsiteY26" fmla="*/ 509588 h 776288"/>
                <a:gd name="connsiteX27" fmla="*/ 707231 w 728663"/>
                <a:gd name="connsiteY27" fmla="*/ 445294 h 776288"/>
                <a:gd name="connsiteX28" fmla="*/ 678656 w 728663"/>
                <a:gd name="connsiteY28" fmla="*/ 376238 h 776288"/>
                <a:gd name="connsiteX29" fmla="*/ 638175 w 728663"/>
                <a:gd name="connsiteY29" fmla="*/ 314325 h 776288"/>
                <a:gd name="connsiteX30" fmla="*/ 626269 w 728663"/>
                <a:gd name="connsiteY30" fmla="*/ 297656 h 776288"/>
                <a:gd name="connsiteX31" fmla="*/ 576263 w 728663"/>
                <a:gd name="connsiteY31" fmla="*/ 269081 h 776288"/>
                <a:gd name="connsiteX32" fmla="*/ 438150 w 728663"/>
                <a:gd name="connsiteY32" fmla="*/ 207169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8663" h="776288">
                  <a:moveTo>
                    <a:pt x="438150" y="207169"/>
                  </a:moveTo>
                  <a:lnTo>
                    <a:pt x="276225" y="126206"/>
                  </a:lnTo>
                  <a:lnTo>
                    <a:pt x="133350" y="57150"/>
                  </a:lnTo>
                  <a:lnTo>
                    <a:pt x="0" y="0"/>
                  </a:lnTo>
                  <a:lnTo>
                    <a:pt x="2381" y="40481"/>
                  </a:lnTo>
                  <a:lnTo>
                    <a:pt x="111919" y="138113"/>
                  </a:lnTo>
                  <a:lnTo>
                    <a:pt x="176213" y="204788"/>
                  </a:lnTo>
                  <a:lnTo>
                    <a:pt x="242888" y="280988"/>
                  </a:lnTo>
                  <a:lnTo>
                    <a:pt x="309563" y="366713"/>
                  </a:lnTo>
                  <a:lnTo>
                    <a:pt x="361950" y="438150"/>
                  </a:lnTo>
                  <a:lnTo>
                    <a:pt x="400050" y="495300"/>
                  </a:lnTo>
                  <a:lnTo>
                    <a:pt x="440531" y="559594"/>
                  </a:lnTo>
                  <a:lnTo>
                    <a:pt x="471488" y="609600"/>
                  </a:lnTo>
                  <a:lnTo>
                    <a:pt x="500063" y="659606"/>
                  </a:lnTo>
                  <a:lnTo>
                    <a:pt x="516731" y="692944"/>
                  </a:lnTo>
                  <a:lnTo>
                    <a:pt x="523875" y="711994"/>
                  </a:lnTo>
                  <a:lnTo>
                    <a:pt x="540544" y="728663"/>
                  </a:lnTo>
                  <a:lnTo>
                    <a:pt x="581025" y="759619"/>
                  </a:lnTo>
                  <a:lnTo>
                    <a:pt x="602456" y="771525"/>
                  </a:lnTo>
                  <a:lnTo>
                    <a:pt x="635794" y="776288"/>
                  </a:lnTo>
                  <a:lnTo>
                    <a:pt x="652463" y="769144"/>
                  </a:lnTo>
                  <a:lnTo>
                    <a:pt x="669131" y="752475"/>
                  </a:lnTo>
                  <a:lnTo>
                    <a:pt x="704850" y="692944"/>
                  </a:lnTo>
                  <a:lnTo>
                    <a:pt x="721519" y="652463"/>
                  </a:lnTo>
                  <a:lnTo>
                    <a:pt x="728663" y="614363"/>
                  </a:lnTo>
                  <a:lnTo>
                    <a:pt x="728663" y="566738"/>
                  </a:lnTo>
                  <a:lnTo>
                    <a:pt x="721519" y="509588"/>
                  </a:lnTo>
                  <a:lnTo>
                    <a:pt x="707231" y="445294"/>
                  </a:lnTo>
                  <a:lnTo>
                    <a:pt x="678656" y="376238"/>
                  </a:lnTo>
                  <a:lnTo>
                    <a:pt x="638175" y="314325"/>
                  </a:lnTo>
                  <a:lnTo>
                    <a:pt x="626269" y="297656"/>
                  </a:lnTo>
                  <a:lnTo>
                    <a:pt x="576263" y="269081"/>
                  </a:lnTo>
                  <a:lnTo>
                    <a:pt x="438150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368BE201-DC9C-924B-A875-84D0D0CD110C}"/>
                </a:ext>
              </a:extLst>
            </p:cNvPr>
            <p:cNvSpPr/>
            <p:nvPr/>
          </p:nvSpPr>
          <p:spPr>
            <a:xfrm>
              <a:off x="4919663" y="2066925"/>
              <a:ext cx="2027237" cy="493713"/>
            </a:xfrm>
            <a:custGeom>
              <a:avLst/>
              <a:gdLst>
                <a:gd name="connsiteX0" fmla="*/ 964406 w 2026443"/>
                <a:gd name="connsiteY0" fmla="*/ 202406 h 492919"/>
                <a:gd name="connsiteX1" fmla="*/ 1147762 w 2026443"/>
                <a:gd name="connsiteY1" fmla="*/ 164306 h 492919"/>
                <a:gd name="connsiteX2" fmla="*/ 1364456 w 2026443"/>
                <a:gd name="connsiteY2" fmla="*/ 111919 h 492919"/>
                <a:gd name="connsiteX3" fmla="*/ 1471612 w 2026443"/>
                <a:gd name="connsiteY3" fmla="*/ 71438 h 492919"/>
                <a:gd name="connsiteX4" fmla="*/ 1650206 w 2026443"/>
                <a:gd name="connsiteY4" fmla="*/ 0 h 492919"/>
                <a:gd name="connsiteX5" fmla="*/ 1704975 w 2026443"/>
                <a:gd name="connsiteY5" fmla="*/ 2381 h 492919"/>
                <a:gd name="connsiteX6" fmla="*/ 1766887 w 2026443"/>
                <a:gd name="connsiteY6" fmla="*/ 7144 h 492919"/>
                <a:gd name="connsiteX7" fmla="*/ 1831181 w 2026443"/>
                <a:gd name="connsiteY7" fmla="*/ 16669 h 492919"/>
                <a:gd name="connsiteX8" fmla="*/ 1883568 w 2026443"/>
                <a:gd name="connsiteY8" fmla="*/ 28575 h 492919"/>
                <a:gd name="connsiteX9" fmla="*/ 1924050 w 2026443"/>
                <a:gd name="connsiteY9" fmla="*/ 45244 h 492919"/>
                <a:gd name="connsiteX10" fmla="*/ 1959768 w 2026443"/>
                <a:gd name="connsiteY10" fmla="*/ 61913 h 492919"/>
                <a:gd name="connsiteX11" fmla="*/ 1990725 w 2026443"/>
                <a:gd name="connsiteY11" fmla="*/ 78581 h 492919"/>
                <a:gd name="connsiteX12" fmla="*/ 2007393 w 2026443"/>
                <a:gd name="connsiteY12" fmla="*/ 90488 h 492919"/>
                <a:gd name="connsiteX13" fmla="*/ 2016918 w 2026443"/>
                <a:gd name="connsiteY13" fmla="*/ 100013 h 492919"/>
                <a:gd name="connsiteX14" fmla="*/ 2024062 w 2026443"/>
                <a:gd name="connsiteY14" fmla="*/ 116681 h 492919"/>
                <a:gd name="connsiteX15" fmla="*/ 2026443 w 2026443"/>
                <a:gd name="connsiteY15" fmla="*/ 130969 h 492919"/>
                <a:gd name="connsiteX16" fmla="*/ 2021681 w 2026443"/>
                <a:gd name="connsiteY16" fmla="*/ 157163 h 492919"/>
                <a:gd name="connsiteX17" fmla="*/ 2012156 w 2026443"/>
                <a:gd name="connsiteY17" fmla="*/ 178594 h 492919"/>
                <a:gd name="connsiteX18" fmla="*/ 1974056 w 2026443"/>
                <a:gd name="connsiteY18" fmla="*/ 192881 h 492919"/>
                <a:gd name="connsiteX19" fmla="*/ 1862137 w 2026443"/>
                <a:gd name="connsiteY19" fmla="*/ 221456 h 492919"/>
                <a:gd name="connsiteX20" fmla="*/ 1721643 w 2026443"/>
                <a:gd name="connsiteY20" fmla="*/ 252413 h 492919"/>
                <a:gd name="connsiteX21" fmla="*/ 1502568 w 2026443"/>
                <a:gd name="connsiteY21" fmla="*/ 292894 h 492919"/>
                <a:gd name="connsiteX22" fmla="*/ 1204912 w 2026443"/>
                <a:gd name="connsiteY22" fmla="*/ 345281 h 492919"/>
                <a:gd name="connsiteX23" fmla="*/ 907256 w 2026443"/>
                <a:gd name="connsiteY23" fmla="*/ 392906 h 492919"/>
                <a:gd name="connsiteX24" fmla="*/ 652462 w 2026443"/>
                <a:gd name="connsiteY24" fmla="*/ 435769 h 492919"/>
                <a:gd name="connsiteX25" fmla="*/ 426243 w 2026443"/>
                <a:gd name="connsiteY25" fmla="*/ 471488 h 492919"/>
                <a:gd name="connsiteX26" fmla="*/ 295275 w 2026443"/>
                <a:gd name="connsiteY26" fmla="*/ 492919 h 492919"/>
                <a:gd name="connsiteX27" fmla="*/ 252412 w 2026443"/>
                <a:gd name="connsiteY27" fmla="*/ 490538 h 492919"/>
                <a:gd name="connsiteX28" fmla="*/ 178593 w 2026443"/>
                <a:gd name="connsiteY28" fmla="*/ 483394 h 492919"/>
                <a:gd name="connsiteX29" fmla="*/ 123825 w 2026443"/>
                <a:gd name="connsiteY29" fmla="*/ 466725 h 492919"/>
                <a:gd name="connsiteX30" fmla="*/ 76200 w 2026443"/>
                <a:gd name="connsiteY30" fmla="*/ 442913 h 492919"/>
                <a:gd name="connsiteX31" fmla="*/ 40481 w 2026443"/>
                <a:gd name="connsiteY31" fmla="*/ 414338 h 492919"/>
                <a:gd name="connsiteX32" fmla="*/ 0 w 2026443"/>
                <a:gd name="connsiteY32" fmla="*/ 369094 h 492919"/>
                <a:gd name="connsiteX33" fmla="*/ 145256 w 2026443"/>
                <a:gd name="connsiteY33" fmla="*/ 230981 h 492919"/>
                <a:gd name="connsiteX34" fmla="*/ 176212 w 2026443"/>
                <a:gd name="connsiteY34" fmla="*/ 259556 h 492919"/>
                <a:gd name="connsiteX35" fmla="*/ 209550 w 2026443"/>
                <a:gd name="connsiteY35" fmla="*/ 280988 h 492919"/>
                <a:gd name="connsiteX36" fmla="*/ 242887 w 2026443"/>
                <a:gd name="connsiteY36" fmla="*/ 292894 h 492919"/>
                <a:gd name="connsiteX37" fmla="*/ 304800 w 2026443"/>
                <a:gd name="connsiteY37" fmla="*/ 297656 h 492919"/>
                <a:gd name="connsiteX38" fmla="*/ 500062 w 2026443"/>
                <a:gd name="connsiteY38" fmla="*/ 276225 h 492919"/>
                <a:gd name="connsiteX39" fmla="*/ 964406 w 2026443"/>
                <a:gd name="connsiteY39" fmla="*/ 20240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443" h="492919">
                  <a:moveTo>
                    <a:pt x="964406" y="202406"/>
                  </a:moveTo>
                  <a:lnTo>
                    <a:pt x="1147762" y="164306"/>
                  </a:lnTo>
                  <a:lnTo>
                    <a:pt x="1364456" y="111919"/>
                  </a:lnTo>
                  <a:lnTo>
                    <a:pt x="1471612" y="71438"/>
                  </a:lnTo>
                  <a:lnTo>
                    <a:pt x="1650206" y="0"/>
                  </a:lnTo>
                  <a:lnTo>
                    <a:pt x="1704975" y="2381"/>
                  </a:lnTo>
                  <a:lnTo>
                    <a:pt x="1766887" y="7144"/>
                  </a:lnTo>
                  <a:lnTo>
                    <a:pt x="1831181" y="16669"/>
                  </a:lnTo>
                  <a:lnTo>
                    <a:pt x="1883568" y="28575"/>
                  </a:lnTo>
                  <a:lnTo>
                    <a:pt x="1924050" y="45244"/>
                  </a:lnTo>
                  <a:lnTo>
                    <a:pt x="1959768" y="61913"/>
                  </a:lnTo>
                  <a:lnTo>
                    <a:pt x="1990725" y="78581"/>
                  </a:lnTo>
                  <a:lnTo>
                    <a:pt x="2007393" y="90488"/>
                  </a:lnTo>
                  <a:lnTo>
                    <a:pt x="2016918" y="100013"/>
                  </a:lnTo>
                  <a:lnTo>
                    <a:pt x="2024062" y="116681"/>
                  </a:lnTo>
                  <a:lnTo>
                    <a:pt x="2026443" y="130969"/>
                  </a:lnTo>
                  <a:lnTo>
                    <a:pt x="2021681" y="157163"/>
                  </a:lnTo>
                  <a:lnTo>
                    <a:pt x="2012156" y="178594"/>
                  </a:lnTo>
                  <a:lnTo>
                    <a:pt x="1974056" y="192881"/>
                  </a:lnTo>
                  <a:lnTo>
                    <a:pt x="1862137" y="221456"/>
                  </a:lnTo>
                  <a:lnTo>
                    <a:pt x="1721643" y="252413"/>
                  </a:lnTo>
                  <a:lnTo>
                    <a:pt x="1502568" y="292894"/>
                  </a:lnTo>
                  <a:lnTo>
                    <a:pt x="1204912" y="345281"/>
                  </a:lnTo>
                  <a:lnTo>
                    <a:pt x="907256" y="392906"/>
                  </a:lnTo>
                  <a:lnTo>
                    <a:pt x="652462" y="435769"/>
                  </a:lnTo>
                  <a:lnTo>
                    <a:pt x="426243" y="471488"/>
                  </a:lnTo>
                  <a:lnTo>
                    <a:pt x="295275" y="492919"/>
                  </a:lnTo>
                  <a:lnTo>
                    <a:pt x="252412" y="490538"/>
                  </a:lnTo>
                  <a:lnTo>
                    <a:pt x="178593" y="483394"/>
                  </a:lnTo>
                  <a:lnTo>
                    <a:pt x="123825" y="466725"/>
                  </a:lnTo>
                  <a:lnTo>
                    <a:pt x="76200" y="442913"/>
                  </a:lnTo>
                  <a:lnTo>
                    <a:pt x="40481" y="414338"/>
                  </a:lnTo>
                  <a:lnTo>
                    <a:pt x="0" y="369094"/>
                  </a:lnTo>
                  <a:lnTo>
                    <a:pt x="145256" y="230981"/>
                  </a:lnTo>
                  <a:lnTo>
                    <a:pt x="176212" y="259556"/>
                  </a:lnTo>
                  <a:lnTo>
                    <a:pt x="209550" y="280988"/>
                  </a:lnTo>
                  <a:lnTo>
                    <a:pt x="242887" y="292894"/>
                  </a:lnTo>
                  <a:lnTo>
                    <a:pt x="304800" y="297656"/>
                  </a:lnTo>
                  <a:lnTo>
                    <a:pt x="500062" y="276225"/>
                  </a:lnTo>
                  <a:lnTo>
                    <a:pt x="964406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0C38F5A-9086-B84C-B834-303B0FF6EE98}"/>
                </a:ext>
              </a:extLst>
            </p:cNvPr>
            <p:cNvSpPr/>
            <p:nvPr/>
          </p:nvSpPr>
          <p:spPr>
            <a:xfrm>
              <a:off x="4473575" y="2921000"/>
              <a:ext cx="793750" cy="2362200"/>
            </a:xfrm>
            <a:custGeom>
              <a:avLst/>
              <a:gdLst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44475 w 793750"/>
                <a:gd name="connsiteY40" fmla="*/ 2292350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219075 w 793750"/>
                <a:gd name="connsiteY39" fmla="*/ 2308225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308225 h 2362200"/>
                <a:gd name="connsiteX41" fmla="*/ 219075 w 793750"/>
                <a:gd name="connsiteY41" fmla="*/ 2133600 h 2362200"/>
                <a:gd name="connsiteX42" fmla="*/ 279400 w 793750"/>
                <a:gd name="connsiteY42" fmla="*/ 1965325 h 2362200"/>
                <a:gd name="connsiteX43" fmla="*/ 352425 w 793750"/>
                <a:gd name="connsiteY43" fmla="*/ 1755775 h 2362200"/>
                <a:gd name="connsiteX44" fmla="*/ 460375 w 793750"/>
                <a:gd name="connsiteY44" fmla="*/ 1447800 h 2362200"/>
                <a:gd name="connsiteX45" fmla="*/ 501650 w 793750"/>
                <a:gd name="connsiteY45" fmla="*/ 1330325 h 2362200"/>
                <a:gd name="connsiteX46" fmla="*/ 584200 w 793750"/>
                <a:gd name="connsiteY46" fmla="*/ 1057275 h 2362200"/>
                <a:gd name="connsiteX47" fmla="*/ 666750 w 793750"/>
                <a:gd name="connsiteY47" fmla="*/ 762000 h 2362200"/>
                <a:gd name="connsiteX0" fmla="*/ 666750 w 793750"/>
                <a:gd name="connsiteY0" fmla="*/ 762000 h 2362200"/>
                <a:gd name="connsiteX1" fmla="*/ 793750 w 793750"/>
                <a:gd name="connsiteY1" fmla="*/ 323850 h 2362200"/>
                <a:gd name="connsiteX2" fmla="*/ 762000 w 793750"/>
                <a:gd name="connsiteY2" fmla="*/ 168275 h 2362200"/>
                <a:gd name="connsiteX3" fmla="*/ 717550 w 793750"/>
                <a:gd name="connsiteY3" fmla="*/ 136525 h 2362200"/>
                <a:gd name="connsiteX4" fmla="*/ 663575 w 793750"/>
                <a:gd name="connsiteY4" fmla="*/ 98425 h 2362200"/>
                <a:gd name="connsiteX5" fmla="*/ 628650 w 793750"/>
                <a:gd name="connsiteY5" fmla="*/ 79375 h 2362200"/>
                <a:gd name="connsiteX6" fmla="*/ 584200 w 793750"/>
                <a:gd name="connsiteY6" fmla="*/ 57150 h 2362200"/>
                <a:gd name="connsiteX7" fmla="*/ 511175 w 793750"/>
                <a:gd name="connsiteY7" fmla="*/ 28575 h 2362200"/>
                <a:gd name="connsiteX8" fmla="*/ 463550 w 793750"/>
                <a:gd name="connsiteY8" fmla="*/ 12700 h 2362200"/>
                <a:gd name="connsiteX9" fmla="*/ 422275 w 793750"/>
                <a:gd name="connsiteY9" fmla="*/ 0 h 2362200"/>
                <a:gd name="connsiteX10" fmla="*/ 412750 w 793750"/>
                <a:gd name="connsiteY10" fmla="*/ 6350 h 2362200"/>
                <a:gd name="connsiteX11" fmla="*/ 415925 w 793750"/>
                <a:gd name="connsiteY11" fmla="*/ 31750 h 2362200"/>
                <a:gd name="connsiteX12" fmla="*/ 425450 w 793750"/>
                <a:gd name="connsiteY12" fmla="*/ 57150 h 2362200"/>
                <a:gd name="connsiteX13" fmla="*/ 441325 w 793750"/>
                <a:gd name="connsiteY13" fmla="*/ 76200 h 2362200"/>
                <a:gd name="connsiteX14" fmla="*/ 463550 w 793750"/>
                <a:gd name="connsiteY14" fmla="*/ 95250 h 2362200"/>
                <a:gd name="connsiteX15" fmla="*/ 485775 w 793750"/>
                <a:gd name="connsiteY15" fmla="*/ 117475 h 2362200"/>
                <a:gd name="connsiteX16" fmla="*/ 511175 w 793750"/>
                <a:gd name="connsiteY16" fmla="*/ 155575 h 2362200"/>
                <a:gd name="connsiteX17" fmla="*/ 530225 w 793750"/>
                <a:gd name="connsiteY17" fmla="*/ 206375 h 2362200"/>
                <a:gd name="connsiteX18" fmla="*/ 539750 w 793750"/>
                <a:gd name="connsiteY18" fmla="*/ 260350 h 2362200"/>
                <a:gd name="connsiteX19" fmla="*/ 536575 w 793750"/>
                <a:gd name="connsiteY19" fmla="*/ 304800 h 2362200"/>
                <a:gd name="connsiteX20" fmla="*/ 523875 w 793750"/>
                <a:gd name="connsiteY20" fmla="*/ 409575 h 2362200"/>
                <a:gd name="connsiteX21" fmla="*/ 482600 w 793750"/>
                <a:gd name="connsiteY21" fmla="*/ 609600 h 2362200"/>
                <a:gd name="connsiteX22" fmla="*/ 381000 w 793750"/>
                <a:gd name="connsiteY22" fmla="*/ 1022350 h 2362200"/>
                <a:gd name="connsiteX23" fmla="*/ 330200 w 793750"/>
                <a:gd name="connsiteY23" fmla="*/ 1206500 h 2362200"/>
                <a:gd name="connsiteX24" fmla="*/ 257175 w 793750"/>
                <a:gd name="connsiteY24" fmla="*/ 1435100 h 2362200"/>
                <a:gd name="connsiteX25" fmla="*/ 228600 w 793750"/>
                <a:gd name="connsiteY25" fmla="*/ 1524000 h 2362200"/>
                <a:gd name="connsiteX26" fmla="*/ 161925 w 793750"/>
                <a:gd name="connsiteY26" fmla="*/ 1695450 h 2362200"/>
                <a:gd name="connsiteX27" fmla="*/ 107950 w 793750"/>
                <a:gd name="connsiteY27" fmla="*/ 1825625 h 2362200"/>
                <a:gd name="connsiteX28" fmla="*/ 22225 w 793750"/>
                <a:gd name="connsiteY28" fmla="*/ 1990725 h 2362200"/>
                <a:gd name="connsiteX29" fmla="*/ 3175 w 793750"/>
                <a:gd name="connsiteY29" fmla="*/ 2025650 h 2362200"/>
                <a:gd name="connsiteX30" fmla="*/ 0 w 793750"/>
                <a:gd name="connsiteY30" fmla="*/ 2092325 h 2362200"/>
                <a:gd name="connsiteX31" fmla="*/ 3175 w 793750"/>
                <a:gd name="connsiteY31" fmla="*/ 2197100 h 2362200"/>
                <a:gd name="connsiteX32" fmla="*/ 6350 w 793750"/>
                <a:gd name="connsiteY32" fmla="*/ 2266950 h 2362200"/>
                <a:gd name="connsiteX33" fmla="*/ 12700 w 793750"/>
                <a:gd name="connsiteY33" fmla="*/ 2311400 h 2362200"/>
                <a:gd name="connsiteX34" fmla="*/ 22225 w 793750"/>
                <a:gd name="connsiteY34" fmla="*/ 2336800 h 2362200"/>
                <a:gd name="connsiteX35" fmla="*/ 34925 w 793750"/>
                <a:gd name="connsiteY35" fmla="*/ 2355850 h 2362200"/>
                <a:gd name="connsiteX36" fmla="*/ 47625 w 793750"/>
                <a:gd name="connsiteY36" fmla="*/ 2362200 h 2362200"/>
                <a:gd name="connsiteX37" fmla="*/ 85725 w 793750"/>
                <a:gd name="connsiteY37" fmla="*/ 2359025 h 2362200"/>
                <a:gd name="connsiteX38" fmla="*/ 161925 w 793750"/>
                <a:gd name="connsiteY38" fmla="*/ 2333625 h 2362200"/>
                <a:gd name="connsiteX39" fmla="*/ 188913 w 793750"/>
                <a:gd name="connsiteY39" fmla="*/ 2317750 h 2362200"/>
                <a:gd name="connsiteX40" fmla="*/ 219075 w 793750"/>
                <a:gd name="connsiteY40" fmla="*/ 2133600 h 2362200"/>
                <a:gd name="connsiteX41" fmla="*/ 279400 w 793750"/>
                <a:gd name="connsiteY41" fmla="*/ 1965325 h 2362200"/>
                <a:gd name="connsiteX42" fmla="*/ 352425 w 793750"/>
                <a:gd name="connsiteY42" fmla="*/ 1755775 h 2362200"/>
                <a:gd name="connsiteX43" fmla="*/ 460375 w 793750"/>
                <a:gd name="connsiteY43" fmla="*/ 1447800 h 2362200"/>
                <a:gd name="connsiteX44" fmla="*/ 501650 w 793750"/>
                <a:gd name="connsiteY44" fmla="*/ 1330325 h 2362200"/>
                <a:gd name="connsiteX45" fmla="*/ 584200 w 793750"/>
                <a:gd name="connsiteY45" fmla="*/ 1057275 h 2362200"/>
                <a:gd name="connsiteX46" fmla="*/ 666750 w 793750"/>
                <a:gd name="connsiteY46" fmla="*/ 762000 h 236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3750" h="2362200">
                  <a:moveTo>
                    <a:pt x="666750" y="762000"/>
                  </a:moveTo>
                  <a:lnTo>
                    <a:pt x="793750" y="323850"/>
                  </a:lnTo>
                  <a:lnTo>
                    <a:pt x="762000" y="168275"/>
                  </a:lnTo>
                  <a:lnTo>
                    <a:pt x="717550" y="136525"/>
                  </a:lnTo>
                  <a:lnTo>
                    <a:pt x="663575" y="98425"/>
                  </a:lnTo>
                  <a:lnTo>
                    <a:pt x="628650" y="79375"/>
                  </a:lnTo>
                  <a:lnTo>
                    <a:pt x="584200" y="57150"/>
                  </a:lnTo>
                  <a:lnTo>
                    <a:pt x="511175" y="28575"/>
                  </a:lnTo>
                  <a:lnTo>
                    <a:pt x="463550" y="12700"/>
                  </a:lnTo>
                  <a:lnTo>
                    <a:pt x="422275" y="0"/>
                  </a:lnTo>
                  <a:lnTo>
                    <a:pt x="412750" y="6350"/>
                  </a:lnTo>
                  <a:lnTo>
                    <a:pt x="415925" y="31750"/>
                  </a:lnTo>
                  <a:lnTo>
                    <a:pt x="425450" y="57150"/>
                  </a:lnTo>
                  <a:lnTo>
                    <a:pt x="441325" y="76200"/>
                  </a:lnTo>
                  <a:lnTo>
                    <a:pt x="463550" y="95250"/>
                  </a:lnTo>
                  <a:lnTo>
                    <a:pt x="485775" y="117475"/>
                  </a:lnTo>
                  <a:lnTo>
                    <a:pt x="511175" y="155575"/>
                  </a:lnTo>
                  <a:lnTo>
                    <a:pt x="530225" y="206375"/>
                  </a:lnTo>
                  <a:lnTo>
                    <a:pt x="539750" y="260350"/>
                  </a:lnTo>
                  <a:lnTo>
                    <a:pt x="536575" y="304800"/>
                  </a:lnTo>
                  <a:lnTo>
                    <a:pt x="523875" y="409575"/>
                  </a:lnTo>
                  <a:lnTo>
                    <a:pt x="482600" y="609600"/>
                  </a:lnTo>
                  <a:lnTo>
                    <a:pt x="381000" y="1022350"/>
                  </a:lnTo>
                  <a:lnTo>
                    <a:pt x="330200" y="1206500"/>
                  </a:lnTo>
                  <a:lnTo>
                    <a:pt x="257175" y="1435100"/>
                  </a:lnTo>
                  <a:lnTo>
                    <a:pt x="228600" y="1524000"/>
                  </a:lnTo>
                  <a:lnTo>
                    <a:pt x="161925" y="1695450"/>
                  </a:lnTo>
                  <a:lnTo>
                    <a:pt x="107950" y="1825625"/>
                  </a:lnTo>
                  <a:lnTo>
                    <a:pt x="22225" y="1990725"/>
                  </a:lnTo>
                  <a:lnTo>
                    <a:pt x="3175" y="2025650"/>
                  </a:lnTo>
                  <a:lnTo>
                    <a:pt x="0" y="2092325"/>
                  </a:lnTo>
                  <a:cubicBezTo>
                    <a:pt x="1058" y="2127250"/>
                    <a:pt x="2117" y="2162175"/>
                    <a:pt x="3175" y="2197100"/>
                  </a:cubicBezTo>
                  <a:lnTo>
                    <a:pt x="6350" y="2266950"/>
                  </a:lnTo>
                  <a:lnTo>
                    <a:pt x="12700" y="2311400"/>
                  </a:lnTo>
                  <a:lnTo>
                    <a:pt x="22225" y="2336800"/>
                  </a:lnTo>
                  <a:lnTo>
                    <a:pt x="34925" y="2355850"/>
                  </a:lnTo>
                  <a:lnTo>
                    <a:pt x="47625" y="2362200"/>
                  </a:lnTo>
                  <a:lnTo>
                    <a:pt x="85725" y="2359025"/>
                  </a:lnTo>
                  <a:lnTo>
                    <a:pt x="161925" y="2333625"/>
                  </a:lnTo>
                  <a:lnTo>
                    <a:pt x="188913" y="2317750"/>
                  </a:lnTo>
                  <a:lnTo>
                    <a:pt x="219075" y="2133600"/>
                  </a:lnTo>
                  <a:lnTo>
                    <a:pt x="279400" y="1965325"/>
                  </a:lnTo>
                  <a:lnTo>
                    <a:pt x="352425" y="1755775"/>
                  </a:lnTo>
                  <a:lnTo>
                    <a:pt x="460375" y="1447800"/>
                  </a:lnTo>
                  <a:lnTo>
                    <a:pt x="501650" y="1330325"/>
                  </a:lnTo>
                  <a:lnTo>
                    <a:pt x="584200" y="1057275"/>
                  </a:lnTo>
                  <a:lnTo>
                    <a:pt x="666750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E516805-A1D9-464D-B489-E42D4EC96B09}"/>
                </a:ext>
              </a:extLst>
            </p:cNvPr>
            <p:cNvSpPr/>
            <p:nvPr/>
          </p:nvSpPr>
          <p:spPr>
            <a:xfrm>
              <a:off x="4618038" y="5033963"/>
              <a:ext cx="2449512" cy="700087"/>
            </a:xfrm>
            <a:custGeom>
              <a:avLst/>
              <a:gdLst>
                <a:gd name="connsiteX0" fmla="*/ 750093 w 2405062"/>
                <a:gd name="connsiteY0" fmla="*/ 209550 h 700087"/>
                <a:gd name="connsiteX1" fmla="*/ 540543 w 2405062"/>
                <a:gd name="connsiteY1" fmla="*/ 190500 h 700087"/>
                <a:gd name="connsiteX2" fmla="*/ 369093 w 2405062"/>
                <a:gd name="connsiteY2" fmla="*/ 180975 h 700087"/>
                <a:gd name="connsiteX3" fmla="*/ 214312 w 2405062"/>
                <a:gd name="connsiteY3" fmla="*/ 178593 h 700087"/>
                <a:gd name="connsiteX4" fmla="*/ 85725 w 2405062"/>
                <a:gd name="connsiteY4" fmla="*/ 180975 h 700087"/>
                <a:gd name="connsiteX5" fmla="*/ 7143 w 2405062"/>
                <a:gd name="connsiteY5" fmla="*/ 183356 h 700087"/>
                <a:gd name="connsiteX6" fmla="*/ 0 w 2405062"/>
                <a:gd name="connsiteY6" fmla="*/ 0 h 700087"/>
                <a:gd name="connsiteX7" fmla="*/ 176212 w 2405062"/>
                <a:gd name="connsiteY7" fmla="*/ 4762 h 700087"/>
                <a:gd name="connsiteX8" fmla="*/ 345281 w 2405062"/>
                <a:gd name="connsiteY8" fmla="*/ 9525 h 700087"/>
                <a:gd name="connsiteX9" fmla="*/ 490537 w 2405062"/>
                <a:gd name="connsiteY9" fmla="*/ 16668 h 700087"/>
                <a:gd name="connsiteX10" fmla="*/ 659606 w 2405062"/>
                <a:gd name="connsiteY10" fmla="*/ 28575 h 700087"/>
                <a:gd name="connsiteX11" fmla="*/ 904875 w 2405062"/>
                <a:gd name="connsiteY11" fmla="*/ 52387 h 700087"/>
                <a:gd name="connsiteX12" fmla="*/ 1081087 w 2405062"/>
                <a:gd name="connsiteY12" fmla="*/ 73818 h 700087"/>
                <a:gd name="connsiteX13" fmla="*/ 1271587 w 2405062"/>
                <a:gd name="connsiteY13" fmla="*/ 100012 h 700087"/>
                <a:gd name="connsiteX14" fmla="*/ 1445418 w 2405062"/>
                <a:gd name="connsiteY14" fmla="*/ 126206 h 700087"/>
                <a:gd name="connsiteX15" fmla="*/ 1654968 w 2405062"/>
                <a:gd name="connsiteY15" fmla="*/ 159543 h 700087"/>
                <a:gd name="connsiteX16" fmla="*/ 1921668 w 2405062"/>
                <a:gd name="connsiteY16" fmla="*/ 216693 h 700087"/>
                <a:gd name="connsiteX17" fmla="*/ 2066925 w 2405062"/>
                <a:gd name="connsiteY17" fmla="*/ 257175 h 700087"/>
                <a:gd name="connsiteX18" fmla="*/ 2116931 w 2405062"/>
                <a:gd name="connsiteY18" fmla="*/ 271462 h 700087"/>
                <a:gd name="connsiteX19" fmla="*/ 2145506 w 2405062"/>
                <a:gd name="connsiteY19" fmla="*/ 290512 h 700087"/>
                <a:gd name="connsiteX20" fmla="*/ 2190750 w 2405062"/>
                <a:gd name="connsiteY20" fmla="*/ 321468 h 700087"/>
                <a:gd name="connsiteX21" fmla="*/ 2224087 w 2405062"/>
                <a:gd name="connsiteY21" fmla="*/ 347662 h 700087"/>
                <a:gd name="connsiteX22" fmla="*/ 2266950 w 2405062"/>
                <a:gd name="connsiteY22" fmla="*/ 390525 h 700087"/>
                <a:gd name="connsiteX23" fmla="*/ 2307431 w 2405062"/>
                <a:gd name="connsiteY23" fmla="*/ 431006 h 700087"/>
                <a:gd name="connsiteX24" fmla="*/ 2347912 w 2405062"/>
                <a:gd name="connsiteY24" fmla="*/ 481012 h 700087"/>
                <a:gd name="connsiteX25" fmla="*/ 2383631 w 2405062"/>
                <a:gd name="connsiteY25" fmla="*/ 528637 h 700087"/>
                <a:gd name="connsiteX26" fmla="*/ 2400300 w 2405062"/>
                <a:gd name="connsiteY26" fmla="*/ 554831 h 700087"/>
                <a:gd name="connsiteX27" fmla="*/ 2405062 w 2405062"/>
                <a:gd name="connsiteY27" fmla="*/ 583406 h 700087"/>
                <a:gd name="connsiteX28" fmla="*/ 2405062 w 2405062"/>
                <a:gd name="connsiteY28" fmla="*/ 621506 h 700087"/>
                <a:gd name="connsiteX29" fmla="*/ 2400300 w 2405062"/>
                <a:gd name="connsiteY29" fmla="*/ 657225 h 700087"/>
                <a:gd name="connsiteX30" fmla="*/ 2388393 w 2405062"/>
                <a:gd name="connsiteY30" fmla="*/ 681037 h 700087"/>
                <a:gd name="connsiteX31" fmla="*/ 2366962 w 2405062"/>
                <a:gd name="connsiteY31" fmla="*/ 695325 h 700087"/>
                <a:gd name="connsiteX32" fmla="*/ 2347912 w 2405062"/>
                <a:gd name="connsiteY32" fmla="*/ 700087 h 700087"/>
                <a:gd name="connsiteX33" fmla="*/ 2321718 w 2405062"/>
                <a:gd name="connsiteY33" fmla="*/ 700087 h 700087"/>
                <a:gd name="connsiteX34" fmla="*/ 2286000 w 2405062"/>
                <a:gd name="connsiteY34" fmla="*/ 690562 h 700087"/>
                <a:gd name="connsiteX35" fmla="*/ 2250281 w 2405062"/>
                <a:gd name="connsiteY35" fmla="*/ 673893 h 700087"/>
                <a:gd name="connsiteX36" fmla="*/ 2214562 w 2405062"/>
                <a:gd name="connsiteY36" fmla="*/ 645318 h 700087"/>
                <a:gd name="connsiteX37" fmla="*/ 2162175 w 2405062"/>
                <a:gd name="connsiteY37" fmla="*/ 602456 h 700087"/>
                <a:gd name="connsiteX38" fmla="*/ 2097881 w 2405062"/>
                <a:gd name="connsiteY38" fmla="*/ 559593 h 700087"/>
                <a:gd name="connsiteX39" fmla="*/ 2000250 w 2405062"/>
                <a:gd name="connsiteY39" fmla="*/ 500062 h 700087"/>
                <a:gd name="connsiteX40" fmla="*/ 1909762 w 2405062"/>
                <a:gd name="connsiteY40" fmla="*/ 452437 h 700087"/>
                <a:gd name="connsiteX41" fmla="*/ 1826418 w 2405062"/>
                <a:gd name="connsiteY41" fmla="*/ 414337 h 700087"/>
                <a:gd name="connsiteX42" fmla="*/ 1559718 w 2405062"/>
                <a:gd name="connsiteY42" fmla="*/ 338137 h 700087"/>
                <a:gd name="connsiteX43" fmla="*/ 1438275 w 2405062"/>
                <a:gd name="connsiteY43" fmla="*/ 314325 h 700087"/>
                <a:gd name="connsiteX44" fmla="*/ 1190625 w 2405062"/>
                <a:gd name="connsiteY44" fmla="*/ 269081 h 700087"/>
                <a:gd name="connsiteX45" fmla="*/ 988218 w 2405062"/>
                <a:gd name="connsiteY45" fmla="*/ 238125 h 700087"/>
                <a:gd name="connsiteX46" fmla="*/ 750093 w 2405062"/>
                <a:gd name="connsiteY46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0 w 2519398"/>
                <a:gd name="connsiteY6" fmla="*/ 252389 h 700087"/>
                <a:gd name="connsiteX7" fmla="*/ 114336 w 2519398"/>
                <a:gd name="connsiteY7" fmla="*/ 0 h 700087"/>
                <a:gd name="connsiteX8" fmla="*/ 290548 w 2519398"/>
                <a:gd name="connsiteY8" fmla="*/ 4762 h 700087"/>
                <a:gd name="connsiteX9" fmla="*/ 459617 w 2519398"/>
                <a:gd name="connsiteY9" fmla="*/ 9525 h 700087"/>
                <a:gd name="connsiteX10" fmla="*/ 604873 w 2519398"/>
                <a:gd name="connsiteY10" fmla="*/ 16668 h 700087"/>
                <a:gd name="connsiteX11" fmla="*/ 773942 w 2519398"/>
                <a:gd name="connsiteY11" fmla="*/ 28575 h 700087"/>
                <a:gd name="connsiteX12" fmla="*/ 1019211 w 2519398"/>
                <a:gd name="connsiteY12" fmla="*/ 52387 h 700087"/>
                <a:gd name="connsiteX13" fmla="*/ 1195423 w 2519398"/>
                <a:gd name="connsiteY13" fmla="*/ 73818 h 700087"/>
                <a:gd name="connsiteX14" fmla="*/ 1385923 w 2519398"/>
                <a:gd name="connsiteY14" fmla="*/ 100012 h 700087"/>
                <a:gd name="connsiteX15" fmla="*/ 1559754 w 2519398"/>
                <a:gd name="connsiteY15" fmla="*/ 126206 h 700087"/>
                <a:gd name="connsiteX16" fmla="*/ 1769304 w 2519398"/>
                <a:gd name="connsiteY16" fmla="*/ 159543 h 700087"/>
                <a:gd name="connsiteX17" fmla="*/ 2036004 w 2519398"/>
                <a:gd name="connsiteY17" fmla="*/ 216693 h 700087"/>
                <a:gd name="connsiteX18" fmla="*/ 2181261 w 2519398"/>
                <a:gd name="connsiteY18" fmla="*/ 257175 h 700087"/>
                <a:gd name="connsiteX19" fmla="*/ 2231267 w 2519398"/>
                <a:gd name="connsiteY19" fmla="*/ 271462 h 700087"/>
                <a:gd name="connsiteX20" fmla="*/ 2259842 w 2519398"/>
                <a:gd name="connsiteY20" fmla="*/ 290512 h 700087"/>
                <a:gd name="connsiteX21" fmla="*/ 2305086 w 2519398"/>
                <a:gd name="connsiteY21" fmla="*/ 321468 h 700087"/>
                <a:gd name="connsiteX22" fmla="*/ 2338423 w 2519398"/>
                <a:gd name="connsiteY22" fmla="*/ 347662 h 700087"/>
                <a:gd name="connsiteX23" fmla="*/ 2381286 w 2519398"/>
                <a:gd name="connsiteY23" fmla="*/ 390525 h 700087"/>
                <a:gd name="connsiteX24" fmla="*/ 2421767 w 2519398"/>
                <a:gd name="connsiteY24" fmla="*/ 431006 h 700087"/>
                <a:gd name="connsiteX25" fmla="*/ 2462248 w 2519398"/>
                <a:gd name="connsiteY25" fmla="*/ 481012 h 700087"/>
                <a:gd name="connsiteX26" fmla="*/ 2497967 w 2519398"/>
                <a:gd name="connsiteY26" fmla="*/ 528637 h 700087"/>
                <a:gd name="connsiteX27" fmla="*/ 2514636 w 2519398"/>
                <a:gd name="connsiteY27" fmla="*/ 554831 h 700087"/>
                <a:gd name="connsiteX28" fmla="*/ 2519398 w 2519398"/>
                <a:gd name="connsiteY28" fmla="*/ 583406 h 700087"/>
                <a:gd name="connsiteX29" fmla="*/ 2519398 w 2519398"/>
                <a:gd name="connsiteY29" fmla="*/ 621506 h 700087"/>
                <a:gd name="connsiteX30" fmla="*/ 2514636 w 2519398"/>
                <a:gd name="connsiteY30" fmla="*/ 657225 h 700087"/>
                <a:gd name="connsiteX31" fmla="*/ 2502729 w 2519398"/>
                <a:gd name="connsiteY31" fmla="*/ 681037 h 700087"/>
                <a:gd name="connsiteX32" fmla="*/ 2481298 w 2519398"/>
                <a:gd name="connsiteY32" fmla="*/ 695325 h 700087"/>
                <a:gd name="connsiteX33" fmla="*/ 2462248 w 2519398"/>
                <a:gd name="connsiteY33" fmla="*/ 700087 h 700087"/>
                <a:gd name="connsiteX34" fmla="*/ 2436054 w 2519398"/>
                <a:gd name="connsiteY34" fmla="*/ 700087 h 700087"/>
                <a:gd name="connsiteX35" fmla="*/ 2400336 w 2519398"/>
                <a:gd name="connsiteY35" fmla="*/ 690562 h 700087"/>
                <a:gd name="connsiteX36" fmla="*/ 2364617 w 2519398"/>
                <a:gd name="connsiteY36" fmla="*/ 673893 h 700087"/>
                <a:gd name="connsiteX37" fmla="*/ 2328898 w 2519398"/>
                <a:gd name="connsiteY37" fmla="*/ 645318 h 700087"/>
                <a:gd name="connsiteX38" fmla="*/ 2276511 w 2519398"/>
                <a:gd name="connsiteY38" fmla="*/ 602456 h 700087"/>
                <a:gd name="connsiteX39" fmla="*/ 2212217 w 2519398"/>
                <a:gd name="connsiteY39" fmla="*/ 559593 h 700087"/>
                <a:gd name="connsiteX40" fmla="*/ 2114586 w 2519398"/>
                <a:gd name="connsiteY40" fmla="*/ 500062 h 700087"/>
                <a:gd name="connsiteX41" fmla="*/ 2024098 w 2519398"/>
                <a:gd name="connsiteY41" fmla="*/ 452437 h 700087"/>
                <a:gd name="connsiteX42" fmla="*/ 1940754 w 2519398"/>
                <a:gd name="connsiteY42" fmla="*/ 414337 h 700087"/>
                <a:gd name="connsiteX43" fmla="*/ 1674054 w 2519398"/>
                <a:gd name="connsiteY43" fmla="*/ 338137 h 700087"/>
                <a:gd name="connsiteX44" fmla="*/ 1552611 w 2519398"/>
                <a:gd name="connsiteY44" fmla="*/ 314325 h 700087"/>
                <a:gd name="connsiteX45" fmla="*/ 1304961 w 2519398"/>
                <a:gd name="connsiteY45" fmla="*/ 269081 h 700087"/>
                <a:gd name="connsiteX46" fmla="*/ 1102554 w 2519398"/>
                <a:gd name="connsiteY46" fmla="*/ 238125 h 700087"/>
                <a:gd name="connsiteX47" fmla="*/ 864429 w 2519398"/>
                <a:gd name="connsiteY47" fmla="*/ 209550 h 700087"/>
                <a:gd name="connsiteX0" fmla="*/ 864429 w 2519398"/>
                <a:gd name="connsiteY0" fmla="*/ 209550 h 700087"/>
                <a:gd name="connsiteX1" fmla="*/ 654879 w 2519398"/>
                <a:gd name="connsiteY1" fmla="*/ 190500 h 700087"/>
                <a:gd name="connsiteX2" fmla="*/ 483429 w 2519398"/>
                <a:gd name="connsiteY2" fmla="*/ 180975 h 700087"/>
                <a:gd name="connsiteX3" fmla="*/ 328648 w 2519398"/>
                <a:gd name="connsiteY3" fmla="*/ 178593 h 700087"/>
                <a:gd name="connsiteX4" fmla="*/ 200061 w 2519398"/>
                <a:gd name="connsiteY4" fmla="*/ 180975 h 700087"/>
                <a:gd name="connsiteX5" fmla="*/ 121479 w 2519398"/>
                <a:gd name="connsiteY5" fmla="*/ 183356 h 700087"/>
                <a:gd name="connsiteX6" fmla="*/ 69092 w 2519398"/>
                <a:gd name="connsiteY6" fmla="*/ 209550 h 700087"/>
                <a:gd name="connsiteX7" fmla="*/ 0 w 2519398"/>
                <a:gd name="connsiteY7" fmla="*/ 252389 h 700087"/>
                <a:gd name="connsiteX8" fmla="*/ 114336 w 2519398"/>
                <a:gd name="connsiteY8" fmla="*/ 0 h 700087"/>
                <a:gd name="connsiteX9" fmla="*/ 290548 w 2519398"/>
                <a:gd name="connsiteY9" fmla="*/ 4762 h 700087"/>
                <a:gd name="connsiteX10" fmla="*/ 459617 w 2519398"/>
                <a:gd name="connsiteY10" fmla="*/ 9525 h 700087"/>
                <a:gd name="connsiteX11" fmla="*/ 604873 w 2519398"/>
                <a:gd name="connsiteY11" fmla="*/ 16668 h 700087"/>
                <a:gd name="connsiteX12" fmla="*/ 773942 w 2519398"/>
                <a:gd name="connsiteY12" fmla="*/ 28575 h 700087"/>
                <a:gd name="connsiteX13" fmla="*/ 1019211 w 2519398"/>
                <a:gd name="connsiteY13" fmla="*/ 52387 h 700087"/>
                <a:gd name="connsiteX14" fmla="*/ 1195423 w 2519398"/>
                <a:gd name="connsiteY14" fmla="*/ 73818 h 700087"/>
                <a:gd name="connsiteX15" fmla="*/ 1385923 w 2519398"/>
                <a:gd name="connsiteY15" fmla="*/ 100012 h 700087"/>
                <a:gd name="connsiteX16" fmla="*/ 1559754 w 2519398"/>
                <a:gd name="connsiteY16" fmla="*/ 126206 h 700087"/>
                <a:gd name="connsiteX17" fmla="*/ 1769304 w 2519398"/>
                <a:gd name="connsiteY17" fmla="*/ 159543 h 700087"/>
                <a:gd name="connsiteX18" fmla="*/ 2036004 w 2519398"/>
                <a:gd name="connsiteY18" fmla="*/ 216693 h 700087"/>
                <a:gd name="connsiteX19" fmla="*/ 2181261 w 2519398"/>
                <a:gd name="connsiteY19" fmla="*/ 257175 h 700087"/>
                <a:gd name="connsiteX20" fmla="*/ 2231267 w 2519398"/>
                <a:gd name="connsiteY20" fmla="*/ 271462 h 700087"/>
                <a:gd name="connsiteX21" fmla="*/ 2259842 w 2519398"/>
                <a:gd name="connsiteY21" fmla="*/ 290512 h 700087"/>
                <a:gd name="connsiteX22" fmla="*/ 2305086 w 2519398"/>
                <a:gd name="connsiteY22" fmla="*/ 321468 h 700087"/>
                <a:gd name="connsiteX23" fmla="*/ 2338423 w 2519398"/>
                <a:gd name="connsiteY23" fmla="*/ 347662 h 700087"/>
                <a:gd name="connsiteX24" fmla="*/ 2381286 w 2519398"/>
                <a:gd name="connsiteY24" fmla="*/ 390525 h 700087"/>
                <a:gd name="connsiteX25" fmla="*/ 2421767 w 2519398"/>
                <a:gd name="connsiteY25" fmla="*/ 431006 h 700087"/>
                <a:gd name="connsiteX26" fmla="*/ 2462248 w 2519398"/>
                <a:gd name="connsiteY26" fmla="*/ 481012 h 700087"/>
                <a:gd name="connsiteX27" fmla="*/ 2497967 w 2519398"/>
                <a:gd name="connsiteY27" fmla="*/ 528637 h 700087"/>
                <a:gd name="connsiteX28" fmla="*/ 2514636 w 2519398"/>
                <a:gd name="connsiteY28" fmla="*/ 554831 h 700087"/>
                <a:gd name="connsiteX29" fmla="*/ 2519398 w 2519398"/>
                <a:gd name="connsiteY29" fmla="*/ 583406 h 700087"/>
                <a:gd name="connsiteX30" fmla="*/ 2519398 w 2519398"/>
                <a:gd name="connsiteY30" fmla="*/ 621506 h 700087"/>
                <a:gd name="connsiteX31" fmla="*/ 2514636 w 2519398"/>
                <a:gd name="connsiteY31" fmla="*/ 657225 h 700087"/>
                <a:gd name="connsiteX32" fmla="*/ 2502729 w 2519398"/>
                <a:gd name="connsiteY32" fmla="*/ 681037 h 700087"/>
                <a:gd name="connsiteX33" fmla="*/ 2481298 w 2519398"/>
                <a:gd name="connsiteY33" fmla="*/ 695325 h 700087"/>
                <a:gd name="connsiteX34" fmla="*/ 2462248 w 2519398"/>
                <a:gd name="connsiteY34" fmla="*/ 700087 h 700087"/>
                <a:gd name="connsiteX35" fmla="*/ 2436054 w 2519398"/>
                <a:gd name="connsiteY35" fmla="*/ 700087 h 700087"/>
                <a:gd name="connsiteX36" fmla="*/ 2400336 w 2519398"/>
                <a:gd name="connsiteY36" fmla="*/ 690562 h 700087"/>
                <a:gd name="connsiteX37" fmla="*/ 2364617 w 2519398"/>
                <a:gd name="connsiteY37" fmla="*/ 673893 h 700087"/>
                <a:gd name="connsiteX38" fmla="*/ 2328898 w 2519398"/>
                <a:gd name="connsiteY38" fmla="*/ 645318 h 700087"/>
                <a:gd name="connsiteX39" fmla="*/ 2276511 w 2519398"/>
                <a:gd name="connsiteY39" fmla="*/ 602456 h 700087"/>
                <a:gd name="connsiteX40" fmla="*/ 2212217 w 2519398"/>
                <a:gd name="connsiteY40" fmla="*/ 559593 h 700087"/>
                <a:gd name="connsiteX41" fmla="*/ 2114586 w 2519398"/>
                <a:gd name="connsiteY41" fmla="*/ 500062 h 700087"/>
                <a:gd name="connsiteX42" fmla="*/ 2024098 w 2519398"/>
                <a:gd name="connsiteY42" fmla="*/ 452437 h 700087"/>
                <a:gd name="connsiteX43" fmla="*/ 1940754 w 2519398"/>
                <a:gd name="connsiteY43" fmla="*/ 414337 h 700087"/>
                <a:gd name="connsiteX44" fmla="*/ 1674054 w 2519398"/>
                <a:gd name="connsiteY44" fmla="*/ 338137 h 700087"/>
                <a:gd name="connsiteX45" fmla="*/ 1552611 w 2519398"/>
                <a:gd name="connsiteY45" fmla="*/ 314325 h 700087"/>
                <a:gd name="connsiteX46" fmla="*/ 1304961 w 2519398"/>
                <a:gd name="connsiteY46" fmla="*/ 269081 h 700087"/>
                <a:gd name="connsiteX47" fmla="*/ 1102554 w 2519398"/>
                <a:gd name="connsiteY47" fmla="*/ 238125 h 700087"/>
                <a:gd name="connsiteX48" fmla="*/ 864429 w 2519398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145222 w 2450306"/>
                <a:gd name="connsiteY6" fmla="*/ 180975 h 700087"/>
                <a:gd name="connsiteX7" fmla="*/ 40481 w 2450306"/>
                <a:gd name="connsiteY7" fmla="*/ 202406 h 700087"/>
                <a:gd name="connsiteX8" fmla="*/ 0 w 2450306"/>
                <a:gd name="connsiteY8" fmla="*/ 209550 h 700087"/>
                <a:gd name="connsiteX9" fmla="*/ 45244 w 2450306"/>
                <a:gd name="connsiteY9" fmla="*/ 0 h 700087"/>
                <a:gd name="connsiteX10" fmla="*/ 221456 w 2450306"/>
                <a:gd name="connsiteY10" fmla="*/ 4762 h 700087"/>
                <a:gd name="connsiteX11" fmla="*/ 390525 w 2450306"/>
                <a:gd name="connsiteY11" fmla="*/ 9525 h 700087"/>
                <a:gd name="connsiteX12" fmla="*/ 535781 w 2450306"/>
                <a:gd name="connsiteY12" fmla="*/ 16668 h 700087"/>
                <a:gd name="connsiteX13" fmla="*/ 704850 w 2450306"/>
                <a:gd name="connsiteY13" fmla="*/ 28575 h 700087"/>
                <a:gd name="connsiteX14" fmla="*/ 950119 w 2450306"/>
                <a:gd name="connsiteY14" fmla="*/ 52387 h 700087"/>
                <a:gd name="connsiteX15" fmla="*/ 1126331 w 2450306"/>
                <a:gd name="connsiteY15" fmla="*/ 73818 h 700087"/>
                <a:gd name="connsiteX16" fmla="*/ 1316831 w 2450306"/>
                <a:gd name="connsiteY16" fmla="*/ 100012 h 700087"/>
                <a:gd name="connsiteX17" fmla="*/ 1490662 w 2450306"/>
                <a:gd name="connsiteY17" fmla="*/ 126206 h 700087"/>
                <a:gd name="connsiteX18" fmla="*/ 1700212 w 2450306"/>
                <a:gd name="connsiteY18" fmla="*/ 159543 h 700087"/>
                <a:gd name="connsiteX19" fmla="*/ 1966912 w 2450306"/>
                <a:gd name="connsiteY19" fmla="*/ 216693 h 700087"/>
                <a:gd name="connsiteX20" fmla="*/ 2112169 w 2450306"/>
                <a:gd name="connsiteY20" fmla="*/ 257175 h 700087"/>
                <a:gd name="connsiteX21" fmla="*/ 2162175 w 2450306"/>
                <a:gd name="connsiteY21" fmla="*/ 271462 h 700087"/>
                <a:gd name="connsiteX22" fmla="*/ 2190750 w 2450306"/>
                <a:gd name="connsiteY22" fmla="*/ 290512 h 700087"/>
                <a:gd name="connsiteX23" fmla="*/ 2235994 w 2450306"/>
                <a:gd name="connsiteY23" fmla="*/ 321468 h 700087"/>
                <a:gd name="connsiteX24" fmla="*/ 2269331 w 2450306"/>
                <a:gd name="connsiteY24" fmla="*/ 347662 h 700087"/>
                <a:gd name="connsiteX25" fmla="*/ 2312194 w 2450306"/>
                <a:gd name="connsiteY25" fmla="*/ 390525 h 700087"/>
                <a:gd name="connsiteX26" fmla="*/ 2352675 w 2450306"/>
                <a:gd name="connsiteY26" fmla="*/ 431006 h 700087"/>
                <a:gd name="connsiteX27" fmla="*/ 2393156 w 2450306"/>
                <a:gd name="connsiteY27" fmla="*/ 481012 h 700087"/>
                <a:gd name="connsiteX28" fmla="*/ 2428875 w 2450306"/>
                <a:gd name="connsiteY28" fmla="*/ 528637 h 700087"/>
                <a:gd name="connsiteX29" fmla="*/ 2445544 w 2450306"/>
                <a:gd name="connsiteY29" fmla="*/ 554831 h 700087"/>
                <a:gd name="connsiteX30" fmla="*/ 2450306 w 2450306"/>
                <a:gd name="connsiteY30" fmla="*/ 583406 h 700087"/>
                <a:gd name="connsiteX31" fmla="*/ 2450306 w 2450306"/>
                <a:gd name="connsiteY31" fmla="*/ 621506 h 700087"/>
                <a:gd name="connsiteX32" fmla="*/ 2445544 w 2450306"/>
                <a:gd name="connsiteY32" fmla="*/ 657225 h 700087"/>
                <a:gd name="connsiteX33" fmla="*/ 2433637 w 2450306"/>
                <a:gd name="connsiteY33" fmla="*/ 681037 h 700087"/>
                <a:gd name="connsiteX34" fmla="*/ 2412206 w 2450306"/>
                <a:gd name="connsiteY34" fmla="*/ 695325 h 700087"/>
                <a:gd name="connsiteX35" fmla="*/ 2393156 w 2450306"/>
                <a:gd name="connsiteY35" fmla="*/ 700087 h 700087"/>
                <a:gd name="connsiteX36" fmla="*/ 2366962 w 2450306"/>
                <a:gd name="connsiteY36" fmla="*/ 700087 h 700087"/>
                <a:gd name="connsiteX37" fmla="*/ 2331244 w 2450306"/>
                <a:gd name="connsiteY37" fmla="*/ 690562 h 700087"/>
                <a:gd name="connsiteX38" fmla="*/ 2295525 w 2450306"/>
                <a:gd name="connsiteY38" fmla="*/ 673893 h 700087"/>
                <a:gd name="connsiteX39" fmla="*/ 2259806 w 2450306"/>
                <a:gd name="connsiteY39" fmla="*/ 645318 h 700087"/>
                <a:gd name="connsiteX40" fmla="*/ 2207419 w 2450306"/>
                <a:gd name="connsiteY40" fmla="*/ 602456 h 700087"/>
                <a:gd name="connsiteX41" fmla="*/ 2143125 w 2450306"/>
                <a:gd name="connsiteY41" fmla="*/ 559593 h 700087"/>
                <a:gd name="connsiteX42" fmla="*/ 2045494 w 2450306"/>
                <a:gd name="connsiteY42" fmla="*/ 500062 h 700087"/>
                <a:gd name="connsiteX43" fmla="*/ 1955006 w 2450306"/>
                <a:gd name="connsiteY43" fmla="*/ 452437 h 700087"/>
                <a:gd name="connsiteX44" fmla="*/ 1871662 w 2450306"/>
                <a:gd name="connsiteY44" fmla="*/ 414337 h 700087"/>
                <a:gd name="connsiteX45" fmla="*/ 1604962 w 2450306"/>
                <a:gd name="connsiteY45" fmla="*/ 338137 h 700087"/>
                <a:gd name="connsiteX46" fmla="*/ 1483519 w 2450306"/>
                <a:gd name="connsiteY46" fmla="*/ 314325 h 700087"/>
                <a:gd name="connsiteX47" fmla="*/ 1235869 w 2450306"/>
                <a:gd name="connsiteY47" fmla="*/ 269081 h 700087"/>
                <a:gd name="connsiteX48" fmla="*/ 1033462 w 2450306"/>
                <a:gd name="connsiteY48" fmla="*/ 238125 h 700087"/>
                <a:gd name="connsiteX49" fmla="*/ 795337 w 2450306"/>
                <a:gd name="connsiteY49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52387 w 2450306"/>
                <a:gd name="connsiteY5" fmla="*/ 183356 h 700087"/>
                <a:gd name="connsiteX6" fmla="*/ 40481 w 2450306"/>
                <a:gd name="connsiteY6" fmla="*/ 202406 h 700087"/>
                <a:gd name="connsiteX7" fmla="*/ 0 w 2450306"/>
                <a:gd name="connsiteY7" fmla="*/ 209550 h 700087"/>
                <a:gd name="connsiteX8" fmla="*/ 45244 w 2450306"/>
                <a:gd name="connsiteY8" fmla="*/ 0 h 700087"/>
                <a:gd name="connsiteX9" fmla="*/ 221456 w 2450306"/>
                <a:gd name="connsiteY9" fmla="*/ 4762 h 700087"/>
                <a:gd name="connsiteX10" fmla="*/ 390525 w 2450306"/>
                <a:gd name="connsiteY10" fmla="*/ 9525 h 700087"/>
                <a:gd name="connsiteX11" fmla="*/ 535781 w 2450306"/>
                <a:gd name="connsiteY11" fmla="*/ 16668 h 700087"/>
                <a:gd name="connsiteX12" fmla="*/ 704850 w 2450306"/>
                <a:gd name="connsiteY12" fmla="*/ 28575 h 700087"/>
                <a:gd name="connsiteX13" fmla="*/ 950119 w 2450306"/>
                <a:gd name="connsiteY13" fmla="*/ 52387 h 700087"/>
                <a:gd name="connsiteX14" fmla="*/ 1126331 w 2450306"/>
                <a:gd name="connsiteY14" fmla="*/ 73818 h 700087"/>
                <a:gd name="connsiteX15" fmla="*/ 1316831 w 2450306"/>
                <a:gd name="connsiteY15" fmla="*/ 100012 h 700087"/>
                <a:gd name="connsiteX16" fmla="*/ 1490662 w 2450306"/>
                <a:gd name="connsiteY16" fmla="*/ 126206 h 700087"/>
                <a:gd name="connsiteX17" fmla="*/ 1700212 w 2450306"/>
                <a:gd name="connsiteY17" fmla="*/ 159543 h 700087"/>
                <a:gd name="connsiteX18" fmla="*/ 1966912 w 2450306"/>
                <a:gd name="connsiteY18" fmla="*/ 216693 h 700087"/>
                <a:gd name="connsiteX19" fmla="*/ 2112169 w 2450306"/>
                <a:gd name="connsiteY19" fmla="*/ 257175 h 700087"/>
                <a:gd name="connsiteX20" fmla="*/ 2162175 w 2450306"/>
                <a:gd name="connsiteY20" fmla="*/ 271462 h 700087"/>
                <a:gd name="connsiteX21" fmla="*/ 2190750 w 2450306"/>
                <a:gd name="connsiteY21" fmla="*/ 290512 h 700087"/>
                <a:gd name="connsiteX22" fmla="*/ 2235994 w 2450306"/>
                <a:gd name="connsiteY22" fmla="*/ 321468 h 700087"/>
                <a:gd name="connsiteX23" fmla="*/ 2269331 w 2450306"/>
                <a:gd name="connsiteY23" fmla="*/ 347662 h 700087"/>
                <a:gd name="connsiteX24" fmla="*/ 2312194 w 2450306"/>
                <a:gd name="connsiteY24" fmla="*/ 390525 h 700087"/>
                <a:gd name="connsiteX25" fmla="*/ 2352675 w 2450306"/>
                <a:gd name="connsiteY25" fmla="*/ 431006 h 700087"/>
                <a:gd name="connsiteX26" fmla="*/ 2393156 w 2450306"/>
                <a:gd name="connsiteY26" fmla="*/ 481012 h 700087"/>
                <a:gd name="connsiteX27" fmla="*/ 2428875 w 2450306"/>
                <a:gd name="connsiteY27" fmla="*/ 528637 h 700087"/>
                <a:gd name="connsiteX28" fmla="*/ 2445544 w 2450306"/>
                <a:gd name="connsiteY28" fmla="*/ 554831 h 700087"/>
                <a:gd name="connsiteX29" fmla="*/ 2450306 w 2450306"/>
                <a:gd name="connsiteY29" fmla="*/ 583406 h 700087"/>
                <a:gd name="connsiteX30" fmla="*/ 2450306 w 2450306"/>
                <a:gd name="connsiteY30" fmla="*/ 621506 h 700087"/>
                <a:gd name="connsiteX31" fmla="*/ 2445544 w 2450306"/>
                <a:gd name="connsiteY31" fmla="*/ 657225 h 700087"/>
                <a:gd name="connsiteX32" fmla="*/ 2433637 w 2450306"/>
                <a:gd name="connsiteY32" fmla="*/ 681037 h 700087"/>
                <a:gd name="connsiteX33" fmla="*/ 2412206 w 2450306"/>
                <a:gd name="connsiteY33" fmla="*/ 695325 h 700087"/>
                <a:gd name="connsiteX34" fmla="*/ 2393156 w 2450306"/>
                <a:gd name="connsiteY34" fmla="*/ 700087 h 700087"/>
                <a:gd name="connsiteX35" fmla="*/ 2366962 w 2450306"/>
                <a:gd name="connsiteY35" fmla="*/ 700087 h 700087"/>
                <a:gd name="connsiteX36" fmla="*/ 2331244 w 2450306"/>
                <a:gd name="connsiteY36" fmla="*/ 690562 h 700087"/>
                <a:gd name="connsiteX37" fmla="*/ 2295525 w 2450306"/>
                <a:gd name="connsiteY37" fmla="*/ 673893 h 700087"/>
                <a:gd name="connsiteX38" fmla="*/ 2259806 w 2450306"/>
                <a:gd name="connsiteY38" fmla="*/ 645318 h 700087"/>
                <a:gd name="connsiteX39" fmla="*/ 2207419 w 2450306"/>
                <a:gd name="connsiteY39" fmla="*/ 602456 h 700087"/>
                <a:gd name="connsiteX40" fmla="*/ 2143125 w 2450306"/>
                <a:gd name="connsiteY40" fmla="*/ 559593 h 700087"/>
                <a:gd name="connsiteX41" fmla="*/ 2045494 w 2450306"/>
                <a:gd name="connsiteY41" fmla="*/ 500062 h 700087"/>
                <a:gd name="connsiteX42" fmla="*/ 1955006 w 2450306"/>
                <a:gd name="connsiteY42" fmla="*/ 452437 h 700087"/>
                <a:gd name="connsiteX43" fmla="*/ 1871662 w 2450306"/>
                <a:gd name="connsiteY43" fmla="*/ 414337 h 700087"/>
                <a:gd name="connsiteX44" fmla="*/ 1604962 w 2450306"/>
                <a:gd name="connsiteY44" fmla="*/ 338137 h 700087"/>
                <a:gd name="connsiteX45" fmla="*/ 1483519 w 2450306"/>
                <a:gd name="connsiteY45" fmla="*/ 314325 h 700087"/>
                <a:gd name="connsiteX46" fmla="*/ 1235869 w 2450306"/>
                <a:gd name="connsiteY46" fmla="*/ 269081 h 700087"/>
                <a:gd name="connsiteX47" fmla="*/ 1033462 w 2450306"/>
                <a:gd name="connsiteY47" fmla="*/ 238125 h 700087"/>
                <a:gd name="connsiteX48" fmla="*/ 795337 w 2450306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0481 w 2450306"/>
                <a:gd name="connsiteY5" fmla="*/ 202406 h 700087"/>
                <a:gd name="connsiteX6" fmla="*/ 0 w 2450306"/>
                <a:gd name="connsiteY6" fmla="*/ 209550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  <a:gd name="connsiteX0" fmla="*/ 823117 w 2478086"/>
                <a:gd name="connsiteY0" fmla="*/ 209550 h 700087"/>
                <a:gd name="connsiteX1" fmla="*/ 613567 w 2478086"/>
                <a:gd name="connsiteY1" fmla="*/ 190500 h 700087"/>
                <a:gd name="connsiteX2" fmla="*/ 442117 w 2478086"/>
                <a:gd name="connsiteY2" fmla="*/ 180975 h 700087"/>
                <a:gd name="connsiteX3" fmla="*/ 287336 w 2478086"/>
                <a:gd name="connsiteY3" fmla="*/ 178593 h 700087"/>
                <a:gd name="connsiteX4" fmla="*/ 158749 w 2478086"/>
                <a:gd name="connsiteY4" fmla="*/ 180975 h 700087"/>
                <a:gd name="connsiteX5" fmla="*/ 68261 w 2478086"/>
                <a:gd name="connsiteY5" fmla="*/ 202406 h 700087"/>
                <a:gd name="connsiteX6" fmla="*/ 27780 w 2478086"/>
                <a:gd name="connsiteY6" fmla="*/ 209550 h 700087"/>
                <a:gd name="connsiteX7" fmla="*/ 73024 w 2478086"/>
                <a:gd name="connsiteY7" fmla="*/ 0 h 700087"/>
                <a:gd name="connsiteX8" fmla="*/ 249236 w 2478086"/>
                <a:gd name="connsiteY8" fmla="*/ 4762 h 700087"/>
                <a:gd name="connsiteX9" fmla="*/ 418305 w 2478086"/>
                <a:gd name="connsiteY9" fmla="*/ 9525 h 700087"/>
                <a:gd name="connsiteX10" fmla="*/ 563561 w 2478086"/>
                <a:gd name="connsiteY10" fmla="*/ 16668 h 700087"/>
                <a:gd name="connsiteX11" fmla="*/ 732630 w 2478086"/>
                <a:gd name="connsiteY11" fmla="*/ 28575 h 700087"/>
                <a:gd name="connsiteX12" fmla="*/ 977899 w 2478086"/>
                <a:gd name="connsiteY12" fmla="*/ 52387 h 700087"/>
                <a:gd name="connsiteX13" fmla="*/ 1154111 w 2478086"/>
                <a:gd name="connsiteY13" fmla="*/ 73818 h 700087"/>
                <a:gd name="connsiteX14" fmla="*/ 1344611 w 2478086"/>
                <a:gd name="connsiteY14" fmla="*/ 100012 h 700087"/>
                <a:gd name="connsiteX15" fmla="*/ 1518442 w 2478086"/>
                <a:gd name="connsiteY15" fmla="*/ 126206 h 700087"/>
                <a:gd name="connsiteX16" fmla="*/ 1727992 w 2478086"/>
                <a:gd name="connsiteY16" fmla="*/ 159543 h 700087"/>
                <a:gd name="connsiteX17" fmla="*/ 1994692 w 2478086"/>
                <a:gd name="connsiteY17" fmla="*/ 216693 h 700087"/>
                <a:gd name="connsiteX18" fmla="*/ 2139949 w 2478086"/>
                <a:gd name="connsiteY18" fmla="*/ 257175 h 700087"/>
                <a:gd name="connsiteX19" fmla="*/ 2189955 w 2478086"/>
                <a:gd name="connsiteY19" fmla="*/ 271462 h 700087"/>
                <a:gd name="connsiteX20" fmla="*/ 2218530 w 2478086"/>
                <a:gd name="connsiteY20" fmla="*/ 290512 h 700087"/>
                <a:gd name="connsiteX21" fmla="*/ 2263774 w 2478086"/>
                <a:gd name="connsiteY21" fmla="*/ 321468 h 700087"/>
                <a:gd name="connsiteX22" fmla="*/ 2297111 w 2478086"/>
                <a:gd name="connsiteY22" fmla="*/ 347662 h 700087"/>
                <a:gd name="connsiteX23" fmla="*/ 2339974 w 2478086"/>
                <a:gd name="connsiteY23" fmla="*/ 390525 h 700087"/>
                <a:gd name="connsiteX24" fmla="*/ 2380455 w 2478086"/>
                <a:gd name="connsiteY24" fmla="*/ 431006 h 700087"/>
                <a:gd name="connsiteX25" fmla="*/ 2420936 w 2478086"/>
                <a:gd name="connsiteY25" fmla="*/ 481012 h 700087"/>
                <a:gd name="connsiteX26" fmla="*/ 2456655 w 2478086"/>
                <a:gd name="connsiteY26" fmla="*/ 528637 h 700087"/>
                <a:gd name="connsiteX27" fmla="*/ 2473324 w 2478086"/>
                <a:gd name="connsiteY27" fmla="*/ 554831 h 700087"/>
                <a:gd name="connsiteX28" fmla="*/ 2478086 w 2478086"/>
                <a:gd name="connsiteY28" fmla="*/ 583406 h 700087"/>
                <a:gd name="connsiteX29" fmla="*/ 2478086 w 2478086"/>
                <a:gd name="connsiteY29" fmla="*/ 621506 h 700087"/>
                <a:gd name="connsiteX30" fmla="*/ 2473324 w 2478086"/>
                <a:gd name="connsiteY30" fmla="*/ 657225 h 700087"/>
                <a:gd name="connsiteX31" fmla="*/ 2461417 w 2478086"/>
                <a:gd name="connsiteY31" fmla="*/ 681037 h 700087"/>
                <a:gd name="connsiteX32" fmla="*/ 2439986 w 2478086"/>
                <a:gd name="connsiteY32" fmla="*/ 695325 h 700087"/>
                <a:gd name="connsiteX33" fmla="*/ 2420936 w 2478086"/>
                <a:gd name="connsiteY33" fmla="*/ 700087 h 700087"/>
                <a:gd name="connsiteX34" fmla="*/ 2394742 w 2478086"/>
                <a:gd name="connsiteY34" fmla="*/ 700087 h 700087"/>
                <a:gd name="connsiteX35" fmla="*/ 2359024 w 2478086"/>
                <a:gd name="connsiteY35" fmla="*/ 690562 h 700087"/>
                <a:gd name="connsiteX36" fmla="*/ 2323305 w 2478086"/>
                <a:gd name="connsiteY36" fmla="*/ 673893 h 700087"/>
                <a:gd name="connsiteX37" fmla="*/ 2287586 w 2478086"/>
                <a:gd name="connsiteY37" fmla="*/ 645318 h 700087"/>
                <a:gd name="connsiteX38" fmla="*/ 2235199 w 2478086"/>
                <a:gd name="connsiteY38" fmla="*/ 602456 h 700087"/>
                <a:gd name="connsiteX39" fmla="*/ 2170905 w 2478086"/>
                <a:gd name="connsiteY39" fmla="*/ 559593 h 700087"/>
                <a:gd name="connsiteX40" fmla="*/ 2073274 w 2478086"/>
                <a:gd name="connsiteY40" fmla="*/ 500062 h 700087"/>
                <a:gd name="connsiteX41" fmla="*/ 1982786 w 2478086"/>
                <a:gd name="connsiteY41" fmla="*/ 452437 h 700087"/>
                <a:gd name="connsiteX42" fmla="*/ 1899442 w 2478086"/>
                <a:gd name="connsiteY42" fmla="*/ 414337 h 700087"/>
                <a:gd name="connsiteX43" fmla="*/ 1632742 w 2478086"/>
                <a:gd name="connsiteY43" fmla="*/ 338137 h 700087"/>
                <a:gd name="connsiteX44" fmla="*/ 1511299 w 2478086"/>
                <a:gd name="connsiteY44" fmla="*/ 314325 h 700087"/>
                <a:gd name="connsiteX45" fmla="*/ 1263649 w 2478086"/>
                <a:gd name="connsiteY45" fmla="*/ 269081 h 700087"/>
                <a:gd name="connsiteX46" fmla="*/ 1061242 w 2478086"/>
                <a:gd name="connsiteY46" fmla="*/ 238125 h 700087"/>
                <a:gd name="connsiteX47" fmla="*/ 823117 w 247808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1017 w 2640842"/>
                <a:gd name="connsiteY5" fmla="*/ 202406 h 700087"/>
                <a:gd name="connsiteX6" fmla="*/ 190536 w 2640842"/>
                <a:gd name="connsiteY6" fmla="*/ 209550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986667 w 2641636"/>
                <a:gd name="connsiteY0" fmla="*/ 209550 h 700087"/>
                <a:gd name="connsiteX1" fmla="*/ 777117 w 2641636"/>
                <a:gd name="connsiteY1" fmla="*/ 190500 h 700087"/>
                <a:gd name="connsiteX2" fmla="*/ 605667 w 2641636"/>
                <a:gd name="connsiteY2" fmla="*/ 180975 h 700087"/>
                <a:gd name="connsiteX3" fmla="*/ 450886 w 2641636"/>
                <a:gd name="connsiteY3" fmla="*/ 178593 h 700087"/>
                <a:gd name="connsiteX4" fmla="*/ 322299 w 2641636"/>
                <a:gd name="connsiteY4" fmla="*/ 180975 h 700087"/>
                <a:gd name="connsiteX5" fmla="*/ 231811 w 2641636"/>
                <a:gd name="connsiteY5" fmla="*/ 202406 h 700087"/>
                <a:gd name="connsiteX6" fmla="*/ 794 w 2641636"/>
                <a:gd name="connsiteY6" fmla="*/ 278582 h 700087"/>
                <a:gd name="connsiteX7" fmla="*/ 236574 w 2641636"/>
                <a:gd name="connsiteY7" fmla="*/ 0 h 700087"/>
                <a:gd name="connsiteX8" fmla="*/ 412786 w 2641636"/>
                <a:gd name="connsiteY8" fmla="*/ 4762 h 700087"/>
                <a:gd name="connsiteX9" fmla="*/ 581855 w 2641636"/>
                <a:gd name="connsiteY9" fmla="*/ 9525 h 700087"/>
                <a:gd name="connsiteX10" fmla="*/ 727111 w 2641636"/>
                <a:gd name="connsiteY10" fmla="*/ 16668 h 700087"/>
                <a:gd name="connsiteX11" fmla="*/ 896180 w 2641636"/>
                <a:gd name="connsiteY11" fmla="*/ 28575 h 700087"/>
                <a:gd name="connsiteX12" fmla="*/ 1141449 w 2641636"/>
                <a:gd name="connsiteY12" fmla="*/ 52387 h 700087"/>
                <a:gd name="connsiteX13" fmla="*/ 1317661 w 2641636"/>
                <a:gd name="connsiteY13" fmla="*/ 73818 h 700087"/>
                <a:gd name="connsiteX14" fmla="*/ 1508161 w 2641636"/>
                <a:gd name="connsiteY14" fmla="*/ 100012 h 700087"/>
                <a:gd name="connsiteX15" fmla="*/ 1681992 w 2641636"/>
                <a:gd name="connsiteY15" fmla="*/ 126206 h 700087"/>
                <a:gd name="connsiteX16" fmla="*/ 1891542 w 2641636"/>
                <a:gd name="connsiteY16" fmla="*/ 159543 h 700087"/>
                <a:gd name="connsiteX17" fmla="*/ 2158242 w 2641636"/>
                <a:gd name="connsiteY17" fmla="*/ 216693 h 700087"/>
                <a:gd name="connsiteX18" fmla="*/ 2303499 w 2641636"/>
                <a:gd name="connsiteY18" fmla="*/ 257175 h 700087"/>
                <a:gd name="connsiteX19" fmla="*/ 2353505 w 2641636"/>
                <a:gd name="connsiteY19" fmla="*/ 271462 h 700087"/>
                <a:gd name="connsiteX20" fmla="*/ 2382080 w 2641636"/>
                <a:gd name="connsiteY20" fmla="*/ 290512 h 700087"/>
                <a:gd name="connsiteX21" fmla="*/ 2427324 w 2641636"/>
                <a:gd name="connsiteY21" fmla="*/ 321468 h 700087"/>
                <a:gd name="connsiteX22" fmla="*/ 2460661 w 2641636"/>
                <a:gd name="connsiteY22" fmla="*/ 347662 h 700087"/>
                <a:gd name="connsiteX23" fmla="*/ 2503524 w 2641636"/>
                <a:gd name="connsiteY23" fmla="*/ 390525 h 700087"/>
                <a:gd name="connsiteX24" fmla="*/ 2544005 w 2641636"/>
                <a:gd name="connsiteY24" fmla="*/ 431006 h 700087"/>
                <a:gd name="connsiteX25" fmla="*/ 2584486 w 2641636"/>
                <a:gd name="connsiteY25" fmla="*/ 481012 h 700087"/>
                <a:gd name="connsiteX26" fmla="*/ 2620205 w 2641636"/>
                <a:gd name="connsiteY26" fmla="*/ 528637 h 700087"/>
                <a:gd name="connsiteX27" fmla="*/ 2636874 w 2641636"/>
                <a:gd name="connsiteY27" fmla="*/ 554831 h 700087"/>
                <a:gd name="connsiteX28" fmla="*/ 2641636 w 2641636"/>
                <a:gd name="connsiteY28" fmla="*/ 583406 h 700087"/>
                <a:gd name="connsiteX29" fmla="*/ 2641636 w 2641636"/>
                <a:gd name="connsiteY29" fmla="*/ 621506 h 700087"/>
                <a:gd name="connsiteX30" fmla="*/ 2636874 w 2641636"/>
                <a:gd name="connsiteY30" fmla="*/ 657225 h 700087"/>
                <a:gd name="connsiteX31" fmla="*/ 2624967 w 2641636"/>
                <a:gd name="connsiteY31" fmla="*/ 681037 h 700087"/>
                <a:gd name="connsiteX32" fmla="*/ 2603536 w 2641636"/>
                <a:gd name="connsiteY32" fmla="*/ 695325 h 700087"/>
                <a:gd name="connsiteX33" fmla="*/ 2584486 w 2641636"/>
                <a:gd name="connsiteY33" fmla="*/ 700087 h 700087"/>
                <a:gd name="connsiteX34" fmla="*/ 2558292 w 2641636"/>
                <a:gd name="connsiteY34" fmla="*/ 700087 h 700087"/>
                <a:gd name="connsiteX35" fmla="*/ 2522574 w 2641636"/>
                <a:gd name="connsiteY35" fmla="*/ 690562 h 700087"/>
                <a:gd name="connsiteX36" fmla="*/ 2486855 w 2641636"/>
                <a:gd name="connsiteY36" fmla="*/ 673893 h 700087"/>
                <a:gd name="connsiteX37" fmla="*/ 2451136 w 2641636"/>
                <a:gd name="connsiteY37" fmla="*/ 645318 h 700087"/>
                <a:gd name="connsiteX38" fmla="*/ 2398749 w 2641636"/>
                <a:gd name="connsiteY38" fmla="*/ 602456 h 700087"/>
                <a:gd name="connsiteX39" fmla="*/ 2334455 w 2641636"/>
                <a:gd name="connsiteY39" fmla="*/ 559593 h 700087"/>
                <a:gd name="connsiteX40" fmla="*/ 2236824 w 2641636"/>
                <a:gd name="connsiteY40" fmla="*/ 500062 h 700087"/>
                <a:gd name="connsiteX41" fmla="*/ 2146336 w 2641636"/>
                <a:gd name="connsiteY41" fmla="*/ 452437 h 700087"/>
                <a:gd name="connsiteX42" fmla="*/ 2062992 w 2641636"/>
                <a:gd name="connsiteY42" fmla="*/ 414337 h 700087"/>
                <a:gd name="connsiteX43" fmla="*/ 1796292 w 2641636"/>
                <a:gd name="connsiteY43" fmla="*/ 338137 h 700087"/>
                <a:gd name="connsiteX44" fmla="*/ 1674849 w 2641636"/>
                <a:gd name="connsiteY44" fmla="*/ 314325 h 700087"/>
                <a:gd name="connsiteX45" fmla="*/ 1427199 w 2641636"/>
                <a:gd name="connsiteY45" fmla="*/ 269081 h 700087"/>
                <a:gd name="connsiteX46" fmla="*/ 1224792 w 2641636"/>
                <a:gd name="connsiteY46" fmla="*/ 238125 h 700087"/>
                <a:gd name="connsiteX47" fmla="*/ 986667 w 2641636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0 w 2640842"/>
                <a:gd name="connsiteY5" fmla="*/ 278582 h 700087"/>
                <a:gd name="connsiteX6" fmla="*/ 235780 w 2640842"/>
                <a:gd name="connsiteY6" fmla="*/ 0 h 700087"/>
                <a:gd name="connsiteX7" fmla="*/ 411992 w 2640842"/>
                <a:gd name="connsiteY7" fmla="*/ 4762 h 700087"/>
                <a:gd name="connsiteX8" fmla="*/ 581061 w 2640842"/>
                <a:gd name="connsiteY8" fmla="*/ 9525 h 700087"/>
                <a:gd name="connsiteX9" fmla="*/ 726317 w 2640842"/>
                <a:gd name="connsiteY9" fmla="*/ 16668 h 700087"/>
                <a:gd name="connsiteX10" fmla="*/ 895386 w 2640842"/>
                <a:gd name="connsiteY10" fmla="*/ 28575 h 700087"/>
                <a:gd name="connsiteX11" fmla="*/ 1140655 w 2640842"/>
                <a:gd name="connsiteY11" fmla="*/ 52387 h 700087"/>
                <a:gd name="connsiteX12" fmla="*/ 1316867 w 2640842"/>
                <a:gd name="connsiteY12" fmla="*/ 73818 h 700087"/>
                <a:gd name="connsiteX13" fmla="*/ 1507367 w 2640842"/>
                <a:gd name="connsiteY13" fmla="*/ 100012 h 700087"/>
                <a:gd name="connsiteX14" fmla="*/ 1681198 w 2640842"/>
                <a:gd name="connsiteY14" fmla="*/ 126206 h 700087"/>
                <a:gd name="connsiteX15" fmla="*/ 1890748 w 2640842"/>
                <a:gd name="connsiteY15" fmla="*/ 159543 h 700087"/>
                <a:gd name="connsiteX16" fmla="*/ 2157448 w 2640842"/>
                <a:gd name="connsiteY16" fmla="*/ 216693 h 700087"/>
                <a:gd name="connsiteX17" fmla="*/ 2302705 w 2640842"/>
                <a:gd name="connsiteY17" fmla="*/ 257175 h 700087"/>
                <a:gd name="connsiteX18" fmla="*/ 2352711 w 2640842"/>
                <a:gd name="connsiteY18" fmla="*/ 271462 h 700087"/>
                <a:gd name="connsiteX19" fmla="*/ 2381286 w 2640842"/>
                <a:gd name="connsiteY19" fmla="*/ 290512 h 700087"/>
                <a:gd name="connsiteX20" fmla="*/ 2426530 w 2640842"/>
                <a:gd name="connsiteY20" fmla="*/ 321468 h 700087"/>
                <a:gd name="connsiteX21" fmla="*/ 2459867 w 2640842"/>
                <a:gd name="connsiteY21" fmla="*/ 347662 h 700087"/>
                <a:gd name="connsiteX22" fmla="*/ 2502730 w 2640842"/>
                <a:gd name="connsiteY22" fmla="*/ 390525 h 700087"/>
                <a:gd name="connsiteX23" fmla="*/ 2543211 w 2640842"/>
                <a:gd name="connsiteY23" fmla="*/ 431006 h 700087"/>
                <a:gd name="connsiteX24" fmla="*/ 2583692 w 2640842"/>
                <a:gd name="connsiteY24" fmla="*/ 481012 h 700087"/>
                <a:gd name="connsiteX25" fmla="*/ 2619411 w 2640842"/>
                <a:gd name="connsiteY25" fmla="*/ 528637 h 700087"/>
                <a:gd name="connsiteX26" fmla="*/ 2636080 w 2640842"/>
                <a:gd name="connsiteY26" fmla="*/ 554831 h 700087"/>
                <a:gd name="connsiteX27" fmla="*/ 2640842 w 2640842"/>
                <a:gd name="connsiteY27" fmla="*/ 583406 h 700087"/>
                <a:gd name="connsiteX28" fmla="*/ 2640842 w 2640842"/>
                <a:gd name="connsiteY28" fmla="*/ 621506 h 700087"/>
                <a:gd name="connsiteX29" fmla="*/ 2636080 w 2640842"/>
                <a:gd name="connsiteY29" fmla="*/ 657225 h 700087"/>
                <a:gd name="connsiteX30" fmla="*/ 2624173 w 2640842"/>
                <a:gd name="connsiteY30" fmla="*/ 681037 h 700087"/>
                <a:gd name="connsiteX31" fmla="*/ 2602742 w 2640842"/>
                <a:gd name="connsiteY31" fmla="*/ 695325 h 700087"/>
                <a:gd name="connsiteX32" fmla="*/ 2583692 w 2640842"/>
                <a:gd name="connsiteY32" fmla="*/ 700087 h 700087"/>
                <a:gd name="connsiteX33" fmla="*/ 2557498 w 2640842"/>
                <a:gd name="connsiteY33" fmla="*/ 700087 h 700087"/>
                <a:gd name="connsiteX34" fmla="*/ 2521780 w 2640842"/>
                <a:gd name="connsiteY34" fmla="*/ 690562 h 700087"/>
                <a:gd name="connsiteX35" fmla="*/ 2486061 w 2640842"/>
                <a:gd name="connsiteY35" fmla="*/ 673893 h 700087"/>
                <a:gd name="connsiteX36" fmla="*/ 2450342 w 2640842"/>
                <a:gd name="connsiteY36" fmla="*/ 645318 h 700087"/>
                <a:gd name="connsiteX37" fmla="*/ 2397955 w 2640842"/>
                <a:gd name="connsiteY37" fmla="*/ 602456 h 700087"/>
                <a:gd name="connsiteX38" fmla="*/ 2333661 w 2640842"/>
                <a:gd name="connsiteY38" fmla="*/ 559593 h 700087"/>
                <a:gd name="connsiteX39" fmla="*/ 2236030 w 2640842"/>
                <a:gd name="connsiteY39" fmla="*/ 500062 h 700087"/>
                <a:gd name="connsiteX40" fmla="*/ 2145542 w 2640842"/>
                <a:gd name="connsiteY40" fmla="*/ 452437 h 700087"/>
                <a:gd name="connsiteX41" fmla="*/ 2062198 w 2640842"/>
                <a:gd name="connsiteY41" fmla="*/ 414337 h 700087"/>
                <a:gd name="connsiteX42" fmla="*/ 1795498 w 2640842"/>
                <a:gd name="connsiteY42" fmla="*/ 338137 h 700087"/>
                <a:gd name="connsiteX43" fmla="*/ 1674055 w 2640842"/>
                <a:gd name="connsiteY43" fmla="*/ 314325 h 700087"/>
                <a:gd name="connsiteX44" fmla="*/ 1426405 w 2640842"/>
                <a:gd name="connsiteY44" fmla="*/ 269081 h 700087"/>
                <a:gd name="connsiteX45" fmla="*/ 1223998 w 2640842"/>
                <a:gd name="connsiteY45" fmla="*/ 238125 h 700087"/>
                <a:gd name="connsiteX46" fmla="*/ 985873 w 2640842"/>
                <a:gd name="connsiteY46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0 w 2640842"/>
                <a:gd name="connsiteY6" fmla="*/ 278582 h 700087"/>
                <a:gd name="connsiteX7" fmla="*/ 235780 w 2640842"/>
                <a:gd name="connsiteY7" fmla="*/ 0 h 700087"/>
                <a:gd name="connsiteX8" fmla="*/ 411992 w 2640842"/>
                <a:gd name="connsiteY8" fmla="*/ 4762 h 700087"/>
                <a:gd name="connsiteX9" fmla="*/ 581061 w 2640842"/>
                <a:gd name="connsiteY9" fmla="*/ 9525 h 700087"/>
                <a:gd name="connsiteX10" fmla="*/ 726317 w 2640842"/>
                <a:gd name="connsiteY10" fmla="*/ 16668 h 700087"/>
                <a:gd name="connsiteX11" fmla="*/ 895386 w 2640842"/>
                <a:gd name="connsiteY11" fmla="*/ 28575 h 700087"/>
                <a:gd name="connsiteX12" fmla="*/ 1140655 w 2640842"/>
                <a:gd name="connsiteY12" fmla="*/ 52387 h 700087"/>
                <a:gd name="connsiteX13" fmla="*/ 1316867 w 2640842"/>
                <a:gd name="connsiteY13" fmla="*/ 73818 h 700087"/>
                <a:gd name="connsiteX14" fmla="*/ 1507367 w 2640842"/>
                <a:gd name="connsiteY14" fmla="*/ 100012 h 700087"/>
                <a:gd name="connsiteX15" fmla="*/ 1681198 w 2640842"/>
                <a:gd name="connsiteY15" fmla="*/ 126206 h 700087"/>
                <a:gd name="connsiteX16" fmla="*/ 1890748 w 2640842"/>
                <a:gd name="connsiteY16" fmla="*/ 159543 h 700087"/>
                <a:gd name="connsiteX17" fmla="*/ 2157448 w 2640842"/>
                <a:gd name="connsiteY17" fmla="*/ 216693 h 700087"/>
                <a:gd name="connsiteX18" fmla="*/ 2302705 w 2640842"/>
                <a:gd name="connsiteY18" fmla="*/ 257175 h 700087"/>
                <a:gd name="connsiteX19" fmla="*/ 2352711 w 2640842"/>
                <a:gd name="connsiteY19" fmla="*/ 271462 h 700087"/>
                <a:gd name="connsiteX20" fmla="*/ 2381286 w 2640842"/>
                <a:gd name="connsiteY20" fmla="*/ 290512 h 700087"/>
                <a:gd name="connsiteX21" fmla="*/ 2426530 w 2640842"/>
                <a:gd name="connsiteY21" fmla="*/ 321468 h 700087"/>
                <a:gd name="connsiteX22" fmla="*/ 2459867 w 2640842"/>
                <a:gd name="connsiteY22" fmla="*/ 347662 h 700087"/>
                <a:gd name="connsiteX23" fmla="*/ 2502730 w 2640842"/>
                <a:gd name="connsiteY23" fmla="*/ 390525 h 700087"/>
                <a:gd name="connsiteX24" fmla="*/ 2543211 w 2640842"/>
                <a:gd name="connsiteY24" fmla="*/ 431006 h 700087"/>
                <a:gd name="connsiteX25" fmla="*/ 2583692 w 2640842"/>
                <a:gd name="connsiteY25" fmla="*/ 481012 h 700087"/>
                <a:gd name="connsiteX26" fmla="*/ 2619411 w 2640842"/>
                <a:gd name="connsiteY26" fmla="*/ 528637 h 700087"/>
                <a:gd name="connsiteX27" fmla="*/ 2636080 w 2640842"/>
                <a:gd name="connsiteY27" fmla="*/ 554831 h 700087"/>
                <a:gd name="connsiteX28" fmla="*/ 2640842 w 2640842"/>
                <a:gd name="connsiteY28" fmla="*/ 583406 h 700087"/>
                <a:gd name="connsiteX29" fmla="*/ 2640842 w 2640842"/>
                <a:gd name="connsiteY29" fmla="*/ 621506 h 700087"/>
                <a:gd name="connsiteX30" fmla="*/ 2636080 w 2640842"/>
                <a:gd name="connsiteY30" fmla="*/ 657225 h 700087"/>
                <a:gd name="connsiteX31" fmla="*/ 2624173 w 2640842"/>
                <a:gd name="connsiteY31" fmla="*/ 681037 h 700087"/>
                <a:gd name="connsiteX32" fmla="*/ 2602742 w 2640842"/>
                <a:gd name="connsiteY32" fmla="*/ 695325 h 700087"/>
                <a:gd name="connsiteX33" fmla="*/ 2583692 w 2640842"/>
                <a:gd name="connsiteY33" fmla="*/ 700087 h 700087"/>
                <a:gd name="connsiteX34" fmla="*/ 2557498 w 2640842"/>
                <a:gd name="connsiteY34" fmla="*/ 700087 h 700087"/>
                <a:gd name="connsiteX35" fmla="*/ 2521780 w 2640842"/>
                <a:gd name="connsiteY35" fmla="*/ 690562 h 700087"/>
                <a:gd name="connsiteX36" fmla="*/ 2486061 w 2640842"/>
                <a:gd name="connsiteY36" fmla="*/ 673893 h 700087"/>
                <a:gd name="connsiteX37" fmla="*/ 2450342 w 2640842"/>
                <a:gd name="connsiteY37" fmla="*/ 645318 h 700087"/>
                <a:gd name="connsiteX38" fmla="*/ 2397955 w 2640842"/>
                <a:gd name="connsiteY38" fmla="*/ 602456 h 700087"/>
                <a:gd name="connsiteX39" fmla="*/ 2333661 w 2640842"/>
                <a:gd name="connsiteY39" fmla="*/ 559593 h 700087"/>
                <a:gd name="connsiteX40" fmla="*/ 2236030 w 2640842"/>
                <a:gd name="connsiteY40" fmla="*/ 500062 h 700087"/>
                <a:gd name="connsiteX41" fmla="*/ 2145542 w 2640842"/>
                <a:gd name="connsiteY41" fmla="*/ 452437 h 700087"/>
                <a:gd name="connsiteX42" fmla="*/ 2062198 w 2640842"/>
                <a:gd name="connsiteY42" fmla="*/ 414337 h 700087"/>
                <a:gd name="connsiteX43" fmla="*/ 1795498 w 2640842"/>
                <a:gd name="connsiteY43" fmla="*/ 338137 h 700087"/>
                <a:gd name="connsiteX44" fmla="*/ 1674055 w 2640842"/>
                <a:gd name="connsiteY44" fmla="*/ 314325 h 700087"/>
                <a:gd name="connsiteX45" fmla="*/ 1426405 w 2640842"/>
                <a:gd name="connsiteY45" fmla="*/ 269081 h 700087"/>
                <a:gd name="connsiteX46" fmla="*/ 1223998 w 2640842"/>
                <a:gd name="connsiteY46" fmla="*/ 238125 h 700087"/>
                <a:gd name="connsiteX47" fmla="*/ 985873 w 2640842"/>
                <a:gd name="connsiteY47" fmla="*/ 209550 h 700087"/>
                <a:gd name="connsiteX0" fmla="*/ 985873 w 2640842"/>
                <a:gd name="connsiteY0" fmla="*/ 209550 h 700087"/>
                <a:gd name="connsiteX1" fmla="*/ 776323 w 2640842"/>
                <a:gd name="connsiteY1" fmla="*/ 190500 h 700087"/>
                <a:gd name="connsiteX2" fmla="*/ 604873 w 2640842"/>
                <a:gd name="connsiteY2" fmla="*/ 180975 h 700087"/>
                <a:gd name="connsiteX3" fmla="*/ 450092 w 2640842"/>
                <a:gd name="connsiteY3" fmla="*/ 178593 h 700087"/>
                <a:gd name="connsiteX4" fmla="*/ 321505 w 2640842"/>
                <a:gd name="connsiteY4" fmla="*/ 180975 h 700087"/>
                <a:gd name="connsiteX5" fmla="*/ 235780 w 2640842"/>
                <a:gd name="connsiteY5" fmla="*/ 209550 h 700087"/>
                <a:gd name="connsiteX6" fmla="*/ 190536 w 2640842"/>
                <a:gd name="connsiteY6" fmla="*/ 221456 h 700087"/>
                <a:gd name="connsiteX7" fmla="*/ 0 w 2640842"/>
                <a:gd name="connsiteY7" fmla="*/ 278582 h 700087"/>
                <a:gd name="connsiteX8" fmla="*/ 235780 w 2640842"/>
                <a:gd name="connsiteY8" fmla="*/ 0 h 700087"/>
                <a:gd name="connsiteX9" fmla="*/ 411992 w 2640842"/>
                <a:gd name="connsiteY9" fmla="*/ 4762 h 700087"/>
                <a:gd name="connsiteX10" fmla="*/ 581061 w 2640842"/>
                <a:gd name="connsiteY10" fmla="*/ 9525 h 700087"/>
                <a:gd name="connsiteX11" fmla="*/ 726317 w 2640842"/>
                <a:gd name="connsiteY11" fmla="*/ 16668 h 700087"/>
                <a:gd name="connsiteX12" fmla="*/ 895386 w 2640842"/>
                <a:gd name="connsiteY12" fmla="*/ 28575 h 700087"/>
                <a:gd name="connsiteX13" fmla="*/ 1140655 w 2640842"/>
                <a:gd name="connsiteY13" fmla="*/ 52387 h 700087"/>
                <a:gd name="connsiteX14" fmla="*/ 1316867 w 2640842"/>
                <a:gd name="connsiteY14" fmla="*/ 73818 h 700087"/>
                <a:gd name="connsiteX15" fmla="*/ 1507367 w 2640842"/>
                <a:gd name="connsiteY15" fmla="*/ 100012 h 700087"/>
                <a:gd name="connsiteX16" fmla="*/ 1681198 w 2640842"/>
                <a:gd name="connsiteY16" fmla="*/ 126206 h 700087"/>
                <a:gd name="connsiteX17" fmla="*/ 1890748 w 2640842"/>
                <a:gd name="connsiteY17" fmla="*/ 159543 h 700087"/>
                <a:gd name="connsiteX18" fmla="*/ 2157448 w 2640842"/>
                <a:gd name="connsiteY18" fmla="*/ 216693 h 700087"/>
                <a:gd name="connsiteX19" fmla="*/ 2302705 w 2640842"/>
                <a:gd name="connsiteY19" fmla="*/ 257175 h 700087"/>
                <a:gd name="connsiteX20" fmla="*/ 2352711 w 2640842"/>
                <a:gd name="connsiteY20" fmla="*/ 271462 h 700087"/>
                <a:gd name="connsiteX21" fmla="*/ 2381286 w 2640842"/>
                <a:gd name="connsiteY21" fmla="*/ 290512 h 700087"/>
                <a:gd name="connsiteX22" fmla="*/ 2426530 w 2640842"/>
                <a:gd name="connsiteY22" fmla="*/ 321468 h 700087"/>
                <a:gd name="connsiteX23" fmla="*/ 2459867 w 2640842"/>
                <a:gd name="connsiteY23" fmla="*/ 347662 h 700087"/>
                <a:gd name="connsiteX24" fmla="*/ 2502730 w 2640842"/>
                <a:gd name="connsiteY24" fmla="*/ 390525 h 700087"/>
                <a:gd name="connsiteX25" fmla="*/ 2543211 w 2640842"/>
                <a:gd name="connsiteY25" fmla="*/ 431006 h 700087"/>
                <a:gd name="connsiteX26" fmla="*/ 2583692 w 2640842"/>
                <a:gd name="connsiteY26" fmla="*/ 481012 h 700087"/>
                <a:gd name="connsiteX27" fmla="*/ 2619411 w 2640842"/>
                <a:gd name="connsiteY27" fmla="*/ 528637 h 700087"/>
                <a:gd name="connsiteX28" fmla="*/ 2636080 w 2640842"/>
                <a:gd name="connsiteY28" fmla="*/ 554831 h 700087"/>
                <a:gd name="connsiteX29" fmla="*/ 2640842 w 2640842"/>
                <a:gd name="connsiteY29" fmla="*/ 583406 h 700087"/>
                <a:gd name="connsiteX30" fmla="*/ 2640842 w 2640842"/>
                <a:gd name="connsiteY30" fmla="*/ 621506 h 700087"/>
                <a:gd name="connsiteX31" fmla="*/ 2636080 w 2640842"/>
                <a:gd name="connsiteY31" fmla="*/ 657225 h 700087"/>
                <a:gd name="connsiteX32" fmla="*/ 2624173 w 2640842"/>
                <a:gd name="connsiteY32" fmla="*/ 681037 h 700087"/>
                <a:gd name="connsiteX33" fmla="*/ 2602742 w 2640842"/>
                <a:gd name="connsiteY33" fmla="*/ 695325 h 700087"/>
                <a:gd name="connsiteX34" fmla="*/ 2583692 w 2640842"/>
                <a:gd name="connsiteY34" fmla="*/ 700087 h 700087"/>
                <a:gd name="connsiteX35" fmla="*/ 2557498 w 2640842"/>
                <a:gd name="connsiteY35" fmla="*/ 700087 h 700087"/>
                <a:gd name="connsiteX36" fmla="*/ 2521780 w 2640842"/>
                <a:gd name="connsiteY36" fmla="*/ 690562 h 700087"/>
                <a:gd name="connsiteX37" fmla="*/ 2486061 w 2640842"/>
                <a:gd name="connsiteY37" fmla="*/ 673893 h 700087"/>
                <a:gd name="connsiteX38" fmla="*/ 2450342 w 2640842"/>
                <a:gd name="connsiteY38" fmla="*/ 645318 h 700087"/>
                <a:gd name="connsiteX39" fmla="*/ 2397955 w 2640842"/>
                <a:gd name="connsiteY39" fmla="*/ 602456 h 700087"/>
                <a:gd name="connsiteX40" fmla="*/ 2333661 w 2640842"/>
                <a:gd name="connsiteY40" fmla="*/ 559593 h 700087"/>
                <a:gd name="connsiteX41" fmla="*/ 2236030 w 2640842"/>
                <a:gd name="connsiteY41" fmla="*/ 500062 h 700087"/>
                <a:gd name="connsiteX42" fmla="*/ 2145542 w 2640842"/>
                <a:gd name="connsiteY42" fmla="*/ 452437 h 700087"/>
                <a:gd name="connsiteX43" fmla="*/ 2062198 w 2640842"/>
                <a:gd name="connsiteY43" fmla="*/ 414337 h 700087"/>
                <a:gd name="connsiteX44" fmla="*/ 1795498 w 2640842"/>
                <a:gd name="connsiteY44" fmla="*/ 338137 h 700087"/>
                <a:gd name="connsiteX45" fmla="*/ 1674055 w 2640842"/>
                <a:gd name="connsiteY45" fmla="*/ 314325 h 700087"/>
                <a:gd name="connsiteX46" fmla="*/ 1426405 w 2640842"/>
                <a:gd name="connsiteY46" fmla="*/ 269081 h 700087"/>
                <a:gd name="connsiteX47" fmla="*/ 1223998 w 2640842"/>
                <a:gd name="connsiteY47" fmla="*/ 238125 h 700087"/>
                <a:gd name="connsiteX48" fmla="*/ 985873 w 2640842"/>
                <a:gd name="connsiteY48" fmla="*/ 209550 h 700087"/>
                <a:gd name="connsiteX0" fmla="*/ 795337 w 2450306"/>
                <a:gd name="connsiteY0" fmla="*/ 209550 h 700087"/>
                <a:gd name="connsiteX1" fmla="*/ 585787 w 2450306"/>
                <a:gd name="connsiteY1" fmla="*/ 190500 h 700087"/>
                <a:gd name="connsiteX2" fmla="*/ 414337 w 2450306"/>
                <a:gd name="connsiteY2" fmla="*/ 180975 h 700087"/>
                <a:gd name="connsiteX3" fmla="*/ 259556 w 2450306"/>
                <a:gd name="connsiteY3" fmla="*/ 178593 h 700087"/>
                <a:gd name="connsiteX4" fmla="*/ 130969 w 2450306"/>
                <a:gd name="connsiteY4" fmla="*/ 180975 h 700087"/>
                <a:gd name="connsiteX5" fmla="*/ 45244 w 2450306"/>
                <a:gd name="connsiteY5" fmla="*/ 209550 h 700087"/>
                <a:gd name="connsiteX6" fmla="*/ 0 w 2450306"/>
                <a:gd name="connsiteY6" fmla="*/ 221456 h 700087"/>
                <a:gd name="connsiteX7" fmla="*/ 45244 w 2450306"/>
                <a:gd name="connsiteY7" fmla="*/ 0 h 700087"/>
                <a:gd name="connsiteX8" fmla="*/ 221456 w 2450306"/>
                <a:gd name="connsiteY8" fmla="*/ 4762 h 700087"/>
                <a:gd name="connsiteX9" fmla="*/ 390525 w 2450306"/>
                <a:gd name="connsiteY9" fmla="*/ 9525 h 700087"/>
                <a:gd name="connsiteX10" fmla="*/ 535781 w 2450306"/>
                <a:gd name="connsiteY10" fmla="*/ 16668 h 700087"/>
                <a:gd name="connsiteX11" fmla="*/ 704850 w 2450306"/>
                <a:gd name="connsiteY11" fmla="*/ 28575 h 700087"/>
                <a:gd name="connsiteX12" fmla="*/ 950119 w 2450306"/>
                <a:gd name="connsiteY12" fmla="*/ 52387 h 700087"/>
                <a:gd name="connsiteX13" fmla="*/ 1126331 w 2450306"/>
                <a:gd name="connsiteY13" fmla="*/ 73818 h 700087"/>
                <a:gd name="connsiteX14" fmla="*/ 1316831 w 2450306"/>
                <a:gd name="connsiteY14" fmla="*/ 100012 h 700087"/>
                <a:gd name="connsiteX15" fmla="*/ 1490662 w 2450306"/>
                <a:gd name="connsiteY15" fmla="*/ 126206 h 700087"/>
                <a:gd name="connsiteX16" fmla="*/ 1700212 w 2450306"/>
                <a:gd name="connsiteY16" fmla="*/ 159543 h 700087"/>
                <a:gd name="connsiteX17" fmla="*/ 1966912 w 2450306"/>
                <a:gd name="connsiteY17" fmla="*/ 216693 h 700087"/>
                <a:gd name="connsiteX18" fmla="*/ 2112169 w 2450306"/>
                <a:gd name="connsiteY18" fmla="*/ 257175 h 700087"/>
                <a:gd name="connsiteX19" fmla="*/ 2162175 w 2450306"/>
                <a:gd name="connsiteY19" fmla="*/ 271462 h 700087"/>
                <a:gd name="connsiteX20" fmla="*/ 2190750 w 2450306"/>
                <a:gd name="connsiteY20" fmla="*/ 290512 h 700087"/>
                <a:gd name="connsiteX21" fmla="*/ 2235994 w 2450306"/>
                <a:gd name="connsiteY21" fmla="*/ 321468 h 700087"/>
                <a:gd name="connsiteX22" fmla="*/ 2269331 w 2450306"/>
                <a:gd name="connsiteY22" fmla="*/ 347662 h 700087"/>
                <a:gd name="connsiteX23" fmla="*/ 2312194 w 2450306"/>
                <a:gd name="connsiteY23" fmla="*/ 390525 h 700087"/>
                <a:gd name="connsiteX24" fmla="*/ 2352675 w 2450306"/>
                <a:gd name="connsiteY24" fmla="*/ 431006 h 700087"/>
                <a:gd name="connsiteX25" fmla="*/ 2393156 w 2450306"/>
                <a:gd name="connsiteY25" fmla="*/ 481012 h 700087"/>
                <a:gd name="connsiteX26" fmla="*/ 2428875 w 2450306"/>
                <a:gd name="connsiteY26" fmla="*/ 528637 h 700087"/>
                <a:gd name="connsiteX27" fmla="*/ 2445544 w 2450306"/>
                <a:gd name="connsiteY27" fmla="*/ 554831 h 700087"/>
                <a:gd name="connsiteX28" fmla="*/ 2450306 w 2450306"/>
                <a:gd name="connsiteY28" fmla="*/ 583406 h 700087"/>
                <a:gd name="connsiteX29" fmla="*/ 2450306 w 2450306"/>
                <a:gd name="connsiteY29" fmla="*/ 621506 h 700087"/>
                <a:gd name="connsiteX30" fmla="*/ 2445544 w 2450306"/>
                <a:gd name="connsiteY30" fmla="*/ 657225 h 700087"/>
                <a:gd name="connsiteX31" fmla="*/ 2433637 w 2450306"/>
                <a:gd name="connsiteY31" fmla="*/ 681037 h 700087"/>
                <a:gd name="connsiteX32" fmla="*/ 2412206 w 2450306"/>
                <a:gd name="connsiteY32" fmla="*/ 695325 h 700087"/>
                <a:gd name="connsiteX33" fmla="*/ 2393156 w 2450306"/>
                <a:gd name="connsiteY33" fmla="*/ 700087 h 700087"/>
                <a:gd name="connsiteX34" fmla="*/ 2366962 w 2450306"/>
                <a:gd name="connsiteY34" fmla="*/ 700087 h 700087"/>
                <a:gd name="connsiteX35" fmla="*/ 2331244 w 2450306"/>
                <a:gd name="connsiteY35" fmla="*/ 690562 h 700087"/>
                <a:gd name="connsiteX36" fmla="*/ 2295525 w 2450306"/>
                <a:gd name="connsiteY36" fmla="*/ 673893 h 700087"/>
                <a:gd name="connsiteX37" fmla="*/ 2259806 w 2450306"/>
                <a:gd name="connsiteY37" fmla="*/ 645318 h 700087"/>
                <a:gd name="connsiteX38" fmla="*/ 2207419 w 2450306"/>
                <a:gd name="connsiteY38" fmla="*/ 602456 h 700087"/>
                <a:gd name="connsiteX39" fmla="*/ 2143125 w 2450306"/>
                <a:gd name="connsiteY39" fmla="*/ 559593 h 700087"/>
                <a:gd name="connsiteX40" fmla="*/ 2045494 w 2450306"/>
                <a:gd name="connsiteY40" fmla="*/ 500062 h 700087"/>
                <a:gd name="connsiteX41" fmla="*/ 1955006 w 2450306"/>
                <a:gd name="connsiteY41" fmla="*/ 452437 h 700087"/>
                <a:gd name="connsiteX42" fmla="*/ 1871662 w 2450306"/>
                <a:gd name="connsiteY42" fmla="*/ 414337 h 700087"/>
                <a:gd name="connsiteX43" fmla="*/ 1604962 w 2450306"/>
                <a:gd name="connsiteY43" fmla="*/ 338137 h 700087"/>
                <a:gd name="connsiteX44" fmla="*/ 1483519 w 2450306"/>
                <a:gd name="connsiteY44" fmla="*/ 314325 h 700087"/>
                <a:gd name="connsiteX45" fmla="*/ 1235869 w 2450306"/>
                <a:gd name="connsiteY45" fmla="*/ 269081 h 700087"/>
                <a:gd name="connsiteX46" fmla="*/ 1033462 w 2450306"/>
                <a:gd name="connsiteY46" fmla="*/ 238125 h 700087"/>
                <a:gd name="connsiteX47" fmla="*/ 795337 w 2450306"/>
                <a:gd name="connsiteY47" fmla="*/ 209550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50306" h="700087">
                  <a:moveTo>
                    <a:pt x="795337" y="209550"/>
                  </a:moveTo>
                  <a:lnTo>
                    <a:pt x="585787" y="190500"/>
                  </a:lnTo>
                  <a:lnTo>
                    <a:pt x="414337" y="180975"/>
                  </a:lnTo>
                  <a:lnTo>
                    <a:pt x="259556" y="178593"/>
                  </a:lnTo>
                  <a:lnTo>
                    <a:pt x="130969" y="180975"/>
                  </a:lnTo>
                  <a:lnTo>
                    <a:pt x="45244" y="209550"/>
                  </a:lnTo>
                  <a:lnTo>
                    <a:pt x="0" y="221456"/>
                  </a:lnTo>
                  <a:lnTo>
                    <a:pt x="45244" y="0"/>
                  </a:lnTo>
                  <a:lnTo>
                    <a:pt x="221456" y="4762"/>
                  </a:lnTo>
                  <a:lnTo>
                    <a:pt x="390525" y="9525"/>
                  </a:lnTo>
                  <a:lnTo>
                    <a:pt x="535781" y="16668"/>
                  </a:lnTo>
                  <a:lnTo>
                    <a:pt x="704850" y="28575"/>
                  </a:lnTo>
                  <a:lnTo>
                    <a:pt x="950119" y="52387"/>
                  </a:lnTo>
                  <a:lnTo>
                    <a:pt x="1126331" y="73818"/>
                  </a:lnTo>
                  <a:lnTo>
                    <a:pt x="1316831" y="100012"/>
                  </a:lnTo>
                  <a:lnTo>
                    <a:pt x="1490662" y="126206"/>
                  </a:lnTo>
                  <a:lnTo>
                    <a:pt x="1700212" y="159543"/>
                  </a:lnTo>
                  <a:lnTo>
                    <a:pt x="1966912" y="216693"/>
                  </a:lnTo>
                  <a:lnTo>
                    <a:pt x="2112169" y="257175"/>
                  </a:lnTo>
                  <a:lnTo>
                    <a:pt x="2162175" y="271462"/>
                  </a:lnTo>
                  <a:lnTo>
                    <a:pt x="2190750" y="290512"/>
                  </a:lnTo>
                  <a:lnTo>
                    <a:pt x="2235994" y="321468"/>
                  </a:lnTo>
                  <a:lnTo>
                    <a:pt x="2269331" y="347662"/>
                  </a:lnTo>
                  <a:lnTo>
                    <a:pt x="2312194" y="390525"/>
                  </a:lnTo>
                  <a:lnTo>
                    <a:pt x="2352675" y="431006"/>
                  </a:lnTo>
                  <a:lnTo>
                    <a:pt x="2393156" y="481012"/>
                  </a:lnTo>
                  <a:lnTo>
                    <a:pt x="2428875" y="528637"/>
                  </a:lnTo>
                  <a:lnTo>
                    <a:pt x="2445544" y="554831"/>
                  </a:lnTo>
                  <a:lnTo>
                    <a:pt x="2450306" y="583406"/>
                  </a:lnTo>
                  <a:lnTo>
                    <a:pt x="2450306" y="621506"/>
                  </a:lnTo>
                  <a:lnTo>
                    <a:pt x="2445544" y="657225"/>
                  </a:lnTo>
                  <a:lnTo>
                    <a:pt x="2433637" y="681037"/>
                  </a:lnTo>
                  <a:lnTo>
                    <a:pt x="2412206" y="695325"/>
                  </a:lnTo>
                  <a:lnTo>
                    <a:pt x="2393156" y="700087"/>
                  </a:lnTo>
                  <a:lnTo>
                    <a:pt x="2366962" y="700087"/>
                  </a:lnTo>
                  <a:lnTo>
                    <a:pt x="2331244" y="690562"/>
                  </a:lnTo>
                  <a:lnTo>
                    <a:pt x="2295525" y="673893"/>
                  </a:lnTo>
                  <a:lnTo>
                    <a:pt x="2259806" y="645318"/>
                  </a:lnTo>
                  <a:lnTo>
                    <a:pt x="2207419" y="602456"/>
                  </a:lnTo>
                  <a:lnTo>
                    <a:pt x="2143125" y="559593"/>
                  </a:lnTo>
                  <a:lnTo>
                    <a:pt x="2045494" y="500062"/>
                  </a:lnTo>
                  <a:lnTo>
                    <a:pt x="1955006" y="452437"/>
                  </a:lnTo>
                  <a:lnTo>
                    <a:pt x="1871662" y="414337"/>
                  </a:lnTo>
                  <a:lnTo>
                    <a:pt x="1604962" y="338137"/>
                  </a:lnTo>
                  <a:lnTo>
                    <a:pt x="1483519" y="314325"/>
                  </a:lnTo>
                  <a:lnTo>
                    <a:pt x="1235869" y="269081"/>
                  </a:lnTo>
                  <a:lnTo>
                    <a:pt x="1033462" y="238125"/>
                  </a:lnTo>
                  <a:lnTo>
                    <a:pt x="795337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CC71B435-4CC5-244A-87D2-C70B2846F2FE}"/>
                </a:ext>
              </a:extLst>
            </p:cNvPr>
            <p:cNvSpPr/>
            <p:nvPr/>
          </p:nvSpPr>
          <p:spPr>
            <a:xfrm>
              <a:off x="5189538" y="2871788"/>
              <a:ext cx="1725612" cy="419100"/>
            </a:xfrm>
            <a:custGeom>
              <a:avLst/>
              <a:gdLst>
                <a:gd name="connsiteX0" fmla="*/ 469106 w 1726406"/>
                <a:gd name="connsiteY0" fmla="*/ 171450 h 419100"/>
                <a:gd name="connsiteX1" fmla="*/ 266700 w 1726406"/>
                <a:gd name="connsiteY1" fmla="*/ 200025 h 419100"/>
                <a:gd name="connsiteX2" fmla="*/ 207169 w 1726406"/>
                <a:gd name="connsiteY2" fmla="*/ 202406 h 419100"/>
                <a:gd name="connsiteX3" fmla="*/ 138112 w 1726406"/>
                <a:gd name="connsiteY3" fmla="*/ 204787 h 419100"/>
                <a:gd name="connsiteX4" fmla="*/ 85725 w 1726406"/>
                <a:gd name="connsiteY4" fmla="*/ 211931 h 419100"/>
                <a:gd name="connsiteX5" fmla="*/ 0 w 1726406"/>
                <a:gd name="connsiteY5" fmla="*/ 230981 h 419100"/>
                <a:gd name="connsiteX6" fmla="*/ 42862 w 1726406"/>
                <a:gd name="connsiteY6" fmla="*/ 404812 h 419100"/>
                <a:gd name="connsiteX7" fmla="*/ 257175 w 1726406"/>
                <a:gd name="connsiteY7" fmla="*/ 381000 h 419100"/>
                <a:gd name="connsiteX8" fmla="*/ 478631 w 1726406"/>
                <a:gd name="connsiteY8" fmla="*/ 354806 h 419100"/>
                <a:gd name="connsiteX9" fmla="*/ 659606 w 1726406"/>
                <a:gd name="connsiteY9" fmla="*/ 338137 h 419100"/>
                <a:gd name="connsiteX10" fmla="*/ 973931 w 1726406"/>
                <a:gd name="connsiteY10" fmla="*/ 278606 h 419100"/>
                <a:gd name="connsiteX11" fmla="*/ 1245394 w 1726406"/>
                <a:gd name="connsiteY11" fmla="*/ 228600 h 419100"/>
                <a:gd name="connsiteX12" fmla="*/ 1278731 w 1726406"/>
                <a:gd name="connsiteY12" fmla="*/ 223837 h 419100"/>
                <a:gd name="connsiteX13" fmla="*/ 1288256 w 1726406"/>
                <a:gd name="connsiteY13" fmla="*/ 223837 h 419100"/>
                <a:gd name="connsiteX14" fmla="*/ 1302544 w 1726406"/>
                <a:gd name="connsiteY14" fmla="*/ 226218 h 419100"/>
                <a:gd name="connsiteX15" fmla="*/ 1319212 w 1726406"/>
                <a:gd name="connsiteY15" fmla="*/ 230981 h 419100"/>
                <a:gd name="connsiteX16" fmla="*/ 1357312 w 1726406"/>
                <a:gd name="connsiteY16" fmla="*/ 247650 h 419100"/>
                <a:gd name="connsiteX17" fmla="*/ 1393031 w 1726406"/>
                <a:gd name="connsiteY17" fmla="*/ 271462 h 419100"/>
                <a:gd name="connsiteX18" fmla="*/ 1407319 w 1726406"/>
                <a:gd name="connsiteY18" fmla="*/ 290512 h 419100"/>
                <a:gd name="connsiteX19" fmla="*/ 1678781 w 1726406"/>
                <a:gd name="connsiteY19" fmla="*/ 419100 h 419100"/>
                <a:gd name="connsiteX20" fmla="*/ 1695450 w 1726406"/>
                <a:gd name="connsiteY20" fmla="*/ 376237 h 419100"/>
                <a:gd name="connsiteX21" fmla="*/ 1709737 w 1726406"/>
                <a:gd name="connsiteY21" fmla="*/ 338137 h 419100"/>
                <a:gd name="connsiteX22" fmla="*/ 1721644 w 1726406"/>
                <a:gd name="connsiteY22" fmla="*/ 297656 h 419100"/>
                <a:gd name="connsiteX23" fmla="*/ 1726406 w 1726406"/>
                <a:gd name="connsiteY23" fmla="*/ 264318 h 419100"/>
                <a:gd name="connsiteX24" fmla="*/ 1726406 w 1726406"/>
                <a:gd name="connsiteY24" fmla="*/ 254793 h 419100"/>
                <a:gd name="connsiteX25" fmla="*/ 1719262 w 1726406"/>
                <a:gd name="connsiteY25" fmla="*/ 242887 h 419100"/>
                <a:gd name="connsiteX26" fmla="*/ 1683544 w 1726406"/>
                <a:gd name="connsiteY26" fmla="*/ 207168 h 419100"/>
                <a:gd name="connsiteX27" fmla="*/ 1619250 w 1726406"/>
                <a:gd name="connsiteY27" fmla="*/ 150018 h 419100"/>
                <a:gd name="connsiteX28" fmla="*/ 1566862 w 1726406"/>
                <a:gd name="connsiteY28" fmla="*/ 109537 h 419100"/>
                <a:gd name="connsiteX29" fmla="*/ 1500187 w 1726406"/>
                <a:gd name="connsiteY29" fmla="*/ 59531 h 419100"/>
                <a:gd name="connsiteX30" fmla="*/ 1435894 w 1726406"/>
                <a:gd name="connsiteY30" fmla="*/ 21431 h 419100"/>
                <a:gd name="connsiteX31" fmla="*/ 1395412 w 1726406"/>
                <a:gd name="connsiteY31" fmla="*/ 2381 h 419100"/>
                <a:gd name="connsiteX32" fmla="*/ 1373981 w 1726406"/>
                <a:gd name="connsiteY32" fmla="*/ 0 h 419100"/>
                <a:gd name="connsiteX33" fmla="*/ 1343025 w 1726406"/>
                <a:gd name="connsiteY33" fmla="*/ 2381 h 419100"/>
                <a:gd name="connsiteX34" fmla="*/ 1290637 w 1726406"/>
                <a:gd name="connsiteY34" fmla="*/ 11906 h 419100"/>
                <a:gd name="connsiteX35" fmla="*/ 1235869 w 1726406"/>
                <a:gd name="connsiteY35" fmla="*/ 30956 h 419100"/>
                <a:gd name="connsiteX36" fmla="*/ 1166812 w 1726406"/>
                <a:gd name="connsiteY36" fmla="*/ 64293 h 419100"/>
                <a:gd name="connsiteX37" fmla="*/ 1097756 w 1726406"/>
                <a:gd name="connsiteY37" fmla="*/ 76200 h 419100"/>
                <a:gd name="connsiteX38" fmla="*/ 862012 w 1726406"/>
                <a:gd name="connsiteY38" fmla="*/ 111918 h 419100"/>
                <a:gd name="connsiteX39" fmla="*/ 597694 w 1726406"/>
                <a:gd name="connsiteY39" fmla="*/ 150018 h 419100"/>
                <a:gd name="connsiteX40" fmla="*/ 469106 w 1726406"/>
                <a:gd name="connsiteY40" fmla="*/ 17145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26406" h="419100">
                  <a:moveTo>
                    <a:pt x="469106" y="171450"/>
                  </a:moveTo>
                  <a:lnTo>
                    <a:pt x="266700" y="200025"/>
                  </a:lnTo>
                  <a:lnTo>
                    <a:pt x="207169" y="202406"/>
                  </a:lnTo>
                  <a:lnTo>
                    <a:pt x="138112" y="204787"/>
                  </a:lnTo>
                  <a:lnTo>
                    <a:pt x="85725" y="211931"/>
                  </a:lnTo>
                  <a:lnTo>
                    <a:pt x="0" y="230981"/>
                  </a:lnTo>
                  <a:lnTo>
                    <a:pt x="42862" y="404812"/>
                  </a:lnTo>
                  <a:lnTo>
                    <a:pt x="257175" y="381000"/>
                  </a:lnTo>
                  <a:lnTo>
                    <a:pt x="478631" y="354806"/>
                  </a:lnTo>
                  <a:lnTo>
                    <a:pt x="659606" y="338137"/>
                  </a:lnTo>
                  <a:lnTo>
                    <a:pt x="973931" y="278606"/>
                  </a:lnTo>
                  <a:lnTo>
                    <a:pt x="1245394" y="228600"/>
                  </a:lnTo>
                  <a:lnTo>
                    <a:pt x="1278731" y="223837"/>
                  </a:lnTo>
                  <a:lnTo>
                    <a:pt x="1288256" y="223837"/>
                  </a:lnTo>
                  <a:lnTo>
                    <a:pt x="1302544" y="226218"/>
                  </a:lnTo>
                  <a:lnTo>
                    <a:pt x="1319212" y="230981"/>
                  </a:lnTo>
                  <a:lnTo>
                    <a:pt x="1357312" y="247650"/>
                  </a:lnTo>
                  <a:lnTo>
                    <a:pt x="1393031" y="271462"/>
                  </a:lnTo>
                  <a:lnTo>
                    <a:pt x="1407319" y="290512"/>
                  </a:lnTo>
                  <a:lnTo>
                    <a:pt x="1678781" y="419100"/>
                  </a:lnTo>
                  <a:lnTo>
                    <a:pt x="1695450" y="376237"/>
                  </a:lnTo>
                  <a:lnTo>
                    <a:pt x="1709737" y="338137"/>
                  </a:lnTo>
                  <a:lnTo>
                    <a:pt x="1721644" y="297656"/>
                  </a:lnTo>
                  <a:lnTo>
                    <a:pt x="1726406" y="264318"/>
                  </a:lnTo>
                  <a:lnTo>
                    <a:pt x="1726406" y="254793"/>
                  </a:lnTo>
                  <a:lnTo>
                    <a:pt x="1719262" y="242887"/>
                  </a:lnTo>
                  <a:lnTo>
                    <a:pt x="1683544" y="207168"/>
                  </a:lnTo>
                  <a:lnTo>
                    <a:pt x="1619250" y="150018"/>
                  </a:lnTo>
                  <a:lnTo>
                    <a:pt x="1566862" y="109537"/>
                  </a:lnTo>
                  <a:lnTo>
                    <a:pt x="1500187" y="59531"/>
                  </a:lnTo>
                  <a:lnTo>
                    <a:pt x="1435894" y="21431"/>
                  </a:lnTo>
                  <a:lnTo>
                    <a:pt x="1395412" y="2381"/>
                  </a:lnTo>
                  <a:lnTo>
                    <a:pt x="1373981" y="0"/>
                  </a:lnTo>
                  <a:lnTo>
                    <a:pt x="1343025" y="2381"/>
                  </a:lnTo>
                  <a:lnTo>
                    <a:pt x="1290637" y="11906"/>
                  </a:lnTo>
                  <a:lnTo>
                    <a:pt x="1235869" y="30956"/>
                  </a:lnTo>
                  <a:lnTo>
                    <a:pt x="1166812" y="64293"/>
                  </a:lnTo>
                  <a:lnTo>
                    <a:pt x="1097756" y="76200"/>
                  </a:lnTo>
                  <a:lnTo>
                    <a:pt x="862012" y="111918"/>
                  </a:lnTo>
                  <a:lnTo>
                    <a:pt x="597694" y="150018"/>
                  </a:lnTo>
                  <a:lnTo>
                    <a:pt x="469106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6885CD7A-7191-F34D-93CF-6F8FE8B8F402}"/>
                </a:ext>
              </a:extLst>
            </p:cNvPr>
            <p:cNvSpPr/>
            <p:nvPr/>
          </p:nvSpPr>
          <p:spPr>
            <a:xfrm rot="16200000">
              <a:off x="4975225" y="4114800"/>
              <a:ext cx="2906713" cy="912813"/>
            </a:xfrm>
            <a:custGeom>
              <a:avLst/>
              <a:gdLst>
                <a:gd name="connsiteX0" fmla="*/ 1419225 w 2907506"/>
                <a:gd name="connsiteY0" fmla="*/ 466725 h 912019"/>
                <a:gd name="connsiteX1" fmla="*/ 1621631 w 2907506"/>
                <a:gd name="connsiteY1" fmla="*/ 500063 h 912019"/>
                <a:gd name="connsiteX2" fmla="*/ 1769269 w 2907506"/>
                <a:gd name="connsiteY2" fmla="*/ 519113 h 912019"/>
                <a:gd name="connsiteX3" fmla="*/ 1933575 w 2907506"/>
                <a:gd name="connsiteY3" fmla="*/ 538163 h 912019"/>
                <a:gd name="connsiteX4" fmla="*/ 2195513 w 2907506"/>
                <a:gd name="connsiteY4" fmla="*/ 585788 h 912019"/>
                <a:gd name="connsiteX5" fmla="*/ 2355056 w 2907506"/>
                <a:gd name="connsiteY5" fmla="*/ 611982 h 912019"/>
                <a:gd name="connsiteX6" fmla="*/ 2443163 w 2907506"/>
                <a:gd name="connsiteY6" fmla="*/ 621507 h 912019"/>
                <a:gd name="connsiteX7" fmla="*/ 2550319 w 2907506"/>
                <a:gd name="connsiteY7" fmla="*/ 626269 h 912019"/>
                <a:gd name="connsiteX8" fmla="*/ 2707481 w 2907506"/>
                <a:gd name="connsiteY8" fmla="*/ 623888 h 912019"/>
                <a:gd name="connsiteX9" fmla="*/ 2862263 w 2907506"/>
                <a:gd name="connsiteY9" fmla="*/ 623888 h 912019"/>
                <a:gd name="connsiteX10" fmla="*/ 2878931 w 2907506"/>
                <a:gd name="connsiteY10" fmla="*/ 611982 h 912019"/>
                <a:gd name="connsiteX11" fmla="*/ 2907506 w 2907506"/>
                <a:gd name="connsiteY11" fmla="*/ 573882 h 912019"/>
                <a:gd name="connsiteX12" fmla="*/ 2786063 w 2907506"/>
                <a:gd name="connsiteY12" fmla="*/ 912019 h 912019"/>
                <a:gd name="connsiteX13" fmla="*/ 2733675 w 2907506"/>
                <a:gd name="connsiteY13" fmla="*/ 895350 h 912019"/>
                <a:gd name="connsiteX14" fmla="*/ 2676525 w 2907506"/>
                <a:gd name="connsiteY14" fmla="*/ 885825 h 912019"/>
                <a:gd name="connsiteX15" fmla="*/ 2562225 w 2907506"/>
                <a:gd name="connsiteY15" fmla="*/ 871538 h 912019"/>
                <a:gd name="connsiteX16" fmla="*/ 2400300 w 2907506"/>
                <a:gd name="connsiteY16" fmla="*/ 852488 h 912019"/>
                <a:gd name="connsiteX17" fmla="*/ 2240756 w 2907506"/>
                <a:gd name="connsiteY17" fmla="*/ 833438 h 912019"/>
                <a:gd name="connsiteX18" fmla="*/ 2155031 w 2907506"/>
                <a:gd name="connsiteY18" fmla="*/ 823913 h 912019"/>
                <a:gd name="connsiteX19" fmla="*/ 1926431 w 2907506"/>
                <a:gd name="connsiteY19" fmla="*/ 781050 h 912019"/>
                <a:gd name="connsiteX20" fmla="*/ 1740694 w 2907506"/>
                <a:gd name="connsiteY20" fmla="*/ 759619 h 912019"/>
                <a:gd name="connsiteX21" fmla="*/ 1528763 w 2907506"/>
                <a:gd name="connsiteY21" fmla="*/ 726282 h 912019"/>
                <a:gd name="connsiteX22" fmla="*/ 1326356 w 2907506"/>
                <a:gd name="connsiteY22" fmla="*/ 688182 h 912019"/>
                <a:gd name="connsiteX23" fmla="*/ 1152525 w 2907506"/>
                <a:gd name="connsiteY23" fmla="*/ 652463 h 912019"/>
                <a:gd name="connsiteX24" fmla="*/ 971550 w 2907506"/>
                <a:gd name="connsiteY24" fmla="*/ 609600 h 912019"/>
                <a:gd name="connsiteX25" fmla="*/ 773906 w 2907506"/>
                <a:gd name="connsiteY25" fmla="*/ 557213 h 912019"/>
                <a:gd name="connsiteX26" fmla="*/ 588169 w 2907506"/>
                <a:gd name="connsiteY26" fmla="*/ 488157 h 912019"/>
                <a:gd name="connsiteX27" fmla="*/ 447675 w 2907506"/>
                <a:gd name="connsiteY27" fmla="*/ 442913 h 912019"/>
                <a:gd name="connsiteX28" fmla="*/ 350044 w 2907506"/>
                <a:gd name="connsiteY28" fmla="*/ 395288 h 912019"/>
                <a:gd name="connsiteX29" fmla="*/ 273844 w 2907506"/>
                <a:gd name="connsiteY29" fmla="*/ 345282 h 912019"/>
                <a:gd name="connsiteX30" fmla="*/ 209550 w 2907506"/>
                <a:gd name="connsiteY30" fmla="*/ 292894 h 912019"/>
                <a:gd name="connsiteX31" fmla="*/ 138113 w 2907506"/>
                <a:gd name="connsiteY31" fmla="*/ 226219 h 912019"/>
                <a:gd name="connsiteX32" fmla="*/ 73819 w 2907506"/>
                <a:gd name="connsiteY32" fmla="*/ 157163 h 912019"/>
                <a:gd name="connsiteX33" fmla="*/ 26194 w 2907506"/>
                <a:gd name="connsiteY33" fmla="*/ 95250 h 912019"/>
                <a:gd name="connsiteX34" fmla="*/ 9525 w 2907506"/>
                <a:gd name="connsiteY34" fmla="*/ 61913 h 912019"/>
                <a:gd name="connsiteX35" fmla="*/ 0 w 2907506"/>
                <a:gd name="connsiteY35" fmla="*/ 38100 h 912019"/>
                <a:gd name="connsiteX36" fmla="*/ 0 w 2907506"/>
                <a:gd name="connsiteY36" fmla="*/ 23813 h 912019"/>
                <a:gd name="connsiteX37" fmla="*/ 4763 w 2907506"/>
                <a:gd name="connsiteY37" fmla="*/ 9525 h 912019"/>
                <a:gd name="connsiteX38" fmla="*/ 26194 w 2907506"/>
                <a:gd name="connsiteY38" fmla="*/ 0 h 912019"/>
                <a:gd name="connsiteX39" fmla="*/ 457200 w 2907506"/>
                <a:gd name="connsiteY39" fmla="*/ 150019 h 912019"/>
                <a:gd name="connsiteX40" fmla="*/ 495300 w 2907506"/>
                <a:gd name="connsiteY40" fmla="*/ 176213 h 912019"/>
                <a:gd name="connsiteX41" fmla="*/ 547688 w 2907506"/>
                <a:gd name="connsiteY41" fmla="*/ 204788 h 912019"/>
                <a:gd name="connsiteX42" fmla="*/ 600075 w 2907506"/>
                <a:gd name="connsiteY42" fmla="*/ 226219 h 912019"/>
                <a:gd name="connsiteX43" fmla="*/ 661988 w 2907506"/>
                <a:gd name="connsiteY43" fmla="*/ 247650 h 912019"/>
                <a:gd name="connsiteX44" fmla="*/ 831056 w 2907506"/>
                <a:gd name="connsiteY44" fmla="*/ 333375 h 912019"/>
                <a:gd name="connsiteX45" fmla="*/ 1016794 w 2907506"/>
                <a:gd name="connsiteY45" fmla="*/ 381000 h 912019"/>
                <a:gd name="connsiteX46" fmla="*/ 1209675 w 2907506"/>
                <a:gd name="connsiteY46" fmla="*/ 426244 h 912019"/>
                <a:gd name="connsiteX47" fmla="*/ 1419225 w 2907506"/>
                <a:gd name="connsiteY47" fmla="*/ 466725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7506" h="912019">
                  <a:moveTo>
                    <a:pt x="1419225" y="466725"/>
                  </a:moveTo>
                  <a:lnTo>
                    <a:pt x="1621631" y="500063"/>
                  </a:lnTo>
                  <a:lnTo>
                    <a:pt x="1769269" y="519113"/>
                  </a:lnTo>
                  <a:lnTo>
                    <a:pt x="1933575" y="538163"/>
                  </a:lnTo>
                  <a:lnTo>
                    <a:pt x="2195513" y="585788"/>
                  </a:lnTo>
                  <a:lnTo>
                    <a:pt x="2355056" y="611982"/>
                  </a:lnTo>
                  <a:lnTo>
                    <a:pt x="2443163" y="621507"/>
                  </a:lnTo>
                  <a:lnTo>
                    <a:pt x="2550319" y="626269"/>
                  </a:lnTo>
                  <a:lnTo>
                    <a:pt x="2707481" y="623888"/>
                  </a:lnTo>
                  <a:lnTo>
                    <a:pt x="2862263" y="623888"/>
                  </a:lnTo>
                  <a:lnTo>
                    <a:pt x="2878931" y="611982"/>
                  </a:lnTo>
                  <a:lnTo>
                    <a:pt x="2907506" y="573882"/>
                  </a:lnTo>
                  <a:lnTo>
                    <a:pt x="2786063" y="912019"/>
                  </a:lnTo>
                  <a:lnTo>
                    <a:pt x="2733675" y="895350"/>
                  </a:lnTo>
                  <a:lnTo>
                    <a:pt x="2676525" y="885825"/>
                  </a:lnTo>
                  <a:lnTo>
                    <a:pt x="2562225" y="871538"/>
                  </a:lnTo>
                  <a:lnTo>
                    <a:pt x="2400300" y="852488"/>
                  </a:lnTo>
                  <a:lnTo>
                    <a:pt x="2240756" y="833438"/>
                  </a:lnTo>
                  <a:lnTo>
                    <a:pt x="2155031" y="823913"/>
                  </a:lnTo>
                  <a:cubicBezTo>
                    <a:pt x="2078858" y="809480"/>
                    <a:pt x="2003959" y="781050"/>
                    <a:pt x="1926431" y="781050"/>
                  </a:cubicBezTo>
                  <a:lnTo>
                    <a:pt x="1740694" y="759619"/>
                  </a:lnTo>
                  <a:lnTo>
                    <a:pt x="1528763" y="726282"/>
                  </a:lnTo>
                  <a:lnTo>
                    <a:pt x="1326356" y="688182"/>
                  </a:lnTo>
                  <a:lnTo>
                    <a:pt x="1152525" y="652463"/>
                  </a:lnTo>
                  <a:lnTo>
                    <a:pt x="971550" y="609600"/>
                  </a:lnTo>
                  <a:lnTo>
                    <a:pt x="773906" y="557213"/>
                  </a:lnTo>
                  <a:lnTo>
                    <a:pt x="588169" y="488157"/>
                  </a:lnTo>
                  <a:lnTo>
                    <a:pt x="447675" y="442913"/>
                  </a:lnTo>
                  <a:lnTo>
                    <a:pt x="350044" y="395288"/>
                  </a:lnTo>
                  <a:lnTo>
                    <a:pt x="273844" y="345282"/>
                  </a:lnTo>
                  <a:lnTo>
                    <a:pt x="209550" y="292894"/>
                  </a:lnTo>
                  <a:lnTo>
                    <a:pt x="138113" y="226219"/>
                  </a:lnTo>
                  <a:lnTo>
                    <a:pt x="73819" y="157163"/>
                  </a:lnTo>
                  <a:lnTo>
                    <a:pt x="26194" y="9525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457200" y="150019"/>
                  </a:lnTo>
                  <a:lnTo>
                    <a:pt x="495300" y="176213"/>
                  </a:lnTo>
                  <a:lnTo>
                    <a:pt x="547688" y="204788"/>
                  </a:lnTo>
                  <a:lnTo>
                    <a:pt x="600075" y="226219"/>
                  </a:lnTo>
                  <a:lnTo>
                    <a:pt x="661988" y="247650"/>
                  </a:lnTo>
                  <a:lnTo>
                    <a:pt x="831056" y="333375"/>
                  </a:lnTo>
                  <a:lnTo>
                    <a:pt x="1016794" y="381000"/>
                  </a:lnTo>
                  <a:lnTo>
                    <a:pt x="1209675" y="426244"/>
                  </a:lnTo>
                  <a:lnTo>
                    <a:pt x="14192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2308D9BF-EC6A-8743-B6F4-55C1D1180874}"/>
                </a:ext>
              </a:extLst>
            </p:cNvPr>
            <p:cNvSpPr/>
            <p:nvPr/>
          </p:nvSpPr>
          <p:spPr>
            <a:xfrm rot="16200000">
              <a:off x="5550694" y="5412581"/>
              <a:ext cx="523875" cy="690563"/>
            </a:xfrm>
            <a:custGeom>
              <a:avLst/>
              <a:gdLst>
                <a:gd name="connsiteX0" fmla="*/ 478631 w 523875"/>
                <a:gd name="connsiteY0" fmla="*/ 161925 h 690563"/>
                <a:gd name="connsiteX1" fmla="*/ 502443 w 523875"/>
                <a:gd name="connsiteY1" fmla="*/ 80963 h 690563"/>
                <a:gd name="connsiteX2" fmla="*/ 519112 w 523875"/>
                <a:gd name="connsiteY2" fmla="*/ 40482 h 690563"/>
                <a:gd name="connsiteX3" fmla="*/ 523875 w 523875"/>
                <a:gd name="connsiteY3" fmla="*/ 21432 h 690563"/>
                <a:gd name="connsiteX4" fmla="*/ 521493 w 523875"/>
                <a:gd name="connsiteY4" fmla="*/ 4763 h 690563"/>
                <a:gd name="connsiteX5" fmla="*/ 511968 w 523875"/>
                <a:gd name="connsiteY5" fmla="*/ 0 h 690563"/>
                <a:gd name="connsiteX6" fmla="*/ 492918 w 523875"/>
                <a:gd name="connsiteY6" fmla="*/ 0 h 690563"/>
                <a:gd name="connsiteX7" fmla="*/ 478631 w 523875"/>
                <a:gd name="connsiteY7" fmla="*/ 4763 h 690563"/>
                <a:gd name="connsiteX8" fmla="*/ 461962 w 523875"/>
                <a:gd name="connsiteY8" fmla="*/ 16669 h 690563"/>
                <a:gd name="connsiteX9" fmla="*/ 440531 w 523875"/>
                <a:gd name="connsiteY9" fmla="*/ 61913 h 690563"/>
                <a:gd name="connsiteX10" fmla="*/ 402431 w 523875"/>
                <a:gd name="connsiteY10" fmla="*/ 135732 h 690563"/>
                <a:gd name="connsiteX11" fmla="*/ 354806 w 523875"/>
                <a:gd name="connsiteY11" fmla="*/ 216694 h 690563"/>
                <a:gd name="connsiteX12" fmla="*/ 290512 w 523875"/>
                <a:gd name="connsiteY12" fmla="*/ 302419 h 690563"/>
                <a:gd name="connsiteX13" fmla="*/ 245268 w 523875"/>
                <a:gd name="connsiteY13" fmla="*/ 350044 h 690563"/>
                <a:gd name="connsiteX14" fmla="*/ 207168 w 523875"/>
                <a:gd name="connsiteY14" fmla="*/ 385763 h 690563"/>
                <a:gd name="connsiteX15" fmla="*/ 140493 w 523875"/>
                <a:gd name="connsiteY15" fmla="*/ 433388 h 690563"/>
                <a:gd name="connsiteX16" fmla="*/ 19050 w 523875"/>
                <a:gd name="connsiteY16" fmla="*/ 504825 h 690563"/>
                <a:gd name="connsiteX17" fmla="*/ 0 w 523875"/>
                <a:gd name="connsiteY17" fmla="*/ 521494 h 690563"/>
                <a:gd name="connsiteX18" fmla="*/ 4762 w 523875"/>
                <a:gd name="connsiteY18" fmla="*/ 557213 h 690563"/>
                <a:gd name="connsiteX19" fmla="*/ 500062 w 523875"/>
                <a:gd name="connsiteY19" fmla="*/ 690563 h 690563"/>
                <a:gd name="connsiteX20" fmla="*/ 445293 w 523875"/>
                <a:gd name="connsiteY20" fmla="*/ 650082 h 690563"/>
                <a:gd name="connsiteX21" fmla="*/ 416718 w 523875"/>
                <a:gd name="connsiteY21" fmla="*/ 621507 h 690563"/>
                <a:gd name="connsiteX22" fmla="*/ 397668 w 523875"/>
                <a:gd name="connsiteY22" fmla="*/ 595313 h 690563"/>
                <a:gd name="connsiteX23" fmla="*/ 385762 w 523875"/>
                <a:gd name="connsiteY23" fmla="*/ 566738 h 690563"/>
                <a:gd name="connsiteX24" fmla="*/ 378618 w 523875"/>
                <a:gd name="connsiteY24" fmla="*/ 540544 h 690563"/>
                <a:gd name="connsiteX25" fmla="*/ 381000 w 523875"/>
                <a:gd name="connsiteY25" fmla="*/ 509588 h 690563"/>
                <a:gd name="connsiteX26" fmla="*/ 402431 w 523875"/>
                <a:gd name="connsiteY26" fmla="*/ 409575 h 690563"/>
                <a:gd name="connsiteX27" fmla="*/ 457200 w 523875"/>
                <a:gd name="connsiteY27" fmla="*/ 223838 h 690563"/>
                <a:gd name="connsiteX28" fmla="*/ 478631 w 523875"/>
                <a:gd name="connsiteY28" fmla="*/ 161925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3875" h="690563">
                  <a:moveTo>
                    <a:pt x="478631" y="161925"/>
                  </a:moveTo>
                  <a:lnTo>
                    <a:pt x="502443" y="80963"/>
                  </a:lnTo>
                  <a:lnTo>
                    <a:pt x="519112" y="40482"/>
                  </a:lnTo>
                  <a:lnTo>
                    <a:pt x="523875" y="21432"/>
                  </a:lnTo>
                  <a:lnTo>
                    <a:pt x="521493" y="4763"/>
                  </a:lnTo>
                  <a:lnTo>
                    <a:pt x="511968" y="0"/>
                  </a:lnTo>
                  <a:lnTo>
                    <a:pt x="492918" y="0"/>
                  </a:lnTo>
                  <a:lnTo>
                    <a:pt x="478631" y="4763"/>
                  </a:lnTo>
                  <a:lnTo>
                    <a:pt x="461962" y="16669"/>
                  </a:lnTo>
                  <a:lnTo>
                    <a:pt x="440531" y="61913"/>
                  </a:lnTo>
                  <a:lnTo>
                    <a:pt x="402431" y="135732"/>
                  </a:lnTo>
                  <a:lnTo>
                    <a:pt x="354806" y="216694"/>
                  </a:lnTo>
                  <a:lnTo>
                    <a:pt x="290512" y="302419"/>
                  </a:lnTo>
                  <a:lnTo>
                    <a:pt x="245268" y="350044"/>
                  </a:lnTo>
                  <a:lnTo>
                    <a:pt x="207168" y="385763"/>
                  </a:lnTo>
                  <a:lnTo>
                    <a:pt x="140493" y="433388"/>
                  </a:lnTo>
                  <a:lnTo>
                    <a:pt x="19050" y="504825"/>
                  </a:lnTo>
                  <a:lnTo>
                    <a:pt x="0" y="521494"/>
                  </a:lnTo>
                  <a:lnTo>
                    <a:pt x="4762" y="557213"/>
                  </a:lnTo>
                  <a:lnTo>
                    <a:pt x="500062" y="690563"/>
                  </a:lnTo>
                  <a:lnTo>
                    <a:pt x="445293" y="650082"/>
                  </a:lnTo>
                  <a:lnTo>
                    <a:pt x="416718" y="621507"/>
                  </a:lnTo>
                  <a:lnTo>
                    <a:pt x="397668" y="595313"/>
                  </a:lnTo>
                  <a:lnTo>
                    <a:pt x="385762" y="566738"/>
                  </a:lnTo>
                  <a:lnTo>
                    <a:pt x="378618" y="540544"/>
                  </a:lnTo>
                  <a:lnTo>
                    <a:pt x="381000" y="509588"/>
                  </a:lnTo>
                  <a:lnTo>
                    <a:pt x="402431" y="409575"/>
                  </a:lnTo>
                  <a:lnTo>
                    <a:pt x="457200" y="223838"/>
                  </a:lnTo>
                  <a:lnTo>
                    <a:pt x="47863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CE9DD70-B66F-0341-AFA0-39E9D36D8F31}"/>
                </a:ext>
              </a:extLst>
            </p:cNvPr>
            <p:cNvSpPr/>
            <p:nvPr/>
          </p:nvSpPr>
          <p:spPr>
            <a:xfrm>
              <a:off x="5267325" y="3175000"/>
              <a:ext cx="768350" cy="1941513"/>
            </a:xfrm>
            <a:custGeom>
              <a:avLst/>
              <a:gdLst>
                <a:gd name="connsiteX0" fmla="*/ 401102 w 768545"/>
                <a:gd name="connsiteY0" fmla="*/ 636714 h 1940996"/>
                <a:gd name="connsiteX1" fmla="*/ 420736 w 768545"/>
                <a:gd name="connsiteY1" fmla="*/ 546957 h 1940996"/>
                <a:gd name="connsiteX2" fmla="*/ 451590 w 768545"/>
                <a:gd name="connsiteY2" fmla="*/ 412321 h 1940996"/>
                <a:gd name="connsiteX3" fmla="*/ 465615 w 768545"/>
                <a:gd name="connsiteY3" fmla="*/ 328174 h 1940996"/>
                <a:gd name="connsiteX4" fmla="*/ 476835 w 768545"/>
                <a:gd name="connsiteY4" fmla="*/ 258051 h 1940996"/>
                <a:gd name="connsiteX5" fmla="*/ 482444 w 768545"/>
                <a:gd name="connsiteY5" fmla="*/ 207563 h 1940996"/>
                <a:gd name="connsiteX6" fmla="*/ 482444 w 768545"/>
                <a:gd name="connsiteY6" fmla="*/ 176709 h 1940996"/>
                <a:gd name="connsiteX7" fmla="*/ 476835 w 768545"/>
                <a:gd name="connsiteY7" fmla="*/ 148660 h 1940996"/>
                <a:gd name="connsiteX8" fmla="*/ 468420 w 768545"/>
                <a:gd name="connsiteY8" fmla="*/ 129026 h 1940996"/>
                <a:gd name="connsiteX9" fmla="*/ 451590 w 768545"/>
                <a:gd name="connsiteY9" fmla="*/ 103781 h 1940996"/>
                <a:gd name="connsiteX10" fmla="*/ 426346 w 768545"/>
                <a:gd name="connsiteY10" fmla="*/ 75732 h 1940996"/>
                <a:gd name="connsiteX11" fmla="*/ 361833 w 768545"/>
                <a:gd name="connsiteY11" fmla="*/ 16829 h 1940996"/>
                <a:gd name="connsiteX12" fmla="*/ 563787 w 768545"/>
                <a:gd name="connsiteY12" fmla="*/ 0 h 1940996"/>
                <a:gd name="connsiteX13" fmla="*/ 647934 w 768545"/>
                <a:gd name="connsiteY13" fmla="*/ 84147 h 1940996"/>
                <a:gd name="connsiteX14" fmla="*/ 701227 w 768545"/>
                <a:gd name="connsiteY14" fmla="*/ 134635 h 1940996"/>
                <a:gd name="connsiteX15" fmla="*/ 723666 w 768545"/>
                <a:gd name="connsiteY15" fmla="*/ 157075 h 1940996"/>
                <a:gd name="connsiteX16" fmla="*/ 743301 w 768545"/>
                <a:gd name="connsiteY16" fmla="*/ 176709 h 1940996"/>
                <a:gd name="connsiteX17" fmla="*/ 754520 w 768545"/>
                <a:gd name="connsiteY17" fmla="*/ 193538 h 1940996"/>
                <a:gd name="connsiteX18" fmla="*/ 762935 w 768545"/>
                <a:gd name="connsiteY18" fmla="*/ 215978 h 1940996"/>
                <a:gd name="connsiteX19" fmla="*/ 768545 w 768545"/>
                <a:gd name="connsiteY19" fmla="*/ 246832 h 1940996"/>
                <a:gd name="connsiteX20" fmla="*/ 765740 w 768545"/>
                <a:gd name="connsiteY20" fmla="*/ 288905 h 1940996"/>
                <a:gd name="connsiteX21" fmla="*/ 748911 w 768545"/>
                <a:gd name="connsiteY21" fmla="*/ 336589 h 1940996"/>
                <a:gd name="connsiteX22" fmla="*/ 715252 w 768545"/>
                <a:gd name="connsiteY22" fmla="*/ 392687 h 1940996"/>
                <a:gd name="connsiteX23" fmla="*/ 701227 w 768545"/>
                <a:gd name="connsiteY23" fmla="*/ 420736 h 1940996"/>
                <a:gd name="connsiteX24" fmla="*/ 673178 w 768545"/>
                <a:gd name="connsiteY24" fmla="*/ 544152 h 1940996"/>
                <a:gd name="connsiteX25" fmla="*/ 614275 w 768545"/>
                <a:gd name="connsiteY25" fmla="*/ 776959 h 1940996"/>
                <a:gd name="connsiteX26" fmla="*/ 577811 w 768545"/>
                <a:gd name="connsiteY26" fmla="*/ 953669 h 1940996"/>
                <a:gd name="connsiteX27" fmla="*/ 535738 w 768545"/>
                <a:gd name="connsiteY27" fmla="*/ 1091109 h 1940996"/>
                <a:gd name="connsiteX28" fmla="*/ 429151 w 768545"/>
                <a:gd name="connsiteY28" fmla="*/ 1408064 h 1940996"/>
                <a:gd name="connsiteX29" fmla="*/ 356223 w 768545"/>
                <a:gd name="connsiteY29" fmla="*/ 1604407 h 1940996"/>
                <a:gd name="connsiteX30" fmla="*/ 224393 w 768545"/>
                <a:gd name="connsiteY30" fmla="*/ 1940996 h 1940996"/>
                <a:gd name="connsiteX31" fmla="*/ 0 w 768545"/>
                <a:gd name="connsiteY31" fmla="*/ 1921362 h 1940996"/>
                <a:gd name="connsiteX32" fmla="*/ 75733 w 768545"/>
                <a:gd name="connsiteY32" fmla="*/ 1744653 h 1940996"/>
                <a:gd name="connsiteX33" fmla="*/ 154270 w 768545"/>
                <a:gd name="connsiteY33" fmla="*/ 1548309 h 1940996"/>
                <a:gd name="connsiteX34" fmla="*/ 199149 w 768545"/>
                <a:gd name="connsiteY34" fmla="*/ 1416478 h 1940996"/>
                <a:gd name="connsiteX35" fmla="*/ 244027 w 768545"/>
                <a:gd name="connsiteY35" fmla="*/ 1284648 h 1940996"/>
                <a:gd name="connsiteX36" fmla="*/ 294516 w 768545"/>
                <a:gd name="connsiteY36" fmla="*/ 1107938 h 1940996"/>
                <a:gd name="connsiteX37" fmla="*/ 325370 w 768545"/>
                <a:gd name="connsiteY37" fmla="*/ 981718 h 1940996"/>
                <a:gd name="connsiteX38" fmla="*/ 401102 w 768545"/>
                <a:gd name="connsiteY38" fmla="*/ 636714 h 194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545" h="1940996">
                  <a:moveTo>
                    <a:pt x="401102" y="636714"/>
                  </a:moveTo>
                  <a:lnTo>
                    <a:pt x="420736" y="546957"/>
                  </a:lnTo>
                  <a:lnTo>
                    <a:pt x="451590" y="412321"/>
                  </a:lnTo>
                  <a:lnTo>
                    <a:pt x="465615" y="328174"/>
                  </a:lnTo>
                  <a:lnTo>
                    <a:pt x="476835" y="258051"/>
                  </a:lnTo>
                  <a:lnTo>
                    <a:pt x="482444" y="207563"/>
                  </a:lnTo>
                  <a:lnTo>
                    <a:pt x="482444" y="176709"/>
                  </a:lnTo>
                  <a:lnTo>
                    <a:pt x="476835" y="148660"/>
                  </a:lnTo>
                  <a:lnTo>
                    <a:pt x="468420" y="129026"/>
                  </a:lnTo>
                  <a:lnTo>
                    <a:pt x="451590" y="103781"/>
                  </a:lnTo>
                  <a:lnTo>
                    <a:pt x="426346" y="75732"/>
                  </a:lnTo>
                  <a:lnTo>
                    <a:pt x="361833" y="16829"/>
                  </a:lnTo>
                  <a:lnTo>
                    <a:pt x="563787" y="0"/>
                  </a:lnTo>
                  <a:lnTo>
                    <a:pt x="647934" y="84147"/>
                  </a:lnTo>
                  <a:lnTo>
                    <a:pt x="701227" y="134635"/>
                  </a:lnTo>
                  <a:lnTo>
                    <a:pt x="723666" y="157075"/>
                  </a:lnTo>
                  <a:lnTo>
                    <a:pt x="743301" y="176709"/>
                  </a:lnTo>
                  <a:lnTo>
                    <a:pt x="754520" y="193538"/>
                  </a:lnTo>
                  <a:lnTo>
                    <a:pt x="762935" y="215978"/>
                  </a:lnTo>
                  <a:lnTo>
                    <a:pt x="768545" y="246832"/>
                  </a:lnTo>
                  <a:lnTo>
                    <a:pt x="765740" y="288905"/>
                  </a:lnTo>
                  <a:lnTo>
                    <a:pt x="748911" y="336589"/>
                  </a:lnTo>
                  <a:lnTo>
                    <a:pt x="715252" y="392687"/>
                  </a:lnTo>
                  <a:lnTo>
                    <a:pt x="701227" y="420736"/>
                  </a:lnTo>
                  <a:lnTo>
                    <a:pt x="673178" y="544152"/>
                  </a:lnTo>
                  <a:lnTo>
                    <a:pt x="614275" y="776959"/>
                  </a:lnTo>
                  <a:lnTo>
                    <a:pt x="577811" y="953669"/>
                  </a:lnTo>
                  <a:lnTo>
                    <a:pt x="535738" y="1091109"/>
                  </a:lnTo>
                  <a:lnTo>
                    <a:pt x="429151" y="1408064"/>
                  </a:lnTo>
                  <a:lnTo>
                    <a:pt x="356223" y="1604407"/>
                  </a:lnTo>
                  <a:lnTo>
                    <a:pt x="224393" y="1940996"/>
                  </a:lnTo>
                  <a:lnTo>
                    <a:pt x="0" y="1921362"/>
                  </a:lnTo>
                  <a:lnTo>
                    <a:pt x="75733" y="1744653"/>
                  </a:lnTo>
                  <a:lnTo>
                    <a:pt x="154270" y="1548309"/>
                  </a:lnTo>
                  <a:lnTo>
                    <a:pt x="199149" y="1416478"/>
                  </a:lnTo>
                  <a:lnTo>
                    <a:pt x="244027" y="1284648"/>
                  </a:lnTo>
                  <a:lnTo>
                    <a:pt x="294516" y="1107938"/>
                  </a:lnTo>
                  <a:lnTo>
                    <a:pt x="325370" y="981718"/>
                  </a:lnTo>
                  <a:lnTo>
                    <a:pt x="401102" y="636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01FC37E6-E258-C640-97F1-43F1E872ADD7}"/>
                </a:ext>
              </a:extLst>
            </p:cNvPr>
            <p:cNvSpPr/>
            <p:nvPr/>
          </p:nvSpPr>
          <p:spPr>
            <a:xfrm>
              <a:off x="4037013" y="3817938"/>
              <a:ext cx="3390900" cy="555625"/>
            </a:xfrm>
            <a:custGeom>
              <a:avLst/>
              <a:gdLst>
                <a:gd name="connsiteX0" fmla="*/ 1147207 w 3391133"/>
                <a:gd name="connsiteY0" fmla="*/ 215978 h 555372"/>
                <a:gd name="connsiteX1" fmla="*/ 1624041 w 3391133"/>
                <a:gd name="connsiteY1" fmla="*/ 143050 h 555372"/>
                <a:gd name="connsiteX2" fmla="*/ 1893312 w 3391133"/>
                <a:gd name="connsiteY2" fmla="*/ 120611 h 555372"/>
                <a:gd name="connsiteX3" fmla="*/ 2201852 w 3391133"/>
                <a:gd name="connsiteY3" fmla="*/ 89757 h 555372"/>
                <a:gd name="connsiteX4" fmla="*/ 2532831 w 3391133"/>
                <a:gd name="connsiteY4" fmla="*/ 56098 h 555372"/>
                <a:gd name="connsiteX5" fmla="*/ 2757224 w 3391133"/>
                <a:gd name="connsiteY5" fmla="*/ 36464 h 555372"/>
                <a:gd name="connsiteX6" fmla="*/ 2813322 w 3391133"/>
                <a:gd name="connsiteY6" fmla="*/ 42073 h 555372"/>
                <a:gd name="connsiteX7" fmla="*/ 2866616 w 3391133"/>
                <a:gd name="connsiteY7" fmla="*/ 39268 h 555372"/>
                <a:gd name="connsiteX8" fmla="*/ 2925519 w 3391133"/>
                <a:gd name="connsiteY8" fmla="*/ 28049 h 555372"/>
                <a:gd name="connsiteX9" fmla="*/ 2964787 w 3391133"/>
                <a:gd name="connsiteY9" fmla="*/ 11219 h 555372"/>
                <a:gd name="connsiteX10" fmla="*/ 2978812 w 3391133"/>
                <a:gd name="connsiteY10" fmla="*/ 2805 h 555372"/>
                <a:gd name="connsiteX11" fmla="*/ 3001251 w 3391133"/>
                <a:gd name="connsiteY11" fmla="*/ 0 h 555372"/>
                <a:gd name="connsiteX12" fmla="*/ 3046130 w 3391133"/>
                <a:gd name="connsiteY12" fmla="*/ 5610 h 555372"/>
                <a:gd name="connsiteX13" fmla="*/ 3082593 w 3391133"/>
                <a:gd name="connsiteY13" fmla="*/ 14024 h 555372"/>
                <a:gd name="connsiteX14" fmla="*/ 3163936 w 3391133"/>
                <a:gd name="connsiteY14" fmla="*/ 39268 h 555372"/>
                <a:gd name="connsiteX15" fmla="*/ 3236863 w 3391133"/>
                <a:gd name="connsiteY15" fmla="*/ 64513 h 555372"/>
                <a:gd name="connsiteX16" fmla="*/ 3281742 w 3391133"/>
                <a:gd name="connsiteY16" fmla="*/ 84147 h 555372"/>
                <a:gd name="connsiteX17" fmla="*/ 3309791 w 3391133"/>
                <a:gd name="connsiteY17" fmla="*/ 98172 h 555372"/>
                <a:gd name="connsiteX18" fmla="*/ 3340645 w 3391133"/>
                <a:gd name="connsiteY18" fmla="*/ 117806 h 555372"/>
                <a:gd name="connsiteX19" fmla="*/ 3363084 w 3391133"/>
                <a:gd name="connsiteY19" fmla="*/ 137440 h 555372"/>
                <a:gd name="connsiteX20" fmla="*/ 3379914 w 3391133"/>
                <a:gd name="connsiteY20" fmla="*/ 154270 h 555372"/>
                <a:gd name="connsiteX21" fmla="*/ 3388328 w 3391133"/>
                <a:gd name="connsiteY21" fmla="*/ 171099 h 555372"/>
                <a:gd name="connsiteX22" fmla="*/ 3391133 w 3391133"/>
                <a:gd name="connsiteY22" fmla="*/ 193538 h 555372"/>
                <a:gd name="connsiteX23" fmla="*/ 3379914 w 3391133"/>
                <a:gd name="connsiteY23" fmla="*/ 235612 h 555372"/>
                <a:gd name="connsiteX24" fmla="*/ 3360279 w 3391133"/>
                <a:gd name="connsiteY24" fmla="*/ 269271 h 555372"/>
                <a:gd name="connsiteX25" fmla="*/ 3332230 w 3391133"/>
                <a:gd name="connsiteY25" fmla="*/ 286100 h 555372"/>
                <a:gd name="connsiteX26" fmla="*/ 3298571 w 3391133"/>
                <a:gd name="connsiteY26" fmla="*/ 300125 h 555372"/>
                <a:gd name="connsiteX27" fmla="*/ 3259303 w 3391133"/>
                <a:gd name="connsiteY27" fmla="*/ 302930 h 555372"/>
                <a:gd name="connsiteX28" fmla="*/ 3169546 w 3391133"/>
                <a:gd name="connsiteY28" fmla="*/ 297320 h 555372"/>
                <a:gd name="connsiteX29" fmla="*/ 2908689 w 3391133"/>
                <a:gd name="connsiteY29" fmla="*/ 286100 h 555372"/>
                <a:gd name="connsiteX30" fmla="*/ 2701126 w 3391133"/>
                <a:gd name="connsiteY30" fmla="*/ 280491 h 555372"/>
                <a:gd name="connsiteX31" fmla="*/ 2381366 w 3391133"/>
                <a:gd name="connsiteY31" fmla="*/ 280491 h 555372"/>
                <a:gd name="connsiteX32" fmla="*/ 2235511 w 3391133"/>
                <a:gd name="connsiteY32" fmla="*/ 286100 h 555372"/>
                <a:gd name="connsiteX33" fmla="*/ 2055997 w 3391133"/>
                <a:gd name="connsiteY33" fmla="*/ 300125 h 555372"/>
                <a:gd name="connsiteX34" fmla="*/ 1831604 w 3391133"/>
                <a:gd name="connsiteY34" fmla="*/ 319759 h 555372"/>
                <a:gd name="connsiteX35" fmla="*/ 1497820 w 3391133"/>
                <a:gd name="connsiteY35" fmla="*/ 356223 h 555372"/>
                <a:gd name="connsiteX36" fmla="*/ 1121963 w 3391133"/>
                <a:gd name="connsiteY36" fmla="*/ 420736 h 555372"/>
                <a:gd name="connsiteX37" fmla="*/ 900375 w 3391133"/>
                <a:gd name="connsiteY37" fmla="*/ 462810 h 555372"/>
                <a:gd name="connsiteX38" fmla="*/ 625494 w 3391133"/>
                <a:gd name="connsiteY38" fmla="*/ 524518 h 555372"/>
                <a:gd name="connsiteX39" fmla="*/ 532932 w 3391133"/>
                <a:gd name="connsiteY39" fmla="*/ 541347 h 555372"/>
                <a:gd name="connsiteX40" fmla="*/ 474029 w 3391133"/>
                <a:gd name="connsiteY40" fmla="*/ 549762 h 555372"/>
                <a:gd name="connsiteX41" fmla="*/ 431955 w 3391133"/>
                <a:gd name="connsiteY41" fmla="*/ 555372 h 555372"/>
                <a:gd name="connsiteX42" fmla="*/ 389882 w 3391133"/>
                <a:gd name="connsiteY42" fmla="*/ 555372 h 555372"/>
                <a:gd name="connsiteX43" fmla="*/ 339393 w 3391133"/>
                <a:gd name="connsiteY43" fmla="*/ 552567 h 555372"/>
                <a:gd name="connsiteX44" fmla="*/ 305735 w 3391133"/>
                <a:gd name="connsiteY44" fmla="*/ 544152 h 555372"/>
                <a:gd name="connsiteX45" fmla="*/ 258051 w 3391133"/>
                <a:gd name="connsiteY45" fmla="*/ 521713 h 555372"/>
                <a:gd name="connsiteX46" fmla="*/ 210368 w 3391133"/>
                <a:gd name="connsiteY46" fmla="*/ 496468 h 555372"/>
                <a:gd name="connsiteX47" fmla="*/ 168294 w 3391133"/>
                <a:gd name="connsiteY47" fmla="*/ 468419 h 555372"/>
                <a:gd name="connsiteX48" fmla="*/ 123416 w 3391133"/>
                <a:gd name="connsiteY48" fmla="*/ 431956 h 555372"/>
                <a:gd name="connsiteX49" fmla="*/ 81342 w 3391133"/>
                <a:gd name="connsiteY49" fmla="*/ 389882 h 555372"/>
                <a:gd name="connsiteX50" fmla="*/ 50488 w 3391133"/>
                <a:gd name="connsiteY50" fmla="*/ 356223 h 555372"/>
                <a:gd name="connsiteX51" fmla="*/ 19634 w 3391133"/>
                <a:gd name="connsiteY51" fmla="*/ 308540 h 555372"/>
                <a:gd name="connsiteX52" fmla="*/ 8414 w 3391133"/>
                <a:gd name="connsiteY52" fmla="*/ 283295 h 555372"/>
                <a:gd name="connsiteX53" fmla="*/ 0 w 3391133"/>
                <a:gd name="connsiteY53" fmla="*/ 258051 h 555372"/>
                <a:gd name="connsiteX54" fmla="*/ 2804 w 3391133"/>
                <a:gd name="connsiteY54" fmla="*/ 246832 h 555372"/>
                <a:gd name="connsiteX55" fmla="*/ 16829 w 3391133"/>
                <a:gd name="connsiteY55" fmla="*/ 241222 h 555372"/>
                <a:gd name="connsiteX56" fmla="*/ 44878 w 3391133"/>
                <a:gd name="connsiteY56" fmla="*/ 249637 h 555372"/>
                <a:gd name="connsiteX57" fmla="*/ 64512 w 3391133"/>
                <a:gd name="connsiteY57" fmla="*/ 258051 h 555372"/>
                <a:gd name="connsiteX58" fmla="*/ 78537 w 3391133"/>
                <a:gd name="connsiteY58" fmla="*/ 272076 h 555372"/>
                <a:gd name="connsiteX59" fmla="*/ 100976 w 3391133"/>
                <a:gd name="connsiteY59" fmla="*/ 286100 h 555372"/>
                <a:gd name="connsiteX60" fmla="*/ 131830 w 3391133"/>
                <a:gd name="connsiteY60" fmla="*/ 300125 h 555372"/>
                <a:gd name="connsiteX61" fmla="*/ 179514 w 3391133"/>
                <a:gd name="connsiteY61" fmla="*/ 314149 h 555372"/>
                <a:gd name="connsiteX62" fmla="*/ 241222 w 3391133"/>
                <a:gd name="connsiteY62" fmla="*/ 322564 h 555372"/>
                <a:gd name="connsiteX63" fmla="*/ 322564 w 3391133"/>
                <a:gd name="connsiteY63" fmla="*/ 328174 h 555372"/>
                <a:gd name="connsiteX64" fmla="*/ 474029 w 3391133"/>
                <a:gd name="connsiteY64" fmla="*/ 319759 h 555372"/>
                <a:gd name="connsiteX65" fmla="*/ 692812 w 3391133"/>
                <a:gd name="connsiteY65" fmla="*/ 294515 h 555372"/>
                <a:gd name="connsiteX66" fmla="*/ 790984 w 3391133"/>
                <a:gd name="connsiteY66" fmla="*/ 277686 h 555372"/>
                <a:gd name="connsiteX67" fmla="*/ 992937 w 3391133"/>
                <a:gd name="connsiteY67" fmla="*/ 238417 h 555372"/>
                <a:gd name="connsiteX68" fmla="*/ 1147207 w 3391133"/>
                <a:gd name="connsiteY68" fmla="*/ 215978 h 5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91133" h="555372">
                  <a:moveTo>
                    <a:pt x="1147207" y="215978"/>
                  </a:moveTo>
                  <a:lnTo>
                    <a:pt x="1624041" y="143050"/>
                  </a:lnTo>
                  <a:lnTo>
                    <a:pt x="1893312" y="120611"/>
                  </a:lnTo>
                  <a:lnTo>
                    <a:pt x="2201852" y="89757"/>
                  </a:lnTo>
                  <a:lnTo>
                    <a:pt x="2532831" y="56098"/>
                  </a:lnTo>
                  <a:lnTo>
                    <a:pt x="2757224" y="36464"/>
                  </a:lnTo>
                  <a:lnTo>
                    <a:pt x="2813322" y="42073"/>
                  </a:lnTo>
                  <a:lnTo>
                    <a:pt x="2866616" y="39268"/>
                  </a:lnTo>
                  <a:lnTo>
                    <a:pt x="2925519" y="28049"/>
                  </a:lnTo>
                  <a:lnTo>
                    <a:pt x="2964787" y="11219"/>
                  </a:lnTo>
                  <a:lnTo>
                    <a:pt x="2978812" y="2805"/>
                  </a:lnTo>
                  <a:lnTo>
                    <a:pt x="3001251" y="0"/>
                  </a:lnTo>
                  <a:lnTo>
                    <a:pt x="3046130" y="5610"/>
                  </a:lnTo>
                  <a:lnTo>
                    <a:pt x="3082593" y="14024"/>
                  </a:lnTo>
                  <a:lnTo>
                    <a:pt x="3163936" y="39268"/>
                  </a:lnTo>
                  <a:lnTo>
                    <a:pt x="3236863" y="64513"/>
                  </a:lnTo>
                  <a:lnTo>
                    <a:pt x="3281742" y="84147"/>
                  </a:lnTo>
                  <a:lnTo>
                    <a:pt x="3309791" y="98172"/>
                  </a:lnTo>
                  <a:lnTo>
                    <a:pt x="3340645" y="117806"/>
                  </a:lnTo>
                  <a:lnTo>
                    <a:pt x="3363084" y="137440"/>
                  </a:lnTo>
                  <a:lnTo>
                    <a:pt x="3379914" y="154270"/>
                  </a:lnTo>
                  <a:lnTo>
                    <a:pt x="3388328" y="171099"/>
                  </a:lnTo>
                  <a:lnTo>
                    <a:pt x="3391133" y="193538"/>
                  </a:lnTo>
                  <a:lnTo>
                    <a:pt x="3379914" y="235612"/>
                  </a:lnTo>
                  <a:lnTo>
                    <a:pt x="3360279" y="269271"/>
                  </a:lnTo>
                  <a:lnTo>
                    <a:pt x="3332230" y="286100"/>
                  </a:lnTo>
                  <a:lnTo>
                    <a:pt x="3298571" y="300125"/>
                  </a:lnTo>
                  <a:lnTo>
                    <a:pt x="3259303" y="302930"/>
                  </a:lnTo>
                  <a:lnTo>
                    <a:pt x="3169546" y="297320"/>
                  </a:lnTo>
                  <a:lnTo>
                    <a:pt x="2908689" y="286100"/>
                  </a:lnTo>
                  <a:lnTo>
                    <a:pt x="2701126" y="280491"/>
                  </a:lnTo>
                  <a:lnTo>
                    <a:pt x="2381366" y="280491"/>
                  </a:lnTo>
                  <a:lnTo>
                    <a:pt x="2235511" y="286100"/>
                  </a:lnTo>
                  <a:lnTo>
                    <a:pt x="2055997" y="300125"/>
                  </a:lnTo>
                  <a:lnTo>
                    <a:pt x="1831604" y="319759"/>
                  </a:lnTo>
                  <a:lnTo>
                    <a:pt x="1497820" y="356223"/>
                  </a:lnTo>
                  <a:lnTo>
                    <a:pt x="1121963" y="420736"/>
                  </a:lnTo>
                  <a:lnTo>
                    <a:pt x="900375" y="462810"/>
                  </a:lnTo>
                  <a:lnTo>
                    <a:pt x="625494" y="524518"/>
                  </a:lnTo>
                  <a:lnTo>
                    <a:pt x="532932" y="541347"/>
                  </a:lnTo>
                  <a:lnTo>
                    <a:pt x="474029" y="549762"/>
                  </a:lnTo>
                  <a:lnTo>
                    <a:pt x="431955" y="555372"/>
                  </a:lnTo>
                  <a:lnTo>
                    <a:pt x="389882" y="555372"/>
                  </a:lnTo>
                  <a:lnTo>
                    <a:pt x="339393" y="552567"/>
                  </a:lnTo>
                  <a:lnTo>
                    <a:pt x="305735" y="544152"/>
                  </a:lnTo>
                  <a:lnTo>
                    <a:pt x="258051" y="521713"/>
                  </a:lnTo>
                  <a:lnTo>
                    <a:pt x="210368" y="496468"/>
                  </a:lnTo>
                  <a:lnTo>
                    <a:pt x="168294" y="468419"/>
                  </a:lnTo>
                  <a:lnTo>
                    <a:pt x="123416" y="431956"/>
                  </a:lnTo>
                  <a:lnTo>
                    <a:pt x="81342" y="389882"/>
                  </a:lnTo>
                  <a:lnTo>
                    <a:pt x="50488" y="356223"/>
                  </a:lnTo>
                  <a:lnTo>
                    <a:pt x="19634" y="308540"/>
                  </a:lnTo>
                  <a:lnTo>
                    <a:pt x="8414" y="283295"/>
                  </a:lnTo>
                  <a:lnTo>
                    <a:pt x="0" y="258051"/>
                  </a:lnTo>
                  <a:lnTo>
                    <a:pt x="2804" y="246832"/>
                  </a:lnTo>
                  <a:lnTo>
                    <a:pt x="16829" y="241222"/>
                  </a:lnTo>
                  <a:lnTo>
                    <a:pt x="44878" y="249637"/>
                  </a:lnTo>
                  <a:lnTo>
                    <a:pt x="64512" y="258051"/>
                  </a:lnTo>
                  <a:lnTo>
                    <a:pt x="78537" y="272076"/>
                  </a:lnTo>
                  <a:lnTo>
                    <a:pt x="100976" y="286100"/>
                  </a:lnTo>
                  <a:lnTo>
                    <a:pt x="131830" y="300125"/>
                  </a:lnTo>
                  <a:lnTo>
                    <a:pt x="179514" y="314149"/>
                  </a:lnTo>
                  <a:lnTo>
                    <a:pt x="241222" y="322564"/>
                  </a:lnTo>
                  <a:lnTo>
                    <a:pt x="322564" y="328174"/>
                  </a:lnTo>
                  <a:lnTo>
                    <a:pt x="474029" y="319759"/>
                  </a:lnTo>
                  <a:lnTo>
                    <a:pt x="692812" y="294515"/>
                  </a:lnTo>
                  <a:lnTo>
                    <a:pt x="790984" y="277686"/>
                  </a:lnTo>
                  <a:lnTo>
                    <a:pt x="992937" y="238417"/>
                  </a:lnTo>
                  <a:lnTo>
                    <a:pt x="1147207" y="215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73677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「ふるさとの食」を伝えよう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 挙 産 健 康 府 梨 昨 孫 郡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5139954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4DE976B-FA8E-8945-89F9-F46DC2C29A74}"/>
              </a:ext>
            </a:extLst>
          </p:cNvPr>
          <p:cNvSpPr/>
          <p:nvPr/>
        </p:nvSpPr>
        <p:spPr>
          <a:xfrm>
            <a:off x="3357563" y="1570038"/>
            <a:ext cx="695325" cy="923925"/>
          </a:xfrm>
          <a:custGeom>
            <a:avLst/>
            <a:gdLst>
              <a:gd name="connsiteX0" fmla="*/ 359568 w 695325"/>
              <a:gd name="connsiteY0" fmla="*/ 647700 h 923925"/>
              <a:gd name="connsiteX1" fmla="*/ 250031 w 695325"/>
              <a:gd name="connsiteY1" fmla="*/ 469106 h 923925"/>
              <a:gd name="connsiteX2" fmla="*/ 164306 w 695325"/>
              <a:gd name="connsiteY2" fmla="*/ 328612 h 923925"/>
              <a:gd name="connsiteX3" fmla="*/ 97631 w 695325"/>
              <a:gd name="connsiteY3" fmla="*/ 219075 h 923925"/>
              <a:gd name="connsiteX4" fmla="*/ 21431 w 695325"/>
              <a:gd name="connsiteY4" fmla="*/ 88106 h 923925"/>
              <a:gd name="connsiteX5" fmla="*/ 4762 w 695325"/>
              <a:gd name="connsiteY5" fmla="*/ 57150 h 923925"/>
              <a:gd name="connsiteX6" fmla="*/ 0 w 695325"/>
              <a:gd name="connsiteY6" fmla="*/ 47625 h 923925"/>
              <a:gd name="connsiteX7" fmla="*/ 0 w 695325"/>
              <a:gd name="connsiteY7" fmla="*/ 23812 h 923925"/>
              <a:gd name="connsiteX8" fmla="*/ 4762 w 695325"/>
              <a:gd name="connsiteY8" fmla="*/ 11906 h 923925"/>
              <a:gd name="connsiteX9" fmla="*/ 16668 w 695325"/>
              <a:gd name="connsiteY9" fmla="*/ 2381 h 923925"/>
              <a:gd name="connsiteX10" fmla="*/ 33337 w 695325"/>
              <a:gd name="connsiteY10" fmla="*/ 0 h 923925"/>
              <a:gd name="connsiteX11" fmla="*/ 50006 w 695325"/>
              <a:gd name="connsiteY11" fmla="*/ 4762 h 923925"/>
              <a:gd name="connsiteX12" fmla="*/ 100012 w 695325"/>
              <a:gd name="connsiteY12" fmla="*/ 50006 h 923925"/>
              <a:gd name="connsiteX13" fmla="*/ 157162 w 695325"/>
              <a:gd name="connsiteY13" fmla="*/ 97631 h 923925"/>
              <a:gd name="connsiteX14" fmla="*/ 230981 w 695325"/>
              <a:gd name="connsiteY14" fmla="*/ 161925 h 923925"/>
              <a:gd name="connsiteX15" fmla="*/ 307181 w 695325"/>
              <a:gd name="connsiteY15" fmla="*/ 219075 h 923925"/>
              <a:gd name="connsiteX16" fmla="*/ 404812 w 695325"/>
              <a:gd name="connsiteY16" fmla="*/ 297656 h 923925"/>
              <a:gd name="connsiteX17" fmla="*/ 588168 w 695325"/>
              <a:gd name="connsiteY17" fmla="*/ 431006 h 923925"/>
              <a:gd name="connsiteX18" fmla="*/ 614362 w 695325"/>
              <a:gd name="connsiteY18" fmla="*/ 466725 h 923925"/>
              <a:gd name="connsiteX19" fmla="*/ 638175 w 695325"/>
              <a:gd name="connsiteY19" fmla="*/ 507206 h 923925"/>
              <a:gd name="connsiteX20" fmla="*/ 654843 w 695325"/>
              <a:gd name="connsiteY20" fmla="*/ 540544 h 923925"/>
              <a:gd name="connsiteX21" fmla="*/ 669131 w 695325"/>
              <a:gd name="connsiteY21" fmla="*/ 576262 h 923925"/>
              <a:gd name="connsiteX22" fmla="*/ 683418 w 695325"/>
              <a:gd name="connsiteY22" fmla="*/ 619125 h 923925"/>
              <a:gd name="connsiteX23" fmla="*/ 690562 w 695325"/>
              <a:gd name="connsiteY23" fmla="*/ 669131 h 923925"/>
              <a:gd name="connsiteX24" fmla="*/ 695325 w 695325"/>
              <a:gd name="connsiteY24" fmla="*/ 704850 h 923925"/>
              <a:gd name="connsiteX25" fmla="*/ 695325 w 695325"/>
              <a:gd name="connsiteY25" fmla="*/ 759619 h 923925"/>
              <a:gd name="connsiteX26" fmla="*/ 688181 w 695325"/>
              <a:gd name="connsiteY26" fmla="*/ 812006 h 923925"/>
              <a:gd name="connsiteX27" fmla="*/ 676275 w 695325"/>
              <a:gd name="connsiteY27" fmla="*/ 857250 h 923925"/>
              <a:gd name="connsiteX28" fmla="*/ 664368 w 695325"/>
              <a:gd name="connsiteY28" fmla="*/ 888206 h 923925"/>
              <a:gd name="connsiteX29" fmla="*/ 645318 w 695325"/>
              <a:gd name="connsiteY29" fmla="*/ 912019 h 923925"/>
              <a:gd name="connsiteX30" fmla="*/ 626268 w 695325"/>
              <a:gd name="connsiteY30" fmla="*/ 919162 h 923925"/>
              <a:gd name="connsiteX31" fmla="*/ 607218 w 695325"/>
              <a:gd name="connsiteY31" fmla="*/ 923925 h 923925"/>
              <a:gd name="connsiteX32" fmla="*/ 592931 w 695325"/>
              <a:gd name="connsiteY32" fmla="*/ 923925 h 923925"/>
              <a:gd name="connsiteX33" fmla="*/ 578643 w 695325"/>
              <a:gd name="connsiteY33" fmla="*/ 919162 h 923925"/>
              <a:gd name="connsiteX34" fmla="*/ 552450 w 695325"/>
              <a:gd name="connsiteY34" fmla="*/ 904875 h 923925"/>
              <a:gd name="connsiteX35" fmla="*/ 519112 w 695325"/>
              <a:gd name="connsiteY35" fmla="*/ 876300 h 923925"/>
              <a:gd name="connsiteX36" fmla="*/ 471487 w 695325"/>
              <a:gd name="connsiteY36" fmla="*/ 804862 h 923925"/>
              <a:gd name="connsiteX37" fmla="*/ 359568 w 695325"/>
              <a:gd name="connsiteY37" fmla="*/ 64770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95325" h="923925">
                <a:moveTo>
                  <a:pt x="359568" y="647700"/>
                </a:moveTo>
                <a:lnTo>
                  <a:pt x="250031" y="469106"/>
                </a:lnTo>
                <a:lnTo>
                  <a:pt x="164306" y="328612"/>
                </a:lnTo>
                <a:lnTo>
                  <a:pt x="97631" y="219075"/>
                </a:lnTo>
                <a:lnTo>
                  <a:pt x="21431" y="88106"/>
                </a:lnTo>
                <a:lnTo>
                  <a:pt x="4762" y="57150"/>
                </a:lnTo>
                <a:lnTo>
                  <a:pt x="0" y="47625"/>
                </a:lnTo>
                <a:lnTo>
                  <a:pt x="0" y="23812"/>
                </a:lnTo>
                <a:lnTo>
                  <a:pt x="4762" y="11906"/>
                </a:lnTo>
                <a:lnTo>
                  <a:pt x="16668" y="2381"/>
                </a:lnTo>
                <a:lnTo>
                  <a:pt x="33337" y="0"/>
                </a:lnTo>
                <a:lnTo>
                  <a:pt x="50006" y="4762"/>
                </a:lnTo>
                <a:lnTo>
                  <a:pt x="100012" y="50006"/>
                </a:lnTo>
                <a:lnTo>
                  <a:pt x="157162" y="97631"/>
                </a:lnTo>
                <a:lnTo>
                  <a:pt x="230981" y="161925"/>
                </a:lnTo>
                <a:lnTo>
                  <a:pt x="307181" y="219075"/>
                </a:lnTo>
                <a:lnTo>
                  <a:pt x="404812" y="297656"/>
                </a:lnTo>
                <a:lnTo>
                  <a:pt x="588168" y="431006"/>
                </a:lnTo>
                <a:lnTo>
                  <a:pt x="614362" y="466725"/>
                </a:lnTo>
                <a:lnTo>
                  <a:pt x="638175" y="507206"/>
                </a:lnTo>
                <a:lnTo>
                  <a:pt x="654843" y="540544"/>
                </a:lnTo>
                <a:lnTo>
                  <a:pt x="669131" y="576262"/>
                </a:lnTo>
                <a:lnTo>
                  <a:pt x="683418" y="619125"/>
                </a:lnTo>
                <a:lnTo>
                  <a:pt x="690562" y="669131"/>
                </a:lnTo>
                <a:lnTo>
                  <a:pt x="695325" y="704850"/>
                </a:lnTo>
                <a:lnTo>
                  <a:pt x="695325" y="759619"/>
                </a:lnTo>
                <a:lnTo>
                  <a:pt x="688181" y="812006"/>
                </a:lnTo>
                <a:lnTo>
                  <a:pt x="676275" y="857250"/>
                </a:lnTo>
                <a:lnTo>
                  <a:pt x="664368" y="888206"/>
                </a:lnTo>
                <a:lnTo>
                  <a:pt x="645318" y="912019"/>
                </a:lnTo>
                <a:lnTo>
                  <a:pt x="626268" y="919162"/>
                </a:lnTo>
                <a:lnTo>
                  <a:pt x="607218" y="923925"/>
                </a:lnTo>
                <a:lnTo>
                  <a:pt x="592931" y="923925"/>
                </a:lnTo>
                <a:lnTo>
                  <a:pt x="578643" y="919162"/>
                </a:lnTo>
                <a:lnTo>
                  <a:pt x="552450" y="904875"/>
                </a:lnTo>
                <a:lnTo>
                  <a:pt x="519112" y="876300"/>
                </a:lnTo>
                <a:lnTo>
                  <a:pt x="471487" y="804862"/>
                </a:lnTo>
                <a:lnTo>
                  <a:pt x="359568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CB0FDEE-381D-CF4E-B434-78E6AB27A4A8}"/>
              </a:ext>
            </a:extLst>
          </p:cNvPr>
          <p:cNvSpPr/>
          <p:nvPr/>
        </p:nvSpPr>
        <p:spPr>
          <a:xfrm>
            <a:off x="4356100" y="1390650"/>
            <a:ext cx="704850" cy="874713"/>
          </a:xfrm>
          <a:custGeom>
            <a:avLst/>
            <a:gdLst>
              <a:gd name="connsiteX0" fmla="*/ 311944 w 704850"/>
              <a:gd name="connsiteY0" fmla="*/ 545306 h 873919"/>
              <a:gd name="connsiteX1" fmla="*/ 159544 w 704850"/>
              <a:gd name="connsiteY1" fmla="*/ 288131 h 873919"/>
              <a:gd name="connsiteX2" fmla="*/ 76200 w 704850"/>
              <a:gd name="connsiteY2" fmla="*/ 159544 h 873919"/>
              <a:gd name="connsiteX3" fmla="*/ 9525 w 704850"/>
              <a:gd name="connsiteY3" fmla="*/ 57150 h 873919"/>
              <a:gd name="connsiteX4" fmla="*/ 4763 w 704850"/>
              <a:gd name="connsiteY4" fmla="*/ 47625 h 873919"/>
              <a:gd name="connsiteX5" fmla="*/ 0 w 704850"/>
              <a:gd name="connsiteY5" fmla="*/ 30956 h 873919"/>
              <a:gd name="connsiteX6" fmla="*/ 2382 w 704850"/>
              <a:gd name="connsiteY6" fmla="*/ 11906 h 873919"/>
              <a:gd name="connsiteX7" fmla="*/ 9525 w 704850"/>
              <a:gd name="connsiteY7" fmla="*/ 4763 h 873919"/>
              <a:gd name="connsiteX8" fmla="*/ 28575 w 704850"/>
              <a:gd name="connsiteY8" fmla="*/ 0 h 873919"/>
              <a:gd name="connsiteX9" fmla="*/ 59532 w 704850"/>
              <a:gd name="connsiteY9" fmla="*/ 4763 h 873919"/>
              <a:gd name="connsiteX10" fmla="*/ 188119 w 704850"/>
              <a:gd name="connsiteY10" fmla="*/ 104775 h 873919"/>
              <a:gd name="connsiteX11" fmla="*/ 352425 w 704850"/>
              <a:gd name="connsiteY11" fmla="*/ 235744 h 873919"/>
              <a:gd name="connsiteX12" fmla="*/ 481013 w 704850"/>
              <a:gd name="connsiteY12" fmla="*/ 330994 h 873919"/>
              <a:gd name="connsiteX13" fmla="*/ 552450 w 704850"/>
              <a:gd name="connsiteY13" fmla="*/ 390525 h 873919"/>
              <a:gd name="connsiteX14" fmla="*/ 602457 w 704850"/>
              <a:gd name="connsiteY14" fmla="*/ 447675 h 873919"/>
              <a:gd name="connsiteX15" fmla="*/ 638175 w 704850"/>
              <a:gd name="connsiteY15" fmla="*/ 497681 h 873919"/>
              <a:gd name="connsiteX16" fmla="*/ 661988 w 704850"/>
              <a:gd name="connsiteY16" fmla="*/ 542925 h 873919"/>
              <a:gd name="connsiteX17" fmla="*/ 685800 w 704850"/>
              <a:gd name="connsiteY17" fmla="*/ 595313 h 873919"/>
              <a:gd name="connsiteX18" fmla="*/ 700088 w 704850"/>
              <a:gd name="connsiteY18" fmla="*/ 650081 h 873919"/>
              <a:gd name="connsiteX19" fmla="*/ 704850 w 704850"/>
              <a:gd name="connsiteY19" fmla="*/ 700088 h 873919"/>
              <a:gd name="connsiteX20" fmla="*/ 692944 w 704850"/>
              <a:gd name="connsiteY20" fmla="*/ 769144 h 873919"/>
              <a:gd name="connsiteX21" fmla="*/ 678657 w 704850"/>
              <a:gd name="connsiteY21" fmla="*/ 823913 h 873919"/>
              <a:gd name="connsiteX22" fmla="*/ 657225 w 704850"/>
              <a:gd name="connsiteY22" fmla="*/ 852488 h 873919"/>
              <a:gd name="connsiteX23" fmla="*/ 638175 w 704850"/>
              <a:gd name="connsiteY23" fmla="*/ 866775 h 873919"/>
              <a:gd name="connsiteX24" fmla="*/ 611982 w 704850"/>
              <a:gd name="connsiteY24" fmla="*/ 873919 h 873919"/>
              <a:gd name="connsiteX25" fmla="*/ 566738 w 704850"/>
              <a:gd name="connsiteY25" fmla="*/ 871538 h 873919"/>
              <a:gd name="connsiteX26" fmla="*/ 511969 w 704850"/>
              <a:gd name="connsiteY26" fmla="*/ 852488 h 873919"/>
              <a:gd name="connsiteX27" fmla="*/ 473869 w 704850"/>
              <a:gd name="connsiteY27" fmla="*/ 826294 h 873919"/>
              <a:gd name="connsiteX28" fmla="*/ 311944 w 704850"/>
              <a:gd name="connsiteY28" fmla="*/ 545306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4850" h="873919">
                <a:moveTo>
                  <a:pt x="311944" y="545306"/>
                </a:moveTo>
                <a:lnTo>
                  <a:pt x="159544" y="288131"/>
                </a:lnTo>
                <a:lnTo>
                  <a:pt x="76200" y="159544"/>
                </a:lnTo>
                <a:lnTo>
                  <a:pt x="9525" y="57150"/>
                </a:lnTo>
                <a:lnTo>
                  <a:pt x="4763" y="47625"/>
                </a:lnTo>
                <a:lnTo>
                  <a:pt x="0" y="30956"/>
                </a:lnTo>
                <a:lnTo>
                  <a:pt x="2382" y="11906"/>
                </a:lnTo>
                <a:lnTo>
                  <a:pt x="9525" y="4763"/>
                </a:lnTo>
                <a:lnTo>
                  <a:pt x="28575" y="0"/>
                </a:lnTo>
                <a:lnTo>
                  <a:pt x="59532" y="4763"/>
                </a:lnTo>
                <a:lnTo>
                  <a:pt x="188119" y="104775"/>
                </a:lnTo>
                <a:lnTo>
                  <a:pt x="352425" y="235744"/>
                </a:lnTo>
                <a:lnTo>
                  <a:pt x="481013" y="330994"/>
                </a:lnTo>
                <a:lnTo>
                  <a:pt x="552450" y="390525"/>
                </a:lnTo>
                <a:lnTo>
                  <a:pt x="602457" y="447675"/>
                </a:lnTo>
                <a:lnTo>
                  <a:pt x="638175" y="497681"/>
                </a:lnTo>
                <a:lnTo>
                  <a:pt x="661988" y="542925"/>
                </a:lnTo>
                <a:lnTo>
                  <a:pt x="685800" y="595313"/>
                </a:lnTo>
                <a:lnTo>
                  <a:pt x="700088" y="650081"/>
                </a:lnTo>
                <a:lnTo>
                  <a:pt x="704850" y="700088"/>
                </a:lnTo>
                <a:lnTo>
                  <a:pt x="692944" y="769144"/>
                </a:lnTo>
                <a:lnTo>
                  <a:pt x="678657" y="823913"/>
                </a:lnTo>
                <a:lnTo>
                  <a:pt x="657225" y="852488"/>
                </a:lnTo>
                <a:lnTo>
                  <a:pt x="638175" y="866775"/>
                </a:lnTo>
                <a:lnTo>
                  <a:pt x="611982" y="873919"/>
                </a:lnTo>
                <a:lnTo>
                  <a:pt x="566738" y="871538"/>
                </a:lnTo>
                <a:lnTo>
                  <a:pt x="511969" y="852488"/>
                </a:lnTo>
                <a:lnTo>
                  <a:pt x="473869" y="826294"/>
                </a:lnTo>
                <a:lnTo>
                  <a:pt x="311944" y="5453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F643184-880E-D94A-ACBC-D8EE97F07A0F}"/>
              </a:ext>
            </a:extLst>
          </p:cNvPr>
          <p:cNvSpPr/>
          <p:nvPr/>
        </p:nvSpPr>
        <p:spPr>
          <a:xfrm>
            <a:off x="5418138" y="1347788"/>
            <a:ext cx="933450" cy="1257300"/>
          </a:xfrm>
          <a:custGeom>
            <a:avLst/>
            <a:gdLst>
              <a:gd name="connsiteX0" fmla="*/ 452437 w 933450"/>
              <a:gd name="connsiteY0" fmla="*/ 859631 h 1257300"/>
              <a:gd name="connsiteX1" fmla="*/ 102394 w 933450"/>
              <a:gd name="connsiteY1" fmla="*/ 1247775 h 1257300"/>
              <a:gd name="connsiteX2" fmla="*/ 0 w 933450"/>
              <a:gd name="connsiteY2" fmla="*/ 1257300 h 1257300"/>
              <a:gd name="connsiteX3" fmla="*/ 95250 w 933450"/>
              <a:gd name="connsiteY3" fmla="*/ 1097756 h 1257300"/>
              <a:gd name="connsiteX4" fmla="*/ 292894 w 933450"/>
              <a:gd name="connsiteY4" fmla="*/ 776287 h 1257300"/>
              <a:gd name="connsiteX5" fmla="*/ 457200 w 933450"/>
              <a:gd name="connsiteY5" fmla="*/ 495300 h 1257300"/>
              <a:gd name="connsiteX6" fmla="*/ 566737 w 933450"/>
              <a:gd name="connsiteY6" fmla="*/ 295275 h 1257300"/>
              <a:gd name="connsiteX7" fmla="*/ 578644 w 933450"/>
              <a:gd name="connsiteY7" fmla="*/ 271462 h 1257300"/>
              <a:gd name="connsiteX8" fmla="*/ 585787 w 933450"/>
              <a:gd name="connsiteY8" fmla="*/ 252412 h 1257300"/>
              <a:gd name="connsiteX9" fmla="*/ 590550 w 933450"/>
              <a:gd name="connsiteY9" fmla="*/ 202406 h 1257300"/>
              <a:gd name="connsiteX10" fmla="*/ 588169 w 933450"/>
              <a:gd name="connsiteY10" fmla="*/ 171450 h 1257300"/>
              <a:gd name="connsiteX11" fmla="*/ 581025 w 933450"/>
              <a:gd name="connsiteY11" fmla="*/ 140493 h 1257300"/>
              <a:gd name="connsiteX12" fmla="*/ 564356 w 933450"/>
              <a:gd name="connsiteY12" fmla="*/ 97631 h 1257300"/>
              <a:gd name="connsiteX13" fmla="*/ 545306 w 933450"/>
              <a:gd name="connsiteY13" fmla="*/ 52387 h 1257300"/>
              <a:gd name="connsiteX14" fmla="*/ 535781 w 933450"/>
              <a:gd name="connsiteY14" fmla="*/ 35718 h 1257300"/>
              <a:gd name="connsiteX15" fmla="*/ 533400 w 933450"/>
              <a:gd name="connsiteY15" fmla="*/ 21431 h 1257300"/>
              <a:gd name="connsiteX16" fmla="*/ 535781 w 933450"/>
              <a:gd name="connsiteY16" fmla="*/ 7143 h 1257300"/>
              <a:gd name="connsiteX17" fmla="*/ 547687 w 933450"/>
              <a:gd name="connsiteY17" fmla="*/ 0 h 1257300"/>
              <a:gd name="connsiteX18" fmla="*/ 566737 w 933450"/>
              <a:gd name="connsiteY18" fmla="*/ 0 h 1257300"/>
              <a:gd name="connsiteX19" fmla="*/ 607219 w 933450"/>
              <a:gd name="connsiteY19" fmla="*/ 16668 h 1257300"/>
              <a:gd name="connsiteX20" fmla="*/ 683419 w 933450"/>
              <a:gd name="connsiteY20" fmla="*/ 66675 h 1257300"/>
              <a:gd name="connsiteX21" fmla="*/ 740569 w 933450"/>
              <a:gd name="connsiteY21" fmla="*/ 107156 h 1257300"/>
              <a:gd name="connsiteX22" fmla="*/ 790575 w 933450"/>
              <a:gd name="connsiteY22" fmla="*/ 142875 h 1257300"/>
              <a:gd name="connsiteX23" fmla="*/ 835819 w 933450"/>
              <a:gd name="connsiteY23" fmla="*/ 188118 h 1257300"/>
              <a:gd name="connsiteX24" fmla="*/ 864394 w 933450"/>
              <a:gd name="connsiteY24" fmla="*/ 233362 h 1257300"/>
              <a:gd name="connsiteX25" fmla="*/ 900112 w 933450"/>
              <a:gd name="connsiteY25" fmla="*/ 292893 h 1257300"/>
              <a:gd name="connsiteX26" fmla="*/ 921544 w 933450"/>
              <a:gd name="connsiteY26" fmla="*/ 333375 h 1257300"/>
              <a:gd name="connsiteX27" fmla="*/ 931069 w 933450"/>
              <a:gd name="connsiteY27" fmla="*/ 364331 h 1257300"/>
              <a:gd name="connsiteX28" fmla="*/ 933450 w 933450"/>
              <a:gd name="connsiteY28" fmla="*/ 388143 h 1257300"/>
              <a:gd name="connsiteX29" fmla="*/ 923925 w 933450"/>
              <a:gd name="connsiteY29" fmla="*/ 404812 h 1257300"/>
              <a:gd name="connsiteX30" fmla="*/ 897731 w 933450"/>
              <a:gd name="connsiteY30" fmla="*/ 426243 h 1257300"/>
              <a:gd name="connsiteX31" fmla="*/ 833437 w 933450"/>
              <a:gd name="connsiteY31" fmla="*/ 452437 h 1257300"/>
              <a:gd name="connsiteX32" fmla="*/ 771525 w 933450"/>
              <a:gd name="connsiteY32" fmla="*/ 478631 h 1257300"/>
              <a:gd name="connsiteX33" fmla="*/ 452437 w 933450"/>
              <a:gd name="connsiteY33" fmla="*/ 85963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33450" h="1257300">
                <a:moveTo>
                  <a:pt x="452437" y="859631"/>
                </a:moveTo>
                <a:lnTo>
                  <a:pt x="102394" y="1247775"/>
                </a:lnTo>
                <a:lnTo>
                  <a:pt x="0" y="1257300"/>
                </a:lnTo>
                <a:lnTo>
                  <a:pt x="95250" y="1097756"/>
                </a:lnTo>
                <a:lnTo>
                  <a:pt x="292894" y="776287"/>
                </a:lnTo>
                <a:lnTo>
                  <a:pt x="457200" y="495300"/>
                </a:lnTo>
                <a:lnTo>
                  <a:pt x="566737" y="295275"/>
                </a:lnTo>
                <a:lnTo>
                  <a:pt x="578644" y="271462"/>
                </a:lnTo>
                <a:lnTo>
                  <a:pt x="585787" y="252412"/>
                </a:lnTo>
                <a:lnTo>
                  <a:pt x="590550" y="202406"/>
                </a:lnTo>
                <a:lnTo>
                  <a:pt x="588169" y="171450"/>
                </a:lnTo>
                <a:lnTo>
                  <a:pt x="581025" y="140493"/>
                </a:lnTo>
                <a:lnTo>
                  <a:pt x="564356" y="97631"/>
                </a:lnTo>
                <a:lnTo>
                  <a:pt x="545306" y="52387"/>
                </a:lnTo>
                <a:lnTo>
                  <a:pt x="535781" y="35718"/>
                </a:lnTo>
                <a:lnTo>
                  <a:pt x="533400" y="21431"/>
                </a:lnTo>
                <a:lnTo>
                  <a:pt x="535781" y="7143"/>
                </a:lnTo>
                <a:lnTo>
                  <a:pt x="547687" y="0"/>
                </a:lnTo>
                <a:lnTo>
                  <a:pt x="566737" y="0"/>
                </a:lnTo>
                <a:lnTo>
                  <a:pt x="607219" y="16668"/>
                </a:lnTo>
                <a:lnTo>
                  <a:pt x="683419" y="66675"/>
                </a:lnTo>
                <a:lnTo>
                  <a:pt x="740569" y="107156"/>
                </a:lnTo>
                <a:lnTo>
                  <a:pt x="790575" y="142875"/>
                </a:lnTo>
                <a:lnTo>
                  <a:pt x="835819" y="188118"/>
                </a:lnTo>
                <a:lnTo>
                  <a:pt x="864394" y="233362"/>
                </a:lnTo>
                <a:lnTo>
                  <a:pt x="900112" y="292893"/>
                </a:lnTo>
                <a:lnTo>
                  <a:pt x="921544" y="333375"/>
                </a:lnTo>
                <a:lnTo>
                  <a:pt x="931069" y="364331"/>
                </a:lnTo>
                <a:lnTo>
                  <a:pt x="933450" y="388143"/>
                </a:lnTo>
                <a:lnTo>
                  <a:pt x="923925" y="404812"/>
                </a:lnTo>
                <a:lnTo>
                  <a:pt x="897731" y="426243"/>
                </a:lnTo>
                <a:lnTo>
                  <a:pt x="833437" y="452437"/>
                </a:lnTo>
                <a:lnTo>
                  <a:pt x="771525" y="478631"/>
                </a:lnTo>
                <a:lnTo>
                  <a:pt x="452437" y="8596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57E1AC-5513-2D47-9D99-42B072533DE5}"/>
              </a:ext>
            </a:extLst>
          </p:cNvPr>
          <p:cNvSpPr/>
          <p:nvPr/>
        </p:nvSpPr>
        <p:spPr>
          <a:xfrm>
            <a:off x="3889375" y="2947988"/>
            <a:ext cx="1487488" cy="749300"/>
          </a:xfrm>
          <a:custGeom>
            <a:avLst/>
            <a:gdLst>
              <a:gd name="connsiteX0" fmla="*/ 1059657 w 1488282"/>
              <a:gd name="connsiteY0" fmla="*/ 476250 h 750093"/>
              <a:gd name="connsiteX1" fmla="*/ 885825 w 1488282"/>
              <a:gd name="connsiteY1" fmla="*/ 531018 h 750093"/>
              <a:gd name="connsiteX2" fmla="*/ 738188 w 1488282"/>
              <a:gd name="connsiteY2" fmla="*/ 576262 h 750093"/>
              <a:gd name="connsiteX3" fmla="*/ 519113 w 1488282"/>
              <a:gd name="connsiteY3" fmla="*/ 631031 h 750093"/>
              <a:gd name="connsiteX4" fmla="*/ 297657 w 1488282"/>
              <a:gd name="connsiteY4" fmla="*/ 688181 h 750093"/>
              <a:gd name="connsiteX5" fmla="*/ 52388 w 1488282"/>
              <a:gd name="connsiteY5" fmla="*/ 750093 h 750093"/>
              <a:gd name="connsiteX6" fmla="*/ 28575 w 1488282"/>
              <a:gd name="connsiteY6" fmla="*/ 750093 h 750093"/>
              <a:gd name="connsiteX7" fmla="*/ 7144 w 1488282"/>
              <a:gd name="connsiteY7" fmla="*/ 745331 h 750093"/>
              <a:gd name="connsiteX8" fmla="*/ 0 w 1488282"/>
              <a:gd name="connsiteY8" fmla="*/ 735806 h 750093"/>
              <a:gd name="connsiteX9" fmla="*/ 2382 w 1488282"/>
              <a:gd name="connsiteY9" fmla="*/ 719137 h 750093"/>
              <a:gd name="connsiteX10" fmla="*/ 21432 w 1488282"/>
              <a:gd name="connsiteY10" fmla="*/ 690562 h 750093"/>
              <a:gd name="connsiteX11" fmla="*/ 35719 w 1488282"/>
              <a:gd name="connsiteY11" fmla="*/ 678656 h 750093"/>
              <a:gd name="connsiteX12" fmla="*/ 245269 w 1488282"/>
              <a:gd name="connsiteY12" fmla="*/ 600075 h 750093"/>
              <a:gd name="connsiteX13" fmla="*/ 450057 w 1488282"/>
              <a:gd name="connsiteY13" fmla="*/ 519112 h 750093"/>
              <a:gd name="connsiteX14" fmla="*/ 628650 w 1488282"/>
              <a:gd name="connsiteY14" fmla="*/ 442912 h 750093"/>
              <a:gd name="connsiteX15" fmla="*/ 835819 w 1488282"/>
              <a:gd name="connsiteY15" fmla="*/ 352425 h 750093"/>
              <a:gd name="connsiteX16" fmla="*/ 1019175 w 1488282"/>
              <a:gd name="connsiteY16" fmla="*/ 254793 h 750093"/>
              <a:gd name="connsiteX17" fmla="*/ 1057275 w 1488282"/>
              <a:gd name="connsiteY17" fmla="*/ 214312 h 750093"/>
              <a:gd name="connsiteX18" fmla="*/ 1066800 w 1488282"/>
              <a:gd name="connsiteY18" fmla="*/ 195262 h 750093"/>
              <a:gd name="connsiteX19" fmla="*/ 1066800 w 1488282"/>
              <a:gd name="connsiteY19" fmla="*/ 169068 h 750093"/>
              <a:gd name="connsiteX20" fmla="*/ 1054894 w 1488282"/>
              <a:gd name="connsiteY20" fmla="*/ 135731 h 750093"/>
              <a:gd name="connsiteX21" fmla="*/ 1031082 w 1488282"/>
              <a:gd name="connsiteY21" fmla="*/ 104775 h 750093"/>
              <a:gd name="connsiteX22" fmla="*/ 990600 w 1488282"/>
              <a:gd name="connsiteY22" fmla="*/ 66675 h 750093"/>
              <a:gd name="connsiteX23" fmla="*/ 981075 w 1488282"/>
              <a:gd name="connsiteY23" fmla="*/ 52387 h 750093"/>
              <a:gd name="connsiteX24" fmla="*/ 973932 w 1488282"/>
              <a:gd name="connsiteY24" fmla="*/ 33337 h 750093"/>
              <a:gd name="connsiteX25" fmla="*/ 973932 w 1488282"/>
              <a:gd name="connsiteY25" fmla="*/ 19050 h 750093"/>
              <a:gd name="connsiteX26" fmla="*/ 978694 w 1488282"/>
              <a:gd name="connsiteY26" fmla="*/ 4762 h 750093"/>
              <a:gd name="connsiteX27" fmla="*/ 988219 w 1488282"/>
              <a:gd name="connsiteY27" fmla="*/ 0 h 750093"/>
              <a:gd name="connsiteX28" fmla="*/ 1023938 w 1488282"/>
              <a:gd name="connsiteY28" fmla="*/ 2381 h 750093"/>
              <a:gd name="connsiteX29" fmla="*/ 1121569 w 1488282"/>
              <a:gd name="connsiteY29" fmla="*/ 38100 h 750093"/>
              <a:gd name="connsiteX30" fmla="*/ 1221582 w 1488282"/>
              <a:gd name="connsiteY30" fmla="*/ 83343 h 750093"/>
              <a:gd name="connsiteX31" fmla="*/ 1302544 w 1488282"/>
              <a:gd name="connsiteY31" fmla="*/ 130968 h 750093"/>
              <a:gd name="connsiteX32" fmla="*/ 1357313 w 1488282"/>
              <a:gd name="connsiteY32" fmla="*/ 169068 h 750093"/>
              <a:gd name="connsiteX33" fmla="*/ 1414463 w 1488282"/>
              <a:gd name="connsiteY33" fmla="*/ 228600 h 750093"/>
              <a:gd name="connsiteX34" fmla="*/ 1443038 w 1488282"/>
              <a:gd name="connsiteY34" fmla="*/ 261937 h 750093"/>
              <a:gd name="connsiteX35" fmla="*/ 1469232 w 1488282"/>
              <a:gd name="connsiteY35" fmla="*/ 276225 h 750093"/>
              <a:gd name="connsiteX36" fmla="*/ 1481138 w 1488282"/>
              <a:gd name="connsiteY36" fmla="*/ 288131 h 750093"/>
              <a:gd name="connsiteX37" fmla="*/ 1488282 w 1488282"/>
              <a:gd name="connsiteY37" fmla="*/ 302418 h 750093"/>
              <a:gd name="connsiteX38" fmla="*/ 1485900 w 1488282"/>
              <a:gd name="connsiteY38" fmla="*/ 326231 h 750093"/>
              <a:gd name="connsiteX39" fmla="*/ 1471613 w 1488282"/>
              <a:gd name="connsiteY39" fmla="*/ 357187 h 750093"/>
              <a:gd name="connsiteX40" fmla="*/ 1452563 w 1488282"/>
              <a:gd name="connsiteY40" fmla="*/ 373856 h 750093"/>
              <a:gd name="connsiteX41" fmla="*/ 1059657 w 1488282"/>
              <a:gd name="connsiteY41" fmla="*/ 476250 h 75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88282" h="750093">
                <a:moveTo>
                  <a:pt x="1059657" y="476250"/>
                </a:moveTo>
                <a:lnTo>
                  <a:pt x="885825" y="531018"/>
                </a:lnTo>
                <a:lnTo>
                  <a:pt x="738188" y="576262"/>
                </a:lnTo>
                <a:lnTo>
                  <a:pt x="519113" y="631031"/>
                </a:lnTo>
                <a:lnTo>
                  <a:pt x="297657" y="688181"/>
                </a:lnTo>
                <a:lnTo>
                  <a:pt x="52388" y="750093"/>
                </a:lnTo>
                <a:lnTo>
                  <a:pt x="28575" y="750093"/>
                </a:lnTo>
                <a:lnTo>
                  <a:pt x="7144" y="745331"/>
                </a:lnTo>
                <a:lnTo>
                  <a:pt x="0" y="735806"/>
                </a:lnTo>
                <a:lnTo>
                  <a:pt x="2382" y="719137"/>
                </a:lnTo>
                <a:lnTo>
                  <a:pt x="21432" y="690562"/>
                </a:lnTo>
                <a:lnTo>
                  <a:pt x="35719" y="678656"/>
                </a:lnTo>
                <a:lnTo>
                  <a:pt x="245269" y="600075"/>
                </a:lnTo>
                <a:lnTo>
                  <a:pt x="450057" y="519112"/>
                </a:lnTo>
                <a:lnTo>
                  <a:pt x="628650" y="442912"/>
                </a:lnTo>
                <a:lnTo>
                  <a:pt x="835819" y="352425"/>
                </a:lnTo>
                <a:lnTo>
                  <a:pt x="1019175" y="254793"/>
                </a:lnTo>
                <a:lnTo>
                  <a:pt x="1057275" y="214312"/>
                </a:lnTo>
                <a:lnTo>
                  <a:pt x="1066800" y="195262"/>
                </a:lnTo>
                <a:lnTo>
                  <a:pt x="1066800" y="169068"/>
                </a:lnTo>
                <a:lnTo>
                  <a:pt x="1054894" y="135731"/>
                </a:lnTo>
                <a:lnTo>
                  <a:pt x="1031082" y="104775"/>
                </a:lnTo>
                <a:lnTo>
                  <a:pt x="990600" y="66675"/>
                </a:lnTo>
                <a:lnTo>
                  <a:pt x="981075" y="52387"/>
                </a:lnTo>
                <a:lnTo>
                  <a:pt x="973932" y="33337"/>
                </a:lnTo>
                <a:lnTo>
                  <a:pt x="973932" y="19050"/>
                </a:lnTo>
                <a:lnTo>
                  <a:pt x="978694" y="4762"/>
                </a:lnTo>
                <a:lnTo>
                  <a:pt x="988219" y="0"/>
                </a:lnTo>
                <a:lnTo>
                  <a:pt x="1023938" y="2381"/>
                </a:lnTo>
                <a:lnTo>
                  <a:pt x="1121569" y="38100"/>
                </a:lnTo>
                <a:lnTo>
                  <a:pt x="1221582" y="83343"/>
                </a:lnTo>
                <a:lnTo>
                  <a:pt x="1302544" y="130968"/>
                </a:lnTo>
                <a:lnTo>
                  <a:pt x="1357313" y="169068"/>
                </a:lnTo>
                <a:lnTo>
                  <a:pt x="1414463" y="228600"/>
                </a:lnTo>
                <a:lnTo>
                  <a:pt x="1443038" y="261937"/>
                </a:lnTo>
                <a:lnTo>
                  <a:pt x="1469232" y="276225"/>
                </a:lnTo>
                <a:lnTo>
                  <a:pt x="1481138" y="288131"/>
                </a:lnTo>
                <a:lnTo>
                  <a:pt x="1488282" y="302418"/>
                </a:lnTo>
                <a:lnTo>
                  <a:pt x="1485900" y="326231"/>
                </a:lnTo>
                <a:lnTo>
                  <a:pt x="1471613" y="357187"/>
                </a:lnTo>
                <a:lnTo>
                  <a:pt x="1452563" y="373856"/>
                </a:lnTo>
                <a:lnTo>
                  <a:pt x="1059657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82524CA-C5B3-8242-9782-EF0026B1BDDB}"/>
              </a:ext>
            </a:extLst>
          </p:cNvPr>
          <p:cNvSpPr/>
          <p:nvPr/>
        </p:nvSpPr>
        <p:spPr>
          <a:xfrm>
            <a:off x="3598863" y="3738563"/>
            <a:ext cx="2463800" cy="471487"/>
          </a:xfrm>
          <a:custGeom>
            <a:avLst/>
            <a:gdLst>
              <a:gd name="connsiteX0" fmla="*/ 1800225 w 2464594"/>
              <a:gd name="connsiteY0" fmla="*/ 259556 h 471487"/>
              <a:gd name="connsiteX1" fmla="*/ 1473994 w 2464594"/>
              <a:gd name="connsiteY1" fmla="*/ 276225 h 471487"/>
              <a:gd name="connsiteX2" fmla="*/ 1231106 w 2464594"/>
              <a:gd name="connsiteY2" fmla="*/ 295275 h 471487"/>
              <a:gd name="connsiteX3" fmla="*/ 997744 w 2464594"/>
              <a:gd name="connsiteY3" fmla="*/ 338137 h 471487"/>
              <a:gd name="connsiteX4" fmla="*/ 764381 w 2464594"/>
              <a:gd name="connsiteY4" fmla="*/ 383381 h 471487"/>
              <a:gd name="connsiteX5" fmla="*/ 538162 w 2464594"/>
              <a:gd name="connsiteY5" fmla="*/ 438150 h 471487"/>
              <a:gd name="connsiteX6" fmla="*/ 392906 w 2464594"/>
              <a:gd name="connsiteY6" fmla="*/ 466725 h 471487"/>
              <a:gd name="connsiteX7" fmla="*/ 345281 w 2464594"/>
              <a:gd name="connsiteY7" fmla="*/ 471487 h 471487"/>
              <a:gd name="connsiteX8" fmla="*/ 311944 w 2464594"/>
              <a:gd name="connsiteY8" fmla="*/ 464343 h 471487"/>
              <a:gd name="connsiteX9" fmla="*/ 238125 w 2464594"/>
              <a:gd name="connsiteY9" fmla="*/ 433387 h 471487"/>
              <a:gd name="connsiteX10" fmla="*/ 173831 w 2464594"/>
              <a:gd name="connsiteY10" fmla="*/ 395287 h 471487"/>
              <a:gd name="connsiteX11" fmla="*/ 100012 w 2464594"/>
              <a:gd name="connsiteY11" fmla="*/ 340518 h 471487"/>
              <a:gd name="connsiteX12" fmla="*/ 33337 w 2464594"/>
              <a:gd name="connsiteY12" fmla="*/ 280987 h 471487"/>
              <a:gd name="connsiteX13" fmla="*/ 7144 w 2464594"/>
              <a:gd name="connsiteY13" fmla="*/ 250031 h 471487"/>
              <a:gd name="connsiteX14" fmla="*/ 0 w 2464594"/>
              <a:gd name="connsiteY14" fmla="*/ 228600 h 471487"/>
              <a:gd name="connsiteX15" fmla="*/ 4762 w 2464594"/>
              <a:gd name="connsiteY15" fmla="*/ 214312 h 471487"/>
              <a:gd name="connsiteX16" fmla="*/ 28575 w 2464594"/>
              <a:gd name="connsiteY16" fmla="*/ 202406 h 471487"/>
              <a:gd name="connsiteX17" fmla="*/ 54769 w 2464594"/>
              <a:gd name="connsiteY17" fmla="*/ 202406 h 471487"/>
              <a:gd name="connsiteX18" fmla="*/ 152400 w 2464594"/>
              <a:gd name="connsiteY18" fmla="*/ 230981 h 471487"/>
              <a:gd name="connsiteX19" fmla="*/ 242887 w 2464594"/>
              <a:gd name="connsiteY19" fmla="*/ 247650 h 471487"/>
              <a:gd name="connsiteX20" fmla="*/ 316706 w 2464594"/>
              <a:gd name="connsiteY20" fmla="*/ 254793 h 471487"/>
              <a:gd name="connsiteX21" fmla="*/ 385762 w 2464594"/>
              <a:gd name="connsiteY21" fmla="*/ 252412 h 471487"/>
              <a:gd name="connsiteX22" fmla="*/ 564356 w 2464594"/>
              <a:gd name="connsiteY22" fmla="*/ 226218 h 471487"/>
              <a:gd name="connsiteX23" fmla="*/ 869156 w 2464594"/>
              <a:gd name="connsiteY23" fmla="*/ 183356 h 471487"/>
              <a:gd name="connsiteX24" fmla="*/ 1233487 w 2464594"/>
              <a:gd name="connsiteY24" fmla="*/ 135731 h 471487"/>
              <a:gd name="connsiteX25" fmla="*/ 1452562 w 2464594"/>
              <a:gd name="connsiteY25" fmla="*/ 114300 h 471487"/>
              <a:gd name="connsiteX26" fmla="*/ 1816894 w 2464594"/>
              <a:gd name="connsiteY26" fmla="*/ 71437 h 471487"/>
              <a:gd name="connsiteX27" fmla="*/ 1885950 w 2464594"/>
              <a:gd name="connsiteY27" fmla="*/ 42862 h 471487"/>
              <a:gd name="connsiteX28" fmla="*/ 1976437 w 2464594"/>
              <a:gd name="connsiteY28" fmla="*/ 16668 h 471487"/>
              <a:gd name="connsiteX29" fmla="*/ 2069306 w 2464594"/>
              <a:gd name="connsiteY29" fmla="*/ 0 h 471487"/>
              <a:gd name="connsiteX30" fmla="*/ 2107406 w 2464594"/>
              <a:gd name="connsiteY30" fmla="*/ 0 h 471487"/>
              <a:gd name="connsiteX31" fmla="*/ 2157412 w 2464594"/>
              <a:gd name="connsiteY31" fmla="*/ 9525 h 471487"/>
              <a:gd name="connsiteX32" fmla="*/ 2250281 w 2464594"/>
              <a:gd name="connsiteY32" fmla="*/ 50006 h 471487"/>
              <a:gd name="connsiteX33" fmla="*/ 2364581 w 2464594"/>
              <a:gd name="connsiteY33" fmla="*/ 97631 h 471487"/>
              <a:gd name="connsiteX34" fmla="*/ 2412206 w 2464594"/>
              <a:gd name="connsiteY34" fmla="*/ 121443 h 471487"/>
              <a:gd name="connsiteX35" fmla="*/ 2440781 w 2464594"/>
              <a:gd name="connsiteY35" fmla="*/ 140493 h 471487"/>
              <a:gd name="connsiteX36" fmla="*/ 2457450 w 2464594"/>
              <a:gd name="connsiteY36" fmla="*/ 166687 h 471487"/>
              <a:gd name="connsiteX37" fmla="*/ 2464594 w 2464594"/>
              <a:gd name="connsiteY37" fmla="*/ 192881 h 471487"/>
              <a:gd name="connsiteX38" fmla="*/ 2455069 w 2464594"/>
              <a:gd name="connsiteY38" fmla="*/ 221456 h 471487"/>
              <a:gd name="connsiteX39" fmla="*/ 2428875 w 2464594"/>
              <a:gd name="connsiteY39" fmla="*/ 235743 h 471487"/>
              <a:gd name="connsiteX40" fmla="*/ 2364581 w 2464594"/>
              <a:gd name="connsiteY40" fmla="*/ 247650 h 471487"/>
              <a:gd name="connsiteX41" fmla="*/ 2243137 w 2464594"/>
              <a:gd name="connsiteY41" fmla="*/ 247650 h 471487"/>
              <a:gd name="connsiteX42" fmla="*/ 1800225 w 2464594"/>
              <a:gd name="connsiteY42" fmla="*/ 25955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64594" h="471487">
                <a:moveTo>
                  <a:pt x="1800225" y="259556"/>
                </a:moveTo>
                <a:lnTo>
                  <a:pt x="1473994" y="276225"/>
                </a:lnTo>
                <a:lnTo>
                  <a:pt x="1231106" y="295275"/>
                </a:lnTo>
                <a:lnTo>
                  <a:pt x="997744" y="338137"/>
                </a:lnTo>
                <a:lnTo>
                  <a:pt x="764381" y="383381"/>
                </a:lnTo>
                <a:lnTo>
                  <a:pt x="538162" y="438150"/>
                </a:lnTo>
                <a:lnTo>
                  <a:pt x="392906" y="466725"/>
                </a:lnTo>
                <a:lnTo>
                  <a:pt x="345281" y="471487"/>
                </a:lnTo>
                <a:lnTo>
                  <a:pt x="311944" y="464343"/>
                </a:lnTo>
                <a:lnTo>
                  <a:pt x="238125" y="433387"/>
                </a:lnTo>
                <a:lnTo>
                  <a:pt x="173831" y="395287"/>
                </a:lnTo>
                <a:lnTo>
                  <a:pt x="100012" y="340518"/>
                </a:lnTo>
                <a:lnTo>
                  <a:pt x="33337" y="280987"/>
                </a:lnTo>
                <a:lnTo>
                  <a:pt x="7144" y="250031"/>
                </a:lnTo>
                <a:lnTo>
                  <a:pt x="0" y="228600"/>
                </a:lnTo>
                <a:lnTo>
                  <a:pt x="4762" y="214312"/>
                </a:lnTo>
                <a:lnTo>
                  <a:pt x="28575" y="202406"/>
                </a:lnTo>
                <a:lnTo>
                  <a:pt x="54769" y="202406"/>
                </a:lnTo>
                <a:lnTo>
                  <a:pt x="152400" y="230981"/>
                </a:lnTo>
                <a:lnTo>
                  <a:pt x="242887" y="247650"/>
                </a:lnTo>
                <a:lnTo>
                  <a:pt x="316706" y="254793"/>
                </a:lnTo>
                <a:lnTo>
                  <a:pt x="385762" y="252412"/>
                </a:lnTo>
                <a:lnTo>
                  <a:pt x="564356" y="226218"/>
                </a:lnTo>
                <a:lnTo>
                  <a:pt x="869156" y="183356"/>
                </a:lnTo>
                <a:lnTo>
                  <a:pt x="1233487" y="135731"/>
                </a:lnTo>
                <a:lnTo>
                  <a:pt x="1452562" y="114300"/>
                </a:lnTo>
                <a:lnTo>
                  <a:pt x="1816894" y="71437"/>
                </a:lnTo>
                <a:lnTo>
                  <a:pt x="1885950" y="42862"/>
                </a:lnTo>
                <a:lnTo>
                  <a:pt x="1976437" y="16668"/>
                </a:lnTo>
                <a:lnTo>
                  <a:pt x="2069306" y="0"/>
                </a:lnTo>
                <a:lnTo>
                  <a:pt x="2107406" y="0"/>
                </a:lnTo>
                <a:lnTo>
                  <a:pt x="2157412" y="9525"/>
                </a:lnTo>
                <a:lnTo>
                  <a:pt x="2250281" y="50006"/>
                </a:lnTo>
                <a:lnTo>
                  <a:pt x="2364581" y="97631"/>
                </a:lnTo>
                <a:lnTo>
                  <a:pt x="2412206" y="121443"/>
                </a:lnTo>
                <a:lnTo>
                  <a:pt x="2440781" y="140493"/>
                </a:lnTo>
                <a:lnTo>
                  <a:pt x="2457450" y="166687"/>
                </a:lnTo>
                <a:lnTo>
                  <a:pt x="2464594" y="192881"/>
                </a:lnTo>
                <a:lnTo>
                  <a:pt x="2455069" y="221456"/>
                </a:lnTo>
                <a:lnTo>
                  <a:pt x="2428875" y="235743"/>
                </a:lnTo>
                <a:lnTo>
                  <a:pt x="2364581" y="247650"/>
                </a:lnTo>
                <a:lnTo>
                  <a:pt x="2243137" y="247650"/>
                </a:lnTo>
                <a:lnTo>
                  <a:pt x="1800225" y="2595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8E5E08F-AB65-8F41-A742-60D0FFAC4088}"/>
              </a:ext>
            </a:extLst>
          </p:cNvPr>
          <p:cNvSpPr/>
          <p:nvPr/>
        </p:nvSpPr>
        <p:spPr>
          <a:xfrm>
            <a:off x="3105150" y="4387850"/>
            <a:ext cx="3651250" cy="577850"/>
          </a:xfrm>
          <a:custGeom>
            <a:avLst/>
            <a:gdLst>
              <a:gd name="connsiteX0" fmla="*/ 2289175 w 3651250"/>
              <a:gd name="connsiteY0" fmla="*/ 269875 h 577850"/>
              <a:gd name="connsiteX1" fmla="*/ 1990725 w 3651250"/>
              <a:gd name="connsiteY1" fmla="*/ 292100 h 577850"/>
              <a:gd name="connsiteX2" fmla="*/ 1746250 w 3651250"/>
              <a:gd name="connsiteY2" fmla="*/ 317500 h 577850"/>
              <a:gd name="connsiteX3" fmla="*/ 1533525 w 3651250"/>
              <a:gd name="connsiteY3" fmla="*/ 339725 h 577850"/>
              <a:gd name="connsiteX4" fmla="*/ 1346200 w 3651250"/>
              <a:gd name="connsiteY4" fmla="*/ 361950 h 577850"/>
              <a:gd name="connsiteX5" fmla="*/ 1085850 w 3651250"/>
              <a:gd name="connsiteY5" fmla="*/ 400050 h 577850"/>
              <a:gd name="connsiteX6" fmla="*/ 850900 w 3651250"/>
              <a:gd name="connsiteY6" fmla="*/ 460375 h 577850"/>
              <a:gd name="connsiteX7" fmla="*/ 581025 w 3651250"/>
              <a:gd name="connsiteY7" fmla="*/ 539750 h 577850"/>
              <a:gd name="connsiteX8" fmla="*/ 488950 w 3651250"/>
              <a:gd name="connsiteY8" fmla="*/ 577850 h 577850"/>
              <a:gd name="connsiteX9" fmla="*/ 463550 w 3651250"/>
              <a:gd name="connsiteY9" fmla="*/ 574675 h 577850"/>
              <a:gd name="connsiteX10" fmla="*/ 406400 w 3651250"/>
              <a:gd name="connsiteY10" fmla="*/ 546100 h 577850"/>
              <a:gd name="connsiteX11" fmla="*/ 339725 w 3651250"/>
              <a:gd name="connsiteY11" fmla="*/ 504825 h 577850"/>
              <a:gd name="connsiteX12" fmla="*/ 238125 w 3651250"/>
              <a:gd name="connsiteY12" fmla="*/ 431800 h 577850"/>
              <a:gd name="connsiteX13" fmla="*/ 149225 w 3651250"/>
              <a:gd name="connsiteY13" fmla="*/ 358775 h 577850"/>
              <a:gd name="connsiteX14" fmla="*/ 76200 w 3651250"/>
              <a:gd name="connsiteY14" fmla="*/ 282575 h 577850"/>
              <a:gd name="connsiteX15" fmla="*/ 25400 w 3651250"/>
              <a:gd name="connsiteY15" fmla="*/ 231775 h 577850"/>
              <a:gd name="connsiteX16" fmla="*/ 6350 w 3651250"/>
              <a:gd name="connsiteY16" fmla="*/ 200025 h 577850"/>
              <a:gd name="connsiteX17" fmla="*/ 0 w 3651250"/>
              <a:gd name="connsiteY17" fmla="*/ 171450 h 577850"/>
              <a:gd name="connsiteX18" fmla="*/ 9525 w 3651250"/>
              <a:gd name="connsiteY18" fmla="*/ 155575 h 577850"/>
              <a:gd name="connsiteX19" fmla="*/ 28575 w 3651250"/>
              <a:gd name="connsiteY19" fmla="*/ 149225 h 577850"/>
              <a:gd name="connsiteX20" fmla="*/ 76200 w 3651250"/>
              <a:gd name="connsiteY20" fmla="*/ 165100 h 577850"/>
              <a:gd name="connsiteX21" fmla="*/ 161925 w 3651250"/>
              <a:gd name="connsiteY21" fmla="*/ 196850 h 577850"/>
              <a:gd name="connsiteX22" fmla="*/ 276225 w 3651250"/>
              <a:gd name="connsiteY22" fmla="*/ 244475 h 577850"/>
              <a:gd name="connsiteX23" fmla="*/ 327025 w 3651250"/>
              <a:gd name="connsiteY23" fmla="*/ 269875 h 577850"/>
              <a:gd name="connsiteX24" fmla="*/ 381000 w 3651250"/>
              <a:gd name="connsiteY24" fmla="*/ 279400 h 577850"/>
              <a:gd name="connsiteX25" fmla="*/ 488950 w 3651250"/>
              <a:gd name="connsiteY25" fmla="*/ 288925 h 577850"/>
              <a:gd name="connsiteX26" fmla="*/ 587375 w 3651250"/>
              <a:gd name="connsiteY26" fmla="*/ 292100 h 577850"/>
              <a:gd name="connsiteX27" fmla="*/ 654050 w 3651250"/>
              <a:gd name="connsiteY27" fmla="*/ 285750 h 577850"/>
              <a:gd name="connsiteX28" fmla="*/ 939800 w 3651250"/>
              <a:gd name="connsiteY28" fmla="*/ 247650 h 577850"/>
              <a:gd name="connsiteX29" fmla="*/ 1355725 w 3651250"/>
              <a:gd name="connsiteY29" fmla="*/ 190500 h 577850"/>
              <a:gd name="connsiteX30" fmla="*/ 1781175 w 3651250"/>
              <a:gd name="connsiteY30" fmla="*/ 133350 h 577850"/>
              <a:gd name="connsiteX31" fmla="*/ 2009775 w 3651250"/>
              <a:gd name="connsiteY31" fmla="*/ 111125 h 577850"/>
              <a:gd name="connsiteX32" fmla="*/ 2384425 w 3651250"/>
              <a:gd name="connsiteY32" fmla="*/ 76200 h 577850"/>
              <a:gd name="connsiteX33" fmla="*/ 2765425 w 3651250"/>
              <a:gd name="connsiteY33" fmla="*/ 38100 h 577850"/>
              <a:gd name="connsiteX34" fmla="*/ 3101975 w 3651250"/>
              <a:gd name="connsiteY34" fmla="*/ 6350 h 577850"/>
              <a:gd name="connsiteX35" fmla="*/ 3194050 w 3651250"/>
              <a:gd name="connsiteY35" fmla="*/ 0 h 577850"/>
              <a:gd name="connsiteX36" fmla="*/ 3314700 w 3651250"/>
              <a:gd name="connsiteY36" fmla="*/ 15875 h 577850"/>
              <a:gd name="connsiteX37" fmla="*/ 3435350 w 3651250"/>
              <a:gd name="connsiteY37" fmla="*/ 47625 h 577850"/>
              <a:gd name="connsiteX38" fmla="*/ 3517900 w 3651250"/>
              <a:gd name="connsiteY38" fmla="*/ 79375 h 577850"/>
              <a:gd name="connsiteX39" fmla="*/ 3575050 w 3651250"/>
              <a:gd name="connsiteY39" fmla="*/ 114300 h 577850"/>
              <a:gd name="connsiteX40" fmla="*/ 3622675 w 3651250"/>
              <a:gd name="connsiteY40" fmla="*/ 149225 h 577850"/>
              <a:gd name="connsiteX41" fmla="*/ 3648075 w 3651250"/>
              <a:gd name="connsiteY41" fmla="*/ 177800 h 577850"/>
              <a:gd name="connsiteX42" fmla="*/ 3651250 w 3651250"/>
              <a:gd name="connsiteY42" fmla="*/ 193675 h 577850"/>
              <a:gd name="connsiteX43" fmla="*/ 3641725 w 3651250"/>
              <a:gd name="connsiteY43" fmla="*/ 231775 h 577850"/>
              <a:gd name="connsiteX44" fmla="*/ 3609975 w 3651250"/>
              <a:gd name="connsiteY44" fmla="*/ 257175 h 577850"/>
              <a:gd name="connsiteX45" fmla="*/ 3543300 w 3651250"/>
              <a:gd name="connsiteY45" fmla="*/ 269875 h 577850"/>
              <a:gd name="connsiteX46" fmla="*/ 3457575 w 3651250"/>
              <a:gd name="connsiteY46" fmla="*/ 269875 h 577850"/>
              <a:gd name="connsiteX47" fmla="*/ 3308350 w 3651250"/>
              <a:gd name="connsiteY47" fmla="*/ 263525 h 577850"/>
              <a:gd name="connsiteX48" fmla="*/ 3168650 w 3651250"/>
              <a:gd name="connsiteY48" fmla="*/ 247650 h 577850"/>
              <a:gd name="connsiteX49" fmla="*/ 2876550 w 3651250"/>
              <a:gd name="connsiteY49" fmla="*/ 250825 h 577850"/>
              <a:gd name="connsiteX50" fmla="*/ 2555875 w 3651250"/>
              <a:gd name="connsiteY50" fmla="*/ 263525 h 577850"/>
              <a:gd name="connsiteX51" fmla="*/ 2289175 w 3651250"/>
              <a:gd name="connsiteY51" fmla="*/ 269875 h 57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651250" h="577850">
                <a:moveTo>
                  <a:pt x="2289175" y="269875"/>
                </a:moveTo>
                <a:lnTo>
                  <a:pt x="1990725" y="292100"/>
                </a:lnTo>
                <a:lnTo>
                  <a:pt x="1746250" y="317500"/>
                </a:lnTo>
                <a:lnTo>
                  <a:pt x="1533525" y="339725"/>
                </a:lnTo>
                <a:lnTo>
                  <a:pt x="1346200" y="361950"/>
                </a:lnTo>
                <a:lnTo>
                  <a:pt x="1085850" y="400050"/>
                </a:lnTo>
                <a:lnTo>
                  <a:pt x="850900" y="460375"/>
                </a:lnTo>
                <a:lnTo>
                  <a:pt x="581025" y="539750"/>
                </a:lnTo>
                <a:lnTo>
                  <a:pt x="488950" y="577850"/>
                </a:lnTo>
                <a:lnTo>
                  <a:pt x="463550" y="574675"/>
                </a:lnTo>
                <a:lnTo>
                  <a:pt x="406400" y="546100"/>
                </a:lnTo>
                <a:lnTo>
                  <a:pt x="339725" y="504825"/>
                </a:lnTo>
                <a:lnTo>
                  <a:pt x="238125" y="431800"/>
                </a:lnTo>
                <a:lnTo>
                  <a:pt x="149225" y="358775"/>
                </a:lnTo>
                <a:lnTo>
                  <a:pt x="76200" y="282575"/>
                </a:lnTo>
                <a:lnTo>
                  <a:pt x="25400" y="231775"/>
                </a:lnTo>
                <a:lnTo>
                  <a:pt x="6350" y="200025"/>
                </a:lnTo>
                <a:lnTo>
                  <a:pt x="0" y="171450"/>
                </a:lnTo>
                <a:lnTo>
                  <a:pt x="9525" y="155575"/>
                </a:lnTo>
                <a:lnTo>
                  <a:pt x="28575" y="149225"/>
                </a:lnTo>
                <a:lnTo>
                  <a:pt x="76200" y="165100"/>
                </a:lnTo>
                <a:lnTo>
                  <a:pt x="161925" y="196850"/>
                </a:lnTo>
                <a:lnTo>
                  <a:pt x="276225" y="244475"/>
                </a:lnTo>
                <a:lnTo>
                  <a:pt x="327025" y="269875"/>
                </a:lnTo>
                <a:lnTo>
                  <a:pt x="381000" y="279400"/>
                </a:lnTo>
                <a:lnTo>
                  <a:pt x="488950" y="288925"/>
                </a:lnTo>
                <a:lnTo>
                  <a:pt x="587375" y="292100"/>
                </a:lnTo>
                <a:lnTo>
                  <a:pt x="654050" y="285750"/>
                </a:lnTo>
                <a:lnTo>
                  <a:pt x="939800" y="247650"/>
                </a:lnTo>
                <a:lnTo>
                  <a:pt x="1355725" y="190500"/>
                </a:lnTo>
                <a:lnTo>
                  <a:pt x="1781175" y="133350"/>
                </a:lnTo>
                <a:cubicBezTo>
                  <a:pt x="1857365" y="125838"/>
                  <a:pt x="1933216" y="111125"/>
                  <a:pt x="2009775" y="111125"/>
                </a:cubicBezTo>
                <a:lnTo>
                  <a:pt x="2384425" y="76200"/>
                </a:lnTo>
                <a:lnTo>
                  <a:pt x="2765425" y="38100"/>
                </a:lnTo>
                <a:lnTo>
                  <a:pt x="3101975" y="6350"/>
                </a:lnTo>
                <a:lnTo>
                  <a:pt x="3194050" y="0"/>
                </a:lnTo>
                <a:lnTo>
                  <a:pt x="3314700" y="15875"/>
                </a:lnTo>
                <a:lnTo>
                  <a:pt x="3435350" y="47625"/>
                </a:lnTo>
                <a:lnTo>
                  <a:pt x="3517900" y="79375"/>
                </a:lnTo>
                <a:lnTo>
                  <a:pt x="3575050" y="114300"/>
                </a:lnTo>
                <a:lnTo>
                  <a:pt x="3622675" y="149225"/>
                </a:lnTo>
                <a:lnTo>
                  <a:pt x="3648075" y="177800"/>
                </a:lnTo>
                <a:lnTo>
                  <a:pt x="3651250" y="193675"/>
                </a:lnTo>
                <a:lnTo>
                  <a:pt x="3641725" y="231775"/>
                </a:lnTo>
                <a:lnTo>
                  <a:pt x="3609975" y="257175"/>
                </a:lnTo>
                <a:lnTo>
                  <a:pt x="3543300" y="269875"/>
                </a:lnTo>
                <a:lnTo>
                  <a:pt x="3457575" y="269875"/>
                </a:lnTo>
                <a:lnTo>
                  <a:pt x="3308350" y="263525"/>
                </a:lnTo>
                <a:lnTo>
                  <a:pt x="3168650" y="247650"/>
                </a:lnTo>
                <a:lnTo>
                  <a:pt x="2876550" y="250825"/>
                </a:lnTo>
                <a:lnTo>
                  <a:pt x="2555875" y="263525"/>
                </a:lnTo>
                <a:lnTo>
                  <a:pt x="2289175" y="269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11E6F6F-4F2F-354A-B387-204279297BAA}"/>
              </a:ext>
            </a:extLst>
          </p:cNvPr>
          <p:cNvSpPr/>
          <p:nvPr/>
        </p:nvSpPr>
        <p:spPr>
          <a:xfrm>
            <a:off x="2601913" y="2381250"/>
            <a:ext cx="4530725" cy="669925"/>
          </a:xfrm>
          <a:custGeom>
            <a:avLst/>
            <a:gdLst>
              <a:gd name="connsiteX0" fmla="*/ 2324100 w 4530090"/>
              <a:gd name="connsiteY0" fmla="*/ 377190 h 670560"/>
              <a:gd name="connsiteX1" fmla="*/ 1668780 w 4530090"/>
              <a:gd name="connsiteY1" fmla="*/ 445770 h 670560"/>
              <a:gd name="connsiteX2" fmla="*/ 1329690 w 4530090"/>
              <a:gd name="connsiteY2" fmla="*/ 506730 h 670560"/>
              <a:gd name="connsiteX3" fmla="*/ 1143000 w 4530090"/>
              <a:gd name="connsiteY3" fmla="*/ 533400 h 670560"/>
              <a:gd name="connsiteX4" fmla="*/ 880110 w 4530090"/>
              <a:gd name="connsiteY4" fmla="*/ 575310 h 670560"/>
              <a:gd name="connsiteX5" fmla="*/ 659130 w 4530090"/>
              <a:gd name="connsiteY5" fmla="*/ 621030 h 670560"/>
              <a:gd name="connsiteX6" fmla="*/ 499110 w 4530090"/>
              <a:gd name="connsiteY6" fmla="*/ 670560 h 670560"/>
              <a:gd name="connsiteX7" fmla="*/ 461010 w 4530090"/>
              <a:gd name="connsiteY7" fmla="*/ 670560 h 670560"/>
              <a:gd name="connsiteX8" fmla="*/ 384810 w 4530090"/>
              <a:gd name="connsiteY8" fmla="*/ 651510 h 670560"/>
              <a:gd name="connsiteX9" fmla="*/ 316230 w 4530090"/>
              <a:gd name="connsiteY9" fmla="*/ 613410 h 670560"/>
              <a:gd name="connsiteX10" fmla="*/ 251460 w 4530090"/>
              <a:gd name="connsiteY10" fmla="*/ 571500 h 670560"/>
              <a:gd name="connsiteX11" fmla="*/ 186690 w 4530090"/>
              <a:gd name="connsiteY11" fmla="*/ 510540 h 670560"/>
              <a:gd name="connsiteX12" fmla="*/ 114300 w 4530090"/>
              <a:gd name="connsiteY12" fmla="*/ 430530 h 670560"/>
              <a:gd name="connsiteX13" fmla="*/ 49530 w 4530090"/>
              <a:gd name="connsiteY13" fmla="*/ 350520 h 670560"/>
              <a:gd name="connsiteX14" fmla="*/ 7620 w 4530090"/>
              <a:gd name="connsiteY14" fmla="*/ 285750 h 670560"/>
              <a:gd name="connsiteX15" fmla="*/ 0 w 4530090"/>
              <a:gd name="connsiteY15" fmla="*/ 270510 h 670560"/>
              <a:gd name="connsiteX16" fmla="*/ 3810 w 4530090"/>
              <a:gd name="connsiteY16" fmla="*/ 251460 h 670560"/>
              <a:gd name="connsiteX17" fmla="*/ 11430 w 4530090"/>
              <a:gd name="connsiteY17" fmla="*/ 236220 h 670560"/>
              <a:gd name="connsiteX18" fmla="*/ 30480 w 4530090"/>
              <a:gd name="connsiteY18" fmla="*/ 236220 h 670560"/>
              <a:gd name="connsiteX19" fmla="*/ 95250 w 4530090"/>
              <a:gd name="connsiteY19" fmla="*/ 270510 h 670560"/>
              <a:gd name="connsiteX20" fmla="*/ 175260 w 4530090"/>
              <a:gd name="connsiteY20" fmla="*/ 320040 h 670560"/>
              <a:gd name="connsiteX21" fmla="*/ 232410 w 4530090"/>
              <a:gd name="connsiteY21" fmla="*/ 350520 h 670560"/>
              <a:gd name="connsiteX22" fmla="*/ 300990 w 4530090"/>
              <a:gd name="connsiteY22" fmla="*/ 377190 h 670560"/>
              <a:gd name="connsiteX23" fmla="*/ 377190 w 4530090"/>
              <a:gd name="connsiteY23" fmla="*/ 396240 h 670560"/>
              <a:gd name="connsiteX24" fmla="*/ 441960 w 4530090"/>
              <a:gd name="connsiteY24" fmla="*/ 407670 h 670560"/>
              <a:gd name="connsiteX25" fmla="*/ 502920 w 4530090"/>
              <a:gd name="connsiteY25" fmla="*/ 407670 h 670560"/>
              <a:gd name="connsiteX26" fmla="*/ 624840 w 4530090"/>
              <a:gd name="connsiteY26" fmla="*/ 388620 h 670560"/>
              <a:gd name="connsiteX27" fmla="*/ 944880 w 4530090"/>
              <a:gd name="connsiteY27" fmla="*/ 350520 h 670560"/>
              <a:gd name="connsiteX28" fmla="*/ 1367790 w 4530090"/>
              <a:gd name="connsiteY28" fmla="*/ 304800 h 670560"/>
              <a:gd name="connsiteX29" fmla="*/ 1901190 w 4530090"/>
              <a:gd name="connsiteY29" fmla="*/ 240030 h 670560"/>
              <a:gd name="connsiteX30" fmla="*/ 2392680 w 4530090"/>
              <a:gd name="connsiteY30" fmla="*/ 194310 h 670560"/>
              <a:gd name="connsiteX31" fmla="*/ 2853690 w 4530090"/>
              <a:gd name="connsiteY31" fmla="*/ 152400 h 670560"/>
              <a:gd name="connsiteX32" fmla="*/ 2990850 w 4530090"/>
              <a:gd name="connsiteY32" fmla="*/ 160020 h 670560"/>
              <a:gd name="connsiteX33" fmla="*/ 3322320 w 4530090"/>
              <a:gd name="connsiteY33" fmla="*/ 129540 h 670560"/>
              <a:gd name="connsiteX34" fmla="*/ 3870960 w 4530090"/>
              <a:gd name="connsiteY34" fmla="*/ 91440 h 670560"/>
              <a:gd name="connsiteX35" fmla="*/ 3977640 w 4530090"/>
              <a:gd name="connsiteY35" fmla="*/ 53340 h 670560"/>
              <a:gd name="connsiteX36" fmla="*/ 4103370 w 4530090"/>
              <a:gd name="connsiteY36" fmla="*/ 0 h 670560"/>
              <a:gd name="connsiteX37" fmla="*/ 4110990 w 4530090"/>
              <a:gd name="connsiteY37" fmla="*/ 0 h 670560"/>
              <a:gd name="connsiteX38" fmla="*/ 4191000 w 4530090"/>
              <a:gd name="connsiteY38" fmla="*/ 34290 h 670560"/>
              <a:gd name="connsiteX39" fmla="*/ 4278630 w 4530090"/>
              <a:gd name="connsiteY39" fmla="*/ 72390 h 670560"/>
              <a:gd name="connsiteX40" fmla="*/ 4392930 w 4530090"/>
              <a:gd name="connsiteY40" fmla="*/ 137160 h 670560"/>
              <a:gd name="connsiteX41" fmla="*/ 4465320 w 4530090"/>
              <a:gd name="connsiteY41" fmla="*/ 182880 h 670560"/>
              <a:gd name="connsiteX42" fmla="*/ 4495800 w 4530090"/>
              <a:gd name="connsiteY42" fmla="*/ 209550 h 670560"/>
              <a:gd name="connsiteX43" fmla="*/ 4518660 w 4530090"/>
              <a:gd name="connsiteY43" fmla="*/ 236220 h 670560"/>
              <a:gd name="connsiteX44" fmla="*/ 4526280 w 4530090"/>
              <a:gd name="connsiteY44" fmla="*/ 251460 h 670560"/>
              <a:gd name="connsiteX45" fmla="*/ 4530090 w 4530090"/>
              <a:gd name="connsiteY45" fmla="*/ 285750 h 670560"/>
              <a:gd name="connsiteX46" fmla="*/ 4518660 w 4530090"/>
              <a:gd name="connsiteY46" fmla="*/ 335280 h 670560"/>
              <a:gd name="connsiteX47" fmla="*/ 4499610 w 4530090"/>
              <a:gd name="connsiteY47" fmla="*/ 361950 h 670560"/>
              <a:gd name="connsiteX48" fmla="*/ 4461510 w 4530090"/>
              <a:gd name="connsiteY48" fmla="*/ 373380 h 670560"/>
              <a:gd name="connsiteX49" fmla="*/ 4431030 w 4530090"/>
              <a:gd name="connsiteY49" fmla="*/ 377190 h 670560"/>
              <a:gd name="connsiteX50" fmla="*/ 4335780 w 4530090"/>
              <a:gd name="connsiteY50" fmla="*/ 365760 h 670560"/>
              <a:gd name="connsiteX51" fmla="*/ 4091940 w 4530090"/>
              <a:gd name="connsiteY51" fmla="*/ 331470 h 670560"/>
              <a:gd name="connsiteX52" fmla="*/ 3783330 w 4530090"/>
              <a:gd name="connsiteY52" fmla="*/ 316230 h 670560"/>
              <a:gd name="connsiteX53" fmla="*/ 3303270 w 4530090"/>
              <a:gd name="connsiteY53" fmla="*/ 320040 h 670560"/>
              <a:gd name="connsiteX54" fmla="*/ 2724150 w 4530090"/>
              <a:gd name="connsiteY54" fmla="*/ 354330 h 670560"/>
              <a:gd name="connsiteX55" fmla="*/ 2571750 w 4530090"/>
              <a:gd name="connsiteY55" fmla="*/ 361950 h 670560"/>
              <a:gd name="connsiteX56" fmla="*/ 2324100 w 4530090"/>
              <a:gd name="connsiteY56" fmla="*/ 37719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30090" h="670560">
                <a:moveTo>
                  <a:pt x="2324100" y="377190"/>
                </a:moveTo>
                <a:lnTo>
                  <a:pt x="1668780" y="445770"/>
                </a:lnTo>
                <a:lnTo>
                  <a:pt x="1329690" y="506730"/>
                </a:lnTo>
                <a:lnTo>
                  <a:pt x="1143000" y="533400"/>
                </a:lnTo>
                <a:lnTo>
                  <a:pt x="880110" y="575310"/>
                </a:lnTo>
                <a:lnTo>
                  <a:pt x="659130" y="621030"/>
                </a:lnTo>
                <a:lnTo>
                  <a:pt x="499110" y="670560"/>
                </a:lnTo>
                <a:lnTo>
                  <a:pt x="461010" y="670560"/>
                </a:lnTo>
                <a:lnTo>
                  <a:pt x="384810" y="651510"/>
                </a:lnTo>
                <a:lnTo>
                  <a:pt x="316230" y="613410"/>
                </a:lnTo>
                <a:lnTo>
                  <a:pt x="251460" y="571500"/>
                </a:lnTo>
                <a:lnTo>
                  <a:pt x="186690" y="510540"/>
                </a:lnTo>
                <a:lnTo>
                  <a:pt x="114300" y="430530"/>
                </a:lnTo>
                <a:lnTo>
                  <a:pt x="49530" y="350520"/>
                </a:lnTo>
                <a:lnTo>
                  <a:pt x="7620" y="285750"/>
                </a:lnTo>
                <a:lnTo>
                  <a:pt x="0" y="270510"/>
                </a:lnTo>
                <a:lnTo>
                  <a:pt x="3810" y="251460"/>
                </a:lnTo>
                <a:lnTo>
                  <a:pt x="11430" y="236220"/>
                </a:lnTo>
                <a:lnTo>
                  <a:pt x="30480" y="236220"/>
                </a:lnTo>
                <a:lnTo>
                  <a:pt x="95250" y="270510"/>
                </a:lnTo>
                <a:lnTo>
                  <a:pt x="175260" y="320040"/>
                </a:lnTo>
                <a:lnTo>
                  <a:pt x="232410" y="350520"/>
                </a:lnTo>
                <a:lnTo>
                  <a:pt x="300990" y="377190"/>
                </a:lnTo>
                <a:lnTo>
                  <a:pt x="377190" y="396240"/>
                </a:lnTo>
                <a:lnTo>
                  <a:pt x="441960" y="407670"/>
                </a:lnTo>
                <a:lnTo>
                  <a:pt x="502920" y="407670"/>
                </a:lnTo>
                <a:lnTo>
                  <a:pt x="624840" y="388620"/>
                </a:lnTo>
                <a:lnTo>
                  <a:pt x="944880" y="350520"/>
                </a:lnTo>
                <a:lnTo>
                  <a:pt x="1367790" y="304800"/>
                </a:lnTo>
                <a:lnTo>
                  <a:pt x="1901190" y="240030"/>
                </a:lnTo>
                <a:lnTo>
                  <a:pt x="2392680" y="194310"/>
                </a:lnTo>
                <a:lnTo>
                  <a:pt x="2853690" y="152400"/>
                </a:lnTo>
                <a:lnTo>
                  <a:pt x="2990850" y="160020"/>
                </a:lnTo>
                <a:lnTo>
                  <a:pt x="3322320" y="129540"/>
                </a:lnTo>
                <a:lnTo>
                  <a:pt x="3870960" y="91440"/>
                </a:lnTo>
                <a:lnTo>
                  <a:pt x="3977640" y="53340"/>
                </a:lnTo>
                <a:lnTo>
                  <a:pt x="4103370" y="0"/>
                </a:lnTo>
                <a:lnTo>
                  <a:pt x="4110990" y="0"/>
                </a:lnTo>
                <a:lnTo>
                  <a:pt x="4191000" y="34290"/>
                </a:lnTo>
                <a:lnTo>
                  <a:pt x="4278630" y="72390"/>
                </a:lnTo>
                <a:lnTo>
                  <a:pt x="4392930" y="137160"/>
                </a:lnTo>
                <a:lnTo>
                  <a:pt x="4465320" y="182880"/>
                </a:lnTo>
                <a:lnTo>
                  <a:pt x="4495800" y="209550"/>
                </a:lnTo>
                <a:lnTo>
                  <a:pt x="4518660" y="236220"/>
                </a:lnTo>
                <a:lnTo>
                  <a:pt x="4526280" y="251460"/>
                </a:lnTo>
                <a:lnTo>
                  <a:pt x="4530090" y="285750"/>
                </a:lnTo>
                <a:lnTo>
                  <a:pt x="4518660" y="335280"/>
                </a:lnTo>
                <a:lnTo>
                  <a:pt x="4499610" y="361950"/>
                </a:lnTo>
                <a:lnTo>
                  <a:pt x="4461510" y="373380"/>
                </a:lnTo>
                <a:lnTo>
                  <a:pt x="4431030" y="377190"/>
                </a:lnTo>
                <a:lnTo>
                  <a:pt x="4335780" y="365760"/>
                </a:lnTo>
                <a:lnTo>
                  <a:pt x="4091940" y="331470"/>
                </a:lnTo>
                <a:lnTo>
                  <a:pt x="3783330" y="316230"/>
                </a:lnTo>
                <a:lnTo>
                  <a:pt x="3303270" y="320040"/>
                </a:lnTo>
                <a:lnTo>
                  <a:pt x="2724150" y="354330"/>
                </a:lnTo>
                <a:lnTo>
                  <a:pt x="2571750" y="361950"/>
                </a:lnTo>
                <a:lnTo>
                  <a:pt x="2324100" y="3771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10ECB8D-2A65-E94A-B648-7A6BD80FAE20}"/>
              </a:ext>
            </a:extLst>
          </p:cNvPr>
          <p:cNvSpPr/>
          <p:nvPr/>
        </p:nvSpPr>
        <p:spPr>
          <a:xfrm>
            <a:off x="2660650" y="2779713"/>
            <a:ext cx="1771650" cy="1458912"/>
          </a:xfrm>
          <a:custGeom>
            <a:avLst/>
            <a:gdLst>
              <a:gd name="connsiteX0" fmla="*/ 1140619 w 1771650"/>
              <a:gd name="connsiteY0" fmla="*/ 716756 h 1459706"/>
              <a:gd name="connsiteX1" fmla="*/ 864394 w 1771650"/>
              <a:gd name="connsiteY1" fmla="*/ 938212 h 1459706"/>
              <a:gd name="connsiteX2" fmla="*/ 661988 w 1771650"/>
              <a:gd name="connsiteY2" fmla="*/ 1083469 h 1459706"/>
              <a:gd name="connsiteX3" fmla="*/ 421482 w 1771650"/>
              <a:gd name="connsiteY3" fmla="*/ 1240631 h 1459706"/>
              <a:gd name="connsiteX4" fmla="*/ 216694 w 1771650"/>
              <a:gd name="connsiteY4" fmla="*/ 1364456 h 1459706"/>
              <a:gd name="connsiteX5" fmla="*/ 50007 w 1771650"/>
              <a:gd name="connsiteY5" fmla="*/ 1457325 h 1459706"/>
              <a:gd name="connsiteX6" fmla="*/ 28575 w 1771650"/>
              <a:gd name="connsiteY6" fmla="*/ 1459706 h 1459706"/>
              <a:gd name="connsiteX7" fmla="*/ 11907 w 1771650"/>
              <a:gd name="connsiteY7" fmla="*/ 1459706 h 1459706"/>
              <a:gd name="connsiteX8" fmla="*/ 2382 w 1771650"/>
              <a:gd name="connsiteY8" fmla="*/ 1452562 h 1459706"/>
              <a:gd name="connsiteX9" fmla="*/ 0 w 1771650"/>
              <a:gd name="connsiteY9" fmla="*/ 1431131 h 1459706"/>
              <a:gd name="connsiteX10" fmla="*/ 7144 w 1771650"/>
              <a:gd name="connsiteY10" fmla="*/ 1412081 h 1459706"/>
              <a:gd name="connsiteX11" fmla="*/ 42863 w 1771650"/>
              <a:gd name="connsiteY11" fmla="*/ 1385887 h 1459706"/>
              <a:gd name="connsiteX12" fmla="*/ 202407 w 1771650"/>
              <a:gd name="connsiteY12" fmla="*/ 1266825 h 1459706"/>
              <a:gd name="connsiteX13" fmla="*/ 359569 w 1771650"/>
              <a:gd name="connsiteY13" fmla="*/ 1143000 h 1459706"/>
              <a:gd name="connsiteX14" fmla="*/ 561975 w 1771650"/>
              <a:gd name="connsiteY14" fmla="*/ 973931 h 1459706"/>
              <a:gd name="connsiteX15" fmla="*/ 785813 w 1771650"/>
              <a:gd name="connsiteY15" fmla="*/ 764381 h 1459706"/>
              <a:gd name="connsiteX16" fmla="*/ 976313 w 1771650"/>
              <a:gd name="connsiteY16" fmla="*/ 576262 h 1459706"/>
              <a:gd name="connsiteX17" fmla="*/ 1126332 w 1771650"/>
              <a:gd name="connsiteY17" fmla="*/ 416719 h 1459706"/>
              <a:gd name="connsiteX18" fmla="*/ 1252538 w 1771650"/>
              <a:gd name="connsiteY18" fmla="*/ 264319 h 1459706"/>
              <a:gd name="connsiteX19" fmla="*/ 1321594 w 1771650"/>
              <a:gd name="connsiteY19" fmla="*/ 166687 h 1459706"/>
              <a:gd name="connsiteX20" fmla="*/ 1416844 w 1771650"/>
              <a:gd name="connsiteY20" fmla="*/ 0 h 1459706"/>
              <a:gd name="connsiteX21" fmla="*/ 1566863 w 1771650"/>
              <a:gd name="connsiteY21" fmla="*/ 2381 h 1459706"/>
              <a:gd name="connsiteX22" fmla="*/ 1662113 w 1771650"/>
              <a:gd name="connsiteY22" fmla="*/ 71437 h 1459706"/>
              <a:gd name="connsiteX23" fmla="*/ 1721644 w 1771650"/>
              <a:gd name="connsiteY23" fmla="*/ 111919 h 1459706"/>
              <a:gd name="connsiteX24" fmla="*/ 1752600 w 1771650"/>
              <a:gd name="connsiteY24" fmla="*/ 142875 h 1459706"/>
              <a:gd name="connsiteX25" fmla="*/ 1769269 w 1771650"/>
              <a:gd name="connsiteY25" fmla="*/ 176212 h 1459706"/>
              <a:gd name="connsiteX26" fmla="*/ 1771650 w 1771650"/>
              <a:gd name="connsiteY26" fmla="*/ 207169 h 1459706"/>
              <a:gd name="connsiteX27" fmla="*/ 1762125 w 1771650"/>
              <a:gd name="connsiteY27" fmla="*/ 230981 h 1459706"/>
              <a:gd name="connsiteX28" fmla="*/ 1733550 w 1771650"/>
              <a:gd name="connsiteY28" fmla="*/ 250031 h 1459706"/>
              <a:gd name="connsiteX29" fmla="*/ 1638300 w 1771650"/>
              <a:gd name="connsiteY29" fmla="*/ 273844 h 1459706"/>
              <a:gd name="connsiteX30" fmla="*/ 1435894 w 1771650"/>
              <a:gd name="connsiteY30" fmla="*/ 459581 h 1459706"/>
              <a:gd name="connsiteX31" fmla="*/ 1140619 w 1771650"/>
              <a:gd name="connsiteY31" fmla="*/ 716756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71650" h="1459706">
                <a:moveTo>
                  <a:pt x="1140619" y="716756"/>
                </a:moveTo>
                <a:lnTo>
                  <a:pt x="864394" y="938212"/>
                </a:lnTo>
                <a:lnTo>
                  <a:pt x="661988" y="1083469"/>
                </a:lnTo>
                <a:lnTo>
                  <a:pt x="421482" y="1240631"/>
                </a:lnTo>
                <a:lnTo>
                  <a:pt x="216694" y="1364456"/>
                </a:lnTo>
                <a:lnTo>
                  <a:pt x="50007" y="1457325"/>
                </a:lnTo>
                <a:lnTo>
                  <a:pt x="28575" y="1459706"/>
                </a:lnTo>
                <a:lnTo>
                  <a:pt x="11907" y="1459706"/>
                </a:lnTo>
                <a:lnTo>
                  <a:pt x="2382" y="1452562"/>
                </a:lnTo>
                <a:lnTo>
                  <a:pt x="0" y="1431131"/>
                </a:lnTo>
                <a:lnTo>
                  <a:pt x="7144" y="1412081"/>
                </a:lnTo>
                <a:lnTo>
                  <a:pt x="42863" y="1385887"/>
                </a:lnTo>
                <a:lnTo>
                  <a:pt x="202407" y="1266825"/>
                </a:lnTo>
                <a:lnTo>
                  <a:pt x="359569" y="1143000"/>
                </a:lnTo>
                <a:lnTo>
                  <a:pt x="561975" y="973931"/>
                </a:lnTo>
                <a:lnTo>
                  <a:pt x="785813" y="764381"/>
                </a:lnTo>
                <a:lnTo>
                  <a:pt x="976313" y="576262"/>
                </a:lnTo>
                <a:lnTo>
                  <a:pt x="1126332" y="416719"/>
                </a:lnTo>
                <a:lnTo>
                  <a:pt x="1252538" y="264319"/>
                </a:lnTo>
                <a:lnTo>
                  <a:pt x="1321594" y="166687"/>
                </a:lnTo>
                <a:lnTo>
                  <a:pt x="1416844" y="0"/>
                </a:lnTo>
                <a:lnTo>
                  <a:pt x="1566863" y="2381"/>
                </a:lnTo>
                <a:lnTo>
                  <a:pt x="1662113" y="71437"/>
                </a:lnTo>
                <a:lnTo>
                  <a:pt x="1721644" y="111919"/>
                </a:lnTo>
                <a:lnTo>
                  <a:pt x="1752600" y="142875"/>
                </a:lnTo>
                <a:lnTo>
                  <a:pt x="1769269" y="176212"/>
                </a:lnTo>
                <a:lnTo>
                  <a:pt x="1771650" y="207169"/>
                </a:lnTo>
                <a:lnTo>
                  <a:pt x="1762125" y="230981"/>
                </a:lnTo>
                <a:lnTo>
                  <a:pt x="1733550" y="250031"/>
                </a:lnTo>
                <a:lnTo>
                  <a:pt x="1638300" y="273844"/>
                </a:lnTo>
                <a:lnTo>
                  <a:pt x="1435894" y="459581"/>
                </a:lnTo>
                <a:lnTo>
                  <a:pt x="1140619" y="7167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DCCAE87-A134-2C4E-89D3-3CF941EF9B66}"/>
              </a:ext>
            </a:extLst>
          </p:cNvPr>
          <p:cNvSpPr/>
          <p:nvPr/>
        </p:nvSpPr>
        <p:spPr>
          <a:xfrm>
            <a:off x="5151438" y="2671763"/>
            <a:ext cx="2230437" cy="1501775"/>
          </a:xfrm>
          <a:custGeom>
            <a:avLst/>
            <a:gdLst>
              <a:gd name="connsiteX0" fmla="*/ 376237 w 2231231"/>
              <a:gd name="connsiteY0" fmla="*/ 459581 h 1502568"/>
              <a:gd name="connsiteX1" fmla="*/ 221456 w 2231231"/>
              <a:gd name="connsiteY1" fmla="*/ 290512 h 1502568"/>
              <a:gd name="connsiteX2" fmla="*/ 0 w 2231231"/>
              <a:gd name="connsiteY2" fmla="*/ 30956 h 1502568"/>
              <a:gd name="connsiteX3" fmla="*/ 88106 w 2231231"/>
              <a:gd name="connsiteY3" fmla="*/ 0 h 1502568"/>
              <a:gd name="connsiteX4" fmla="*/ 288131 w 2231231"/>
              <a:gd name="connsiteY4" fmla="*/ 188118 h 1502568"/>
              <a:gd name="connsiteX5" fmla="*/ 523875 w 2231231"/>
              <a:gd name="connsiteY5" fmla="*/ 404812 h 1502568"/>
              <a:gd name="connsiteX6" fmla="*/ 704850 w 2231231"/>
              <a:gd name="connsiteY6" fmla="*/ 554831 h 1502568"/>
              <a:gd name="connsiteX7" fmla="*/ 852487 w 2231231"/>
              <a:gd name="connsiteY7" fmla="*/ 678656 h 1502568"/>
              <a:gd name="connsiteX8" fmla="*/ 1042987 w 2231231"/>
              <a:gd name="connsiteY8" fmla="*/ 821531 h 1502568"/>
              <a:gd name="connsiteX9" fmla="*/ 1193006 w 2231231"/>
              <a:gd name="connsiteY9" fmla="*/ 914400 h 1502568"/>
              <a:gd name="connsiteX10" fmla="*/ 1309687 w 2231231"/>
              <a:gd name="connsiteY10" fmla="*/ 978693 h 1502568"/>
              <a:gd name="connsiteX11" fmla="*/ 1452562 w 2231231"/>
              <a:gd name="connsiteY11" fmla="*/ 1050131 h 1502568"/>
              <a:gd name="connsiteX12" fmla="*/ 1624012 w 2231231"/>
              <a:gd name="connsiteY12" fmla="*/ 1126331 h 1502568"/>
              <a:gd name="connsiteX13" fmla="*/ 1821656 w 2231231"/>
              <a:gd name="connsiteY13" fmla="*/ 1212056 h 1502568"/>
              <a:gd name="connsiteX14" fmla="*/ 2005012 w 2231231"/>
              <a:gd name="connsiteY14" fmla="*/ 1283493 h 1502568"/>
              <a:gd name="connsiteX15" fmla="*/ 2207419 w 2231231"/>
              <a:gd name="connsiteY15" fmla="*/ 1362075 h 1502568"/>
              <a:gd name="connsiteX16" fmla="*/ 2221706 w 2231231"/>
              <a:gd name="connsiteY16" fmla="*/ 1373981 h 1502568"/>
              <a:gd name="connsiteX17" fmla="*/ 2228850 w 2231231"/>
              <a:gd name="connsiteY17" fmla="*/ 1395412 h 1502568"/>
              <a:gd name="connsiteX18" fmla="*/ 2231231 w 2231231"/>
              <a:gd name="connsiteY18" fmla="*/ 1412081 h 1502568"/>
              <a:gd name="connsiteX19" fmla="*/ 2219325 w 2231231"/>
              <a:gd name="connsiteY19" fmla="*/ 1421606 h 1502568"/>
              <a:gd name="connsiteX20" fmla="*/ 2150269 w 2231231"/>
              <a:gd name="connsiteY20" fmla="*/ 1433512 h 1502568"/>
              <a:gd name="connsiteX21" fmla="*/ 1914525 w 2231231"/>
              <a:gd name="connsiteY21" fmla="*/ 1457325 h 1502568"/>
              <a:gd name="connsiteX22" fmla="*/ 1714500 w 2231231"/>
              <a:gd name="connsiteY22" fmla="*/ 1478756 h 1502568"/>
              <a:gd name="connsiteX23" fmla="*/ 1547812 w 2231231"/>
              <a:gd name="connsiteY23" fmla="*/ 1500187 h 1502568"/>
              <a:gd name="connsiteX24" fmla="*/ 1509712 w 2231231"/>
              <a:gd name="connsiteY24" fmla="*/ 1502568 h 1502568"/>
              <a:gd name="connsiteX25" fmla="*/ 1457325 w 2231231"/>
              <a:gd name="connsiteY25" fmla="*/ 1495425 h 1502568"/>
              <a:gd name="connsiteX26" fmla="*/ 1416844 w 2231231"/>
              <a:gd name="connsiteY26" fmla="*/ 1481137 h 1502568"/>
              <a:gd name="connsiteX27" fmla="*/ 1378744 w 2231231"/>
              <a:gd name="connsiteY27" fmla="*/ 1450181 h 1502568"/>
              <a:gd name="connsiteX28" fmla="*/ 1266825 w 2231231"/>
              <a:gd name="connsiteY28" fmla="*/ 1347787 h 1502568"/>
              <a:gd name="connsiteX29" fmla="*/ 1090612 w 2231231"/>
              <a:gd name="connsiteY29" fmla="*/ 1178718 h 1502568"/>
              <a:gd name="connsiteX30" fmla="*/ 904875 w 2231231"/>
              <a:gd name="connsiteY30" fmla="*/ 1000125 h 1502568"/>
              <a:gd name="connsiteX31" fmla="*/ 723900 w 2231231"/>
              <a:gd name="connsiteY31" fmla="*/ 819150 h 1502568"/>
              <a:gd name="connsiteX32" fmla="*/ 590550 w 2231231"/>
              <a:gd name="connsiteY32" fmla="*/ 685800 h 1502568"/>
              <a:gd name="connsiteX33" fmla="*/ 376237 w 2231231"/>
              <a:gd name="connsiteY33" fmla="*/ 459581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31231" h="1502568">
                <a:moveTo>
                  <a:pt x="376237" y="459581"/>
                </a:moveTo>
                <a:lnTo>
                  <a:pt x="221456" y="290512"/>
                </a:lnTo>
                <a:lnTo>
                  <a:pt x="0" y="30956"/>
                </a:lnTo>
                <a:lnTo>
                  <a:pt x="88106" y="0"/>
                </a:lnTo>
                <a:lnTo>
                  <a:pt x="288131" y="188118"/>
                </a:lnTo>
                <a:lnTo>
                  <a:pt x="523875" y="404812"/>
                </a:lnTo>
                <a:lnTo>
                  <a:pt x="704850" y="554831"/>
                </a:lnTo>
                <a:lnTo>
                  <a:pt x="852487" y="678656"/>
                </a:lnTo>
                <a:lnTo>
                  <a:pt x="1042987" y="821531"/>
                </a:lnTo>
                <a:lnTo>
                  <a:pt x="1193006" y="914400"/>
                </a:lnTo>
                <a:lnTo>
                  <a:pt x="1309687" y="978693"/>
                </a:lnTo>
                <a:lnTo>
                  <a:pt x="1452562" y="1050131"/>
                </a:lnTo>
                <a:lnTo>
                  <a:pt x="1624012" y="1126331"/>
                </a:lnTo>
                <a:lnTo>
                  <a:pt x="1821656" y="1212056"/>
                </a:lnTo>
                <a:lnTo>
                  <a:pt x="2005012" y="1283493"/>
                </a:lnTo>
                <a:lnTo>
                  <a:pt x="2207419" y="1362075"/>
                </a:lnTo>
                <a:lnTo>
                  <a:pt x="2221706" y="1373981"/>
                </a:lnTo>
                <a:lnTo>
                  <a:pt x="2228850" y="1395412"/>
                </a:lnTo>
                <a:lnTo>
                  <a:pt x="2231231" y="1412081"/>
                </a:lnTo>
                <a:lnTo>
                  <a:pt x="2219325" y="1421606"/>
                </a:lnTo>
                <a:lnTo>
                  <a:pt x="2150269" y="1433512"/>
                </a:lnTo>
                <a:lnTo>
                  <a:pt x="1914525" y="1457325"/>
                </a:lnTo>
                <a:lnTo>
                  <a:pt x="1714500" y="1478756"/>
                </a:lnTo>
                <a:lnTo>
                  <a:pt x="1547812" y="1500187"/>
                </a:lnTo>
                <a:lnTo>
                  <a:pt x="1509712" y="1502568"/>
                </a:lnTo>
                <a:lnTo>
                  <a:pt x="1457325" y="1495425"/>
                </a:lnTo>
                <a:lnTo>
                  <a:pt x="1416844" y="1481137"/>
                </a:lnTo>
                <a:lnTo>
                  <a:pt x="1378744" y="1450181"/>
                </a:lnTo>
                <a:lnTo>
                  <a:pt x="1266825" y="1347787"/>
                </a:lnTo>
                <a:lnTo>
                  <a:pt x="1090612" y="1178718"/>
                </a:lnTo>
                <a:lnTo>
                  <a:pt x="904875" y="1000125"/>
                </a:lnTo>
                <a:lnTo>
                  <a:pt x="723900" y="819150"/>
                </a:lnTo>
                <a:lnTo>
                  <a:pt x="590550" y="685800"/>
                </a:lnTo>
                <a:lnTo>
                  <a:pt x="376237" y="459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AE4715A-496F-AA48-ADE9-098EE3B12377}"/>
              </a:ext>
            </a:extLst>
          </p:cNvPr>
          <p:cNvSpPr/>
          <p:nvPr/>
        </p:nvSpPr>
        <p:spPr>
          <a:xfrm rot="16200000">
            <a:off x="3500438" y="4546600"/>
            <a:ext cx="2728912" cy="484188"/>
          </a:xfrm>
          <a:custGeom>
            <a:avLst/>
            <a:gdLst>
              <a:gd name="connsiteX0" fmla="*/ 1219200 w 2728912"/>
              <a:gd name="connsiteY0" fmla="*/ 481012 h 483393"/>
              <a:gd name="connsiteX1" fmla="*/ 988218 w 2728912"/>
              <a:gd name="connsiteY1" fmla="*/ 469106 h 483393"/>
              <a:gd name="connsiteX2" fmla="*/ 783431 w 2728912"/>
              <a:gd name="connsiteY2" fmla="*/ 452437 h 483393"/>
              <a:gd name="connsiteX3" fmla="*/ 626268 w 2728912"/>
              <a:gd name="connsiteY3" fmla="*/ 431006 h 483393"/>
              <a:gd name="connsiteX4" fmla="*/ 519112 w 2728912"/>
              <a:gd name="connsiteY4" fmla="*/ 414337 h 483393"/>
              <a:gd name="connsiteX5" fmla="*/ 388143 w 2728912"/>
              <a:gd name="connsiteY5" fmla="*/ 385762 h 483393"/>
              <a:gd name="connsiteX6" fmla="*/ 288131 w 2728912"/>
              <a:gd name="connsiteY6" fmla="*/ 354806 h 483393"/>
              <a:gd name="connsiteX7" fmla="*/ 200025 w 2728912"/>
              <a:gd name="connsiteY7" fmla="*/ 321468 h 483393"/>
              <a:gd name="connsiteX8" fmla="*/ 128587 w 2728912"/>
              <a:gd name="connsiteY8" fmla="*/ 288131 h 483393"/>
              <a:gd name="connsiteX9" fmla="*/ 71437 w 2728912"/>
              <a:gd name="connsiteY9" fmla="*/ 247650 h 483393"/>
              <a:gd name="connsiteX10" fmla="*/ 35718 w 2728912"/>
              <a:gd name="connsiteY10" fmla="*/ 209550 h 483393"/>
              <a:gd name="connsiteX11" fmla="*/ 0 w 2728912"/>
              <a:gd name="connsiteY11" fmla="*/ 154781 h 483393"/>
              <a:gd name="connsiteX12" fmla="*/ 0 w 2728912"/>
              <a:gd name="connsiteY12" fmla="*/ 142875 h 483393"/>
              <a:gd name="connsiteX13" fmla="*/ 16668 w 2728912"/>
              <a:gd name="connsiteY13" fmla="*/ 121443 h 483393"/>
              <a:gd name="connsiteX14" fmla="*/ 64293 w 2728912"/>
              <a:gd name="connsiteY14" fmla="*/ 88106 h 483393"/>
              <a:gd name="connsiteX15" fmla="*/ 142875 w 2728912"/>
              <a:gd name="connsiteY15" fmla="*/ 47625 h 483393"/>
              <a:gd name="connsiteX16" fmla="*/ 238125 w 2728912"/>
              <a:gd name="connsiteY16" fmla="*/ 0 h 483393"/>
              <a:gd name="connsiteX17" fmla="*/ 685800 w 2728912"/>
              <a:gd name="connsiteY17" fmla="*/ 188118 h 483393"/>
              <a:gd name="connsiteX18" fmla="*/ 790575 w 2728912"/>
              <a:gd name="connsiteY18" fmla="*/ 214312 h 483393"/>
              <a:gd name="connsiteX19" fmla="*/ 876300 w 2728912"/>
              <a:gd name="connsiteY19" fmla="*/ 228600 h 483393"/>
              <a:gd name="connsiteX20" fmla="*/ 966787 w 2728912"/>
              <a:gd name="connsiteY20" fmla="*/ 238125 h 483393"/>
              <a:gd name="connsiteX21" fmla="*/ 1066800 w 2728912"/>
              <a:gd name="connsiteY21" fmla="*/ 247650 h 483393"/>
              <a:gd name="connsiteX22" fmla="*/ 1278731 w 2728912"/>
              <a:gd name="connsiteY22" fmla="*/ 254793 h 483393"/>
              <a:gd name="connsiteX23" fmla="*/ 1452562 w 2728912"/>
              <a:gd name="connsiteY23" fmla="*/ 257175 h 483393"/>
              <a:gd name="connsiteX24" fmla="*/ 1638300 w 2728912"/>
              <a:gd name="connsiteY24" fmla="*/ 257175 h 483393"/>
              <a:gd name="connsiteX25" fmla="*/ 1852612 w 2728912"/>
              <a:gd name="connsiteY25" fmla="*/ 254793 h 483393"/>
              <a:gd name="connsiteX26" fmla="*/ 1971675 w 2728912"/>
              <a:gd name="connsiteY26" fmla="*/ 250031 h 483393"/>
              <a:gd name="connsiteX27" fmla="*/ 2126456 w 2728912"/>
              <a:gd name="connsiteY27" fmla="*/ 235743 h 483393"/>
              <a:gd name="connsiteX28" fmla="*/ 2278856 w 2728912"/>
              <a:gd name="connsiteY28" fmla="*/ 211931 h 483393"/>
              <a:gd name="connsiteX29" fmla="*/ 2374106 w 2728912"/>
              <a:gd name="connsiteY29" fmla="*/ 192881 h 483393"/>
              <a:gd name="connsiteX30" fmla="*/ 2440781 w 2728912"/>
              <a:gd name="connsiteY30" fmla="*/ 169068 h 483393"/>
              <a:gd name="connsiteX31" fmla="*/ 2493168 w 2728912"/>
              <a:gd name="connsiteY31" fmla="*/ 142875 h 483393"/>
              <a:gd name="connsiteX32" fmla="*/ 2524125 w 2728912"/>
              <a:gd name="connsiteY32" fmla="*/ 123825 h 483393"/>
              <a:gd name="connsiteX33" fmla="*/ 2562225 w 2728912"/>
              <a:gd name="connsiteY33" fmla="*/ 97631 h 483393"/>
              <a:gd name="connsiteX34" fmla="*/ 2669381 w 2728912"/>
              <a:gd name="connsiteY34" fmla="*/ 0 h 483393"/>
              <a:gd name="connsiteX35" fmla="*/ 2728912 w 2728912"/>
              <a:gd name="connsiteY35" fmla="*/ 123825 h 483393"/>
              <a:gd name="connsiteX36" fmla="*/ 2578893 w 2728912"/>
              <a:gd name="connsiteY36" fmla="*/ 252412 h 483393"/>
              <a:gd name="connsiteX37" fmla="*/ 2502693 w 2728912"/>
              <a:gd name="connsiteY37" fmla="*/ 304800 h 483393"/>
              <a:gd name="connsiteX38" fmla="*/ 2431256 w 2728912"/>
              <a:gd name="connsiteY38" fmla="*/ 350043 h 483393"/>
              <a:gd name="connsiteX39" fmla="*/ 2290762 w 2728912"/>
              <a:gd name="connsiteY39" fmla="*/ 416718 h 483393"/>
              <a:gd name="connsiteX40" fmla="*/ 2138362 w 2728912"/>
              <a:gd name="connsiteY40" fmla="*/ 457200 h 483393"/>
              <a:gd name="connsiteX41" fmla="*/ 1945481 w 2728912"/>
              <a:gd name="connsiteY41" fmla="*/ 473868 h 483393"/>
              <a:gd name="connsiteX42" fmla="*/ 1650206 w 2728912"/>
              <a:gd name="connsiteY42" fmla="*/ 483393 h 483393"/>
              <a:gd name="connsiteX43" fmla="*/ 1473993 w 2728912"/>
              <a:gd name="connsiteY43" fmla="*/ 481012 h 483393"/>
              <a:gd name="connsiteX44" fmla="*/ 1219200 w 2728912"/>
              <a:gd name="connsiteY44" fmla="*/ 481012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28912" h="483393">
                <a:moveTo>
                  <a:pt x="1219200" y="481012"/>
                </a:moveTo>
                <a:lnTo>
                  <a:pt x="988218" y="469106"/>
                </a:lnTo>
                <a:lnTo>
                  <a:pt x="783431" y="452437"/>
                </a:lnTo>
                <a:lnTo>
                  <a:pt x="626268" y="431006"/>
                </a:lnTo>
                <a:lnTo>
                  <a:pt x="519112" y="414337"/>
                </a:lnTo>
                <a:lnTo>
                  <a:pt x="388143" y="385762"/>
                </a:lnTo>
                <a:lnTo>
                  <a:pt x="288131" y="354806"/>
                </a:lnTo>
                <a:lnTo>
                  <a:pt x="200025" y="321468"/>
                </a:lnTo>
                <a:lnTo>
                  <a:pt x="128587" y="288131"/>
                </a:lnTo>
                <a:lnTo>
                  <a:pt x="71437" y="247650"/>
                </a:lnTo>
                <a:lnTo>
                  <a:pt x="35718" y="209550"/>
                </a:lnTo>
                <a:lnTo>
                  <a:pt x="0" y="154781"/>
                </a:lnTo>
                <a:lnTo>
                  <a:pt x="0" y="142875"/>
                </a:lnTo>
                <a:lnTo>
                  <a:pt x="16668" y="121443"/>
                </a:lnTo>
                <a:lnTo>
                  <a:pt x="64293" y="88106"/>
                </a:lnTo>
                <a:lnTo>
                  <a:pt x="142875" y="47625"/>
                </a:lnTo>
                <a:lnTo>
                  <a:pt x="238125" y="0"/>
                </a:lnTo>
                <a:lnTo>
                  <a:pt x="685800" y="188118"/>
                </a:lnTo>
                <a:lnTo>
                  <a:pt x="790575" y="214312"/>
                </a:lnTo>
                <a:lnTo>
                  <a:pt x="876300" y="228600"/>
                </a:lnTo>
                <a:lnTo>
                  <a:pt x="966787" y="238125"/>
                </a:lnTo>
                <a:lnTo>
                  <a:pt x="1066800" y="247650"/>
                </a:lnTo>
                <a:lnTo>
                  <a:pt x="1278731" y="254793"/>
                </a:lnTo>
                <a:lnTo>
                  <a:pt x="1452562" y="257175"/>
                </a:lnTo>
                <a:lnTo>
                  <a:pt x="1638300" y="257175"/>
                </a:lnTo>
                <a:lnTo>
                  <a:pt x="1852612" y="254793"/>
                </a:lnTo>
                <a:lnTo>
                  <a:pt x="1971675" y="250031"/>
                </a:lnTo>
                <a:lnTo>
                  <a:pt x="2126456" y="235743"/>
                </a:lnTo>
                <a:cubicBezTo>
                  <a:pt x="2177237" y="227683"/>
                  <a:pt x="2227440" y="211931"/>
                  <a:pt x="2278856" y="211931"/>
                </a:cubicBezTo>
                <a:lnTo>
                  <a:pt x="2374106" y="192881"/>
                </a:lnTo>
                <a:lnTo>
                  <a:pt x="2440781" y="169068"/>
                </a:lnTo>
                <a:lnTo>
                  <a:pt x="2493168" y="142875"/>
                </a:lnTo>
                <a:lnTo>
                  <a:pt x="2524125" y="123825"/>
                </a:lnTo>
                <a:lnTo>
                  <a:pt x="2562225" y="97631"/>
                </a:lnTo>
                <a:lnTo>
                  <a:pt x="2669381" y="0"/>
                </a:lnTo>
                <a:lnTo>
                  <a:pt x="2728912" y="123825"/>
                </a:lnTo>
                <a:lnTo>
                  <a:pt x="2578893" y="252412"/>
                </a:lnTo>
                <a:lnTo>
                  <a:pt x="2502693" y="304800"/>
                </a:lnTo>
                <a:lnTo>
                  <a:pt x="2431256" y="350043"/>
                </a:lnTo>
                <a:lnTo>
                  <a:pt x="2290762" y="416718"/>
                </a:lnTo>
                <a:lnTo>
                  <a:pt x="2138362" y="457200"/>
                </a:lnTo>
                <a:lnTo>
                  <a:pt x="1945481" y="473868"/>
                </a:lnTo>
                <a:lnTo>
                  <a:pt x="1650206" y="483393"/>
                </a:lnTo>
                <a:lnTo>
                  <a:pt x="1473993" y="481012"/>
                </a:lnTo>
                <a:lnTo>
                  <a:pt x="1219200" y="481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FEA64A9-63AC-C943-B1B1-516A080C4D43}"/>
              </a:ext>
            </a:extLst>
          </p:cNvPr>
          <p:cNvSpPr/>
          <p:nvPr/>
        </p:nvSpPr>
        <p:spPr>
          <a:xfrm>
            <a:off x="4062413" y="5414963"/>
            <a:ext cx="803275" cy="576262"/>
          </a:xfrm>
          <a:custGeom>
            <a:avLst/>
            <a:gdLst>
              <a:gd name="connsiteX0" fmla="*/ 204787 w 802481"/>
              <a:gd name="connsiteY0" fmla="*/ 76200 h 576262"/>
              <a:gd name="connsiteX1" fmla="*/ 378618 w 802481"/>
              <a:gd name="connsiteY1" fmla="*/ 154781 h 576262"/>
              <a:gd name="connsiteX2" fmla="*/ 469106 w 802481"/>
              <a:gd name="connsiteY2" fmla="*/ 195262 h 576262"/>
              <a:gd name="connsiteX3" fmla="*/ 504825 w 802481"/>
              <a:gd name="connsiteY3" fmla="*/ 209550 h 576262"/>
              <a:gd name="connsiteX4" fmla="*/ 540543 w 802481"/>
              <a:gd name="connsiteY4" fmla="*/ 219075 h 576262"/>
              <a:gd name="connsiteX5" fmla="*/ 559593 w 802481"/>
              <a:gd name="connsiteY5" fmla="*/ 221456 h 576262"/>
              <a:gd name="connsiteX6" fmla="*/ 581025 w 802481"/>
              <a:gd name="connsiteY6" fmla="*/ 219075 h 576262"/>
              <a:gd name="connsiteX7" fmla="*/ 619125 w 802481"/>
              <a:gd name="connsiteY7" fmla="*/ 211931 h 576262"/>
              <a:gd name="connsiteX8" fmla="*/ 657225 w 802481"/>
              <a:gd name="connsiteY8" fmla="*/ 188118 h 576262"/>
              <a:gd name="connsiteX9" fmla="*/ 802481 w 802481"/>
              <a:gd name="connsiteY9" fmla="*/ 11906 h 576262"/>
              <a:gd name="connsiteX10" fmla="*/ 607218 w 802481"/>
              <a:gd name="connsiteY10" fmla="*/ 576262 h 576262"/>
              <a:gd name="connsiteX11" fmla="*/ 552450 w 802481"/>
              <a:gd name="connsiteY11" fmla="*/ 490537 h 576262"/>
              <a:gd name="connsiteX12" fmla="*/ 509587 w 802481"/>
              <a:gd name="connsiteY12" fmla="*/ 435768 h 576262"/>
              <a:gd name="connsiteX13" fmla="*/ 469106 w 802481"/>
              <a:gd name="connsiteY13" fmla="*/ 392906 h 576262"/>
              <a:gd name="connsiteX14" fmla="*/ 416718 w 802481"/>
              <a:gd name="connsiteY14" fmla="*/ 347662 h 576262"/>
              <a:gd name="connsiteX15" fmla="*/ 357187 w 802481"/>
              <a:gd name="connsiteY15" fmla="*/ 302418 h 576262"/>
              <a:gd name="connsiteX16" fmla="*/ 292893 w 802481"/>
              <a:gd name="connsiteY16" fmla="*/ 250031 h 576262"/>
              <a:gd name="connsiteX17" fmla="*/ 211931 w 802481"/>
              <a:gd name="connsiteY17" fmla="*/ 190500 h 576262"/>
              <a:gd name="connsiteX18" fmla="*/ 128587 w 802481"/>
              <a:gd name="connsiteY18" fmla="*/ 128587 h 576262"/>
              <a:gd name="connsiteX19" fmla="*/ 38100 w 802481"/>
              <a:gd name="connsiteY19" fmla="*/ 69056 h 576262"/>
              <a:gd name="connsiteX20" fmla="*/ 9525 w 802481"/>
              <a:gd name="connsiteY20" fmla="*/ 47625 h 576262"/>
              <a:gd name="connsiteX21" fmla="*/ 0 w 802481"/>
              <a:gd name="connsiteY21" fmla="*/ 30956 h 576262"/>
              <a:gd name="connsiteX22" fmla="*/ 2381 w 802481"/>
              <a:gd name="connsiteY22" fmla="*/ 14287 h 576262"/>
              <a:gd name="connsiteX23" fmla="*/ 7143 w 802481"/>
              <a:gd name="connsiteY23" fmla="*/ 4762 h 576262"/>
              <a:gd name="connsiteX24" fmla="*/ 33337 w 802481"/>
              <a:gd name="connsiteY24" fmla="*/ 0 h 576262"/>
              <a:gd name="connsiteX25" fmla="*/ 66675 w 802481"/>
              <a:gd name="connsiteY25" fmla="*/ 4762 h 576262"/>
              <a:gd name="connsiteX26" fmla="*/ 204787 w 802481"/>
              <a:gd name="connsiteY26" fmla="*/ 76200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02481" h="576262">
                <a:moveTo>
                  <a:pt x="204787" y="76200"/>
                </a:moveTo>
                <a:lnTo>
                  <a:pt x="378618" y="154781"/>
                </a:lnTo>
                <a:lnTo>
                  <a:pt x="469106" y="195262"/>
                </a:lnTo>
                <a:lnTo>
                  <a:pt x="504825" y="209550"/>
                </a:lnTo>
                <a:lnTo>
                  <a:pt x="540543" y="219075"/>
                </a:lnTo>
                <a:lnTo>
                  <a:pt x="559593" y="221456"/>
                </a:lnTo>
                <a:lnTo>
                  <a:pt x="581025" y="219075"/>
                </a:lnTo>
                <a:lnTo>
                  <a:pt x="619125" y="211931"/>
                </a:lnTo>
                <a:lnTo>
                  <a:pt x="657225" y="188118"/>
                </a:lnTo>
                <a:lnTo>
                  <a:pt x="802481" y="11906"/>
                </a:lnTo>
                <a:lnTo>
                  <a:pt x="607218" y="576262"/>
                </a:lnTo>
                <a:lnTo>
                  <a:pt x="552450" y="490537"/>
                </a:lnTo>
                <a:lnTo>
                  <a:pt x="509587" y="435768"/>
                </a:lnTo>
                <a:lnTo>
                  <a:pt x="469106" y="392906"/>
                </a:lnTo>
                <a:lnTo>
                  <a:pt x="416718" y="347662"/>
                </a:lnTo>
                <a:lnTo>
                  <a:pt x="357187" y="302418"/>
                </a:lnTo>
                <a:lnTo>
                  <a:pt x="292893" y="250031"/>
                </a:lnTo>
                <a:lnTo>
                  <a:pt x="211931" y="190500"/>
                </a:lnTo>
                <a:lnTo>
                  <a:pt x="128587" y="128587"/>
                </a:lnTo>
                <a:lnTo>
                  <a:pt x="38100" y="69056"/>
                </a:lnTo>
                <a:lnTo>
                  <a:pt x="9525" y="47625"/>
                </a:lnTo>
                <a:lnTo>
                  <a:pt x="0" y="30956"/>
                </a:lnTo>
                <a:lnTo>
                  <a:pt x="2381" y="14287"/>
                </a:lnTo>
                <a:lnTo>
                  <a:pt x="7143" y="4762"/>
                </a:lnTo>
                <a:lnTo>
                  <a:pt x="33337" y="0"/>
                </a:lnTo>
                <a:lnTo>
                  <a:pt x="66675" y="4762"/>
                </a:lnTo>
                <a:lnTo>
                  <a:pt x="204787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A7C8D2-3DF1-495E-BC6A-BEC963516D16}"/>
              </a:ext>
            </a:extLst>
          </p:cNvPr>
          <p:cNvGrpSpPr/>
          <p:nvPr/>
        </p:nvGrpSpPr>
        <p:grpSpPr>
          <a:xfrm>
            <a:off x="2628107" y="1347788"/>
            <a:ext cx="4779962" cy="4805362"/>
            <a:chOff x="2754313" y="1500188"/>
            <a:chExt cx="4779962" cy="4805362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BD6216B5-65AD-48CC-8F23-9854CB722A70}"/>
                </a:ext>
              </a:extLst>
            </p:cNvPr>
            <p:cNvSpPr/>
            <p:nvPr/>
          </p:nvSpPr>
          <p:spPr>
            <a:xfrm>
              <a:off x="3509963" y="17224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D83621B-F96B-4E3D-9A24-7CC8E2E78A8B}"/>
                </a:ext>
              </a:extLst>
            </p:cNvPr>
            <p:cNvSpPr/>
            <p:nvPr/>
          </p:nvSpPr>
          <p:spPr>
            <a:xfrm>
              <a:off x="4508500" y="15430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A0BE92F-2383-402E-AE6D-04E9E3ADE6DD}"/>
                </a:ext>
              </a:extLst>
            </p:cNvPr>
            <p:cNvSpPr/>
            <p:nvPr/>
          </p:nvSpPr>
          <p:spPr>
            <a:xfrm>
              <a:off x="5570538" y="15001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4206026F-A927-444D-9A8F-343693CCA7BF}"/>
                </a:ext>
              </a:extLst>
            </p:cNvPr>
            <p:cNvSpPr/>
            <p:nvPr/>
          </p:nvSpPr>
          <p:spPr>
            <a:xfrm>
              <a:off x="4041775" y="31003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B18B8ED7-C944-4FA9-A0E5-7B454D2D1A25}"/>
                </a:ext>
              </a:extLst>
            </p:cNvPr>
            <p:cNvSpPr/>
            <p:nvPr/>
          </p:nvSpPr>
          <p:spPr>
            <a:xfrm>
              <a:off x="3751263" y="38909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CFDA9F8B-4C7F-48B1-BEC9-9F9297F93DEC}"/>
                </a:ext>
              </a:extLst>
            </p:cNvPr>
            <p:cNvSpPr/>
            <p:nvPr/>
          </p:nvSpPr>
          <p:spPr>
            <a:xfrm>
              <a:off x="3257550" y="45402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28765763-C478-4CF3-9AC7-237E0EB9F72E}"/>
                </a:ext>
              </a:extLst>
            </p:cNvPr>
            <p:cNvSpPr/>
            <p:nvPr/>
          </p:nvSpPr>
          <p:spPr>
            <a:xfrm>
              <a:off x="2754313" y="25336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9C77212-5C5D-4D6F-BE0C-69F429AF9BC2}"/>
                </a:ext>
              </a:extLst>
            </p:cNvPr>
            <p:cNvSpPr/>
            <p:nvPr/>
          </p:nvSpPr>
          <p:spPr>
            <a:xfrm>
              <a:off x="2813050" y="29321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6F28ECFE-C6CD-4C23-85AC-D5B79B1F76DC}"/>
                </a:ext>
              </a:extLst>
            </p:cNvPr>
            <p:cNvSpPr/>
            <p:nvPr/>
          </p:nvSpPr>
          <p:spPr>
            <a:xfrm>
              <a:off x="5303838" y="28241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888E2856-8F59-4507-B291-46D52628E012}"/>
                </a:ext>
              </a:extLst>
            </p:cNvPr>
            <p:cNvSpPr/>
            <p:nvPr/>
          </p:nvSpPr>
          <p:spPr>
            <a:xfrm rot="16200000">
              <a:off x="3652838" y="46990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90A4B5BC-B37B-48B2-BCF3-5D654A604CD9}"/>
                </a:ext>
              </a:extLst>
            </p:cNvPr>
            <p:cNvSpPr/>
            <p:nvPr/>
          </p:nvSpPr>
          <p:spPr>
            <a:xfrm>
              <a:off x="4214813" y="55673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988844AC-8B5D-48B7-A74C-B22C05AFA8B1}"/>
              </a:ext>
            </a:extLst>
          </p:cNvPr>
          <p:cNvGrpSpPr/>
          <p:nvPr/>
        </p:nvGrpSpPr>
        <p:grpSpPr>
          <a:xfrm>
            <a:off x="2601913" y="1347788"/>
            <a:ext cx="4779962" cy="4805362"/>
            <a:chOff x="2601913" y="1347788"/>
            <a:chExt cx="4779962" cy="4805362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E3CF3C24-5CDE-46D9-9FE8-8D010490F1D5}"/>
                </a:ext>
              </a:extLst>
            </p:cNvPr>
            <p:cNvSpPr/>
            <p:nvPr/>
          </p:nvSpPr>
          <p:spPr>
            <a:xfrm>
              <a:off x="3357563" y="15700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A87EE8D2-F8AD-48E7-B3F7-7FB0BF7109E4}"/>
                </a:ext>
              </a:extLst>
            </p:cNvPr>
            <p:cNvSpPr/>
            <p:nvPr/>
          </p:nvSpPr>
          <p:spPr>
            <a:xfrm>
              <a:off x="4356100" y="13906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0E53DD38-EA23-4CA5-A2DA-4C56F348001F}"/>
                </a:ext>
              </a:extLst>
            </p:cNvPr>
            <p:cNvSpPr/>
            <p:nvPr/>
          </p:nvSpPr>
          <p:spPr>
            <a:xfrm>
              <a:off x="5418138" y="13477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72169E01-8A20-44B2-8CFD-AB6A8B4A326A}"/>
                </a:ext>
              </a:extLst>
            </p:cNvPr>
            <p:cNvSpPr/>
            <p:nvPr/>
          </p:nvSpPr>
          <p:spPr>
            <a:xfrm>
              <a:off x="3889375" y="29479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00A6D750-9AAE-420C-8FC9-13047F234D53}"/>
                </a:ext>
              </a:extLst>
            </p:cNvPr>
            <p:cNvSpPr/>
            <p:nvPr/>
          </p:nvSpPr>
          <p:spPr>
            <a:xfrm>
              <a:off x="3598863" y="37385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FD2E3A7-6584-417E-A142-E9524605A817}"/>
                </a:ext>
              </a:extLst>
            </p:cNvPr>
            <p:cNvSpPr/>
            <p:nvPr/>
          </p:nvSpPr>
          <p:spPr>
            <a:xfrm>
              <a:off x="3105150" y="43878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0A9F3D1D-541C-4256-885A-7E4D9953BAFE}"/>
                </a:ext>
              </a:extLst>
            </p:cNvPr>
            <p:cNvSpPr/>
            <p:nvPr/>
          </p:nvSpPr>
          <p:spPr>
            <a:xfrm>
              <a:off x="2601913" y="23812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AA60C19A-D461-4209-90EE-B8DE3B06255F}"/>
                </a:ext>
              </a:extLst>
            </p:cNvPr>
            <p:cNvSpPr/>
            <p:nvPr/>
          </p:nvSpPr>
          <p:spPr>
            <a:xfrm>
              <a:off x="2660650" y="27797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BFF27741-8309-4B5F-93BF-BAC852AA8CFE}"/>
                </a:ext>
              </a:extLst>
            </p:cNvPr>
            <p:cNvSpPr/>
            <p:nvPr/>
          </p:nvSpPr>
          <p:spPr>
            <a:xfrm>
              <a:off x="5151438" y="26717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9FD1196F-32EA-4FF5-84B1-725BE33EEE44}"/>
                </a:ext>
              </a:extLst>
            </p:cNvPr>
            <p:cNvSpPr/>
            <p:nvPr/>
          </p:nvSpPr>
          <p:spPr>
            <a:xfrm rot="16200000">
              <a:off x="3500438" y="45466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4">
              <a:extLst>
                <a:ext uri="{FF2B5EF4-FFF2-40B4-BE49-F238E27FC236}">
                  <a16:creationId xmlns:a16="http://schemas.microsoft.com/office/drawing/2014/main" id="{C708CCC9-410A-43A1-B111-872651405067}"/>
                </a:ext>
              </a:extLst>
            </p:cNvPr>
            <p:cNvSpPr/>
            <p:nvPr/>
          </p:nvSpPr>
          <p:spPr>
            <a:xfrm>
              <a:off x="4062413" y="54149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8545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CC66B7-CD77-4315-931E-A9F1FD1A4B87}"/>
              </a:ext>
            </a:extLst>
          </p:cNvPr>
          <p:cNvGrpSpPr/>
          <p:nvPr/>
        </p:nvGrpSpPr>
        <p:grpSpPr>
          <a:xfrm>
            <a:off x="2601913" y="1347788"/>
            <a:ext cx="4779962" cy="4805362"/>
            <a:chOff x="2601913" y="1347788"/>
            <a:chExt cx="4779962" cy="4805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51A1A72-3B26-224A-B2E6-CEB402A7F9FC}"/>
                </a:ext>
              </a:extLst>
            </p:cNvPr>
            <p:cNvSpPr/>
            <p:nvPr/>
          </p:nvSpPr>
          <p:spPr>
            <a:xfrm>
              <a:off x="3357563" y="15700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3EF9115-9127-7A4B-BAA6-52197B325A84}"/>
                </a:ext>
              </a:extLst>
            </p:cNvPr>
            <p:cNvSpPr/>
            <p:nvPr/>
          </p:nvSpPr>
          <p:spPr>
            <a:xfrm>
              <a:off x="4356100" y="13906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FFC8586-E45A-4C43-BC63-4AC18229E16F}"/>
                </a:ext>
              </a:extLst>
            </p:cNvPr>
            <p:cNvSpPr/>
            <p:nvPr/>
          </p:nvSpPr>
          <p:spPr>
            <a:xfrm>
              <a:off x="5418138" y="13477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A85AF84-D948-954A-BD53-A8D1E0CA8161}"/>
                </a:ext>
              </a:extLst>
            </p:cNvPr>
            <p:cNvSpPr/>
            <p:nvPr/>
          </p:nvSpPr>
          <p:spPr>
            <a:xfrm>
              <a:off x="3889375" y="29479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F4BB3E5-836E-FB42-879C-4BF42DE0A775}"/>
                </a:ext>
              </a:extLst>
            </p:cNvPr>
            <p:cNvSpPr/>
            <p:nvPr/>
          </p:nvSpPr>
          <p:spPr>
            <a:xfrm>
              <a:off x="3598863" y="37385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9E2BC3-776A-C843-836D-F74AFA2CE826}"/>
                </a:ext>
              </a:extLst>
            </p:cNvPr>
            <p:cNvSpPr/>
            <p:nvPr/>
          </p:nvSpPr>
          <p:spPr>
            <a:xfrm>
              <a:off x="3105150" y="43878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36BE8AE-9706-7B4D-A5AB-7C816C3D1182}"/>
                </a:ext>
              </a:extLst>
            </p:cNvPr>
            <p:cNvSpPr/>
            <p:nvPr/>
          </p:nvSpPr>
          <p:spPr>
            <a:xfrm>
              <a:off x="2601913" y="23812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6549731-0E6E-7F40-9CDA-52C3D3303ED8}"/>
                </a:ext>
              </a:extLst>
            </p:cNvPr>
            <p:cNvSpPr/>
            <p:nvPr/>
          </p:nvSpPr>
          <p:spPr>
            <a:xfrm>
              <a:off x="2660650" y="27797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0B24D79-100A-E342-979C-D71DEAE33198}"/>
                </a:ext>
              </a:extLst>
            </p:cNvPr>
            <p:cNvSpPr/>
            <p:nvPr/>
          </p:nvSpPr>
          <p:spPr>
            <a:xfrm>
              <a:off x="5151438" y="26717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7923AFB-B106-284C-B00D-FA261BADEA04}"/>
                </a:ext>
              </a:extLst>
            </p:cNvPr>
            <p:cNvSpPr/>
            <p:nvPr/>
          </p:nvSpPr>
          <p:spPr>
            <a:xfrm rot="16200000">
              <a:off x="3500438" y="45466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E1272FF-1828-0E40-9C34-0D25DA54657A}"/>
                </a:ext>
              </a:extLst>
            </p:cNvPr>
            <p:cNvSpPr/>
            <p:nvPr/>
          </p:nvSpPr>
          <p:spPr>
            <a:xfrm>
              <a:off x="4062413" y="54149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442491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D3E9774-D4D3-4E42-A038-4BBDDE55DC59}"/>
              </a:ext>
            </a:extLst>
          </p:cNvPr>
          <p:cNvSpPr/>
          <p:nvPr/>
        </p:nvSpPr>
        <p:spPr bwMode="auto">
          <a:xfrm>
            <a:off x="4648200" y="1282700"/>
            <a:ext cx="539750" cy="738188"/>
          </a:xfrm>
          <a:custGeom>
            <a:avLst/>
            <a:gdLst>
              <a:gd name="connsiteX0" fmla="*/ 207169 w 540544"/>
              <a:gd name="connsiteY0" fmla="*/ 492919 h 738187"/>
              <a:gd name="connsiteX1" fmla="*/ 202406 w 540544"/>
              <a:gd name="connsiteY1" fmla="*/ 342900 h 738187"/>
              <a:gd name="connsiteX2" fmla="*/ 190500 w 540544"/>
              <a:gd name="connsiteY2" fmla="*/ 257175 h 738187"/>
              <a:gd name="connsiteX3" fmla="*/ 173831 w 540544"/>
              <a:gd name="connsiteY3" fmla="*/ 183356 h 738187"/>
              <a:gd name="connsiteX4" fmla="*/ 154781 w 540544"/>
              <a:gd name="connsiteY4" fmla="*/ 152400 h 738187"/>
              <a:gd name="connsiteX5" fmla="*/ 130969 w 540544"/>
              <a:gd name="connsiteY5" fmla="*/ 126206 h 738187"/>
              <a:gd name="connsiteX6" fmla="*/ 102394 w 540544"/>
              <a:gd name="connsiteY6" fmla="*/ 104775 h 738187"/>
              <a:gd name="connsiteX7" fmla="*/ 69056 w 540544"/>
              <a:gd name="connsiteY7" fmla="*/ 88106 h 738187"/>
              <a:gd name="connsiteX8" fmla="*/ 45244 w 540544"/>
              <a:gd name="connsiteY8" fmla="*/ 78581 h 738187"/>
              <a:gd name="connsiteX9" fmla="*/ 21431 w 540544"/>
              <a:gd name="connsiteY9" fmla="*/ 66675 h 738187"/>
              <a:gd name="connsiteX10" fmla="*/ 4763 w 540544"/>
              <a:gd name="connsiteY10" fmla="*/ 47625 h 738187"/>
              <a:gd name="connsiteX11" fmla="*/ 0 w 540544"/>
              <a:gd name="connsiteY11" fmla="*/ 30956 h 738187"/>
              <a:gd name="connsiteX12" fmla="*/ 0 w 540544"/>
              <a:gd name="connsiteY12" fmla="*/ 19050 h 738187"/>
              <a:gd name="connsiteX13" fmla="*/ 7144 w 540544"/>
              <a:gd name="connsiteY13" fmla="*/ 7144 h 738187"/>
              <a:gd name="connsiteX14" fmla="*/ 28575 w 540544"/>
              <a:gd name="connsiteY14" fmla="*/ 0 h 738187"/>
              <a:gd name="connsiteX15" fmla="*/ 76200 w 540544"/>
              <a:gd name="connsiteY15" fmla="*/ 2381 h 738187"/>
              <a:gd name="connsiteX16" fmla="*/ 145256 w 540544"/>
              <a:gd name="connsiteY16" fmla="*/ 14287 h 738187"/>
              <a:gd name="connsiteX17" fmla="*/ 238125 w 540544"/>
              <a:gd name="connsiteY17" fmla="*/ 38100 h 738187"/>
              <a:gd name="connsiteX18" fmla="*/ 311944 w 540544"/>
              <a:gd name="connsiteY18" fmla="*/ 57150 h 738187"/>
              <a:gd name="connsiteX19" fmla="*/ 381000 w 540544"/>
              <a:gd name="connsiteY19" fmla="*/ 83344 h 738187"/>
              <a:gd name="connsiteX20" fmla="*/ 438150 w 540544"/>
              <a:gd name="connsiteY20" fmla="*/ 111919 h 738187"/>
              <a:gd name="connsiteX21" fmla="*/ 490538 w 540544"/>
              <a:gd name="connsiteY21" fmla="*/ 152400 h 738187"/>
              <a:gd name="connsiteX22" fmla="*/ 519113 w 540544"/>
              <a:gd name="connsiteY22" fmla="*/ 178594 h 738187"/>
              <a:gd name="connsiteX23" fmla="*/ 533400 w 540544"/>
              <a:gd name="connsiteY23" fmla="*/ 197644 h 738187"/>
              <a:gd name="connsiteX24" fmla="*/ 540544 w 540544"/>
              <a:gd name="connsiteY24" fmla="*/ 221456 h 738187"/>
              <a:gd name="connsiteX25" fmla="*/ 540544 w 540544"/>
              <a:gd name="connsiteY25" fmla="*/ 254794 h 738187"/>
              <a:gd name="connsiteX26" fmla="*/ 533400 w 540544"/>
              <a:gd name="connsiteY26" fmla="*/ 292894 h 738187"/>
              <a:gd name="connsiteX27" fmla="*/ 516731 w 540544"/>
              <a:gd name="connsiteY27" fmla="*/ 321469 h 738187"/>
              <a:gd name="connsiteX28" fmla="*/ 500063 w 540544"/>
              <a:gd name="connsiteY28" fmla="*/ 342900 h 738187"/>
              <a:gd name="connsiteX29" fmla="*/ 483394 w 540544"/>
              <a:gd name="connsiteY29" fmla="*/ 371475 h 738187"/>
              <a:gd name="connsiteX30" fmla="*/ 469106 w 540544"/>
              <a:gd name="connsiteY30" fmla="*/ 419100 h 738187"/>
              <a:gd name="connsiteX31" fmla="*/ 457200 w 540544"/>
              <a:gd name="connsiteY31" fmla="*/ 495300 h 738187"/>
              <a:gd name="connsiteX32" fmla="*/ 454819 w 540544"/>
              <a:gd name="connsiteY32" fmla="*/ 683419 h 738187"/>
              <a:gd name="connsiteX33" fmla="*/ 207169 w 540544"/>
              <a:gd name="connsiteY33" fmla="*/ 738187 h 738187"/>
              <a:gd name="connsiteX34" fmla="*/ 207169 w 540544"/>
              <a:gd name="connsiteY34" fmla="*/ 492919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0544" h="738187">
                <a:moveTo>
                  <a:pt x="207169" y="492919"/>
                </a:moveTo>
                <a:lnTo>
                  <a:pt x="202406" y="342900"/>
                </a:lnTo>
                <a:lnTo>
                  <a:pt x="190500" y="257175"/>
                </a:lnTo>
                <a:lnTo>
                  <a:pt x="173831" y="183356"/>
                </a:lnTo>
                <a:lnTo>
                  <a:pt x="154781" y="152400"/>
                </a:lnTo>
                <a:lnTo>
                  <a:pt x="130969" y="126206"/>
                </a:lnTo>
                <a:lnTo>
                  <a:pt x="102394" y="104775"/>
                </a:lnTo>
                <a:lnTo>
                  <a:pt x="69056" y="88106"/>
                </a:lnTo>
                <a:lnTo>
                  <a:pt x="45244" y="78581"/>
                </a:lnTo>
                <a:lnTo>
                  <a:pt x="21431" y="66675"/>
                </a:lnTo>
                <a:lnTo>
                  <a:pt x="4763" y="47625"/>
                </a:lnTo>
                <a:lnTo>
                  <a:pt x="0" y="30956"/>
                </a:lnTo>
                <a:lnTo>
                  <a:pt x="0" y="19050"/>
                </a:lnTo>
                <a:lnTo>
                  <a:pt x="7144" y="7144"/>
                </a:lnTo>
                <a:lnTo>
                  <a:pt x="28575" y="0"/>
                </a:lnTo>
                <a:lnTo>
                  <a:pt x="76200" y="2381"/>
                </a:lnTo>
                <a:lnTo>
                  <a:pt x="145256" y="14287"/>
                </a:lnTo>
                <a:lnTo>
                  <a:pt x="238125" y="38100"/>
                </a:lnTo>
                <a:lnTo>
                  <a:pt x="311944" y="57150"/>
                </a:lnTo>
                <a:lnTo>
                  <a:pt x="381000" y="83344"/>
                </a:lnTo>
                <a:lnTo>
                  <a:pt x="438150" y="111919"/>
                </a:lnTo>
                <a:lnTo>
                  <a:pt x="490538" y="152400"/>
                </a:lnTo>
                <a:lnTo>
                  <a:pt x="519113" y="178594"/>
                </a:lnTo>
                <a:lnTo>
                  <a:pt x="533400" y="197644"/>
                </a:lnTo>
                <a:lnTo>
                  <a:pt x="540544" y="221456"/>
                </a:lnTo>
                <a:lnTo>
                  <a:pt x="540544" y="254794"/>
                </a:lnTo>
                <a:lnTo>
                  <a:pt x="533400" y="292894"/>
                </a:lnTo>
                <a:lnTo>
                  <a:pt x="516731" y="321469"/>
                </a:lnTo>
                <a:lnTo>
                  <a:pt x="500063" y="342900"/>
                </a:lnTo>
                <a:lnTo>
                  <a:pt x="483394" y="371475"/>
                </a:lnTo>
                <a:lnTo>
                  <a:pt x="469106" y="419100"/>
                </a:lnTo>
                <a:lnTo>
                  <a:pt x="457200" y="495300"/>
                </a:lnTo>
                <a:cubicBezTo>
                  <a:pt x="456406" y="558006"/>
                  <a:pt x="455613" y="620713"/>
                  <a:pt x="454819" y="683419"/>
                </a:cubicBezTo>
                <a:lnTo>
                  <a:pt x="207169" y="738187"/>
                </a:lnTo>
                <a:lnTo>
                  <a:pt x="207169" y="492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7FB1164-A65D-C646-A4B2-ADE22C59CC51}"/>
              </a:ext>
            </a:extLst>
          </p:cNvPr>
          <p:cNvSpPr/>
          <p:nvPr/>
        </p:nvSpPr>
        <p:spPr bwMode="auto">
          <a:xfrm>
            <a:off x="3567113" y="3535363"/>
            <a:ext cx="1066800" cy="1447800"/>
          </a:xfrm>
          <a:custGeom>
            <a:avLst/>
            <a:gdLst>
              <a:gd name="connsiteX0" fmla="*/ 750093 w 1066800"/>
              <a:gd name="connsiteY0" fmla="*/ 804863 h 1447800"/>
              <a:gd name="connsiteX1" fmla="*/ 673893 w 1066800"/>
              <a:gd name="connsiteY1" fmla="*/ 897732 h 1447800"/>
              <a:gd name="connsiteX2" fmla="*/ 588168 w 1066800"/>
              <a:gd name="connsiteY2" fmla="*/ 992982 h 1447800"/>
              <a:gd name="connsiteX3" fmla="*/ 502443 w 1066800"/>
              <a:gd name="connsiteY3" fmla="*/ 1081088 h 1447800"/>
              <a:gd name="connsiteX4" fmla="*/ 340518 w 1066800"/>
              <a:gd name="connsiteY4" fmla="*/ 1226344 h 1447800"/>
              <a:gd name="connsiteX5" fmla="*/ 228600 w 1066800"/>
              <a:gd name="connsiteY5" fmla="*/ 1323975 h 1447800"/>
              <a:gd name="connsiteX6" fmla="*/ 88106 w 1066800"/>
              <a:gd name="connsiteY6" fmla="*/ 1433513 h 1447800"/>
              <a:gd name="connsiteX7" fmla="*/ 66675 w 1066800"/>
              <a:gd name="connsiteY7" fmla="*/ 1440657 h 1447800"/>
              <a:gd name="connsiteX8" fmla="*/ 38100 w 1066800"/>
              <a:gd name="connsiteY8" fmla="*/ 1447800 h 1447800"/>
              <a:gd name="connsiteX9" fmla="*/ 11906 w 1066800"/>
              <a:gd name="connsiteY9" fmla="*/ 1445419 h 1447800"/>
              <a:gd name="connsiteX10" fmla="*/ 0 w 1066800"/>
              <a:gd name="connsiteY10" fmla="*/ 1435894 h 1447800"/>
              <a:gd name="connsiteX11" fmla="*/ 2381 w 1066800"/>
              <a:gd name="connsiteY11" fmla="*/ 1412082 h 1447800"/>
              <a:gd name="connsiteX12" fmla="*/ 19050 w 1066800"/>
              <a:gd name="connsiteY12" fmla="*/ 1385888 h 1447800"/>
              <a:gd name="connsiteX13" fmla="*/ 88106 w 1066800"/>
              <a:gd name="connsiteY13" fmla="*/ 1312069 h 1447800"/>
              <a:gd name="connsiteX14" fmla="*/ 235743 w 1066800"/>
              <a:gd name="connsiteY14" fmla="*/ 1138238 h 1447800"/>
              <a:gd name="connsiteX15" fmla="*/ 385762 w 1066800"/>
              <a:gd name="connsiteY15" fmla="*/ 945357 h 1447800"/>
              <a:gd name="connsiteX16" fmla="*/ 514350 w 1066800"/>
              <a:gd name="connsiteY16" fmla="*/ 766763 h 1447800"/>
              <a:gd name="connsiteX17" fmla="*/ 616743 w 1066800"/>
              <a:gd name="connsiteY17" fmla="*/ 600075 h 1447800"/>
              <a:gd name="connsiteX18" fmla="*/ 685800 w 1066800"/>
              <a:gd name="connsiteY18" fmla="*/ 466725 h 1447800"/>
              <a:gd name="connsiteX19" fmla="*/ 723900 w 1066800"/>
              <a:gd name="connsiteY19" fmla="*/ 376238 h 1447800"/>
              <a:gd name="connsiteX20" fmla="*/ 750093 w 1066800"/>
              <a:gd name="connsiteY20" fmla="*/ 288132 h 1447800"/>
              <a:gd name="connsiteX21" fmla="*/ 752475 w 1066800"/>
              <a:gd name="connsiteY21" fmla="*/ 238125 h 1447800"/>
              <a:gd name="connsiteX22" fmla="*/ 740568 w 1066800"/>
              <a:gd name="connsiteY22" fmla="*/ 209550 h 1447800"/>
              <a:gd name="connsiteX23" fmla="*/ 688181 w 1066800"/>
              <a:gd name="connsiteY23" fmla="*/ 157163 h 1447800"/>
              <a:gd name="connsiteX24" fmla="*/ 647700 w 1066800"/>
              <a:gd name="connsiteY24" fmla="*/ 116682 h 1447800"/>
              <a:gd name="connsiteX25" fmla="*/ 590550 w 1066800"/>
              <a:gd name="connsiteY25" fmla="*/ 71438 h 1447800"/>
              <a:gd name="connsiteX26" fmla="*/ 573881 w 1066800"/>
              <a:gd name="connsiteY26" fmla="*/ 52388 h 1447800"/>
              <a:gd name="connsiteX27" fmla="*/ 566737 w 1066800"/>
              <a:gd name="connsiteY27" fmla="*/ 38100 h 1447800"/>
              <a:gd name="connsiteX28" fmla="*/ 566737 w 1066800"/>
              <a:gd name="connsiteY28" fmla="*/ 21432 h 1447800"/>
              <a:gd name="connsiteX29" fmla="*/ 573881 w 1066800"/>
              <a:gd name="connsiteY29" fmla="*/ 9525 h 1447800"/>
              <a:gd name="connsiteX30" fmla="*/ 602456 w 1066800"/>
              <a:gd name="connsiteY30" fmla="*/ 0 h 1447800"/>
              <a:gd name="connsiteX31" fmla="*/ 642937 w 1066800"/>
              <a:gd name="connsiteY31" fmla="*/ 4763 h 1447800"/>
              <a:gd name="connsiteX32" fmla="*/ 769143 w 1066800"/>
              <a:gd name="connsiteY32" fmla="*/ 42863 h 1447800"/>
              <a:gd name="connsiteX33" fmla="*/ 876300 w 1066800"/>
              <a:gd name="connsiteY33" fmla="*/ 85725 h 1447800"/>
              <a:gd name="connsiteX34" fmla="*/ 940593 w 1066800"/>
              <a:gd name="connsiteY34" fmla="*/ 119063 h 1447800"/>
              <a:gd name="connsiteX35" fmla="*/ 990600 w 1066800"/>
              <a:gd name="connsiteY35" fmla="*/ 154782 h 1447800"/>
              <a:gd name="connsiteX36" fmla="*/ 1026318 w 1066800"/>
              <a:gd name="connsiteY36" fmla="*/ 190500 h 1447800"/>
              <a:gd name="connsiteX37" fmla="*/ 1047750 w 1066800"/>
              <a:gd name="connsiteY37" fmla="*/ 221457 h 1447800"/>
              <a:gd name="connsiteX38" fmla="*/ 1059656 w 1066800"/>
              <a:gd name="connsiteY38" fmla="*/ 250032 h 1447800"/>
              <a:gd name="connsiteX39" fmla="*/ 1066800 w 1066800"/>
              <a:gd name="connsiteY39" fmla="*/ 280988 h 1447800"/>
              <a:gd name="connsiteX40" fmla="*/ 1064418 w 1066800"/>
              <a:gd name="connsiteY40" fmla="*/ 311944 h 1447800"/>
              <a:gd name="connsiteX41" fmla="*/ 1059656 w 1066800"/>
              <a:gd name="connsiteY41" fmla="*/ 340519 h 1447800"/>
              <a:gd name="connsiteX42" fmla="*/ 1042987 w 1066800"/>
              <a:gd name="connsiteY42" fmla="*/ 381000 h 1447800"/>
              <a:gd name="connsiteX43" fmla="*/ 931068 w 1066800"/>
              <a:gd name="connsiteY43" fmla="*/ 545307 h 1447800"/>
              <a:gd name="connsiteX44" fmla="*/ 831056 w 1066800"/>
              <a:gd name="connsiteY44" fmla="*/ 692944 h 1447800"/>
              <a:gd name="connsiteX45" fmla="*/ 750093 w 1066800"/>
              <a:gd name="connsiteY45" fmla="*/ 804863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66800" h="1447800">
                <a:moveTo>
                  <a:pt x="750093" y="804863"/>
                </a:moveTo>
                <a:lnTo>
                  <a:pt x="673893" y="897732"/>
                </a:lnTo>
                <a:lnTo>
                  <a:pt x="588168" y="992982"/>
                </a:lnTo>
                <a:lnTo>
                  <a:pt x="502443" y="1081088"/>
                </a:lnTo>
                <a:lnTo>
                  <a:pt x="340518" y="1226344"/>
                </a:lnTo>
                <a:lnTo>
                  <a:pt x="228600" y="1323975"/>
                </a:lnTo>
                <a:lnTo>
                  <a:pt x="88106" y="1433513"/>
                </a:lnTo>
                <a:lnTo>
                  <a:pt x="66675" y="1440657"/>
                </a:lnTo>
                <a:lnTo>
                  <a:pt x="38100" y="1447800"/>
                </a:lnTo>
                <a:lnTo>
                  <a:pt x="11906" y="1445419"/>
                </a:lnTo>
                <a:lnTo>
                  <a:pt x="0" y="1435894"/>
                </a:lnTo>
                <a:lnTo>
                  <a:pt x="2381" y="1412082"/>
                </a:lnTo>
                <a:lnTo>
                  <a:pt x="19050" y="1385888"/>
                </a:lnTo>
                <a:lnTo>
                  <a:pt x="88106" y="1312069"/>
                </a:lnTo>
                <a:lnTo>
                  <a:pt x="235743" y="1138238"/>
                </a:lnTo>
                <a:lnTo>
                  <a:pt x="385762" y="945357"/>
                </a:lnTo>
                <a:lnTo>
                  <a:pt x="514350" y="766763"/>
                </a:lnTo>
                <a:lnTo>
                  <a:pt x="616743" y="600075"/>
                </a:lnTo>
                <a:lnTo>
                  <a:pt x="685800" y="466725"/>
                </a:lnTo>
                <a:lnTo>
                  <a:pt x="723900" y="376238"/>
                </a:lnTo>
                <a:lnTo>
                  <a:pt x="750093" y="288132"/>
                </a:lnTo>
                <a:lnTo>
                  <a:pt x="752475" y="238125"/>
                </a:lnTo>
                <a:lnTo>
                  <a:pt x="740568" y="209550"/>
                </a:lnTo>
                <a:lnTo>
                  <a:pt x="688181" y="157163"/>
                </a:lnTo>
                <a:lnTo>
                  <a:pt x="647700" y="116682"/>
                </a:lnTo>
                <a:lnTo>
                  <a:pt x="590550" y="71438"/>
                </a:lnTo>
                <a:lnTo>
                  <a:pt x="573881" y="52388"/>
                </a:lnTo>
                <a:lnTo>
                  <a:pt x="566737" y="38100"/>
                </a:lnTo>
                <a:lnTo>
                  <a:pt x="566737" y="21432"/>
                </a:lnTo>
                <a:lnTo>
                  <a:pt x="573881" y="9525"/>
                </a:lnTo>
                <a:lnTo>
                  <a:pt x="602456" y="0"/>
                </a:lnTo>
                <a:lnTo>
                  <a:pt x="642937" y="4763"/>
                </a:lnTo>
                <a:lnTo>
                  <a:pt x="769143" y="42863"/>
                </a:lnTo>
                <a:lnTo>
                  <a:pt x="876300" y="85725"/>
                </a:lnTo>
                <a:lnTo>
                  <a:pt x="940593" y="119063"/>
                </a:lnTo>
                <a:lnTo>
                  <a:pt x="990600" y="154782"/>
                </a:lnTo>
                <a:lnTo>
                  <a:pt x="1026318" y="190500"/>
                </a:lnTo>
                <a:lnTo>
                  <a:pt x="1047750" y="221457"/>
                </a:lnTo>
                <a:lnTo>
                  <a:pt x="1059656" y="250032"/>
                </a:lnTo>
                <a:lnTo>
                  <a:pt x="1066800" y="280988"/>
                </a:lnTo>
                <a:lnTo>
                  <a:pt x="1064418" y="311944"/>
                </a:lnTo>
                <a:lnTo>
                  <a:pt x="1059656" y="340519"/>
                </a:lnTo>
                <a:lnTo>
                  <a:pt x="1042987" y="381000"/>
                </a:lnTo>
                <a:lnTo>
                  <a:pt x="931068" y="545307"/>
                </a:lnTo>
                <a:lnTo>
                  <a:pt x="831056" y="692944"/>
                </a:lnTo>
                <a:lnTo>
                  <a:pt x="750093" y="804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2282BCA-1C3E-924C-9422-EE752A6266FE}"/>
              </a:ext>
            </a:extLst>
          </p:cNvPr>
          <p:cNvSpPr/>
          <p:nvPr/>
        </p:nvSpPr>
        <p:spPr bwMode="auto">
          <a:xfrm>
            <a:off x="3544888" y="1781175"/>
            <a:ext cx="2978150" cy="533400"/>
          </a:xfrm>
          <a:custGeom>
            <a:avLst/>
            <a:gdLst>
              <a:gd name="connsiteX0" fmla="*/ 1791222 w 2978689"/>
              <a:gd name="connsiteY0" fmla="*/ 275573 h 533609"/>
              <a:gd name="connsiteX1" fmla="*/ 1588300 w 2978689"/>
              <a:gd name="connsiteY1" fmla="*/ 290604 h 533609"/>
              <a:gd name="connsiteX2" fmla="*/ 1448009 w 2978689"/>
              <a:gd name="connsiteY2" fmla="*/ 310646 h 533609"/>
              <a:gd name="connsiteX3" fmla="*/ 1220035 w 2978689"/>
              <a:gd name="connsiteY3" fmla="*/ 350729 h 533609"/>
              <a:gd name="connsiteX4" fmla="*/ 979535 w 2978689"/>
              <a:gd name="connsiteY4" fmla="*/ 403338 h 533609"/>
              <a:gd name="connsiteX5" fmla="*/ 688931 w 2978689"/>
              <a:gd name="connsiteY5" fmla="*/ 470979 h 533609"/>
              <a:gd name="connsiteX6" fmla="*/ 516072 w 2978689"/>
              <a:gd name="connsiteY6" fmla="*/ 511062 h 533609"/>
              <a:gd name="connsiteX7" fmla="*/ 463463 w 2978689"/>
              <a:gd name="connsiteY7" fmla="*/ 523588 h 533609"/>
              <a:gd name="connsiteX8" fmla="*/ 390812 w 2978689"/>
              <a:gd name="connsiteY8" fmla="*/ 533609 h 533609"/>
              <a:gd name="connsiteX9" fmla="*/ 353234 w 2978689"/>
              <a:gd name="connsiteY9" fmla="*/ 531104 h 533609"/>
              <a:gd name="connsiteX10" fmla="*/ 320666 w 2978689"/>
              <a:gd name="connsiteY10" fmla="*/ 518578 h 533609"/>
              <a:gd name="connsiteX11" fmla="*/ 220458 w 2978689"/>
              <a:gd name="connsiteY11" fmla="*/ 455947 h 533609"/>
              <a:gd name="connsiteX12" fmla="*/ 135281 w 2978689"/>
              <a:gd name="connsiteY12" fmla="*/ 390812 h 533609"/>
              <a:gd name="connsiteX13" fmla="*/ 95198 w 2978689"/>
              <a:gd name="connsiteY13" fmla="*/ 355739 h 533609"/>
              <a:gd name="connsiteX14" fmla="*/ 60125 w 2978689"/>
              <a:gd name="connsiteY14" fmla="*/ 320666 h 533609"/>
              <a:gd name="connsiteX15" fmla="*/ 32567 w 2978689"/>
              <a:gd name="connsiteY15" fmla="*/ 280583 h 533609"/>
              <a:gd name="connsiteX16" fmla="*/ 15031 w 2978689"/>
              <a:gd name="connsiteY16" fmla="*/ 245510 h 533609"/>
              <a:gd name="connsiteX17" fmla="*/ 2505 w 2978689"/>
              <a:gd name="connsiteY17" fmla="*/ 217953 h 533609"/>
              <a:gd name="connsiteX18" fmla="*/ 0 w 2978689"/>
              <a:gd name="connsiteY18" fmla="*/ 197911 h 533609"/>
              <a:gd name="connsiteX19" fmla="*/ 5010 w 2978689"/>
              <a:gd name="connsiteY19" fmla="*/ 185385 h 533609"/>
              <a:gd name="connsiteX20" fmla="*/ 22547 w 2978689"/>
              <a:gd name="connsiteY20" fmla="*/ 180375 h 533609"/>
              <a:gd name="connsiteX21" fmla="*/ 47599 w 2978689"/>
              <a:gd name="connsiteY21" fmla="*/ 187891 h 533609"/>
              <a:gd name="connsiteX22" fmla="*/ 75156 w 2978689"/>
              <a:gd name="connsiteY22" fmla="*/ 205427 h 533609"/>
              <a:gd name="connsiteX23" fmla="*/ 97703 w 2978689"/>
              <a:gd name="connsiteY23" fmla="*/ 222963 h 533609"/>
              <a:gd name="connsiteX24" fmla="*/ 132776 w 2978689"/>
              <a:gd name="connsiteY24" fmla="*/ 245510 h 533609"/>
              <a:gd name="connsiteX25" fmla="*/ 160333 w 2978689"/>
              <a:gd name="connsiteY25" fmla="*/ 258036 h 533609"/>
              <a:gd name="connsiteX26" fmla="*/ 195406 w 2978689"/>
              <a:gd name="connsiteY26" fmla="*/ 270562 h 533609"/>
              <a:gd name="connsiteX27" fmla="*/ 230479 w 2978689"/>
              <a:gd name="connsiteY27" fmla="*/ 278078 h 533609"/>
              <a:gd name="connsiteX28" fmla="*/ 288098 w 2978689"/>
              <a:gd name="connsiteY28" fmla="*/ 285594 h 533609"/>
              <a:gd name="connsiteX29" fmla="*/ 353234 w 2978689"/>
              <a:gd name="connsiteY29" fmla="*/ 285594 h 533609"/>
              <a:gd name="connsiteX30" fmla="*/ 511062 w 2978689"/>
              <a:gd name="connsiteY30" fmla="*/ 288099 h 533609"/>
              <a:gd name="connsiteX31" fmla="*/ 646343 w 2978689"/>
              <a:gd name="connsiteY31" fmla="*/ 268057 h 533609"/>
              <a:gd name="connsiteX32" fmla="*/ 1024629 w 2978689"/>
              <a:gd name="connsiteY32" fmla="*/ 215448 h 533609"/>
              <a:gd name="connsiteX33" fmla="*/ 1312727 w 2978689"/>
              <a:gd name="connsiteY33" fmla="*/ 175364 h 533609"/>
              <a:gd name="connsiteX34" fmla="*/ 1553227 w 2978689"/>
              <a:gd name="connsiteY34" fmla="*/ 132776 h 533609"/>
              <a:gd name="connsiteX35" fmla="*/ 1726086 w 2978689"/>
              <a:gd name="connsiteY35" fmla="*/ 115240 h 533609"/>
              <a:gd name="connsiteX36" fmla="*/ 2019195 w 2978689"/>
              <a:gd name="connsiteY36" fmla="*/ 87682 h 533609"/>
              <a:gd name="connsiteX37" fmla="*/ 2076815 w 2978689"/>
              <a:gd name="connsiteY37" fmla="*/ 87682 h 533609"/>
              <a:gd name="connsiteX38" fmla="*/ 2169508 w 2978689"/>
              <a:gd name="connsiteY38" fmla="*/ 82672 h 533609"/>
              <a:gd name="connsiteX39" fmla="*/ 2267211 w 2978689"/>
              <a:gd name="connsiteY39" fmla="*/ 75156 h 533609"/>
              <a:gd name="connsiteX40" fmla="*/ 2344872 w 2978689"/>
              <a:gd name="connsiteY40" fmla="*/ 60125 h 533609"/>
              <a:gd name="connsiteX41" fmla="*/ 2410007 w 2978689"/>
              <a:gd name="connsiteY41" fmla="*/ 45094 h 533609"/>
              <a:gd name="connsiteX42" fmla="*/ 2475143 w 2978689"/>
              <a:gd name="connsiteY42" fmla="*/ 27557 h 533609"/>
              <a:gd name="connsiteX43" fmla="*/ 2542783 w 2978689"/>
              <a:gd name="connsiteY43" fmla="*/ 0 h 533609"/>
              <a:gd name="connsiteX44" fmla="*/ 2595393 w 2978689"/>
              <a:gd name="connsiteY44" fmla="*/ 5011 h 533609"/>
              <a:gd name="connsiteX45" fmla="*/ 2678064 w 2978689"/>
              <a:gd name="connsiteY45" fmla="*/ 22547 h 533609"/>
              <a:gd name="connsiteX46" fmla="*/ 2755726 w 2978689"/>
              <a:gd name="connsiteY46" fmla="*/ 45094 h 533609"/>
              <a:gd name="connsiteX47" fmla="*/ 2815851 w 2978689"/>
              <a:gd name="connsiteY47" fmla="*/ 67641 h 533609"/>
              <a:gd name="connsiteX48" fmla="*/ 2863450 w 2978689"/>
              <a:gd name="connsiteY48" fmla="*/ 90187 h 533609"/>
              <a:gd name="connsiteX49" fmla="*/ 2898522 w 2978689"/>
              <a:gd name="connsiteY49" fmla="*/ 112734 h 533609"/>
              <a:gd name="connsiteX50" fmla="*/ 2928585 w 2978689"/>
              <a:gd name="connsiteY50" fmla="*/ 137786 h 533609"/>
              <a:gd name="connsiteX51" fmla="*/ 2951132 w 2978689"/>
              <a:gd name="connsiteY51" fmla="*/ 165344 h 533609"/>
              <a:gd name="connsiteX52" fmla="*/ 2971173 w 2978689"/>
              <a:gd name="connsiteY52" fmla="*/ 195406 h 533609"/>
              <a:gd name="connsiteX53" fmla="*/ 2978689 w 2978689"/>
              <a:gd name="connsiteY53" fmla="*/ 220458 h 533609"/>
              <a:gd name="connsiteX54" fmla="*/ 2978689 w 2978689"/>
              <a:gd name="connsiteY54" fmla="*/ 245510 h 533609"/>
              <a:gd name="connsiteX55" fmla="*/ 2963658 w 2978689"/>
              <a:gd name="connsiteY55" fmla="*/ 263047 h 533609"/>
              <a:gd name="connsiteX56" fmla="*/ 2941111 w 2978689"/>
              <a:gd name="connsiteY56" fmla="*/ 278078 h 533609"/>
              <a:gd name="connsiteX57" fmla="*/ 2906038 w 2978689"/>
              <a:gd name="connsiteY57" fmla="*/ 285594 h 533609"/>
              <a:gd name="connsiteX58" fmla="*/ 2828377 w 2978689"/>
              <a:gd name="connsiteY58" fmla="*/ 285594 h 533609"/>
              <a:gd name="connsiteX59" fmla="*/ 2720653 w 2978689"/>
              <a:gd name="connsiteY59" fmla="*/ 268057 h 533609"/>
              <a:gd name="connsiteX60" fmla="*/ 2550299 w 2978689"/>
              <a:gd name="connsiteY60" fmla="*/ 253026 h 533609"/>
              <a:gd name="connsiteX61" fmla="*/ 2374935 w 2978689"/>
              <a:gd name="connsiteY61" fmla="*/ 243005 h 533609"/>
              <a:gd name="connsiteX62" fmla="*/ 2262200 w 2978689"/>
              <a:gd name="connsiteY62" fmla="*/ 243005 h 533609"/>
              <a:gd name="connsiteX63" fmla="*/ 2161992 w 2978689"/>
              <a:gd name="connsiteY63" fmla="*/ 248015 h 533609"/>
              <a:gd name="connsiteX64" fmla="*/ 1791222 w 2978689"/>
              <a:gd name="connsiteY64" fmla="*/ 275573 h 53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78689" h="533609">
                <a:moveTo>
                  <a:pt x="1791222" y="275573"/>
                </a:moveTo>
                <a:lnTo>
                  <a:pt x="1588300" y="290604"/>
                </a:lnTo>
                <a:lnTo>
                  <a:pt x="1448009" y="310646"/>
                </a:lnTo>
                <a:lnTo>
                  <a:pt x="1220035" y="350729"/>
                </a:lnTo>
                <a:lnTo>
                  <a:pt x="979535" y="403338"/>
                </a:lnTo>
                <a:lnTo>
                  <a:pt x="688931" y="470979"/>
                </a:lnTo>
                <a:lnTo>
                  <a:pt x="516072" y="511062"/>
                </a:lnTo>
                <a:lnTo>
                  <a:pt x="463463" y="523588"/>
                </a:lnTo>
                <a:lnTo>
                  <a:pt x="390812" y="533609"/>
                </a:lnTo>
                <a:cubicBezTo>
                  <a:pt x="354906" y="531045"/>
                  <a:pt x="367460" y="531104"/>
                  <a:pt x="353234" y="531104"/>
                </a:cubicBezTo>
                <a:lnTo>
                  <a:pt x="320666" y="518578"/>
                </a:lnTo>
                <a:lnTo>
                  <a:pt x="220458" y="455947"/>
                </a:lnTo>
                <a:lnTo>
                  <a:pt x="135281" y="390812"/>
                </a:lnTo>
                <a:lnTo>
                  <a:pt x="95198" y="355739"/>
                </a:lnTo>
                <a:lnTo>
                  <a:pt x="60125" y="320666"/>
                </a:lnTo>
                <a:lnTo>
                  <a:pt x="32567" y="280583"/>
                </a:lnTo>
                <a:lnTo>
                  <a:pt x="15031" y="245510"/>
                </a:lnTo>
                <a:lnTo>
                  <a:pt x="2505" y="217953"/>
                </a:lnTo>
                <a:lnTo>
                  <a:pt x="0" y="197911"/>
                </a:lnTo>
                <a:lnTo>
                  <a:pt x="5010" y="185385"/>
                </a:lnTo>
                <a:lnTo>
                  <a:pt x="22547" y="180375"/>
                </a:lnTo>
                <a:lnTo>
                  <a:pt x="47599" y="187891"/>
                </a:lnTo>
                <a:lnTo>
                  <a:pt x="75156" y="205427"/>
                </a:lnTo>
                <a:lnTo>
                  <a:pt x="97703" y="222963"/>
                </a:lnTo>
                <a:lnTo>
                  <a:pt x="132776" y="245510"/>
                </a:lnTo>
                <a:lnTo>
                  <a:pt x="160333" y="258036"/>
                </a:lnTo>
                <a:lnTo>
                  <a:pt x="195406" y="270562"/>
                </a:lnTo>
                <a:lnTo>
                  <a:pt x="230479" y="278078"/>
                </a:lnTo>
                <a:lnTo>
                  <a:pt x="288098" y="285594"/>
                </a:lnTo>
                <a:lnTo>
                  <a:pt x="353234" y="285594"/>
                </a:lnTo>
                <a:lnTo>
                  <a:pt x="511062" y="288099"/>
                </a:lnTo>
                <a:lnTo>
                  <a:pt x="646343" y="268057"/>
                </a:lnTo>
                <a:lnTo>
                  <a:pt x="1024629" y="215448"/>
                </a:lnTo>
                <a:lnTo>
                  <a:pt x="1312727" y="175364"/>
                </a:lnTo>
                <a:lnTo>
                  <a:pt x="1553227" y="132776"/>
                </a:lnTo>
                <a:lnTo>
                  <a:pt x="1726086" y="115240"/>
                </a:lnTo>
                <a:lnTo>
                  <a:pt x="2019195" y="87682"/>
                </a:lnTo>
                <a:lnTo>
                  <a:pt x="2076815" y="87682"/>
                </a:lnTo>
                <a:lnTo>
                  <a:pt x="2169508" y="82672"/>
                </a:lnTo>
                <a:lnTo>
                  <a:pt x="2267211" y="75156"/>
                </a:lnTo>
                <a:lnTo>
                  <a:pt x="2344872" y="60125"/>
                </a:lnTo>
                <a:lnTo>
                  <a:pt x="2410007" y="45094"/>
                </a:lnTo>
                <a:lnTo>
                  <a:pt x="2475143" y="27557"/>
                </a:lnTo>
                <a:lnTo>
                  <a:pt x="2542783" y="0"/>
                </a:lnTo>
                <a:lnTo>
                  <a:pt x="2595393" y="5011"/>
                </a:lnTo>
                <a:lnTo>
                  <a:pt x="2678064" y="22547"/>
                </a:lnTo>
                <a:lnTo>
                  <a:pt x="2755726" y="45094"/>
                </a:lnTo>
                <a:lnTo>
                  <a:pt x="2815851" y="67641"/>
                </a:lnTo>
                <a:lnTo>
                  <a:pt x="2863450" y="90187"/>
                </a:lnTo>
                <a:lnTo>
                  <a:pt x="2898522" y="112734"/>
                </a:lnTo>
                <a:lnTo>
                  <a:pt x="2928585" y="137786"/>
                </a:lnTo>
                <a:lnTo>
                  <a:pt x="2951132" y="165344"/>
                </a:lnTo>
                <a:lnTo>
                  <a:pt x="2971173" y="195406"/>
                </a:lnTo>
                <a:lnTo>
                  <a:pt x="2978689" y="220458"/>
                </a:lnTo>
                <a:lnTo>
                  <a:pt x="2978689" y="245510"/>
                </a:lnTo>
                <a:lnTo>
                  <a:pt x="2963658" y="263047"/>
                </a:lnTo>
                <a:lnTo>
                  <a:pt x="2941111" y="278078"/>
                </a:lnTo>
                <a:lnTo>
                  <a:pt x="2906038" y="285594"/>
                </a:lnTo>
                <a:lnTo>
                  <a:pt x="2828377" y="285594"/>
                </a:lnTo>
                <a:lnTo>
                  <a:pt x="2720653" y="268057"/>
                </a:lnTo>
                <a:lnTo>
                  <a:pt x="2550299" y="253026"/>
                </a:lnTo>
                <a:lnTo>
                  <a:pt x="2374935" y="243005"/>
                </a:lnTo>
                <a:lnTo>
                  <a:pt x="2262200" y="243005"/>
                </a:lnTo>
                <a:lnTo>
                  <a:pt x="2161992" y="248015"/>
                </a:lnTo>
                <a:lnTo>
                  <a:pt x="1791222" y="27557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07A5643-601D-B041-B624-1D73C9A2E133}"/>
              </a:ext>
            </a:extLst>
          </p:cNvPr>
          <p:cNvSpPr/>
          <p:nvPr/>
        </p:nvSpPr>
        <p:spPr bwMode="auto">
          <a:xfrm>
            <a:off x="3967163" y="2386013"/>
            <a:ext cx="592137" cy="806450"/>
          </a:xfrm>
          <a:custGeom>
            <a:avLst/>
            <a:gdLst>
              <a:gd name="connsiteX0" fmla="*/ 300037 w 592931"/>
              <a:gd name="connsiteY0" fmla="*/ 552450 h 807243"/>
              <a:gd name="connsiteX1" fmla="*/ 283368 w 592931"/>
              <a:gd name="connsiteY1" fmla="*/ 485775 h 807243"/>
              <a:gd name="connsiteX2" fmla="*/ 273843 w 592931"/>
              <a:gd name="connsiteY2" fmla="*/ 431006 h 807243"/>
              <a:gd name="connsiteX3" fmla="*/ 261937 w 592931"/>
              <a:gd name="connsiteY3" fmla="*/ 369093 h 807243"/>
              <a:gd name="connsiteX4" fmla="*/ 245268 w 592931"/>
              <a:gd name="connsiteY4" fmla="*/ 321468 h 807243"/>
              <a:gd name="connsiteX5" fmla="*/ 221456 w 592931"/>
              <a:gd name="connsiteY5" fmla="*/ 273843 h 807243"/>
              <a:gd name="connsiteX6" fmla="*/ 190500 w 592931"/>
              <a:gd name="connsiteY6" fmla="*/ 235743 h 807243"/>
              <a:gd name="connsiteX7" fmla="*/ 157162 w 592931"/>
              <a:gd name="connsiteY7" fmla="*/ 190500 h 807243"/>
              <a:gd name="connsiteX8" fmla="*/ 121443 w 592931"/>
              <a:gd name="connsiteY8" fmla="*/ 152400 h 807243"/>
              <a:gd name="connsiteX9" fmla="*/ 78581 w 592931"/>
              <a:gd name="connsiteY9" fmla="*/ 114300 h 807243"/>
              <a:gd name="connsiteX10" fmla="*/ 23812 w 592931"/>
              <a:gd name="connsiteY10" fmla="*/ 71437 h 807243"/>
              <a:gd name="connsiteX11" fmla="*/ 9525 w 592931"/>
              <a:gd name="connsiteY11" fmla="*/ 54768 h 807243"/>
              <a:gd name="connsiteX12" fmla="*/ 0 w 592931"/>
              <a:gd name="connsiteY12" fmla="*/ 28575 h 807243"/>
              <a:gd name="connsiteX13" fmla="*/ 0 w 592931"/>
              <a:gd name="connsiteY13" fmla="*/ 9525 h 807243"/>
              <a:gd name="connsiteX14" fmla="*/ 9525 w 592931"/>
              <a:gd name="connsiteY14" fmla="*/ 0 h 807243"/>
              <a:gd name="connsiteX15" fmla="*/ 35718 w 592931"/>
              <a:gd name="connsiteY15" fmla="*/ 2381 h 807243"/>
              <a:gd name="connsiteX16" fmla="*/ 73818 w 592931"/>
              <a:gd name="connsiteY16" fmla="*/ 16668 h 807243"/>
              <a:gd name="connsiteX17" fmla="*/ 154781 w 592931"/>
              <a:gd name="connsiteY17" fmla="*/ 61912 h 807243"/>
              <a:gd name="connsiteX18" fmla="*/ 247650 w 592931"/>
              <a:gd name="connsiteY18" fmla="*/ 116681 h 807243"/>
              <a:gd name="connsiteX19" fmla="*/ 345281 w 592931"/>
              <a:gd name="connsiteY19" fmla="*/ 173831 h 807243"/>
              <a:gd name="connsiteX20" fmla="*/ 421481 w 592931"/>
              <a:gd name="connsiteY20" fmla="*/ 221456 h 807243"/>
              <a:gd name="connsiteX21" fmla="*/ 461962 w 592931"/>
              <a:gd name="connsiteY21" fmla="*/ 250031 h 807243"/>
              <a:gd name="connsiteX22" fmla="*/ 511968 w 592931"/>
              <a:gd name="connsiteY22" fmla="*/ 304800 h 807243"/>
              <a:gd name="connsiteX23" fmla="*/ 557212 w 592931"/>
              <a:gd name="connsiteY23" fmla="*/ 352425 h 807243"/>
              <a:gd name="connsiteX24" fmla="*/ 566737 w 592931"/>
              <a:gd name="connsiteY24" fmla="*/ 371475 h 807243"/>
              <a:gd name="connsiteX25" fmla="*/ 583406 w 592931"/>
              <a:gd name="connsiteY25" fmla="*/ 426243 h 807243"/>
              <a:gd name="connsiteX26" fmla="*/ 592931 w 592931"/>
              <a:gd name="connsiteY26" fmla="*/ 488156 h 807243"/>
              <a:gd name="connsiteX27" fmla="*/ 592931 w 592931"/>
              <a:gd name="connsiteY27" fmla="*/ 531018 h 807243"/>
              <a:gd name="connsiteX28" fmla="*/ 588168 w 592931"/>
              <a:gd name="connsiteY28" fmla="*/ 578643 h 807243"/>
              <a:gd name="connsiteX29" fmla="*/ 576262 w 592931"/>
              <a:gd name="connsiteY29" fmla="*/ 626268 h 807243"/>
              <a:gd name="connsiteX30" fmla="*/ 552450 w 592931"/>
              <a:gd name="connsiteY30" fmla="*/ 681037 h 807243"/>
              <a:gd name="connsiteX31" fmla="*/ 497681 w 592931"/>
              <a:gd name="connsiteY31" fmla="*/ 800100 h 807243"/>
              <a:gd name="connsiteX32" fmla="*/ 423862 w 592931"/>
              <a:gd name="connsiteY32" fmla="*/ 807243 h 807243"/>
              <a:gd name="connsiteX33" fmla="*/ 359568 w 592931"/>
              <a:gd name="connsiteY33" fmla="*/ 709612 h 807243"/>
              <a:gd name="connsiteX34" fmla="*/ 338137 w 592931"/>
              <a:gd name="connsiteY34" fmla="*/ 666750 h 807243"/>
              <a:gd name="connsiteX35" fmla="*/ 300037 w 592931"/>
              <a:gd name="connsiteY35" fmla="*/ 552450 h 80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2931" h="807243">
                <a:moveTo>
                  <a:pt x="300037" y="552450"/>
                </a:moveTo>
                <a:lnTo>
                  <a:pt x="283368" y="485775"/>
                </a:lnTo>
                <a:lnTo>
                  <a:pt x="273843" y="431006"/>
                </a:lnTo>
                <a:lnTo>
                  <a:pt x="261937" y="369093"/>
                </a:lnTo>
                <a:lnTo>
                  <a:pt x="245268" y="321468"/>
                </a:lnTo>
                <a:lnTo>
                  <a:pt x="221456" y="273843"/>
                </a:lnTo>
                <a:lnTo>
                  <a:pt x="190500" y="235743"/>
                </a:lnTo>
                <a:lnTo>
                  <a:pt x="157162" y="190500"/>
                </a:lnTo>
                <a:lnTo>
                  <a:pt x="121443" y="152400"/>
                </a:lnTo>
                <a:lnTo>
                  <a:pt x="78581" y="114300"/>
                </a:lnTo>
                <a:lnTo>
                  <a:pt x="23812" y="71437"/>
                </a:lnTo>
                <a:lnTo>
                  <a:pt x="9525" y="54768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35718" y="2381"/>
                </a:lnTo>
                <a:lnTo>
                  <a:pt x="73818" y="16668"/>
                </a:lnTo>
                <a:lnTo>
                  <a:pt x="154781" y="61912"/>
                </a:lnTo>
                <a:lnTo>
                  <a:pt x="247650" y="116681"/>
                </a:lnTo>
                <a:lnTo>
                  <a:pt x="345281" y="173831"/>
                </a:lnTo>
                <a:lnTo>
                  <a:pt x="421481" y="221456"/>
                </a:lnTo>
                <a:lnTo>
                  <a:pt x="461962" y="250031"/>
                </a:lnTo>
                <a:lnTo>
                  <a:pt x="511968" y="304800"/>
                </a:lnTo>
                <a:lnTo>
                  <a:pt x="557212" y="352425"/>
                </a:lnTo>
                <a:lnTo>
                  <a:pt x="566737" y="371475"/>
                </a:lnTo>
                <a:lnTo>
                  <a:pt x="583406" y="426243"/>
                </a:lnTo>
                <a:lnTo>
                  <a:pt x="592931" y="488156"/>
                </a:lnTo>
                <a:lnTo>
                  <a:pt x="592931" y="531018"/>
                </a:lnTo>
                <a:lnTo>
                  <a:pt x="588168" y="578643"/>
                </a:lnTo>
                <a:lnTo>
                  <a:pt x="576262" y="626268"/>
                </a:lnTo>
                <a:lnTo>
                  <a:pt x="552450" y="681037"/>
                </a:lnTo>
                <a:lnTo>
                  <a:pt x="497681" y="800100"/>
                </a:lnTo>
                <a:lnTo>
                  <a:pt x="423862" y="807243"/>
                </a:lnTo>
                <a:lnTo>
                  <a:pt x="359568" y="709612"/>
                </a:lnTo>
                <a:lnTo>
                  <a:pt x="338137" y="666750"/>
                </a:lnTo>
                <a:lnTo>
                  <a:pt x="300037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A7AC44-8CAD-DE4E-AA8A-BAC406CB1975}"/>
              </a:ext>
            </a:extLst>
          </p:cNvPr>
          <p:cNvSpPr/>
          <p:nvPr/>
        </p:nvSpPr>
        <p:spPr bwMode="auto">
          <a:xfrm>
            <a:off x="5119688" y="2111375"/>
            <a:ext cx="695325" cy="1014413"/>
          </a:xfrm>
          <a:custGeom>
            <a:avLst/>
            <a:gdLst>
              <a:gd name="connsiteX0" fmla="*/ 183356 w 695325"/>
              <a:gd name="connsiteY0" fmla="*/ 664369 h 1014412"/>
              <a:gd name="connsiteX1" fmla="*/ 245268 w 695325"/>
              <a:gd name="connsiteY1" fmla="*/ 547687 h 1014412"/>
              <a:gd name="connsiteX2" fmla="*/ 271462 w 695325"/>
              <a:gd name="connsiteY2" fmla="*/ 495300 h 1014412"/>
              <a:gd name="connsiteX3" fmla="*/ 283368 w 695325"/>
              <a:gd name="connsiteY3" fmla="*/ 464344 h 1014412"/>
              <a:gd name="connsiteX4" fmla="*/ 300037 w 695325"/>
              <a:gd name="connsiteY4" fmla="*/ 409575 h 1014412"/>
              <a:gd name="connsiteX5" fmla="*/ 311943 w 695325"/>
              <a:gd name="connsiteY5" fmla="*/ 321469 h 1014412"/>
              <a:gd name="connsiteX6" fmla="*/ 316706 w 695325"/>
              <a:gd name="connsiteY6" fmla="*/ 250031 h 1014412"/>
              <a:gd name="connsiteX7" fmla="*/ 309562 w 695325"/>
              <a:gd name="connsiteY7" fmla="*/ 204787 h 1014412"/>
              <a:gd name="connsiteX8" fmla="*/ 292893 w 695325"/>
              <a:gd name="connsiteY8" fmla="*/ 164306 h 1014412"/>
              <a:gd name="connsiteX9" fmla="*/ 261937 w 695325"/>
              <a:gd name="connsiteY9" fmla="*/ 123825 h 1014412"/>
              <a:gd name="connsiteX10" fmla="*/ 211931 w 695325"/>
              <a:gd name="connsiteY10" fmla="*/ 78581 h 1014412"/>
              <a:gd name="connsiteX11" fmla="*/ 190500 w 695325"/>
              <a:gd name="connsiteY11" fmla="*/ 59531 h 1014412"/>
              <a:gd name="connsiteX12" fmla="*/ 180975 w 695325"/>
              <a:gd name="connsiteY12" fmla="*/ 42862 h 1014412"/>
              <a:gd name="connsiteX13" fmla="*/ 180975 w 695325"/>
              <a:gd name="connsiteY13" fmla="*/ 23812 h 1014412"/>
              <a:gd name="connsiteX14" fmla="*/ 188118 w 695325"/>
              <a:gd name="connsiteY14" fmla="*/ 9525 h 1014412"/>
              <a:gd name="connsiteX15" fmla="*/ 211931 w 695325"/>
              <a:gd name="connsiteY15" fmla="*/ 0 h 1014412"/>
              <a:gd name="connsiteX16" fmla="*/ 252412 w 695325"/>
              <a:gd name="connsiteY16" fmla="*/ 4762 h 1014412"/>
              <a:gd name="connsiteX17" fmla="*/ 352425 w 695325"/>
              <a:gd name="connsiteY17" fmla="*/ 30956 h 1014412"/>
              <a:gd name="connsiteX18" fmla="*/ 416718 w 695325"/>
              <a:gd name="connsiteY18" fmla="*/ 50006 h 1014412"/>
              <a:gd name="connsiteX19" fmla="*/ 516731 w 695325"/>
              <a:gd name="connsiteY19" fmla="*/ 92869 h 1014412"/>
              <a:gd name="connsiteX20" fmla="*/ 576262 w 695325"/>
              <a:gd name="connsiteY20" fmla="*/ 128587 h 1014412"/>
              <a:gd name="connsiteX21" fmla="*/ 619125 w 695325"/>
              <a:gd name="connsiteY21" fmla="*/ 157162 h 1014412"/>
              <a:gd name="connsiteX22" fmla="*/ 657225 w 695325"/>
              <a:gd name="connsiteY22" fmla="*/ 197644 h 1014412"/>
              <a:gd name="connsiteX23" fmla="*/ 685800 w 695325"/>
              <a:gd name="connsiteY23" fmla="*/ 242887 h 1014412"/>
              <a:gd name="connsiteX24" fmla="*/ 695325 w 695325"/>
              <a:gd name="connsiteY24" fmla="*/ 278606 h 1014412"/>
              <a:gd name="connsiteX25" fmla="*/ 692943 w 695325"/>
              <a:gd name="connsiteY25" fmla="*/ 307181 h 1014412"/>
              <a:gd name="connsiteX26" fmla="*/ 681037 w 695325"/>
              <a:gd name="connsiteY26" fmla="*/ 335756 h 1014412"/>
              <a:gd name="connsiteX27" fmla="*/ 647700 w 695325"/>
              <a:gd name="connsiteY27" fmla="*/ 361950 h 1014412"/>
              <a:gd name="connsiteX28" fmla="*/ 631031 w 695325"/>
              <a:gd name="connsiteY28" fmla="*/ 373856 h 1014412"/>
              <a:gd name="connsiteX29" fmla="*/ 578643 w 695325"/>
              <a:gd name="connsiteY29" fmla="*/ 433387 h 1014412"/>
              <a:gd name="connsiteX30" fmla="*/ 397668 w 695325"/>
              <a:gd name="connsiteY30" fmla="*/ 652462 h 1014412"/>
              <a:gd name="connsiteX31" fmla="*/ 111918 w 695325"/>
              <a:gd name="connsiteY31" fmla="*/ 1007269 h 1014412"/>
              <a:gd name="connsiteX32" fmla="*/ 0 w 695325"/>
              <a:gd name="connsiteY32" fmla="*/ 1014412 h 1014412"/>
              <a:gd name="connsiteX33" fmla="*/ 183356 w 695325"/>
              <a:gd name="connsiteY33" fmla="*/ 664369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95325" h="1014412">
                <a:moveTo>
                  <a:pt x="183356" y="664369"/>
                </a:moveTo>
                <a:lnTo>
                  <a:pt x="245268" y="547687"/>
                </a:lnTo>
                <a:lnTo>
                  <a:pt x="271462" y="495300"/>
                </a:lnTo>
                <a:lnTo>
                  <a:pt x="283368" y="464344"/>
                </a:lnTo>
                <a:lnTo>
                  <a:pt x="300037" y="409575"/>
                </a:lnTo>
                <a:lnTo>
                  <a:pt x="311943" y="321469"/>
                </a:lnTo>
                <a:lnTo>
                  <a:pt x="316706" y="250031"/>
                </a:lnTo>
                <a:lnTo>
                  <a:pt x="309562" y="204787"/>
                </a:lnTo>
                <a:lnTo>
                  <a:pt x="292893" y="164306"/>
                </a:lnTo>
                <a:lnTo>
                  <a:pt x="261937" y="123825"/>
                </a:lnTo>
                <a:lnTo>
                  <a:pt x="211931" y="78581"/>
                </a:lnTo>
                <a:lnTo>
                  <a:pt x="190500" y="59531"/>
                </a:lnTo>
                <a:lnTo>
                  <a:pt x="180975" y="42862"/>
                </a:lnTo>
                <a:lnTo>
                  <a:pt x="180975" y="23812"/>
                </a:lnTo>
                <a:lnTo>
                  <a:pt x="188118" y="9525"/>
                </a:lnTo>
                <a:lnTo>
                  <a:pt x="211931" y="0"/>
                </a:lnTo>
                <a:lnTo>
                  <a:pt x="252412" y="4762"/>
                </a:lnTo>
                <a:lnTo>
                  <a:pt x="352425" y="30956"/>
                </a:lnTo>
                <a:lnTo>
                  <a:pt x="416718" y="50006"/>
                </a:lnTo>
                <a:lnTo>
                  <a:pt x="516731" y="92869"/>
                </a:lnTo>
                <a:lnTo>
                  <a:pt x="576262" y="128587"/>
                </a:lnTo>
                <a:lnTo>
                  <a:pt x="619125" y="157162"/>
                </a:lnTo>
                <a:lnTo>
                  <a:pt x="657225" y="197644"/>
                </a:lnTo>
                <a:lnTo>
                  <a:pt x="685800" y="242887"/>
                </a:lnTo>
                <a:lnTo>
                  <a:pt x="695325" y="278606"/>
                </a:lnTo>
                <a:lnTo>
                  <a:pt x="692943" y="307181"/>
                </a:lnTo>
                <a:lnTo>
                  <a:pt x="681037" y="335756"/>
                </a:lnTo>
                <a:lnTo>
                  <a:pt x="647700" y="361950"/>
                </a:lnTo>
                <a:lnTo>
                  <a:pt x="631031" y="373856"/>
                </a:lnTo>
                <a:lnTo>
                  <a:pt x="578643" y="433387"/>
                </a:lnTo>
                <a:lnTo>
                  <a:pt x="397668" y="652462"/>
                </a:lnTo>
                <a:lnTo>
                  <a:pt x="111918" y="1007269"/>
                </a:lnTo>
                <a:lnTo>
                  <a:pt x="0" y="1014412"/>
                </a:lnTo>
                <a:lnTo>
                  <a:pt x="183356" y="664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EFFCA6-AE69-D442-AA24-5D3656CB7242}"/>
              </a:ext>
            </a:extLst>
          </p:cNvPr>
          <p:cNvSpPr/>
          <p:nvPr/>
        </p:nvSpPr>
        <p:spPr bwMode="auto">
          <a:xfrm>
            <a:off x="3241675" y="2870200"/>
            <a:ext cx="3502025" cy="581025"/>
          </a:xfrm>
          <a:custGeom>
            <a:avLst/>
            <a:gdLst>
              <a:gd name="connsiteX0" fmla="*/ 1609725 w 3502025"/>
              <a:gd name="connsiteY0" fmla="*/ 349250 h 581025"/>
              <a:gd name="connsiteX1" fmla="*/ 1235075 w 3502025"/>
              <a:gd name="connsiteY1" fmla="*/ 396875 h 581025"/>
              <a:gd name="connsiteX2" fmla="*/ 866775 w 3502025"/>
              <a:gd name="connsiteY2" fmla="*/ 450850 h 581025"/>
              <a:gd name="connsiteX3" fmla="*/ 552450 w 3502025"/>
              <a:gd name="connsiteY3" fmla="*/ 504825 h 581025"/>
              <a:gd name="connsiteX4" fmla="*/ 327025 w 3502025"/>
              <a:gd name="connsiteY4" fmla="*/ 555625 h 581025"/>
              <a:gd name="connsiteX5" fmla="*/ 196850 w 3502025"/>
              <a:gd name="connsiteY5" fmla="*/ 581025 h 581025"/>
              <a:gd name="connsiteX6" fmla="*/ 168275 w 3502025"/>
              <a:gd name="connsiteY6" fmla="*/ 520700 h 581025"/>
              <a:gd name="connsiteX7" fmla="*/ 133350 w 3502025"/>
              <a:gd name="connsiteY7" fmla="*/ 469900 h 581025"/>
              <a:gd name="connsiteX8" fmla="*/ 85725 w 3502025"/>
              <a:gd name="connsiteY8" fmla="*/ 415925 h 581025"/>
              <a:gd name="connsiteX9" fmla="*/ 38100 w 3502025"/>
              <a:gd name="connsiteY9" fmla="*/ 374650 h 581025"/>
              <a:gd name="connsiteX10" fmla="*/ 12700 w 3502025"/>
              <a:gd name="connsiteY10" fmla="*/ 346075 h 581025"/>
              <a:gd name="connsiteX11" fmla="*/ 0 w 3502025"/>
              <a:gd name="connsiteY11" fmla="*/ 323850 h 581025"/>
              <a:gd name="connsiteX12" fmla="*/ 0 w 3502025"/>
              <a:gd name="connsiteY12" fmla="*/ 307975 h 581025"/>
              <a:gd name="connsiteX13" fmla="*/ 12700 w 3502025"/>
              <a:gd name="connsiteY13" fmla="*/ 295275 h 581025"/>
              <a:gd name="connsiteX14" fmla="*/ 44450 w 3502025"/>
              <a:gd name="connsiteY14" fmla="*/ 288925 h 581025"/>
              <a:gd name="connsiteX15" fmla="*/ 79375 w 3502025"/>
              <a:gd name="connsiteY15" fmla="*/ 295275 h 581025"/>
              <a:gd name="connsiteX16" fmla="*/ 136525 w 3502025"/>
              <a:gd name="connsiteY16" fmla="*/ 311150 h 581025"/>
              <a:gd name="connsiteX17" fmla="*/ 196850 w 3502025"/>
              <a:gd name="connsiteY17" fmla="*/ 327025 h 581025"/>
              <a:gd name="connsiteX18" fmla="*/ 250825 w 3502025"/>
              <a:gd name="connsiteY18" fmla="*/ 333375 h 581025"/>
              <a:gd name="connsiteX19" fmla="*/ 323850 w 3502025"/>
              <a:gd name="connsiteY19" fmla="*/ 336550 h 581025"/>
              <a:gd name="connsiteX20" fmla="*/ 454025 w 3502025"/>
              <a:gd name="connsiteY20" fmla="*/ 327025 h 581025"/>
              <a:gd name="connsiteX21" fmla="*/ 647700 w 3502025"/>
              <a:gd name="connsiteY21" fmla="*/ 311150 h 581025"/>
              <a:gd name="connsiteX22" fmla="*/ 803275 w 3502025"/>
              <a:gd name="connsiteY22" fmla="*/ 292100 h 581025"/>
              <a:gd name="connsiteX23" fmla="*/ 1035050 w 3502025"/>
              <a:gd name="connsiteY23" fmla="*/ 257175 h 581025"/>
              <a:gd name="connsiteX24" fmla="*/ 1298575 w 3502025"/>
              <a:gd name="connsiteY24" fmla="*/ 222250 h 581025"/>
              <a:gd name="connsiteX25" fmla="*/ 1520825 w 3502025"/>
              <a:gd name="connsiteY25" fmla="*/ 200025 h 581025"/>
              <a:gd name="connsiteX26" fmla="*/ 1930400 w 3502025"/>
              <a:gd name="connsiteY26" fmla="*/ 155575 h 581025"/>
              <a:gd name="connsiteX27" fmla="*/ 2082800 w 3502025"/>
              <a:gd name="connsiteY27" fmla="*/ 139700 h 581025"/>
              <a:gd name="connsiteX28" fmla="*/ 2371725 w 3502025"/>
              <a:gd name="connsiteY28" fmla="*/ 117475 h 581025"/>
              <a:gd name="connsiteX29" fmla="*/ 2841625 w 3502025"/>
              <a:gd name="connsiteY29" fmla="*/ 76200 h 581025"/>
              <a:gd name="connsiteX30" fmla="*/ 2917825 w 3502025"/>
              <a:gd name="connsiteY30" fmla="*/ 66675 h 581025"/>
              <a:gd name="connsiteX31" fmla="*/ 2968625 w 3502025"/>
              <a:gd name="connsiteY31" fmla="*/ 53975 h 581025"/>
              <a:gd name="connsiteX32" fmla="*/ 3044825 w 3502025"/>
              <a:gd name="connsiteY32" fmla="*/ 15875 h 581025"/>
              <a:gd name="connsiteX33" fmla="*/ 3076575 w 3502025"/>
              <a:gd name="connsiteY33" fmla="*/ 0 h 581025"/>
              <a:gd name="connsiteX34" fmla="*/ 3171825 w 3502025"/>
              <a:gd name="connsiteY34" fmla="*/ 25400 h 581025"/>
              <a:gd name="connsiteX35" fmla="*/ 3295650 w 3502025"/>
              <a:gd name="connsiteY35" fmla="*/ 73025 h 581025"/>
              <a:gd name="connsiteX36" fmla="*/ 3384550 w 3502025"/>
              <a:gd name="connsiteY36" fmla="*/ 114300 h 581025"/>
              <a:gd name="connsiteX37" fmla="*/ 3422650 w 3502025"/>
              <a:gd name="connsiteY37" fmla="*/ 139700 h 581025"/>
              <a:gd name="connsiteX38" fmla="*/ 3460750 w 3502025"/>
              <a:gd name="connsiteY38" fmla="*/ 168275 h 581025"/>
              <a:gd name="connsiteX39" fmla="*/ 3489325 w 3502025"/>
              <a:gd name="connsiteY39" fmla="*/ 203200 h 581025"/>
              <a:gd name="connsiteX40" fmla="*/ 3502025 w 3502025"/>
              <a:gd name="connsiteY40" fmla="*/ 234950 h 581025"/>
              <a:gd name="connsiteX41" fmla="*/ 3495675 w 3502025"/>
              <a:gd name="connsiteY41" fmla="*/ 266700 h 581025"/>
              <a:gd name="connsiteX42" fmla="*/ 3479800 w 3502025"/>
              <a:gd name="connsiteY42" fmla="*/ 285750 h 581025"/>
              <a:gd name="connsiteX43" fmla="*/ 3444875 w 3502025"/>
              <a:gd name="connsiteY43" fmla="*/ 304800 h 581025"/>
              <a:gd name="connsiteX44" fmla="*/ 3324225 w 3502025"/>
              <a:gd name="connsiteY44" fmla="*/ 314325 h 581025"/>
              <a:gd name="connsiteX45" fmla="*/ 3044825 w 3502025"/>
              <a:gd name="connsiteY45" fmla="*/ 298450 h 581025"/>
              <a:gd name="connsiteX46" fmla="*/ 2622550 w 3502025"/>
              <a:gd name="connsiteY46" fmla="*/ 288925 h 581025"/>
              <a:gd name="connsiteX47" fmla="*/ 2273300 w 3502025"/>
              <a:gd name="connsiteY47" fmla="*/ 298450 h 581025"/>
              <a:gd name="connsiteX48" fmla="*/ 1965325 w 3502025"/>
              <a:gd name="connsiteY48" fmla="*/ 317500 h 581025"/>
              <a:gd name="connsiteX49" fmla="*/ 1609725 w 3502025"/>
              <a:gd name="connsiteY49" fmla="*/ 3492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502025" h="581025">
                <a:moveTo>
                  <a:pt x="1609725" y="349250"/>
                </a:moveTo>
                <a:lnTo>
                  <a:pt x="1235075" y="396875"/>
                </a:lnTo>
                <a:lnTo>
                  <a:pt x="866775" y="450850"/>
                </a:lnTo>
                <a:lnTo>
                  <a:pt x="552450" y="504825"/>
                </a:lnTo>
                <a:lnTo>
                  <a:pt x="327025" y="555625"/>
                </a:lnTo>
                <a:lnTo>
                  <a:pt x="196850" y="581025"/>
                </a:lnTo>
                <a:lnTo>
                  <a:pt x="168275" y="520700"/>
                </a:lnTo>
                <a:lnTo>
                  <a:pt x="133350" y="469900"/>
                </a:lnTo>
                <a:lnTo>
                  <a:pt x="85725" y="415925"/>
                </a:lnTo>
                <a:lnTo>
                  <a:pt x="38100" y="374650"/>
                </a:lnTo>
                <a:lnTo>
                  <a:pt x="12700" y="346075"/>
                </a:lnTo>
                <a:lnTo>
                  <a:pt x="0" y="323850"/>
                </a:lnTo>
                <a:lnTo>
                  <a:pt x="0" y="307975"/>
                </a:lnTo>
                <a:lnTo>
                  <a:pt x="12700" y="295275"/>
                </a:lnTo>
                <a:lnTo>
                  <a:pt x="44450" y="288925"/>
                </a:lnTo>
                <a:lnTo>
                  <a:pt x="79375" y="295275"/>
                </a:lnTo>
                <a:lnTo>
                  <a:pt x="136525" y="311150"/>
                </a:lnTo>
                <a:lnTo>
                  <a:pt x="196850" y="327025"/>
                </a:lnTo>
                <a:lnTo>
                  <a:pt x="250825" y="333375"/>
                </a:lnTo>
                <a:lnTo>
                  <a:pt x="323850" y="336550"/>
                </a:lnTo>
                <a:lnTo>
                  <a:pt x="454025" y="327025"/>
                </a:lnTo>
                <a:lnTo>
                  <a:pt x="647700" y="311150"/>
                </a:lnTo>
                <a:lnTo>
                  <a:pt x="803275" y="292100"/>
                </a:lnTo>
                <a:lnTo>
                  <a:pt x="1035050" y="257175"/>
                </a:lnTo>
                <a:lnTo>
                  <a:pt x="1298575" y="222250"/>
                </a:lnTo>
                <a:lnTo>
                  <a:pt x="1520825" y="200025"/>
                </a:lnTo>
                <a:lnTo>
                  <a:pt x="1930400" y="155575"/>
                </a:lnTo>
                <a:lnTo>
                  <a:pt x="2082800" y="139700"/>
                </a:lnTo>
                <a:lnTo>
                  <a:pt x="2371725" y="117475"/>
                </a:lnTo>
                <a:lnTo>
                  <a:pt x="2841625" y="76200"/>
                </a:lnTo>
                <a:lnTo>
                  <a:pt x="2917825" y="66675"/>
                </a:lnTo>
                <a:lnTo>
                  <a:pt x="2968625" y="53975"/>
                </a:lnTo>
                <a:lnTo>
                  <a:pt x="3044825" y="15875"/>
                </a:lnTo>
                <a:lnTo>
                  <a:pt x="3076575" y="0"/>
                </a:lnTo>
                <a:lnTo>
                  <a:pt x="3171825" y="25400"/>
                </a:lnTo>
                <a:lnTo>
                  <a:pt x="3295650" y="73025"/>
                </a:lnTo>
                <a:lnTo>
                  <a:pt x="3384550" y="114300"/>
                </a:lnTo>
                <a:lnTo>
                  <a:pt x="3422650" y="139700"/>
                </a:lnTo>
                <a:lnTo>
                  <a:pt x="3460750" y="168275"/>
                </a:lnTo>
                <a:lnTo>
                  <a:pt x="3489325" y="203200"/>
                </a:lnTo>
                <a:lnTo>
                  <a:pt x="3502025" y="234950"/>
                </a:lnTo>
                <a:lnTo>
                  <a:pt x="3495675" y="266700"/>
                </a:lnTo>
                <a:lnTo>
                  <a:pt x="3479800" y="285750"/>
                </a:lnTo>
                <a:lnTo>
                  <a:pt x="3444875" y="304800"/>
                </a:lnTo>
                <a:lnTo>
                  <a:pt x="3324225" y="314325"/>
                </a:lnTo>
                <a:lnTo>
                  <a:pt x="3044825" y="298450"/>
                </a:lnTo>
                <a:lnTo>
                  <a:pt x="2622550" y="288925"/>
                </a:lnTo>
                <a:lnTo>
                  <a:pt x="2273300" y="298450"/>
                </a:lnTo>
                <a:lnTo>
                  <a:pt x="1965325" y="317500"/>
                </a:lnTo>
                <a:lnTo>
                  <a:pt x="1609725" y="349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E1087D0-0838-624A-80C0-9CB2EE9A1BA9}"/>
              </a:ext>
            </a:extLst>
          </p:cNvPr>
          <p:cNvSpPr/>
          <p:nvPr/>
        </p:nvSpPr>
        <p:spPr bwMode="auto">
          <a:xfrm rot="16200000">
            <a:off x="2016919" y="3994944"/>
            <a:ext cx="2406650" cy="1138238"/>
          </a:xfrm>
          <a:custGeom>
            <a:avLst/>
            <a:gdLst>
              <a:gd name="connsiteX0" fmla="*/ 895350 w 2407444"/>
              <a:gd name="connsiteY0" fmla="*/ 709612 h 1138237"/>
              <a:gd name="connsiteX1" fmla="*/ 676275 w 2407444"/>
              <a:gd name="connsiteY1" fmla="*/ 578643 h 1138237"/>
              <a:gd name="connsiteX2" fmla="*/ 569119 w 2407444"/>
              <a:gd name="connsiteY2" fmla="*/ 509587 h 1138237"/>
              <a:gd name="connsiteX3" fmla="*/ 411956 w 2407444"/>
              <a:gd name="connsiteY3" fmla="*/ 397668 h 1138237"/>
              <a:gd name="connsiteX4" fmla="*/ 273844 w 2407444"/>
              <a:gd name="connsiteY4" fmla="*/ 288131 h 1138237"/>
              <a:gd name="connsiteX5" fmla="*/ 164306 w 2407444"/>
              <a:gd name="connsiteY5" fmla="*/ 200025 h 1138237"/>
              <a:gd name="connsiteX6" fmla="*/ 59531 w 2407444"/>
              <a:gd name="connsiteY6" fmla="*/ 107156 h 1138237"/>
              <a:gd name="connsiteX7" fmla="*/ 14288 w 2407444"/>
              <a:gd name="connsiteY7" fmla="*/ 66675 h 1138237"/>
              <a:gd name="connsiteX8" fmla="*/ 2381 w 2407444"/>
              <a:gd name="connsiteY8" fmla="*/ 47625 h 1138237"/>
              <a:gd name="connsiteX9" fmla="*/ 0 w 2407444"/>
              <a:gd name="connsiteY9" fmla="*/ 28575 h 1138237"/>
              <a:gd name="connsiteX10" fmla="*/ 0 w 2407444"/>
              <a:gd name="connsiteY10" fmla="*/ 14287 h 1138237"/>
              <a:gd name="connsiteX11" fmla="*/ 4763 w 2407444"/>
              <a:gd name="connsiteY11" fmla="*/ 2381 h 1138237"/>
              <a:gd name="connsiteX12" fmla="*/ 19050 w 2407444"/>
              <a:gd name="connsiteY12" fmla="*/ 0 h 1138237"/>
              <a:gd name="connsiteX13" fmla="*/ 42863 w 2407444"/>
              <a:gd name="connsiteY13" fmla="*/ 7143 h 1138237"/>
              <a:gd name="connsiteX14" fmla="*/ 100013 w 2407444"/>
              <a:gd name="connsiteY14" fmla="*/ 42862 h 1138237"/>
              <a:gd name="connsiteX15" fmla="*/ 221456 w 2407444"/>
              <a:gd name="connsiteY15" fmla="*/ 126206 h 1138237"/>
              <a:gd name="connsiteX16" fmla="*/ 369094 w 2407444"/>
              <a:gd name="connsiteY16" fmla="*/ 221456 h 1138237"/>
              <a:gd name="connsiteX17" fmla="*/ 521494 w 2407444"/>
              <a:gd name="connsiteY17" fmla="*/ 316706 h 1138237"/>
              <a:gd name="connsiteX18" fmla="*/ 673894 w 2407444"/>
              <a:gd name="connsiteY18" fmla="*/ 402431 h 1138237"/>
              <a:gd name="connsiteX19" fmla="*/ 809625 w 2407444"/>
              <a:gd name="connsiteY19" fmla="*/ 471487 h 1138237"/>
              <a:gd name="connsiteX20" fmla="*/ 966788 w 2407444"/>
              <a:gd name="connsiteY20" fmla="*/ 547687 h 1138237"/>
              <a:gd name="connsiteX21" fmla="*/ 1076325 w 2407444"/>
              <a:gd name="connsiteY21" fmla="*/ 597693 h 1138237"/>
              <a:gd name="connsiteX22" fmla="*/ 1176338 w 2407444"/>
              <a:gd name="connsiteY22" fmla="*/ 638175 h 1138237"/>
              <a:gd name="connsiteX23" fmla="*/ 1273969 w 2407444"/>
              <a:gd name="connsiteY23" fmla="*/ 673893 h 1138237"/>
              <a:gd name="connsiteX24" fmla="*/ 1338263 w 2407444"/>
              <a:gd name="connsiteY24" fmla="*/ 695325 h 1138237"/>
              <a:gd name="connsiteX25" fmla="*/ 1466850 w 2407444"/>
              <a:gd name="connsiteY25" fmla="*/ 740568 h 1138237"/>
              <a:gd name="connsiteX26" fmla="*/ 1578769 w 2407444"/>
              <a:gd name="connsiteY26" fmla="*/ 771525 h 1138237"/>
              <a:gd name="connsiteX27" fmla="*/ 1693069 w 2407444"/>
              <a:gd name="connsiteY27" fmla="*/ 800100 h 1138237"/>
              <a:gd name="connsiteX28" fmla="*/ 1783556 w 2407444"/>
              <a:gd name="connsiteY28" fmla="*/ 819150 h 1138237"/>
              <a:gd name="connsiteX29" fmla="*/ 1902619 w 2407444"/>
              <a:gd name="connsiteY29" fmla="*/ 838200 h 1138237"/>
              <a:gd name="connsiteX30" fmla="*/ 2016919 w 2407444"/>
              <a:gd name="connsiteY30" fmla="*/ 845343 h 1138237"/>
              <a:gd name="connsiteX31" fmla="*/ 2090738 w 2407444"/>
              <a:gd name="connsiteY31" fmla="*/ 845343 h 1138237"/>
              <a:gd name="connsiteX32" fmla="*/ 2188369 w 2407444"/>
              <a:gd name="connsiteY32" fmla="*/ 833437 h 1138237"/>
              <a:gd name="connsiteX33" fmla="*/ 2259806 w 2407444"/>
              <a:gd name="connsiteY33" fmla="*/ 814387 h 1138237"/>
              <a:gd name="connsiteX34" fmla="*/ 2319338 w 2407444"/>
              <a:gd name="connsiteY34" fmla="*/ 788193 h 1138237"/>
              <a:gd name="connsiteX35" fmla="*/ 2381250 w 2407444"/>
              <a:gd name="connsiteY35" fmla="*/ 778668 h 1138237"/>
              <a:gd name="connsiteX36" fmla="*/ 2407444 w 2407444"/>
              <a:gd name="connsiteY36" fmla="*/ 947737 h 1138237"/>
              <a:gd name="connsiteX37" fmla="*/ 2357438 w 2407444"/>
              <a:gd name="connsiteY37" fmla="*/ 1002506 h 1138237"/>
              <a:gd name="connsiteX38" fmla="*/ 2300288 w 2407444"/>
              <a:gd name="connsiteY38" fmla="*/ 1050131 h 1138237"/>
              <a:gd name="connsiteX39" fmla="*/ 2243138 w 2407444"/>
              <a:gd name="connsiteY39" fmla="*/ 1090612 h 1138237"/>
              <a:gd name="connsiteX40" fmla="*/ 2195513 w 2407444"/>
              <a:gd name="connsiteY40" fmla="*/ 1116806 h 1138237"/>
              <a:gd name="connsiteX41" fmla="*/ 2152650 w 2407444"/>
              <a:gd name="connsiteY41" fmla="*/ 1133475 h 1138237"/>
              <a:gd name="connsiteX42" fmla="*/ 2112169 w 2407444"/>
              <a:gd name="connsiteY42" fmla="*/ 1138237 h 1138237"/>
              <a:gd name="connsiteX43" fmla="*/ 2026444 w 2407444"/>
              <a:gd name="connsiteY43" fmla="*/ 1126331 h 1138237"/>
              <a:gd name="connsiteX44" fmla="*/ 1919288 w 2407444"/>
              <a:gd name="connsiteY44" fmla="*/ 1109662 h 1138237"/>
              <a:gd name="connsiteX45" fmla="*/ 1781175 w 2407444"/>
              <a:gd name="connsiteY45" fmla="*/ 1071562 h 1138237"/>
              <a:gd name="connsiteX46" fmla="*/ 1597819 w 2407444"/>
              <a:gd name="connsiteY46" fmla="*/ 1016793 h 1138237"/>
              <a:gd name="connsiteX47" fmla="*/ 1457325 w 2407444"/>
              <a:gd name="connsiteY47" fmla="*/ 966787 h 1138237"/>
              <a:gd name="connsiteX48" fmla="*/ 1312069 w 2407444"/>
              <a:gd name="connsiteY48" fmla="*/ 909637 h 1138237"/>
              <a:gd name="connsiteX49" fmla="*/ 1128713 w 2407444"/>
              <a:gd name="connsiteY49" fmla="*/ 826293 h 1138237"/>
              <a:gd name="connsiteX50" fmla="*/ 895350 w 2407444"/>
              <a:gd name="connsiteY50" fmla="*/ 709612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7444" h="1138237">
                <a:moveTo>
                  <a:pt x="895350" y="709612"/>
                </a:moveTo>
                <a:lnTo>
                  <a:pt x="676275" y="578643"/>
                </a:lnTo>
                <a:lnTo>
                  <a:pt x="569119" y="509587"/>
                </a:lnTo>
                <a:lnTo>
                  <a:pt x="411956" y="397668"/>
                </a:lnTo>
                <a:lnTo>
                  <a:pt x="273844" y="288131"/>
                </a:lnTo>
                <a:lnTo>
                  <a:pt x="164306" y="200025"/>
                </a:lnTo>
                <a:lnTo>
                  <a:pt x="59531" y="107156"/>
                </a:lnTo>
                <a:lnTo>
                  <a:pt x="14288" y="66675"/>
                </a:lnTo>
                <a:lnTo>
                  <a:pt x="2381" y="47625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19050" y="0"/>
                </a:lnTo>
                <a:lnTo>
                  <a:pt x="42863" y="7143"/>
                </a:lnTo>
                <a:lnTo>
                  <a:pt x="100013" y="42862"/>
                </a:lnTo>
                <a:lnTo>
                  <a:pt x="221456" y="126206"/>
                </a:lnTo>
                <a:lnTo>
                  <a:pt x="369094" y="221456"/>
                </a:lnTo>
                <a:lnTo>
                  <a:pt x="521494" y="316706"/>
                </a:lnTo>
                <a:lnTo>
                  <a:pt x="673894" y="402431"/>
                </a:lnTo>
                <a:lnTo>
                  <a:pt x="809625" y="471487"/>
                </a:lnTo>
                <a:lnTo>
                  <a:pt x="966788" y="547687"/>
                </a:lnTo>
                <a:lnTo>
                  <a:pt x="1076325" y="597693"/>
                </a:lnTo>
                <a:lnTo>
                  <a:pt x="1176338" y="638175"/>
                </a:lnTo>
                <a:lnTo>
                  <a:pt x="1273969" y="673893"/>
                </a:lnTo>
                <a:lnTo>
                  <a:pt x="1338263" y="695325"/>
                </a:lnTo>
                <a:lnTo>
                  <a:pt x="1466850" y="740568"/>
                </a:lnTo>
                <a:lnTo>
                  <a:pt x="1578769" y="771525"/>
                </a:lnTo>
                <a:lnTo>
                  <a:pt x="1693069" y="800100"/>
                </a:lnTo>
                <a:lnTo>
                  <a:pt x="1783556" y="819150"/>
                </a:lnTo>
                <a:lnTo>
                  <a:pt x="1902619" y="838200"/>
                </a:lnTo>
                <a:lnTo>
                  <a:pt x="2016919" y="845343"/>
                </a:lnTo>
                <a:lnTo>
                  <a:pt x="2090738" y="845343"/>
                </a:lnTo>
                <a:lnTo>
                  <a:pt x="2188369" y="833437"/>
                </a:lnTo>
                <a:lnTo>
                  <a:pt x="2259806" y="814387"/>
                </a:lnTo>
                <a:lnTo>
                  <a:pt x="2319338" y="788193"/>
                </a:lnTo>
                <a:lnTo>
                  <a:pt x="2381250" y="778668"/>
                </a:lnTo>
                <a:lnTo>
                  <a:pt x="2407444" y="947737"/>
                </a:lnTo>
                <a:lnTo>
                  <a:pt x="2357438" y="1002506"/>
                </a:lnTo>
                <a:lnTo>
                  <a:pt x="2300288" y="1050131"/>
                </a:lnTo>
                <a:lnTo>
                  <a:pt x="2243138" y="1090612"/>
                </a:lnTo>
                <a:lnTo>
                  <a:pt x="2195513" y="1116806"/>
                </a:lnTo>
                <a:lnTo>
                  <a:pt x="2152650" y="1133475"/>
                </a:lnTo>
                <a:lnTo>
                  <a:pt x="2112169" y="1138237"/>
                </a:lnTo>
                <a:lnTo>
                  <a:pt x="2026444" y="1126331"/>
                </a:lnTo>
                <a:lnTo>
                  <a:pt x="1919288" y="1109662"/>
                </a:lnTo>
                <a:lnTo>
                  <a:pt x="1781175" y="1071562"/>
                </a:lnTo>
                <a:lnTo>
                  <a:pt x="1597819" y="1016793"/>
                </a:lnTo>
                <a:lnTo>
                  <a:pt x="1457325" y="966787"/>
                </a:lnTo>
                <a:lnTo>
                  <a:pt x="1312069" y="909637"/>
                </a:lnTo>
                <a:lnTo>
                  <a:pt x="1128713" y="826293"/>
                </a:lnTo>
                <a:lnTo>
                  <a:pt x="895350" y="709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F49791-5274-7D47-84D8-CEA9E3AC2066}"/>
              </a:ext>
            </a:extLst>
          </p:cNvPr>
          <p:cNvSpPr/>
          <p:nvPr/>
        </p:nvSpPr>
        <p:spPr bwMode="auto">
          <a:xfrm>
            <a:off x="4338638" y="3854450"/>
            <a:ext cx="2051050" cy="403225"/>
          </a:xfrm>
          <a:custGeom>
            <a:avLst/>
            <a:gdLst>
              <a:gd name="connsiteX0" fmla="*/ 1307306 w 2050507"/>
              <a:gd name="connsiteY0" fmla="*/ 333375 h 402431"/>
              <a:gd name="connsiteX1" fmla="*/ 1038225 w 2050507"/>
              <a:gd name="connsiteY1" fmla="*/ 359569 h 402431"/>
              <a:gd name="connsiteX2" fmla="*/ 814387 w 2050507"/>
              <a:gd name="connsiteY2" fmla="*/ 381000 h 402431"/>
              <a:gd name="connsiteX3" fmla="*/ 619125 w 2050507"/>
              <a:gd name="connsiteY3" fmla="*/ 392906 h 402431"/>
              <a:gd name="connsiteX4" fmla="*/ 483393 w 2050507"/>
              <a:gd name="connsiteY4" fmla="*/ 400050 h 402431"/>
              <a:gd name="connsiteX5" fmla="*/ 342900 w 2050507"/>
              <a:gd name="connsiteY5" fmla="*/ 402431 h 402431"/>
              <a:gd name="connsiteX6" fmla="*/ 276225 w 2050507"/>
              <a:gd name="connsiteY6" fmla="*/ 400050 h 402431"/>
              <a:gd name="connsiteX7" fmla="*/ 223837 w 2050507"/>
              <a:gd name="connsiteY7" fmla="*/ 395287 h 402431"/>
              <a:gd name="connsiteX8" fmla="*/ 133350 w 2050507"/>
              <a:gd name="connsiteY8" fmla="*/ 381000 h 402431"/>
              <a:gd name="connsiteX9" fmla="*/ 0 w 2050507"/>
              <a:gd name="connsiteY9" fmla="*/ 335756 h 402431"/>
              <a:gd name="connsiteX10" fmla="*/ 88106 w 2050507"/>
              <a:gd name="connsiteY10" fmla="*/ 192881 h 402431"/>
              <a:gd name="connsiteX11" fmla="*/ 192881 w 2050507"/>
              <a:gd name="connsiteY11" fmla="*/ 230981 h 402431"/>
              <a:gd name="connsiteX12" fmla="*/ 226218 w 2050507"/>
              <a:gd name="connsiteY12" fmla="*/ 238125 h 402431"/>
              <a:gd name="connsiteX13" fmla="*/ 276225 w 2050507"/>
              <a:gd name="connsiteY13" fmla="*/ 242887 h 402431"/>
              <a:gd name="connsiteX14" fmla="*/ 342900 w 2050507"/>
              <a:gd name="connsiteY14" fmla="*/ 245269 h 402431"/>
              <a:gd name="connsiteX15" fmla="*/ 426243 w 2050507"/>
              <a:gd name="connsiteY15" fmla="*/ 240506 h 402431"/>
              <a:gd name="connsiteX16" fmla="*/ 607218 w 2050507"/>
              <a:gd name="connsiteY16" fmla="*/ 223837 h 402431"/>
              <a:gd name="connsiteX17" fmla="*/ 833437 w 2050507"/>
              <a:gd name="connsiteY17" fmla="*/ 200025 h 402431"/>
              <a:gd name="connsiteX18" fmla="*/ 1085850 w 2050507"/>
              <a:gd name="connsiteY18" fmla="*/ 152400 h 402431"/>
              <a:gd name="connsiteX19" fmla="*/ 1245393 w 2050507"/>
              <a:gd name="connsiteY19" fmla="*/ 130969 h 402431"/>
              <a:gd name="connsiteX20" fmla="*/ 1395412 w 2050507"/>
              <a:gd name="connsiteY20" fmla="*/ 104775 h 402431"/>
              <a:gd name="connsiteX21" fmla="*/ 1540668 w 2050507"/>
              <a:gd name="connsiteY21" fmla="*/ 73819 h 402431"/>
              <a:gd name="connsiteX22" fmla="*/ 1621631 w 2050507"/>
              <a:gd name="connsiteY22" fmla="*/ 50006 h 402431"/>
              <a:gd name="connsiteX23" fmla="*/ 1697831 w 2050507"/>
              <a:gd name="connsiteY23" fmla="*/ 19050 h 402431"/>
              <a:gd name="connsiteX24" fmla="*/ 1724025 w 2050507"/>
              <a:gd name="connsiteY24" fmla="*/ 0 h 402431"/>
              <a:gd name="connsiteX25" fmla="*/ 1771650 w 2050507"/>
              <a:gd name="connsiteY25" fmla="*/ 4762 h 402431"/>
              <a:gd name="connsiteX26" fmla="*/ 1845468 w 2050507"/>
              <a:gd name="connsiteY26" fmla="*/ 23812 h 402431"/>
              <a:gd name="connsiteX27" fmla="*/ 1905000 w 2050507"/>
              <a:gd name="connsiteY27" fmla="*/ 45244 h 402431"/>
              <a:gd name="connsiteX28" fmla="*/ 1971675 w 2050507"/>
              <a:gd name="connsiteY28" fmla="*/ 76200 h 402431"/>
              <a:gd name="connsiteX29" fmla="*/ 2024062 w 2050507"/>
              <a:gd name="connsiteY29" fmla="*/ 114300 h 402431"/>
              <a:gd name="connsiteX30" fmla="*/ 2043112 w 2050507"/>
              <a:gd name="connsiteY30" fmla="*/ 133350 h 402431"/>
              <a:gd name="connsiteX31" fmla="*/ 2050256 w 2050507"/>
              <a:gd name="connsiteY31" fmla="*/ 157162 h 402431"/>
              <a:gd name="connsiteX32" fmla="*/ 2043112 w 2050507"/>
              <a:gd name="connsiteY32" fmla="*/ 176212 h 402431"/>
              <a:gd name="connsiteX33" fmla="*/ 2014537 w 2050507"/>
              <a:gd name="connsiteY33" fmla="*/ 197644 h 402431"/>
              <a:gd name="connsiteX34" fmla="*/ 1940718 w 2050507"/>
              <a:gd name="connsiteY34" fmla="*/ 221456 h 402431"/>
              <a:gd name="connsiteX35" fmla="*/ 1790700 w 2050507"/>
              <a:gd name="connsiteY35" fmla="*/ 250031 h 402431"/>
              <a:gd name="connsiteX36" fmla="*/ 1571625 w 2050507"/>
              <a:gd name="connsiteY36" fmla="*/ 295275 h 402431"/>
              <a:gd name="connsiteX37" fmla="*/ 1307306 w 2050507"/>
              <a:gd name="connsiteY37" fmla="*/ 333375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50507" h="402431">
                <a:moveTo>
                  <a:pt x="1307306" y="333375"/>
                </a:moveTo>
                <a:lnTo>
                  <a:pt x="1038225" y="359569"/>
                </a:lnTo>
                <a:lnTo>
                  <a:pt x="814387" y="381000"/>
                </a:lnTo>
                <a:lnTo>
                  <a:pt x="619125" y="392906"/>
                </a:lnTo>
                <a:lnTo>
                  <a:pt x="483393" y="400050"/>
                </a:lnTo>
                <a:lnTo>
                  <a:pt x="342900" y="402431"/>
                </a:lnTo>
                <a:lnTo>
                  <a:pt x="276225" y="400050"/>
                </a:lnTo>
                <a:lnTo>
                  <a:pt x="223837" y="395287"/>
                </a:lnTo>
                <a:lnTo>
                  <a:pt x="133350" y="381000"/>
                </a:lnTo>
                <a:lnTo>
                  <a:pt x="0" y="335756"/>
                </a:lnTo>
                <a:lnTo>
                  <a:pt x="88106" y="192881"/>
                </a:lnTo>
                <a:lnTo>
                  <a:pt x="192881" y="230981"/>
                </a:lnTo>
                <a:lnTo>
                  <a:pt x="226218" y="238125"/>
                </a:lnTo>
                <a:lnTo>
                  <a:pt x="276225" y="242887"/>
                </a:lnTo>
                <a:lnTo>
                  <a:pt x="342900" y="245269"/>
                </a:lnTo>
                <a:lnTo>
                  <a:pt x="426243" y="240506"/>
                </a:lnTo>
                <a:lnTo>
                  <a:pt x="607218" y="223837"/>
                </a:lnTo>
                <a:lnTo>
                  <a:pt x="833437" y="200025"/>
                </a:lnTo>
                <a:lnTo>
                  <a:pt x="1085850" y="152400"/>
                </a:lnTo>
                <a:lnTo>
                  <a:pt x="1245393" y="130969"/>
                </a:lnTo>
                <a:lnTo>
                  <a:pt x="1395412" y="104775"/>
                </a:lnTo>
                <a:lnTo>
                  <a:pt x="1540668" y="73819"/>
                </a:lnTo>
                <a:lnTo>
                  <a:pt x="1621631" y="50006"/>
                </a:lnTo>
                <a:lnTo>
                  <a:pt x="1697831" y="19050"/>
                </a:lnTo>
                <a:lnTo>
                  <a:pt x="1724025" y="0"/>
                </a:lnTo>
                <a:lnTo>
                  <a:pt x="1771650" y="4762"/>
                </a:lnTo>
                <a:lnTo>
                  <a:pt x="1845468" y="23812"/>
                </a:lnTo>
                <a:lnTo>
                  <a:pt x="1905000" y="45244"/>
                </a:lnTo>
                <a:lnTo>
                  <a:pt x="1971675" y="76200"/>
                </a:lnTo>
                <a:lnTo>
                  <a:pt x="2024062" y="114300"/>
                </a:lnTo>
                <a:lnTo>
                  <a:pt x="2043112" y="133350"/>
                </a:lnTo>
                <a:cubicBezTo>
                  <a:pt x="2050507" y="155534"/>
                  <a:pt x="2050256" y="147251"/>
                  <a:pt x="2050256" y="157162"/>
                </a:cubicBezTo>
                <a:lnTo>
                  <a:pt x="2043112" y="176212"/>
                </a:lnTo>
                <a:lnTo>
                  <a:pt x="2014537" y="197644"/>
                </a:lnTo>
                <a:lnTo>
                  <a:pt x="1940718" y="221456"/>
                </a:lnTo>
                <a:lnTo>
                  <a:pt x="1790700" y="250031"/>
                </a:lnTo>
                <a:lnTo>
                  <a:pt x="1571625" y="295275"/>
                </a:lnTo>
                <a:lnTo>
                  <a:pt x="1307306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A0860E-6C86-CE41-B6E6-BBC8A6D82DB3}"/>
              </a:ext>
            </a:extLst>
          </p:cNvPr>
          <p:cNvSpPr/>
          <p:nvPr/>
        </p:nvSpPr>
        <p:spPr bwMode="auto">
          <a:xfrm rot="16200000">
            <a:off x="4125119" y="4187032"/>
            <a:ext cx="2211387" cy="508000"/>
          </a:xfrm>
          <a:custGeom>
            <a:avLst/>
            <a:gdLst>
              <a:gd name="connsiteX0" fmla="*/ 352425 w 2212181"/>
              <a:gd name="connsiteY0" fmla="*/ 414337 h 507206"/>
              <a:gd name="connsiteX1" fmla="*/ 4763 w 2212181"/>
              <a:gd name="connsiteY1" fmla="*/ 416719 h 507206"/>
              <a:gd name="connsiteX2" fmla="*/ 0 w 2212181"/>
              <a:gd name="connsiteY2" fmla="*/ 188119 h 507206"/>
              <a:gd name="connsiteX3" fmla="*/ 600075 w 2212181"/>
              <a:gd name="connsiteY3" fmla="*/ 192881 h 507206"/>
              <a:gd name="connsiteX4" fmla="*/ 773906 w 2212181"/>
              <a:gd name="connsiteY4" fmla="*/ 192881 h 507206"/>
              <a:gd name="connsiteX5" fmla="*/ 1319213 w 2212181"/>
              <a:gd name="connsiteY5" fmla="*/ 190500 h 507206"/>
              <a:gd name="connsiteX6" fmla="*/ 1490663 w 2212181"/>
              <a:gd name="connsiteY6" fmla="*/ 192881 h 507206"/>
              <a:gd name="connsiteX7" fmla="*/ 1800225 w 2212181"/>
              <a:gd name="connsiteY7" fmla="*/ 192881 h 507206"/>
              <a:gd name="connsiteX8" fmla="*/ 1926431 w 2212181"/>
              <a:gd name="connsiteY8" fmla="*/ 190500 h 507206"/>
              <a:gd name="connsiteX9" fmla="*/ 2009775 w 2212181"/>
              <a:gd name="connsiteY9" fmla="*/ 183356 h 507206"/>
              <a:gd name="connsiteX10" fmla="*/ 2043113 w 2212181"/>
              <a:gd name="connsiteY10" fmla="*/ 176212 h 507206"/>
              <a:gd name="connsiteX11" fmla="*/ 2066925 w 2212181"/>
              <a:gd name="connsiteY11" fmla="*/ 164306 h 507206"/>
              <a:gd name="connsiteX12" fmla="*/ 2088356 w 2212181"/>
              <a:gd name="connsiteY12" fmla="*/ 140494 h 507206"/>
              <a:gd name="connsiteX13" fmla="*/ 2116931 w 2212181"/>
              <a:gd name="connsiteY13" fmla="*/ 90487 h 507206"/>
              <a:gd name="connsiteX14" fmla="*/ 2135981 w 2212181"/>
              <a:gd name="connsiteY14" fmla="*/ 42862 h 507206"/>
              <a:gd name="connsiteX15" fmla="*/ 2150269 w 2212181"/>
              <a:gd name="connsiteY15" fmla="*/ 21431 h 507206"/>
              <a:gd name="connsiteX16" fmla="*/ 2166938 w 2212181"/>
              <a:gd name="connsiteY16" fmla="*/ 4762 h 507206"/>
              <a:gd name="connsiteX17" fmla="*/ 2181225 w 2212181"/>
              <a:gd name="connsiteY17" fmla="*/ 0 h 507206"/>
              <a:gd name="connsiteX18" fmla="*/ 2200275 w 2212181"/>
              <a:gd name="connsiteY18" fmla="*/ 2381 h 507206"/>
              <a:gd name="connsiteX19" fmla="*/ 2209800 w 2212181"/>
              <a:gd name="connsiteY19" fmla="*/ 9525 h 507206"/>
              <a:gd name="connsiteX20" fmla="*/ 2212181 w 2212181"/>
              <a:gd name="connsiteY20" fmla="*/ 40481 h 507206"/>
              <a:gd name="connsiteX21" fmla="*/ 2205038 w 2212181"/>
              <a:gd name="connsiteY21" fmla="*/ 95250 h 507206"/>
              <a:gd name="connsiteX22" fmla="*/ 2193131 w 2212181"/>
              <a:gd name="connsiteY22" fmla="*/ 173831 h 507206"/>
              <a:gd name="connsiteX23" fmla="*/ 2181225 w 2212181"/>
              <a:gd name="connsiteY23" fmla="*/ 228600 h 507206"/>
              <a:gd name="connsiteX24" fmla="*/ 2162175 w 2212181"/>
              <a:gd name="connsiteY24" fmla="*/ 292894 h 507206"/>
              <a:gd name="connsiteX25" fmla="*/ 2131219 w 2212181"/>
              <a:gd name="connsiteY25" fmla="*/ 373856 h 507206"/>
              <a:gd name="connsiteX26" fmla="*/ 2116931 w 2212181"/>
              <a:gd name="connsiteY26" fmla="*/ 397669 h 507206"/>
              <a:gd name="connsiteX27" fmla="*/ 2081213 w 2212181"/>
              <a:gd name="connsiteY27" fmla="*/ 440531 h 507206"/>
              <a:gd name="connsiteX28" fmla="*/ 2035969 w 2212181"/>
              <a:gd name="connsiteY28" fmla="*/ 478631 h 507206"/>
              <a:gd name="connsiteX29" fmla="*/ 1993106 w 2212181"/>
              <a:gd name="connsiteY29" fmla="*/ 500062 h 507206"/>
              <a:gd name="connsiteX30" fmla="*/ 1966913 w 2212181"/>
              <a:gd name="connsiteY30" fmla="*/ 507206 h 507206"/>
              <a:gd name="connsiteX31" fmla="*/ 1935956 w 2212181"/>
              <a:gd name="connsiteY31" fmla="*/ 504825 h 507206"/>
              <a:gd name="connsiteX32" fmla="*/ 1912144 w 2212181"/>
              <a:gd name="connsiteY32" fmla="*/ 492919 h 507206"/>
              <a:gd name="connsiteX33" fmla="*/ 1883569 w 2212181"/>
              <a:gd name="connsiteY33" fmla="*/ 469106 h 507206"/>
              <a:gd name="connsiteX34" fmla="*/ 1859756 w 2212181"/>
              <a:gd name="connsiteY34" fmla="*/ 457200 h 507206"/>
              <a:gd name="connsiteX35" fmla="*/ 1766888 w 2212181"/>
              <a:gd name="connsiteY35" fmla="*/ 442912 h 507206"/>
              <a:gd name="connsiteX36" fmla="*/ 1647825 w 2212181"/>
              <a:gd name="connsiteY36" fmla="*/ 438150 h 507206"/>
              <a:gd name="connsiteX37" fmla="*/ 1524000 w 2212181"/>
              <a:gd name="connsiteY37" fmla="*/ 435769 h 507206"/>
              <a:gd name="connsiteX38" fmla="*/ 1345406 w 2212181"/>
              <a:gd name="connsiteY38" fmla="*/ 411956 h 507206"/>
              <a:gd name="connsiteX39" fmla="*/ 792956 w 2212181"/>
              <a:gd name="connsiteY39" fmla="*/ 414337 h 507206"/>
              <a:gd name="connsiteX40" fmla="*/ 631031 w 2212181"/>
              <a:gd name="connsiteY40" fmla="*/ 414337 h 507206"/>
              <a:gd name="connsiteX41" fmla="*/ 352425 w 2212181"/>
              <a:gd name="connsiteY41" fmla="*/ 414337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12181" h="507206">
                <a:moveTo>
                  <a:pt x="352425" y="414337"/>
                </a:moveTo>
                <a:lnTo>
                  <a:pt x="4763" y="416719"/>
                </a:lnTo>
                <a:cubicBezTo>
                  <a:pt x="3175" y="340519"/>
                  <a:pt x="1588" y="264319"/>
                  <a:pt x="0" y="188119"/>
                </a:cubicBezTo>
                <a:lnTo>
                  <a:pt x="600075" y="192881"/>
                </a:lnTo>
                <a:lnTo>
                  <a:pt x="773906" y="192881"/>
                </a:lnTo>
                <a:lnTo>
                  <a:pt x="1319213" y="190500"/>
                </a:lnTo>
                <a:lnTo>
                  <a:pt x="1490663" y="192881"/>
                </a:lnTo>
                <a:lnTo>
                  <a:pt x="1800225" y="192881"/>
                </a:lnTo>
                <a:lnTo>
                  <a:pt x="1926431" y="190500"/>
                </a:lnTo>
                <a:lnTo>
                  <a:pt x="2009775" y="183356"/>
                </a:lnTo>
                <a:lnTo>
                  <a:pt x="2043113" y="176212"/>
                </a:lnTo>
                <a:lnTo>
                  <a:pt x="2066925" y="164306"/>
                </a:lnTo>
                <a:lnTo>
                  <a:pt x="2088356" y="140494"/>
                </a:lnTo>
                <a:lnTo>
                  <a:pt x="2116931" y="90487"/>
                </a:lnTo>
                <a:lnTo>
                  <a:pt x="2135981" y="42862"/>
                </a:lnTo>
                <a:lnTo>
                  <a:pt x="2150269" y="21431"/>
                </a:lnTo>
                <a:lnTo>
                  <a:pt x="2166938" y="4762"/>
                </a:lnTo>
                <a:lnTo>
                  <a:pt x="2181225" y="0"/>
                </a:lnTo>
                <a:lnTo>
                  <a:pt x="2200275" y="2381"/>
                </a:lnTo>
                <a:lnTo>
                  <a:pt x="2209800" y="9525"/>
                </a:lnTo>
                <a:lnTo>
                  <a:pt x="2212181" y="40481"/>
                </a:lnTo>
                <a:lnTo>
                  <a:pt x="2205038" y="95250"/>
                </a:lnTo>
                <a:lnTo>
                  <a:pt x="2193131" y="173831"/>
                </a:lnTo>
                <a:lnTo>
                  <a:pt x="2181225" y="228600"/>
                </a:lnTo>
                <a:lnTo>
                  <a:pt x="2162175" y="292894"/>
                </a:lnTo>
                <a:lnTo>
                  <a:pt x="2131219" y="373856"/>
                </a:lnTo>
                <a:lnTo>
                  <a:pt x="2116931" y="397669"/>
                </a:lnTo>
                <a:lnTo>
                  <a:pt x="2081213" y="440531"/>
                </a:lnTo>
                <a:lnTo>
                  <a:pt x="2035969" y="478631"/>
                </a:lnTo>
                <a:lnTo>
                  <a:pt x="1993106" y="500062"/>
                </a:lnTo>
                <a:lnTo>
                  <a:pt x="1966913" y="507206"/>
                </a:lnTo>
                <a:lnTo>
                  <a:pt x="1935956" y="504825"/>
                </a:lnTo>
                <a:lnTo>
                  <a:pt x="1912144" y="492919"/>
                </a:lnTo>
                <a:lnTo>
                  <a:pt x="1883569" y="469106"/>
                </a:lnTo>
                <a:lnTo>
                  <a:pt x="1859756" y="457200"/>
                </a:lnTo>
                <a:lnTo>
                  <a:pt x="1766888" y="442912"/>
                </a:lnTo>
                <a:lnTo>
                  <a:pt x="1647825" y="438150"/>
                </a:lnTo>
                <a:lnTo>
                  <a:pt x="1524000" y="435769"/>
                </a:lnTo>
                <a:lnTo>
                  <a:pt x="1345406" y="411956"/>
                </a:lnTo>
                <a:lnTo>
                  <a:pt x="792956" y="414337"/>
                </a:lnTo>
                <a:lnTo>
                  <a:pt x="631031" y="414337"/>
                </a:lnTo>
                <a:lnTo>
                  <a:pt x="352425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EB5CE06-B820-6242-A5BF-15B6FAD30471}"/>
              </a:ext>
            </a:extLst>
          </p:cNvPr>
          <p:cNvSpPr/>
          <p:nvPr/>
        </p:nvSpPr>
        <p:spPr bwMode="auto">
          <a:xfrm>
            <a:off x="4302125" y="4611688"/>
            <a:ext cx="2024063" cy="422275"/>
          </a:xfrm>
          <a:custGeom>
            <a:avLst/>
            <a:gdLst>
              <a:gd name="connsiteX0" fmla="*/ 1490662 w 2024062"/>
              <a:gd name="connsiteY0" fmla="*/ 250032 h 421482"/>
              <a:gd name="connsiteX1" fmla="*/ 1259681 w 2024062"/>
              <a:gd name="connsiteY1" fmla="*/ 278607 h 421482"/>
              <a:gd name="connsiteX2" fmla="*/ 1073944 w 2024062"/>
              <a:gd name="connsiteY2" fmla="*/ 311944 h 421482"/>
              <a:gd name="connsiteX3" fmla="*/ 838200 w 2024062"/>
              <a:gd name="connsiteY3" fmla="*/ 338138 h 421482"/>
              <a:gd name="connsiteX4" fmla="*/ 633412 w 2024062"/>
              <a:gd name="connsiteY4" fmla="*/ 373857 h 421482"/>
              <a:gd name="connsiteX5" fmla="*/ 481012 w 2024062"/>
              <a:gd name="connsiteY5" fmla="*/ 400050 h 421482"/>
              <a:gd name="connsiteX6" fmla="*/ 376237 w 2024062"/>
              <a:gd name="connsiteY6" fmla="*/ 421482 h 421482"/>
              <a:gd name="connsiteX7" fmla="*/ 319087 w 2024062"/>
              <a:gd name="connsiteY7" fmla="*/ 404813 h 421482"/>
              <a:gd name="connsiteX8" fmla="*/ 228600 w 2024062"/>
              <a:gd name="connsiteY8" fmla="*/ 364332 h 421482"/>
              <a:gd name="connsiteX9" fmla="*/ 157162 w 2024062"/>
              <a:gd name="connsiteY9" fmla="*/ 330994 h 421482"/>
              <a:gd name="connsiteX10" fmla="*/ 71437 w 2024062"/>
              <a:gd name="connsiteY10" fmla="*/ 276225 h 421482"/>
              <a:gd name="connsiteX11" fmla="*/ 26194 w 2024062"/>
              <a:gd name="connsiteY11" fmla="*/ 240507 h 421482"/>
              <a:gd name="connsiteX12" fmla="*/ 14287 w 2024062"/>
              <a:gd name="connsiteY12" fmla="*/ 221457 h 421482"/>
              <a:gd name="connsiteX13" fmla="*/ 4762 w 2024062"/>
              <a:gd name="connsiteY13" fmla="*/ 200025 h 421482"/>
              <a:gd name="connsiteX14" fmla="*/ 0 w 2024062"/>
              <a:gd name="connsiteY14" fmla="*/ 176213 h 421482"/>
              <a:gd name="connsiteX15" fmla="*/ 0 w 2024062"/>
              <a:gd name="connsiteY15" fmla="*/ 159544 h 421482"/>
              <a:gd name="connsiteX16" fmla="*/ 7144 w 2024062"/>
              <a:gd name="connsiteY16" fmla="*/ 150019 h 421482"/>
              <a:gd name="connsiteX17" fmla="*/ 26194 w 2024062"/>
              <a:gd name="connsiteY17" fmla="*/ 142875 h 421482"/>
              <a:gd name="connsiteX18" fmla="*/ 54769 w 2024062"/>
              <a:gd name="connsiteY18" fmla="*/ 150019 h 421482"/>
              <a:gd name="connsiteX19" fmla="*/ 104775 w 2024062"/>
              <a:gd name="connsiteY19" fmla="*/ 171450 h 421482"/>
              <a:gd name="connsiteX20" fmla="*/ 161925 w 2024062"/>
              <a:gd name="connsiteY20" fmla="*/ 188119 h 421482"/>
              <a:gd name="connsiteX21" fmla="*/ 235744 w 2024062"/>
              <a:gd name="connsiteY21" fmla="*/ 197644 h 421482"/>
              <a:gd name="connsiteX22" fmla="*/ 319087 w 2024062"/>
              <a:gd name="connsiteY22" fmla="*/ 200025 h 421482"/>
              <a:gd name="connsiteX23" fmla="*/ 409575 w 2024062"/>
              <a:gd name="connsiteY23" fmla="*/ 197644 h 421482"/>
              <a:gd name="connsiteX24" fmla="*/ 583406 w 2024062"/>
              <a:gd name="connsiteY24" fmla="*/ 180975 h 421482"/>
              <a:gd name="connsiteX25" fmla="*/ 873919 w 2024062"/>
              <a:gd name="connsiteY25" fmla="*/ 157163 h 421482"/>
              <a:gd name="connsiteX26" fmla="*/ 1095375 w 2024062"/>
              <a:gd name="connsiteY26" fmla="*/ 133350 h 421482"/>
              <a:gd name="connsiteX27" fmla="*/ 1350169 w 2024062"/>
              <a:gd name="connsiteY27" fmla="*/ 95250 h 421482"/>
              <a:gd name="connsiteX28" fmla="*/ 1566862 w 2024062"/>
              <a:gd name="connsiteY28" fmla="*/ 64294 h 421482"/>
              <a:gd name="connsiteX29" fmla="*/ 1650206 w 2024062"/>
              <a:gd name="connsiteY29" fmla="*/ 28575 h 421482"/>
              <a:gd name="connsiteX30" fmla="*/ 1731169 w 2024062"/>
              <a:gd name="connsiteY30" fmla="*/ 0 h 421482"/>
              <a:gd name="connsiteX31" fmla="*/ 1759744 w 2024062"/>
              <a:gd name="connsiteY31" fmla="*/ 4763 h 421482"/>
              <a:gd name="connsiteX32" fmla="*/ 1833562 w 2024062"/>
              <a:gd name="connsiteY32" fmla="*/ 28575 h 421482"/>
              <a:gd name="connsiteX33" fmla="*/ 1905000 w 2024062"/>
              <a:gd name="connsiteY33" fmla="*/ 61913 h 421482"/>
              <a:gd name="connsiteX34" fmla="*/ 1964531 w 2024062"/>
              <a:gd name="connsiteY34" fmla="*/ 97632 h 421482"/>
              <a:gd name="connsiteX35" fmla="*/ 1993106 w 2024062"/>
              <a:gd name="connsiteY35" fmla="*/ 123825 h 421482"/>
              <a:gd name="connsiteX36" fmla="*/ 2012156 w 2024062"/>
              <a:gd name="connsiteY36" fmla="*/ 145257 h 421482"/>
              <a:gd name="connsiteX37" fmla="*/ 2024062 w 2024062"/>
              <a:gd name="connsiteY37" fmla="*/ 178594 h 421482"/>
              <a:gd name="connsiteX38" fmla="*/ 2024062 w 2024062"/>
              <a:gd name="connsiteY38" fmla="*/ 207169 h 421482"/>
              <a:gd name="connsiteX39" fmla="*/ 2014537 w 2024062"/>
              <a:gd name="connsiteY39" fmla="*/ 223838 h 421482"/>
              <a:gd name="connsiteX40" fmla="*/ 2005012 w 2024062"/>
              <a:gd name="connsiteY40" fmla="*/ 235744 h 421482"/>
              <a:gd name="connsiteX41" fmla="*/ 1971675 w 2024062"/>
              <a:gd name="connsiteY41" fmla="*/ 242888 h 421482"/>
              <a:gd name="connsiteX42" fmla="*/ 1874044 w 2024062"/>
              <a:gd name="connsiteY42" fmla="*/ 242888 h 421482"/>
              <a:gd name="connsiteX43" fmla="*/ 1712119 w 2024062"/>
              <a:gd name="connsiteY43" fmla="*/ 242888 h 421482"/>
              <a:gd name="connsiteX44" fmla="*/ 1490662 w 2024062"/>
              <a:gd name="connsiteY44" fmla="*/ 250032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24062" h="421482">
                <a:moveTo>
                  <a:pt x="1490662" y="250032"/>
                </a:moveTo>
                <a:lnTo>
                  <a:pt x="1259681" y="278607"/>
                </a:lnTo>
                <a:lnTo>
                  <a:pt x="1073944" y="311944"/>
                </a:lnTo>
                <a:lnTo>
                  <a:pt x="838200" y="338138"/>
                </a:lnTo>
                <a:lnTo>
                  <a:pt x="633412" y="373857"/>
                </a:lnTo>
                <a:lnTo>
                  <a:pt x="481012" y="400050"/>
                </a:lnTo>
                <a:lnTo>
                  <a:pt x="376237" y="421482"/>
                </a:lnTo>
                <a:lnTo>
                  <a:pt x="319087" y="404813"/>
                </a:lnTo>
                <a:lnTo>
                  <a:pt x="228600" y="364332"/>
                </a:lnTo>
                <a:lnTo>
                  <a:pt x="157162" y="330994"/>
                </a:lnTo>
                <a:lnTo>
                  <a:pt x="71437" y="276225"/>
                </a:lnTo>
                <a:lnTo>
                  <a:pt x="26194" y="240507"/>
                </a:lnTo>
                <a:lnTo>
                  <a:pt x="14287" y="221457"/>
                </a:lnTo>
                <a:lnTo>
                  <a:pt x="4762" y="200025"/>
                </a:lnTo>
                <a:lnTo>
                  <a:pt x="0" y="176213"/>
                </a:lnTo>
                <a:lnTo>
                  <a:pt x="0" y="159544"/>
                </a:lnTo>
                <a:lnTo>
                  <a:pt x="7144" y="150019"/>
                </a:lnTo>
                <a:lnTo>
                  <a:pt x="26194" y="142875"/>
                </a:lnTo>
                <a:lnTo>
                  <a:pt x="54769" y="150019"/>
                </a:lnTo>
                <a:lnTo>
                  <a:pt x="104775" y="171450"/>
                </a:lnTo>
                <a:lnTo>
                  <a:pt x="161925" y="188119"/>
                </a:lnTo>
                <a:lnTo>
                  <a:pt x="235744" y="197644"/>
                </a:lnTo>
                <a:lnTo>
                  <a:pt x="319087" y="200025"/>
                </a:lnTo>
                <a:lnTo>
                  <a:pt x="409575" y="197644"/>
                </a:lnTo>
                <a:lnTo>
                  <a:pt x="583406" y="180975"/>
                </a:lnTo>
                <a:lnTo>
                  <a:pt x="873919" y="157163"/>
                </a:lnTo>
                <a:lnTo>
                  <a:pt x="1095375" y="133350"/>
                </a:lnTo>
                <a:lnTo>
                  <a:pt x="1350169" y="95250"/>
                </a:lnTo>
                <a:lnTo>
                  <a:pt x="1566862" y="64294"/>
                </a:lnTo>
                <a:lnTo>
                  <a:pt x="1650206" y="28575"/>
                </a:lnTo>
                <a:lnTo>
                  <a:pt x="1731169" y="0"/>
                </a:lnTo>
                <a:lnTo>
                  <a:pt x="1759744" y="4763"/>
                </a:lnTo>
                <a:lnTo>
                  <a:pt x="1833562" y="28575"/>
                </a:lnTo>
                <a:lnTo>
                  <a:pt x="1905000" y="61913"/>
                </a:lnTo>
                <a:lnTo>
                  <a:pt x="1964531" y="97632"/>
                </a:lnTo>
                <a:lnTo>
                  <a:pt x="1993106" y="123825"/>
                </a:lnTo>
                <a:lnTo>
                  <a:pt x="2012156" y="145257"/>
                </a:lnTo>
                <a:lnTo>
                  <a:pt x="2024062" y="178594"/>
                </a:lnTo>
                <a:lnTo>
                  <a:pt x="2024062" y="207169"/>
                </a:lnTo>
                <a:lnTo>
                  <a:pt x="2014537" y="223838"/>
                </a:lnTo>
                <a:lnTo>
                  <a:pt x="2005012" y="235744"/>
                </a:lnTo>
                <a:lnTo>
                  <a:pt x="1971675" y="242888"/>
                </a:lnTo>
                <a:lnTo>
                  <a:pt x="1874044" y="242888"/>
                </a:lnTo>
                <a:lnTo>
                  <a:pt x="1712119" y="242888"/>
                </a:lnTo>
                <a:lnTo>
                  <a:pt x="1490662" y="2500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5E711B5-0C72-3A4E-8502-7F98DD8788D6}"/>
              </a:ext>
            </a:extLst>
          </p:cNvPr>
          <p:cNvSpPr/>
          <p:nvPr/>
        </p:nvSpPr>
        <p:spPr bwMode="auto">
          <a:xfrm>
            <a:off x="3552825" y="5368925"/>
            <a:ext cx="3479800" cy="539750"/>
          </a:xfrm>
          <a:custGeom>
            <a:avLst/>
            <a:gdLst>
              <a:gd name="connsiteX0" fmla="*/ 1879600 w 3479800"/>
              <a:gd name="connsiteY0" fmla="*/ 288925 h 539750"/>
              <a:gd name="connsiteX1" fmla="*/ 1555750 w 3479800"/>
              <a:gd name="connsiteY1" fmla="*/ 327025 h 539750"/>
              <a:gd name="connsiteX2" fmla="*/ 1298575 w 3479800"/>
              <a:gd name="connsiteY2" fmla="*/ 371475 h 539750"/>
              <a:gd name="connsiteX3" fmla="*/ 974725 w 3479800"/>
              <a:gd name="connsiteY3" fmla="*/ 434975 h 539750"/>
              <a:gd name="connsiteX4" fmla="*/ 727075 w 3479800"/>
              <a:gd name="connsiteY4" fmla="*/ 485775 h 539750"/>
              <a:gd name="connsiteX5" fmla="*/ 628650 w 3479800"/>
              <a:gd name="connsiteY5" fmla="*/ 511175 h 539750"/>
              <a:gd name="connsiteX6" fmla="*/ 542925 w 3479800"/>
              <a:gd name="connsiteY6" fmla="*/ 530225 h 539750"/>
              <a:gd name="connsiteX7" fmla="*/ 473075 w 3479800"/>
              <a:gd name="connsiteY7" fmla="*/ 539750 h 539750"/>
              <a:gd name="connsiteX8" fmla="*/ 434975 w 3479800"/>
              <a:gd name="connsiteY8" fmla="*/ 536575 h 539750"/>
              <a:gd name="connsiteX9" fmla="*/ 400050 w 3479800"/>
              <a:gd name="connsiteY9" fmla="*/ 527050 h 539750"/>
              <a:gd name="connsiteX10" fmla="*/ 301625 w 3479800"/>
              <a:gd name="connsiteY10" fmla="*/ 473075 h 539750"/>
              <a:gd name="connsiteX11" fmla="*/ 180975 w 3479800"/>
              <a:gd name="connsiteY11" fmla="*/ 403225 h 539750"/>
              <a:gd name="connsiteX12" fmla="*/ 57150 w 3479800"/>
              <a:gd name="connsiteY12" fmla="*/ 317500 h 539750"/>
              <a:gd name="connsiteX13" fmla="*/ 22225 w 3479800"/>
              <a:gd name="connsiteY13" fmla="*/ 295275 h 539750"/>
              <a:gd name="connsiteX14" fmla="*/ 6350 w 3479800"/>
              <a:gd name="connsiteY14" fmla="*/ 266700 h 539750"/>
              <a:gd name="connsiteX15" fmla="*/ 0 w 3479800"/>
              <a:gd name="connsiteY15" fmla="*/ 238125 h 539750"/>
              <a:gd name="connsiteX16" fmla="*/ 12700 w 3479800"/>
              <a:gd name="connsiteY16" fmla="*/ 215900 h 539750"/>
              <a:gd name="connsiteX17" fmla="*/ 41275 w 3479800"/>
              <a:gd name="connsiteY17" fmla="*/ 203200 h 539750"/>
              <a:gd name="connsiteX18" fmla="*/ 69850 w 3479800"/>
              <a:gd name="connsiteY18" fmla="*/ 203200 h 539750"/>
              <a:gd name="connsiteX19" fmla="*/ 114300 w 3479800"/>
              <a:gd name="connsiteY19" fmla="*/ 222250 h 539750"/>
              <a:gd name="connsiteX20" fmla="*/ 174625 w 3479800"/>
              <a:gd name="connsiteY20" fmla="*/ 244475 h 539750"/>
              <a:gd name="connsiteX21" fmla="*/ 228600 w 3479800"/>
              <a:gd name="connsiteY21" fmla="*/ 263525 h 539750"/>
              <a:gd name="connsiteX22" fmla="*/ 298450 w 3479800"/>
              <a:gd name="connsiteY22" fmla="*/ 276225 h 539750"/>
              <a:gd name="connsiteX23" fmla="*/ 355600 w 3479800"/>
              <a:gd name="connsiteY23" fmla="*/ 282575 h 539750"/>
              <a:gd name="connsiteX24" fmla="*/ 422275 w 3479800"/>
              <a:gd name="connsiteY24" fmla="*/ 282575 h 539750"/>
              <a:gd name="connsiteX25" fmla="*/ 523875 w 3479800"/>
              <a:gd name="connsiteY25" fmla="*/ 276225 h 539750"/>
              <a:gd name="connsiteX26" fmla="*/ 790575 w 3479800"/>
              <a:gd name="connsiteY26" fmla="*/ 234950 h 539750"/>
              <a:gd name="connsiteX27" fmla="*/ 1250950 w 3479800"/>
              <a:gd name="connsiteY27" fmla="*/ 165100 h 539750"/>
              <a:gd name="connsiteX28" fmla="*/ 1622425 w 3479800"/>
              <a:gd name="connsiteY28" fmla="*/ 114300 h 539750"/>
              <a:gd name="connsiteX29" fmla="*/ 1844675 w 3479800"/>
              <a:gd name="connsiteY29" fmla="*/ 88900 h 539750"/>
              <a:gd name="connsiteX30" fmla="*/ 2273300 w 3479800"/>
              <a:gd name="connsiteY30" fmla="*/ 69850 h 539750"/>
              <a:gd name="connsiteX31" fmla="*/ 2736850 w 3479800"/>
              <a:gd name="connsiteY31" fmla="*/ 50800 h 539750"/>
              <a:gd name="connsiteX32" fmla="*/ 2898775 w 3479800"/>
              <a:gd name="connsiteY32" fmla="*/ 44450 h 539750"/>
              <a:gd name="connsiteX33" fmla="*/ 3041650 w 3479800"/>
              <a:gd name="connsiteY33" fmla="*/ 0 h 539750"/>
              <a:gd name="connsiteX34" fmla="*/ 3111500 w 3479800"/>
              <a:gd name="connsiteY34" fmla="*/ 19050 h 539750"/>
              <a:gd name="connsiteX35" fmla="*/ 3222625 w 3479800"/>
              <a:gd name="connsiteY35" fmla="*/ 60325 h 539750"/>
              <a:gd name="connsiteX36" fmla="*/ 3365500 w 3479800"/>
              <a:gd name="connsiteY36" fmla="*/ 133350 h 539750"/>
              <a:gd name="connsiteX37" fmla="*/ 3403600 w 3479800"/>
              <a:gd name="connsiteY37" fmla="*/ 158750 h 539750"/>
              <a:gd name="connsiteX38" fmla="*/ 3444875 w 3479800"/>
              <a:gd name="connsiteY38" fmla="*/ 190500 h 539750"/>
              <a:gd name="connsiteX39" fmla="*/ 3463925 w 3479800"/>
              <a:gd name="connsiteY39" fmla="*/ 215900 h 539750"/>
              <a:gd name="connsiteX40" fmla="*/ 3476625 w 3479800"/>
              <a:gd name="connsiteY40" fmla="*/ 244475 h 539750"/>
              <a:gd name="connsiteX41" fmla="*/ 3479800 w 3479800"/>
              <a:gd name="connsiteY41" fmla="*/ 263525 h 539750"/>
              <a:gd name="connsiteX42" fmla="*/ 3470275 w 3479800"/>
              <a:gd name="connsiteY42" fmla="*/ 288925 h 539750"/>
              <a:gd name="connsiteX43" fmla="*/ 3438525 w 3479800"/>
              <a:gd name="connsiteY43" fmla="*/ 314325 h 539750"/>
              <a:gd name="connsiteX44" fmla="*/ 3400425 w 3479800"/>
              <a:gd name="connsiteY44" fmla="*/ 330200 h 539750"/>
              <a:gd name="connsiteX45" fmla="*/ 3333750 w 3479800"/>
              <a:gd name="connsiteY45" fmla="*/ 342900 h 539750"/>
              <a:gd name="connsiteX46" fmla="*/ 3289300 w 3479800"/>
              <a:gd name="connsiteY46" fmla="*/ 342900 h 539750"/>
              <a:gd name="connsiteX47" fmla="*/ 3197225 w 3479800"/>
              <a:gd name="connsiteY47" fmla="*/ 336550 h 539750"/>
              <a:gd name="connsiteX48" fmla="*/ 3009900 w 3479800"/>
              <a:gd name="connsiteY48" fmla="*/ 307975 h 539750"/>
              <a:gd name="connsiteX49" fmla="*/ 2790825 w 3479800"/>
              <a:gd name="connsiteY49" fmla="*/ 285750 h 539750"/>
              <a:gd name="connsiteX50" fmla="*/ 2590800 w 3479800"/>
              <a:gd name="connsiteY50" fmla="*/ 273050 h 539750"/>
              <a:gd name="connsiteX51" fmla="*/ 2349500 w 3479800"/>
              <a:gd name="connsiteY51" fmla="*/ 266700 h 539750"/>
              <a:gd name="connsiteX52" fmla="*/ 1879600 w 3479800"/>
              <a:gd name="connsiteY52" fmla="*/ 2889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79800" h="539750">
                <a:moveTo>
                  <a:pt x="1879600" y="288925"/>
                </a:moveTo>
                <a:lnTo>
                  <a:pt x="1555750" y="327025"/>
                </a:lnTo>
                <a:lnTo>
                  <a:pt x="1298575" y="371475"/>
                </a:lnTo>
                <a:lnTo>
                  <a:pt x="974725" y="434975"/>
                </a:lnTo>
                <a:lnTo>
                  <a:pt x="727075" y="485775"/>
                </a:lnTo>
                <a:lnTo>
                  <a:pt x="628650" y="511175"/>
                </a:lnTo>
                <a:lnTo>
                  <a:pt x="542925" y="530225"/>
                </a:lnTo>
                <a:lnTo>
                  <a:pt x="473075" y="539750"/>
                </a:lnTo>
                <a:lnTo>
                  <a:pt x="434975" y="536575"/>
                </a:lnTo>
                <a:lnTo>
                  <a:pt x="400050" y="527050"/>
                </a:lnTo>
                <a:lnTo>
                  <a:pt x="301625" y="473075"/>
                </a:lnTo>
                <a:lnTo>
                  <a:pt x="180975" y="403225"/>
                </a:lnTo>
                <a:lnTo>
                  <a:pt x="57150" y="317500"/>
                </a:lnTo>
                <a:lnTo>
                  <a:pt x="22225" y="295275"/>
                </a:lnTo>
                <a:lnTo>
                  <a:pt x="6350" y="266700"/>
                </a:lnTo>
                <a:lnTo>
                  <a:pt x="0" y="238125"/>
                </a:lnTo>
                <a:lnTo>
                  <a:pt x="12700" y="215900"/>
                </a:lnTo>
                <a:lnTo>
                  <a:pt x="41275" y="203200"/>
                </a:lnTo>
                <a:lnTo>
                  <a:pt x="69850" y="203200"/>
                </a:lnTo>
                <a:lnTo>
                  <a:pt x="114300" y="222250"/>
                </a:lnTo>
                <a:lnTo>
                  <a:pt x="174625" y="244475"/>
                </a:lnTo>
                <a:lnTo>
                  <a:pt x="228600" y="263525"/>
                </a:lnTo>
                <a:lnTo>
                  <a:pt x="298450" y="276225"/>
                </a:lnTo>
                <a:lnTo>
                  <a:pt x="355600" y="282575"/>
                </a:lnTo>
                <a:lnTo>
                  <a:pt x="422275" y="282575"/>
                </a:lnTo>
                <a:lnTo>
                  <a:pt x="523875" y="276225"/>
                </a:lnTo>
                <a:lnTo>
                  <a:pt x="790575" y="234950"/>
                </a:lnTo>
                <a:lnTo>
                  <a:pt x="1250950" y="165100"/>
                </a:lnTo>
                <a:lnTo>
                  <a:pt x="1622425" y="114300"/>
                </a:lnTo>
                <a:lnTo>
                  <a:pt x="1844675" y="88900"/>
                </a:lnTo>
                <a:lnTo>
                  <a:pt x="2273300" y="69850"/>
                </a:lnTo>
                <a:lnTo>
                  <a:pt x="2736850" y="50800"/>
                </a:lnTo>
                <a:lnTo>
                  <a:pt x="2898775" y="44450"/>
                </a:lnTo>
                <a:lnTo>
                  <a:pt x="3041650" y="0"/>
                </a:lnTo>
                <a:lnTo>
                  <a:pt x="3111500" y="19050"/>
                </a:lnTo>
                <a:lnTo>
                  <a:pt x="3222625" y="60325"/>
                </a:lnTo>
                <a:lnTo>
                  <a:pt x="3365500" y="133350"/>
                </a:lnTo>
                <a:lnTo>
                  <a:pt x="3403600" y="158750"/>
                </a:lnTo>
                <a:lnTo>
                  <a:pt x="3444875" y="190500"/>
                </a:lnTo>
                <a:lnTo>
                  <a:pt x="3463925" y="215900"/>
                </a:lnTo>
                <a:lnTo>
                  <a:pt x="3476625" y="244475"/>
                </a:lnTo>
                <a:lnTo>
                  <a:pt x="3479800" y="263525"/>
                </a:lnTo>
                <a:lnTo>
                  <a:pt x="3470275" y="288925"/>
                </a:lnTo>
                <a:lnTo>
                  <a:pt x="3438525" y="314325"/>
                </a:lnTo>
                <a:lnTo>
                  <a:pt x="3400425" y="330200"/>
                </a:lnTo>
                <a:lnTo>
                  <a:pt x="3333750" y="342900"/>
                </a:lnTo>
                <a:lnTo>
                  <a:pt x="3289300" y="342900"/>
                </a:lnTo>
                <a:lnTo>
                  <a:pt x="3197225" y="336550"/>
                </a:lnTo>
                <a:lnTo>
                  <a:pt x="3009900" y="307975"/>
                </a:lnTo>
                <a:lnTo>
                  <a:pt x="2790825" y="285750"/>
                </a:lnTo>
                <a:lnTo>
                  <a:pt x="2590800" y="273050"/>
                </a:lnTo>
                <a:lnTo>
                  <a:pt x="2349500" y="266700"/>
                </a:lnTo>
                <a:lnTo>
                  <a:pt x="1879600" y="288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8EC043-7F65-4608-A148-6FB91D246255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803525" y="1435100"/>
            <a:chExt cx="4381500" cy="4625975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93A6676E-9F4D-4712-8D9E-B2B141FF563D}"/>
                </a:ext>
              </a:extLst>
            </p:cNvPr>
            <p:cNvSpPr/>
            <p:nvPr/>
          </p:nvSpPr>
          <p:spPr bwMode="auto">
            <a:xfrm>
              <a:off x="4800600" y="14351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147A1E60-A3D9-44F3-AE9E-AE0832D1B691}"/>
                </a:ext>
              </a:extLst>
            </p:cNvPr>
            <p:cNvSpPr/>
            <p:nvPr/>
          </p:nvSpPr>
          <p:spPr bwMode="auto">
            <a:xfrm>
              <a:off x="3719513" y="36877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D271D767-E89F-47C1-A6C7-9D0344B6E626}"/>
                </a:ext>
              </a:extLst>
            </p:cNvPr>
            <p:cNvSpPr/>
            <p:nvPr/>
          </p:nvSpPr>
          <p:spPr bwMode="auto">
            <a:xfrm>
              <a:off x="3697288" y="19335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A7B9AA5F-FE19-4263-A453-ED85FD83E0DC}"/>
                </a:ext>
              </a:extLst>
            </p:cNvPr>
            <p:cNvSpPr/>
            <p:nvPr/>
          </p:nvSpPr>
          <p:spPr bwMode="auto">
            <a:xfrm>
              <a:off x="4119563" y="25384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F0FE5614-ED5E-46A7-B48B-19C4346941E7}"/>
                </a:ext>
              </a:extLst>
            </p:cNvPr>
            <p:cNvSpPr/>
            <p:nvPr/>
          </p:nvSpPr>
          <p:spPr bwMode="auto">
            <a:xfrm>
              <a:off x="5272088" y="22637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101C243-7235-4109-90AC-9AA9E71CAC0A}"/>
                </a:ext>
              </a:extLst>
            </p:cNvPr>
            <p:cNvSpPr/>
            <p:nvPr/>
          </p:nvSpPr>
          <p:spPr bwMode="auto">
            <a:xfrm>
              <a:off x="3394075" y="30226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F9B72AE5-524E-4FC3-87DD-2EC357348BC8}"/>
                </a:ext>
              </a:extLst>
            </p:cNvPr>
            <p:cNvSpPr/>
            <p:nvPr/>
          </p:nvSpPr>
          <p:spPr bwMode="auto">
            <a:xfrm rot="16200000">
              <a:off x="2169319" y="41473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DD5E6470-E1AB-462D-BA1C-4359E3AA6C5D}"/>
                </a:ext>
              </a:extLst>
            </p:cNvPr>
            <p:cNvSpPr/>
            <p:nvPr/>
          </p:nvSpPr>
          <p:spPr bwMode="auto">
            <a:xfrm>
              <a:off x="4491038" y="40068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1B058EB0-B735-4973-82EC-49A84C73BA8F}"/>
                </a:ext>
              </a:extLst>
            </p:cNvPr>
            <p:cNvSpPr/>
            <p:nvPr/>
          </p:nvSpPr>
          <p:spPr bwMode="auto">
            <a:xfrm rot="16200000">
              <a:off x="4277519" y="43394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E8A47C99-BC67-4465-A8A5-E50BC473323F}"/>
                </a:ext>
              </a:extLst>
            </p:cNvPr>
            <p:cNvSpPr/>
            <p:nvPr/>
          </p:nvSpPr>
          <p:spPr bwMode="auto">
            <a:xfrm>
              <a:off x="4454525" y="47640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7CCB26F4-64EA-4EE5-AE3C-51E0F54ADA45}"/>
                </a:ext>
              </a:extLst>
            </p:cNvPr>
            <p:cNvSpPr/>
            <p:nvPr/>
          </p:nvSpPr>
          <p:spPr bwMode="auto">
            <a:xfrm>
              <a:off x="3705225" y="55213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B3CE1891-E072-4454-9067-D2E2FFB51587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651125" y="1282700"/>
            <a:chExt cx="4381500" cy="4625975"/>
          </a:xfrm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5B3D7493-2F57-480A-AF5D-9325243B8F7D}"/>
                </a:ext>
              </a:extLst>
            </p:cNvPr>
            <p:cNvSpPr/>
            <p:nvPr/>
          </p:nvSpPr>
          <p:spPr bwMode="auto">
            <a:xfrm>
              <a:off x="4648200" y="12827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DD607CD8-D634-4984-9F1B-33BDE9D5037B}"/>
                </a:ext>
              </a:extLst>
            </p:cNvPr>
            <p:cNvSpPr/>
            <p:nvPr/>
          </p:nvSpPr>
          <p:spPr bwMode="auto">
            <a:xfrm>
              <a:off x="3567113" y="35353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AF48382E-0A48-4B65-8506-10E6D83B1022}"/>
                </a:ext>
              </a:extLst>
            </p:cNvPr>
            <p:cNvSpPr/>
            <p:nvPr/>
          </p:nvSpPr>
          <p:spPr bwMode="auto">
            <a:xfrm>
              <a:off x="3544888" y="17811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DE671917-BC90-47BD-AAF7-F4A82E0861E0}"/>
                </a:ext>
              </a:extLst>
            </p:cNvPr>
            <p:cNvSpPr/>
            <p:nvPr/>
          </p:nvSpPr>
          <p:spPr bwMode="auto">
            <a:xfrm>
              <a:off x="3967163" y="23860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3DC9A07-C4A4-4CA8-BEA0-84274FAFF461}"/>
                </a:ext>
              </a:extLst>
            </p:cNvPr>
            <p:cNvSpPr/>
            <p:nvPr/>
          </p:nvSpPr>
          <p:spPr bwMode="auto">
            <a:xfrm>
              <a:off x="5119688" y="21113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3631A2A1-58B5-4BB8-8706-1AD24C61A51A}"/>
                </a:ext>
              </a:extLst>
            </p:cNvPr>
            <p:cNvSpPr/>
            <p:nvPr/>
          </p:nvSpPr>
          <p:spPr bwMode="auto">
            <a:xfrm>
              <a:off x="3241675" y="28702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9B901511-6135-49B4-A514-6357442FA70E}"/>
                </a:ext>
              </a:extLst>
            </p:cNvPr>
            <p:cNvSpPr/>
            <p:nvPr/>
          </p:nvSpPr>
          <p:spPr bwMode="auto">
            <a:xfrm rot="16200000">
              <a:off x="2016919" y="39949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F3BE15DC-8168-4D6C-AC9F-4B203017DEC3}"/>
                </a:ext>
              </a:extLst>
            </p:cNvPr>
            <p:cNvSpPr/>
            <p:nvPr/>
          </p:nvSpPr>
          <p:spPr bwMode="auto">
            <a:xfrm>
              <a:off x="4338638" y="38544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5C3445EF-338D-4FAE-8426-C7BF9FE28821}"/>
                </a:ext>
              </a:extLst>
            </p:cNvPr>
            <p:cNvSpPr/>
            <p:nvPr/>
          </p:nvSpPr>
          <p:spPr bwMode="auto">
            <a:xfrm rot="16200000">
              <a:off x="4125119" y="41870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E84ECD2A-CB9F-4340-9FF7-19C2C7359C4F}"/>
                </a:ext>
              </a:extLst>
            </p:cNvPr>
            <p:cNvSpPr/>
            <p:nvPr/>
          </p:nvSpPr>
          <p:spPr bwMode="auto">
            <a:xfrm>
              <a:off x="4302125" y="46116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16DC9F25-56A6-43E1-B878-BCCD5C312D3A}"/>
                </a:ext>
              </a:extLst>
            </p:cNvPr>
            <p:cNvSpPr/>
            <p:nvPr/>
          </p:nvSpPr>
          <p:spPr bwMode="auto">
            <a:xfrm>
              <a:off x="3552825" y="53689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8056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B3C5AA-340F-430E-AB47-9EE9A42C3F0C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651125" y="1282700"/>
            <a:chExt cx="4381500" cy="46259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156ACE3-44A4-544D-97D1-57802890E748}"/>
                </a:ext>
              </a:extLst>
            </p:cNvPr>
            <p:cNvSpPr/>
            <p:nvPr/>
          </p:nvSpPr>
          <p:spPr bwMode="auto">
            <a:xfrm>
              <a:off x="4648200" y="12827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F9DFB8-9B34-9749-AED7-307ECA28F00A}"/>
                </a:ext>
              </a:extLst>
            </p:cNvPr>
            <p:cNvSpPr/>
            <p:nvPr/>
          </p:nvSpPr>
          <p:spPr bwMode="auto">
            <a:xfrm>
              <a:off x="3567113" y="35353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74B4C5B-22CB-8840-BCD3-42BC4151F338}"/>
                </a:ext>
              </a:extLst>
            </p:cNvPr>
            <p:cNvSpPr/>
            <p:nvPr/>
          </p:nvSpPr>
          <p:spPr bwMode="auto">
            <a:xfrm>
              <a:off x="3544888" y="17811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BA32B8D-8032-3249-96A3-07F019F53605}"/>
                </a:ext>
              </a:extLst>
            </p:cNvPr>
            <p:cNvSpPr/>
            <p:nvPr/>
          </p:nvSpPr>
          <p:spPr bwMode="auto">
            <a:xfrm>
              <a:off x="3967163" y="23860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6FEB3DE-8680-8C42-BFD3-145DD2E1E6ED}"/>
                </a:ext>
              </a:extLst>
            </p:cNvPr>
            <p:cNvSpPr/>
            <p:nvPr/>
          </p:nvSpPr>
          <p:spPr bwMode="auto">
            <a:xfrm>
              <a:off x="5119688" y="21113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AB331F-51C8-AE4A-B9AF-AA16B9EDF4ED}"/>
                </a:ext>
              </a:extLst>
            </p:cNvPr>
            <p:cNvSpPr/>
            <p:nvPr/>
          </p:nvSpPr>
          <p:spPr bwMode="auto">
            <a:xfrm>
              <a:off x="3241675" y="28702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C853C0A-CFAE-EC40-8DD2-E26A25039D09}"/>
                </a:ext>
              </a:extLst>
            </p:cNvPr>
            <p:cNvSpPr/>
            <p:nvPr/>
          </p:nvSpPr>
          <p:spPr bwMode="auto">
            <a:xfrm rot="16200000">
              <a:off x="2016919" y="39949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0061A0F-DF6F-824F-A996-FBF4A183AA58}"/>
                </a:ext>
              </a:extLst>
            </p:cNvPr>
            <p:cNvSpPr/>
            <p:nvPr/>
          </p:nvSpPr>
          <p:spPr bwMode="auto">
            <a:xfrm>
              <a:off x="4338638" y="38544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06E1F46-3D13-384B-B607-667EBA7FFCE3}"/>
                </a:ext>
              </a:extLst>
            </p:cNvPr>
            <p:cNvSpPr/>
            <p:nvPr/>
          </p:nvSpPr>
          <p:spPr bwMode="auto">
            <a:xfrm rot="16200000">
              <a:off x="4125119" y="41870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50E6F39-EAF8-064C-8A30-014ABEE81A96}"/>
                </a:ext>
              </a:extLst>
            </p:cNvPr>
            <p:cNvSpPr/>
            <p:nvPr/>
          </p:nvSpPr>
          <p:spPr bwMode="auto">
            <a:xfrm>
              <a:off x="4302125" y="46116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92AFC5C-FEF6-2941-9841-CDC6F39A2598}"/>
                </a:ext>
              </a:extLst>
            </p:cNvPr>
            <p:cNvSpPr/>
            <p:nvPr/>
          </p:nvSpPr>
          <p:spPr bwMode="auto">
            <a:xfrm>
              <a:off x="3552825" y="53689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030040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9EB06A9-7F4C-7346-A1C6-E5B4102C2B37}"/>
              </a:ext>
            </a:extLst>
          </p:cNvPr>
          <p:cNvSpPr/>
          <p:nvPr/>
        </p:nvSpPr>
        <p:spPr>
          <a:xfrm rot="16200000">
            <a:off x="1978819" y="2129631"/>
            <a:ext cx="2371725" cy="1350963"/>
          </a:xfrm>
          <a:custGeom>
            <a:avLst/>
            <a:gdLst>
              <a:gd name="connsiteX0" fmla="*/ 1557337 w 2371725"/>
              <a:gd name="connsiteY0" fmla="*/ 1033462 h 1350168"/>
              <a:gd name="connsiteX1" fmla="*/ 1178718 w 2371725"/>
              <a:gd name="connsiteY1" fmla="*/ 845343 h 1350168"/>
              <a:gd name="connsiteX2" fmla="*/ 907256 w 2371725"/>
              <a:gd name="connsiteY2" fmla="*/ 709612 h 1350168"/>
              <a:gd name="connsiteX3" fmla="*/ 766762 w 2371725"/>
              <a:gd name="connsiteY3" fmla="*/ 626268 h 1350168"/>
              <a:gd name="connsiteX4" fmla="*/ 559593 w 2371725"/>
              <a:gd name="connsiteY4" fmla="*/ 483393 h 1350168"/>
              <a:gd name="connsiteX5" fmla="*/ 371475 w 2371725"/>
              <a:gd name="connsiteY5" fmla="*/ 352425 h 1350168"/>
              <a:gd name="connsiteX6" fmla="*/ 178593 w 2371725"/>
              <a:gd name="connsiteY6" fmla="*/ 197643 h 1350168"/>
              <a:gd name="connsiteX7" fmla="*/ 23812 w 2371725"/>
              <a:gd name="connsiteY7" fmla="*/ 76200 h 1350168"/>
              <a:gd name="connsiteX8" fmla="*/ 7143 w 2371725"/>
              <a:gd name="connsiteY8" fmla="*/ 57150 h 1350168"/>
              <a:gd name="connsiteX9" fmla="*/ 0 w 2371725"/>
              <a:gd name="connsiteY9" fmla="*/ 35718 h 1350168"/>
              <a:gd name="connsiteX10" fmla="*/ 2381 w 2371725"/>
              <a:gd name="connsiteY10" fmla="*/ 14287 h 1350168"/>
              <a:gd name="connsiteX11" fmla="*/ 14287 w 2371725"/>
              <a:gd name="connsiteY11" fmla="*/ 0 h 1350168"/>
              <a:gd name="connsiteX12" fmla="*/ 28575 w 2371725"/>
              <a:gd name="connsiteY12" fmla="*/ 0 h 1350168"/>
              <a:gd name="connsiteX13" fmla="*/ 52387 w 2371725"/>
              <a:gd name="connsiteY13" fmla="*/ 7143 h 1350168"/>
              <a:gd name="connsiteX14" fmla="*/ 242887 w 2371725"/>
              <a:gd name="connsiteY14" fmla="*/ 135731 h 1350168"/>
              <a:gd name="connsiteX15" fmla="*/ 490537 w 2371725"/>
              <a:gd name="connsiteY15" fmla="*/ 288131 h 1350168"/>
              <a:gd name="connsiteX16" fmla="*/ 702468 w 2371725"/>
              <a:gd name="connsiteY16" fmla="*/ 411956 h 1350168"/>
              <a:gd name="connsiteX17" fmla="*/ 1088231 w 2371725"/>
              <a:gd name="connsiteY17" fmla="*/ 616743 h 1350168"/>
              <a:gd name="connsiteX18" fmla="*/ 1464468 w 2371725"/>
              <a:gd name="connsiteY18" fmla="*/ 790575 h 1350168"/>
              <a:gd name="connsiteX19" fmla="*/ 1593056 w 2371725"/>
              <a:gd name="connsiteY19" fmla="*/ 842962 h 1350168"/>
              <a:gd name="connsiteX20" fmla="*/ 1774031 w 2371725"/>
              <a:gd name="connsiteY20" fmla="*/ 909637 h 1350168"/>
              <a:gd name="connsiteX21" fmla="*/ 1957387 w 2371725"/>
              <a:gd name="connsiteY21" fmla="*/ 973931 h 1350168"/>
              <a:gd name="connsiteX22" fmla="*/ 2095500 w 2371725"/>
              <a:gd name="connsiteY22" fmla="*/ 1009650 h 1350168"/>
              <a:gd name="connsiteX23" fmla="*/ 2128837 w 2371725"/>
              <a:gd name="connsiteY23" fmla="*/ 1016793 h 1350168"/>
              <a:gd name="connsiteX24" fmla="*/ 2147887 w 2371725"/>
              <a:gd name="connsiteY24" fmla="*/ 1016793 h 1350168"/>
              <a:gd name="connsiteX25" fmla="*/ 2185987 w 2371725"/>
              <a:gd name="connsiteY25" fmla="*/ 1007268 h 1350168"/>
              <a:gd name="connsiteX26" fmla="*/ 2228850 w 2371725"/>
              <a:gd name="connsiteY26" fmla="*/ 978693 h 1350168"/>
              <a:gd name="connsiteX27" fmla="*/ 2281237 w 2371725"/>
              <a:gd name="connsiteY27" fmla="*/ 933450 h 1350168"/>
              <a:gd name="connsiteX28" fmla="*/ 2312193 w 2371725"/>
              <a:gd name="connsiteY28" fmla="*/ 909637 h 1350168"/>
              <a:gd name="connsiteX29" fmla="*/ 2333625 w 2371725"/>
              <a:gd name="connsiteY29" fmla="*/ 897731 h 1350168"/>
              <a:gd name="connsiteX30" fmla="*/ 2347912 w 2371725"/>
              <a:gd name="connsiteY30" fmla="*/ 897731 h 1350168"/>
              <a:gd name="connsiteX31" fmla="*/ 2362200 w 2371725"/>
              <a:gd name="connsiteY31" fmla="*/ 900112 h 1350168"/>
              <a:gd name="connsiteX32" fmla="*/ 2369343 w 2371725"/>
              <a:gd name="connsiteY32" fmla="*/ 907256 h 1350168"/>
              <a:gd name="connsiteX33" fmla="*/ 2371725 w 2371725"/>
              <a:gd name="connsiteY33" fmla="*/ 931068 h 1350168"/>
              <a:gd name="connsiteX34" fmla="*/ 2364581 w 2371725"/>
              <a:gd name="connsiteY34" fmla="*/ 1002506 h 1350168"/>
              <a:gd name="connsiteX35" fmla="*/ 2340768 w 2371725"/>
              <a:gd name="connsiteY35" fmla="*/ 1085850 h 1350168"/>
              <a:gd name="connsiteX36" fmla="*/ 2314575 w 2371725"/>
              <a:gd name="connsiteY36" fmla="*/ 1135856 h 1350168"/>
              <a:gd name="connsiteX37" fmla="*/ 2252662 w 2371725"/>
              <a:gd name="connsiteY37" fmla="*/ 1209675 h 1350168"/>
              <a:gd name="connsiteX38" fmla="*/ 2178843 w 2371725"/>
              <a:gd name="connsiteY38" fmla="*/ 1293018 h 1350168"/>
              <a:gd name="connsiteX39" fmla="*/ 2114550 w 2371725"/>
              <a:gd name="connsiteY39" fmla="*/ 1340643 h 1350168"/>
              <a:gd name="connsiteX40" fmla="*/ 2083593 w 2371725"/>
              <a:gd name="connsiteY40" fmla="*/ 1350168 h 1350168"/>
              <a:gd name="connsiteX41" fmla="*/ 2062162 w 2371725"/>
              <a:gd name="connsiteY41" fmla="*/ 1347787 h 1350168"/>
              <a:gd name="connsiteX42" fmla="*/ 2040731 w 2371725"/>
              <a:gd name="connsiteY42" fmla="*/ 1335881 h 1350168"/>
              <a:gd name="connsiteX43" fmla="*/ 2026443 w 2371725"/>
              <a:gd name="connsiteY43" fmla="*/ 1312068 h 1350168"/>
              <a:gd name="connsiteX44" fmla="*/ 2009775 w 2371725"/>
              <a:gd name="connsiteY44" fmla="*/ 1288256 h 1350168"/>
              <a:gd name="connsiteX45" fmla="*/ 1793081 w 2371725"/>
              <a:gd name="connsiteY45" fmla="*/ 1154906 h 1350168"/>
              <a:gd name="connsiteX46" fmla="*/ 1557337 w 2371725"/>
              <a:gd name="connsiteY46" fmla="*/ 1033462 h 135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71725" h="1350168">
                <a:moveTo>
                  <a:pt x="1557337" y="1033462"/>
                </a:moveTo>
                <a:lnTo>
                  <a:pt x="1178718" y="845343"/>
                </a:lnTo>
                <a:lnTo>
                  <a:pt x="907256" y="709612"/>
                </a:lnTo>
                <a:lnTo>
                  <a:pt x="766762" y="626268"/>
                </a:lnTo>
                <a:lnTo>
                  <a:pt x="559593" y="483393"/>
                </a:lnTo>
                <a:lnTo>
                  <a:pt x="371475" y="352425"/>
                </a:lnTo>
                <a:lnTo>
                  <a:pt x="178593" y="197643"/>
                </a:lnTo>
                <a:lnTo>
                  <a:pt x="23812" y="76200"/>
                </a:lnTo>
                <a:lnTo>
                  <a:pt x="7143" y="57150"/>
                </a:lnTo>
                <a:lnTo>
                  <a:pt x="0" y="35718"/>
                </a:lnTo>
                <a:lnTo>
                  <a:pt x="2381" y="14287"/>
                </a:lnTo>
                <a:lnTo>
                  <a:pt x="14287" y="0"/>
                </a:lnTo>
                <a:lnTo>
                  <a:pt x="28575" y="0"/>
                </a:lnTo>
                <a:lnTo>
                  <a:pt x="52387" y="7143"/>
                </a:lnTo>
                <a:lnTo>
                  <a:pt x="242887" y="135731"/>
                </a:lnTo>
                <a:lnTo>
                  <a:pt x="490537" y="288131"/>
                </a:lnTo>
                <a:lnTo>
                  <a:pt x="702468" y="411956"/>
                </a:lnTo>
                <a:lnTo>
                  <a:pt x="1088231" y="616743"/>
                </a:lnTo>
                <a:lnTo>
                  <a:pt x="1464468" y="790575"/>
                </a:lnTo>
                <a:lnTo>
                  <a:pt x="1593056" y="842962"/>
                </a:lnTo>
                <a:lnTo>
                  <a:pt x="1774031" y="909637"/>
                </a:lnTo>
                <a:lnTo>
                  <a:pt x="1957387" y="973931"/>
                </a:lnTo>
                <a:lnTo>
                  <a:pt x="2095500" y="1009650"/>
                </a:lnTo>
                <a:lnTo>
                  <a:pt x="2128837" y="1016793"/>
                </a:lnTo>
                <a:lnTo>
                  <a:pt x="2147887" y="1016793"/>
                </a:lnTo>
                <a:lnTo>
                  <a:pt x="2185987" y="1007268"/>
                </a:lnTo>
                <a:lnTo>
                  <a:pt x="2228850" y="978693"/>
                </a:lnTo>
                <a:lnTo>
                  <a:pt x="2281237" y="933450"/>
                </a:lnTo>
                <a:lnTo>
                  <a:pt x="2312193" y="909637"/>
                </a:lnTo>
                <a:lnTo>
                  <a:pt x="2333625" y="897731"/>
                </a:lnTo>
                <a:lnTo>
                  <a:pt x="2347912" y="897731"/>
                </a:lnTo>
                <a:lnTo>
                  <a:pt x="2362200" y="900112"/>
                </a:lnTo>
                <a:lnTo>
                  <a:pt x="2369343" y="907256"/>
                </a:lnTo>
                <a:lnTo>
                  <a:pt x="2371725" y="931068"/>
                </a:lnTo>
                <a:lnTo>
                  <a:pt x="2364581" y="1002506"/>
                </a:lnTo>
                <a:lnTo>
                  <a:pt x="2340768" y="1085850"/>
                </a:lnTo>
                <a:lnTo>
                  <a:pt x="2314575" y="1135856"/>
                </a:lnTo>
                <a:lnTo>
                  <a:pt x="2252662" y="1209675"/>
                </a:lnTo>
                <a:lnTo>
                  <a:pt x="2178843" y="1293018"/>
                </a:lnTo>
                <a:lnTo>
                  <a:pt x="2114550" y="1340643"/>
                </a:lnTo>
                <a:lnTo>
                  <a:pt x="2083593" y="1350168"/>
                </a:lnTo>
                <a:lnTo>
                  <a:pt x="2062162" y="1347787"/>
                </a:lnTo>
                <a:lnTo>
                  <a:pt x="2040731" y="1335881"/>
                </a:lnTo>
                <a:lnTo>
                  <a:pt x="2026443" y="1312068"/>
                </a:lnTo>
                <a:lnTo>
                  <a:pt x="2009775" y="1288256"/>
                </a:lnTo>
                <a:lnTo>
                  <a:pt x="1793081" y="1154906"/>
                </a:lnTo>
                <a:lnTo>
                  <a:pt x="1557337" y="1033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DDF8FD9-C14F-5245-9A2D-335EC1186748}"/>
              </a:ext>
            </a:extLst>
          </p:cNvPr>
          <p:cNvSpPr/>
          <p:nvPr/>
        </p:nvSpPr>
        <p:spPr>
          <a:xfrm rot="16200000">
            <a:off x="1731169" y="4112419"/>
            <a:ext cx="3060700" cy="331788"/>
          </a:xfrm>
          <a:custGeom>
            <a:avLst/>
            <a:gdLst>
              <a:gd name="connsiteX0" fmla="*/ 1535162 w 3060021"/>
              <a:gd name="connsiteY0" fmla="*/ 309093 h 332275"/>
              <a:gd name="connsiteX1" fmla="*/ 855158 w 3060021"/>
              <a:gd name="connsiteY1" fmla="*/ 298790 h 332275"/>
              <a:gd name="connsiteX2" fmla="*/ 401821 w 3060021"/>
              <a:gd name="connsiteY2" fmla="*/ 291063 h 332275"/>
              <a:gd name="connsiteX3" fmla="*/ 275608 w 3060021"/>
              <a:gd name="connsiteY3" fmla="*/ 285911 h 332275"/>
              <a:gd name="connsiteX4" fmla="*/ 195759 w 3060021"/>
              <a:gd name="connsiteY4" fmla="*/ 273032 h 332275"/>
              <a:gd name="connsiteX5" fmla="*/ 118486 w 3060021"/>
              <a:gd name="connsiteY5" fmla="*/ 255002 h 332275"/>
              <a:gd name="connsiteX6" fmla="*/ 43789 w 3060021"/>
              <a:gd name="connsiteY6" fmla="*/ 226668 h 332275"/>
              <a:gd name="connsiteX7" fmla="*/ 15455 w 3060021"/>
              <a:gd name="connsiteY7" fmla="*/ 208638 h 332275"/>
              <a:gd name="connsiteX8" fmla="*/ 0 w 3060021"/>
              <a:gd name="connsiteY8" fmla="*/ 188032 h 332275"/>
              <a:gd name="connsiteX9" fmla="*/ 0 w 3060021"/>
              <a:gd name="connsiteY9" fmla="*/ 162274 h 332275"/>
              <a:gd name="connsiteX10" fmla="*/ 5152 w 3060021"/>
              <a:gd name="connsiteY10" fmla="*/ 141668 h 332275"/>
              <a:gd name="connsiteX11" fmla="*/ 18031 w 3060021"/>
              <a:gd name="connsiteY11" fmla="*/ 123637 h 332275"/>
              <a:gd name="connsiteX12" fmla="*/ 72122 w 3060021"/>
              <a:gd name="connsiteY12" fmla="*/ 92728 h 332275"/>
              <a:gd name="connsiteX13" fmla="*/ 175153 w 3060021"/>
              <a:gd name="connsiteY13" fmla="*/ 46364 h 332275"/>
              <a:gd name="connsiteX14" fmla="*/ 288487 w 3060021"/>
              <a:gd name="connsiteY14" fmla="*/ 18030 h 332275"/>
              <a:gd name="connsiteX15" fmla="*/ 419852 w 3060021"/>
              <a:gd name="connsiteY15" fmla="*/ 0 h 332275"/>
              <a:gd name="connsiteX16" fmla="*/ 512580 w 3060021"/>
              <a:gd name="connsiteY16" fmla="*/ 0 h 332275"/>
              <a:gd name="connsiteX17" fmla="*/ 592429 w 3060021"/>
              <a:gd name="connsiteY17" fmla="*/ 12879 h 332275"/>
              <a:gd name="connsiteX18" fmla="*/ 816521 w 3060021"/>
              <a:gd name="connsiteY18" fmla="*/ 51516 h 332275"/>
              <a:gd name="connsiteX19" fmla="*/ 1102432 w 3060021"/>
              <a:gd name="connsiteY19" fmla="*/ 92728 h 332275"/>
              <a:gd name="connsiteX20" fmla="*/ 1246675 w 3060021"/>
              <a:gd name="connsiteY20" fmla="*/ 108183 h 332275"/>
              <a:gd name="connsiteX21" fmla="*/ 1656223 w 3060021"/>
              <a:gd name="connsiteY21" fmla="*/ 131365 h 332275"/>
              <a:gd name="connsiteX22" fmla="*/ 2197136 w 3060021"/>
              <a:gd name="connsiteY22" fmla="*/ 151971 h 332275"/>
              <a:gd name="connsiteX23" fmla="*/ 2616987 w 3060021"/>
              <a:gd name="connsiteY23" fmla="*/ 154547 h 332275"/>
              <a:gd name="connsiteX24" fmla="*/ 2660776 w 3060021"/>
              <a:gd name="connsiteY24" fmla="*/ 149395 h 332275"/>
              <a:gd name="connsiteX25" fmla="*/ 2694261 w 3060021"/>
              <a:gd name="connsiteY25" fmla="*/ 139092 h 332275"/>
              <a:gd name="connsiteX26" fmla="*/ 2717443 w 3060021"/>
              <a:gd name="connsiteY26" fmla="*/ 123637 h 332275"/>
              <a:gd name="connsiteX27" fmla="*/ 2776685 w 3060021"/>
              <a:gd name="connsiteY27" fmla="*/ 72122 h 332275"/>
              <a:gd name="connsiteX28" fmla="*/ 3060021 w 3060021"/>
              <a:gd name="connsiteY28" fmla="*/ 159698 h 332275"/>
              <a:gd name="connsiteX29" fmla="*/ 2998202 w 3060021"/>
              <a:gd name="connsiteY29" fmla="*/ 236971 h 332275"/>
              <a:gd name="connsiteX30" fmla="*/ 2949262 w 3060021"/>
              <a:gd name="connsiteY30" fmla="*/ 267881 h 332275"/>
              <a:gd name="connsiteX31" fmla="*/ 2866838 w 3060021"/>
              <a:gd name="connsiteY31" fmla="*/ 303941 h 332275"/>
              <a:gd name="connsiteX32" fmla="*/ 2820474 w 3060021"/>
              <a:gd name="connsiteY32" fmla="*/ 319396 h 332275"/>
              <a:gd name="connsiteX33" fmla="*/ 2761231 w 3060021"/>
              <a:gd name="connsiteY33" fmla="*/ 329699 h 332275"/>
              <a:gd name="connsiteX34" fmla="*/ 2647897 w 3060021"/>
              <a:gd name="connsiteY34" fmla="*/ 332275 h 332275"/>
              <a:gd name="connsiteX35" fmla="*/ 2210015 w 3060021"/>
              <a:gd name="connsiteY35" fmla="*/ 321972 h 332275"/>
              <a:gd name="connsiteX36" fmla="*/ 1535162 w 3060021"/>
              <a:gd name="connsiteY36" fmla="*/ 309093 h 33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60021" h="332275">
                <a:moveTo>
                  <a:pt x="1535162" y="309093"/>
                </a:moveTo>
                <a:lnTo>
                  <a:pt x="855158" y="298790"/>
                </a:lnTo>
                <a:lnTo>
                  <a:pt x="401821" y="291063"/>
                </a:lnTo>
                <a:lnTo>
                  <a:pt x="275608" y="285911"/>
                </a:lnTo>
                <a:lnTo>
                  <a:pt x="195759" y="273032"/>
                </a:lnTo>
                <a:lnTo>
                  <a:pt x="118486" y="255002"/>
                </a:lnTo>
                <a:lnTo>
                  <a:pt x="43789" y="226668"/>
                </a:lnTo>
                <a:lnTo>
                  <a:pt x="15455" y="208638"/>
                </a:lnTo>
                <a:lnTo>
                  <a:pt x="0" y="188032"/>
                </a:lnTo>
                <a:lnTo>
                  <a:pt x="0" y="162274"/>
                </a:lnTo>
                <a:lnTo>
                  <a:pt x="5152" y="141668"/>
                </a:lnTo>
                <a:lnTo>
                  <a:pt x="18031" y="123637"/>
                </a:lnTo>
                <a:lnTo>
                  <a:pt x="72122" y="92728"/>
                </a:lnTo>
                <a:lnTo>
                  <a:pt x="175153" y="46364"/>
                </a:lnTo>
                <a:lnTo>
                  <a:pt x="288487" y="18030"/>
                </a:lnTo>
                <a:lnTo>
                  <a:pt x="419852" y="0"/>
                </a:lnTo>
                <a:lnTo>
                  <a:pt x="512580" y="0"/>
                </a:lnTo>
                <a:lnTo>
                  <a:pt x="592429" y="12879"/>
                </a:lnTo>
                <a:lnTo>
                  <a:pt x="816521" y="51516"/>
                </a:lnTo>
                <a:lnTo>
                  <a:pt x="1102432" y="92728"/>
                </a:lnTo>
                <a:lnTo>
                  <a:pt x="1246675" y="108183"/>
                </a:lnTo>
                <a:lnTo>
                  <a:pt x="1656223" y="131365"/>
                </a:lnTo>
                <a:lnTo>
                  <a:pt x="2197136" y="151971"/>
                </a:lnTo>
                <a:lnTo>
                  <a:pt x="2616987" y="154547"/>
                </a:lnTo>
                <a:lnTo>
                  <a:pt x="2660776" y="149395"/>
                </a:lnTo>
                <a:lnTo>
                  <a:pt x="2694261" y="139092"/>
                </a:lnTo>
                <a:lnTo>
                  <a:pt x="2717443" y="123637"/>
                </a:lnTo>
                <a:lnTo>
                  <a:pt x="2776685" y="72122"/>
                </a:lnTo>
                <a:lnTo>
                  <a:pt x="3060021" y="159698"/>
                </a:lnTo>
                <a:lnTo>
                  <a:pt x="2998202" y="236971"/>
                </a:lnTo>
                <a:lnTo>
                  <a:pt x="2949262" y="267881"/>
                </a:lnTo>
                <a:lnTo>
                  <a:pt x="2866838" y="303941"/>
                </a:lnTo>
                <a:lnTo>
                  <a:pt x="2820474" y="319396"/>
                </a:lnTo>
                <a:lnTo>
                  <a:pt x="2761231" y="329699"/>
                </a:lnTo>
                <a:lnTo>
                  <a:pt x="2647897" y="332275"/>
                </a:lnTo>
                <a:lnTo>
                  <a:pt x="2210015" y="321972"/>
                </a:lnTo>
                <a:lnTo>
                  <a:pt x="1535162" y="30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E53A41D-2851-674F-9359-5C1996E5C716}"/>
              </a:ext>
            </a:extLst>
          </p:cNvPr>
          <p:cNvSpPr/>
          <p:nvPr/>
        </p:nvSpPr>
        <p:spPr>
          <a:xfrm>
            <a:off x="4552950" y="1858963"/>
            <a:ext cx="2174875" cy="1368425"/>
          </a:xfrm>
          <a:custGeom>
            <a:avLst/>
            <a:gdLst>
              <a:gd name="connsiteX0" fmla="*/ 1519238 w 2174081"/>
              <a:gd name="connsiteY0" fmla="*/ 257175 h 1366838"/>
              <a:gd name="connsiteX1" fmla="*/ 1214438 w 2174081"/>
              <a:gd name="connsiteY1" fmla="*/ 297657 h 1366838"/>
              <a:gd name="connsiteX2" fmla="*/ 983456 w 2174081"/>
              <a:gd name="connsiteY2" fmla="*/ 345282 h 1366838"/>
              <a:gd name="connsiteX3" fmla="*/ 797719 w 2174081"/>
              <a:gd name="connsiteY3" fmla="*/ 371475 h 1366838"/>
              <a:gd name="connsiteX4" fmla="*/ 528638 w 2174081"/>
              <a:gd name="connsiteY4" fmla="*/ 431007 h 1366838"/>
              <a:gd name="connsiteX5" fmla="*/ 428625 w 2174081"/>
              <a:gd name="connsiteY5" fmla="*/ 454819 h 1366838"/>
              <a:gd name="connsiteX6" fmla="*/ 414338 w 2174081"/>
              <a:gd name="connsiteY6" fmla="*/ 461963 h 1366838"/>
              <a:gd name="connsiteX7" fmla="*/ 390525 w 2174081"/>
              <a:gd name="connsiteY7" fmla="*/ 464344 h 1366838"/>
              <a:gd name="connsiteX8" fmla="*/ 366713 w 2174081"/>
              <a:gd name="connsiteY8" fmla="*/ 459582 h 1366838"/>
              <a:gd name="connsiteX9" fmla="*/ 314325 w 2174081"/>
              <a:gd name="connsiteY9" fmla="*/ 438150 h 1366838"/>
              <a:gd name="connsiteX10" fmla="*/ 264319 w 2174081"/>
              <a:gd name="connsiteY10" fmla="*/ 407194 h 1366838"/>
              <a:gd name="connsiteX11" fmla="*/ 171450 w 2174081"/>
              <a:gd name="connsiteY11" fmla="*/ 335757 h 1366838"/>
              <a:gd name="connsiteX12" fmla="*/ 88106 w 2174081"/>
              <a:gd name="connsiteY12" fmla="*/ 264319 h 1366838"/>
              <a:gd name="connsiteX13" fmla="*/ 35719 w 2174081"/>
              <a:gd name="connsiteY13" fmla="*/ 214313 h 1366838"/>
              <a:gd name="connsiteX14" fmla="*/ 23813 w 2174081"/>
              <a:gd name="connsiteY14" fmla="*/ 197644 h 1366838"/>
              <a:gd name="connsiteX15" fmla="*/ 9525 w 2174081"/>
              <a:gd name="connsiteY15" fmla="*/ 159544 h 1366838"/>
              <a:gd name="connsiteX16" fmla="*/ 2381 w 2174081"/>
              <a:gd name="connsiteY16" fmla="*/ 133350 h 1366838"/>
              <a:gd name="connsiteX17" fmla="*/ 0 w 2174081"/>
              <a:gd name="connsiteY17" fmla="*/ 116682 h 1366838"/>
              <a:gd name="connsiteX18" fmla="*/ 9525 w 2174081"/>
              <a:gd name="connsiteY18" fmla="*/ 100013 h 1366838"/>
              <a:gd name="connsiteX19" fmla="*/ 35719 w 2174081"/>
              <a:gd name="connsiteY19" fmla="*/ 97632 h 1366838"/>
              <a:gd name="connsiteX20" fmla="*/ 76200 w 2174081"/>
              <a:gd name="connsiteY20" fmla="*/ 109538 h 1366838"/>
              <a:gd name="connsiteX21" fmla="*/ 114300 w 2174081"/>
              <a:gd name="connsiteY21" fmla="*/ 140494 h 1366838"/>
              <a:gd name="connsiteX22" fmla="*/ 154781 w 2174081"/>
              <a:gd name="connsiteY22" fmla="*/ 166688 h 1366838"/>
              <a:gd name="connsiteX23" fmla="*/ 211931 w 2174081"/>
              <a:gd name="connsiteY23" fmla="*/ 190500 h 1366838"/>
              <a:gd name="connsiteX24" fmla="*/ 288131 w 2174081"/>
              <a:gd name="connsiteY24" fmla="*/ 211932 h 1366838"/>
              <a:gd name="connsiteX25" fmla="*/ 338138 w 2174081"/>
              <a:gd name="connsiteY25" fmla="*/ 221457 h 1366838"/>
              <a:gd name="connsiteX26" fmla="*/ 397669 w 2174081"/>
              <a:gd name="connsiteY26" fmla="*/ 230982 h 1366838"/>
              <a:gd name="connsiteX27" fmla="*/ 459581 w 2174081"/>
              <a:gd name="connsiteY27" fmla="*/ 230982 h 1366838"/>
              <a:gd name="connsiteX28" fmla="*/ 609600 w 2174081"/>
              <a:gd name="connsiteY28" fmla="*/ 226219 h 1366838"/>
              <a:gd name="connsiteX29" fmla="*/ 990600 w 2174081"/>
              <a:gd name="connsiteY29" fmla="*/ 188119 h 1366838"/>
              <a:gd name="connsiteX30" fmla="*/ 1226344 w 2174081"/>
              <a:gd name="connsiteY30" fmla="*/ 140494 h 1366838"/>
              <a:gd name="connsiteX31" fmla="*/ 1402556 w 2174081"/>
              <a:gd name="connsiteY31" fmla="*/ 121444 h 1366838"/>
              <a:gd name="connsiteX32" fmla="*/ 1574006 w 2174081"/>
              <a:gd name="connsiteY32" fmla="*/ 92869 h 1366838"/>
              <a:gd name="connsiteX33" fmla="*/ 1712119 w 2174081"/>
              <a:gd name="connsiteY33" fmla="*/ 59532 h 1366838"/>
              <a:gd name="connsiteX34" fmla="*/ 1778794 w 2174081"/>
              <a:gd name="connsiteY34" fmla="*/ 38100 h 1366838"/>
              <a:gd name="connsiteX35" fmla="*/ 1824038 w 2174081"/>
              <a:gd name="connsiteY35" fmla="*/ 19050 h 1366838"/>
              <a:gd name="connsiteX36" fmla="*/ 1852613 w 2174081"/>
              <a:gd name="connsiteY36" fmla="*/ 2382 h 1366838"/>
              <a:gd name="connsiteX37" fmla="*/ 1869281 w 2174081"/>
              <a:gd name="connsiteY37" fmla="*/ 0 h 1366838"/>
              <a:gd name="connsiteX38" fmla="*/ 1897856 w 2174081"/>
              <a:gd name="connsiteY38" fmla="*/ 4763 h 1366838"/>
              <a:gd name="connsiteX39" fmla="*/ 1952625 w 2174081"/>
              <a:gd name="connsiteY39" fmla="*/ 28575 h 1366838"/>
              <a:gd name="connsiteX40" fmla="*/ 2031206 w 2174081"/>
              <a:gd name="connsiteY40" fmla="*/ 73819 h 1366838"/>
              <a:gd name="connsiteX41" fmla="*/ 2124075 w 2174081"/>
              <a:gd name="connsiteY41" fmla="*/ 138113 h 1366838"/>
              <a:gd name="connsiteX42" fmla="*/ 2155031 w 2174081"/>
              <a:gd name="connsiteY42" fmla="*/ 164307 h 1366838"/>
              <a:gd name="connsiteX43" fmla="*/ 2166938 w 2174081"/>
              <a:gd name="connsiteY43" fmla="*/ 178594 h 1366838"/>
              <a:gd name="connsiteX44" fmla="*/ 2174081 w 2174081"/>
              <a:gd name="connsiteY44" fmla="*/ 197644 h 1366838"/>
              <a:gd name="connsiteX45" fmla="*/ 2166938 w 2174081"/>
              <a:gd name="connsiteY45" fmla="*/ 223838 h 1366838"/>
              <a:gd name="connsiteX46" fmla="*/ 2152650 w 2174081"/>
              <a:gd name="connsiteY46" fmla="*/ 247650 h 1366838"/>
              <a:gd name="connsiteX47" fmla="*/ 2128838 w 2174081"/>
              <a:gd name="connsiteY47" fmla="*/ 276225 h 1366838"/>
              <a:gd name="connsiteX48" fmla="*/ 2038350 w 2174081"/>
              <a:gd name="connsiteY48" fmla="*/ 635794 h 1366838"/>
              <a:gd name="connsiteX49" fmla="*/ 1995488 w 2174081"/>
              <a:gd name="connsiteY49" fmla="*/ 828675 h 1366838"/>
              <a:gd name="connsiteX50" fmla="*/ 1926431 w 2174081"/>
              <a:gd name="connsiteY50" fmla="*/ 1109663 h 1366838"/>
              <a:gd name="connsiteX51" fmla="*/ 1831181 w 2174081"/>
              <a:gd name="connsiteY51" fmla="*/ 1366838 h 1366838"/>
              <a:gd name="connsiteX52" fmla="*/ 1662113 w 2174081"/>
              <a:gd name="connsiteY52" fmla="*/ 1333500 h 1366838"/>
              <a:gd name="connsiteX53" fmla="*/ 1704975 w 2174081"/>
              <a:gd name="connsiteY53" fmla="*/ 1178719 h 1366838"/>
              <a:gd name="connsiteX54" fmla="*/ 1745456 w 2174081"/>
              <a:gd name="connsiteY54" fmla="*/ 1031082 h 1366838"/>
              <a:gd name="connsiteX55" fmla="*/ 1757363 w 2174081"/>
              <a:gd name="connsiteY55" fmla="*/ 964407 h 1366838"/>
              <a:gd name="connsiteX56" fmla="*/ 1771650 w 2174081"/>
              <a:gd name="connsiteY56" fmla="*/ 838200 h 1366838"/>
              <a:gd name="connsiteX57" fmla="*/ 1797844 w 2174081"/>
              <a:gd name="connsiteY57" fmla="*/ 628650 h 1366838"/>
              <a:gd name="connsiteX58" fmla="*/ 1812131 w 2174081"/>
              <a:gd name="connsiteY58" fmla="*/ 454819 h 1366838"/>
              <a:gd name="connsiteX59" fmla="*/ 1816894 w 2174081"/>
              <a:gd name="connsiteY59" fmla="*/ 350044 h 1366838"/>
              <a:gd name="connsiteX60" fmla="*/ 1816894 w 2174081"/>
              <a:gd name="connsiteY60" fmla="*/ 314325 h 1366838"/>
              <a:gd name="connsiteX61" fmla="*/ 1809750 w 2174081"/>
              <a:gd name="connsiteY61" fmla="*/ 283369 h 1366838"/>
              <a:gd name="connsiteX62" fmla="*/ 1800225 w 2174081"/>
              <a:gd name="connsiteY62" fmla="*/ 261938 h 1366838"/>
              <a:gd name="connsiteX63" fmla="*/ 1781175 w 2174081"/>
              <a:gd name="connsiteY63" fmla="*/ 245269 h 1366838"/>
              <a:gd name="connsiteX64" fmla="*/ 1757363 w 2174081"/>
              <a:gd name="connsiteY64" fmla="*/ 233363 h 1366838"/>
              <a:gd name="connsiteX65" fmla="*/ 1707356 w 2174081"/>
              <a:gd name="connsiteY65" fmla="*/ 233363 h 1366838"/>
              <a:gd name="connsiteX66" fmla="*/ 1519238 w 2174081"/>
              <a:gd name="connsiteY66" fmla="*/ 257175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174081" h="1366838">
                <a:moveTo>
                  <a:pt x="1519238" y="257175"/>
                </a:moveTo>
                <a:lnTo>
                  <a:pt x="1214438" y="297657"/>
                </a:lnTo>
                <a:lnTo>
                  <a:pt x="983456" y="345282"/>
                </a:lnTo>
                <a:lnTo>
                  <a:pt x="797719" y="371475"/>
                </a:lnTo>
                <a:lnTo>
                  <a:pt x="528638" y="431007"/>
                </a:lnTo>
                <a:lnTo>
                  <a:pt x="428625" y="454819"/>
                </a:lnTo>
                <a:lnTo>
                  <a:pt x="414338" y="461963"/>
                </a:lnTo>
                <a:lnTo>
                  <a:pt x="390525" y="464344"/>
                </a:lnTo>
                <a:lnTo>
                  <a:pt x="366713" y="459582"/>
                </a:lnTo>
                <a:lnTo>
                  <a:pt x="314325" y="438150"/>
                </a:lnTo>
                <a:lnTo>
                  <a:pt x="264319" y="407194"/>
                </a:lnTo>
                <a:lnTo>
                  <a:pt x="171450" y="335757"/>
                </a:lnTo>
                <a:lnTo>
                  <a:pt x="88106" y="264319"/>
                </a:lnTo>
                <a:lnTo>
                  <a:pt x="35719" y="214313"/>
                </a:lnTo>
                <a:lnTo>
                  <a:pt x="23813" y="197644"/>
                </a:lnTo>
                <a:lnTo>
                  <a:pt x="9525" y="159544"/>
                </a:lnTo>
                <a:lnTo>
                  <a:pt x="2381" y="133350"/>
                </a:lnTo>
                <a:lnTo>
                  <a:pt x="0" y="116682"/>
                </a:lnTo>
                <a:lnTo>
                  <a:pt x="9525" y="100013"/>
                </a:lnTo>
                <a:lnTo>
                  <a:pt x="35719" y="97632"/>
                </a:lnTo>
                <a:lnTo>
                  <a:pt x="76200" y="109538"/>
                </a:lnTo>
                <a:lnTo>
                  <a:pt x="114300" y="140494"/>
                </a:lnTo>
                <a:lnTo>
                  <a:pt x="154781" y="166688"/>
                </a:lnTo>
                <a:lnTo>
                  <a:pt x="211931" y="190500"/>
                </a:lnTo>
                <a:lnTo>
                  <a:pt x="288131" y="211932"/>
                </a:lnTo>
                <a:lnTo>
                  <a:pt x="338138" y="221457"/>
                </a:lnTo>
                <a:lnTo>
                  <a:pt x="397669" y="230982"/>
                </a:lnTo>
                <a:lnTo>
                  <a:pt x="459581" y="230982"/>
                </a:lnTo>
                <a:lnTo>
                  <a:pt x="609600" y="226219"/>
                </a:lnTo>
                <a:lnTo>
                  <a:pt x="990600" y="188119"/>
                </a:lnTo>
                <a:lnTo>
                  <a:pt x="1226344" y="140494"/>
                </a:lnTo>
                <a:lnTo>
                  <a:pt x="1402556" y="121444"/>
                </a:lnTo>
                <a:lnTo>
                  <a:pt x="1574006" y="92869"/>
                </a:lnTo>
                <a:lnTo>
                  <a:pt x="1712119" y="59532"/>
                </a:lnTo>
                <a:lnTo>
                  <a:pt x="1778794" y="38100"/>
                </a:lnTo>
                <a:lnTo>
                  <a:pt x="1824038" y="19050"/>
                </a:lnTo>
                <a:lnTo>
                  <a:pt x="1852613" y="2382"/>
                </a:lnTo>
                <a:lnTo>
                  <a:pt x="1869281" y="0"/>
                </a:lnTo>
                <a:lnTo>
                  <a:pt x="1897856" y="4763"/>
                </a:lnTo>
                <a:lnTo>
                  <a:pt x="1952625" y="28575"/>
                </a:lnTo>
                <a:lnTo>
                  <a:pt x="2031206" y="73819"/>
                </a:lnTo>
                <a:lnTo>
                  <a:pt x="2124075" y="138113"/>
                </a:lnTo>
                <a:lnTo>
                  <a:pt x="2155031" y="164307"/>
                </a:lnTo>
                <a:lnTo>
                  <a:pt x="2166938" y="178594"/>
                </a:lnTo>
                <a:lnTo>
                  <a:pt x="2174081" y="197644"/>
                </a:lnTo>
                <a:lnTo>
                  <a:pt x="2166938" y="223838"/>
                </a:lnTo>
                <a:lnTo>
                  <a:pt x="2152650" y="247650"/>
                </a:lnTo>
                <a:lnTo>
                  <a:pt x="2128838" y="276225"/>
                </a:lnTo>
                <a:lnTo>
                  <a:pt x="2038350" y="635794"/>
                </a:lnTo>
                <a:lnTo>
                  <a:pt x="1995488" y="828675"/>
                </a:lnTo>
                <a:lnTo>
                  <a:pt x="1926431" y="1109663"/>
                </a:lnTo>
                <a:lnTo>
                  <a:pt x="1831181" y="1366838"/>
                </a:lnTo>
                <a:lnTo>
                  <a:pt x="1662113" y="1333500"/>
                </a:lnTo>
                <a:lnTo>
                  <a:pt x="1704975" y="1178719"/>
                </a:lnTo>
                <a:lnTo>
                  <a:pt x="1745456" y="1031082"/>
                </a:lnTo>
                <a:lnTo>
                  <a:pt x="1757363" y="964407"/>
                </a:lnTo>
                <a:lnTo>
                  <a:pt x="1771650" y="838200"/>
                </a:lnTo>
                <a:lnTo>
                  <a:pt x="1797844" y="628650"/>
                </a:lnTo>
                <a:lnTo>
                  <a:pt x="1812131" y="454819"/>
                </a:lnTo>
                <a:lnTo>
                  <a:pt x="1816894" y="350044"/>
                </a:lnTo>
                <a:lnTo>
                  <a:pt x="1816894" y="314325"/>
                </a:lnTo>
                <a:lnTo>
                  <a:pt x="1809750" y="283369"/>
                </a:lnTo>
                <a:lnTo>
                  <a:pt x="1800225" y="261938"/>
                </a:lnTo>
                <a:lnTo>
                  <a:pt x="1781175" y="245269"/>
                </a:lnTo>
                <a:lnTo>
                  <a:pt x="1757363" y="233363"/>
                </a:lnTo>
                <a:lnTo>
                  <a:pt x="1707356" y="233363"/>
                </a:lnTo>
                <a:lnTo>
                  <a:pt x="1519238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077FE47-DA7B-AA45-A3D3-BF71E77126A2}"/>
              </a:ext>
            </a:extLst>
          </p:cNvPr>
          <p:cNvSpPr/>
          <p:nvPr/>
        </p:nvSpPr>
        <p:spPr>
          <a:xfrm>
            <a:off x="4284663" y="2424113"/>
            <a:ext cx="2830512" cy="471487"/>
          </a:xfrm>
          <a:custGeom>
            <a:avLst/>
            <a:gdLst>
              <a:gd name="connsiteX0" fmla="*/ 1719262 w 2831306"/>
              <a:gd name="connsiteY0" fmla="*/ 295275 h 471487"/>
              <a:gd name="connsiteX1" fmla="*/ 1485900 w 2831306"/>
              <a:gd name="connsiteY1" fmla="*/ 314325 h 471487"/>
              <a:gd name="connsiteX2" fmla="*/ 1207294 w 2831306"/>
              <a:gd name="connsiteY2" fmla="*/ 340518 h 471487"/>
              <a:gd name="connsiteX3" fmla="*/ 914400 w 2831306"/>
              <a:gd name="connsiteY3" fmla="*/ 385762 h 471487"/>
              <a:gd name="connsiteX4" fmla="*/ 726281 w 2831306"/>
              <a:gd name="connsiteY4" fmla="*/ 419100 h 471487"/>
              <a:gd name="connsiteX5" fmla="*/ 557212 w 2831306"/>
              <a:gd name="connsiteY5" fmla="*/ 466725 h 471487"/>
              <a:gd name="connsiteX6" fmla="*/ 531019 w 2831306"/>
              <a:gd name="connsiteY6" fmla="*/ 471487 h 471487"/>
              <a:gd name="connsiteX7" fmla="*/ 471487 w 2831306"/>
              <a:gd name="connsiteY7" fmla="*/ 466725 h 471487"/>
              <a:gd name="connsiteX8" fmla="*/ 428625 w 2831306"/>
              <a:gd name="connsiteY8" fmla="*/ 459581 h 471487"/>
              <a:gd name="connsiteX9" fmla="*/ 309562 w 2831306"/>
              <a:gd name="connsiteY9" fmla="*/ 411956 h 471487"/>
              <a:gd name="connsiteX10" fmla="*/ 200025 w 2831306"/>
              <a:gd name="connsiteY10" fmla="*/ 347662 h 471487"/>
              <a:gd name="connsiteX11" fmla="*/ 107156 w 2831306"/>
              <a:gd name="connsiteY11" fmla="*/ 285750 h 471487"/>
              <a:gd name="connsiteX12" fmla="*/ 45244 w 2831306"/>
              <a:gd name="connsiteY12" fmla="*/ 235743 h 471487"/>
              <a:gd name="connsiteX13" fmla="*/ 11906 w 2831306"/>
              <a:gd name="connsiteY13" fmla="*/ 204787 h 471487"/>
              <a:gd name="connsiteX14" fmla="*/ 4762 w 2831306"/>
              <a:gd name="connsiteY14" fmla="*/ 185737 h 471487"/>
              <a:gd name="connsiteX15" fmla="*/ 0 w 2831306"/>
              <a:gd name="connsiteY15" fmla="*/ 171450 h 471487"/>
              <a:gd name="connsiteX16" fmla="*/ 2381 w 2831306"/>
              <a:gd name="connsiteY16" fmla="*/ 152400 h 471487"/>
              <a:gd name="connsiteX17" fmla="*/ 19050 w 2831306"/>
              <a:gd name="connsiteY17" fmla="*/ 142875 h 471487"/>
              <a:gd name="connsiteX18" fmla="*/ 59531 w 2831306"/>
              <a:gd name="connsiteY18" fmla="*/ 145256 h 471487"/>
              <a:gd name="connsiteX19" fmla="*/ 111919 w 2831306"/>
              <a:gd name="connsiteY19" fmla="*/ 173831 h 471487"/>
              <a:gd name="connsiteX20" fmla="*/ 178594 w 2831306"/>
              <a:gd name="connsiteY20" fmla="*/ 204787 h 471487"/>
              <a:gd name="connsiteX21" fmla="*/ 252412 w 2831306"/>
              <a:gd name="connsiteY21" fmla="*/ 230981 h 471487"/>
              <a:gd name="connsiteX22" fmla="*/ 304800 w 2831306"/>
              <a:gd name="connsiteY22" fmla="*/ 247650 h 471487"/>
              <a:gd name="connsiteX23" fmla="*/ 354806 w 2831306"/>
              <a:gd name="connsiteY23" fmla="*/ 257175 h 471487"/>
              <a:gd name="connsiteX24" fmla="*/ 445294 w 2831306"/>
              <a:gd name="connsiteY24" fmla="*/ 269081 h 471487"/>
              <a:gd name="connsiteX25" fmla="*/ 502444 w 2831306"/>
              <a:gd name="connsiteY25" fmla="*/ 264318 h 471487"/>
              <a:gd name="connsiteX26" fmla="*/ 871537 w 2831306"/>
              <a:gd name="connsiteY26" fmla="*/ 207168 h 471487"/>
              <a:gd name="connsiteX27" fmla="*/ 1262062 w 2831306"/>
              <a:gd name="connsiteY27" fmla="*/ 154781 h 471487"/>
              <a:gd name="connsiteX28" fmla="*/ 1502569 w 2831306"/>
              <a:gd name="connsiteY28" fmla="*/ 130968 h 471487"/>
              <a:gd name="connsiteX29" fmla="*/ 1850231 w 2831306"/>
              <a:gd name="connsiteY29" fmla="*/ 107156 h 471487"/>
              <a:gd name="connsiteX30" fmla="*/ 2071687 w 2831306"/>
              <a:gd name="connsiteY30" fmla="*/ 90487 h 471487"/>
              <a:gd name="connsiteX31" fmla="*/ 2309812 w 2831306"/>
              <a:gd name="connsiteY31" fmla="*/ 47625 h 471487"/>
              <a:gd name="connsiteX32" fmla="*/ 2497931 w 2831306"/>
              <a:gd name="connsiteY32" fmla="*/ 9525 h 471487"/>
              <a:gd name="connsiteX33" fmla="*/ 2552700 w 2831306"/>
              <a:gd name="connsiteY33" fmla="*/ 0 h 471487"/>
              <a:gd name="connsiteX34" fmla="*/ 2581275 w 2831306"/>
              <a:gd name="connsiteY34" fmla="*/ 0 h 471487"/>
              <a:gd name="connsiteX35" fmla="*/ 2636044 w 2831306"/>
              <a:gd name="connsiteY35" fmla="*/ 11906 h 471487"/>
              <a:gd name="connsiteX36" fmla="*/ 2736056 w 2831306"/>
              <a:gd name="connsiteY36" fmla="*/ 47625 h 471487"/>
              <a:gd name="connsiteX37" fmla="*/ 2797969 w 2831306"/>
              <a:gd name="connsiteY37" fmla="*/ 73818 h 471487"/>
              <a:gd name="connsiteX38" fmla="*/ 2824162 w 2831306"/>
              <a:gd name="connsiteY38" fmla="*/ 92868 h 471487"/>
              <a:gd name="connsiteX39" fmla="*/ 2831306 w 2831306"/>
              <a:gd name="connsiteY39" fmla="*/ 114300 h 471487"/>
              <a:gd name="connsiteX40" fmla="*/ 2819400 w 2831306"/>
              <a:gd name="connsiteY40" fmla="*/ 135731 h 471487"/>
              <a:gd name="connsiteX41" fmla="*/ 2795587 w 2831306"/>
              <a:gd name="connsiteY41" fmla="*/ 159543 h 471487"/>
              <a:gd name="connsiteX42" fmla="*/ 2709862 w 2831306"/>
              <a:gd name="connsiteY42" fmla="*/ 195262 h 471487"/>
              <a:gd name="connsiteX43" fmla="*/ 2545556 w 2831306"/>
              <a:gd name="connsiteY43" fmla="*/ 223837 h 471487"/>
              <a:gd name="connsiteX44" fmla="*/ 2255044 w 2831306"/>
              <a:gd name="connsiteY44" fmla="*/ 247650 h 471487"/>
              <a:gd name="connsiteX45" fmla="*/ 2045494 w 2831306"/>
              <a:gd name="connsiteY45" fmla="*/ 271462 h 471487"/>
              <a:gd name="connsiteX46" fmla="*/ 1719262 w 2831306"/>
              <a:gd name="connsiteY46" fmla="*/ 29527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31306" h="471487">
                <a:moveTo>
                  <a:pt x="1719262" y="295275"/>
                </a:moveTo>
                <a:lnTo>
                  <a:pt x="1485900" y="314325"/>
                </a:lnTo>
                <a:lnTo>
                  <a:pt x="1207294" y="340518"/>
                </a:lnTo>
                <a:lnTo>
                  <a:pt x="914400" y="385762"/>
                </a:lnTo>
                <a:lnTo>
                  <a:pt x="726281" y="419100"/>
                </a:lnTo>
                <a:lnTo>
                  <a:pt x="557212" y="466725"/>
                </a:lnTo>
                <a:lnTo>
                  <a:pt x="531019" y="471487"/>
                </a:lnTo>
                <a:lnTo>
                  <a:pt x="471487" y="466725"/>
                </a:lnTo>
                <a:lnTo>
                  <a:pt x="428625" y="459581"/>
                </a:lnTo>
                <a:lnTo>
                  <a:pt x="309562" y="411956"/>
                </a:lnTo>
                <a:lnTo>
                  <a:pt x="200025" y="347662"/>
                </a:lnTo>
                <a:lnTo>
                  <a:pt x="107156" y="285750"/>
                </a:lnTo>
                <a:lnTo>
                  <a:pt x="45244" y="235743"/>
                </a:lnTo>
                <a:lnTo>
                  <a:pt x="11906" y="204787"/>
                </a:lnTo>
                <a:lnTo>
                  <a:pt x="4762" y="185737"/>
                </a:lnTo>
                <a:lnTo>
                  <a:pt x="0" y="171450"/>
                </a:lnTo>
                <a:lnTo>
                  <a:pt x="2381" y="152400"/>
                </a:lnTo>
                <a:lnTo>
                  <a:pt x="19050" y="142875"/>
                </a:lnTo>
                <a:lnTo>
                  <a:pt x="59531" y="145256"/>
                </a:lnTo>
                <a:lnTo>
                  <a:pt x="111919" y="173831"/>
                </a:lnTo>
                <a:lnTo>
                  <a:pt x="178594" y="204787"/>
                </a:lnTo>
                <a:lnTo>
                  <a:pt x="252412" y="230981"/>
                </a:lnTo>
                <a:lnTo>
                  <a:pt x="304800" y="247650"/>
                </a:lnTo>
                <a:lnTo>
                  <a:pt x="354806" y="257175"/>
                </a:lnTo>
                <a:lnTo>
                  <a:pt x="445294" y="269081"/>
                </a:lnTo>
                <a:lnTo>
                  <a:pt x="502444" y="264318"/>
                </a:lnTo>
                <a:lnTo>
                  <a:pt x="871537" y="207168"/>
                </a:lnTo>
                <a:lnTo>
                  <a:pt x="1262062" y="154781"/>
                </a:lnTo>
                <a:lnTo>
                  <a:pt x="1502569" y="130968"/>
                </a:lnTo>
                <a:lnTo>
                  <a:pt x="1850231" y="107156"/>
                </a:lnTo>
                <a:lnTo>
                  <a:pt x="2071687" y="90487"/>
                </a:lnTo>
                <a:lnTo>
                  <a:pt x="2309812" y="47625"/>
                </a:lnTo>
                <a:lnTo>
                  <a:pt x="2497931" y="9525"/>
                </a:lnTo>
                <a:lnTo>
                  <a:pt x="2552700" y="0"/>
                </a:lnTo>
                <a:lnTo>
                  <a:pt x="2581275" y="0"/>
                </a:lnTo>
                <a:lnTo>
                  <a:pt x="2636044" y="11906"/>
                </a:lnTo>
                <a:lnTo>
                  <a:pt x="2736056" y="47625"/>
                </a:lnTo>
                <a:lnTo>
                  <a:pt x="2797969" y="73818"/>
                </a:lnTo>
                <a:lnTo>
                  <a:pt x="2824162" y="92868"/>
                </a:lnTo>
                <a:lnTo>
                  <a:pt x="2831306" y="114300"/>
                </a:lnTo>
                <a:lnTo>
                  <a:pt x="2819400" y="135731"/>
                </a:lnTo>
                <a:lnTo>
                  <a:pt x="2795587" y="159543"/>
                </a:lnTo>
                <a:lnTo>
                  <a:pt x="2709862" y="195262"/>
                </a:lnTo>
                <a:lnTo>
                  <a:pt x="2545556" y="223837"/>
                </a:lnTo>
                <a:lnTo>
                  <a:pt x="2255044" y="247650"/>
                </a:lnTo>
                <a:lnTo>
                  <a:pt x="2045494" y="271462"/>
                </a:lnTo>
                <a:lnTo>
                  <a:pt x="1719262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514479-F4F9-F249-80D0-5DCA36CAE4D9}"/>
              </a:ext>
            </a:extLst>
          </p:cNvPr>
          <p:cNvSpPr/>
          <p:nvPr/>
        </p:nvSpPr>
        <p:spPr>
          <a:xfrm>
            <a:off x="4638675" y="3087688"/>
            <a:ext cx="1847850" cy="368300"/>
          </a:xfrm>
          <a:custGeom>
            <a:avLst/>
            <a:gdLst>
              <a:gd name="connsiteX0" fmla="*/ 1335881 w 1847850"/>
              <a:gd name="connsiteY0" fmla="*/ 233363 h 366713"/>
              <a:gd name="connsiteX1" fmla="*/ 1123950 w 1847850"/>
              <a:gd name="connsiteY1" fmla="*/ 257175 h 366713"/>
              <a:gd name="connsiteX2" fmla="*/ 876300 w 1847850"/>
              <a:gd name="connsiteY2" fmla="*/ 278607 h 366713"/>
              <a:gd name="connsiteX3" fmla="*/ 659606 w 1847850"/>
              <a:gd name="connsiteY3" fmla="*/ 314325 h 366713"/>
              <a:gd name="connsiteX4" fmla="*/ 383381 w 1847850"/>
              <a:gd name="connsiteY4" fmla="*/ 364332 h 366713"/>
              <a:gd name="connsiteX5" fmla="*/ 369094 w 1847850"/>
              <a:gd name="connsiteY5" fmla="*/ 366713 h 366713"/>
              <a:gd name="connsiteX6" fmla="*/ 333375 w 1847850"/>
              <a:gd name="connsiteY6" fmla="*/ 357188 h 366713"/>
              <a:gd name="connsiteX7" fmla="*/ 280988 w 1847850"/>
              <a:gd name="connsiteY7" fmla="*/ 330994 h 366713"/>
              <a:gd name="connsiteX8" fmla="*/ 192881 w 1847850"/>
              <a:gd name="connsiteY8" fmla="*/ 273844 h 366713"/>
              <a:gd name="connsiteX9" fmla="*/ 71438 w 1847850"/>
              <a:gd name="connsiteY9" fmla="*/ 188119 h 366713"/>
              <a:gd name="connsiteX10" fmla="*/ 21431 w 1847850"/>
              <a:gd name="connsiteY10" fmla="*/ 150019 h 366713"/>
              <a:gd name="connsiteX11" fmla="*/ 9525 w 1847850"/>
              <a:gd name="connsiteY11" fmla="*/ 138113 h 366713"/>
              <a:gd name="connsiteX12" fmla="*/ 2381 w 1847850"/>
              <a:gd name="connsiteY12" fmla="*/ 109538 h 366713"/>
              <a:gd name="connsiteX13" fmla="*/ 0 w 1847850"/>
              <a:gd name="connsiteY13" fmla="*/ 90488 h 366713"/>
              <a:gd name="connsiteX14" fmla="*/ 11906 w 1847850"/>
              <a:gd name="connsiteY14" fmla="*/ 69057 h 366713"/>
              <a:gd name="connsiteX15" fmla="*/ 33338 w 1847850"/>
              <a:gd name="connsiteY15" fmla="*/ 59532 h 366713"/>
              <a:gd name="connsiteX16" fmla="*/ 64294 w 1847850"/>
              <a:gd name="connsiteY16" fmla="*/ 59532 h 366713"/>
              <a:gd name="connsiteX17" fmla="*/ 90488 w 1847850"/>
              <a:gd name="connsiteY17" fmla="*/ 71438 h 366713"/>
              <a:gd name="connsiteX18" fmla="*/ 138113 w 1847850"/>
              <a:gd name="connsiteY18" fmla="*/ 100013 h 366713"/>
              <a:gd name="connsiteX19" fmla="*/ 211931 w 1847850"/>
              <a:gd name="connsiteY19" fmla="*/ 126207 h 366713"/>
              <a:gd name="connsiteX20" fmla="*/ 283369 w 1847850"/>
              <a:gd name="connsiteY20" fmla="*/ 147638 h 366713"/>
              <a:gd name="connsiteX21" fmla="*/ 359569 w 1847850"/>
              <a:gd name="connsiteY21" fmla="*/ 161925 h 366713"/>
              <a:gd name="connsiteX22" fmla="*/ 476250 w 1847850"/>
              <a:gd name="connsiteY22" fmla="*/ 154782 h 366713"/>
              <a:gd name="connsiteX23" fmla="*/ 754856 w 1847850"/>
              <a:gd name="connsiteY23" fmla="*/ 126207 h 366713"/>
              <a:gd name="connsiteX24" fmla="*/ 914400 w 1847850"/>
              <a:gd name="connsiteY24" fmla="*/ 92869 h 366713"/>
              <a:gd name="connsiteX25" fmla="*/ 1152525 w 1847850"/>
              <a:gd name="connsiteY25" fmla="*/ 71438 h 366713"/>
              <a:gd name="connsiteX26" fmla="*/ 1269206 w 1847850"/>
              <a:gd name="connsiteY26" fmla="*/ 59532 h 366713"/>
              <a:gd name="connsiteX27" fmla="*/ 1388269 w 1847850"/>
              <a:gd name="connsiteY27" fmla="*/ 42863 h 366713"/>
              <a:gd name="connsiteX28" fmla="*/ 1514475 w 1847850"/>
              <a:gd name="connsiteY28" fmla="*/ 21432 h 366713"/>
              <a:gd name="connsiteX29" fmla="*/ 1619250 w 1847850"/>
              <a:gd name="connsiteY29" fmla="*/ 0 h 366713"/>
              <a:gd name="connsiteX30" fmla="*/ 1766888 w 1847850"/>
              <a:gd name="connsiteY30" fmla="*/ 42863 h 366713"/>
              <a:gd name="connsiteX31" fmla="*/ 1800225 w 1847850"/>
              <a:gd name="connsiteY31" fmla="*/ 71438 h 366713"/>
              <a:gd name="connsiteX32" fmla="*/ 1826419 w 1847850"/>
              <a:gd name="connsiteY32" fmla="*/ 109538 h 366713"/>
              <a:gd name="connsiteX33" fmla="*/ 1840706 w 1847850"/>
              <a:gd name="connsiteY33" fmla="*/ 138113 h 366713"/>
              <a:gd name="connsiteX34" fmla="*/ 1847850 w 1847850"/>
              <a:gd name="connsiteY34" fmla="*/ 164307 h 366713"/>
              <a:gd name="connsiteX35" fmla="*/ 1845469 w 1847850"/>
              <a:gd name="connsiteY35" fmla="*/ 183357 h 366713"/>
              <a:gd name="connsiteX36" fmla="*/ 1833563 w 1847850"/>
              <a:gd name="connsiteY36" fmla="*/ 204788 h 366713"/>
              <a:gd name="connsiteX37" fmla="*/ 1816894 w 1847850"/>
              <a:gd name="connsiteY37" fmla="*/ 221457 h 366713"/>
              <a:gd name="connsiteX38" fmla="*/ 1788319 w 1847850"/>
              <a:gd name="connsiteY38" fmla="*/ 230982 h 366713"/>
              <a:gd name="connsiteX39" fmla="*/ 1721644 w 1847850"/>
              <a:gd name="connsiteY39" fmla="*/ 226219 h 366713"/>
              <a:gd name="connsiteX40" fmla="*/ 1626394 w 1847850"/>
              <a:gd name="connsiteY40" fmla="*/ 221457 h 366713"/>
              <a:gd name="connsiteX41" fmla="*/ 1490663 w 1847850"/>
              <a:gd name="connsiteY41" fmla="*/ 223838 h 366713"/>
              <a:gd name="connsiteX42" fmla="*/ 1335881 w 1847850"/>
              <a:gd name="connsiteY42" fmla="*/ 233363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47850" h="366713">
                <a:moveTo>
                  <a:pt x="1335881" y="233363"/>
                </a:moveTo>
                <a:lnTo>
                  <a:pt x="1123950" y="257175"/>
                </a:lnTo>
                <a:lnTo>
                  <a:pt x="876300" y="278607"/>
                </a:lnTo>
                <a:lnTo>
                  <a:pt x="659606" y="314325"/>
                </a:lnTo>
                <a:lnTo>
                  <a:pt x="383381" y="364332"/>
                </a:lnTo>
                <a:lnTo>
                  <a:pt x="369094" y="366713"/>
                </a:lnTo>
                <a:lnTo>
                  <a:pt x="333375" y="357188"/>
                </a:lnTo>
                <a:lnTo>
                  <a:pt x="280988" y="330994"/>
                </a:lnTo>
                <a:lnTo>
                  <a:pt x="192881" y="273844"/>
                </a:lnTo>
                <a:lnTo>
                  <a:pt x="71438" y="188119"/>
                </a:lnTo>
                <a:lnTo>
                  <a:pt x="21431" y="150019"/>
                </a:lnTo>
                <a:lnTo>
                  <a:pt x="9525" y="138113"/>
                </a:lnTo>
                <a:lnTo>
                  <a:pt x="2381" y="109538"/>
                </a:lnTo>
                <a:lnTo>
                  <a:pt x="0" y="90488"/>
                </a:lnTo>
                <a:lnTo>
                  <a:pt x="11906" y="69057"/>
                </a:lnTo>
                <a:lnTo>
                  <a:pt x="33338" y="59532"/>
                </a:lnTo>
                <a:lnTo>
                  <a:pt x="64294" y="59532"/>
                </a:lnTo>
                <a:lnTo>
                  <a:pt x="90488" y="71438"/>
                </a:lnTo>
                <a:lnTo>
                  <a:pt x="138113" y="100013"/>
                </a:lnTo>
                <a:lnTo>
                  <a:pt x="211931" y="126207"/>
                </a:lnTo>
                <a:lnTo>
                  <a:pt x="283369" y="147638"/>
                </a:lnTo>
                <a:lnTo>
                  <a:pt x="359569" y="161925"/>
                </a:lnTo>
                <a:lnTo>
                  <a:pt x="476250" y="154782"/>
                </a:lnTo>
                <a:lnTo>
                  <a:pt x="754856" y="126207"/>
                </a:lnTo>
                <a:lnTo>
                  <a:pt x="914400" y="92869"/>
                </a:lnTo>
                <a:lnTo>
                  <a:pt x="1152525" y="71438"/>
                </a:lnTo>
                <a:lnTo>
                  <a:pt x="1269206" y="59532"/>
                </a:lnTo>
                <a:lnTo>
                  <a:pt x="1388269" y="42863"/>
                </a:lnTo>
                <a:lnTo>
                  <a:pt x="1514475" y="21432"/>
                </a:lnTo>
                <a:lnTo>
                  <a:pt x="1619250" y="0"/>
                </a:lnTo>
                <a:lnTo>
                  <a:pt x="1766888" y="42863"/>
                </a:lnTo>
                <a:lnTo>
                  <a:pt x="1800225" y="71438"/>
                </a:lnTo>
                <a:lnTo>
                  <a:pt x="1826419" y="109538"/>
                </a:lnTo>
                <a:lnTo>
                  <a:pt x="1840706" y="138113"/>
                </a:lnTo>
                <a:lnTo>
                  <a:pt x="1847850" y="164307"/>
                </a:lnTo>
                <a:lnTo>
                  <a:pt x="1845469" y="183357"/>
                </a:lnTo>
                <a:lnTo>
                  <a:pt x="1833563" y="204788"/>
                </a:lnTo>
                <a:lnTo>
                  <a:pt x="1816894" y="221457"/>
                </a:lnTo>
                <a:lnTo>
                  <a:pt x="1788319" y="230982"/>
                </a:lnTo>
                <a:lnTo>
                  <a:pt x="1721644" y="226219"/>
                </a:lnTo>
                <a:lnTo>
                  <a:pt x="1626394" y="221457"/>
                </a:lnTo>
                <a:lnTo>
                  <a:pt x="1490663" y="223838"/>
                </a:lnTo>
                <a:lnTo>
                  <a:pt x="1335881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2E174C8-CDC9-2D4C-9D97-C17E2E33AC49}"/>
              </a:ext>
            </a:extLst>
          </p:cNvPr>
          <p:cNvSpPr/>
          <p:nvPr/>
        </p:nvSpPr>
        <p:spPr>
          <a:xfrm>
            <a:off x="4633913" y="3652838"/>
            <a:ext cx="2046287" cy="422275"/>
          </a:xfrm>
          <a:custGeom>
            <a:avLst/>
            <a:gdLst>
              <a:gd name="connsiteX0" fmla="*/ 1576387 w 2045493"/>
              <a:gd name="connsiteY0" fmla="*/ 228600 h 421481"/>
              <a:gd name="connsiteX1" fmla="*/ 1326356 w 2045493"/>
              <a:gd name="connsiteY1" fmla="*/ 247650 h 421481"/>
              <a:gd name="connsiteX2" fmla="*/ 1135856 w 2045493"/>
              <a:gd name="connsiteY2" fmla="*/ 264318 h 421481"/>
              <a:gd name="connsiteX3" fmla="*/ 890587 w 2045493"/>
              <a:gd name="connsiteY3" fmla="*/ 316706 h 421481"/>
              <a:gd name="connsiteX4" fmla="*/ 709612 w 2045493"/>
              <a:gd name="connsiteY4" fmla="*/ 345281 h 421481"/>
              <a:gd name="connsiteX5" fmla="*/ 492918 w 2045493"/>
              <a:gd name="connsiteY5" fmla="*/ 392906 h 421481"/>
              <a:gd name="connsiteX6" fmla="*/ 457200 w 2045493"/>
              <a:gd name="connsiteY6" fmla="*/ 404812 h 421481"/>
              <a:gd name="connsiteX7" fmla="*/ 431006 w 2045493"/>
              <a:gd name="connsiteY7" fmla="*/ 419100 h 421481"/>
              <a:gd name="connsiteX8" fmla="*/ 411956 w 2045493"/>
              <a:gd name="connsiteY8" fmla="*/ 421481 h 421481"/>
              <a:gd name="connsiteX9" fmla="*/ 378618 w 2045493"/>
              <a:gd name="connsiteY9" fmla="*/ 419100 h 421481"/>
              <a:gd name="connsiteX10" fmla="*/ 347662 w 2045493"/>
              <a:gd name="connsiteY10" fmla="*/ 414337 h 421481"/>
              <a:gd name="connsiteX11" fmla="*/ 319087 w 2045493"/>
              <a:gd name="connsiteY11" fmla="*/ 407193 h 421481"/>
              <a:gd name="connsiteX12" fmla="*/ 250031 w 2045493"/>
              <a:gd name="connsiteY12" fmla="*/ 369093 h 421481"/>
              <a:gd name="connsiteX13" fmla="*/ 173831 w 2045493"/>
              <a:gd name="connsiteY13" fmla="*/ 319087 h 421481"/>
              <a:gd name="connsiteX14" fmla="*/ 95250 w 2045493"/>
              <a:gd name="connsiteY14" fmla="*/ 254793 h 421481"/>
              <a:gd name="connsiteX15" fmla="*/ 28575 w 2045493"/>
              <a:gd name="connsiteY15" fmla="*/ 192881 h 421481"/>
              <a:gd name="connsiteX16" fmla="*/ 7143 w 2045493"/>
              <a:gd name="connsiteY16" fmla="*/ 166687 h 421481"/>
              <a:gd name="connsiteX17" fmla="*/ 0 w 2045493"/>
              <a:gd name="connsiteY17" fmla="*/ 135731 h 421481"/>
              <a:gd name="connsiteX18" fmla="*/ 4762 w 2045493"/>
              <a:gd name="connsiteY18" fmla="*/ 121443 h 421481"/>
              <a:gd name="connsiteX19" fmla="*/ 14287 w 2045493"/>
              <a:gd name="connsiteY19" fmla="*/ 111918 h 421481"/>
              <a:gd name="connsiteX20" fmla="*/ 28575 w 2045493"/>
              <a:gd name="connsiteY20" fmla="*/ 107156 h 421481"/>
              <a:gd name="connsiteX21" fmla="*/ 78581 w 2045493"/>
              <a:gd name="connsiteY21" fmla="*/ 126206 h 421481"/>
              <a:gd name="connsiteX22" fmla="*/ 147637 w 2045493"/>
              <a:gd name="connsiteY22" fmla="*/ 159543 h 421481"/>
              <a:gd name="connsiteX23" fmla="*/ 223837 w 2045493"/>
              <a:gd name="connsiteY23" fmla="*/ 180975 h 421481"/>
              <a:gd name="connsiteX24" fmla="*/ 302418 w 2045493"/>
              <a:gd name="connsiteY24" fmla="*/ 197643 h 421481"/>
              <a:gd name="connsiteX25" fmla="*/ 397668 w 2045493"/>
              <a:gd name="connsiteY25" fmla="*/ 202406 h 421481"/>
              <a:gd name="connsiteX26" fmla="*/ 569118 w 2045493"/>
              <a:gd name="connsiteY26" fmla="*/ 195262 h 421481"/>
              <a:gd name="connsiteX27" fmla="*/ 914400 w 2045493"/>
              <a:gd name="connsiteY27" fmla="*/ 157162 h 421481"/>
              <a:gd name="connsiteX28" fmla="*/ 1157287 w 2045493"/>
              <a:gd name="connsiteY28" fmla="*/ 109537 h 421481"/>
              <a:gd name="connsiteX29" fmla="*/ 1388268 w 2045493"/>
              <a:gd name="connsiteY29" fmla="*/ 78581 h 421481"/>
              <a:gd name="connsiteX30" fmla="*/ 1500187 w 2045493"/>
              <a:gd name="connsiteY30" fmla="*/ 57150 h 421481"/>
              <a:gd name="connsiteX31" fmla="*/ 1614487 w 2045493"/>
              <a:gd name="connsiteY31" fmla="*/ 26193 h 421481"/>
              <a:gd name="connsiteX32" fmla="*/ 1681162 w 2045493"/>
              <a:gd name="connsiteY32" fmla="*/ 0 h 421481"/>
              <a:gd name="connsiteX33" fmla="*/ 1726406 w 2045493"/>
              <a:gd name="connsiteY33" fmla="*/ 7143 h 421481"/>
              <a:gd name="connsiteX34" fmla="*/ 1807368 w 2045493"/>
              <a:gd name="connsiteY34" fmla="*/ 23812 h 421481"/>
              <a:gd name="connsiteX35" fmla="*/ 1881187 w 2045493"/>
              <a:gd name="connsiteY35" fmla="*/ 52387 h 421481"/>
              <a:gd name="connsiteX36" fmla="*/ 1950243 w 2045493"/>
              <a:gd name="connsiteY36" fmla="*/ 85725 h 421481"/>
              <a:gd name="connsiteX37" fmla="*/ 2002631 w 2045493"/>
              <a:gd name="connsiteY37" fmla="*/ 121443 h 421481"/>
              <a:gd name="connsiteX38" fmla="*/ 2026443 w 2045493"/>
              <a:gd name="connsiteY38" fmla="*/ 145256 h 421481"/>
              <a:gd name="connsiteX39" fmla="*/ 2040731 w 2045493"/>
              <a:gd name="connsiteY39" fmla="*/ 161925 h 421481"/>
              <a:gd name="connsiteX40" fmla="*/ 2045493 w 2045493"/>
              <a:gd name="connsiteY40" fmla="*/ 180975 h 421481"/>
              <a:gd name="connsiteX41" fmla="*/ 2038350 w 2045493"/>
              <a:gd name="connsiteY41" fmla="*/ 202406 h 421481"/>
              <a:gd name="connsiteX42" fmla="*/ 2007393 w 2045493"/>
              <a:gd name="connsiteY42" fmla="*/ 219075 h 421481"/>
              <a:gd name="connsiteX43" fmla="*/ 1876425 w 2045493"/>
              <a:gd name="connsiteY43" fmla="*/ 221456 h 421481"/>
              <a:gd name="connsiteX44" fmla="*/ 1576387 w 2045493"/>
              <a:gd name="connsiteY44" fmla="*/ 228600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45493" h="421481">
                <a:moveTo>
                  <a:pt x="1576387" y="228600"/>
                </a:moveTo>
                <a:lnTo>
                  <a:pt x="1326356" y="247650"/>
                </a:lnTo>
                <a:lnTo>
                  <a:pt x="1135856" y="264318"/>
                </a:lnTo>
                <a:lnTo>
                  <a:pt x="890587" y="316706"/>
                </a:lnTo>
                <a:lnTo>
                  <a:pt x="709612" y="345281"/>
                </a:lnTo>
                <a:lnTo>
                  <a:pt x="492918" y="392906"/>
                </a:lnTo>
                <a:lnTo>
                  <a:pt x="457200" y="404812"/>
                </a:lnTo>
                <a:lnTo>
                  <a:pt x="431006" y="419100"/>
                </a:lnTo>
                <a:lnTo>
                  <a:pt x="411956" y="421481"/>
                </a:lnTo>
                <a:lnTo>
                  <a:pt x="378618" y="419100"/>
                </a:lnTo>
                <a:lnTo>
                  <a:pt x="347662" y="414337"/>
                </a:lnTo>
                <a:lnTo>
                  <a:pt x="319087" y="407193"/>
                </a:lnTo>
                <a:lnTo>
                  <a:pt x="250031" y="369093"/>
                </a:lnTo>
                <a:lnTo>
                  <a:pt x="173831" y="319087"/>
                </a:lnTo>
                <a:lnTo>
                  <a:pt x="95250" y="254793"/>
                </a:lnTo>
                <a:lnTo>
                  <a:pt x="28575" y="192881"/>
                </a:lnTo>
                <a:lnTo>
                  <a:pt x="7143" y="166687"/>
                </a:lnTo>
                <a:lnTo>
                  <a:pt x="0" y="135731"/>
                </a:lnTo>
                <a:lnTo>
                  <a:pt x="4762" y="121443"/>
                </a:lnTo>
                <a:lnTo>
                  <a:pt x="14287" y="111918"/>
                </a:lnTo>
                <a:lnTo>
                  <a:pt x="28575" y="107156"/>
                </a:lnTo>
                <a:lnTo>
                  <a:pt x="78581" y="126206"/>
                </a:lnTo>
                <a:lnTo>
                  <a:pt x="147637" y="159543"/>
                </a:lnTo>
                <a:lnTo>
                  <a:pt x="223837" y="180975"/>
                </a:lnTo>
                <a:lnTo>
                  <a:pt x="302418" y="197643"/>
                </a:lnTo>
                <a:lnTo>
                  <a:pt x="397668" y="202406"/>
                </a:lnTo>
                <a:lnTo>
                  <a:pt x="569118" y="195262"/>
                </a:lnTo>
                <a:lnTo>
                  <a:pt x="914400" y="157162"/>
                </a:lnTo>
                <a:lnTo>
                  <a:pt x="1157287" y="109537"/>
                </a:lnTo>
                <a:lnTo>
                  <a:pt x="1388268" y="78581"/>
                </a:lnTo>
                <a:lnTo>
                  <a:pt x="1500187" y="57150"/>
                </a:lnTo>
                <a:lnTo>
                  <a:pt x="1614487" y="26193"/>
                </a:lnTo>
                <a:lnTo>
                  <a:pt x="1681162" y="0"/>
                </a:lnTo>
                <a:lnTo>
                  <a:pt x="1726406" y="7143"/>
                </a:lnTo>
                <a:lnTo>
                  <a:pt x="1807368" y="23812"/>
                </a:lnTo>
                <a:lnTo>
                  <a:pt x="1881187" y="52387"/>
                </a:lnTo>
                <a:lnTo>
                  <a:pt x="1950243" y="85725"/>
                </a:lnTo>
                <a:lnTo>
                  <a:pt x="2002631" y="121443"/>
                </a:lnTo>
                <a:lnTo>
                  <a:pt x="2026443" y="145256"/>
                </a:lnTo>
                <a:lnTo>
                  <a:pt x="2040731" y="161925"/>
                </a:lnTo>
                <a:lnTo>
                  <a:pt x="2045493" y="180975"/>
                </a:lnTo>
                <a:lnTo>
                  <a:pt x="2038350" y="202406"/>
                </a:lnTo>
                <a:lnTo>
                  <a:pt x="2007393" y="219075"/>
                </a:lnTo>
                <a:lnTo>
                  <a:pt x="1876425" y="221456"/>
                </a:lnTo>
                <a:lnTo>
                  <a:pt x="1576387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A1B4D7-1B94-8740-B143-101F17063E94}"/>
              </a:ext>
            </a:extLst>
          </p:cNvPr>
          <p:cNvSpPr/>
          <p:nvPr/>
        </p:nvSpPr>
        <p:spPr>
          <a:xfrm>
            <a:off x="4441825" y="4252913"/>
            <a:ext cx="2573338" cy="450850"/>
          </a:xfrm>
          <a:custGeom>
            <a:avLst/>
            <a:gdLst>
              <a:gd name="connsiteX0" fmla="*/ 1785938 w 2574132"/>
              <a:gd name="connsiteY0" fmla="*/ 240506 h 450056"/>
              <a:gd name="connsiteX1" fmla="*/ 1333500 w 2574132"/>
              <a:gd name="connsiteY1" fmla="*/ 266700 h 450056"/>
              <a:gd name="connsiteX2" fmla="*/ 1092994 w 2574132"/>
              <a:gd name="connsiteY2" fmla="*/ 319087 h 450056"/>
              <a:gd name="connsiteX3" fmla="*/ 873919 w 2574132"/>
              <a:gd name="connsiteY3" fmla="*/ 347662 h 450056"/>
              <a:gd name="connsiteX4" fmla="*/ 664369 w 2574132"/>
              <a:gd name="connsiteY4" fmla="*/ 392906 h 450056"/>
              <a:gd name="connsiteX5" fmla="*/ 423863 w 2574132"/>
              <a:gd name="connsiteY5" fmla="*/ 447675 h 450056"/>
              <a:gd name="connsiteX6" fmla="*/ 400050 w 2574132"/>
              <a:gd name="connsiteY6" fmla="*/ 450056 h 450056"/>
              <a:gd name="connsiteX7" fmla="*/ 369094 w 2574132"/>
              <a:gd name="connsiteY7" fmla="*/ 445293 h 450056"/>
              <a:gd name="connsiteX8" fmla="*/ 311944 w 2574132"/>
              <a:gd name="connsiteY8" fmla="*/ 416718 h 450056"/>
              <a:gd name="connsiteX9" fmla="*/ 247650 w 2574132"/>
              <a:gd name="connsiteY9" fmla="*/ 378618 h 450056"/>
              <a:gd name="connsiteX10" fmla="*/ 152400 w 2574132"/>
              <a:gd name="connsiteY10" fmla="*/ 307181 h 450056"/>
              <a:gd name="connsiteX11" fmla="*/ 80963 w 2574132"/>
              <a:gd name="connsiteY11" fmla="*/ 250031 h 450056"/>
              <a:gd name="connsiteX12" fmla="*/ 40482 w 2574132"/>
              <a:gd name="connsiteY12" fmla="*/ 211931 h 450056"/>
              <a:gd name="connsiteX13" fmla="*/ 14288 w 2574132"/>
              <a:gd name="connsiteY13" fmla="*/ 178593 h 450056"/>
              <a:gd name="connsiteX14" fmla="*/ 0 w 2574132"/>
              <a:gd name="connsiteY14" fmla="*/ 147637 h 450056"/>
              <a:gd name="connsiteX15" fmla="*/ 4763 w 2574132"/>
              <a:gd name="connsiteY15" fmla="*/ 126206 h 450056"/>
              <a:gd name="connsiteX16" fmla="*/ 11907 w 2574132"/>
              <a:gd name="connsiteY16" fmla="*/ 116681 h 450056"/>
              <a:gd name="connsiteX17" fmla="*/ 38100 w 2574132"/>
              <a:gd name="connsiteY17" fmla="*/ 111918 h 450056"/>
              <a:gd name="connsiteX18" fmla="*/ 80963 w 2574132"/>
              <a:gd name="connsiteY18" fmla="*/ 121443 h 450056"/>
              <a:gd name="connsiteX19" fmla="*/ 116682 w 2574132"/>
              <a:gd name="connsiteY19" fmla="*/ 142875 h 450056"/>
              <a:gd name="connsiteX20" fmla="*/ 161925 w 2574132"/>
              <a:gd name="connsiteY20" fmla="*/ 169068 h 450056"/>
              <a:gd name="connsiteX21" fmla="*/ 250032 w 2574132"/>
              <a:gd name="connsiteY21" fmla="*/ 207168 h 450056"/>
              <a:gd name="connsiteX22" fmla="*/ 371475 w 2574132"/>
              <a:gd name="connsiteY22" fmla="*/ 235743 h 450056"/>
              <a:gd name="connsiteX23" fmla="*/ 428625 w 2574132"/>
              <a:gd name="connsiteY23" fmla="*/ 247650 h 450056"/>
              <a:gd name="connsiteX24" fmla="*/ 466725 w 2574132"/>
              <a:gd name="connsiteY24" fmla="*/ 247650 h 450056"/>
              <a:gd name="connsiteX25" fmla="*/ 735807 w 2574132"/>
              <a:gd name="connsiteY25" fmla="*/ 214312 h 450056"/>
              <a:gd name="connsiteX26" fmla="*/ 1109663 w 2574132"/>
              <a:gd name="connsiteY26" fmla="*/ 159543 h 450056"/>
              <a:gd name="connsiteX27" fmla="*/ 1333500 w 2574132"/>
              <a:gd name="connsiteY27" fmla="*/ 111918 h 450056"/>
              <a:gd name="connsiteX28" fmla="*/ 1640682 w 2574132"/>
              <a:gd name="connsiteY28" fmla="*/ 76200 h 450056"/>
              <a:gd name="connsiteX29" fmla="*/ 1933575 w 2574132"/>
              <a:gd name="connsiteY29" fmla="*/ 50006 h 450056"/>
              <a:gd name="connsiteX30" fmla="*/ 2026444 w 2574132"/>
              <a:gd name="connsiteY30" fmla="*/ 26193 h 450056"/>
              <a:gd name="connsiteX31" fmla="*/ 2135982 w 2574132"/>
              <a:gd name="connsiteY31" fmla="*/ 0 h 450056"/>
              <a:gd name="connsiteX32" fmla="*/ 2221707 w 2574132"/>
              <a:gd name="connsiteY32" fmla="*/ 7143 h 450056"/>
              <a:gd name="connsiteX33" fmla="*/ 2350294 w 2574132"/>
              <a:gd name="connsiteY33" fmla="*/ 40481 h 450056"/>
              <a:gd name="connsiteX34" fmla="*/ 2493169 w 2574132"/>
              <a:gd name="connsiteY34" fmla="*/ 90487 h 450056"/>
              <a:gd name="connsiteX35" fmla="*/ 2528888 w 2574132"/>
              <a:gd name="connsiteY35" fmla="*/ 111918 h 450056"/>
              <a:gd name="connsiteX36" fmla="*/ 2555082 w 2574132"/>
              <a:gd name="connsiteY36" fmla="*/ 133350 h 450056"/>
              <a:gd name="connsiteX37" fmla="*/ 2574132 w 2574132"/>
              <a:gd name="connsiteY37" fmla="*/ 161925 h 450056"/>
              <a:gd name="connsiteX38" fmla="*/ 2574132 w 2574132"/>
              <a:gd name="connsiteY38" fmla="*/ 178593 h 450056"/>
              <a:gd name="connsiteX39" fmla="*/ 2552700 w 2574132"/>
              <a:gd name="connsiteY39" fmla="*/ 204787 h 450056"/>
              <a:gd name="connsiteX40" fmla="*/ 2524125 w 2574132"/>
              <a:gd name="connsiteY40" fmla="*/ 219075 h 450056"/>
              <a:gd name="connsiteX41" fmla="*/ 2462213 w 2574132"/>
              <a:gd name="connsiteY41" fmla="*/ 226218 h 450056"/>
              <a:gd name="connsiteX42" fmla="*/ 2231232 w 2574132"/>
              <a:gd name="connsiteY42" fmla="*/ 223837 h 450056"/>
              <a:gd name="connsiteX43" fmla="*/ 2093119 w 2574132"/>
              <a:gd name="connsiteY43" fmla="*/ 223837 h 450056"/>
              <a:gd name="connsiteX44" fmla="*/ 1985963 w 2574132"/>
              <a:gd name="connsiteY44" fmla="*/ 226218 h 450056"/>
              <a:gd name="connsiteX45" fmla="*/ 1785938 w 2574132"/>
              <a:gd name="connsiteY45" fmla="*/ 24050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74132" h="450056">
                <a:moveTo>
                  <a:pt x="1785938" y="240506"/>
                </a:moveTo>
                <a:lnTo>
                  <a:pt x="1333500" y="266700"/>
                </a:lnTo>
                <a:lnTo>
                  <a:pt x="1092994" y="319087"/>
                </a:lnTo>
                <a:lnTo>
                  <a:pt x="873919" y="347662"/>
                </a:lnTo>
                <a:lnTo>
                  <a:pt x="664369" y="392906"/>
                </a:lnTo>
                <a:lnTo>
                  <a:pt x="423863" y="447675"/>
                </a:lnTo>
                <a:lnTo>
                  <a:pt x="400050" y="450056"/>
                </a:lnTo>
                <a:lnTo>
                  <a:pt x="369094" y="445293"/>
                </a:lnTo>
                <a:lnTo>
                  <a:pt x="311944" y="416718"/>
                </a:lnTo>
                <a:lnTo>
                  <a:pt x="247650" y="378618"/>
                </a:lnTo>
                <a:lnTo>
                  <a:pt x="152400" y="307181"/>
                </a:lnTo>
                <a:lnTo>
                  <a:pt x="80963" y="250031"/>
                </a:lnTo>
                <a:lnTo>
                  <a:pt x="40482" y="211931"/>
                </a:lnTo>
                <a:lnTo>
                  <a:pt x="14288" y="178593"/>
                </a:lnTo>
                <a:lnTo>
                  <a:pt x="0" y="147637"/>
                </a:lnTo>
                <a:lnTo>
                  <a:pt x="4763" y="126206"/>
                </a:lnTo>
                <a:lnTo>
                  <a:pt x="11907" y="116681"/>
                </a:lnTo>
                <a:lnTo>
                  <a:pt x="38100" y="111918"/>
                </a:lnTo>
                <a:lnTo>
                  <a:pt x="80963" y="121443"/>
                </a:lnTo>
                <a:lnTo>
                  <a:pt x="116682" y="142875"/>
                </a:lnTo>
                <a:lnTo>
                  <a:pt x="161925" y="169068"/>
                </a:lnTo>
                <a:lnTo>
                  <a:pt x="250032" y="207168"/>
                </a:lnTo>
                <a:lnTo>
                  <a:pt x="371475" y="235743"/>
                </a:lnTo>
                <a:lnTo>
                  <a:pt x="428625" y="247650"/>
                </a:lnTo>
                <a:lnTo>
                  <a:pt x="466725" y="247650"/>
                </a:lnTo>
                <a:lnTo>
                  <a:pt x="735807" y="214312"/>
                </a:lnTo>
                <a:lnTo>
                  <a:pt x="1109663" y="159543"/>
                </a:lnTo>
                <a:lnTo>
                  <a:pt x="1333500" y="111918"/>
                </a:lnTo>
                <a:lnTo>
                  <a:pt x="1640682" y="76200"/>
                </a:lnTo>
                <a:lnTo>
                  <a:pt x="1933575" y="50006"/>
                </a:lnTo>
                <a:lnTo>
                  <a:pt x="2026444" y="26193"/>
                </a:lnTo>
                <a:lnTo>
                  <a:pt x="2135982" y="0"/>
                </a:lnTo>
                <a:lnTo>
                  <a:pt x="2221707" y="7143"/>
                </a:lnTo>
                <a:lnTo>
                  <a:pt x="2350294" y="40481"/>
                </a:lnTo>
                <a:lnTo>
                  <a:pt x="2493169" y="90487"/>
                </a:lnTo>
                <a:lnTo>
                  <a:pt x="2528888" y="111918"/>
                </a:lnTo>
                <a:lnTo>
                  <a:pt x="2555082" y="133350"/>
                </a:lnTo>
                <a:lnTo>
                  <a:pt x="2574132" y="161925"/>
                </a:lnTo>
                <a:lnTo>
                  <a:pt x="2574132" y="178593"/>
                </a:lnTo>
                <a:lnTo>
                  <a:pt x="2552700" y="204787"/>
                </a:lnTo>
                <a:lnTo>
                  <a:pt x="2524125" y="219075"/>
                </a:lnTo>
                <a:lnTo>
                  <a:pt x="2462213" y="226218"/>
                </a:lnTo>
                <a:lnTo>
                  <a:pt x="2231232" y="223837"/>
                </a:lnTo>
                <a:lnTo>
                  <a:pt x="2093119" y="223837"/>
                </a:lnTo>
                <a:lnTo>
                  <a:pt x="1985963" y="226218"/>
                </a:lnTo>
                <a:lnTo>
                  <a:pt x="1785938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BE4F769-ACD7-564D-9CC9-D4796E7F05BF}"/>
              </a:ext>
            </a:extLst>
          </p:cNvPr>
          <p:cNvSpPr/>
          <p:nvPr/>
        </p:nvSpPr>
        <p:spPr>
          <a:xfrm rot="16200000">
            <a:off x="3585369" y="3161507"/>
            <a:ext cx="4044950" cy="500062"/>
          </a:xfrm>
          <a:custGeom>
            <a:avLst/>
            <a:gdLst>
              <a:gd name="connsiteX0" fmla="*/ 1923979 w 4045115"/>
              <a:gd name="connsiteY0" fmla="*/ 411310 h 499690"/>
              <a:gd name="connsiteX1" fmla="*/ 479295 w 4045115"/>
              <a:gd name="connsiteY1" fmla="*/ 414709 h 499690"/>
              <a:gd name="connsiteX2" fmla="*/ 380716 w 4045115"/>
              <a:gd name="connsiteY2" fmla="*/ 418108 h 499690"/>
              <a:gd name="connsiteX3" fmla="*/ 282138 w 4045115"/>
              <a:gd name="connsiteY3" fmla="*/ 418108 h 499690"/>
              <a:gd name="connsiteX4" fmla="*/ 220951 w 4045115"/>
              <a:gd name="connsiteY4" fmla="*/ 411310 h 499690"/>
              <a:gd name="connsiteX5" fmla="*/ 169962 w 4045115"/>
              <a:gd name="connsiteY5" fmla="*/ 401112 h 499690"/>
              <a:gd name="connsiteX6" fmla="*/ 125772 w 4045115"/>
              <a:gd name="connsiteY6" fmla="*/ 384116 h 499690"/>
              <a:gd name="connsiteX7" fmla="*/ 0 w 4045115"/>
              <a:gd name="connsiteY7" fmla="*/ 271940 h 499690"/>
              <a:gd name="connsiteX8" fmla="*/ 54388 w 4045115"/>
              <a:gd name="connsiteY8" fmla="*/ 220951 h 499690"/>
              <a:gd name="connsiteX9" fmla="*/ 231149 w 4045115"/>
              <a:gd name="connsiteY9" fmla="*/ 200556 h 499690"/>
              <a:gd name="connsiteX10" fmla="*/ 397713 w 4045115"/>
              <a:gd name="connsiteY10" fmla="*/ 186959 h 499690"/>
              <a:gd name="connsiteX11" fmla="*/ 564276 w 4045115"/>
              <a:gd name="connsiteY11" fmla="*/ 190358 h 499690"/>
              <a:gd name="connsiteX12" fmla="*/ 870209 w 4045115"/>
              <a:gd name="connsiteY12" fmla="*/ 190358 h 499690"/>
              <a:gd name="connsiteX13" fmla="*/ 1060568 w 4045115"/>
              <a:gd name="connsiteY13" fmla="*/ 193757 h 499690"/>
              <a:gd name="connsiteX14" fmla="*/ 1468478 w 4045115"/>
              <a:gd name="connsiteY14" fmla="*/ 186959 h 499690"/>
              <a:gd name="connsiteX15" fmla="*/ 1686031 w 4045115"/>
              <a:gd name="connsiteY15" fmla="*/ 193757 h 499690"/>
              <a:gd name="connsiteX16" fmla="*/ 2675214 w 4045115"/>
              <a:gd name="connsiteY16" fmla="*/ 193757 h 499690"/>
              <a:gd name="connsiteX17" fmla="*/ 3259887 w 4045115"/>
              <a:gd name="connsiteY17" fmla="*/ 190358 h 499690"/>
              <a:gd name="connsiteX18" fmla="*/ 3385659 w 4045115"/>
              <a:gd name="connsiteY18" fmla="*/ 193757 h 499690"/>
              <a:gd name="connsiteX19" fmla="*/ 3667797 w 4045115"/>
              <a:gd name="connsiteY19" fmla="*/ 173362 h 499690"/>
              <a:gd name="connsiteX20" fmla="*/ 3756178 w 4045115"/>
              <a:gd name="connsiteY20" fmla="*/ 166563 h 499690"/>
              <a:gd name="connsiteX21" fmla="*/ 3807167 w 4045115"/>
              <a:gd name="connsiteY21" fmla="*/ 156365 h 499690"/>
              <a:gd name="connsiteX22" fmla="*/ 3861555 w 4045115"/>
              <a:gd name="connsiteY22" fmla="*/ 132571 h 499690"/>
              <a:gd name="connsiteX23" fmla="*/ 3888749 w 4045115"/>
              <a:gd name="connsiteY23" fmla="*/ 115574 h 499690"/>
              <a:gd name="connsiteX24" fmla="*/ 3915943 w 4045115"/>
              <a:gd name="connsiteY24" fmla="*/ 84981 h 499690"/>
              <a:gd name="connsiteX25" fmla="*/ 3946536 w 4045115"/>
              <a:gd name="connsiteY25" fmla="*/ 50989 h 499690"/>
              <a:gd name="connsiteX26" fmla="*/ 3973730 w 4045115"/>
              <a:gd name="connsiteY26" fmla="*/ 27194 h 499690"/>
              <a:gd name="connsiteX27" fmla="*/ 4004324 w 4045115"/>
              <a:gd name="connsiteY27" fmla="*/ 3399 h 499690"/>
              <a:gd name="connsiteX28" fmla="*/ 4017921 w 4045115"/>
              <a:gd name="connsiteY28" fmla="*/ 0 h 499690"/>
              <a:gd name="connsiteX29" fmla="*/ 4034917 w 4045115"/>
              <a:gd name="connsiteY29" fmla="*/ 0 h 499690"/>
              <a:gd name="connsiteX30" fmla="*/ 4038316 w 4045115"/>
              <a:gd name="connsiteY30" fmla="*/ 6798 h 499690"/>
              <a:gd name="connsiteX31" fmla="*/ 4045115 w 4045115"/>
              <a:gd name="connsiteY31" fmla="*/ 27194 h 499690"/>
              <a:gd name="connsiteX32" fmla="*/ 4038316 w 4045115"/>
              <a:gd name="connsiteY32" fmla="*/ 81582 h 499690"/>
              <a:gd name="connsiteX33" fmla="*/ 4014521 w 4045115"/>
              <a:gd name="connsiteY33" fmla="*/ 173362 h 499690"/>
              <a:gd name="connsiteX34" fmla="*/ 3966932 w 4045115"/>
              <a:gd name="connsiteY34" fmla="*/ 302534 h 499690"/>
              <a:gd name="connsiteX35" fmla="*/ 3902346 w 4045115"/>
              <a:gd name="connsiteY35" fmla="*/ 435105 h 499690"/>
              <a:gd name="connsiteX36" fmla="*/ 3868353 w 4045115"/>
              <a:gd name="connsiteY36" fmla="*/ 479295 h 499690"/>
              <a:gd name="connsiteX37" fmla="*/ 3851357 w 4045115"/>
              <a:gd name="connsiteY37" fmla="*/ 492892 h 499690"/>
              <a:gd name="connsiteX38" fmla="*/ 3824163 w 4045115"/>
              <a:gd name="connsiteY38" fmla="*/ 499690 h 499690"/>
              <a:gd name="connsiteX39" fmla="*/ 3803768 w 4045115"/>
              <a:gd name="connsiteY39" fmla="*/ 499690 h 499690"/>
              <a:gd name="connsiteX40" fmla="*/ 3769775 w 4045115"/>
              <a:gd name="connsiteY40" fmla="*/ 489493 h 499690"/>
              <a:gd name="connsiteX41" fmla="*/ 3732383 w 4045115"/>
              <a:gd name="connsiteY41" fmla="*/ 469097 h 499690"/>
              <a:gd name="connsiteX42" fmla="*/ 3698391 w 4045115"/>
              <a:gd name="connsiteY42" fmla="*/ 445302 h 499690"/>
              <a:gd name="connsiteX43" fmla="*/ 3650801 w 4045115"/>
              <a:gd name="connsiteY43" fmla="*/ 428306 h 499690"/>
              <a:gd name="connsiteX44" fmla="*/ 3538626 w 4045115"/>
              <a:gd name="connsiteY44" fmla="*/ 414709 h 499690"/>
              <a:gd name="connsiteX45" fmla="*/ 3419652 w 4045115"/>
              <a:gd name="connsiteY45" fmla="*/ 414709 h 499690"/>
              <a:gd name="connsiteX46" fmla="*/ 3273484 w 4045115"/>
              <a:gd name="connsiteY46" fmla="*/ 414709 h 499690"/>
              <a:gd name="connsiteX47" fmla="*/ 2865573 w 4045115"/>
              <a:gd name="connsiteY47" fmla="*/ 407910 h 499690"/>
              <a:gd name="connsiteX48" fmla="*/ 2699009 w 4045115"/>
              <a:gd name="connsiteY48" fmla="*/ 418108 h 499690"/>
              <a:gd name="connsiteX49" fmla="*/ 2267304 w 4045115"/>
              <a:gd name="connsiteY49" fmla="*/ 411310 h 499690"/>
              <a:gd name="connsiteX50" fmla="*/ 1923979 w 4045115"/>
              <a:gd name="connsiteY50" fmla="*/ 411310 h 49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45115" h="499690">
                <a:moveTo>
                  <a:pt x="1923979" y="411310"/>
                </a:moveTo>
                <a:lnTo>
                  <a:pt x="479295" y="414709"/>
                </a:lnTo>
                <a:lnTo>
                  <a:pt x="380716" y="418108"/>
                </a:lnTo>
                <a:lnTo>
                  <a:pt x="282138" y="418108"/>
                </a:lnTo>
                <a:lnTo>
                  <a:pt x="220951" y="411310"/>
                </a:lnTo>
                <a:lnTo>
                  <a:pt x="169962" y="401112"/>
                </a:lnTo>
                <a:lnTo>
                  <a:pt x="125772" y="384116"/>
                </a:lnTo>
                <a:lnTo>
                  <a:pt x="0" y="271940"/>
                </a:lnTo>
                <a:lnTo>
                  <a:pt x="54388" y="220951"/>
                </a:lnTo>
                <a:lnTo>
                  <a:pt x="231149" y="200556"/>
                </a:lnTo>
                <a:lnTo>
                  <a:pt x="397713" y="186959"/>
                </a:lnTo>
                <a:lnTo>
                  <a:pt x="564276" y="190358"/>
                </a:lnTo>
                <a:lnTo>
                  <a:pt x="870209" y="190358"/>
                </a:lnTo>
                <a:lnTo>
                  <a:pt x="1060568" y="193757"/>
                </a:lnTo>
                <a:lnTo>
                  <a:pt x="1468478" y="186959"/>
                </a:lnTo>
                <a:lnTo>
                  <a:pt x="1686031" y="193757"/>
                </a:lnTo>
                <a:lnTo>
                  <a:pt x="2675214" y="193757"/>
                </a:lnTo>
                <a:lnTo>
                  <a:pt x="3259887" y="190358"/>
                </a:lnTo>
                <a:lnTo>
                  <a:pt x="3385659" y="193757"/>
                </a:lnTo>
                <a:lnTo>
                  <a:pt x="3667797" y="173362"/>
                </a:lnTo>
                <a:lnTo>
                  <a:pt x="3756178" y="166563"/>
                </a:lnTo>
                <a:lnTo>
                  <a:pt x="3807167" y="156365"/>
                </a:lnTo>
                <a:lnTo>
                  <a:pt x="3861555" y="132571"/>
                </a:lnTo>
                <a:lnTo>
                  <a:pt x="3888749" y="115574"/>
                </a:lnTo>
                <a:lnTo>
                  <a:pt x="3915943" y="84981"/>
                </a:lnTo>
                <a:lnTo>
                  <a:pt x="3946536" y="50989"/>
                </a:lnTo>
                <a:lnTo>
                  <a:pt x="3973730" y="27194"/>
                </a:lnTo>
                <a:lnTo>
                  <a:pt x="4004324" y="3399"/>
                </a:lnTo>
                <a:lnTo>
                  <a:pt x="4017921" y="0"/>
                </a:lnTo>
                <a:lnTo>
                  <a:pt x="4034917" y="0"/>
                </a:lnTo>
                <a:lnTo>
                  <a:pt x="4038316" y="6798"/>
                </a:lnTo>
                <a:lnTo>
                  <a:pt x="4045115" y="27194"/>
                </a:lnTo>
                <a:lnTo>
                  <a:pt x="4038316" y="81582"/>
                </a:lnTo>
                <a:lnTo>
                  <a:pt x="4014521" y="173362"/>
                </a:lnTo>
                <a:lnTo>
                  <a:pt x="3966932" y="302534"/>
                </a:lnTo>
                <a:lnTo>
                  <a:pt x="3902346" y="435105"/>
                </a:lnTo>
                <a:lnTo>
                  <a:pt x="3868353" y="479295"/>
                </a:lnTo>
                <a:lnTo>
                  <a:pt x="3851357" y="492892"/>
                </a:lnTo>
                <a:lnTo>
                  <a:pt x="3824163" y="499690"/>
                </a:lnTo>
                <a:lnTo>
                  <a:pt x="3803768" y="499690"/>
                </a:lnTo>
                <a:lnTo>
                  <a:pt x="3769775" y="489493"/>
                </a:lnTo>
                <a:lnTo>
                  <a:pt x="3732383" y="469097"/>
                </a:lnTo>
                <a:lnTo>
                  <a:pt x="3698391" y="445302"/>
                </a:lnTo>
                <a:lnTo>
                  <a:pt x="3650801" y="428306"/>
                </a:lnTo>
                <a:lnTo>
                  <a:pt x="3538626" y="414709"/>
                </a:lnTo>
                <a:lnTo>
                  <a:pt x="3419652" y="414709"/>
                </a:lnTo>
                <a:lnTo>
                  <a:pt x="3273484" y="414709"/>
                </a:lnTo>
                <a:lnTo>
                  <a:pt x="2865573" y="407910"/>
                </a:lnTo>
                <a:lnTo>
                  <a:pt x="2699009" y="418108"/>
                </a:lnTo>
                <a:lnTo>
                  <a:pt x="2267304" y="411310"/>
                </a:lnTo>
                <a:lnTo>
                  <a:pt x="1923979" y="41131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2A909E7-2582-124E-85AC-2DDE83995F79}"/>
              </a:ext>
            </a:extLst>
          </p:cNvPr>
          <p:cNvSpPr/>
          <p:nvPr/>
        </p:nvSpPr>
        <p:spPr>
          <a:xfrm>
            <a:off x="3484563" y="2638425"/>
            <a:ext cx="957262" cy="404813"/>
          </a:xfrm>
          <a:custGeom>
            <a:avLst/>
            <a:gdLst>
              <a:gd name="connsiteX0" fmla="*/ 440531 w 957262"/>
              <a:gd name="connsiteY0" fmla="*/ 319088 h 404813"/>
              <a:gd name="connsiteX1" fmla="*/ 319087 w 957262"/>
              <a:gd name="connsiteY1" fmla="*/ 395288 h 404813"/>
              <a:gd name="connsiteX2" fmla="*/ 304800 w 957262"/>
              <a:gd name="connsiteY2" fmla="*/ 402431 h 404813"/>
              <a:gd name="connsiteX3" fmla="*/ 285750 w 957262"/>
              <a:gd name="connsiteY3" fmla="*/ 404813 h 404813"/>
              <a:gd name="connsiteX4" fmla="*/ 259556 w 957262"/>
              <a:gd name="connsiteY4" fmla="*/ 400050 h 404813"/>
              <a:gd name="connsiteX5" fmla="*/ 228600 w 957262"/>
              <a:gd name="connsiteY5" fmla="*/ 383381 h 404813"/>
              <a:gd name="connsiteX6" fmla="*/ 180975 w 957262"/>
              <a:gd name="connsiteY6" fmla="*/ 352425 h 404813"/>
              <a:gd name="connsiteX7" fmla="*/ 130969 w 957262"/>
              <a:gd name="connsiteY7" fmla="*/ 309563 h 404813"/>
              <a:gd name="connsiteX8" fmla="*/ 76200 w 957262"/>
              <a:gd name="connsiteY8" fmla="*/ 259556 h 404813"/>
              <a:gd name="connsiteX9" fmla="*/ 14287 w 957262"/>
              <a:gd name="connsiteY9" fmla="*/ 197644 h 404813"/>
              <a:gd name="connsiteX10" fmla="*/ 4762 w 957262"/>
              <a:gd name="connsiteY10" fmla="*/ 176213 h 404813"/>
              <a:gd name="connsiteX11" fmla="*/ 0 w 957262"/>
              <a:gd name="connsiteY11" fmla="*/ 152400 h 404813"/>
              <a:gd name="connsiteX12" fmla="*/ 0 w 957262"/>
              <a:gd name="connsiteY12" fmla="*/ 133350 h 404813"/>
              <a:gd name="connsiteX13" fmla="*/ 11906 w 957262"/>
              <a:gd name="connsiteY13" fmla="*/ 119063 h 404813"/>
              <a:gd name="connsiteX14" fmla="*/ 30956 w 957262"/>
              <a:gd name="connsiteY14" fmla="*/ 119063 h 404813"/>
              <a:gd name="connsiteX15" fmla="*/ 71437 w 957262"/>
              <a:gd name="connsiteY15" fmla="*/ 140494 h 404813"/>
              <a:gd name="connsiteX16" fmla="*/ 109537 w 957262"/>
              <a:gd name="connsiteY16" fmla="*/ 157163 h 404813"/>
              <a:gd name="connsiteX17" fmla="*/ 142875 w 957262"/>
              <a:gd name="connsiteY17" fmla="*/ 173831 h 404813"/>
              <a:gd name="connsiteX18" fmla="*/ 200025 w 957262"/>
              <a:gd name="connsiteY18" fmla="*/ 190500 h 404813"/>
              <a:gd name="connsiteX19" fmla="*/ 252412 w 957262"/>
              <a:gd name="connsiteY19" fmla="*/ 197644 h 404813"/>
              <a:gd name="connsiteX20" fmla="*/ 290512 w 957262"/>
              <a:gd name="connsiteY20" fmla="*/ 195263 h 404813"/>
              <a:gd name="connsiteX21" fmla="*/ 352425 w 957262"/>
              <a:gd name="connsiteY21" fmla="*/ 171450 h 404813"/>
              <a:gd name="connsiteX22" fmla="*/ 545306 w 957262"/>
              <a:gd name="connsiteY22" fmla="*/ 83344 h 404813"/>
              <a:gd name="connsiteX23" fmla="*/ 657225 w 957262"/>
              <a:gd name="connsiteY23" fmla="*/ 23813 h 404813"/>
              <a:gd name="connsiteX24" fmla="*/ 695325 w 957262"/>
              <a:gd name="connsiteY24" fmla="*/ 4763 h 404813"/>
              <a:gd name="connsiteX25" fmla="*/ 709612 w 957262"/>
              <a:gd name="connsiteY25" fmla="*/ 0 h 404813"/>
              <a:gd name="connsiteX26" fmla="*/ 735806 w 957262"/>
              <a:gd name="connsiteY26" fmla="*/ 4763 h 404813"/>
              <a:gd name="connsiteX27" fmla="*/ 757237 w 957262"/>
              <a:gd name="connsiteY27" fmla="*/ 11906 h 404813"/>
              <a:gd name="connsiteX28" fmla="*/ 785812 w 957262"/>
              <a:gd name="connsiteY28" fmla="*/ 28575 h 404813"/>
              <a:gd name="connsiteX29" fmla="*/ 828675 w 957262"/>
              <a:gd name="connsiteY29" fmla="*/ 64294 h 404813"/>
              <a:gd name="connsiteX30" fmla="*/ 897731 w 957262"/>
              <a:gd name="connsiteY30" fmla="*/ 133350 h 404813"/>
              <a:gd name="connsiteX31" fmla="*/ 945356 w 957262"/>
              <a:gd name="connsiteY31" fmla="*/ 185738 h 404813"/>
              <a:gd name="connsiteX32" fmla="*/ 957262 w 957262"/>
              <a:gd name="connsiteY32" fmla="*/ 209550 h 404813"/>
              <a:gd name="connsiteX33" fmla="*/ 950119 w 957262"/>
              <a:gd name="connsiteY33" fmla="*/ 242888 h 404813"/>
              <a:gd name="connsiteX34" fmla="*/ 935831 w 957262"/>
              <a:gd name="connsiteY34" fmla="*/ 261938 h 404813"/>
              <a:gd name="connsiteX35" fmla="*/ 912019 w 957262"/>
              <a:gd name="connsiteY35" fmla="*/ 276225 h 404813"/>
              <a:gd name="connsiteX36" fmla="*/ 588169 w 957262"/>
              <a:gd name="connsiteY36" fmla="*/ 235744 h 404813"/>
              <a:gd name="connsiteX37" fmla="*/ 440531 w 957262"/>
              <a:gd name="connsiteY37" fmla="*/ 319088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57262" h="404813">
                <a:moveTo>
                  <a:pt x="440531" y="319088"/>
                </a:moveTo>
                <a:lnTo>
                  <a:pt x="319087" y="395288"/>
                </a:lnTo>
                <a:lnTo>
                  <a:pt x="304800" y="402431"/>
                </a:lnTo>
                <a:lnTo>
                  <a:pt x="285750" y="404813"/>
                </a:lnTo>
                <a:lnTo>
                  <a:pt x="259556" y="400050"/>
                </a:lnTo>
                <a:lnTo>
                  <a:pt x="228600" y="383381"/>
                </a:lnTo>
                <a:lnTo>
                  <a:pt x="180975" y="352425"/>
                </a:lnTo>
                <a:lnTo>
                  <a:pt x="130969" y="309563"/>
                </a:lnTo>
                <a:lnTo>
                  <a:pt x="76200" y="259556"/>
                </a:lnTo>
                <a:lnTo>
                  <a:pt x="14287" y="197644"/>
                </a:lnTo>
                <a:lnTo>
                  <a:pt x="4762" y="176213"/>
                </a:lnTo>
                <a:lnTo>
                  <a:pt x="0" y="152400"/>
                </a:lnTo>
                <a:lnTo>
                  <a:pt x="0" y="133350"/>
                </a:lnTo>
                <a:lnTo>
                  <a:pt x="11906" y="119063"/>
                </a:lnTo>
                <a:lnTo>
                  <a:pt x="30956" y="119063"/>
                </a:lnTo>
                <a:lnTo>
                  <a:pt x="71437" y="140494"/>
                </a:lnTo>
                <a:lnTo>
                  <a:pt x="109537" y="157163"/>
                </a:lnTo>
                <a:lnTo>
                  <a:pt x="142875" y="173831"/>
                </a:lnTo>
                <a:lnTo>
                  <a:pt x="200025" y="190500"/>
                </a:lnTo>
                <a:lnTo>
                  <a:pt x="252412" y="197644"/>
                </a:lnTo>
                <a:lnTo>
                  <a:pt x="290512" y="195263"/>
                </a:lnTo>
                <a:lnTo>
                  <a:pt x="352425" y="171450"/>
                </a:lnTo>
                <a:lnTo>
                  <a:pt x="545306" y="83344"/>
                </a:lnTo>
                <a:lnTo>
                  <a:pt x="657225" y="23813"/>
                </a:lnTo>
                <a:lnTo>
                  <a:pt x="695325" y="4763"/>
                </a:lnTo>
                <a:lnTo>
                  <a:pt x="709612" y="0"/>
                </a:lnTo>
                <a:lnTo>
                  <a:pt x="735806" y="4763"/>
                </a:lnTo>
                <a:lnTo>
                  <a:pt x="757237" y="11906"/>
                </a:lnTo>
                <a:lnTo>
                  <a:pt x="785812" y="28575"/>
                </a:lnTo>
                <a:lnTo>
                  <a:pt x="828675" y="64294"/>
                </a:lnTo>
                <a:lnTo>
                  <a:pt x="897731" y="133350"/>
                </a:lnTo>
                <a:lnTo>
                  <a:pt x="945356" y="185738"/>
                </a:lnTo>
                <a:lnTo>
                  <a:pt x="957262" y="209550"/>
                </a:lnTo>
                <a:lnTo>
                  <a:pt x="950119" y="242888"/>
                </a:lnTo>
                <a:lnTo>
                  <a:pt x="935831" y="261938"/>
                </a:lnTo>
                <a:lnTo>
                  <a:pt x="912019" y="276225"/>
                </a:lnTo>
                <a:lnTo>
                  <a:pt x="588169" y="235744"/>
                </a:lnTo>
                <a:lnTo>
                  <a:pt x="440531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A2BD5C-205F-3148-9BE7-98AD68D67BA9}"/>
              </a:ext>
            </a:extLst>
          </p:cNvPr>
          <p:cNvSpPr/>
          <p:nvPr/>
        </p:nvSpPr>
        <p:spPr>
          <a:xfrm>
            <a:off x="3732213" y="2798763"/>
            <a:ext cx="671512" cy="1054100"/>
          </a:xfrm>
          <a:custGeom>
            <a:avLst/>
            <a:gdLst>
              <a:gd name="connsiteX0" fmla="*/ 297656 w 671512"/>
              <a:gd name="connsiteY0" fmla="*/ 695325 h 1054894"/>
              <a:gd name="connsiteX1" fmla="*/ 109537 w 671512"/>
              <a:gd name="connsiteY1" fmla="*/ 1054894 h 1054894"/>
              <a:gd name="connsiteX2" fmla="*/ 0 w 671512"/>
              <a:gd name="connsiteY2" fmla="*/ 928687 h 1054894"/>
              <a:gd name="connsiteX3" fmla="*/ 33337 w 671512"/>
              <a:gd name="connsiteY3" fmla="*/ 895350 h 1054894"/>
              <a:gd name="connsiteX4" fmla="*/ 166687 w 671512"/>
              <a:gd name="connsiteY4" fmla="*/ 597694 h 1054894"/>
              <a:gd name="connsiteX5" fmla="*/ 266700 w 671512"/>
              <a:gd name="connsiteY5" fmla="*/ 352425 h 1054894"/>
              <a:gd name="connsiteX6" fmla="*/ 323850 w 671512"/>
              <a:gd name="connsiteY6" fmla="*/ 164306 h 1054894"/>
              <a:gd name="connsiteX7" fmla="*/ 359569 w 671512"/>
              <a:gd name="connsiteY7" fmla="*/ 0 h 1054894"/>
              <a:gd name="connsiteX8" fmla="*/ 671512 w 671512"/>
              <a:gd name="connsiteY8" fmla="*/ 73819 h 1054894"/>
              <a:gd name="connsiteX9" fmla="*/ 666750 w 671512"/>
              <a:gd name="connsiteY9" fmla="*/ 114300 h 1054894"/>
              <a:gd name="connsiteX10" fmla="*/ 614362 w 671512"/>
              <a:gd name="connsiteY10" fmla="*/ 157162 h 1054894"/>
              <a:gd name="connsiteX11" fmla="*/ 564356 w 671512"/>
              <a:gd name="connsiteY11" fmla="*/ 221456 h 1054894"/>
              <a:gd name="connsiteX12" fmla="*/ 509587 w 671512"/>
              <a:gd name="connsiteY12" fmla="*/ 314325 h 1054894"/>
              <a:gd name="connsiteX13" fmla="*/ 409575 w 671512"/>
              <a:gd name="connsiteY13" fmla="*/ 490537 h 1054894"/>
              <a:gd name="connsiteX14" fmla="*/ 297656 w 671512"/>
              <a:gd name="connsiteY14" fmla="*/ 6953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1512" h="1054894">
                <a:moveTo>
                  <a:pt x="297656" y="695325"/>
                </a:moveTo>
                <a:lnTo>
                  <a:pt x="109537" y="1054894"/>
                </a:lnTo>
                <a:lnTo>
                  <a:pt x="0" y="928687"/>
                </a:lnTo>
                <a:lnTo>
                  <a:pt x="33337" y="895350"/>
                </a:lnTo>
                <a:lnTo>
                  <a:pt x="166687" y="597694"/>
                </a:lnTo>
                <a:lnTo>
                  <a:pt x="266700" y="352425"/>
                </a:lnTo>
                <a:lnTo>
                  <a:pt x="323850" y="164306"/>
                </a:lnTo>
                <a:lnTo>
                  <a:pt x="359569" y="0"/>
                </a:lnTo>
                <a:lnTo>
                  <a:pt x="671512" y="73819"/>
                </a:lnTo>
                <a:lnTo>
                  <a:pt x="666750" y="114300"/>
                </a:lnTo>
                <a:lnTo>
                  <a:pt x="614362" y="157162"/>
                </a:lnTo>
                <a:lnTo>
                  <a:pt x="564356" y="221456"/>
                </a:lnTo>
                <a:lnTo>
                  <a:pt x="509587" y="314325"/>
                </a:lnTo>
                <a:lnTo>
                  <a:pt x="409575" y="490537"/>
                </a:lnTo>
                <a:lnTo>
                  <a:pt x="297656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3F9DFF-4598-774D-B9E6-86AE204DABD1}"/>
              </a:ext>
            </a:extLst>
          </p:cNvPr>
          <p:cNvSpPr/>
          <p:nvPr/>
        </p:nvSpPr>
        <p:spPr>
          <a:xfrm>
            <a:off x="3684588" y="3643313"/>
            <a:ext cx="904875" cy="384175"/>
          </a:xfrm>
          <a:custGeom>
            <a:avLst/>
            <a:gdLst>
              <a:gd name="connsiteX0" fmla="*/ 414337 w 904875"/>
              <a:gd name="connsiteY0" fmla="*/ 214312 h 383381"/>
              <a:gd name="connsiteX1" fmla="*/ 157162 w 904875"/>
              <a:gd name="connsiteY1" fmla="*/ 314325 h 383381"/>
              <a:gd name="connsiteX2" fmla="*/ 142875 w 904875"/>
              <a:gd name="connsiteY2" fmla="*/ 323850 h 383381"/>
              <a:gd name="connsiteX3" fmla="*/ 119062 w 904875"/>
              <a:gd name="connsiteY3" fmla="*/ 357187 h 383381"/>
              <a:gd name="connsiteX4" fmla="*/ 97631 w 904875"/>
              <a:gd name="connsiteY4" fmla="*/ 373856 h 383381"/>
              <a:gd name="connsiteX5" fmla="*/ 85725 w 904875"/>
              <a:gd name="connsiteY5" fmla="*/ 381000 h 383381"/>
              <a:gd name="connsiteX6" fmla="*/ 69056 w 904875"/>
              <a:gd name="connsiteY6" fmla="*/ 383381 h 383381"/>
              <a:gd name="connsiteX7" fmla="*/ 47625 w 904875"/>
              <a:gd name="connsiteY7" fmla="*/ 376237 h 383381"/>
              <a:gd name="connsiteX8" fmla="*/ 28575 w 904875"/>
              <a:gd name="connsiteY8" fmla="*/ 354806 h 383381"/>
              <a:gd name="connsiteX9" fmla="*/ 11906 w 904875"/>
              <a:gd name="connsiteY9" fmla="*/ 311943 h 383381"/>
              <a:gd name="connsiteX10" fmla="*/ 0 w 904875"/>
              <a:gd name="connsiteY10" fmla="*/ 247650 h 383381"/>
              <a:gd name="connsiteX11" fmla="*/ 0 w 904875"/>
              <a:gd name="connsiteY11" fmla="*/ 192881 h 383381"/>
              <a:gd name="connsiteX12" fmla="*/ 7144 w 904875"/>
              <a:gd name="connsiteY12" fmla="*/ 145256 h 383381"/>
              <a:gd name="connsiteX13" fmla="*/ 28575 w 904875"/>
              <a:gd name="connsiteY13" fmla="*/ 95250 h 383381"/>
              <a:gd name="connsiteX14" fmla="*/ 40481 w 904875"/>
              <a:gd name="connsiteY14" fmla="*/ 78581 h 383381"/>
              <a:gd name="connsiteX15" fmla="*/ 80962 w 904875"/>
              <a:gd name="connsiteY15" fmla="*/ 50006 h 383381"/>
              <a:gd name="connsiteX16" fmla="*/ 185737 w 904875"/>
              <a:gd name="connsiteY16" fmla="*/ 147637 h 383381"/>
              <a:gd name="connsiteX17" fmla="*/ 338137 w 904875"/>
              <a:gd name="connsiteY17" fmla="*/ 88106 h 383381"/>
              <a:gd name="connsiteX18" fmla="*/ 490537 w 904875"/>
              <a:gd name="connsiteY18" fmla="*/ 23812 h 383381"/>
              <a:gd name="connsiteX19" fmla="*/ 526256 w 904875"/>
              <a:gd name="connsiteY19" fmla="*/ 7143 h 383381"/>
              <a:gd name="connsiteX20" fmla="*/ 552450 w 904875"/>
              <a:gd name="connsiteY20" fmla="*/ 0 h 383381"/>
              <a:gd name="connsiteX21" fmla="*/ 597694 w 904875"/>
              <a:gd name="connsiteY21" fmla="*/ 2381 h 383381"/>
              <a:gd name="connsiteX22" fmla="*/ 654844 w 904875"/>
              <a:gd name="connsiteY22" fmla="*/ 21431 h 383381"/>
              <a:gd name="connsiteX23" fmla="*/ 773906 w 904875"/>
              <a:gd name="connsiteY23" fmla="*/ 88106 h 383381"/>
              <a:gd name="connsiteX24" fmla="*/ 878681 w 904875"/>
              <a:gd name="connsiteY24" fmla="*/ 161925 h 383381"/>
              <a:gd name="connsiteX25" fmla="*/ 904875 w 904875"/>
              <a:gd name="connsiteY25" fmla="*/ 185737 h 383381"/>
              <a:gd name="connsiteX26" fmla="*/ 519112 w 904875"/>
              <a:gd name="connsiteY26" fmla="*/ 185737 h 383381"/>
              <a:gd name="connsiteX27" fmla="*/ 414337 w 904875"/>
              <a:gd name="connsiteY27" fmla="*/ 214312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04875" h="383381">
                <a:moveTo>
                  <a:pt x="414337" y="214312"/>
                </a:moveTo>
                <a:lnTo>
                  <a:pt x="157162" y="314325"/>
                </a:lnTo>
                <a:lnTo>
                  <a:pt x="142875" y="323850"/>
                </a:lnTo>
                <a:lnTo>
                  <a:pt x="119062" y="357187"/>
                </a:lnTo>
                <a:lnTo>
                  <a:pt x="97631" y="373856"/>
                </a:lnTo>
                <a:lnTo>
                  <a:pt x="85725" y="381000"/>
                </a:lnTo>
                <a:lnTo>
                  <a:pt x="69056" y="383381"/>
                </a:lnTo>
                <a:lnTo>
                  <a:pt x="47625" y="376237"/>
                </a:lnTo>
                <a:lnTo>
                  <a:pt x="28575" y="354806"/>
                </a:lnTo>
                <a:lnTo>
                  <a:pt x="11906" y="311943"/>
                </a:lnTo>
                <a:lnTo>
                  <a:pt x="0" y="247650"/>
                </a:lnTo>
                <a:lnTo>
                  <a:pt x="0" y="192881"/>
                </a:lnTo>
                <a:lnTo>
                  <a:pt x="7144" y="145256"/>
                </a:lnTo>
                <a:lnTo>
                  <a:pt x="28575" y="95250"/>
                </a:lnTo>
                <a:lnTo>
                  <a:pt x="40481" y="78581"/>
                </a:lnTo>
                <a:lnTo>
                  <a:pt x="80962" y="50006"/>
                </a:lnTo>
                <a:lnTo>
                  <a:pt x="185737" y="147637"/>
                </a:lnTo>
                <a:lnTo>
                  <a:pt x="338137" y="88106"/>
                </a:lnTo>
                <a:lnTo>
                  <a:pt x="490537" y="23812"/>
                </a:lnTo>
                <a:lnTo>
                  <a:pt x="526256" y="7143"/>
                </a:lnTo>
                <a:lnTo>
                  <a:pt x="552450" y="0"/>
                </a:lnTo>
                <a:lnTo>
                  <a:pt x="597694" y="2381"/>
                </a:lnTo>
                <a:lnTo>
                  <a:pt x="654844" y="21431"/>
                </a:lnTo>
                <a:lnTo>
                  <a:pt x="773906" y="88106"/>
                </a:lnTo>
                <a:lnTo>
                  <a:pt x="878681" y="161925"/>
                </a:lnTo>
                <a:lnTo>
                  <a:pt x="904875" y="185737"/>
                </a:lnTo>
                <a:lnTo>
                  <a:pt x="519112" y="185737"/>
                </a:lnTo>
                <a:lnTo>
                  <a:pt x="414337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34CD26E-1FF1-9E45-8B09-BDD16B8F0648}"/>
              </a:ext>
            </a:extLst>
          </p:cNvPr>
          <p:cNvSpPr/>
          <p:nvPr/>
        </p:nvSpPr>
        <p:spPr>
          <a:xfrm rot="16200000">
            <a:off x="3123406" y="4190207"/>
            <a:ext cx="1884363" cy="1047750"/>
          </a:xfrm>
          <a:custGeom>
            <a:avLst/>
            <a:gdLst>
              <a:gd name="connsiteX0" fmla="*/ 569119 w 1883569"/>
              <a:gd name="connsiteY0" fmla="*/ 531019 h 1047750"/>
              <a:gd name="connsiteX1" fmla="*/ 354806 w 1883569"/>
              <a:gd name="connsiteY1" fmla="*/ 369094 h 1047750"/>
              <a:gd name="connsiteX2" fmla="*/ 142875 w 1883569"/>
              <a:gd name="connsiteY2" fmla="*/ 185738 h 1047750"/>
              <a:gd name="connsiteX3" fmla="*/ 16669 w 1883569"/>
              <a:gd name="connsiteY3" fmla="*/ 69056 h 1047750"/>
              <a:gd name="connsiteX4" fmla="*/ 4762 w 1883569"/>
              <a:gd name="connsiteY4" fmla="*/ 50006 h 1047750"/>
              <a:gd name="connsiteX5" fmla="*/ 0 w 1883569"/>
              <a:gd name="connsiteY5" fmla="*/ 28575 h 1047750"/>
              <a:gd name="connsiteX6" fmla="*/ 0 w 1883569"/>
              <a:gd name="connsiteY6" fmla="*/ 14288 h 1047750"/>
              <a:gd name="connsiteX7" fmla="*/ 7144 w 1883569"/>
              <a:gd name="connsiteY7" fmla="*/ 2381 h 1047750"/>
              <a:gd name="connsiteX8" fmla="*/ 26194 w 1883569"/>
              <a:gd name="connsiteY8" fmla="*/ 0 h 1047750"/>
              <a:gd name="connsiteX9" fmla="*/ 69056 w 1883569"/>
              <a:gd name="connsiteY9" fmla="*/ 21431 h 1047750"/>
              <a:gd name="connsiteX10" fmla="*/ 200025 w 1883569"/>
              <a:gd name="connsiteY10" fmla="*/ 116681 h 1047750"/>
              <a:gd name="connsiteX11" fmla="*/ 307181 w 1883569"/>
              <a:gd name="connsiteY11" fmla="*/ 188119 h 1047750"/>
              <a:gd name="connsiteX12" fmla="*/ 440531 w 1883569"/>
              <a:gd name="connsiteY12" fmla="*/ 276225 h 1047750"/>
              <a:gd name="connsiteX13" fmla="*/ 561975 w 1883569"/>
              <a:gd name="connsiteY13" fmla="*/ 354806 h 1047750"/>
              <a:gd name="connsiteX14" fmla="*/ 685800 w 1883569"/>
              <a:gd name="connsiteY14" fmla="*/ 428625 h 1047750"/>
              <a:gd name="connsiteX15" fmla="*/ 797719 w 1883569"/>
              <a:gd name="connsiteY15" fmla="*/ 488156 h 1047750"/>
              <a:gd name="connsiteX16" fmla="*/ 952500 w 1883569"/>
              <a:gd name="connsiteY16" fmla="*/ 559594 h 1047750"/>
              <a:gd name="connsiteX17" fmla="*/ 1064419 w 1883569"/>
              <a:gd name="connsiteY17" fmla="*/ 602456 h 1047750"/>
              <a:gd name="connsiteX18" fmla="*/ 1197769 w 1883569"/>
              <a:gd name="connsiteY18" fmla="*/ 640556 h 1047750"/>
              <a:gd name="connsiteX19" fmla="*/ 1390650 w 1883569"/>
              <a:gd name="connsiteY19" fmla="*/ 688181 h 1047750"/>
              <a:gd name="connsiteX20" fmla="*/ 1524000 w 1883569"/>
              <a:gd name="connsiteY20" fmla="*/ 714375 h 1047750"/>
              <a:gd name="connsiteX21" fmla="*/ 1616869 w 1883569"/>
              <a:gd name="connsiteY21" fmla="*/ 728663 h 1047750"/>
              <a:gd name="connsiteX22" fmla="*/ 1688306 w 1883569"/>
              <a:gd name="connsiteY22" fmla="*/ 735806 h 1047750"/>
              <a:gd name="connsiteX23" fmla="*/ 1735931 w 1883569"/>
              <a:gd name="connsiteY23" fmla="*/ 735806 h 1047750"/>
              <a:gd name="connsiteX24" fmla="*/ 1771650 w 1883569"/>
              <a:gd name="connsiteY24" fmla="*/ 731044 h 1047750"/>
              <a:gd name="connsiteX25" fmla="*/ 1809750 w 1883569"/>
              <a:gd name="connsiteY25" fmla="*/ 716756 h 1047750"/>
              <a:gd name="connsiteX26" fmla="*/ 1883569 w 1883569"/>
              <a:gd name="connsiteY26" fmla="*/ 602456 h 1047750"/>
              <a:gd name="connsiteX27" fmla="*/ 1852612 w 1883569"/>
              <a:gd name="connsiteY27" fmla="*/ 1007269 h 1047750"/>
              <a:gd name="connsiteX28" fmla="*/ 1826419 w 1883569"/>
              <a:gd name="connsiteY28" fmla="*/ 1045369 h 1047750"/>
              <a:gd name="connsiteX29" fmla="*/ 1807369 w 1883569"/>
              <a:gd name="connsiteY29" fmla="*/ 1047750 h 1047750"/>
              <a:gd name="connsiteX30" fmla="*/ 1776412 w 1883569"/>
              <a:gd name="connsiteY30" fmla="*/ 1042988 h 1047750"/>
              <a:gd name="connsiteX31" fmla="*/ 1747837 w 1883569"/>
              <a:gd name="connsiteY31" fmla="*/ 1028700 h 1047750"/>
              <a:gd name="connsiteX32" fmla="*/ 1695450 w 1883569"/>
              <a:gd name="connsiteY32" fmla="*/ 997744 h 1047750"/>
              <a:gd name="connsiteX33" fmla="*/ 1635919 w 1883569"/>
              <a:gd name="connsiteY33" fmla="*/ 957263 h 1047750"/>
              <a:gd name="connsiteX34" fmla="*/ 1423987 w 1883569"/>
              <a:gd name="connsiteY34" fmla="*/ 900113 h 1047750"/>
              <a:gd name="connsiteX35" fmla="*/ 1245394 w 1883569"/>
              <a:gd name="connsiteY35" fmla="*/ 845344 h 1047750"/>
              <a:gd name="connsiteX36" fmla="*/ 973931 w 1883569"/>
              <a:gd name="connsiteY36" fmla="*/ 754856 h 1047750"/>
              <a:gd name="connsiteX37" fmla="*/ 862012 w 1883569"/>
              <a:gd name="connsiteY37" fmla="*/ 714375 h 1047750"/>
              <a:gd name="connsiteX38" fmla="*/ 569119 w 1883569"/>
              <a:gd name="connsiteY38" fmla="*/ 531019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3569" h="1047750">
                <a:moveTo>
                  <a:pt x="569119" y="531019"/>
                </a:moveTo>
                <a:lnTo>
                  <a:pt x="354806" y="369094"/>
                </a:lnTo>
                <a:lnTo>
                  <a:pt x="142875" y="185738"/>
                </a:lnTo>
                <a:lnTo>
                  <a:pt x="16669" y="69056"/>
                </a:lnTo>
                <a:lnTo>
                  <a:pt x="4762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4" y="2381"/>
                </a:lnTo>
                <a:lnTo>
                  <a:pt x="26194" y="0"/>
                </a:lnTo>
                <a:lnTo>
                  <a:pt x="69056" y="21431"/>
                </a:lnTo>
                <a:lnTo>
                  <a:pt x="200025" y="116681"/>
                </a:lnTo>
                <a:lnTo>
                  <a:pt x="307181" y="188119"/>
                </a:lnTo>
                <a:lnTo>
                  <a:pt x="440531" y="276225"/>
                </a:lnTo>
                <a:lnTo>
                  <a:pt x="561975" y="354806"/>
                </a:lnTo>
                <a:lnTo>
                  <a:pt x="685800" y="428625"/>
                </a:lnTo>
                <a:lnTo>
                  <a:pt x="797719" y="488156"/>
                </a:lnTo>
                <a:lnTo>
                  <a:pt x="952500" y="559594"/>
                </a:lnTo>
                <a:lnTo>
                  <a:pt x="1064419" y="602456"/>
                </a:lnTo>
                <a:lnTo>
                  <a:pt x="1197769" y="640556"/>
                </a:lnTo>
                <a:lnTo>
                  <a:pt x="1390650" y="688181"/>
                </a:lnTo>
                <a:lnTo>
                  <a:pt x="1524000" y="714375"/>
                </a:lnTo>
                <a:lnTo>
                  <a:pt x="1616869" y="728663"/>
                </a:lnTo>
                <a:lnTo>
                  <a:pt x="1688306" y="735806"/>
                </a:lnTo>
                <a:lnTo>
                  <a:pt x="1735931" y="735806"/>
                </a:lnTo>
                <a:lnTo>
                  <a:pt x="1771650" y="731044"/>
                </a:lnTo>
                <a:lnTo>
                  <a:pt x="1809750" y="716756"/>
                </a:lnTo>
                <a:lnTo>
                  <a:pt x="1883569" y="602456"/>
                </a:lnTo>
                <a:lnTo>
                  <a:pt x="1852612" y="1007269"/>
                </a:lnTo>
                <a:lnTo>
                  <a:pt x="1826419" y="1045369"/>
                </a:lnTo>
                <a:lnTo>
                  <a:pt x="1807369" y="1047750"/>
                </a:lnTo>
                <a:lnTo>
                  <a:pt x="1776412" y="1042988"/>
                </a:lnTo>
                <a:lnTo>
                  <a:pt x="1747837" y="1028700"/>
                </a:lnTo>
                <a:lnTo>
                  <a:pt x="1695450" y="997744"/>
                </a:lnTo>
                <a:lnTo>
                  <a:pt x="1635919" y="957263"/>
                </a:lnTo>
                <a:lnTo>
                  <a:pt x="1423987" y="900113"/>
                </a:lnTo>
                <a:lnTo>
                  <a:pt x="1245394" y="845344"/>
                </a:lnTo>
                <a:lnTo>
                  <a:pt x="973931" y="754856"/>
                </a:lnTo>
                <a:lnTo>
                  <a:pt x="862012" y="714375"/>
                </a:lnTo>
                <a:lnTo>
                  <a:pt x="569119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D3370A-15C1-7942-B644-EC44FBF5B8C4}"/>
              </a:ext>
            </a:extLst>
          </p:cNvPr>
          <p:cNvSpPr/>
          <p:nvPr/>
        </p:nvSpPr>
        <p:spPr>
          <a:xfrm>
            <a:off x="3514725" y="4365625"/>
            <a:ext cx="3736975" cy="1495425"/>
          </a:xfrm>
          <a:custGeom>
            <a:avLst/>
            <a:gdLst>
              <a:gd name="connsiteX0" fmla="*/ 1698625 w 3736975"/>
              <a:gd name="connsiteY0" fmla="*/ 1085850 h 1495425"/>
              <a:gd name="connsiteX1" fmla="*/ 1479550 w 3736975"/>
              <a:gd name="connsiteY1" fmla="*/ 952500 h 1495425"/>
              <a:gd name="connsiteX2" fmla="*/ 1143000 w 3736975"/>
              <a:gd name="connsiteY2" fmla="*/ 733425 h 1495425"/>
              <a:gd name="connsiteX3" fmla="*/ 936625 w 3736975"/>
              <a:gd name="connsiteY3" fmla="*/ 581025 h 1495425"/>
              <a:gd name="connsiteX4" fmla="*/ 736600 w 3736975"/>
              <a:gd name="connsiteY4" fmla="*/ 425450 h 1495425"/>
              <a:gd name="connsiteX5" fmla="*/ 577850 w 3736975"/>
              <a:gd name="connsiteY5" fmla="*/ 330200 h 1495425"/>
              <a:gd name="connsiteX6" fmla="*/ 431800 w 3736975"/>
              <a:gd name="connsiteY6" fmla="*/ 228600 h 1495425"/>
              <a:gd name="connsiteX7" fmla="*/ 361950 w 3736975"/>
              <a:gd name="connsiteY7" fmla="*/ 190500 h 1495425"/>
              <a:gd name="connsiteX8" fmla="*/ 311150 w 3736975"/>
              <a:gd name="connsiteY8" fmla="*/ 161925 h 1495425"/>
              <a:gd name="connsiteX9" fmla="*/ 257175 w 3736975"/>
              <a:gd name="connsiteY9" fmla="*/ 142875 h 1495425"/>
              <a:gd name="connsiteX10" fmla="*/ 184150 w 3736975"/>
              <a:gd name="connsiteY10" fmla="*/ 127000 h 1495425"/>
              <a:gd name="connsiteX11" fmla="*/ 139700 w 3736975"/>
              <a:gd name="connsiteY11" fmla="*/ 127000 h 1495425"/>
              <a:gd name="connsiteX12" fmla="*/ 88900 w 3736975"/>
              <a:gd name="connsiteY12" fmla="*/ 136525 h 1495425"/>
              <a:gd name="connsiteX13" fmla="*/ 41275 w 3736975"/>
              <a:gd name="connsiteY13" fmla="*/ 133350 h 1495425"/>
              <a:gd name="connsiteX14" fmla="*/ 9525 w 3736975"/>
              <a:gd name="connsiteY14" fmla="*/ 123825 h 1495425"/>
              <a:gd name="connsiteX15" fmla="*/ 0 w 3736975"/>
              <a:gd name="connsiteY15" fmla="*/ 111125 h 1495425"/>
              <a:gd name="connsiteX16" fmla="*/ 0 w 3736975"/>
              <a:gd name="connsiteY16" fmla="*/ 85725 h 1495425"/>
              <a:gd name="connsiteX17" fmla="*/ 22225 w 3736975"/>
              <a:gd name="connsiteY17" fmla="*/ 57150 h 1495425"/>
              <a:gd name="connsiteX18" fmla="*/ 63500 w 3736975"/>
              <a:gd name="connsiteY18" fmla="*/ 28575 h 1495425"/>
              <a:gd name="connsiteX19" fmla="*/ 107950 w 3736975"/>
              <a:gd name="connsiteY19" fmla="*/ 12700 h 1495425"/>
              <a:gd name="connsiteX20" fmla="*/ 184150 w 3736975"/>
              <a:gd name="connsiteY20" fmla="*/ 0 h 1495425"/>
              <a:gd name="connsiteX21" fmla="*/ 254000 w 3736975"/>
              <a:gd name="connsiteY21" fmla="*/ 0 h 1495425"/>
              <a:gd name="connsiteX22" fmla="*/ 317500 w 3736975"/>
              <a:gd name="connsiteY22" fmla="*/ 12700 h 1495425"/>
              <a:gd name="connsiteX23" fmla="*/ 393700 w 3736975"/>
              <a:gd name="connsiteY23" fmla="*/ 41275 h 1495425"/>
              <a:gd name="connsiteX24" fmla="*/ 485775 w 3736975"/>
              <a:gd name="connsiteY24" fmla="*/ 98425 h 1495425"/>
              <a:gd name="connsiteX25" fmla="*/ 558800 w 3736975"/>
              <a:gd name="connsiteY25" fmla="*/ 158750 h 1495425"/>
              <a:gd name="connsiteX26" fmla="*/ 638175 w 3736975"/>
              <a:gd name="connsiteY26" fmla="*/ 222250 h 1495425"/>
              <a:gd name="connsiteX27" fmla="*/ 806450 w 3736975"/>
              <a:gd name="connsiteY27" fmla="*/ 327025 h 1495425"/>
              <a:gd name="connsiteX28" fmla="*/ 1066800 w 3736975"/>
              <a:gd name="connsiteY28" fmla="*/ 473075 h 1495425"/>
              <a:gd name="connsiteX29" fmla="*/ 1368425 w 3736975"/>
              <a:gd name="connsiteY29" fmla="*/ 638175 h 1495425"/>
              <a:gd name="connsiteX30" fmla="*/ 1628775 w 3736975"/>
              <a:gd name="connsiteY30" fmla="*/ 768350 h 1495425"/>
              <a:gd name="connsiteX31" fmla="*/ 1851025 w 3736975"/>
              <a:gd name="connsiteY31" fmla="*/ 866775 h 1495425"/>
              <a:gd name="connsiteX32" fmla="*/ 2073275 w 3736975"/>
              <a:gd name="connsiteY32" fmla="*/ 942975 h 1495425"/>
              <a:gd name="connsiteX33" fmla="*/ 2203450 w 3736975"/>
              <a:gd name="connsiteY33" fmla="*/ 990600 h 1495425"/>
              <a:gd name="connsiteX34" fmla="*/ 2479675 w 3736975"/>
              <a:gd name="connsiteY34" fmla="*/ 1079500 h 1495425"/>
              <a:gd name="connsiteX35" fmla="*/ 2736850 w 3736975"/>
              <a:gd name="connsiteY35" fmla="*/ 1149350 h 1495425"/>
              <a:gd name="connsiteX36" fmla="*/ 3054350 w 3736975"/>
              <a:gd name="connsiteY36" fmla="*/ 1219200 h 1495425"/>
              <a:gd name="connsiteX37" fmla="*/ 3479800 w 3736975"/>
              <a:gd name="connsiteY37" fmla="*/ 1282700 h 1495425"/>
              <a:gd name="connsiteX38" fmla="*/ 3660775 w 3736975"/>
              <a:gd name="connsiteY38" fmla="*/ 1298575 h 1495425"/>
              <a:gd name="connsiteX39" fmla="*/ 3702050 w 3736975"/>
              <a:gd name="connsiteY39" fmla="*/ 1304925 h 1495425"/>
              <a:gd name="connsiteX40" fmla="*/ 3730625 w 3736975"/>
              <a:gd name="connsiteY40" fmla="*/ 1314450 h 1495425"/>
              <a:gd name="connsiteX41" fmla="*/ 3736975 w 3736975"/>
              <a:gd name="connsiteY41" fmla="*/ 1327150 h 1495425"/>
              <a:gd name="connsiteX42" fmla="*/ 3727450 w 3736975"/>
              <a:gd name="connsiteY42" fmla="*/ 1346200 h 1495425"/>
              <a:gd name="connsiteX43" fmla="*/ 3654425 w 3736975"/>
              <a:gd name="connsiteY43" fmla="*/ 1368425 h 1495425"/>
              <a:gd name="connsiteX44" fmla="*/ 3387725 w 3736975"/>
              <a:gd name="connsiteY44" fmla="*/ 1419225 h 1495425"/>
              <a:gd name="connsiteX45" fmla="*/ 3003550 w 3736975"/>
              <a:gd name="connsiteY45" fmla="*/ 1470025 h 1495425"/>
              <a:gd name="connsiteX46" fmla="*/ 2717800 w 3736975"/>
              <a:gd name="connsiteY46" fmla="*/ 1495425 h 1495425"/>
              <a:gd name="connsiteX47" fmla="*/ 2571750 w 3736975"/>
              <a:gd name="connsiteY47" fmla="*/ 1495425 h 1495425"/>
              <a:gd name="connsiteX48" fmla="*/ 2520950 w 3736975"/>
              <a:gd name="connsiteY48" fmla="*/ 1479550 h 1495425"/>
              <a:gd name="connsiteX49" fmla="*/ 2317750 w 3736975"/>
              <a:gd name="connsiteY49" fmla="*/ 1390650 h 1495425"/>
              <a:gd name="connsiteX50" fmla="*/ 2060575 w 3736975"/>
              <a:gd name="connsiteY50" fmla="*/ 1273175 h 1495425"/>
              <a:gd name="connsiteX51" fmla="*/ 1698625 w 3736975"/>
              <a:gd name="connsiteY51" fmla="*/ 1085850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36975" h="1495425">
                <a:moveTo>
                  <a:pt x="1698625" y="1085850"/>
                </a:moveTo>
                <a:lnTo>
                  <a:pt x="1479550" y="952500"/>
                </a:lnTo>
                <a:lnTo>
                  <a:pt x="1143000" y="733425"/>
                </a:lnTo>
                <a:lnTo>
                  <a:pt x="936625" y="581025"/>
                </a:lnTo>
                <a:lnTo>
                  <a:pt x="736600" y="425450"/>
                </a:lnTo>
                <a:lnTo>
                  <a:pt x="577850" y="330200"/>
                </a:lnTo>
                <a:lnTo>
                  <a:pt x="431800" y="228600"/>
                </a:lnTo>
                <a:lnTo>
                  <a:pt x="361950" y="190500"/>
                </a:lnTo>
                <a:lnTo>
                  <a:pt x="311150" y="161925"/>
                </a:lnTo>
                <a:lnTo>
                  <a:pt x="257175" y="142875"/>
                </a:lnTo>
                <a:lnTo>
                  <a:pt x="184150" y="127000"/>
                </a:lnTo>
                <a:lnTo>
                  <a:pt x="139700" y="127000"/>
                </a:lnTo>
                <a:lnTo>
                  <a:pt x="88900" y="136525"/>
                </a:lnTo>
                <a:lnTo>
                  <a:pt x="41275" y="133350"/>
                </a:lnTo>
                <a:lnTo>
                  <a:pt x="9525" y="123825"/>
                </a:lnTo>
                <a:lnTo>
                  <a:pt x="0" y="111125"/>
                </a:lnTo>
                <a:lnTo>
                  <a:pt x="0" y="85725"/>
                </a:lnTo>
                <a:lnTo>
                  <a:pt x="22225" y="57150"/>
                </a:lnTo>
                <a:lnTo>
                  <a:pt x="63500" y="28575"/>
                </a:lnTo>
                <a:lnTo>
                  <a:pt x="107950" y="12700"/>
                </a:lnTo>
                <a:lnTo>
                  <a:pt x="184150" y="0"/>
                </a:lnTo>
                <a:lnTo>
                  <a:pt x="254000" y="0"/>
                </a:lnTo>
                <a:lnTo>
                  <a:pt x="317500" y="12700"/>
                </a:lnTo>
                <a:lnTo>
                  <a:pt x="393700" y="41275"/>
                </a:lnTo>
                <a:lnTo>
                  <a:pt x="485775" y="98425"/>
                </a:lnTo>
                <a:lnTo>
                  <a:pt x="558800" y="158750"/>
                </a:lnTo>
                <a:lnTo>
                  <a:pt x="638175" y="222250"/>
                </a:lnTo>
                <a:lnTo>
                  <a:pt x="806450" y="327025"/>
                </a:lnTo>
                <a:lnTo>
                  <a:pt x="1066800" y="473075"/>
                </a:lnTo>
                <a:lnTo>
                  <a:pt x="1368425" y="638175"/>
                </a:lnTo>
                <a:lnTo>
                  <a:pt x="1628775" y="768350"/>
                </a:lnTo>
                <a:lnTo>
                  <a:pt x="1851025" y="866775"/>
                </a:lnTo>
                <a:lnTo>
                  <a:pt x="2073275" y="942975"/>
                </a:lnTo>
                <a:lnTo>
                  <a:pt x="2203450" y="990600"/>
                </a:lnTo>
                <a:lnTo>
                  <a:pt x="2479675" y="1079500"/>
                </a:lnTo>
                <a:lnTo>
                  <a:pt x="2736850" y="1149350"/>
                </a:lnTo>
                <a:lnTo>
                  <a:pt x="3054350" y="1219200"/>
                </a:lnTo>
                <a:lnTo>
                  <a:pt x="3479800" y="1282700"/>
                </a:lnTo>
                <a:lnTo>
                  <a:pt x="3660775" y="1298575"/>
                </a:lnTo>
                <a:lnTo>
                  <a:pt x="3702050" y="1304925"/>
                </a:lnTo>
                <a:lnTo>
                  <a:pt x="3730625" y="1314450"/>
                </a:lnTo>
                <a:lnTo>
                  <a:pt x="3736975" y="1327150"/>
                </a:lnTo>
                <a:lnTo>
                  <a:pt x="3727450" y="1346200"/>
                </a:lnTo>
                <a:lnTo>
                  <a:pt x="3654425" y="1368425"/>
                </a:lnTo>
                <a:lnTo>
                  <a:pt x="3387725" y="1419225"/>
                </a:lnTo>
                <a:lnTo>
                  <a:pt x="3003550" y="1470025"/>
                </a:lnTo>
                <a:lnTo>
                  <a:pt x="2717800" y="1495425"/>
                </a:lnTo>
                <a:lnTo>
                  <a:pt x="2571750" y="1495425"/>
                </a:lnTo>
                <a:lnTo>
                  <a:pt x="2520950" y="1479550"/>
                </a:lnTo>
                <a:lnTo>
                  <a:pt x="2317750" y="1390650"/>
                </a:lnTo>
                <a:lnTo>
                  <a:pt x="2060575" y="1273175"/>
                </a:lnTo>
                <a:lnTo>
                  <a:pt x="1698625" y="1085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DAE369-E952-4E16-B47E-F53028ADAE91}"/>
              </a:ext>
            </a:extLst>
          </p:cNvPr>
          <p:cNvGrpSpPr/>
          <p:nvPr/>
        </p:nvGrpSpPr>
        <p:grpSpPr>
          <a:xfrm>
            <a:off x="2489199" y="1389062"/>
            <a:ext cx="4762500" cy="4471987"/>
            <a:chOff x="2641600" y="1541463"/>
            <a:chExt cx="4762500" cy="4471987"/>
          </a:xfrm>
        </p:grpSpPr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741BD757-73DC-4621-B902-09330DF9D60D}"/>
                </a:ext>
              </a:extLst>
            </p:cNvPr>
            <p:cNvSpPr/>
            <p:nvPr/>
          </p:nvSpPr>
          <p:spPr>
            <a:xfrm rot="16200000">
              <a:off x="2131219" y="22820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D2CA8D8B-7252-4AF8-9ACE-7E46313073EB}"/>
                </a:ext>
              </a:extLst>
            </p:cNvPr>
            <p:cNvSpPr/>
            <p:nvPr/>
          </p:nvSpPr>
          <p:spPr>
            <a:xfrm rot="16200000">
              <a:off x="1883569" y="42648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417706B-6588-4198-AF30-63A6D6442EFA}"/>
                </a:ext>
              </a:extLst>
            </p:cNvPr>
            <p:cNvSpPr/>
            <p:nvPr/>
          </p:nvSpPr>
          <p:spPr>
            <a:xfrm>
              <a:off x="4705350" y="20113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AB91C59B-73F1-42F0-9D6E-6CCB3A174A75}"/>
                </a:ext>
              </a:extLst>
            </p:cNvPr>
            <p:cNvSpPr/>
            <p:nvPr/>
          </p:nvSpPr>
          <p:spPr>
            <a:xfrm>
              <a:off x="4437063" y="25765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7EB6DD91-35DF-4380-8A33-A80A82479ED1}"/>
                </a:ext>
              </a:extLst>
            </p:cNvPr>
            <p:cNvSpPr/>
            <p:nvPr/>
          </p:nvSpPr>
          <p:spPr>
            <a:xfrm>
              <a:off x="4791075" y="32400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9ABABDC7-1461-4633-8332-CE785743299F}"/>
                </a:ext>
              </a:extLst>
            </p:cNvPr>
            <p:cNvSpPr/>
            <p:nvPr/>
          </p:nvSpPr>
          <p:spPr>
            <a:xfrm>
              <a:off x="4786313" y="38052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1255822B-C863-46EB-962A-0E12118CEC1C}"/>
                </a:ext>
              </a:extLst>
            </p:cNvPr>
            <p:cNvSpPr/>
            <p:nvPr/>
          </p:nvSpPr>
          <p:spPr>
            <a:xfrm>
              <a:off x="4594225" y="44053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14026342-990F-463B-89B2-CC817A25B9FD}"/>
                </a:ext>
              </a:extLst>
            </p:cNvPr>
            <p:cNvSpPr/>
            <p:nvPr/>
          </p:nvSpPr>
          <p:spPr>
            <a:xfrm rot="16200000">
              <a:off x="3737769" y="33139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A4DE84C0-D35A-4880-9753-4C1213D687BD}"/>
                </a:ext>
              </a:extLst>
            </p:cNvPr>
            <p:cNvSpPr/>
            <p:nvPr/>
          </p:nvSpPr>
          <p:spPr>
            <a:xfrm>
              <a:off x="3636963" y="27908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DB2F207-C6C4-4FA0-A996-E7D8CD528993}"/>
                </a:ext>
              </a:extLst>
            </p:cNvPr>
            <p:cNvSpPr/>
            <p:nvPr/>
          </p:nvSpPr>
          <p:spPr>
            <a:xfrm>
              <a:off x="3884613" y="29511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068B682-7FAE-4B63-9005-0B5BF54380C0}"/>
                </a:ext>
              </a:extLst>
            </p:cNvPr>
            <p:cNvSpPr/>
            <p:nvPr/>
          </p:nvSpPr>
          <p:spPr>
            <a:xfrm>
              <a:off x="3836988" y="37957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45C5BDAA-80E8-47F1-9490-FABE551AE998}"/>
                </a:ext>
              </a:extLst>
            </p:cNvPr>
            <p:cNvSpPr/>
            <p:nvPr/>
          </p:nvSpPr>
          <p:spPr>
            <a:xfrm rot="16200000">
              <a:off x="3275806" y="43426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63294A07-8215-407D-BBBE-7A56290FED7B}"/>
                </a:ext>
              </a:extLst>
            </p:cNvPr>
            <p:cNvSpPr/>
            <p:nvPr/>
          </p:nvSpPr>
          <p:spPr>
            <a:xfrm>
              <a:off x="3667125" y="45180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43257CBD-F253-430C-BCC6-2A99A593C7C0}"/>
              </a:ext>
            </a:extLst>
          </p:cNvPr>
          <p:cNvGrpSpPr/>
          <p:nvPr/>
        </p:nvGrpSpPr>
        <p:grpSpPr>
          <a:xfrm>
            <a:off x="2489200" y="1389063"/>
            <a:ext cx="4762500" cy="4471987"/>
            <a:chOff x="2489200" y="1389063"/>
            <a:chExt cx="4762500" cy="4471987"/>
          </a:xfrm>
        </p:grpSpPr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19C06ABE-6BD0-4885-8564-1CFACED84A52}"/>
                </a:ext>
              </a:extLst>
            </p:cNvPr>
            <p:cNvSpPr/>
            <p:nvPr/>
          </p:nvSpPr>
          <p:spPr>
            <a:xfrm rot="16200000">
              <a:off x="1978819" y="21296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8F66D6CA-1DBB-4D22-B2FE-2140B168E2B7}"/>
                </a:ext>
              </a:extLst>
            </p:cNvPr>
            <p:cNvSpPr/>
            <p:nvPr/>
          </p:nvSpPr>
          <p:spPr>
            <a:xfrm rot="16200000">
              <a:off x="1731169" y="41124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5B495E01-0BDA-480F-8B31-992C3981EC17}"/>
                </a:ext>
              </a:extLst>
            </p:cNvPr>
            <p:cNvSpPr/>
            <p:nvPr/>
          </p:nvSpPr>
          <p:spPr>
            <a:xfrm>
              <a:off x="4552950" y="18589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C3C587A-55C4-4DDE-85CD-430DF30CE238}"/>
                </a:ext>
              </a:extLst>
            </p:cNvPr>
            <p:cNvSpPr/>
            <p:nvPr/>
          </p:nvSpPr>
          <p:spPr>
            <a:xfrm>
              <a:off x="4284663" y="24241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ABF720C8-1207-4C6A-A4AB-8F8D498907C0}"/>
                </a:ext>
              </a:extLst>
            </p:cNvPr>
            <p:cNvSpPr/>
            <p:nvPr/>
          </p:nvSpPr>
          <p:spPr>
            <a:xfrm>
              <a:off x="4638675" y="30876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C7EA605-9ACC-4526-A908-207E2F4EF906}"/>
                </a:ext>
              </a:extLst>
            </p:cNvPr>
            <p:cNvSpPr/>
            <p:nvPr/>
          </p:nvSpPr>
          <p:spPr>
            <a:xfrm>
              <a:off x="4633913" y="36528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672C3409-90C8-4EA3-85B1-BAB30DA2EC7D}"/>
                </a:ext>
              </a:extLst>
            </p:cNvPr>
            <p:cNvSpPr/>
            <p:nvPr/>
          </p:nvSpPr>
          <p:spPr>
            <a:xfrm>
              <a:off x="4441825" y="42529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8074FA23-C995-4B7A-BBE1-E7DC212D6B39}"/>
                </a:ext>
              </a:extLst>
            </p:cNvPr>
            <p:cNvSpPr/>
            <p:nvPr/>
          </p:nvSpPr>
          <p:spPr>
            <a:xfrm rot="16200000">
              <a:off x="3585369" y="31615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D3CE290E-333D-43A6-8C45-B7EB4E09BDAD}"/>
                </a:ext>
              </a:extLst>
            </p:cNvPr>
            <p:cNvSpPr/>
            <p:nvPr/>
          </p:nvSpPr>
          <p:spPr>
            <a:xfrm>
              <a:off x="3484563" y="26384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A5AFB0F9-836C-4702-A006-127EA00FA51B}"/>
                </a:ext>
              </a:extLst>
            </p:cNvPr>
            <p:cNvSpPr/>
            <p:nvPr/>
          </p:nvSpPr>
          <p:spPr>
            <a:xfrm>
              <a:off x="3732213" y="27987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383A703E-19F2-4799-8350-8D16E96A8176}"/>
                </a:ext>
              </a:extLst>
            </p:cNvPr>
            <p:cNvSpPr/>
            <p:nvPr/>
          </p:nvSpPr>
          <p:spPr>
            <a:xfrm>
              <a:off x="3684588" y="36433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93FC808A-06BC-46A0-A87B-A839FD571F6A}"/>
                </a:ext>
              </a:extLst>
            </p:cNvPr>
            <p:cNvSpPr/>
            <p:nvPr/>
          </p:nvSpPr>
          <p:spPr>
            <a:xfrm rot="16200000">
              <a:off x="3123406" y="41902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0">
              <a:extLst>
                <a:ext uri="{FF2B5EF4-FFF2-40B4-BE49-F238E27FC236}">
                  <a16:creationId xmlns:a16="http://schemas.microsoft.com/office/drawing/2014/main" id="{EC8DB9FF-A286-45D8-823E-05B99E5D5CA5}"/>
                </a:ext>
              </a:extLst>
            </p:cNvPr>
            <p:cNvSpPr/>
            <p:nvPr/>
          </p:nvSpPr>
          <p:spPr>
            <a:xfrm>
              <a:off x="3514725" y="43656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0487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628B32-1E08-44F1-A0BD-FA4C551BF49C}"/>
              </a:ext>
            </a:extLst>
          </p:cNvPr>
          <p:cNvGrpSpPr/>
          <p:nvPr/>
        </p:nvGrpSpPr>
        <p:grpSpPr>
          <a:xfrm>
            <a:off x="2489200" y="1389063"/>
            <a:ext cx="4762500" cy="4471987"/>
            <a:chOff x="2489200" y="1389063"/>
            <a:chExt cx="4762500" cy="4471987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547537B-8F40-4F4E-B09D-EBA93E64A2F8}"/>
                </a:ext>
              </a:extLst>
            </p:cNvPr>
            <p:cNvSpPr/>
            <p:nvPr/>
          </p:nvSpPr>
          <p:spPr>
            <a:xfrm rot="16200000">
              <a:off x="1978819" y="2129631"/>
              <a:ext cx="2371725" cy="1350963"/>
            </a:xfrm>
            <a:custGeom>
              <a:avLst/>
              <a:gdLst>
                <a:gd name="connsiteX0" fmla="*/ 1557337 w 2371725"/>
                <a:gd name="connsiteY0" fmla="*/ 1033462 h 1350168"/>
                <a:gd name="connsiteX1" fmla="*/ 1178718 w 2371725"/>
                <a:gd name="connsiteY1" fmla="*/ 845343 h 1350168"/>
                <a:gd name="connsiteX2" fmla="*/ 907256 w 2371725"/>
                <a:gd name="connsiteY2" fmla="*/ 709612 h 1350168"/>
                <a:gd name="connsiteX3" fmla="*/ 766762 w 2371725"/>
                <a:gd name="connsiteY3" fmla="*/ 626268 h 1350168"/>
                <a:gd name="connsiteX4" fmla="*/ 559593 w 2371725"/>
                <a:gd name="connsiteY4" fmla="*/ 483393 h 1350168"/>
                <a:gd name="connsiteX5" fmla="*/ 371475 w 2371725"/>
                <a:gd name="connsiteY5" fmla="*/ 352425 h 1350168"/>
                <a:gd name="connsiteX6" fmla="*/ 178593 w 2371725"/>
                <a:gd name="connsiteY6" fmla="*/ 197643 h 1350168"/>
                <a:gd name="connsiteX7" fmla="*/ 23812 w 2371725"/>
                <a:gd name="connsiteY7" fmla="*/ 76200 h 1350168"/>
                <a:gd name="connsiteX8" fmla="*/ 7143 w 2371725"/>
                <a:gd name="connsiteY8" fmla="*/ 57150 h 1350168"/>
                <a:gd name="connsiteX9" fmla="*/ 0 w 2371725"/>
                <a:gd name="connsiteY9" fmla="*/ 35718 h 1350168"/>
                <a:gd name="connsiteX10" fmla="*/ 2381 w 2371725"/>
                <a:gd name="connsiteY10" fmla="*/ 14287 h 1350168"/>
                <a:gd name="connsiteX11" fmla="*/ 14287 w 2371725"/>
                <a:gd name="connsiteY11" fmla="*/ 0 h 1350168"/>
                <a:gd name="connsiteX12" fmla="*/ 28575 w 2371725"/>
                <a:gd name="connsiteY12" fmla="*/ 0 h 1350168"/>
                <a:gd name="connsiteX13" fmla="*/ 52387 w 2371725"/>
                <a:gd name="connsiteY13" fmla="*/ 7143 h 1350168"/>
                <a:gd name="connsiteX14" fmla="*/ 242887 w 2371725"/>
                <a:gd name="connsiteY14" fmla="*/ 135731 h 1350168"/>
                <a:gd name="connsiteX15" fmla="*/ 490537 w 2371725"/>
                <a:gd name="connsiteY15" fmla="*/ 288131 h 1350168"/>
                <a:gd name="connsiteX16" fmla="*/ 702468 w 2371725"/>
                <a:gd name="connsiteY16" fmla="*/ 411956 h 1350168"/>
                <a:gd name="connsiteX17" fmla="*/ 1088231 w 2371725"/>
                <a:gd name="connsiteY17" fmla="*/ 616743 h 1350168"/>
                <a:gd name="connsiteX18" fmla="*/ 1464468 w 2371725"/>
                <a:gd name="connsiteY18" fmla="*/ 790575 h 1350168"/>
                <a:gd name="connsiteX19" fmla="*/ 1593056 w 2371725"/>
                <a:gd name="connsiteY19" fmla="*/ 842962 h 1350168"/>
                <a:gd name="connsiteX20" fmla="*/ 1774031 w 2371725"/>
                <a:gd name="connsiteY20" fmla="*/ 909637 h 1350168"/>
                <a:gd name="connsiteX21" fmla="*/ 1957387 w 2371725"/>
                <a:gd name="connsiteY21" fmla="*/ 973931 h 1350168"/>
                <a:gd name="connsiteX22" fmla="*/ 2095500 w 2371725"/>
                <a:gd name="connsiteY22" fmla="*/ 1009650 h 1350168"/>
                <a:gd name="connsiteX23" fmla="*/ 2128837 w 2371725"/>
                <a:gd name="connsiteY23" fmla="*/ 1016793 h 1350168"/>
                <a:gd name="connsiteX24" fmla="*/ 2147887 w 2371725"/>
                <a:gd name="connsiteY24" fmla="*/ 1016793 h 1350168"/>
                <a:gd name="connsiteX25" fmla="*/ 2185987 w 2371725"/>
                <a:gd name="connsiteY25" fmla="*/ 1007268 h 1350168"/>
                <a:gd name="connsiteX26" fmla="*/ 2228850 w 2371725"/>
                <a:gd name="connsiteY26" fmla="*/ 978693 h 1350168"/>
                <a:gd name="connsiteX27" fmla="*/ 2281237 w 2371725"/>
                <a:gd name="connsiteY27" fmla="*/ 933450 h 1350168"/>
                <a:gd name="connsiteX28" fmla="*/ 2312193 w 2371725"/>
                <a:gd name="connsiteY28" fmla="*/ 909637 h 1350168"/>
                <a:gd name="connsiteX29" fmla="*/ 2333625 w 2371725"/>
                <a:gd name="connsiteY29" fmla="*/ 897731 h 1350168"/>
                <a:gd name="connsiteX30" fmla="*/ 2347912 w 2371725"/>
                <a:gd name="connsiteY30" fmla="*/ 897731 h 1350168"/>
                <a:gd name="connsiteX31" fmla="*/ 2362200 w 2371725"/>
                <a:gd name="connsiteY31" fmla="*/ 900112 h 1350168"/>
                <a:gd name="connsiteX32" fmla="*/ 2369343 w 2371725"/>
                <a:gd name="connsiteY32" fmla="*/ 907256 h 1350168"/>
                <a:gd name="connsiteX33" fmla="*/ 2371725 w 2371725"/>
                <a:gd name="connsiteY33" fmla="*/ 931068 h 1350168"/>
                <a:gd name="connsiteX34" fmla="*/ 2364581 w 2371725"/>
                <a:gd name="connsiteY34" fmla="*/ 1002506 h 1350168"/>
                <a:gd name="connsiteX35" fmla="*/ 2340768 w 2371725"/>
                <a:gd name="connsiteY35" fmla="*/ 1085850 h 1350168"/>
                <a:gd name="connsiteX36" fmla="*/ 2314575 w 2371725"/>
                <a:gd name="connsiteY36" fmla="*/ 1135856 h 1350168"/>
                <a:gd name="connsiteX37" fmla="*/ 2252662 w 2371725"/>
                <a:gd name="connsiteY37" fmla="*/ 1209675 h 1350168"/>
                <a:gd name="connsiteX38" fmla="*/ 2178843 w 2371725"/>
                <a:gd name="connsiteY38" fmla="*/ 1293018 h 1350168"/>
                <a:gd name="connsiteX39" fmla="*/ 2114550 w 2371725"/>
                <a:gd name="connsiteY39" fmla="*/ 1340643 h 1350168"/>
                <a:gd name="connsiteX40" fmla="*/ 2083593 w 2371725"/>
                <a:gd name="connsiteY40" fmla="*/ 1350168 h 1350168"/>
                <a:gd name="connsiteX41" fmla="*/ 2062162 w 2371725"/>
                <a:gd name="connsiteY41" fmla="*/ 1347787 h 1350168"/>
                <a:gd name="connsiteX42" fmla="*/ 2040731 w 2371725"/>
                <a:gd name="connsiteY42" fmla="*/ 1335881 h 1350168"/>
                <a:gd name="connsiteX43" fmla="*/ 2026443 w 2371725"/>
                <a:gd name="connsiteY43" fmla="*/ 1312068 h 1350168"/>
                <a:gd name="connsiteX44" fmla="*/ 2009775 w 2371725"/>
                <a:gd name="connsiteY44" fmla="*/ 1288256 h 1350168"/>
                <a:gd name="connsiteX45" fmla="*/ 1793081 w 2371725"/>
                <a:gd name="connsiteY45" fmla="*/ 1154906 h 1350168"/>
                <a:gd name="connsiteX46" fmla="*/ 1557337 w 2371725"/>
                <a:gd name="connsiteY46" fmla="*/ 103346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71725" h="1350168">
                  <a:moveTo>
                    <a:pt x="1557337" y="1033462"/>
                  </a:moveTo>
                  <a:lnTo>
                    <a:pt x="1178718" y="845343"/>
                  </a:lnTo>
                  <a:lnTo>
                    <a:pt x="907256" y="709612"/>
                  </a:lnTo>
                  <a:lnTo>
                    <a:pt x="766762" y="626268"/>
                  </a:lnTo>
                  <a:lnTo>
                    <a:pt x="559593" y="483393"/>
                  </a:lnTo>
                  <a:lnTo>
                    <a:pt x="371475" y="352425"/>
                  </a:lnTo>
                  <a:lnTo>
                    <a:pt x="178593" y="197643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3"/>
                  </a:lnTo>
                  <a:lnTo>
                    <a:pt x="242887" y="135731"/>
                  </a:lnTo>
                  <a:lnTo>
                    <a:pt x="490537" y="288131"/>
                  </a:lnTo>
                  <a:lnTo>
                    <a:pt x="702468" y="411956"/>
                  </a:lnTo>
                  <a:lnTo>
                    <a:pt x="1088231" y="616743"/>
                  </a:lnTo>
                  <a:lnTo>
                    <a:pt x="1464468" y="790575"/>
                  </a:lnTo>
                  <a:lnTo>
                    <a:pt x="1593056" y="842962"/>
                  </a:lnTo>
                  <a:lnTo>
                    <a:pt x="1774031" y="909637"/>
                  </a:lnTo>
                  <a:lnTo>
                    <a:pt x="1957387" y="973931"/>
                  </a:lnTo>
                  <a:lnTo>
                    <a:pt x="2095500" y="1009650"/>
                  </a:lnTo>
                  <a:lnTo>
                    <a:pt x="2128837" y="1016793"/>
                  </a:lnTo>
                  <a:lnTo>
                    <a:pt x="2147887" y="1016793"/>
                  </a:lnTo>
                  <a:lnTo>
                    <a:pt x="2185987" y="1007268"/>
                  </a:lnTo>
                  <a:lnTo>
                    <a:pt x="2228850" y="978693"/>
                  </a:lnTo>
                  <a:lnTo>
                    <a:pt x="2281237" y="933450"/>
                  </a:lnTo>
                  <a:lnTo>
                    <a:pt x="2312193" y="909637"/>
                  </a:lnTo>
                  <a:lnTo>
                    <a:pt x="2333625" y="897731"/>
                  </a:lnTo>
                  <a:lnTo>
                    <a:pt x="2347912" y="897731"/>
                  </a:lnTo>
                  <a:lnTo>
                    <a:pt x="2362200" y="900112"/>
                  </a:lnTo>
                  <a:lnTo>
                    <a:pt x="2369343" y="907256"/>
                  </a:lnTo>
                  <a:lnTo>
                    <a:pt x="2371725" y="931068"/>
                  </a:lnTo>
                  <a:lnTo>
                    <a:pt x="2364581" y="1002506"/>
                  </a:lnTo>
                  <a:lnTo>
                    <a:pt x="2340768" y="1085850"/>
                  </a:lnTo>
                  <a:lnTo>
                    <a:pt x="2314575" y="1135856"/>
                  </a:lnTo>
                  <a:lnTo>
                    <a:pt x="2252662" y="1209675"/>
                  </a:lnTo>
                  <a:lnTo>
                    <a:pt x="2178843" y="1293018"/>
                  </a:lnTo>
                  <a:lnTo>
                    <a:pt x="2114550" y="1340643"/>
                  </a:lnTo>
                  <a:lnTo>
                    <a:pt x="2083593" y="1350168"/>
                  </a:lnTo>
                  <a:lnTo>
                    <a:pt x="2062162" y="1347787"/>
                  </a:lnTo>
                  <a:lnTo>
                    <a:pt x="2040731" y="1335881"/>
                  </a:lnTo>
                  <a:lnTo>
                    <a:pt x="2026443" y="1312068"/>
                  </a:lnTo>
                  <a:lnTo>
                    <a:pt x="2009775" y="1288256"/>
                  </a:lnTo>
                  <a:lnTo>
                    <a:pt x="1793081" y="1154906"/>
                  </a:lnTo>
                  <a:lnTo>
                    <a:pt x="1557337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32ED190-C991-7C4A-8399-55AE394F1620}"/>
                </a:ext>
              </a:extLst>
            </p:cNvPr>
            <p:cNvSpPr/>
            <p:nvPr/>
          </p:nvSpPr>
          <p:spPr>
            <a:xfrm rot="16200000">
              <a:off x="1731169" y="4112419"/>
              <a:ext cx="3060700" cy="331788"/>
            </a:xfrm>
            <a:custGeom>
              <a:avLst/>
              <a:gdLst>
                <a:gd name="connsiteX0" fmla="*/ 1535162 w 3060021"/>
                <a:gd name="connsiteY0" fmla="*/ 309093 h 332275"/>
                <a:gd name="connsiteX1" fmla="*/ 855158 w 3060021"/>
                <a:gd name="connsiteY1" fmla="*/ 298790 h 332275"/>
                <a:gd name="connsiteX2" fmla="*/ 401821 w 3060021"/>
                <a:gd name="connsiteY2" fmla="*/ 291063 h 332275"/>
                <a:gd name="connsiteX3" fmla="*/ 275608 w 3060021"/>
                <a:gd name="connsiteY3" fmla="*/ 285911 h 332275"/>
                <a:gd name="connsiteX4" fmla="*/ 195759 w 3060021"/>
                <a:gd name="connsiteY4" fmla="*/ 273032 h 332275"/>
                <a:gd name="connsiteX5" fmla="*/ 118486 w 3060021"/>
                <a:gd name="connsiteY5" fmla="*/ 255002 h 332275"/>
                <a:gd name="connsiteX6" fmla="*/ 43789 w 3060021"/>
                <a:gd name="connsiteY6" fmla="*/ 226668 h 332275"/>
                <a:gd name="connsiteX7" fmla="*/ 15455 w 3060021"/>
                <a:gd name="connsiteY7" fmla="*/ 208638 h 332275"/>
                <a:gd name="connsiteX8" fmla="*/ 0 w 3060021"/>
                <a:gd name="connsiteY8" fmla="*/ 188032 h 332275"/>
                <a:gd name="connsiteX9" fmla="*/ 0 w 3060021"/>
                <a:gd name="connsiteY9" fmla="*/ 162274 h 332275"/>
                <a:gd name="connsiteX10" fmla="*/ 5152 w 3060021"/>
                <a:gd name="connsiteY10" fmla="*/ 141668 h 332275"/>
                <a:gd name="connsiteX11" fmla="*/ 18031 w 3060021"/>
                <a:gd name="connsiteY11" fmla="*/ 123637 h 332275"/>
                <a:gd name="connsiteX12" fmla="*/ 72122 w 3060021"/>
                <a:gd name="connsiteY12" fmla="*/ 92728 h 332275"/>
                <a:gd name="connsiteX13" fmla="*/ 175153 w 3060021"/>
                <a:gd name="connsiteY13" fmla="*/ 46364 h 332275"/>
                <a:gd name="connsiteX14" fmla="*/ 288487 w 3060021"/>
                <a:gd name="connsiteY14" fmla="*/ 18030 h 332275"/>
                <a:gd name="connsiteX15" fmla="*/ 419852 w 3060021"/>
                <a:gd name="connsiteY15" fmla="*/ 0 h 332275"/>
                <a:gd name="connsiteX16" fmla="*/ 512580 w 3060021"/>
                <a:gd name="connsiteY16" fmla="*/ 0 h 332275"/>
                <a:gd name="connsiteX17" fmla="*/ 592429 w 3060021"/>
                <a:gd name="connsiteY17" fmla="*/ 12879 h 332275"/>
                <a:gd name="connsiteX18" fmla="*/ 816521 w 3060021"/>
                <a:gd name="connsiteY18" fmla="*/ 51516 h 332275"/>
                <a:gd name="connsiteX19" fmla="*/ 1102432 w 3060021"/>
                <a:gd name="connsiteY19" fmla="*/ 92728 h 332275"/>
                <a:gd name="connsiteX20" fmla="*/ 1246675 w 3060021"/>
                <a:gd name="connsiteY20" fmla="*/ 108183 h 332275"/>
                <a:gd name="connsiteX21" fmla="*/ 1656223 w 3060021"/>
                <a:gd name="connsiteY21" fmla="*/ 131365 h 332275"/>
                <a:gd name="connsiteX22" fmla="*/ 2197136 w 3060021"/>
                <a:gd name="connsiteY22" fmla="*/ 151971 h 332275"/>
                <a:gd name="connsiteX23" fmla="*/ 2616987 w 3060021"/>
                <a:gd name="connsiteY23" fmla="*/ 154547 h 332275"/>
                <a:gd name="connsiteX24" fmla="*/ 2660776 w 3060021"/>
                <a:gd name="connsiteY24" fmla="*/ 149395 h 332275"/>
                <a:gd name="connsiteX25" fmla="*/ 2694261 w 3060021"/>
                <a:gd name="connsiteY25" fmla="*/ 139092 h 332275"/>
                <a:gd name="connsiteX26" fmla="*/ 2717443 w 3060021"/>
                <a:gd name="connsiteY26" fmla="*/ 123637 h 332275"/>
                <a:gd name="connsiteX27" fmla="*/ 2776685 w 3060021"/>
                <a:gd name="connsiteY27" fmla="*/ 72122 h 332275"/>
                <a:gd name="connsiteX28" fmla="*/ 3060021 w 3060021"/>
                <a:gd name="connsiteY28" fmla="*/ 159698 h 332275"/>
                <a:gd name="connsiteX29" fmla="*/ 2998202 w 3060021"/>
                <a:gd name="connsiteY29" fmla="*/ 236971 h 332275"/>
                <a:gd name="connsiteX30" fmla="*/ 2949262 w 3060021"/>
                <a:gd name="connsiteY30" fmla="*/ 267881 h 332275"/>
                <a:gd name="connsiteX31" fmla="*/ 2866838 w 3060021"/>
                <a:gd name="connsiteY31" fmla="*/ 303941 h 332275"/>
                <a:gd name="connsiteX32" fmla="*/ 2820474 w 3060021"/>
                <a:gd name="connsiteY32" fmla="*/ 319396 h 332275"/>
                <a:gd name="connsiteX33" fmla="*/ 2761231 w 3060021"/>
                <a:gd name="connsiteY33" fmla="*/ 329699 h 332275"/>
                <a:gd name="connsiteX34" fmla="*/ 2647897 w 3060021"/>
                <a:gd name="connsiteY34" fmla="*/ 332275 h 332275"/>
                <a:gd name="connsiteX35" fmla="*/ 2210015 w 3060021"/>
                <a:gd name="connsiteY35" fmla="*/ 321972 h 332275"/>
                <a:gd name="connsiteX36" fmla="*/ 1535162 w 3060021"/>
                <a:gd name="connsiteY36" fmla="*/ 309093 h 33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0021" h="332275">
                  <a:moveTo>
                    <a:pt x="1535162" y="309093"/>
                  </a:moveTo>
                  <a:lnTo>
                    <a:pt x="855158" y="298790"/>
                  </a:lnTo>
                  <a:lnTo>
                    <a:pt x="401821" y="291063"/>
                  </a:lnTo>
                  <a:lnTo>
                    <a:pt x="275608" y="285911"/>
                  </a:lnTo>
                  <a:lnTo>
                    <a:pt x="195759" y="273032"/>
                  </a:lnTo>
                  <a:lnTo>
                    <a:pt x="118486" y="255002"/>
                  </a:lnTo>
                  <a:lnTo>
                    <a:pt x="43789" y="226668"/>
                  </a:lnTo>
                  <a:lnTo>
                    <a:pt x="15455" y="208638"/>
                  </a:lnTo>
                  <a:lnTo>
                    <a:pt x="0" y="188032"/>
                  </a:lnTo>
                  <a:lnTo>
                    <a:pt x="0" y="162274"/>
                  </a:lnTo>
                  <a:lnTo>
                    <a:pt x="5152" y="141668"/>
                  </a:lnTo>
                  <a:lnTo>
                    <a:pt x="18031" y="123637"/>
                  </a:lnTo>
                  <a:lnTo>
                    <a:pt x="72122" y="92728"/>
                  </a:lnTo>
                  <a:lnTo>
                    <a:pt x="175153" y="46364"/>
                  </a:lnTo>
                  <a:lnTo>
                    <a:pt x="288487" y="18030"/>
                  </a:lnTo>
                  <a:lnTo>
                    <a:pt x="419852" y="0"/>
                  </a:lnTo>
                  <a:lnTo>
                    <a:pt x="512580" y="0"/>
                  </a:lnTo>
                  <a:lnTo>
                    <a:pt x="592429" y="12879"/>
                  </a:lnTo>
                  <a:lnTo>
                    <a:pt x="816521" y="51516"/>
                  </a:lnTo>
                  <a:lnTo>
                    <a:pt x="1102432" y="92728"/>
                  </a:lnTo>
                  <a:lnTo>
                    <a:pt x="1246675" y="108183"/>
                  </a:lnTo>
                  <a:lnTo>
                    <a:pt x="1656223" y="131365"/>
                  </a:lnTo>
                  <a:lnTo>
                    <a:pt x="2197136" y="151971"/>
                  </a:lnTo>
                  <a:lnTo>
                    <a:pt x="2616987" y="154547"/>
                  </a:lnTo>
                  <a:lnTo>
                    <a:pt x="2660776" y="149395"/>
                  </a:lnTo>
                  <a:lnTo>
                    <a:pt x="2694261" y="139092"/>
                  </a:lnTo>
                  <a:lnTo>
                    <a:pt x="2717443" y="123637"/>
                  </a:lnTo>
                  <a:lnTo>
                    <a:pt x="2776685" y="72122"/>
                  </a:lnTo>
                  <a:lnTo>
                    <a:pt x="3060021" y="159698"/>
                  </a:lnTo>
                  <a:lnTo>
                    <a:pt x="2998202" y="236971"/>
                  </a:lnTo>
                  <a:lnTo>
                    <a:pt x="2949262" y="267881"/>
                  </a:lnTo>
                  <a:lnTo>
                    <a:pt x="2866838" y="303941"/>
                  </a:lnTo>
                  <a:lnTo>
                    <a:pt x="2820474" y="319396"/>
                  </a:lnTo>
                  <a:lnTo>
                    <a:pt x="2761231" y="329699"/>
                  </a:lnTo>
                  <a:lnTo>
                    <a:pt x="2647897" y="332275"/>
                  </a:lnTo>
                  <a:lnTo>
                    <a:pt x="2210015" y="321972"/>
                  </a:lnTo>
                  <a:lnTo>
                    <a:pt x="1535162" y="30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C0B8D8C-FC99-7B47-8865-2AB15816A585}"/>
                </a:ext>
              </a:extLst>
            </p:cNvPr>
            <p:cNvSpPr/>
            <p:nvPr/>
          </p:nvSpPr>
          <p:spPr>
            <a:xfrm>
              <a:off x="4552950" y="1858963"/>
              <a:ext cx="2174875" cy="1368425"/>
            </a:xfrm>
            <a:custGeom>
              <a:avLst/>
              <a:gdLst>
                <a:gd name="connsiteX0" fmla="*/ 1519238 w 2174081"/>
                <a:gd name="connsiteY0" fmla="*/ 257175 h 1366838"/>
                <a:gd name="connsiteX1" fmla="*/ 1214438 w 2174081"/>
                <a:gd name="connsiteY1" fmla="*/ 297657 h 1366838"/>
                <a:gd name="connsiteX2" fmla="*/ 983456 w 2174081"/>
                <a:gd name="connsiteY2" fmla="*/ 345282 h 1366838"/>
                <a:gd name="connsiteX3" fmla="*/ 797719 w 2174081"/>
                <a:gd name="connsiteY3" fmla="*/ 371475 h 1366838"/>
                <a:gd name="connsiteX4" fmla="*/ 528638 w 2174081"/>
                <a:gd name="connsiteY4" fmla="*/ 431007 h 1366838"/>
                <a:gd name="connsiteX5" fmla="*/ 428625 w 2174081"/>
                <a:gd name="connsiteY5" fmla="*/ 454819 h 1366838"/>
                <a:gd name="connsiteX6" fmla="*/ 414338 w 2174081"/>
                <a:gd name="connsiteY6" fmla="*/ 461963 h 1366838"/>
                <a:gd name="connsiteX7" fmla="*/ 390525 w 2174081"/>
                <a:gd name="connsiteY7" fmla="*/ 464344 h 1366838"/>
                <a:gd name="connsiteX8" fmla="*/ 366713 w 2174081"/>
                <a:gd name="connsiteY8" fmla="*/ 459582 h 1366838"/>
                <a:gd name="connsiteX9" fmla="*/ 314325 w 2174081"/>
                <a:gd name="connsiteY9" fmla="*/ 438150 h 1366838"/>
                <a:gd name="connsiteX10" fmla="*/ 264319 w 2174081"/>
                <a:gd name="connsiteY10" fmla="*/ 407194 h 1366838"/>
                <a:gd name="connsiteX11" fmla="*/ 171450 w 2174081"/>
                <a:gd name="connsiteY11" fmla="*/ 335757 h 1366838"/>
                <a:gd name="connsiteX12" fmla="*/ 88106 w 2174081"/>
                <a:gd name="connsiteY12" fmla="*/ 264319 h 1366838"/>
                <a:gd name="connsiteX13" fmla="*/ 35719 w 2174081"/>
                <a:gd name="connsiteY13" fmla="*/ 214313 h 1366838"/>
                <a:gd name="connsiteX14" fmla="*/ 23813 w 2174081"/>
                <a:gd name="connsiteY14" fmla="*/ 197644 h 1366838"/>
                <a:gd name="connsiteX15" fmla="*/ 9525 w 2174081"/>
                <a:gd name="connsiteY15" fmla="*/ 159544 h 1366838"/>
                <a:gd name="connsiteX16" fmla="*/ 2381 w 2174081"/>
                <a:gd name="connsiteY16" fmla="*/ 133350 h 1366838"/>
                <a:gd name="connsiteX17" fmla="*/ 0 w 2174081"/>
                <a:gd name="connsiteY17" fmla="*/ 116682 h 1366838"/>
                <a:gd name="connsiteX18" fmla="*/ 9525 w 2174081"/>
                <a:gd name="connsiteY18" fmla="*/ 100013 h 1366838"/>
                <a:gd name="connsiteX19" fmla="*/ 35719 w 2174081"/>
                <a:gd name="connsiteY19" fmla="*/ 97632 h 1366838"/>
                <a:gd name="connsiteX20" fmla="*/ 76200 w 2174081"/>
                <a:gd name="connsiteY20" fmla="*/ 109538 h 1366838"/>
                <a:gd name="connsiteX21" fmla="*/ 114300 w 2174081"/>
                <a:gd name="connsiteY21" fmla="*/ 140494 h 1366838"/>
                <a:gd name="connsiteX22" fmla="*/ 154781 w 2174081"/>
                <a:gd name="connsiteY22" fmla="*/ 166688 h 1366838"/>
                <a:gd name="connsiteX23" fmla="*/ 211931 w 2174081"/>
                <a:gd name="connsiteY23" fmla="*/ 190500 h 1366838"/>
                <a:gd name="connsiteX24" fmla="*/ 288131 w 2174081"/>
                <a:gd name="connsiteY24" fmla="*/ 211932 h 1366838"/>
                <a:gd name="connsiteX25" fmla="*/ 338138 w 2174081"/>
                <a:gd name="connsiteY25" fmla="*/ 221457 h 1366838"/>
                <a:gd name="connsiteX26" fmla="*/ 397669 w 2174081"/>
                <a:gd name="connsiteY26" fmla="*/ 230982 h 1366838"/>
                <a:gd name="connsiteX27" fmla="*/ 459581 w 2174081"/>
                <a:gd name="connsiteY27" fmla="*/ 230982 h 1366838"/>
                <a:gd name="connsiteX28" fmla="*/ 609600 w 2174081"/>
                <a:gd name="connsiteY28" fmla="*/ 226219 h 1366838"/>
                <a:gd name="connsiteX29" fmla="*/ 990600 w 2174081"/>
                <a:gd name="connsiteY29" fmla="*/ 188119 h 1366838"/>
                <a:gd name="connsiteX30" fmla="*/ 1226344 w 2174081"/>
                <a:gd name="connsiteY30" fmla="*/ 140494 h 1366838"/>
                <a:gd name="connsiteX31" fmla="*/ 1402556 w 2174081"/>
                <a:gd name="connsiteY31" fmla="*/ 121444 h 1366838"/>
                <a:gd name="connsiteX32" fmla="*/ 1574006 w 2174081"/>
                <a:gd name="connsiteY32" fmla="*/ 92869 h 1366838"/>
                <a:gd name="connsiteX33" fmla="*/ 1712119 w 2174081"/>
                <a:gd name="connsiteY33" fmla="*/ 59532 h 1366838"/>
                <a:gd name="connsiteX34" fmla="*/ 1778794 w 2174081"/>
                <a:gd name="connsiteY34" fmla="*/ 38100 h 1366838"/>
                <a:gd name="connsiteX35" fmla="*/ 1824038 w 2174081"/>
                <a:gd name="connsiteY35" fmla="*/ 19050 h 1366838"/>
                <a:gd name="connsiteX36" fmla="*/ 1852613 w 2174081"/>
                <a:gd name="connsiteY36" fmla="*/ 2382 h 1366838"/>
                <a:gd name="connsiteX37" fmla="*/ 1869281 w 2174081"/>
                <a:gd name="connsiteY37" fmla="*/ 0 h 1366838"/>
                <a:gd name="connsiteX38" fmla="*/ 1897856 w 2174081"/>
                <a:gd name="connsiteY38" fmla="*/ 4763 h 1366838"/>
                <a:gd name="connsiteX39" fmla="*/ 1952625 w 2174081"/>
                <a:gd name="connsiteY39" fmla="*/ 28575 h 1366838"/>
                <a:gd name="connsiteX40" fmla="*/ 2031206 w 2174081"/>
                <a:gd name="connsiteY40" fmla="*/ 73819 h 1366838"/>
                <a:gd name="connsiteX41" fmla="*/ 2124075 w 2174081"/>
                <a:gd name="connsiteY41" fmla="*/ 138113 h 1366838"/>
                <a:gd name="connsiteX42" fmla="*/ 2155031 w 2174081"/>
                <a:gd name="connsiteY42" fmla="*/ 164307 h 1366838"/>
                <a:gd name="connsiteX43" fmla="*/ 2166938 w 2174081"/>
                <a:gd name="connsiteY43" fmla="*/ 178594 h 1366838"/>
                <a:gd name="connsiteX44" fmla="*/ 2174081 w 2174081"/>
                <a:gd name="connsiteY44" fmla="*/ 197644 h 1366838"/>
                <a:gd name="connsiteX45" fmla="*/ 2166938 w 2174081"/>
                <a:gd name="connsiteY45" fmla="*/ 223838 h 1366838"/>
                <a:gd name="connsiteX46" fmla="*/ 2152650 w 2174081"/>
                <a:gd name="connsiteY46" fmla="*/ 247650 h 1366838"/>
                <a:gd name="connsiteX47" fmla="*/ 2128838 w 2174081"/>
                <a:gd name="connsiteY47" fmla="*/ 276225 h 1366838"/>
                <a:gd name="connsiteX48" fmla="*/ 2038350 w 2174081"/>
                <a:gd name="connsiteY48" fmla="*/ 635794 h 1366838"/>
                <a:gd name="connsiteX49" fmla="*/ 1995488 w 2174081"/>
                <a:gd name="connsiteY49" fmla="*/ 828675 h 1366838"/>
                <a:gd name="connsiteX50" fmla="*/ 1926431 w 2174081"/>
                <a:gd name="connsiteY50" fmla="*/ 1109663 h 1366838"/>
                <a:gd name="connsiteX51" fmla="*/ 1831181 w 2174081"/>
                <a:gd name="connsiteY51" fmla="*/ 1366838 h 1366838"/>
                <a:gd name="connsiteX52" fmla="*/ 1662113 w 2174081"/>
                <a:gd name="connsiteY52" fmla="*/ 1333500 h 1366838"/>
                <a:gd name="connsiteX53" fmla="*/ 1704975 w 2174081"/>
                <a:gd name="connsiteY53" fmla="*/ 1178719 h 1366838"/>
                <a:gd name="connsiteX54" fmla="*/ 1745456 w 2174081"/>
                <a:gd name="connsiteY54" fmla="*/ 1031082 h 1366838"/>
                <a:gd name="connsiteX55" fmla="*/ 1757363 w 2174081"/>
                <a:gd name="connsiteY55" fmla="*/ 964407 h 1366838"/>
                <a:gd name="connsiteX56" fmla="*/ 1771650 w 2174081"/>
                <a:gd name="connsiteY56" fmla="*/ 838200 h 1366838"/>
                <a:gd name="connsiteX57" fmla="*/ 1797844 w 2174081"/>
                <a:gd name="connsiteY57" fmla="*/ 628650 h 1366838"/>
                <a:gd name="connsiteX58" fmla="*/ 1812131 w 2174081"/>
                <a:gd name="connsiteY58" fmla="*/ 454819 h 1366838"/>
                <a:gd name="connsiteX59" fmla="*/ 1816894 w 2174081"/>
                <a:gd name="connsiteY59" fmla="*/ 350044 h 1366838"/>
                <a:gd name="connsiteX60" fmla="*/ 1816894 w 2174081"/>
                <a:gd name="connsiteY60" fmla="*/ 314325 h 1366838"/>
                <a:gd name="connsiteX61" fmla="*/ 1809750 w 2174081"/>
                <a:gd name="connsiteY61" fmla="*/ 283369 h 1366838"/>
                <a:gd name="connsiteX62" fmla="*/ 1800225 w 2174081"/>
                <a:gd name="connsiteY62" fmla="*/ 261938 h 1366838"/>
                <a:gd name="connsiteX63" fmla="*/ 1781175 w 2174081"/>
                <a:gd name="connsiteY63" fmla="*/ 245269 h 1366838"/>
                <a:gd name="connsiteX64" fmla="*/ 1757363 w 2174081"/>
                <a:gd name="connsiteY64" fmla="*/ 233363 h 1366838"/>
                <a:gd name="connsiteX65" fmla="*/ 1707356 w 2174081"/>
                <a:gd name="connsiteY65" fmla="*/ 233363 h 1366838"/>
                <a:gd name="connsiteX66" fmla="*/ 1519238 w 2174081"/>
                <a:gd name="connsiteY66" fmla="*/ 257175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74081" h="1366838">
                  <a:moveTo>
                    <a:pt x="1519238" y="257175"/>
                  </a:moveTo>
                  <a:lnTo>
                    <a:pt x="1214438" y="297657"/>
                  </a:lnTo>
                  <a:lnTo>
                    <a:pt x="983456" y="345282"/>
                  </a:lnTo>
                  <a:lnTo>
                    <a:pt x="797719" y="371475"/>
                  </a:lnTo>
                  <a:lnTo>
                    <a:pt x="528638" y="431007"/>
                  </a:lnTo>
                  <a:lnTo>
                    <a:pt x="428625" y="454819"/>
                  </a:lnTo>
                  <a:lnTo>
                    <a:pt x="414338" y="461963"/>
                  </a:lnTo>
                  <a:lnTo>
                    <a:pt x="390525" y="464344"/>
                  </a:lnTo>
                  <a:lnTo>
                    <a:pt x="366713" y="459582"/>
                  </a:lnTo>
                  <a:lnTo>
                    <a:pt x="314325" y="438150"/>
                  </a:lnTo>
                  <a:lnTo>
                    <a:pt x="264319" y="407194"/>
                  </a:lnTo>
                  <a:lnTo>
                    <a:pt x="171450" y="335757"/>
                  </a:lnTo>
                  <a:lnTo>
                    <a:pt x="88106" y="264319"/>
                  </a:lnTo>
                  <a:lnTo>
                    <a:pt x="35719" y="214313"/>
                  </a:lnTo>
                  <a:lnTo>
                    <a:pt x="23813" y="197644"/>
                  </a:lnTo>
                  <a:lnTo>
                    <a:pt x="9525" y="159544"/>
                  </a:lnTo>
                  <a:lnTo>
                    <a:pt x="2381" y="133350"/>
                  </a:lnTo>
                  <a:lnTo>
                    <a:pt x="0" y="116682"/>
                  </a:lnTo>
                  <a:lnTo>
                    <a:pt x="9525" y="100013"/>
                  </a:lnTo>
                  <a:lnTo>
                    <a:pt x="35719" y="97632"/>
                  </a:lnTo>
                  <a:lnTo>
                    <a:pt x="76200" y="109538"/>
                  </a:lnTo>
                  <a:lnTo>
                    <a:pt x="114300" y="140494"/>
                  </a:lnTo>
                  <a:lnTo>
                    <a:pt x="154781" y="166688"/>
                  </a:lnTo>
                  <a:lnTo>
                    <a:pt x="211931" y="190500"/>
                  </a:lnTo>
                  <a:lnTo>
                    <a:pt x="288131" y="211932"/>
                  </a:lnTo>
                  <a:lnTo>
                    <a:pt x="338138" y="221457"/>
                  </a:lnTo>
                  <a:lnTo>
                    <a:pt x="397669" y="230982"/>
                  </a:lnTo>
                  <a:lnTo>
                    <a:pt x="459581" y="230982"/>
                  </a:lnTo>
                  <a:lnTo>
                    <a:pt x="609600" y="226219"/>
                  </a:lnTo>
                  <a:lnTo>
                    <a:pt x="990600" y="188119"/>
                  </a:lnTo>
                  <a:lnTo>
                    <a:pt x="1226344" y="140494"/>
                  </a:lnTo>
                  <a:lnTo>
                    <a:pt x="1402556" y="121444"/>
                  </a:lnTo>
                  <a:lnTo>
                    <a:pt x="1574006" y="92869"/>
                  </a:lnTo>
                  <a:lnTo>
                    <a:pt x="1712119" y="59532"/>
                  </a:lnTo>
                  <a:lnTo>
                    <a:pt x="1778794" y="38100"/>
                  </a:lnTo>
                  <a:lnTo>
                    <a:pt x="1824038" y="19050"/>
                  </a:lnTo>
                  <a:lnTo>
                    <a:pt x="1852613" y="2382"/>
                  </a:lnTo>
                  <a:lnTo>
                    <a:pt x="1869281" y="0"/>
                  </a:lnTo>
                  <a:lnTo>
                    <a:pt x="1897856" y="4763"/>
                  </a:lnTo>
                  <a:lnTo>
                    <a:pt x="1952625" y="28575"/>
                  </a:lnTo>
                  <a:lnTo>
                    <a:pt x="2031206" y="73819"/>
                  </a:lnTo>
                  <a:lnTo>
                    <a:pt x="2124075" y="138113"/>
                  </a:lnTo>
                  <a:lnTo>
                    <a:pt x="2155031" y="164307"/>
                  </a:lnTo>
                  <a:lnTo>
                    <a:pt x="2166938" y="178594"/>
                  </a:lnTo>
                  <a:lnTo>
                    <a:pt x="2174081" y="197644"/>
                  </a:lnTo>
                  <a:lnTo>
                    <a:pt x="2166938" y="223838"/>
                  </a:lnTo>
                  <a:lnTo>
                    <a:pt x="2152650" y="247650"/>
                  </a:lnTo>
                  <a:lnTo>
                    <a:pt x="2128838" y="276225"/>
                  </a:lnTo>
                  <a:lnTo>
                    <a:pt x="2038350" y="635794"/>
                  </a:lnTo>
                  <a:lnTo>
                    <a:pt x="1995488" y="828675"/>
                  </a:lnTo>
                  <a:lnTo>
                    <a:pt x="1926431" y="1109663"/>
                  </a:lnTo>
                  <a:lnTo>
                    <a:pt x="1831181" y="1366838"/>
                  </a:lnTo>
                  <a:lnTo>
                    <a:pt x="1662113" y="1333500"/>
                  </a:lnTo>
                  <a:lnTo>
                    <a:pt x="1704975" y="1178719"/>
                  </a:lnTo>
                  <a:lnTo>
                    <a:pt x="1745456" y="1031082"/>
                  </a:lnTo>
                  <a:lnTo>
                    <a:pt x="1757363" y="964407"/>
                  </a:lnTo>
                  <a:lnTo>
                    <a:pt x="1771650" y="838200"/>
                  </a:lnTo>
                  <a:lnTo>
                    <a:pt x="1797844" y="628650"/>
                  </a:lnTo>
                  <a:lnTo>
                    <a:pt x="1812131" y="454819"/>
                  </a:lnTo>
                  <a:lnTo>
                    <a:pt x="1816894" y="350044"/>
                  </a:lnTo>
                  <a:lnTo>
                    <a:pt x="1816894" y="314325"/>
                  </a:lnTo>
                  <a:lnTo>
                    <a:pt x="1809750" y="283369"/>
                  </a:lnTo>
                  <a:lnTo>
                    <a:pt x="1800225" y="261938"/>
                  </a:lnTo>
                  <a:lnTo>
                    <a:pt x="1781175" y="245269"/>
                  </a:lnTo>
                  <a:lnTo>
                    <a:pt x="1757363" y="233363"/>
                  </a:lnTo>
                  <a:lnTo>
                    <a:pt x="1707356" y="233363"/>
                  </a:lnTo>
                  <a:lnTo>
                    <a:pt x="151923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AFE26BC-91E3-BB49-A48D-B4F194A3662C}"/>
                </a:ext>
              </a:extLst>
            </p:cNvPr>
            <p:cNvSpPr/>
            <p:nvPr/>
          </p:nvSpPr>
          <p:spPr>
            <a:xfrm>
              <a:off x="4284663" y="2424113"/>
              <a:ext cx="2830512" cy="471487"/>
            </a:xfrm>
            <a:custGeom>
              <a:avLst/>
              <a:gdLst>
                <a:gd name="connsiteX0" fmla="*/ 1719262 w 2831306"/>
                <a:gd name="connsiteY0" fmla="*/ 295275 h 471487"/>
                <a:gd name="connsiteX1" fmla="*/ 1485900 w 2831306"/>
                <a:gd name="connsiteY1" fmla="*/ 314325 h 471487"/>
                <a:gd name="connsiteX2" fmla="*/ 1207294 w 2831306"/>
                <a:gd name="connsiteY2" fmla="*/ 340518 h 471487"/>
                <a:gd name="connsiteX3" fmla="*/ 914400 w 2831306"/>
                <a:gd name="connsiteY3" fmla="*/ 385762 h 471487"/>
                <a:gd name="connsiteX4" fmla="*/ 726281 w 2831306"/>
                <a:gd name="connsiteY4" fmla="*/ 419100 h 471487"/>
                <a:gd name="connsiteX5" fmla="*/ 557212 w 2831306"/>
                <a:gd name="connsiteY5" fmla="*/ 466725 h 471487"/>
                <a:gd name="connsiteX6" fmla="*/ 531019 w 2831306"/>
                <a:gd name="connsiteY6" fmla="*/ 471487 h 471487"/>
                <a:gd name="connsiteX7" fmla="*/ 471487 w 2831306"/>
                <a:gd name="connsiteY7" fmla="*/ 466725 h 471487"/>
                <a:gd name="connsiteX8" fmla="*/ 428625 w 2831306"/>
                <a:gd name="connsiteY8" fmla="*/ 459581 h 471487"/>
                <a:gd name="connsiteX9" fmla="*/ 309562 w 2831306"/>
                <a:gd name="connsiteY9" fmla="*/ 411956 h 471487"/>
                <a:gd name="connsiteX10" fmla="*/ 200025 w 2831306"/>
                <a:gd name="connsiteY10" fmla="*/ 347662 h 471487"/>
                <a:gd name="connsiteX11" fmla="*/ 107156 w 2831306"/>
                <a:gd name="connsiteY11" fmla="*/ 285750 h 471487"/>
                <a:gd name="connsiteX12" fmla="*/ 45244 w 2831306"/>
                <a:gd name="connsiteY12" fmla="*/ 235743 h 471487"/>
                <a:gd name="connsiteX13" fmla="*/ 11906 w 2831306"/>
                <a:gd name="connsiteY13" fmla="*/ 204787 h 471487"/>
                <a:gd name="connsiteX14" fmla="*/ 4762 w 2831306"/>
                <a:gd name="connsiteY14" fmla="*/ 185737 h 471487"/>
                <a:gd name="connsiteX15" fmla="*/ 0 w 2831306"/>
                <a:gd name="connsiteY15" fmla="*/ 171450 h 471487"/>
                <a:gd name="connsiteX16" fmla="*/ 2381 w 2831306"/>
                <a:gd name="connsiteY16" fmla="*/ 152400 h 471487"/>
                <a:gd name="connsiteX17" fmla="*/ 19050 w 2831306"/>
                <a:gd name="connsiteY17" fmla="*/ 142875 h 471487"/>
                <a:gd name="connsiteX18" fmla="*/ 59531 w 2831306"/>
                <a:gd name="connsiteY18" fmla="*/ 145256 h 471487"/>
                <a:gd name="connsiteX19" fmla="*/ 111919 w 2831306"/>
                <a:gd name="connsiteY19" fmla="*/ 173831 h 471487"/>
                <a:gd name="connsiteX20" fmla="*/ 178594 w 2831306"/>
                <a:gd name="connsiteY20" fmla="*/ 204787 h 471487"/>
                <a:gd name="connsiteX21" fmla="*/ 252412 w 2831306"/>
                <a:gd name="connsiteY21" fmla="*/ 230981 h 471487"/>
                <a:gd name="connsiteX22" fmla="*/ 304800 w 2831306"/>
                <a:gd name="connsiteY22" fmla="*/ 247650 h 471487"/>
                <a:gd name="connsiteX23" fmla="*/ 354806 w 2831306"/>
                <a:gd name="connsiteY23" fmla="*/ 257175 h 471487"/>
                <a:gd name="connsiteX24" fmla="*/ 445294 w 2831306"/>
                <a:gd name="connsiteY24" fmla="*/ 269081 h 471487"/>
                <a:gd name="connsiteX25" fmla="*/ 502444 w 2831306"/>
                <a:gd name="connsiteY25" fmla="*/ 264318 h 471487"/>
                <a:gd name="connsiteX26" fmla="*/ 871537 w 2831306"/>
                <a:gd name="connsiteY26" fmla="*/ 207168 h 471487"/>
                <a:gd name="connsiteX27" fmla="*/ 1262062 w 2831306"/>
                <a:gd name="connsiteY27" fmla="*/ 154781 h 471487"/>
                <a:gd name="connsiteX28" fmla="*/ 1502569 w 2831306"/>
                <a:gd name="connsiteY28" fmla="*/ 130968 h 471487"/>
                <a:gd name="connsiteX29" fmla="*/ 1850231 w 2831306"/>
                <a:gd name="connsiteY29" fmla="*/ 107156 h 471487"/>
                <a:gd name="connsiteX30" fmla="*/ 2071687 w 2831306"/>
                <a:gd name="connsiteY30" fmla="*/ 90487 h 471487"/>
                <a:gd name="connsiteX31" fmla="*/ 2309812 w 2831306"/>
                <a:gd name="connsiteY31" fmla="*/ 47625 h 471487"/>
                <a:gd name="connsiteX32" fmla="*/ 2497931 w 2831306"/>
                <a:gd name="connsiteY32" fmla="*/ 9525 h 471487"/>
                <a:gd name="connsiteX33" fmla="*/ 2552700 w 2831306"/>
                <a:gd name="connsiteY33" fmla="*/ 0 h 471487"/>
                <a:gd name="connsiteX34" fmla="*/ 2581275 w 2831306"/>
                <a:gd name="connsiteY34" fmla="*/ 0 h 471487"/>
                <a:gd name="connsiteX35" fmla="*/ 2636044 w 2831306"/>
                <a:gd name="connsiteY35" fmla="*/ 11906 h 471487"/>
                <a:gd name="connsiteX36" fmla="*/ 2736056 w 2831306"/>
                <a:gd name="connsiteY36" fmla="*/ 47625 h 471487"/>
                <a:gd name="connsiteX37" fmla="*/ 2797969 w 2831306"/>
                <a:gd name="connsiteY37" fmla="*/ 73818 h 471487"/>
                <a:gd name="connsiteX38" fmla="*/ 2824162 w 2831306"/>
                <a:gd name="connsiteY38" fmla="*/ 92868 h 471487"/>
                <a:gd name="connsiteX39" fmla="*/ 2831306 w 2831306"/>
                <a:gd name="connsiteY39" fmla="*/ 114300 h 471487"/>
                <a:gd name="connsiteX40" fmla="*/ 2819400 w 2831306"/>
                <a:gd name="connsiteY40" fmla="*/ 135731 h 471487"/>
                <a:gd name="connsiteX41" fmla="*/ 2795587 w 2831306"/>
                <a:gd name="connsiteY41" fmla="*/ 159543 h 471487"/>
                <a:gd name="connsiteX42" fmla="*/ 2709862 w 2831306"/>
                <a:gd name="connsiteY42" fmla="*/ 195262 h 471487"/>
                <a:gd name="connsiteX43" fmla="*/ 2545556 w 2831306"/>
                <a:gd name="connsiteY43" fmla="*/ 223837 h 471487"/>
                <a:gd name="connsiteX44" fmla="*/ 2255044 w 2831306"/>
                <a:gd name="connsiteY44" fmla="*/ 247650 h 471487"/>
                <a:gd name="connsiteX45" fmla="*/ 2045494 w 2831306"/>
                <a:gd name="connsiteY45" fmla="*/ 271462 h 471487"/>
                <a:gd name="connsiteX46" fmla="*/ 1719262 w 2831306"/>
                <a:gd name="connsiteY46" fmla="*/ 2952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31306" h="471487">
                  <a:moveTo>
                    <a:pt x="1719262" y="295275"/>
                  </a:moveTo>
                  <a:lnTo>
                    <a:pt x="1485900" y="314325"/>
                  </a:lnTo>
                  <a:lnTo>
                    <a:pt x="1207294" y="340518"/>
                  </a:lnTo>
                  <a:lnTo>
                    <a:pt x="914400" y="385762"/>
                  </a:lnTo>
                  <a:lnTo>
                    <a:pt x="726281" y="419100"/>
                  </a:lnTo>
                  <a:lnTo>
                    <a:pt x="557212" y="466725"/>
                  </a:lnTo>
                  <a:lnTo>
                    <a:pt x="531019" y="471487"/>
                  </a:lnTo>
                  <a:lnTo>
                    <a:pt x="471487" y="466725"/>
                  </a:lnTo>
                  <a:lnTo>
                    <a:pt x="428625" y="459581"/>
                  </a:lnTo>
                  <a:lnTo>
                    <a:pt x="309562" y="411956"/>
                  </a:lnTo>
                  <a:lnTo>
                    <a:pt x="200025" y="347662"/>
                  </a:lnTo>
                  <a:lnTo>
                    <a:pt x="107156" y="285750"/>
                  </a:lnTo>
                  <a:lnTo>
                    <a:pt x="45244" y="235743"/>
                  </a:lnTo>
                  <a:lnTo>
                    <a:pt x="11906" y="204787"/>
                  </a:lnTo>
                  <a:lnTo>
                    <a:pt x="4762" y="185737"/>
                  </a:lnTo>
                  <a:lnTo>
                    <a:pt x="0" y="171450"/>
                  </a:lnTo>
                  <a:lnTo>
                    <a:pt x="2381" y="152400"/>
                  </a:lnTo>
                  <a:lnTo>
                    <a:pt x="19050" y="142875"/>
                  </a:lnTo>
                  <a:lnTo>
                    <a:pt x="59531" y="145256"/>
                  </a:lnTo>
                  <a:lnTo>
                    <a:pt x="111919" y="173831"/>
                  </a:lnTo>
                  <a:lnTo>
                    <a:pt x="178594" y="204787"/>
                  </a:lnTo>
                  <a:lnTo>
                    <a:pt x="252412" y="230981"/>
                  </a:lnTo>
                  <a:lnTo>
                    <a:pt x="304800" y="247650"/>
                  </a:lnTo>
                  <a:lnTo>
                    <a:pt x="354806" y="257175"/>
                  </a:lnTo>
                  <a:lnTo>
                    <a:pt x="445294" y="269081"/>
                  </a:lnTo>
                  <a:lnTo>
                    <a:pt x="502444" y="264318"/>
                  </a:lnTo>
                  <a:lnTo>
                    <a:pt x="871537" y="207168"/>
                  </a:lnTo>
                  <a:lnTo>
                    <a:pt x="1262062" y="154781"/>
                  </a:lnTo>
                  <a:lnTo>
                    <a:pt x="1502569" y="130968"/>
                  </a:lnTo>
                  <a:lnTo>
                    <a:pt x="1850231" y="107156"/>
                  </a:lnTo>
                  <a:lnTo>
                    <a:pt x="2071687" y="90487"/>
                  </a:lnTo>
                  <a:lnTo>
                    <a:pt x="2309812" y="47625"/>
                  </a:lnTo>
                  <a:lnTo>
                    <a:pt x="2497931" y="9525"/>
                  </a:lnTo>
                  <a:lnTo>
                    <a:pt x="2552700" y="0"/>
                  </a:lnTo>
                  <a:lnTo>
                    <a:pt x="2581275" y="0"/>
                  </a:lnTo>
                  <a:lnTo>
                    <a:pt x="2636044" y="11906"/>
                  </a:lnTo>
                  <a:lnTo>
                    <a:pt x="2736056" y="47625"/>
                  </a:lnTo>
                  <a:lnTo>
                    <a:pt x="2797969" y="73818"/>
                  </a:lnTo>
                  <a:lnTo>
                    <a:pt x="2824162" y="92868"/>
                  </a:lnTo>
                  <a:lnTo>
                    <a:pt x="2831306" y="114300"/>
                  </a:lnTo>
                  <a:lnTo>
                    <a:pt x="2819400" y="135731"/>
                  </a:lnTo>
                  <a:lnTo>
                    <a:pt x="2795587" y="159543"/>
                  </a:lnTo>
                  <a:lnTo>
                    <a:pt x="2709862" y="195262"/>
                  </a:lnTo>
                  <a:lnTo>
                    <a:pt x="2545556" y="223837"/>
                  </a:lnTo>
                  <a:lnTo>
                    <a:pt x="2255044" y="247650"/>
                  </a:lnTo>
                  <a:lnTo>
                    <a:pt x="2045494" y="271462"/>
                  </a:lnTo>
                  <a:lnTo>
                    <a:pt x="1719262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571BF43-AE03-BF41-9D1E-012538EFC9A2}"/>
                </a:ext>
              </a:extLst>
            </p:cNvPr>
            <p:cNvSpPr/>
            <p:nvPr/>
          </p:nvSpPr>
          <p:spPr>
            <a:xfrm>
              <a:off x="4638675" y="3087688"/>
              <a:ext cx="1847850" cy="368300"/>
            </a:xfrm>
            <a:custGeom>
              <a:avLst/>
              <a:gdLst>
                <a:gd name="connsiteX0" fmla="*/ 1335881 w 1847850"/>
                <a:gd name="connsiteY0" fmla="*/ 233363 h 366713"/>
                <a:gd name="connsiteX1" fmla="*/ 1123950 w 1847850"/>
                <a:gd name="connsiteY1" fmla="*/ 257175 h 366713"/>
                <a:gd name="connsiteX2" fmla="*/ 876300 w 1847850"/>
                <a:gd name="connsiteY2" fmla="*/ 278607 h 366713"/>
                <a:gd name="connsiteX3" fmla="*/ 659606 w 1847850"/>
                <a:gd name="connsiteY3" fmla="*/ 314325 h 366713"/>
                <a:gd name="connsiteX4" fmla="*/ 383381 w 1847850"/>
                <a:gd name="connsiteY4" fmla="*/ 364332 h 366713"/>
                <a:gd name="connsiteX5" fmla="*/ 369094 w 1847850"/>
                <a:gd name="connsiteY5" fmla="*/ 366713 h 366713"/>
                <a:gd name="connsiteX6" fmla="*/ 333375 w 1847850"/>
                <a:gd name="connsiteY6" fmla="*/ 357188 h 366713"/>
                <a:gd name="connsiteX7" fmla="*/ 280988 w 1847850"/>
                <a:gd name="connsiteY7" fmla="*/ 330994 h 366713"/>
                <a:gd name="connsiteX8" fmla="*/ 192881 w 1847850"/>
                <a:gd name="connsiteY8" fmla="*/ 273844 h 366713"/>
                <a:gd name="connsiteX9" fmla="*/ 71438 w 1847850"/>
                <a:gd name="connsiteY9" fmla="*/ 188119 h 366713"/>
                <a:gd name="connsiteX10" fmla="*/ 21431 w 1847850"/>
                <a:gd name="connsiteY10" fmla="*/ 150019 h 366713"/>
                <a:gd name="connsiteX11" fmla="*/ 9525 w 1847850"/>
                <a:gd name="connsiteY11" fmla="*/ 138113 h 366713"/>
                <a:gd name="connsiteX12" fmla="*/ 2381 w 1847850"/>
                <a:gd name="connsiteY12" fmla="*/ 109538 h 366713"/>
                <a:gd name="connsiteX13" fmla="*/ 0 w 1847850"/>
                <a:gd name="connsiteY13" fmla="*/ 90488 h 366713"/>
                <a:gd name="connsiteX14" fmla="*/ 11906 w 1847850"/>
                <a:gd name="connsiteY14" fmla="*/ 69057 h 366713"/>
                <a:gd name="connsiteX15" fmla="*/ 33338 w 1847850"/>
                <a:gd name="connsiteY15" fmla="*/ 59532 h 366713"/>
                <a:gd name="connsiteX16" fmla="*/ 64294 w 1847850"/>
                <a:gd name="connsiteY16" fmla="*/ 59532 h 366713"/>
                <a:gd name="connsiteX17" fmla="*/ 90488 w 1847850"/>
                <a:gd name="connsiteY17" fmla="*/ 71438 h 366713"/>
                <a:gd name="connsiteX18" fmla="*/ 138113 w 1847850"/>
                <a:gd name="connsiteY18" fmla="*/ 100013 h 366713"/>
                <a:gd name="connsiteX19" fmla="*/ 211931 w 1847850"/>
                <a:gd name="connsiteY19" fmla="*/ 126207 h 366713"/>
                <a:gd name="connsiteX20" fmla="*/ 283369 w 1847850"/>
                <a:gd name="connsiteY20" fmla="*/ 147638 h 366713"/>
                <a:gd name="connsiteX21" fmla="*/ 359569 w 1847850"/>
                <a:gd name="connsiteY21" fmla="*/ 161925 h 366713"/>
                <a:gd name="connsiteX22" fmla="*/ 476250 w 1847850"/>
                <a:gd name="connsiteY22" fmla="*/ 154782 h 366713"/>
                <a:gd name="connsiteX23" fmla="*/ 754856 w 1847850"/>
                <a:gd name="connsiteY23" fmla="*/ 126207 h 366713"/>
                <a:gd name="connsiteX24" fmla="*/ 914400 w 1847850"/>
                <a:gd name="connsiteY24" fmla="*/ 92869 h 366713"/>
                <a:gd name="connsiteX25" fmla="*/ 1152525 w 1847850"/>
                <a:gd name="connsiteY25" fmla="*/ 71438 h 366713"/>
                <a:gd name="connsiteX26" fmla="*/ 1269206 w 1847850"/>
                <a:gd name="connsiteY26" fmla="*/ 59532 h 366713"/>
                <a:gd name="connsiteX27" fmla="*/ 1388269 w 1847850"/>
                <a:gd name="connsiteY27" fmla="*/ 42863 h 366713"/>
                <a:gd name="connsiteX28" fmla="*/ 1514475 w 1847850"/>
                <a:gd name="connsiteY28" fmla="*/ 21432 h 366713"/>
                <a:gd name="connsiteX29" fmla="*/ 1619250 w 1847850"/>
                <a:gd name="connsiteY29" fmla="*/ 0 h 366713"/>
                <a:gd name="connsiteX30" fmla="*/ 1766888 w 1847850"/>
                <a:gd name="connsiteY30" fmla="*/ 42863 h 366713"/>
                <a:gd name="connsiteX31" fmla="*/ 1800225 w 1847850"/>
                <a:gd name="connsiteY31" fmla="*/ 71438 h 366713"/>
                <a:gd name="connsiteX32" fmla="*/ 1826419 w 1847850"/>
                <a:gd name="connsiteY32" fmla="*/ 109538 h 366713"/>
                <a:gd name="connsiteX33" fmla="*/ 1840706 w 1847850"/>
                <a:gd name="connsiteY33" fmla="*/ 138113 h 366713"/>
                <a:gd name="connsiteX34" fmla="*/ 1847850 w 1847850"/>
                <a:gd name="connsiteY34" fmla="*/ 164307 h 366713"/>
                <a:gd name="connsiteX35" fmla="*/ 1845469 w 1847850"/>
                <a:gd name="connsiteY35" fmla="*/ 183357 h 366713"/>
                <a:gd name="connsiteX36" fmla="*/ 1833563 w 1847850"/>
                <a:gd name="connsiteY36" fmla="*/ 204788 h 366713"/>
                <a:gd name="connsiteX37" fmla="*/ 1816894 w 1847850"/>
                <a:gd name="connsiteY37" fmla="*/ 221457 h 366713"/>
                <a:gd name="connsiteX38" fmla="*/ 1788319 w 1847850"/>
                <a:gd name="connsiteY38" fmla="*/ 230982 h 366713"/>
                <a:gd name="connsiteX39" fmla="*/ 1721644 w 1847850"/>
                <a:gd name="connsiteY39" fmla="*/ 226219 h 366713"/>
                <a:gd name="connsiteX40" fmla="*/ 1626394 w 1847850"/>
                <a:gd name="connsiteY40" fmla="*/ 221457 h 366713"/>
                <a:gd name="connsiteX41" fmla="*/ 1490663 w 1847850"/>
                <a:gd name="connsiteY41" fmla="*/ 223838 h 366713"/>
                <a:gd name="connsiteX42" fmla="*/ 1335881 w 1847850"/>
                <a:gd name="connsiteY42" fmla="*/ 233363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7850" h="366713">
                  <a:moveTo>
                    <a:pt x="1335881" y="233363"/>
                  </a:moveTo>
                  <a:lnTo>
                    <a:pt x="1123950" y="257175"/>
                  </a:lnTo>
                  <a:lnTo>
                    <a:pt x="876300" y="278607"/>
                  </a:lnTo>
                  <a:lnTo>
                    <a:pt x="659606" y="314325"/>
                  </a:lnTo>
                  <a:lnTo>
                    <a:pt x="383381" y="364332"/>
                  </a:lnTo>
                  <a:lnTo>
                    <a:pt x="369094" y="366713"/>
                  </a:lnTo>
                  <a:lnTo>
                    <a:pt x="333375" y="357188"/>
                  </a:lnTo>
                  <a:lnTo>
                    <a:pt x="280988" y="330994"/>
                  </a:lnTo>
                  <a:lnTo>
                    <a:pt x="192881" y="273844"/>
                  </a:lnTo>
                  <a:lnTo>
                    <a:pt x="71438" y="188119"/>
                  </a:lnTo>
                  <a:lnTo>
                    <a:pt x="21431" y="150019"/>
                  </a:lnTo>
                  <a:lnTo>
                    <a:pt x="9525" y="138113"/>
                  </a:lnTo>
                  <a:lnTo>
                    <a:pt x="2381" y="109538"/>
                  </a:lnTo>
                  <a:lnTo>
                    <a:pt x="0" y="90488"/>
                  </a:lnTo>
                  <a:lnTo>
                    <a:pt x="11906" y="69057"/>
                  </a:lnTo>
                  <a:lnTo>
                    <a:pt x="33338" y="59532"/>
                  </a:lnTo>
                  <a:lnTo>
                    <a:pt x="64294" y="59532"/>
                  </a:lnTo>
                  <a:lnTo>
                    <a:pt x="90488" y="71438"/>
                  </a:lnTo>
                  <a:lnTo>
                    <a:pt x="138113" y="100013"/>
                  </a:lnTo>
                  <a:lnTo>
                    <a:pt x="211931" y="126207"/>
                  </a:lnTo>
                  <a:lnTo>
                    <a:pt x="283369" y="147638"/>
                  </a:lnTo>
                  <a:lnTo>
                    <a:pt x="359569" y="161925"/>
                  </a:lnTo>
                  <a:lnTo>
                    <a:pt x="476250" y="154782"/>
                  </a:lnTo>
                  <a:lnTo>
                    <a:pt x="754856" y="126207"/>
                  </a:lnTo>
                  <a:lnTo>
                    <a:pt x="914400" y="92869"/>
                  </a:lnTo>
                  <a:lnTo>
                    <a:pt x="1152525" y="71438"/>
                  </a:lnTo>
                  <a:lnTo>
                    <a:pt x="1269206" y="59532"/>
                  </a:lnTo>
                  <a:lnTo>
                    <a:pt x="1388269" y="42863"/>
                  </a:lnTo>
                  <a:lnTo>
                    <a:pt x="1514475" y="21432"/>
                  </a:lnTo>
                  <a:lnTo>
                    <a:pt x="1619250" y="0"/>
                  </a:lnTo>
                  <a:lnTo>
                    <a:pt x="1766888" y="42863"/>
                  </a:lnTo>
                  <a:lnTo>
                    <a:pt x="1800225" y="71438"/>
                  </a:lnTo>
                  <a:lnTo>
                    <a:pt x="1826419" y="109538"/>
                  </a:lnTo>
                  <a:lnTo>
                    <a:pt x="1840706" y="138113"/>
                  </a:lnTo>
                  <a:lnTo>
                    <a:pt x="1847850" y="164307"/>
                  </a:lnTo>
                  <a:lnTo>
                    <a:pt x="1845469" y="183357"/>
                  </a:lnTo>
                  <a:lnTo>
                    <a:pt x="1833563" y="204788"/>
                  </a:lnTo>
                  <a:lnTo>
                    <a:pt x="1816894" y="221457"/>
                  </a:lnTo>
                  <a:lnTo>
                    <a:pt x="1788319" y="230982"/>
                  </a:lnTo>
                  <a:lnTo>
                    <a:pt x="1721644" y="226219"/>
                  </a:lnTo>
                  <a:lnTo>
                    <a:pt x="1626394" y="221457"/>
                  </a:lnTo>
                  <a:lnTo>
                    <a:pt x="1490663" y="223838"/>
                  </a:lnTo>
                  <a:lnTo>
                    <a:pt x="1335881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656D0CF-60C0-CB4F-866F-89F1F6F115ED}"/>
                </a:ext>
              </a:extLst>
            </p:cNvPr>
            <p:cNvSpPr/>
            <p:nvPr/>
          </p:nvSpPr>
          <p:spPr>
            <a:xfrm>
              <a:off x="4633913" y="3652838"/>
              <a:ext cx="2046287" cy="422275"/>
            </a:xfrm>
            <a:custGeom>
              <a:avLst/>
              <a:gdLst>
                <a:gd name="connsiteX0" fmla="*/ 1576387 w 2045493"/>
                <a:gd name="connsiteY0" fmla="*/ 228600 h 421481"/>
                <a:gd name="connsiteX1" fmla="*/ 1326356 w 2045493"/>
                <a:gd name="connsiteY1" fmla="*/ 247650 h 421481"/>
                <a:gd name="connsiteX2" fmla="*/ 1135856 w 2045493"/>
                <a:gd name="connsiteY2" fmla="*/ 264318 h 421481"/>
                <a:gd name="connsiteX3" fmla="*/ 890587 w 2045493"/>
                <a:gd name="connsiteY3" fmla="*/ 316706 h 421481"/>
                <a:gd name="connsiteX4" fmla="*/ 709612 w 2045493"/>
                <a:gd name="connsiteY4" fmla="*/ 345281 h 421481"/>
                <a:gd name="connsiteX5" fmla="*/ 492918 w 2045493"/>
                <a:gd name="connsiteY5" fmla="*/ 392906 h 421481"/>
                <a:gd name="connsiteX6" fmla="*/ 457200 w 2045493"/>
                <a:gd name="connsiteY6" fmla="*/ 404812 h 421481"/>
                <a:gd name="connsiteX7" fmla="*/ 431006 w 2045493"/>
                <a:gd name="connsiteY7" fmla="*/ 419100 h 421481"/>
                <a:gd name="connsiteX8" fmla="*/ 411956 w 2045493"/>
                <a:gd name="connsiteY8" fmla="*/ 421481 h 421481"/>
                <a:gd name="connsiteX9" fmla="*/ 378618 w 2045493"/>
                <a:gd name="connsiteY9" fmla="*/ 419100 h 421481"/>
                <a:gd name="connsiteX10" fmla="*/ 347662 w 2045493"/>
                <a:gd name="connsiteY10" fmla="*/ 414337 h 421481"/>
                <a:gd name="connsiteX11" fmla="*/ 319087 w 2045493"/>
                <a:gd name="connsiteY11" fmla="*/ 407193 h 421481"/>
                <a:gd name="connsiteX12" fmla="*/ 250031 w 2045493"/>
                <a:gd name="connsiteY12" fmla="*/ 369093 h 421481"/>
                <a:gd name="connsiteX13" fmla="*/ 173831 w 2045493"/>
                <a:gd name="connsiteY13" fmla="*/ 319087 h 421481"/>
                <a:gd name="connsiteX14" fmla="*/ 95250 w 2045493"/>
                <a:gd name="connsiteY14" fmla="*/ 254793 h 421481"/>
                <a:gd name="connsiteX15" fmla="*/ 28575 w 2045493"/>
                <a:gd name="connsiteY15" fmla="*/ 192881 h 421481"/>
                <a:gd name="connsiteX16" fmla="*/ 7143 w 2045493"/>
                <a:gd name="connsiteY16" fmla="*/ 166687 h 421481"/>
                <a:gd name="connsiteX17" fmla="*/ 0 w 2045493"/>
                <a:gd name="connsiteY17" fmla="*/ 135731 h 421481"/>
                <a:gd name="connsiteX18" fmla="*/ 4762 w 2045493"/>
                <a:gd name="connsiteY18" fmla="*/ 121443 h 421481"/>
                <a:gd name="connsiteX19" fmla="*/ 14287 w 2045493"/>
                <a:gd name="connsiteY19" fmla="*/ 111918 h 421481"/>
                <a:gd name="connsiteX20" fmla="*/ 28575 w 2045493"/>
                <a:gd name="connsiteY20" fmla="*/ 107156 h 421481"/>
                <a:gd name="connsiteX21" fmla="*/ 78581 w 2045493"/>
                <a:gd name="connsiteY21" fmla="*/ 126206 h 421481"/>
                <a:gd name="connsiteX22" fmla="*/ 147637 w 2045493"/>
                <a:gd name="connsiteY22" fmla="*/ 159543 h 421481"/>
                <a:gd name="connsiteX23" fmla="*/ 223837 w 2045493"/>
                <a:gd name="connsiteY23" fmla="*/ 180975 h 421481"/>
                <a:gd name="connsiteX24" fmla="*/ 302418 w 2045493"/>
                <a:gd name="connsiteY24" fmla="*/ 197643 h 421481"/>
                <a:gd name="connsiteX25" fmla="*/ 397668 w 2045493"/>
                <a:gd name="connsiteY25" fmla="*/ 202406 h 421481"/>
                <a:gd name="connsiteX26" fmla="*/ 569118 w 2045493"/>
                <a:gd name="connsiteY26" fmla="*/ 195262 h 421481"/>
                <a:gd name="connsiteX27" fmla="*/ 914400 w 2045493"/>
                <a:gd name="connsiteY27" fmla="*/ 157162 h 421481"/>
                <a:gd name="connsiteX28" fmla="*/ 1157287 w 2045493"/>
                <a:gd name="connsiteY28" fmla="*/ 109537 h 421481"/>
                <a:gd name="connsiteX29" fmla="*/ 1388268 w 2045493"/>
                <a:gd name="connsiteY29" fmla="*/ 78581 h 421481"/>
                <a:gd name="connsiteX30" fmla="*/ 1500187 w 2045493"/>
                <a:gd name="connsiteY30" fmla="*/ 57150 h 421481"/>
                <a:gd name="connsiteX31" fmla="*/ 1614487 w 2045493"/>
                <a:gd name="connsiteY31" fmla="*/ 26193 h 421481"/>
                <a:gd name="connsiteX32" fmla="*/ 1681162 w 2045493"/>
                <a:gd name="connsiteY32" fmla="*/ 0 h 421481"/>
                <a:gd name="connsiteX33" fmla="*/ 1726406 w 2045493"/>
                <a:gd name="connsiteY33" fmla="*/ 7143 h 421481"/>
                <a:gd name="connsiteX34" fmla="*/ 1807368 w 2045493"/>
                <a:gd name="connsiteY34" fmla="*/ 23812 h 421481"/>
                <a:gd name="connsiteX35" fmla="*/ 1881187 w 2045493"/>
                <a:gd name="connsiteY35" fmla="*/ 52387 h 421481"/>
                <a:gd name="connsiteX36" fmla="*/ 1950243 w 2045493"/>
                <a:gd name="connsiteY36" fmla="*/ 85725 h 421481"/>
                <a:gd name="connsiteX37" fmla="*/ 2002631 w 2045493"/>
                <a:gd name="connsiteY37" fmla="*/ 121443 h 421481"/>
                <a:gd name="connsiteX38" fmla="*/ 2026443 w 2045493"/>
                <a:gd name="connsiteY38" fmla="*/ 145256 h 421481"/>
                <a:gd name="connsiteX39" fmla="*/ 2040731 w 2045493"/>
                <a:gd name="connsiteY39" fmla="*/ 161925 h 421481"/>
                <a:gd name="connsiteX40" fmla="*/ 2045493 w 2045493"/>
                <a:gd name="connsiteY40" fmla="*/ 180975 h 421481"/>
                <a:gd name="connsiteX41" fmla="*/ 2038350 w 2045493"/>
                <a:gd name="connsiteY41" fmla="*/ 202406 h 421481"/>
                <a:gd name="connsiteX42" fmla="*/ 2007393 w 2045493"/>
                <a:gd name="connsiteY42" fmla="*/ 219075 h 421481"/>
                <a:gd name="connsiteX43" fmla="*/ 1876425 w 2045493"/>
                <a:gd name="connsiteY43" fmla="*/ 221456 h 421481"/>
                <a:gd name="connsiteX44" fmla="*/ 1576387 w 2045493"/>
                <a:gd name="connsiteY44" fmla="*/ 228600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3" h="421481">
                  <a:moveTo>
                    <a:pt x="1576387" y="228600"/>
                  </a:moveTo>
                  <a:lnTo>
                    <a:pt x="1326356" y="247650"/>
                  </a:lnTo>
                  <a:lnTo>
                    <a:pt x="1135856" y="264318"/>
                  </a:lnTo>
                  <a:lnTo>
                    <a:pt x="890587" y="316706"/>
                  </a:lnTo>
                  <a:lnTo>
                    <a:pt x="709612" y="345281"/>
                  </a:lnTo>
                  <a:lnTo>
                    <a:pt x="492918" y="392906"/>
                  </a:lnTo>
                  <a:lnTo>
                    <a:pt x="457200" y="404812"/>
                  </a:lnTo>
                  <a:lnTo>
                    <a:pt x="431006" y="419100"/>
                  </a:lnTo>
                  <a:lnTo>
                    <a:pt x="411956" y="421481"/>
                  </a:lnTo>
                  <a:lnTo>
                    <a:pt x="378618" y="419100"/>
                  </a:lnTo>
                  <a:lnTo>
                    <a:pt x="347662" y="414337"/>
                  </a:lnTo>
                  <a:lnTo>
                    <a:pt x="319087" y="407193"/>
                  </a:lnTo>
                  <a:lnTo>
                    <a:pt x="250031" y="369093"/>
                  </a:lnTo>
                  <a:lnTo>
                    <a:pt x="173831" y="319087"/>
                  </a:lnTo>
                  <a:lnTo>
                    <a:pt x="95250" y="254793"/>
                  </a:lnTo>
                  <a:lnTo>
                    <a:pt x="28575" y="192881"/>
                  </a:lnTo>
                  <a:lnTo>
                    <a:pt x="7143" y="166687"/>
                  </a:lnTo>
                  <a:lnTo>
                    <a:pt x="0" y="135731"/>
                  </a:lnTo>
                  <a:lnTo>
                    <a:pt x="4762" y="121443"/>
                  </a:lnTo>
                  <a:lnTo>
                    <a:pt x="14287" y="111918"/>
                  </a:lnTo>
                  <a:lnTo>
                    <a:pt x="28575" y="107156"/>
                  </a:lnTo>
                  <a:lnTo>
                    <a:pt x="78581" y="126206"/>
                  </a:lnTo>
                  <a:lnTo>
                    <a:pt x="147637" y="159543"/>
                  </a:lnTo>
                  <a:lnTo>
                    <a:pt x="223837" y="180975"/>
                  </a:lnTo>
                  <a:lnTo>
                    <a:pt x="302418" y="197643"/>
                  </a:lnTo>
                  <a:lnTo>
                    <a:pt x="397668" y="202406"/>
                  </a:lnTo>
                  <a:lnTo>
                    <a:pt x="569118" y="195262"/>
                  </a:lnTo>
                  <a:lnTo>
                    <a:pt x="914400" y="157162"/>
                  </a:lnTo>
                  <a:lnTo>
                    <a:pt x="1157287" y="109537"/>
                  </a:lnTo>
                  <a:lnTo>
                    <a:pt x="1388268" y="78581"/>
                  </a:lnTo>
                  <a:lnTo>
                    <a:pt x="1500187" y="57150"/>
                  </a:lnTo>
                  <a:lnTo>
                    <a:pt x="1614487" y="26193"/>
                  </a:lnTo>
                  <a:lnTo>
                    <a:pt x="1681162" y="0"/>
                  </a:lnTo>
                  <a:lnTo>
                    <a:pt x="1726406" y="7143"/>
                  </a:lnTo>
                  <a:lnTo>
                    <a:pt x="1807368" y="23812"/>
                  </a:lnTo>
                  <a:lnTo>
                    <a:pt x="1881187" y="52387"/>
                  </a:lnTo>
                  <a:lnTo>
                    <a:pt x="1950243" y="85725"/>
                  </a:lnTo>
                  <a:lnTo>
                    <a:pt x="2002631" y="121443"/>
                  </a:lnTo>
                  <a:lnTo>
                    <a:pt x="2026443" y="145256"/>
                  </a:lnTo>
                  <a:lnTo>
                    <a:pt x="2040731" y="161925"/>
                  </a:lnTo>
                  <a:lnTo>
                    <a:pt x="2045493" y="180975"/>
                  </a:lnTo>
                  <a:lnTo>
                    <a:pt x="2038350" y="202406"/>
                  </a:lnTo>
                  <a:lnTo>
                    <a:pt x="2007393" y="219075"/>
                  </a:lnTo>
                  <a:lnTo>
                    <a:pt x="1876425" y="221456"/>
                  </a:lnTo>
                  <a:lnTo>
                    <a:pt x="157638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017EE7E-BBC0-9748-8BAC-93E5FF91A441}"/>
                </a:ext>
              </a:extLst>
            </p:cNvPr>
            <p:cNvSpPr/>
            <p:nvPr/>
          </p:nvSpPr>
          <p:spPr>
            <a:xfrm>
              <a:off x="4441825" y="4252913"/>
              <a:ext cx="2573338" cy="450850"/>
            </a:xfrm>
            <a:custGeom>
              <a:avLst/>
              <a:gdLst>
                <a:gd name="connsiteX0" fmla="*/ 1785938 w 2574132"/>
                <a:gd name="connsiteY0" fmla="*/ 240506 h 450056"/>
                <a:gd name="connsiteX1" fmla="*/ 1333500 w 2574132"/>
                <a:gd name="connsiteY1" fmla="*/ 266700 h 450056"/>
                <a:gd name="connsiteX2" fmla="*/ 1092994 w 2574132"/>
                <a:gd name="connsiteY2" fmla="*/ 319087 h 450056"/>
                <a:gd name="connsiteX3" fmla="*/ 873919 w 2574132"/>
                <a:gd name="connsiteY3" fmla="*/ 347662 h 450056"/>
                <a:gd name="connsiteX4" fmla="*/ 664369 w 2574132"/>
                <a:gd name="connsiteY4" fmla="*/ 392906 h 450056"/>
                <a:gd name="connsiteX5" fmla="*/ 423863 w 2574132"/>
                <a:gd name="connsiteY5" fmla="*/ 447675 h 450056"/>
                <a:gd name="connsiteX6" fmla="*/ 400050 w 2574132"/>
                <a:gd name="connsiteY6" fmla="*/ 450056 h 450056"/>
                <a:gd name="connsiteX7" fmla="*/ 369094 w 2574132"/>
                <a:gd name="connsiteY7" fmla="*/ 445293 h 450056"/>
                <a:gd name="connsiteX8" fmla="*/ 311944 w 2574132"/>
                <a:gd name="connsiteY8" fmla="*/ 416718 h 450056"/>
                <a:gd name="connsiteX9" fmla="*/ 247650 w 2574132"/>
                <a:gd name="connsiteY9" fmla="*/ 378618 h 450056"/>
                <a:gd name="connsiteX10" fmla="*/ 152400 w 2574132"/>
                <a:gd name="connsiteY10" fmla="*/ 307181 h 450056"/>
                <a:gd name="connsiteX11" fmla="*/ 80963 w 2574132"/>
                <a:gd name="connsiteY11" fmla="*/ 250031 h 450056"/>
                <a:gd name="connsiteX12" fmla="*/ 40482 w 2574132"/>
                <a:gd name="connsiteY12" fmla="*/ 211931 h 450056"/>
                <a:gd name="connsiteX13" fmla="*/ 14288 w 2574132"/>
                <a:gd name="connsiteY13" fmla="*/ 178593 h 450056"/>
                <a:gd name="connsiteX14" fmla="*/ 0 w 2574132"/>
                <a:gd name="connsiteY14" fmla="*/ 147637 h 450056"/>
                <a:gd name="connsiteX15" fmla="*/ 4763 w 2574132"/>
                <a:gd name="connsiteY15" fmla="*/ 126206 h 450056"/>
                <a:gd name="connsiteX16" fmla="*/ 11907 w 2574132"/>
                <a:gd name="connsiteY16" fmla="*/ 116681 h 450056"/>
                <a:gd name="connsiteX17" fmla="*/ 38100 w 2574132"/>
                <a:gd name="connsiteY17" fmla="*/ 111918 h 450056"/>
                <a:gd name="connsiteX18" fmla="*/ 80963 w 2574132"/>
                <a:gd name="connsiteY18" fmla="*/ 121443 h 450056"/>
                <a:gd name="connsiteX19" fmla="*/ 116682 w 2574132"/>
                <a:gd name="connsiteY19" fmla="*/ 142875 h 450056"/>
                <a:gd name="connsiteX20" fmla="*/ 161925 w 2574132"/>
                <a:gd name="connsiteY20" fmla="*/ 169068 h 450056"/>
                <a:gd name="connsiteX21" fmla="*/ 250032 w 2574132"/>
                <a:gd name="connsiteY21" fmla="*/ 207168 h 450056"/>
                <a:gd name="connsiteX22" fmla="*/ 371475 w 2574132"/>
                <a:gd name="connsiteY22" fmla="*/ 235743 h 450056"/>
                <a:gd name="connsiteX23" fmla="*/ 428625 w 2574132"/>
                <a:gd name="connsiteY23" fmla="*/ 247650 h 450056"/>
                <a:gd name="connsiteX24" fmla="*/ 466725 w 2574132"/>
                <a:gd name="connsiteY24" fmla="*/ 247650 h 450056"/>
                <a:gd name="connsiteX25" fmla="*/ 735807 w 2574132"/>
                <a:gd name="connsiteY25" fmla="*/ 214312 h 450056"/>
                <a:gd name="connsiteX26" fmla="*/ 1109663 w 2574132"/>
                <a:gd name="connsiteY26" fmla="*/ 159543 h 450056"/>
                <a:gd name="connsiteX27" fmla="*/ 1333500 w 2574132"/>
                <a:gd name="connsiteY27" fmla="*/ 111918 h 450056"/>
                <a:gd name="connsiteX28" fmla="*/ 1640682 w 2574132"/>
                <a:gd name="connsiteY28" fmla="*/ 76200 h 450056"/>
                <a:gd name="connsiteX29" fmla="*/ 1933575 w 2574132"/>
                <a:gd name="connsiteY29" fmla="*/ 50006 h 450056"/>
                <a:gd name="connsiteX30" fmla="*/ 2026444 w 2574132"/>
                <a:gd name="connsiteY30" fmla="*/ 26193 h 450056"/>
                <a:gd name="connsiteX31" fmla="*/ 2135982 w 2574132"/>
                <a:gd name="connsiteY31" fmla="*/ 0 h 450056"/>
                <a:gd name="connsiteX32" fmla="*/ 2221707 w 2574132"/>
                <a:gd name="connsiteY32" fmla="*/ 7143 h 450056"/>
                <a:gd name="connsiteX33" fmla="*/ 2350294 w 2574132"/>
                <a:gd name="connsiteY33" fmla="*/ 40481 h 450056"/>
                <a:gd name="connsiteX34" fmla="*/ 2493169 w 2574132"/>
                <a:gd name="connsiteY34" fmla="*/ 90487 h 450056"/>
                <a:gd name="connsiteX35" fmla="*/ 2528888 w 2574132"/>
                <a:gd name="connsiteY35" fmla="*/ 111918 h 450056"/>
                <a:gd name="connsiteX36" fmla="*/ 2555082 w 2574132"/>
                <a:gd name="connsiteY36" fmla="*/ 133350 h 450056"/>
                <a:gd name="connsiteX37" fmla="*/ 2574132 w 2574132"/>
                <a:gd name="connsiteY37" fmla="*/ 161925 h 450056"/>
                <a:gd name="connsiteX38" fmla="*/ 2574132 w 2574132"/>
                <a:gd name="connsiteY38" fmla="*/ 178593 h 450056"/>
                <a:gd name="connsiteX39" fmla="*/ 2552700 w 2574132"/>
                <a:gd name="connsiteY39" fmla="*/ 204787 h 450056"/>
                <a:gd name="connsiteX40" fmla="*/ 2524125 w 2574132"/>
                <a:gd name="connsiteY40" fmla="*/ 219075 h 450056"/>
                <a:gd name="connsiteX41" fmla="*/ 2462213 w 2574132"/>
                <a:gd name="connsiteY41" fmla="*/ 226218 h 450056"/>
                <a:gd name="connsiteX42" fmla="*/ 2231232 w 2574132"/>
                <a:gd name="connsiteY42" fmla="*/ 223837 h 450056"/>
                <a:gd name="connsiteX43" fmla="*/ 2093119 w 2574132"/>
                <a:gd name="connsiteY43" fmla="*/ 223837 h 450056"/>
                <a:gd name="connsiteX44" fmla="*/ 1985963 w 2574132"/>
                <a:gd name="connsiteY44" fmla="*/ 226218 h 450056"/>
                <a:gd name="connsiteX45" fmla="*/ 1785938 w 2574132"/>
                <a:gd name="connsiteY45" fmla="*/ 2405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74132" h="450056">
                  <a:moveTo>
                    <a:pt x="1785938" y="240506"/>
                  </a:moveTo>
                  <a:lnTo>
                    <a:pt x="1333500" y="266700"/>
                  </a:lnTo>
                  <a:lnTo>
                    <a:pt x="1092994" y="319087"/>
                  </a:lnTo>
                  <a:lnTo>
                    <a:pt x="873919" y="347662"/>
                  </a:lnTo>
                  <a:lnTo>
                    <a:pt x="664369" y="392906"/>
                  </a:lnTo>
                  <a:lnTo>
                    <a:pt x="423863" y="447675"/>
                  </a:lnTo>
                  <a:lnTo>
                    <a:pt x="400050" y="450056"/>
                  </a:lnTo>
                  <a:lnTo>
                    <a:pt x="369094" y="445293"/>
                  </a:lnTo>
                  <a:lnTo>
                    <a:pt x="311944" y="416718"/>
                  </a:lnTo>
                  <a:lnTo>
                    <a:pt x="247650" y="378618"/>
                  </a:lnTo>
                  <a:lnTo>
                    <a:pt x="152400" y="307181"/>
                  </a:lnTo>
                  <a:lnTo>
                    <a:pt x="80963" y="250031"/>
                  </a:lnTo>
                  <a:lnTo>
                    <a:pt x="40482" y="211931"/>
                  </a:lnTo>
                  <a:lnTo>
                    <a:pt x="14288" y="178593"/>
                  </a:lnTo>
                  <a:lnTo>
                    <a:pt x="0" y="147637"/>
                  </a:lnTo>
                  <a:lnTo>
                    <a:pt x="4763" y="126206"/>
                  </a:lnTo>
                  <a:lnTo>
                    <a:pt x="11907" y="116681"/>
                  </a:lnTo>
                  <a:lnTo>
                    <a:pt x="38100" y="111918"/>
                  </a:lnTo>
                  <a:lnTo>
                    <a:pt x="80963" y="121443"/>
                  </a:lnTo>
                  <a:lnTo>
                    <a:pt x="116682" y="142875"/>
                  </a:lnTo>
                  <a:lnTo>
                    <a:pt x="161925" y="169068"/>
                  </a:lnTo>
                  <a:lnTo>
                    <a:pt x="250032" y="207168"/>
                  </a:lnTo>
                  <a:lnTo>
                    <a:pt x="371475" y="235743"/>
                  </a:lnTo>
                  <a:lnTo>
                    <a:pt x="428625" y="247650"/>
                  </a:lnTo>
                  <a:lnTo>
                    <a:pt x="466725" y="247650"/>
                  </a:lnTo>
                  <a:lnTo>
                    <a:pt x="735807" y="214312"/>
                  </a:lnTo>
                  <a:lnTo>
                    <a:pt x="1109663" y="159543"/>
                  </a:lnTo>
                  <a:lnTo>
                    <a:pt x="1333500" y="111918"/>
                  </a:lnTo>
                  <a:lnTo>
                    <a:pt x="1640682" y="76200"/>
                  </a:lnTo>
                  <a:lnTo>
                    <a:pt x="1933575" y="50006"/>
                  </a:lnTo>
                  <a:lnTo>
                    <a:pt x="2026444" y="26193"/>
                  </a:lnTo>
                  <a:lnTo>
                    <a:pt x="2135982" y="0"/>
                  </a:lnTo>
                  <a:lnTo>
                    <a:pt x="2221707" y="7143"/>
                  </a:lnTo>
                  <a:lnTo>
                    <a:pt x="2350294" y="40481"/>
                  </a:lnTo>
                  <a:lnTo>
                    <a:pt x="2493169" y="90487"/>
                  </a:lnTo>
                  <a:lnTo>
                    <a:pt x="2528888" y="111918"/>
                  </a:lnTo>
                  <a:lnTo>
                    <a:pt x="2555082" y="133350"/>
                  </a:lnTo>
                  <a:lnTo>
                    <a:pt x="2574132" y="161925"/>
                  </a:lnTo>
                  <a:lnTo>
                    <a:pt x="2574132" y="178593"/>
                  </a:lnTo>
                  <a:lnTo>
                    <a:pt x="2552700" y="204787"/>
                  </a:lnTo>
                  <a:lnTo>
                    <a:pt x="2524125" y="219075"/>
                  </a:lnTo>
                  <a:lnTo>
                    <a:pt x="2462213" y="226218"/>
                  </a:lnTo>
                  <a:lnTo>
                    <a:pt x="2231232" y="223837"/>
                  </a:lnTo>
                  <a:lnTo>
                    <a:pt x="2093119" y="223837"/>
                  </a:lnTo>
                  <a:lnTo>
                    <a:pt x="1985963" y="226218"/>
                  </a:lnTo>
                  <a:lnTo>
                    <a:pt x="17859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D79C18D-D99D-3F4F-A86B-22EBA8FD2AC9}"/>
                </a:ext>
              </a:extLst>
            </p:cNvPr>
            <p:cNvSpPr/>
            <p:nvPr/>
          </p:nvSpPr>
          <p:spPr>
            <a:xfrm rot="16200000">
              <a:off x="3585369" y="3161507"/>
              <a:ext cx="4044950" cy="500062"/>
            </a:xfrm>
            <a:custGeom>
              <a:avLst/>
              <a:gdLst>
                <a:gd name="connsiteX0" fmla="*/ 1923979 w 4045115"/>
                <a:gd name="connsiteY0" fmla="*/ 411310 h 499690"/>
                <a:gd name="connsiteX1" fmla="*/ 479295 w 4045115"/>
                <a:gd name="connsiteY1" fmla="*/ 414709 h 499690"/>
                <a:gd name="connsiteX2" fmla="*/ 380716 w 4045115"/>
                <a:gd name="connsiteY2" fmla="*/ 418108 h 499690"/>
                <a:gd name="connsiteX3" fmla="*/ 282138 w 4045115"/>
                <a:gd name="connsiteY3" fmla="*/ 418108 h 499690"/>
                <a:gd name="connsiteX4" fmla="*/ 220951 w 4045115"/>
                <a:gd name="connsiteY4" fmla="*/ 411310 h 499690"/>
                <a:gd name="connsiteX5" fmla="*/ 169962 w 4045115"/>
                <a:gd name="connsiteY5" fmla="*/ 401112 h 499690"/>
                <a:gd name="connsiteX6" fmla="*/ 125772 w 4045115"/>
                <a:gd name="connsiteY6" fmla="*/ 384116 h 499690"/>
                <a:gd name="connsiteX7" fmla="*/ 0 w 4045115"/>
                <a:gd name="connsiteY7" fmla="*/ 271940 h 499690"/>
                <a:gd name="connsiteX8" fmla="*/ 54388 w 4045115"/>
                <a:gd name="connsiteY8" fmla="*/ 220951 h 499690"/>
                <a:gd name="connsiteX9" fmla="*/ 231149 w 4045115"/>
                <a:gd name="connsiteY9" fmla="*/ 200556 h 499690"/>
                <a:gd name="connsiteX10" fmla="*/ 397713 w 4045115"/>
                <a:gd name="connsiteY10" fmla="*/ 186959 h 499690"/>
                <a:gd name="connsiteX11" fmla="*/ 564276 w 4045115"/>
                <a:gd name="connsiteY11" fmla="*/ 190358 h 499690"/>
                <a:gd name="connsiteX12" fmla="*/ 870209 w 4045115"/>
                <a:gd name="connsiteY12" fmla="*/ 190358 h 499690"/>
                <a:gd name="connsiteX13" fmla="*/ 1060568 w 4045115"/>
                <a:gd name="connsiteY13" fmla="*/ 193757 h 499690"/>
                <a:gd name="connsiteX14" fmla="*/ 1468478 w 4045115"/>
                <a:gd name="connsiteY14" fmla="*/ 186959 h 499690"/>
                <a:gd name="connsiteX15" fmla="*/ 1686031 w 4045115"/>
                <a:gd name="connsiteY15" fmla="*/ 193757 h 499690"/>
                <a:gd name="connsiteX16" fmla="*/ 2675214 w 4045115"/>
                <a:gd name="connsiteY16" fmla="*/ 193757 h 499690"/>
                <a:gd name="connsiteX17" fmla="*/ 3259887 w 4045115"/>
                <a:gd name="connsiteY17" fmla="*/ 190358 h 499690"/>
                <a:gd name="connsiteX18" fmla="*/ 3385659 w 4045115"/>
                <a:gd name="connsiteY18" fmla="*/ 193757 h 499690"/>
                <a:gd name="connsiteX19" fmla="*/ 3667797 w 4045115"/>
                <a:gd name="connsiteY19" fmla="*/ 173362 h 499690"/>
                <a:gd name="connsiteX20" fmla="*/ 3756178 w 4045115"/>
                <a:gd name="connsiteY20" fmla="*/ 166563 h 499690"/>
                <a:gd name="connsiteX21" fmla="*/ 3807167 w 4045115"/>
                <a:gd name="connsiteY21" fmla="*/ 156365 h 499690"/>
                <a:gd name="connsiteX22" fmla="*/ 3861555 w 4045115"/>
                <a:gd name="connsiteY22" fmla="*/ 132571 h 499690"/>
                <a:gd name="connsiteX23" fmla="*/ 3888749 w 4045115"/>
                <a:gd name="connsiteY23" fmla="*/ 115574 h 499690"/>
                <a:gd name="connsiteX24" fmla="*/ 3915943 w 4045115"/>
                <a:gd name="connsiteY24" fmla="*/ 84981 h 499690"/>
                <a:gd name="connsiteX25" fmla="*/ 3946536 w 4045115"/>
                <a:gd name="connsiteY25" fmla="*/ 50989 h 499690"/>
                <a:gd name="connsiteX26" fmla="*/ 3973730 w 4045115"/>
                <a:gd name="connsiteY26" fmla="*/ 27194 h 499690"/>
                <a:gd name="connsiteX27" fmla="*/ 4004324 w 4045115"/>
                <a:gd name="connsiteY27" fmla="*/ 3399 h 499690"/>
                <a:gd name="connsiteX28" fmla="*/ 4017921 w 4045115"/>
                <a:gd name="connsiteY28" fmla="*/ 0 h 499690"/>
                <a:gd name="connsiteX29" fmla="*/ 4034917 w 4045115"/>
                <a:gd name="connsiteY29" fmla="*/ 0 h 499690"/>
                <a:gd name="connsiteX30" fmla="*/ 4038316 w 4045115"/>
                <a:gd name="connsiteY30" fmla="*/ 6798 h 499690"/>
                <a:gd name="connsiteX31" fmla="*/ 4045115 w 4045115"/>
                <a:gd name="connsiteY31" fmla="*/ 27194 h 499690"/>
                <a:gd name="connsiteX32" fmla="*/ 4038316 w 4045115"/>
                <a:gd name="connsiteY32" fmla="*/ 81582 h 499690"/>
                <a:gd name="connsiteX33" fmla="*/ 4014521 w 4045115"/>
                <a:gd name="connsiteY33" fmla="*/ 173362 h 499690"/>
                <a:gd name="connsiteX34" fmla="*/ 3966932 w 4045115"/>
                <a:gd name="connsiteY34" fmla="*/ 302534 h 499690"/>
                <a:gd name="connsiteX35" fmla="*/ 3902346 w 4045115"/>
                <a:gd name="connsiteY35" fmla="*/ 435105 h 499690"/>
                <a:gd name="connsiteX36" fmla="*/ 3868353 w 4045115"/>
                <a:gd name="connsiteY36" fmla="*/ 479295 h 499690"/>
                <a:gd name="connsiteX37" fmla="*/ 3851357 w 4045115"/>
                <a:gd name="connsiteY37" fmla="*/ 492892 h 499690"/>
                <a:gd name="connsiteX38" fmla="*/ 3824163 w 4045115"/>
                <a:gd name="connsiteY38" fmla="*/ 499690 h 499690"/>
                <a:gd name="connsiteX39" fmla="*/ 3803768 w 4045115"/>
                <a:gd name="connsiteY39" fmla="*/ 499690 h 499690"/>
                <a:gd name="connsiteX40" fmla="*/ 3769775 w 4045115"/>
                <a:gd name="connsiteY40" fmla="*/ 489493 h 499690"/>
                <a:gd name="connsiteX41" fmla="*/ 3732383 w 4045115"/>
                <a:gd name="connsiteY41" fmla="*/ 469097 h 499690"/>
                <a:gd name="connsiteX42" fmla="*/ 3698391 w 4045115"/>
                <a:gd name="connsiteY42" fmla="*/ 445302 h 499690"/>
                <a:gd name="connsiteX43" fmla="*/ 3650801 w 4045115"/>
                <a:gd name="connsiteY43" fmla="*/ 428306 h 499690"/>
                <a:gd name="connsiteX44" fmla="*/ 3538626 w 4045115"/>
                <a:gd name="connsiteY44" fmla="*/ 414709 h 499690"/>
                <a:gd name="connsiteX45" fmla="*/ 3419652 w 4045115"/>
                <a:gd name="connsiteY45" fmla="*/ 414709 h 499690"/>
                <a:gd name="connsiteX46" fmla="*/ 3273484 w 4045115"/>
                <a:gd name="connsiteY46" fmla="*/ 414709 h 499690"/>
                <a:gd name="connsiteX47" fmla="*/ 2865573 w 4045115"/>
                <a:gd name="connsiteY47" fmla="*/ 407910 h 499690"/>
                <a:gd name="connsiteX48" fmla="*/ 2699009 w 4045115"/>
                <a:gd name="connsiteY48" fmla="*/ 418108 h 499690"/>
                <a:gd name="connsiteX49" fmla="*/ 2267304 w 4045115"/>
                <a:gd name="connsiteY49" fmla="*/ 411310 h 499690"/>
                <a:gd name="connsiteX50" fmla="*/ 1923979 w 4045115"/>
                <a:gd name="connsiteY50" fmla="*/ 411310 h 49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5115" h="499690">
                  <a:moveTo>
                    <a:pt x="1923979" y="411310"/>
                  </a:moveTo>
                  <a:lnTo>
                    <a:pt x="479295" y="414709"/>
                  </a:lnTo>
                  <a:lnTo>
                    <a:pt x="380716" y="418108"/>
                  </a:lnTo>
                  <a:lnTo>
                    <a:pt x="282138" y="418108"/>
                  </a:lnTo>
                  <a:lnTo>
                    <a:pt x="220951" y="411310"/>
                  </a:lnTo>
                  <a:lnTo>
                    <a:pt x="169962" y="401112"/>
                  </a:lnTo>
                  <a:lnTo>
                    <a:pt x="125772" y="384116"/>
                  </a:lnTo>
                  <a:lnTo>
                    <a:pt x="0" y="271940"/>
                  </a:lnTo>
                  <a:lnTo>
                    <a:pt x="54388" y="220951"/>
                  </a:lnTo>
                  <a:lnTo>
                    <a:pt x="231149" y="200556"/>
                  </a:lnTo>
                  <a:lnTo>
                    <a:pt x="397713" y="186959"/>
                  </a:lnTo>
                  <a:lnTo>
                    <a:pt x="564276" y="190358"/>
                  </a:lnTo>
                  <a:lnTo>
                    <a:pt x="870209" y="190358"/>
                  </a:lnTo>
                  <a:lnTo>
                    <a:pt x="1060568" y="193757"/>
                  </a:lnTo>
                  <a:lnTo>
                    <a:pt x="1468478" y="186959"/>
                  </a:lnTo>
                  <a:lnTo>
                    <a:pt x="1686031" y="193757"/>
                  </a:lnTo>
                  <a:lnTo>
                    <a:pt x="2675214" y="193757"/>
                  </a:lnTo>
                  <a:lnTo>
                    <a:pt x="3259887" y="190358"/>
                  </a:lnTo>
                  <a:lnTo>
                    <a:pt x="3385659" y="193757"/>
                  </a:lnTo>
                  <a:lnTo>
                    <a:pt x="3667797" y="173362"/>
                  </a:lnTo>
                  <a:lnTo>
                    <a:pt x="3756178" y="166563"/>
                  </a:lnTo>
                  <a:lnTo>
                    <a:pt x="3807167" y="156365"/>
                  </a:lnTo>
                  <a:lnTo>
                    <a:pt x="3861555" y="132571"/>
                  </a:lnTo>
                  <a:lnTo>
                    <a:pt x="3888749" y="115574"/>
                  </a:lnTo>
                  <a:lnTo>
                    <a:pt x="3915943" y="84981"/>
                  </a:lnTo>
                  <a:lnTo>
                    <a:pt x="3946536" y="50989"/>
                  </a:lnTo>
                  <a:lnTo>
                    <a:pt x="3973730" y="27194"/>
                  </a:lnTo>
                  <a:lnTo>
                    <a:pt x="4004324" y="3399"/>
                  </a:lnTo>
                  <a:lnTo>
                    <a:pt x="4017921" y="0"/>
                  </a:lnTo>
                  <a:lnTo>
                    <a:pt x="4034917" y="0"/>
                  </a:lnTo>
                  <a:lnTo>
                    <a:pt x="4038316" y="6798"/>
                  </a:lnTo>
                  <a:lnTo>
                    <a:pt x="4045115" y="27194"/>
                  </a:lnTo>
                  <a:lnTo>
                    <a:pt x="4038316" y="81582"/>
                  </a:lnTo>
                  <a:lnTo>
                    <a:pt x="4014521" y="173362"/>
                  </a:lnTo>
                  <a:lnTo>
                    <a:pt x="3966932" y="302534"/>
                  </a:lnTo>
                  <a:lnTo>
                    <a:pt x="3902346" y="435105"/>
                  </a:lnTo>
                  <a:lnTo>
                    <a:pt x="3868353" y="479295"/>
                  </a:lnTo>
                  <a:lnTo>
                    <a:pt x="3851357" y="492892"/>
                  </a:lnTo>
                  <a:lnTo>
                    <a:pt x="3824163" y="499690"/>
                  </a:lnTo>
                  <a:lnTo>
                    <a:pt x="3803768" y="499690"/>
                  </a:lnTo>
                  <a:lnTo>
                    <a:pt x="3769775" y="489493"/>
                  </a:lnTo>
                  <a:lnTo>
                    <a:pt x="3732383" y="469097"/>
                  </a:lnTo>
                  <a:lnTo>
                    <a:pt x="3698391" y="445302"/>
                  </a:lnTo>
                  <a:lnTo>
                    <a:pt x="3650801" y="428306"/>
                  </a:lnTo>
                  <a:lnTo>
                    <a:pt x="3538626" y="414709"/>
                  </a:lnTo>
                  <a:lnTo>
                    <a:pt x="3419652" y="414709"/>
                  </a:lnTo>
                  <a:lnTo>
                    <a:pt x="3273484" y="414709"/>
                  </a:lnTo>
                  <a:lnTo>
                    <a:pt x="2865573" y="407910"/>
                  </a:lnTo>
                  <a:lnTo>
                    <a:pt x="2699009" y="418108"/>
                  </a:lnTo>
                  <a:lnTo>
                    <a:pt x="2267304" y="411310"/>
                  </a:lnTo>
                  <a:lnTo>
                    <a:pt x="1923979" y="4113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7AB05AE-295B-904B-AAE3-7DF88019FF25}"/>
                </a:ext>
              </a:extLst>
            </p:cNvPr>
            <p:cNvSpPr/>
            <p:nvPr/>
          </p:nvSpPr>
          <p:spPr>
            <a:xfrm>
              <a:off x="3484563" y="2638425"/>
              <a:ext cx="957262" cy="404813"/>
            </a:xfrm>
            <a:custGeom>
              <a:avLst/>
              <a:gdLst>
                <a:gd name="connsiteX0" fmla="*/ 440531 w 957262"/>
                <a:gd name="connsiteY0" fmla="*/ 319088 h 404813"/>
                <a:gd name="connsiteX1" fmla="*/ 319087 w 957262"/>
                <a:gd name="connsiteY1" fmla="*/ 395288 h 404813"/>
                <a:gd name="connsiteX2" fmla="*/ 304800 w 957262"/>
                <a:gd name="connsiteY2" fmla="*/ 402431 h 404813"/>
                <a:gd name="connsiteX3" fmla="*/ 285750 w 957262"/>
                <a:gd name="connsiteY3" fmla="*/ 404813 h 404813"/>
                <a:gd name="connsiteX4" fmla="*/ 259556 w 957262"/>
                <a:gd name="connsiteY4" fmla="*/ 400050 h 404813"/>
                <a:gd name="connsiteX5" fmla="*/ 228600 w 957262"/>
                <a:gd name="connsiteY5" fmla="*/ 383381 h 404813"/>
                <a:gd name="connsiteX6" fmla="*/ 180975 w 957262"/>
                <a:gd name="connsiteY6" fmla="*/ 352425 h 404813"/>
                <a:gd name="connsiteX7" fmla="*/ 130969 w 957262"/>
                <a:gd name="connsiteY7" fmla="*/ 309563 h 404813"/>
                <a:gd name="connsiteX8" fmla="*/ 76200 w 957262"/>
                <a:gd name="connsiteY8" fmla="*/ 259556 h 404813"/>
                <a:gd name="connsiteX9" fmla="*/ 14287 w 957262"/>
                <a:gd name="connsiteY9" fmla="*/ 197644 h 404813"/>
                <a:gd name="connsiteX10" fmla="*/ 4762 w 957262"/>
                <a:gd name="connsiteY10" fmla="*/ 176213 h 404813"/>
                <a:gd name="connsiteX11" fmla="*/ 0 w 957262"/>
                <a:gd name="connsiteY11" fmla="*/ 152400 h 404813"/>
                <a:gd name="connsiteX12" fmla="*/ 0 w 957262"/>
                <a:gd name="connsiteY12" fmla="*/ 133350 h 404813"/>
                <a:gd name="connsiteX13" fmla="*/ 11906 w 957262"/>
                <a:gd name="connsiteY13" fmla="*/ 119063 h 404813"/>
                <a:gd name="connsiteX14" fmla="*/ 30956 w 957262"/>
                <a:gd name="connsiteY14" fmla="*/ 119063 h 404813"/>
                <a:gd name="connsiteX15" fmla="*/ 71437 w 957262"/>
                <a:gd name="connsiteY15" fmla="*/ 140494 h 404813"/>
                <a:gd name="connsiteX16" fmla="*/ 109537 w 957262"/>
                <a:gd name="connsiteY16" fmla="*/ 157163 h 404813"/>
                <a:gd name="connsiteX17" fmla="*/ 142875 w 957262"/>
                <a:gd name="connsiteY17" fmla="*/ 173831 h 404813"/>
                <a:gd name="connsiteX18" fmla="*/ 200025 w 957262"/>
                <a:gd name="connsiteY18" fmla="*/ 190500 h 404813"/>
                <a:gd name="connsiteX19" fmla="*/ 252412 w 957262"/>
                <a:gd name="connsiteY19" fmla="*/ 197644 h 404813"/>
                <a:gd name="connsiteX20" fmla="*/ 290512 w 957262"/>
                <a:gd name="connsiteY20" fmla="*/ 195263 h 404813"/>
                <a:gd name="connsiteX21" fmla="*/ 352425 w 957262"/>
                <a:gd name="connsiteY21" fmla="*/ 171450 h 404813"/>
                <a:gd name="connsiteX22" fmla="*/ 545306 w 957262"/>
                <a:gd name="connsiteY22" fmla="*/ 83344 h 404813"/>
                <a:gd name="connsiteX23" fmla="*/ 657225 w 957262"/>
                <a:gd name="connsiteY23" fmla="*/ 23813 h 404813"/>
                <a:gd name="connsiteX24" fmla="*/ 695325 w 957262"/>
                <a:gd name="connsiteY24" fmla="*/ 4763 h 404813"/>
                <a:gd name="connsiteX25" fmla="*/ 709612 w 957262"/>
                <a:gd name="connsiteY25" fmla="*/ 0 h 404813"/>
                <a:gd name="connsiteX26" fmla="*/ 735806 w 957262"/>
                <a:gd name="connsiteY26" fmla="*/ 4763 h 404813"/>
                <a:gd name="connsiteX27" fmla="*/ 757237 w 957262"/>
                <a:gd name="connsiteY27" fmla="*/ 11906 h 404813"/>
                <a:gd name="connsiteX28" fmla="*/ 785812 w 957262"/>
                <a:gd name="connsiteY28" fmla="*/ 28575 h 404813"/>
                <a:gd name="connsiteX29" fmla="*/ 828675 w 957262"/>
                <a:gd name="connsiteY29" fmla="*/ 64294 h 404813"/>
                <a:gd name="connsiteX30" fmla="*/ 897731 w 957262"/>
                <a:gd name="connsiteY30" fmla="*/ 133350 h 404813"/>
                <a:gd name="connsiteX31" fmla="*/ 945356 w 957262"/>
                <a:gd name="connsiteY31" fmla="*/ 185738 h 404813"/>
                <a:gd name="connsiteX32" fmla="*/ 957262 w 957262"/>
                <a:gd name="connsiteY32" fmla="*/ 209550 h 404813"/>
                <a:gd name="connsiteX33" fmla="*/ 950119 w 957262"/>
                <a:gd name="connsiteY33" fmla="*/ 242888 h 404813"/>
                <a:gd name="connsiteX34" fmla="*/ 935831 w 957262"/>
                <a:gd name="connsiteY34" fmla="*/ 261938 h 404813"/>
                <a:gd name="connsiteX35" fmla="*/ 912019 w 957262"/>
                <a:gd name="connsiteY35" fmla="*/ 276225 h 404813"/>
                <a:gd name="connsiteX36" fmla="*/ 588169 w 957262"/>
                <a:gd name="connsiteY36" fmla="*/ 235744 h 404813"/>
                <a:gd name="connsiteX37" fmla="*/ 440531 w 957262"/>
                <a:gd name="connsiteY37" fmla="*/ 31908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7262" h="404813">
                  <a:moveTo>
                    <a:pt x="440531" y="319088"/>
                  </a:moveTo>
                  <a:lnTo>
                    <a:pt x="319087" y="395288"/>
                  </a:lnTo>
                  <a:lnTo>
                    <a:pt x="304800" y="402431"/>
                  </a:lnTo>
                  <a:lnTo>
                    <a:pt x="285750" y="404813"/>
                  </a:lnTo>
                  <a:lnTo>
                    <a:pt x="259556" y="400050"/>
                  </a:lnTo>
                  <a:lnTo>
                    <a:pt x="228600" y="383381"/>
                  </a:lnTo>
                  <a:lnTo>
                    <a:pt x="180975" y="352425"/>
                  </a:lnTo>
                  <a:lnTo>
                    <a:pt x="130969" y="309563"/>
                  </a:lnTo>
                  <a:lnTo>
                    <a:pt x="76200" y="259556"/>
                  </a:lnTo>
                  <a:lnTo>
                    <a:pt x="14287" y="197644"/>
                  </a:lnTo>
                  <a:lnTo>
                    <a:pt x="4762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6" y="119063"/>
                  </a:lnTo>
                  <a:lnTo>
                    <a:pt x="30956" y="119063"/>
                  </a:lnTo>
                  <a:lnTo>
                    <a:pt x="71437" y="140494"/>
                  </a:lnTo>
                  <a:lnTo>
                    <a:pt x="109537" y="157163"/>
                  </a:lnTo>
                  <a:lnTo>
                    <a:pt x="142875" y="173831"/>
                  </a:lnTo>
                  <a:lnTo>
                    <a:pt x="200025" y="190500"/>
                  </a:lnTo>
                  <a:lnTo>
                    <a:pt x="252412" y="197644"/>
                  </a:lnTo>
                  <a:lnTo>
                    <a:pt x="290512" y="195263"/>
                  </a:lnTo>
                  <a:lnTo>
                    <a:pt x="352425" y="171450"/>
                  </a:lnTo>
                  <a:lnTo>
                    <a:pt x="545306" y="83344"/>
                  </a:lnTo>
                  <a:lnTo>
                    <a:pt x="657225" y="23813"/>
                  </a:lnTo>
                  <a:lnTo>
                    <a:pt x="695325" y="4763"/>
                  </a:lnTo>
                  <a:lnTo>
                    <a:pt x="709612" y="0"/>
                  </a:lnTo>
                  <a:lnTo>
                    <a:pt x="735806" y="4763"/>
                  </a:lnTo>
                  <a:lnTo>
                    <a:pt x="757237" y="11906"/>
                  </a:lnTo>
                  <a:lnTo>
                    <a:pt x="785812" y="28575"/>
                  </a:lnTo>
                  <a:lnTo>
                    <a:pt x="828675" y="64294"/>
                  </a:lnTo>
                  <a:lnTo>
                    <a:pt x="897731" y="133350"/>
                  </a:lnTo>
                  <a:lnTo>
                    <a:pt x="945356" y="185738"/>
                  </a:lnTo>
                  <a:lnTo>
                    <a:pt x="957262" y="209550"/>
                  </a:lnTo>
                  <a:lnTo>
                    <a:pt x="950119" y="242888"/>
                  </a:lnTo>
                  <a:lnTo>
                    <a:pt x="935831" y="261938"/>
                  </a:lnTo>
                  <a:lnTo>
                    <a:pt x="912019" y="276225"/>
                  </a:lnTo>
                  <a:lnTo>
                    <a:pt x="588169" y="235744"/>
                  </a:lnTo>
                  <a:lnTo>
                    <a:pt x="440531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5843D2-B0EA-4644-AD5F-3BAF425AD82B}"/>
                </a:ext>
              </a:extLst>
            </p:cNvPr>
            <p:cNvSpPr/>
            <p:nvPr/>
          </p:nvSpPr>
          <p:spPr>
            <a:xfrm>
              <a:off x="3732213" y="2798763"/>
              <a:ext cx="671512" cy="1054100"/>
            </a:xfrm>
            <a:custGeom>
              <a:avLst/>
              <a:gdLst>
                <a:gd name="connsiteX0" fmla="*/ 297656 w 671512"/>
                <a:gd name="connsiteY0" fmla="*/ 695325 h 1054894"/>
                <a:gd name="connsiteX1" fmla="*/ 109537 w 671512"/>
                <a:gd name="connsiteY1" fmla="*/ 1054894 h 1054894"/>
                <a:gd name="connsiteX2" fmla="*/ 0 w 671512"/>
                <a:gd name="connsiteY2" fmla="*/ 928687 h 1054894"/>
                <a:gd name="connsiteX3" fmla="*/ 33337 w 671512"/>
                <a:gd name="connsiteY3" fmla="*/ 895350 h 1054894"/>
                <a:gd name="connsiteX4" fmla="*/ 166687 w 671512"/>
                <a:gd name="connsiteY4" fmla="*/ 597694 h 1054894"/>
                <a:gd name="connsiteX5" fmla="*/ 266700 w 671512"/>
                <a:gd name="connsiteY5" fmla="*/ 352425 h 1054894"/>
                <a:gd name="connsiteX6" fmla="*/ 323850 w 671512"/>
                <a:gd name="connsiteY6" fmla="*/ 164306 h 1054894"/>
                <a:gd name="connsiteX7" fmla="*/ 359569 w 671512"/>
                <a:gd name="connsiteY7" fmla="*/ 0 h 1054894"/>
                <a:gd name="connsiteX8" fmla="*/ 671512 w 671512"/>
                <a:gd name="connsiteY8" fmla="*/ 73819 h 1054894"/>
                <a:gd name="connsiteX9" fmla="*/ 666750 w 671512"/>
                <a:gd name="connsiteY9" fmla="*/ 114300 h 1054894"/>
                <a:gd name="connsiteX10" fmla="*/ 614362 w 671512"/>
                <a:gd name="connsiteY10" fmla="*/ 157162 h 1054894"/>
                <a:gd name="connsiteX11" fmla="*/ 564356 w 671512"/>
                <a:gd name="connsiteY11" fmla="*/ 221456 h 1054894"/>
                <a:gd name="connsiteX12" fmla="*/ 509587 w 671512"/>
                <a:gd name="connsiteY12" fmla="*/ 314325 h 1054894"/>
                <a:gd name="connsiteX13" fmla="*/ 409575 w 671512"/>
                <a:gd name="connsiteY13" fmla="*/ 490537 h 1054894"/>
                <a:gd name="connsiteX14" fmla="*/ 297656 w 671512"/>
                <a:gd name="connsiteY14" fmla="*/ 695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1512" h="1054894">
                  <a:moveTo>
                    <a:pt x="297656" y="695325"/>
                  </a:moveTo>
                  <a:lnTo>
                    <a:pt x="109537" y="1054894"/>
                  </a:lnTo>
                  <a:lnTo>
                    <a:pt x="0" y="928687"/>
                  </a:lnTo>
                  <a:lnTo>
                    <a:pt x="33337" y="895350"/>
                  </a:lnTo>
                  <a:lnTo>
                    <a:pt x="166687" y="597694"/>
                  </a:lnTo>
                  <a:lnTo>
                    <a:pt x="266700" y="352425"/>
                  </a:lnTo>
                  <a:lnTo>
                    <a:pt x="323850" y="164306"/>
                  </a:lnTo>
                  <a:lnTo>
                    <a:pt x="359569" y="0"/>
                  </a:lnTo>
                  <a:lnTo>
                    <a:pt x="671512" y="73819"/>
                  </a:lnTo>
                  <a:lnTo>
                    <a:pt x="666750" y="114300"/>
                  </a:lnTo>
                  <a:lnTo>
                    <a:pt x="614362" y="157162"/>
                  </a:lnTo>
                  <a:lnTo>
                    <a:pt x="564356" y="221456"/>
                  </a:lnTo>
                  <a:lnTo>
                    <a:pt x="509587" y="314325"/>
                  </a:lnTo>
                  <a:lnTo>
                    <a:pt x="409575" y="490537"/>
                  </a:lnTo>
                  <a:lnTo>
                    <a:pt x="297656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919C160-F488-1F4B-A896-30377A9DEFDA}"/>
                </a:ext>
              </a:extLst>
            </p:cNvPr>
            <p:cNvSpPr/>
            <p:nvPr/>
          </p:nvSpPr>
          <p:spPr>
            <a:xfrm>
              <a:off x="3684588" y="3643313"/>
              <a:ext cx="904875" cy="384175"/>
            </a:xfrm>
            <a:custGeom>
              <a:avLst/>
              <a:gdLst>
                <a:gd name="connsiteX0" fmla="*/ 414337 w 904875"/>
                <a:gd name="connsiteY0" fmla="*/ 214312 h 383381"/>
                <a:gd name="connsiteX1" fmla="*/ 157162 w 904875"/>
                <a:gd name="connsiteY1" fmla="*/ 314325 h 383381"/>
                <a:gd name="connsiteX2" fmla="*/ 142875 w 904875"/>
                <a:gd name="connsiteY2" fmla="*/ 323850 h 383381"/>
                <a:gd name="connsiteX3" fmla="*/ 119062 w 904875"/>
                <a:gd name="connsiteY3" fmla="*/ 357187 h 383381"/>
                <a:gd name="connsiteX4" fmla="*/ 97631 w 904875"/>
                <a:gd name="connsiteY4" fmla="*/ 373856 h 383381"/>
                <a:gd name="connsiteX5" fmla="*/ 85725 w 904875"/>
                <a:gd name="connsiteY5" fmla="*/ 381000 h 383381"/>
                <a:gd name="connsiteX6" fmla="*/ 69056 w 904875"/>
                <a:gd name="connsiteY6" fmla="*/ 383381 h 383381"/>
                <a:gd name="connsiteX7" fmla="*/ 47625 w 904875"/>
                <a:gd name="connsiteY7" fmla="*/ 376237 h 383381"/>
                <a:gd name="connsiteX8" fmla="*/ 28575 w 904875"/>
                <a:gd name="connsiteY8" fmla="*/ 354806 h 383381"/>
                <a:gd name="connsiteX9" fmla="*/ 11906 w 904875"/>
                <a:gd name="connsiteY9" fmla="*/ 311943 h 383381"/>
                <a:gd name="connsiteX10" fmla="*/ 0 w 904875"/>
                <a:gd name="connsiteY10" fmla="*/ 247650 h 383381"/>
                <a:gd name="connsiteX11" fmla="*/ 0 w 904875"/>
                <a:gd name="connsiteY11" fmla="*/ 192881 h 383381"/>
                <a:gd name="connsiteX12" fmla="*/ 7144 w 904875"/>
                <a:gd name="connsiteY12" fmla="*/ 145256 h 383381"/>
                <a:gd name="connsiteX13" fmla="*/ 28575 w 904875"/>
                <a:gd name="connsiteY13" fmla="*/ 95250 h 383381"/>
                <a:gd name="connsiteX14" fmla="*/ 40481 w 904875"/>
                <a:gd name="connsiteY14" fmla="*/ 78581 h 383381"/>
                <a:gd name="connsiteX15" fmla="*/ 80962 w 904875"/>
                <a:gd name="connsiteY15" fmla="*/ 50006 h 383381"/>
                <a:gd name="connsiteX16" fmla="*/ 185737 w 904875"/>
                <a:gd name="connsiteY16" fmla="*/ 147637 h 383381"/>
                <a:gd name="connsiteX17" fmla="*/ 338137 w 904875"/>
                <a:gd name="connsiteY17" fmla="*/ 88106 h 383381"/>
                <a:gd name="connsiteX18" fmla="*/ 490537 w 904875"/>
                <a:gd name="connsiteY18" fmla="*/ 23812 h 383381"/>
                <a:gd name="connsiteX19" fmla="*/ 526256 w 904875"/>
                <a:gd name="connsiteY19" fmla="*/ 7143 h 383381"/>
                <a:gd name="connsiteX20" fmla="*/ 552450 w 904875"/>
                <a:gd name="connsiteY20" fmla="*/ 0 h 383381"/>
                <a:gd name="connsiteX21" fmla="*/ 597694 w 904875"/>
                <a:gd name="connsiteY21" fmla="*/ 2381 h 383381"/>
                <a:gd name="connsiteX22" fmla="*/ 654844 w 904875"/>
                <a:gd name="connsiteY22" fmla="*/ 21431 h 383381"/>
                <a:gd name="connsiteX23" fmla="*/ 773906 w 904875"/>
                <a:gd name="connsiteY23" fmla="*/ 88106 h 383381"/>
                <a:gd name="connsiteX24" fmla="*/ 878681 w 904875"/>
                <a:gd name="connsiteY24" fmla="*/ 161925 h 383381"/>
                <a:gd name="connsiteX25" fmla="*/ 904875 w 904875"/>
                <a:gd name="connsiteY25" fmla="*/ 185737 h 383381"/>
                <a:gd name="connsiteX26" fmla="*/ 519112 w 904875"/>
                <a:gd name="connsiteY26" fmla="*/ 185737 h 383381"/>
                <a:gd name="connsiteX27" fmla="*/ 414337 w 904875"/>
                <a:gd name="connsiteY27" fmla="*/ 214312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875" h="383381">
                  <a:moveTo>
                    <a:pt x="414337" y="214312"/>
                  </a:moveTo>
                  <a:lnTo>
                    <a:pt x="157162" y="314325"/>
                  </a:lnTo>
                  <a:lnTo>
                    <a:pt x="142875" y="323850"/>
                  </a:lnTo>
                  <a:lnTo>
                    <a:pt x="119062" y="357187"/>
                  </a:lnTo>
                  <a:lnTo>
                    <a:pt x="97631" y="373856"/>
                  </a:lnTo>
                  <a:lnTo>
                    <a:pt x="85725" y="381000"/>
                  </a:lnTo>
                  <a:lnTo>
                    <a:pt x="69056" y="383381"/>
                  </a:lnTo>
                  <a:lnTo>
                    <a:pt x="47625" y="376237"/>
                  </a:lnTo>
                  <a:lnTo>
                    <a:pt x="28575" y="354806"/>
                  </a:lnTo>
                  <a:lnTo>
                    <a:pt x="11906" y="311943"/>
                  </a:lnTo>
                  <a:lnTo>
                    <a:pt x="0" y="247650"/>
                  </a:lnTo>
                  <a:lnTo>
                    <a:pt x="0" y="192881"/>
                  </a:lnTo>
                  <a:lnTo>
                    <a:pt x="7144" y="145256"/>
                  </a:lnTo>
                  <a:lnTo>
                    <a:pt x="28575" y="95250"/>
                  </a:lnTo>
                  <a:lnTo>
                    <a:pt x="40481" y="78581"/>
                  </a:lnTo>
                  <a:lnTo>
                    <a:pt x="80962" y="50006"/>
                  </a:lnTo>
                  <a:lnTo>
                    <a:pt x="185737" y="147637"/>
                  </a:lnTo>
                  <a:lnTo>
                    <a:pt x="338137" y="88106"/>
                  </a:lnTo>
                  <a:lnTo>
                    <a:pt x="490537" y="23812"/>
                  </a:lnTo>
                  <a:lnTo>
                    <a:pt x="526256" y="7143"/>
                  </a:lnTo>
                  <a:lnTo>
                    <a:pt x="552450" y="0"/>
                  </a:lnTo>
                  <a:lnTo>
                    <a:pt x="597694" y="2381"/>
                  </a:lnTo>
                  <a:lnTo>
                    <a:pt x="654844" y="21431"/>
                  </a:lnTo>
                  <a:lnTo>
                    <a:pt x="773906" y="88106"/>
                  </a:lnTo>
                  <a:lnTo>
                    <a:pt x="878681" y="161925"/>
                  </a:lnTo>
                  <a:lnTo>
                    <a:pt x="904875" y="185737"/>
                  </a:lnTo>
                  <a:lnTo>
                    <a:pt x="519112" y="185737"/>
                  </a:lnTo>
                  <a:lnTo>
                    <a:pt x="414337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50C0461-618F-CB4C-A16D-AEB627E38537}"/>
                </a:ext>
              </a:extLst>
            </p:cNvPr>
            <p:cNvSpPr/>
            <p:nvPr/>
          </p:nvSpPr>
          <p:spPr>
            <a:xfrm rot="16200000">
              <a:off x="3123406" y="4190207"/>
              <a:ext cx="1884363" cy="1047750"/>
            </a:xfrm>
            <a:custGeom>
              <a:avLst/>
              <a:gdLst>
                <a:gd name="connsiteX0" fmla="*/ 569119 w 1883569"/>
                <a:gd name="connsiteY0" fmla="*/ 531019 h 1047750"/>
                <a:gd name="connsiteX1" fmla="*/ 354806 w 1883569"/>
                <a:gd name="connsiteY1" fmla="*/ 369094 h 1047750"/>
                <a:gd name="connsiteX2" fmla="*/ 142875 w 1883569"/>
                <a:gd name="connsiteY2" fmla="*/ 185738 h 1047750"/>
                <a:gd name="connsiteX3" fmla="*/ 16669 w 1883569"/>
                <a:gd name="connsiteY3" fmla="*/ 69056 h 1047750"/>
                <a:gd name="connsiteX4" fmla="*/ 4762 w 1883569"/>
                <a:gd name="connsiteY4" fmla="*/ 50006 h 1047750"/>
                <a:gd name="connsiteX5" fmla="*/ 0 w 1883569"/>
                <a:gd name="connsiteY5" fmla="*/ 28575 h 1047750"/>
                <a:gd name="connsiteX6" fmla="*/ 0 w 1883569"/>
                <a:gd name="connsiteY6" fmla="*/ 14288 h 1047750"/>
                <a:gd name="connsiteX7" fmla="*/ 7144 w 1883569"/>
                <a:gd name="connsiteY7" fmla="*/ 2381 h 1047750"/>
                <a:gd name="connsiteX8" fmla="*/ 26194 w 1883569"/>
                <a:gd name="connsiteY8" fmla="*/ 0 h 1047750"/>
                <a:gd name="connsiteX9" fmla="*/ 69056 w 1883569"/>
                <a:gd name="connsiteY9" fmla="*/ 21431 h 1047750"/>
                <a:gd name="connsiteX10" fmla="*/ 200025 w 1883569"/>
                <a:gd name="connsiteY10" fmla="*/ 116681 h 1047750"/>
                <a:gd name="connsiteX11" fmla="*/ 307181 w 1883569"/>
                <a:gd name="connsiteY11" fmla="*/ 188119 h 1047750"/>
                <a:gd name="connsiteX12" fmla="*/ 440531 w 1883569"/>
                <a:gd name="connsiteY12" fmla="*/ 276225 h 1047750"/>
                <a:gd name="connsiteX13" fmla="*/ 561975 w 1883569"/>
                <a:gd name="connsiteY13" fmla="*/ 354806 h 1047750"/>
                <a:gd name="connsiteX14" fmla="*/ 685800 w 1883569"/>
                <a:gd name="connsiteY14" fmla="*/ 428625 h 1047750"/>
                <a:gd name="connsiteX15" fmla="*/ 797719 w 1883569"/>
                <a:gd name="connsiteY15" fmla="*/ 488156 h 1047750"/>
                <a:gd name="connsiteX16" fmla="*/ 952500 w 1883569"/>
                <a:gd name="connsiteY16" fmla="*/ 559594 h 1047750"/>
                <a:gd name="connsiteX17" fmla="*/ 1064419 w 1883569"/>
                <a:gd name="connsiteY17" fmla="*/ 602456 h 1047750"/>
                <a:gd name="connsiteX18" fmla="*/ 1197769 w 1883569"/>
                <a:gd name="connsiteY18" fmla="*/ 640556 h 1047750"/>
                <a:gd name="connsiteX19" fmla="*/ 1390650 w 1883569"/>
                <a:gd name="connsiteY19" fmla="*/ 688181 h 1047750"/>
                <a:gd name="connsiteX20" fmla="*/ 1524000 w 1883569"/>
                <a:gd name="connsiteY20" fmla="*/ 714375 h 1047750"/>
                <a:gd name="connsiteX21" fmla="*/ 1616869 w 1883569"/>
                <a:gd name="connsiteY21" fmla="*/ 728663 h 1047750"/>
                <a:gd name="connsiteX22" fmla="*/ 1688306 w 1883569"/>
                <a:gd name="connsiteY22" fmla="*/ 735806 h 1047750"/>
                <a:gd name="connsiteX23" fmla="*/ 1735931 w 1883569"/>
                <a:gd name="connsiteY23" fmla="*/ 735806 h 1047750"/>
                <a:gd name="connsiteX24" fmla="*/ 1771650 w 1883569"/>
                <a:gd name="connsiteY24" fmla="*/ 731044 h 1047750"/>
                <a:gd name="connsiteX25" fmla="*/ 1809750 w 1883569"/>
                <a:gd name="connsiteY25" fmla="*/ 716756 h 1047750"/>
                <a:gd name="connsiteX26" fmla="*/ 1883569 w 1883569"/>
                <a:gd name="connsiteY26" fmla="*/ 602456 h 1047750"/>
                <a:gd name="connsiteX27" fmla="*/ 1852612 w 1883569"/>
                <a:gd name="connsiteY27" fmla="*/ 1007269 h 1047750"/>
                <a:gd name="connsiteX28" fmla="*/ 1826419 w 1883569"/>
                <a:gd name="connsiteY28" fmla="*/ 1045369 h 1047750"/>
                <a:gd name="connsiteX29" fmla="*/ 1807369 w 1883569"/>
                <a:gd name="connsiteY29" fmla="*/ 1047750 h 1047750"/>
                <a:gd name="connsiteX30" fmla="*/ 1776412 w 1883569"/>
                <a:gd name="connsiteY30" fmla="*/ 1042988 h 1047750"/>
                <a:gd name="connsiteX31" fmla="*/ 1747837 w 1883569"/>
                <a:gd name="connsiteY31" fmla="*/ 1028700 h 1047750"/>
                <a:gd name="connsiteX32" fmla="*/ 1695450 w 1883569"/>
                <a:gd name="connsiteY32" fmla="*/ 997744 h 1047750"/>
                <a:gd name="connsiteX33" fmla="*/ 1635919 w 1883569"/>
                <a:gd name="connsiteY33" fmla="*/ 957263 h 1047750"/>
                <a:gd name="connsiteX34" fmla="*/ 1423987 w 1883569"/>
                <a:gd name="connsiteY34" fmla="*/ 900113 h 1047750"/>
                <a:gd name="connsiteX35" fmla="*/ 1245394 w 1883569"/>
                <a:gd name="connsiteY35" fmla="*/ 845344 h 1047750"/>
                <a:gd name="connsiteX36" fmla="*/ 973931 w 1883569"/>
                <a:gd name="connsiteY36" fmla="*/ 754856 h 1047750"/>
                <a:gd name="connsiteX37" fmla="*/ 862012 w 1883569"/>
                <a:gd name="connsiteY37" fmla="*/ 714375 h 1047750"/>
                <a:gd name="connsiteX38" fmla="*/ 569119 w 1883569"/>
                <a:gd name="connsiteY38" fmla="*/ 531019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83569" h="1047750">
                  <a:moveTo>
                    <a:pt x="569119" y="531019"/>
                  </a:moveTo>
                  <a:lnTo>
                    <a:pt x="354806" y="369094"/>
                  </a:lnTo>
                  <a:lnTo>
                    <a:pt x="142875" y="185738"/>
                  </a:lnTo>
                  <a:lnTo>
                    <a:pt x="16669" y="69056"/>
                  </a:lnTo>
                  <a:lnTo>
                    <a:pt x="4762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69056" y="21431"/>
                  </a:lnTo>
                  <a:lnTo>
                    <a:pt x="200025" y="116681"/>
                  </a:lnTo>
                  <a:lnTo>
                    <a:pt x="307181" y="188119"/>
                  </a:lnTo>
                  <a:lnTo>
                    <a:pt x="440531" y="276225"/>
                  </a:lnTo>
                  <a:lnTo>
                    <a:pt x="561975" y="354806"/>
                  </a:lnTo>
                  <a:lnTo>
                    <a:pt x="685800" y="428625"/>
                  </a:lnTo>
                  <a:lnTo>
                    <a:pt x="797719" y="488156"/>
                  </a:lnTo>
                  <a:lnTo>
                    <a:pt x="952500" y="559594"/>
                  </a:lnTo>
                  <a:lnTo>
                    <a:pt x="1064419" y="602456"/>
                  </a:lnTo>
                  <a:lnTo>
                    <a:pt x="1197769" y="640556"/>
                  </a:lnTo>
                  <a:lnTo>
                    <a:pt x="1390650" y="688181"/>
                  </a:lnTo>
                  <a:lnTo>
                    <a:pt x="1524000" y="714375"/>
                  </a:lnTo>
                  <a:lnTo>
                    <a:pt x="1616869" y="728663"/>
                  </a:lnTo>
                  <a:lnTo>
                    <a:pt x="1688306" y="735806"/>
                  </a:lnTo>
                  <a:lnTo>
                    <a:pt x="1735931" y="735806"/>
                  </a:lnTo>
                  <a:lnTo>
                    <a:pt x="1771650" y="731044"/>
                  </a:lnTo>
                  <a:lnTo>
                    <a:pt x="1809750" y="716756"/>
                  </a:lnTo>
                  <a:lnTo>
                    <a:pt x="1883569" y="602456"/>
                  </a:lnTo>
                  <a:lnTo>
                    <a:pt x="1852612" y="1007269"/>
                  </a:lnTo>
                  <a:lnTo>
                    <a:pt x="1826419" y="1045369"/>
                  </a:lnTo>
                  <a:lnTo>
                    <a:pt x="1807369" y="1047750"/>
                  </a:lnTo>
                  <a:lnTo>
                    <a:pt x="1776412" y="1042988"/>
                  </a:lnTo>
                  <a:lnTo>
                    <a:pt x="1747837" y="1028700"/>
                  </a:lnTo>
                  <a:lnTo>
                    <a:pt x="1695450" y="997744"/>
                  </a:lnTo>
                  <a:lnTo>
                    <a:pt x="1635919" y="957263"/>
                  </a:lnTo>
                  <a:lnTo>
                    <a:pt x="1423987" y="900113"/>
                  </a:lnTo>
                  <a:lnTo>
                    <a:pt x="1245394" y="845344"/>
                  </a:lnTo>
                  <a:lnTo>
                    <a:pt x="973931" y="754856"/>
                  </a:lnTo>
                  <a:lnTo>
                    <a:pt x="862012" y="714375"/>
                  </a:lnTo>
                  <a:lnTo>
                    <a:pt x="569119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08B0CD4-9E03-8643-B5B1-D938C28E49E9}"/>
                </a:ext>
              </a:extLst>
            </p:cNvPr>
            <p:cNvSpPr/>
            <p:nvPr/>
          </p:nvSpPr>
          <p:spPr>
            <a:xfrm>
              <a:off x="3514725" y="4365625"/>
              <a:ext cx="3736975" cy="1495425"/>
            </a:xfrm>
            <a:custGeom>
              <a:avLst/>
              <a:gdLst>
                <a:gd name="connsiteX0" fmla="*/ 1698625 w 3736975"/>
                <a:gd name="connsiteY0" fmla="*/ 1085850 h 1495425"/>
                <a:gd name="connsiteX1" fmla="*/ 1479550 w 3736975"/>
                <a:gd name="connsiteY1" fmla="*/ 952500 h 1495425"/>
                <a:gd name="connsiteX2" fmla="*/ 1143000 w 3736975"/>
                <a:gd name="connsiteY2" fmla="*/ 733425 h 1495425"/>
                <a:gd name="connsiteX3" fmla="*/ 936625 w 3736975"/>
                <a:gd name="connsiteY3" fmla="*/ 581025 h 1495425"/>
                <a:gd name="connsiteX4" fmla="*/ 736600 w 3736975"/>
                <a:gd name="connsiteY4" fmla="*/ 425450 h 1495425"/>
                <a:gd name="connsiteX5" fmla="*/ 577850 w 3736975"/>
                <a:gd name="connsiteY5" fmla="*/ 330200 h 1495425"/>
                <a:gd name="connsiteX6" fmla="*/ 431800 w 3736975"/>
                <a:gd name="connsiteY6" fmla="*/ 228600 h 1495425"/>
                <a:gd name="connsiteX7" fmla="*/ 361950 w 3736975"/>
                <a:gd name="connsiteY7" fmla="*/ 190500 h 1495425"/>
                <a:gd name="connsiteX8" fmla="*/ 311150 w 3736975"/>
                <a:gd name="connsiteY8" fmla="*/ 161925 h 1495425"/>
                <a:gd name="connsiteX9" fmla="*/ 257175 w 3736975"/>
                <a:gd name="connsiteY9" fmla="*/ 142875 h 1495425"/>
                <a:gd name="connsiteX10" fmla="*/ 184150 w 3736975"/>
                <a:gd name="connsiteY10" fmla="*/ 127000 h 1495425"/>
                <a:gd name="connsiteX11" fmla="*/ 139700 w 3736975"/>
                <a:gd name="connsiteY11" fmla="*/ 127000 h 1495425"/>
                <a:gd name="connsiteX12" fmla="*/ 88900 w 3736975"/>
                <a:gd name="connsiteY12" fmla="*/ 136525 h 1495425"/>
                <a:gd name="connsiteX13" fmla="*/ 41275 w 3736975"/>
                <a:gd name="connsiteY13" fmla="*/ 133350 h 1495425"/>
                <a:gd name="connsiteX14" fmla="*/ 9525 w 3736975"/>
                <a:gd name="connsiteY14" fmla="*/ 123825 h 1495425"/>
                <a:gd name="connsiteX15" fmla="*/ 0 w 3736975"/>
                <a:gd name="connsiteY15" fmla="*/ 111125 h 1495425"/>
                <a:gd name="connsiteX16" fmla="*/ 0 w 3736975"/>
                <a:gd name="connsiteY16" fmla="*/ 85725 h 1495425"/>
                <a:gd name="connsiteX17" fmla="*/ 22225 w 3736975"/>
                <a:gd name="connsiteY17" fmla="*/ 57150 h 1495425"/>
                <a:gd name="connsiteX18" fmla="*/ 63500 w 3736975"/>
                <a:gd name="connsiteY18" fmla="*/ 28575 h 1495425"/>
                <a:gd name="connsiteX19" fmla="*/ 107950 w 3736975"/>
                <a:gd name="connsiteY19" fmla="*/ 12700 h 1495425"/>
                <a:gd name="connsiteX20" fmla="*/ 184150 w 3736975"/>
                <a:gd name="connsiteY20" fmla="*/ 0 h 1495425"/>
                <a:gd name="connsiteX21" fmla="*/ 254000 w 3736975"/>
                <a:gd name="connsiteY21" fmla="*/ 0 h 1495425"/>
                <a:gd name="connsiteX22" fmla="*/ 317500 w 3736975"/>
                <a:gd name="connsiteY22" fmla="*/ 12700 h 1495425"/>
                <a:gd name="connsiteX23" fmla="*/ 393700 w 3736975"/>
                <a:gd name="connsiteY23" fmla="*/ 41275 h 1495425"/>
                <a:gd name="connsiteX24" fmla="*/ 485775 w 3736975"/>
                <a:gd name="connsiteY24" fmla="*/ 98425 h 1495425"/>
                <a:gd name="connsiteX25" fmla="*/ 558800 w 3736975"/>
                <a:gd name="connsiteY25" fmla="*/ 158750 h 1495425"/>
                <a:gd name="connsiteX26" fmla="*/ 638175 w 3736975"/>
                <a:gd name="connsiteY26" fmla="*/ 222250 h 1495425"/>
                <a:gd name="connsiteX27" fmla="*/ 806450 w 3736975"/>
                <a:gd name="connsiteY27" fmla="*/ 327025 h 1495425"/>
                <a:gd name="connsiteX28" fmla="*/ 1066800 w 3736975"/>
                <a:gd name="connsiteY28" fmla="*/ 473075 h 1495425"/>
                <a:gd name="connsiteX29" fmla="*/ 1368425 w 3736975"/>
                <a:gd name="connsiteY29" fmla="*/ 638175 h 1495425"/>
                <a:gd name="connsiteX30" fmla="*/ 1628775 w 3736975"/>
                <a:gd name="connsiteY30" fmla="*/ 768350 h 1495425"/>
                <a:gd name="connsiteX31" fmla="*/ 1851025 w 3736975"/>
                <a:gd name="connsiteY31" fmla="*/ 866775 h 1495425"/>
                <a:gd name="connsiteX32" fmla="*/ 2073275 w 3736975"/>
                <a:gd name="connsiteY32" fmla="*/ 942975 h 1495425"/>
                <a:gd name="connsiteX33" fmla="*/ 2203450 w 3736975"/>
                <a:gd name="connsiteY33" fmla="*/ 990600 h 1495425"/>
                <a:gd name="connsiteX34" fmla="*/ 2479675 w 3736975"/>
                <a:gd name="connsiteY34" fmla="*/ 1079500 h 1495425"/>
                <a:gd name="connsiteX35" fmla="*/ 2736850 w 3736975"/>
                <a:gd name="connsiteY35" fmla="*/ 1149350 h 1495425"/>
                <a:gd name="connsiteX36" fmla="*/ 3054350 w 3736975"/>
                <a:gd name="connsiteY36" fmla="*/ 1219200 h 1495425"/>
                <a:gd name="connsiteX37" fmla="*/ 3479800 w 3736975"/>
                <a:gd name="connsiteY37" fmla="*/ 1282700 h 1495425"/>
                <a:gd name="connsiteX38" fmla="*/ 3660775 w 3736975"/>
                <a:gd name="connsiteY38" fmla="*/ 1298575 h 1495425"/>
                <a:gd name="connsiteX39" fmla="*/ 3702050 w 3736975"/>
                <a:gd name="connsiteY39" fmla="*/ 1304925 h 1495425"/>
                <a:gd name="connsiteX40" fmla="*/ 3730625 w 3736975"/>
                <a:gd name="connsiteY40" fmla="*/ 1314450 h 1495425"/>
                <a:gd name="connsiteX41" fmla="*/ 3736975 w 3736975"/>
                <a:gd name="connsiteY41" fmla="*/ 1327150 h 1495425"/>
                <a:gd name="connsiteX42" fmla="*/ 3727450 w 3736975"/>
                <a:gd name="connsiteY42" fmla="*/ 1346200 h 1495425"/>
                <a:gd name="connsiteX43" fmla="*/ 3654425 w 3736975"/>
                <a:gd name="connsiteY43" fmla="*/ 1368425 h 1495425"/>
                <a:gd name="connsiteX44" fmla="*/ 3387725 w 3736975"/>
                <a:gd name="connsiteY44" fmla="*/ 1419225 h 1495425"/>
                <a:gd name="connsiteX45" fmla="*/ 3003550 w 3736975"/>
                <a:gd name="connsiteY45" fmla="*/ 1470025 h 1495425"/>
                <a:gd name="connsiteX46" fmla="*/ 2717800 w 3736975"/>
                <a:gd name="connsiteY46" fmla="*/ 1495425 h 1495425"/>
                <a:gd name="connsiteX47" fmla="*/ 2571750 w 3736975"/>
                <a:gd name="connsiteY47" fmla="*/ 1495425 h 1495425"/>
                <a:gd name="connsiteX48" fmla="*/ 2520950 w 3736975"/>
                <a:gd name="connsiteY48" fmla="*/ 1479550 h 1495425"/>
                <a:gd name="connsiteX49" fmla="*/ 2317750 w 3736975"/>
                <a:gd name="connsiteY49" fmla="*/ 1390650 h 1495425"/>
                <a:gd name="connsiteX50" fmla="*/ 2060575 w 3736975"/>
                <a:gd name="connsiteY50" fmla="*/ 1273175 h 1495425"/>
                <a:gd name="connsiteX51" fmla="*/ 1698625 w 3736975"/>
                <a:gd name="connsiteY51" fmla="*/ 1085850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495425">
                  <a:moveTo>
                    <a:pt x="1698625" y="1085850"/>
                  </a:moveTo>
                  <a:lnTo>
                    <a:pt x="1479550" y="952500"/>
                  </a:lnTo>
                  <a:lnTo>
                    <a:pt x="1143000" y="733425"/>
                  </a:lnTo>
                  <a:lnTo>
                    <a:pt x="936625" y="581025"/>
                  </a:lnTo>
                  <a:lnTo>
                    <a:pt x="736600" y="425450"/>
                  </a:lnTo>
                  <a:lnTo>
                    <a:pt x="577850" y="330200"/>
                  </a:lnTo>
                  <a:lnTo>
                    <a:pt x="431800" y="228600"/>
                  </a:lnTo>
                  <a:lnTo>
                    <a:pt x="361950" y="190500"/>
                  </a:lnTo>
                  <a:lnTo>
                    <a:pt x="311150" y="161925"/>
                  </a:lnTo>
                  <a:lnTo>
                    <a:pt x="257175" y="142875"/>
                  </a:lnTo>
                  <a:lnTo>
                    <a:pt x="184150" y="127000"/>
                  </a:lnTo>
                  <a:lnTo>
                    <a:pt x="139700" y="127000"/>
                  </a:lnTo>
                  <a:lnTo>
                    <a:pt x="88900" y="136525"/>
                  </a:lnTo>
                  <a:lnTo>
                    <a:pt x="41275" y="133350"/>
                  </a:lnTo>
                  <a:lnTo>
                    <a:pt x="9525" y="123825"/>
                  </a:lnTo>
                  <a:lnTo>
                    <a:pt x="0" y="111125"/>
                  </a:lnTo>
                  <a:lnTo>
                    <a:pt x="0" y="85725"/>
                  </a:lnTo>
                  <a:lnTo>
                    <a:pt x="22225" y="57150"/>
                  </a:lnTo>
                  <a:lnTo>
                    <a:pt x="63500" y="28575"/>
                  </a:lnTo>
                  <a:lnTo>
                    <a:pt x="107950" y="12700"/>
                  </a:lnTo>
                  <a:lnTo>
                    <a:pt x="184150" y="0"/>
                  </a:lnTo>
                  <a:lnTo>
                    <a:pt x="254000" y="0"/>
                  </a:lnTo>
                  <a:lnTo>
                    <a:pt x="317500" y="12700"/>
                  </a:lnTo>
                  <a:lnTo>
                    <a:pt x="393700" y="41275"/>
                  </a:lnTo>
                  <a:lnTo>
                    <a:pt x="485775" y="98425"/>
                  </a:lnTo>
                  <a:lnTo>
                    <a:pt x="558800" y="158750"/>
                  </a:lnTo>
                  <a:lnTo>
                    <a:pt x="638175" y="222250"/>
                  </a:lnTo>
                  <a:lnTo>
                    <a:pt x="806450" y="327025"/>
                  </a:lnTo>
                  <a:lnTo>
                    <a:pt x="1066800" y="473075"/>
                  </a:lnTo>
                  <a:lnTo>
                    <a:pt x="1368425" y="638175"/>
                  </a:lnTo>
                  <a:lnTo>
                    <a:pt x="1628775" y="768350"/>
                  </a:lnTo>
                  <a:lnTo>
                    <a:pt x="1851025" y="866775"/>
                  </a:lnTo>
                  <a:lnTo>
                    <a:pt x="2073275" y="942975"/>
                  </a:lnTo>
                  <a:lnTo>
                    <a:pt x="2203450" y="990600"/>
                  </a:lnTo>
                  <a:lnTo>
                    <a:pt x="2479675" y="1079500"/>
                  </a:lnTo>
                  <a:lnTo>
                    <a:pt x="2736850" y="1149350"/>
                  </a:lnTo>
                  <a:lnTo>
                    <a:pt x="3054350" y="1219200"/>
                  </a:lnTo>
                  <a:lnTo>
                    <a:pt x="3479800" y="1282700"/>
                  </a:lnTo>
                  <a:lnTo>
                    <a:pt x="3660775" y="1298575"/>
                  </a:lnTo>
                  <a:lnTo>
                    <a:pt x="3702050" y="1304925"/>
                  </a:lnTo>
                  <a:lnTo>
                    <a:pt x="3730625" y="1314450"/>
                  </a:lnTo>
                  <a:lnTo>
                    <a:pt x="3736975" y="1327150"/>
                  </a:lnTo>
                  <a:lnTo>
                    <a:pt x="3727450" y="1346200"/>
                  </a:lnTo>
                  <a:lnTo>
                    <a:pt x="3654425" y="1368425"/>
                  </a:lnTo>
                  <a:lnTo>
                    <a:pt x="3387725" y="1419225"/>
                  </a:lnTo>
                  <a:lnTo>
                    <a:pt x="3003550" y="1470025"/>
                  </a:lnTo>
                  <a:lnTo>
                    <a:pt x="2717800" y="1495425"/>
                  </a:lnTo>
                  <a:lnTo>
                    <a:pt x="2571750" y="1495425"/>
                  </a:lnTo>
                  <a:lnTo>
                    <a:pt x="2520950" y="1479550"/>
                  </a:lnTo>
                  <a:lnTo>
                    <a:pt x="2317750" y="1390650"/>
                  </a:lnTo>
                  <a:lnTo>
                    <a:pt x="2060575" y="1273175"/>
                  </a:lnTo>
                  <a:lnTo>
                    <a:pt x="1698625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98205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6CDC1B-D4FD-914A-A1E0-E3C672661ED4}"/>
              </a:ext>
            </a:extLst>
          </p:cNvPr>
          <p:cNvSpPr/>
          <p:nvPr/>
        </p:nvSpPr>
        <p:spPr>
          <a:xfrm>
            <a:off x="4676775" y="1366838"/>
            <a:ext cx="585788" cy="730250"/>
          </a:xfrm>
          <a:custGeom>
            <a:avLst/>
            <a:gdLst>
              <a:gd name="connsiteX0" fmla="*/ 269081 w 585788"/>
              <a:gd name="connsiteY0" fmla="*/ 492918 h 731043"/>
              <a:gd name="connsiteX1" fmla="*/ 261938 w 585788"/>
              <a:gd name="connsiteY1" fmla="*/ 383381 h 731043"/>
              <a:gd name="connsiteX2" fmla="*/ 252413 w 585788"/>
              <a:gd name="connsiteY2" fmla="*/ 328612 h 731043"/>
              <a:gd name="connsiteX3" fmla="*/ 242888 w 585788"/>
              <a:gd name="connsiteY3" fmla="*/ 285750 h 731043"/>
              <a:gd name="connsiteX4" fmla="*/ 221456 w 585788"/>
              <a:gd name="connsiteY4" fmla="*/ 240506 h 731043"/>
              <a:gd name="connsiteX5" fmla="*/ 195263 w 585788"/>
              <a:gd name="connsiteY5" fmla="*/ 204787 h 731043"/>
              <a:gd name="connsiteX6" fmla="*/ 147638 w 585788"/>
              <a:gd name="connsiteY6" fmla="*/ 164306 h 731043"/>
              <a:gd name="connsiteX7" fmla="*/ 104775 w 585788"/>
              <a:gd name="connsiteY7" fmla="*/ 130968 h 731043"/>
              <a:gd name="connsiteX8" fmla="*/ 71438 w 585788"/>
              <a:gd name="connsiteY8" fmla="*/ 107156 h 731043"/>
              <a:gd name="connsiteX9" fmla="*/ 26194 w 585788"/>
              <a:gd name="connsiteY9" fmla="*/ 80962 h 731043"/>
              <a:gd name="connsiteX10" fmla="*/ 9525 w 585788"/>
              <a:gd name="connsiteY10" fmla="*/ 61912 h 731043"/>
              <a:gd name="connsiteX11" fmla="*/ 0 w 585788"/>
              <a:gd name="connsiteY11" fmla="*/ 38100 h 731043"/>
              <a:gd name="connsiteX12" fmla="*/ 0 w 585788"/>
              <a:gd name="connsiteY12" fmla="*/ 23812 h 731043"/>
              <a:gd name="connsiteX13" fmla="*/ 4763 w 585788"/>
              <a:gd name="connsiteY13" fmla="*/ 9525 h 731043"/>
              <a:gd name="connsiteX14" fmla="*/ 30956 w 585788"/>
              <a:gd name="connsiteY14" fmla="*/ 0 h 731043"/>
              <a:gd name="connsiteX15" fmla="*/ 83344 w 585788"/>
              <a:gd name="connsiteY15" fmla="*/ 4762 h 731043"/>
              <a:gd name="connsiteX16" fmla="*/ 171450 w 585788"/>
              <a:gd name="connsiteY16" fmla="*/ 21431 h 731043"/>
              <a:gd name="connsiteX17" fmla="*/ 254794 w 585788"/>
              <a:gd name="connsiteY17" fmla="*/ 40481 h 731043"/>
              <a:gd name="connsiteX18" fmla="*/ 361950 w 585788"/>
              <a:gd name="connsiteY18" fmla="*/ 69056 h 731043"/>
              <a:gd name="connsiteX19" fmla="*/ 440531 w 585788"/>
              <a:gd name="connsiteY19" fmla="*/ 100012 h 731043"/>
              <a:gd name="connsiteX20" fmla="*/ 507206 w 585788"/>
              <a:gd name="connsiteY20" fmla="*/ 126206 h 731043"/>
              <a:gd name="connsiteX21" fmla="*/ 547688 w 585788"/>
              <a:gd name="connsiteY21" fmla="*/ 152400 h 731043"/>
              <a:gd name="connsiteX22" fmla="*/ 569119 w 585788"/>
              <a:gd name="connsiteY22" fmla="*/ 176212 h 731043"/>
              <a:gd name="connsiteX23" fmla="*/ 585788 w 585788"/>
              <a:gd name="connsiteY23" fmla="*/ 209550 h 731043"/>
              <a:gd name="connsiteX24" fmla="*/ 583406 w 585788"/>
              <a:gd name="connsiteY24" fmla="*/ 233362 h 731043"/>
              <a:gd name="connsiteX25" fmla="*/ 571500 w 585788"/>
              <a:gd name="connsiteY25" fmla="*/ 259556 h 731043"/>
              <a:gd name="connsiteX26" fmla="*/ 557213 w 585788"/>
              <a:gd name="connsiteY26" fmla="*/ 283368 h 731043"/>
              <a:gd name="connsiteX27" fmla="*/ 538163 w 585788"/>
              <a:gd name="connsiteY27" fmla="*/ 354806 h 731043"/>
              <a:gd name="connsiteX28" fmla="*/ 519113 w 585788"/>
              <a:gd name="connsiteY28" fmla="*/ 471487 h 731043"/>
              <a:gd name="connsiteX29" fmla="*/ 509588 w 585788"/>
              <a:gd name="connsiteY29" fmla="*/ 714375 h 731043"/>
              <a:gd name="connsiteX30" fmla="*/ 273844 w 585788"/>
              <a:gd name="connsiteY30" fmla="*/ 731043 h 731043"/>
              <a:gd name="connsiteX31" fmla="*/ 269081 w 585788"/>
              <a:gd name="connsiteY31" fmla="*/ 49291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85788" h="731043">
                <a:moveTo>
                  <a:pt x="269081" y="492918"/>
                </a:moveTo>
                <a:lnTo>
                  <a:pt x="261938" y="383381"/>
                </a:lnTo>
                <a:lnTo>
                  <a:pt x="252413" y="328612"/>
                </a:lnTo>
                <a:lnTo>
                  <a:pt x="242888" y="285750"/>
                </a:lnTo>
                <a:lnTo>
                  <a:pt x="221456" y="240506"/>
                </a:lnTo>
                <a:lnTo>
                  <a:pt x="195263" y="204787"/>
                </a:lnTo>
                <a:lnTo>
                  <a:pt x="147638" y="164306"/>
                </a:lnTo>
                <a:lnTo>
                  <a:pt x="104775" y="130968"/>
                </a:lnTo>
                <a:lnTo>
                  <a:pt x="71438" y="107156"/>
                </a:lnTo>
                <a:lnTo>
                  <a:pt x="26194" y="80962"/>
                </a:lnTo>
                <a:lnTo>
                  <a:pt x="9525" y="61912"/>
                </a:lnTo>
                <a:lnTo>
                  <a:pt x="0" y="38100"/>
                </a:lnTo>
                <a:lnTo>
                  <a:pt x="0" y="23812"/>
                </a:lnTo>
                <a:lnTo>
                  <a:pt x="4763" y="9525"/>
                </a:lnTo>
                <a:lnTo>
                  <a:pt x="30956" y="0"/>
                </a:lnTo>
                <a:lnTo>
                  <a:pt x="83344" y="4762"/>
                </a:lnTo>
                <a:lnTo>
                  <a:pt x="171450" y="21431"/>
                </a:lnTo>
                <a:lnTo>
                  <a:pt x="254794" y="40481"/>
                </a:lnTo>
                <a:lnTo>
                  <a:pt x="361950" y="69056"/>
                </a:lnTo>
                <a:lnTo>
                  <a:pt x="440531" y="100012"/>
                </a:lnTo>
                <a:lnTo>
                  <a:pt x="507206" y="126206"/>
                </a:lnTo>
                <a:lnTo>
                  <a:pt x="547688" y="152400"/>
                </a:lnTo>
                <a:lnTo>
                  <a:pt x="569119" y="176212"/>
                </a:lnTo>
                <a:lnTo>
                  <a:pt x="585788" y="209550"/>
                </a:lnTo>
                <a:lnTo>
                  <a:pt x="583406" y="233362"/>
                </a:lnTo>
                <a:lnTo>
                  <a:pt x="571500" y="259556"/>
                </a:lnTo>
                <a:lnTo>
                  <a:pt x="557213" y="283368"/>
                </a:lnTo>
                <a:lnTo>
                  <a:pt x="538163" y="354806"/>
                </a:lnTo>
                <a:lnTo>
                  <a:pt x="519113" y="471487"/>
                </a:lnTo>
                <a:lnTo>
                  <a:pt x="509588" y="714375"/>
                </a:lnTo>
                <a:lnTo>
                  <a:pt x="273844" y="731043"/>
                </a:lnTo>
                <a:cubicBezTo>
                  <a:pt x="272256" y="650874"/>
                  <a:pt x="270669" y="570706"/>
                  <a:pt x="269081" y="49291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9E4FE27-DFC2-3945-85C0-50EDD4672A86}"/>
              </a:ext>
            </a:extLst>
          </p:cNvPr>
          <p:cNvSpPr/>
          <p:nvPr/>
        </p:nvSpPr>
        <p:spPr>
          <a:xfrm>
            <a:off x="3608388" y="4252913"/>
            <a:ext cx="801687" cy="441325"/>
          </a:xfrm>
          <a:custGeom>
            <a:avLst/>
            <a:gdLst>
              <a:gd name="connsiteX0" fmla="*/ 445294 w 802481"/>
              <a:gd name="connsiteY0" fmla="*/ 292893 h 440531"/>
              <a:gd name="connsiteX1" fmla="*/ 216694 w 802481"/>
              <a:gd name="connsiteY1" fmla="*/ 164306 h 440531"/>
              <a:gd name="connsiteX2" fmla="*/ 30956 w 802481"/>
              <a:gd name="connsiteY2" fmla="*/ 54768 h 440531"/>
              <a:gd name="connsiteX3" fmla="*/ 7144 w 802481"/>
              <a:gd name="connsiteY3" fmla="*/ 40481 h 440531"/>
              <a:gd name="connsiteX4" fmla="*/ 0 w 802481"/>
              <a:gd name="connsiteY4" fmla="*/ 23812 h 440531"/>
              <a:gd name="connsiteX5" fmla="*/ 7144 w 802481"/>
              <a:gd name="connsiteY5" fmla="*/ 9525 h 440531"/>
              <a:gd name="connsiteX6" fmla="*/ 28575 w 802481"/>
              <a:gd name="connsiteY6" fmla="*/ 0 h 440531"/>
              <a:gd name="connsiteX7" fmla="*/ 83344 w 802481"/>
              <a:gd name="connsiteY7" fmla="*/ 2381 h 440531"/>
              <a:gd name="connsiteX8" fmla="*/ 285750 w 802481"/>
              <a:gd name="connsiteY8" fmla="*/ 33337 h 440531"/>
              <a:gd name="connsiteX9" fmla="*/ 559594 w 802481"/>
              <a:gd name="connsiteY9" fmla="*/ 69056 h 440531"/>
              <a:gd name="connsiteX10" fmla="*/ 585787 w 802481"/>
              <a:gd name="connsiteY10" fmla="*/ 85725 h 440531"/>
              <a:gd name="connsiteX11" fmla="*/ 631031 w 802481"/>
              <a:gd name="connsiteY11" fmla="*/ 123825 h 440531"/>
              <a:gd name="connsiteX12" fmla="*/ 683419 w 802481"/>
              <a:gd name="connsiteY12" fmla="*/ 171450 h 440531"/>
              <a:gd name="connsiteX13" fmla="*/ 731044 w 802481"/>
              <a:gd name="connsiteY13" fmla="*/ 216693 h 440531"/>
              <a:gd name="connsiteX14" fmla="*/ 766762 w 802481"/>
              <a:gd name="connsiteY14" fmla="*/ 259556 h 440531"/>
              <a:gd name="connsiteX15" fmla="*/ 785812 w 802481"/>
              <a:gd name="connsiteY15" fmla="*/ 292893 h 440531"/>
              <a:gd name="connsiteX16" fmla="*/ 797719 w 802481"/>
              <a:gd name="connsiteY16" fmla="*/ 328612 h 440531"/>
              <a:gd name="connsiteX17" fmla="*/ 802481 w 802481"/>
              <a:gd name="connsiteY17" fmla="*/ 364331 h 440531"/>
              <a:gd name="connsiteX18" fmla="*/ 795337 w 802481"/>
              <a:gd name="connsiteY18" fmla="*/ 400050 h 440531"/>
              <a:gd name="connsiteX19" fmla="*/ 783431 w 802481"/>
              <a:gd name="connsiteY19" fmla="*/ 428625 h 440531"/>
              <a:gd name="connsiteX20" fmla="*/ 771525 w 802481"/>
              <a:gd name="connsiteY20" fmla="*/ 435768 h 440531"/>
              <a:gd name="connsiteX21" fmla="*/ 747712 w 802481"/>
              <a:gd name="connsiteY21" fmla="*/ 440531 h 440531"/>
              <a:gd name="connsiteX22" fmla="*/ 714375 w 802481"/>
              <a:gd name="connsiteY22" fmla="*/ 435768 h 440531"/>
              <a:gd name="connsiteX23" fmla="*/ 659606 w 802481"/>
              <a:gd name="connsiteY23" fmla="*/ 411956 h 440531"/>
              <a:gd name="connsiteX24" fmla="*/ 569119 w 802481"/>
              <a:gd name="connsiteY24" fmla="*/ 359568 h 440531"/>
              <a:gd name="connsiteX25" fmla="*/ 445294 w 802481"/>
              <a:gd name="connsiteY25" fmla="*/ 292893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2481" h="440531">
                <a:moveTo>
                  <a:pt x="445294" y="292893"/>
                </a:moveTo>
                <a:lnTo>
                  <a:pt x="216694" y="164306"/>
                </a:lnTo>
                <a:lnTo>
                  <a:pt x="30956" y="54768"/>
                </a:lnTo>
                <a:lnTo>
                  <a:pt x="7144" y="40481"/>
                </a:lnTo>
                <a:lnTo>
                  <a:pt x="0" y="23812"/>
                </a:lnTo>
                <a:lnTo>
                  <a:pt x="7144" y="9525"/>
                </a:lnTo>
                <a:lnTo>
                  <a:pt x="28575" y="0"/>
                </a:lnTo>
                <a:lnTo>
                  <a:pt x="83344" y="2381"/>
                </a:lnTo>
                <a:lnTo>
                  <a:pt x="285750" y="33337"/>
                </a:lnTo>
                <a:lnTo>
                  <a:pt x="559594" y="69056"/>
                </a:lnTo>
                <a:lnTo>
                  <a:pt x="585787" y="85725"/>
                </a:lnTo>
                <a:lnTo>
                  <a:pt x="631031" y="123825"/>
                </a:lnTo>
                <a:lnTo>
                  <a:pt x="683419" y="171450"/>
                </a:lnTo>
                <a:lnTo>
                  <a:pt x="731044" y="216693"/>
                </a:lnTo>
                <a:lnTo>
                  <a:pt x="766762" y="259556"/>
                </a:lnTo>
                <a:lnTo>
                  <a:pt x="785812" y="292893"/>
                </a:lnTo>
                <a:lnTo>
                  <a:pt x="797719" y="328612"/>
                </a:lnTo>
                <a:lnTo>
                  <a:pt x="802481" y="364331"/>
                </a:lnTo>
                <a:lnTo>
                  <a:pt x="795337" y="400050"/>
                </a:lnTo>
                <a:lnTo>
                  <a:pt x="783431" y="428625"/>
                </a:lnTo>
                <a:lnTo>
                  <a:pt x="771525" y="435768"/>
                </a:lnTo>
                <a:lnTo>
                  <a:pt x="747712" y="440531"/>
                </a:lnTo>
                <a:lnTo>
                  <a:pt x="714375" y="435768"/>
                </a:lnTo>
                <a:lnTo>
                  <a:pt x="659606" y="411956"/>
                </a:lnTo>
                <a:lnTo>
                  <a:pt x="569119" y="359568"/>
                </a:lnTo>
                <a:lnTo>
                  <a:pt x="445294" y="2928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C9E2121-C69E-224F-A81B-E222024534DF}"/>
              </a:ext>
            </a:extLst>
          </p:cNvPr>
          <p:cNvSpPr/>
          <p:nvPr/>
        </p:nvSpPr>
        <p:spPr>
          <a:xfrm>
            <a:off x="5414963" y="4002088"/>
            <a:ext cx="1208087" cy="569912"/>
          </a:xfrm>
          <a:custGeom>
            <a:avLst/>
            <a:gdLst>
              <a:gd name="connsiteX0" fmla="*/ 590550 w 1207293"/>
              <a:gd name="connsiteY0" fmla="*/ 488157 h 569119"/>
              <a:gd name="connsiteX1" fmla="*/ 283368 w 1207293"/>
              <a:gd name="connsiteY1" fmla="*/ 540544 h 569119"/>
              <a:gd name="connsiteX2" fmla="*/ 111918 w 1207293"/>
              <a:gd name="connsiteY2" fmla="*/ 564357 h 569119"/>
              <a:gd name="connsiteX3" fmla="*/ 50006 w 1207293"/>
              <a:gd name="connsiteY3" fmla="*/ 569119 h 569119"/>
              <a:gd name="connsiteX4" fmla="*/ 21431 w 1207293"/>
              <a:gd name="connsiteY4" fmla="*/ 566738 h 569119"/>
              <a:gd name="connsiteX5" fmla="*/ 2381 w 1207293"/>
              <a:gd name="connsiteY5" fmla="*/ 557213 h 569119"/>
              <a:gd name="connsiteX6" fmla="*/ 0 w 1207293"/>
              <a:gd name="connsiteY6" fmla="*/ 540544 h 569119"/>
              <a:gd name="connsiteX7" fmla="*/ 11906 w 1207293"/>
              <a:gd name="connsiteY7" fmla="*/ 519113 h 569119"/>
              <a:gd name="connsiteX8" fmla="*/ 42862 w 1207293"/>
              <a:gd name="connsiteY8" fmla="*/ 497682 h 569119"/>
              <a:gd name="connsiteX9" fmla="*/ 130968 w 1207293"/>
              <a:gd name="connsiteY9" fmla="*/ 471488 h 569119"/>
              <a:gd name="connsiteX10" fmla="*/ 328612 w 1207293"/>
              <a:gd name="connsiteY10" fmla="*/ 409575 h 569119"/>
              <a:gd name="connsiteX11" fmla="*/ 552450 w 1207293"/>
              <a:gd name="connsiteY11" fmla="*/ 323850 h 569119"/>
              <a:gd name="connsiteX12" fmla="*/ 654843 w 1207293"/>
              <a:gd name="connsiteY12" fmla="*/ 278607 h 569119"/>
              <a:gd name="connsiteX13" fmla="*/ 754856 w 1207293"/>
              <a:gd name="connsiteY13" fmla="*/ 221457 h 569119"/>
              <a:gd name="connsiteX14" fmla="*/ 776287 w 1207293"/>
              <a:gd name="connsiteY14" fmla="*/ 202407 h 569119"/>
              <a:gd name="connsiteX15" fmla="*/ 781050 w 1207293"/>
              <a:gd name="connsiteY15" fmla="*/ 180975 h 569119"/>
              <a:gd name="connsiteX16" fmla="*/ 769143 w 1207293"/>
              <a:gd name="connsiteY16" fmla="*/ 107157 h 569119"/>
              <a:gd name="connsiteX17" fmla="*/ 759618 w 1207293"/>
              <a:gd name="connsiteY17" fmla="*/ 59532 h 569119"/>
              <a:gd name="connsiteX18" fmla="*/ 752475 w 1207293"/>
              <a:gd name="connsiteY18" fmla="*/ 35719 h 569119"/>
              <a:gd name="connsiteX19" fmla="*/ 752475 w 1207293"/>
              <a:gd name="connsiteY19" fmla="*/ 21432 h 569119"/>
              <a:gd name="connsiteX20" fmla="*/ 759618 w 1207293"/>
              <a:gd name="connsiteY20" fmla="*/ 4763 h 569119"/>
              <a:gd name="connsiteX21" fmla="*/ 776287 w 1207293"/>
              <a:gd name="connsiteY21" fmla="*/ 0 h 569119"/>
              <a:gd name="connsiteX22" fmla="*/ 804862 w 1207293"/>
              <a:gd name="connsiteY22" fmla="*/ 2382 h 569119"/>
              <a:gd name="connsiteX23" fmla="*/ 876300 w 1207293"/>
              <a:gd name="connsiteY23" fmla="*/ 38100 h 569119"/>
              <a:gd name="connsiteX24" fmla="*/ 981075 w 1207293"/>
              <a:gd name="connsiteY24" fmla="*/ 100013 h 569119"/>
              <a:gd name="connsiteX25" fmla="*/ 1045368 w 1207293"/>
              <a:gd name="connsiteY25" fmla="*/ 145257 h 569119"/>
              <a:gd name="connsiteX26" fmla="*/ 1095375 w 1207293"/>
              <a:gd name="connsiteY26" fmla="*/ 188119 h 569119"/>
              <a:gd name="connsiteX27" fmla="*/ 1152525 w 1207293"/>
              <a:gd name="connsiteY27" fmla="*/ 242888 h 569119"/>
              <a:gd name="connsiteX28" fmla="*/ 1185862 w 1207293"/>
              <a:gd name="connsiteY28" fmla="*/ 288132 h 569119"/>
              <a:gd name="connsiteX29" fmla="*/ 1202531 w 1207293"/>
              <a:gd name="connsiteY29" fmla="*/ 323850 h 569119"/>
              <a:gd name="connsiteX30" fmla="*/ 1207293 w 1207293"/>
              <a:gd name="connsiteY30" fmla="*/ 350044 h 569119"/>
              <a:gd name="connsiteX31" fmla="*/ 1202531 w 1207293"/>
              <a:gd name="connsiteY31" fmla="*/ 378619 h 569119"/>
              <a:gd name="connsiteX32" fmla="*/ 1183481 w 1207293"/>
              <a:gd name="connsiteY32" fmla="*/ 395288 h 569119"/>
              <a:gd name="connsiteX33" fmla="*/ 1159668 w 1207293"/>
              <a:gd name="connsiteY33" fmla="*/ 404813 h 569119"/>
              <a:gd name="connsiteX34" fmla="*/ 1121568 w 1207293"/>
              <a:gd name="connsiteY34" fmla="*/ 404813 h 569119"/>
              <a:gd name="connsiteX35" fmla="*/ 1083468 w 1207293"/>
              <a:gd name="connsiteY35" fmla="*/ 397669 h 569119"/>
              <a:gd name="connsiteX36" fmla="*/ 1052512 w 1207293"/>
              <a:gd name="connsiteY36" fmla="*/ 395288 h 569119"/>
              <a:gd name="connsiteX37" fmla="*/ 1002506 w 1207293"/>
              <a:gd name="connsiteY37" fmla="*/ 402432 h 569119"/>
              <a:gd name="connsiteX38" fmla="*/ 938212 w 1207293"/>
              <a:gd name="connsiteY38" fmla="*/ 421482 h 569119"/>
              <a:gd name="connsiteX39" fmla="*/ 590550 w 1207293"/>
              <a:gd name="connsiteY39" fmla="*/ 488157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07293" h="569119">
                <a:moveTo>
                  <a:pt x="590550" y="488157"/>
                </a:moveTo>
                <a:lnTo>
                  <a:pt x="283368" y="540544"/>
                </a:lnTo>
                <a:lnTo>
                  <a:pt x="111918" y="564357"/>
                </a:lnTo>
                <a:lnTo>
                  <a:pt x="50006" y="569119"/>
                </a:lnTo>
                <a:lnTo>
                  <a:pt x="21431" y="566738"/>
                </a:lnTo>
                <a:lnTo>
                  <a:pt x="2381" y="557213"/>
                </a:lnTo>
                <a:lnTo>
                  <a:pt x="0" y="540544"/>
                </a:lnTo>
                <a:lnTo>
                  <a:pt x="11906" y="519113"/>
                </a:lnTo>
                <a:lnTo>
                  <a:pt x="42862" y="497682"/>
                </a:lnTo>
                <a:lnTo>
                  <a:pt x="130968" y="471488"/>
                </a:lnTo>
                <a:lnTo>
                  <a:pt x="328612" y="409575"/>
                </a:lnTo>
                <a:lnTo>
                  <a:pt x="552450" y="323850"/>
                </a:lnTo>
                <a:lnTo>
                  <a:pt x="654843" y="278607"/>
                </a:lnTo>
                <a:lnTo>
                  <a:pt x="754856" y="221457"/>
                </a:lnTo>
                <a:lnTo>
                  <a:pt x="776287" y="202407"/>
                </a:lnTo>
                <a:lnTo>
                  <a:pt x="781050" y="180975"/>
                </a:lnTo>
                <a:lnTo>
                  <a:pt x="769143" y="107157"/>
                </a:lnTo>
                <a:lnTo>
                  <a:pt x="759618" y="59532"/>
                </a:lnTo>
                <a:lnTo>
                  <a:pt x="752475" y="35719"/>
                </a:lnTo>
                <a:lnTo>
                  <a:pt x="752475" y="21432"/>
                </a:lnTo>
                <a:lnTo>
                  <a:pt x="759618" y="4763"/>
                </a:lnTo>
                <a:lnTo>
                  <a:pt x="776287" y="0"/>
                </a:lnTo>
                <a:lnTo>
                  <a:pt x="804862" y="2382"/>
                </a:lnTo>
                <a:lnTo>
                  <a:pt x="876300" y="38100"/>
                </a:lnTo>
                <a:lnTo>
                  <a:pt x="981075" y="100013"/>
                </a:lnTo>
                <a:lnTo>
                  <a:pt x="1045368" y="145257"/>
                </a:lnTo>
                <a:lnTo>
                  <a:pt x="1095375" y="188119"/>
                </a:lnTo>
                <a:lnTo>
                  <a:pt x="1152525" y="242888"/>
                </a:lnTo>
                <a:lnTo>
                  <a:pt x="1185862" y="288132"/>
                </a:lnTo>
                <a:lnTo>
                  <a:pt x="1202531" y="323850"/>
                </a:lnTo>
                <a:lnTo>
                  <a:pt x="1207293" y="350044"/>
                </a:lnTo>
                <a:lnTo>
                  <a:pt x="1202531" y="378619"/>
                </a:lnTo>
                <a:lnTo>
                  <a:pt x="1183481" y="395288"/>
                </a:lnTo>
                <a:lnTo>
                  <a:pt x="1159668" y="404813"/>
                </a:lnTo>
                <a:lnTo>
                  <a:pt x="1121568" y="404813"/>
                </a:lnTo>
                <a:lnTo>
                  <a:pt x="1083468" y="397669"/>
                </a:lnTo>
                <a:lnTo>
                  <a:pt x="1052512" y="395288"/>
                </a:lnTo>
                <a:lnTo>
                  <a:pt x="1002506" y="402432"/>
                </a:lnTo>
                <a:lnTo>
                  <a:pt x="938212" y="421482"/>
                </a:lnTo>
                <a:lnTo>
                  <a:pt x="590550" y="4881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CEA01B9-F57C-C049-B3BE-7B43FB2758F1}"/>
              </a:ext>
            </a:extLst>
          </p:cNvPr>
          <p:cNvSpPr/>
          <p:nvPr/>
        </p:nvSpPr>
        <p:spPr>
          <a:xfrm>
            <a:off x="3429000" y="4772025"/>
            <a:ext cx="1238250" cy="819150"/>
          </a:xfrm>
          <a:custGeom>
            <a:avLst/>
            <a:gdLst>
              <a:gd name="connsiteX0" fmla="*/ 388144 w 1238250"/>
              <a:gd name="connsiteY0" fmla="*/ 400050 h 819150"/>
              <a:gd name="connsiteX1" fmla="*/ 640556 w 1238250"/>
              <a:gd name="connsiteY1" fmla="*/ 269081 h 819150"/>
              <a:gd name="connsiteX2" fmla="*/ 854869 w 1238250"/>
              <a:gd name="connsiteY2" fmla="*/ 161925 h 819150"/>
              <a:gd name="connsiteX3" fmla="*/ 1085850 w 1238250"/>
              <a:gd name="connsiteY3" fmla="*/ 52388 h 819150"/>
              <a:gd name="connsiteX4" fmla="*/ 1178719 w 1238250"/>
              <a:gd name="connsiteY4" fmla="*/ 11906 h 819150"/>
              <a:gd name="connsiteX5" fmla="*/ 1219200 w 1238250"/>
              <a:gd name="connsiteY5" fmla="*/ 2381 h 819150"/>
              <a:gd name="connsiteX6" fmla="*/ 1231106 w 1238250"/>
              <a:gd name="connsiteY6" fmla="*/ 0 h 819150"/>
              <a:gd name="connsiteX7" fmla="*/ 1238250 w 1238250"/>
              <a:gd name="connsiteY7" fmla="*/ 7144 h 819150"/>
              <a:gd name="connsiteX8" fmla="*/ 1238250 w 1238250"/>
              <a:gd name="connsiteY8" fmla="*/ 21431 h 819150"/>
              <a:gd name="connsiteX9" fmla="*/ 1219200 w 1238250"/>
              <a:gd name="connsiteY9" fmla="*/ 45244 h 819150"/>
              <a:gd name="connsiteX10" fmla="*/ 1150144 w 1238250"/>
              <a:gd name="connsiteY10" fmla="*/ 100013 h 819150"/>
              <a:gd name="connsiteX11" fmla="*/ 940594 w 1238250"/>
              <a:gd name="connsiteY11" fmla="*/ 254794 h 819150"/>
              <a:gd name="connsiteX12" fmla="*/ 688181 w 1238250"/>
              <a:gd name="connsiteY12" fmla="*/ 440531 h 819150"/>
              <a:gd name="connsiteX13" fmla="*/ 545306 w 1238250"/>
              <a:gd name="connsiteY13" fmla="*/ 554831 h 819150"/>
              <a:gd name="connsiteX14" fmla="*/ 400050 w 1238250"/>
              <a:gd name="connsiteY14" fmla="*/ 683419 h 819150"/>
              <a:gd name="connsiteX15" fmla="*/ 359569 w 1238250"/>
              <a:gd name="connsiteY15" fmla="*/ 731044 h 819150"/>
              <a:gd name="connsiteX16" fmla="*/ 340519 w 1238250"/>
              <a:gd name="connsiteY16" fmla="*/ 759619 h 819150"/>
              <a:gd name="connsiteX17" fmla="*/ 316706 w 1238250"/>
              <a:gd name="connsiteY17" fmla="*/ 790575 h 819150"/>
              <a:gd name="connsiteX18" fmla="*/ 292894 w 1238250"/>
              <a:gd name="connsiteY18" fmla="*/ 809625 h 819150"/>
              <a:gd name="connsiteX19" fmla="*/ 264319 w 1238250"/>
              <a:gd name="connsiteY19" fmla="*/ 819150 h 819150"/>
              <a:gd name="connsiteX20" fmla="*/ 233363 w 1238250"/>
              <a:gd name="connsiteY20" fmla="*/ 814388 h 819150"/>
              <a:gd name="connsiteX21" fmla="*/ 188119 w 1238250"/>
              <a:gd name="connsiteY21" fmla="*/ 785813 h 819150"/>
              <a:gd name="connsiteX22" fmla="*/ 147638 w 1238250"/>
              <a:gd name="connsiteY22" fmla="*/ 735806 h 819150"/>
              <a:gd name="connsiteX23" fmla="*/ 104775 w 1238250"/>
              <a:gd name="connsiteY23" fmla="*/ 673894 h 819150"/>
              <a:gd name="connsiteX24" fmla="*/ 69056 w 1238250"/>
              <a:gd name="connsiteY24" fmla="*/ 597694 h 819150"/>
              <a:gd name="connsiteX25" fmla="*/ 42863 w 1238250"/>
              <a:gd name="connsiteY25" fmla="*/ 523875 h 819150"/>
              <a:gd name="connsiteX26" fmla="*/ 9525 w 1238250"/>
              <a:gd name="connsiteY26" fmla="*/ 411956 h 819150"/>
              <a:gd name="connsiteX27" fmla="*/ 0 w 1238250"/>
              <a:gd name="connsiteY27" fmla="*/ 361950 h 819150"/>
              <a:gd name="connsiteX28" fmla="*/ 0 w 1238250"/>
              <a:gd name="connsiteY28" fmla="*/ 330994 h 819150"/>
              <a:gd name="connsiteX29" fmla="*/ 7144 w 1238250"/>
              <a:gd name="connsiteY29" fmla="*/ 316706 h 819150"/>
              <a:gd name="connsiteX30" fmla="*/ 19050 w 1238250"/>
              <a:gd name="connsiteY30" fmla="*/ 304800 h 819150"/>
              <a:gd name="connsiteX31" fmla="*/ 30956 w 1238250"/>
              <a:gd name="connsiteY31" fmla="*/ 307181 h 819150"/>
              <a:gd name="connsiteX32" fmla="*/ 47625 w 1238250"/>
              <a:gd name="connsiteY32" fmla="*/ 316706 h 819150"/>
              <a:gd name="connsiteX33" fmla="*/ 92869 w 1238250"/>
              <a:gd name="connsiteY33" fmla="*/ 361950 h 819150"/>
              <a:gd name="connsiteX34" fmla="*/ 121444 w 1238250"/>
              <a:gd name="connsiteY34" fmla="*/ 392906 h 819150"/>
              <a:gd name="connsiteX35" fmla="*/ 145256 w 1238250"/>
              <a:gd name="connsiteY35" fmla="*/ 414338 h 819150"/>
              <a:gd name="connsiteX36" fmla="*/ 178594 w 1238250"/>
              <a:gd name="connsiteY36" fmla="*/ 435769 h 819150"/>
              <a:gd name="connsiteX37" fmla="*/ 211931 w 1238250"/>
              <a:gd name="connsiteY37" fmla="*/ 450056 h 819150"/>
              <a:gd name="connsiteX38" fmla="*/ 242888 w 1238250"/>
              <a:gd name="connsiteY38" fmla="*/ 452438 h 819150"/>
              <a:gd name="connsiteX39" fmla="*/ 280988 w 1238250"/>
              <a:gd name="connsiteY39" fmla="*/ 450056 h 819150"/>
              <a:gd name="connsiteX40" fmla="*/ 314325 w 1238250"/>
              <a:gd name="connsiteY40" fmla="*/ 442913 h 819150"/>
              <a:gd name="connsiteX41" fmla="*/ 388144 w 1238250"/>
              <a:gd name="connsiteY41" fmla="*/ 4000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8250" h="819150">
                <a:moveTo>
                  <a:pt x="388144" y="400050"/>
                </a:moveTo>
                <a:lnTo>
                  <a:pt x="640556" y="269081"/>
                </a:lnTo>
                <a:lnTo>
                  <a:pt x="854869" y="161925"/>
                </a:lnTo>
                <a:lnTo>
                  <a:pt x="1085850" y="52388"/>
                </a:lnTo>
                <a:lnTo>
                  <a:pt x="1178719" y="11906"/>
                </a:lnTo>
                <a:lnTo>
                  <a:pt x="1219200" y="2381"/>
                </a:lnTo>
                <a:lnTo>
                  <a:pt x="1231106" y="0"/>
                </a:lnTo>
                <a:lnTo>
                  <a:pt x="1238250" y="7144"/>
                </a:lnTo>
                <a:lnTo>
                  <a:pt x="1238250" y="21431"/>
                </a:lnTo>
                <a:lnTo>
                  <a:pt x="1219200" y="45244"/>
                </a:lnTo>
                <a:lnTo>
                  <a:pt x="1150144" y="100013"/>
                </a:lnTo>
                <a:lnTo>
                  <a:pt x="940594" y="254794"/>
                </a:lnTo>
                <a:lnTo>
                  <a:pt x="688181" y="440531"/>
                </a:lnTo>
                <a:lnTo>
                  <a:pt x="545306" y="554831"/>
                </a:lnTo>
                <a:lnTo>
                  <a:pt x="400050" y="683419"/>
                </a:lnTo>
                <a:lnTo>
                  <a:pt x="359569" y="731044"/>
                </a:lnTo>
                <a:lnTo>
                  <a:pt x="340519" y="759619"/>
                </a:lnTo>
                <a:lnTo>
                  <a:pt x="316706" y="790575"/>
                </a:lnTo>
                <a:lnTo>
                  <a:pt x="292894" y="809625"/>
                </a:lnTo>
                <a:lnTo>
                  <a:pt x="264319" y="819150"/>
                </a:lnTo>
                <a:lnTo>
                  <a:pt x="233363" y="814388"/>
                </a:lnTo>
                <a:lnTo>
                  <a:pt x="188119" y="785813"/>
                </a:lnTo>
                <a:lnTo>
                  <a:pt x="147638" y="735806"/>
                </a:lnTo>
                <a:lnTo>
                  <a:pt x="104775" y="673894"/>
                </a:lnTo>
                <a:lnTo>
                  <a:pt x="69056" y="597694"/>
                </a:lnTo>
                <a:lnTo>
                  <a:pt x="42863" y="523875"/>
                </a:lnTo>
                <a:lnTo>
                  <a:pt x="9525" y="411956"/>
                </a:lnTo>
                <a:lnTo>
                  <a:pt x="0" y="361950"/>
                </a:lnTo>
                <a:lnTo>
                  <a:pt x="0" y="330994"/>
                </a:lnTo>
                <a:lnTo>
                  <a:pt x="7144" y="316706"/>
                </a:lnTo>
                <a:lnTo>
                  <a:pt x="19050" y="304800"/>
                </a:lnTo>
                <a:lnTo>
                  <a:pt x="30956" y="307181"/>
                </a:lnTo>
                <a:lnTo>
                  <a:pt x="47625" y="316706"/>
                </a:lnTo>
                <a:lnTo>
                  <a:pt x="92869" y="361950"/>
                </a:lnTo>
                <a:lnTo>
                  <a:pt x="121444" y="392906"/>
                </a:lnTo>
                <a:lnTo>
                  <a:pt x="145256" y="414338"/>
                </a:lnTo>
                <a:lnTo>
                  <a:pt x="178594" y="435769"/>
                </a:lnTo>
                <a:lnTo>
                  <a:pt x="211931" y="450056"/>
                </a:lnTo>
                <a:lnTo>
                  <a:pt x="242888" y="452438"/>
                </a:lnTo>
                <a:lnTo>
                  <a:pt x="280988" y="450056"/>
                </a:lnTo>
                <a:lnTo>
                  <a:pt x="314325" y="442913"/>
                </a:lnTo>
                <a:lnTo>
                  <a:pt x="388144" y="400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6DB258-B6A7-5246-A223-6D33ACE630AB}"/>
              </a:ext>
            </a:extLst>
          </p:cNvPr>
          <p:cNvSpPr/>
          <p:nvPr/>
        </p:nvSpPr>
        <p:spPr>
          <a:xfrm>
            <a:off x="3581400" y="1841500"/>
            <a:ext cx="3206750" cy="498475"/>
          </a:xfrm>
          <a:custGeom>
            <a:avLst/>
            <a:gdLst>
              <a:gd name="connsiteX0" fmla="*/ 1727200 w 3206750"/>
              <a:gd name="connsiteY0" fmla="*/ 317500 h 498475"/>
              <a:gd name="connsiteX1" fmla="*/ 1330325 w 3206750"/>
              <a:gd name="connsiteY1" fmla="*/ 361950 h 498475"/>
              <a:gd name="connsiteX2" fmla="*/ 1181100 w 3206750"/>
              <a:gd name="connsiteY2" fmla="*/ 381000 h 498475"/>
              <a:gd name="connsiteX3" fmla="*/ 920750 w 3206750"/>
              <a:gd name="connsiteY3" fmla="*/ 406400 h 498475"/>
              <a:gd name="connsiteX4" fmla="*/ 469900 w 3206750"/>
              <a:gd name="connsiteY4" fmla="*/ 454025 h 498475"/>
              <a:gd name="connsiteX5" fmla="*/ 66675 w 3206750"/>
              <a:gd name="connsiteY5" fmla="*/ 498475 h 498475"/>
              <a:gd name="connsiteX6" fmla="*/ 0 w 3206750"/>
              <a:gd name="connsiteY6" fmla="*/ 342900 h 498475"/>
              <a:gd name="connsiteX7" fmla="*/ 307975 w 3206750"/>
              <a:gd name="connsiteY7" fmla="*/ 317500 h 498475"/>
              <a:gd name="connsiteX8" fmla="*/ 749300 w 3206750"/>
              <a:gd name="connsiteY8" fmla="*/ 263525 h 498475"/>
              <a:gd name="connsiteX9" fmla="*/ 1098550 w 3206750"/>
              <a:gd name="connsiteY9" fmla="*/ 219075 h 498475"/>
              <a:gd name="connsiteX10" fmla="*/ 1365250 w 3206750"/>
              <a:gd name="connsiteY10" fmla="*/ 180975 h 498475"/>
              <a:gd name="connsiteX11" fmla="*/ 1609725 w 3206750"/>
              <a:gd name="connsiteY11" fmla="*/ 158750 h 498475"/>
              <a:gd name="connsiteX12" fmla="*/ 1835150 w 3206750"/>
              <a:gd name="connsiteY12" fmla="*/ 130175 h 498475"/>
              <a:gd name="connsiteX13" fmla="*/ 2232025 w 3206750"/>
              <a:gd name="connsiteY13" fmla="*/ 79375 h 498475"/>
              <a:gd name="connsiteX14" fmla="*/ 2511425 w 3206750"/>
              <a:gd name="connsiteY14" fmla="*/ 44450 h 498475"/>
              <a:gd name="connsiteX15" fmla="*/ 2593975 w 3206750"/>
              <a:gd name="connsiteY15" fmla="*/ 22225 h 498475"/>
              <a:gd name="connsiteX16" fmla="*/ 2654300 w 3206750"/>
              <a:gd name="connsiteY16" fmla="*/ 9525 h 498475"/>
              <a:gd name="connsiteX17" fmla="*/ 2717800 w 3206750"/>
              <a:gd name="connsiteY17" fmla="*/ 0 h 498475"/>
              <a:gd name="connsiteX18" fmla="*/ 2771775 w 3206750"/>
              <a:gd name="connsiteY18" fmla="*/ 0 h 498475"/>
              <a:gd name="connsiteX19" fmla="*/ 2841625 w 3206750"/>
              <a:gd name="connsiteY19" fmla="*/ 9525 h 498475"/>
              <a:gd name="connsiteX20" fmla="*/ 2930525 w 3206750"/>
              <a:gd name="connsiteY20" fmla="*/ 34925 h 498475"/>
              <a:gd name="connsiteX21" fmla="*/ 3013075 w 3206750"/>
              <a:gd name="connsiteY21" fmla="*/ 66675 h 498475"/>
              <a:gd name="connsiteX22" fmla="*/ 3095625 w 3206750"/>
              <a:gd name="connsiteY22" fmla="*/ 104775 h 498475"/>
              <a:gd name="connsiteX23" fmla="*/ 3130550 w 3206750"/>
              <a:gd name="connsiteY23" fmla="*/ 127000 h 498475"/>
              <a:gd name="connsiteX24" fmla="*/ 3178175 w 3206750"/>
              <a:gd name="connsiteY24" fmla="*/ 158750 h 498475"/>
              <a:gd name="connsiteX25" fmla="*/ 3190875 w 3206750"/>
              <a:gd name="connsiteY25" fmla="*/ 177800 h 498475"/>
              <a:gd name="connsiteX26" fmla="*/ 3200400 w 3206750"/>
              <a:gd name="connsiteY26" fmla="*/ 187325 h 498475"/>
              <a:gd name="connsiteX27" fmla="*/ 3206750 w 3206750"/>
              <a:gd name="connsiteY27" fmla="*/ 212725 h 498475"/>
              <a:gd name="connsiteX28" fmla="*/ 3197225 w 3206750"/>
              <a:gd name="connsiteY28" fmla="*/ 241300 h 498475"/>
              <a:gd name="connsiteX29" fmla="*/ 3162300 w 3206750"/>
              <a:gd name="connsiteY29" fmla="*/ 269875 h 498475"/>
              <a:gd name="connsiteX30" fmla="*/ 3117850 w 3206750"/>
              <a:gd name="connsiteY30" fmla="*/ 292100 h 498475"/>
              <a:gd name="connsiteX31" fmla="*/ 2927350 w 3206750"/>
              <a:gd name="connsiteY31" fmla="*/ 276225 h 498475"/>
              <a:gd name="connsiteX32" fmla="*/ 2657475 w 3206750"/>
              <a:gd name="connsiteY32" fmla="*/ 266700 h 498475"/>
              <a:gd name="connsiteX33" fmla="*/ 2336800 w 3206750"/>
              <a:gd name="connsiteY33" fmla="*/ 269875 h 498475"/>
              <a:gd name="connsiteX34" fmla="*/ 1727200 w 3206750"/>
              <a:gd name="connsiteY34" fmla="*/ 317500 h 49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06750" h="498475">
                <a:moveTo>
                  <a:pt x="1727200" y="317500"/>
                </a:moveTo>
                <a:lnTo>
                  <a:pt x="1330325" y="361950"/>
                </a:lnTo>
                <a:lnTo>
                  <a:pt x="1181100" y="381000"/>
                </a:lnTo>
                <a:lnTo>
                  <a:pt x="920750" y="406400"/>
                </a:lnTo>
                <a:lnTo>
                  <a:pt x="469900" y="454025"/>
                </a:lnTo>
                <a:lnTo>
                  <a:pt x="66675" y="498475"/>
                </a:lnTo>
                <a:lnTo>
                  <a:pt x="0" y="342900"/>
                </a:lnTo>
                <a:lnTo>
                  <a:pt x="307975" y="317500"/>
                </a:lnTo>
                <a:lnTo>
                  <a:pt x="749300" y="263525"/>
                </a:lnTo>
                <a:lnTo>
                  <a:pt x="1098550" y="219075"/>
                </a:lnTo>
                <a:lnTo>
                  <a:pt x="1365250" y="180975"/>
                </a:lnTo>
                <a:lnTo>
                  <a:pt x="1609725" y="158750"/>
                </a:lnTo>
                <a:lnTo>
                  <a:pt x="1835150" y="130175"/>
                </a:lnTo>
                <a:lnTo>
                  <a:pt x="2232025" y="79375"/>
                </a:lnTo>
                <a:lnTo>
                  <a:pt x="2511425" y="44450"/>
                </a:lnTo>
                <a:lnTo>
                  <a:pt x="2593975" y="22225"/>
                </a:lnTo>
                <a:lnTo>
                  <a:pt x="2654300" y="9525"/>
                </a:lnTo>
                <a:lnTo>
                  <a:pt x="2717800" y="0"/>
                </a:lnTo>
                <a:lnTo>
                  <a:pt x="2771775" y="0"/>
                </a:lnTo>
                <a:lnTo>
                  <a:pt x="2841625" y="9525"/>
                </a:lnTo>
                <a:lnTo>
                  <a:pt x="2930525" y="34925"/>
                </a:lnTo>
                <a:lnTo>
                  <a:pt x="3013075" y="66675"/>
                </a:lnTo>
                <a:lnTo>
                  <a:pt x="3095625" y="104775"/>
                </a:lnTo>
                <a:lnTo>
                  <a:pt x="3130550" y="127000"/>
                </a:lnTo>
                <a:lnTo>
                  <a:pt x="3178175" y="158750"/>
                </a:lnTo>
                <a:lnTo>
                  <a:pt x="3190875" y="177800"/>
                </a:lnTo>
                <a:lnTo>
                  <a:pt x="3200400" y="187325"/>
                </a:lnTo>
                <a:lnTo>
                  <a:pt x="3206750" y="212725"/>
                </a:lnTo>
                <a:lnTo>
                  <a:pt x="3197225" y="241300"/>
                </a:lnTo>
                <a:lnTo>
                  <a:pt x="3162300" y="269875"/>
                </a:lnTo>
                <a:lnTo>
                  <a:pt x="3117850" y="292100"/>
                </a:lnTo>
                <a:lnTo>
                  <a:pt x="2927350" y="276225"/>
                </a:lnTo>
                <a:lnTo>
                  <a:pt x="2657475" y="266700"/>
                </a:lnTo>
                <a:lnTo>
                  <a:pt x="2336800" y="269875"/>
                </a:lnTo>
                <a:lnTo>
                  <a:pt x="1727200" y="317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15765B-8023-CF40-B81D-6ADE443C0668}"/>
              </a:ext>
            </a:extLst>
          </p:cNvPr>
          <p:cNvSpPr/>
          <p:nvPr/>
        </p:nvSpPr>
        <p:spPr>
          <a:xfrm rot="16200000">
            <a:off x="1347788" y="3265488"/>
            <a:ext cx="3581400" cy="1149350"/>
          </a:xfrm>
          <a:custGeom>
            <a:avLst/>
            <a:gdLst>
              <a:gd name="connsiteX0" fmla="*/ 2162175 w 3581400"/>
              <a:gd name="connsiteY0" fmla="*/ 1022350 h 1149350"/>
              <a:gd name="connsiteX1" fmla="*/ 1924050 w 3581400"/>
              <a:gd name="connsiteY1" fmla="*/ 968375 h 1149350"/>
              <a:gd name="connsiteX2" fmla="*/ 1765300 w 3581400"/>
              <a:gd name="connsiteY2" fmla="*/ 927100 h 1149350"/>
              <a:gd name="connsiteX3" fmla="*/ 1593850 w 3581400"/>
              <a:gd name="connsiteY3" fmla="*/ 873125 h 1149350"/>
              <a:gd name="connsiteX4" fmla="*/ 1441450 w 3581400"/>
              <a:gd name="connsiteY4" fmla="*/ 819150 h 1149350"/>
              <a:gd name="connsiteX5" fmla="*/ 1273175 w 3581400"/>
              <a:gd name="connsiteY5" fmla="*/ 755650 h 1149350"/>
              <a:gd name="connsiteX6" fmla="*/ 1031875 w 3581400"/>
              <a:gd name="connsiteY6" fmla="*/ 657225 h 1149350"/>
              <a:gd name="connsiteX7" fmla="*/ 790575 w 3581400"/>
              <a:gd name="connsiteY7" fmla="*/ 536575 h 1149350"/>
              <a:gd name="connsiteX8" fmla="*/ 587375 w 3581400"/>
              <a:gd name="connsiteY8" fmla="*/ 431800 h 1149350"/>
              <a:gd name="connsiteX9" fmla="*/ 409575 w 3581400"/>
              <a:gd name="connsiteY9" fmla="*/ 327025 h 1149350"/>
              <a:gd name="connsiteX10" fmla="*/ 219075 w 3581400"/>
              <a:gd name="connsiteY10" fmla="*/ 209550 h 1149350"/>
              <a:gd name="connsiteX11" fmla="*/ 22225 w 3581400"/>
              <a:gd name="connsiteY11" fmla="*/ 73025 h 1149350"/>
              <a:gd name="connsiteX12" fmla="*/ 3175 w 3581400"/>
              <a:gd name="connsiteY12" fmla="*/ 47625 h 1149350"/>
              <a:gd name="connsiteX13" fmla="*/ 0 w 3581400"/>
              <a:gd name="connsiteY13" fmla="*/ 19050 h 1149350"/>
              <a:gd name="connsiteX14" fmla="*/ 9525 w 3581400"/>
              <a:gd name="connsiteY14" fmla="*/ 3175 h 1149350"/>
              <a:gd name="connsiteX15" fmla="*/ 25400 w 3581400"/>
              <a:gd name="connsiteY15" fmla="*/ 0 h 1149350"/>
              <a:gd name="connsiteX16" fmla="*/ 88900 w 3581400"/>
              <a:gd name="connsiteY16" fmla="*/ 28575 h 1149350"/>
              <a:gd name="connsiteX17" fmla="*/ 282575 w 3581400"/>
              <a:gd name="connsiteY17" fmla="*/ 120650 h 1149350"/>
              <a:gd name="connsiteX18" fmla="*/ 422275 w 3581400"/>
              <a:gd name="connsiteY18" fmla="*/ 187325 h 1149350"/>
              <a:gd name="connsiteX19" fmla="*/ 647700 w 3581400"/>
              <a:gd name="connsiteY19" fmla="*/ 285750 h 1149350"/>
              <a:gd name="connsiteX20" fmla="*/ 819150 w 3581400"/>
              <a:gd name="connsiteY20" fmla="*/ 358775 h 1149350"/>
              <a:gd name="connsiteX21" fmla="*/ 1003300 w 3581400"/>
              <a:gd name="connsiteY21" fmla="*/ 434975 h 1149350"/>
              <a:gd name="connsiteX22" fmla="*/ 1244600 w 3581400"/>
              <a:gd name="connsiteY22" fmla="*/ 523875 h 1149350"/>
              <a:gd name="connsiteX23" fmla="*/ 1479550 w 3581400"/>
              <a:gd name="connsiteY23" fmla="*/ 600075 h 1149350"/>
              <a:gd name="connsiteX24" fmla="*/ 1781175 w 3581400"/>
              <a:gd name="connsiteY24" fmla="*/ 688975 h 1149350"/>
              <a:gd name="connsiteX25" fmla="*/ 2044700 w 3581400"/>
              <a:gd name="connsiteY25" fmla="*/ 755650 h 1149350"/>
              <a:gd name="connsiteX26" fmla="*/ 2282825 w 3581400"/>
              <a:gd name="connsiteY26" fmla="*/ 803275 h 1149350"/>
              <a:gd name="connsiteX27" fmla="*/ 2501900 w 3581400"/>
              <a:gd name="connsiteY27" fmla="*/ 838200 h 1149350"/>
              <a:gd name="connsiteX28" fmla="*/ 2768600 w 3581400"/>
              <a:gd name="connsiteY28" fmla="*/ 869950 h 1149350"/>
              <a:gd name="connsiteX29" fmla="*/ 3082925 w 3581400"/>
              <a:gd name="connsiteY29" fmla="*/ 885825 h 1149350"/>
              <a:gd name="connsiteX30" fmla="*/ 3235325 w 3581400"/>
              <a:gd name="connsiteY30" fmla="*/ 882650 h 1149350"/>
              <a:gd name="connsiteX31" fmla="*/ 3343275 w 3581400"/>
              <a:gd name="connsiteY31" fmla="*/ 866775 h 1149350"/>
              <a:gd name="connsiteX32" fmla="*/ 3409950 w 3581400"/>
              <a:gd name="connsiteY32" fmla="*/ 850900 h 1149350"/>
              <a:gd name="connsiteX33" fmla="*/ 3444875 w 3581400"/>
              <a:gd name="connsiteY33" fmla="*/ 825500 h 1149350"/>
              <a:gd name="connsiteX34" fmla="*/ 3502025 w 3581400"/>
              <a:gd name="connsiteY34" fmla="*/ 796925 h 1149350"/>
              <a:gd name="connsiteX35" fmla="*/ 3543300 w 3581400"/>
              <a:gd name="connsiteY35" fmla="*/ 784225 h 1149350"/>
              <a:gd name="connsiteX36" fmla="*/ 3556000 w 3581400"/>
              <a:gd name="connsiteY36" fmla="*/ 784225 h 1149350"/>
              <a:gd name="connsiteX37" fmla="*/ 3571875 w 3581400"/>
              <a:gd name="connsiteY37" fmla="*/ 790575 h 1149350"/>
              <a:gd name="connsiteX38" fmla="*/ 3581400 w 3581400"/>
              <a:gd name="connsiteY38" fmla="*/ 806450 h 1149350"/>
              <a:gd name="connsiteX39" fmla="*/ 3578225 w 3581400"/>
              <a:gd name="connsiteY39" fmla="*/ 835025 h 1149350"/>
              <a:gd name="connsiteX40" fmla="*/ 3552825 w 3581400"/>
              <a:gd name="connsiteY40" fmla="*/ 908050 h 1149350"/>
              <a:gd name="connsiteX41" fmla="*/ 3505200 w 3581400"/>
              <a:gd name="connsiteY41" fmla="*/ 1019175 h 1149350"/>
              <a:gd name="connsiteX42" fmla="*/ 3441700 w 3581400"/>
              <a:gd name="connsiteY42" fmla="*/ 1127125 h 1149350"/>
              <a:gd name="connsiteX43" fmla="*/ 3305175 w 3581400"/>
              <a:gd name="connsiteY43" fmla="*/ 1149350 h 1149350"/>
              <a:gd name="connsiteX44" fmla="*/ 3086100 w 3581400"/>
              <a:gd name="connsiteY44" fmla="*/ 1146175 h 1149350"/>
              <a:gd name="connsiteX45" fmla="*/ 2800350 w 3581400"/>
              <a:gd name="connsiteY45" fmla="*/ 1120775 h 1149350"/>
              <a:gd name="connsiteX46" fmla="*/ 2524125 w 3581400"/>
              <a:gd name="connsiteY46" fmla="*/ 1089025 h 1149350"/>
              <a:gd name="connsiteX47" fmla="*/ 2162175 w 3581400"/>
              <a:gd name="connsiteY47" fmla="*/ 1022350 h 114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81400" h="1149350">
                <a:moveTo>
                  <a:pt x="2162175" y="1022350"/>
                </a:moveTo>
                <a:lnTo>
                  <a:pt x="1924050" y="968375"/>
                </a:lnTo>
                <a:lnTo>
                  <a:pt x="1765300" y="927100"/>
                </a:lnTo>
                <a:lnTo>
                  <a:pt x="1593850" y="873125"/>
                </a:lnTo>
                <a:lnTo>
                  <a:pt x="1441450" y="819150"/>
                </a:lnTo>
                <a:lnTo>
                  <a:pt x="1273175" y="755650"/>
                </a:lnTo>
                <a:lnTo>
                  <a:pt x="1031875" y="657225"/>
                </a:lnTo>
                <a:lnTo>
                  <a:pt x="790575" y="536575"/>
                </a:lnTo>
                <a:lnTo>
                  <a:pt x="587375" y="431800"/>
                </a:lnTo>
                <a:lnTo>
                  <a:pt x="409575" y="327025"/>
                </a:lnTo>
                <a:lnTo>
                  <a:pt x="219075" y="209550"/>
                </a:lnTo>
                <a:lnTo>
                  <a:pt x="22225" y="73025"/>
                </a:lnTo>
                <a:lnTo>
                  <a:pt x="3175" y="47625"/>
                </a:lnTo>
                <a:lnTo>
                  <a:pt x="0" y="19050"/>
                </a:lnTo>
                <a:lnTo>
                  <a:pt x="9525" y="3175"/>
                </a:lnTo>
                <a:lnTo>
                  <a:pt x="25400" y="0"/>
                </a:lnTo>
                <a:lnTo>
                  <a:pt x="88900" y="28575"/>
                </a:lnTo>
                <a:lnTo>
                  <a:pt x="282575" y="120650"/>
                </a:lnTo>
                <a:lnTo>
                  <a:pt x="422275" y="187325"/>
                </a:lnTo>
                <a:lnTo>
                  <a:pt x="647700" y="285750"/>
                </a:lnTo>
                <a:lnTo>
                  <a:pt x="819150" y="358775"/>
                </a:lnTo>
                <a:lnTo>
                  <a:pt x="1003300" y="434975"/>
                </a:lnTo>
                <a:lnTo>
                  <a:pt x="1244600" y="523875"/>
                </a:lnTo>
                <a:lnTo>
                  <a:pt x="1479550" y="600075"/>
                </a:lnTo>
                <a:lnTo>
                  <a:pt x="1781175" y="688975"/>
                </a:lnTo>
                <a:lnTo>
                  <a:pt x="2044700" y="755650"/>
                </a:lnTo>
                <a:lnTo>
                  <a:pt x="2282825" y="803275"/>
                </a:lnTo>
                <a:lnTo>
                  <a:pt x="2501900" y="838200"/>
                </a:lnTo>
                <a:lnTo>
                  <a:pt x="2768600" y="869950"/>
                </a:lnTo>
                <a:lnTo>
                  <a:pt x="3082925" y="885825"/>
                </a:lnTo>
                <a:cubicBezTo>
                  <a:pt x="3133725" y="884744"/>
                  <a:pt x="3184514" y="882650"/>
                  <a:pt x="3235325" y="882650"/>
                </a:cubicBezTo>
                <a:lnTo>
                  <a:pt x="3343275" y="866775"/>
                </a:lnTo>
                <a:lnTo>
                  <a:pt x="3409950" y="850900"/>
                </a:lnTo>
                <a:lnTo>
                  <a:pt x="3444875" y="825500"/>
                </a:lnTo>
                <a:lnTo>
                  <a:pt x="3502025" y="796925"/>
                </a:lnTo>
                <a:lnTo>
                  <a:pt x="3543300" y="784225"/>
                </a:lnTo>
                <a:lnTo>
                  <a:pt x="3556000" y="784225"/>
                </a:lnTo>
                <a:lnTo>
                  <a:pt x="3571875" y="790575"/>
                </a:lnTo>
                <a:lnTo>
                  <a:pt x="3581400" y="806450"/>
                </a:lnTo>
                <a:lnTo>
                  <a:pt x="3578225" y="835025"/>
                </a:lnTo>
                <a:lnTo>
                  <a:pt x="3552825" y="908050"/>
                </a:lnTo>
                <a:lnTo>
                  <a:pt x="3505200" y="1019175"/>
                </a:lnTo>
                <a:lnTo>
                  <a:pt x="3441700" y="1127125"/>
                </a:lnTo>
                <a:lnTo>
                  <a:pt x="3305175" y="1149350"/>
                </a:lnTo>
                <a:lnTo>
                  <a:pt x="3086100" y="1146175"/>
                </a:lnTo>
                <a:lnTo>
                  <a:pt x="2800350" y="1120775"/>
                </a:lnTo>
                <a:lnTo>
                  <a:pt x="2524125" y="1089025"/>
                </a:lnTo>
                <a:lnTo>
                  <a:pt x="2162175" y="1022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CECFC7-694A-5E43-B53D-7B6FD2A1C43F}"/>
              </a:ext>
            </a:extLst>
          </p:cNvPr>
          <p:cNvSpPr/>
          <p:nvPr/>
        </p:nvSpPr>
        <p:spPr>
          <a:xfrm>
            <a:off x="3948113" y="2466975"/>
            <a:ext cx="2409825" cy="1477963"/>
          </a:xfrm>
          <a:custGeom>
            <a:avLst/>
            <a:gdLst>
              <a:gd name="connsiteX0" fmla="*/ 1500187 w 2409825"/>
              <a:gd name="connsiteY0" fmla="*/ 283369 h 1478756"/>
              <a:gd name="connsiteX1" fmla="*/ 1226343 w 2409825"/>
              <a:gd name="connsiteY1" fmla="*/ 316706 h 1478756"/>
              <a:gd name="connsiteX2" fmla="*/ 1023937 w 2409825"/>
              <a:gd name="connsiteY2" fmla="*/ 338138 h 1478756"/>
              <a:gd name="connsiteX3" fmla="*/ 776287 w 2409825"/>
              <a:gd name="connsiteY3" fmla="*/ 381000 h 1478756"/>
              <a:gd name="connsiteX4" fmla="*/ 488156 w 2409825"/>
              <a:gd name="connsiteY4" fmla="*/ 447675 h 1478756"/>
              <a:gd name="connsiteX5" fmla="*/ 450056 w 2409825"/>
              <a:gd name="connsiteY5" fmla="*/ 469106 h 1478756"/>
              <a:gd name="connsiteX6" fmla="*/ 411956 w 2409825"/>
              <a:gd name="connsiteY6" fmla="*/ 481013 h 1478756"/>
              <a:gd name="connsiteX7" fmla="*/ 378618 w 2409825"/>
              <a:gd name="connsiteY7" fmla="*/ 483394 h 1478756"/>
              <a:gd name="connsiteX8" fmla="*/ 342900 w 2409825"/>
              <a:gd name="connsiteY8" fmla="*/ 478631 h 1478756"/>
              <a:gd name="connsiteX9" fmla="*/ 292893 w 2409825"/>
              <a:gd name="connsiteY9" fmla="*/ 461963 h 1478756"/>
              <a:gd name="connsiteX10" fmla="*/ 214312 w 2409825"/>
              <a:gd name="connsiteY10" fmla="*/ 426244 h 1478756"/>
              <a:gd name="connsiteX11" fmla="*/ 142875 w 2409825"/>
              <a:gd name="connsiteY11" fmla="*/ 378619 h 1478756"/>
              <a:gd name="connsiteX12" fmla="*/ 47625 w 2409825"/>
              <a:gd name="connsiteY12" fmla="*/ 304800 h 1478756"/>
              <a:gd name="connsiteX13" fmla="*/ 14287 w 2409825"/>
              <a:gd name="connsiteY13" fmla="*/ 273844 h 1478756"/>
              <a:gd name="connsiteX14" fmla="*/ 2381 w 2409825"/>
              <a:gd name="connsiteY14" fmla="*/ 257175 h 1478756"/>
              <a:gd name="connsiteX15" fmla="*/ 0 w 2409825"/>
              <a:gd name="connsiteY15" fmla="*/ 240506 h 1478756"/>
              <a:gd name="connsiteX16" fmla="*/ 0 w 2409825"/>
              <a:gd name="connsiteY16" fmla="*/ 223838 h 1478756"/>
              <a:gd name="connsiteX17" fmla="*/ 7143 w 2409825"/>
              <a:gd name="connsiteY17" fmla="*/ 214313 h 1478756"/>
              <a:gd name="connsiteX18" fmla="*/ 19050 w 2409825"/>
              <a:gd name="connsiteY18" fmla="*/ 211931 h 1478756"/>
              <a:gd name="connsiteX19" fmla="*/ 42862 w 2409825"/>
              <a:gd name="connsiteY19" fmla="*/ 216694 h 1478756"/>
              <a:gd name="connsiteX20" fmla="*/ 90487 w 2409825"/>
              <a:gd name="connsiteY20" fmla="*/ 230981 h 1478756"/>
              <a:gd name="connsiteX21" fmla="*/ 166687 w 2409825"/>
              <a:gd name="connsiteY21" fmla="*/ 247650 h 1478756"/>
              <a:gd name="connsiteX22" fmla="*/ 297656 w 2409825"/>
              <a:gd name="connsiteY22" fmla="*/ 266700 h 1478756"/>
              <a:gd name="connsiteX23" fmla="*/ 369093 w 2409825"/>
              <a:gd name="connsiteY23" fmla="*/ 271463 h 1478756"/>
              <a:gd name="connsiteX24" fmla="*/ 507206 w 2409825"/>
              <a:gd name="connsiteY24" fmla="*/ 259556 h 1478756"/>
              <a:gd name="connsiteX25" fmla="*/ 788193 w 2409825"/>
              <a:gd name="connsiteY25" fmla="*/ 223838 h 1478756"/>
              <a:gd name="connsiteX26" fmla="*/ 1052512 w 2409825"/>
              <a:gd name="connsiteY26" fmla="*/ 178594 h 1478756"/>
              <a:gd name="connsiteX27" fmla="*/ 1257300 w 2409825"/>
              <a:gd name="connsiteY27" fmla="*/ 159544 h 1478756"/>
              <a:gd name="connsiteX28" fmla="*/ 1421606 w 2409825"/>
              <a:gd name="connsiteY28" fmla="*/ 140494 h 1478756"/>
              <a:gd name="connsiteX29" fmla="*/ 1693068 w 2409825"/>
              <a:gd name="connsiteY29" fmla="*/ 100013 h 1478756"/>
              <a:gd name="connsiteX30" fmla="*/ 1897856 w 2409825"/>
              <a:gd name="connsiteY30" fmla="*/ 66675 h 1478756"/>
              <a:gd name="connsiteX31" fmla="*/ 2071687 w 2409825"/>
              <a:gd name="connsiteY31" fmla="*/ 0 h 1478756"/>
              <a:gd name="connsiteX32" fmla="*/ 2114550 w 2409825"/>
              <a:gd name="connsiteY32" fmla="*/ 11906 h 1478756"/>
              <a:gd name="connsiteX33" fmla="*/ 2166937 w 2409825"/>
              <a:gd name="connsiteY33" fmla="*/ 28575 h 1478756"/>
              <a:gd name="connsiteX34" fmla="*/ 2245518 w 2409825"/>
              <a:gd name="connsiteY34" fmla="*/ 69056 h 1478756"/>
              <a:gd name="connsiteX35" fmla="*/ 2302668 w 2409825"/>
              <a:gd name="connsiteY35" fmla="*/ 104775 h 1478756"/>
              <a:gd name="connsiteX36" fmla="*/ 2345531 w 2409825"/>
              <a:gd name="connsiteY36" fmla="*/ 142875 h 1478756"/>
              <a:gd name="connsiteX37" fmla="*/ 2371725 w 2409825"/>
              <a:gd name="connsiteY37" fmla="*/ 171450 h 1478756"/>
              <a:gd name="connsiteX38" fmla="*/ 2393156 w 2409825"/>
              <a:gd name="connsiteY38" fmla="*/ 200025 h 1478756"/>
              <a:gd name="connsiteX39" fmla="*/ 2407443 w 2409825"/>
              <a:gd name="connsiteY39" fmla="*/ 223838 h 1478756"/>
              <a:gd name="connsiteX40" fmla="*/ 2409825 w 2409825"/>
              <a:gd name="connsiteY40" fmla="*/ 254794 h 1478756"/>
              <a:gd name="connsiteX41" fmla="*/ 2395537 w 2409825"/>
              <a:gd name="connsiteY41" fmla="*/ 292894 h 1478756"/>
              <a:gd name="connsiteX42" fmla="*/ 2374106 w 2409825"/>
              <a:gd name="connsiteY42" fmla="*/ 321469 h 1478756"/>
              <a:gd name="connsiteX43" fmla="*/ 2352675 w 2409825"/>
              <a:gd name="connsiteY43" fmla="*/ 352425 h 1478756"/>
              <a:gd name="connsiteX44" fmla="*/ 2324100 w 2409825"/>
              <a:gd name="connsiteY44" fmla="*/ 454819 h 1478756"/>
              <a:gd name="connsiteX45" fmla="*/ 2293143 w 2409825"/>
              <a:gd name="connsiteY45" fmla="*/ 592931 h 1478756"/>
              <a:gd name="connsiteX46" fmla="*/ 2247900 w 2409825"/>
              <a:gd name="connsiteY46" fmla="*/ 783431 h 1478756"/>
              <a:gd name="connsiteX47" fmla="*/ 2176462 w 2409825"/>
              <a:gd name="connsiteY47" fmla="*/ 1031081 h 1478756"/>
              <a:gd name="connsiteX48" fmla="*/ 2119312 w 2409825"/>
              <a:gd name="connsiteY48" fmla="*/ 1221581 h 1478756"/>
              <a:gd name="connsiteX49" fmla="*/ 2088356 w 2409825"/>
              <a:gd name="connsiteY49" fmla="*/ 1335881 h 1478756"/>
              <a:gd name="connsiteX50" fmla="*/ 2069306 w 2409825"/>
              <a:gd name="connsiteY50" fmla="*/ 1383506 h 1478756"/>
              <a:gd name="connsiteX51" fmla="*/ 2045493 w 2409825"/>
              <a:gd name="connsiteY51" fmla="*/ 1431131 h 1478756"/>
              <a:gd name="connsiteX52" fmla="*/ 2009775 w 2409825"/>
              <a:gd name="connsiteY52" fmla="*/ 1459706 h 1478756"/>
              <a:gd name="connsiteX53" fmla="*/ 1985962 w 2409825"/>
              <a:gd name="connsiteY53" fmla="*/ 1473994 h 1478756"/>
              <a:gd name="connsiteX54" fmla="*/ 1964531 w 2409825"/>
              <a:gd name="connsiteY54" fmla="*/ 1478756 h 1478756"/>
              <a:gd name="connsiteX55" fmla="*/ 1940718 w 2409825"/>
              <a:gd name="connsiteY55" fmla="*/ 1473994 h 1478756"/>
              <a:gd name="connsiteX56" fmla="*/ 1895475 w 2409825"/>
              <a:gd name="connsiteY56" fmla="*/ 1450181 h 1478756"/>
              <a:gd name="connsiteX57" fmla="*/ 1838325 w 2409825"/>
              <a:gd name="connsiteY57" fmla="*/ 1416844 h 1478756"/>
              <a:gd name="connsiteX58" fmla="*/ 1893093 w 2409825"/>
              <a:gd name="connsiteY58" fmla="*/ 1223963 h 1478756"/>
              <a:gd name="connsiteX59" fmla="*/ 1976437 w 2409825"/>
              <a:gd name="connsiteY59" fmla="*/ 800100 h 1478756"/>
              <a:gd name="connsiteX60" fmla="*/ 2021681 w 2409825"/>
              <a:gd name="connsiteY60" fmla="*/ 609600 h 1478756"/>
              <a:gd name="connsiteX61" fmla="*/ 2064543 w 2409825"/>
              <a:gd name="connsiteY61" fmla="*/ 323850 h 1478756"/>
              <a:gd name="connsiteX62" fmla="*/ 2069306 w 2409825"/>
              <a:gd name="connsiteY62" fmla="*/ 278606 h 1478756"/>
              <a:gd name="connsiteX63" fmla="*/ 2064543 w 2409825"/>
              <a:gd name="connsiteY63" fmla="*/ 254794 h 1478756"/>
              <a:gd name="connsiteX64" fmla="*/ 2057400 w 2409825"/>
              <a:gd name="connsiteY64" fmla="*/ 240506 h 1478756"/>
              <a:gd name="connsiteX65" fmla="*/ 2043112 w 2409825"/>
              <a:gd name="connsiteY65" fmla="*/ 230981 h 1478756"/>
              <a:gd name="connsiteX66" fmla="*/ 1988343 w 2409825"/>
              <a:gd name="connsiteY66" fmla="*/ 226219 h 1478756"/>
              <a:gd name="connsiteX67" fmla="*/ 1500187 w 2409825"/>
              <a:gd name="connsiteY67" fmla="*/ 283369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409825" h="1478756">
                <a:moveTo>
                  <a:pt x="1500187" y="283369"/>
                </a:moveTo>
                <a:lnTo>
                  <a:pt x="1226343" y="316706"/>
                </a:lnTo>
                <a:lnTo>
                  <a:pt x="1023937" y="338138"/>
                </a:lnTo>
                <a:lnTo>
                  <a:pt x="776287" y="381000"/>
                </a:lnTo>
                <a:lnTo>
                  <a:pt x="488156" y="447675"/>
                </a:lnTo>
                <a:lnTo>
                  <a:pt x="450056" y="469106"/>
                </a:lnTo>
                <a:lnTo>
                  <a:pt x="411956" y="481013"/>
                </a:lnTo>
                <a:lnTo>
                  <a:pt x="378618" y="483394"/>
                </a:lnTo>
                <a:lnTo>
                  <a:pt x="342900" y="478631"/>
                </a:lnTo>
                <a:lnTo>
                  <a:pt x="292893" y="461963"/>
                </a:lnTo>
                <a:lnTo>
                  <a:pt x="214312" y="426244"/>
                </a:lnTo>
                <a:lnTo>
                  <a:pt x="142875" y="378619"/>
                </a:lnTo>
                <a:lnTo>
                  <a:pt x="47625" y="304800"/>
                </a:lnTo>
                <a:lnTo>
                  <a:pt x="14287" y="273844"/>
                </a:lnTo>
                <a:lnTo>
                  <a:pt x="2381" y="257175"/>
                </a:lnTo>
                <a:lnTo>
                  <a:pt x="0" y="240506"/>
                </a:lnTo>
                <a:lnTo>
                  <a:pt x="0" y="223838"/>
                </a:lnTo>
                <a:lnTo>
                  <a:pt x="7143" y="214313"/>
                </a:lnTo>
                <a:lnTo>
                  <a:pt x="19050" y="211931"/>
                </a:lnTo>
                <a:lnTo>
                  <a:pt x="42862" y="216694"/>
                </a:lnTo>
                <a:lnTo>
                  <a:pt x="90487" y="230981"/>
                </a:lnTo>
                <a:lnTo>
                  <a:pt x="166687" y="247650"/>
                </a:lnTo>
                <a:lnTo>
                  <a:pt x="297656" y="266700"/>
                </a:lnTo>
                <a:lnTo>
                  <a:pt x="369093" y="271463"/>
                </a:lnTo>
                <a:lnTo>
                  <a:pt x="507206" y="259556"/>
                </a:lnTo>
                <a:lnTo>
                  <a:pt x="788193" y="223838"/>
                </a:lnTo>
                <a:lnTo>
                  <a:pt x="1052512" y="178594"/>
                </a:lnTo>
                <a:lnTo>
                  <a:pt x="1257300" y="159544"/>
                </a:lnTo>
                <a:lnTo>
                  <a:pt x="1421606" y="140494"/>
                </a:lnTo>
                <a:lnTo>
                  <a:pt x="1693068" y="100013"/>
                </a:lnTo>
                <a:lnTo>
                  <a:pt x="1897856" y="66675"/>
                </a:lnTo>
                <a:lnTo>
                  <a:pt x="2071687" y="0"/>
                </a:lnTo>
                <a:lnTo>
                  <a:pt x="2114550" y="11906"/>
                </a:lnTo>
                <a:lnTo>
                  <a:pt x="2166937" y="28575"/>
                </a:lnTo>
                <a:lnTo>
                  <a:pt x="2245518" y="69056"/>
                </a:lnTo>
                <a:lnTo>
                  <a:pt x="2302668" y="104775"/>
                </a:lnTo>
                <a:lnTo>
                  <a:pt x="2345531" y="142875"/>
                </a:lnTo>
                <a:lnTo>
                  <a:pt x="2371725" y="171450"/>
                </a:lnTo>
                <a:lnTo>
                  <a:pt x="2393156" y="200025"/>
                </a:lnTo>
                <a:lnTo>
                  <a:pt x="2407443" y="223838"/>
                </a:lnTo>
                <a:lnTo>
                  <a:pt x="2409825" y="254794"/>
                </a:lnTo>
                <a:lnTo>
                  <a:pt x="2395537" y="292894"/>
                </a:lnTo>
                <a:lnTo>
                  <a:pt x="2374106" y="321469"/>
                </a:lnTo>
                <a:lnTo>
                  <a:pt x="2352675" y="352425"/>
                </a:lnTo>
                <a:lnTo>
                  <a:pt x="2324100" y="454819"/>
                </a:lnTo>
                <a:lnTo>
                  <a:pt x="2293143" y="592931"/>
                </a:lnTo>
                <a:lnTo>
                  <a:pt x="2247900" y="783431"/>
                </a:lnTo>
                <a:lnTo>
                  <a:pt x="2176462" y="1031081"/>
                </a:lnTo>
                <a:lnTo>
                  <a:pt x="2119312" y="1221581"/>
                </a:lnTo>
                <a:lnTo>
                  <a:pt x="2088356" y="1335881"/>
                </a:lnTo>
                <a:lnTo>
                  <a:pt x="2069306" y="1383506"/>
                </a:lnTo>
                <a:lnTo>
                  <a:pt x="2045493" y="1431131"/>
                </a:lnTo>
                <a:lnTo>
                  <a:pt x="2009775" y="1459706"/>
                </a:lnTo>
                <a:lnTo>
                  <a:pt x="1985962" y="1473994"/>
                </a:lnTo>
                <a:lnTo>
                  <a:pt x="1964531" y="1478756"/>
                </a:lnTo>
                <a:lnTo>
                  <a:pt x="1940718" y="1473994"/>
                </a:lnTo>
                <a:lnTo>
                  <a:pt x="1895475" y="1450181"/>
                </a:lnTo>
                <a:lnTo>
                  <a:pt x="1838325" y="1416844"/>
                </a:lnTo>
                <a:lnTo>
                  <a:pt x="1893093" y="1223963"/>
                </a:lnTo>
                <a:lnTo>
                  <a:pt x="1976437" y="800100"/>
                </a:lnTo>
                <a:lnTo>
                  <a:pt x="2021681" y="609600"/>
                </a:lnTo>
                <a:lnTo>
                  <a:pt x="2064543" y="323850"/>
                </a:lnTo>
                <a:lnTo>
                  <a:pt x="2069306" y="278606"/>
                </a:lnTo>
                <a:lnTo>
                  <a:pt x="2064543" y="254794"/>
                </a:lnTo>
                <a:lnTo>
                  <a:pt x="2057400" y="240506"/>
                </a:lnTo>
                <a:lnTo>
                  <a:pt x="2043112" y="230981"/>
                </a:lnTo>
                <a:lnTo>
                  <a:pt x="1988343" y="226219"/>
                </a:lnTo>
                <a:lnTo>
                  <a:pt x="1500187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FBFCD59-7FA2-1F48-8A48-AC1675C9ADA7}"/>
              </a:ext>
            </a:extLst>
          </p:cNvPr>
          <p:cNvSpPr/>
          <p:nvPr/>
        </p:nvSpPr>
        <p:spPr>
          <a:xfrm>
            <a:off x="3771900" y="2960688"/>
            <a:ext cx="3246438" cy="495300"/>
          </a:xfrm>
          <a:custGeom>
            <a:avLst/>
            <a:gdLst>
              <a:gd name="connsiteX0" fmla="*/ 1771650 w 3246664"/>
              <a:gd name="connsiteY0" fmla="*/ 304800 h 495300"/>
              <a:gd name="connsiteX1" fmla="*/ 1406979 w 3246664"/>
              <a:gd name="connsiteY1" fmla="*/ 334736 h 495300"/>
              <a:gd name="connsiteX2" fmla="*/ 1197429 w 3246664"/>
              <a:gd name="connsiteY2" fmla="*/ 359229 h 495300"/>
              <a:gd name="connsiteX3" fmla="*/ 933450 w 3246664"/>
              <a:gd name="connsiteY3" fmla="*/ 405493 h 495300"/>
              <a:gd name="connsiteX4" fmla="*/ 707571 w 3246664"/>
              <a:gd name="connsiteY4" fmla="*/ 446315 h 495300"/>
              <a:gd name="connsiteX5" fmla="*/ 533400 w 3246664"/>
              <a:gd name="connsiteY5" fmla="*/ 476250 h 495300"/>
              <a:gd name="connsiteX6" fmla="*/ 438150 w 3246664"/>
              <a:gd name="connsiteY6" fmla="*/ 492579 h 495300"/>
              <a:gd name="connsiteX7" fmla="*/ 402771 w 3246664"/>
              <a:gd name="connsiteY7" fmla="*/ 495300 h 495300"/>
              <a:gd name="connsiteX8" fmla="*/ 356507 w 3246664"/>
              <a:gd name="connsiteY8" fmla="*/ 489857 h 495300"/>
              <a:gd name="connsiteX9" fmla="*/ 307521 w 3246664"/>
              <a:gd name="connsiteY9" fmla="*/ 481693 h 495300"/>
              <a:gd name="connsiteX10" fmla="*/ 266700 w 3246664"/>
              <a:gd name="connsiteY10" fmla="*/ 468086 h 495300"/>
              <a:gd name="connsiteX11" fmla="*/ 201386 w 3246664"/>
              <a:gd name="connsiteY11" fmla="*/ 435429 h 495300"/>
              <a:gd name="connsiteX12" fmla="*/ 127907 w 3246664"/>
              <a:gd name="connsiteY12" fmla="*/ 389165 h 495300"/>
              <a:gd name="connsiteX13" fmla="*/ 51707 w 3246664"/>
              <a:gd name="connsiteY13" fmla="*/ 332015 h 495300"/>
              <a:gd name="connsiteX14" fmla="*/ 19050 w 3246664"/>
              <a:gd name="connsiteY14" fmla="*/ 299357 h 495300"/>
              <a:gd name="connsiteX15" fmla="*/ 2721 w 3246664"/>
              <a:gd name="connsiteY15" fmla="*/ 277586 h 495300"/>
              <a:gd name="connsiteX16" fmla="*/ 0 w 3246664"/>
              <a:gd name="connsiteY16" fmla="*/ 261257 h 495300"/>
              <a:gd name="connsiteX17" fmla="*/ 0 w 3246664"/>
              <a:gd name="connsiteY17" fmla="*/ 247650 h 495300"/>
              <a:gd name="connsiteX18" fmla="*/ 5443 w 3246664"/>
              <a:gd name="connsiteY18" fmla="*/ 234043 h 495300"/>
              <a:gd name="connsiteX19" fmla="*/ 21771 w 3246664"/>
              <a:gd name="connsiteY19" fmla="*/ 231322 h 495300"/>
              <a:gd name="connsiteX20" fmla="*/ 54429 w 3246664"/>
              <a:gd name="connsiteY20" fmla="*/ 236765 h 495300"/>
              <a:gd name="connsiteX21" fmla="*/ 100693 w 3246664"/>
              <a:gd name="connsiteY21" fmla="*/ 253093 h 495300"/>
              <a:gd name="connsiteX22" fmla="*/ 174171 w 3246664"/>
              <a:gd name="connsiteY22" fmla="*/ 274865 h 495300"/>
              <a:gd name="connsiteX23" fmla="*/ 269421 w 3246664"/>
              <a:gd name="connsiteY23" fmla="*/ 293915 h 495300"/>
              <a:gd name="connsiteX24" fmla="*/ 321129 w 3246664"/>
              <a:gd name="connsiteY24" fmla="*/ 296636 h 495300"/>
              <a:gd name="connsiteX25" fmla="*/ 468086 w 3246664"/>
              <a:gd name="connsiteY25" fmla="*/ 288472 h 495300"/>
              <a:gd name="connsiteX26" fmla="*/ 957943 w 3246664"/>
              <a:gd name="connsiteY26" fmla="*/ 236765 h 495300"/>
              <a:gd name="connsiteX27" fmla="*/ 1211036 w 3246664"/>
              <a:gd name="connsiteY27" fmla="*/ 201386 h 495300"/>
              <a:gd name="connsiteX28" fmla="*/ 1436914 w 3246664"/>
              <a:gd name="connsiteY28" fmla="*/ 176893 h 495300"/>
              <a:gd name="connsiteX29" fmla="*/ 1807029 w 3246664"/>
              <a:gd name="connsiteY29" fmla="*/ 144236 h 495300"/>
              <a:gd name="connsiteX30" fmla="*/ 2215243 w 3246664"/>
              <a:gd name="connsiteY30" fmla="*/ 111579 h 495300"/>
              <a:gd name="connsiteX31" fmla="*/ 2468336 w 3246664"/>
              <a:gd name="connsiteY31" fmla="*/ 92529 h 495300"/>
              <a:gd name="connsiteX32" fmla="*/ 2539093 w 3246664"/>
              <a:gd name="connsiteY32" fmla="*/ 76200 h 495300"/>
              <a:gd name="connsiteX33" fmla="*/ 2656114 w 3246664"/>
              <a:gd name="connsiteY33" fmla="*/ 65315 h 495300"/>
              <a:gd name="connsiteX34" fmla="*/ 2781300 w 3246664"/>
              <a:gd name="connsiteY34" fmla="*/ 0 h 495300"/>
              <a:gd name="connsiteX35" fmla="*/ 2849336 w 3246664"/>
              <a:gd name="connsiteY35" fmla="*/ 8165 h 495300"/>
              <a:gd name="connsiteX36" fmla="*/ 2974521 w 3246664"/>
              <a:gd name="connsiteY36" fmla="*/ 35379 h 495300"/>
              <a:gd name="connsiteX37" fmla="*/ 3083379 w 3246664"/>
              <a:gd name="connsiteY37" fmla="*/ 68036 h 495300"/>
              <a:gd name="connsiteX38" fmla="*/ 3143250 w 3246664"/>
              <a:gd name="connsiteY38" fmla="*/ 89807 h 495300"/>
              <a:gd name="connsiteX39" fmla="*/ 3184071 w 3246664"/>
              <a:gd name="connsiteY39" fmla="*/ 119743 h 495300"/>
              <a:gd name="connsiteX40" fmla="*/ 3224893 w 3246664"/>
              <a:gd name="connsiteY40" fmla="*/ 155122 h 495300"/>
              <a:gd name="connsiteX41" fmla="*/ 3241221 w 3246664"/>
              <a:gd name="connsiteY41" fmla="*/ 179615 h 495300"/>
              <a:gd name="connsiteX42" fmla="*/ 3246664 w 3246664"/>
              <a:gd name="connsiteY42" fmla="*/ 198665 h 495300"/>
              <a:gd name="connsiteX43" fmla="*/ 3243943 w 3246664"/>
              <a:gd name="connsiteY43" fmla="*/ 220436 h 495300"/>
              <a:gd name="connsiteX44" fmla="*/ 3224893 w 3246664"/>
              <a:gd name="connsiteY44" fmla="*/ 242207 h 495300"/>
              <a:gd name="connsiteX45" fmla="*/ 3165021 w 3246664"/>
              <a:gd name="connsiteY45" fmla="*/ 261257 h 495300"/>
              <a:gd name="connsiteX46" fmla="*/ 3080657 w 3246664"/>
              <a:gd name="connsiteY46" fmla="*/ 266700 h 495300"/>
              <a:gd name="connsiteX47" fmla="*/ 2903764 w 3246664"/>
              <a:gd name="connsiteY47" fmla="*/ 255815 h 495300"/>
              <a:gd name="connsiteX48" fmla="*/ 2778579 w 3246664"/>
              <a:gd name="connsiteY48" fmla="*/ 258536 h 495300"/>
              <a:gd name="connsiteX49" fmla="*/ 2582636 w 3246664"/>
              <a:gd name="connsiteY49" fmla="*/ 272143 h 495300"/>
              <a:gd name="connsiteX50" fmla="*/ 2419350 w 3246664"/>
              <a:gd name="connsiteY50" fmla="*/ 291193 h 495300"/>
              <a:gd name="connsiteX51" fmla="*/ 2160814 w 3246664"/>
              <a:gd name="connsiteY51" fmla="*/ 291193 h 495300"/>
              <a:gd name="connsiteX52" fmla="*/ 1771650 w 3246664"/>
              <a:gd name="connsiteY52" fmla="*/ 3048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246664" h="495300">
                <a:moveTo>
                  <a:pt x="1771650" y="304800"/>
                </a:moveTo>
                <a:lnTo>
                  <a:pt x="1406979" y="334736"/>
                </a:lnTo>
                <a:lnTo>
                  <a:pt x="1197429" y="359229"/>
                </a:lnTo>
                <a:lnTo>
                  <a:pt x="933450" y="405493"/>
                </a:lnTo>
                <a:lnTo>
                  <a:pt x="707571" y="446315"/>
                </a:lnTo>
                <a:lnTo>
                  <a:pt x="533400" y="476250"/>
                </a:lnTo>
                <a:lnTo>
                  <a:pt x="438150" y="492579"/>
                </a:lnTo>
                <a:lnTo>
                  <a:pt x="402771" y="495300"/>
                </a:lnTo>
                <a:lnTo>
                  <a:pt x="356507" y="489857"/>
                </a:lnTo>
                <a:lnTo>
                  <a:pt x="307521" y="481693"/>
                </a:lnTo>
                <a:lnTo>
                  <a:pt x="266700" y="468086"/>
                </a:lnTo>
                <a:lnTo>
                  <a:pt x="201386" y="435429"/>
                </a:lnTo>
                <a:lnTo>
                  <a:pt x="127907" y="389165"/>
                </a:lnTo>
                <a:lnTo>
                  <a:pt x="51707" y="332015"/>
                </a:lnTo>
                <a:lnTo>
                  <a:pt x="19050" y="299357"/>
                </a:lnTo>
                <a:lnTo>
                  <a:pt x="2721" y="277586"/>
                </a:lnTo>
                <a:lnTo>
                  <a:pt x="0" y="261257"/>
                </a:lnTo>
                <a:lnTo>
                  <a:pt x="0" y="247650"/>
                </a:lnTo>
                <a:lnTo>
                  <a:pt x="5443" y="234043"/>
                </a:lnTo>
                <a:lnTo>
                  <a:pt x="21771" y="231322"/>
                </a:lnTo>
                <a:lnTo>
                  <a:pt x="54429" y="236765"/>
                </a:lnTo>
                <a:lnTo>
                  <a:pt x="100693" y="253093"/>
                </a:lnTo>
                <a:lnTo>
                  <a:pt x="174171" y="274865"/>
                </a:lnTo>
                <a:lnTo>
                  <a:pt x="269421" y="293915"/>
                </a:lnTo>
                <a:lnTo>
                  <a:pt x="321129" y="296636"/>
                </a:lnTo>
                <a:lnTo>
                  <a:pt x="468086" y="288472"/>
                </a:lnTo>
                <a:lnTo>
                  <a:pt x="957943" y="236765"/>
                </a:lnTo>
                <a:lnTo>
                  <a:pt x="1211036" y="201386"/>
                </a:lnTo>
                <a:lnTo>
                  <a:pt x="1436914" y="176893"/>
                </a:lnTo>
                <a:lnTo>
                  <a:pt x="1807029" y="144236"/>
                </a:lnTo>
                <a:lnTo>
                  <a:pt x="2215243" y="111579"/>
                </a:lnTo>
                <a:lnTo>
                  <a:pt x="2468336" y="92529"/>
                </a:lnTo>
                <a:lnTo>
                  <a:pt x="2539093" y="76200"/>
                </a:lnTo>
                <a:lnTo>
                  <a:pt x="2656114" y="65315"/>
                </a:lnTo>
                <a:lnTo>
                  <a:pt x="2781300" y="0"/>
                </a:lnTo>
                <a:lnTo>
                  <a:pt x="2849336" y="8165"/>
                </a:lnTo>
                <a:lnTo>
                  <a:pt x="2974521" y="35379"/>
                </a:lnTo>
                <a:lnTo>
                  <a:pt x="3083379" y="68036"/>
                </a:lnTo>
                <a:lnTo>
                  <a:pt x="3143250" y="89807"/>
                </a:lnTo>
                <a:lnTo>
                  <a:pt x="3184071" y="119743"/>
                </a:lnTo>
                <a:lnTo>
                  <a:pt x="3224893" y="155122"/>
                </a:lnTo>
                <a:lnTo>
                  <a:pt x="3241221" y="179615"/>
                </a:lnTo>
                <a:lnTo>
                  <a:pt x="3246664" y="198665"/>
                </a:lnTo>
                <a:lnTo>
                  <a:pt x="3243943" y="220436"/>
                </a:lnTo>
                <a:lnTo>
                  <a:pt x="3224893" y="242207"/>
                </a:lnTo>
                <a:lnTo>
                  <a:pt x="3165021" y="261257"/>
                </a:lnTo>
                <a:lnTo>
                  <a:pt x="3080657" y="266700"/>
                </a:lnTo>
                <a:lnTo>
                  <a:pt x="2903764" y="255815"/>
                </a:lnTo>
                <a:lnTo>
                  <a:pt x="2778579" y="258536"/>
                </a:lnTo>
                <a:lnTo>
                  <a:pt x="2582636" y="272143"/>
                </a:lnTo>
                <a:lnTo>
                  <a:pt x="2419350" y="291193"/>
                </a:lnTo>
                <a:lnTo>
                  <a:pt x="2160814" y="291193"/>
                </a:lnTo>
                <a:lnTo>
                  <a:pt x="177165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7D65F92-311B-A340-9D82-951F5FD06506}"/>
              </a:ext>
            </a:extLst>
          </p:cNvPr>
          <p:cNvSpPr/>
          <p:nvPr/>
        </p:nvSpPr>
        <p:spPr>
          <a:xfrm>
            <a:off x="3903663" y="3697288"/>
            <a:ext cx="1973262" cy="379412"/>
          </a:xfrm>
          <a:custGeom>
            <a:avLst/>
            <a:gdLst>
              <a:gd name="connsiteX0" fmla="*/ 1464469 w 1974056"/>
              <a:gd name="connsiteY0" fmla="*/ 202407 h 378619"/>
              <a:gd name="connsiteX1" fmla="*/ 1271587 w 1974056"/>
              <a:gd name="connsiteY1" fmla="*/ 223838 h 378619"/>
              <a:gd name="connsiteX2" fmla="*/ 976312 w 1974056"/>
              <a:gd name="connsiteY2" fmla="*/ 259557 h 378619"/>
              <a:gd name="connsiteX3" fmla="*/ 826294 w 1974056"/>
              <a:gd name="connsiteY3" fmla="*/ 285750 h 378619"/>
              <a:gd name="connsiteX4" fmla="*/ 738187 w 1974056"/>
              <a:gd name="connsiteY4" fmla="*/ 302419 h 378619"/>
              <a:gd name="connsiteX5" fmla="*/ 690562 w 1974056"/>
              <a:gd name="connsiteY5" fmla="*/ 314325 h 378619"/>
              <a:gd name="connsiteX6" fmla="*/ 638175 w 1974056"/>
              <a:gd name="connsiteY6" fmla="*/ 333375 h 378619"/>
              <a:gd name="connsiteX7" fmla="*/ 583406 w 1974056"/>
              <a:gd name="connsiteY7" fmla="*/ 352425 h 378619"/>
              <a:gd name="connsiteX8" fmla="*/ 507206 w 1974056"/>
              <a:gd name="connsiteY8" fmla="*/ 371475 h 378619"/>
              <a:gd name="connsiteX9" fmla="*/ 473869 w 1974056"/>
              <a:gd name="connsiteY9" fmla="*/ 376238 h 378619"/>
              <a:gd name="connsiteX10" fmla="*/ 426244 w 1974056"/>
              <a:gd name="connsiteY10" fmla="*/ 378619 h 378619"/>
              <a:gd name="connsiteX11" fmla="*/ 364331 w 1974056"/>
              <a:gd name="connsiteY11" fmla="*/ 369094 h 378619"/>
              <a:gd name="connsiteX12" fmla="*/ 314325 w 1974056"/>
              <a:gd name="connsiteY12" fmla="*/ 357188 h 378619"/>
              <a:gd name="connsiteX13" fmla="*/ 257175 w 1974056"/>
              <a:gd name="connsiteY13" fmla="*/ 340519 h 378619"/>
              <a:gd name="connsiteX14" fmla="*/ 209550 w 1974056"/>
              <a:gd name="connsiteY14" fmla="*/ 321469 h 378619"/>
              <a:gd name="connsiteX15" fmla="*/ 166687 w 1974056"/>
              <a:gd name="connsiteY15" fmla="*/ 300038 h 378619"/>
              <a:gd name="connsiteX16" fmla="*/ 114300 w 1974056"/>
              <a:gd name="connsiteY16" fmla="*/ 264319 h 378619"/>
              <a:gd name="connsiteX17" fmla="*/ 57150 w 1974056"/>
              <a:gd name="connsiteY17" fmla="*/ 223838 h 378619"/>
              <a:gd name="connsiteX18" fmla="*/ 21431 w 1974056"/>
              <a:gd name="connsiteY18" fmla="*/ 190500 h 378619"/>
              <a:gd name="connsiteX19" fmla="*/ 2381 w 1974056"/>
              <a:gd name="connsiteY19" fmla="*/ 159544 h 378619"/>
              <a:gd name="connsiteX20" fmla="*/ 0 w 1974056"/>
              <a:gd name="connsiteY20" fmla="*/ 142875 h 378619"/>
              <a:gd name="connsiteX21" fmla="*/ 7144 w 1974056"/>
              <a:gd name="connsiteY21" fmla="*/ 130969 h 378619"/>
              <a:gd name="connsiteX22" fmla="*/ 28575 w 1974056"/>
              <a:gd name="connsiteY22" fmla="*/ 128588 h 378619"/>
              <a:gd name="connsiteX23" fmla="*/ 64294 w 1974056"/>
              <a:gd name="connsiteY23" fmla="*/ 140494 h 378619"/>
              <a:gd name="connsiteX24" fmla="*/ 114300 w 1974056"/>
              <a:gd name="connsiteY24" fmla="*/ 154782 h 378619"/>
              <a:gd name="connsiteX25" fmla="*/ 188119 w 1974056"/>
              <a:gd name="connsiteY25" fmla="*/ 169069 h 378619"/>
              <a:gd name="connsiteX26" fmla="*/ 252412 w 1974056"/>
              <a:gd name="connsiteY26" fmla="*/ 176213 h 378619"/>
              <a:gd name="connsiteX27" fmla="*/ 328612 w 1974056"/>
              <a:gd name="connsiteY27" fmla="*/ 178594 h 378619"/>
              <a:gd name="connsiteX28" fmla="*/ 428625 w 1974056"/>
              <a:gd name="connsiteY28" fmla="*/ 176213 h 378619"/>
              <a:gd name="connsiteX29" fmla="*/ 552450 w 1974056"/>
              <a:gd name="connsiteY29" fmla="*/ 164307 h 378619"/>
              <a:gd name="connsiteX30" fmla="*/ 802481 w 1974056"/>
              <a:gd name="connsiteY30" fmla="*/ 128588 h 378619"/>
              <a:gd name="connsiteX31" fmla="*/ 1090612 w 1974056"/>
              <a:gd name="connsiteY31" fmla="*/ 88107 h 378619"/>
              <a:gd name="connsiteX32" fmla="*/ 1309687 w 1974056"/>
              <a:gd name="connsiteY32" fmla="*/ 66675 h 378619"/>
              <a:gd name="connsiteX33" fmla="*/ 1597819 w 1974056"/>
              <a:gd name="connsiteY33" fmla="*/ 26194 h 378619"/>
              <a:gd name="connsiteX34" fmla="*/ 1790700 w 1974056"/>
              <a:gd name="connsiteY34" fmla="*/ 4763 h 378619"/>
              <a:gd name="connsiteX35" fmla="*/ 1974056 w 1974056"/>
              <a:gd name="connsiteY35" fmla="*/ 0 h 378619"/>
              <a:gd name="connsiteX36" fmla="*/ 1959769 w 1974056"/>
              <a:gd name="connsiteY36" fmla="*/ 204788 h 378619"/>
              <a:gd name="connsiteX37" fmla="*/ 1878806 w 1974056"/>
              <a:gd name="connsiteY37" fmla="*/ 183357 h 378619"/>
              <a:gd name="connsiteX38" fmla="*/ 1464469 w 1974056"/>
              <a:gd name="connsiteY38" fmla="*/ 20240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74056" h="378619">
                <a:moveTo>
                  <a:pt x="1464469" y="202407"/>
                </a:moveTo>
                <a:lnTo>
                  <a:pt x="1271587" y="223838"/>
                </a:lnTo>
                <a:lnTo>
                  <a:pt x="976312" y="259557"/>
                </a:lnTo>
                <a:lnTo>
                  <a:pt x="826294" y="285750"/>
                </a:lnTo>
                <a:lnTo>
                  <a:pt x="738187" y="302419"/>
                </a:lnTo>
                <a:lnTo>
                  <a:pt x="690562" y="314325"/>
                </a:lnTo>
                <a:lnTo>
                  <a:pt x="638175" y="333375"/>
                </a:lnTo>
                <a:lnTo>
                  <a:pt x="583406" y="352425"/>
                </a:lnTo>
                <a:lnTo>
                  <a:pt x="507206" y="371475"/>
                </a:lnTo>
                <a:lnTo>
                  <a:pt x="473869" y="376238"/>
                </a:lnTo>
                <a:lnTo>
                  <a:pt x="426244" y="378619"/>
                </a:lnTo>
                <a:lnTo>
                  <a:pt x="364331" y="369094"/>
                </a:lnTo>
                <a:lnTo>
                  <a:pt x="314325" y="357188"/>
                </a:lnTo>
                <a:lnTo>
                  <a:pt x="257175" y="340519"/>
                </a:lnTo>
                <a:lnTo>
                  <a:pt x="209550" y="321469"/>
                </a:lnTo>
                <a:lnTo>
                  <a:pt x="166687" y="300038"/>
                </a:lnTo>
                <a:lnTo>
                  <a:pt x="114300" y="264319"/>
                </a:lnTo>
                <a:lnTo>
                  <a:pt x="57150" y="223838"/>
                </a:lnTo>
                <a:lnTo>
                  <a:pt x="21431" y="190500"/>
                </a:lnTo>
                <a:lnTo>
                  <a:pt x="2381" y="159544"/>
                </a:lnTo>
                <a:lnTo>
                  <a:pt x="0" y="142875"/>
                </a:lnTo>
                <a:lnTo>
                  <a:pt x="7144" y="130969"/>
                </a:lnTo>
                <a:lnTo>
                  <a:pt x="28575" y="128588"/>
                </a:lnTo>
                <a:lnTo>
                  <a:pt x="64294" y="140494"/>
                </a:lnTo>
                <a:lnTo>
                  <a:pt x="114300" y="154782"/>
                </a:lnTo>
                <a:lnTo>
                  <a:pt x="188119" y="169069"/>
                </a:lnTo>
                <a:lnTo>
                  <a:pt x="252412" y="176213"/>
                </a:lnTo>
                <a:lnTo>
                  <a:pt x="328612" y="178594"/>
                </a:lnTo>
                <a:lnTo>
                  <a:pt x="428625" y="176213"/>
                </a:lnTo>
                <a:lnTo>
                  <a:pt x="552450" y="164307"/>
                </a:lnTo>
                <a:lnTo>
                  <a:pt x="802481" y="128588"/>
                </a:lnTo>
                <a:lnTo>
                  <a:pt x="1090612" y="88107"/>
                </a:lnTo>
                <a:lnTo>
                  <a:pt x="1309687" y="66675"/>
                </a:lnTo>
                <a:lnTo>
                  <a:pt x="1597819" y="26194"/>
                </a:lnTo>
                <a:lnTo>
                  <a:pt x="1790700" y="4763"/>
                </a:lnTo>
                <a:lnTo>
                  <a:pt x="1974056" y="0"/>
                </a:lnTo>
                <a:lnTo>
                  <a:pt x="1959769" y="204788"/>
                </a:lnTo>
                <a:lnTo>
                  <a:pt x="1878806" y="183357"/>
                </a:lnTo>
                <a:lnTo>
                  <a:pt x="1464469" y="202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DC7FCF-6647-CC46-BD68-4F8AA072052E}"/>
              </a:ext>
            </a:extLst>
          </p:cNvPr>
          <p:cNvSpPr/>
          <p:nvPr/>
        </p:nvSpPr>
        <p:spPr>
          <a:xfrm rot="16200000">
            <a:off x="3019425" y="3867150"/>
            <a:ext cx="3916363" cy="474663"/>
          </a:xfrm>
          <a:custGeom>
            <a:avLst/>
            <a:gdLst>
              <a:gd name="connsiteX0" fmla="*/ 2053151 w 3915944"/>
              <a:gd name="connsiteY0" fmla="*/ 445303 h 475896"/>
              <a:gd name="connsiteX1" fmla="*/ 1458281 w 3915944"/>
              <a:gd name="connsiteY1" fmla="*/ 431706 h 475896"/>
              <a:gd name="connsiteX2" fmla="*/ 1189740 w 3915944"/>
              <a:gd name="connsiteY2" fmla="*/ 428306 h 475896"/>
              <a:gd name="connsiteX3" fmla="*/ 815822 w 3915944"/>
              <a:gd name="connsiteY3" fmla="*/ 428306 h 475896"/>
              <a:gd name="connsiteX4" fmla="*/ 608467 w 3915944"/>
              <a:gd name="connsiteY4" fmla="*/ 438504 h 475896"/>
              <a:gd name="connsiteX5" fmla="*/ 523486 w 3915944"/>
              <a:gd name="connsiteY5" fmla="*/ 445303 h 475896"/>
              <a:gd name="connsiteX6" fmla="*/ 482695 w 3915944"/>
              <a:gd name="connsiteY6" fmla="*/ 452101 h 475896"/>
              <a:gd name="connsiteX7" fmla="*/ 445303 w 3915944"/>
              <a:gd name="connsiteY7" fmla="*/ 452101 h 475896"/>
              <a:gd name="connsiteX8" fmla="*/ 373918 w 3915944"/>
              <a:gd name="connsiteY8" fmla="*/ 441903 h 475896"/>
              <a:gd name="connsiteX9" fmla="*/ 309332 w 3915944"/>
              <a:gd name="connsiteY9" fmla="*/ 424907 h 475896"/>
              <a:gd name="connsiteX10" fmla="*/ 169963 w 3915944"/>
              <a:gd name="connsiteY10" fmla="*/ 363720 h 475896"/>
              <a:gd name="connsiteX11" fmla="*/ 81582 w 3915944"/>
              <a:gd name="connsiteY11" fmla="*/ 316131 h 475896"/>
              <a:gd name="connsiteX12" fmla="*/ 33993 w 3915944"/>
              <a:gd name="connsiteY12" fmla="*/ 295735 h 475896"/>
              <a:gd name="connsiteX13" fmla="*/ 6799 w 3915944"/>
              <a:gd name="connsiteY13" fmla="*/ 275340 h 475896"/>
              <a:gd name="connsiteX14" fmla="*/ 0 w 3915944"/>
              <a:gd name="connsiteY14" fmla="*/ 251545 h 475896"/>
              <a:gd name="connsiteX15" fmla="*/ 10198 w 3915944"/>
              <a:gd name="connsiteY15" fmla="*/ 220952 h 475896"/>
              <a:gd name="connsiteX16" fmla="*/ 40791 w 3915944"/>
              <a:gd name="connsiteY16" fmla="*/ 190358 h 475896"/>
              <a:gd name="connsiteX17" fmla="*/ 108776 w 3915944"/>
              <a:gd name="connsiteY17" fmla="*/ 163164 h 475896"/>
              <a:gd name="connsiteX18" fmla="*/ 652657 w 3915944"/>
              <a:gd name="connsiteY18" fmla="*/ 207355 h 475896"/>
              <a:gd name="connsiteX19" fmla="*/ 1210135 w 3915944"/>
              <a:gd name="connsiteY19" fmla="*/ 227750 h 475896"/>
              <a:gd name="connsiteX20" fmla="*/ 1845796 w 3915944"/>
              <a:gd name="connsiteY20" fmla="*/ 244746 h 475896"/>
              <a:gd name="connsiteX21" fmla="*/ 2331890 w 3915944"/>
              <a:gd name="connsiteY21" fmla="*/ 248146 h 475896"/>
              <a:gd name="connsiteX22" fmla="*/ 2733002 w 3915944"/>
              <a:gd name="connsiteY22" fmla="*/ 248146 h 475896"/>
              <a:gd name="connsiteX23" fmla="*/ 3253089 w 3915944"/>
              <a:gd name="connsiteY23" fmla="*/ 248146 h 475896"/>
              <a:gd name="connsiteX24" fmla="*/ 3416253 w 3915944"/>
              <a:gd name="connsiteY24" fmla="*/ 251545 h 475896"/>
              <a:gd name="connsiteX25" fmla="*/ 3521630 w 3915944"/>
              <a:gd name="connsiteY25" fmla="*/ 237948 h 475896"/>
              <a:gd name="connsiteX26" fmla="*/ 3637205 w 3915944"/>
              <a:gd name="connsiteY26" fmla="*/ 210754 h 475896"/>
              <a:gd name="connsiteX27" fmla="*/ 3684794 w 3915944"/>
              <a:gd name="connsiteY27" fmla="*/ 190358 h 475896"/>
              <a:gd name="connsiteX28" fmla="*/ 3739182 w 3915944"/>
              <a:gd name="connsiteY28" fmla="*/ 163164 h 475896"/>
              <a:gd name="connsiteX29" fmla="*/ 3786772 w 3915944"/>
              <a:gd name="connsiteY29" fmla="*/ 122373 h 475896"/>
              <a:gd name="connsiteX30" fmla="*/ 3875153 w 3915944"/>
              <a:gd name="connsiteY30" fmla="*/ 0 h 475896"/>
              <a:gd name="connsiteX31" fmla="*/ 3915944 w 3915944"/>
              <a:gd name="connsiteY31" fmla="*/ 105377 h 475896"/>
              <a:gd name="connsiteX32" fmla="*/ 3810567 w 3915944"/>
              <a:gd name="connsiteY32" fmla="*/ 271941 h 475896"/>
              <a:gd name="connsiteX33" fmla="*/ 3769776 w 3915944"/>
              <a:gd name="connsiteY33" fmla="*/ 339926 h 475896"/>
              <a:gd name="connsiteX34" fmla="*/ 3705190 w 3915944"/>
              <a:gd name="connsiteY34" fmla="*/ 418109 h 475896"/>
              <a:gd name="connsiteX35" fmla="*/ 3640604 w 3915944"/>
              <a:gd name="connsiteY35" fmla="*/ 472497 h 475896"/>
              <a:gd name="connsiteX36" fmla="*/ 3610010 w 3915944"/>
              <a:gd name="connsiteY36" fmla="*/ 475896 h 475896"/>
              <a:gd name="connsiteX37" fmla="*/ 3521630 w 3915944"/>
              <a:gd name="connsiteY37" fmla="*/ 469097 h 475896"/>
              <a:gd name="connsiteX38" fmla="*/ 3419652 w 3915944"/>
              <a:gd name="connsiteY38" fmla="*/ 452101 h 475896"/>
              <a:gd name="connsiteX39" fmla="*/ 3287081 w 3915944"/>
              <a:gd name="connsiteY39" fmla="*/ 448702 h 475896"/>
              <a:gd name="connsiteX40" fmla="*/ 2892767 w 3915944"/>
              <a:gd name="connsiteY40" fmla="*/ 452101 h 475896"/>
              <a:gd name="connsiteX41" fmla="*/ 2053151 w 3915944"/>
              <a:gd name="connsiteY41" fmla="*/ 445303 h 47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915944" h="475896">
                <a:moveTo>
                  <a:pt x="2053151" y="445303"/>
                </a:moveTo>
                <a:lnTo>
                  <a:pt x="1458281" y="431706"/>
                </a:lnTo>
                <a:lnTo>
                  <a:pt x="1189740" y="428306"/>
                </a:lnTo>
                <a:lnTo>
                  <a:pt x="815822" y="428306"/>
                </a:lnTo>
                <a:lnTo>
                  <a:pt x="608467" y="438504"/>
                </a:lnTo>
                <a:lnTo>
                  <a:pt x="523486" y="445303"/>
                </a:lnTo>
                <a:lnTo>
                  <a:pt x="482695" y="452101"/>
                </a:lnTo>
                <a:lnTo>
                  <a:pt x="445303" y="452101"/>
                </a:lnTo>
                <a:lnTo>
                  <a:pt x="373918" y="441903"/>
                </a:lnTo>
                <a:lnTo>
                  <a:pt x="309332" y="424907"/>
                </a:lnTo>
                <a:lnTo>
                  <a:pt x="169963" y="363720"/>
                </a:lnTo>
                <a:lnTo>
                  <a:pt x="81582" y="316131"/>
                </a:lnTo>
                <a:lnTo>
                  <a:pt x="33993" y="295735"/>
                </a:lnTo>
                <a:lnTo>
                  <a:pt x="6799" y="275340"/>
                </a:lnTo>
                <a:lnTo>
                  <a:pt x="0" y="251545"/>
                </a:lnTo>
                <a:lnTo>
                  <a:pt x="10198" y="220952"/>
                </a:lnTo>
                <a:lnTo>
                  <a:pt x="40791" y="190358"/>
                </a:lnTo>
                <a:lnTo>
                  <a:pt x="108776" y="163164"/>
                </a:lnTo>
                <a:lnTo>
                  <a:pt x="652657" y="207355"/>
                </a:lnTo>
                <a:lnTo>
                  <a:pt x="1210135" y="227750"/>
                </a:lnTo>
                <a:lnTo>
                  <a:pt x="1845796" y="244746"/>
                </a:lnTo>
                <a:lnTo>
                  <a:pt x="2331890" y="248146"/>
                </a:lnTo>
                <a:lnTo>
                  <a:pt x="2733002" y="248146"/>
                </a:lnTo>
                <a:lnTo>
                  <a:pt x="3253089" y="248146"/>
                </a:lnTo>
                <a:lnTo>
                  <a:pt x="3416253" y="251545"/>
                </a:lnTo>
                <a:lnTo>
                  <a:pt x="3521630" y="237948"/>
                </a:lnTo>
                <a:lnTo>
                  <a:pt x="3637205" y="210754"/>
                </a:lnTo>
                <a:lnTo>
                  <a:pt x="3684794" y="190358"/>
                </a:lnTo>
                <a:lnTo>
                  <a:pt x="3739182" y="163164"/>
                </a:lnTo>
                <a:lnTo>
                  <a:pt x="3786772" y="122373"/>
                </a:lnTo>
                <a:lnTo>
                  <a:pt x="3875153" y="0"/>
                </a:lnTo>
                <a:lnTo>
                  <a:pt x="3915944" y="105377"/>
                </a:lnTo>
                <a:lnTo>
                  <a:pt x="3810567" y="271941"/>
                </a:lnTo>
                <a:lnTo>
                  <a:pt x="3769776" y="339926"/>
                </a:lnTo>
                <a:lnTo>
                  <a:pt x="3705190" y="418109"/>
                </a:lnTo>
                <a:lnTo>
                  <a:pt x="3640604" y="472497"/>
                </a:lnTo>
                <a:lnTo>
                  <a:pt x="3610010" y="475896"/>
                </a:lnTo>
                <a:lnTo>
                  <a:pt x="3521630" y="469097"/>
                </a:lnTo>
                <a:lnTo>
                  <a:pt x="3419652" y="452101"/>
                </a:lnTo>
                <a:lnTo>
                  <a:pt x="3287081" y="448702"/>
                </a:lnTo>
                <a:lnTo>
                  <a:pt x="2892767" y="452101"/>
                </a:lnTo>
                <a:lnTo>
                  <a:pt x="2053151" y="4453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30F51D0-D71E-DC42-940C-CB21B1273DED}"/>
              </a:ext>
            </a:extLst>
          </p:cNvPr>
          <p:cNvSpPr/>
          <p:nvPr/>
        </p:nvSpPr>
        <p:spPr>
          <a:xfrm>
            <a:off x="4354513" y="5341938"/>
            <a:ext cx="628650" cy="673100"/>
          </a:xfrm>
          <a:custGeom>
            <a:avLst/>
            <a:gdLst>
              <a:gd name="connsiteX0" fmla="*/ 180975 w 628650"/>
              <a:gd name="connsiteY0" fmla="*/ 61912 h 673894"/>
              <a:gd name="connsiteX1" fmla="*/ 288132 w 628650"/>
              <a:gd name="connsiteY1" fmla="*/ 104775 h 673894"/>
              <a:gd name="connsiteX2" fmla="*/ 433388 w 628650"/>
              <a:gd name="connsiteY2" fmla="*/ 169069 h 673894"/>
              <a:gd name="connsiteX3" fmla="*/ 490538 w 628650"/>
              <a:gd name="connsiteY3" fmla="*/ 190500 h 673894"/>
              <a:gd name="connsiteX4" fmla="*/ 516732 w 628650"/>
              <a:gd name="connsiteY4" fmla="*/ 190500 h 673894"/>
              <a:gd name="connsiteX5" fmla="*/ 542925 w 628650"/>
              <a:gd name="connsiteY5" fmla="*/ 183356 h 673894"/>
              <a:gd name="connsiteX6" fmla="*/ 559594 w 628650"/>
              <a:gd name="connsiteY6" fmla="*/ 166687 h 673894"/>
              <a:gd name="connsiteX7" fmla="*/ 581025 w 628650"/>
              <a:gd name="connsiteY7" fmla="*/ 126206 h 673894"/>
              <a:gd name="connsiteX8" fmla="*/ 628650 w 628650"/>
              <a:gd name="connsiteY8" fmla="*/ 30956 h 673894"/>
              <a:gd name="connsiteX9" fmla="*/ 590550 w 628650"/>
              <a:gd name="connsiteY9" fmla="*/ 673894 h 673894"/>
              <a:gd name="connsiteX10" fmla="*/ 545307 w 628650"/>
              <a:gd name="connsiteY10" fmla="*/ 609600 h 673894"/>
              <a:gd name="connsiteX11" fmla="*/ 495300 w 628650"/>
              <a:gd name="connsiteY11" fmla="*/ 504825 h 673894"/>
              <a:gd name="connsiteX12" fmla="*/ 445294 w 628650"/>
              <a:gd name="connsiteY12" fmla="*/ 428625 h 673894"/>
              <a:gd name="connsiteX13" fmla="*/ 390525 w 628650"/>
              <a:gd name="connsiteY13" fmla="*/ 357187 h 673894"/>
              <a:gd name="connsiteX14" fmla="*/ 311944 w 628650"/>
              <a:gd name="connsiteY14" fmla="*/ 276225 h 673894"/>
              <a:gd name="connsiteX15" fmla="*/ 226219 w 628650"/>
              <a:gd name="connsiteY15" fmla="*/ 204787 h 673894"/>
              <a:gd name="connsiteX16" fmla="*/ 152400 w 628650"/>
              <a:gd name="connsiteY16" fmla="*/ 147637 h 673894"/>
              <a:gd name="connsiteX17" fmla="*/ 88107 w 628650"/>
              <a:gd name="connsiteY17" fmla="*/ 107156 h 673894"/>
              <a:gd name="connsiteX18" fmla="*/ 19050 w 628650"/>
              <a:gd name="connsiteY18" fmla="*/ 61912 h 673894"/>
              <a:gd name="connsiteX19" fmla="*/ 4763 w 628650"/>
              <a:gd name="connsiteY19" fmla="*/ 45244 h 673894"/>
              <a:gd name="connsiteX20" fmla="*/ 0 w 628650"/>
              <a:gd name="connsiteY20" fmla="*/ 26194 h 673894"/>
              <a:gd name="connsiteX21" fmla="*/ 4763 w 628650"/>
              <a:gd name="connsiteY21" fmla="*/ 9525 h 673894"/>
              <a:gd name="connsiteX22" fmla="*/ 16669 w 628650"/>
              <a:gd name="connsiteY22" fmla="*/ 0 h 673894"/>
              <a:gd name="connsiteX23" fmla="*/ 42863 w 628650"/>
              <a:gd name="connsiteY23" fmla="*/ 0 h 673894"/>
              <a:gd name="connsiteX24" fmla="*/ 180975 w 628650"/>
              <a:gd name="connsiteY24" fmla="*/ 61912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8650" h="673894">
                <a:moveTo>
                  <a:pt x="180975" y="61912"/>
                </a:moveTo>
                <a:lnTo>
                  <a:pt x="288132" y="104775"/>
                </a:lnTo>
                <a:lnTo>
                  <a:pt x="433388" y="169069"/>
                </a:lnTo>
                <a:lnTo>
                  <a:pt x="490538" y="190500"/>
                </a:lnTo>
                <a:lnTo>
                  <a:pt x="516732" y="190500"/>
                </a:lnTo>
                <a:lnTo>
                  <a:pt x="542925" y="183356"/>
                </a:lnTo>
                <a:lnTo>
                  <a:pt x="559594" y="166687"/>
                </a:lnTo>
                <a:lnTo>
                  <a:pt x="581025" y="126206"/>
                </a:lnTo>
                <a:lnTo>
                  <a:pt x="628650" y="30956"/>
                </a:lnTo>
                <a:lnTo>
                  <a:pt x="590550" y="673894"/>
                </a:lnTo>
                <a:lnTo>
                  <a:pt x="545307" y="609600"/>
                </a:lnTo>
                <a:lnTo>
                  <a:pt x="495300" y="504825"/>
                </a:lnTo>
                <a:lnTo>
                  <a:pt x="445294" y="428625"/>
                </a:lnTo>
                <a:lnTo>
                  <a:pt x="390525" y="357187"/>
                </a:lnTo>
                <a:lnTo>
                  <a:pt x="311944" y="276225"/>
                </a:lnTo>
                <a:lnTo>
                  <a:pt x="226219" y="204787"/>
                </a:lnTo>
                <a:lnTo>
                  <a:pt x="152400" y="147637"/>
                </a:lnTo>
                <a:lnTo>
                  <a:pt x="88107" y="107156"/>
                </a:lnTo>
                <a:lnTo>
                  <a:pt x="19050" y="61912"/>
                </a:lnTo>
                <a:lnTo>
                  <a:pt x="4763" y="45244"/>
                </a:lnTo>
                <a:lnTo>
                  <a:pt x="0" y="26194"/>
                </a:lnTo>
                <a:lnTo>
                  <a:pt x="4763" y="9525"/>
                </a:lnTo>
                <a:lnTo>
                  <a:pt x="16669" y="0"/>
                </a:lnTo>
                <a:lnTo>
                  <a:pt x="42863" y="0"/>
                </a:lnTo>
                <a:lnTo>
                  <a:pt x="180975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2D70AD2-73A1-564F-A456-E1443CF8D030}"/>
              </a:ext>
            </a:extLst>
          </p:cNvPr>
          <p:cNvSpPr/>
          <p:nvPr/>
        </p:nvSpPr>
        <p:spPr>
          <a:xfrm>
            <a:off x="5099050" y="4554538"/>
            <a:ext cx="2087563" cy="1084262"/>
          </a:xfrm>
          <a:custGeom>
            <a:avLst/>
            <a:gdLst>
              <a:gd name="connsiteX0" fmla="*/ 914400 w 2088357"/>
              <a:gd name="connsiteY0" fmla="*/ 723900 h 1083469"/>
              <a:gd name="connsiteX1" fmla="*/ 573882 w 2088357"/>
              <a:gd name="connsiteY1" fmla="*/ 488157 h 1083469"/>
              <a:gd name="connsiteX2" fmla="*/ 290513 w 2088357"/>
              <a:gd name="connsiteY2" fmla="*/ 285750 h 1083469"/>
              <a:gd name="connsiteX3" fmla="*/ 0 w 2088357"/>
              <a:gd name="connsiteY3" fmla="*/ 78582 h 1083469"/>
              <a:gd name="connsiteX4" fmla="*/ 0 w 2088357"/>
              <a:gd name="connsiteY4" fmla="*/ 0 h 1083469"/>
              <a:gd name="connsiteX5" fmla="*/ 130969 w 2088357"/>
              <a:gd name="connsiteY5" fmla="*/ 61913 h 1083469"/>
              <a:gd name="connsiteX6" fmla="*/ 300038 w 2088357"/>
              <a:gd name="connsiteY6" fmla="*/ 135732 h 1083469"/>
              <a:gd name="connsiteX7" fmla="*/ 509588 w 2088357"/>
              <a:gd name="connsiteY7" fmla="*/ 242888 h 1083469"/>
              <a:gd name="connsiteX8" fmla="*/ 776288 w 2088357"/>
              <a:gd name="connsiteY8" fmla="*/ 378619 h 1083469"/>
              <a:gd name="connsiteX9" fmla="*/ 1057275 w 2088357"/>
              <a:gd name="connsiteY9" fmla="*/ 533400 h 1083469"/>
              <a:gd name="connsiteX10" fmla="*/ 1228725 w 2088357"/>
              <a:gd name="connsiteY10" fmla="*/ 623888 h 1083469"/>
              <a:gd name="connsiteX11" fmla="*/ 1464469 w 2088357"/>
              <a:gd name="connsiteY11" fmla="*/ 738188 h 1083469"/>
              <a:gd name="connsiteX12" fmla="*/ 1664494 w 2088357"/>
              <a:gd name="connsiteY12" fmla="*/ 823913 h 1083469"/>
              <a:gd name="connsiteX13" fmla="*/ 1819275 w 2088357"/>
              <a:gd name="connsiteY13" fmla="*/ 885825 h 1083469"/>
              <a:gd name="connsiteX14" fmla="*/ 2005013 w 2088357"/>
              <a:gd name="connsiteY14" fmla="*/ 962025 h 1083469"/>
              <a:gd name="connsiteX15" fmla="*/ 2057400 w 2088357"/>
              <a:gd name="connsiteY15" fmla="*/ 981075 h 1083469"/>
              <a:gd name="connsiteX16" fmla="*/ 2078832 w 2088357"/>
              <a:gd name="connsiteY16" fmla="*/ 992982 h 1083469"/>
              <a:gd name="connsiteX17" fmla="*/ 2088357 w 2088357"/>
              <a:gd name="connsiteY17" fmla="*/ 1007269 h 1083469"/>
              <a:gd name="connsiteX18" fmla="*/ 2088357 w 2088357"/>
              <a:gd name="connsiteY18" fmla="*/ 1019175 h 1083469"/>
              <a:gd name="connsiteX19" fmla="*/ 2076450 w 2088357"/>
              <a:gd name="connsiteY19" fmla="*/ 1028700 h 1083469"/>
              <a:gd name="connsiteX20" fmla="*/ 2007394 w 2088357"/>
              <a:gd name="connsiteY20" fmla="*/ 1042988 h 1083469"/>
              <a:gd name="connsiteX21" fmla="*/ 1793082 w 2088357"/>
              <a:gd name="connsiteY21" fmla="*/ 1064419 h 1083469"/>
              <a:gd name="connsiteX22" fmla="*/ 1612107 w 2088357"/>
              <a:gd name="connsiteY22" fmla="*/ 1081088 h 1083469"/>
              <a:gd name="connsiteX23" fmla="*/ 1562100 w 2088357"/>
              <a:gd name="connsiteY23" fmla="*/ 1083469 h 1083469"/>
              <a:gd name="connsiteX24" fmla="*/ 1521619 w 2088357"/>
              <a:gd name="connsiteY24" fmla="*/ 1081088 h 1083469"/>
              <a:gd name="connsiteX25" fmla="*/ 1462088 w 2088357"/>
              <a:gd name="connsiteY25" fmla="*/ 1071563 h 1083469"/>
              <a:gd name="connsiteX26" fmla="*/ 1414463 w 2088357"/>
              <a:gd name="connsiteY26" fmla="*/ 1057275 h 1083469"/>
              <a:gd name="connsiteX27" fmla="*/ 1340644 w 2088357"/>
              <a:gd name="connsiteY27" fmla="*/ 1016794 h 1083469"/>
              <a:gd name="connsiteX28" fmla="*/ 1164432 w 2088357"/>
              <a:gd name="connsiteY28" fmla="*/ 897732 h 1083469"/>
              <a:gd name="connsiteX29" fmla="*/ 914400 w 2088357"/>
              <a:gd name="connsiteY29" fmla="*/ 723900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88357" h="1083469">
                <a:moveTo>
                  <a:pt x="914400" y="723900"/>
                </a:moveTo>
                <a:lnTo>
                  <a:pt x="573882" y="488157"/>
                </a:lnTo>
                <a:lnTo>
                  <a:pt x="290513" y="285750"/>
                </a:lnTo>
                <a:lnTo>
                  <a:pt x="0" y="78582"/>
                </a:lnTo>
                <a:lnTo>
                  <a:pt x="0" y="0"/>
                </a:lnTo>
                <a:lnTo>
                  <a:pt x="130969" y="61913"/>
                </a:lnTo>
                <a:lnTo>
                  <a:pt x="300038" y="135732"/>
                </a:lnTo>
                <a:lnTo>
                  <a:pt x="509588" y="242888"/>
                </a:lnTo>
                <a:lnTo>
                  <a:pt x="776288" y="378619"/>
                </a:lnTo>
                <a:lnTo>
                  <a:pt x="1057275" y="533400"/>
                </a:lnTo>
                <a:lnTo>
                  <a:pt x="1228725" y="623888"/>
                </a:lnTo>
                <a:lnTo>
                  <a:pt x="1464469" y="738188"/>
                </a:lnTo>
                <a:lnTo>
                  <a:pt x="1664494" y="823913"/>
                </a:lnTo>
                <a:lnTo>
                  <a:pt x="1819275" y="885825"/>
                </a:lnTo>
                <a:lnTo>
                  <a:pt x="2005013" y="962025"/>
                </a:lnTo>
                <a:lnTo>
                  <a:pt x="2057400" y="981075"/>
                </a:lnTo>
                <a:lnTo>
                  <a:pt x="2078832" y="992982"/>
                </a:lnTo>
                <a:lnTo>
                  <a:pt x="2088357" y="1007269"/>
                </a:lnTo>
                <a:lnTo>
                  <a:pt x="2088357" y="1019175"/>
                </a:lnTo>
                <a:cubicBezTo>
                  <a:pt x="2084388" y="1022350"/>
                  <a:pt x="2079228" y="1026716"/>
                  <a:pt x="2076450" y="1028700"/>
                </a:cubicBezTo>
                <a:lnTo>
                  <a:pt x="2007394" y="1042988"/>
                </a:lnTo>
                <a:lnTo>
                  <a:pt x="1793082" y="1064419"/>
                </a:lnTo>
                <a:lnTo>
                  <a:pt x="1612107" y="1081088"/>
                </a:lnTo>
                <a:lnTo>
                  <a:pt x="1562100" y="1083469"/>
                </a:lnTo>
                <a:lnTo>
                  <a:pt x="1521619" y="1081088"/>
                </a:lnTo>
                <a:lnTo>
                  <a:pt x="1462088" y="1071563"/>
                </a:lnTo>
                <a:lnTo>
                  <a:pt x="1414463" y="1057275"/>
                </a:lnTo>
                <a:lnTo>
                  <a:pt x="1340644" y="1016794"/>
                </a:lnTo>
                <a:lnTo>
                  <a:pt x="1164432" y="897732"/>
                </a:lnTo>
                <a:lnTo>
                  <a:pt x="914400" y="723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B0E98F-00FA-453C-B560-B716F3CF9234}"/>
              </a:ext>
            </a:extLst>
          </p:cNvPr>
          <p:cNvGrpSpPr/>
          <p:nvPr/>
        </p:nvGrpSpPr>
        <p:grpSpPr>
          <a:xfrm>
            <a:off x="2551732" y="1366838"/>
            <a:ext cx="4622800" cy="4695825"/>
            <a:chOff x="2716213" y="1519238"/>
            <a:chExt cx="4622800" cy="4695825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F697F922-62D2-41CE-BE68-835E0659C791}"/>
                </a:ext>
              </a:extLst>
            </p:cNvPr>
            <p:cNvSpPr/>
            <p:nvPr/>
          </p:nvSpPr>
          <p:spPr>
            <a:xfrm>
              <a:off x="4829175" y="15192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4440A855-8AA7-43EB-BA1D-5CF9BEC01879}"/>
                </a:ext>
              </a:extLst>
            </p:cNvPr>
            <p:cNvSpPr/>
            <p:nvPr/>
          </p:nvSpPr>
          <p:spPr>
            <a:xfrm>
              <a:off x="3760788" y="44053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C56C9F3A-C1A1-490E-9CB8-E4773822018A}"/>
                </a:ext>
              </a:extLst>
            </p:cNvPr>
            <p:cNvSpPr/>
            <p:nvPr/>
          </p:nvSpPr>
          <p:spPr>
            <a:xfrm>
              <a:off x="5567363" y="41544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6D487346-C2E2-4909-BE49-EE451B256636}"/>
                </a:ext>
              </a:extLst>
            </p:cNvPr>
            <p:cNvSpPr/>
            <p:nvPr/>
          </p:nvSpPr>
          <p:spPr>
            <a:xfrm>
              <a:off x="3581400" y="49244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16AE6034-5324-437D-9E35-C286645FF53D}"/>
                </a:ext>
              </a:extLst>
            </p:cNvPr>
            <p:cNvSpPr/>
            <p:nvPr/>
          </p:nvSpPr>
          <p:spPr>
            <a:xfrm>
              <a:off x="3733800" y="19939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98648B9E-62B3-4A26-9432-CC3E274FDAAC}"/>
                </a:ext>
              </a:extLst>
            </p:cNvPr>
            <p:cNvSpPr/>
            <p:nvPr/>
          </p:nvSpPr>
          <p:spPr>
            <a:xfrm rot="16200000">
              <a:off x="1500188" y="34178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27525876-A29C-4234-8528-80CB20CDFABD}"/>
                </a:ext>
              </a:extLst>
            </p:cNvPr>
            <p:cNvSpPr/>
            <p:nvPr/>
          </p:nvSpPr>
          <p:spPr>
            <a:xfrm>
              <a:off x="4100513" y="26193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0ABAC3C-40C2-4161-94F4-837353B32CAE}"/>
                </a:ext>
              </a:extLst>
            </p:cNvPr>
            <p:cNvSpPr/>
            <p:nvPr/>
          </p:nvSpPr>
          <p:spPr>
            <a:xfrm>
              <a:off x="3924300" y="31130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6A36D18-08FF-4658-934E-C2E8B3E758DB}"/>
                </a:ext>
              </a:extLst>
            </p:cNvPr>
            <p:cNvSpPr/>
            <p:nvPr/>
          </p:nvSpPr>
          <p:spPr>
            <a:xfrm>
              <a:off x="4056063" y="38496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3E3B199-29E0-4D2D-A907-D9EE80C531B7}"/>
                </a:ext>
              </a:extLst>
            </p:cNvPr>
            <p:cNvSpPr/>
            <p:nvPr/>
          </p:nvSpPr>
          <p:spPr>
            <a:xfrm rot="16200000">
              <a:off x="3171825" y="40195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59904132-D8F5-49FD-93A9-E492C45CC22C}"/>
                </a:ext>
              </a:extLst>
            </p:cNvPr>
            <p:cNvSpPr/>
            <p:nvPr/>
          </p:nvSpPr>
          <p:spPr>
            <a:xfrm>
              <a:off x="4506913" y="54943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B19A0398-2967-461B-85B1-09FF277C59F9}"/>
                </a:ext>
              </a:extLst>
            </p:cNvPr>
            <p:cNvSpPr/>
            <p:nvPr/>
          </p:nvSpPr>
          <p:spPr>
            <a:xfrm>
              <a:off x="5251450" y="47069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D37CF85-3745-450F-B9E3-01E21647D7BF}"/>
              </a:ext>
            </a:extLst>
          </p:cNvPr>
          <p:cNvGrpSpPr/>
          <p:nvPr/>
        </p:nvGrpSpPr>
        <p:grpSpPr>
          <a:xfrm>
            <a:off x="2563813" y="1366838"/>
            <a:ext cx="4622800" cy="4695825"/>
            <a:chOff x="2563813" y="1366838"/>
            <a:chExt cx="4622800" cy="4695825"/>
          </a:xfrm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8F7BA9C1-7433-4753-9124-D85E23A5E3B4}"/>
                </a:ext>
              </a:extLst>
            </p:cNvPr>
            <p:cNvSpPr/>
            <p:nvPr/>
          </p:nvSpPr>
          <p:spPr>
            <a:xfrm>
              <a:off x="4676775" y="13668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E5F15CA8-F8FD-44E6-B132-EBFF9CF5C4A1}"/>
                </a:ext>
              </a:extLst>
            </p:cNvPr>
            <p:cNvSpPr/>
            <p:nvPr/>
          </p:nvSpPr>
          <p:spPr>
            <a:xfrm>
              <a:off x="3608388" y="42529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2479EF58-6C4C-4594-859C-ACADF0F9C292}"/>
                </a:ext>
              </a:extLst>
            </p:cNvPr>
            <p:cNvSpPr/>
            <p:nvPr/>
          </p:nvSpPr>
          <p:spPr>
            <a:xfrm>
              <a:off x="5414963" y="40020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C3046C58-E207-460F-BADC-16B95589B4B6}"/>
                </a:ext>
              </a:extLst>
            </p:cNvPr>
            <p:cNvSpPr/>
            <p:nvPr/>
          </p:nvSpPr>
          <p:spPr>
            <a:xfrm>
              <a:off x="3429000" y="47720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7D77B58D-46D9-4EF0-B5E1-C0EFB86563E2}"/>
                </a:ext>
              </a:extLst>
            </p:cNvPr>
            <p:cNvSpPr/>
            <p:nvPr/>
          </p:nvSpPr>
          <p:spPr>
            <a:xfrm>
              <a:off x="3581400" y="18415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AB52AFF-5528-458B-B5F5-D743DED38449}"/>
                </a:ext>
              </a:extLst>
            </p:cNvPr>
            <p:cNvSpPr/>
            <p:nvPr/>
          </p:nvSpPr>
          <p:spPr>
            <a:xfrm rot="16200000">
              <a:off x="1347788" y="32654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C2CCC547-F422-4504-A810-57D2A8772603}"/>
                </a:ext>
              </a:extLst>
            </p:cNvPr>
            <p:cNvSpPr/>
            <p:nvPr/>
          </p:nvSpPr>
          <p:spPr>
            <a:xfrm>
              <a:off x="3948113" y="24669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E6AEBE59-BE53-454F-A8DC-8BA18CA5AC35}"/>
                </a:ext>
              </a:extLst>
            </p:cNvPr>
            <p:cNvSpPr/>
            <p:nvPr/>
          </p:nvSpPr>
          <p:spPr>
            <a:xfrm>
              <a:off x="3771900" y="29606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3894E535-7D42-4D04-BE52-6E03C30F77EF}"/>
                </a:ext>
              </a:extLst>
            </p:cNvPr>
            <p:cNvSpPr/>
            <p:nvPr/>
          </p:nvSpPr>
          <p:spPr>
            <a:xfrm>
              <a:off x="3903663" y="36972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8F8E8D59-DF67-40FD-A800-F5AF0B296865}"/>
                </a:ext>
              </a:extLst>
            </p:cNvPr>
            <p:cNvSpPr/>
            <p:nvPr/>
          </p:nvSpPr>
          <p:spPr>
            <a:xfrm rot="16200000">
              <a:off x="3019425" y="38671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165B236F-4D41-4B82-9A74-427571760BE1}"/>
                </a:ext>
              </a:extLst>
            </p:cNvPr>
            <p:cNvSpPr/>
            <p:nvPr/>
          </p:nvSpPr>
          <p:spPr>
            <a:xfrm>
              <a:off x="4354513" y="53419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BC963BBA-F022-42ED-B416-6C10C3C51EF6}"/>
                </a:ext>
              </a:extLst>
            </p:cNvPr>
            <p:cNvSpPr/>
            <p:nvPr/>
          </p:nvSpPr>
          <p:spPr>
            <a:xfrm>
              <a:off x="5099050" y="45545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1185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4286007-6A89-4FAE-A1A9-D036F24E4739}"/>
              </a:ext>
            </a:extLst>
          </p:cNvPr>
          <p:cNvGrpSpPr/>
          <p:nvPr/>
        </p:nvGrpSpPr>
        <p:grpSpPr>
          <a:xfrm>
            <a:off x="2698750" y="1522413"/>
            <a:ext cx="4676775" cy="4478337"/>
            <a:chOff x="2698750" y="1522413"/>
            <a:chExt cx="4676775" cy="44783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681685D-7F32-5C4D-9359-9F3A968E91DE}"/>
                </a:ext>
              </a:extLst>
            </p:cNvPr>
            <p:cNvSpPr/>
            <p:nvPr/>
          </p:nvSpPr>
          <p:spPr>
            <a:xfrm>
              <a:off x="4379913" y="1522413"/>
              <a:ext cx="658812" cy="987425"/>
            </a:xfrm>
            <a:custGeom>
              <a:avLst/>
              <a:gdLst>
                <a:gd name="connsiteX0" fmla="*/ 276225 w 659606"/>
                <a:gd name="connsiteY0" fmla="*/ 671512 h 988219"/>
                <a:gd name="connsiteX1" fmla="*/ 276225 w 659606"/>
                <a:gd name="connsiteY1" fmla="*/ 452437 h 988219"/>
                <a:gd name="connsiteX2" fmla="*/ 273844 w 659606"/>
                <a:gd name="connsiteY2" fmla="*/ 369094 h 988219"/>
                <a:gd name="connsiteX3" fmla="*/ 266700 w 659606"/>
                <a:gd name="connsiteY3" fmla="*/ 323850 h 988219"/>
                <a:gd name="connsiteX4" fmla="*/ 250031 w 659606"/>
                <a:gd name="connsiteY4" fmla="*/ 276225 h 988219"/>
                <a:gd name="connsiteX5" fmla="*/ 228600 w 659606"/>
                <a:gd name="connsiteY5" fmla="*/ 233362 h 988219"/>
                <a:gd name="connsiteX6" fmla="*/ 173831 w 659606"/>
                <a:gd name="connsiteY6" fmla="*/ 173831 h 988219"/>
                <a:gd name="connsiteX7" fmla="*/ 138112 w 659606"/>
                <a:gd name="connsiteY7" fmla="*/ 140494 h 988219"/>
                <a:gd name="connsiteX8" fmla="*/ 95250 w 659606"/>
                <a:gd name="connsiteY8" fmla="*/ 111919 h 988219"/>
                <a:gd name="connsiteX9" fmla="*/ 40481 w 659606"/>
                <a:gd name="connsiteY9" fmla="*/ 85725 h 988219"/>
                <a:gd name="connsiteX10" fmla="*/ 23812 w 659606"/>
                <a:gd name="connsiteY10" fmla="*/ 76200 h 988219"/>
                <a:gd name="connsiteX11" fmla="*/ 11906 w 659606"/>
                <a:gd name="connsiteY11" fmla="*/ 61912 h 988219"/>
                <a:gd name="connsiteX12" fmla="*/ 2381 w 659606"/>
                <a:gd name="connsiteY12" fmla="*/ 52387 h 988219"/>
                <a:gd name="connsiteX13" fmla="*/ 0 w 659606"/>
                <a:gd name="connsiteY13" fmla="*/ 38100 h 988219"/>
                <a:gd name="connsiteX14" fmla="*/ 4762 w 659606"/>
                <a:gd name="connsiteY14" fmla="*/ 21431 h 988219"/>
                <a:gd name="connsiteX15" fmla="*/ 26194 w 659606"/>
                <a:gd name="connsiteY15" fmla="*/ 9525 h 988219"/>
                <a:gd name="connsiteX16" fmla="*/ 54769 w 659606"/>
                <a:gd name="connsiteY16" fmla="*/ 4762 h 988219"/>
                <a:gd name="connsiteX17" fmla="*/ 111919 w 659606"/>
                <a:gd name="connsiteY17" fmla="*/ 0 h 988219"/>
                <a:gd name="connsiteX18" fmla="*/ 173831 w 659606"/>
                <a:gd name="connsiteY18" fmla="*/ 0 h 988219"/>
                <a:gd name="connsiteX19" fmla="*/ 245269 w 659606"/>
                <a:gd name="connsiteY19" fmla="*/ 9525 h 988219"/>
                <a:gd name="connsiteX20" fmla="*/ 295275 w 659606"/>
                <a:gd name="connsiteY20" fmla="*/ 23812 h 988219"/>
                <a:gd name="connsiteX21" fmla="*/ 378619 w 659606"/>
                <a:gd name="connsiteY21" fmla="*/ 57150 h 988219"/>
                <a:gd name="connsiteX22" fmla="*/ 531019 w 659606"/>
                <a:gd name="connsiteY22" fmla="*/ 133350 h 988219"/>
                <a:gd name="connsiteX23" fmla="*/ 595312 w 659606"/>
                <a:gd name="connsiteY23" fmla="*/ 176212 h 988219"/>
                <a:gd name="connsiteX24" fmla="*/ 635794 w 659606"/>
                <a:gd name="connsiteY24" fmla="*/ 214312 h 988219"/>
                <a:gd name="connsiteX25" fmla="*/ 652462 w 659606"/>
                <a:gd name="connsiteY25" fmla="*/ 240506 h 988219"/>
                <a:gd name="connsiteX26" fmla="*/ 659606 w 659606"/>
                <a:gd name="connsiteY26" fmla="*/ 259556 h 988219"/>
                <a:gd name="connsiteX27" fmla="*/ 654844 w 659606"/>
                <a:gd name="connsiteY27" fmla="*/ 295275 h 988219"/>
                <a:gd name="connsiteX28" fmla="*/ 640556 w 659606"/>
                <a:gd name="connsiteY28" fmla="*/ 328612 h 988219"/>
                <a:gd name="connsiteX29" fmla="*/ 619125 w 659606"/>
                <a:gd name="connsiteY29" fmla="*/ 359569 h 988219"/>
                <a:gd name="connsiteX30" fmla="*/ 602456 w 659606"/>
                <a:gd name="connsiteY30" fmla="*/ 385762 h 988219"/>
                <a:gd name="connsiteX31" fmla="*/ 585787 w 659606"/>
                <a:gd name="connsiteY31" fmla="*/ 419100 h 988219"/>
                <a:gd name="connsiteX32" fmla="*/ 571500 w 659606"/>
                <a:gd name="connsiteY32" fmla="*/ 459581 h 988219"/>
                <a:gd name="connsiteX33" fmla="*/ 559594 w 659606"/>
                <a:gd name="connsiteY33" fmla="*/ 500062 h 988219"/>
                <a:gd name="connsiteX34" fmla="*/ 552450 w 659606"/>
                <a:gd name="connsiteY34" fmla="*/ 542925 h 988219"/>
                <a:gd name="connsiteX35" fmla="*/ 542925 w 659606"/>
                <a:gd name="connsiteY35" fmla="*/ 623887 h 988219"/>
                <a:gd name="connsiteX36" fmla="*/ 542925 w 659606"/>
                <a:gd name="connsiteY36" fmla="*/ 947737 h 988219"/>
                <a:gd name="connsiteX37" fmla="*/ 271462 w 659606"/>
                <a:gd name="connsiteY37" fmla="*/ 988219 h 988219"/>
                <a:gd name="connsiteX38" fmla="*/ 276225 w 659606"/>
                <a:gd name="connsiteY38" fmla="*/ 671512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988219">
                  <a:moveTo>
                    <a:pt x="276225" y="671512"/>
                  </a:moveTo>
                  <a:cubicBezTo>
                    <a:pt x="277019" y="582215"/>
                    <a:pt x="276225" y="525462"/>
                    <a:pt x="276225" y="452437"/>
                  </a:cubicBezTo>
                  <a:cubicBezTo>
                    <a:pt x="275431" y="424656"/>
                    <a:pt x="274638" y="396875"/>
                    <a:pt x="273844" y="369094"/>
                  </a:cubicBezTo>
                  <a:lnTo>
                    <a:pt x="266700" y="323850"/>
                  </a:lnTo>
                  <a:lnTo>
                    <a:pt x="250031" y="276225"/>
                  </a:lnTo>
                  <a:lnTo>
                    <a:pt x="228600" y="233362"/>
                  </a:lnTo>
                  <a:lnTo>
                    <a:pt x="173831" y="173831"/>
                  </a:lnTo>
                  <a:lnTo>
                    <a:pt x="138112" y="140494"/>
                  </a:lnTo>
                  <a:lnTo>
                    <a:pt x="95250" y="111919"/>
                  </a:lnTo>
                  <a:lnTo>
                    <a:pt x="40481" y="85725"/>
                  </a:lnTo>
                  <a:lnTo>
                    <a:pt x="23812" y="76200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8100"/>
                  </a:lnTo>
                  <a:lnTo>
                    <a:pt x="4762" y="21431"/>
                  </a:lnTo>
                  <a:lnTo>
                    <a:pt x="26194" y="9525"/>
                  </a:lnTo>
                  <a:lnTo>
                    <a:pt x="54769" y="4762"/>
                  </a:lnTo>
                  <a:lnTo>
                    <a:pt x="111919" y="0"/>
                  </a:lnTo>
                  <a:lnTo>
                    <a:pt x="173831" y="0"/>
                  </a:lnTo>
                  <a:lnTo>
                    <a:pt x="245269" y="9525"/>
                  </a:lnTo>
                  <a:lnTo>
                    <a:pt x="295275" y="23812"/>
                  </a:lnTo>
                  <a:lnTo>
                    <a:pt x="378619" y="57150"/>
                  </a:lnTo>
                  <a:lnTo>
                    <a:pt x="531019" y="133350"/>
                  </a:lnTo>
                  <a:lnTo>
                    <a:pt x="595312" y="176212"/>
                  </a:lnTo>
                  <a:lnTo>
                    <a:pt x="635794" y="214312"/>
                  </a:lnTo>
                  <a:lnTo>
                    <a:pt x="652462" y="240506"/>
                  </a:lnTo>
                  <a:lnTo>
                    <a:pt x="659606" y="259556"/>
                  </a:lnTo>
                  <a:lnTo>
                    <a:pt x="654844" y="295275"/>
                  </a:lnTo>
                  <a:lnTo>
                    <a:pt x="640556" y="328612"/>
                  </a:lnTo>
                  <a:lnTo>
                    <a:pt x="619125" y="359569"/>
                  </a:lnTo>
                  <a:lnTo>
                    <a:pt x="602456" y="385762"/>
                  </a:lnTo>
                  <a:lnTo>
                    <a:pt x="585787" y="419100"/>
                  </a:lnTo>
                  <a:lnTo>
                    <a:pt x="571500" y="459581"/>
                  </a:lnTo>
                  <a:lnTo>
                    <a:pt x="559594" y="500062"/>
                  </a:lnTo>
                  <a:lnTo>
                    <a:pt x="552450" y="542925"/>
                  </a:lnTo>
                  <a:lnTo>
                    <a:pt x="542925" y="623887"/>
                  </a:lnTo>
                  <a:lnTo>
                    <a:pt x="542925" y="947737"/>
                  </a:lnTo>
                  <a:lnTo>
                    <a:pt x="271462" y="988219"/>
                  </a:lnTo>
                  <a:cubicBezTo>
                    <a:pt x="273050" y="882650"/>
                    <a:pt x="275431" y="760809"/>
                    <a:pt x="276225" y="6715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9E77DFE-845F-354F-80E4-B5B03B74E336}"/>
                </a:ext>
              </a:extLst>
            </p:cNvPr>
            <p:cNvSpPr/>
            <p:nvPr/>
          </p:nvSpPr>
          <p:spPr>
            <a:xfrm>
              <a:off x="2790825" y="2155825"/>
              <a:ext cx="4164013" cy="828675"/>
            </a:xfrm>
            <a:custGeom>
              <a:avLst/>
              <a:gdLst>
                <a:gd name="connsiteX0" fmla="*/ 1978367 w 4164089"/>
                <a:gd name="connsiteY0" fmla="*/ 455500 h 829418"/>
                <a:gd name="connsiteX1" fmla="*/ 1522867 w 4164089"/>
                <a:gd name="connsiteY1" fmla="*/ 540481 h 829418"/>
                <a:gd name="connsiteX2" fmla="*/ 1274721 w 4164089"/>
                <a:gd name="connsiteY2" fmla="*/ 588071 h 829418"/>
                <a:gd name="connsiteX3" fmla="*/ 1060568 w 4164089"/>
                <a:gd name="connsiteY3" fmla="*/ 635661 h 829418"/>
                <a:gd name="connsiteX4" fmla="*/ 877008 w 4164089"/>
                <a:gd name="connsiteY4" fmla="*/ 679851 h 829418"/>
                <a:gd name="connsiteX5" fmla="*/ 724041 w 4164089"/>
                <a:gd name="connsiteY5" fmla="*/ 727441 h 829418"/>
                <a:gd name="connsiteX6" fmla="*/ 635661 w 4164089"/>
                <a:gd name="connsiteY6" fmla="*/ 771631 h 829418"/>
                <a:gd name="connsiteX7" fmla="*/ 520086 w 4164089"/>
                <a:gd name="connsiteY7" fmla="*/ 826019 h 829418"/>
                <a:gd name="connsiteX8" fmla="*/ 499690 w 4164089"/>
                <a:gd name="connsiteY8" fmla="*/ 829418 h 829418"/>
                <a:gd name="connsiteX9" fmla="*/ 462298 w 4164089"/>
                <a:gd name="connsiteY9" fmla="*/ 822620 h 829418"/>
                <a:gd name="connsiteX10" fmla="*/ 401112 w 4164089"/>
                <a:gd name="connsiteY10" fmla="*/ 798825 h 829418"/>
                <a:gd name="connsiteX11" fmla="*/ 326328 w 4164089"/>
                <a:gd name="connsiteY11" fmla="*/ 751235 h 829418"/>
                <a:gd name="connsiteX12" fmla="*/ 234548 w 4164089"/>
                <a:gd name="connsiteY12" fmla="*/ 676452 h 829418"/>
                <a:gd name="connsiteX13" fmla="*/ 129171 w 4164089"/>
                <a:gd name="connsiteY13" fmla="*/ 571075 h 829418"/>
                <a:gd name="connsiteX14" fmla="*/ 64585 w 4164089"/>
                <a:gd name="connsiteY14" fmla="*/ 499690 h 829418"/>
                <a:gd name="connsiteX15" fmla="*/ 13597 w 4164089"/>
                <a:gd name="connsiteY15" fmla="*/ 441903 h 829418"/>
                <a:gd name="connsiteX16" fmla="*/ 3399 w 4164089"/>
                <a:gd name="connsiteY16" fmla="*/ 414709 h 829418"/>
                <a:gd name="connsiteX17" fmla="*/ 0 w 4164089"/>
                <a:gd name="connsiteY17" fmla="*/ 401112 h 829418"/>
                <a:gd name="connsiteX18" fmla="*/ 3399 w 4164089"/>
                <a:gd name="connsiteY18" fmla="*/ 380716 h 829418"/>
                <a:gd name="connsiteX19" fmla="*/ 20395 w 4164089"/>
                <a:gd name="connsiteY19" fmla="*/ 367119 h 829418"/>
                <a:gd name="connsiteX20" fmla="*/ 57787 w 4164089"/>
                <a:gd name="connsiteY20" fmla="*/ 370519 h 829418"/>
                <a:gd name="connsiteX21" fmla="*/ 105377 w 4164089"/>
                <a:gd name="connsiteY21" fmla="*/ 397713 h 829418"/>
                <a:gd name="connsiteX22" fmla="*/ 186959 w 4164089"/>
                <a:gd name="connsiteY22" fmla="*/ 445302 h 829418"/>
                <a:gd name="connsiteX23" fmla="*/ 248145 w 4164089"/>
                <a:gd name="connsiteY23" fmla="*/ 469097 h 829418"/>
                <a:gd name="connsiteX24" fmla="*/ 329727 w 4164089"/>
                <a:gd name="connsiteY24" fmla="*/ 492892 h 829418"/>
                <a:gd name="connsiteX25" fmla="*/ 390914 w 4164089"/>
                <a:gd name="connsiteY25" fmla="*/ 503090 h 829418"/>
                <a:gd name="connsiteX26" fmla="*/ 438504 w 4164089"/>
                <a:gd name="connsiteY26" fmla="*/ 506489 h 829418"/>
                <a:gd name="connsiteX27" fmla="*/ 560877 w 4164089"/>
                <a:gd name="connsiteY27" fmla="*/ 489493 h 829418"/>
                <a:gd name="connsiteX28" fmla="*/ 832817 w 4164089"/>
                <a:gd name="connsiteY28" fmla="*/ 441903 h 829418"/>
                <a:gd name="connsiteX29" fmla="*/ 1196538 w 4164089"/>
                <a:gd name="connsiteY29" fmla="*/ 380716 h 829418"/>
                <a:gd name="connsiteX30" fmla="*/ 1516068 w 4164089"/>
                <a:gd name="connsiteY30" fmla="*/ 329728 h 829418"/>
                <a:gd name="connsiteX31" fmla="*/ 1869591 w 4164089"/>
                <a:gd name="connsiteY31" fmla="*/ 268541 h 829418"/>
                <a:gd name="connsiteX32" fmla="*/ 2127934 w 4164089"/>
                <a:gd name="connsiteY32" fmla="*/ 231149 h 829418"/>
                <a:gd name="connsiteX33" fmla="*/ 2342087 w 4164089"/>
                <a:gd name="connsiteY33" fmla="*/ 203955 h 829418"/>
                <a:gd name="connsiteX34" fmla="*/ 2790789 w 4164089"/>
                <a:gd name="connsiteY34" fmla="*/ 149567 h 829418"/>
                <a:gd name="connsiteX35" fmla="*/ 3134114 w 4164089"/>
                <a:gd name="connsiteY35" fmla="*/ 108776 h 829418"/>
                <a:gd name="connsiteX36" fmla="*/ 3460443 w 4164089"/>
                <a:gd name="connsiteY36" fmla="*/ 67985 h 829418"/>
                <a:gd name="connsiteX37" fmla="*/ 3610010 w 4164089"/>
                <a:gd name="connsiteY37" fmla="*/ 0 h 829418"/>
                <a:gd name="connsiteX38" fmla="*/ 3745980 w 4164089"/>
                <a:gd name="connsiteY38" fmla="*/ 30593 h 829418"/>
                <a:gd name="connsiteX39" fmla="*/ 3871753 w 4164089"/>
                <a:gd name="connsiteY39" fmla="*/ 64585 h 829418"/>
                <a:gd name="connsiteX40" fmla="*/ 3987327 w 4164089"/>
                <a:gd name="connsiteY40" fmla="*/ 105377 h 829418"/>
                <a:gd name="connsiteX41" fmla="*/ 4082507 w 4164089"/>
                <a:gd name="connsiteY41" fmla="*/ 146168 h 829418"/>
                <a:gd name="connsiteX42" fmla="*/ 4126697 w 4164089"/>
                <a:gd name="connsiteY42" fmla="*/ 173362 h 829418"/>
                <a:gd name="connsiteX43" fmla="*/ 4153891 w 4164089"/>
                <a:gd name="connsiteY43" fmla="*/ 203955 h 829418"/>
                <a:gd name="connsiteX44" fmla="*/ 4164089 w 4164089"/>
                <a:gd name="connsiteY44" fmla="*/ 227750 h 829418"/>
                <a:gd name="connsiteX45" fmla="*/ 4164089 w 4164089"/>
                <a:gd name="connsiteY45" fmla="*/ 258343 h 829418"/>
                <a:gd name="connsiteX46" fmla="*/ 4157290 w 4164089"/>
                <a:gd name="connsiteY46" fmla="*/ 288936 h 829418"/>
                <a:gd name="connsiteX47" fmla="*/ 4133496 w 4164089"/>
                <a:gd name="connsiteY47" fmla="*/ 326328 h 829418"/>
                <a:gd name="connsiteX48" fmla="*/ 4113100 w 4164089"/>
                <a:gd name="connsiteY48" fmla="*/ 346724 h 829418"/>
                <a:gd name="connsiteX49" fmla="*/ 4062111 w 4164089"/>
                <a:gd name="connsiteY49" fmla="*/ 360321 h 829418"/>
                <a:gd name="connsiteX50" fmla="*/ 3847958 w 4164089"/>
                <a:gd name="connsiteY50" fmla="*/ 356922 h 829418"/>
                <a:gd name="connsiteX51" fmla="*/ 3440047 w 4164089"/>
                <a:gd name="connsiteY51" fmla="*/ 333127 h 829418"/>
                <a:gd name="connsiteX52" fmla="*/ 3018539 w 4164089"/>
                <a:gd name="connsiteY52" fmla="*/ 350123 h 829418"/>
                <a:gd name="connsiteX53" fmla="*/ 2535845 w 4164089"/>
                <a:gd name="connsiteY53" fmla="*/ 387515 h 829418"/>
                <a:gd name="connsiteX54" fmla="*/ 1978367 w 4164089"/>
                <a:gd name="connsiteY54" fmla="*/ 455500 h 82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64089" h="829418">
                  <a:moveTo>
                    <a:pt x="1978367" y="455500"/>
                  </a:moveTo>
                  <a:lnTo>
                    <a:pt x="1522867" y="540481"/>
                  </a:lnTo>
                  <a:lnTo>
                    <a:pt x="1274721" y="588071"/>
                  </a:lnTo>
                  <a:lnTo>
                    <a:pt x="1060568" y="635661"/>
                  </a:lnTo>
                  <a:lnTo>
                    <a:pt x="877008" y="679851"/>
                  </a:lnTo>
                  <a:lnTo>
                    <a:pt x="724041" y="727441"/>
                  </a:lnTo>
                  <a:lnTo>
                    <a:pt x="635661" y="771631"/>
                  </a:lnTo>
                  <a:lnTo>
                    <a:pt x="520086" y="826019"/>
                  </a:lnTo>
                  <a:lnTo>
                    <a:pt x="499690" y="829418"/>
                  </a:lnTo>
                  <a:lnTo>
                    <a:pt x="462298" y="822620"/>
                  </a:lnTo>
                  <a:lnTo>
                    <a:pt x="401112" y="798825"/>
                  </a:lnTo>
                  <a:lnTo>
                    <a:pt x="326328" y="751235"/>
                  </a:lnTo>
                  <a:lnTo>
                    <a:pt x="234548" y="676452"/>
                  </a:lnTo>
                  <a:lnTo>
                    <a:pt x="129171" y="571075"/>
                  </a:lnTo>
                  <a:lnTo>
                    <a:pt x="64585" y="499690"/>
                  </a:lnTo>
                  <a:lnTo>
                    <a:pt x="13597" y="441903"/>
                  </a:lnTo>
                  <a:lnTo>
                    <a:pt x="3399" y="414709"/>
                  </a:lnTo>
                  <a:lnTo>
                    <a:pt x="0" y="401112"/>
                  </a:lnTo>
                  <a:lnTo>
                    <a:pt x="3399" y="380716"/>
                  </a:lnTo>
                  <a:lnTo>
                    <a:pt x="20395" y="367119"/>
                  </a:lnTo>
                  <a:lnTo>
                    <a:pt x="57787" y="370519"/>
                  </a:lnTo>
                  <a:lnTo>
                    <a:pt x="105377" y="397713"/>
                  </a:lnTo>
                  <a:lnTo>
                    <a:pt x="186959" y="445302"/>
                  </a:lnTo>
                  <a:lnTo>
                    <a:pt x="248145" y="469097"/>
                  </a:lnTo>
                  <a:lnTo>
                    <a:pt x="329727" y="492892"/>
                  </a:lnTo>
                  <a:lnTo>
                    <a:pt x="390914" y="503090"/>
                  </a:lnTo>
                  <a:lnTo>
                    <a:pt x="438504" y="506489"/>
                  </a:lnTo>
                  <a:lnTo>
                    <a:pt x="560877" y="489493"/>
                  </a:lnTo>
                  <a:lnTo>
                    <a:pt x="832817" y="441903"/>
                  </a:lnTo>
                  <a:lnTo>
                    <a:pt x="1196538" y="380716"/>
                  </a:lnTo>
                  <a:lnTo>
                    <a:pt x="1516068" y="329728"/>
                  </a:lnTo>
                  <a:lnTo>
                    <a:pt x="1869591" y="268541"/>
                  </a:lnTo>
                  <a:lnTo>
                    <a:pt x="2127934" y="231149"/>
                  </a:lnTo>
                  <a:lnTo>
                    <a:pt x="2342087" y="203955"/>
                  </a:lnTo>
                  <a:lnTo>
                    <a:pt x="2790789" y="149567"/>
                  </a:lnTo>
                  <a:lnTo>
                    <a:pt x="3134114" y="108776"/>
                  </a:lnTo>
                  <a:lnTo>
                    <a:pt x="3460443" y="67985"/>
                  </a:lnTo>
                  <a:lnTo>
                    <a:pt x="3610010" y="0"/>
                  </a:lnTo>
                  <a:lnTo>
                    <a:pt x="3745980" y="30593"/>
                  </a:lnTo>
                  <a:lnTo>
                    <a:pt x="3871753" y="64585"/>
                  </a:lnTo>
                  <a:lnTo>
                    <a:pt x="3987327" y="105377"/>
                  </a:lnTo>
                  <a:lnTo>
                    <a:pt x="4082507" y="146168"/>
                  </a:lnTo>
                  <a:lnTo>
                    <a:pt x="4126697" y="173362"/>
                  </a:lnTo>
                  <a:lnTo>
                    <a:pt x="4153891" y="203955"/>
                  </a:lnTo>
                  <a:lnTo>
                    <a:pt x="4164089" y="227750"/>
                  </a:lnTo>
                  <a:lnTo>
                    <a:pt x="4164089" y="258343"/>
                  </a:lnTo>
                  <a:lnTo>
                    <a:pt x="4157290" y="288936"/>
                  </a:lnTo>
                  <a:lnTo>
                    <a:pt x="4133496" y="326328"/>
                  </a:lnTo>
                  <a:lnTo>
                    <a:pt x="4113100" y="346724"/>
                  </a:lnTo>
                  <a:lnTo>
                    <a:pt x="4062111" y="360321"/>
                  </a:lnTo>
                  <a:lnTo>
                    <a:pt x="3847958" y="356922"/>
                  </a:lnTo>
                  <a:lnTo>
                    <a:pt x="3440047" y="333127"/>
                  </a:lnTo>
                  <a:lnTo>
                    <a:pt x="3018539" y="350123"/>
                  </a:lnTo>
                  <a:lnTo>
                    <a:pt x="2535845" y="387515"/>
                  </a:lnTo>
                  <a:lnTo>
                    <a:pt x="1978367" y="455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00BBF26-6E9E-634C-B440-9A2FF5768ABD}"/>
                </a:ext>
              </a:extLst>
            </p:cNvPr>
            <p:cNvSpPr/>
            <p:nvPr/>
          </p:nvSpPr>
          <p:spPr>
            <a:xfrm>
              <a:off x="2698750" y="2581275"/>
              <a:ext cx="2162175" cy="1993900"/>
            </a:xfrm>
            <a:custGeom>
              <a:avLst/>
              <a:gdLst>
                <a:gd name="connsiteX0" fmla="*/ 666750 w 2162175"/>
                <a:gd name="connsiteY0" fmla="*/ 1590675 h 1993900"/>
                <a:gd name="connsiteX1" fmla="*/ 438150 w 2162175"/>
                <a:gd name="connsiteY1" fmla="*/ 1743075 h 1993900"/>
                <a:gd name="connsiteX2" fmla="*/ 244475 w 2162175"/>
                <a:gd name="connsiteY2" fmla="*/ 1866900 h 1993900"/>
                <a:gd name="connsiteX3" fmla="*/ 82550 w 2162175"/>
                <a:gd name="connsiteY3" fmla="*/ 1974850 h 1993900"/>
                <a:gd name="connsiteX4" fmla="*/ 44450 w 2162175"/>
                <a:gd name="connsiteY4" fmla="*/ 1990725 h 1993900"/>
                <a:gd name="connsiteX5" fmla="*/ 25400 w 2162175"/>
                <a:gd name="connsiteY5" fmla="*/ 1993900 h 1993900"/>
                <a:gd name="connsiteX6" fmla="*/ 12700 w 2162175"/>
                <a:gd name="connsiteY6" fmla="*/ 1993900 h 1993900"/>
                <a:gd name="connsiteX7" fmla="*/ 0 w 2162175"/>
                <a:gd name="connsiteY7" fmla="*/ 1981200 h 1993900"/>
                <a:gd name="connsiteX8" fmla="*/ 3175 w 2162175"/>
                <a:gd name="connsiteY8" fmla="*/ 1955800 h 1993900"/>
                <a:gd name="connsiteX9" fmla="*/ 25400 w 2162175"/>
                <a:gd name="connsiteY9" fmla="*/ 1936750 h 1993900"/>
                <a:gd name="connsiteX10" fmla="*/ 146050 w 2162175"/>
                <a:gd name="connsiteY10" fmla="*/ 1835150 h 1993900"/>
                <a:gd name="connsiteX11" fmla="*/ 307975 w 2162175"/>
                <a:gd name="connsiteY11" fmla="*/ 1704975 h 1993900"/>
                <a:gd name="connsiteX12" fmla="*/ 460375 w 2162175"/>
                <a:gd name="connsiteY12" fmla="*/ 1574800 h 1993900"/>
                <a:gd name="connsiteX13" fmla="*/ 631825 w 2162175"/>
                <a:gd name="connsiteY13" fmla="*/ 1431925 h 1993900"/>
                <a:gd name="connsiteX14" fmla="*/ 819150 w 2162175"/>
                <a:gd name="connsiteY14" fmla="*/ 1270000 h 1993900"/>
                <a:gd name="connsiteX15" fmla="*/ 949325 w 2162175"/>
                <a:gd name="connsiteY15" fmla="*/ 1155700 h 1993900"/>
                <a:gd name="connsiteX16" fmla="*/ 1111250 w 2162175"/>
                <a:gd name="connsiteY16" fmla="*/ 1003300 h 1993900"/>
                <a:gd name="connsiteX17" fmla="*/ 1304925 w 2162175"/>
                <a:gd name="connsiteY17" fmla="*/ 796925 h 1993900"/>
                <a:gd name="connsiteX18" fmla="*/ 1482725 w 2162175"/>
                <a:gd name="connsiteY18" fmla="*/ 600075 h 1993900"/>
                <a:gd name="connsiteX19" fmla="*/ 1619250 w 2162175"/>
                <a:gd name="connsiteY19" fmla="*/ 438150 h 1993900"/>
                <a:gd name="connsiteX20" fmla="*/ 1695450 w 2162175"/>
                <a:gd name="connsiteY20" fmla="*/ 336550 h 1993900"/>
                <a:gd name="connsiteX21" fmla="*/ 1711325 w 2162175"/>
                <a:gd name="connsiteY21" fmla="*/ 307975 h 1993900"/>
                <a:gd name="connsiteX22" fmla="*/ 1720850 w 2162175"/>
                <a:gd name="connsiteY22" fmla="*/ 279400 h 1993900"/>
                <a:gd name="connsiteX23" fmla="*/ 1724025 w 2162175"/>
                <a:gd name="connsiteY23" fmla="*/ 238125 h 1993900"/>
                <a:gd name="connsiteX24" fmla="*/ 1720850 w 2162175"/>
                <a:gd name="connsiteY24" fmla="*/ 206375 h 1993900"/>
                <a:gd name="connsiteX25" fmla="*/ 1711325 w 2162175"/>
                <a:gd name="connsiteY25" fmla="*/ 177800 h 1993900"/>
                <a:gd name="connsiteX26" fmla="*/ 1701800 w 2162175"/>
                <a:gd name="connsiteY26" fmla="*/ 158750 h 1993900"/>
                <a:gd name="connsiteX27" fmla="*/ 1597025 w 2162175"/>
                <a:gd name="connsiteY27" fmla="*/ 60325 h 1993900"/>
                <a:gd name="connsiteX28" fmla="*/ 1711325 w 2162175"/>
                <a:gd name="connsiteY28" fmla="*/ 0 h 1993900"/>
                <a:gd name="connsiteX29" fmla="*/ 1914525 w 2162175"/>
                <a:gd name="connsiteY29" fmla="*/ 98425 h 1993900"/>
                <a:gd name="connsiteX30" fmla="*/ 1965325 w 2162175"/>
                <a:gd name="connsiteY30" fmla="*/ 123825 h 1993900"/>
                <a:gd name="connsiteX31" fmla="*/ 2016125 w 2162175"/>
                <a:gd name="connsiteY31" fmla="*/ 155575 h 1993900"/>
                <a:gd name="connsiteX32" fmla="*/ 2057400 w 2162175"/>
                <a:gd name="connsiteY32" fmla="*/ 190500 h 1993900"/>
                <a:gd name="connsiteX33" fmla="*/ 2098675 w 2162175"/>
                <a:gd name="connsiteY33" fmla="*/ 225425 h 1993900"/>
                <a:gd name="connsiteX34" fmla="*/ 2133600 w 2162175"/>
                <a:gd name="connsiteY34" fmla="*/ 269875 h 1993900"/>
                <a:gd name="connsiteX35" fmla="*/ 2149475 w 2162175"/>
                <a:gd name="connsiteY35" fmla="*/ 292100 h 1993900"/>
                <a:gd name="connsiteX36" fmla="*/ 2159000 w 2162175"/>
                <a:gd name="connsiteY36" fmla="*/ 314325 h 1993900"/>
                <a:gd name="connsiteX37" fmla="*/ 2162175 w 2162175"/>
                <a:gd name="connsiteY37" fmla="*/ 336550 h 1993900"/>
                <a:gd name="connsiteX38" fmla="*/ 2152650 w 2162175"/>
                <a:gd name="connsiteY38" fmla="*/ 365125 h 1993900"/>
                <a:gd name="connsiteX39" fmla="*/ 2124075 w 2162175"/>
                <a:gd name="connsiteY39" fmla="*/ 390525 h 1993900"/>
                <a:gd name="connsiteX40" fmla="*/ 2009775 w 2162175"/>
                <a:gd name="connsiteY40" fmla="*/ 476250 h 1993900"/>
                <a:gd name="connsiteX41" fmla="*/ 1870075 w 2162175"/>
                <a:gd name="connsiteY41" fmla="*/ 593725 h 1993900"/>
                <a:gd name="connsiteX42" fmla="*/ 1749425 w 2162175"/>
                <a:gd name="connsiteY42" fmla="*/ 698500 h 1993900"/>
                <a:gd name="connsiteX43" fmla="*/ 1679575 w 2162175"/>
                <a:gd name="connsiteY43" fmla="*/ 787400 h 1993900"/>
                <a:gd name="connsiteX44" fmla="*/ 1543050 w 2162175"/>
                <a:gd name="connsiteY44" fmla="*/ 898525 h 1993900"/>
                <a:gd name="connsiteX45" fmla="*/ 1362075 w 2162175"/>
                <a:gd name="connsiteY45" fmla="*/ 1050925 h 1993900"/>
                <a:gd name="connsiteX46" fmla="*/ 1149350 w 2162175"/>
                <a:gd name="connsiteY46" fmla="*/ 1247775 h 1993900"/>
                <a:gd name="connsiteX47" fmla="*/ 996950 w 2162175"/>
                <a:gd name="connsiteY47" fmla="*/ 1362075 h 1993900"/>
                <a:gd name="connsiteX48" fmla="*/ 666750 w 2162175"/>
                <a:gd name="connsiteY48" fmla="*/ 1590675 h 199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2175" h="1993900">
                  <a:moveTo>
                    <a:pt x="666750" y="1590675"/>
                  </a:moveTo>
                  <a:lnTo>
                    <a:pt x="438150" y="1743075"/>
                  </a:lnTo>
                  <a:lnTo>
                    <a:pt x="244475" y="1866900"/>
                  </a:lnTo>
                  <a:lnTo>
                    <a:pt x="82550" y="1974850"/>
                  </a:lnTo>
                  <a:lnTo>
                    <a:pt x="44450" y="1990725"/>
                  </a:lnTo>
                  <a:lnTo>
                    <a:pt x="25400" y="1993900"/>
                  </a:lnTo>
                  <a:lnTo>
                    <a:pt x="12700" y="1993900"/>
                  </a:lnTo>
                  <a:lnTo>
                    <a:pt x="0" y="1981200"/>
                  </a:lnTo>
                  <a:lnTo>
                    <a:pt x="3175" y="1955800"/>
                  </a:lnTo>
                  <a:lnTo>
                    <a:pt x="25400" y="1936750"/>
                  </a:lnTo>
                  <a:lnTo>
                    <a:pt x="146050" y="1835150"/>
                  </a:lnTo>
                  <a:lnTo>
                    <a:pt x="307975" y="1704975"/>
                  </a:lnTo>
                  <a:lnTo>
                    <a:pt x="460375" y="1574800"/>
                  </a:lnTo>
                  <a:lnTo>
                    <a:pt x="631825" y="1431925"/>
                  </a:lnTo>
                  <a:lnTo>
                    <a:pt x="819150" y="1270000"/>
                  </a:lnTo>
                  <a:lnTo>
                    <a:pt x="949325" y="1155700"/>
                  </a:lnTo>
                  <a:lnTo>
                    <a:pt x="1111250" y="1003300"/>
                  </a:lnTo>
                  <a:lnTo>
                    <a:pt x="1304925" y="796925"/>
                  </a:lnTo>
                  <a:lnTo>
                    <a:pt x="1482725" y="600075"/>
                  </a:lnTo>
                  <a:lnTo>
                    <a:pt x="1619250" y="438150"/>
                  </a:lnTo>
                  <a:lnTo>
                    <a:pt x="1695450" y="336550"/>
                  </a:lnTo>
                  <a:lnTo>
                    <a:pt x="1711325" y="307975"/>
                  </a:lnTo>
                  <a:lnTo>
                    <a:pt x="1720850" y="279400"/>
                  </a:lnTo>
                  <a:lnTo>
                    <a:pt x="1724025" y="238125"/>
                  </a:lnTo>
                  <a:lnTo>
                    <a:pt x="1720850" y="206375"/>
                  </a:lnTo>
                  <a:lnTo>
                    <a:pt x="1711325" y="177800"/>
                  </a:lnTo>
                  <a:lnTo>
                    <a:pt x="1701800" y="158750"/>
                  </a:lnTo>
                  <a:lnTo>
                    <a:pt x="1597025" y="60325"/>
                  </a:lnTo>
                  <a:lnTo>
                    <a:pt x="1711325" y="0"/>
                  </a:lnTo>
                  <a:lnTo>
                    <a:pt x="1914525" y="98425"/>
                  </a:lnTo>
                  <a:lnTo>
                    <a:pt x="1965325" y="123825"/>
                  </a:lnTo>
                  <a:lnTo>
                    <a:pt x="2016125" y="155575"/>
                  </a:lnTo>
                  <a:lnTo>
                    <a:pt x="2057400" y="190500"/>
                  </a:lnTo>
                  <a:lnTo>
                    <a:pt x="2098675" y="225425"/>
                  </a:lnTo>
                  <a:lnTo>
                    <a:pt x="2133600" y="269875"/>
                  </a:lnTo>
                  <a:lnTo>
                    <a:pt x="2149475" y="292100"/>
                  </a:lnTo>
                  <a:lnTo>
                    <a:pt x="2159000" y="314325"/>
                  </a:lnTo>
                  <a:lnTo>
                    <a:pt x="2162175" y="336550"/>
                  </a:lnTo>
                  <a:lnTo>
                    <a:pt x="2152650" y="365125"/>
                  </a:lnTo>
                  <a:lnTo>
                    <a:pt x="2124075" y="390525"/>
                  </a:lnTo>
                  <a:lnTo>
                    <a:pt x="2009775" y="476250"/>
                  </a:lnTo>
                  <a:lnTo>
                    <a:pt x="1870075" y="593725"/>
                  </a:lnTo>
                  <a:lnTo>
                    <a:pt x="1749425" y="698500"/>
                  </a:lnTo>
                  <a:lnTo>
                    <a:pt x="1679575" y="787400"/>
                  </a:lnTo>
                  <a:lnTo>
                    <a:pt x="1543050" y="898525"/>
                  </a:lnTo>
                  <a:lnTo>
                    <a:pt x="1362075" y="1050925"/>
                  </a:lnTo>
                  <a:lnTo>
                    <a:pt x="1149350" y="1247775"/>
                  </a:lnTo>
                  <a:lnTo>
                    <a:pt x="996950" y="1362075"/>
                  </a:lnTo>
                  <a:lnTo>
                    <a:pt x="666750" y="1590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6339EB9-640E-9D40-8128-B62EE20AB9D8}"/>
                </a:ext>
              </a:extLst>
            </p:cNvPr>
            <p:cNvSpPr/>
            <p:nvPr/>
          </p:nvSpPr>
          <p:spPr>
            <a:xfrm rot="16200000">
              <a:off x="2812256" y="4587082"/>
              <a:ext cx="2409825" cy="417512"/>
            </a:xfrm>
            <a:custGeom>
              <a:avLst/>
              <a:gdLst>
                <a:gd name="connsiteX0" fmla="*/ 1547812 w 2409825"/>
                <a:gd name="connsiteY0" fmla="*/ 140494 h 416719"/>
                <a:gd name="connsiteX1" fmla="*/ 1750218 w 2409825"/>
                <a:gd name="connsiteY1" fmla="*/ 154781 h 416719"/>
                <a:gd name="connsiteX2" fmla="*/ 1840706 w 2409825"/>
                <a:gd name="connsiteY2" fmla="*/ 159544 h 416719"/>
                <a:gd name="connsiteX3" fmla="*/ 1907381 w 2409825"/>
                <a:gd name="connsiteY3" fmla="*/ 159544 h 416719"/>
                <a:gd name="connsiteX4" fmla="*/ 1969293 w 2409825"/>
                <a:gd name="connsiteY4" fmla="*/ 157163 h 416719"/>
                <a:gd name="connsiteX5" fmla="*/ 2028825 w 2409825"/>
                <a:gd name="connsiteY5" fmla="*/ 150019 h 416719"/>
                <a:gd name="connsiteX6" fmla="*/ 2097881 w 2409825"/>
                <a:gd name="connsiteY6" fmla="*/ 135731 h 416719"/>
                <a:gd name="connsiteX7" fmla="*/ 2131218 w 2409825"/>
                <a:gd name="connsiteY7" fmla="*/ 121444 h 416719"/>
                <a:gd name="connsiteX8" fmla="*/ 2171700 w 2409825"/>
                <a:gd name="connsiteY8" fmla="*/ 97631 h 416719"/>
                <a:gd name="connsiteX9" fmla="*/ 2250281 w 2409825"/>
                <a:gd name="connsiteY9" fmla="*/ 4763 h 416719"/>
                <a:gd name="connsiteX10" fmla="*/ 2409825 w 2409825"/>
                <a:gd name="connsiteY10" fmla="*/ 159544 h 416719"/>
                <a:gd name="connsiteX11" fmla="*/ 2305050 w 2409825"/>
                <a:gd name="connsiteY11" fmla="*/ 259556 h 416719"/>
                <a:gd name="connsiteX12" fmla="*/ 2219325 w 2409825"/>
                <a:gd name="connsiteY12" fmla="*/ 319088 h 416719"/>
                <a:gd name="connsiteX13" fmla="*/ 2147887 w 2409825"/>
                <a:gd name="connsiteY13" fmla="*/ 364331 h 416719"/>
                <a:gd name="connsiteX14" fmla="*/ 2090737 w 2409825"/>
                <a:gd name="connsiteY14" fmla="*/ 385763 h 416719"/>
                <a:gd name="connsiteX15" fmla="*/ 2026443 w 2409825"/>
                <a:gd name="connsiteY15" fmla="*/ 397669 h 416719"/>
                <a:gd name="connsiteX16" fmla="*/ 1940718 w 2409825"/>
                <a:gd name="connsiteY16" fmla="*/ 400050 h 416719"/>
                <a:gd name="connsiteX17" fmla="*/ 1795462 w 2409825"/>
                <a:gd name="connsiteY17" fmla="*/ 400050 h 416719"/>
                <a:gd name="connsiteX18" fmla="*/ 1609725 w 2409825"/>
                <a:gd name="connsiteY18" fmla="*/ 381000 h 416719"/>
                <a:gd name="connsiteX19" fmla="*/ 1373981 w 2409825"/>
                <a:gd name="connsiteY19" fmla="*/ 361950 h 416719"/>
                <a:gd name="connsiteX20" fmla="*/ 1128712 w 2409825"/>
                <a:gd name="connsiteY20" fmla="*/ 342900 h 416719"/>
                <a:gd name="connsiteX21" fmla="*/ 723900 w 2409825"/>
                <a:gd name="connsiteY21" fmla="*/ 316706 h 416719"/>
                <a:gd name="connsiteX22" fmla="*/ 573881 w 2409825"/>
                <a:gd name="connsiteY22" fmla="*/ 316706 h 416719"/>
                <a:gd name="connsiteX23" fmla="*/ 171450 w 2409825"/>
                <a:gd name="connsiteY23" fmla="*/ 416719 h 416719"/>
                <a:gd name="connsiteX24" fmla="*/ 59531 w 2409825"/>
                <a:gd name="connsiteY24" fmla="*/ 304800 h 416719"/>
                <a:gd name="connsiteX25" fmla="*/ 28575 w 2409825"/>
                <a:gd name="connsiteY25" fmla="*/ 269081 h 416719"/>
                <a:gd name="connsiteX26" fmla="*/ 9525 w 2409825"/>
                <a:gd name="connsiteY26" fmla="*/ 240506 h 416719"/>
                <a:gd name="connsiteX27" fmla="*/ 0 w 2409825"/>
                <a:gd name="connsiteY27" fmla="*/ 219075 h 416719"/>
                <a:gd name="connsiteX28" fmla="*/ 0 w 2409825"/>
                <a:gd name="connsiteY28" fmla="*/ 202406 h 416719"/>
                <a:gd name="connsiteX29" fmla="*/ 4762 w 2409825"/>
                <a:gd name="connsiteY29" fmla="*/ 183356 h 416719"/>
                <a:gd name="connsiteX30" fmla="*/ 21431 w 2409825"/>
                <a:gd name="connsiteY30" fmla="*/ 161925 h 416719"/>
                <a:gd name="connsiteX31" fmla="*/ 33337 w 2409825"/>
                <a:gd name="connsiteY31" fmla="*/ 147638 h 416719"/>
                <a:gd name="connsiteX32" fmla="*/ 100012 w 2409825"/>
                <a:gd name="connsiteY32" fmla="*/ 114300 h 416719"/>
                <a:gd name="connsiteX33" fmla="*/ 209550 w 2409825"/>
                <a:gd name="connsiteY33" fmla="*/ 73819 h 416719"/>
                <a:gd name="connsiteX34" fmla="*/ 347662 w 2409825"/>
                <a:gd name="connsiteY34" fmla="*/ 30956 h 416719"/>
                <a:gd name="connsiteX35" fmla="*/ 464343 w 2409825"/>
                <a:gd name="connsiteY35" fmla="*/ 0 h 416719"/>
                <a:gd name="connsiteX36" fmla="*/ 473868 w 2409825"/>
                <a:gd name="connsiteY36" fmla="*/ 0 h 416719"/>
                <a:gd name="connsiteX37" fmla="*/ 504825 w 2409825"/>
                <a:gd name="connsiteY37" fmla="*/ 4763 h 416719"/>
                <a:gd name="connsiteX38" fmla="*/ 661987 w 2409825"/>
                <a:gd name="connsiteY38" fmla="*/ 35719 h 416719"/>
                <a:gd name="connsiteX39" fmla="*/ 935831 w 2409825"/>
                <a:gd name="connsiteY39" fmla="*/ 64294 h 416719"/>
                <a:gd name="connsiteX40" fmla="*/ 1547812 w 2409825"/>
                <a:gd name="connsiteY40" fmla="*/ 1404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09825" h="416719">
                  <a:moveTo>
                    <a:pt x="1547812" y="140494"/>
                  </a:moveTo>
                  <a:lnTo>
                    <a:pt x="1750218" y="154781"/>
                  </a:lnTo>
                  <a:lnTo>
                    <a:pt x="1840706" y="159544"/>
                  </a:lnTo>
                  <a:lnTo>
                    <a:pt x="1907381" y="159544"/>
                  </a:lnTo>
                  <a:lnTo>
                    <a:pt x="1969293" y="157163"/>
                  </a:lnTo>
                  <a:lnTo>
                    <a:pt x="2028825" y="150019"/>
                  </a:lnTo>
                  <a:lnTo>
                    <a:pt x="2097881" y="135731"/>
                  </a:lnTo>
                  <a:lnTo>
                    <a:pt x="2131218" y="121444"/>
                  </a:lnTo>
                  <a:lnTo>
                    <a:pt x="2171700" y="97631"/>
                  </a:lnTo>
                  <a:lnTo>
                    <a:pt x="2250281" y="4763"/>
                  </a:lnTo>
                  <a:lnTo>
                    <a:pt x="2409825" y="159544"/>
                  </a:lnTo>
                  <a:lnTo>
                    <a:pt x="2305050" y="259556"/>
                  </a:lnTo>
                  <a:lnTo>
                    <a:pt x="2219325" y="319088"/>
                  </a:lnTo>
                  <a:lnTo>
                    <a:pt x="2147887" y="364331"/>
                  </a:lnTo>
                  <a:lnTo>
                    <a:pt x="2090737" y="385763"/>
                  </a:lnTo>
                  <a:lnTo>
                    <a:pt x="2026443" y="397669"/>
                  </a:lnTo>
                  <a:lnTo>
                    <a:pt x="1940718" y="400050"/>
                  </a:lnTo>
                  <a:lnTo>
                    <a:pt x="1795462" y="400050"/>
                  </a:lnTo>
                  <a:lnTo>
                    <a:pt x="1609725" y="381000"/>
                  </a:lnTo>
                  <a:lnTo>
                    <a:pt x="1373981" y="361950"/>
                  </a:lnTo>
                  <a:lnTo>
                    <a:pt x="1128712" y="342900"/>
                  </a:lnTo>
                  <a:lnTo>
                    <a:pt x="723900" y="316706"/>
                  </a:lnTo>
                  <a:lnTo>
                    <a:pt x="573881" y="316706"/>
                  </a:lnTo>
                  <a:lnTo>
                    <a:pt x="171450" y="416719"/>
                  </a:lnTo>
                  <a:lnTo>
                    <a:pt x="59531" y="304800"/>
                  </a:lnTo>
                  <a:lnTo>
                    <a:pt x="28575" y="269081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2" y="183356"/>
                  </a:lnTo>
                  <a:lnTo>
                    <a:pt x="21431" y="161925"/>
                  </a:lnTo>
                  <a:lnTo>
                    <a:pt x="33337" y="147638"/>
                  </a:lnTo>
                  <a:lnTo>
                    <a:pt x="100012" y="114300"/>
                  </a:lnTo>
                  <a:lnTo>
                    <a:pt x="209550" y="73819"/>
                  </a:lnTo>
                  <a:lnTo>
                    <a:pt x="347662" y="30956"/>
                  </a:lnTo>
                  <a:lnTo>
                    <a:pt x="464343" y="0"/>
                  </a:lnTo>
                  <a:lnTo>
                    <a:pt x="473868" y="0"/>
                  </a:lnTo>
                  <a:lnTo>
                    <a:pt x="504825" y="4763"/>
                  </a:lnTo>
                  <a:lnTo>
                    <a:pt x="661987" y="35719"/>
                  </a:lnTo>
                  <a:lnTo>
                    <a:pt x="935831" y="64294"/>
                  </a:lnTo>
                  <a:lnTo>
                    <a:pt x="1547812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51C20B7-2CC1-8140-9FFE-EB0A1896F775}"/>
                </a:ext>
              </a:extLst>
            </p:cNvPr>
            <p:cNvSpPr/>
            <p:nvPr/>
          </p:nvSpPr>
          <p:spPr>
            <a:xfrm>
              <a:off x="3973513" y="4821238"/>
              <a:ext cx="1298575" cy="1017587"/>
            </a:xfrm>
            <a:custGeom>
              <a:avLst/>
              <a:gdLst>
                <a:gd name="connsiteX0" fmla="*/ 633413 w 1297782"/>
                <a:gd name="connsiteY0" fmla="*/ 638175 h 1016794"/>
                <a:gd name="connsiteX1" fmla="*/ 442913 w 1297782"/>
                <a:gd name="connsiteY1" fmla="*/ 819150 h 1016794"/>
                <a:gd name="connsiteX2" fmla="*/ 321469 w 1297782"/>
                <a:gd name="connsiteY2" fmla="*/ 935832 h 1016794"/>
                <a:gd name="connsiteX3" fmla="*/ 238125 w 1297782"/>
                <a:gd name="connsiteY3" fmla="*/ 1016794 h 1016794"/>
                <a:gd name="connsiteX4" fmla="*/ 0 w 1297782"/>
                <a:gd name="connsiteY4" fmla="*/ 626269 h 1016794"/>
                <a:gd name="connsiteX5" fmla="*/ 150019 w 1297782"/>
                <a:gd name="connsiteY5" fmla="*/ 609600 h 1016794"/>
                <a:gd name="connsiteX6" fmla="*/ 171450 w 1297782"/>
                <a:gd name="connsiteY6" fmla="*/ 628650 h 1016794"/>
                <a:gd name="connsiteX7" fmla="*/ 192882 w 1297782"/>
                <a:gd name="connsiteY7" fmla="*/ 638175 h 1016794"/>
                <a:gd name="connsiteX8" fmla="*/ 221457 w 1297782"/>
                <a:gd name="connsiteY8" fmla="*/ 628650 h 1016794"/>
                <a:gd name="connsiteX9" fmla="*/ 347663 w 1297782"/>
                <a:gd name="connsiteY9" fmla="*/ 559594 h 1016794"/>
                <a:gd name="connsiteX10" fmla="*/ 559594 w 1297782"/>
                <a:gd name="connsiteY10" fmla="*/ 438150 h 1016794"/>
                <a:gd name="connsiteX11" fmla="*/ 773907 w 1297782"/>
                <a:gd name="connsiteY11" fmla="*/ 307182 h 1016794"/>
                <a:gd name="connsiteX12" fmla="*/ 1002507 w 1297782"/>
                <a:gd name="connsiteY12" fmla="*/ 164307 h 1016794"/>
                <a:gd name="connsiteX13" fmla="*/ 1216819 w 1297782"/>
                <a:gd name="connsiteY13" fmla="*/ 28575 h 1016794"/>
                <a:gd name="connsiteX14" fmla="*/ 1252538 w 1297782"/>
                <a:gd name="connsiteY14" fmla="*/ 9525 h 1016794"/>
                <a:gd name="connsiteX15" fmla="*/ 1281113 w 1297782"/>
                <a:gd name="connsiteY15" fmla="*/ 0 h 1016794"/>
                <a:gd name="connsiteX16" fmla="*/ 1290638 w 1297782"/>
                <a:gd name="connsiteY16" fmla="*/ 2382 h 1016794"/>
                <a:gd name="connsiteX17" fmla="*/ 1297782 w 1297782"/>
                <a:gd name="connsiteY17" fmla="*/ 7144 h 1016794"/>
                <a:gd name="connsiteX18" fmla="*/ 1297782 w 1297782"/>
                <a:gd name="connsiteY18" fmla="*/ 16669 h 1016794"/>
                <a:gd name="connsiteX19" fmla="*/ 1293019 w 1297782"/>
                <a:gd name="connsiteY19" fmla="*/ 40482 h 1016794"/>
                <a:gd name="connsiteX20" fmla="*/ 1276350 w 1297782"/>
                <a:gd name="connsiteY20" fmla="*/ 66675 h 1016794"/>
                <a:gd name="connsiteX21" fmla="*/ 1204913 w 1297782"/>
                <a:gd name="connsiteY21" fmla="*/ 126207 h 1016794"/>
                <a:gd name="connsiteX22" fmla="*/ 1045369 w 1297782"/>
                <a:gd name="connsiteY22" fmla="*/ 266700 h 1016794"/>
                <a:gd name="connsiteX23" fmla="*/ 900113 w 1297782"/>
                <a:gd name="connsiteY23" fmla="*/ 395288 h 1016794"/>
                <a:gd name="connsiteX24" fmla="*/ 633413 w 1297782"/>
                <a:gd name="connsiteY24" fmla="*/ 6381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2" h="1016794">
                  <a:moveTo>
                    <a:pt x="633413" y="638175"/>
                  </a:moveTo>
                  <a:lnTo>
                    <a:pt x="442913" y="819150"/>
                  </a:lnTo>
                  <a:lnTo>
                    <a:pt x="321469" y="935832"/>
                  </a:lnTo>
                  <a:lnTo>
                    <a:pt x="238125" y="1016794"/>
                  </a:lnTo>
                  <a:lnTo>
                    <a:pt x="0" y="626269"/>
                  </a:lnTo>
                  <a:lnTo>
                    <a:pt x="150019" y="609600"/>
                  </a:lnTo>
                  <a:lnTo>
                    <a:pt x="171450" y="628650"/>
                  </a:lnTo>
                  <a:lnTo>
                    <a:pt x="192882" y="638175"/>
                  </a:lnTo>
                  <a:lnTo>
                    <a:pt x="221457" y="628650"/>
                  </a:lnTo>
                  <a:lnTo>
                    <a:pt x="347663" y="559594"/>
                  </a:lnTo>
                  <a:lnTo>
                    <a:pt x="559594" y="438150"/>
                  </a:lnTo>
                  <a:lnTo>
                    <a:pt x="773907" y="307182"/>
                  </a:lnTo>
                  <a:lnTo>
                    <a:pt x="1002507" y="164307"/>
                  </a:lnTo>
                  <a:lnTo>
                    <a:pt x="1216819" y="28575"/>
                  </a:lnTo>
                  <a:lnTo>
                    <a:pt x="1252538" y="9525"/>
                  </a:lnTo>
                  <a:lnTo>
                    <a:pt x="1281113" y="0"/>
                  </a:lnTo>
                  <a:lnTo>
                    <a:pt x="1290638" y="2382"/>
                  </a:lnTo>
                  <a:lnTo>
                    <a:pt x="1297782" y="7144"/>
                  </a:lnTo>
                  <a:lnTo>
                    <a:pt x="1297782" y="16669"/>
                  </a:lnTo>
                  <a:lnTo>
                    <a:pt x="1293019" y="40482"/>
                  </a:lnTo>
                  <a:lnTo>
                    <a:pt x="1276350" y="66675"/>
                  </a:lnTo>
                  <a:lnTo>
                    <a:pt x="1204913" y="126207"/>
                  </a:lnTo>
                  <a:lnTo>
                    <a:pt x="1045369" y="266700"/>
                  </a:lnTo>
                  <a:lnTo>
                    <a:pt x="900113" y="395288"/>
                  </a:lnTo>
                  <a:lnTo>
                    <a:pt x="633413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C71E634-C9C3-154E-A728-CFD769F9F6C7}"/>
                </a:ext>
              </a:extLst>
            </p:cNvPr>
            <p:cNvSpPr/>
            <p:nvPr/>
          </p:nvSpPr>
          <p:spPr>
            <a:xfrm>
              <a:off x="5029200" y="2820988"/>
              <a:ext cx="1319213" cy="1130300"/>
            </a:xfrm>
            <a:custGeom>
              <a:avLst/>
              <a:gdLst>
                <a:gd name="connsiteX0" fmla="*/ 354806 w 1319213"/>
                <a:gd name="connsiteY0" fmla="*/ 769144 h 1128713"/>
                <a:gd name="connsiteX1" fmla="*/ 478631 w 1319213"/>
                <a:gd name="connsiteY1" fmla="*/ 664369 h 1128713"/>
                <a:gd name="connsiteX2" fmla="*/ 616744 w 1319213"/>
                <a:gd name="connsiteY2" fmla="*/ 533400 h 1128713"/>
                <a:gd name="connsiteX3" fmla="*/ 726281 w 1319213"/>
                <a:gd name="connsiteY3" fmla="*/ 431007 h 1128713"/>
                <a:gd name="connsiteX4" fmla="*/ 812006 w 1319213"/>
                <a:gd name="connsiteY4" fmla="*/ 338138 h 1128713"/>
                <a:gd name="connsiteX5" fmla="*/ 864394 w 1319213"/>
                <a:gd name="connsiteY5" fmla="*/ 261938 h 1128713"/>
                <a:gd name="connsiteX6" fmla="*/ 881063 w 1319213"/>
                <a:gd name="connsiteY6" fmla="*/ 223838 h 1128713"/>
                <a:gd name="connsiteX7" fmla="*/ 883444 w 1319213"/>
                <a:gd name="connsiteY7" fmla="*/ 207169 h 1128713"/>
                <a:gd name="connsiteX8" fmla="*/ 878681 w 1319213"/>
                <a:gd name="connsiteY8" fmla="*/ 190500 h 1128713"/>
                <a:gd name="connsiteX9" fmla="*/ 862013 w 1319213"/>
                <a:gd name="connsiteY9" fmla="*/ 166688 h 1128713"/>
                <a:gd name="connsiteX10" fmla="*/ 833438 w 1319213"/>
                <a:gd name="connsiteY10" fmla="*/ 133350 h 1128713"/>
                <a:gd name="connsiteX11" fmla="*/ 814388 w 1319213"/>
                <a:gd name="connsiteY11" fmla="*/ 114300 h 1128713"/>
                <a:gd name="connsiteX12" fmla="*/ 783431 w 1319213"/>
                <a:gd name="connsiteY12" fmla="*/ 92869 h 1128713"/>
                <a:gd name="connsiteX13" fmla="*/ 769144 w 1319213"/>
                <a:gd name="connsiteY13" fmla="*/ 78582 h 1128713"/>
                <a:gd name="connsiteX14" fmla="*/ 752475 w 1319213"/>
                <a:gd name="connsiteY14" fmla="*/ 47625 h 1128713"/>
                <a:gd name="connsiteX15" fmla="*/ 747713 w 1319213"/>
                <a:gd name="connsiteY15" fmla="*/ 28575 h 1128713"/>
                <a:gd name="connsiteX16" fmla="*/ 750094 w 1319213"/>
                <a:gd name="connsiteY16" fmla="*/ 16669 h 1128713"/>
                <a:gd name="connsiteX17" fmla="*/ 764381 w 1319213"/>
                <a:gd name="connsiteY17" fmla="*/ 2382 h 1128713"/>
                <a:gd name="connsiteX18" fmla="*/ 792956 w 1319213"/>
                <a:gd name="connsiteY18" fmla="*/ 0 h 1128713"/>
                <a:gd name="connsiteX19" fmla="*/ 838200 w 1319213"/>
                <a:gd name="connsiteY19" fmla="*/ 2382 h 1128713"/>
                <a:gd name="connsiteX20" fmla="*/ 892969 w 1319213"/>
                <a:gd name="connsiteY20" fmla="*/ 11907 h 1128713"/>
                <a:gd name="connsiteX21" fmla="*/ 954881 w 1319213"/>
                <a:gd name="connsiteY21" fmla="*/ 35719 h 1128713"/>
                <a:gd name="connsiteX22" fmla="*/ 1021556 w 1319213"/>
                <a:gd name="connsiteY22" fmla="*/ 71438 h 1128713"/>
                <a:gd name="connsiteX23" fmla="*/ 1085850 w 1319213"/>
                <a:gd name="connsiteY23" fmla="*/ 111919 h 1128713"/>
                <a:gd name="connsiteX24" fmla="*/ 1126331 w 1319213"/>
                <a:gd name="connsiteY24" fmla="*/ 142875 h 1128713"/>
                <a:gd name="connsiteX25" fmla="*/ 1173956 w 1319213"/>
                <a:gd name="connsiteY25" fmla="*/ 192882 h 1128713"/>
                <a:gd name="connsiteX26" fmla="*/ 1219200 w 1319213"/>
                <a:gd name="connsiteY26" fmla="*/ 250032 h 1128713"/>
                <a:gd name="connsiteX27" fmla="*/ 1257300 w 1319213"/>
                <a:gd name="connsiteY27" fmla="*/ 302419 h 1128713"/>
                <a:gd name="connsiteX28" fmla="*/ 1290638 w 1319213"/>
                <a:gd name="connsiteY28" fmla="*/ 357188 h 1128713"/>
                <a:gd name="connsiteX29" fmla="*/ 1312069 w 1319213"/>
                <a:gd name="connsiteY29" fmla="*/ 402432 h 1128713"/>
                <a:gd name="connsiteX30" fmla="*/ 1319213 w 1319213"/>
                <a:gd name="connsiteY30" fmla="*/ 438150 h 1128713"/>
                <a:gd name="connsiteX31" fmla="*/ 1312069 w 1319213"/>
                <a:gd name="connsiteY31" fmla="*/ 461963 h 1128713"/>
                <a:gd name="connsiteX32" fmla="*/ 1290638 w 1319213"/>
                <a:gd name="connsiteY32" fmla="*/ 483394 h 1128713"/>
                <a:gd name="connsiteX33" fmla="*/ 1240631 w 1319213"/>
                <a:gd name="connsiteY33" fmla="*/ 500063 h 1128713"/>
                <a:gd name="connsiteX34" fmla="*/ 1154906 w 1319213"/>
                <a:gd name="connsiteY34" fmla="*/ 516732 h 1128713"/>
                <a:gd name="connsiteX35" fmla="*/ 1028700 w 1319213"/>
                <a:gd name="connsiteY35" fmla="*/ 547688 h 1128713"/>
                <a:gd name="connsiteX36" fmla="*/ 973931 w 1319213"/>
                <a:gd name="connsiteY36" fmla="*/ 566738 h 1128713"/>
                <a:gd name="connsiteX37" fmla="*/ 735806 w 1319213"/>
                <a:gd name="connsiteY37" fmla="*/ 709613 h 1128713"/>
                <a:gd name="connsiteX38" fmla="*/ 481013 w 1319213"/>
                <a:gd name="connsiteY38" fmla="*/ 862013 h 1128713"/>
                <a:gd name="connsiteX39" fmla="*/ 242888 w 1319213"/>
                <a:gd name="connsiteY39" fmla="*/ 1012032 h 1128713"/>
                <a:gd name="connsiteX40" fmla="*/ 69056 w 1319213"/>
                <a:gd name="connsiteY40" fmla="*/ 1128713 h 1128713"/>
                <a:gd name="connsiteX41" fmla="*/ 0 w 1319213"/>
                <a:gd name="connsiteY41" fmla="*/ 1062038 h 1128713"/>
                <a:gd name="connsiteX42" fmla="*/ 152400 w 1319213"/>
                <a:gd name="connsiteY42" fmla="*/ 942975 h 1128713"/>
                <a:gd name="connsiteX43" fmla="*/ 250031 w 1319213"/>
                <a:gd name="connsiteY43" fmla="*/ 866775 h 1128713"/>
                <a:gd name="connsiteX44" fmla="*/ 354806 w 1319213"/>
                <a:gd name="connsiteY44" fmla="*/ 76914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3" h="1128713">
                  <a:moveTo>
                    <a:pt x="354806" y="769144"/>
                  </a:moveTo>
                  <a:lnTo>
                    <a:pt x="478631" y="664369"/>
                  </a:lnTo>
                  <a:lnTo>
                    <a:pt x="616744" y="533400"/>
                  </a:lnTo>
                  <a:lnTo>
                    <a:pt x="726281" y="431007"/>
                  </a:lnTo>
                  <a:lnTo>
                    <a:pt x="812006" y="338138"/>
                  </a:lnTo>
                  <a:lnTo>
                    <a:pt x="864394" y="261938"/>
                  </a:lnTo>
                  <a:lnTo>
                    <a:pt x="881063" y="223838"/>
                  </a:lnTo>
                  <a:lnTo>
                    <a:pt x="883444" y="207169"/>
                  </a:lnTo>
                  <a:lnTo>
                    <a:pt x="878681" y="190500"/>
                  </a:lnTo>
                  <a:lnTo>
                    <a:pt x="862013" y="166688"/>
                  </a:lnTo>
                  <a:lnTo>
                    <a:pt x="833438" y="133350"/>
                  </a:lnTo>
                  <a:lnTo>
                    <a:pt x="814388" y="114300"/>
                  </a:lnTo>
                  <a:lnTo>
                    <a:pt x="783431" y="92869"/>
                  </a:lnTo>
                  <a:lnTo>
                    <a:pt x="769144" y="78582"/>
                  </a:lnTo>
                  <a:lnTo>
                    <a:pt x="752475" y="47625"/>
                  </a:lnTo>
                  <a:lnTo>
                    <a:pt x="747713" y="28575"/>
                  </a:lnTo>
                  <a:lnTo>
                    <a:pt x="750094" y="16669"/>
                  </a:lnTo>
                  <a:lnTo>
                    <a:pt x="764381" y="2382"/>
                  </a:lnTo>
                  <a:lnTo>
                    <a:pt x="792956" y="0"/>
                  </a:lnTo>
                  <a:lnTo>
                    <a:pt x="838200" y="2382"/>
                  </a:lnTo>
                  <a:lnTo>
                    <a:pt x="892969" y="11907"/>
                  </a:lnTo>
                  <a:lnTo>
                    <a:pt x="954881" y="35719"/>
                  </a:lnTo>
                  <a:lnTo>
                    <a:pt x="1021556" y="71438"/>
                  </a:lnTo>
                  <a:lnTo>
                    <a:pt x="1085850" y="111919"/>
                  </a:lnTo>
                  <a:lnTo>
                    <a:pt x="1126331" y="142875"/>
                  </a:lnTo>
                  <a:lnTo>
                    <a:pt x="1173956" y="192882"/>
                  </a:lnTo>
                  <a:lnTo>
                    <a:pt x="1219200" y="250032"/>
                  </a:lnTo>
                  <a:lnTo>
                    <a:pt x="1257300" y="302419"/>
                  </a:lnTo>
                  <a:lnTo>
                    <a:pt x="1290638" y="357188"/>
                  </a:lnTo>
                  <a:lnTo>
                    <a:pt x="1312069" y="402432"/>
                  </a:lnTo>
                  <a:lnTo>
                    <a:pt x="1319213" y="438150"/>
                  </a:lnTo>
                  <a:lnTo>
                    <a:pt x="1312069" y="461963"/>
                  </a:lnTo>
                  <a:lnTo>
                    <a:pt x="1290638" y="483394"/>
                  </a:lnTo>
                  <a:lnTo>
                    <a:pt x="1240631" y="500063"/>
                  </a:lnTo>
                  <a:lnTo>
                    <a:pt x="1154906" y="516732"/>
                  </a:lnTo>
                  <a:lnTo>
                    <a:pt x="1028700" y="547688"/>
                  </a:lnTo>
                  <a:lnTo>
                    <a:pt x="973931" y="566738"/>
                  </a:lnTo>
                  <a:lnTo>
                    <a:pt x="735806" y="709613"/>
                  </a:lnTo>
                  <a:lnTo>
                    <a:pt x="481013" y="862013"/>
                  </a:lnTo>
                  <a:lnTo>
                    <a:pt x="242888" y="1012032"/>
                  </a:lnTo>
                  <a:lnTo>
                    <a:pt x="69056" y="1128713"/>
                  </a:lnTo>
                  <a:lnTo>
                    <a:pt x="0" y="1062038"/>
                  </a:lnTo>
                  <a:lnTo>
                    <a:pt x="152400" y="942975"/>
                  </a:lnTo>
                  <a:lnTo>
                    <a:pt x="250031" y="866775"/>
                  </a:lnTo>
                  <a:lnTo>
                    <a:pt x="354806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CB33F9A-0804-0C41-AC9B-503C165FA46F}"/>
                </a:ext>
              </a:extLst>
            </p:cNvPr>
            <p:cNvSpPr/>
            <p:nvPr/>
          </p:nvSpPr>
          <p:spPr>
            <a:xfrm>
              <a:off x="4330700" y="3228975"/>
              <a:ext cx="3044825" cy="2346325"/>
            </a:xfrm>
            <a:custGeom>
              <a:avLst/>
              <a:gdLst>
                <a:gd name="connsiteX0" fmla="*/ 952500 w 3044825"/>
                <a:gd name="connsiteY0" fmla="*/ 1044575 h 2346325"/>
                <a:gd name="connsiteX1" fmla="*/ 803275 w 3044825"/>
                <a:gd name="connsiteY1" fmla="*/ 879475 h 2346325"/>
                <a:gd name="connsiteX2" fmla="*/ 679450 w 3044825"/>
                <a:gd name="connsiteY2" fmla="*/ 736600 h 2346325"/>
                <a:gd name="connsiteX3" fmla="*/ 511175 w 3044825"/>
                <a:gd name="connsiteY3" fmla="*/ 549275 h 2346325"/>
                <a:gd name="connsiteX4" fmla="*/ 438150 w 3044825"/>
                <a:gd name="connsiteY4" fmla="*/ 476250 h 2346325"/>
                <a:gd name="connsiteX5" fmla="*/ 349250 w 3044825"/>
                <a:gd name="connsiteY5" fmla="*/ 390525 h 2346325"/>
                <a:gd name="connsiteX6" fmla="*/ 269875 w 3044825"/>
                <a:gd name="connsiteY6" fmla="*/ 320675 h 2346325"/>
                <a:gd name="connsiteX7" fmla="*/ 171450 w 3044825"/>
                <a:gd name="connsiteY7" fmla="*/ 231775 h 2346325"/>
                <a:gd name="connsiteX8" fmla="*/ 117475 w 3044825"/>
                <a:gd name="connsiteY8" fmla="*/ 187325 h 2346325"/>
                <a:gd name="connsiteX9" fmla="*/ 0 w 3044825"/>
                <a:gd name="connsiteY9" fmla="*/ 92075 h 2346325"/>
                <a:gd name="connsiteX10" fmla="*/ 69850 w 3044825"/>
                <a:gd name="connsiteY10" fmla="*/ 0 h 2346325"/>
                <a:gd name="connsiteX11" fmla="*/ 238125 w 3044825"/>
                <a:gd name="connsiteY11" fmla="*/ 139700 h 2346325"/>
                <a:gd name="connsiteX12" fmla="*/ 415925 w 3044825"/>
                <a:gd name="connsiteY12" fmla="*/ 292100 h 2346325"/>
                <a:gd name="connsiteX13" fmla="*/ 574675 w 3044825"/>
                <a:gd name="connsiteY13" fmla="*/ 428625 h 2346325"/>
                <a:gd name="connsiteX14" fmla="*/ 774700 w 3044825"/>
                <a:gd name="connsiteY14" fmla="*/ 600075 h 2346325"/>
                <a:gd name="connsiteX15" fmla="*/ 844550 w 3044825"/>
                <a:gd name="connsiteY15" fmla="*/ 676275 h 2346325"/>
                <a:gd name="connsiteX16" fmla="*/ 1095375 w 3044825"/>
                <a:gd name="connsiteY16" fmla="*/ 889000 h 2346325"/>
                <a:gd name="connsiteX17" fmla="*/ 1393825 w 3044825"/>
                <a:gd name="connsiteY17" fmla="*/ 1152525 h 2346325"/>
                <a:gd name="connsiteX18" fmla="*/ 1644650 w 3044825"/>
                <a:gd name="connsiteY18" fmla="*/ 1365250 h 2346325"/>
                <a:gd name="connsiteX19" fmla="*/ 1876425 w 3044825"/>
                <a:gd name="connsiteY19" fmla="*/ 1565275 h 2346325"/>
                <a:gd name="connsiteX20" fmla="*/ 2000250 w 3044825"/>
                <a:gd name="connsiteY20" fmla="*/ 1673225 h 2346325"/>
                <a:gd name="connsiteX21" fmla="*/ 2168525 w 3044825"/>
                <a:gd name="connsiteY21" fmla="*/ 1809750 h 2346325"/>
                <a:gd name="connsiteX22" fmla="*/ 2324100 w 3044825"/>
                <a:gd name="connsiteY22" fmla="*/ 1914525 h 2346325"/>
                <a:gd name="connsiteX23" fmla="*/ 2520950 w 3044825"/>
                <a:gd name="connsiteY23" fmla="*/ 2028825 h 2346325"/>
                <a:gd name="connsiteX24" fmla="*/ 2733675 w 3044825"/>
                <a:gd name="connsiteY24" fmla="*/ 2130425 h 2346325"/>
                <a:gd name="connsiteX25" fmla="*/ 2981325 w 3044825"/>
                <a:gd name="connsiteY25" fmla="*/ 2222500 h 2346325"/>
                <a:gd name="connsiteX26" fmla="*/ 3022600 w 3044825"/>
                <a:gd name="connsiteY26" fmla="*/ 2235200 h 2346325"/>
                <a:gd name="connsiteX27" fmla="*/ 3038475 w 3044825"/>
                <a:gd name="connsiteY27" fmla="*/ 2244725 h 2346325"/>
                <a:gd name="connsiteX28" fmla="*/ 3044825 w 3044825"/>
                <a:gd name="connsiteY28" fmla="*/ 2263775 h 2346325"/>
                <a:gd name="connsiteX29" fmla="*/ 3025775 w 3044825"/>
                <a:gd name="connsiteY29" fmla="*/ 2292350 h 2346325"/>
                <a:gd name="connsiteX30" fmla="*/ 2981325 w 3044825"/>
                <a:gd name="connsiteY30" fmla="*/ 2305050 h 2346325"/>
                <a:gd name="connsiteX31" fmla="*/ 2778125 w 3044825"/>
                <a:gd name="connsiteY31" fmla="*/ 2314575 h 2346325"/>
                <a:gd name="connsiteX32" fmla="*/ 2438400 w 3044825"/>
                <a:gd name="connsiteY32" fmla="*/ 2336800 h 2346325"/>
                <a:gd name="connsiteX33" fmla="*/ 2292350 w 3044825"/>
                <a:gd name="connsiteY33" fmla="*/ 2346325 h 2346325"/>
                <a:gd name="connsiteX34" fmla="*/ 2260600 w 3044825"/>
                <a:gd name="connsiteY34" fmla="*/ 2343150 h 2346325"/>
                <a:gd name="connsiteX35" fmla="*/ 2206625 w 3044825"/>
                <a:gd name="connsiteY35" fmla="*/ 2320925 h 2346325"/>
                <a:gd name="connsiteX36" fmla="*/ 2060575 w 3044825"/>
                <a:gd name="connsiteY36" fmla="*/ 2219325 h 2346325"/>
                <a:gd name="connsiteX37" fmla="*/ 1917700 w 3044825"/>
                <a:gd name="connsiteY37" fmla="*/ 2101850 h 2346325"/>
                <a:gd name="connsiteX38" fmla="*/ 1774825 w 3044825"/>
                <a:gd name="connsiteY38" fmla="*/ 1962150 h 2346325"/>
                <a:gd name="connsiteX39" fmla="*/ 1546225 w 3044825"/>
                <a:gd name="connsiteY39" fmla="*/ 1701800 h 2346325"/>
                <a:gd name="connsiteX40" fmla="*/ 1298575 w 3044825"/>
                <a:gd name="connsiteY40" fmla="*/ 1425575 h 2346325"/>
                <a:gd name="connsiteX41" fmla="*/ 1130300 w 3044825"/>
                <a:gd name="connsiteY41" fmla="*/ 1238250 h 2346325"/>
                <a:gd name="connsiteX42" fmla="*/ 952500 w 3044825"/>
                <a:gd name="connsiteY42" fmla="*/ 104457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44825" h="2346325">
                  <a:moveTo>
                    <a:pt x="952500" y="1044575"/>
                  </a:moveTo>
                  <a:lnTo>
                    <a:pt x="803275" y="879475"/>
                  </a:lnTo>
                  <a:lnTo>
                    <a:pt x="679450" y="736600"/>
                  </a:lnTo>
                  <a:lnTo>
                    <a:pt x="511175" y="549275"/>
                  </a:lnTo>
                  <a:lnTo>
                    <a:pt x="438150" y="476250"/>
                  </a:lnTo>
                  <a:lnTo>
                    <a:pt x="349250" y="390525"/>
                  </a:lnTo>
                  <a:lnTo>
                    <a:pt x="269875" y="320675"/>
                  </a:lnTo>
                  <a:lnTo>
                    <a:pt x="171450" y="231775"/>
                  </a:lnTo>
                  <a:lnTo>
                    <a:pt x="117475" y="187325"/>
                  </a:lnTo>
                  <a:lnTo>
                    <a:pt x="0" y="92075"/>
                  </a:lnTo>
                  <a:lnTo>
                    <a:pt x="69850" y="0"/>
                  </a:lnTo>
                  <a:lnTo>
                    <a:pt x="238125" y="139700"/>
                  </a:lnTo>
                  <a:lnTo>
                    <a:pt x="415925" y="292100"/>
                  </a:lnTo>
                  <a:lnTo>
                    <a:pt x="574675" y="428625"/>
                  </a:lnTo>
                  <a:lnTo>
                    <a:pt x="774700" y="600075"/>
                  </a:lnTo>
                  <a:lnTo>
                    <a:pt x="844550" y="676275"/>
                  </a:lnTo>
                  <a:lnTo>
                    <a:pt x="1095375" y="889000"/>
                  </a:lnTo>
                  <a:lnTo>
                    <a:pt x="1393825" y="1152525"/>
                  </a:lnTo>
                  <a:lnTo>
                    <a:pt x="1644650" y="1365250"/>
                  </a:lnTo>
                  <a:lnTo>
                    <a:pt x="1876425" y="1565275"/>
                  </a:lnTo>
                  <a:lnTo>
                    <a:pt x="2000250" y="1673225"/>
                  </a:lnTo>
                  <a:lnTo>
                    <a:pt x="2168525" y="1809750"/>
                  </a:lnTo>
                  <a:lnTo>
                    <a:pt x="2324100" y="1914525"/>
                  </a:lnTo>
                  <a:lnTo>
                    <a:pt x="2520950" y="2028825"/>
                  </a:lnTo>
                  <a:lnTo>
                    <a:pt x="2733675" y="2130425"/>
                  </a:lnTo>
                  <a:lnTo>
                    <a:pt x="2981325" y="2222500"/>
                  </a:lnTo>
                  <a:lnTo>
                    <a:pt x="3022600" y="2235200"/>
                  </a:lnTo>
                  <a:lnTo>
                    <a:pt x="3038475" y="2244725"/>
                  </a:lnTo>
                  <a:lnTo>
                    <a:pt x="3044825" y="2263775"/>
                  </a:lnTo>
                  <a:lnTo>
                    <a:pt x="3025775" y="2292350"/>
                  </a:lnTo>
                  <a:lnTo>
                    <a:pt x="2981325" y="2305050"/>
                  </a:lnTo>
                  <a:lnTo>
                    <a:pt x="2778125" y="2314575"/>
                  </a:lnTo>
                  <a:lnTo>
                    <a:pt x="2438400" y="2336800"/>
                  </a:lnTo>
                  <a:lnTo>
                    <a:pt x="2292350" y="2346325"/>
                  </a:lnTo>
                  <a:lnTo>
                    <a:pt x="2260600" y="2343150"/>
                  </a:lnTo>
                  <a:lnTo>
                    <a:pt x="2206625" y="2320925"/>
                  </a:lnTo>
                  <a:lnTo>
                    <a:pt x="2060575" y="2219325"/>
                  </a:lnTo>
                  <a:lnTo>
                    <a:pt x="1917700" y="2101850"/>
                  </a:lnTo>
                  <a:lnTo>
                    <a:pt x="1774825" y="1962150"/>
                  </a:lnTo>
                  <a:lnTo>
                    <a:pt x="1546225" y="1701800"/>
                  </a:lnTo>
                  <a:lnTo>
                    <a:pt x="1298575" y="1425575"/>
                  </a:lnTo>
                  <a:lnTo>
                    <a:pt x="1130300" y="1238250"/>
                  </a:lnTo>
                  <a:lnTo>
                    <a:pt x="952500" y="1044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750995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302D5B9-35D0-44CF-ACA4-B3379F936E3E}"/>
              </a:ext>
            </a:extLst>
          </p:cNvPr>
          <p:cNvGrpSpPr/>
          <p:nvPr/>
        </p:nvGrpSpPr>
        <p:grpSpPr>
          <a:xfrm>
            <a:off x="2563813" y="1366838"/>
            <a:ext cx="4622800" cy="4695825"/>
            <a:chOff x="2563813" y="1366838"/>
            <a:chExt cx="4622800" cy="46958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FCEAA84-013F-D248-9585-ADC61C089F29}"/>
                </a:ext>
              </a:extLst>
            </p:cNvPr>
            <p:cNvSpPr/>
            <p:nvPr/>
          </p:nvSpPr>
          <p:spPr>
            <a:xfrm>
              <a:off x="4676775" y="1366838"/>
              <a:ext cx="585788" cy="730250"/>
            </a:xfrm>
            <a:custGeom>
              <a:avLst/>
              <a:gdLst>
                <a:gd name="connsiteX0" fmla="*/ 269081 w 585788"/>
                <a:gd name="connsiteY0" fmla="*/ 492918 h 731043"/>
                <a:gd name="connsiteX1" fmla="*/ 261938 w 585788"/>
                <a:gd name="connsiteY1" fmla="*/ 383381 h 731043"/>
                <a:gd name="connsiteX2" fmla="*/ 252413 w 585788"/>
                <a:gd name="connsiteY2" fmla="*/ 328612 h 731043"/>
                <a:gd name="connsiteX3" fmla="*/ 242888 w 585788"/>
                <a:gd name="connsiteY3" fmla="*/ 285750 h 731043"/>
                <a:gd name="connsiteX4" fmla="*/ 221456 w 585788"/>
                <a:gd name="connsiteY4" fmla="*/ 240506 h 731043"/>
                <a:gd name="connsiteX5" fmla="*/ 195263 w 585788"/>
                <a:gd name="connsiteY5" fmla="*/ 204787 h 731043"/>
                <a:gd name="connsiteX6" fmla="*/ 147638 w 585788"/>
                <a:gd name="connsiteY6" fmla="*/ 164306 h 731043"/>
                <a:gd name="connsiteX7" fmla="*/ 104775 w 585788"/>
                <a:gd name="connsiteY7" fmla="*/ 130968 h 731043"/>
                <a:gd name="connsiteX8" fmla="*/ 71438 w 585788"/>
                <a:gd name="connsiteY8" fmla="*/ 107156 h 731043"/>
                <a:gd name="connsiteX9" fmla="*/ 26194 w 585788"/>
                <a:gd name="connsiteY9" fmla="*/ 80962 h 731043"/>
                <a:gd name="connsiteX10" fmla="*/ 9525 w 585788"/>
                <a:gd name="connsiteY10" fmla="*/ 61912 h 731043"/>
                <a:gd name="connsiteX11" fmla="*/ 0 w 585788"/>
                <a:gd name="connsiteY11" fmla="*/ 38100 h 731043"/>
                <a:gd name="connsiteX12" fmla="*/ 0 w 585788"/>
                <a:gd name="connsiteY12" fmla="*/ 23812 h 731043"/>
                <a:gd name="connsiteX13" fmla="*/ 4763 w 585788"/>
                <a:gd name="connsiteY13" fmla="*/ 9525 h 731043"/>
                <a:gd name="connsiteX14" fmla="*/ 30956 w 585788"/>
                <a:gd name="connsiteY14" fmla="*/ 0 h 731043"/>
                <a:gd name="connsiteX15" fmla="*/ 83344 w 585788"/>
                <a:gd name="connsiteY15" fmla="*/ 4762 h 731043"/>
                <a:gd name="connsiteX16" fmla="*/ 171450 w 585788"/>
                <a:gd name="connsiteY16" fmla="*/ 21431 h 731043"/>
                <a:gd name="connsiteX17" fmla="*/ 254794 w 585788"/>
                <a:gd name="connsiteY17" fmla="*/ 40481 h 731043"/>
                <a:gd name="connsiteX18" fmla="*/ 361950 w 585788"/>
                <a:gd name="connsiteY18" fmla="*/ 69056 h 731043"/>
                <a:gd name="connsiteX19" fmla="*/ 440531 w 585788"/>
                <a:gd name="connsiteY19" fmla="*/ 100012 h 731043"/>
                <a:gd name="connsiteX20" fmla="*/ 507206 w 585788"/>
                <a:gd name="connsiteY20" fmla="*/ 126206 h 731043"/>
                <a:gd name="connsiteX21" fmla="*/ 547688 w 585788"/>
                <a:gd name="connsiteY21" fmla="*/ 152400 h 731043"/>
                <a:gd name="connsiteX22" fmla="*/ 569119 w 585788"/>
                <a:gd name="connsiteY22" fmla="*/ 176212 h 731043"/>
                <a:gd name="connsiteX23" fmla="*/ 585788 w 585788"/>
                <a:gd name="connsiteY23" fmla="*/ 209550 h 731043"/>
                <a:gd name="connsiteX24" fmla="*/ 583406 w 585788"/>
                <a:gd name="connsiteY24" fmla="*/ 233362 h 731043"/>
                <a:gd name="connsiteX25" fmla="*/ 571500 w 585788"/>
                <a:gd name="connsiteY25" fmla="*/ 259556 h 731043"/>
                <a:gd name="connsiteX26" fmla="*/ 557213 w 585788"/>
                <a:gd name="connsiteY26" fmla="*/ 283368 h 731043"/>
                <a:gd name="connsiteX27" fmla="*/ 538163 w 585788"/>
                <a:gd name="connsiteY27" fmla="*/ 354806 h 731043"/>
                <a:gd name="connsiteX28" fmla="*/ 519113 w 585788"/>
                <a:gd name="connsiteY28" fmla="*/ 471487 h 731043"/>
                <a:gd name="connsiteX29" fmla="*/ 509588 w 585788"/>
                <a:gd name="connsiteY29" fmla="*/ 714375 h 731043"/>
                <a:gd name="connsiteX30" fmla="*/ 273844 w 585788"/>
                <a:gd name="connsiteY30" fmla="*/ 731043 h 731043"/>
                <a:gd name="connsiteX31" fmla="*/ 269081 w 585788"/>
                <a:gd name="connsiteY31" fmla="*/ 49291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85788" h="731043">
                  <a:moveTo>
                    <a:pt x="269081" y="492918"/>
                  </a:moveTo>
                  <a:lnTo>
                    <a:pt x="261938" y="383381"/>
                  </a:lnTo>
                  <a:lnTo>
                    <a:pt x="252413" y="328612"/>
                  </a:lnTo>
                  <a:lnTo>
                    <a:pt x="242888" y="285750"/>
                  </a:lnTo>
                  <a:lnTo>
                    <a:pt x="221456" y="240506"/>
                  </a:lnTo>
                  <a:lnTo>
                    <a:pt x="195263" y="204787"/>
                  </a:lnTo>
                  <a:lnTo>
                    <a:pt x="147638" y="164306"/>
                  </a:lnTo>
                  <a:lnTo>
                    <a:pt x="104775" y="130968"/>
                  </a:lnTo>
                  <a:lnTo>
                    <a:pt x="71438" y="107156"/>
                  </a:lnTo>
                  <a:lnTo>
                    <a:pt x="26194" y="80962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30956" y="0"/>
                  </a:lnTo>
                  <a:lnTo>
                    <a:pt x="83344" y="4762"/>
                  </a:lnTo>
                  <a:lnTo>
                    <a:pt x="171450" y="21431"/>
                  </a:lnTo>
                  <a:lnTo>
                    <a:pt x="254794" y="40481"/>
                  </a:lnTo>
                  <a:lnTo>
                    <a:pt x="361950" y="69056"/>
                  </a:lnTo>
                  <a:lnTo>
                    <a:pt x="440531" y="100012"/>
                  </a:lnTo>
                  <a:lnTo>
                    <a:pt x="507206" y="126206"/>
                  </a:lnTo>
                  <a:lnTo>
                    <a:pt x="547688" y="152400"/>
                  </a:lnTo>
                  <a:lnTo>
                    <a:pt x="569119" y="176212"/>
                  </a:lnTo>
                  <a:lnTo>
                    <a:pt x="585788" y="209550"/>
                  </a:lnTo>
                  <a:lnTo>
                    <a:pt x="583406" y="233362"/>
                  </a:lnTo>
                  <a:lnTo>
                    <a:pt x="571500" y="259556"/>
                  </a:lnTo>
                  <a:lnTo>
                    <a:pt x="557213" y="283368"/>
                  </a:lnTo>
                  <a:lnTo>
                    <a:pt x="538163" y="354806"/>
                  </a:lnTo>
                  <a:lnTo>
                    <a:pt x="519113" y="471487"/>
                  </a:lnTo>
                  <a:lnTo>
                    <a:pt x="509588" y="714375"/>
                  </a:lnTo>
                  <a:lnTo>
                    <a:pt x="273844" y="731043"/>
                  </a:lnTo>
                  <a:cubicBezTo>
                    <a:pt x="272256" y="650874"/>
                    <a:pt x="270669" y="570706"/>
                    <a:pt x="269081" y="4929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28D0DFD-8801-0D4B-9DC6-62557B4376A1}"/>
                </a:ext>
              </a:extLst>
            </p:cNvPr>
            <p:cNvSpPr/>
            <p:nvPr/>
          </p:nvSpPr>
          <p:spPr>
            <a:xfrm>
              <a:off x="3608388" y="4252913"/>
              <a:ext cx="801687" cy="441325"/>
            </a:xfrm>
            <a:custGeom>
              <a:avLst/>
              <a:gdLst>
                <a:gd name="connsiteX0" fmla="*/ 445294 w 802481"/>
                <a:gd name="connsiteY0" fmla="*/ 292893 h 440531"/>
                <a:gd name="connsiteX1" fmla="*/ 216694 w 802481"/>
                <a:gd name="connsiteY1" fmla="*/ 164306 h 440531"/>
                <a:gd name="connsiteX2" fmla="*/ 30956 w 802481"/>
                <a:gd name="connsiteY2" fmla="*/ 54768 h 440531"/>
                <a:gd name="connsiteX3" fmla="*/ 7144 w 802481"/>
                <a:gd name="connsiteY3" fmla="*/ 40481 h 440531"/>
                <a:gd name="connsiteX4" fmla="*/ 0 w 802481"/>
                <a:gd name="connsiteY4" fmla="*/ 23812 h 440531"/>
                <a:gd name="connsiteX5" fmla="*/ 7144 w 802481"/>
                <a:gd name="connsiteY5" fmla="*/ 9525 h 440531"/>
                <a:gd name="connsiteX6" fmla="*/ 28575 w 802481"/>
                <a:gd name="connsiteY6" fmla="*/ 0 h 440531"/>
                <a:gd name="connsiteX7" fmla="*/ 83344 w 802481"/>
                <a:gd name="connsiteY7" fmla="*/ 2381 h 440531"/>
                <a:gd name="connsiteX8" fmla="*/ 285750 w 802481"/>
                <a:gd name="connsiteY8" fmla="*/ 33337 h 440531"/>
                <a:gd name="connsiteX9" fmla="*/ 559594 w 802481"/>
                <a:gd name="connsiteY9" fmla="*/ 69056 h 440531"/>
                <a:gd name="connsiteX10" fmla="*/ 585787 w 802481"/>
                <a:gd name="connsiteY10" fmla="*/ 85725 h 440531"/>
                <a:gd name="connsiteX11" fmla="*/ 631031 w 802481"/>
                <a:gd name="connsiteY11" fmla="*/ 123825 h 440531"/>
                <a:gd name="connsiteX12" fmla="*/ 683419 w 802481"/>
                <a:gd name="connsiteY12" fmla="*/ 171450 h 440531"/>
                <a:gd name="connsiteX13" fmla="*/ 731044 w 802481"/>
                <a:gd name="connsiteY13" fmla="*/ 216693 h 440531"/>
                <a:gd name="connsiteX14" fmla="*/ 766762 w 802481"/>
                <a:gd name="connsiteY14" fmla="*/ 259556 h 440531"/>
                <a:gd name="connsiteX15" fmla="*/ 785812 w 802481"/>
                <a:gd name="connsiteY15" fmla="*/ 292893 h 440531"/>
                <a:gd name="connsiteX16" fmla="*/ 797719 w 802481"/>
                <a:gd name="connsiteY16" fmla="*/ 328612 h 440531"/>
                <a:gd name="connsiteX17" fmla="*/ 802481 w 802481"/>
                <a:gd name="connsiteY17" fmla="*/ 364331 h 440531"/>
                <a:gd name="connsiteX18" fmla="*/ 795337 w 802481"/>
                <a:gd name="connsiteY18" fmla="*/ 400050 h 440531"/>
                <a:gd name="connsiteX19" fmla="*/ 783431 w 802481"/>
                <a:gd name="connsiteY19" fmla="*/ 428625 h 440531"/>
                <a:gd name="connsiteX20" fmla="*/ 771525 w 802481"/>
                <a:gd name="connsiteY20" fmla="*/ 435768 h 440531"/>
                <a:gd name="connsiteX21" fmla="*/ 747712 w 802481"/>
                <a:gd name="connsiteY21" fmla="*/ 440531 h 440531"/>
                <a:gd name="connsiteX22" fmla="*/ 714375 w 802481"/>
                <a:gd name="connsiteY22" fmla="*/ 435768 h 440531"/>
                <a:gd name="connsiteX23" fmla="*/ 659606 w 802481"/>
                <a:gd name="connsiteY23" fmla="*/ 411956 h 440531"/>
                <a:gd name="connsiteX24" fmla="*/ 569119 w 802481"/>
                <a:gd name="connsiteY24" fmla="*/ 359568 h 440531"/>
                <a:gd name="connsiteX25" fmla="*/ 445294 w 802481"/>
                <a:gd name="connsiteY25" fmla="*/ 292893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2481" h="440531">
                  <a:moveTo>
                    <a:pt x="445294" y="292893"/>
                  </a:moveTo>
                  <a:lnTo>
                    <a:pt x="216694" y="164306"/>
                  </a:lnTo>
                  <a:lnTo>
                    <a:pt x="30956" y="54768"/>
                  </a:lnTo>
                  <a:lnTo>
                    <a:pt x="7144" y="40481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83344" y="2381"/>
                  </a:lnTo>
                  <a:lnTo>
                    <a:pt x="285750" y="33337"/>
                  </a:lnTo>
                  <a:lnTo>
                    <a:pt x="559594" y="69056"/>
                  </a:lnTo>
                  <a:lnTo>
                    <a:pt x="585787" y="85725"/>
                  </a:lnTo>
                  <a:lnTo>
                    <a:pt x="631031" y="123825"/>
                  </a:lnTo>
                  <a:lnTo>
                    <a:pt x="683419" y="171450"/>
                  </a:lnTo>
                  <a:lnTo>
                    <a:pt x="731044" y="216693"/>
                  </a:lnTo>
                  <a:lnTo>
                    <a:pt x="766762" y="259556"/>
                  </a:lnTo>
                  <a:lnTo>
                    <a:pt x="785812" y="292893"/>
                  </a:lnTo>
                  <a:lnTo>
                    <a:pt x="797719" y="328612"/>
                  </a:lnTo>
                  <a:lnTo>
                    <a:pt x="802481" y="364331"/>
                  </a:lnTo>
                  <a:lnTo>
                    <a:pt x="795337" y="400050"/>
                  </a:lnTo>
                  <a:lnTo>
                    <a:pt x="783431" y="428625"/>
                  </a:lnTo>
                  <a:lnTo>
                    <a:pt x="771525" y="435768"/>
                  </a:lnTo>
                  <a:lnTo>
                    <a:pt x="747712" y="440531"/>
                  </a:lnTo>
                  <a:lnTo>
                    <a:pt x="714375" y="435768"/>
                  </a:lnTo>
                  <a:lnTo>
                    <a:pt x="659606" y="411956"/>
                  </a:lnTo>
                  <a:lnTo>
                    <a:pt x="569119" y="359568"/>
                  </a:lnTo>
                  <a:lnTo>
                    <a:pt x="4452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96826D-2908-2D43-B189-93D163DD266D}"/>
                </a:ext>
              </a:extLst>
            </p:cNvPr>
            <p:cNvSpPr/>
            <p:nvPr/>
          </p:nvSpPr>
          <p:spPr>
            <a:xfrm>
              <a:off x="5414963" y="4002088"/>
              <a:ext cx="1208087" cy="569912"/>
            </a:xfrm>
            <a:custGeom>
              <a:avLst/>
              <a:gdLst>
                <a:gd name="connsiteX0" fmla="*/ 590550 w 1207293"/>
                <a:gd name="connsiteY0" fmla="*/ 488157 h 569119"/>
                <a:gd name="connsiteX1" fmla="*/ 283368 w 1207293"/>
                <a:gd name="connsiteY1" fmla="*/ 540544 h 569119"/>
                <a:gd name="connsiteX2" fmla="*/ 111918 w 1207293"/>
                <a:gd name="connsiteY2" fmla="*/ 564357 h 569119"/>
                <a:gd name="connsiteX3" fmla="*/ 50006 w 1207293"/>
                <a:gd name="connsiteY3" fmla="*/ 569119 h 569119"/>
                <a:gd name="connsiteX4" fmla="*/ 21431 w 1207293"/>
                <a:gd name="connsiteY4" fmla="*/ 566738 h 569119"/>
                <a:gd name="connsiteX5" fmla="*/ 2381 w 1207293"/>
                <a:gd name="connsiteY5" fmla="*/ 557213 h 569119"/>
                <a:gd name="connsiteX6" fmla="*/ 0 w 1207293"/>
                <a:gd name="connsiteY6" fmla="*/ 540544 h 569119"/>
                <a:gd name="connsiteX7" fmla="*/ 11906 w 1207293"/>
                <a:gd name="connsiteY7" fmla="*/ 519113 h 569119"/>
                <a:gd name="connsiteX8" fmla="*/ 42862 w 1207293"/>
                <a:gd name="connsiteY8" fmla="*/ 497682 h 569119"/>
                <a:gd name="connsiteX9" fmla="*/ 130968 w 1207293"/>
                <a:gd name="connsiteY9" fmla="*/ 471488 h 569119"/>
                <a:gd name="connsiteX10" fmla="*/ 328612 w 1207293"/>
                <a:gd name="connsiteY10" fmla="*/ 409575 h 569119"/>
                <a:gd name="connsiteX11" fmla="*/ 552450 w 1207293"/>
                <a:gd name="connsiteY11" fmla="*/ 323850 h 569119"/>
                <a:gd name="connsiteX12" fmla="*/ 654843 w 1207293"/>
                <a:gd name="connsiteY12" fmla="*/ 278607 h 569119"/>
                <a:gd name="connsiteX13" fmla="*/ 754856 w 1207293"/>
                <a:gd name="connsiteY13" fmla="*/ 221457 h 569119"/>
                <a:gd name="connsiteX14" fmla="*/ 776287 w 1207293"/>
                <a:gd name="connsiteY14" fmla="*/ 202407 h 569119"/>
                <a:gd name="connsiteX15" fmla="*/ 781050 w 1207293"/>
                <a:gd name="connsiteY15" fmla="*/ 180975 h 569119"/>
                <a:gd name="connsiteX16" fmla="*/ 769143 w 1207293"/>
                <a:gd name="connsiteY16" fmla="*/ 107157 h 569119"/>
                <a:gd name="connsiteX17" fmla="*/ 759618 w 1207293"/>
                <a:gd name="connsiteY17" fmla="*/ 59532 h 569119"/>
                <a:gd name="connsiteX18" fmla="*/ 752475 w 1207293"/>
                <a:gd name="connsiteY18" fmla="*/ 35719 h 569119"/>
                <a:gd name="connsiteX19" fmla="*/ 752475 w 1207293"/>
                <a:gd name="connsiteY19" fmla="*/ 21432 h 569119"/>
                <a:gd name="connsiteX20" fmla="*/ 759618 w 1207293"/>
                <a:gd name="connsiteY20" fmla="*/ 4763 h 569119"/>
                <a:gd name="connsiteX21" fmla="*/ 776287 w 1207293"/>
                <a:gd name="connsiteY21" fmla="*/ 0 h 569119"/>
                <a:gd name="connsiteX22" fmla="*/ 804862 w 1207293"/>
                <a:gd name="connsiteY22" fmla="*/ 2382 h 569119"/>
                <a:gd name="connsiteX23" fmla="*/ 876300 w 1207293"/>
                <a:gd name="connsiteY23" fmla="*/ 38100 h 569119"/>
                <a:gd name="connsiteX24" fmla="*/ 981075 w 1207293"/>
                <a:gd name="connsiteY24" fmla="*/ 100013 h 569119"/>
                <a:gd name="connsiteX25" fmla="*/ 1045368 w 1207293"/>
                <a:gd name="connsiteY25" fmla="*/ 145257 h 569119"/>
                <a:gd name="connsiteX26" fmla="*/ 1095375 w 1207293"/>
                <a:gd name="connsiteY26" fmla="*/ 188119 h 569119"/>
                <a:gd name="connsiteX27" fmla="*/ 1152525 w 1207293"/>
                <a:gd name="connsiteY27" fmla="*/ 242888 h 569119"/>
                <a:gd name="connsiteX28" fmla="*/ 1185862 w 1207293"/>
                <a:gd name="connsiteY28" fmla="*/ 288132 h 569119"/>
                <a:gd name="connsiteX29" fmla="*/ 1202531 w 1207293"/>
                <a:gd name="connsiteY29" fmla="*/ 323850 h 569119"/>
                <a:gd name="connsiteX30" fmla="*/ 1207293 w 1207293"/>
                <a:gd name="connsiteY30" fmla="*/ 350044 h 569119"/>
                <a:gd name="connsiteX31" fmla="*/ 1202531 w 1207293"/>
                <a:gd name="connsiteY31" fmla="*/ 378619 h 569119"/>
                <a:gd name="connsiteX32" fmla="*/ 1183481 w 1207293"/>
                <a:gd name="connsiteY32" fmla="*/ 395288 h 569119"/>
                <a:gd name="connsiteX33" fmla="*/ 1159668 w 1207293"/>
                <a:gd name="connsiteY33" fmla="*/ 404813 h 569119"/>
                <a:gd name="connsiteX34" fmla="*/ 1121568 w 1207293"/>
                <a:gd name="connsiteY34" fmla="*/ 404813 h 569119"/>
                <a:gd name="connsiteX35" fmla="*/ 1083468 w 1207293"/>
                <a:gd name="connsiteY35" fmla="*/ 397669 h 569119"/>
                <a:gd name="connsiteX36" fmla="*/ 1052512 w 1207293"/>
                <a:gd name="connsiteY36" fmla="*/ 395288 h 569119"/>
                <a:gd name="connsiteX37" fmla="*/ 1002506 w 1207293"/>
                <a:gd name="connsiteY37" fmla="*/ 402432 h 569119"/>
                <a:gd name="connsiteX38" fmla="*/ 938212 w 1207293"/>
                <a:gd name="connsiteY38" fmla="*/ 421482 h 569119"/>
                <a:gd name="connsiteX39" fmla="*/ 590550 w 1207293"/>
                <a:gd name="connsiteY39" fmla="*/ 488157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07293" h="569119">
                  <a:moveTo>
                    <a:pt x="590550" y="488157"/>
                  </a:moveTo>
                  <a:lnTo>
                    <a:pt x="283368" y="540544"/>
                  </a:lnTo>
                  <a:lnTo>
                    <a:pt x="111918" y="564357"/>
                  </a:lnTo>
                  <a:lnTo>
                    <a:pt x="50006" y="569119"/>
                  </a:lnTo>
                  <a:lnTo>
                    <a:pt x="21431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11906" y="519113"/>
                  </a:lnTo>
                  <a:lnTo>
                    <a:pt x="42862" y="497682"/>
                  </a:lnTo>
                  <a:lnTo>
                    <a:pt x="130968" y="471488"/>
                  </a:lnTo>
                  <a:lnTo>
                    <a:pt x="328612" y="409575"/>
                  </a:lnTo>
                  <a:lnTo>
                    <a:pt x="552450" y="323850"/>
                  </a:lnTo>
                  <a:lnTo>
                    <a:pt x="654843" y="278607"/>
                  </a:lnTo>
                  <a:lnTo>
                    <a:pt x="754856" y="221457"/>
                  </a:lnTo>
                  <a:lnTo>
                    <a:pt x="776287" y="202407"/>
                  </a:lnTo>
                  <a:lnTo>
                    <a:pt x="781050" y="180975"/>
                  </a:lnTo>
                  <a:lnTo>
                    <a:pt x="769143" y="107157"/>
                  </a:lnTo>
                  <a:lnTo>
                    <a:pt x="759618" y="59532"/>
                  </a:lnTo>
                  <a:lnTo>
                    <a:pt x="752475" y="35719"/>
                  </a:lnTo>
                  <a:lnTo>
                    <a:pt x="752475" y="21432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4862" y="2382"/>
                  </a:lnTo>
                  <a:lnTo>
                    <a:pt x="876300" y="38100"/>
                  </a:lnTo>
                  <a:lnTo>
                    <a:pt x="981075" y="100013"/>
                  </a:lnTo>
                  <a:lnTo>
                    <a:pt x="1045368" y="145257"/>
                  </a:lnTo>
                  <a:lnTo>
                    <a:pt x="1095375" y="188119"/>
                  </a:lnTo>
                  <a:lnTo>
                    <a:pt x="1152525" y="242888"/>
                  </a:lnTo>
                  <a:lnTo>
                    <a:pt x="1185862" y="288132"/>
                  </a:lnTo>
                  <a:lnTo>
                    <a:pt x="1202531" y="323850"/>
                  </a:lnTo>
                  <a:lnTo>
                    <a:pt x="1207293" y="350044"/>
                  </a:lnTo>
                  <a:lnTo>
                    <a:pt x="1202531" y="378619"/>
                  </a:lnTo>
                  <a:lnTo>
                    <a:pt x="1183481" y="395288"/>
                  </a:lnTo>
                  <a:lnTo>
                    <a:pt x="1159668" y="404813"/>
                  </a:lnTo>
                  <a:lnTo>
                    <a:pt x="1121568" y="404813"/>
                  </a:lnTo>
                  <a:lnTo>
                    <a:pt x="1083468" y="397669"/>
                  </a:lnTo>
                  <a:lnTo>
                    <a:pt x="1052512" y="395288"/>
                  </a:lnTo>
                  <a:lnTo>
                    <a:pt x="1002506" y="402432"/>
                  </a:lnTo>
                  <a:lnTo>
                    <a:pt x="938212" y="421482"/>
                  </a:lnTo>
                  <a:lnTo>
                    <a:pt x="590550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ED629C4-E80D-6E47-94BF-96666592F851}"/>
                </a:ext>
              </a:extLst>
            </p:cNvPr>
            <p:cNvSpPr/>
            <p:nvPr/>
          </p:nvSpPr>
          <p:spPr>
            <a:xfrm>
              <a:off x="3429000" y="4772025"/>
              <a:ext cx="1238250" cy="819150"/>
            </a:xfrm>
            <a:custGeom>
              <a:avLst/>
              <a:gdLst>
                <a:gd name="connsiteX0" fmla="*/ 388144 w 1238250"/>
                <a:gd name="connsiteY0" fmla="*/ 400050 h 819150"/>
                <a:gd name="connsiteX1" fmla="*/ 640556 w 1238250"/>
                <a:gd name="connsiteY1" fmla="*/ 269081 h 819150"/>
                <a:gd name="connsiteX2" fmla="*/ 854869 w 1238250"/>
                <a:gd name="connsiteY2" fmla="*/ 161925 h 819150"/>
                <a:gd name="connsiteX3" fmla="*/ 1085850 w 1238250"/>
                <a:gd name="connsiteY3" fmla="*/ 52388 h 819150"/>
                <a:gd name="connsiteX4" fmla="*/ 1178719 w 1238250"/>
                <a:gd name="connsiteY4" fmla="*/ 11906 h 819150"/>
                <a:gd name="connsiteX5" fmla="*/ 1219200 w 1238250"/>
                <a:gd name="connsiteY5" fmla="*/ 2381 h 819150"/>
                <a:gd name="connsiteX6" fmla="*/ 1231106 w 1238250"/>
                <a:gd name="connsiteY6" fmla="*/ 0 h 819150"/>
                <a:gd name="connsiteX7" fmla="*/ 1238250 w 1238250"/>
                <a:gd name="connsiteY7" fmla="*/ 7144 h 819150"/>
                <a:gd name="connsiteX8" fmla="*/ 1238250 w 1238250"/>
                <a:gd name="connsiteY8" fmla="*/ 21431 h 819150"/>
                <a:gd name="connsiteX9" fmla="*/ 1219200 w 1238250"/>
                <a:gd name="connsiteY9" fmla="*/ 45244 h 819150"/>
                <a:gd name="connsiteX10" fmla="*/ 1150144 w 1238250"/>
                <a:gd name="connsiteY10" fmla="*/ 100013 h 819150"/>
                <a:gd name="connsiteX11" fmla="*/ 940594 w 1238250"/>
                <a:gd name="connsiteY11" fmla="*/ 254794 h 819150"/>
                <a:gd name="connsiteX12" fmla="*/ 688181 w 1238250"/>
                <a:gd name="connsiteY12" fmla="*/ 440531 h 819150"/>
                <a:gd name="connsiteX13" fmla="*/ 545306 w 1238250"/>
                <a:gd name="connsiteY13" fmla="*/ 554831 h 819150"/>
                <a:gd name="connsiteX14" fmla="*/ 400050 w 1238250"/>
                <a:gd name="connsiteY14" fmla="*/ 683419 h 819150"/>
                <a:gd name="connsiteX15" fmla="*/ 359569 w 1238250"/>
                <a:gd name="connsiteY15" fmla="*/ 731044 h 819150"/>
                <a:gd name="connsiteX16" fmla="*/ 340519 w 1238250"/>
                <a:gd name="connsiteY16" fmla="*/ 759619 h 819150"/>
                <a:gd name="connsiteX17" fmla="*/ 316706 w 1238250"/>
                <a:gd name="connsiteY17" fmla="*/ 790575 h 819150"/>
                <a:gd name="connsiteX18" fmla="*/ 292894 w 1238250"/>
                <a:gd name="connsiteY18" fmla="*/ 809625 h 819150"/>
                <a:gd name="connsiteX19" fmla="*/ 264319 w 1238250"/>
                <a:gd name="connsiteY19" fmla="*/ 819150 h 819150"/>
                <a:gd name="connsiteX20" fmla="*/ 233363 w 1238250"/>
                <a:gd name="connsiteY20" fmla="*/ 814388 h 819150"/>
                <a:gd name="connsiteX21" fmla="*/ 188119 w 1238250"/>
                <a:gd name="connsiteY21" fmla="*/ 785813 h 819150"/>
                <a:gd name="connsiteX22" fmla="*/ 147638 w 1238250"/>
                <a:gd name="connsiteY22" fmla="*/ 735806 h 819150"/>
                <a:gd name="connsiteX23" fmla="*/ 104775 w 1238250"/>
                <a:gd name="connsiteY23" fmla="*/ 673894 h 819150"/>
                <a:gd name="connsiteX24" fmla="*/ 69056 w 1238250"/>
                <a:gd name="connsiteY24" fmla="*/ 597694 h 819150"/>
                <a:gd name="connsiteX25" fmla="*/ 42863 w 1238250"/>
                <a:gd name="connsiteY25" fmla="*/ 523875 h 819150"/>
                <a:gd name="connsiteX26" fmla="*/ 9525 w 1238250"/>
                <a:gd name="connsiteY26" fmla="*/ 411956 h 819150"/>
                <a:gd name="connsiteX27" fmla="*/ 0 w 1238250"/>
                <a:gd name="connsiteY27" fmla="*/ 361950 h 819150"/>
                <a:gd name="connsiteX28" fmla="*/ 0 w 1238250"/>
                <a:gd name="connsiteY28" fmla="*/ 330994 h 819150"/>
                <a:gd name="connsiteX29" fmla="*/ 7144 w 1238250"/>
                <a:gd name="connsiteY29" fmla="*/ 316706 h 819150"/>
                <a:gd name="connsiteX30" fmla="*/ 19050 w 1238250"/>
                <a:gd name="connsiteY30" fmla="*/ 304800 h 819150"/>
                <a:gd name="connsiteX31" fmla="*/ 30956 w 1238250"/>
                <a:gd name="connsiteY31" fmla="*/ 307181 h 819150"/>
                <a:gd name="connsiteX32" fmla="*/ 47625 w 1238250"/>
                <a:gd name="connsiteY32" fmla="*/ 316706 h 819150"/>
                <a:gd name="connsiteX33" fmla="*/ 92869 w 1238250"/>
                <a:gd name="connsiteY33" fmla="*/ 361950 h 819150"/>
                <a:gd name="connsiteX34" fmla="*/ 121444 w 1238250"/>
                <a:gd name="connsiteY34" fmla="*/ 392906 h 819150"/>
                <a:gd name="connsiteX35" fmla="*/ 145256 w 1238250"/>
                <a:gd name="connsiteY35" fmla="*/ 414338 h 819150"/>
                <a:gd name="connsiteX36" fmla="*/ 178594 w 1238250"/>
                <a:gd name="connsiteY36" fmla="*/ 435769 h 819150"/>
                <a:gd name="connsiteX37" fmla="*/ 211931 w 1238250"/>
                <a:gd name="connsiteY37" fmla="*/ 450056 h 819150"/>
                <a:gd name="connsiteX38" fmla="*/ 242888 w 1238250"/>
                <a:gd name="connsiteY38" fmla="*/ 452438 h 819150"/>
                <a:gd name="connsiteX39" fmla="*/ 280988 w 1238250"/>
                <a:gd name="connsiteY39" fmla="*/ 450056 h 819150"/>
                <a:gd name="connsiteX40" fmla="*/ 314325 w 1238250"/>
                <a:gd name="connsiteY40" fmla="*/ 442913 h 819150"/>
                <a:gd name="connsiteX41" fmla="*/ 388144 w 1238250"/>
                <a:gd name="connsiteY41" fmla="*/ 4000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8250" h="819150">
                  <a:moveTo>
                    <a:pt x="388144" y="400050"/>
                  </a:moveTo>
                  <a:lnTo>
                    <a:pt x="640556" y="269081"/>
                  </a:lnTo>
                  <a:lnTo>
                    <a:pt x="854869" y="161925"/>
                  </a:lnTo>
                  <a:lnTo>
                    <a:pt x="1085850" y="52388"/>
                  </a:lnTo>
                  <a:lnTo>
                    <a:pt x="1178719" y="11906"/>
                  </a:lnTo>
                  <a:lnTo>
                    <a:pt x="1219200" y="2381"/>
                  </a:lnTo>
                  <a:lnTo>
                    <a:pt x="1231106" y="0"/>
                  </a:lnTo>
                  <a:lnTo>
                    <a:pt x="1238250" y="7144"/>
                  </a:lnTo>
                  <a:lnTo>
                    <a:pt x="1238250" y="21431"/>
                  </a:lnTo>
                  <a:lnTo>
                    <a:pt x="1219200" y="45244"/>
                  </a:lnTo>
                  <a:lnTo>
                    <a:pt x="1150144" y="100013"/>
                  </a:lnTo>
                  <a:lnTo>
                    <a:pt x="940594" y="254794"/>
                  </a:lnTo>
                  <a:lnTo>
                    <a:pt x="688181" y="440531"/>
                  </a:lnTo>
                  <a:lnTo>
                    <a:pt x="545306" y="554831"/>
                  </a:lnTo>
                  <a:lnTo>
                    <a:pt x="400050" y="683419"/>
                  </a:lnTo>
                  <a:lnTo>
                    <a:pt x="359569" y="731044"/>
                  </a:lnTo>
                  <a:lnTo>
                    <a:pt x="340519" y="759619"/>
                  </a:lnTo>
                  <a:lnTo>
                    <a:pt x="316706" y="790575"/>
                  </a:lnTo>
                  <a:lnTo>
                    <a:pt x="292894" y="809625"/>
                  </a:lnTo>
                  <a:lnTo>
                    <a:pt x="264319" y="819150"/>
                  </a:lnTo>
                  <a:lnTo>
                    <a:pt x="233363" y="814388"/>
                  </a:lnTo>
                  <a:lnTo>
                    <a:pt x="188119" y="785813"/>
                  </a:lnTo>
                  <a:lnTo>
                    <a:pt x="147638" y="735806"/>
                  </a:lnTo>
                  <a:lnTo>
                    <a:pt x="104775" y="673894"/>
                  </a:lnTo>
                  <a:lnTo>
                    <a:pt x="69056" y="597694"/>
                  </a:lnTo>
                  <a:lnTo>
                    <a:pt x="42863" y="523875"/>
                  </a:lnTo>
                  <a:lnTo>
                    <a:pt x="9525" y="411956"/>
                  </a:lnTo>
                  <a:lnTo>
                    <a:pt x="0" y="361950"/>
                  </a:lnTo>
                  <a:lnTo>
                    <a:pt x="0" y="330994"/>
                  </a:lnTo>
                  <a:lnTo>
                    <a:pt x="7144" y="316706"/>
                  </a:lnTo>
                  <a:lnTo>
                    <a:pt x="19050" y="304800"/>
                  </a:lnTo>
                  <a:lnTo>
                    <a:pt x="30956" y="307181"/>
                  </a:lnTo>
                  <a:lnTo>
                    <a:pt x="47625" y="316706"/>
                  </a:lnTo>
                  <a:lnTo>
                    <a:pt x="92869" y="361950"/>
                  </a:lnTo>
                  <a:lnTo>
                    <a:pt x="121444" y="392906"/>
                  </a:lnTo>
                  <a:lnTo>
                    <a:pt x="145256" y="414338"/>
                  </a:lnTo>
                  <a:lnTo>
                    <a:pt x="178594" y="435769"/>
                  </a:lnTo>
                  <a:lnTo>
                    <a:pt x="211931" y="450056"/>
                  </a:lnTo>
                  <a:lnTo>
                    <a:pt x="242888" y="452438"/>
                  </a:lnTo>
                  <a:lnTo>
                    <a:pt x="280988" y="450056"/>
                  </a:lnTo>
                  <a:lnTo>
                    <a:pt x="314325" y="442913"/>
                  </a:lnTo>
                  <a:lnTo>
                    <a:pt x="3881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CC3E34D-F22B-B14A-8DC7-8C057E2ABEEF}"/>
                </a:ext>
              </a:extLst>
            </p:cNvPr>
            <p:cNvSpPr/>
            <p:nvPr/>
          </p:nvSpPr>
          <p:spPr>
            <a:xfrm>
              <a:off x="3581400" y="1841500"/>
              <a:ext cx="3206750" cy="498475"/>
            </a:xfrm>
            <a:custGeom>
              <a:avLst/>
              <a:gdLst>
                <a:gd name="connsiteX0" fmla="*/ 1727200 w 3206750"/>
                <a:gd name="connsiteY0" fmla="*/ 317500 h 498475"/>
                <a:gd name="connsiteX1" fmla="*/ 1330325 w 3206750"/>
                <a:gd name="connsiteY1" fmla="*/ 361950 h 498475"/>
                <a:gd name="connsiteX2" fmla="*/ 1181100 w 3206750"/>
                <a:gd name="connsiteY2" fmla="*/ 381000 h 498475"/>
                <a:gd name="connsiteX3" fmla="*/ 920750 w 3206750"/>
                <a:gd name="connsiteY3" fmla="*/ 406400 h 498475"/>
                <a:gd name="connsiteX4" fmla="*/ 469900 w 3206750"/>
                <a:gd name="connsiteY4" fmla="*/ 454025 h 498475"/>
                <a:gd name="connsiteX5" fmla="*/ 66675 w 3206750"/>
                <a:gd name="connsiteY5" fmla="*/ 498475 h 498475"/>
                <a:gd name="connsiteX6" fmla="*/ 0 w 3206750"/>
                <a:gd name="connsiteY6" fmla="*/ 342900 h 498475"/>
                <a:gd name="connsiteX7" fmla="*/ 307975 w 3206750"/>
                <a:gd name="connsiteY7" fmla="*/ 317500 h 498475"/>
                <a:gd name="connsiteX8" fmla="*/ 749300 w 3206750"/>
                <a:gd name="connsiteY8" fmla="*/ 263525 h 498475"/>
                <a:gd name="connsiteX9" fmla="*/ 1098550 w 3206750"/>
                <a:gd name="connsiteY9" fmla="*/ 219075 h 498475"/>
                <a:gd name="connsiteX10" fmla="*/ 1365250 w 3206750"/>
                <a:gd name="connsiteY10" fmla="*/ 180975 h 498475"/>
                <a:gd name="connsiteX11" fmla="*/ 1609725 w 3206750"/>
                <a:gd name="connsiteY11" fmla="*/ 158750 h 498475"/>
                <a:gd name="connsiteX12" fmla="*/ 1835150 w 3206750"/>
                <a:gd name="connsiteY12" fmla="*/ 130175 h 498475"/>
                <a:gd name="connsiteX13" fmla="*/ 2232025 w 3206750"/>
                <a:gd name="connsiteY13" fmla="*/ 79375 h 498475"/>
                <a:gd name="connsiteX14" fmla="*/ 2511425 w 3206750"/>
                <a:gd name="connsiteY14" fmla="*/ 44450 h 498475"/>
                <a:gd name="connsiteX15" fmla="*/ 2593975 w 3206750"/>
                <a:gd name="connsiteY15" fmla="*/ 22225 h 498475"/>
                <a:gd name="connsiteX16" fmla="*/ 2654300 w 3206750"/>
                <a:gd name="connsiteY16" fmla="*/ 9525 h 498475"/>
                <a:gd name="connsiteX17" fmla="*/ 2717800 w 3206750"/>
                <a:gd name="connsiteY17" fmla="*/ 0 h 498475"/>
                <a:gd name="connsiteX18" fmla="*/ 2771775 w 3206750"/>
                <a:gd name="connsiteY18" fmla="*/ 0 h 498475"/>
                <a:gd name="connsiteX19" fmla="*/ 2841625 w 3206750"/>
                <a:gd name="connsiteY19" fmla="*/ 9525 h 498475"/>
                <a:gd name="connsiteX20" fmla="*/ 2930525 w 3206750"/>
                <a:gd name="connsiteY20" fmla="*/ 34925 h 498475"/>
                <a:gd name="connsiteX21" fmla="*/ 3013075 w 3206750"/>
                <a:gd name="connsiteY21" fmla="*/ 66675 h 498475"/>
                <a:gd name="connsiteX22" fmla="*/ 3095625 w 3206750"/>
                <a:gd name="connsiteY22" fmla="*/ 104775 h 498475"/>
                <a:gd name="connsiteX23" fmla="*/ 3130550 w 3206750"/>
                <a:gd name="connsiteY23" fmla="*/ 127000 h 498475"/>
                <a:gd name="connsiteX24" fmla="*/ 3178175 w 3206750"/>
                <a:gd name="connsiteY24" fmla="*/ 158750 h 498475"/>
                <a:gd name="connsiteX25" fmla="*/ 3190875 w 3206750"/>
                <a:gd name="connsiteY25" fmla="*/ 177800 h 498475"/>
                <a:gd name="connsiteX26" fmla="*/ 3200400 w 3206750"/>
                <a:gd name="connsiteY26" fmla="*/ 187325 h 498475"/>
                <a:gd name="connsiteX27" fmla="*/ 3206750 w 3206750"/>
                <a:gd name="connsiteY27" fmla="*/ 212725 h 498475"/>
                <a:gd name="connsiteX28" fmla="*/ 3197225 w 3206750"/>
                <a:gd name="connsiteY28" fmla="*/ 241300 h 498475"/>
                <a:gd name="connsiteX29" fmla="*/ 3162300 w 3206750"/>
                <a:gd name="connsiteY29" fmla="*/ 269875 h 498475"/>
                <a:gd name="connsiteX30" fmla="*/ 3117850 w 3206750"/>
                <a:gd name="connsiteY30" fmla="*/ 292100 h 498475"/>
                <a:gd name="connsiteX31" fmla="*/ 2927350 w 3206750"/>
                <a:gd name="connsiteY31" fmla="*/ 276225 h 498475"/>
                <a:gd name="connsiteX32" fmla="*/ 2657475 w 3206750"/>
                <a:gd name="connsiteY32" fmla="*/ 266700 h 498475"/>
                <a:gd name="connsiteX33" fmla="*/ 2336800 w 3206750"/>
                <a:gd name="connsiteY33" fmla="*/ 269875 h 498475"/>
                <a:gd name="connsiteX34" fmla="*/ 1727200 w 3206750"/>
                <a:gd name="connsiteY34" fmla="*/ 317500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06750" h="498475">
                  <a:moveTo>
                    <a:pt x="1727200" y="317500"/>
                  </a:moveTo>
                  <a:lnTo>
                    <a:pt x="1330325" y="361950"/>
                  </a:lnTo>
                  <a:lnTo>
                    <a:pt x="1181100" y="381000"/>
                  </a:lnTo>
                  <a:lnTo>
                    <a:pt x="920750" y="406400"/>
                  </a:lnTo>
                  <a:lnTo>
                    <a:pt x="469900" y="454025"/>
                  </a:lnTo>
                  <a:lnTo>
                    <a:pt x="66675" y="498475"/>
                  </a:lnTo>
                  <a:lnTo>
                    <a:pt x="0" y="342900"/>
                  </a:lnTo>
                  <a:lnTo>
                    <a:pt x="307975" y="317500"/>
                  </a:lnTo>
                  <a:lnTo>
                    <a:pt x="749300" y="263525"/>
                  </a:lnTo>
                  <a:lnTo>
                    <a:pt x="1098550" y="219075"/>
                  </a:lnTo>
                  <a:lnTo>
                    <a:pt x="1365250" y="180975"/>
                  </a:lnTo>
                  <a:lnTo>
                    <a:pt x="1609725" y="158750"/>
                  </a:lnTo>
                  <a:lnTo>
                    <a:pt x="1835150" y="130175"/>
                  </a:lnTo>
                  <a:lnTo>
                    <a:pt x="2232025" y="79375"/>
                  </a:lnTo>
                  <a:lnTo>
                    <a:pt x="2511425" y="44450"/>
                  </a:lnTo>
                  <a:lnTo>
                    <a:pt x="2593975" y="22225"/>
                  </a:lnTo>
                  <a:lnTo>
                    <a:pt x="2654300" y="9525"/>
                  </a:lnTo>
                  <a:lnTo>
                    <a:pt x="2717800" y="0"/>
                  </a:lnTo>
                  <a:lnTo>
                    <a:pt x="2771775" y="0"/>
                  </a:lnTo>
                  <a:lnTo>
                    <a:pt x="2841625" y="9525"/>
                  </a:lnTo>
                  <a:lnTo>
                    <a:pt x="2930525" y="34925"/>
                  </a:lnTo>
                  <a:lnTo>
                    <a:pt x="3013075" y="66675"/>
                  </a:lnTo>
                  <a:lnTo>
                    <a:pt x="3095625" y="104775"/>
                  </a:lnTo>
                  <a:lnTo>
                    <a:pt x="3130550" y="127000"/>
                  </a:lnTo>
                  <a:lnTo>
                    <a:pt x="3178175" y="158750"/>
                  </a:lnTo>
                  <a:lnTo>
                    <a:pt x="3190875" y="177800"/>
                  </a:lnTo>
                  <a:lnTo>
                    <a:pt x="3200400" y="187325"/>
                  </a:lnTo>
                  <a:lnTo>
                    <a:pt x="3206750" y="212725"/>
                  </a:lnTo>
                  <a:lnTo>
                    <a:pt x="3197225" y="241300"/>
                  </a:lnTo>
                  <a:lnTo>
                    <a:pt x="3162300" y="269875"/>
                  </a:lnTo>
                  <a:lnTo>
                    <a:pt x="3117850" y="292100"/>
                  </a:lnTo>
                  <a:lnTo>
                    <a:pt x="2927350" y="276225"/>
                  </a:lnTo>
                  <a:lnTo>
                    <a:pt x="2657475" y="266700"/>
                  </a:lnTo>
                  <a:lnTo>
                    <a:pt x="2336800" y="269875"/>
                  </a:lnTo>
                  <a:lnTo>
                    <a:pt x="172720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0444236-1591-5642-8D98-BE78BAD27BDE}"/>
                </a:ext>
              </a:extLst>
            </p:cNvPr>
            <p:cNvSpPr/>
            <p:nvPr/>
          </p:nvSpPr>
          <p:spPr>
            <a:xfrm rot="16200000">
              <a:off x="1347788" y="3265488"/>
              <a:ext cx="3581400" cy="1149350"/>
            </a:xfrm>
            <a:custGeom>
              <a:avLst/>
              <a:gdLst>
                <a:gd name="connsiteX0" fmla="*/ 2162175 w 3581400"/>
                <a:gd name="connsiteY0" fmla="*/ 1022350 h 1149350"/>
                <a:gd name="connsiteX1" fmla="*/ 1924050 w 3581400"/>
                <a:gd name="connsiteY1" fmla="*/ 968375 h 1149350"/>
                <a:gd name="connsiteX2" fmla="*/ 1765300 w 3581400"/>
                <a:gd name="connsiteY2" fmla="*/ 927100 h 1149350"/>
                <a:gd name="connsiteX3" fmla="*/ 1593850 w 3581400"/>
                <a:gd name="connsiteY3" fmla="*/ 873125 h 1149350"/>
                <a:gd name="connsiteX4" fmla="*/ 1441450 w 3581400"/>
                <a:gd name="connsiteY4" fmla="*/ 819150 h 1149350"/>
                <a:gd name="connsiteX5" fmla="*/ 1273175 w 3581400"/>
                <a:gd name="connsiteY5" fmla="*/ 755650 h 1149350"/>
                <a:gd name="connsiteX6" fmla="*/ 1031875 w 3581400"/>
                <a:gd name="connsiteY6" fmla="*/ 657225 h 1149350"/>
                <a:gd name="connsiteX7" fmla="*/ 790575 w 3581400"/>
                <a:gd name="connsiteY7" fmla="*/ 536575 h 1149350"/>
                <a:gd name="connsiteX8" fmla="*/ 587375 w 3581400"/>
                <a:gd name="connsiteY8" fmla="*/ 431800 h 1149350"/>
                <a:gd name="connsiteX9" fmla="*/ 409575 w 3581400"/>
                <a:gd name="connsiteY9" fmla="*/ 327025 h 1149350"/>
                <a:gd name="connsiteX10" fmla="*/ 219075 w 3581400"/>
                <a:gd name="connsiteY10" fmla="*/ 209550 h 1149350"/>
                <a:gd name="connsiteX11" fmla="*/ 22225 w 3581400"/>
                <a:gd name="connsiteY11" fmla="*/ 73025 h 1149350"/>
                <a:gd name="connsiteX12" fmla="*/ 3175 w 3581400"/>
                <a:gd name="connsiteY12" fmla="*/ 47625 h 1149350"/>
                <a:gd name="connsiteX13" fmla="*/ 0 w 3581400"/>
                <a:gd name="connsiteY13" fmla="*/ 19050 h 1149350"/>
                <a:gd name="connsiteX14" fmla="*/ 9525 w 3581400"/>
                <a:gd name="connsiteY14" fmla="*/ 3175 h 1149350"/>
                <a:gd name="connsiteX15" fmla="*/ 25400 w 3581400"/>
                <a:gd name="connsiteY15" fmla="*/ 0 h 1149350"/>
                <a:gd name="connsiteX16" fmla="*/ 88900 w 3581400"/>
                <a:gd name="connsiteY16" fmla="*/ 28575 h 1149350"/>
                <a:gd name="connsiteX17" fmla="*/ 282575 w 3581400"/>
                <a:gd name="connsiteY17" fmla="*/ 120650 h 1149350"/>
                <a:gd name="connsiteX18" fmla="*/ 422275 w 3581400"/>
                <a:gd name="connsiteY18" fmla="*/ 187325 h 1149350"/>
                <a:gd name="connsiteX19" fmla="*/ 647700 w 3581400"/>
                <a:gd name="connsiteY19" fmla="*/ 285750 h 1149350"/>
                <a:gd name="connsiteX20" fmla="*/ 819150 w 3581400"/>
                <a:gd name="connsiteY20" fmla="*/ 358775 h 1149350"/>
                <a:gd name="connsiteX21" fmla="*/ 1003300 w 3581400"/>
                <a:gd name="connsiteY21" fmla="*/ 434975 h 1149350"/>
                <a:gd name="connsiteX22" fmla="*/ 1244600 w 3581400"/>
                <a:gd name="connsiteY22" fmla="*/ 523875 h 1149350"/>
                <a:gd name="connsiteX23" fmla="*/ 1479550 w 3581400"/>
                <a:gd name="connsiteY23" fmla="*/ 600075 h 1149350"/>
                <a:gd name="connsiteX24" fmla="*/ 1781175 w 3581400"/>
                <a:gd name="connsiteY24" fmla="*/ 688975 h 1149350"/>
                <a:gd name="connsiteX25" fmla="*/ 2044700 w 3581400"/>
                <a:gd name="connsiteY25" fmla="*/ 755650 h 1149350"/>
                <a:gd name="connsiteX26" fmla="*/ 2282825 w 3581400"/>
                <a:gd name="connsiteY26" fmla="*/ 803275 h 1149350"/>
                <a:gd name="connsiteX27" fmla="*/ 2501900 w 3581400"/>
                <a:gd name="connsiteY27" fmla="*/ 838200 h 1149350"/>
                <a:gd name="connsiteX28" fmla="*/ 2768600 w 3581400"/>
                <a:gd name="connsiteY28" fmla="*/ 869950 h 1149350"/>
                <a:gd name="connsiteX29" fmla="*/ 3082925 w 3581400"/>
                <a:gd name="connsiteY29" fmla="*/ 885825 h 1149350"/>
                <a:gd name="connsiteX30" fmla="*/ 3235325 w 3581400"/>
                <a:gd name="connsiteY30" fmla="*/ 882650 h 1149350"/>
                <a:gd name="connsiteX31" fmla="*/ 3343275 w 3581400"/>
                <a:gd name="connsiteY31" fmla="*/ 866775 h 1149350"/>
                <a:gd name="connsiteX32" fmla="*/ 3409950 w 3581400"/>
                <a:gd name="connsiteY32" fmla="*/ 850900 h 1149350"/>
                <a:gd name="connsiteX33" fmla="*/ 3444875 w 3581400"/>
                <a:gd name="connsiteY33" fmla="*/ 825500 h 1149350"/>
                <a:gd name="connsiteX34" fmla="*/ 3502025 w 3581400"/>
                <a:gd name="connsiteY34" fmla="*/ 796925 h 1149350"/>
                <a:gd name="connsiteX35" fmla="*/ 3543300 w 3581400"/>
                <a:gd name="connsiteY35" fmla="*/ 784225 h 1149350"/>
                <a:gd name="connsiteX36" fmla="*/ 3556000 w 3581400"/>
                <a:gd name="connsiteY36" fmla="*/ 784225 h 1149350"/>
                <a:gd name="connsiteX37" fmla="*/ 3571875 w 3581400"/>
                <a:gd name="connsiteY37" fmla="*/ 790575 h 1149350"/>
                <a:gd name="connsiteX38" fmla="*/ 3581400 w 3581400"/>
                <a:gd name="connsiteY38" fmla="*/ 806450 h 1149350"/>
                <a:gd name="connsiteX39" fmla="*/ 3578225 w 3581400"/>
                <a:gd name="connsiteY39" fmla="*/ 835025 h 1149350"/>
                <a:gd name="connsiteX40" fmla="*/ 3552825 w 3581400"/>
                <a:gd name="connsiteY40" fmla="*/ 908050 h 1149350"/>
                <a:gd name="connsiteX41" fmla="*/ 3505200 w 3581400"/>
                <a:gd name="connsiteY41" fmla="*/ 1019175 h 1149350"/>
                <a:gd name="connsiteX42" fmla="*/ 3441700 w 3581400"/>
                <a:gd name="connsiteY42" fmla="*/ 1127125 h 1149350"/>
                <a:gd name="connsiteX43" fmla="*/ 3305175 w 3581400"/>
                <a:gd name="connsiteY43" fmla="*/ 1149350 h 1149350"/>
                <a:gd name="connsiteX44" fmla="*/ 3086100 w 3581400"/>
                <a:gd name="connsiteY44" fmla="*/ 1146175 h 1149350"/>
                <a:gd name="connsiteX45" fmla="*/ 2800350 w 3581400"/>
                <a:gd name="connsiteY45" fmla="*/ 1120775 h 1149350"/>
                <a:gd name="connsiteX46" fmla="*/ 2524125 w 3581400"/>
                <a:gd name="connsiteY46" fmla="*/ 1089025 h 1149350"/>
                <a:gd name="connsiteX47" fmla="*/ 2162175 w 3581400"/>
                <a:gd name="connsiteY47" fmla="*/ 10223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81400" h="1149350">
                  <a:moveTo>
                    <a:pt x="2162175" y="1022350"/>
                  </a:moveTo>
                  <a:lnTo>
                    <a:pt x="1924050" y="968375"/>
                  </a:lnTo>
                  <a:lnTo>
                    <a:pt x="1765300" y="927100"/>
                  </a:lnTo>
                  <a:lnTo>
                    <a:pt x="1593850" y="873125"/>
                  </a:lnTo>
                  <a:lnTo>
                    <a:pt x="1441450" y="819150"/>
                  </a:lnTo>
                  <a:lnTo>
                    <a:pt x="1273175" y="755650"/>
                  </a:lnTo>
                  <a:lnTo>
                    <a:pt x="1031875" y="657225"/>
                  </a:lnTo>
                  <a:lnTo>
                    <a:pt x="790575" y="536575"/>
                  </a:lnTo>
                  <a:lnTo>
                    <a:pt x="587375" y="431800"/>
                  </a:lnTo>
                  <a:lnTo>
                    <a:pt x="409575" y="327025"/>
                  </a:lnTo>
                  <a:lnTo>
                    <a:pt x="219075" y="209550"/>
                  </a:lnTo>
                  <a:lnTo>
                    <a:pt x="22225" y="73025"/>
                  </a:lnTo>
                  <a:lnTo>
                    <a:pt x="3175" y="47625"/>
                  </a:lnTo>
                  <a:lnTo>
                    <a:pt x="0" y="19050"/>
                  </a:lnTo>
                  <a:lnTo>
                    <a:pt x="9525" y="3175"/>
                  </a:lnTo>
                  <a:lnTo>
                    <a:pt x="25400" y="0"/>
                  </a:lnTo>
                  <a:lnTo>
                    <a:pt x="88900" y="28575"/>
                  </a:lnTo>
                  <a:lnTo>
                    <a:pt x="282575" y="120650"/>
                  </a:lnTo>
                  <a:lnTo>
                    <a:pt x="422275" y="187325"/>
                  </a:lnTo>
                  <a:lnTo>
                    <a:pt x="647700" y="285750"/>
                  </a:lnTo>
                  <a:lnTo>
                    <a:pt x="819150" y="358775"/>
                  </a:lnTo>
                  <a:lnTo>
                    <a:pt x="1003300" y="434975"/>
                  </a:lnTo>
                  <a:lnTo>
                    <a:pt x="1244600" y="523875"/>
                  </a:lnTo>
                  <a:lnTo>
                    <a:pt x="1479550" y="600075"/>
                  </a:lnTo>
                  <a:lnTo>
                    <a:pt x="1781175" y="688975"/>
                  </a:lnTo>
                  <a:lnTo>
                    <a:pt x="2044700" y="755650"/>
                  </a:lnTo>
                  <a:lnTo>
                    <a:pt x="2282825" y="803275"/>
                  </a:lnTo>
                  <a:lnTo>
                    <a:pt x="2501900" y="838200"/>
                  </a:lnTo>
                  <a:lnTo>
                    <a:pt x="2768600" y="869950"/>
                  </a:lnTo>
                  <a:lnTo>
                    <a:pt x="3082925" y="885825"/>
                  </a:lnTo>
                  <a:cubicBezTo>
                    <a:pt x="3133725" y="884744"/>
                    <a:pt x="3184514" y="882650"/>
                    <a:pt x="3235325" y="882650"/>
                  </a:cubicBezTo>
                  <a:lnTo>
                    <a:pt x="3343275" y="866775"/>
                  </a:lnTo>
                  <a:lnTo>
                    <a:pt x="3409950" y="850900"/>
                  </a:lnTo>
                  <a:lnTo>
                    <a:pt x="3444875" y="825500"/>
                  </a:lnTo>
                  <a:lnTo>
                    <a:pt x="3502025" y="796925"/>
                  </a:lnTo>
                  <a:lnTo>
                    <a:pt x="3543300" y="784225"/>
                  </a:lnTo>
                  <a:lnTo>
                    <a:pt x="3556000" y="784225"/>
                  </a:lnTo>
                  <a:lnTo>
                    <a:pt x="3571875" y="790575"/>
                  </a:lnTo>
                  <a:lnTo>
                    <a:pt x="3581400" y="806450"/>
                  </a:lnTo>
                  <a:lnTo>
                    <a:pt x="3578225" y="835025"/>
                  </a:lnTo>
                  <a:lnTo>
                    <a:pt x="3552825" y="908050"/>
                  </a:lnTo>
                  <a:lnTo>
                    <a:pt x="3505200" y="1019175"/>
                  </a:lnTo>
                  <a:lnTo>
                    <a:pt x="3441700" y="1127125"/>
                  </a:lnTo>
                  <a:lnTo>
                    <a:pt x="3305175" y="1149350"/>
                  </a:lnTo>
                  <a:lnTo>
                    <a:pt x="3086100" y="1146175"/>
                  </a:lnTo>
                  <a:lnTo>
                    <a:pt x="2800350" y="1120775"/>
                  </a:lnTo>
                  <a:lnTo>
                    <a:pt x="2524125" y="1089025"/>
                  </a:lnTo>
                  <a:lnTo>
                    <a:pt x="21621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63E87D3-79F0-4749-B618-0B73DD201D45}"/>
                </a:ext>
              </a:extLst>
            </p:cNvPr>
            <p:cNvSpPr/>
            <p:nvPr/>
          </p:nvSpPr>
          <p:spPr>
            <a:xfrm>
              <a:off x="3948113" y="2466975"/>
              <a:ext cx="2409825" cy="1477963"/>
            </a:xfrm>
            <a:custGeom>
              <a:avLst/>
              <a:gdLst>
                <a:gd name="connsiteX0" fmla="*/ 1500187 w 2409825"/>
                <a:gd name="connsiteY0" fmla="*/ 283369 h 1478756"/>
                <a:gd name="connsiteX1" fmla="*/ 1226343 w 2409825"/>
                <a:gd name="connsiteY1" fmla="*/ 316706 h 1478756"/>
                <a:gd name="connsiteX2" fmla="*/ 1023937 w 2409825"/>
                <a:gd name="connsiteY2" fmla="*/ 338138 h 1478756"/>
                <a:gd name="connsiteX3" fmla="*/ 776287 w 2409825"/>
                <a:gd name="connsiteY3" fmla="*/ 381000 h 1478756"/>
                <a:gd name="connsiteX4" fmla="*/ 488156 w 2409825"/>
                <a:gd name="connsiteY4" fmla="*/ 447675 h 1478756"/>
                <a:gd name="connsiteX5" fmla="*/ 450056 w 2409825"/>
                <a:gd name="connsiteY5" fmla="*/ 469106 h 1478756"/>
                <a:gd name="connsiteX6" fmla="*/ 411956 w 2409825"/>
                <a:gd name="connsiteY6" fmla="*/ 481013 h 1478756"/>
                <a:gd name="connsiteX7" fmla="*/ 378618 w 2409825"/>
                <a:gd name="connsiteY7" fmla="*/ 483394 h 1478756"/>
                <a:gd name="connsiteX8" fmla="*/ 342900 w 2409825"/>
                <a:gd name="connsiteY8" fmla="*/ 478631 h 1478756"/>
                <a:gd name="connsiteX9" fmla="*/ 292893 w 2409825"/>
                <a:gd name="connsiteY9" fmla="*/ 461963 h 1478756"/>
                <a:gd name="connsiteX10" fmla="*/ 214312 w 2409825"/>
                <a:gd name="connsiteY10" fmla="*/ 426244 h 1478756"/>
                <a:gd name="connsiteX11" fmla="*/ 142875 w 2409825"/>
                <a:gd name="connsiteY11" fmla="*/ 378619 h 1478756"/>
                <a:gd name="connsiteX12" fmla="*/ 47625 w 2409825"/>
                <a:gd name="connsiteY12" fmla="*/ 304800 h 1478756"/>
                <a:gd name="connsiteX13" fmla="*/ 14287 w 2409825"/>
                <a:gd name="connsiteY13" fmla="*/ 273844 h 1478756"/>
                <a:gd name="connsiteX14" fmla="*/ 2381 w 2409825"/>
                <a:gd name="connsiteY14" fmla="*/ 257175 h 1478756"/>
                <a:gd name="connsiteX15" fmla="*/ 0 w 2409825"/>
                <a:gd name="connsiteY15" fmla="*/ 240506 h 1478756"/>
                <a:gd name="connsiteX16" fmla="*/ 0 w 2409825"/>
                <a:gd name="connsiteY16" fmla="*/ 223838 h 1478756"/>
                <a:gd name="connsiteX17" fmla="*/ 7143 w 2409825"/>
                <a:gd name="connsiteY17" fmla="*/ 214313 h 1478756"/>
                <a:gd name="connsiteX18" fmla="*/ 19050 w 2409825"/>
                <a:gd name="connsiteY18" fmla="*/ 211931 h 1478756"/>
                <a:gd name="connsiteX19" fmla="*/ 42862 w 2409825"/>
                <a:gd name="connsiteY19" fmla="*/ 216694 h 1478756"/>
                <a:gd name="connsiteX20" fmla="*/ 90487 w 2409825"/>
                <a:gd name="connsiteY20" fmla="*/ 230981 h 1478756"/>
                <a:gd name="connsiteX21" fmla="*/ 166687 w 2409825"/>
                <a:gd name="connsiteY21" fmla="*/ 247650 h 1478756"/>
                <a:gd name="connsiteX22" fmla="*/ 297656 w 2409825"/>
                <a:gd name="connsiteY22" fmla="*/ 266700 h 1478756"/>
                <a:gd name="connsiteX23" fmla="*/ 369093 w 2409825"/>
                <a:gd name="connsiteY23" fmla="*/ 271463 h 1478756"/>
                <a:gd name="connsiteX24" fmla="*/ 507206 w 2409825"/>
                <a:gd name="connsiteY24" fmla="*/ 259556 h 1478756"/>
                <a:gd name="connsiteX25" fmla="*/ 788193 w 2409825"/>
                <a:gd name="connsiteY25" fmla="*/ 223838 h 1478756"/>
                <a:gd name="connsiteX26" fmla="*/ 1052512 w 2409825"/>
                <a:gd name="connsiteY26" fmla="*/ 178594 h 1478756"/>
                <a:gd name="connsiteX27" fmla="*/ 1257300 w 2409825"/>
                <a:gd name="connsiteY27" fmla="*/ 159544 h 1478756"/>
                <a:gd name="connsiteX28" fmla="*/ 1421606 w 2409825"/>
                <a:gd name="connsiteY28" fmla="*/ 140494 h 1478756"/>
                <a:gd name="connsiteX29" fmla="*/ 1693068 w 2409825"/>
                <a:gd name="connsiteY29" fmla="*/ 100013 h 1478756"/>
                <a:gd name="connsiteX30" fmla="*/ 1897856 w 2409825"/>
                <a:gd name="connsiteY30" fmla="*/ 66675 h 1478756"/>
                <a:gd name="connsiteX31" fmla="*/ 2071687 w 2409825"/>
                <a:gd name="connsiteY31" fmla="*/ 0 h 1478756"/>
                <a:gd name="connsiteX32" fmla="*/ 2114550 w 2409825"/>
                <a:gd name="connsiteY32" fmla="*/ 11906 h 1478756"/>
                <a:gd name="connsiteX33" fmla="*/ 2166937 w 2409825"/>
                <a:gd name="connsiteY33" fmla="*/ 28575 h 1478756"/>
                <a:gd name="connsiteX34" fmla="*/ 2245518 w 2409825"/>
                <a:gd name="connsiteY34" fmla="*/ 69056 h 1478756"/>
                <a:gd name="connsiteX35" fmla="*/ 2302668 w 2409825"/>
                <a:gd name="connsiteY35" fmla="*/ 104775 h 1478756"/>
                <a:gd name="connsiteX36" fmla="*/ 2345531 w 2409825"/>
                <a:gd name="connsiteY36" fmla="*/ 142875 h 1478756"/>
                <a:gd name="connsiteX37" fmla="*/ 2371725 w 2409825"/>
                <a:gd name="connsiteY37" fmla="*/ 171450 h 1478756"/>
                <a:gd name="connsiteX38" fmla="*/ 2393156 w 2409825"/>
                <a:gd name="connsiteY38" fmla="*/ 200025 h 1478756"/>
                <a:gd name="connsiteX39" fmla="*/ 2407443 w 2409825"/>
                <a:gd name="connsiteY39" fmla="*/ 223838 h 1478756"/>
                <a:gd name="connsiteX40" fmla="*/ 2409825 w 2409825"/>
                <a:gd name="connsiteY40" fmla="*/ 254794 h 1478756"/>
                <a:gd name="connsiteX41" fmla="*/ 2395537 w 2409825"/>
                <a:gd name="connsiteY41" fmla="*/ 292894 h 1478756"/>
                <a:gd name="connsiteX42" fmla="*/ 2374106 w 2409825"/>
                <a:gd name="connsiteY42" fmla="*/ 321469 h 1478756"/>
                <a:gd name="connsiteX43" fmla="*/ 2352675 w 2409825"/>
                <a:gd name="connsiteY43" fmla="*/ 352425 h 1478756"/>
                <a:gd name="connsiteX44" fmla="*/ 2324100 w 2409825"/>
                <a:gd name="connsiteY44" fmla="*/ 454819 h 1478756"/>
                <a:gd name="connsiteX45" fmla="*/ 2293143 w 2409825"/>
                <a:gd name="connsiteY45" fmla="*/ 592931 h 1478756"/>
                <a:gd name="connsiteX46" fmla="*/ 2247900 w 2409825"/>
                <a:gd name="connsiteY46" fmla="*/ 783431 h 1478756"/>
                <a:gd name="connsiteX47" fmla="*/ 2176462 w 2409825"/>
                <a:gd name="connsiteY47" fmla="*/ 1031081 h 1478756"/>
                <a:gd name="connsiteX48" fmla="*/ 2119312 w 2409825"/>
                <a:gd name="connsiteY48" fmla="*/ 1221581 h 1478756"/>
                <a:gd name="connsiteX49" fmla="*/ 2088356 w 2409825"/>
                <a:gd name="connsiteY49" fmla="*/ 1335881 h 1478756"/>
                <a:gd name="connsiteX50" fmla="*/ 2069306 w 2409825"/>
                <a:gd name="connsiteY50" fmla="*/ 1383506 h 1478756"/>
                <a:gd name="connsiteX51" fmla="*/ 2045493 w 2409825"/>
                <a:gd name="connsiteY51" fmla="*/ 1431131 h 1478756"/>
                <a:gd name="connsiteX52" fmla="*/ 2009775 w 2409825"/>
                <a:gd name="connsiteY52" fmla="*/ 1459706 h 1478756"/>
                <a:gd name="connsiteX53" fmla="*/ 1985962 w 2409825"/>
                <a:gd name="connsiteY53" fmla="*/ 1473994 h 1478756"/>
                <a:gd name="connsiteX54" fmla="*/ 1964531 w 2409825"/>
                <a:gd name="connsiteY54" fmla="*/ 1478756 h 1478756"/>
                <a:gd name="connsiteX55" fmla="*/ 1940718 w 2409825"/>
                <a:gd name="connsiteY55" fmla="*/ 1473994 h 1478756"/>
                <a:gd name="connsiteX56" fmla="*/ 1895475 w 2409825"/>
                <a:gd name="connsiteY56" fmla="*/ 1450181 h 1478756"/>
                <a:gd name="connsiteX57" fmla="*/ 1838325 w 2409825"/>
                <a:gd name="connsiteY57" fmla="*/ 1416844 h 1478756"/>
                <a:gd name="connsiteX58" fmla="*/ 1893093 w 2409825"/>
                <a:gd name="connsiteY58" fmla="*/ 1223963 h 1478756"/>
                <a:gd name="connsiteX59" fmla="*/ 1976437 w 2409825"/>
                <a:gd name="connsiteY59" fmla="*/ 800100 h 1478756"/>
                <a:gd name="connsiteX60" fmla="*/ 2021681 w 2409825"/>
                <a:gd name="connsiteY60" fmla="*/ 609600 h 1478756"/>
                <a:gd name="connsiteX61" fmla="*/ 2064543 w 2409825"/>
                <a:gd name="connsiteY61" fmla="*/ 323850 h 1478756"/>
                <a:gd name="connsiteX62" fmla="*/ 2069306 w 2409825"/>
                <a:gd name="connsiteY62" fmla="*/ 278606 h 1478756"/>
                <a:gd name="connsiteX63" fmla="*/ 2064543 w 2409825"/>
                <a:gd name="connsiteY63" fmla="*/ 254794 h 1478756"/>
                <a:gd name="connsiteX64" fmla="*/ 2057400 w 2409825"/>
                <a:gd name="connsiteY64" fmla="*/ 240506 h 1478756"/>
                <a:gd name="connsiteX65" fmla="*/ 2043112 w 2409825"/>
                <a:gd name="connsiteY65" fmla="*/ 230981 h 1478756"/>
                <a:gd name="connsiteX66" fmla="*/ 1988343 w 2409825"/>
                <a:gd name="connsiteY66" fmla="*/ 226219 h 1478756"/>
                <a:gd name="connsiteX67" fmla="*/ 1500187 w 2409825"/>
                <a:gd name="connsiteY67" fmla="*/ 283369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09825" h="1478756">
                  <a:moveTo>
                    <a:pt x="1500187" y="283369"/>
                  </a:moveTo>
                  <a:lnTo>
                    <a:pt x="1226343" y="316706"/>
                  </a:lnTo>
                  <a:lnTo>
                    <a:pt x="1023937" y="338138"/>
                  </a:lnTo>
                  <a:lnTo>
                    <a:pt x="776287" y="381000"/>
                  </a:lnTo>
                  <a:lnTo>
                    <a:pt x="488156" y="447675"/>
                  </a:lnTo>
                  <a:lnTo>
                    <a:pt x="450056" y="469106"/>
                  </a:lnTo>
                  <a:lnTo>
                    <a:pt x="411956" y="481013"/>
                  </a:lnTo>
                  <a:lnTo>
                    <a:pt x="378618" y="483394"/>
                  </a:lnTo>
                  <a:lnTo>
                    <a:pt x="342900" y="478631"/>
                  </a:lnTo>
                  <a:lnTo>
                    <a:pt x="292893" y="461963"/>
                  </a:lnTo>
                  <a:lnTo>
                    <a:pt x="214312" y="426244"/>
                  </a:lnTo>
                  <a:lnTo>
                    <a:pt x="142875" y="378619"/>
                  </a:lnTo>
                  <a:lnTo>
                    <a:pt x="47625" y="304800"/>
                  </a:lnTo>
                  <a:lnTo>
                    <a:pt x="14287" y="273844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0" y="223838"/>
                  </a:lnTo>
                  <a:lnTo>
                    <a:pt x="7143" y="214313"/>
                  </a:lnTo>
                  <a:lnTo>
                    <a:pt x="19050" y="211931"/>
                  </a:lnTo>
                  <a:lnTo>
                    <a:pt x="42862" y="216694"/>
                  </a:lnTo>
                  <a:lnTo>
                    <a:pt x="90487" y="230981"/>
                  </a:lnTo>
                  <a:lnTo>
                    <a:pt x="166687" y="247650"/>
                  </a:lnTo>
                  <a:lnTo>
                    <a:pt x="297656" y="266700"/>
                  </a:lnTo>
                  <a:lnTo>
                    <a:pt x="369093" y="271463"/>
                  </a:lnTo>
                  <a:lnTo>
                    <a:pt x="507206" y="259556"/>
                  </a:lnTo>
                  <a:lnTo>
                    <a:pt x="788193" y="223838"/>
                  </a:lnTo>
                  <a:lnTo>
                    <a:pt x="1052512" y="178594"/>
                  </a:lnTo>
                  <a:lnTo>
                    <a:pt x="1257300" y="159544"/>
                  </a:lnTo>
                  <a:lnTo>
                    <a:pt x="1421606" y="140494"/>
                  </a:lnTo>
                  <a:lnTo>
                    <a:pt x="1693068" y="100013"/>
                  </a:lnTo>
                  <a:lnTo>
                    <a:pt x="1897856" y="66675"/>
                  </a:lnTo>
                  <a:lnTo>
                    <a:pt x="2071687" y="0"/>
                  </a:lnTo>
                  <a:lnTo>
                    <a:pt x="2114550" y="11906"/>
                  </a:lnTo>
                  <a:lnTo>
                    <a:pt x="2166937" y="28575"/>
                  </a:lnTo>
                  <a:lnTo>
                    <a:pt x="2245518" y="69056"/>
                  </a:lnTo>
                  <a:lnTo>
                    <a:pt x="2302668" y="104775"/>
                  </a:lnTo>
                  <a:lnTo>
                    <a:pt x="2345531" y="142875"/>
                  </a:lnTo>
                  <a:lnTo>
                    <a:pt x="2371725" y="171450"/>
                  </a:lnTo>
                  <a:lnTo>
                    <a:pt x="2393156" y="200025"/>
                  </a:lnTo>
                  <a:lnTo>
                    <a:pt x="2407443" y="223838"/>
                  </a:lnTo>
                  <a:lnTo>
                    <a:pt x="2409825" y="254794"/>
                  </a:lnTo>
                  <a:lnTo>
                    <a:pt x="2395537" y="292894"/>
                  </a:lnTo>
                  <a:lnTo>
                    <a:pt x="2374106" y="321469"/>
                  </a:lnTo>
                  <a:lnTo>
                    <a:pt x="2352675" y="352425"/>
                  </a:lnTo>
                  <a:lnTo>
                    <a:pt x="2324100" y="454819"/>
                  </a:lnTo>
                  <a:lnTo>
                    <a:pt x="2293143" y="592931"/>
                  </a:lnTo>
                  <a:lnTo>
                    <a:pt x="2247900" y="783431"/>
                  </a:lnTo>
                  <a:lnTo>
                    <a:pt x="2176462" y="1031081"/>
                  </a:lnTo>
                  <a:lnTo>
                    <a:pt x="2119312" y="1221581"/>
                  </a:lnTo>
                  <a:lnTo>
                    <a:pt x="2088356" y="1335881"/>
                  </a:lnTo>
                  <a:lnTo>
                    <a:pt x="2069306" y="1383506"/>
                  </a:lnTo>
                  <a:lnTo>
                    <a:pt x="2045493" y="1431131"/>
                  </a:lnTo>
                  <a:lnTo>
                    <a:pt x="2009775" y="1459706"/>
                  </a:lnTo>
                  <a:lnTo>
                    <a:pt x="1985962" y="1473994"/>
                  </a:lnTo>
                  <a:lnTo>
                    <a:pt x="1964531" y="1478756"/>
                  </a:lnTo>
                  <a:lnTo>
                    <a:pt x="1940718" y="1473994"/>
                  </a:lnTo>
                  <a:lnTo>
                    <a:pt x="1895475" y="1450181"/>
                  </a:lnTo>
                  <a:lnTo>
                    <a:pt x="1838325" y="1416844"/>
                  </a:lnTo>
                  <a:lnTo>
                    <a:pt x="1893093" y="1223963"/>
                  </a:lnTo>
                  <a:lnTo>
                    <a:pt x="1976437" y="800100"/>
                  </a:lnTo>
                  <a:lnTo>
                    <a:pt x="2021681" y="609600"/>
                  </a:lnTo>
                  <a:lnTo>
                    <a:pt x="2064543" y="323850"/>
                  </a:lnTo>
                  <a:lnTo>
                    <a:pt x="2069306" y="278606"/>
                  </a:lnTo>
                  <a:lnTo>
                    <a:pt x="2064543" y="254794"/>
                  </a:lnTo>
                  <a:lnTo>
                    <a:pt x="2057400" y="240506"/>
                  </a:lnTo>
                  <a:lnTo>
                    <a:pt x="2043112" y="230981"/>
                  </a:lnTo>
                  <a:lnTo>
                    <a:pt x="1988343" y="226219"/>
                  </a:lnTo>
                  <a:lnTo>
                    <a:pt x="1500187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DCA616F-A072-AA41-8E3F-E84958D4B022}"/>
                </a:ext>
              </a:extLst>
            </p:cNvPr>
            <p:cNvSpPr/>
            <p:nvPr/>
          </p:nvSpPr>
          <p:spPr>
            <a:xfrm>
              <a:off x="3771900" y="2960688"/>
              <a:ext cx="3246438" cy="495300"/>
            </a:xfrm>
            <a:custGeom>
              <a:avLst/>
              <a:gdLst>
                <a:gd name="connsiteX0" fmla="*/ 1771650 w 3246664"/>
                <a:gd name="connsiteY0" fmla="*/ 304800 h 495300"/>
                <a:gd name="connsiteX1" fmla="*/ 1406979 w 3246664"/>
                <a:gd name="connsiteY1" fmla="*/ 334736 h 495300"/>
                <a:gd name="connsiteX2" fmla="*/ 1197429 w 3246664"/>
                <a:gd name="connsiteY2" fmla="*/ 359229 h 495300"/>
                <a:gd name="connsiteX3" fmla="*/ 933450 w 3246664"/>
                <a:gd name="connsiteY3" fmla="*/ 405493 h 495300"/>
                <a:gd name="connsiteX4" fmla="*/ 707571 w 3246664"/>
                <a:gd name="connsiteY4" fmla="*/ 446315 h 495300"/>
                <a:gd name="connsiteX5" fmla="*/ 533400 w 3246664"/>
                <a:gd name="connsiteY5" fmla="*/ 476250 h 495300"/>
                <a:gd name="connsiteX6" fmla="*/ 438150 w 3246664"/>
                <a:gd name="connsiteY6" fmla="*/ 492579 h 495300"/>
                <a:gd name="connsiteX7" fmla="*/ 402771 w 3246664"/>
                <a:gd name="connsiteY7" fmla="*/ 495300 h 495300"/>
                <a:gd name="connsiteX8" fmla="*/ 356507 w 3246664"/>
                <a:gd name="connsiteY8" fmla="*/ 489857 h 495300"/>
                <a:gd name="connsiteX9" fmla="*/ 307521 w 3246664"/>
                <a:gd name="connsiteY9" fmla="*/ 481693 h 495300"/>
                <a:gd name="connsiteX10" fmla="*/ 266700 w 3246664"/>
                <a:gd name="connsiteY10" fmla="*/ 468086 h 495300"/>
                <a:gd name="connsiteX11" fmla="*/ 201386 w 3246664"/>
                <a:gd name="connsiteY11" fmla="*/ 435429 h 495300"/>
                <a:gd name="connsiteX12" fmla="*/ 127907 w 3246664"/>
                <a:gd name="connsiteY12" fmla="*/ 389165 h 495300"/>
                <a:gd name="connsiteX13" fmla="*/ 51707 w 3246664"/>
                <a:gd name="connsiteY13" fmla="*/ 332015 h 495300"/>
                <a:gd name="connsiteX14" fmla="*/ 19050 w 3246664"/>
                <a:gd name="connsiteY14" fmla="*/ 299357 h 495300"/>
                <a:gd name="connsiteX15" fmla="*/ 2721 w 3246664"/>
                <a:gd name="connsiteY15" fmla="*/ 277586 h 495300"/>
                <a:gd name="connsiteX16" fmla="*/ 0 w 3246664"/>
                <a:gd name="connsiteY16" fmla="*/ 261257 h 495300"/>
                <a:gd name="connsiteX17" fmla="*/ 0 w 3246664"/>
                <a:gd name="connsiteY17" fmla="*/ 247650 h 495300"/>
                <a:gd name="connsiteX18" fmla="*/ 5443 w 3246664"/>
                <a:gd name="connsiteY18" fmla="*/ 234043 h 495300"/>
                <a:gd name="connsiteX19" fmla="*/ 21771 w 3246664"/>
                <a:gd name="connsiteY19" fmla="*/ 231322 h 495300"/>
                <a:gd name="connsiteX20" fmla="*/ 54429 w 3246664"/>
                <a:gd name="connsiteY20" fmla="*/ 236765 h 495300"/>
                <a:gd name="connsiteX21" fmla="*/ 100693 w 3246664"/>
                <a:gd name="connsiteY21" fmla="*/ 253093 h 495300"/>
                <a:gd name="connsiteX22" fmla="*/ 174171 w 3246664"/>
                <a:gd name="connsiteY22" fmla="*/ 274865 h 495300"/>
                <a:gd name="connsiteX23" fmla="*/ 269421 w 3246664"/>
                <a:gd name="connsiteY23" fmla="*/ 293915 h 495300"/>
                <a:gd name="connsiteX24" fmla="*/ 321129 w 3246664"/>
                <a:gd name="connsiteY24" fmla="*/ 296636 h 495300"/>
                <a:gd name="connsiteX25" fmla="*/ 468086 w 3246664"/>
                <a:gd name="connsiteY25" fmla="*/ 288472 h 495300"/>
                <a:gd name="connsiteX26" fmla="*/ 957943 w 3246664"/>
                <a:gd name="connsiteY26" fmla="*/ 236765 h 495300"/>
                <a:gd name="connsiteX27" fmla="*/ 1211036 w 3246664"/>
                <a:gd name="connsiteY27" fmla="*/ 201386 h 495300"/>
                <a:gd name="connsiteX28" fmla="*/ 1436914 w 3246664"/>
                <a:gd name="connsiteY28" fmla="*/ 176893 h 495300"/>
                <a:gd name="connsiteX29" fmla="*/ 1807029 w 3246664"/>
                <a:gd name="connsiteY29" fmla="*/ 144236 h 495300"/>
                <a:gd name="connsiteX30" fmla="*/ 2215243 w 3246664"/>
                <a:gd name="connsiteY30" fmla="*/ 111579 h 495300"/>
                <a:gd name="connsiteX31" fmla="*/ 2468336 w 3246664"/>
                <a:gd name="connsiteY31" fmla="*/ 92529 h 495300"/>
                <a:gd name="connsiteX32" fmla="*/ 2539093 w 3246664"/>
                <a:gd name="connsiteY32" fmla="*/ 76200 h 495300"/>
                <a:gd name="connsiteX33" fmla="*/ 2656114 w 3246664"/>
                <a:gd name="connsiteY33" fmla="*/ 65315 h 495300"/>
                <a:gd name="connsiteX34" fmla="*/ 2781300 w 3246664"/>
                <a:gd name="connsiteY34" fmla="*/ 0 h 495300"/>
                <a:gd name="connsiteX35" fmla="*/ 2849336 w 3246664"/>
                <a:gd name="connsiteY35" fmla="*/ 8165 h 495300"/>
                <a:gd name="connsiteX36" fmla="*/ 2974521 w 3246664"/>
                <a:gd name="connsiteY36" fmla="*/ 35379 h 495300"/>
                <a:gd name="connsiteX37" fmla="*/ 3083379 w 3246664"/>
                <a:gd name="connsiteY37" fmla="*/ 68036 h 495300"/>
                <a:gd name="connsiteX38" fmla="*/ 3143250 w 3246664"/>
                <a:gd name="connsiteY38" fmla="*/ 89807 h 495300"/>
                <a:gd name="connsiteX39" fmla="*/ 3184071 w 3246664"/>
                <a:gd name="connsiteY39" fmla="*/ 119743 h 495300"/>
                <a:gd name="connsiteX40" fmla="*/ 3224893 w 3246664"/>
                <a:gd name="connsiteY40" fmla="*/ 155122 h 495300"/>
                <a:gd name="connsiteX41" fmla="*/ 3241221 w 3246664"/>
                <a:gd name="connsiteY41" fmla="*/ 179615 h 495300"/>
                <a:gd name="connsiteX42" fmla="*/ 3246664 w 3246664"/>
                <a:gd name="connsiteY42" fmla="*/ 198665 h 495300"/>
                <a:gd name="connsiteX43" fmla="*/ 3243943 w 3246664"/>
                <a:gd name="connsiteY43" fmla="*/ 220436 h 495300"/>
                <a:gd name="connsiteX44" fmla="*/ 3224893 w 3246664"/>
                <a:gd name="connsiteY44" fmla="*/ 242207 h 495300"/>
                <a:gd name="connsiteX45" fmla="*/ 3165021 w 3246664"/>
                <a:gd name="connsiteY45" fmla="*/ 261257 h 495300"/>
                <a:gd name="connsiteX46" fmla="*/ 3080657 w 3246664"/>
                <a:gd name="connsiteY46" fmla="*/ 266700 h 495300"/>
                <a:gd name="connsiteX47" fmla="*/ 2903764 w 3246664"/>
                <a:gd name="connsiteY47" fmla="*/ 255815 h 495300"/>
                <a:gd name="connsiteX48" fmla="*/ 2778579 w 3246664"/>
                <a:gd name="connsiteY48" fmla="*/ 258536 h 495300"/>
                <a:gd name="connsiteX49" fmla="*/ 2582636 w 3246664"/>
                <a:gd name="connsiteY49" fmla="*/ 272143 h 495300"/>
                <a:gd name="connsiteX50" fmla="*/ 2419350 w 3246664"/>
                <a:gd name="connsiteY50" fmla="*/ 291193 h 495300"/>
                <a:gd name="connsiteX51" fmla="*/ 2160814 w 3246664"/>
                <a:gd name="connsiteY51" fmla="*/ 291193 h 495300"/>
                <a:gd name="connsiteX52" fmla="*/ 1771650 w 3246664"/>
                <a:gd name="connsiteY52" fmla="*/ 3048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4" h="495300">
                  <a:moveTo>
                    <a:pt x="1771650" y="304800"/>
                  </a:moveTo>
                  <a:lnTo>
                    <a:pt x="1406979" y="334736"/>
                  </a:lnTo>
                  <a:lnTo>
                    <a:pt x="1197429" y="359229"/>
                  </a:lnTo>
                  <a:lnTo>
                    <a:pt x="933450" y="405493"/>
                  </a:lnTo>
                  <a:lnTo>
                    <a:pt x="707571" y="446315"/>
                  </a:lnTo>
                  <a:lnTo>
                    <a:pt x="533400" y="476250"/>
                  </a:lnTo>
                  <a:lnTo>
                    <a:pt x="438150" y="492579"/>
                  </a:lnTo>
                  <a:lnTo>
                    <a:pt x="402771" y="495300"/>
                  </a:lnTo>
                  <a:lnTo>
                    <a:pt x="356507" y="489857"/>
                  </a:lnTo>
                  <a:lnTo>
                    <a:pt x="307521" y="481693"/>
                  </a:lnTo>
                  <a:lnTo>
                    <a:pt x="266700" y="468086"/>
                  </a:lnTo>
                  <a:lnTo>
                    <a:pt x="201386" y="435429"/>
                  </a:lnTo>
                  <a:lnTo>
                    <a:pt x="127907" y="389165"/>
                  </a:lnTo>
                  <a:lnTo>
                    <a:pt x="51707" y="332015"/>
                  </a:lnTo>
                  <a:lnTo>
                    <a:pt x="19050" y="299357"/>
                  </a:lnTo>
                  <a:lnTo>
                    <a:pt x="2721" y="277586"/>
                  </a:lnTo>
                  <a:lnTo>
                    <a:pt x="0" y="261257"/>
                  </a:lnTo>
                  <a:lnTo>
                    <a:pt x="0" y="247650"/>
                  </a:lnTo>
                  <a:lnTo>
                    <a:pt x="5443" y="234043"/>
                  </a:lnTo>
                  <a:lnTo>
                    <a:pt x="21771" y="231322"/>
                  </a:lnTo>
                  <a:lnTo>
                    <a:pt x="54429" y="236765"/>
                  </a:lnTo>
                  <a:lnTo>
                    <a:pt x="100693" y="253093"/>
                  </a:lnTo>
                  <a:lnTo>
                    <a:pt x="174171" y="274865"/>
                  </a:lnTo>
                  <a:lnTo>
                    <a:pt x="269421" y="293915"/>
                  </a:lnTo>
                  <a:lnTo>
                    <a:pt x="321129" y="296636"/>
                  </a:lnTo>
                  <a:lnTo>
                    <a:pt x="468086" y="288472"/>
                  </a:lnTo>
                  <a:lnTo>
                    <a:pt x="957943" y="236765"/>
                  </a:lnTo>
                  <a:lnTo>
                    <a:pt x="1211036" y="201386"/>
                  </a:lnTo>
                  <a:lnTo>
                    <a:pt x="1436914" y="176893"/>
                  </a:lnTo>
                  <a:lnTo>
                    <a:pt x="1807029" y="144236"/>
                  </a:lnTo>
                  <a:lnTo>
                    <a:pt x="2215243" y="111579"/>
                  </a:lnTo>
                  <a:lnTo>
                    <a:pt x="2468336" y="92529"/>
                  </a:lnTo>
                  <a:lnTo>
                    <a:pt x="2539093" y="76200"/>
                  </a:lnTo>
                  <a:lnTo>
                    <a:pt x="2656114" y="65315"/>
                  </a:lnTo>
                  <a:lnTo>
                    <a:pt x="2781300" y="0"/>
                  </a:lnTo>
                  <a:lnTo>
                    <a:pt x="2849336" y="8165"/>
                  </a:lnTo>
                  <a:lnTo>
                    <a:pt x="2974521" y="35379"/>
                  </a:lnTo>
                  <a:lnTo>
                    <a:pt x="3083379" y="68036"/>
                  </a:lnTo>
                  <a:lnTo>
                    <a:pt x="3143250" y="89807"/>
                  </a:lnTo>
                  <a:lnTo>
                    <a:pt x="3184071" y="119743"/>
                  </a:lnTo>
                  <a:lnTo>
                    <a:pt x="3224893" y="155122"/>
                  </a:lnTo>
                  <a:lnTo>
                    <a:pt x="3241221" y="179615"/>
                  </a:lnTo>
                  <a:lnTo>
                    <a:pt x="3246664" y="198665"/>
                  </a:lnTo>
                  <a:lnTo>
                    <a:pt x="3243943" y="220436"/>
                  </a:lnTo>
                  <a:lnTo>
                    <a:pt x="3224893" y="242207"/>
                  </a:lnTo>
                  <a:lnTo>
                    <a:pt x="3165021" y="261257"/>
                  </a:lnTo>
                  <a:lnTo>
                    <a:pt x="3080657" y="266700"/>
                  </a:lnTo>
                  <a:lnTo>
                    <a:pt x="2903764" y="255815"/>
                  </a:lnTo>
                  <a:lnTo>
                    <a:pt x="2778579" y="258536"/>
                  </a:lnTo>
                  <a:lnTo>
                    <a:pt x="2582636" y="272143"/>
                  </a:lnTo>
                  <a:lnTo>
                    <a:pt x="2419350" y="291193"/>
                  </a:lnTo>
                  <a:lnTo>
                    <a:pt x="2160814" y="291193"/>
                  </a:lnTo>
                  <a:lnTo>
                    <a:pt x="177165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20FA5A5-C1BF-B844-9A80-67F4A5E0C8E2}"/>
                </a:ext>
              </a:extLst>
            </p:cNvPr>
            <p:cNvSpPr/>
            <p:nvPr/>
          </p:nvSpPr>
          <p:spPr>
            <a:xfrm>
              <a:off x="3903663" y="3697288"/>
              <a:ext cx="1973262" cy="379412"/>
            </a:xfrm>
            <a:custGeom>
              <a:avLst/>
              <a:gdLst>
                <a:gd name="connsiteX0" fmla="*/ 1464469 w 1974056"/>
                <a:gd name="connsiteY0" fmla="*/ 202407 h 378619"/>
                <a:gd name="connsiteX1" fmla="*/ 1271587 w 1974056"/>
                <a:gd name="connsiteY1" fmla="*/ 223838 h 378619"/>
                <a:gd name="connsiteX2" fmla="*/ 976312 w 1974056"/>
                <a:gd name="connsiteY2" fmla="*/ 259557 h 378619"/>
                <a:gd name="connsiteX3" fmla="*/ 826294 w 1974056"/>
                <a:gd name="connsiteY3" fmla="*/ 285750 h 378619"/>
                <a:gd name="connsiteX4" fmla="*/ 738187 w 1974056"/>
                <a:gd name="connsiteY4" fmla="*/ 302419 h 378619"/>
                <a:gd name="connsiteX5" fmla="*/ 690562 w 1974056"/>
                <a:gd name="connsiteY5" fmla="*/ 314325 h 378619"/>
                <a:gd name="connsiteX6" fmla="*/ 638175 w 1974056"/>
                <a:gd name="connsiteY6" fmla="*/ 333375 h 378619"/>
                <a:gd name="connsiteX7" fmla="*/ 583406 w 1974056"/>
                <a:gd name="connsiteY7" fmla="*/ 352425 h 378619"/>
                <a:gd name="connsiteX8" fmla="*/ 507206 w 1974056"/>
                <a:gd name="connsiteY8" fmla="*/ 371475 h 378619"/>
                <a:gd name="connsiteX9" fmla="*/ 473869 w 1974056"/>
                <a:gd name="connsiteY9" fmla="*/ 376238 h 378619"/>
                <a:gd name="connsiteX10" fmla="*/ 426244 w 1974056"/>
                <a:gd name="connsiteY10" fmla="*/ 378619 h 378619"/>
                <a:gd name="connsiteX11" fmla="*/ 364331 w 1974056"/>
                <a:gd name="connsiteY11" fmla="*/ 369094 h 378619"/>
                <a:gd name="connsiteX12" fmla="*/ 314325 w 1974056"/>
                <a:gd name="connsiteY12" fmla="*/ 357188 h 378619"/>
                <a:gd name="connsiteX13" fmla="*/ 257175 w 1974056"/>
                <a:gd name="connsiteY13" fmla="*/ 340519 h 378619"/>
                <a:gd name="connsiteX14" fmla="*/ 209550 w 1974056"/>
                <a:gd name="connsiteY14" fmla="*/ 321469 h 378619"/>
                <a:gd name="connsiteX15" fmla="*/ 166687 w 1974056"/>
                <a:gd name="connsiteY15" fmla="*/ 300038 h 378619"/>
                <a:gd name="connsiteX16" fmla="*/ 114300 w 1974056"/>
                <a:gd name="connsiteY16" fmla="*/ 264319 h 378619"/>
                <a:gd name="connsiteX17" fmla="*/ 57150 w 1974056"/>
                <a:gd name="connsiteY17" fmla="*/ 223838 h 378619"/>
                <a:gd name="connsiteX18" fmla="*/ 21431 w 1974056"/>
                <a:gd name="connsiteY18" fmla="*/ 190500 h 378619"/>
                <a:gd name="connsiteX19" fmla="*/ 2381 w 1974056"/>
                <a:gd name="connsiteY19" fmla="*/ 159544 h 378619"/>
                <a:gd name="connsiteX20" fmla="*/ 0 w 1974056"/>
                <a:gd name="connsiteY20" fmla="*/ 142875 h 378619"/>
                <a:gd name="connsiteX21" fmla="*/ 7144 w 1974056"/>
                <a:gd name="connsiteY21" fmla="*/ 130969 h 378619"/>
                <a:gd name="connsiteX22" fmla="*/ 28575 w 1974056"/>
                <a:gd name="connsiteY22" fmla="*/ 128588 h 378619"/>
                <a:gd name="connsiteX23" fmla="*/ 64294 w 1974056"/>
                <a:gd name="connsiteY23" fmla="*/ 140494 h 378619"/>
                <a:gd name="connsiteX24" fmla="*/ 114300 w 1974056"/>
                <a:gd name="connsiteY24" fmla="*/ 154782 h 378619"/>
                <a:gd name="connsiteX25" fmla="*/ 188119 w 1974056"/>
                <a:gd name="connsiteY25" fmla="*/ 169069 h 378619"/>
                <a:gd name="connsiteX26" fmla="*/ 252412 w 1974056"/>
                <a:gd name="connsiteY26" fmla="*/ 176213 h 378619"/>
                <a:gd name="connsiteX27" fmla="*/ 328612 w 1974056"/>
                <a:gd name="connsiteY27" fmla="*/ 178594 h 378619"/>
                <a:gd name="connsiteX28" fmla="*/ 428625 w 1974056"/>
                <a:gd name="connsiteY28" fmla="*/ 176213 h 378619"/>
                <a:gd name="connsiteX29" fmla="*/ 552450 w 1974056"/>
                <a:gd name="connsiteY29" fmla="*/ 164307 h 378619"/>
                <a:gd name="connsiteX30" fmla="*/ 802481 w 1974056"/>
                <a:gd name="connsiteY30" fmla="*/ 128588 h 378619"/>
                <a:gd name="connsiteX31" fmla="*/ 1090612 w 1974056"/>
                <a:gd name="connsiteY31" fmla="*/ 88107 h 378619"/>
                <a:gd name="connsiteX32" fmla="*/ 1309687 w 1974056"/>
                <a:gd name="connsiteY32" fmla="*/ 66675 h 378619"/>
                <a:gd name="connsiteX33" fmla="*/ 1597819 w 1974056"/>
                <a:gd name="connsiteY33" fmla="*/ 26194 h 378619"/>
                <a:gd name="connsiteX34" fmla="*/ 1790700 w 1974056"/>
                <a:gd name="connsiteY34" fmla="*/ 4763 h 378619"/>
                <a:gd name="connsiteX35" fmla="*/ 1974056 w 1974056"/>
                <a:gd name="connsiteY35" fmla="*/ 0 h 378619"/>
                <a:gd name="connsiteX36" fmla="*/ 1959769 w 1974056"/>
                <a:gd name="connsiteY36" fmla="*/ 204788 h 378619"/>
                <a:gd name="connsiteX37" fmla="*/ 1878806 w 1974056"/>
                <a:gd name="connsiteY37" fmla="*/ 183357 h 378619"/>
                <a:gd name="connsiteX38" fmla="*/ 1464469 w 1974056"/>
                <a:gd name="connsiteY38" fmla="*/ 2024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4056" h="378619">
                  <a:moveTo>
                    <a:pt x="1464469" y="202407"/>
                  </a:moveTo>
                  <a:lnTo>
                    <a:pt x="1271587" y="223838"/>
                  </a:lnTo>
                  <a:lnTo>
                    <a:pt x="976312" y="259557"/>
                  </a:lnTo>
                  <a:lnTo>
                    <a:pt x="826294" y="285750"/>
                  </a:lnTo>
                  <a:lnTo>
                    <a:pt x="738187" y="302419"/>
                  </a:lnTo>
                  <a:lnTo>
                    <a:pt x="690562" y="314325"/>
                  </a:lnTo>
                  <a:lnTo>
                    <a:pt x="638175" y="333375"/>
                  </a:lnTo>
                  <a:lnTo>
                    <a:pt x="583406" y="352425"/>
                  </a:lnTo>
                  <a:lnTo>
                    <a:pt x="507206" y="371475"/>
                  </a:lnTo>
                  <a:lnTo>
                    <a:pt x="473869" y="376238"/>
                  </a:lnTo>
                  <a:lnTo>
                    <a:pt x="426244" y="378619"/>
                  </a:lnTo>
                  <a:lnTo>
                    <a:pt x="364331" y="369094"/>
                  </a:lnTo>
                  <a:lnTo>
                    <a:pt x="314325" y="357188"/>
                  </a:lnTo>
                  <a:lnTo>
                    <a:pt x="257175" y="340519"/>
                  </a:lnTo>
                  <a:lnTo>
                    <a:pt x="209550" y="321469"/>
                  </a:lnTo>
                  <a:lnTo>
                    <a:pt x="166687" y="300038"/>
                  </a:lnTo>
                  <a:lnTo>
                    <a:pt x="114300" y="264319"/>
                  </a:lnTo>
                  <a:lnTo>
                    <a:pt x="57150" y="223838"/>
                  </a:lnTo>
                  <a:lnTo>
                    <a:pt x="21431" y="190500"/>
                  </a:lnTo>
                  <a:lnTo>
                    <a:pt x="2381" y="159544"/>
                  </a:lnTo>
                  <a:lnTo>
                    <a:pt x="0" y="142875"/>
                  </a:lnTo>
                  <a:lnTo>
                    <a:pt x="7144" y="130969"/>
                  </a:lnTo>
                  <a:lnTo>
                    <a:pt x="28575" y="128588"/>
                  </a:lnTo>
                  <a:lnTo>
                    <a:pt x="64294" y="140494"/>
                  </a:lnTo>
                  <a:lnTo>
                    <a:pt x="114300" y="154782"/>
                  </a:lnTo>
                  <a:lnTo>
                    <a:pt x="188119" y="169069"/>
                  </a:lnTo>
                  <a:lnTo>
                    <a:pt x="252412" y="176213"/>
                  </a:lnTo>
                  <a:lnTo>
                    <a:pt x="328612" y="178594"/>
                  </a:lnTo>
                  <a:lnTo>
                    <a:pt x="428625" y="176213"/>
                  </a:lnTo>
                  <a:lnTo>
                    <a:pt x="552450" y="164307"/>
                  </a:lnTo>
                  <a:lnTo>
                    <a:pt x="802481" y="128588"/>
                  </a:lnTo>
                  <a:lnTo>
                    <a:pt x="1090612" y="88107"/>
                  </a:lnTo>
                  <a:lnTo>
                    <a:pt x="1309687" y="66675"/>
                  </a:lnTo>
                  <a:lnTo>
                    <a:pt x="1597819" y="26194"/>
                  </a:lnTo>
                  <a:lnTo>
                    <a:pt x="1790700" y="4763"/>
                  </a:lnTo>
                  <a:lnTo>
                    <a:pt x="1974056" y="0"/>
                  </a:lnTo>
                  <a:lnTo>
                    <a:pt x="1959769" y="204788"/>
                  </a:lnTo>
                  <a:lnTo>
                    <a:pt x="1878806" y="183357"/>
                  </a:lnTo>
                  <a:lnTo>
                    <a:pt x="1464469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9DA94AF-37A1-034D-B8DB-876A1113E367}"/>
                </a:ext>
              </a:extLst>
            </p:cNvPr>
            <p:cNvSpPr/>
            <p:nvPr/>
          </p:nvSpPr>
          <p:spPr>
            <a:xfrm rot="16200000">
              <a:off x="3019425" y="3867150"/>
              <a:ext cx="3916363" cy="474663"/>
            </a:xfrm>
            <a:custGeom>
              <a:avLst/>
              <a:gdLst>
                <a:gd name="connsiteX0" fmla="*/ 2053151 w 3915944"/>
                <a:gd name="connsiteY0" fmla="*/ 445303 h 475896"/>
                <a:gd name="connsiteX1" fmla="*/ 1458281 w 3915944"/>
                <a:gd name="connsiteY1" fmla="*/ 431706 h 475896"/>
                <a:gd name="connsiteX2" fmla="*/ 1189740 w 3915944"/>
                <a:gd name="connsiteY2" fmla="*/ 428306 h 475896"/>
                <a:gd name="connsiteX3" fmla="*/ 815822 w 3915944"/>
                <a:gd name="connsiteY3" fmla="*/ 428306 h 475896"/>
                <a:gd name="connsiteX4" fmla="*/ 608467 w 3915944"/>
                <a:gd name="connsiteY4" fmla="*/ 438504 h 475896"/>
                <a:gd name="connsiteX5" fmla="*/ 523486 w 3915944"/>
                <a:gd name="connsiteY5" fmla="*/ 445303 h 475896"/>
                <a:gd name="connsiteX6" fmla="*/ 482695 w 3915944"/>
                <a:gd name="connsiteY6" fmla="*/ 452101 h 475896"/>
                <a:gd name="connsiteX7" fmla="*/ 445303 w 3915944"/>
                <a:gd name="connsiteY7" fmla="*/ 452101 h 475896"/>
                <a:gd name="connsiteX8" fmla="*/ 373918 w 3915944"/>
                <a:gd name="connsiteY8" fmla="*/ 441903 h 475896"/>
                <a:gd name="connsiteX9" fmla="*/ 309332 w 3915944"/>
                <a:gd name="connsiteY9" fmla="*/ 424907 h 475896"/>
                <a:gd name="connsiteX10" fmla="*/ 169963 w 3915944"/>
                <a:gd name="connsiteY10" fmla="*/ 363720 h 475896"/>
                <a:gd name="connsiteX11" fmla="*/ 81582 w 3915944"/>
                <a:gd name="connsiteY11" fmla="*/ 316131 h 475896"/>
                <a:gd name="connsiteX12" fmla="*/ 33993 w 3915944"/>
                <a:gd name="connsiteY12" fmla="*/ 295735 h 475896"/>
                <a:gd name="connsiteX13" fmla="*/ 6799 w 3915944"/>
                <a:gd name="connsiteY13" fmla="*/ 275340 h 475896"/>
                <a:gd name="connsiteX14" fmla="*/ 0 w 3915944"/>
                <a:gd name="connsiteY14" fmla="*/ 251545 h 475896"/>
                <a:gd name="connsiteX15" fmla="*/ 10198 w 3915944"/>
                <a:gd name="connsiteY15" fmla="*/ 220952 h 475896"/>
                <a:gd name="connsiteX16" fmla="*/ 40791 w 3915944"/>
                <a:gd name="connsiteY16" fmla="*/ 190358 h 475896"/>
                <a:gd name="connsiteX17" fmla="*/ 108776 w 3915944"/>
                <a:gd name="connsiteY17" fmla="*/ 163164 h 475896"/>
                <a:gd name="connsiteX18" fmla="*/ 652657 w 3915944"/>
                <a:gd name="connsiteY18" fmla="*/ 207355 h 475896"/>
                <a:gd name="connsiteX19" fmla="*/ 1210135 w 3915944"/>
                <a:gd name="connsiteY19" fmla="*/ 227750 h 475896"/>
                <a:gd name="connsiteX20" fmla="*/ 1845796 w 3915944"/>
                <a:gd name="connsiteY20" fmla="*/ 244746 h 475896"/>
                <a:gd name="connsiteX21" fmla="*/ 2331890 w 3915944"/>
                <a:gd name="connsiteY21" fmla="*/ 248146 h 475896"/>
                <a:gd name="connsiteX22" fmla="*/ 2733002 w 3915944"/>
                <a:gd name="connsiteY22" fmla="*/ 248146 h 475896"/>
                <a:gd name="connsiteX23" fmla="*/ 3253089 w 3915944"/>
                <a:gd name="connsiteY23" fmla="*/ 248146 h 475896"/>
                <a:gd name="connsiteX24" fmla="*/ 3416253 w 3915944"/>
                <a:gd name="connsiteY24" fmla="*/ 251545 h 475896"/>
                <a:gd name="connsiteX25" fmla="*/ 3521630 w 3915944"/>
                <a:gd name="connsiteY25" fmla="*/ 237948 h 475896"/>
                <a:gd name="connsiteX26" fmla="*/ 3637205 w 3915944"/>
                <a:gd name="connsiteY26" fmla="*/ 210754 h 475896"/>
                <a:gd name="connsiteX27" fmla="*/ 3684794 w 3915944"/>
                <a:gd name="connsiteY27" fmla="*/ 190358 h 475896"/>
                <a:gd name="connsiteX28" fmla="*/ 3739182 w 3915944"/>
                <a:gd name="connsiteY28" fmla="*/ 163164 h 475896"/>
                <a:gd name="connsiteX29" fmla="*/ 3786772 w 3915944"/>
                <a:gd name="connsiteY29" fmla="*/ 122373 h 475896"/>
                <a:gd name="connsiteX30" fmla="*/ 3875153 w 3915944"/>
                <a:gd name="connsiteY30" fmla="*/ 0 h 475896"/>
                <a:gd name="connsiteX31" fmla="*/ 3915944 w 3915944"/>
                <a:gd name="connsiteY31" fmla="*/ 105377 h 475896"/>
                <a:gd name="connsiteX32" fmla="*/ 3810567 w 3915944"/>
                <a:gd name="connsiteY32" fmla="*/ 271941 h 475896"/>
                <a:gd name="connsiteX33" fmla="*/ 3769776 w 3915944"/>
                <a:gd name="connsiteY33" fmla="*/ 339926 h 475896"/>
                <a:gd name="connsiteX34" fmla="*/ 3705190 w 3915944"/>
                <a:gd name="connsiteY34" fmla="*/ 418109 h 475896"/>
                <a:gd name="connsiteX35" fmla="*/ 3640604 w 3915944"/>
                <a:gd name="connsiteY35" fmla="*/ 472497 h 475896"/>
                <a:gd name="connsiteX36" fmla="*/ 3610010 w 3915944"/>
                <a:gd name="connsiteY36" fmla="*/ 475896 h 475896"/>
                <a:gd name="connsiteX37" fmla="*/ 3521630 w 3915944"/>
                <a:gd name="connsiteY37" fmla="*/ 469097 h 475896"/>
                <a:gd name="connsiteX38" fmla="*/ 3419652 w 3915944"/>
                <a:gd name="connsiteY38" fmla="*/ 452101 h 475896"/>
                <a:gd name="connsiteX39" fmla="*/ 3287081 w 3915944"/>
                <a:gd name="connsiteY39" fmla="*/ 448702 h 475896"/>
                <a:gd name="connsiteX40" fmla="*/ 2892767 w 3915944"/>
                <a:gd name="connsiteY40" fmla="*/ 452101 h 475896"/>
                <a:gd name="connsiteX41" fmla="*/ 2053151 w 3915944"/>
                <a:gd name="connsiteY41" fmla="*/ 445303 h 47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915944" h="475896">
                  <a:moveTo>
                    <a:pt x="2053151" y="445303"/>
                  </a:moveTo>
                  <a:lnTo>
                    <a:pt x="1458281" y="431706"/>
                  </a:lnTo>
                  <a:lnTo>
                    <a:pt x="1189740" y="428306"/>
                  </a:lnTo>
                  <a:lnTo>
                    <a:pt x="815822" y="428306"/>
                  </a:lnTo>
                  <a:lnTo>
                    <a:pt x="608467" y="438504"/>
                  </a:lnTo>
                  <a:lnTo>
                    <a:pt x="523486" y="445303"/>
                  </a:lnTo>
                  <a:lnTo>
                    <a:pt x="482695" y="452101"/>
                  </a:lnTo>
                  <a:lnTo>
                    <a:pt x="445303" y="452101"/>
                  </a:lnTo>
                  <a:lnTo>
                    <a:pt x="373918" y="441903"/>
                  </a:lnTo>
                  <a:lnTo>
                    <a:pt x="309332" y="424907"/>
                  </a:lnTo>
                  <a:lnTo>
                    <a:pt x="169963" y="363720"/>
                  </a:lnTo>
                  <a:lnTo>
                    <a:pt x="81582" y="316131"/>
                  </a:lnTo>
                  <a:lnTo>
                    <a:pt x="33993" y="295735"/>
                  </a:lnTo>
                  <a:lnTo>
                    <a:pt x="6799" y="275340"/>
                  </a:lnTo>
                  <a:lnTo>
                    <a:pt x="0" y="251545"/>
                  </a:lnTo>
                  <a:lnTo>
                    <a:pt x="10198" y="220952"/>
                  </a:lnTo>
                  <a:lnTo>
                    <a:pt x="40791" y="190358"/>
                  </a:lnTo>
                  <a:lnTo>
                    <a:pt x="108776" y="163164"/>
                  </a:lnTo>
                  <a:lnTo>
                    <a:pt x="652657" y="207355"/>
                  </a:lnTo>
                  <a:lnTo>
                    <a:pt x="1210135" y="227750"/>
                  </a:lnTo>
                  <a:lnTo>
                    <a:pt x="1845796" y="244746"/>
                  </a:lnTo>
                  <a:lnTo>
                    <a:pt x="2331890" y="248146"/>
                  </a:lnTo>
                  <a:lnTo>
                    <a:pt x="2733002" y="248146"/>
                  </a:lnTo>
                  <a:lnTo>
                    <a:pt x="3253089" y="248146"/>
                  </a:lnTo>
                  <a:lnTo>
                    <a:pt x="3416253" y="251545"/>
                  </a:lnTo>
                  <a:lnTo>
                    <a:pt x="3521630" y="237948"/>
                  </a:lnTo>
                  <a:lnTo>
                    <a:pt x="3637205" y="210754"/>
                  </a:lnTo>
                  <a:lnTo>
                    <a:pt x="3684794" y="190358"/>
                  </a:lnTo>
                  <a:lnTo>
                    <a:pt x="3739182" y="163164"/>
                  </a:lnTo>
                  <a:lnTo>
                    <a:pt x="3786772" y="122373"/>
                  </a:lnTo>
                  <a:lnTo>
                    <a:pt x="3875153" y="0"/>
                  </a:lnTo>
                  <a:lnTo>
                    <a:pt x="3915944" y="105377"/>
                  </a:lnTo>
                  <a:lnTo>
                    <a:pt x="3810567" y="271941"/>
                  </a:lnTo>
                  <a:lnTo>
                    <a:pt x="3769776" y="339926"/>
                  </a:lnTo>
                  <a:lnTo>
                    <a:pt x="3705190" y="418109"/>
                  </a:lnTo>
                  <a:lnTo>
                    <a:pt x="3640604" y="472497"/>
                  </a:lnTo>
                  <a:lnTo>
                    <a:pt x="3610010" y="475896"/>
                  </a:lnTo>
                  <a:lnTo>
                    <a:pt x="3521630" y="469097"/>
                  </a:lnTo>
                  <a:lnTo>
                    <a:pt x="3419652" y="452101"/>
                  </a:lnTo>
                  <a:lnTo>
                    <a:pt x="3287081" y="448702"/>
                  </a:lnTo>
                  <a:lnTo>
                    <a:pt x="2892767" y="452101"/>
                  </a:lnTo>
                  <a:lnTo>
                    <a:pt x="2053151" y="445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A5DBCB4-0988-8F4F-9506-D8271062996A}"/>
                </a:ext>
              </a:extLst>
            </p:cNvPr>
            <p:cNvSpPr/>
            <p:nvPr/>
          </p:nvSpPr>
          <p:spPr>
            <a:xfrm>
              <a:off x="4354513" y="5341938"/>
              <a:ext cx="628650" cy="673100"/>
            </a:xfrm>
            <a:custGeom>
              <a:avLst/>
              <a:gdLst>
                <a:gd name="connsiteX0" fmla="*/ 180975 w 628650"/>
                <a:gd name="connsiteY0" fmla="*/ 61912 h 673894"/>
                <a:gd name="connsiteX1" fmla="*/ 288132 w 628650"/>
                <a:gd name="connsiteY1" fmla="*/ 104775 h 673894"/>
                <a:gd name="connsiteX2" fmla="*/ 433388 w 628650"/>
                <a:gd name="connsiteY2" fmla="*/ 169069 h 673894"/>
                <a:gd name="connsiteX3" fmla="*/ 490538 w 628650"/>
                <a:gd name="connsiteY3" fmla="*/ 190500 h 673894"/>
                <a:gd name="connsiteX4" fmla="*/ 516732 w 628650"/>
                <a:gd name="connsiteY4" fmla="*/ 190500 h 673894"/>
                <a:gd name="connsiteX5" fmla="*/ 542925 w 628650"/>
                <a:gd name="connsiteY5" fmla="*/ 183356 h 673894"/>
                <a:gd name="connsiteX6" fmla="*/ 559594 w 628650"/>
                <a:gd name="connsiteY6" fmla="*/ 166687 h 673894"/>
                <a:gd name="connsiteX7" fmla="*/ 581025 w 628650"/>
                <a:gd name="connsiteY7" fmla="*/ 126206 h 673894"/>
                <a:gd name="connsiteX8" fmla="*/ 628650 w 628650"/>
                <a:gd name="connsiteY8" fmla="*/ 30956 h 673894"/>
                <a:gd name="connsiteX9" fmla="*/ 590550 w 628650"/>
                <a:gd name="connsiteY9" fmla="*/ 673894 h 673894"/>
                <a:gd name="connsiteX10" fmla="*/ 545307 w 628650"/>
                <a:gd name="connsiteY10" fmla="*/ 609600 h 673894"/>
                <a:gd name="connsiteX11" fmla="*/ 495300 w 628650"/>
                <a:gd name="connsiteY11" fmla="*/ 504825 h 673894"/>
                <a:gd name="connsiteX12" fmla="*/ 445294 w 628650"/>
                <a:gd name="connsiteY12" fmla="*/ 428625 h 673894"/>
                <a:gd name="connsiteX13" fmla="*/ 390525 w 628650"/>
                <a:gd name="connsiteY13" fmla="*/ 357187 h 673894"/>
                <a:gd name="connsiteX14" fmla="*/ 311944 w 628650"/>
                <a:gd name="connsiteY14" fmla="*/ 276225 h 673894"/>
                <a:gd name="connsiteX15" fmla="*/ 226219 w 628650"/>
                <a:gd name="connsiteY15" fmla="*/ 204787 h 673894"/>
                <a:gd name="connsiteX16" fmla="*/ 152400 w 628650"/>
                <a:gd name="connsiteY16" fmla="*/ 147637 h 673894"/>
                <a:gd name="connsiteX17" fmla="*/ 88107 w 628650"/>
                <a:gd name="connsiteY17" fmla="*/ 107156 h 673894"/>
                <a:gd name="connsiteX18" fmla="*/ 19050 w 628650"/>
                <a:gd name="connsiteY18" fmla="*/ 61912 h 673894"/>
                <a:gd name="connsiteX19" fmla="*/ 4763 w 628650"/>
                <a:gd name="connsiteY19" fmla="*/ 45244 h 673894"/>
                <a:gd name="connsiteX20" fmla="*/ 0 w 628650"/>
                <a:gd name="connsiteY20" fmla="*/ 26194 h 673894"/>
                <a:gd name="connsiteX21" fmla="*/ 4763 w 628650"/>
                <a:gd name="connsiteY21" fmla="*/ 9525 h 673894"/>
                <a:gd name="connsiteX22" fmla="*/ 16669 w 628650"/>
                <a:gd name="connsiteY22" fmla="*/ 0 h 673894"/>
                <a:gd name="connsiteX23" fmla="*/ 42863 w 628650"/>
                <a:gd name="connsiteY23" fmla="*/ 0 h 673894"/>
                <a:gd name="connsiteX24" fmla="*/ 180975 w 628650"/>
                <a:gd name="connsiteY24" fmla="*/ 61912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8650" h="673894">
                  <a:moveTo>
                    <a:pt x="180975" y="61912"/>
                  </a:moveTo>
                  <a:lnTo>
                    <a:pt x="288132" y="104775"/>
                  </a:lnTo>
                  <a:lnTo>
                    <a:pt x="433388" y="169069"/>
                  </a:lnTo>
                  <a:lnTo>
                    <a:pt x="490538" y="190500"/>
                  </a:lnTo>
                  <a:lnTo>
                    <a:pt x="516732" y="190500"/>
                  </a:lnTo>
                  <a:lnTo>
                    <a:pt x="542925" y="183356"/>
                  </a:lnTo>
                  <a:lnTo>
                    <a:pt x="559594" y="166687"/>
                  </a:lnTo>
                  <a:lnTo>
                    <a:pt x="581025" y="126206"/>
                  </a:lnTo>
                  <a:lnTo>
                    <a:pt x="628650" y="30956"/>
                  </a:lnTo>
                  <a:lnTo>
                    <a:pt x="590550" y="673894"/>
                  </a:lnTo>
                  <a:lnTo>
                    <a:pt x="545307" y="609600"/>
                  </a:lnTo>
                  <a:lnTo>
                    <a:pt x="495300" y="504825"/>
                  </a:lnTo>
                  <a:lnTo>
                    <a:pt x="445294" y="428625"/>
                  </a:lnTo>
                  <a:lnTo>
                    <a:pt x="390525" y="357187"/>
                  </a:lnTo>
                  <a:lnTo>
                    <a:pt x="311944" y="276225"/>
                  </a:lnTo>
                  <a:lnTo>
                    <a:pt x="226219" y="204787"/>
                  </a:lnTo>
                  <a:lnTo>
                    <a:pt x="152400" y="147637"/>
                  </a:lnTo>
                  <a:lnTo>
                    <a:pt x="88107" y="107156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42863" y="0"/>
                  </a:lnTo>
                  <a:lnTo>
                    <a:pt x="180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E7D5C4-DD83-A54A-A88A-D184BAF6339B}"/>
                </a:ext>
              </a:extLst>
            </p:cNvPr>
            <p:cNvSpPr/>
            <p:nvPr/>
          </p:nvSpPr>
          <p:spPr>
            <a:xfrm>
              <a:off x="5099050" y="4554538"/>
              <a:ext cx="2087563" cy="1084262"/>
            </a:xfrm>
            <a:custGeom>
              <a:avLst/>
              <a:gdLst>
                <a:gd name="connsiteX0" fmla="*/ 914400 w 2088357"/>
                <a:gd name="connsiteY0" fmla="*/ 723900 h 1083469"/>
                <a:gd name="connsiteX1" fmla="*/ 573882 w 2088357"/>
                <a:gd name="connsiteY1" fmla="*/ 488157 h 1083469"/>
                <a:gd name="connsiteX2" fmla="*/ 290513 w 2088357"/>
                <a:gd name="connsiteY2" fmla="*/ 285750 h 1083469"/>
                <a:gd name="connsiteX3" fmla="*/ 0 w 2088357"/>
                <a:gd name="connsiteY3" fmla="*/ 78582 h 1083469"/>
                <a:gd name="connsiteX4" fmla="*/ 0 w 2088357"/>
                <a:gd name="connsiteY4" fmla="*/ 0 h 1083469"/>
                <a:gd name="connsiteX5" fmla="*/ 130969 w 2088357"/>
                <a:gd name="connsiteY5" fmla="*/ 61913 h 1083469"/>
                <a:gd name="connsiteX6" fmla="*/ 300038 w 2088357"/>
                <a:gd name="connsiteY6" fmla="*/ 135732 h 1083469"/>
                <a:gd name="connsiteX7" fmla="*/ 509588 w 2088357"/>
                <a:gd name="connsiteY7" fmla="*/ 242888 h 1083469"/>
                <a:gd name="connsiteX8" fmla="*/ 776288 w 2088357"/>
                <a:gd name="connsiteY8" fmla="*/ 378619 h 1083469"/>
                <a:gd name="connsiteX9" fmla="*/ 1057275 w 2088357"/>
                <a:gd name="connsiteY9" fmla="*/ 533400 h 1083469"/>
                <a:gd name="connsiteX10" fmla="*/ 1228725 w 2088357"/>
                <a:gd name="connsiteY10" fmla="*/ 623888 h 1083469"/>
                <a:gd name="connsiteX11" fmla="*/ 1464469 w 2088357"/>
                <a:gd name="connsiteY11" fmla="*/ 738188 h 1083469"/>
                <a:gd name="connsiteX12" fmla="*/ 1664494 w 2088357"/>
                <a:gd name="connsiteY12" fmla="*/ 823913 h 1083469"/>
                <a:gd name="connsiteX13" fmla="*/ 1819275 w 2088357"/>
                <a:gd name="connsiteY13" fmla="*/ 885825 h 1083469"/>
                <a:gd name="connsiteX14" fmla="*/ 2005013 w 2088357"/>
                <a:gd name="connsiteY14" fmla="*/ 962025 h 1083469"/>
                <a:gd name="connsiteX15" fmla="*/ 2057400 w 2088357"/>
                <a:gd name="connsiteY15" fmla="*/ 981075 h 1083469"/>
                <a:gd name="connsiteX16" fmla="*/ 2078832 w 2088357"/>
                <a:gd name="connsiteY16" fmla="*/ 992982 h 1083469"/>
                <a:gd name="connsiteX17" fmla="*/ 2088357 w 2088357"/>
                <a:gd name="connsiteY17" fmla="*/ 1007269 h 1083469"/>
                <a:gd name="connsiteX18" fmla="*/ 2088357 w 2088357"/>
                <a:gd name="connsiteY18" fmla="*/ 1019175 h 1083469"/>
                <a:gd name="connsiteX19" fmla="*/ 2076450 w 2088357"/>
                <a:gd name="connsiteY19" fmla="*/ 1028700 h 1083469"/>
                <a:gd name="connsiteX20" fmla="*/ 2007394 w 2088357"/>
                <a:gd name="connsiteY20" fmla="*/ 1042988 h 1083469"/>
                <a:gd name="connsiteX21" fmla="*/ 1793082 w 2088357"/>
                <a:gd name="connsiteY21" fmla="*/ 1064419 h 1083469"/>
                <a:gd name="connsiteX22" fmla="*/ 1612107 w 2088357"/>
                <a:gd name="connsiteY22" fmla="*/ 1081088 h 1083469"/>
                <a:gd name="connsiteX23" fmla="*/ 1562100 w 2088357"/>
                <a:gd name="connsiteY23" fmla="*/ 1083469 h 1083469"/>
                <a:gd name="connsiteX24" fmla="*/ 1521619 w 2088357"/>
                <a:gd name="connsiteY24" fmla="*/ 1081088 h 1083469"/>
                <a:gd name="connsiteX25" fmla="*/ 1462088 w 2088357"/>
                <a:gd name="connsiteY25" fmla="*/ 1071563 h 1083469"/>
                <a:gd name="connsiteX26" fmla="*/ 1414463 w 2088357"/>
                <a:gd name="connsiteY26" fmla="*/ 1057275 h 1083469"/>
                <a:gd name="connsiteX27" fmla="*/ 1340644 w 2088357"/>
                <a:gd name="connsiteY27" fmla="*/ 1016794 h 1083469"/>
                <a:gd name="connsiteX28" fmla="*/ 1164432 w 2088357"/>
                <a:gd name="connsiteY28" fmla="*/ 897732 h 1083469"/>
                <a:gd name="connsiteX29" fmla="*/ 914400 w 2088357"/>
                <a:gd name="connsiteY29" fmla="*/ 723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88357" h="1083469">
                  <a:moveTo>
                    <a:pt x="914400" y="723900"/>
                  </a:moveTo>
                  <a:lnTo>
                    <a:pt x="573882" y="488157"/>
                  </a:lnTo>
                  <a:lnTo>
                    <a:pt x="290513" y="285750"/>
                  </a:lnTo>
                  <a:lnTo>
                    <a:pt x="0" y="78582"/>
                  </a:lnTo>
                  <a:lnTo>
                    <a:pt x="0" y="0"/>
                  </a:lnTo>
                  <a:lnTo>
                    <a:pt x="130969" y="61913"/>
                  </a:lnTo>
                  <a:lnTo>
                    <a:pt x="300038" y="135732"/>
                  </a:lnTo>
                  <a:lnTo>
                    <a:pt x="509588" y="242888"/>
                  </a:lnTo>
                  <a:lnTo>
                    <a:pt x="776288" y="378619"/>
                  </a:lnTo>
                  <a:lnTo>
                    <a:pt x="1057275" y="533400"/>
                  </a:lnTo>
                  <a:lnTo>
                    <a:pt x="1228725" y="623888"/>
                  </a:lnTo>
                  <a:lnTo>
                    <a:pt x="1464469" y="738188"/>
                  </a:lnTo>
                  <a:lnTo>
                    <a:pt x="1664494" y="823913"/>
                  </a:lnTo>
                  <a:lnTo>
                    <a:pt x="1819275" y="885825"/>
                  </a:lnTo>
                  <a:lnTo>
                    <a:pt x="2005013" y="962025"/>
                  </a:lnTo>
                  <a:lnTo>
                    <a:pt x="2057400" y="981075"/>
                  </a:lnTo>
                  <a:lnTo>
                    <a:pt x="2078832" y="992982"/>
                  </a:lnTo>
                  <a:lnTo>
                    <a:pt x="2088357" y="1007269"/>
                  </a:lnTo>
                  <a:lnTo>
                    <a:pt x="2088357" y="1019175"/>
                  </a:lnTo>
                  <a:cubicBezTo>
                    <a:pt x="2084388" y="1022350"/>
                    <a:pt x="2079228" y="1026716"/>
                    <a:pt x="2076450" y="1028700"/>
                  </a:cubicBezTo>
                  <a:lnTo>
                    <a:pt x="2007394" y="1042988"/>
                  </a:lnTo>
                  <a:lnTo>
                    <a:pt x="1793082" y="1064419"/>
                  </a:lnTo>
                  <a:lnTo>
                    <a:pt x="1612107" y="1081088"/>
                  </a:lnTo>
                  <a:lnTo>
                    <a:pt x="1562100" y="1083469"/>
                  </a:lnTo>
                  <a:lnTo>
                    <a:pt x="1521619" y="1081088"/>
                  </a:lnTo>
                  <a:lnTo>
                    <a:pt x="1462088" y="1071563"/>
                  </a:lnTo>
                  <a:lnTo>
                    <a:pt x="1414463" y="1057275"/>
                  </a:lnTo>
                  <a:lnTo>
                    <a:pt x="1340644" y="1016794"/>
                  </a:lnTo>
                  <a:lnTo>
                    <a:pt x="1164432" y="897732"/>
                  </a:lnTo>
                  <a:lnTo>
                    <a:pt x="914400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328196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FB1F21A-899C-B64C-825E-ECBE03BA2D2E}"/>
              </a:ext>
            </a:extLst>
          </p:cNvPr>
          <p:cNvSpPr/>
          <p:nvPr/>
        </p:nvSpPr>
        <p:spPr>
          <a:xfrm>
            <a:off x="4733925" y="1398588"/>
            <a:ext cx="565150" cy="739775"/>
          </a:xfrm>
          <a:custGeom>
            <a:avLst/>
            <a:gdLst>
              <a:gd name="connsiteX0" fmla="*/ 233363 w 564356"/>
              <a:gd name="connsiteY0" fmla="*/ 414337 h 740569"/>
              <a:gd name="connsiteX1" fmla="*/ 230981 w 564356"/>
              <a:gd name="connsiteY1" fmla="*/ 333375 h 740569"/>
              <a:gd name="connsiteX2" fmla="*/ 223838 w 564356"/>
              <a:gd name="connsiteY2" fmla="*/ 295275 h 740569"/>
              <a:gd name="connsiteX3" fmla="*/ 211931 w 564356"/>
              <a:gd name="connsiteY3" fmla="*/ 254794 h 740569"/>
              <a:gd name="connsiteX4" fmla="*/ 197644 w 564356"/>
              <a:gd name="connsiteY4" fmla="*/ 214312 h 740569"/>
              <a:gd name="connsiteX5" fmla="*/ 176213 w 564356"/>
              <a:gd name="connsiteY5" fmla="*/ 178594 h 740569"/>
              <a:gd name="connsiteX6" fmla="*/ 145256 w 564356"/>
              <a:gd name="connsiteY6" fmla="*/ 140494 h 740569"/>
              <a:gd name="connsiteX7" fmla="*/ 114300 w 564356"/>
              <a:gd name="connsiteY7" fmla="*/ 111919 h 740569"/>
              <a:gd name="connsiteX8" fmla="*/ 88106 w 564356"/>
              <a:gd name="connsiteY8" fmla="*/ 92869 h 740569"/>
              <a:gd name="connsiteX9" fmla="*/ 57150 w 564356"/>
              <a:gd name="connsiteY9" fmla="*/ 71437 h 740569"/>
              <a:gd name="connsiteX10" fmla="*/ 30956 w 564356"/>
              <a:gd name="connsiteY10" fmla="*/ 57150 h 740569"/>
              <a:gd name="connsiteX11" fmla="*/ 14288 w 564356"/>
              <a:gd name="connsiteY11" fmla="*/ 47625 h 740569"/>
              <a:gd name="connsiteX12" fmla="*/ 4763 w 564356"/>
              <a:gd name="connsiteY12" fmla="*/ 35719 h 740569"/>
              <a:gd name="connsiteX13" fmla="*/ 0 w 564356"/>
              <a:gd name="connsiteY13" fmla="*/ 23812 h 740569"/>
              <a:gd name="connsiteX14" fmla="*/ 4763 w 564356"/>
              <a:gd name="connsiteY14" fmla="*/ 4762 h 740569"/>
              <a:gd name="connsiteX15" fmla="*/ 23813 w 564356"/>
              <a:gd name="connsiteY15" fmla="*/ 0 h 740569"/>
              <a:gd name="connsiteX16" fmla="*/ 69056 w 564356"/>
              <a:gd name="connsiteY16" fmla="*/ 0 h 740569"/>
              <a:gd name="connsiteX17" fmla="*/ 178594 w 564356"/>
              <a:gd name="connsiteY17" fmla="*/ 0 h 740569"/>
              <a:gd name="connsiteX18" fmla="*/ 204788 w 564356"/>
              <a:gd name="connsiteY18" fmla="*/ 2381 h 740569"/>
              <a:gd name="connsiteX19" fmla="*/ 252413 w 564356"/>
              <a:gd name="connsiteY19" fmla="*/ 11906 h 740569"/>
              <a:gd name="connsiteX20" fmla="*/ 302419 w 564356"/>
              <a:gd name="connsiteY20" fmla="*/ 28575 h 740569"/>
              <a:gd name="connsiteX21" fmla="*/ 347663 w 564356"/>
              <a:gd name="connsiteY21" fmla="*/ 45244 h 740569"/>
              <a:gd name="connsiteX22" fmla="*/ 390525 w 564356"/>
              <a:gd name="connsiteY22" fmla="*/ 64294 h 740569"/>
              <a:gd name="connsiteX23" fmla="*/ 416719 w 564356"/>
              <a:gd name="connsiteY23" fmla="*/ 80962 h 740569"/>
              <a:gd name="connsiteX24" fmla="*/ 445294 w 564356"/>
              <a:gd name="connsiteY24" fmla="*/ 97631 h 740569"/>
              <a:gd name="connsiteX25" fmla="*/ 490538 w 564356"/>
              <a:gd name="connsiteY25" fmla="*/ 128587 h 740569"/>
              <a:gd name="connsiteX26" fmla="*/ 526256 w 564356"/>
              <a:gd name="connsiteY26" fmla="*/ 159544 h 740569"/>
              <a:gd name="connsiteX27" fmla="*/ 538163 w 564356"/>
              <a:gd name="connsiteY27" fmla="*/ 169069 h 740569"/>
              <a:gd name="connsiteX28" fmla="*/ 554831 w 564356"/>
              <a:gd name="connsiteY28" fmla="*/ 195262 h 740569"/>
              <a:gd name="connsiteX29" fmla="*/ 561975 w 564356"/>
              <a:gd name="connsiteY29" fmla="*/ 219075 h 740569"/>
              <a:gd name="connsiteX30" fmla="*/ 564356 w 564356"/>
              <a:gd name="connsiteY30" fmla="*/ 238125 h 740569"/>
              <a:gd name="connsiteX31" fmla="*/ 557213 w 564356"/>
              <a:gd name="connsiteY31" fmla="*/ 261937 h 740569"/>
              <a:gd name="connsiteX32" fmla="*/ 540544 w 564356"/>
              <a:gd name="connsiteY32" fmla="*/ 295275 h 740569"/>
              <a:gd name="connsiteX33" fmla="*/ 521494 w 564356"/>
              <a:gd name="connsiteY33" fmla="*/ 335756 h 740569"/>
              <a:gd name="connsiteX34" fmla="*/ 509588 w 564356"/>
              <a:gd name="connsiteY34" fmla="*/ 371475 h 740569"/>
              <a:gd name="connsiteX35" fmla="*/ 502444 w 564356"/>
              <a:gd name="connsiteY35" fmla="*/ 438150 h 740569"/>
              <a:gd name="connsiteX36" fmla="*/ 504825 w 564356"/>
              <a:gd name="connsiteY36" fmla="*/ 726281 h 740569"/>
              <a:gd name="connsiteX37" fmla="*/ 233363 w 564356"/>
              <a:gd name="connsiteY37" fmla="*/ 740569 h 740569"/>
              <a:gd name="connsiteX38" fmla="*/ 233363 w 564356"/>
              <a:gd name="connsiteY38" fmla="*/ 414337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4356" h="740569">
                <a:moveTo>
                  <a:pt x="233363" y="414337"/>
                </a:moveTo>
                <a:lnTo>
                  <a:pt x="230981" y="333375"/>
                </a:lnTo>
                <a:lnTo>
                  <a:pt x="223838" y="295275"/>
                </a:lnTo>
                <a:lnTo>
                  <a:pt x="211931" y="254794"/>
                </a:lnTo>
                <a:lnTo>
                  <a:pt x="197644" y="214312"/>
                </a:lnTo>
                <a:lnTo>
                  <a:pt x="176213" y="178594"/>
                </a:lnTo>
                <a:lnTo>
                  <a:pt x="145256" y="140494"/>
                </a:lnTo>
                <a:lnTo>
                  <a:pt x="114300" y="111919"/>
                </a:lnTo>
                <a:lnTo>
                  <a:pt x="88106" y="92869"/>
                </a:lnTo>
                <a:lnTo>
                  <a:pt x="57150" y="71437"/>
                </a:lnTo>
                <a:lnTo>
                  <a:pt x="30956" y="57150"/>
                </a:lnTo>
                <a:lnTo>
                  <a:pt x="14288" y="47625"/>
                </a:lnTo>
                <a:lnTo>
                  <a:pt x="4763" y="35719"/>
                </a:lnTo>
                <a:lnTo>
                  <a:pt x="0" y="23812"/>
                </a:lnTo>
                <a:lnTo>
                  <a:pt x="4763" y="4762"/>
                </a:lnTo>
                <a:lnTo>
                  <a:pt x="23813" y="0"/>
                </a:lnTo>
                <a:lnTo>
                  <a:pt x="69056" y="0"/>
                </a:lnTo>
                <a:lnTo>
                  <a:pt x="178594" y="0"/>
                </a:lnTo>
                <a:lnTo>
                  <a:pt x="204788" y="2381"/>
                </a:lnTo>
                <a:lnTo>
                  <a:pt x="252413" y="11906"/>
                </a:lnTo>
                <a:lnTo>
                  <a:pt x="302419" y="28575"/>
                </a:lnTo>
                <a:lnTo>
                  <a:pt x="347663" y="45244"/>
                </a:lnTo>
                <a:lnTo>
                  <a:pt x="390525" y="64294"/>
                </a:lnTo>
                <a:lnTo>
                  <a:pt x="416719" y="80962"/>
                </a:lnTo>
                <a:lnTo>
                  <a:pt x="445294" y="97631"/>
                </a:lnTo>
                <a:lnTo>
                  <a:pt x="490538" y="128587"/>
                </a:lnTo>
                <a:lnTo>
                  <a:pt x="526256" y="159544"/>
                </a:lnTo>
                <a:lnTo>
                  <a:pt x="538163" y="169069"/>
                </a:lnTo>
                <a:lnTo>
                  <a:pt x="554831" y="195262"/>
                </a:lnTo>
                <a:lnTo>
                  <a:pt x="561975" y="219075"/>
                </a:lnTo>
                <a:lnTo>
                  <a:pt x="564356" y="238125"/>
                </a:lnTo>
                <a:lnTo>
                  <a:pt x="557213" y="261937"/>
                </a:lnTo>
                <a:lnTo>
                  <a:pt x="540544" y="295275"/>
                </a:lnTo>
                <a:lnTo>
                  <a:pt x="521494" y="335756"/>
                </a:lnTo>
                <a:lnTo>
                  <a:pt x="509588" y="371475"/>
                </a:lnTo>
                <a:lnTo>
                  <a:pt x="502444" y="438150"/>
                </a:lnTo>
                <a:cubicBezTo>
                  <a:pt x="503238" y="534194"/>
                  <a:pt x="504031" y="630237"/>
                  <a:pt x="504825" y="726281"/>
                </a:cubicBezTo>
                <a:lnTo>
                  <a:pt x="233363" y="740569"/>
                </a:lnTo>
                <a:lnTo>
                  <a:pt x="23336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01B2EB3-A73B-2E44-A2A4-A6B731D306CE}"/>
              </a:ext>
            </a:extLst>
          </p:cNvPr>
          <p:cNvSpPr/>
          <p:nvPr/>
        </p:nvSpPr>
        <p:spPr>
          <a:xfrm>
            <a:off x="3640138" y="2462213"/>
            <a:ext cx="1127125" cy="1989137"/>
          </a:xfrm>
          <a:custGeom>
            <a:avLst/>
            <a:gdLst>
              <a:gd name="connsiteX0" fmla="*/ 860308 w 1128189"/>
              <a:gd name="connsiteY0" fmla="*/ 775308 h 1988498"/>
              <a:gd name="connsiteX1" fmla="*/ 947885 w 1128189"/>
              <a:gd name="connsiteY1" fmla="*/ 618185 h 1988498"/>
              <a:gd name="connsiteX2" fmla="*/ 1012279 w 1128189"/>
              <a:gd name="connsiteY2" fmla="*/ 504851 h 1988498"/>
              <a:gd name="connsiteX3" fmla="*/ 1022582 w 1128189"/>
              <a:gd name="connsiteY3" fmla="*/ 491973 h 1988498"/>
              <a:gd name="connsiteX4" fmla="*/ 1053491 w 1128189"/>
              <a:gd name="connsiteY4" fmla="*/ 461063 h 1988498"/>
              <a:gd name="connsiteX5" fmla="*/ 1079249 w 1128189"/>
              <a:gd name="connsiteY5" fmla="*/ 432730 h 1988498"/>
              <a:gd name="connsiteX6" fmla="*/ 1107583 w 1128189"/>
              <a:gd name="connsiteY6" fmla="*/ 391517 h 1988498"/>
              <a:gd name="connsiteX7" fmla="*/ 1125613 w 1128189"/>
              <a:gd name="connsiteY7" fmla="*/ 358032 h 1988498"/>
              <a:gd name="connsiteX8" fmla="*/ 1128189 w 1128189"/>
              <a:gd name="connsiteY8" fmla="*/ 342578 h 1988498"/>
              <a:gd name="connsiteX9" fmla="*/ 1128189 w 1128189"/>
              <a:gd name="connsiteY9" fmla="*/ 316820 h 1988498"/>
              <a:gd name="connsiteX10" fmla="*/ 1120462 w 1128189"/>
              <a:gd name="connsiteY10" fmla="*/ 285911 h 1988498"/>
              <a:gd name="connsiteX11" fmla="*/ 1102431 w 1128189"/>
              <a:gd name="connsiteY11" fmla="*/ 247274 h 1988498"/>
              <a:gd name="connsiteX12" fmla="*/ 1071522 w 1128189"/>
              <a:gd name="connsiteY12" fmla="*/ 216365 h 1988498"/>
              <a:gd name="connsiteX13" fmla="*/ 935006 w 1128189"/>
              <a:gd name="connsiteY13" fmla="*/ 123637 h 1988498"/>
              <a:gd name="connsiteX14" fmla="*/ 839702 w 1128189"/>
              <a:gd name="connsiteY14" fmla="*/ 61818 h 1988498"/>
              <a:gd name="connsiteX15" fmla="*/ 754702 w 1128189"/>
              <a:gd name="connsiteY15" fmla="*/ 10303 h 1988498"/>
              <a:gd name="connsiteX16" fmla="*/ 726368 w 1128189"/>
              <a:gd name="connsiteY16" fmla="*/ 0 h 1988498"/>
              <a:gd name="connsiteX17" fmla="*/ 708338 w 1128189"/>
              <a:gd name="connsiteY17" fmla="*/ 2575 h 1988498"/>
              <a:gd name="connsiteX18" fmla="*/ 700610 w 1128189"/>
              <a:gd name="connsiteY18" fmla="*/ 7727 h 1988498"/>
              <a:gd name="connsiteX19" fmla="*/ 698035 w 1128189"/>
              <a:gd name="connsiteY19" fmla="*/ 25757 h 1988498"/>
              <a:gd name="connsiteX20" fmla="*/ 703186 w 1128189"/>
              <a:gd name="connsiteY20" fmla="*/ 43788 h 1988498"/>
              <a:gd name="connsiteX21" fmla="*/ 723792 w 1128189"/>
              <a:gd name="connsiteY21" fmla="*/ 74697 h 1988498"/>
              <a:gd name="connsiteX22" fmla="*/ 752126 w 1128189"/>
              <a:gd name="connsiteY22" fmla="*/ 115909 h 1988498"/>
              <a:gd name="connsiteX23" fmla="*/ 777884 w 1128189"/>
              <a:gd name="connsiteY23" fmla="*/ 164849 h 1988498"/>
              <a:gd name="connsiteX24" fmla="*/ 788187 w 1128189"/>
              <a:gd name="connsiteY24" fmla="*/ 195758 h 1988498"/>
              <a:gd name="connsiteX25" fmla="*/ 790762 w 1128189"/>
              <a:gd name="connsiteY25" fmla="*/ 226668 h 1988498"/>
              <a:gd name="connsiteX26" fmla="*/ 777884 w 1128189"/>
              <a:gd name="connsiteY26" fmla="*/ 298789 h 1988498"/>
              <a:gd name="connsiteX27" fmla="*/ 721216 w 1128189"/>
              <a:gd name="connsiteY27" fmla="*/ 484245 h 1988498"/>
              <a:gd name="connsiteX28" fmla="*/ 649095 w 1128189"/>
              <a:gd name="connsiteY28" fmla="*/ 692883 h 1988498"/>
              <a:gd name="connsiteX29" fmla="*/ 600155 w 1128189"/>
              <a:gd name="connsiteY29" fmla="*/ 829399 h 1988498"/>
              <a:gd name="connsiteX30" fmla="*/ 540912 w 1128189"/>
              <a:gd name="connsiteY30" fmla="*/ 965915 h 1988498"/>
              <a:gd name="connsiteX31" fmla="*/ 443033 w 1128189"/>
              <a:gd name="connsiteY31" fmla="*/ 1174553 h 1988498"/>
              <a:gd name="connsiteX32" fmla="*/ 293638 w 1128189"/>
              <a:gd name="connsiteY32" fmla="*/ 1455312 h 1988498"/>
              <a:gd name="connsiteX33" fmla="*/ 139091 w 1128189"/>
              <a:gd name="connsiteY33" fmla="*/ 1718041 h 1988498"/>
              <a:gd name="connsiteX34" fmla="*/ 36060 w 1128189"/>
              <a:gd name="connsiteY34" fmla="*/ 1885467 h 1988498"/>
              <a:gd name="connsiteX35" fmla="*/ 5151 w 1128189"/>
              <a:gd name="connsiteY35" fmla="*/ 1936982 h 1988498"/>
              <a:gd name="connsiteX36" fmla="*/ 0 w 1128189"/>
              <a:gd name="connsiteY36" fmla="*/ 1949861 h 1988498"/>
              <a:gd name="connsiteX37" fmla="*/ 0 w 1128189"/>
              <a:gd name="connsiteY37" fmla="*/ 1975619 h 1988498"/>
              <a:gd name="connsiteX38" fmla="*/ 5151 w 1128189"/>
              <a:gd name="connsiteY38" fmla="*/ 1983346 h 1988498"/>
              <a:gd name="connsiteX39" fmla="*/ 20606 w 1128189"/>
              <a:gd name="connsiteY39" fmla="*/ 1988498 h 1988498"/>
              <a:gd name="connsiteX40" fmla="*/ 48939 w 1128189"/>
              <a:gd name="connsiteY40" fmla="*/ 1975619 h 1988498"/>
              <a:gd name="connsiteX41" fmla="*/ 103031 w 1128189"/>
              <a:gd name="connsiteY41" fmla="*/ 1918952 h 1988498"/>
              <a:gd name="connsiteX42" fmla="*/ 213789 w 1128189"/>
              <a:gd name="connsiteY42" fmla="*/ 1787587 h 1988498"/>
              <a:gd name="connsiteX43" fmla="*/ 332275 w 1128189"/>
              <a:gd name="connsiteY43" fmla="*/ 1640768 h 1988498"/>
              <a:gd name="connsiteX44" fmla="*/ 479094 w 1128189"/>
              <a:gd name="connsiteY44" fmla="*/ 1426979 h 1988498"/>
              <a:gd name="connsiteX45" fmla="*/ 517730 w 1128189"/>
              <a:gd name="connsiteY45" fmla="*/ 1365160 h 1988498"/>
              <a:gd name="connsiteX46" fmla="*/ 734095 w 1128189"/>
              <a:gd name="connsiteY46" fmla="*/ 1009703 h 1988498"/>
              <a:gd name="connsiteX47" fmla="*/ 860308 w 1128189"/>
              <a:gd name="connsiteY47" fmla="*/ 775308 h 198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28189" h="1988498">
                <a:moveTo>
                  <a:pt x="860308" y="775308"/>
                </a:moveTo>
                <a:lnTo>
                  <a:pt x="947885" y="618185"/>
                </a:lnTo>
                <a:lnTo>
                  <a:pt x="1012279" y="504851"/>
                </a:lnTo>
                <a:lnTo>
                  <a:pt x="1022582" y="491973"/>
                </a:lnTo>
                <a:lnTo>
                  <a:pt x="1053491" y="461063"/>
                </a:lnTo>
                <a:lnTo>
                  <a:pt x="1079249" y="432730"/>
                </a:lnTo>
                <a:lnTo>
                  <a:pt x="1107583" y="391517"/>
                </a:lnTo>
                <a:lnTo>
                  <a:pt x="1125613" y="358032"/>
                </a:lnTo>
                <a:lnTo>
                  <a:pt x="1128189" y="342578"/>
                </a:lnTo>
                <a:lnTo>
                  <a:pt x="1128189" y="316820"/>
                </a:lnTo>
                <a:lnTo>
                  <a:pt x="1120462" y="285911"/>
                </a:lnTo>
                <a:lnTo>
                  <a:pt x="1102431" y="247274"/>
                </a:lnTo>
                <a:lnTo>
                  <a:pt x="1071522" y="216365"/>
                </a:lnTo>
                <a:lnTo>
                  <a:pt x="935006" y="123637"/>
                </a:lnTo>
                <a:lnTo>
                  <a:pt x="839702" y="61818"/>
                </a:lnTo>
                <a:lnTo>
                  <a:pt x="754702" y="10303"/>
                </a:lnTo>
                <a:lnTo>
                  <a:pt x="726368" y="0"/>
                </a:lnTo>
                <a:lnTo>
                  <a:pt x="708338" y="2575"/>
                </a:lnTo>
                <a:lnTo>
                  <a:pt x="700610" y="7727"/>
                </a:lnTo>
                <a:lnTo>
                  <a:pt x="698035" y="25757"/>
                </a:lnTo>
                <a:lnTo>
                  <a:pt x="703186" y="43788"/>
                </a:lnTo>
                <a:lnTo>
                  <a:pt x="723792" y="74697"/>
                </a:lnTo>
                <a:lnTo>
                  <a:pt x="752126" y="115909"/>
                </a:lnTo>
                <a:lnTo>
                  <a:pt x="777884" y="164849"/>
                </a:lnTo>
                <a:lnTo>
                  <a:pt x="788187" y="195758"/>
                </a:lnTo>
                <a:lnTo>
                  <a:pt x="790762" y="226668"/>
                </a:lnTo>
                <a:lnTo>
                  <a:pt x="777884" y="298789"/>
                </a:lnTo>
                <a:lnTo>
                  <a:pt x="721216" y="484245"/>
                </a:lnTo>
                <a:lnTo>
                  <a:pt x="649095" y="692883"/>
                </a:lnTo>
                <a:lnTo>
                  <a:pt x="600155" y="829399"/>
                </a:lnTo>
                <a:lnTo>
                  <a:pt x="540912" y="965915"/>
                </a:lnTo>
                <a:lnTo>
                  <a:pt x="443033" y="1174553"/>
                </a:lnTo>
                <a:lnTo>
                  <a:pt x="293638" y="1455312"/>
                </a:lnTo>
                <a:lnTo>
                  <a:pt x="139091" y="1718041"/>
                </a:lnTo>
                <a:lnTo>
                  <a:pt x="36060" y="1885467"/>
                </a:lnTo>
                <a:lnTo>
                  <a:pt x="5151" y="1936982"/>
                </a:lnTo>
                <a:lnTo>
                  <a:pt x="0" y="1949861"/>
                </a:lnTo>
                <a:lnTo>
                  <a:pt x="0" y="1975619"/>
                </a:lnTo>
                <a:lnTo>
                  <a:pt x="5151" y="1983346"/>
                </a:lnTo>
                <a:lnTo>
                  <a:pt x="20606" y="1988498"/>
                </a:lnTo>
                <a:lnTo>
                  <a:pt x="48939" y="1975619"/>
                </a:lnTo>
                <a:lnTo>
                  <a:pt x="103031" y="1918952"/>
                </a:lnTo>
                <a:lnTo>
                  <a:pt x="213789" y="1787587"/>
                </a:lnTo>
                <a:lnTo>
                  <a:pt x="332275" y="1640768"/>
                </a:lnTo>
                <a:lnTo>
                  <a:pt x="479094" y="1426979"/>
                </a:lnTo>
                <a:lnTo>
                  <a:pt x="517730" y="1365160"/>
                </a:lnTo>
                <a:lnTo>
                  <a:pt x="734095" y="1009703"/>
                </a:lnTo>
                <a:lnTo>
                  <a:pt x="860308" y="7753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148C0E-9308-E94D-8668-947F098CC173}"/>
              </a:ext>
            </a:extLst>
          </p:cNvPr>
          <p:cNvSpPr/>
          <p:nvPr/>
        </p:nvSpPr>
        <p:spPr>
          <a:xfrm>
            <a:off x="4603750" y="3275013"/>
            <a:ext cx="2435225" cy="488950"/>
          </a:xfrm>
          <a:custGeom>
            <a:avLst/>
            <a:gdLst>
              <a:gd name="connsiteX0" fmla="*/ 890588 w 2436019"/>
              <a:gd name="connsiteY0" fmla="*/ 195262 h 490537"/>
              <a:gd name="connsiteX1" fmla="*/ 1235869 w 2436019"/>
              <a:gd name="connsiteY1" fmla="*/ 150019 h 490537"/>
              <a:gd name="connsiteX2" fmla="*/ 1393032 w 2436019"/>
              <a:gd name="connsiteY2" fmla="*/ 128587 h 490537"/>
              <a:gd name="connsiteX3" fmla="*/ 1674019 w 2436019"/>
              <a:gd name="connsiteY3" fmla="*/ 78581 h 490537"/>
              <a:gd name="connsiteX4" fmla="*/ 1814513 w 2436019"/>
              <a:gd name="connsiteY4" fmla="*/ 50006 h 490537"/>
              <a:gd name="connsiteX5" fmla="*/ 1859757 w 2436019"/>
              <a:gd name="connsiteY5" fmla="*/ 35719 h 490537"/>
              <a:gd name="connsiteX6" fmla="*/ 1890713 w 2436019"/>
              <a:gd name="connsiteY6" fmla="*/ 23812 h 490537"/>
              <a:gd name="connsiteX7" fmla="*/ 1947863 w 2436019"/>
              <a:gd name="connsiteY7" fmla="*/ 7144 h 490537"/>
              <a:gd name="connsiteX8" fmla="*/ 1995488 w 2436019"/>
              <a:gd name="connsiteY8" fmla="*/ 0 h 490537"/>
              <a:gd name="connsiteX9" fmla="*/ 2033588 w 2436019"/>
              <a:gd name="connsiteY9" fmla="*/ 0 h 490537"/>
              <a:gd name="connsiteX10" fmla="*/ 2076450 w 2436019"/>
              <a:gd name="connsiteY10" fmla="*/ 2381 h 490537"/>
              <a:gd name="connsiteX11" fmla="*/ 2143125 w 2436019"/>
              <a:gd name="connsiteY11" fmla="*/ 11906 h 490537"/>
              <a:gd name="connsiteX12" fmla="*/ 2209800 w 2436019"/>
              <a:gd name="connsiteY12" fmla="*/ 28575 h 490537"/>
              <a:gd name="connsiteX13" fmla="*/ 2264569 w 2436019"/>
              <a:gd name="connsiteY13" fmla="*/ 45244 h 490537"/>
              <a:gd name="connsiteX14" fmla="*/ 2300288 w 2436019"/>
              <a:gd name="connsiteY14" fmla="*/ 59531 h 490537"/>
              <a:gd name="connsiteX15" fmla="*/ 2328863 w 2436019"/>
              <a:gd name="connsiteY15" fmla="*/ 73819 h 490537"/>
              <a:gd name="connsiteX16" fmla="*/ 2355057 w 2436019"/>
              <a:gd name="connsiteY16" fmla="*/ 92869 h 490537"/>
              <a:gd name="connsiteX17" fmla="*/ 2386013 w 2436019"/>
              <a:gd name="connsiteY17" fmla="*/ 119062 h 490537"/>
              <a:gd name="connsiteX18" fmla="*/ 2414588 w 2436019"/>
              <a:gd name="connsiteY18" fmla="*/ 147637 h 490537"/>
              <a:gd name="connsiteX19" fmla="*/ 2426494 w 2436019"/>
              <a:gd name="connsiteY19" fmla="*/ 164306 h 490537"/>
              <a:gd name="connsiteX20" fmla="*/ 2433638 w 2436019"/>
              <a:gd name="connsiteY20" fmla="*/ 178594 h 490537"/>
              <a:gd name="connsiteX21" fmla="*/ 2436019 w 2436019"/>
              <a:gd name="connsiteY21" fmla="*/ 197644 h 490537"/>
              <a:gd name="connsiteX22" fmla="*/ 2431257 w 2436019"/>
              <a:gd name="connsiteY22" fmla="*/ 211931 h 490537"/>
              <a:gd name="connsiteX23" fmla="*/ 2412207 w 2436019"/>
              <a:gd name="connsiteY23" fmla="*/ 235744 h 490537"/>
              <a:gd name="connsiteX24" fmla="*/ 2400300 w 2436019"/>
              <a:gd name="connsiteY24" fmla="*/ 242887 h 490537"/>
              <a:gd name="connsiteX25" fmla="*/ 2369344 w 2436019"/>
              <a:gd name="connsiteY25" fmla="*/ 242887 h 490537"/>
              <a:gd name="connsiteX26" fmla="*/ 2250282 w 2436019"/>
              <a:gd name="connsiteY26" fmla="*/ 245269 h 490537"/>
              <a:gd name="connsiteX27" fmla="*/ 2131219 w 2436019"/>
              <a:gd name="connsiteY27" fmla="*/ 245269 h 490537"/>
              <a:gd name="connsiteX28" fmla="*/ 1981200 w 2436019"/>
              <a:gd name="connsiteY28" fmla="*/ 254794 h 490537"/>
              <a:gd name="connsiteX29" fmla="*/ 1769269 w 2436019"/>
              <a:gd name="connsiteY29" fmla="*/ 271462 h 490537"/>
              <a:gd name="connsiteX30" fmla="*/ 1585913 w 2436019"/>
              <a:gd name="connsiteY30" fmla="*/ 292894 h 490537"/>
              <a:gd name="connsiteX31" fmla="*/ 1359694 w 2436019"/>
              <a:gd name="connsiteY31" fmla="*/ 314325 h 490537"/>
              <a:gd name="connsiteX32" fmla="*/ 1176338 w 2436019"/>
              <a:gd name="connsiteY32" fmla="*/ 338137 h 490537"/>
              <a:gd name="connsiteX33" fmla="*/ 985838 w 2436019"/>
              <a:gd name="connsiteY33" fmla="*/ 364331 h 490537"/>
              <a:gd name="connsiteX34" fmla="*/ 769144 w 2436019"/>
              <a:gd name="connsiteY34" fmla="*/ 400050 h 490537"/>
              <a:gd name="connsiteX35" fmla="*/ 561975 w 2436019"/>
              <a:gd name="connsiteY35" fmla="*/ 438150 h 490537"/>
              <a:gd name="connsiteX36" fmla="*/ 521494 w 2436019"/>
              <a:gd name="connsiteY36" fmla="*/ 445294 h 490537"/>
              <a:gd name="connsiteX37" fmla="*/ 481013 w 2436019"/>
              <a:gd name="connsiteY37" fmla="*/ 457200 h 490537"/>
              <a:gd name="connsiteX38" fmla="*/ 433388 w 2436019"/>
              <a:gd name="connsiteY38" fmla="*/ 473869 h 490537"/>
              <a:gd name="connsiteX39" fmla="*/ 366713 w 2436019"/>
              <a:gd name="connsiteY39" fmla="*/ 488156 h 490537"/>
              <a:gd name="connsiteX40" fmla="*/ 328613 w 2436019"/>
              <a:gd name="connsiteY40" fmla="*/ 490537 h 490537"/>
              <a:gd name="connsiteX41" fmla="*/ 302419 w 2436019"/>
              <a:gd name="connsiteY41" fmla="*/ 485775 h 490537"/>
              <a:gd name="connsiteX42" fmla="*/ 247650 w 2436019"/>
              <a:gd name="connsiteY42" fmla="*/ 464344 h 490537"/>
              <a:gd name="connsiteX43" fmla="*/ 195263 w 2436019"/>
              <a:gd name="connsiteY43" fmla="*/ 438150 h 490537"/>
              <a:gd name="connsiteX44" fmla="*/ 145257 w 2436019"/>
              <a:gd name="connsiteY44" fmla="*/ 407194 h 490537"/>
              <a:gd name="connsiteX45" fmla="*/ 104775 w 2436019"/>
              <a:gd name="connsiteY45" fmla="*/ 376237 h 490537"/>
              <a:gd name="connsiteX46" fmla="*/ 61913 w 2436019"/>
              <a:gd name="connsiteY46" fmla="*/ 333375 h 490537"/>
              <a:gd name="connsiteX47" fmla="*/ 28575 w 2436019"/>
              <a:gd name="connsiteY47" fmla="*/ 288131 h 490537"/>
              <a:gd name="connsiteX48" fmla="*/ 4763 w 2436019"/>
              <a:gd name="connsiteY48" fmla="*/ 240506 h 490537"/>
              <a:gd name="connsiteX49" fmla="*/ 0 w 2436019"/>
              <a:gd name="connsiteY49" fmla="*/ 221456 h 490537"/>
              <a:gd name="connsiteX50" fmla="*/ 4763 w 2436019"/>
              <a:gd name="connsiteY50" fmla="*/ 202406 h 490537"/>
              <a:gd name="connsiteX51" fmla="*/ 11907 w 2436019"/>
              <a:gd name="connsiteY51" fmla="*/ 195262 h 490537"/>
              <a:gd name="connsiteX52" fmla="*/ 26194 w 2436019"/>
              <a:gd name="connsiteY52" fmla="*/ 192881 h 490537"/>
              <a:gd name="connsiteX53" fmla="*/ 42863 w 2436019"/>
              <a:gd name="connsiteY53" fmla="*/ 197644 h 490537"/>
              <a:gd name="connsiteX54" fmla="*/ 78582 w 2436019"/>
              <a:gd name="connsiteY54" fmla="*/ 214312 h 490537"/>
              <a:gd name="connsiteX55" fmla="*/ 130969 w 2436019"/>
              <a:gd name="connsiteY55" fmla="*/ 235744 h 490537"/>
              <a:gd name="connsiteX56" fmla="*/ 190500 w 2436019"/>
              <a:gd name="connsiteY56" fmla="*/ 252412 h 490537"/>
              <a:gd name="connsiteX57" fmla="*/ 242888 w 2436019"/>
              <a:gd name="connsiteY57" fmla="*/ 261937 h 490537"/>
              <a:gd name="connsiteX58" fmla="*/ 311944 w 2436019"/>
              <a:gd name="connsiteY58" fmla="*/ 266700 h 490537"/>
              <a:gd name="connsiteX59" fmla="*/ 440532 w 2436019"/>
              <a:gd name="connsiteY59" fmla="*/ 252412 h 490537"/>
              <a:gd name="connsiteX60" fmla="*/ 711994 w 2436019"/>
              <a:gd name="connsiteY60" fmla="*/ 216694 h 490537"/>
              <a:gd name="connsiteX61" fmla="*/ 890588 w 2436019"/>
              <a:gd name="connsiteY61" fmla="*/ 195262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36019" h="490537">
                <a:moveTo>
                  <a:pt x="890588" y="195262"/>
                </a:moveTo>
                <a:lnTo>
                  <a:pt x="1235869" y="150019"/>
                </a:lnTo>
                <a:lnTo>
                  <a:pt x="1393032" y="128587"/>
                </a:lnTo>
                <a:lnTo>
                  <a:pt x="1674019" y="78581"/>
                </a:lnTo>
                <a:lnTo>
                  <a:pt x="1814513" y="50006"/>
                </a:lnTo>
                <a:lnTo>
                  <a:pt x="1859757" y="35719"/>
                </a:lnTo>
                <a:lnTo>
                  <a:pt x="1890713" y="23812"/>
                </a:lnTo>
                <a:lnTo>
                  <a:pt x="1947863" y="7144"/>
                </a:lnTo>
                <a:lnTo>
                  <a:pt x="1995488" y="0"/>
                </a:lnTo>
                <a:lnTo>
                  <a:pt x="2033588" y="0"/>
                </a:lnTo>
                <a:lnTo>
                  <a:pt x="2076450" y="2381"/>
                </a:lnTo>
                <a:lnTo>
                  <a:pt x="2143125" y="11906"/>
                </a:lnTo>
                <a:lnTo>
                  <a:pt x="2209800" y="28575"/>
                </a:lnTo>
                <a:lnTo>
                  <a:pt x="2264569" y="45244"/>
                </a:lnTo>
                <a:lnTo>
                  <a:pt x="2300288" y="59531"/>
                </a:lnTo>
                <a:lnTo>
                  <a:pt x="2328863" y="73819"/>
                </a:lnTo>
                <a:lnTo>
                  <a:pt x="2355057" y="92869"/>
                </a:lnTo>
                <a:lnTo>
                  <a:pt x="2386013" y="119062"/>
                </a:lnTo>
                <a:lnTo>
                  <a:pt x="2414588" y="147637"/>
                </a:lnTo>
                <a:lnTo>
                  <a:pt x="2426494" y="164306"/>
                </a:lnTo>
                <a:lnTo>
                  <a:pt x="2433638" y="178594"/>
                </a:lnTo>
                <a:lnTo>
                  <a:pt x="2436019" y="197644"/>
                </a:lnTo>
                <a:lnTo>
                  <a:pt x="2431257" y="211931"/>
                </a:lnTo>
                <a:lnTo>
                  <a:pt x="2412207" y="235744"/>
                </a:lnTo>
                <a:lnTo>
                  <a:pt x="2400300" y="242887"/>
                </a:lnTo>
                <a:lnTo>
                  <a:pt x="2369344" y="242887"/>
                </a:lnTo>
                <a:lnTo>
                  <a:pt x="2250282" y="245269"/>
                </a:lnTo>
                <a:lnTo>
                  <a:pt x="2131219" y="245269"/>
                </a:lnTo>
                <a:lnTo>
                  <a:pt x="1981200" y="254794"/>
                </a:lnTo>
                <a:lnTo>
                  <a:pt x="1769269" y="271462"/>
                </a:lnTo>
                <a:lnTo>
                  <a:pt x="1585913" y="292894"/>
                </a:lnTo>
                <a:lnTo>
                  <a:pt x="1359694" y="314325"/>
                </a:lnTo>
                <a:lnTo>
                  <a:pt x="1176338" y="338137"/>
                </a:lnTo>
                <a:lnTo>
                  <a:pt x="985838" y="364331"/>
                </a:lnTo>
                <a:lnTo>
                  <a:pt x="769144" y="400050"/>
                </a:lnTo>
                <a:lnTo>
                  <a:pt x="561975" y="438150"/>
                </a:lnTo>
                <a:lnTo>
                  <a:pt x="521494" y="445294"/>
                </a:lnTo>
                <a:lnTo>
                  <a:pt x="481013" y="457200"/>
                </a:lnTo>
                <a:lnTo>
                  <a:pt x="433388" y="473869"/>
                </a:lnTo>
                <a:lnTo>
                  <a:pt x="366713" y="488156"/>
                </a:lnTo>
                <a:lnTo>
                  <a:pt x="328613" y="490537"/>
                </a:lnTo>
                <a:lnTo>
                  <a:pt x="302419" y="485775"/>
                </a:lnTo>
                <a:lnTo>
                  <a:pt x="247650" y="464344"/>
                </a:lnTo>
                <a:lnTo>
                  <a:pt x="195263" y="438150"/>
                </a:lnTo>
                <a:lnTo>
                  <a:pt x="145257" y="407194"/>
                </a:lnTo>
                <a:lnTo>
                  <a:pt x="104775" y="376237"/>
                </a:lnTo>
                <a:lnTo>
                  <a:pt x="61913" y="333375"/>
                </a:lnTo>
                <a:lnTo>
                  <a:pt x="28575" y="288131"/>
                </a:lnTo>
                <a:lnTo>
                  <a:pt x="4763" y="240506"/>
                </a:lnTo>
                <a:lnTo>
                  <a:pt x="0" y="221456"/>
                </a:lnTo>
                <a:lnTo>
                  <a:pt x="4763" y="202406"/>
                </a:lnTo>
                <a:lnTo>
                  <a:pt x="11907" y="195262"/>
                </a:lnTo>
                <a:lnTo>
                  <a:pt x="26194" y="192881"/>
                </a:lnTo>
                <a:lnTo>
                  <a:pt x="42863" y="197644"/>
                </a:lnTo>
                <a:lnTo>
                  <a:pt x="78582" y="214312"/>
                </a:lnTo>
                <a:lnTo>
                  <a:pt x="130969" y="235744"/>
                </a:lnTo>
                <a:lnTo>
                  <a:pt x="190500" y="252412"/>
                </a:lnTo>
                <a:lnTo>
                  <a:pt x="242888" y="261937"/>
                </a:lnTo>
                <a:lnTo>
                  <a:pt x="311944" y="266700"/>
                </a:lnTo>
                <a:lnTo>
                  <a:pt x="440532" y="252412"/>
                </a:lnTo>
                <a:lnTo>
                  <a:pt x="711994" y="216694"/>
                </a:lnTo>
                <a:lnTo>
                  <a:pt x="890588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DA156E-EDF3-2F4C-B620-F7B806D2B250}"/>
              </a:ext>
            </a:extLst>
          </p:cNvPr>
          <p:cNvSpPr/>
          <p:nvPr/>
        </p:nvSpPr>
        <p:spPr>
          <a:xfrm>
            <a:off x="4862513" y="4173538"/>
            <a:ext cx="708025" cy="742950"/>
          </a:xfrm>
          <a:custGeom>
            <a:avLst/>
            <a:gdLst>
              <a:gd name="connsiteX0" fmla="*/ 235743 w 707231"/>
              <a:gd name="connsiteY0" fmla="*/ 321469 h 742950"/>
              <a:gd name="connsiteX1" fmla="*/ 92868 w 707231"/>
              <a:gd name="connsiteY1" fmla="*/ 150019 h 742950"/>
              <a:gd name="connsiteX2" fmla="*/ 23812 w 707231"/>
              <a:gd name="connsiteY2" fmla="*/ 69057 h 742950"/>
              <a:gd name="connsiteX3" fmla="*/ 7143 w 707231"/>
              <a:gd name="connsiteY3" fmla="*/ 40482 h 742950"/>
              <a:gd name="connsiteX4" fmla="*/ 0 w 707231"/>
              <a:gd name="connsiteY4" fmla="*/ 16669 h 742950"/>
              <a:gd name="connsiteX5" fmla="*/ 4762 w 707231"/>
              <a:gd name="connsiteY5" fmla="*/ 4763 h 742950"/>
              <a:gd name="connsiteX6" fmla="*/ 14287 w 707231"/>
              <a:gd name="connsiteY6" fmla="*/ 0 h 742950"/>
              <a:gd name="connsiteX7" fmla="*/ 30956 w 707231"/>
              <a:gd name="connsiteY7" fmla="*/ 0 h 742950"/>
              <a:gd name="connsiteX8" fmla="*/ 59531 w 707231"/>
              <a:gd name="connsiteY8" fmla="*/ 11907 h 742950"/>
              <a:gd name="connsiteX9" fmla="*/ 157162 w 707231"/>
              <a:gd name="connsiteY9" fmla="*/ 64294 h 742950"/>
              <a:gd name="connsiteX10" fmla="*/ 283368 w 707231"/>
              <a:gd name="connsiteY10" fmla="*/ 135732 h 742950"/>
              <a:gd name="connsiteX11" fmla="*/ 402431 w 707231"/>
              <a:gd name="connsiteY11" fmla="*/ 202407 h 742950"/>
              <a:gd name="connsiteX12" fmla="*/ 473868 w 707231"/>
              <a:gd name="connsiteY12" fmla="*/ 242888 h 742950"/>
              <a:gd name="connsiteX13" fmla="*/ 531018 w 707231"/>
              <a:gd name="connsiteY13" fmla="*/ 280988 h 742950"/>
              <a:gd name="connsiteX14" fmla="*/ 585787 w 707231"/>
              <a:gd name="connsiteY14" fmla="*/ 319088 h 742950"/>
              <a:gd name="connsiteX15" fmla="*/ 621506 w 707231"/>
              <a:gd name="connsiteY15" fmla="*/ 350044 h 742950"/>
              <a:gd name="connsiteX16" fmla="*/ 652462 w 707231"/>
              <a:gd name="connsiteY16" fmla="*/ 381000 h 742950"/>
              <a:gd name="connsiteX17" fmla="*/ 673893 w 707231"/>
              <a:gd name="connsiteY17" fmla="*/ 416719 h 742950"/>
              <a:gd name="connsiteX18" fmla="*/ 692943 w 707231"/>
              <a:gd name="connsiteY18" fmla="*/ 464344 h 742950"/>
              <a:gd name="connsiteX19" fmla="*/ 702468 w 707231"/>
              <a:gd name="connsiteY19" fmla="*/ 523875 h 742950"/>
              <a:gd name="connsiteX20" fmla="*/ 707231 w 707231"/>
              <a:gd name="connsiteY20" fmla="*/ 583407 h 742950"/>
              <a:gd name="connsiteX21" fmla="*/ 702468 w 707231"/>
              <a:gd name="connsiteY21" fmla="*/ 650082 h 742950"/>
              <a:gd name="connsiteX22" fmla="*/ 685800 w 707231"/>
              <a:gd name="connsiteY22" fmla="*/ 700088 h 742950"/>
              <a:gd name="connsiteX23" fmla="*/ 669131 w 707231"/>
              <a:gd name="connsiteY23" fmla="*/ 726282 h 742950"/>
              <a:gd name="connsiteX24" fmla="*/ 650081 w 707231"/>
              <a:gd name="connsiteY24" fmla="*/ 740569 h 742950"/>
              <a:gd name="connsiteX25" fmla="*/ 633412 w 707231"/>
              <a:gd name="connsiteY25" fmla="*/ 742950 h 742950"/>
              <a:gd name="connsiteX26" fmla="*/ 602456 w 707231"/>
              <a:gd name="connsiteY26" fmla="*/ 738188 h 742950"/>
              <a:gd name="connsiteX27" fmla="*/ 561975 w 707231"/>
              <a:gd name="connsiteY27" fmla="*/ 714375 h 742950"/>
              <a:gd name="connsiteX28" fmla="*/ 531018 w 707231"/>
              <a:gd name="connsiteY28" fmla="*/ 688182 h 742950"/>
              <a:gd name="connsiteX29" fmla="*/ 416718 w 707231"/>
              <a:gd name="connsiteY29" fmla="*/ 542925 h 742950"/>
              <a:gd name="connsiteX30" fmla="*/ 235743 w 707231"/>
              <a:gd name="connsiteY30" fmla="*/ 321469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7231" h="742950">
                <a:moveTo>
                  <a:pt x="235743" y="321469"/>
                </a:moveTo>
                <a:lnTo>
                  <a:pt x="92868" y="150019"/>
                </a:lnTo>
                <a:lnTo>
                  <a:pt x="23812" y="69057"/>
                </a:lnTo>
                <a:lnTo>
                  <a:pt x="7143" y="40482"/>
                </a:lnTo>
                <a:lnTo>
                  <a:pt x="0" y="16669"/>
                </a:lnTo>
                <a:lnTo>
                  <a:pt x="4762" y="4763"/>
                </a:lnTo>
                <a:lnTo>
                  <a:pt x="14287" y="0"/>
                </a:lnTo>
                <a:lnTo>
                  <a:pt x="30956" y="0"/>
                </a:lnTo>
                <a:lnTo>
                  <a:pt x="59531" y="11907"/>
                </a:lnTo>
                <a:lnTo>
                  <a:pt x="157162" y="64294"/>
                </a:lnTo>
                <a:lnTo>
                  <a:pt x="283368" y="135732"/>
                </a:lnTo>
                <a:lnTo>
                  <a:pt x="402431" y="202407"/>
                </a:lnTo>
                <a:lnTo>
                  <a:pt x="473868" y="242888"/>
                </a:lnTo>
                <a:lnTo>
                  <a:pt x="531018" y="280988"/>
                </a:lnTo>
                <a:lnTo>
                  <a:pt x="585787" y="319088"/>
                </a:lnTo>
                <a:lnTo>
                  <a:pt x="621506" y="350044"/>
                </a:lnTo>
                <a:lnTo>
                  <a:pt x="652462" y="381000"/>
                </a:lnTo>
                <a:lnTo>
                  <a:pt x="673893" y="416719"/>
                </a:lnTo>
                <a:lnTo>
                  <a:pt x="692943" y="464344"/>
                </a:lnTo>
                <a:lnTo>
                  <a:pt x="702468" y="523875"/>
                </a:lnTo>
                <a:lnTo>
                  <a:pt x="707231" y="583407"/>
                </a:lnTo>
                <a:lnTo>
                  <a:pt x="702468" y="650082"/>
                </a:lnTo>
                <a:lnTo>
                  <a:pt x="685800" y="700088"/>
                </a:lnTo>
                <a:lnTo>
                  <a:pt x="669131" y="726282"/>
                </a:lnTo>
                <a:lnTo>
                  <a:pt x="650081" y="740569"/>
                </a:lnTo>
                <a:lnTo>
                  <a:pt x="633412" y="742950"/>
                </a:lnTo>
                <a:lnTo>
                  <a:pt x="602456" y="738188"/>
                </a:lnTo>
                <a:lnTo>
                  <a:pt x="561975" y="714375"/>
                </a:lnTo>
                <a:lnTo>
                  <a:pt x="531018" y="688182"/>
                </a:lnTo>
                <a:lnTo>
                  <a:pt x="416718" y="542925"/>
                </a:lnTo>
                <a:lnTo>
                  <a:pt x="235743" y="321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F2C226F-DC22-7844-99AD-FC3F0C43CF72}"/>
              </a:ext>
            </a:extLst>
          </p:cNvPr>
          <p:cNvSpPr/>
          <p:nvPr/>
        </p:nvSpPr>
        <p:spPr>
          <a:xfrm>
            <a:off x="3581400" y="1889125"/>
            <a:ext cx="3441700" cy="546100"/>
          </a:xfrm>
          <a:custGeom>
            <a:avLst/>
            <a:gdLst>
              <a:gd name="connsiteX0" fmla="*/ 977900 w 3441700"/>
              <a:gd name="connsiteY0" fmla="*/ 244475 h 546100"/>
              <a:gd name="connsiteX1" fmla="*/ 1393825 w 3441700"/>
              <a:gd name="connsiteY1" fmla="*/ 200025 h 546100"/>
              <a:gd name="connsiteX2" fmla="*/ 1651000 w 3441700"/>
              <a:gd name="connsiteY2" fmla="*/ 177800 h 546100"/>
              <a:gd name="connsiteX3" fmla="*/ 1917700 w 3441700"/>
              <a:gd name="connsiteY3" fmla="*/ 155575 h 546100"/>
              <a:gd name="connsiteX4" fmla="*/ 2139950 w 3441700"/>
              <a:gd name="connsiteY4" fmla="*/ 136525 h 546100"/>
              <a:gd name="connsiteX5" fmla="*/ 2400300 w 3441700"/>
              <a:gd name="connsiteY5" fmla="*/ 107950 h 546100"/>
              <a:gd name="connsiteX6" fmla="*/ 2584450 w 3441700"/>
              <a:gd name="connsiteY6" fmla="*/ 82550 h 546100"/>
              <a:gd name="connsiteX7" fmla="*/ 2670175 w 3441700"/>
              <a:gd name="connsiteY7" fmla="*/ 69850 h 546100"/>
              <a:gd name="connsiteX8" fmla="*/ 2832100 w 3441700"/>
              <a:gd name="connsiteY8" fmla="*/ 22225 h 546100"/>
              <a:gd name="connsiteX9" fmla="*/ 2898775 w 3441700"/>
              <a:gd name="connsiteY9" fmla="*/ 0 h 546100"/>
              <a:gd name="connsiteX10" fmla="*/ 2936875 w 3441700"/>
              <a:gd name="connsiteY10" fmla="*/ 3175 h 546100"/>
              <a:gd name="connsiteX11" fmla="*/ 3054350 w 3441700"/>
              <a:gd name="connsiteY11" fmla="*/ 28575 h 546100"/>
              <a:gd name="connsiteX12" fmla="*/ 3178175 w 3441700"/>
              <a:gd name="connsiteY12" fmla="*/ 63500 h 546100"/>
              <a:gd name="connsiteX13" fmla="*/ 3254375 w 3441700"/>
              <a:gd name="connsiteY13" fmla="*/ 85725 h 546100"/>
              <a:gd name="connsiteX14" fmla="*/ 3308350 w 3441700"/>
              <a:gd name="connsiteY14" fmla="*/ 107950 h 546100"/>
              <a:gd name="connsiteX15" fmla="*/ 3340100 w 3441700"/>
              <a:gd name="connsiteY15" fmla="*/ 123825 h 546100"/>
              <a:gd name="connsiteX16" fmla="*/ 3378200 w 3441700"/>
              <a:gd name="connsiteY16" fmla="*/ 149225 h 546100"/>
              <a:gd name="connsiteX17" fmla="*/ 3400425 w 3441700"/>
              <a:gd name="connsiteY17" fmla="*/ 168275 h 546100"/>
              <a:gd name="connsiteX18" fmla="*/ 3419475 w 3441700"/>
              <a:gd name="connsiteY18" fmla="*/ 190500 h 546100"/>
              <a:gd name="connsiteX19" fmla="*/ 3429000 w 3441700"/>
              <a:gd name="connsiteY19" fmla="*/ 209550 h 546100"/>
              <a:gd name="connsiteX20" fmla="*/ 3435350 w 3441700"/>
              <a:gd name="connsiteY20" fmla="*/ 228600 h 546100"/>
              <a:gd name="connsiteX21" fmla="*/ 3441700 w 3441700"/>
              <a:gd name="connsiteY21" fmla="*/ 263525 h 546100"/>
              <a:gd name="connsiteX22" fmla="*/ 3435350 w 3441700"/>
              <a:gd name="connsiteY22" fmla="*/ 292100 h 546100"/>
              <a:gd name="connsiteX23" fmla="*/ 3422650 w 3441700"/>
              <a:gd name="connsiteY23" fmla="*/ 311150 h 546100"/>
              <a:gd name="connsiteX24" fmla="*/ 3397250 w 3441700"/>
              <a:gd name="connsiteY24" fmla="*/ 323850 h 546100"/>
              <a:gd name="connsiteX25" fmla="*/ 3362325 w 3441700"/>
              <a:gd name="connsiteY25" fmla="*/ 333375 h 546100"/>
              <a:gd name="connsiteX26" fmla="*/ 3321050 w 3441700"/>
              <a:gd name="connsiteY26" fmla="*/ 333375 h 546100"/>
              <a:gd name="connsiteX27" fmla="*/ 3190875 w 3441700"/>
              <a:gd name="connsiteY27" fmla="*/ 330200 h 546100"/>
              <a:gd name="connsiteX28" fmla="*/ 2898775 w 3441700"/>
              <a:gd name="connsiteY28" fmla="*/ 317500 h 546100"/>
              <a:gd name="connsiteX29" fmla="*/ 2635250 w 3441700"/>
              <a:gd name="connsiteY29" fmla="*/ 311150 h 546100"/>
              <a:gd name="connsiteX30" fmla="*/ 2251075 w 3441700"/>
              <a:gd name="connsiteY30" fmla="*/ 314325 h 546100"/>
              <a:gd name="connsiteX31" fmla="*/ 1879600 w 3441700"/>
              <a:gd name="connsiteY31" fmla="*/ 330200 h 546100"/>
              <a:gd name="connsiteX32" fmla="*/ 1587500 w 3441700"/>
              <a:gd name="connsiteY32" fmla="*/ 349250 h 546100"/>
              <a:gd name="connsiteX33" fmla="*/ 1374775 w 3441700"/>
              <a:gd name="connsiteY33" fmla="*/ 368300 h 546100"/>
              <a:gd name="connsiteX34" fmla="*/ 1292225 w 3441700"/>
              <a:gd name="connsiteY34" fmla="*/ 381000 h 546100"/>
              <a:gd name="connsiteX35" fmla="*/ 1139825 w 3441700"/>
              <a:gd name="connsiteY35" fmla="*/ 393700 h 546100"/>
              <a:gd name="connsiteX36" fmla="*/ 923925 w 3441700"/>
              <a:gd name="connsiteY36" fmla="*/ 415925 h 546100"/>
              <a:gd name="connsiteX37" fmla="*/ 708025 w 3441700"/>
              <a:gd name="connsiteY37" fmla="*/ 444500 h 546100"/>
              <a:gd name="connsiteX38" fmla="*/ 460375 w 3441700"/>
              <a:gd name="connsiteY38" fmla="*/ 479425 h 546100"/>
              <a:gd name="connsiteX39" fmla="*/ 250825 w 3441700"/>
              <a:gd name="connsiteY39" fmla="*/ 511175 h 546100"/>
              <a:gd name="connsiteX40" fmla="*/ 57150 w 3441700"/>
              <a:gd name="connsiteY40" fmla="*/ 546100 h 546100"/>
              <a:gd name="connsiteX41" fmla="*/ 0 w 3441700"/>
              <a:gd name="connsiteY41" fmla="*/ 336550 h 546100"/>
              <a:gd name="connsiteX42" fmla="*/ 254000 w 3441700"/>
              <a:gd name="connsiteY42" fmla="*/ 317500 h 546100"/>
              <a:gd name="connsiteX43" fmla="*/ 723900 w 3441700"/>
              <a:gd name="connsiteY43" fmla="*/ 273050 h 546100"/>
              <a:gd name="connsiteX44" fmla="*/ 977900 w 3441700"/>
              <a:gd name="connsiteY44" fmla="*/ 244475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41700" h="546100">
                <a:moveTo>
                  <a:pt x="977900" y="244475"/>
                </a:moveTo>
                <a:lnTo>
                  <a:pt x="1393825" y="200025"/>
                </a:lnTo>
                <a:lnTo>
                  <a:pt x="1651000" y="177800"/>
                </a:lnTo>
                <a:lnTo>
                  <a:pt x="1917700" y="155575"/>
                </a:lnTo>
                <a:lnTo>
                  <a:pt x="2139950" y="136525"/>
                </a:lnTo>
                <a:lnTo>
                  <a:pt x="2400300" y="107950"/>
                </a:lnTo>
                <a:lnTo>
                  <a:pt x="2584450" y="82550"/>
                </a:lnTo>
                <a:lnTo>
                  <a:pt x="2670175" y="69850"/>
                </a:lnTo>
                <a:lnTo>
                  <a:pt x="2832100" y="22225"/>
                </a:lnTo>
                <a:lnTo>
                  <a:pt x="2898775" y="0"/>
                </a:lnTo>
                <a:lnTo>
                  <a:pt x="2936875" y="3175"/>
                </a:lnTo>
                <a:lnTo>
                  <a:pt x="3054350" y="28575"/>
                </a:lnTo>
                <a:lnTo>
                  <a:pt x="3178175" y="63500"/>
                </a:lnTo>
                <a:lnTo>
                  <a:pt x="3254375" y="85725"/>
                </a:lnTo>
                <a:lnTo>
                  <a:pt x="3308350" y="107950"/>
                </a:lnTo>
                <a:lnTo>
                  <a:pt x="3340100" y="123825"/>
                </a:lnTo>
                <a:lnTo>
                  <a:pt x="3378200" y="149225"/>
                </a:lnTo>
                <a:lnTo>
                  <a:pt x="3400425" y="168275"/>
                </a:lnTo>
                <a:lnTo>
                  <a:pt x="3419475" y="190500"/>
                </a:lnTo>
                <a:lnTo>
                  <a:pt x="3429000" y="209550"/>
                </a:lnTo>
                <a:lnTo>
                  <a:pt x="3435350" y="228600"/>
                </a:lnTo>
                <a:lnTo>
                  <a:pt x="3441700" y="263525"/>
                </a:lnTo>
                <a:lnTo>
                  <a:pt x="3435350" y="292100"/>
                </a:lnTo>
                <a:lnTo>
                  <a:pt x="3422650" y="311150"/>
                </a:lnTo>
                <a:lnTo>
                  <a:pt x="3397250" y="323850"/>
                </a:lnTo>
                <a:lnTo>
                  <a:pt x="3362325" y="333375"/>
                </a:lnTo>
                <a:lnTo>
                  <a:pt x="3321050" y="333375"/>
                </a:lnTo>
                <a:lnTo>
                  <a:pt x="3190875" y="330200"/>
                </a:lnTo>
                <a:lnTo>
                  <a:pt x="2898775" y="317500"/>
                </a:lnTo>
                <a:lnTo>
                  <a:pt x="2635250" y="311150"/>
                </a:lnTo>
                <a:lnTo>
                  <a:pt x="2251075" y="314325"/>
                </a:lnTo>
                <a:lnTo>
                  <a:pt x="1879600" y="330200"/>
                </a:lnTo>
                <a:lnTo>
                  <a:pt x="1587500" y="349250"/>
                </a:lnTo>
                <a:lnTo>
                  <a:pt x="1374775" y="368300"/>
                </a:lnTo>
                <a:lnTo>
                  <a:pt x="1292225" y="381000"/>
                </a:lnTo>
                <a:lnTo>
                  <a:pt x="1139825" y="393700"/>
                </a:lnTo>
                <a:lnTo>
                  <a:pt x="923925" y="415925"/>
                </a:lnTo>
                <a:lnTo>
                  <a:pt x="708025" y="444500"/>
                </a:lnTo>
                <a:lnTo>
                  <a:pt x="460375" y="479425"/>
                </a:lnTo>
                <a:lnTo>
                  <a:pt x="250825" y="511175"/>
                </a:lnTo>
                <a:lnTo>
                  <a:pt x="57150" y="546100"/>
                </a:lnTo>
                <a:lnTo>
                  <a:pt x="0" y="336550"/>
                </a:lnTo>
                <a:lnTo>
                  <a:pt x="254000" y="317500"/>
                </a:lnTo>
                <a:lnTo>
                  <a:pt x="723900" y="273050"/>
                </a:lnTo>
                <a:lnTo>
                  <a:pt x="977900" y="244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3508C7-2ACE-3A45-B62A-AFFBC3FA00C9}"/>
              </a:ext>
            </a:extLst>
          </p:cNvPr>
          <p:cNvSpPr/>
          <p:nvPr/>
        </p:nvSpPr>
        <p:spPr>
          <a:xfrm rot="16200000">
            <a:off x="1536701" y="3246437"/>
            <a:ext cx="3371850" cy="1038225"/>
          </a:xfrm>
          <a:custGeom>
            <a:avLst/>
            <a:gdLst>
              <a:gd name="connsiteX0" fmla="*/ 1736238 w 3371499"/>
              <a:gd name="connsiteY0" fmla="*/ 647933 h 1037816"/>
              <a:gd name="connsiteX1" fmla="*/ 1882093 w 3371499"/>
              <a:gd name="connsiteY1" fmla="*/ 673178 h 1037816"/>
              <a:gd name="connsiteX2" fmla="*/ 2039168 w 3371499"/>
              <a:gd name="connsiteY2" fmla="*/ 695617 h 1037816"/>
              <a:gd name="connsiteX3" fmla="*/ 2196243 w 3371499"/>
              <a:gd name="connsiteY3" fmla="*/ 715251 h 1037816"/>
              <a:gd name="connsiteX4" fmla="*/ 2389781 w 3371499"/>
              <a:gd name="connsiteY4" fmla="*/ 732081 h 1037816"/>
              <a:gd name="connsiteX5" fmla="*/ 2572100 w 3371499"/>
              <a:gd name="connsiteY5" fmla="*/ 743300 h 1037816"/>
              <a:gd name="connsiteX6" fmla="*/ 2731980 w 3371499"/>
              <a:gd name="connsiteY6" fmla="*/ 748910 h 1037816"/>
              <a:gd name="connsiteX7" fmla="*/ 2807712 w 3371499"/>
              <a:gd name="connsiteY7" fmla="*/ 748910 h 1037816"/>
              <a:gd name="connsiteX8" fmla="*/ 2917104 w 3371499"/>
              <a:gd name="connsiteY8" fmla="*/ 743300 h 1037816"/>
              <a:gd name="connsiteX9" fmla="*/ 2995641 w 3371499"/>
              <a:gd name="connsiteY9" fmla="*/ 732081 h 1037816"/>
              <a:gd name="connsiteX10" fmla="*/ 3071374 w 3371499"/>
              <a:gd name="connsiteY10" fmla="*/ 715251 h 1037816"/>
              <a:gd name="connsiteX11" fmla="*/ 3138692 w 3371499"/>
              <a:gd name="connsiteY11" fmla="*/ 695617 h 1037816"/>
              <a:gd name="connsiteX12" fmla="*/ 3206009 w 3371499"/>
              <a:gd name="connsiteY12" fmla="*/ 664763 h 1037816"/>
              <a:gd name="connsiteX13" fmla="*/ 3264912 w 3371499"/>
              <a:gd name="connsiteY13" fmla="*/ 631104 h 1037816"/>
              <a:gd name="connsiteX14" fmla="*/ 3323816 w 3371499"/>
              <a:gd name="connsiteY14" fmla="*/ 589030 h 1037816"/>
              <a:gd name="connsiteX15" fmla="*/ 3340645 w 3371499"/>
              <a:gd name="connsiteY15" fmla="*/ 583421 h 1037816"/>
              <a:gd name="connsiteX16" fmla="*/ 3354670 w 3371499"/>
              <a:gd name="connsiteY16" fmla="*/ 580616 h 1037816"/>
              <a:gd name="connsiteX17" fmla="*/ 3365889 w 3371499"/>
              <a:gd name="connsiteY17" fmla="*/ 583421 h 1037816"/>
              <a:gd name="connsiteX18" fmla="*/ 3368694 w 3371499"/>
              <a:gd name="connsiteY18" fmla="*/ 591835 h 1037816"/>
              <a:gd name="connsiteX19" fmla="*/ 3371499 w 3371499"/>
              <a:gd name="connsiteY19" fmla="*/ 600250 h 1037816"/>
              <a:gd name="connsiteX20" fmla="*/ 3360279 w 3371499"/>
              <a:gd name="connsiteY20" fmla="*/ 639519 h 1037816"/>
              <a:gd name="connsiteX21" fmla="*/ 3326620 w 3371499"/>
              <a:gd name="connsiteY21" fmla="*/ 726471 h 1037816"/>
              <a:gd name="connsiteX22" fmla="*/ 3278937 w 3371499"/>
              <a:gd name="connsiteY22" fmla="*/ 830253 h 1037816"/>
              <a:gd name="connsiteX23" fmla="*/ 3222839 w 3371499"/>
              <a:gd name="connsiteY23" fmla="*/ 925619 h 1037816"/>
              <a:gd name="connsiteX24" fmla="*/ 3032105 w 3371499"/>
              <a:gd name="connsiteY24" fmla="*/ 987327 h 1037816"/>
              <a:gd name="connsiteX25" fmla="*/ 2990031 w 3371499"/>
              <a:gd name="connsiteY25" fmla="*/ 1009767 h 1037816"/>
              <a:gd name="connsiteX26" fmla="*/ 2925519 w 3371499"/>
              <a:gd name="connsiteY26" fmla="*/ 1032206 h 1037816"/>
              <a:gd name="connsiteX27" fmla="*/ 2875030 w 3371499"/>
              <a:gd name="connsiteY27" fmla="*/ 1037816 h 1037816"/>
              <a:gd name="connsiteX28" fmla="*/ 2818932 w 3371499"/>
              <a:gd name="connsiteY28" fmla="*/ 1037816 h 1037816"/>
              <a:gd name="connsiteX29" fmla="*/ 2740395 w 3371499"/>
              <a:gd name="connsiteY29" fmla="*/ 1032206 h 1037816"/>
              <a:gd name="connsiteX30" fmla="*/ 2538441 w 3371499"/>
              <a:gd name="connsiteY30" fmla="*/ 1012572 h 1037816"/>
              <a:gd name="connsiteX31" fmla="*/ 2342098 w 3371499"/>
              <a:gd name="connsiteY31" fmla="*/ 987327 h 1037816"/>
              <a:gd name="connsiteX32" fmla="*/ 2112095 w 3371499"/>
              <a:gd name="connsiteY32" fmla="*/ 948059 h 1037816"/>
              <a:gd name="connsiteX33" fmla="*/ 1887703 w 3371499"/>
              <a:gd name="connsiteY33" fmla="*/ 903180 h 1037816"/>
              <a:gd name="connsiteX34" fmla="*/ 1680139 w 3371499"/>
              <a:gd name="connsiteY34" fmla="*/ 852692 h 1037816"/>
              <a:gd name="connsiteX35" fmla="*/ 1486601 w 3371499"/>
              <a:gd name="connsiteY35" fmla="*/ 805008 h 1037816"/>
              <a:gd name="connsiteX36" fmla="*/ 1259403 w 3371499"/>
              <a:gd name="connsiteY36" fmla="*/ 740495 h 1037816"/>
              <a:gd name="connsiteX37" fmla="*/ 1099524 w 3371499"/>
              <a:gd name="connsiteY37" fmla="*/ 690007 h 1037816"/>
              <a:gd name="connsiteX38" fmla="*/ 936839 w 3371499"/>
              <a:gd name="connsiteY38" fmla="*/ 628299 h 1037816"/>
              <a:gd name="connsiteX39" fmla="*/ 790984 w 3371499"/>
              <a:gd name="connsiteY39" fmla="*/ 566591 h 1037816"/>
              <a:gd name="connsiteX40" fmla="*/ 681592 w 3371499"/>
              <a:gd name="connsiteY40" fmla="*/ 513298 h 1037816"/>
              <a:gd name="connsiteX41" fmla="*/ 575006 w 3371499"/>
              <a:gd name="connsiteY41" fmla="*/ 457200 h 1037816"/>
              <a:gd name="connsiteX42" fmla="*/ 431955 w 3371499"/>
              <a:gd name="connsiteY42" fmla="*/ 373053 h 1037816"/>
              <a:gd name="connsiteX43" fmla="*/ 263661 w 3371499"/>
              <a:gd name="connsiteY43" fmla="*/ 260856 h 1037816"/>
              <a:gd name="connsiteX44" fmla="*/ 151465 w 3371499"/>
              <a:gd name="connsiteY44" fmla="*/ 173904 h 1037816"/>
              <a:gd name="connsiteX45" fmla="*/ 70122 w 3371499"/>
              <a:gd name="connsiteY45" fmla="*/ 109391 h 1037816"/>
              <a:gd name="connsiteX46" fmla="*/ 19634 w 3371499"/>
              <a:gd name="connsiteY46" fmla="*/ 61708 h 1037816"/>
              <a:gd name="connsiteX47" fmla="*/ 2804 w 3371499"/>
              <a:gd name="connsiteY47" fmla="*/ 33659 h 1037816"/>
              <a:gd name="connsiteX48" fmla="*/ 0 w 3371499"/>
              <a:gd name="connsiteY48" fmla="*/ 11219 h 1037816"/>
              <a:gd name="connsiteX49" fmla="*/ 2804 w 3371499"/>
              <a:gd name="connsiteY49" fmla="*/ 5610 h 1037816"/>
              <a:gd name="connsiteX50" fmla="*/ 11219 w 3371499"/>
              <a:gd name="connsiteY50" fmla="*/ 0 h 1037816"/>
              <a:gd name="connsiteX51" fmla="*/ 30854 w 3371499"/>
              <a:gd name="connsiteY51" fmla="*/ 0 h 1037816"/>
              <a:gd name="connsiteX52" fmla="*/ 70122 w 3371499"/>
              <a:gd name="connsiteY52" fmla="*/ 19634 h 1037816"/>
              <a:gd name="connsiteX53" fmla="*/ 187928 w 3371499"/>
              <a:gd name="connsiteY53" fmla="*/ 84147 h 1037816"/>
              <a:gd name="connsiteX54" fmla="*/ 345003 w 3371499"/>
              <a:gd name="connsiteY54" fmla="*/ 165489 h 1037816"/>
              <a:gd name="connsiteX55" fmla="*/ 504883 w 3371499"/>
              <a:gd name="connsiteY55" fmla="*/ 241222 h 1037816"/>
              <a:gd name="connsiteX56" fmla="*/ 661958 w 3371499"/>
              <a:gd name="connsiteY56" fmla="*/ 314149 h 1037816"/>
              <a:gd name="connsiteX57" fmla="*/ 807813 w 3371499"/>
              <a:gd name="connsiteY57" fmla="*/ 373053 h 1037816"/>
              <a:gd name="connsiteX58" fmla="*/ 992937 w 3371499"/>
              <a:gd name="connsiteY58" fmla="*/ 445980 h 1037816"/>
              <a:gd name="connsiteX59" fmla="*/ 1220135 w 3371499"/>
              <a:gd name="connsiteY59" fmla="*/ 521713 h 1037816"/>
              <a:gd name="connsiteX60" fmla="*/ 1461357 w 3371499"/>
              <a:gd name="connsiteY60" fmla="*/ 591835 h 1037816"/>
              <a:gd name="connsiteX61" fmla="*/ 1736238 w 3371499"/>
              <a:gd name="connsiteY61" fmla="*/ 647933 h 1037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371499" h="1037816">
                <a:moveTo>
                  <a:pt x="1736238" y="647933"/>
                </a:moveTo>
                <a:lnTo>
                  <a:pt x="1882093" y="673178"/>
                </a:lnTo>
                <a:lnTo>
                  <a:pt x="2039168" y="695617"/>
                </a:lnTo>
                <a:lnTo>
                  <a:pt x="2196243" y="715251"/>
                </a:lnTo>
                <a:lnTo>
                  <a:pt x="2389781" y="732081"/>
                </a:lnTo>
                <a:lnTo>
                  <a:pt x="2572100" y="743300"/>
                </a:lnTo>
                <a:lnTo>
                  <a:pt x="2731980" y="748910"/>
                </a:lnTo>
                <a:lnTo>
                  <a:pt x="2807712" y="748910"/>
                </a:lnTo>
                <a:lnTo>
                  <a:pt x="2917104" y="743300"/>
                </a:lnTo>
                <a:lnTo>
                  <a:pt x="2995641" y="732081"/>
                </a:lnTo>
                <a:lnTo>
                  <a:pt x="3071374" y="715251"/>
                </a:lnTo>
                <a:lnTo>
                  <a:pt x="3138692" y="695617"/>
                </a:lnTo>
                <a:lnTo>
                  <a:pt x="3206009" y="664763"/>
                </a:lnTo>
                <a:lnTo>
                  <a:pt x="3264912" y="631104"/>
                </a:lnTo>
                <a:lnTo>
                  <a:pt x="3323816" y="589030"/>
                </a:lnTo>
                <a:lnTo>
                  <a:pt x="3340645" y="583421"/>
                </a:lnTo>
                <a:lnTo>
                  <a:pt x="3354670" y="580616"/>
                </a:lnTo>
                <a:lnTo>
                  <a:pt x="3365889" y="583421"/>
                </a:lnTo>
                <a:lnTo>
                  <a:pt x="3368694" y="591835"/>
                </a:lnTo>
                <a:lnTo>
                  <a:pt x="3371499" y="600250"/>
                </a:lnTo>
                <a:lnTo>
                  <a:pt x="3360279" y="639519"/>
                </a:lnTo>
                <a:lnTo>
                  <a:pt x="3326620" y="726471"/>
                </a:lnTo>
                <a:lnTo>
                  <a:pt x="3278937" y="830253"/>
                </a:lnTo>
                <a:lnTo>
                  <a:pt x="3222839" y="925619"/>
                </a:lnTo>
                <a:lnTo>
                  <a:pt x="3032105" y="987327"/>
                </a:lnTo>
                <a:lnTo>
                  <a:pt x="2990031" y="1009767"/>
                </a:lnTo>
                <a:lnTo>
                  <a:pt x="2925519" y="1032206"/>
                </a:lnTo>
                <a:lnTo>
                  <a:pt x="2875030" y="1037816"/>
                </a:lnTo>
                <a:lnTo>
                  <a:pt x="2818932" y="1037816"/>
                </a:lnTo>
                <a:lnTo>
                  <a:pt x="2740395" y="1032206"/>
                </a:lnTo>
                <a:lnTo>
                  <a:pt x="2538441" y="1012572"/>
                </a:lnTo>
                <a:lnTo>
                  <a:pt x="2342098" y="987327"/>
                </a:lnTo>
                <a:lnTo>
                  <a:pt x="2112095" y="948059"/>
                </a:lnTo>
                <a:lnTo>
                  <a:pt x="1887703" y="903180"/>
                </a:lnTo>
                <a:lnTo>
                  <a:pt x="1680139" y="852692"/>
                </a:lnTo>
                <a:lnTo>
                  <a:pt x="1486601" y="805008"/>
                </a:lnTo>
                <a:lnTo>
                  <a:pt x="1259403" y="740495"/>
                </a:lnTo>
                <a:lnTo>
                  <a:pt x="1099524" y="690007"/>
                </a:lnTo>
                <a:lnTo>
                  <a:pt x="936839" y="628299"/>
                </a:lnTo>
                <a:lnTo>
                  <a:pt x="790984" y="566591"/>
                </a:lnTo>
                <a:lnTo>
                  <a:pt x="681592" y="513298"/>
                </a:lnTo>
                <a:lnTo>
                  <a:pt x="575006" y="457200"/>
                </a:lnTo>
                <a:lnTo>
                  <a:pt x="431955" y="373053"/>
                </a:lnTo>
                <a:lnTo>
                  <a:pt x="263661" y="260856"/>
                </a:lnTo>
                <a:lnTo>
                  <a:pt x="151465" y="173904"/>
                </a:lnTo>
                <a:lnTo>
                  <a:pt x="70122" y="109391"/>
                </a:lnTo>
                <a:lnTo>
                  <a:pt x="19634" y="61708"/>
                </a:lnTo>
                <a:lnTo>
                  <a:pt x="2804" y="33659"/>
                </a:lnTo>
                <a:lnTo>
                  <a:pt x="0" y="11219"/>
                </a:lnTo>
                <a:lnTo>
                  <a:pt x="2804" y="5610"/>
                </a:lnTo>
                <a:lnTo>
                  <a:pt x="11219" y="0"/>
                </a:lnTo>
                <a:lnTo>
                  <a:pt x="30854" y="0"/>
                </a:lnTo>
                <a:lnTo>
                  <a:pt x="70122" y="19634"/>
                </a:lnTo>
                <a:lnTo>
                  <a:pt x="187928" y="84147"/>
                </a:lnTo>
                <a:lnTo>
                  <a:pt x="345003" y="165489"/>
                </a:lnTo>
                <a:lnTo>
                  <a:pt x="504883" y="241222"/>
                </a:lnTo>
                <a:lnTo>
                  <a:pt x="661958" y="314149"/>
                </a:lnTo>
                <a:lnTo>
                  <a:pt x="807813" y="373053"/>
                </a:lnTo>
                <a:lnTo>
                  <a:pt x="992937" y="445980"/>
                </a:lnTo>
                <a:lnTo>
                  <a:pt x="1220135" y="521713"/>
                </a:lnTo>
                <a:lnTo>
                  <a:pt x="1461357" y="591835"/>
                </a:lnTo>
                <a:lnTo>
                  <a:pt x="1736238" y="64793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1B9EC4E-452B-D74B-980E-44AACBDE8403}"/>
              </a:ext>
            </a:extLst>
          </p:cNvPr>
          <p:cNvSpPr/>
          <p:nvPr/>
        </p:nvSpPr>
        <p:spPr>
          <a:xfrm rot="16200000">
            <a:off x="2978944" y="4590257"/>
            <a:ext cx="2438400" cy="334962"/>
          </a:xfrm>
          <a:custGeom>
            <a:avLst/>
            <a:gdLst>
              <a:gd name="connsiteX0" fmla="*/ 1278731 w 2438400"/>
              <a:gd name="connsiteY0" fmla="*/ 326232 h 335757"/>
              <a:gd name="connsiteX1" fmla="*/ 1707356 w 2438400"/>
              <a:gd name="connsiteY1" fmla="*/ 328613 h 335757"/>
              <a:gd name="connsiteX2" fmla="*/ 2002631 w 2438400"/>
              <a:gd name="connsiteY2" fmla="*/ 330994 h 335757"/>
              <a:gd name="connsiteX3" fmla="*/ 2281238 w 2438400"/>
              <a:gd name="connsiteY3" fmla="*/ 335757 h 335757"/>
              <a:gd name="connsiteX4" fmla="*/ 2324100 w 2438400"/>
              <a:gd name="connsiteY4" fmla="*/ 335757 h 335757"/>
              <a:gd name="connsiteX5" fmla="*/ 2355056 w 2438400"/>
              <a:gd name="connsiteY5" fmla="*/ 321469 h 335757"/>
              <a:gd name="connsiteX6" fmla="*/ 2438400 w 2438400"/>
              <a:gd name="connsiteY6" fmla="*/ 273844 h 335757"/>
              <a:gd name="connsiteX7" fmla="*/ 2140744 w 2438400"/>
              <a:gd name="connsiteY7" fmla="*/ 92869 h 335757"/>
              <a:gd name="connsiteX8" fmla="*/ 2105025 w 2438400"/>
              <a:gd name="connsiteY8" fmla="*/ 116682 h 335757"/>
              <a:gd name="connsiteX9" fmla="*/ 2062163 w 2438400"/>
              <a:gd name="connsiteY9" fmla="*/ 126207 h 335757"/>
              <a:gd name="connsiteX10" fmla="*/ 1959769 w 2438400"/>
              <a:gd name="connsiteY10" fmla="*/ 135732 h 335757"/>
              <a:gd name="connsiteX11" fmla="*/ 1731169 w 2438400"/>
              <a:gd name="connsiteY11" fmla="*/ 133350 h 335757"/>
              <a:gd name="connsiteX12" fmla="*/ 1581150 w 2438400"/>
              <a:gd name="connsiteY12" fmla="*/ 130969 h 335757"/>
              <a:gd name="connsiteX13" fmla="*/ 1354931 w 2438400"/>
              <a:gd name="connsiteY13" fmla="*/ 126207 h 335757"/>
              <a:gd name="connsiteX14" fmla="*/ 1200150 w 2438400"/>
              <a:gd name="connsiteY14" fmla="*/ 121444 h 335757"/>
              <a:gd name="connsiteX15" fmla="*/ 1023938 w 2438400"/>
              <a:gd name="connsiteY15" fmla="*/ 109538 h 335757"/>
              <a:gd name="connsiteX16" fmla="*/ 900113 w 2438400"/>
              <a:gd name="connsiteY16" fmla="*/ 100013 h 335757"/>
              <a:gd name="connsiteX17" fmla="*/ 797719 w 2438400"/>
              <a:gd name="connsiteY17" fmla="*/ 88107 h 335757"/>
              <a:gd name="connsiteX18" fmla="*/ 654844 w 2438400"/>
              <a:gd name="connsiteY18" fmla="*/ 66675 h 335757"/>
              <a:gd name="connsiteX19" fmla="*/ 545306 w 2438400"/>
              <a:gd name="connsiteY19" fmla="*/ 42863 h 335757"/>
              <a:gd name="connsiteX20" fmla="*/ 469106 w 2438400"/>
              <a:gd name="connsiteY20" fmla="*/ 21432 h 335757"/>
              <a:gd name="connsiteX21" fmla="*/ 442913 w 2438400"/>
              <a:gd name="connsiteY21" fmla="*/ 14288 h 335757"/>
              <a:gd name="connsiteX22" fmla="*/ 407194 w 2438400"/>
              <a:gd name="connsiteY22" fmla="*/ 2382 h 335757"/>
              <a:gd name="connsiteX23" fmla="*/ 383381 w 2438400"/>
              <a:gd name="connsiteY23" fmla="*/ 0 h 335757"/>
              <a:gd name="connsiteX24" fmla="*/ 307181 w 2438400"/>
              <a:gd name="connsiteY24" fmla="*/ 7144 h 335757"/>
              <a:gd name="connsiteX25" fmla="*/ 233363 w 2438400"/>
              <a:gd name="connsiteY25" fmla="*/ 19050 h 335757"/>
              <a:gd name="connsiteX26" fmla="*/ 161925 w 2438400"/>
              <a:gd name="connsiteY26" fmla="*/ 42863 h 335757"/>
              <a:gd name="connsiteX27" fmla="*/ 104775 w 2438400"/>
              <a:gd name="connsiteY27" fmla="*/ 61913 h 335757"/>
              <a:gd name="connsiteX28" fmla="*/ 66675 w 2438400"/>
              <a:gd name="connsiteY28" fmla="*/ 83344 h 335757"/>
              <a:gd name="connsiteX29" fmla="*/ 33338 w 2438400"/>
              <a:gd name="connsiteY29" fmla="*/ 109538 h 335757"/>
              <a:gd name="connsiteX30" fmla="*/ 11906 w 2438400"/>
              <a:gd name="connsiteY30" fmla="*/ 138113 h 335757"/>
              <a:gd name="connsiteX31" fmla="*/ 0 w 2438400"/>
              <a:gd name="connsiteY31" fmla="*/ 171450 h 335757"/>
              <a:gd name="connsiteX32" fmla="*/ 0 w 2438400"/>
              <a:gd name="connsiteY32" fmla="*/ 192882 h 335757"/>
              <a:gd name="connsiteX33" fmla="*/ 2381 w 2438400"/>
              <a:gd name="connsiteY33" fmla="*/ 216694 h 335757"/>
              <a:gd name="connsiteX34" fmla="*/ 14288 w 2438400"/>
              <a:gd name="connsiteY34" fmla="*/ 238125 h 335757"/>
              <a:gd name="connsiteX35" fmla="*/ 26194 w 2438400"/>
              <a:gd name="connsiteY35" fmla="*/ 252413 h 335757"/>
              <a:gd name="connsiteX36" fmla="*/ 42863 w 2438400"/>
              <a:gd name="connsiteY36" fmla="*/ 266700 h 335757"/>
              <a:gd name="connsiteX37" fmla="*/ 69056 w 2438400"/>
              <a:gd name="connsiteY37" fmla="*/ 280988 h 335757"/>
              <a:gd name="connsiteX38" fmla="*/ 119063 w 2438400"/>
              <a:gd name="connsiteY38" fmla="*/ 304800 h 335757"/>
              <a:gd name="connsiteX39" fmla="*/ 197644 w 2438400"/>
              <a:gd name="connsiteY39" fmla="*/ 333375 h 335757"/>
              <a:gd name="connsiteX40" fmla="*/ 226219 w 2438400"/>
              <a:gd name="connsiteY40" fmla="*/ 335757 h 335757"/>
              <a:gd name="connsiteX41" fmla="*/ 392906 w 2438400"/>
              <a:gd name="connsiteY41" fmla="*/ 330994 h 335757"/>
              <a:gd name="connsiteX42" fmla="*/ 638175 w 2438400"/>
              <a:gd name="connsiteY42" fmla="*/ 326232 h 335757"/>
              <a:gd name="connsiteX43" fmla="*/ 983456 w 2438400"/>
              <a:gd name="connsiteY43" fmla="*/ 323850 h 335757"/>
              <a:gd name="connsiteX44" fmla="*/ 1278731 w 2438400"/>
              <a:gd name="connsiteY44" fmla="*/ 326232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38400" h="335757">
                <a:moveTo>
                  <a:pt x="1278731" y="326232"/>
                </a:moveTo>
                <a:lnTo>
                  <a:pt x="1707356" y="328613"/>
                </a:lnTo>
                <a:lnTo>
                  <a:pt x="2002631" y="330994"/>
                </a:lnTo>
                <a:lnTo>
                  <a:pt x="2281238" y="335757"/>
                </a:lnTo>
                <a:lnTo>
                  <a:pt x="2324100" y="335757"/>
                </a:lnTo>
                <a:lnTo>
                  <a:pt x="2355056" y="321469"/>
                </a:lnTo>
                <a:lnTo>
                  <a:pt x="2438400" y="273844"/>
                </a:lnTo>
                <a:lnTo>
                  <a:pt x="2140744" y="92869"/>
                </a:lnTo>
                <a:lnTo>
                  <a:pt x="2105025" y="116682"/>
                </a:lnTo>
                <a:lnTo>
                  <a:pt x="2062163" y="126207"/>
                </a:lnTo>
                <a:lnTo>
                  <a:pt x="1959769" y="135732"/>
                </a:lnTo>
                <a:lnTo>
                  <a:pt x="1731169" y="133350"/>
                </a:lnTo>
                <a:lnTo>
                  <a:pt x="1581150" y="130969"/>
                </a:lnTo>
                <a:lnTo>
                  <a:pt x="1354931" y="126207"/>
                </a:lnTo>
                <a:lnTo>
                  <a:pt x="1200150" y="121444"/>
                </a:lnTo>
                <a:lnTo>
                  <a:pt x="1023938" y="109538"/>
                </a:lnTo>
                <a:lnTo>
                  <a:pt x="900113" y="100013"/>
                </a:lnTo>
                <a:lnTo>
                  <a:pt x="797719" y="88107"/>
                </a:lnTo>
                <a:lnTo>
                  <a:pt x="654844" y="66675"/>
                </a:lnTo>
                <a:lnTo>
                  <a:pt x="545306" y="42863"/>
                </a:lnTo>
                <a:lnTo>
                  <a:pt x="469106" y="21432"/>
                </a:lnTo>
                <a:lnTo>
                  <a:pt x="442913" y="14288"/>
                </a:lnTo>
                <a:lnTo>
                  <a:pt x="407194" y="2382"/>
                </a:lnTo>
                <a:lnTo>
                  <a:pt x="383381" y="0"/>
                </a:lnTo>
                <a:lnTo>
                  <a:pt x="307181" y="7144"/>
                </a:lnTo>
                <a:lnTo>
                  <a:pt x="233363" y="19050"/>
                </a:lnTo>
                <a:lnTo>
                  <a:pt x="161925" y="42863"/>
                </a:lnTo>
                <a:lnTo>
                  <a:pt x="104775" y="61913"/>
                </a:lnTo>
                <a:lnTo>
                  <a:pt x="66675" y="83344"/>
                </a:lnTo>
                <a:lnTo>
                  <a:pt x="33338" y="109538"/>
                </a:lnTo>
                <a:lnTo>
                  <a:pt x="11906" y="138113"/>
                </a:lnTo>
                <a:lnTo>
                  <a:pt x="0" y="171450"/>
                </a:lnTo>
                <a:lnTo>
                  <a:pt x="0" y="192882"/>
                </a:lnTo>
                <a:lnTo>
                  <a:pt x="2381" y="216694"/>
                </a:lnTo>
                <a:lnTo>
                  <a:pt x="14288" y="238125"/>
                </a:lnTo>
                <a:lnTo>
                  <a:pt x="26194" y="252413"/>
                </a:lnTo>
                <a:lnTo>
                  <a:pt x="42863" y="266700"/>
                </a:lnTo>
                <a:lnTo>
                  <a:pt x="69056" y="280988"/>
                </a:lnTo>
                <a:lnTo>
                  <a:pt x="119063" y="304800"/>
                </a:lnTo>
                <a:lnTo>
                  <a:pt x="197644" y="333375"/>
                </a:lnTo>
                <a:lnTo>
                  <a:pt x="226219" y="335757"/>
                </a:lnTo>
                <a:lnTo>
                  <a:pt x="392906" y="330994"/>
                </a:lnTo>
                <a:lnTo>
                  <a:pt x="638175" y="326232"/>
                </a:lnTo>
                <a:lnTo>
                  <a:pt x="983456" y="323850"/>
                </a:lnTo>
                <a:lnTo>
                  <a:pt x="1278731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46DC4E3-B4E7-7D4D-943B-28C3D3541A30}"/>
              </a:ext>
            </a:extLst>
          </p:cNvPr>
          <p:cNvSpPr/>
          <p:nvPr/>
        </p:nvSpPr>
        <p:spPr>
          <a:xfrm rot="16200000">
            <a:off x="4199731" y="3982244"/>
            <a:ext cx="3667125" cy="547688"/>
          </a:xfrm>
          <a:custGeom>
            <a:avLst/>
            <a:gdLst>
              <a:gd name="connsiteX0" fmla="*/ 1691789 w 3666536"/>
              <a:gd name="connsiteY0" fmla="*/ 250194 h 548044"/>
              <a:gd name="connsiteX1" fmla="*/ 2120693 w 3666536"/>
              <a:gd name="connsiteY1" fmla="*/ 229344 h 548044"/>
              <a:gd name="connsiteX2" fmla="*/ 2519813 w 3666536"/>
              <a:gd name="connsiteY2" fmla="*/ 211473 h 548044"/>
              <a:gd name="connsiteX3" fmla="*/ 2781921 w 3666536"/>
              <a:gd name="connsiteY3" fmla="*/ 214452 h 548044"/>
              <a:gd name="connsiteX4" fmla="*/ 3026158 w 3666536"/>
              <a:gd name="connsiteY4" fmla="*/ 214452 h 548044"/>
              <a:gd name="connsiteX5" fmla="*/ 3264438 w 3666536"/>
              <a:gd name="connsiteY5" fmla="*/ 214452 h 548044"/>
              <a:gd name="connsiteX6" fmla="*/ 3341879 w 3666536"/>
              <a:gd name="connsiteY6" fmla="*/ 208495 h 548044"/>
              <a:gd name="connsiteX7" fmla="*/ 3404428 w 3666536"/>
              <a:gd name="connsiteY7" fmla="*/ 196581 h 548044"/>
              <a:gd name="connsiteX8" fmla="*/ 3440170 w 3666536"/>
              <a:gd name="connsiteY8" fmla="*/ 181688 h 548044"/>
              <a:gd name="connsiteX9" fmla="*/ 3484847 w 3666536"/>
              <a:gd name="connsiteY9" fmla="*/ 157860 h 548044"/>
              <a:gd name="connsiteX10" fmla="*/ 3538460 w 3666536"/>
              <a:gd name="connsiteY10" fmla="*/ 113183 h 548044"/>
              <a:gd name="connsiteX11" fmla="*/ 3580159 w 3666536"/>
              <a:gd name="connsiteY11" fmla="*/ 65527 h 548044"/>
              <a:gd name="connsiteX12" fmla="*/ 3618880 w 3666536"/>
              <a:gd name="connsiteY12" fmla="*/ 14892 h 548044"/>
              <a:gd name="connsiteX13" fmla="*/ 3633772 w 3666536"/>
              <a:gd name="connsiteY13" fmla="*/ 5957 h 548044"/>
              <a:gd name="connsiteX14" fmla="*/ 3645686 w 3666536"/>
              <a:gd name="connsiteY14" fmla="*/ 0 h 548044"/>
              <a:gd name="connsiteX15" fmla="*/ 3660579 w 3666536"/>
              <a:gd name="connsiteY15" fmla="*/ 2978 h 548044"/>
              <a:gd name="connsiteX16" fmla="*/ 3666536 w 3666536"/>
              <a:gd name="connsiteY16" fmla="*/ 20849 h 548044"/>
              <a:gd name="connsiteX17" fmla="*/ 3660579 w 3666536"/>
              <a:gd name="connsiteY17" fmla="*/ 59570 h 548044"/>
              <a:gd name="connsiteX18" fmla="*/ 3633772 w 3666536"/>
              <a:gd name="connsiteY18" fmla="*/ 160839 h 548044"/>
              <a:gd name="connsiteX19" fmla="*/ 3589095 w 3666536"/>
              <a:gd name="connsiteY19" fmla="*/ 300828 h 548044"/>
              <a:gd name="connsiteX20" fmla="*/ 3559310 w 3666536"/>
              <a:gd name="connsiteY20" fmla="*/ 369334 h 548044"/>
              <a:gd name="connsiteX21" fmla="*/ 3511654 w 3666536"/>
              <a:gd name="connsiteY21" fmla="*/ 455711 h 548044"/>
              <a:gd name="connsiteX22" fmla="*/ 3487826 w 3666536"/>
              <a:gd name="connsiteY22" fmla="*/ 482517 h 548044"/>
              <a:gd name="connsiteX23" fmla="*/ 3469955 w 3666536"/>
              <a:gd name="connsiteY23" fmla="*/ 491453 h 548044"/>
              <a:gd name="connsiteX24" fmla="*/ 3425277 w 3666536"/>
              <a:gd name="connsiteY24" fmla="*/ 494431 h 548044"/>
              <a:gd name="connsiteX25" fmla="*/ 3359750 w 3666536"/>
              <a:gd name="connsiteY25" fmla="*/ 485496 h 548044"/>
              <a:gd name="connsiteX26" fmla="*/ 3267417 w 3666536"/>
              <a:gd name="connsiteY26" fmla="*/ 473582 h 548044"/>
              <a:gd name="connsiteX27" fmla="*/ 3178061 w 3666536"/>
              <a:gd name="connsiteY27" fmla="*/ 461668 h 548044"/>
              <a:gd name="connsiteX28" fmla="*/ 3079771 w 3666536"/>
              <a:gd name="connsiteY28" fmla="*/ 458689 h 548044"/>
              <a:gd name="connsiteX29" fmla="*/ 2826598 w 3666536"/>
              <a:gd name="connsiteY29" fmla="*/ 458689 h 548044"/>
              <a:gd name="connsiteX30" fmla="*/ 2713415 w 3666536"/>
              <a:gd name="connsiteY30" fmla="*/ 455711 h 548044"/>
              <a:gd name="connsiteX31" fmla="*/ 2442372 w 3666536"/>
              <a:gd name="connsiteY31" fmla="*/ 461668 h 548044"/>
              <a:gd name="connsiteX32" fmla="*/ 2216005 w 3666536"/>
              <a:gd name="connsiteY32" fmla="*/ 470603 h 548044"/>
              <a:gd name="connsiteX33" fmla="*/ 1962833 w 3666536"/>
              <a:gd name="connsiteY33" fmla="*/ 479539 h 548044"/>
              <a:gd name="connsiteX34" fmla="*/ 1641155 w 3666536"/>
              <a:gd name="connsiteY34" fmla="*/ 488474 h 548044"/>
              <a:gd name="connsiteX35" fmla="*/ 1408831 w 3666536"/>
              <a:gd name="connsiteY35" fmla="*/ 497410 h 548044"/>
              <a:gd name="connsiteX36" fmla="*/ 1099067 w 3666536"/>
              <a:gd name="connsiteY36" fmla="*/ 509324 h 548044"/>
              <a:gd name="connsiteX37" fmla="*/ 926314 w 3666536"/>
              <a:gd name="connsiteY37" fmla="*/ 518259 h 548044"/>
              <a:gd name="connsiteX38" fmla="*/ 738669 w 3666536"/>
              <a:gd name="connsiteY38" fmla="*/ 530173 h 548044"/>
              <a:gd name="connsiteX39" fmla="*/ 559959 w 3666536"/>
              <a:gd name="connsiteY39" fmla="*/ 542087 h 548044"/>
              <a:gd name="connsiteX40" fmla="*/ 503367 w 3666536"/>
              <a:gd name="connsiteY40" fmla="*/ 548044 h 548044"/>
              <a:gd name="connsiteX41" fmla="*/ 411033 w 3666536"/>
              <a:gd name="connsiteY41" fmla="*/ 545066 h 548044"/>
              <a:gd name="connsiteX42" fmla="*/ 309764 w 3666536"/>
              <a:gd name="connsiteY42" fmla="*/ 536130 h 548044"/>
              <a:gd name="connsiteX43" fmla="*/ 226366 w 3666536"/>
              <a:gd name="connsiteY43" fmla="*/ 521238 h 548044"/>
              <a:gd name="connsiteX44" fmla="*/ 166796 w 3666536"/>
              <a:gd name="connsiteY44" fmla="*/ 500388 h 548044"/>
              <a:gd name="connsiteX45" fmla="*/ 98291 w 3666536"/>
              <a:gd name="connsiteY45" fmla="*/ 470603 h 548044"/>
              <a:gd name="connsiteX46" fmla="*/ 68506 w 3666536"/>
              <a:gd name="connsiteY46" fmla="*/ 452732 h 548044"/>
              <a:gd name="connsiteX47" fmla="*/ 41699 w 3666536"/>
              <a:gd name="connsiteY47" fmla="*/ 428904 h 548044"/>
              <a:gd name="connsiteX48" fmla="*/ 11914 w 3666536"/>
              <a:gd name="connsiteY48" fmla="*/ 387205 h 548044"/>
              <a:gd name="connsiteX49" fmla="*/ 2979 w 3666536"/>
              <a:gd name="connsiteY49" fmla="*/ 369334 h 548044"/>
              <a:gd name="connsiteX50" fmla="*/ 0 w 3666536"/>
              <a:gd name="connsiteY50" fmla="*/ 357420 h 548044"/>
              <a:gd name="connsiteX51" fmla="*/ 8936 w 3666536"/>
              <a:gd name="connsiteY51" fmla="*/ 336570 h 548044"/>
              <a:gd name="connsiteX52" fmla="*/ 35742 w 3666536"/>
              <a:gd name="connsiteY52" fmla="*/ 306785 h 548044"/>
              <a:gd name="connsiteX53" fmla="*/ 554002 w 3666536"/>
              <a:gd name="connsiteY53" fmla="*/ 265086 h 548044"/>
              <a:gd name="connsiteX54" fmla="*/ 586765 w 3666536"/>
              <a:gd name="connsiteY54" fmla="*/ 277000 h 548044"/>
              <a:gd name="connsiteX55" fmla="*/ 652292 w 3666536"/>
              <a:gd name="connsiteY55" fmla="*/ 282957 h 548044"/>
              <a:gd name="connsiteX56" fmla="*/ 994820 w 3666536"/>
              <a:gd name="connsiteY56" fmla="*/ 277000 h 548044"/>
              <a:gd name="connsiteX57" fmla="*/ 1382025 w 3666536"/>
              <a:gd name="connsiteY57" fmla="*/ 265086 h 548044"/>
              <a:gd name="connsiteX58" fmla="*/ 1691789 w 3666536"/>
              <a:gd name="connsiteY58" fmla="*/ 250194 h 54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66536" h="548044">
                <a:moveTo>
                  <a:pt x="1691789" y="250194"/>
                </a:moveTo>
                <a:lnTo>
                  <a:pt x="2120693" y="229344"/>
                </a:lnTo>
                <a:lnTo>
                  <a:pt x="2519813" y="211473"/>
                </a:lnTo>
                <a:lnTo>
                  <a:pt x="2781921" y="214452"/>
                </a:lnTo>
                <a:lnTo>
                  <a:pt x="3026158" y="214452"/>
                </a:lnTo>
                <a:lnTo>
                  <a:pt x="3264438" y="214452"/>
                </a:lnTo>
                <a:lnTo>
                  <a:pt x="3341879" y="208495"/>
                </a:lnTo>
                <a:lnTo>
                  <a:pt x="3404428" y="196581"/>
                </a:lnTo>
                <a:lnTo>
                  <a:pt x="3440170" y="181688"/>
                </a:lnTo>
                <a:lnTo>
                  <a:pt x="3484847" y="157860"/>
                </a:lnTo>
                <a:lnTo>
                  <a:pt x="3538460" y="113183"/>
                </a:lnTo>
                <a:lnTo>
                  <a:pt x="3580159" y="65527"/>
                </a:lnTo>
                <a:lnTo>
                  <a:pt x="3618880" y="14892"/>
                </a:lnTo>
                <a:lnTo>
                  <a:pt x="3633772" y="5957"/>
                </a:lnTo>
                <a:lnTo>
                  <a:pt x="3645686" y="0"/>
                </a:lnTo>
                <a:lnTo>
                  <a:pt x="3660579" y="2978"/>
                </a:lnTo>
                <a:lnTo>
                  <a:pt x="3666536" y="20849"/>
                </a:lnTo>
                <a:lnTo>
                  <a:pt x="3660579" y="59570"/>
                </a:lnTo>
                <a:lnTo>
                  <a:pt x="3633772" y="160839"/>
                </a:lnTo>
                <a:lnTo>
                  <a:pt x="3589095" y="300828"/>
                </a:lnTo>
                <a:lnTo>
                  <a:pt x="3559310" y="369334"/>
                </a:lnTo>
                <a:lnTo>
                  <a:pt x="3511654" y="455711"/>
                </a:lnTo>
                <a:lnTo>
                  <a:pt x="3487826" y="482517"/>
                </a:lnTo>
                <a:lnTo>
                  <a:pt x="3469955" y="491453"/>
                </a:lnTo>
                <a:lnTo>
                  <a:pt x="3425277" y="494431"/>
                </a:lnTo>
                <a:lnTo>
                  <a:pt x="3359750" y="485496"/>
                </a:lnTo>
                <a:lnTo>
                  <a:pt x="3267417" y="473582"/>
                </a:lnTo>
                <a:lnTo>
                  <a:pt x="3178061" y="461668"/>
                </a:lnTo>
                <a:lnTo>
                  <a:pt x="3079771" y="458689"/>
                </a:lnTo>
                <a:lnTo>
                  <a:pt x="2826598" y="458689"/>
                </a:lnTo>
                <a:lnTo>
                  <a:pt x="2713415" y="455711"/>
                </a:lnTo>
                <a:lnTo>
                  <a:pt x="2442372" y="461668"/>
                </a:lnTo>
                <a:lnTo>
                  <a:pt x="2216005" y="470603"/>
                </a:lnTo>
                <a:lnTo>
                  <a:pt x="1962833" y="479539"/>
                </a:lnTo>
                <a:lnTo>
                  <a:pt x="1641155" y="488474"/>
                </a:lnTo>
                <a:lnTo>
                  <a:pt x="1408831" y="497410"/>
                </a:lnTo>
                <a:lnTo>
                  <a:pt x="1099067" y="509324"/>
                </a:lnTo>
                <a:lnTo>
                  <a:pt x="926314" y="518259"/>
                </a:lnTo>
                <a:cubicBezTo>
                  <a:pt x="863770" y="522294"/>
                  <a:pt x="801343" y="530173"/>
                  <a:pt x="738669" y="530173"/>
                </a:cubicBezTo>
                <a:lnTo>
                  <a:pt x="559959" y="542087"/>
                </a:lnTo>
                <a:lnTo>
                  <a:pt x="503367" y="548044"/>
                </a:lnTo>
                <a:lnTo>
                  <a:pt x="411033" y="545066"/>
                </a:lnTo>
                <a:lnTo>
                  <a:pt x="309764" y="536130"/>
                </a:lnTo>
                <a:lnTo>
                  <a:pt x="226366" y="521238"/>
                </a:lnTo>
                <a:lnTo>
                  <a:pt x="166796" y="500388"/>
                </a:lnTo>
                <a:lnTo>
                  <a:pt x="98291" y="470603"/>
                </a:lnTo>
                <a:lnTo>
                  <a:pt x="68506" y="452732"/>
                </a:lnTo>
                <a:lnTo>
                  <a:pt x="41699" y="428904"/>
                </a:lnTo>
                <a:lnTo>
                  <a:pt x="11914" y="387205"/>
                </a:lnTo>
                <a:lnTo>
                  <a:pt x="2979" y="369334"/>
                </a:lnTo>
                <a:lnTo>
                  <a:pt x="0" y="357420"/>
                </a:lnTo>
                <a:lnTo>
                  <a:pt x="8936" y="336570"/>
                </a:lnTo>
                <a:lnTo>
                  <a:pt x="35742" y="306785"/>
                </a:lnTo>
                <a:lnTo>
                  <a:pt x="554002" y="265086"/>
                </a:lnTo>
                <a:lnTo>
                  <a:pt x="586765" y="277000"/>
                </a:lnTo>
                <a:lnTo>
                  <a:pt x="652292" y="282957"/>
                </a:lnTo>
                <a:lnTo>
                  <a:pt x="994820" y="277000"/>
                </a:lnTo>
                <a:lnTo>
                  <a:pt x="1382025" y="265086"/>
                </a:lnTo>
                <a:lnTo>
                  <a:pt x="1691789" y="2501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757E1A9-C1EB-0A48-BC98-DC2BDEF5222B}"/>
              </a:ext>
            </a:extLst>
          </p:cNvPr>
          <p:cNvSpPr/>
          <p:nvPr/>
        </p:nvSpPr>
        <p:spPr>
          <a:xfrm>
            <a:off x="5310188" y="5405438"/>
            <a:ext cx="803275" cy="679450"/>
          </a:xfrm>
          <a:custGeom>
            <a:avLst/>
            <a:gdLst>
              <a:gd name="connsiteX0" fmla="*/ 352425 w 802481"/>
              <a:gd name="connsiteY0" fmla="*/ 114300 h 678656"/>
              <a:gd name="connsiteX1" fmla="*/ 435768 w 802481"/>
              <a:gd name="connsiteY1" fmla="*/ 135731 h 678656"/>
              <a:gd name="connsiteX2" fmla="*/ 504825 w 802481"/>
              <a:gd name="connsiteY2" fmla="*/ 147637 h 678656"/>
              <a:gd name="connsiteX3" fmla="*/ 595312 w 802481"/>
              <a:gd name="connsiteY3" fmla="*/ 161925 h 678656"/>
              <a:gd name="connsiteX4" fmla="*/ 640556 w 802481"/>
              <a:gd name="connsiteY4" fmla="*/ 166687 h 678656"/>
              <a:gd name="connsiteX5" fmla="*/ 666750 w 802481"/>
              <a:gd name="connsiteY5" fmla="*/ 161925 h 678656"/>
              <a:gd name="connsiteX6" fmla="*/ 695325 w 802481"/>
              <a:gd name="connsiteY6" fmla="*/ 145256 h 678656"/>
              <a:gd name="connsiteX7" fmla="*/ 719137 w 802481"/>
              <a:gd name="connsiteY7" fmla="*/ 123825 h 678656"/>
              <a:gd name="connsiteX8" fmla="*/ 752475 w 802481"/>
              <a:gd name="connsiteY8" fmla="*/ 88106 h 678656"/>
              <a:gd name="connsiteX9" fmla="*/ 802481 w 802481"/>
              <a:gd name="connsiteY9" fmla="*/ 678656 h 678656"/>
              <a:gd name="connsiteX10" fmla="*/ 757237 w 802481"/>
              <a:gd name="connsiteY10" fmla="*/ 647700 h 678656"/>
              <a:gd name="connsiteX11" fmla="*/ 733425 w 802481"/>
              <a:gd name="connsiteY11" fmla="*/ 623887 h 678656"/>
              <a:gd name="connsiteX12" fmla="*/ 707231 w 802481"/>
              <a:gd name="connsiteY12" fmla="*/ 597693 h 678656"/>
              <a:gd name="connsiteX13" fmla="*/ 666750 w 802481"/>
              <a:gd name="connsiteY13" fmla="*/ 547687 h 678656"/>
              <a:gd name="connsiteX14" fmla="*/ 604837 w 802481"/>
              <a:gd name="connsiteY14" fmla="*/ 476250 h 678656"/>
              <a:gd name="connsiteX15" fmla="*/ 550068 w 802481"/>
              <a:gd name="connsiteY15" fmla="*/ 419100 h 678656"/>
              <a:gd name="connsiteX16" fmla="*/ 485775 w 802481"/>
              <a:gd name="connsiteY16" fmla="*/ 359568 h 678656"/>
              <a:gd name="connsiteX17" fmla="*/ 435768 w 802481"/>
              <a:gd name="connsiteY17" fmla="*/ 316706 h 678656"/>
              <a:gd name="connsiteX18" fmla="*/ 376237 w 802481"/>
              <a:gd name="connsiteY18" fmla="*/ 271462 h 678656"/>
              <a:gd name="connsiteX19" fmla="*/ 307181 w 802481"/>
              <a:gd name="connsiteY19" fmla="*/ 221456 h 678656"/>
              <a:gd name="connsiteX20" fmla="*/ 235743 w 802481"/>
              <a:gd name="connsiteY20" fmla="*/ 173831 h 678656"/>
              <a:gd name="connsiteX21" fmla="*/ 171450 w 802481"/>
              <a:gd name="connsiteY21" fmla="*/ 135731 h 678656"/>
              <a:gd name="connsiteX22" fmla="*/ 104775 w 802481"/>
              <a:gd name="connsiteY22" fmla="*/ 100012 h 678656"/>
              <a:gd name="connsiteX23" fmla="*/ 42862 w 802481"/>
              <a:gd name="connsiteY23" fmla="*/ 69056 h 678656"/>
              <a:gd name="connsiteX24" fmla="*/ 14287 w 802481"/>
              <a:gd name="connsiteY24" fmla="*/ 54768 h 678656"/>
              <a:gd name="connsiteX25" fmla="*/ 4762 w 802481"/>
              <a:gd name="connsiteY25" fmla="*/ 38100 h 678656"/>
              <a:gd name="connsiteX26" fmla="*/ 0 w 802481"/>
              <a:gd name="connsiteY26" fmla="*/ 11906 h 678656"/>
              <a:gd name="connsiteX27" fmla="*/ 4762 w 802481"/>
              <a:gd name="connsiteY27" fmla="*/ 4762 h 678656"/>
              <a:gd name="connsiteX28" fmla="*/ 9525 w 802481"/>
              <a:gd name="connsiteY28" fmla="*/ 0 h 678656"/>
              <a:gd name="connsiteX29" fmla="*/ 26193 w 802481"/>
              <a:gd name="connsiteY29" fmla="*/ 0 h 678656"/>
              <a:gd name="connsiteX30" fmla="*/ 54768 w 802481"/>
              <a:gd name="connsiteY30" fmla="*/ 9525 h 678656"/>
              <a:gd name="connsiteX31" fmla="*/ 140493 w 802481"/>
              <a:gd name="connsiteY31" fmla="*/ 45243 h 678656"/>
              <a:gd name="connsiteX32" fmla="*/ 252412 w 802481"/>
              <a:gd name="connsiteY32" fmla="*/ 85725 h 678656"/>
              <a:gd name="connsiteX33" fmla="*/ 352425 w 802481"/>
              <a:gd name="connsiteY33" fmla="*/ 114300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02481" h="678656">
                <a:moveTo>
                  <a:pt x="352425" y="114300"/>
                </a:moveTo>
                <a:lnTo>
                  <a:pt x="435768" y="135731"/>
                </a:lnTo>
                <a:lnTo>
                  <a:pt x="504825" y="147637"/>
                </a:lnTo>
                <a:lnTo>
                  <a:pt x="595312" y="161925"/>
                </a:lnTo>
                <a:lnTo>
                  <a:pt x="640556" y="166687"/>
                </a:lnTo>
                <a:lnTo>
                  <a:pt x="666750" y="161925"/>
                </a:lnTo>
                <a:lnTo>
                  <a:pt x="695325" y="145256"/>
                </a:lnTo>
                <a:lnTo>
                  <a:pt x="719137" y="123825"/>
                </a:lnTo>
                <a:lnTo>
                  <a:pt x="752475" y="88106"/>
                </a:lnTo>
                <a:lnTo>
                  <a:pt x="802481" y="678656"/>
                </a:lnTo>
                <a:lnTo>
                  <a:pt x="757237" y="647700"/>
                </a:lnTo>
                <a:lnTo>
                  <a:pt x="733425" y="623887"/>
                </a:lnTo>
                <a:lnTo>
                  <a:pt x="707231" y="597693"/>
                </a:lnTo>
                <a:lnTo>
                  <a:pt x="666750" y="547687"/>
                </a:lnTo>
                <a:lnTo>
                  <a:pt x="604837" y="476250"/>
                </a:lnTo>
                <a:lnTo>
                  <a:pt x="550068" y="419100"/>
                </a:lnTo>
                <a:lnTo>
                  <a:pt x="485775" y="359568"/>
                </a:lnTo>
                <a:lnTo>
                  <a:pt x="435768" y="316706"/>
                </a:lnTo>
                <a:lnTo>
                  <a:pt x="376237" y="271462"/>
                </a:lnTo>
                <a:lnTo>
                  <a:pt x="307181" y="221456"/>
                </a:lnTo>
                <a:lnTo>
                  <a:pt x="235743" y="173831"/>
                </a:lnTo>
                <a:lnTo>
                  <a:pt x="171450" y="135731"/>
                </a:lnTo>
                <a:lnTo>
                  <a:pt x="104775" y="100012"/>
                </a:lnTo>
                <a:lnTo>
                  <a:pt x="42862" y="69056"/>
                </a:lnTo>
                <a:lnTo>
                  <a:pt x="14287" y="54768"/>
                </a:lnTo>
                <a:lnTo>
                  <a:pt x="4762" y="38100"/>
                </a:lnTo>
                <a:lnTo>
                  <a:pt x="0" y="11906"/>
                </a:lnTo>
                <a:lnTo>
                  <a:pt x="4762" y="4762"/>
                </a:lnTo>
                <a:lnTo>
                  <a:pt x="9525" y="0"/>
                </a:lnTo>
                <a:lnTo>
                  <a:pt x="26193" y="0"/>
                </a:lnTo>
                <a:lnTo>
                  <a:pt x="54768" y="9525"/>
                </a:lnTo>
                <a:lnTo>
                  <a:pt x="140493" y="45243"/>
                </a:lnTo>
                <a:lnTo>
                  <a:pt x="252412" y="85725"/>
                </a:lnTo>
                <a:lnTo>
                  <a:pt x="352425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523985F-7521-4B9A-9B46-A8F7F57967D9}"/>
              </a:ext>
            </a:extLst>
          </p:cNvPr>
          <p:cNvGrpSpPr/>
          <p:nvPr/>
        </p:nvGrpSpPr>
        <p:grpSpPr>
          <a:xfrm>
            <a:off x="2718594" y="1381761"/>
            <a:ext cx="4335462" cy="4691062"/>
            <a:chOff x="2855913" y="1550988"/>
            <a:chExt cx="4335462" cy="4691062"/>
          </a:xfrm>
        </p:grpSpPr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E35BB864-D073-4029-937C-B66A02F75775}"/>
                </a:ext>
              </a:extLst>
            </p:cNvPr>
            <p:cNvSpPr/>
            <p:nvPr/>
          </p:nvSpPr>
          <p:spPr>
            <a:xfrm>
              <a:off x="4886325" y="15509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C2D8EC4F-2866-4803-A40A-08D3BF348690}"/>
                </a:ext>
              </a:extLst>
            </p:cNvPr>
            <p:cNvSpPr/>
            <p:nvPr/>
          </p:nvSpPr>
          <p:spPr>
            <a:xfrm>
              <a:off x="3792538" y="26146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DA5E7FC1-C806-491C-B3A3-9C4423C375B4}"/>
                </a:ext>
              </a:extLst>
            </p:cNvPr>
            <p:cNvSpPr/>
            <p:nvPr/>
          </p:nvSpPr>
          <p:spPr>
            <a:xfrm>
              <a:off x="4756150" y="34274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FDF57CB5-F561-413B-8821-A06B83103EC3}"/>
                </a:ext>
              </a:extLst>
            </p:cNvPr>
            <p:cNvSpPr/>
            <p:nvPr/>
          </p:nvSpPr>
          <p:spPr>
            <a:xfrm>
              <a:off x="5014913" y="43259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A5509F74-D4FB-4D39-960B-9A3B83E6A0EF}"/>
                </a:ext>
              </a:extLst>
            </p:cNvPr>
            <p:cNvSpPr/>
            <p:nvPr/>
          </p:nvSpPr>
          <p:spPr>
            <a:xfrm>
              <a:off x="3733800" y="20415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6179BDCF-EF37-4A79-A712-0494E05EF6F3}"/>
                </a:ext>
              </a:extLst>
            </p:cNvPr>
            <p:cNvSpPr/>
            <p:nvPr/>
          </p:nvSpPr>
          <p:spPr>
            <a:xfrm rot="16200000">
              <a:off x="1689101" y="33988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4">
              <a:extLst>
                <a:ext uri="{FF2B5EF4-FFF2-40B4-BE49-F238E27FC236}">
                  <a16:creationId xmlns:a16="http://schemas.microsoft.com/office/drawing/2014/main" id="{3DBDD669-FC5C-4139-9019-B10E923EF5EB}"/>
                </a:ext>
              </a:extLst>
            </p:cNvPr>
            <p:cNvSpPr/>
            <p:nvPr/>
          </p:nvSpPr>
          <p:spPr>
            <a:xfrm rot="16200000">
              <a:off x="3131344" y="47426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6">
              <a:extLst>
                <a:ext uri="{FF2B5EF4-FFF2-40B4-BE49-F238E27FC236}">
                  <a16:creationId xmlns:a16="http://schemas.microsoft.com/office/drawing/2014/main" id="{A0E15FA8-8481-42B3-B7BA-3CFC9887EAA3}"/>
                </a:ext>
              </a:extLst>
            </p:cNvPr>
            <p:cNvSpPr/>
            <p:nvPr/>
          </p:nvSpPr>
          <p:spPr>
            <a:xfrm rot="16200000">
              <a:off x="4352131" y="41346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9">
              <a:extLst>
                <a:ext uri="{FF2B5EF4-FFF2-40B4-BE49-F238E27FC236}">
                  <a16:creationId xmlns:a16="http://schemas.microsoft.com/office/drawing/2014/main" id="{6C23100B-3001-46BF-8B2F-DB5B731CF054}"/>
                </a:ext>
              </a:extLst>
            </p:cNvPr>
            <p:cNvSpPr/>
            <p:nvPr/>
          </p:nvSpPr>
          <p:spPr>
            <a:xfrm>
              <a:off x="5462588" y="55578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7662DE3-1986-4CC0-9958-4E62CE34D275}"/>
              </a:ext>
            </a:extLst>
          </p:cNvPr>
          <p:cNvGrpSpPr/>
          <p:nvPr/>
        </p:nvGrpSpPr>
        <p:grpSpPr>
          <a:xfrm>
            <a:off x="2703513" y="1398588"/>
            <a:ext cx="4335462" cy="4691062"/>
            <a:chOff x="2703513" y="1398588"/>
            <a:chExt cx="4335462" cy="4691062"/>
          </a:xfrm>
        </p:grpSpPr>
        <p:sp>
          <p:nvSpPr>
            <p:cNvPr id="39" name="フリーフォーム 16">
              <a:extLst>
                <a:ext uri="{FF2B5EF4-FFF2-40B4-BE49-F238E27FC236}">
                  <a16:creationId xmlns:a16="http://schemas.microsoft.com/office/drawing/2014/main" id="{3EF2313C-FB2A-4FEB-899B-722AAB6F94E1}"/>
                </a:ext>
              </a:extLst>
            </p:cNvPr>
            <p:cNvSpPr/>
            <p:nvPr/>
          </p:nvSpPr>
          <p:spPr>
            <a:xfrm>
              <a:off x="4733925" y="13985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6DA5899B-B3ED-4337-9288-69A9B5084665}"/>
                </a:ext>
              </a:extLst>
            </p:cNvPr>
            <p:cNvSpPr/>
            <p:nvPr/>
          </p:nvSpPr>
          <p:spPr>
            <a:xfrm>
              <a:off x="3640138" y="24622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60D35779-EE9A-45A4-B95F-053941F81C69}"/>
                </a:ext>
              </a:extLst>
            </p:cNvPr>
            <p:cNvSpPr/>
            <p:nvPr/>
          </p:nvSpPr>
          <p:spPr>
            <a:xfrm>
              <a:off x="4603750" y="32750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DBD06872-0C2C-4678-A715-9BCB26D4A642}"/>
                </a:ext>
              </a:extLst>
            </p:cNvPr>
            <p:cNvSpPr/>
            <p:nvPr/>
          </p:nvSpPr>
          <p:spPr>
            <a:xfrm>
              <a:off x="4862513" y="41735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7">
              <a:extLst>
                <a:ext uri="{FF2B5EF4-FFF2-40B4-BE49-F238E27FC236}">
                  <a16:creationId xmlns:a16="http://schemas.microsoft.com/office/drawing/2014/main" id="{5BDC06C6-B9AD-41CE-B791-02CDA0D8BB6E}"/>
                </a:ext>
              </a:extLst>
            </p:cNvPr>
            <p:cNvSpPr/>
            <p:nvPr/>
          </p:nvSpPr>
          <p:spPr>
            <a:xfrm>
              <a:off x="3581400" y="18891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9DE2A364-EE09-4C24-A69A-1E725DF5184E}"/>
                </a:ext>
              </a:extLst>
            </p:cNvPr>
            <p:cNvSpPr/>
            <p:nvPr/>
          </p:nvSpPr>
          <p:spPr>
            <a:xfrm rot="16200000">
              <a:off x="1536701" y="32464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402608E5-F6D2-4E16-9AD1-2114DAF5DA47}"/>
                </a:ext>
              </a:extLst>
            </p:cNvPr>
            <p:cNvSpPr/>
            <p:nvPr/>
          </p:nvSpPr>
          <p:spPr>
            <a:xfrm rot="16200000">
              <a:off x="2978944" y="45902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F25EF15E-326F-4C59-8D26-15D560B04475}"/>
                </a:ext>
              </a:extLst>
            </p:cNvPr>
            <p:cNvSpPr/>
            <p:nvPr/>
          </p:nvSpPr>
          <p:spPr>
            <a:xfrm rot="16200000">
              <a:off x="4199731" y="39822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9">
              <a:extLst>
                <a:ext uri="{FF2B5EF4-FFF2-40B4-BE49-F238E27FC236}">
                  <a16:creationId xmlns:a16="http://schemas.microsoft.com/office/drawing/2014/main" id="{3712B544-1263-47A5-AC21-2BD44CE1F5E7}"/>
                </a:ext>
              </a:extLst>
            </p:cNvPr>
            <p:cNvSpPr/>
            <p:nvPr/>
          </p:nvSpPr>
          <p:spPr>
            <a:xfrm>
              <a:off x="5310188" y="54054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9215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9AE151-88DF-4D59-960A-52EDF02FC15B}"/>
              </a:ext>
            </a:extLst>
          </p:cNvPr>
          <p:cNvGrpSpPr/>
          <p:nvPr/>
        </p:nvGrpSpPr>
        <p:grpSpPr>
          <a:xfrm>
            <a:off x="2703513" y="1398588"/>
            <a:ext cx="4335462" cy="4691062"/>
            <a:chOff x="2703513" y="1398588"/>
            <a:chExt cx="4335462" cy="4691062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B61F2DB-1D51-F442-96F1-33515AE161A6}"/>
                </a:ext>
              </a:extLst>
            </p:cNvPr>
            <p:cNvSpPr/>
            <p:nvPr/>
          </p:nvSpPr>
          <p:spPr>
            <a:xfrm>
              <a:off x="4733925" y="1398588"/>
              <a:ext cx="565150" cy="739775"/>
            </a:xfrm>
            <a:custGeom>
              <a:avLst/>
              <a:gdLst>
                <a:gd name="connsiteX0" fmla="*/ 233363 w 564356"/>
                <a:gd name="connsiteY0" fmla="*/ 414337 h 740569"/>
                <a:gd name="connsiteX1" fmla="*/ 230981 w 564356"/>
                <a:gd name="connsiteY1" fmla="*/ 333375 h 740569"/>
                <a:gd name="connsiteX2" fmla="*/ 223838 w 564356"/>
                <a:gd name="connsiteY2" fmla="*/ 295275 h 740569"/>
                <a:gd name="connsiteX3" fmla="*/ 211931 w 564356"/>
                <a:gd name="connsiteY3" fmla="*/ 254794 h 740569"/>
                <a:gd name="connsiteX4" fmla="*/ 197644 w 564356"/>
                <a:gd name="connsiteY4" fmla="*/ 214312 h 740569"/>
                <a:gd name="connsiteX5" fmla="*/ 176213 w 564356"/>
                <a:gd name="connsiteY5" fmla="*/ 178594 h 740569"/>
                <a:gd name="connsiteX6" fmla="*/ 145256 w 564356"/>
                <a:gd name="connsiteY6" fmla="*/ 140494 h 740569"/>
                <a:gd name="connsiteX7" fmla="*/ 114300 w 564356"/>
                <a:gd name="connsiteY7" fmla="*/ 111919 h 740569"/>
                <a:gd name="connsiteX8" fmla="*/ 88106 w 564356"/>
                <a:gd name="connsiteY8" fmla="*/ 92869 h 740569"/>
                <a:gd name="connsiteX9" fmla="*/ 57150 w 564356"/>
                <a:gd name="connsiteY9" fmla="*/ 71437 h 740569"/>
                <a:gd name="connsiteX10" fmla="*/ 30956 w 564356"/>
                <a:gd name="connsiteY10" fmla="*/ 57150 h 740569"/>
                <a:gd name="connsiteX11" fmla="*/ 14288 w 564356"/>
                <a:gd name="connsiteY11" fmla="*/ 47625 h 740569"/>
                <a:gd name="connsiteX12" fmla="*/ 4763 w 564356"/>
                <a:gd name="connsiteY12" fmla="*/ 35719 h 740569"/>
                <a:gd name="connsiteX13" fmla="*/ 0 w 564356"/>
                <a:gd name="connsiteY13" fmla="*/ 23812 h 740569"/>
                <a:gd name="connsiteX14" fmla="*/ 4763 w 564356"/>
                <a:gd name="connsiteY14" fmla="*/ 4762 h 740569"/>
                <a:gd name="connsiteX15" fmla="*/ 23813 w 564356"/>
                <a:gd name="connsiteY15" fmla="*/ 0 h 740569"/>
                <a:gd name="connsiteX16" fmla="*/ 69056 w 564356"/>
                <a:gd name="connsiteY16" fmla="*/ 0 h 740569"/>
                <a:gd name="connsiteX17" fmla="*/ 178594 w 564356"/>
                <a:gd name="connsiteY17" fmla="*/ 0 h 740569"/>
                <a:gd name="connsiteX18" fmla="*/ 204788 w 564356"/>
                <a:gd name="connsiteY18" fmla="*/ 2381 h 740569"/>
                <a:gd name="connsiteX19" fmla="*/ 252413 w 564356"/>
                <a:gd name="connsiteY19" fmla="*/ 11906 h 740569"/>
                <a:gd name="connsiteX20" fmla="*/ 302419 w 564356"/>
                <a:gd name="connsiteY20" fmla="*/ 28575 h 740569"/>
                <a:gd name="connsiteX21" fmla="*/ 347663 w 564356"/>
                <a:gd name="connsiteY21" fmla="*/ 45244 h 740569"/>
                <a:gd name="connsiteX22" fmla="*/ 390525 w 564356"/>
                <a:gd name="connsiteY22" fmla="*/ 64294 h 740569"/>
                <a:gd name="connsiteX23" fmla="*/ 416719 w 564356"/>
                <a:gd name="connsiteY23" fmla="*/ 80962 h 740569"/>
                <a:gd name="connsiteX24" fmla="*/ 445294 w 564356"/>
                <a:gd name="connsiteY24" fmla="*/ 97631 h 740569"/>
                <a:gd name="connsiteX25" fmla="*/ 490538 w 564356"/>
                <a:gd name="connsiteY25" fmla="*/ 128587 h 740569"/>
                <a:gd name="connsiteX26" fmla="*/ 526256 w 564356"/>
                <a:gd name="connsiteY26" fmla="*/ 159544 h 740569"/>
                <a:gd name="connsiteX27" fmla="*/ 538163 w 564356"/>
                <a:gd name="connsiteY27" fmla="*/ 169069 h 740569"/>
                <a:gd name="connsiteX28" fmla="*/ 554831 w 564356"/>
                <a:gd name="connsiteY28" fmla="*/ 195262 h 740569"/>
                <a:gd name="connsiteX29" fmla="*/ 561975 w 564356"/>
                <a:gd name="connsiteY29" fmla="*/ 219075 h 740569"/>
                <a:gd name="connsiteX30" fmla="*/ 564356 w 564356"/>
                <a:gd name="connsiteY30" fmla="*/ 238125 h 740569"/>
                <a:gd name="connsiteX31" fmla="*/ 557213 w 564356"/>
                <a:gd name="connsiteY31" fmla="*/ 261937 h 740569"/>
                <a:gd name="connsiteX32" fmla="*/ 540544 w 564356"/>
                <a:gd name="connsiteY32" fmla="*/ 295275 h 740569"/>
                <a:gd name="connsiteX33" fmla="*/ 521494 w 564356"/>
                <a:gd name="connsiteY33" fmla="*/ 335756 h 740569"/>
                <a:gd name="connsiteX34" fmla="*/ 509588 w 564356"/>
                <a:gd name="connsiteY34" fmla="*/ 371475 h 740569"/>
                <a:gd name="connsiteX35" fmla="*/ 502444 w 564356"/>
                <a:gd name="connsiteY35" fmla="*/ 438150 h 740569"/>
                <a:gd name="connsiteX36" fmla="*/ 504825 w 564356"/>
                <a:gd name="connsiteY36" fmla="*/ 726281 h 740569"/>
                <a:gd name="connsiteX37" fmla="*/ 233363 w 564356"/>
                <a:gd name="connsiteY37" fmla="*/ 740569 h 740569"/>
                <a:gd name="connsiteX38" fmla="*/ 233363 w 564356"/>
                <a:gd name="connsiteY38" fmla="*/ 414337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4356" h="740569">
                  <a:moveTo>
                    <a:pt x="233363" y="414337"/>
                  </a:moveTo>
                  <a:lnTo>
                    <a:pt x="230981" y="333375"/>
                  </a:lnTo>
                  <a:lnTo>
                    <a:pt x="223838" y="295275"/>
                  </a:lnTo>
                  <a:lnTo>
                    <a:pt x="211931" y="254794"/>
                  </a:lnTo>
                  <a:lnTo>
                    <a:pt x="197644" y="214312"/>
                  </a:lnTo>
                  <a:lnTo>
                    <a:pt x="176213" y="178594"/>
                  </a:lnTo>
                  <a:lnTo>
                    <a:pt x="145256" y="140494"/>
                  </a:lnTo>
                  <a:lnTo>
                    <a:pt x="114300" y="111919"/>
                  </a:lnTo>
                  <a:lnTo>
                    <a:pt x="88106" y="92869"/>
                  </a:lnTo>
                  <a:lnTo>
                    <a:pt x="57150" y="71437"/>
                  </a:lnTo>
                  <a:lnTo>
                    <a:pt x="30956" y="57150"/>
                  </a:lnTo>
                  <a:lnTo>
                    <a:pt x="14288" y="47625"/>
                  </a:lnTo>
                  <a:lnTo>
                    <a:pt x="4763" y="35719"/>
                  </a:lnTo>
                  <a:lnTo>
                    <a:pt x="0" y="23812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9056" y="0"/>
                  </a:lnTo>
                  <a:lnTo>
                    <a:pt x="178594" y="0"/>
                  </a:lnTo>
                  <a:lnTo>
                    <a:pt x="204788" y="2381"/>
                  </a:lnTo>
                  <a:lnTo>
                    <a:pt x="252413" y="11906"/>
                  </a:lnTo>
                  <a:lnTo>
                    <a:pt x="302419" y="28575"/>
                  </a:lnTo>
                  <a:lnTo>
                    <a:pt x="347663" y="45244"/>
                  </a:lnTo>
                  <a:lnTo>
                    <a:pt x="390525" y="64294"/>
                  </a:lnTo>
                  <a:lnTo>
                    <a:pt x="416719" y="80962"/>
                  </a:lnTo>
                  <a:lnTo>
                    <a:pt x="445294" y="97631"/>
                  </a:lnTo>
                  <a:lnTo>
                    <a:pt x="490538" y="128587"/>
                  </a:lnTo>
                  <a:lnTo>
                    <a:pt x="526256" y="159544"/>
                  </a:lnTo>
                  <a:lnTo>
                    <a:pt x="538163" y="169069"/>
                  </a:lnTo>
                  <a:lnTo>
                    <a:pt x="554831" y="195262"/>
                  </a:lnTo>
                  <a:lnTo>
                    <a:pt x="561975" y="219075"/>
                  </a:lnTo>
                  <a:lnTo>
                    <a:pt x="564356" y="238125"/>
                  </a:lnTo>
                  <a:lnTo>
                    <a:pt x="557213" y="261937"/>
                  </a:lnTo>
                  <a:lnTo>
                    <a:pt x="540544" y="295275"/>
                  </a:lnTo>
                  <a:lnTo>
                    <a:pt x="521494" y="335756"/>
                  </a:lnTo>
                  <a:lnTo>
                    <a:pt x="509588" y="371475"/>
                  </a:lnTo>
                  <a:lnTo>
                    <a:pt x="502444" y="438150"/>
                  </a:lnTo>
                  <a:cubicBezTo>
                    <a:pt x="503238" y="534194"/>
                    <a:pt x="504031" y="630237"/>
                    <a:pt x="504825" y="726281"/>
                  </a:cubicBezTo>
                  <a:lnTo>
                    <a:pt x="233363" y="740569"/>
                  </a:lnTo>
                  <a:lnTo>
                    <a:pt x="23336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DF999A4-B1D3-0A44-AB28-6B83DBD96D39}"/>
                </a:ext>
              </a:extLst>
            </p:cNvPr>
            <p:cNvSpPr/>
            <p:nvPr/>
          </p:nvSpPr>
          <p:spPr>
            <a:xfrm>
              <a:off x="3640138" y="2462213"/>
              <a:ext cx="1127125" cy="1989137"/>
            </a:xfrm>
            <a:custGeom>
              <a:avLst/>
              <a:gdLst>
                <a:gd name="connsiteX0" fmla="*/ 860308 w 1128189"/>
                <a:gd name="connsiteY0" fmla="*/ 775308 h 1988498"/>
                <a:gd name="connsiteX1" fmla="*/ 947885 w 1128189"/>
                <a:gd name="connsiteY1" fmla="*/ 618185 h 1988498"/>
                <a:gd name="connsiteX2" fmla="*/ 1012279 w 1128189"/>
                <a:gd name="connsiteY2" fmla="*/ 504851 h 1988498"/>
                <a:gd name="connsiteX3" fmla="*/ 1022582 w 1128189"/>
                <a:gd name="connsiteY3" fmla="*/ 491973 h 1988498"/>
                <a:gd name="connsiteX4" fmla="*/ 1053491 w 1128189"/>
                <a:gd name="connsiteY4" fmla="*/ 461063 h 1988498"/>
                <a:gd name="connsiteX5" fmla="*/ 1079249 w 1128189"/>
                <a:gd name="connsiteY5" fmla="*/ 432730 h 1988498"/>
                <a:gd name="connsiteX6" fmla="*/ 1107583 w 1128189"/>
                <a:gd name="connsiteY6" fmla="*/ 391517 h 1988498"/>
                <a:gd name="connsiteX7" fmla="*/ 1125613 w 1128189"/>
                <a:gd name="connsiteY7" fmla="*/ 358032 h 1988498"/>
                <a:gd name="connsiteX8" fmla="*/ 1128189 w 1128189"/>
                <a:gd name="connsiteY8" fmla="*/ 342578 h 1988498"/>
                <a:gd name="connsiteX9" fmla="*/ 1128189 w 1128189"/>
                <a:gd name="connsiteY9" fmla="*/ 316820 h 1988498"/>
                <a:gd name="connsiteX10" fmla="*/ 1120462 w 1128189"/>
                <a:gd name="connsiteY10" fmla="*/ 285911 h 1988498"/>
                <a:gd name="connsiteX11" fmla="*/ 1102431 w 1128189"/>
                <a:gd name="connsiteY11" fmla="*/ 247274 h 1988498"/>
                <a:gd name="connsiteX12" fmla="*/ 1071522 w 1128189"/>
                <a:gd name="connsiteY12" fmla="*/ 216365 h 1988498"/>
                <a:gd name="connsiteX13" fmla="*/ 935006 w 1128189"/>
                <a:gd name="connsiteY13" fmla="*/ 123637 h 1988498"/>
                <a:gd name="connsiteX14" fmla="*/ 839702 w 1128189"/>
                <a:gd name="connsiteY14" fmla="*/ 61818 h 1988498"/>
                <a:gd name="connsiteX15" fmla="*/ 754702 w 1128189"/>
                <a:gd name="connsiteY15" fmla="*/ 10303 h 1988498"/>
                <a:gd name="connsiteX16" fmla="*/ 726368 w 1128189"/>
                <a:gd name="connsiteY16" fmla="*/ 0 h 1988498"/>
                <a:gd name="connsiteX17" fmla="*/ 708338 w 1128189"/>
                <a:gd name="connsiteY17" fmla="*/ 2575 h 1988498"/>
                <a:gd name="connsiteX18" fmla="*/ 700610 w 1128189"/>
                <a:gd name="connsiteY18" fmla="*/ 7727 h 1988498"/>
                <a:gd name="connsiteX19" fmla="*/ 698035 w 1128189"/>
                <a:gd name="connsiteY19" fmla="*/ 25757 h 1988498"/>
                <a:gd name="connsiteX20" fmla="*/ 703186 w 1128189"/>
                <a:gd name="connsiteY20" fmla="*/ 43788 h 1988498"/>
                <a:gd name="connsiteX21" fmla="*/ 723792 w 1128189"/>
                <a:gd name="connsiteY21" fmla="*/ 74697 h 1988498"/>
                <a:gd name="connsiteX22" fmla="*/ 752126 w 1128189"/>
                <a:gd name="connsiteY22" fmla="*/ 115909 h 1988498"/>
                <a:gd name="connsiteX23" fmla="*/ 777884 w 1128189"/>
                <a:gd name="connsiteY23" fmla="*/ 164849 h 1988498"/>
                <a:gd name="connsiteX24" fmla="*/ 788187 w 1128189"/>
                <a:gd name="connsiteY24" fmla="*/ 195758 h 1988498"/>
                <a:gd name="connsiteX25" fmla="*/ 790762 w 1128189"/>
                <a:gd name="connsiteY25" fmla="*/ 226668 h 1988498"/>
                <a:gd name="connsiteX26" fmla="*/ 777884 w 1128189"/>
                <a:gd name="connsiteY26" fmla="*/ 298789 h 1988498"/>
                <a:gd name="connsiteX27" fmla="*/ 721216 w 1128189"/>
                <a:gd name="connsiteY27" fmla="*/ 484245 h 1988498"/>
                <a:gd name="connsiteX28" fmla="*/ 649095 w 1128189"/>
                <a:gd name="connsiteY28" fmla="*/ 692883 h 1988498"/>
                <a:gd name="connsiteX29" fmla="*/ 600155 w 1128189"/>
                <a:gd name="connsiteY29" fmla="*/ 829399 h 1988498"/>
                <a:gd name="connsiteX30" fmla="*/ 540912 w 1128189"/>
                <a:gd name="connsiteY30" fmla="*/ 965915 h 1988498"/>
                <a:gd name="connsiteX31" fmla="*/ 443033 w 1128189"/>
                <a:gd name="connsiteY31" fmla="*/ 1174553 h 1988498"/>
                <a:gd name="connsiteX32" fmla="*/ 293638 w 1128189"/>
                <a:gd name="connsiteY32" fmla="*/ 1455312 h 1988498"/>
                <a:gd name="connsiteX33" fmla="*/ 139091 w 1128189"/>
                <a:gd name="connsiteY33" fmla="*/ 1718041 h 1988498"/>
                <a:gd name="connsiteX34" fmla="*/ 36060 w 1128189"/>
                <a:gd name="connsiteY34" fmla="*/ 1885467 h 1988498"/>
                <a:gd name="connsiteX35" fmla="*/ 5151 w 1128189"/>
                <a:gd name="connsiteY35" fmla="*/ 1936982 h 1988498"/>
                <a:gd name="connsiteX36" fmla="*/ 0 w 1128189"/>
                <a:gd name="connsiteY36" fmla="*/ 1949861 h 1988498"/>
                <a:gd name="connsiteX37" fmla="*/ 0 w 1128189"/>
                <a:gd name="connsiteY37" fmla="*/ 1975619 h 1988498"/>
                <a:gd name="connsiteX38" fmla="*/ 5151 w 1128189"/>
                <a:gd name="connsiteY38" fmla="*/ 1983346 h 1988498"/>
                <a:gd name="connsiteX39" fmla="*/ 20606 w 1128189"/>
                <a:gd name="connsiteY39" fmla="*/ 1988498 h 1988498"/>
                <a:gd name="connsiteX40" fmla="*/ 48939 w 1128189"/>
                <a:gd name="connsiteY40" fmla="*/ 1975619 h 1988498"/>
                <a:gd name="connsiteX41" fmla="*/ 103031 w 1128189"/>
                <a:gd name="connsiteY41" fmla="*/ 1918952 h 1988498"/>
                <a:gd name="connsiteX42" fmla="*/ 213789 w 1128189"/>
                <a:gd name="connsiteY42" fmla="*/ 1787587 h 1988498"/>
                <a:gd name="connsiteX43" fmla="*/ 332275 w 1128189"/>
                <a:gd name="connsiteY43" fmla="*/ 1640768 h 1988498"/>
                <a:gd name="connsiteX44" fmla="*/ 479094 w 1128189"/>
                <a:gd name="connsiteY44" fmla="*/ 1426979 h 1988498"/>
                <a:gd name="connsiteX45" fmla="*/ 517730 w 1128189"/>
                <a:gd name="connsiteY45" fmla="*/ 1365160 h 1988498"/>
                <a:gd name="connsiteX46" fmla="*/ 734095 w 1128189"/>
                <a:gd name="connsiteY46" fmla="*/ 1009703 h 1988498"/>
                <a:gd name="connsiteX47" fmla="*/ 860308 w 1128189"/>
                <a:gd name="connsiteY47" fmla="*/ 775308 h 198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28189" h="1988498">
                  <a:moveTo>
                    <a:pt x="860308" y="775308"/>
                  </a:moveTo>
                  <a:lnTo>
                    <a:pt x="947885" y="618185"/>
                  </a:lnTo>
                  <a:lnTo>
                    <a:pt x="1012279" y="504851"/>
                  </a:lnTo>
                  <a:lnTo>
                    <a:pt x="1022582" y="491973"/>
                  </a:lnTo>
                  <a:lnTo>
                    <a:pt x="1053491" y="461063"/>
                  </a:lnTo>
                  <a:lnTo>
                    <a:pt x="1079249" y="432730"/>
                  </a:lnTo>
                  <a:lnTo>
                    <a:pt x="1107583" y="391517"/>
                  </a:lnTo>
                  <a:lnTo>
                    <a:pt x="1125613" y="358032"/>
                  </a:lnTo>
                  <a:lnTo>
                    <a:pt x="1128189" y="342578"/>
                  </a:lnTo>
                  <a:lnTo>
                    <a:pt x="1128189" y="316820"/>
                  </a:lnTo>
                  <a:lnTo>
                    <a:pt x="1120462" y="285911"/>
                  </a:lnTo>
                  <a:lnTo>
                    <a:pt x="1102431" y="247274"/>
                  </a:lnTo>
                  <a:lnTo>
                    <a:pt x="1071522" y="216365"/>
                  </a:lnTo>
                  <a:lnTo>
                    <a:pt x="935006" y="123637"/>
                  </a:lnTo>
                  <a:lnTo>
                    <a:pt x="839702" y="61818"/>
                  </a:lnTo>
                  <a:lnTo>
                    <a:pt x="754702" y="10303"/>
                  </a:lnTo>
                  <a:lnTo>
                    <a:pt x="726368" y="0"/>
                  </a:lnTo>
                  <a:lnTo>
                    <a:pt x="708338" y="2575"/>
                  </a:lnTo>
                  <a:lnTo>
                    <a:pt x="700610" y="7727"/>
                  </a:lnTo>
                  <a:lnTo>
                    <a:pt x="698035" y="25757"/>
                  </a:lnTo>
                  <a:lnTo>
                    <a:pt x="703186" y="43788"/>
                  </a:lnTo>
                  <a:lnTo>
                    <a:pt x="723792" y="74697"/>
                  </a:lnTo>
                  <a:lnTo>
                    <a:pt x="752126" y="115909"/>
                  </a:lnTo>
                  <a:lnTo>
                    <a:pt x="777884" y="164849"/>
                  </a:lnTo>
                  <a:lnTo>
                    <a:pt x="788187" y="195758"/>
                  </a:lnTo>
                  <a:lnTo>
                    <a:pt x="790762" y="226668"/>
                  </a:lnTo>
                  <a:lnTo>
                    <a:pt x="777884" y="298789"/>
                  </a:lnTo>
                  <a:lnTo>
                    <a:pt x="721216" y="484245"/>
                  </a:lnTo>
                  <a:lnTo>
                    <a:pt x="649095" y="692883"/>
                  </a:lnTo>
                  <a:lnTo>
                    <a:pt x="600155" y="829399"/>
                  </a:lnTo>
                  <a:lnTo>
                    <a:pt x="540912" y="965915"/>
                  </a:lnTo>
                  <a:lnTo>
                    <a:pt x="443033" y="1174553"/>
                  </a:lnTo>
                  <a:lnTo>
                    <a:pt x="293638" y="1455312"/>
                  </a:lnTo>
                  <a:lnTo>
                    <a:pt x="139091" y="1718041"/>
                  </a:lnTo>
                  <a:lnTo>
                    <a:pt x="36060" y="1885467"/>
                  </a:lnTo>
                  <a:lnTo>
                    <a:pt x="5151" y="1936982"/>
                  </a:lnTo>
                  <a:lnTo>
                    <a:pt x="0" y="1949861"/>
                  </a:lnTo>
                  <a:lnTo>
                    <a:pt x="0" y="1975619"/>
                  </a:lnTo>
                  <a:lnTo>
                    <a:pt x="5151" y="1983346"/>
                  </a:lnTo>
                  <a:lnTo>
                    <a:pt x="20606" y="1988498"/>
                  </a:lnTo>
                  <a:lnTo>
                    <a:pt x="48939" y="1975619"/>
                  </a:lnTo>
                  <a:lnTo>
                    <a:pt x="103031" y="1918952"/>
                  </a:lnTo>
                  <a:lnTo>
                    <a:pt x="213789" y="1787587"/>
                  </a:lnTo>
                  <a:lnTo>
                    <a:pt x="332275" y="1640768"/>
                  </a:lnTo>
                  <a:lnTo>
                    <a:pt x="479094" y="1426979"/>
                  </a:lnTo>
                  <a:lnTo>
                    <a:pt x="517730" y="1365160"/>
                  </a:lnTo>
                  <a:lnTo>
                    <a:pt x="734095" y="1009703"/>
                  </a:lnTo>
                  <a:lnTo>
                    <a:pt x="860308" y="7753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1C136F9-0690-4342-A91C-4904052E949A}"/>
                </a:ext>
              </a:extLst>
            </p:cNvPr>
            <p:cNvSpPr/>
            <p:nvPr/>
          </p:nvSpPr>
          <p:spPr>
            <a:xfrm>
              <a:off x="4603750" y="3275013"/>
              <a:ext cx="2435225" cy="488950"/>
            </a:xfrm>
            <a:custGeom>
              <a:avLst/>
              <a:gdLst>
                <a:gd name="connsiteX0" fmla="*/ 890588 w 2436019"/>
                <a:gd name="connsiteY0" fmla="*/ 195262 h 490537"/>
                <a:gd name="connsiteX1" fmla="*/ 1235869 w 2436019"/>
                <a:gd name="connsiteY1" fmla="*/ 150019 h 490537"/>
                <a:gd name="connsiteX2" fmla="*/ 1393032 w 2436019"/>
                <a:gd name="connsiteY2" fmla="*/ 128587 h 490537"/>
                <a:gd name="connsiteX3" fmla="*/ 1674019 w 2436019"/>
                <a:gd name="connsiteY3" fmla="*/ 78581 h 490537"/>
                <a:gd name="connsiteX4" fmla="*/ 1814513 w 2436019"/>
                <a:gd name="connsiteY4" fmla="*/ 50006 h 490537"/>
                <a:gd name="connsiteX5" fmla="*/ 1859757 w 2436019"/>
                <a:gd name="connsiteY5" fmla="*/ 35719 h 490537"/>
                <a:gd name="connsiteX6" fmla="*/ 1890713 w 2436019"/>
                <a:gd name="connsiteY6" fmla="*/ 23812 h 490537"/>
                <a:gd name="connsiteX7" fmla="*/ 1947863 w 2436019"/>
                <a:gd name="connsiteY7" fmla="*/ 7144 h 490537"/>
                <a:gd name="connsiteX8" fmla="*/ 1995488 w 2436019"/>
                <a:gd name="connsiteY8" fmla="*/ 0 h 490537"/>
                <a:gd name="connsiteX9" fmla="*/ 2033588 w 2436019"/>
                <a:gd name="connsiteY9" fmla="*/ 0 h 490537"/>
                <a:gd name="connsiteX10" fmla="*/ 2076450 w 2436019"/>
                <a:gd name="connsiteY10" fmla="*/ 2381 h 490537"/>
                <a:gd name="connsiteX11" fmla="*/ 2143125 w 2436019"/>
                <a:gd name="connsiteY11" fmla="*/ 11906 h 490537"/>
                <a:gd name="connsiteX12" fmla="*/ 2209800 w 2436019"/>
                <a:gd name="connsiteY12" fmla="*/ 28575 h 490537"/>
                <a:gd name="connsiteX13" fmla="*/ 2264569 w 2436019"/>
                <a:gd name="connsiteY13" fmla="*/ 45244 h 490537"/>
                <a:gd name="connsiteX14" fmla="*/ 2300288 w 2436019"/>
                <a:gd name="connsiteY14" fmla="*/ 59531 h 490537"/>
                <a:gd name="connsiteX15" fmla="*/ 2328863 w 2436019"/>
                <a:gd name="connsiteY15" fmla="*/ 73819 h 490537"/>
                <a:gd name="connsiteX16" fmla="*/ 2355057 w 2436019"/>
                <a:gd name="connsiteY16" fmla="*/ 92869 h 490537"/>
                <a:gd name="connsiteX17" fmla="*/ 2386013 w 2436019"/>
                <a:gd name="connsiteY17" fmla="*/ 119062 h 490537"/>
                <a:gd name="connsiteX18" fmla="*/ 2414588 w 2436019"/>
                <a:gd name="connsiteY18" fmla="*/ 147637 h 490537"/>
                <a:gd name="connsiteX19" fmla="*/ 2426494 w 2436019"/>
                <a:gd name="connsiteY19" fmla="*/ 164306 h 490537"/>
                <a:gd name="connsiteX20" fmla="*/ 2433638 w 2436019"/>
                <a:gd name="connsiteY20" fmla="*/ 178594 h 490537"/>
                <a:gd name="connsiteX21" fmla="*/ 2436019 w 2436019"/>
                <a:gd name="connsiteY21" fmla="*/ 197644 h 490537"/>
                <a:gd name="connsiteX22" fmla="*/ 2431257 w 2436019"/>
                <a:gd name="connsiteY22" fmla="*/ 211931 h 490537"/>
                <a:gd name="connsiteX23" fmla="*/ 2412207 w 2436019"/>
                <a:gd name="connsiteY23" fmla="*/ 235744 h 490537"/>
                <a:gd name="connsiteX24" fmla="*/ 2400300 w 2436019"/>
                <a:gd name="connsiteY24" fmla="*/ 242887 h 490537"/>
                <a:gd name="connsiteX25" fmla="*/ 2369344 w 2436019"/>
                <a:gd name="connsiteY25" fmla="*/ 242887 h 490537"/>
                <a:gd name="connsiteX26" fmla="*/ 2250282 w 2436019"/>
                <a:gd name="connsiteY26" fmla="*/ 245269 h 490537"/>
                <a:gd name="connsiteX27" fmla="*/ 2131219 w 2436019"/>
                <a:gd name="connsiteY27" fmla="*/ 245269 h 490537"/>
                <a:gd name="connsiteX28" fmla="*/ 1981200 w 2436019"/>
                <a:gd name="connsiteY28" fmla="*/ 254794 h 490537"/>
                <a:gd name="connsiteX29" fmla="*/ 1769269 w 2436019"/>
                <a:gd name="connsiteY29" fmla="*/ 271462 h 490537"/>
                <a:gd name="connsiteX30" fmla="*/ 1585913 w 2436019"/>
                <a:gd name="connsiteY30" fmla="*/ 292894 h 490537"/>
                <a:gd name="connsiteX31" fmla="*/ 1359694 w 2436019"/>
                <a:gd name="connsiteY31" fmla="*/ 314325 h 490537"/>
                <a:gd name="connsiteX32" fmla="*/ 1176338 w 2436019"/>
                <a:gd name="connsiteY32" fmla="*/ 338137 h 490537"/>
                <a:gd name="connsiteX33" fmla="*/ 985838 w 2436019"/>
                <a:gd name="connsiteY33" fmla="*/ 364331 h 490537"/>
                <a:gd name="connsiteX34" fmla="*/ 769144 w 2436019"/>
                <a:gd name="connsiteY34" fmla="*/ 400050 h 490537"/>
                <a:gd name="connsiteX35" fmla="*/ 561975 w 2436019"/>
                <a:gd name="connsiteY35" fmla="*/ 438150 h 490537"/>
                <a:gd name="connsiteX36" fmla="*/ 521494 w 2436019"/>
                <a:gd name="connsiteY36" fmla="*/ 445294 h 490537"/>
                <a:gd name="connsiteX37" fmla="*/ 481013 w 2436019"/>
                <a:gd name="connsiteY37" fmla="*/ 457200 h 490537"/>
                <a:gd name="connsiteX38" fmla="*/ 433388 w 2436019"/>
                <a:gd name="connsiteY38" fmla="*/ 473869 h 490537"/>
                <a:gd name="connsiteX39" fmla="*/ 366713 w 2436019"/>
                <a:gd name="connsiteY39" fmla="*/ 488156 h 490537"/>
                <a:gd name="connsiteX40" fmla="*/ 328613 w 2436019"/>
                <a:gd name="connsiteY40" fmla="*/ 490537 h 490537"/>
                <a:gd name="connsiteX41" fmla="*/ 302419 w 2436019"/>
                <a:gd name="connsiteY41" fmla="*/ 485775 h 490537"/>
                <a:gd name="connsiteX42" fmla="*/ 247650 w 2436019"/>
                <a:gd name="connsiteY42" fmla="*/ 464344 h 490537"/>
                <a:gd name="connsiteX43" fmla="*/ 195263 w 2436019"/>
                <a:gd name="connsiteY43" fmla="*/ 438150 h 490537"/>
                <a:gd name="connsiteX44" fmla="*/ 145257 w 2436019"/>
                <a:gd name="connsiteY44" fmla="*/ 407194 h 490537"/>
                <a:gd name="connsiteX45" fmla="*/ 104775 w 2436019"/>
                <a:gd name="connsiteY45" fmla="*/ 376237 h 490537"/>
                <a:gd name="connsiteX46" fmla="*/ 61913 w 2436019"/>
                <a:gd name="connsiteY46" fmla="*/ 333375 h 490537"/>
                <a:gd name="connsiteX47" fmla="*/ 28575 w 2436019"/>
                <a:gd name="connsiteY47" fmla="*/ 288131 h 490537"/>
                <a:gd name="connsiteX48" fmla="*/ 4763 w 2436019"/>
                <a:gd name="connsiteY48" fmla="*/ 240506 h 490537"/>
                <a:gd name="connsiteX49" fmla="*/ 0 w 2436019"/>
                <a:gd name="connsiteY49" fmla="*/ 221456 h 490537"/>
                <a:gd name="connsiteX50" fmla="*/ 4763 w 2436019"/>
                <a:gd name="connsiteY50" fmla="*/ 202406 h 490537"/>
                <a:gd name="connsiteX51" fmla="*/ 11907 w 2436019"/>
                <a:gd name="connsiteY51" fmla="*/ 195262 h 490537"/>
                <a:gd name="connsiteX52" fmla="*/ 26194 w 2436019"/>
                <a:gd name="connsiteY52" fmla="*/ 192881 h 490537"/>
                <a:gd name="connsiteX53" fmla="*/ 42863 w 2436019"/>
                <a:gd name="connsiteY53" fmla="*/ 197644 h 490537"/>
                <a:gd name="connsiteX54" fmla="*/ 78582 w 2436019"/>
                <a:gd name="connsiteY54" fmla="*/ 214312 h 490537"/>
                <a:gd name="connsiteX55" fmla="*/ 130969 w 2436019"/>
                <a:gd name="connsiteY55" fmla="*/ 235744 h 490537"/>
                <a:gd name="connsiteX56" fmla="*/ 190500 w 2436019"/>
                <a:gd name="connsiteY56" fmla="*/ 252412 h 490537"/>
                <a:gd name="connsiteX57" fmla="*/ 242888 w 2436019"/>
                <a:gd name="connsiteY57" fmla="*/ 261937 h 490537"/>
                <a:gd name="connsiteX58" fmla="*/ 311944 w 2436019"/>
                <a:gd name="connsiteY58" fmla="*/ 266700 h 490537"/>
                <a:gd name="connsiteX59" fmla="*/ 440532 w 2436019"/>
                <a:gd name="connsiteY59" fmla="*/ 252412 h 490537"/>
                <a:gd name="connsiteX60" fmla="*/ 711994 w 2436019"/>
                <a:gd name="connsiteY60" fmla="*/ 216694 h 490537"/>
                <a:gd name="connsiteX61" fmla="*/ 890588 w 2436019"/>
                <a:gd name="connsiteY61" fmla="*/ 195262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36019" h="490537">
                  <a:moveTo>
                    <a:pt x="890588" y="195262"/>
                  </a:moveTo>
                  <a:lnTo>
                    <a:pt x="1235869" y="150019"/>
                  </a:lnTo>
                  <a:lnTo>
                    <a:pt x="1393032" y="128587"/>
                  </a:lnTo>
                  <a:lnTo>
                    <a:pt x="1674019" y="78581"/>
                  </a:lnTo>
                  <a:lnTo>
                    <a:pt x="1814513" y="50006"/>
                  </a:lnTo>
                  <a:lnTo>
                    <a:pt x="1859757" y="35719"/>
                  </a:lnTo>
                  <a:lnTo>
                    <a:pt x="1890713" y="23812"/>
                  </a:lnTo>
                  <a:lnTo>
                    <a:pt x="1947863" y="7144"/>
                  </a:lnTo>
                  <a:lnTo>
                    <a:pt x="1995488" y="0"/>
                  </a:lnTo>
                  <a:lnTo>
                    <a:pt x="2033588" y="0"/>
                  </a:lnTo>
                  <a:lnTo>
                    <a:pt x="2076450" y="2381"/>
                  </a:lnTo>
                  <a:lnTo>
                    <a:pt x="2143125" y="11906"/>
                  </a:lnTo>
                  <a:lnTo>
                    <a:pt x="2209800" y="28575"/>
                  </a:lnTo>
                  <a:lnTo>
                    <a:pt x="2264569" y="45244"/>
                  </a:lnTo>
                  <a:lnTo>
                    <a:pt x="2300288" y="59531"/>
                  </a:lnTo>
                  <a:lnTo>
                    <a:pt x="2328863" y="73819"/>
                  </a:lnTo>
                  <a:lnTo>
                    <a:pt x="2355057" y="92869"/>
                  </a:lnTo>
                  <a:lnTo>
                    <a:pt x="2386013" y="119062"/>
                  </a:lnTo>
                  <a:lnTo>
                    <a:pt x="2414588" y="147637"/>
                  </a:lnTo>
                  <a:lnTo>
                    <a:pt x="2426494" y="164306"/>
                  </a:lnTo>
                  <a:lnTo>
                    <a:pt x="2433638" y="178594"/>
                  </a:lnTo>
                  <a:lnTo>
                    <a:pt x="2436019" y="197644"/>
                  </a:lnTo>
                  <a:lnTo>
                    <a:pt x="2431257" y="211931"/>
                  </a:lnTo>
                  <a:lnTo>
                    <a:pt x="2412207" y="235744"/>
                  </a:lnTo>
                  <a:lnTo>
                    <a:pt x="2400300" y="242887"/>
                  </a:lnTo>
                  <a:lnTo>
                    <a:pt x="2369344" y="242887"/>
                  </a:lnTo>
                  <a:lnTo>
                    <a:pt x="2250282" y="245269"/>
                  </a:lnTo>
                  <a:lnTo>
                    <a:pt x="2131219" y="245269"/>
                  </a:lnTo>
                  <a:lnTo>
                    <a:pt x="1981200" y="254794"/>
                  </a:lnTo>
                  <a:lnTo>
                    <a:pt x="1769269" y="271462"/>
                  </a:lnTo>
                  <a:lnTo>
                    <a:pt x="1585913" y="292894"/>
                  </a:lnTo>
                  <a:lnTo>
                    <a:pt x="1359694" y="314325"/>
                  </a:lnTo>
                  <a:lnTo>
                    <a:pt x="1176338" y="338137"/>
                  </a:lnTo>
                  <a:lnTo>
                    <a:pt x="985838" y="364331"/>
                  </a:lnTo>
                  <a:lnTo>
                    <a:pt x="769144" y="400050"/>
                  </a:lnTo>
                  <a:lnTo>
                    <a:pt x="561975" y="438150"/>
                  </a:lnTo>
                  <a:lnTo>
                    <a:pt x="521494" y="445294"/>
                  </a:lnTo>
                  <a:lnTo>
                    <a:pt x="481013" y="457200"/>
                  </a:lnTo>
                  <a:lnTo>
                    <a:pt x="433388" y="473869"/>
                  </a:lnTo>
                  <a:lnTo>
                    <a:pt x="366713" y="488156"/>
                  </a:lnTo>
                  <a:lnTo>
                    <a:pt x="328613" y="490537"/>
                  </a:lnTo>
                  <a:lnTo>
                    <a:pt x="302419" y="485775"/>
                  </a:lnTo>
                  <a:lnTo>
                    <a:pt x="247650" y="464344"/>
                  </a:lnTo>
                  <a:lnTo>
                    <a:pt x="195263" y="438150"/>
                  </a:lnTo>
                  <a:lnTo>
                    <a:pt x="145257" y="407194"/>
                  </a:lnTo>
                  <a:lnTo>
                    <a:pt x="104775" y="376237"/>
                  </a:lnTo>
                  <a:lnTo>
                    <a:pt x="61913" y="333375"/>
                  </a:lnTo>
                  <a:lnTo>
                    <a:pt x="28575" y="288131"/>
                  </a:lnTo>
                  <a:lnTo>
                    <a:pt x="4763" y="240506"/>
                  </a:lnTo>
                  <a:lnTo>
                    <a:pt x="0" y="221456"/>
                  </a:lnTo>
                  <a:lnTo>
                    <a:pt x="4763" y="202406"/>
                  </a:lnTo>
                  <a:lnTo>
                    <a:pt x="11907" y="195262"/>
                  </a:lnTo>
                  <a:lnTo>
                    <a:pt x="26194" y="192881"/>
                  </a:lnTo>
                  <a:lnTo>
                    <a:pt x="42863" y="197644"/>
                  </a:lnTo>
                  <a:lnTo>
                    <a:pt x="78582" y="214312"/>
                  </a:lnTo>
                  <a:lnTo>
                    <a:pt x="130969" y="235744"/>
                  </a:lnTo>
                  <a:lnTo>
                    <a:pt x="190500" y="252412"/>
                  </a:lnTo>
                  <a:lnTo>
                    <a:pt x="242888" y="261937"/>
                  </a:lnTo>
                  <a:lnTo>
                    <a:pt x="311944" y="266700"/>
                  </a:lnTo>
                  <a:lnTo>
                    <a:pt x="440532" y="252412"/>
                  </a:lnTo>
                  <a:lnTo>
                    <a:pt x="711994" y="216694"/>
                  </a:lnTo>
                  <a:lnTo>
                    <a:pt x="89058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CA69F60-4689-6D41-8138-2AF6BE768C19}"/>
                </a:ext>
              </a:extLst>
            </p:cNvPr>
            <p:cNvSpPr/>
            <p:nvPr/>
          </p:nvSpPr>
          <p:spPr>
            <a:xfrm>
              <a:off x="4862513" y="4173538"/>
              <a:ext cx="708025" cy="742950"/>
            </a:xfrm>
            <a:custGeom>
              <a:avLst/>
              <a:gdLst>
                <a:gd name="connsiteX0" fmla="*/ 235743 w 707231"/>
                <a:gd name="connsiteY0" fmla="*/ 321469 h 742950"/>
                <a:gd name="connsiteX1" fmla="*/ 92868 w 707231"/>
                <a:gd name="connsiteY1" fmla="*/ 150019 h 742950"/>
                <a:gd name="connsiteX2" fmla="*/ 23812 w 707231"/>
                <a:gd name="connsiteY2" fmla="*/ 69057 h 742950"/>
                <a:gd name="connsiteX3" fmla="*/ 7143 w 707231"/>
                <a:gd name="connsiteY3" fmla="*/ 40482 h 742950"/>
                <a:gd name="connsiteX4" fmla="*/ 0 w 707231"/>
                <a:gd name="connsiteY4" fmla="*/ 16669 h 742950"/>
                <a:gd name="connsiteX5" fmla="*/ 4762 w 707231"/>
                <a:gd name="connsiteY5" fmla="*/ 4763 h 742950"/>
                <a:gd name="connsiteX6" fmla="*/ 14287 w 707231"/>
                <a:gd name="connsiteY6" fmla="*/ 0 h 742950"/>
                <a:gd name="connsiteX7" fmla="*/ 30956 w 707231"/>
                <a:gd name="connsiteY7" fmla="*/ 0 h 742950"/>
                <a:gd name="connsiteX8" fmla="*/ 59531 w 707231"/>
                <a:gd name="connsiteY8" fmla="*/ 11907 h 742950"/>
                <a:gd name="connsiteX9" fmla="*/ 157162 w 707231"/>
                <a:gd name="connsiteY9" fmla="*/ 64294 h 742950"/>
                <a:gd name="connsiteX10" fmla="*/ 283368 w 707231"/>
                <a:gd name="connsiteY10" fmla="*/ 135732 h 742950"/>
                <a:gd name="connsiteX11" fmla="*/ 402431 w 707231"/>
                <a:gd name="connsiteY11" fmla="*/ 202407 h 742950"/>
                <a:gd name="connsiteX12" fmla="*/ 473868 w 707231"/>
                <a:gd name="connsiteY12" fmla="*/ 242888 h 742950"/>
                <a:gd name="connsiteX13" fmla="*/ 531018 w 707231"/>
                <a:gd name="connsiteY13" fmla="*/ 280988 h 742950"/>
                <a:gd name="connsiteX14" fmla="*/ 585787 w 707231"/>
                <a:gd name="connsiteY14" fmla="*/ 319088 h 742950"/>
                <a:gd name="connsiteX15" fmla="*/ 621506 w 707231"/>
                <a:gd name="connsiteY15" fmla="*/ 350044 h 742950"/>
                <a:gd name="connsiteX16" fmla="*/ 652462 w 707231"/>
                <a:gd name="connsiteY16" fmla="*/ 381000 h 742950"/>
                <a:gd name="connsiteX17" fmla="*/ 673893 w 707231"/>
                <a:gd name="connsiteY17" fmla="*/ 416719 h 742950"/>
                <a:gd name="connsiteX18" fmla="*/ 692943 w 707231"/>
                <a:gd name="connsiteY18" fmla="*/ 464344 h 742950"/>
                <a:gd name="connsiteX19" fmla="*/ 702468 w 707231"/>
                <a:gd name="connsiteY19" fmla="*/ 523875 h 742950"/>
                <a:gd name="connsiteX20" fmla="*/ 707231 w 707231"/>
                <a:gd name="connsiteY20" fmla="*/ 583407 h 742950"/>
                <a:gd name="connsiteX21" fmla="*/ 702468 w 707231"/>
                <a:gd name="connsiteY21" fmla="*/ 650082 h 742950"/>
                <a:gd name="connsiteX22" fmla="*/ 685800 w 707231"/>
                <a:gd name="connsiteY22" fmla="*/ 700088 h 742950"/>
                <a:gd name="connsiteX23" fmla="*/ 669131 w 707231"/>
                <a:gd name="connsiteY23" fmla="*/ 726282 h 742950"/>
                <a:gd name="connsiteX24" fmla="*/ 650081 w 707231"/>
                <a:gd name="connsiteY24" fmla="*/ 740569 h 742950"/>
                <a:gd name="connsiteX25" fmla="*/ 633412 w 707231"/>
                <a:gd name="connsiteY25" fmla="*/ 742950 h 742950"/>
                <a:gd name="connsiteX26" fmla="*/ 602456 w 707231"/>
                <a:gd name="connsiteY26" fmla="*/ 738188 h 742950"/>
                <a:gd name="connsiteX27" fmla="*/ 561975 w 707231"/>
                <a:gd name="connsiteY27" fmla="*/ 714375 h 742950"/>
                <a:gd name="connsiteX28" fmla="*/ 531018 w 707231"/>
                <a:gd name="connsiteY28" fmla="*/ 688182 h 742950"/>
                <a:gd name="connsiteX29" fmla="*/ 416718 w 707231"/>
                <a:gd name="connsiteY29" fmla="*/ 542925 h 742950"/>
                <a:gd name="connsiteX30" fmla="*/ 235743 w 707231"/>
                <a:gd name="connsiteY30" fmla="*/ 3214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7231" h="742950">
                  <a:moveTo>
                    <a:pt x="235743" y="321469"/>
                  </a:moveTo>
                  <a:lnTo>
                    <a:pt x="92868" y="150019"/>
                  </a:lnTo>
                  <a:lnTo>
                    <a:pt x="23812" y="69057"/>
                  </a:lnTo>
                  <a:lnTo>
                    <a:pt x="7143" y="40482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9531" y="11907"/>
                  </a:lnTo>
                  <a:lnTo>
                    <a:pt x="157162" y="64294"/>
                  </a:lnTo>
                  <a:lnTo>
                    <a:pt x="283368" y="135732"/>
                  </a:lnTo>
                  <a:lnTo>
                    <a:pt x="402431" y="202407"/>
                  </a:lnTo>
                  <a:lnTo>
                    <a:pt x="473868" y="242888"/>
                  </a:lnTo>
                  <a:lnTo>
                    <a:pt x="531018" y="280988"/>
                  </a:lnTo>
                  <a:lnTo>
                    <a:pt x="585787" y="319088"/>
                  </a:lnTo>
                  <a:lnTo>
                    <a:pt x="621506" y="350044"/>
                  </a:lnTo>
                  <a:lnTo>
                    <a:pt x="652462" y="381000"/>
                  </a:lnTo>
                  <a:lnTo>
                    <a:pt x="673893" y="416719"/>
                  </a:lnTo>
                  <a:lnTo>
                    <a:pt x="692943" y="464344"/>
                  </a:lnTo>
                  <a:lnTo>
                    <a:pt x="702468" y="523875"/>
                  </a:lnTo>
                  <a:lnTo>
                    <a:pt x="707231" y="583407"/>
                  </a:lnTo>
                  <a:lnTo>
                    <a:pt x="702468" y="650082"/>
                  </a:lnTo>
                  <a:lnTo>
                    <a:pt x="685800" y="700088"/>
                  </a:lnTo>
                  <a:lnTo>
                    <a:pt x="669131" y="726282"/>
                  </a:lnTo>
                  <a:lnTo>
                    <a:pt x="650081" y="740569"/>
                  </a:lnTo>
                  <a:lnTo>
                    <a:pt x="633412" y="742950"/>
                  </a:lnTo>
                  <a:lnTo>
                    <a:pt x="602456" y="738188"/>
                  </a:lnTo>
                  <a:lnTo>
                    <a:pt x="561975" y="714375"/>
                  </a:lnTo>
                  <a:lnTo>
                    <a:pt x="531018" y="688182"/>
                  </a:lnTo>
                  <a:lnTo>
                    <a:pt x="416718" y="542925"/>
                  </a:lnTo>
                  <a:lnTo>
                    <a:pt x="235743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8076D22-F7F9-E345-93C9-F430104956A2}"/>
                </a:ext>
              </a:extLst>
            </p:cNvPr>
            <p:cNvSpPr/>
            <p:nvPr/>
          </p:nvSpPr>
          <p:spPr>
            <a:xfrm>
              <a:off x="3581400" y="1889125"/>
              <a:ext cx="3441700" cy="546100"/>
            </a:xfrm>
            <a:custGeom>
              <a:avLst/>
              <a:gdLst>
                <a:gd name="connsiteX0" fmla="*/ 977900 w 3441700"/>
                <a:gd name="connsiteY0" fmla="*/ 244475 h 546100"/>
                <a:gd name="connsiteX1" fmla="*/ 1393825 w 3441700"/>
                <a:gd name="connsiteY1" fmla="*/ 200025 h 546100"/>
                <a:gd name="connsiteX2" fmla="*/ 1651000 w 3441700"/>
                <a:gd name="connsiteY2" fmla="*/ 177800 h 546100"/>
                <a:gd name="connsiteX3" fmla="*/ 1917700 w 3441700"/>
                <a:gd name="connsiteY3" fmla="*/ 155575 h 546100"/>
                <a:gd name="connsiteX4" fmla="*/ 2139950 w 3441700"/>
                <a:gd name="connsiteY4" fmla="*/ 136525 h 546100"/>
                <a:gd name="connsiteX5" fmla="*/ 2400300 w 3441700"/>
                <a:gd name="connsiteY5" fmla="*/ 107950 h 546100"/>
                <a:gd name="connsiteX6" fmla="*/ 2584450 w 3441700"/>
                <a:gd name="connsiteY6" fmla="*/ 82550 h 546100"/>
                <a:gd name="connsiteX7" fmla="*/ 2670175 w 3441700"/>
                <a:gd name="connsiteY7" fmla="*/ 69850 h 546100"/>
                <a:gd name="connsiteX8" fmla="*/ 2832100 w 3441700"/>
                <a:gd name="connsiteY8" fmla="*/ 22225 h 546100"/>
                <a:gd name="connsiteX9" fmla="*/ 2898775 w 3441700"/>
                <a:gd name="connsiteY9" fmla="*/ 0 h 546100"/>
                <a:gd name="connsiteX10" fmla="*/ 2936875 w 3441700"/>
                <a:gd name="connsiteY10" fmla="*/ 3175 h 546100"/>
                <a:gd name="connsiteX11" fmla="*/ 3054350 w 3441700"/>
                <a:gd name="connsiteY11" fmla="*/ 28575 h 546100"/>
                <a:gd name="connsiteX12" fmla="*/ 3178175 w 3441700"/>
                <a:gd name="connsiteY12" fmla="*/ 63500 h 546100"/>
                <a:gd name="connsiteX13" fmla="*/ 3254375 w 3441700"/>
                <a:gd name="connsiteY13" fmla="*/ 85725 h 546100"/>
                <a:gd name="connsiteX14" fmla="*/ 3308350 w 3441700"/>
                <a:gd name="connsiteY14" fmla="*/ 107950 h 546100"/>
                <a:gd name="connsiteX15" fmla="*/ 3340100 w 3441700"/>
                <a:gd name="connsiteY15" fmla="*/ 123825 h 546100"/>
                <a:gd name="connsiteX16" fmla="*/ 3378200 w 3441700"/>
                <a:gd name="connsiteY16" fmla="*/ 149225 h 546100"/>
                <a:gd name="connsiteX17" fmla="*/ 3400425 w 3441700"/>
                <a:gd name="connsiteY17" fmla="*/ 168275 h 546100"/>
                <a:gd name="connsiteX18" fmla="*/ 3419475 w 3441700"/>
                <a:gd name="connsiteY18" fmla="*/ 190500 h 546100"/>
                <a:gd name="connsiteX19" fmla="*/ 3429000 w 3441700"/>
                <a:gd name="connsiteY19" fmla="*/ 209550 h 546100"/>
                <a:gd name="connsiteX20" fmla="*/ 3435350 w 3441700"/>
                <a:gd name="connsiteY20" fmla="*/ 228600 h 546100"/>
                <a:gd name="connsiteX21" fmla="*/ 3441700 w 3441700"/>
                <a:gd name="connsiteY21" fmla="*/ 263525 h 546100"/>
                <a:gd name="connsiteX22" fmla="*/ 3435350 w 3441700"/>
                <a:gd name="connsiteY22" fmla="*/ 292100 h 546100"/>
                <a:gd name="connsiteX23" fmla="*/ 3422650 w 3441700"/>
                <a:gd name="connsiteY23" fmla="*/ 311150 h 546100"/>
                <a:gd name="connsiteX24" fmla="*/ 3397250 w 3441700"/>
                <a:gd name="connsiteY24" fmla="*/ 323850 h 546100"/>
                <a:gd name="connsiteX25" fmla="*/ 3362325 w 3441700"/>
                <a:gd name="connsiteY25" fmla="*/ 333375 h 546100"/>
                <a:gd name="connsiteX26" fmla="*/ 3321050 w 3441700"/>
                <a:gd name="connsiteY26" fmla="*/ 333375 h 546100"/>
                <a:gd name="connsiteX27" fmla="*/ 3190875 w 3441700"/>
                <a:gd name="connsiteY27" fmla="*/ 330200 h 546100"/>
                <a:gd name="connsiteX28" fmla="*/ 2898775 w 3441700"/>
                <a:gd name="connsiteY28" fmla="*/ 317500 h 546100"/>
                <a:gd name="connsiteX29" fmla="*/ 2635250 w 3441700"/>
                <a:gd name="connsiteY29" fmla="*/ 311150 h 546100"/>
                <a:gd name="connsiteX30" fmla="*/ 2251075 w 3441700"/>
                <a:gd name="connsiteY30" fmla="*/ 314325 h 546100"/>
                <a:gd name="connsiteX31" fmla="*/ 1879600 w 3441700"/>
                <a:gd name="connsiteY31" fmla="*/ 330200 h 546100"/>
                <a:gd name="connsiteX32" fmla="*/ 1587500 w 3441700"/>
                <a:gd name="connsiteY32" fmla="*/ 349250 h 546100"/>
                <a:gd name="connsiteX33" fmla="*/ 1374775 w 3441700"/>
                <a:gd name="connsiteY33" fmla="*/ 368300 h 546100"/>
                <a:gd name="connsiteX34" fmla="*/ 1292225 w 3441700"/>
                <a:gd name="connsiteY34" fmla="*/ 381000 h 546100"/>
                <a:gd name="connsiteX35" fmla="*/ 1139825 w 3441700"/>
                <a:gd name="connsiteY35" fmla="*/ 393700 h 546100"/>
                <a:gd name="connsiteX36" fmla="*/ 923925 w 3441700"/>
                <a:gd name="connsiteY36" fmla="*/ 415925 h 546100"/>
                <a:gd name="connsiteX37" fmla="*/ 708025 w 3441700"/>
                <a:gd name="connsiteY37" fmla="*/ 444500 h 546100"/>
                <a:gd name="connsiteX38" fmla="*/ 460375 w 3441700"/>
                <a:gd name="connsiteY38" fmla="*/ 479425 h 546100"/>
                <a:gd name="connsiteX39" fmla="*/ 250825 w 3441700"/>
                <a:gd name="connsiteY39" fmla="*/ 511175 h 546100"/>
                <a:gd name="connsiteX40" fmla="*/ 57150 w 3441700"/>
                <a:gd name="connsiteY40" fmla="*/ 546100 h 546100"/>
                <a:gd name="connsiteX41" fmla="*/ 0 w 3441700"/>
                <a:gd name="connsiteY41" fmla="*/ 336550 h 546100"/>
                <a:gd name="connsiteX42" fmla="*/ 254000 w 3441700"/>
                <a:gd name="connsiteY42" fmla="*/ 317500 h 546100"/>
                <a:gd name="connsiteX43" fmla="*/ 723900 w 3441700"/>
                <a:gd name="connsiteY43" fmla="*/ 273050 h 546100"/>
                <a:gd name="connsiteX44" fmla="*/ 977900 w 3441700"/>
                <a:gd name="connsiteY44" fmla="*/ 2444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41700" h="546100">
                  <a:moveTo>
                    <a:pt x="977900" y="244475"/>
                  </a:moveTo>
                  <a:lnTo>
                    <a:pt x="1393825" y="200025"/>
                  </a:lnTo>
                  <a:lnTo>
                    <a:pt x="1651000" y="177800"/>
                  </a:lnTo>
                  <a:lnTo>
                    <a:pt x="1917700" y="155575"/>
                  </a:lnTo>
                  <a:lnTo>
                    <a:pt x="2139950" y="136525"/>
                  </a:lnTo>
                  <a:lnTo>
                    <a:pt x="2400300" y="107950"/>
                  </a:lnTo>
                  <a:lnTo>
                    <a:pt x="2584450" y="82550"/>
                  </a:lnTo>
                  <a:lnTo>
                    <a:pt x="2670175" y="69850"/>
                  </a:lnTo>
                  <a:lnTo>
                    <a:pt x="2832100" y="22225"/>
                  </a:lnTo>
                  <a:lnTo>
                    <a:pt x="2898775" y="0"/>
                  </a:lnTo>
                  <a:lnTo>
                    <a:pt x="2936875" y="3175"/>
                  </a:lnTo>
                  <a:lnTo>
                    <a:pt x="3054350" y="28575"/>
                  </a:lnTo>
                  <a:lnTo>
                    <a:pt x="3178175" y="63500"/>
                  </a:lnTo>
                  <a:lnTo>
                    <a:pt x="3254375" y="85725"/>
                  </a:lnTo>
                  <a:lnTo>
                    <a:pt x="3308350" y="107950"/>
                  </a:lnTo>
                  <a:lnTo>
                    <a:pt x="3340100" y="123825"/>
                  </a:lnTo>
                  <a:lnTo>
                    <a:pt x="3378200" y="149225"/>
                  </a:lnTo>
                  <a:lnTo>
                    <a:pt x="3400425" y="168275"/>
                  </a:lnTo>
                  <a:lnTo>
                    <a:pt x="3419475" y="190500"/>
                  </a:lnTo>
                  <a:lnTo>
                    <a:pt x="3429000" y="209550"/>
                  </a:lnTo>
                  <a:lnTo>
                    <a:pt x="3435350" y="228600"/>
                  </a:lnTo>
                  <a:lnTo>
                    <a:pt x="3441700" y="263525"/>
                  </a:lnTo>
                  <a:lnTo>
                    <a:pt x="3435350" y="292100"/>
                  </a:lnTo>
                  <a:lnTo>
                    <a:pt x="3422650" y="311150"/>
                  </a:lnTo>
                  <a:lnTo>
                    <a:pt x="3397250" y="323850"/>
                  </a:lnTo>
                  <a:lnTo>
                    <a:pt x="3362325" y="333375"/>
                  </a:lnTo>
                  <a:lnTo>
                    <a:pt x="3321050" y="333375"/>
                  </a:lnTo>
                  <a:lnTo>
                    <a:pt x="3190875" y="330200"/>
                  </a:lnTo>
                  <a:lnTo>
                    <a:pt x="2898775" y="317500"/>
                  </a:lnTo>
                  <a:lnTo>
                    <a:pt x="2635250" y="311150"/>
                  </a:lnTo>
                  <a:lnTo>
                    <a:pt x="2251075" y="314325"/>
                  </a:lnTo>
                  <a:lnTo>
                    <a:pt x="1879600" y="330200"/>
                  </a:lnTo>
                  <a:lnTo>
                    <a:pt x="1587500" y="349250"/>
                  </a:lnTo>
                  <a:lnTo>
                    <a:pt x="1374775" y="368300"/>
                  </a:lnTo>
                  <a:lnTo>
                    <a:pt x="1292225" y="381000"/>
                  </a:lnTo>
                  <a:lnTo>
                    <a:pt x="1139825" y="393700"/>
                  </a:lnTo>
                  <a:lnTo>
                    <a:pt x="923925" y="415925"/>
                  </a:lnTo>
                  <a:lnTo>
                    <a:pt x="708025" y="444500"/>
                  </a:lnTo>
                  <a:lnTo>
                    <a:pt x="460375" y="479425"/>
                  </a:lnTo>
                  <a:lnTo>
                    <a:pt x="250825" y="511175"/>
                  </a:lnTo>
                  <a:lnTo>
                    <a:pt x="57150" y="546100"/>
                  </a:lnTo>
                  <a:lnTo>
                    <a:pt x="0" y="336550"/>
                  </a:lnTo>
                  <a:lnTo>
                    <a:pt x="254000" y="317500"/>
                  </a:lnTo>
                  <a:lnTo>
                    <a:pt x="723900" y="273050"/>
                  </a:lnTo>
                  <a:lnTo>
                    <a:pt x="977900" y="244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C68F6A-A37C-CB44-AFE5-31D5F2434F9E}"/>
                </a:ext>
              </a:extLst>
            </p:cNvPr>
            <p:cNvSpPr/>
            <p:nvPr/>
          </p:nvSpPr>
          <p:spPr>
            <a:xfrm rot="16200000">
              <a:off x="1536701" y="3246437"/>
              <a:ext cx="3371850" cy="1038225"/>
            </a:xfrm>
            <a:custGeom>
              <a:avLst/>
              <a:gdLst>
                <a:gd name="connsiteX0" fmla="*/ 1736238 w 3371499"/>
                <a:gd name="connsiteY0" fmla="*/ 647933 h 1037816"/>
                <a:gd name="connsiteX1" fmla="*/ 1882093 w 3371499"/>
                <a:gd name="connsiteY1" fmla="*/ 673178 h 1037816"/>
                <a:gd name="connsiteX2" fmla="*/ 2039168 w 3371499"/>
                <a:gd name="connsiteY2" fmla="*/ 695617 h 1037816"/>
                <a:gd name="connsiteX3" fmla="*/ 2196243 w 3371499"/>
                <a:gd name="connsiteY3" fmla="*/ 715251 h 1037816"/>
                <a:gd name="connsiteX4" fmla="*/ 2389781 w 3371499"/>
                <a:gd name="connsiteY4" fmla="*/ 732081 h 1037816"/>
                <a:gd name="connsiteX5" fmla="*/ 2572100 w 3371499"/>
                <a:gd name="connsiteY5" fmla="*/ 743300 h 1037816"/>
                <a:gd name="connsiteX6" fmla="*/ 2731980 w 3371499"/>
                <a:gd name="connsiteY6" fmla="*/ 748910 h 1037816"/>
                <a:gd name="connsiteX7" fmla="*/ 2807712 w 3371499"/>
                <a:gd name="connsiteY7" fmla="*/ 748910 h 1037816"/>
                <a:gd name="connsiteX8" fmla="*/ 2917104 w 3371499"/>
                <a:gd name="connsiteY8" fmla="*/ 743300 h 1037816"/>
                <a:gd name="connsiteX9" fmla="*/ 2995641 w 3371499"/>
                <a:gd name="connsiteY9" fmla="*/ 732081 h 1037816"/>
                <a:gd name="connsiteX10" fmla="*/ 3071374 w 3371499"/>
                <a:gd name="connsiteY10" fmla="*/ 715251 h 1037816"/>
                <a:gd name="connsiteX11" fmla="*/ 3138692 w 3371499"/>
                <a:gd name="connsiteY11" fmla="*/ 695617 h 1037816"/>
                <a:gd name="connsiteX12" fmla="*/ 3206009 w 3371499"/>
                <a:gd name="connsiteY12" fmla="*/ 664763 h 1037816"/>
                <a:gd name="connsiteX13" fmla="*/ 3264912 w 3371499"/>
                <a:gd name="connsiteY13" fmla="*/ 631104 h 1037816"/>
                <a:gd name="connsiteX14" fmla="*/ 3323816 w 3371499"/>
                <a:gd name="connsiteY14" fmla="*/ 589030 h 1037816"/>
                <a:gd name="connsiteX15" fmla="*/ 3340645 w 3371499"/>
                <a:gd name="connsiteY15" fmla="*/ 583421 h 1037816"/>
                <a:gd name="connsiteX16" fmla="*/ 3354670 w 3371499"/>
                <a:gd name="connsiteY16" fmla="*/ 580616 h 1037816"/>
                <a:gd name="connsiteX17" fmla="*/ 3365889 w 3371499"/>
                <a:gd name="connsiteY17" fmla="*/ 583421 h 1037816"/>
                <a:gd name="connsiteX18" fmla="*/ 3368694 w 3371499"/>
                <a:gd name="connsiteY18" fmla="*/ 591835 h 1037816"/>
                <a:gd name="connsiteX19" fmla="*/ 3371499 w 3371499"/>
                <a:gd name="connsiteY19" fmla="*/ 600250 h 1037816"/>
                <a:gd name="connsiteX20" fmla="*/ 3360279 w 3371499"/>
                <a:gd name="connsiteY20" fmla="*/ 639519 h 1037816"/>
                <a:gd name="connsiteX21" fmla="*/ 3326620 w 3371499"/>
                <a:gd name="connsiteY21" fmla="*/ 726471 h 1037816"/>
                <a:gd name="connsiteX22" fmla="*/ 3278937 w 3371499"/>
                <a:gd name="connsiteY22" fmla="*/ 830253 h 1037816"/>
                <a:gd name="connsiteX23" fmla="*/ 3222839 w 3371499"/>
                <a:gd name="connsiteY23" fmla="*/ 925619 h 1037816"/>
                <a:gd name="connsiteX24" fmla="*/ 3032105 w 3371499"/>
                <a:gd name="connsiteY24" fmla="*/ 987327 h 1037816"/>
                <a:gd name="connsiteX25" fmla="*/ 2990031 w 3371499"/>
                <a:gd name="connsiteY25" fmla="*/ 1009767 h 1037816"/>
                <a:gd name="connsiteX26" fmla="*/ 2925519 w 3371499"/>
                <a:gd name="connsiteY26" fmla="*/ 1032206 h 1037816"/>
                <a:gd name="connsiteX27" fmla="*/ 2875030 w 3371499"/>
                <a:gd name="connsiteY27" fmla="*/ 1037816 h 1037816"/>
                <a:gd name="connsiteX28" fmla="*/ 2818932 w 3371499"/>
                <a:gd name="connsiteY28" fmla="*/ 1037816 h 1037816"/>
                <a:gd name="connsiteX29" fmla="*/ 2740395 w 3371499"/>
                <a:gd name="connsiteY29" fmla="*/ 1032206 h 1037816"/>
                <a:gd name="connsiteX30" fmla="*/ 2538441 w 3371499"/>
                <a:gd name="connsiteY30" fmla="*/ 1012572 h 1037816"/>
                <a:gd name="connsiteX31" fmla="*/ 2342098 w 3371499"/>
                <a:gd name="connsiteY31" fmla="*/ 987327 h 1037816"/>
                <a:gd name="connsiteX32" fmla="*/ 2112095 w 3371499"/>
                <a:gd name="connsiteY32" fmla="*/ 948059 h 1037816"/>
                <a:gd name="connsiteX33" fmla="*/ 1887703 w 3371499"/>
                <a:gd name="connsiteY33" fmla="*/ 903180 h 1037816"/>
                <a:gd name="connsiteX34" fmla="*/ 1680139 w 3371499"/>
                <a:gd name="connsiteY34" fmla="*/ 852692 h 1037816"/>
                <a:gd name="connsiteX35" fmla="*/ 1486601 w 3371499"/>
                <a:gd name="connsiteY35" fmla="*/ 805008 h 1037816"/>
                <a:gd name="connsiteX36" fmla="*/ 1259403 w 3371499"/>
                <a:gd name="connsiteY36" fmla="*/ 740495 h 1037816"/>
                <a:gd name="connsiteX37" fmla="*/ 1099524 w 3371499"/>
                <a:gd name="connsiteY37" fmla="*/ 690007 h 1037816"/>
                <a:gd name="connsiteX38" fmla="*/ 936839 w 3371499"/>
                <a:gd name="connsiteY38" fmla="*/ 628299 h 1037816"/>
                <a:gd name="connsiteX39" fmla="*/ 790984 w 3371499"/>
                <a:gd name="connsiteY39" fmla="*/ 566591 h 1037816"/>
                <a:gd name="connsiteX40" fmla="*/ 681592 w 3371499"/>
                <a:gd name="connsiteY40" fmla="*/ 513298 h 1037816"/>
                <a:gd name="connsiteX41" fmla="*/ 575006 w 3371499"/>
                <a:gd name="connsiteY41" fmla="*/ 457200 h 1037816"/>
                <a:gd name="connsiteX42" fmla="*/ 431955 w 3371499"/>
                <a:gd name="connsiteY42" fmla="*/ 373053 h 1037816"/>
                <a:gd name="connsiteX43" fmla="*/ 263661 w 3371499"/>
                <a:gd name="connsiteY43" fmla="*/ 260856 h 1037816"/>
                <a:gd name="connsiteX44" fmla="*/ 151465 w 3371499"/>
                <a:gd name="connsiteY44" fmla="*/ 173904 h 1037816"/>
                <a:gd name="connsiteX45" fmla="*/ 70122 w 3371499"/>
                <a:gd name="connsiteY45" fmla="*/ 109391 h 1037816"/>
                <a:gd name="connsiteX46" fmla="*/ 19634 w 3371499"/>
                <a:gd name="connsiteY46" fmla="*/ 61708 h 1037816"/>
                <a:gd name="connsiteX47" fmla="*/ 2804 w 3371499"/>
                <a:gd name="connsiteY47" fmla="*/ 33659 h 1037816"/>
                <a:gd name="connsiteX48" fmla="*/ 0 w 3371499"/>
                <a:gd name="connsiteY48" fmla="*/ 11219 h 1037816"/>
                <a:gd name="connsiteX49" fmla="*/ 2804 w 3371499"/>
                <a:gd name="connsiteY49" fmla="*/ 5610 h 1037816"/>
                <a:gd name="connsiteX50" fmla="*/ 11219 w 3371499"/>
                <a:gd name="connsiteY50" fmla="*/ 0 h 1037816"/>
                <a:gd name="connsiteX51" fmla="*/ 30854 w 3371499"/>
                <a:gd name="connsiteY51" fmla="*/ 0 h 1037816"/>
                <a:gd name="connsiteX52" fmla="*/ 70122 w 3371499"/>
                <a:gd name="connsiteY52" fmla="*/ 19634 h 1037816"/>
                <a:gd name="connsiteX53" fmla="*/ 187928 w 3371499"/>
                <a:gd name="connsiteY53" fmla="*/ 84147 h 1037816"/>
                <a:gd name="connsiteX54" fmla="*/ 345003 w 3371499"/>
                <a:gd name="connsiteY54" fmla="*/ 165489 h 1037816"/>
                <a:gd name="connsiteX55" fmla="*/ 504883 w 3371499"/>
                <a:gd name="connsiteY55" fmla="*/ 241222 h 1037816"/>
                <a:gd name="connsiteX56" fmla="*/ 661958 w 3371499"/>
                <a:gd name="connsiteY56" fmla="*/ 314149 h 1037816"/>
                <a:gd name="connsiteX57" fmla="*/ 807813 w 3371499"/>
                <a:gd name="connsiteY57" fmla="*/ 373053 h 1037816"/>
                <a:gd name="connsiteX58" fmla="*/ 992937 w 3371499"/>
                <a:gd name="connsiteY58" fmla="*/ 445980 h 1037816"/>
                <a:gd name="connsiteX59" fmla="*/ 1220135 w 3371499"/>
                <a:gd name="connsiteY59" fmla="*/ 521713 h 1037816"/>
                <a:gd name="connsiteX60" fmla="*/ 1461357 w 3371499"/>
                <a:gd name="connsiteY60" fmla="*/ 591835 h 1037816"/>
                <a:gd name="connsiteX61" fmla="*/ 1736238 w 3371499"/>
                <a:gd name="connsiteY61" fmla="*/ 647933 h 103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71499" h="1037816">
                  <a:moveTo>
                    <a:pt x="1736238" y="647933"/>
                  </a:moveTo>
                  <a:lnTo>
                    <a:pt x="1882093" y="673178"/>
                  </a:lnTo>
                  <a:lnTo>
                    <a:pt x="2039168" y="695617"/>
                  </a:lnTo>
                  <a:lnTo>
                    <a:pt x="2196243" y="715251"/>
                  </a:lnTo>
                  <a:lnTo>
                    <a:pt x="2389781" y="732081"/>
                  </a:lnTo>
                  <a:lnTo>
                    <a:pt x="2572100" y="743300"/>
                  </a:lnTo>
                  <a:lnTo>
                    <a:pt x="2731980" y="748910"/>
                  </a:lnTo>
                  <a:lnTo>
                    <a:pt x="2807712" y="748910"/>
                  </a:lnTo>
                  <a:lnTo>
                    <a:pt x="2917104" y="743300"/>
                  </a:lnTo>
                  <a:lnTo>
                    <a:pt x="2995641" y="732081"/>
                  </a:lnTo>
                  <a:lnTo>
                    <a:pt x="3071374" y="715251"/>
                  </a:lnTo>
                  <a:lnTo>
                    <a:pt x="3138692" y="695617"/>
                  </a:lnTo>
                  <a:lnTo>
                    <a:pt x="3206009" y="664763"/>
                  </a:lnTo>
                  <a:lnTo>
                    <a:pt x="3264912" y="631104"/>
                  </a:lnTo>
                  <a:lnTo>
                    <a:pt x="3323816" y="589030"/>
                  </a:lnTo>
                  <a:lnTo>
                    <a:pt x="3340645" y="583421"/>
                  </a:lnTo>
                  <a:lnTo>
                    <a:pt x="3354670" y="580616"/>
                  </a:lnTo>
                  <a:lnTo>
                    <a:pt x="3365889" y="583421"/>
                  </a:lnTo>
                  <a:lnTo>
                    <a:pt x="3368694" y="591835"/>
                  </a:lnTo>
                  <a:lnTo>
                    <a:pt x="3371499" y="600250"/>
                  </a:lnTo>
                  <a:lnTo>
                    <a:pt x="3360279" y="639519"/>
                  </a:lnTo>
                  <a:lnTo>
                    <a:pt x="3326620" y="726471"/>
                  </a:lnTo>
                  <a:lnTo>
                    <a:pt x="3278937" y="830253"/>
                  </a:lnTo>
                  <a:lnTo>
                    <a:pt x="3222839" y="925619"/>
                  </a:lnTo>
                  <a:lnTo>
                    <a:pt x="3032105" y="987327"/>
                  </a:lnTo>
                  <a:lnTo>
                    <a:pt x="2990031" y="1009767"/>
                  </a:lnTo>
                  <a:lnTo>
                    <a:pt x="2925519" y="1032206"/>
                  </a:lnTo>
                  <a:lnTo>
                    <a:pt x="2875030" y="1037816"/>
                  </a:lnTo>
                  <a:lnTo>
                    <a:pt x="2818932" y="1037816"/>
                  </a:lnTo>
                  <a:lnTo>
                    <a:pt x="2740395" y="1032206"/>
                  </a:lnTo>
                  <a:lnTo>
                    <a:pt x="2538441" y="1012572"/>
                  </a:lnTo>
                  <a:lnTo>
                    <a:pt x="2342098" y="987327"/>
                  </a:lnTo>
                  <a:lnTo>
                    <a:pt x="2112095" y="948059"/>
                  </a:lnTo>
                  <a:lnTo>
                    <a:pt x="1887703" y="903180"/>
                  </a:lnTo>
                  <a:lnTo>
                    <a:pt x="1680139" y="852692"/>
                  </a:lnTo>
                  <a:lnTo>
                    <a:pt x="1486601" y="805008"/>
                  </a:lnTo>
                  <a:lnTo>
                    <a:pt x="1259403" y="740495"/>
                  </a:lnTo>
                  <a:lnTo>
                    <a:pt x="1099524" y="690007"/>
                  </a:lnTo>
                  <a:lnTo>
                    <a:pt x="936839" y="628299"/>
                  </a:lnTo>
                  <a:lnTo>
                    <a:pt x="790984" y="566591"/>
                  </a:lnTo>
                  <a:lnTo>
                    <a:pt x="681592" y="513298"/>
                  </a:lnTo>
                  <a:lnTo>
                    <a:pt x="575006" y="457200"/>
                  </a:lnTo>
                  <a:lnTo>
                    <a:pt x="431955" y="373053"/>
                  </a:lnTo>
                  <a:lnTo>
                    <a:pt x="263661" y="260856"/>
                  </a:lnTo>
                  <a:lnTo>
                    <a:pt x="151465" y="173904"/>
                  </a:lnTo>
                  <a:lnTo>
                    <a:pt x="70122" y="109391"/>
                  </a:lnTo>
                  <a:lnTo>
                    <a:pt x="19634" y="61708"/>
                  </a:lnTo>
                  <a:lnTo>
                    <a:pt x="2804" y="33659"/>
                  </a:lnTo>
                  <a:lnTo>
                    <a:pt x="0" y="11219"/>
                  </a:lnTo>
                  <a:lnTo>
                    <a:pt x="2804" y="5610"/>
                  </a:lnTo>
                  <a:lnTo>
                    <a:pt x="11219" y="0"/>
                  </a:lnTo>
                  <a:lnTo>
                    <a:pt x="30854" y="0"/>
                  </a:lnTo>
                  <a:lnTo>
                    <a:pt x="70122" y="19634"/>
                  </a:lnTo>
                  <a:lnTo>
                    <a:pt x="187928" y="84147"/>
                  </a:lnTo>
                  <a:lnTo>
                    <a:pt x="345003" y="165489"/>
                  </a:lnTo>
                  <a:lnTo>
                    <a:pt x="504883" y="241222"/>
                  </a:lnTo>
                  <a:lnTo>
                    <a:pt x="661958" y="314149"/>
                  </a:lnTo>
                  <a:lnTo>
                    <a:pt x="807813" y="373053"/>
                  </a:lnTo>
                  <a:lnTo>
                    <a:pt x="992937" y="445980"/>
                  </a:lnTo>
                  <a:lnTo>
                    <a:pt x="1220135" y="521713"/>
                  </a:lnTo>
                  <a:lnTo>
                    <a:pt x="1461357" y="591835"/>
                  </a:lnTo>
                  <a:lnTo>
                    <a:pt x="1736238" y="647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E5803B5-B16B-F249-B3E4-2CC5A6D4E582}"/>
                </a:ext>
              </a:extLst>
            </p:cNvPr>
            <p:cNvSpPr/>
            <p:nvPr/>
          </p:nvSpPr>
          <p:spPr>
            <a:xfrm rot="16200000">
              <a:off x="2978944" y="4590257"/>
              <a:ext cx="2438400" cy="334962"/>
            </a:xfrm>
            <a:custGeom>
              <a:avLst/>
              <a:gdLst>
                <a:gd name="connsiteX0" fmla="*/ 1278731 w 2438400"/>
                <a:gd name="connsiteY0" fmla="*/ 326232 h 335757"/>
                <a:gd name="connsiteX1" fmla="*/ 1707356 w 2438400"/>
                <a:gd name="connsiteY1" fmla="*/ 328613 h 335757"/>
                <a:gd name="connsiteX2" fmla="*/ 2002631 w 2438400"/>
                <a:gd name="connsiteY2" fmla="*/ 330994 h 335757"/>
                <a:gd name="connsiteX3" fmla="*/ 2281238 w 2438400"/>
                <a:gd name="connsiteY3" fmla="*/ 335757 h 335757"/>
                <a:gd name="connsiteX4" fmla="*/ 2324100 w 2438400"/>
                <a:gd name="connsiteY4" fmla="*/ 335757 h 335757"/>
                <a:gd name="connsiteX5" fmla="*/ 2355056 w 2438400"/>
                <a:gd name="connsiteY5" fmla="*/ 321469 h 335757"/>
                <a:gd name="connsiteX6" fmla="*/ 2438400 w 2438400"/>
                <a:gd name="connsiteY6" fmla="*/ 273844 h 335757"/>
                <a:gd name="connsiteX7" fmla="*/ 2140744 w 2438400"/>
                <a:gd name="connsiteY7" fmla="*/ 92869 h 335757"/>
                <a:gd name="connsiteX8" fmla="*/ 2105025 w 2438400"/>
                <a:gd name="connsiteY8" fmla="*/ 116682 h 335757"/>
                <a:gd name="connsiteX9" fmla="*/ 2062163 w 2438400"/>
                <a:gd name="connsiteY9" fmla="*/ 126207 h 335757"/>
                <a:gd name="connsiteX10" fmla="*/ 1959769 w 2438400"/>
                <a:gd name="connsiteY10" fmla="*/ 135732 h 335757"/>
                <a:gd name="connsiteX11" fmla="*/ 1731169 w 2438400"/>
                <a:gd name="connsiteY11" fmla="*/ 133350 h 335757"/>
                <a:gd name="connsiteX12" fmla="*/ 1581150 w 2438400"/>
                <a:gd name="connsiteY12" fmla="*/ 130969 h 335757"/>
                <a:gd name="connsiteX13" fmla="*/ 1354931 w 2438400"/>
                <a:gd name="connsiteY13" fmla="*/ 126207 h 335757"/>
                <a:gd name="connsiteX14" fmla="*/ 1200150 w 2438400"/>
                <a:gd name="connsiteY14" fmla="*/ 121444 h 335757"/>
                <a:gd name="connsiteX15" fmla="*/ 1023938 w 2438400"/>
                <a:gd name="connsiteY15" fmla="*/ 109538 h 335757"/>
                <a:gd name="connsiteX16" fmla="*/ 900113 w 2438400"/>
                <a:gd name="connsiteY16" fmla="*/ 100013 h 335757"/>
                <a:gd name="connsiteX17" fmla="*/ 797719 w 2438400"/>
                <a:gd name="connsiteY17" fmla="*/ 88107 h 335757"/>
                <a:gd name="connsiteX18" fmla="*/ 654844 w 2438400"/>
                <a:gd name="connsiteY18" fmla="*/ 66675 h 335757"/>
                <a:gd name="connsiteX19" fmla="*/ 545306 w 2438400"/>
                <a:gd name="connsiteY19" fmla="*/ 42863 h 335757"/>
                <a:gd name="connsiteX20" fmla="*/ 469106 w 2438400"/>
                <a:gd name="connsiteY20" fmla="*/ 21432 h 335757"/>
                <a:gd name="connsiteX21" fmla="*/ 442913 w 2438400"/>
                <a:gd name="connsiteY21" fmla="*/ 14288 h 335757"/>
                <a:gd name="connsiteX22" fmla="*/ 407194 w 2438400"/>
                <a:gd name="connsiteY22" fmla="*/ 2382 h 335757"/>
                <a:gd name="connsiteX23" fmla="*/ 383381 w 2438400"/>
                <a:gd name="connsiteY23" fmla="*/ 0 h 335757"/>
                <a:gd name="connsiteX24" fmla="*/ 307181 w 2438400"/>
                <a:gd name="connsiteY24" fmla="*/ 7144 h 335757"/>
                <a:gd name="connsiteX25" fmla="*/ 233363 w 2438400"/>
                <a:gd name="connsiteY25" fmla="*/ 19050 h 335757"/>
                <a:gd name="connsiteX26" fmla="*/ 161925 w 2438400"/>
                <a:gd name="connsiteY26" fmla="*/ 42863 h 335757"/>
                <a:gd name="connsiteX27" fmla="*/ 104775 w 2438400"/>
                <a:gd name="connsiteY27" fmla="*/ 61913 h 335757"/>
                <a:gd name="connsiteX28" fmla="*/ 66675 w 2438400"/>
                <a:gd name="connsiteY28" fmla="*/ 83344 h 335757"/>
                <a:gd name="connsiteX29" fmla="*/ 33338 w 2438400"/>
                <a:gd name="connsiteY29" fmla="*/ 109538 h 335757"/>
                <a:gd name="connsiteX30" fmla="*/ 11906 w 2438400"/>
                <a:gd name="connsiteY30" fmla="*/ 138113 h 335757"/>
                <a:gd name="connsiteX31" fmla="*/ 0 w 2438400"/>
                <a:gd name="connsiteY31" fmla="*/ 171450 h 335757"/>
                <a:gd name="connsiteX32" fmla="*/ 0 w 2438400"/>
                <a:gd name="connsiteY32" fmla="*/ 192882 h 335757"/>
                <a:gd name="connsiteX33" fmla="*/ 2381 w 2438400"/>
                <a:gd name="connsiteY33" fmla="*/ 216694 h 335757"/>
                <a:gd name="connsiteX34" fmla="*/ 14288 w 2438400"/>
                <a:gd name="connsiteY34" fmla="*/ 238125 h 335757"/>
                <a:gd name="connsiteX35" fmla="*/ 26194 w 2438400"/>
                <a:gd name="connsiteY35" fmla="*/ 252413 h 335757"/>
                <a:gd name="connsiteX36" fmla="*/ 42863 w 2438400"/>
                <a:gd name="connsiteY36" fmla="*/ 266700 h 335757"/>
                <a:gd name="connsiteX37" fmla="*/ 69056 w 2438400"/>
                <a:gd name="connsiteY37" fmla="*/ 280988 h 335757"/>
                <a:gd name="connsiteX38" fmla="*/ 119063 w 2438400"/>
                <a:gd name="connsiteY38" fmla="*/ 304800 h 335757"/>
                <a:gd name="connsiteX39" fmla="*/ 197644 w 2438400"/>
                <a:gd name="connsiteY39" fmla="*/ 333375 h 335757"/>
                <a:gd name="connsiteX40" fmla="*/ 226219 w 2438400"/>
                <a:gd name="connsiteY40" fmla="*/ 335757 h 335757"/>
                <a:gd name="connsiteX41" fmla="*/ 392906 w 2438400"/>
                <a:gd name="connsiteY41" fmla="*/ 330994 h 335757"/>
                <a:gd name="connsiteX42" fmla="*/ 638175 w 2438400"/>
                <a:gd name="connsiteY42" fmla="*/ 326232 h 335757"/>
                <a:gd name="connsiteX43" fmla="*/ 983456 w 2438400"/>
                <a:gd name="connsiteY43" fmla="*/ 323850 h 335757"/>
                <a:gd name="connsiteX44" fmla="*/ 1278731 w 2438400"/>
                <a:gd name="connsiteY44" fmla="*/ 326232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38400" h="335757">
                  <a:moveTo>
                    <a:pt x="1278731" y="326232"/>
                  </a:moveTo>
                  <a:lnTo>
                    <a:pt x="1707356" y="328613"/>
                  </a:lnTo>
                  <a:lnTo>
                    <a:pt x="2002631" y="330994"/>
                  </a:lnTo>
                  <a:lnTo>
                    <a:pt x="2281238" y="335757"/>
                  </a:lnTo>
                  <a:lnTo>
                    <a:pt x="2324100" y="335757"/>
                  </a:lnTo>
                  <a:lnTo>
                    <a:pt x="2355056" y="321469"/>
                  </a:lnTo>
                  <a:lnTo>
                    <a:pt x="2438400" y="273844"/>
                  </a:lnTo>
                  <a:lnTo>
                    <a:pt x="2140744" y="92869"/>
                  </a:lnTo>
                  <a:lnTo>
                    <a:pt x="2105025" y="116682"/>
                  </a:lnTo>
                  <a:lnTo>
                    <a:pt x="2062163" y="126207"/>
                  </a:lnTo>
                  <a:lnTo>
                    <a:pt x="1959769" y="135732"/>
                  </a:lnTo>
                  <a:lnTo>
                    <a:pt x="1731169" y="133350"/>
                  </a:lnTo>
                  <a:lnTo>
                    <a:pt x="1581150" y="130969"/>
                  </a:lnTo>
                  <a:lnTo>
                    <a:pt x="1354931" y="126207"/>
                  </a:lnTo>
                  <a:lnTo>
                    <a:pt x="1200150" y="121444"/>
                  </a:lnTo>
                  <a:lnTo>
                    <a:pt x="1023938" y="109538"/>
                  </a:lnTo>
                  <a:lnTo>
                    <a:pt x="900113" y="100013"/>
                  </a:lnTo>
                  <a:lnTo>
                    <a:pt x="797719" y="88107"/>
                  </a:lnTo>
                  <a:lnTo>
                    <a:pt x="654844" y="66675"/>
                  </a:lnTo>
                  <a:lnTo>
                    <a:pt x="545306" y="42863"/>
                  </a:lnTo>
                  <a:lnTo>
                    <a:pt x="469106" y="21432"/>
                  </a:lnTo>
                  <a:lnTo>
                    <a:pt x="442913" y="14288"/>
                  </a:lnTo>
                  <a:lnTo>
                    <a:pt x="407194" y="2382"/>
                  </a:lnTo>
                  <a:lnTo>
                    <a:pt x="383381" y="0"/>
                  </a:lnTo>
                  <a:lnTo>
                    <a:pt x="307181" y="7144"/>
                  </a:lnTo>
                  <a:lnTo>
                    <a:pt x="233363" y="19050"/>
                  </a:lnTo>
                  <a:lnTo>
                    <a:pt x="161925" y="42863"/>
                  </a:lnTo>
                  <a:lnTo>
                    <a:pt x="104775" y="61913"/>
                  </a:lnTo>
                  <a:lnTo>
                    <a:pt x="66675" y="83344"/>
                  </a:lnTo>
                  <a:lnTo>
                    <a:pt x="33338" y="109538"/>
                  </a:lnTo>
                  <a:lnTo>
                    <a:pt x="11906" y="138113"/>
                  </a:lnTo>
                  <a:lnTo>
                    <a:pt x="0" y="171450"/>
                  </a:lnTo>
                  <a:lnTo>
                    <a:pt x="0" y="192882"/>
                  </a:lnTo>
                  <a:lnTo>
                    <a:pt x="2381" y="216694"/>
                  </a:lnTo>
                  <a:lnTo>
                    <a:pt x="14288" y="238125"/>
                  </a:lnTo>
                  <a:lnTo>
                    <a:pt x="26194" y="252413"/>
                  </a:lnTo>
                  <a:lnTo>
                    <a:pt x="42863" y="266700"/>
                  </a:lnTo>
                  <a:lnTo>
                    <a:pt x="69056" y="280988"/>
                  </a:lnTo>
                  <a:lnTo>
                    <a:pt x="119063" y="304800"/>
                  </a:lnTo>
                  <a:lnTo>
                    <a:pt x="197644" y="333375"/>
                  </a:lnTo>
                  <a:lnTo>
                    <a:pt x="226219" y="335757"/>
                  </a:lnTo>
                  <a:lnTo>
                    <a:pt x="392906" y="330994"/>
                  </a:lnTo>
                  <a:lnTo>
                    <a:pt x="638175" y="326232"/>
                  </a:lnTo>
                  <a:lnTo>
                    <a:pt x="983456" y="323850"/>
                  </a:lnTo>
                  <a:lnTo>
                    <a:pt x="1278731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7C91F026-45D8-114F-AD86-D7D456A08C8A}"/>
                </a:ext>
              </a:extLst>
            </p:cNvPr>
            <p:cNvSpPr/>
            <p:nvPr/>
          </p:nvSpPr>
          <p:spPr>
            <a:xfrm rot="16200000">
              <a:off x="4199731" y="3982244"/>
              <a:ext cx="3667125" cy="547688"/>
            </a:xfrm>
            <a:custGeom>
              <a:avLst/>
              <a:gdLst>
                <a:gd name="connsiteX0" fmla="*/ 1691789 w 3666536"/>
                <a:gd name="connsiteY0" fmla="*/ 250194 h 548044"/>
                <a:gd name="connsiteX1" fmla="*/ 2120693 w 3666536"/>
                <a:gd name="connsiteY1" fmla="*/ 229344 h 548044"/>
                <a:gd name="connsiteX2" fmla="*/ 2519813 w 3666536"/>
                <a:gd name="connsiteY2" fmla="*/ 211473 h 548044"/>
                <a:gd name="connsiteX3" fmla="*/ 2781921 w 3666536"/>
                <a:gd name="connsiteY3" fmla="*/ 214452 h 548044"/>
                <a:gd name="connsiteX4" fmla="*/ 3026158 w 3666536"/>
                <a:gd name="connsiteY4" fmla="*/ 214452 h 548044"/>
                <a:gd name="connsiteX5" fmla="*/ 3264438 w 3666536"/>
                <a:gd name="connsiteY5" fmla="*/ 214452 h 548044"/>
                <a:gd name="connsiteX6" fmla="*/ 3341879 w 3666536"/>
                <a:gd name="connsiteY6" fmla="*/ 208495 h 548044"/>
                <a:gd name="connsiteX7" fmla="*/ 3404428 w 3666536"/>
                <a:gd name="connsiteY7" fmla="*/ 196581 h 548044"/>
                <a:gd name="connsiteX8" fmla="*/ 3440170 w 3666536"/>
                <a:gd name="connsiteY8" fmla="*/ 181688 h 548044"/>
                <a:gd name="connsiteX9" fmla="*/ 3484847 w 3666536"/>
                <a:gd name="connsiteY9" fmla="*/ 157860 h 548044"/>
                <a:gd name="connsiteX10" fmla="*/ 3538460 w 3666536"/>
                <a:gd name="connsiteY10" fmla="*/ 113183 h 548044"/>
                <a:gd name="connsiteX11" fmla="*/ 3580159 w 3666536"/>
                <a:gd name="connsiteY11" fmla="*/ 65527 h 548044"/>
                <a:gd name="connsiteX12" fmla="*/ 3618880 w 3666536"/>
                <a:gd name="connsiteY12" fmla="*/ 14892 h 548044"/>
                <a:gd name="connsiteX13" fmla="*/ 3633772 w 3666536"/>
                <a:gd name="connsiteY13" fmla="*/ 5957 h 548044"/>
                <a:gd name="connsiteX14" fmla="*/ 3645686 w 3666536"/>
                <a:gd name="connsiteY14" fmla="*/ 0 h 548044"/>
                <a:gd name="connsiteX15" fmla="*/ 3660579 w 3666536"/>
                <a:gd name="connsiteY15" fmla="*/ 2978 h 548044"/>
                <a:gd name="connsiteX16" fmla="*/ 3666536 w 3666536"/>
                <a:gd name="connsiteY16" fmla="*/ 20849 h 548044"/>
                <a:gd name="connsiteX17" fmla="*/ 3660579 w 3666536"/>
                <a:gd name="connsiteY17" fmla="*/ 59570 h 548044"/>
                <a:gd name="connsiteX18" fmla="*/ 3633772 w 3666536"/>
                <a:gd name="connsiteY18" fmla="*/ 160839 h 548044"/>
                <a:gd name="connsiteX19" fmla="*/ 3589095 w 3666536"/>
                <a:gd name="connsiteY19" fmla="*/ 300828 h 548044"/>
                <a:gd name="connsiteX20" fmla="*/ 3559310 w 3666536"/>
                <a:gd name="connsiteY20" fmla="*/ 369334 h 548044"/>
                <a:gd name="connsiteX21" fmla="*/ 3511654 w 3666536"/>
                <a:gd name="connsiteY21" fmla="*/ 455711 h 548044"/>
                <a:gd name="connsiteX22" fmla="*/ 3487826 w 3666536"/>
                <a:gd name="connsiteY22" fmla="*/ 482517 h 548044"/>
                <a:gd name="connsiteX23" fmla="*/ 3469955 w 3666536"/>
                <a:gd name="connsiteY23" fmla="*/ 491453 h 548044"/>
                <a:gd name="connsiteX24" fmla="*/ 3425277 w 3666536"/>
                <a:gd name="connsiteY24" fmla="*/ 494431 h 548044"/>
                <a:gd name="connsiteX25" fmla="*/ 3359750 w 3666536"/>
                <a:gd name="connsiteY25" fmla="*/ 485496 h 548044"/>
                <a:gd name="connsiteX26" fmla="*/ 3267417 w 3666536"/>
                <a:gd name="connsiteY26" fmla="*/ 473582 h 548044"/>
                <a:gd name="connsiteX27" fmla="*/ 3178061 w 3666536"/>
                <a:gd name="connsiteY27" fmla="*/ 461668 h 548044"/>
                <a:gd name="connsiteX28" fmla="*/ 3079771 w 3666536"/>
                <a:gd name="connsiteY28" fmla="*/ 458689 h 548044"/>
                <a:gd name="connsiteX29" fmla="*/ 2826598 w 3666536"/>
                <a:gd name="connsiteY29" fmla="*/ 458689 h 548044"/>
                <a:gd name="connsiteX30" fmla="*/ 2713415 w 3666536"/>
                <a:gd name="connsiteY30" fmla="*/ 455711 h 548044"/>
                <a:gd name="connsiteX31" fmla="*/ 2442372 w 3666536"/>
                <a:gd name="connsiteY31" fmla="*/ 461668 h 548044"/>
                <a:gd name="connsiteX32" fmla="*/ 2216005 w 3666536"/>
                <a:gd name="connsiteY32" fmla="*/ 470603 h 548044"/>
                <a:gd name="connsiteX33" fmla="*/ 1962833 w 3666536"/>
                <a:gd name="connsiteY33" fmla="*/ 479539 h 548044"/>
                <a:gd name="connsiteX34" fmla="*/ 1641155 w 3666536"/>
                <a:gd name="connsiteY34" fmla="*/ 488474 h 548044"/>
                <a:gd name="connsiteX35" fmla="*/ 1408831 w 3666536"/>
                <a:gd name="connsiteY35" fmla="*/ 497410 h 548044"/>
                <a:gd name="connsiteX36" fmla="*/ 1099067 w 3666536"/>
                <a:gd name="connsiteY36" fmla="*/ 509324 h 548044"/>
                <a:gd name="connsiteX37" fmla="*/ 926314 w 3666536"/>
                <a:gd name="connsiteY37" fmla="*/ 518259 h 548044"/>
                <a:gd name="connsiteX38" fmla="*/ 738669 w 3666536"/>
                <a:gd name="connsiteY38" fmla="*/ 530173 h 548044"/>
                <a:gd name="connsiteX39" fmla="*/ 559959 w 3666536"/>
                <a:gd name="connsiteY39" fmla="*/ 542087 h 548044"/>
                <a:gd name="connsiteX40" fmla="*/ 503367 w 3666536"/>
                <a:gd name="connsiteY40" fmla="*/ 548044 h 548044"/>
                <a:gd name="connsiteX41" fmla="*/ 411033 w 3666536"/>
                <a:gd name="connsiteY41" fmla="*/ 545066 h 548044"/>
                <a:gd name="connsiteX42" fmla="*/ 309764 w 3666536"/>
                <a:gd name="connsiteY42" fmla="*/ 536130 h 548044"/>
                <a:gd name="connsiteX43" fmla="*/ 226366 w 3666536"/>
                <a:gd name="connsiteY43" fmla="*/ 521238 h 548044"/>
                <a:gd name="connsiteX44" fmla="*/ 166796 w 3666536"/>
                <a:gd name="connsiteY44" fmla="*/ 500388 h 548044"/>
                <a:gd name="connsiteX45" fmla="*/ 98291 w 3666536"/>
                <a:gd name="connsiteY45" fmla="*/ 470603 h 548044"/>
                <a:gd name="connsiteX46" fmla="*/ 68506 w 3666536"/>
                <a:gd name="connsiteY46" fmla="*/ 452732 h 548044"/>
                <a:gd name="connsiteX47" fmla="*/ 41699 w 3666536"/>
                <a:gd name="connsiteY47" fmla="*/ 428904 h 548044"/>
                <a:gd name="connsiteX48" fmla="*/ 11914 w 3666536"/>
                <a:gd name="connsiteY48" fmla="*/ 387205 h 548044"/>
                <a:gd name="connsiteX49" fmla="*/ 2979 w 3666536"/>
                <a:gd name="connsiteY49" fmla="*/ 369334 h 548044"/>
                <a:gd name="connsiteX50" fmla="*/ 0 w 3666536"/>
                <a:gd name="connsiteY50" fmla="*/ 357420 h 548044"/>
                <a:gd name="connsiteX51" fmla="*/ 8936 w 3666536"/>
                <a:gd name="connsiteY51" fmla="*/ 336570 h 548044"/>
                <a:gd name="connsiteX52" fmla="*/ 35742 w 3666536"/>
                <a:gd name="connsiteY52" fmla="*/ 306785 h 548044"/>
                <a:gd name="connsiteX53" fmla="*/ 554002 w 3666536"/>
                <a:gd name="connsiteY53" fmla="*/ 265086 h 548044"/>
                <a:gd name="connsiteX54" fmla="*/ 586765 w 3666536"/>
                <a:gd name="connsiteY54" fmla="*/ 277000 h 548044"/>
                <a:gd name="connsiteX55" fmla="*/ 652292 w 3666536"/>
                <a:gd name="connsiteY55" fmla="*/ 282957 h 548044"/>
                <a:gd name="connsiteX56" fmla="*/ 994820 w 3666536"/>
                <a:gd name="connsiteY56" fmla="*/ 277000 h 548044"/>
                <a:gd name="connsiteX57" fmla="*/ 1382025 w 3666536"/>
                <a:gd name="connsiteY57" fmla="*/ 265086 h 548044"/>
                <a:gd name="connsiteX58" fmla="*/ 1691789 w 3666536"/>
                <a:gd name="connsiteY58" fmla="*/ 250194 h 5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66536" h="548044">
                  <a:moveTo>
                    <a:pt x="1691789" y="250194"/>
                  </a:moveTo>
                  <a:lnTo>
                    <a:pt x="2120693" y="229344"/>
                  </a:lnTo>
                  <a:lnTo>
                    <a:pt x="2519813" y="211473"/>
                  </a:lnTo>
                  <a:lnTo>
                    <a:pt x="2781921" y="214452"/>
                  </a:lnTo>
                  <a:lnTo>
                    <a:pt x="3026158" y="214452"/>
                  </a:lnTo>
                  <a:lnTo>
                    <a:pt x="3264438" y="214452"/>
                  </a:lnTo>
                  <a:lnTo>
                    <a:pt x="3341879" y="208495"/>
                  </a:lnTo>
                  <a:lnTo>
                    <a:pt x="3404428" y="196581"/>
                  </a:lnTo>
                  <a:lnTo>
                    <a:pt x="3440170" y="181688"/>
                  </a:lnTo>
                  <a:lnTo>
                    <a:pt x="3484847" y="157860"/>
                  </a:lnTo>
                  <a:lnTo>
                    <a:pt x="3538460" y="113183"/>
                  </a:lnTo>
                  <a:lnTo>
                    <a:pt x="3580159" y="65527"/>
                  </a:lnTo>
                  <a:lnTo>
                    <a:pt x="3618880" y="14892"/>
                  </a:lnTo>
                  <a:lnTo>
                    <a:pt x="3633772" y="5957"/>
                  </a:lnTo>
                  <a:lnTo>
                    <a:pt x="3645686" y="0"/>
                  </a:lnTo>
                  <a:lnTo>
                    <a:pt x="3660579" y="2978"/>
                  </a:lnTo>
                  <a:lnTo>
                    <a:pt x="3666536" y="20849"/>
                  </a:lnTo>
                  <a:lnTo>
                    <a:pt x="3660579" y="59570"/>
                  </a:lnTo>
                  <a:lnTo>
                    <a:pt x="3633772" y="160839"/>
                  </a:lnTo>
                  <a:lnTo>
                    <a:pt x="3589095" y="300828"/>
                  </a:lnTo>
                  <a:lnTo>
                    <a:pt x="3559310" y="369334"/>
                  </a:lnTo>
                  <a:lnTo>
                    <a:pt x="3511654" y="455711"/>
                  </a:lnTo>
                  <a:lnTo>
                    <a:pt x="3487826" y="482517"/>
                  </a:lnTo>
                  <a:lnTo>
                    <a:pt x="3469955" y="491453"/>
                  </a:lnTo>
                  <a:lnTo>
                    <a:pt x="3425277" y="494431"/>
                  </a:lnTo>
                  <a:lnTo>
                    <a:pt x="3359750" y="485496"/>
                  </a:lnTo>
                  <a:lnTo>
                    <a:pt x="3267417" y="473582"/>
                  </a:lnTo>
                  <a:lnTo>
                    <a:pt x="3178061" y="461668"/>
                  </a:lnTo>
                  <a:lnTo>
                    <a:pt x="3079771" y="458689"/>
                  </a:lnTo>
                  <a:lnTo>
                    <a:pt x="2826598" y="458689"/>
                  </a:lnTo>
                  <a:lnTo>
                    <a:pt x="2713415" y="455711"/>
                  </a:lnTo>
                  <a:lnTo>
                    <a:pt x="2442372" y="461668"/>
                  </a:lnTo>
                  <a:lnTo>
                    <a:pt x="2216005" y="470603"/>
                  </a:lnTo>
                  <a:lnTo>
                    <a:pt x="1962833" y="479539"/>
                  </a:lnTo>
                  <a:lnTo>
                    <a:pt x="1641155" y="488474"/>
                  </a:lnTo>
                  <a:lnTo>
                    <a:pt x="1408831" y="497410"/>
                  </a:lnTo>
                  <a:lnTo>
                    <a:pt x="1099067" y="509324"/>
                  </a:lnTo>
                  <a:lnTo>
                    <a:pt x="926314" y="518259"/>
                  </a:lnTo>
                  <a:cubicBezTo>
                    <a:pt x="863770" y="522294"/>
                    <a:pt x="801343" y="530173"/>
                    <a:pt x="738669" y="530173"/>
                  </a:cubicBezTo>
                  <a:lnTo>
                    <a:pt x="559959" y="542087"/>
                  </a:lnTo>
                  <a:lnTo>
                    <a:pt x="503367" y="548044"/>
                  </a:lnTo>
                  <a:lnTo>
                    <a:pt x="411033" y="545066"/>
                  </a:lnTo>
                  <a:lnTo>
                    <a:pt x="309764" y="536130"/>
                  </a:lnTo>
                  <a:lnTo>
                    <a:pt x="226366" y="521238"/>
                  </a:lnTo>
                  <a:lnTo>
                    <a:pt x="166796" y="500388"/>
                  </a:lnTo>
                  <a:lnTo>
                    <a:pt x="98291" y="470603"/>
                  </a:lnTo>
                  <a:lnTo>
                    <a:pt x="68506" y="452732"/>
                  </a:lnTo>
                  <a:lnTo>
                    <a:pt x="41699" y="428904"/>
                  </a:lnTo>
                  <a:lnTo>
                    <a:pt x="11914" y="387205"/>
                  </a:lnTo>
                  <a:lnTo>
                    <a:pt x="2979" y="369334"/>
                  </a:lnTo>
                  <a:lnTo>
                    <a:pt x="0" y="357420"/>
                  </a:lnTo>
                  <a:lnTo>
                    <a:pt x="8936" y="336570"/>
                  </a:lnTo>
                  <a:lnTo>
                    <a:pt x="35742" y="306785"/>
                  </a:lnTo>
                  <a:lnTo>
                    <a:pt x="554002" y="265086"/>
                  </a:lnTo>
                  <a:lnTo>
                    <a:pt x="586765" y="277000"/>
                  </a:lnTo>
                  <a:lnTo>
                    <a:pt x="652292" y="282957"/>
                  </a:lnTo>
                  <a:lnTo>
                    <a:pt x="994820" y="277000"/>
                  </a:lnTo>
                  <a:lnTo>
                    <a:pt x="1382025" y="265086"/>
                  </a:lnTo>
                  <a:lnTo>
                    <a:pt x="1691789" y="250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DFCEBF8D-2368-B246-83FE-94857A222FFD}"/>
                </a:ext>
              </a:extLst>
            </p:cNvPr>
            <p:cNvSpPr/>
            <p:nvPr/>
          </p:nvSpPr>
          <p:spPr>
            <a:xfrm>
              <a:off x="5310188" y="5405438"/>
              <a:ext cx="803275" cy="679450"/>
            </a:xfrm>
            <a:custGeom>
              <a:avLst/>
              <a:gdLst>
                <a:gd name="connsiteX0" fmla="*/ 352425 w 802481"/>
                <a:gd name="connsiteY0" fmla="*/ 114300 h 678656"/>
                <a:gd name="connsiteX1" fmla="*/ 435768 w 802481"/>
                <a:gd name="connsiteY1" fmla="*/ 135731 h 678656"/>
                <a:gd name="connsiteX2" fmla="*/ 504825 w 802481"/>
                <a:gd name="connsiteY2" fmla="*/ 147637 h 678656"/>
                <a:gd name="connsiteX3" fmla="*/ 595312 w 802481"/>
                <a:gd name="connsiteY3" fmla="*/ 161925 h 678656"/>
                <a:gd name="connsiteX4" fmla="*/ 640556 w 802481"/>
                <a:gd name="connsiteY4" fmla="*/ 166687 h 678656"/>
                <a:gd name="connsiteX5" fmla="*/ 666750 w 802481"/>
                <a:gd name="connsiteY5" fmla="*/ 161925 h 678656"/>
                <a:gd name="connsiteX6" fmla="*/ 695325 w 802481"/>
                <a:gd name="connsiteY6" fmla="*/ 145256 h 678656"/>
                <a:gd name="connsiteX7" fmla="*/ 719137 w 802481"/>
                <a:gd name="connsiteY7" fmla="*/ 123825 h 678656"/>
                <a:gd name="connsiteX8" fmla="*/ 752475 w 802481"/>
                <a:gd name="connsiteY8" fmla="*/ 88106 h 678656"/>
                <a:gd name="connsiteX9" fmla="*/ 802481 w 802481"/>
                <a:gd name="connsiteY9" fmla="*/ 678656 h 678656"/>
                <a:gd name="connsiteX10" fmla="*/ 757237 w 802481"/>
                <a:gd name="connsiteY10" fmla="*/ 647700 h 678656"/>
                <a:gd name="connsiteX11" fmla="*/ 733425 w 802481"/>
                <a:gd name="connsiteY11" fmla="*/ 623887 h 678656"/>
                <a:gd name="connsiteX12" fmla="*/ 707231 w 802481"/>
                <a:gd name="connsiteY12" fmla="*/ 597693 h 678656"/>
                <a:gd name="connsiteX13" fmla="*/ 666750 w 802481"/>
                <a:gd name="connsiteY13" fmla="*/ 547687 h 678656"/>
                <a:gd name="connsiteX14" fmla="*/ 604837 w 802481"/>
                <a:gd name="connsiteY14" fmla="*/ 476250 h 678656"/>
                <a:gd name="connsiteX15" fmla="*/ 550068 w 802481"/>
                <a:gd name="connsiteY15" fmla="*/ 419100 h 678656"/>
                <a:gd name="connsiteX16" fmla="*/ 485775 w 802481"/>
                <a:gd name="connsiteY16" fmla="*/ 359568 h 678656"/>
                <a:gd name="connsiteX17" fmla="*/ 435768 w 802481"/>
                <a:gd name="connsiteY17" fmla="*/ 316706 h 678656"/>
                <a:gd name="connsiteX18" fmla="*/ 376237 w 802481"/>
                <a:gd name="connsiteY18" fmla="*/ 271462 h 678656"/>
                <a:gd name="connsiteX19" fmla="*/ 307181 w 802481"/>
                <a:gd name="connsiteY19" fmla="*/ 221456 h 678656"/>
                <a:gd name="connsiteX20" fmla="*/ 235743 w 802481"/>
                <a:gd name="connsiteY20" fmla="*/ 173831 h 678656"/>
                <a:gd name="connsiteX21" fmla="*/ 171450 w 802481"/>
                <a:gd name="connsiteY21" fmla="*/ 135731 h 678656"/>
                <a:gd name="connsiteX22" fmla="*/ 104775 w 802481"/>
                <a:gd name="connsiteY22" fmla="*/ 100012 h 678656"/>
                <a:gd name="connsiteX23" fmla="*/ 42862 w 802481"/>
                <a:gd name="connsiteY23" fmla="*/ 69056 h 678656"/>
                <a:gd name="connsiteX24" fmla="*/ 14287 w 802481"/>
                <a:gd name="connsiteY24" fmla="*/ 54768 h 678656"/>
                <a:gd name="connsiteX25" fmla="*/ 4762 w 802481"/>
                <a:gd name="connsiteY25" fmla="*/ 38100 h 678656"/>
                <a:gd name="connsiteX26" fmla="*/ 0 w 802481"/>
                <a:gd name="connsiteY26" fmla="*/ 11906 h 678656"/>
                <a:gd name="connsiteX27" fmla="*/ 4762 w 802481"/>
                <a:gd name="connsiteY27" fmla="*/ 4762 h 678656"/>
                <a:gd name="connsiteX28" fmla="*/ 9525 w 802481"/>
                <a:gd name="connsiteY28" fmla="*/ 0 h 678656"/>
                <a:gd name="connsiteX29" fmla="*/ 26193 w 802481"/>
                <a:gd name="connsiteY29" fmla="*/ 0 h 678656"/>
                <a:gd name="connsiteX30" fmla="*/ 54768 w 802481"/>
                <a:gd name="connsiteY30" fmla="*/ 9525 h 678656"/>
                <a:gd name="connsiteX31" fmla="*/ 140493 w 802481"/>
                <a:gd name="connsiteY31" fmla="*/ 45243 h 678656"/>
                <a:gd name="connsiteX32" fmla="*/ 252412 w 802481"/>
                <a:gd name="connsiteY32" fmla="*/ 85725 h 678656"/>
                <a:gd name="connsiteX33" fmla="*/ 352425 w 802481"/>
                <a:gd name="connsiteY33" fmla="*/ 114300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2481" h="678656">
                  <a:moveTo>
                    <a:pt x="352425" y="114300"/>
                  </a:moveTo>
                  <a:lnTo>
                    <a:pt x="435768" y="135731"/>
                  </a:lnTo>
                  <a:lnTo>
                    <a:pt x="504825" y="147637"/>
                  </a:lnTo>
                  <a:lnTo>
                    <a:pt x="595312" y="161925"/>
                  </a:lnTo>
                  <a:lnTo>
                    <a:pt x="640556" y="166687"/>
                  </a:lnTo>
                  <a:lnTo>
                    <a:pt x="666750" y="161925"/>
                  </a:lnTo>
                  <a:lnTo>
                    <a:pt x="695325" y="145256"/>
                  </a:lnTo>
                  <a:lnTo>
                    <a:pt x="719137" y="123825"/>
                  </a:lnTo>
                  <a:lnTo>
                    <a:pt x="752475" y="88106"/>
                  </a:lnTo>
                  <a:lnTo>
                    <a:pt x="802481" y="678656"/>
                  </a:lnTo>
                  <a:lnTo>
                    <a:pt x="757237" y="647700"/>
                  </a:lnTo>
                  <a:lnTo>
                    <a:pt x="733425" y="623887"/>
                  </a:lnTo>
                  <a:lnTo>
                    <a:pt x="707231" y="597693"/>
                  </a:lnTo>
                  <a:lnTo>
                    <a:pt x="666750" y="547687"/>
                  </a:lnTo>
                  <a:lnTo>
                    <a:pt x="604837" y="476250"/>
                  </a:lnTo>
                  <a:lnTo>
                    <a:pt x="550068" y="419100"/>
                  </a:lnTo>
                  <a:lnTo>
                    <a:pt x="485775" y="359568"/>
                  </a:lnTo>
                  <a:lnTo>
                    <a:pt x="435768" y="316706"/>
                  </a:lnTo>
                  <a:lnTo>
                    <a:pt x="376237" y="271462"/>
                  </a:lnTo>
                  <a:lnTo>
                    <a:pt x="307181" y="221456"/>
                  </a:lnTo>
                  <a:lnTo>
                    <a:pt x="235743" y="173831"/>
                  </a:lnTo>
                  <a:lnTo>
                    <a:pt x="171450" y="135731"/>
                  </a:lnTo>
                  <a:lnTo>
                    <a:pt x="104775" y="100012"/>
                  </a:lnTo>
                  <a:lnTo>
                    <a:pt x="42862" y="69056"/>
                  </a:lnTo>
                  <a:lnTo>
                    <a:pt x="14287" y="54768"/>
                  </a:lnTo>
                  <a:lnTo>
                    <a:pt x="4762" y="38100"/>
                  </a:lnTo>
                  <a:lnTo>
                    <a:pt x="0" y="11906"/>
                  </a:lnTo>
                  <a:lnTo>
                    <a:pt x="4762" y="4762"/>
                  </a:lnTo>
                  <a:lnTo>
                    <a:pt x="9525" y="0"/>
                  </a:lnTo>
                  <a:lnTo>
                    <a:pt x="26193" y="0"/>
                  </a:lnTo>
                  <a:lnTo>
                    <a:pt x="54768" y="9525"/>
                  </a:lnTo>
                  <a:lnTo>
                    <a:pt x="140493" y="45243"/>
                  </a:lnTo>
                  <a:lnTo>
                    <a:pt x="252412" y="85725"/>
                  </a:lnTo>
                  <a:lnTo>
                    <a:pt x="352425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970172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BD9A7C3-7EEE-EF44-BE0B-1613B68EB11B}"/>
              </a:ext>
            </a:extLst>
          </p:cNvPr>
          <p:cNvSpPr/>
          <p:nvPr/>
        </p:nvSpPr>
        <p:spPr>
          <a:xfrm>
            <a:off x="4270375" y="1533525"/>
            <a:ext cx="1311275" cy="1838325"/>
          </a:xfrm>
          <a:custGeom>
            <a:avLst/>
            <a:gdLst>
              <a:gd name="connsiteX0" fmla="*/ 983457 w 1312069"/>
              <a:gd name="connsiteY0" fmla="*/ 773906 h 1838325"/>
              <a:gd name="connsiteX1" fmla="*/ 873919 w 1312069"/>
              <a:gd name="connsiteY1" fmla="*/ 962025 h 1838325"/>
              <a:gd name="connsiteX2" fmla="*/ 785813 w 1312069"/>
              <a:gd name="connsiteY2" fmla="*/ 1100138 h 1838325"/>
              <a:gd name="connsiteX3" fmla="*/ 681038 w 1312069"/>
              <a:gd name="connsiteY3" fmla="*/ 1247775 h 1838325"/>
              <a:gd name="connsiteX4" fmla="*/ 561975 w 1312069"/>
              <a:gd name="connsiteY4" fmla="*/ 1390650 h 1838325"/>
              <a:gd name="connsiteX5" fmla="*/ 431007 w 1312069"/>
              <a:gd name="connsiteY5" fmla="*/ 1528763 h 1838325"/>
              <a:gd name="connsiteX6" fmla="*/ 245269 w 1312069"/>
              <a:gd name="connsiteY6" fmla="*/ 1690688 h 1838325"/>
              <a:gd name="connsiteX7" fmla="*/ 78582 w 1312069"/>
              <a:gd name="connsiteY7" fmla="*/ 1809750 h 1838325"/>
              <a:gd name="connsiteX8" fmla="*/ 50007 w 1312069"/>
              <a:gd name="connsiteY8" fmla="*/ 1831181 h 1838325"/>
              <a:gd name="connsiteX9" fmla="*/ 35719 w 1312069"/>
              <a:gd name="connsiteY9" fmla="*/ 1835944 h 1838325"/>
              <a:gd name="connsiteX10" fmla="*/ 19050 w 1312069"/>
              <a:gd name="connsiteY10" fmla="*/ 1838325 h 1838325"/>
              <a:gd name="connsiteX11" fmla="*/ 4763 w 1312069"/>
              <a:gd name="connsiteY11" fmla="*/ 1828800 h 1838325"/>
              <a:gd name="connsiteX12" fmla="*/ 0 w 1312069"/>
              <a:gd name="connsiteY12" fmla="*/ 1814513 h 1838325"/>
              <a:gd name="connsiteX13" fmla="*/ 0 w 1312069"/>
              <a:gd name="connsiteY13" fmla="*/ 1797844 h 1838325"/>
              <a:gd name="connsiteX14" fmla="*/ 26194 w 1312069"/>
              <a:gd name="connsiteY14" fmla="*/ 1762125 h 1838325"/>
              <a:gd name="connsiteX15" fmla="*/ 164307 w 1312069"/>
              <a:gd name="connsiteY15" fmla="*/ 1624013 h 1838325"/>
              <a:gd name="connsiteX16" fmla="*/ 307182 w 1312069"/>
              <a:gd name="connsiteY16" fmla="*/ 1454944 h 1838325"/>
              <a:gd name="connsiteX17" fmla="*/ 447675 w 1312069"/>
              <a:gd name="connsiteY17" fmla="*/ 1259681 h 1838325"/>
              <a:gd name="connsiteX18" fmla="*/ 561975 w 1312069"/>
              <a:gd name="connsiteY18" fmla="*/ 1073944 h 1838325"/>
              <a:gd name="connsiteX19" fmla="*/ 669132 w 1312069"/>
              <a:gd name="connsiteY19" fmla="*/ 873919 h 1838325"/>
              <a:gd name="connsiteX20" fmla="*/ 731044 w 1312069"/>
              <a:gd name="connsiteY20" fmla="*/ 731044 h 1838325"/>
              <a:gd name="connsiteX21" fmla="*/ 792957 w 1312069"/>
              <a:gd name="connsiteY21" fmla="*/ 588169 h 1838325"/>
              <a:gd name="connsiteX22" fmla="*/ 864394 w 1312069"/>
              <a:gd name="connsiteY22" fmla="*/ 411956 h 1838325"/>
              <a:gd name="connsiteX23" fmla="*/ 919163 w 1312069"/>
              <a:gd name="connsiteY23" fmla="*/ 257175 h 1838325"/>
              <a:gd name="connsiteX24" fmla="*/ 940594 w 1312069"/>
              <a:gd name="connsiteY24" fmla="*/ 180975 h 1838325"/>
              <a:gd name="connsiteX25" fmla="*/ 942975 w 1312069"/>
              <a:gd name="connsiteY25" fmla="*/ 157163 h 1838325"/>
              <a:gd name="connsiteX26" fmla="*/ 933450 w 1312069"/>
              <a:gd name="connsiteY26" fmla="*/ 128588 h 1838325"/>
              <a:gd name="connsiteX27" fmla="*/ 912019 w 1312069"/>
              <a:gd name="connsiteY27" fmla="*/ 107156 h 1838325"/>
              <a:gd name="connsiteX28" fmla="*/ 881063 w 1312069"/>
              <a:gd name="connsiteY28" fmla="*/ 90488 h 1838325"/>
              <a:gd name="connsiteX29" fmla="*/ 866775 w 1312069"/>
              <a:gd name="connsiteY29" fmla="*/ 76200 h 1838325"/>
              <a:gd name="connsiteX30" fmla="*/ 857250 w 1312069"/>
              <a:gd name="connsiteY30" fmla="*/ 47625 h 1838325"/>
              <a:gd name="connsiteX31" fmla="*/ 854869 w 1312069"/>
              <a:gd name="connsiteY31" fmla="*/ 30956 h 1838325"/>
              <a:gd name="connsiteX32" fmla="*/ 857250 w 1312069"/>
              <a:gd name="connsiteY32" fmla="*/ 16669 h 1838325"/>
              <a:gd name="connsiteX33" fmla="*/ 866775 w 1312069"/>
              <a:gd name="connsiteY33" fmla="*/ 9525 h 1838325"/>
              <a:gd name="connsiteX34" fmla="*/ 888207 w 1312069"/>
              <a:gd name="connsiteY34" fmla="*/ 0 h 1838325"/>
              <a:gd name="connsiteX35" fmla="*/ 923925 w 1312069"/>
              <a:gd name="connsiteY35" fmla="*/ 0 h 1838325"/>
              <a:gd name="connsiteX36" fmla="*/ 973932 w 1312069"/>
              <a:gd name="connsiteY36" fmla="*/ 9525 h 1838325"/>
              <a:gd name="connsiteX37" fmla="*/ 1040607 w 1312069"/>
              <a:gd name="connsiteY37" fmla="*/ 30956 h 1838325"/>
              <a:gd name="connsiteX38" fmla="*/ 1095375 w 1312069"/>
              <a:gd name="connsiteY38" fmla="*/ 52388 h 1838325"/>
              <a:gd name="connsiteX39" fmla="*/ 1133475 w 1312069"/>
              <a:gd name="connsiteY39" fmla="*/ 71438 h 1838325"/>
              <a:gd name="connsiteX40" fmla="*/ 1171575 w 1312069"/>
              <a:gd name="connsiteY40" fmla="*/ 97631 h 1838325"/>
              <a:gd name="connsiteX41" fmla="*/ 1219200 w 1312069"/>
              <a:gd name="connsiteY41" fmla="*/ 135731 h 1838325"/>
              <a:gd name="connsiteX42" fmla="*/ 1264444 w 1312069"/>
              <a:gd name="connsiteY42" fmla="*/ 178594 h 1838325"/>
              <a:gd name="connsiteX43" fmla="*/ 1290638 w 1312069"/>
              <a:gd name="connsiteY43" fmla="*/ 211931 h 1838325"/>
              <a:gd name="connsiteX44" fmla="*/ 1302544 w 1312069"/>
              <a:gd name="connsiteY44" fmla="*/ 228600 h 1838325"/>
              <a:gd name="connsiteX45" fmla="*/ 1312069 w 1312069"/>
              <a:gd name="connsiteY45" fmla="*/ 254794 h 1838325"/>
              <a:gd name="connsiteX46" fmla="*/ 1312069 w 1312069"/>
              <a:gd name="connsiteY46" fmla="*/ 269081 h 1838325"/>
              <a:gd name="connsiteX47" fmla="*/ 1300163 w 1312069"/>
              <a:gd name="connsiteY47" fmla="*/ 288131 h 1838325"/>
              <a:gd name="connsiteX48" fmla="*/ 1276350 w 1312069"/>
              <a:gd name="connsiteY48" fmla="*/ 309563 h 1838325"/>
              <a:gd name="connsiteX49" fmla="*/ 1223963 w 1312069"/>
              <a:gd name="connsiteY49" fmla="*/ 366713 h 1838325"/>
              <a:gd name="connsiteX50" fmla="*/ 1173957 w 1312069"/>
              <a:gd name="connsiteY50" fmla="*/ 435769 h 1838325"/>
              <a:gd name="connsiteX51" fmla="*/ 1104900 w 1312069"/>
              <a:gd name="connsiteY51" fmla="*/ 554831 h 1838325"/>
              <a:gd name="connsiteX52" fmla="*/ 983457 w 1312069"/>
              <a:gd name="connsiteY52" fmla="*/ 773906 h 183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12069" h="1838325">
                <a:moveTo>
                  <a:pt x="983457" y="773906"/>
                </a:moveTo>
                <a:lnTo>
                  <a:pt x="873919" y="962025"/>
                </a:lnTo>
                <a:lnTo>
                  <a:pt x="785813" y="1100138"/>
                </a:lnTo>
                <a:lnTo>
                  <a:pt x="681038" y="1247775"/>
                </a:lnTo>
                <a:lnTo>
                  <a:pt x="561975" y="1390650"/>
                </a:lnTo>
                <a:lnTo>
                  <a:pt x="431007" y="1528763"/>
                </a:lnTo>
                <a:lnTo>
                  <a:pt x="245269" y="1690688"/>
                </a:lnTo>
                <a:lnTo>
                  <a:pt x="78582" y="1809750"/>
                </a:lnTo>
                <a:lnTo>
                  <a:pt x="50007" y="1831181"/>
                </a:lnTo>
                <a:lnTo>
                  <a:pt x="35719" y="1835944"/>
                </a:lnTo>
                <a:lnTo>
                  <a:pt x="19050" y="1838325"/>
                </a:lnTo>
                <a:lnTo>
                  <a:pt x="4763" y="1828800"/>
                </a:lnTo>
                <a:lnTo>
                  <a:pt x="0" y="1814513"/>
                </a:lnTo>
                <a:lnTo>
                  <a:pt x="0" y="1797844"/>
                </a:lnTo>
                <a:lnTo>
                  <a:pt x="26194" y="1762125"/>
                </a:lnTo>
                <a:lnTo>
                  <a:pt x="164307" y="1624013"/>
                </a:lnTo>
                <a:lnTo>
                  <a:pt x="307182" y="1454944"/>
                </a:lnTo>
                <a:lnTo>
                  <a:pt x="447675" y="1259681"/>
                </a:lnTo>
                <a:lnTo>
                  <a:pt x="561975" y="1073944"/>
                </a:lnTo>
                <a:lnTo>
                  <a:pt x="669132" y="873919"/>
                </a:lnTo>
                <a:lnTo>
                  <a:pt x="731044" y="731044"/>
                </a:lnTo>
                <a:lnTo>
                  <a:pt x="792957" y="588169"/>
                </a:lnTo>
                <a:lnTo>
                  <a:pt x="864394" y="411956"/>
                </a:lnTo>
                <a:lnTo>
                  <a:pt x="919163" y="257175"/>
                </a:lnTo>
                <a:lnTo>
                  <a:pt x="940594" y="180975"/>
                </a:lnTo>
                <a:lnTo>
                  <a:pt x="942975" y="157163"/>
                </a:lnTo>
                <a:lnTo>
                  <a:pt x="933450" y="128588"/>
                </a:lnTo>
                <a:lnTo>
                  <a:pt x="912019" y="107156"/>
                </a:lnTo>
                <a:lnTo>
                  <a:pt x="881063" y="90488"/>
                </a:lnTo>
                <a:lnTo>
                  <a:pt x="866775" y="76200"/>
                </a:lnTo>
                <a:lnTo>
                  <a:pt x="857250" y="47625"/>
                </a:lnTo>
                <a:lnTo>
                  <a:pt x="854869" y="30956"/>
                </a:lnTo>
                <a:lnTo>
                  <a:pt x="857250" y="16669"/>
                </a:lnTo>
                <a:lnTo>
                  <a:pt x="866775" y="9525"/>
                </a:lnTo>
                <a:lnTo>
                  <a:pt x="888207" y="0"/>
                </a:lnTo>
                <a:lnTo>
                  <a:pt x="923925" y="0"/>
                </a:lnTo>
                <a:lnTo>
                  <a:pt x="973932" y="9525"/>
                </a:lnTo>
                <a:lnTo>
                  <a:pt x="1040607" y="30956"/>
                </a:lnTo>
                <a:lnTo>
                  <a:pt x="1095375" y="52388"/>
                </a:lnTo>
                <a:lnTo>
                  <a:pt x="1133475" y="71438"/>
                </a:lnTo>
                <a:lnTo>
                  <a:pt x="1171575" y="97631"/>
                </a:lnTo>
                <a:lnTo>
                  <a:pt x="1219200" y="135731"/>
                </a:lnTo>
                <a:lnTo>
                  <a:pt x="1264444" y="178594"/>
                </a:lnTo>
                <a:lnTo>
                  <a:pt x="1290638" y="211931"/>
                </a:lnTo>
                <a:lnTo>
                  <a:pt x="1302544" y="228600"/>
                </a:lnTo>
                <a:lnTo>
                  <a:pt x="1312069" y="254794"/>
                </a:lnTo>
                <a:lnTo>
                  <a:pt x="1312069" y="269081"/>
                </a:lnTo>
                <a:lnTo>
                  <a:pt x="1300163" y="288131"/>
                </a:lnTo>
                <a:lnTo>
                  <a:pt x="1276350" y="309563"/>
                </a:lnTo>
                <a:lnTo>
                  <a:pt x="1223963" y="366713"/>
                </a:lnTo>
                <a:lnTo>
                  <a:pt x="1173957" y="435769"/>
                </a:lnTo>
                <a:lnTo>
                  <a:pt x="1104900" y="554831"/>
                </a:lnTo>
                <a:lnTo>
                  <a:pt x="983457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778261-DBC0-C545-896B-9A25AFB4856C}"/>
              </a:ext>
            </a:extLst>
          </p:cNvPr>
          <p:cNvSpPr/>
          <p:nvPr/>
        </p:nvSpPr>
        <p:spPr>
          <a:xfrm rot="16200000">
            <a:off x="1525587" y="3451226"/>
            <a:ext cx="2638425" cy="457200"/>
          </a:xfrm>
          <a:custGeom>
            <a:avLst/>
            <a:gdLst>
              <a:gd name="connsiteX0" fmla="*/ 1183481 w 2638425"/>
              <a:gd name="connsiteY0" fmla="*/ 450056 h 457200"/>
              <a:gd name="connsiteX1" fmla="*/ 816769 w 2638425"/>
              <a:gd name="connsiteY1" fmla="*/ 438150 h 457200"/>
              <a:gd name="connsiteX2" fmla="*/ 559594 w 2638425"/>
              <a:gd name="connsiteY2" fmla="*/ 433387 h 457200"/>
              <a:gd name="connsiteX3" fmla="*/ 359569 w 2638425"/>
              <a:gd name="connsiteY3" fmla="*/ 433387 h 457200"/>
              <a:gd name="connsiteX4" fmla="*/ 271462 w 2638425"/>
              <a:gd name="connsiteY4" fmla="*/ 423862 h 457200"/>
              <a:gd name="connsiteX5" fmla="*/ 169069 w 2638425"/>
              <a:gd name="connsiteY5" fmla="*/ 409575 h 457200"/>
              <a:gd name="connsiteX6" fmla="*/ 119062 w 2638425"/>
              <a:gd name="connsiteY6" fmla="*/ 402431 h 457200"/>
              <a:gd name="connsiteX7" fmla="*/ 73819 w 2638425"/>
              <a:gd name="connsiteY7" fmla="*/ 392906 h 457200"/>
              <a:gd name="connsiteX8" fmla="*/ 33337 w 2638425"/>
              <a:gd name="connsiteY8" fmla="*/ 376237 h 457200"/>
              <a:gd name="connsiteX9" fmla="*/ 11906 w 2638425"/>
              <a:gd name="connsiteY9" fmla="*/ 359569 h 457200"/>
              <a:gd name="connsiteX10" fmla="*/ 0 w 2638425"/>
              <a:gd name="connsiteY10" fmla="*/ 335756 h 457200"/>
              <a:gd name="connsiteX11" fmla="*/ 2381 w 2638425"/>
              <a:gd name="connsiteY11" fmla="*/ 307181 h 457200"/>
              <a:gd name="connsiteX12" fmla="*/ 14287 w 2638425"/>
              <a:gd name="connsiteY12" fmla="*/ 271462 h 457200"/>
              <a:gd name="connsiteX13" fmla="*/ 23812 w 2638425"/>
              <a:gd name="connsiteY13" fmla="*/ 257175 h 457200"/>
              <a:gd name="connsiteX14" fmla="*/ 50006 w 2638425"/>
              <a:gd name="connsiteY14" fmla="*/ 240506 h 457200"/>
              <a:gd name="connsiteX15" fmla="*/ 116681 w 2638425"/>
              <a:gd name="connsiteY15" fmla="*/ 216694 h 457200"/>
              <a:gd name="connsiteX16" fmla="*/ 171450 w 2638425"/>
              <a:gd name="connsiteY16" fmla="*/ 197644 h 457200"/>
              <a:gd name="connsiteX17" fmla="*/ 230981 w 2638425"/>
              <a:gd name="connsiteY17" fmla="*/ 183356 h 457200"/>
              <a:gd name="connsiteX18" fmla="*/ 319087 w 2638425"/>
              <a:gd name="connsiteY18" fmla="*/ 169069 h 457200"/>
              <a:gd name="connsiteX19" fmla="*/ 400050 w 2638425"/>
              <a:gd name="connsiteY19" fmla="*/ 169069 h 457200"/>
              <a:gd name="connsiteX20" fmla="*/ 473869 w 2638425"/>
              <a:gd name="connsiteY20" fmla="*/ 188119 h 457200"/>
              <a:gd name="connsiteX21" fmla="*/ 533400 w 2638425"/>
              <a:gd name="connsiteY21" fmla="*/ 202406 h 457200"/>
              <a:gd name="connsiteX22" fmla="*/ 585787 w 2638425"/>
              <a:gd name="connsiteY22" fmla="*/ 209550 h 457200"/>
              <a:gd name="connsiteX23" fmla="*/ 957262 w 2638425"/>
              <a:gd name="connsiteY23" fmla="*/ 207169 h 457200"/>
              <a:gd name="connsiteX24" fmla="*/ 1562100 w 2638425"/>
              <a:gd name="connsiteY24" fmla="*/ 207169 h 457200"/>
              <a:gd name="connsiteX25" fmla="*/ 1978819 w 2638425"/>
              <a:gd name="connsiteY25" fmla="*/ 209550 h 457200"/>
              <a:gd name="connsiteX26" fmla="*/ 2135981 w 2638425"/>
              <a:gd name="connsiteY26" fmla="*/ 207169 h 457200"/>
              <a:gd name="connsiteX27" fmla="*/ 2202656 w 2638425"/>
              <a:gd name="connsiteY27" fmla="*/ 207169 h 457200"/>
              <a:gd name="connsiteX28" fmla="*/ 2245519 w 2638425"/>
              <a:gd name="connsiteY28" fmla="*/ 207169 h 457200"/>
              <a:gd name="connsiteX29" fmla="*/ 2302669 w 2638425"/>
              <a:gd name="connsiteY29" fmla="*/ 197644 h 457200"/>
              <a:gd name="connsiteX30" fmla="*/ 2369344 w 2638425"/>
              <a:gd name="connsiteY30" fmla="*/ 176212 h 457200"/>
              <a:gd name="connsiteX31" fmla="*/ 2443162 w 2638425"/>
              <a:gd name="connsiteY31" fmla="*/ 145256 h 457200"/>
              <a:gd name="connsiteX32" fmla="*/ 2486025 w 2638425"/>
              <a:gd name="connsiteY32" fmla="*/ 116681 h 457200"/>
              <a:gd name="connsiteX33" fmla="*/ 2536031 w 2638425"/>
              <a:gd name="connsiteY33" fmla="*/ 73819 h 457200"/>
              <a:gd name="connsiteX34" fmla="*/ 2576512 w 2638425"/>
              <a:gd name="connsiteY34" fmla="*/ 28575 h 457200"/>
              <a:gd name="connsiteX35" fmla="*/ 2586037 w 2638425"/>
              <a:gd name="connsiteY35" fmla="*/ 9525 h 457200"/>
              <a:gd name="connsiteX36" fmla="*/ 2605087 w 2638425"/>
              <a:gd name="connsiteY36" fmla="*/ 0 h 457200"/>
              <a:gd name="connsiteX37" fmla="*/ 2621756 w 2638425"/>
              <a:gd name="connsiteY37" fmla="*/ 0 h 457200"/>
              <a:gd name="connsiteX38" fmla="*/ 2631281 w 2638425"/>
              <a:gd name="connsiteY38" fmla="*/ 7144 h 457200"/>
              <a:gd name="connsiteX39" fmla="*/ 2638425 w 2638425"/>
              <a:gd name="connsiteY39" fmla="*/ 19050 h 457200"/>
              <a:gd name="connsiteX40" fmla="*/ 2638425 w 2638425"/>
              <a:gd name="connsiteY40" fmla="*/ 47625 h 457200"/>
              <a:gd name="connsiteX41" fmla="*/ 2621756 w 2638425"/>
              <a:gd name="connsiteY41" fmla="*/ 126206 h 457200"/>
              <a:gd name="connsiteX42" fmla="*/ 2595562 w 2638425"/>
              <a:gd name="connsiteY42" fmla="*/ 200025 h 457200"/>
              <a:gd name="connsiteX43" fmla="*/ 2557462 w 2638425"/>
              <a:gd name="connsiteY43" fmla="*/ 276225 h 457200"/>
              <a:gd name="connsiteX44" fmla="*/ 2478881 w 2638425"/>
              <a:gd name="connsiteY44" fmla="*/ 395287 h 457200"/>
              <a:gd name="connsiteX45" fmla="*/ 2219325 w 2638425"/>
              <a:gd name="connsiteY45" fmla="*/ 450056 h 457200"/>
              <a:gd name="connsiteX46" fmla="*/ 2016919 w 2638425"/>
              <a:gd name="connsiteY46" fmla="*/ 452437 h 457200"/>
              <a:gd name="connsiteX47" fmla="*/ 1557337 w 2638425"/>
              <a:gd name="connsiteY47" fmla="*/ 457200 h 457200"/>
              <a:gd name="connsiteX48" fmla="*/ 1183481 w 2638425"/>
              <a:gd name="connsiteY48" fmla="*/ 450056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38425" h="457200">
                <a:moveTo>
                  <a:pt x="1183481" y="450056"/>
                </a:moveTo>
                <a:lnTo>
                  <a:pt x="816769" y="438150"/>
                </a:lnTo>
                <a:lnTo>
                  <a:pt x="559594" y="433387"/>
                </a:lnTo>
                <a:lnTo>
                  <a:pt x="359569" y="433387"/>
                </a:lnTo>
                <a:lnTo>
                  <a:pt x="271462" y="423862"/>
                </a:lnTo>
                <a:lnTo>
                  <a:pt x="169069" y="409575"/>
                </a:lnTo>
                <a:lnTo>
                  <a:pt x="119062" y="402431"/>
                </a:lnTo>
                <a:lnTo>
                  <a:pt x="73819" y="392906"/>
                </a:lnTo>
                <a:lnTo>
                  <a:pt x="33337" y="376237"/>
                </a:lnTo>
                <a:lnTo>
                  <a:pt x="11906" y="359569"/>
                </a:lnTo>
                <a:lnTo>
                  <a:pt x="0" y="335756"/>
                </a:lnTo>
                <a:lnTo>
                  <a:pt x="2381" y="307181"/>
                </a:lnTo>
                <a:lnTo>
                  <a:pt x="14287" y="271462"/>
                </a:lnTo>
                <a:lnTo>
                  <a:pt x="23812" y="257175"/>
                </a:lnTo>
                <a:lnTo>
                  <a:pt x="50006" y="240506"/>
                </a:lnTo>
                <a:lnTo>
                  <a:pt x="116681" y="216694"/>
                </a:lnTo>
                <a:lnTo>
                  <a:pt x="171450" y="197644"/>
                </a:lnTo>
                <a:lnTo>
                  <a:pt x="230981" y="183356"/>
                </a:lnTo>
                <a:lnTo>
                  <a:pt x="319087" y="169069"/>
                </a:lnTo>
                <a:lnTo>
                  <a:pt x="400050" y="169069"/>
                </a:lnTo>
                <a:lnTo>
                  <a:pt x="473869" y="188119"/>
                </a:lnTo>
                <a:lnTo>
                  <a:pt x="533400" y="202406"/>
                </a:lnTo>
                <a:lnTo>
                  <a:pt x="585787" y="209550"/>
                </a:lnTo>
                <a:lnTo>
                  <a:pt x="957262" y="207169"/>
                </a:lnTo>
                <a:lnTo>
                  <a:pt x="1562100" y="207169"/>
                </a:lnTo>
                <a:lnTo>
                  <a:pt x="1978819" y="209550"/>
                </a:lnTo>
                <a:lnTo>
                  <a:pt x="2135981" y="207169"/>
                </a:lnTo>
                <a:lnTo>
                  <a:pt x="2202656" y="207169"/>
                </a:lnTo>
                <a:lnTo>
                  <a:pt x="2245519" y="207169"/>
                </a:lnTo>
                <a:lnTo>
                  <a:pt x="2302669" y="197644"/>
                </a:lnTo>
                <a:lnTo>
                  <a:pt x="2369344" y="176212"/>
                </a:lnTo>
                <a:lnTo>
                  <a:pt x="2443162" y="145256"/>
                </a:lnTo>
                <a:lnTo>
                  <a:pt x="2486025" y="116681"/>
                </a:lnTo>
                <a:lnTo>
                  <a:pt x="2536031" y="73819"/>
                </a:lnTo>
                <a:lnTo>
                  <a:pt x="2576512" y="28575"/>
                </a:lnTo>
                <a:lnTo>
                  <a:pt x="2586037" y="9525"/>
                </a:lnTo>
                <a:lnTo>
                  <a:pt x="2605087" y="0"/>
                </a:lnTo>
                <a:lnTo>
                  <a:pt x="2621756" y="0"/>
                </a:lnTo>
                <a:lnTo>
                  <a:pt x="2631281" y="7144"/>
                </a:lnTo>
                <a:lnTo>
                  <a:pt x="2638425" y="19050"/>
                </a:lnTo>
                <a:lnTo>
                  <a:pt x="2638425" y="47625"/>
                </a:lnTo>
                <a:lnTo>
                  <a:pt x="2621756" y="126206"/>
                </a:lnTo>
                <a:lnTo>
                  <a:pt x="2595562" y="200025"/>
                </a:lnTo>
                <a:lnTo>
                  <a:pt x="2557462" y="276225"/>
                </a:lnTo>
                <a:lnTo>
                  <a:pt x="2478881" y="395287"/>
                </a:lnTo>
                <a:lnTo>
                  <a:pt x="2219325" y="450056"/>
                </a:lnTo>
                <a:lnTo>
                  <a:pt x="2016919" y="452437"/>
                </a:lnTo>
                <a:lnTo>
                  <a:pt x="1557337" y="457200"/>
                </a:lnTo>
                <a:lnTo>
                  <a:pt x="1183481" y="4500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43B6228-28D8-F847-9992-C3F572248472}"/>
              </a:ext>
            </a:extLst>
          </p:cNvPr>
          <p:cNvSpPr/>
          <p:nvPr/>
        </p:nvSpPr>
        <p:spPr>
          <a:xfrm rot="16200000">
            <a:off x="2387600" y="2794000"/>
            <a:ext cx="2435225" cy="1444625"/>
          </a:xfrm>
          <a:custGeom>
            <a:avLst/>
            <a:gdLst>
              <a:gd name="connsiteX0" fmla="*/ 1195387 w 2436018"/>
              <a:gd name="connsiteY0" fmla="*/ 1328737 h 1445419"/>
              <a:gd name="connsiteX1" fmla="*/ 619125 w 2436018"/>
              <a:gd name="connsiteY1" fmla="*/ 1326356 h 1445419"/>
              <a:gd name="connsiteX2" fmla="*/ 297656 w 2436018"/>
              <a:gd name="connsiteY2" fmla="*/ 1326356 h 1445419"/>
              <a:gd name="connsiteX3" fmla="*/ 211931 w 2436018"/>
              <a:gd name="connsiteY3" fmla="*/ 1326356 h 1445419"/>
              <a:gd name="connsiteX4" fmla="*/ 159543 w 2436018"/>
              <a:gd name="connsiteY4" fmla="*/ 1323975 h 1445419"/>
              <a:gd name="connsiteX5" fmla="*/ 121443 w 2436018"/>
              <a:gd name="connsiteY5" fmla="*/ 1319212 h 1445419"/>
              <a:gd name="connsiteX6" fmla="*/ 90487 w 2436018"/>
              <a:gd name="connsiteY6" fmla="*/ 1314450 h 1445419"/>
              <a:gd name="connsiteX7" fmla="*/ 61912 w 2436018"/>
              <a:gd name="connsiteY7" fmla="*/ 1307306 h 1445419"/>
              <a:gd name="connsiteX8" fmla="*/ 33337 w 2436018"/>
              <a:gd name="connsiteY8" fmla="*/ 1288256 h 1445419"/>
              <a:gd name="connsiteX9" fmla="*/ 9525 w 2436018"/>
              <a:gd name="connsiteY9" fmla="*/ 1262062 h 1445419"/>
              <a:gd name="connsiteX10" fmla="*/ 0 w 2436018"/>
              <a:gd name="connsiteY10" fmla="*/ 1226344 h 1445419"/>
              <a:gd name="connsiteX11" fmla="*/ 4762 w 2436018"/>
              <a:gd name="connsiteY11" fmla="*/ 1185862 h 1445419"/>
              <a:gd name="connsiteX12" fmla="*/ 16668 w 2436018"/>
              <a:gd name="connsiteY12" fmla="*/ 1157287 h 1445419"/>
              <a:gd name="connsiteX13" fmla="*/ 33337 w 2436018"/>
              <a:gd name="connsiteY13" fmla="*/ 1140619 h 1445419"/>
              <a:gd name="connsiteX14" fmla="*/ 71437 w 2436018"/>
              <a:gd name="connsiteY14" fmla="*/ 1119187 h 1445419"/>
              <a:gd name="connsiteX15" fmla="*/ 128587 w 2436018"/>
              <a:gd name="connsiteY15" fmla="*/ 1100137 h 1445419"/>
              <a:gd name="connsiteX16" fmla="*/ 283368 w 2436018"/>
              <a:gd name="connsiteY16" fmla="*/ 1076325 h 1445419"/>
              <a:gd name="connsiteX17" fmla="*/ 450056 w 2436018"/>
              <a:gd name="connsiteY17" fmla="*/ 1085850 h 1445419"/>
              <a:gd name="connsiteX18" fmla="*/ 1285875 w 2436018"/>
              <a:gd name="connsiteY18" fmla="*/ 1081087 h 1445419"/>
              <a:gd name="connsiteX19" fmla="*/ 2097881 w 2436018"/>
              <a:gd name="connsiteY19" fmla="*/ 1078706 h 1445419"/>
              <a:gd name="connsiteX20" fmla="*/ 2133600 w 2436018"/>
              <a:gd name="connsiteY20" fmla="*/ 1071562 h 1445419"/>
              <a:gd name="connsiteX21" fmla="*/ 2157412 w 2436018"/>
              <a:gd name="connsiteY21" fmla="*/ 1057275 h 1445419"/>
              <a:gd name="connsiteX22" fmla="*/ 2171700 w 2436018"/>
              <a:gd name="connsiteY22" fmla="*/ 1033462 h 1445419"/>
              <a:gd name="connsiteX23" fmla="*/ 2171700 w 2436018"/>
              <a:gd name="connsiteY23" fmla="*/ 1004887 h 1445419"/>
              <a:gd name="connsiteX24" fmla="*/ 2138362 w 2436018"/>
              <a:gd name="connsiteY24" fmla="*/ 781050 h 1445419"/>
              <a:gd name="connsiteX25" fmla="*/ 2078831 w 2436018"/>
              <a:gd name="connsiteY25" fmla="*/ 411956 h 1445419"/>
              <a:gd name="connsiteX26" fmla="*/ 2038350 w 2436018"/>
              <a:gd name="connsiteY26" fmla="*/ 126206 h 1445419"/>
              <a:gd name="connsiteX27" fmla="*/ 2214562 w 2436018"/>
              <a:gd name="connsiteY27" fmla="*/ 0 h 1445419"/>
              <a:gd name="connsiteX28" fmla="*/ 2216943 w 2436018"/>
              <a:gd name="connsiteY28" fmla="*/ 130969 h 1445419"/>
              <a:gd name="connsiteX29" fmla="*/ 2231231 w 2436018"/>
              <a:gd name="connsiteY29" fmla="*/ 340519 h 1445419"/>
              <a:gd name="connsiteX30" fmla="*/ 2271712 w 2436018"/>
              <a:gd name="connsiteY30" fmla="*/ 602456 h 1445419"/>
              <a:gd name="connsiteX31" fmla="*/ 2350293 w 2436018"/>
              <a:gd name="connsiteY31" fmla="*/ 928687 h 1445419"/>
              <a:gd name="connsiteX32" fmla="*/ 2374106 w 2436018"/>
              <a:gd name="connsiteY32" fmla="*/ 1009650 h 1445419"/>
              <a:gd name="connsiteX33" fmla="*/ 2402681 w 2436018"/>
              <a:gd name="connsiteY33" fmla="*/ 1045369 h 1445419"/>
              <a:gd name="connsiteX34" fmla="*/ 2416968 w 2436018"/>
              <a:gd name="connsiteY34" fmla="*/ 1064419 h 1445419"/>
              <a:gd name="connsiteX35" fmla="*/ 2431256 w 2436018"/>
              <a:gd name="connsiteY35" fmla="*/ 1083469 h 1445419"/>
              <a:gd name="connsiteX36" fmla="*/ 2436018 w 2436018"/>
              <a:gd name="connsiteY36" fmla="*/ 1109662 h 1445419"/>
              <a:gd name="connsiteX37" fmla="*/ 2433637 w 2436018"/>
              <a:gd name="connsiteY37" fmla="*/ 1138237 h 1445419"/>
              <a:gd name="connsiteX38" fmla="*/ 2424112 w 2436018"/>
              <a:gd name="connsiteY38" fmla="*/ 1164431 h 1445419"/>
              <a:gd name="connsiteX39" fmla="*/ 2374106 w 2436018"/>
              <a:gd name="connsiteY39" fmla="*/ 1252537 h 1445419"/>
              <a:gd name="connsiteX40" fmla="*/ 2307431 w 2436018"/>
              <a:gd name="connsiteY40" fmla="*/ 1359694 h 1445419"/>
              <a:gd name="connsiteX41" fmla="*/ 2247900 w 2436018"/>
              <a:gd name="connsiteY41" fmla="*/ 1433512 h 1445419"/>
              <a:gd name="connsiteX42" fmla="*/ 2233612 w 2436018"/>
              <a:gd name="connsiteY42" fmla="*/ 1445419 h 1445419"/>
              <a:gd name="connsiteX43" fmla="*/ 2209800 w 2436018"/>
              <a:gd name="connsiteY43" fmla="*/ 1445419 h 1445419"/>
              <a:gd name="connsiteX44" fmla="*/ 2174081 w 2436018"/>
              <a:gd name="connsiteY44" fmla="*/ 1423987 h 1445419"/>
              <a:gd name="connsiteX45" fmla="*/ 2143125 w 2436018"/>
              <a:gd name="connsiteY45" fmla="*/ 1404937 h 1445419"/>
              <a:gd name="connsiteX46" fmla="*/ 2102643 w 2436018"/>
              <a:gd name="connsiteY46" fmla="*/ 1388269 h 1445419"/>
              <a:gd name="connsiteX47" fmla="*/ 2055018 w 2436018"/>
              <a:gd name="connsiteY47" fmla="*/ 1376362 h 1445419"/>
              <a:gd name="connsiteX48" fmla="*/ 1959768 w 2436018"/>
              <a:gd name="connsiteY48" fmla="*/ 1364456 h 1445419"/>
              <a:gd name="connsiteX49" fmla="*/ 1447800 w 2436018"/>
              <a:gd name="connsiteY49" fmla="*/ 1333500 h 1445419"/>
              <a:gd name="connsiteX50" fmla="*/ 1195387 w 2436018"/>
              <a:gd name="connsiteY50" fmla="*/ 1328737 h 14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36018" h="1445419">
                <a:moveTo>
                  <a:pt x="1195387" y="1328737"/>
                </a:moveTo>
                <a:lnTo>
                  <a:pt x="619125" y="1326356"/>
                </a:lnTo>
                <a:lnTo>
                  <a:pt x="297656" y="1326356"/>
                </a:lnTo>
                <a:lnTo>
                  <a:pt x="211931" y="1326356"/>
                </a:lnTo>
                <a:lnTo>
                  <a:pt x="159543" y="1323975"/>
                </a:lnTo>
                <a:lnTo>
                  <a:pt x="121443" y="1319212"/>
                </a:lnTo>
                <a:lnTo>
                  <a:pt x="90487" y="1314450"/>
                </a:lnTo>
                <a:lnTo>
                  <a:pt x="61912" y="1307306"/>
                </a:lnTo>
                <a:lnTo>
                  <a:pt x="33337" y="1288256"/>
                </a:lnTo>
                <a:lnTo>
                  <a:pt x="9525" y="1262062"/>
                </a:lnTo>
                <a:lnTo>
                  <a:pt x="0" y="1226344"/>
                </a:lnTo>
                <a:lnTo>
                  <a:pt x="4762" y="1185862"/>
                </a:lnTo>
                <a:lnTo>
                  <a:pt x="16668" y="1157287"/>
                </a:lnTo>
                <a:lnTo>
                  <a:pt x="33337" y="1140619"/>
                </a:lnTo>
                <a:lnTo>
                  <a:pt x="71437" y="1119187"/>
                </a:lnTo>
                <a:lnTo>
                  <a:pt x="128587" y="1100137"/>
                </a:lnTo>
                <a:lnTo>
                  <a:pt x="283368" y="1076325"/>
                </a:lnTo>
                <a:lnTo>
                  <a:pt x="450056" y="1085850"/>
                </a:lnTo>
                <a:lnTo>
                  <a:pt x="1285875" y="1081087"/>
                </a:lnTo>
                <a:lnTo>
                  <a:pt x="2097881" y="1078706"/>
                </a:lnTo>
                <a:lnTo>
                  <a:pt x="2133600" y="1071562"/>
                </a:lnTo>
                <a:lnTo>
                  <a:pt x="2157412" y="1057275"/>
                </a:lnTo>
                <a:lnTo>
                  <a:pt x="2171700" y="1033462"/>
                </a:lnTo>
                <a:lnTo>
                  <a:pt x="2171700" y="1004887"/>
                </a:lnTo>
                <a:lnTo>
                  <a:pt x="2138362" y="781050"/>
                </a:lnTo>
                <a:lnTo>
                  <a:pt x="2078831" y="411956"/>
                </a:lnTo>
                <a:lnTo>
                  <a:pt x="2038350" y="126206"/>
                </a:lnTo>
                <a:lnTo>
                  <a:pt x="2214562" y="0"/>
                </a:lnTo>
                <a:cubicBezTo>
                  <a:pt x="2215356" y="43656"/>
                  <a:pt x="2216149" y="87313"/>
                  <a:pt x="2216943" y="130969"/>
                </a:cubicBezTo>
                <a:lnTo>
                  <a:pt x="2231231" y="340519"/>
                </a:lnTo>
                <a:lnTo>
                  <a:pt x="2271712" y="602456"/>
                </a:lnTo>
                <a:lnTo>
                  <a:pt x="2350293" y="928687"/>
                </a:lnTo>
                <a:lnTo>
                  <a:pt x="2374106" y="1009650"/>
                </a:lnTo>
                <a:lnTo>
                  <a:pt x="2402681" y="1045369"/>
                </a:lnTo>
                <a:lnTo>
                  <a:pt x="2416968" y="1064419"/>
                </a:lnTo>
                <a:lnTo>
                  <a:pt x="2431256" y="1083469"/>
                </a:lnTo>
                <a:lnTo>
                  <a:pt x="2436018" y="1109662"/>
                </a:lnTo>
                <a:lnTo>
                  <a:pt x="2433637" y="1138237"/>
                </a:lnTo>
                <a:lnTo>
                  <a:pt x="2424112" y="1164431"/>
                </a:lnTo>
                <a:lnTo>
                  <a:pt x="2374106" y="1252537"/>
                </a:lnTo>
                <a:lnTo>
                  <a:pt x="2307431" y="1359694"/>
                </a:lnTo>
                <a:lnTo>
                  <a:pt x="2247900" y="1433512"/>
                </a:lnTo>
                <a:lnTo>
                  <a:pt x="2233612" y="1445419"/>
                </a:lnTo>
                <a:lnTo>
                  <a:pt x="2209800" y="1445419"/>
                </a:lnTo>
                <a:lnTo>
                  <a:pt x="2174081" y="1423987"/>
                </a:lnTo>
                <a:lnTo>
                  <a:pt x="2143125" y="1404937"/>
                </a:lnTo>
                <a:lnTo>
                  <a:pt x="2102643" y="1388269"/>
                </a:lnTo>
                <a:lnTo>
                  <a:pt x="2055018" y="1376362"/>
                </a:lnTo>
                <a:lnTo>
                  <a:pt x="1959768" y="1364456"/>
                </a:lnTo>
                <a:lnTo>
                  <a:pt x="1447800" y="1333500"/>
                </a:lnTo>
                <a:lnTo>
                  <a:pt x="1195387" y="1328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F0D4450-8D4B-ED4A-8652-909F91BFD912}"/>
              </a:ext>
            </a:extLst>
          </p:cNvPr>
          <p:cNvSpPr/>
          <p:nvPr/>
        </p:nvSpPr>
        <p:spPr>
          <a:xfrm>
            <a:off x="2994025" y="3275013"/>
            <a:ext cx="1052513" cy="325437"/>
          </a:xfrm>
          <a:custGeom>
            <a:avLst/>
            <a:gdLst>
              <a:gd name="connsiteX0" fmla="*/ 333375 w 1052513"/>
              <a:gd name="connsiteY0" fmla="*/ 269081 h 326231"/>
              <a:gd name="connsiteX1" fmla="*/ 2382 w 1052513"/>
              <a:gd name="connsiteY1" fmla="*/ 326231 h 326231"/>
              <a:gd name="connsiteX2" fmla="*/ 0 w 1052513"/>
              <a:gd name="connsiteY2" fmla="*/ 164306 h 326231"/>
              <a:gd name="connsiteX3" fmla="*/ 171450 w 1052513"/>
              <a:gd name="connsiteY3" fmla="*/ 135731 h 326231"/>
              <a:gd name="connsiteX4" fmla="*/ 435769 w 1052513"/>
              <a:gd name="connsiteY4" fmla="*/ 78581 h 326231"/>
              <a:gd name="connsiteX5" fmla="*/ 714375 w 1052513"/>
              <a:gd name="connsiteY5" fmla="*/ 16669 h 326231"/>
              <a:gd name="connsiteX6" fmla="*/ 797719 w 1052513"/>
              <a:gd name="connsiteY6" fmla="*/ 0 h 326231"/>
              <a:gd name="connsiteX7" fmla="*/ 866775 w 1052513"/>
              <a:gd name="connsiteY7" fmla="*/ 7144 h 326231"/>
              <a:gd name="connsiteX8" fmla="*/ 1031082 w 1052513"/>
              <a:gd name="connsiteY8" fmla="*/ 30956 h 326231"/>
              <a:gd name="connsiteX9" fmla="*/ 1052513 w 1052513"/>
              <a:gd name="connsiteY9" fmla="*/ 169069 h 326231"/>
              <a:gd name="connsiteX10" fmla="*/ 333375 w 1052513"/>
              <a:gd name="connsiteY10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2513" h="326231">
                <a:moveTo>
                  <a:pt x="333375" y="269081"/>
                </a:moveTo>
                <a:lnTo>
                  <a:pt x="2382" y="326231"/>
                </a:lnTo>
                <a:lnTo>
                  <a:pt x="0" y="164306"/>
                </a:lnTo>
                <a:lnTo>
                  <a:pt x="171450" y="135731"/>
                </a:lnTo>
                <a:lnTo>
                  <a:pt x="435769" y="78581"/>
                </a:lnTo>
                <a:lnTo>
                  <a:pt x="714375" y="16669"/>
                </a:lnTo>
                <a:lnTo>
                  <a:pt x="797719" y="0"/>
                </a:lnTo>
                <a:lnTo>
                  <a:pt x="866775" y="7144"/>
                </a:lnTo>
                <a:lnTo>
                  <a:pt x="1031082" y="30956"/>
                </a:lnTo>
                <a:lnTo>
                  <a:pt x="1052513" y="169069"/>
                </a:lnTo>
                <a:lnTo>
                  <a:pt x="333375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52F2750-14CF-2645-9419-978F371FAD0E}"/>
              </a:ext>
            </a:extLst>
          </p:cNvPr>
          <p:cNvSpPr/>
          <p:nvPr/>
        </p:nvSpPr>
        <p:spPr>
          <a:xfrm>
            <a:off x="2974975" y="4267200"/>
            <a:ext cx="1052513" cy="382588"/>
          </a:xfrm>
          <a:custGeom>
            <a:avLst/>
            <a:gdLst>
              <a:gd name="connsiteX0" fmla="*/ 407194 w 1052513"/>
              <a:gd name="connsiteY0" fmla="*/ 300038 h 383381"/>
              <a:gd name="connsiteX1" fmla="*/ 4763 w 1052513"/>
              <a:gd name="connsiteY1" fmla="*/ 383381 h 383381"/>
              <a:gd name="connsiteX2" fmla="*/ 0 w 1052513"/>
              <a:gd name="connsiteY2" fmla="*/ 171450 h 383381"/>
              <a:gd name="connsiteX3" fmla="*/ 240507 w 1052513"/>
              <a:gd name="connsiteY3" fmla="*/ 138113 h 383381"/>
              <a:gd name="connsiteX4" fmla="*/ 581025 w 1052513"/>
              <a:gd name="connsiteY4" fmla="*/ 80963 h 383381"/>
              <a:gd name="connsiteX5" fmla="*/ 1047750 w 1052513"/>
              <a:gd name="connsiteY5" fmla="*/ 0 h 383381"/>
              <a:gd name="connsiteX6" fmla="*/ 1052513 w 1052513"/>
              <a:gd name="connsiteY6" fmla="*/ 178594 h 383381"/>
              <a:gd name="connsiteX7" fmla="*/ 407194 w 1052513"/>
              <a:gd name="connsiteY7" fmla="*/ 3000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2513" h="383381">
                <a:moveTo>
                  <a:pt x="407194" y="300038"/>
                </a:moveTo>
                <a:lnTo>
                  <a:pt x="4763" y="383381"/>
                </a:lnTo>
                <a:lnTo>
                  <a:pt x="0" y="171450"/>
                </a:lnTo>
                <a:lnTo>
                  <a:pt x="240507" y="138113"/>
                </a:lnTo>
                <a:lnTo>
                  <a:pt x="581025" y="80963"/>
                </a:lnTo>
                <a:lnTo>
                  <a:pt x="1047750" y="0"/>
                </a:lnTo>
                <a:lnTo>
                  <a:pt x="1052513" y="178594"/>
                </a:lnTo>
                <a:lnTo>
                  <a:pt x="407194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DC5E27-6893-0A47-AA09-A8FBAE91D5EF}"/>
              </a:ext>
            </a:extLst>
          </p:cNvPr>
          <p:cNvSpPr/>
          <p:nvPr/>
        </p:nvSpPr>
        <p:spPr>
          <a:xfrm>
            <a:off x="5043488" y="2176463"/>
            <a:ext cx="2124075" cy="558800"/>
          </a:xfrm>
          <a:custGeom>
            <a:avLst/>
            <a:gdLst>
              <a:gd name="connsiteX0" fmla="*/ 1126331 w 2124075"/>
              <a:gd name="connsiteY0" fmla="*/ 402431 h 559593"/>
              <a:gd name="connsiteX1" fmla="*/ 550068 w 2124075"/>
              <a:gd name="connsiteY1" fmla="*/ 521493 h 559593"/>
              <a:gd name="connsiteX2" fmla="*/ 416718 w 2124075"/>
              <a:gd name="connsiteY2" fmla="*/ 559593 h 559593"/>
              <a:gd name="connsiteX3" fmla="*/ 319087 w 2124075"/>
              <a:gd name="connsiteY3" fmla="*/ 545306 h 559593"/>
              <a:gd name="connsiteX4" fmla="*/ 278606 w 2124075"/>
              <a:gd name="connsiteY4" fmla="*/ 535781 h 559593"/>
              <a:gd name="connsiteX5" fmla="*/ 226218 w 2124075"/>
              <a:gd name="connsiteY5" fmla="*/ 519112 h 559593"/>
              <a:gd name="connsiteX6" fmla="*/ 161925 w 2124075"/>
              <a:gd name="connsiteY6" fmla="*/ 492918 h 559593"/>
              <a:gd name="connsiteX7" fmla="*/ 76200 w 2124075"/>
              <a:gd name="connsiteY7" fmla="*/ 454818 h 559593"/>
              <a:gd name="connsiteX8" fmla="*/ 0 w 2124075"/>
              <a:gd name="connsiteY8" fmla="*/ 404812 h 559593"/>
              <a:gd name="connsiteX9" fmla="*/ 45243 w 2124075"/>
              <a:gd name="connsiteY9" fmla="*/ 288131 h 559593"/>
              <a:gd name="connsiteX10" fmla="*/ 152400 w 2124075"/>
              <a:gd name="connsiteY10" fmla="*/ 333375 h 559593"/>
              <a:gd name="connsiteX11" fmla="*/ 216693 w 2124075"/>
              <a:gd name="connsiteY11" fmla="*/ 350043 h 559593"/>
              <a:gd name="connsiteX12" fmla="*/ 250031 w 2124075"/>
              <a:gd name="connsiteY12" fmla="*/ 354806 h 559593"/>
              <a:gd name="connsiteX13" fmla="*/ 314325 w 2124075"/>
              <a:gd name="connsiteY13" fmla="*/ 361950 h 559593"/>
              <a:gd name="connsiteX14" fmla="*/ 376237 w 2124075"/>
              <a:gd name="connsiteY14" fmla="*/ 364331 h 559593"/>
              <a:gd name="connsiteX15" fmla="*/ 423862 w 2124075"/>
              <a:gd name="connsiteY15" fmla="*/ 359568 h 559593"/>
              <a:gd name="connsiteX16" fmla="*/ 500062 w 2124075"/>
              <a:gd name="connsiteY16" fmla="*/ 345281 h 559593"/>
              <a:gd name="connsiteX17" fmla="*/ 628650 w 2124075"/>
              <a:gd name="connsiteY17" fmla="*/ 314325 h 559593"/>
              <a:gd name="connsiteX18" fmla="*/ 957262 w 2124075"/>
              <a:gd name="connsiteY18" fmla="*/ 238125 h 559593"/>
              <a:gd name="connsiteX19" fmla="*/ 1302543 w 2124075"/>
              <a:gd name="connsiteY19" fmla="*/ 152400 h 559593"/>
              <a:gd name="connsiteX20" fmla="*/ 1488281 w 2124075"/>
              <a:gd name="connsiteY20" fmla="*/ 111918 h 559593"/>
              <a:gd name="connsiteX21" fmla="*/ 1566862 w 2124075"/>
              <a:gd name="connsiteY21" fmla="*/ 71437 h 559593"/>
              <a:gd name="connsiteX22" fmla="*/ 1669256 w 2124075"/>
              <a:gd name="connsiteY22" fmla="*/ 2381 h 559593"/>
              <a:gd name="connsiteX23" fmla="*/ 1743075 w 2124075"/>
              <a:gd name="connsiteY23" fmla="*/ 0 h 559593"/>
              <a:gd name="connsiteX24" fmla="*/ 1828800 w 2124075"/>
              <a:gd name="connsiteY24" fmla="*/ 7143 h 559593"/>
              <a:gd name="connsiteX25" fmla="*/ 1919287 w 2124075"/>
              <a:gd name="connsiteY25" fmla="*/ 19050 h 559593"/>
              <a:gd name="connsiteX26" fmla="*/ 1997868 w 2124075"/>
              <a:gd name="connsiteY26" fmla="*/ 35718 h 559593"/>
              <a:gd name="connsiteX27" fmla="*/ 2062162 w 2124075"/>
              <a:gd name="connsiteY27" fmla="*/ 52387 h 559593"/>
              <a:gd name="connsiteX28" fmla="*/ 2090737 w 2124075"/>
              <a:gd name="connsiteY28" fmla="*/ 64293 h 559593"/>
              <a:gd name="connsiteX29" fmla="*/ 2109787 w 2124075"/>
              <a:gd name="connsiteY29" fmla="*/ 78581 h 559593"/>
              <a:gd name="connsiteX30" fmla="*/ 2119312 w 2124075"/>
              <a:gd name="connsiteY30" fmla="*/ 92868 h 559593"/>
              <a:gd name="connsiteX31" fmla="*/ 2124075 w 2124075"/>
              <a:gd name="connsiteY31" fmla="*/ 116681 h 559593"/>
              <a:gd name="connsiteX32" fmla="*/ 2116931 w 2124075"/>
              <a:gd name="connsiteY32" fmla="*/ 142875 h 559593"/>
              <a:gd name="connsiteX33" fmla="*/ 2100262 w 2124075"/>
              <a:gd name="connsiteY33" fmla="*/ 173831 h 559593"/>
              <a:gd name="connsiteX34" fmla="*/ 2055018 w 2124075"/>
              <a:gd name="connsiteY34" fmla="*/ 195262 h 559593"/>
              <a:gd name="connsiteX35" fmla="*/ 1895475 w 2124075"/>
              <a:gd name="connsiteY35" fmla="*/ 235743 h 559593"/>
              <a:gd name="connsiteX36" fmla="*/ 1678781 w 2124075"/>
              <a:gd name="connsiteY36" fmla="*/ 280987 h 559593"/>
              <a:gd name="connsiteX37" fmla="*/ 1126331 w 2124075"/>
              <a:gd name="connsiteY37" fmla="*/ 402431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24075" h="559593">
                <a:moveTo>
                  <a:pt x="1126331" y="402431"/>
                </a:moveTo>
                <a:lnTo>
                  <a:pt x="550068" y="521493"/>
                </a:lnTo>
                <a:lnTo>
                  <a:pt x="416718" y="559593"/>
                </a:lnTo>
                <a:lnTo>
                  <a:pt x="319087" y="545306"/>
                </a:lnTo>
                <a:lnTo>
                  <a:pt x="278606" y="535781"/>
                </a:lnTo>
                <a:lnTo>
                  <a:pt x="226218" y="519112"/>
                </a:lnTo>
                <a:lnTo>
                  <a:pt x="161925" y="492918"/>
                </a:lnTo>
                <a:lnTo>
                  <a:pt x="76200" y="454818"/>
                </a:lnTo>
                <a:lnTo>
                  <a:pt x="0" y="404812"/>
                </a:lnTo>
                <a:lnTo>
                  <a:pt x="45243" y="288131"/>
                </a:lnTo>
                <a:lnTo>
                  <a:pt x="152400" y="333375"/>
                </a:lnTo>
                <a:lnTo>
                  <a:pt x="216693" y="350043"/>
                </a:lnTo>
                <a:lnTo>
                  <a:pt x="250031" y="354806"/>
                </a:lnTo>
                <a:lnTo>
                  <a:pt x="314325" y="361950"/>
                </a:lnTo>
                <a:lnTo>
                  <a:pt x="376237" y="364331"/>
                </a:lnTo>
                <a:lnTo>
                  <a:pt x="423862" y="359568"/>
                </a:lnTo>
                <a:lnTo>
                  <a:pt x="500062" y="345281"/>
                </a:lnTo>
                <a:lnTo>
                  <a:pt x="628650" y="314325"/>
                </a:lnTo>
                <a:lnTo>
                  <a:pt x="957262" y="238125"/>
                </a:lnTo>
                <a:lnTo>
                  <a:pt x="1302543" y="152400"/>
                </a:lnTo>
                <a:lnTo>
                  <a:pt x="1488281" y="111918"/>
                </a:lnTo>
                <a:lnTo>
                  <a:pt x="1566862" y="71437"/>
                </a:lnTo>
                <a:lnTo>
                  <a:pt x="1669256" y="2381"/>
                </a:lnTo>
                <a:lnTo>
                  <a:pt x="1743075" y="0"/>
                </a:lnTo>
                <a:lnTo>
                  <a:pt x="1828800" y="7143"/>
                </a:lnTo>
                <a:lnTo>
                  <a:pt x="1919287" y="19050"/>
                </a:lnTo>
                <a:lnTo>
                  <a:pt x="1997868" y="35718"/>
                </a:lnTo>
                <a:lnTo>
                  <a:pt x="2062162" y="52387"/>
                </a:lnTo>
                <a:lnTo>
                  <a:pt x="2090737" y="64293"/>
                </a:lnTo>
                <a:lnTo>
                  <a:pt x="2109787" y="78581"/>
                </a:lnTo>
                <a:lnTo>
                  <a:pt x="2119312" y="92868"/>
                </a:lnTo>
                <a:lnTo>
                  <a:pt x="2124075" y="116681"/>
                </a:lnTo>
                <a:lnTo>
                  <a:pt x="2116931" y="142875"/>
                </a:lnTo>
                <a:lnTo>
                  <a:pt x="2100262" y="173831"/>
                </a:lnTo>
                <a:lnTo>
                  <a:pt x="2055018" y="195262"/>
                </a:lnTo>
                <a:lnTo>
                  <a:pt x="1895475" y="235743"/>
                </a:lnTo>
                <a:lnTo>
                  <a:pt x="1678781" y="280987"/>
                </a:lnTo>
                <a:lnTo>
                  <a:pt x="1126331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E296C17-9DAD-A34E-A77E-356A01908887}"/>
              </a:ext>
            </a:extLst>
          </p:cNvPr>
          <p:cNvSpPr/>
          <p:nvPr/>
        </p:nvSpPr>
        <p:spPr>
          <a:xfrm rot="16200000">
            <a:off x="3990976" y="4092575"/>
            <a:ext cx="3454400" cy="536575"/>
          </a:xfrm>
          <a:custGeom>
            <a:avLst/>
            <a:gdLst>
              <a:gd name="connsiteX0" fmla="*/ 2025650 w 3454400"/>
              <a:gd name="connsiteY0" fmla="*/ 441325 h 536575"/>
              <a:gd name="connsiteX1" fmla="*/ 1679575 w 3454400"/>
              <a:gd name="connsiteY1" fmla="*/ 431800 h 536575"/>
              <a:gd name="connsiteX2" fmla="*/ 1533525 w 3454400"/>
              <a:gd name="connsiteY2" fmla="*/ 434975 h 536575"/>
              <a:gd name="connsiteX3" fmla="*/ 1162050 w 3454400"/>
              <a:gd name="connsiteY3" fmla="*/ 441325 h 536575"/>
              <a:gd name="connsiteX4" fmla="*/ 787400 w 3454400"/>
              <a:gd name="connsiteY4" fmla="*/ 444500 h 536575"/>
              <a:gd name="connsiteX5" fmla="*/ 584200 w 3454400"/>
              <a:gd name="connsiteY5" fmla="*/ 454025 h 536575"/>
              <a:gd name="connsiteX6" fmla="*/ 406400 w 3454400"/>
              <a:gd name="connsiteY6" fmla="*/ 457200 h 536575"/>
              <a:gd name="connsiteX7" fmla="*/ 336550 w 3454400"/>
              <a:gd name="connsiteY7" fmla="*/ 450850 h 536575"/>
              <a:gd name="connsiteX8" fmla="*/ 260350 w 3454400"/>
              <a:gd name="connsiteY8" fmla="*/ 441325 h 536575"/>
              <a:gd name="connsiteX9" fmla="*/ 209550 w 3454400"/>
              <a:gd name="connsiteY9" fmla="*/ 431800 h 536575"/>
              <a:gd name="connsiteX10" fmla="*/ 136525 w 3454400"/>
              <a:gd name="connsiteY10" fmla="*/ 409575 h 536575"/>
              <a:gd name="connsiteX11" fmla="*/ 73025 w 3454400"/>
              <a:gd name="connsiteY11" fmla="*/ 381000 h 536575"/>
              <a:gd name="connsiteX12" fmla="*/ 25400 w 3454400"/>
              <a:gd name="connsiteY12" fmla="*/ 342900 h 536575"/>
              <a:gd name="connsiteX13" fmla="*/ 0 w 3454400"/>
              <a:gd name="connsiteY13" fmla="*/ 307975 h 536575"/>
              <a:gd name="connsiteX14" fmla="*/ 3175 w 3454400"/>
              <a:gd name="connsiteY14" fmla="*/ 276225 h 536575"/>
              <a:gd name="connsiteX15" fmla="*/ 22225 w 3454400"/>
              <a:gd name="connsiteY15" fmla="*/ 257175 h 536575"/>
              <a:gd name="connsiteX16" fmla="*/ 73025 w 3454400"/>
              <a:gd name="connsiteY16" fmla="*/ 225425 h 536575"/>
              <a:gd name="connsiteX17" fmla="*/ 142875 w 3454400"/>
              <a:gd name="connsiteY17" fmla="*/ 200025 h 536575"/>
              <a:gd name="connsiteX18" fmla="*/ 234950 w 3454400"/>
              <a:gd name="connsiteY18" fmla="*/ 174625 h 536575"/>
              <a:gd name="connsiteX19" fmla="*/ 342900 w 3454400"/>
              <a:gd name="connsiteY19" fmla="*/ 149225 h 536575"/>
              <a:gd name="connsiteX20" fmla="*/ 428625 w 3454400"/>
              <a:gd name="connsiteY20" fmla="*/ 142875 h 536575"/>
              <a:gd name="connsiteX21" fmla="*/ 498475 w 3454400"/>
              <a:gd name="connsiteY21" fmla="*/ 152400 h 536575"/>
              <a:gd name="connsiteX22" fmla="*/ 742950 w 3454400"/>
              <a:gd name="connsiteY22" fmla="*/ 171450 h 536575"/>
              <a:gd name="connsiteX23" fmla="*/ 1444625 w 3454400"/>
              <a:gd name="connsiteY23" fmla="*/ 203200 h 536575"/>
              <a:gd name="connsiteX24" fmla="*/ 2181225 w 3454400"/>
              <a:gd name="connsiteY24" fmla="*/ 209550 h 536575"/>
              <a:gd name="connsiteX25" fmla="*/ 2733675 w 3454400"/>
              <a:gd name="connsiteY25" fmla="*/ 209550 h 536575"/>
              <a:gd name="connsiteX26" fmla="*/ 3038475 w 3454400"/>
              <a:gd name="connsiteY26" fmla="*/ 212725 h 536575"/>
              <a:gd name="connsiteX27" fmla="*/ 3105150 w 3454400"/>
              <a:gd name="connsiteY27" fmla="*/ 206375 h 536575"/>
              <a:gd name="connsiteX28" fmla="*/ 3162300 w 3454400"/>
              <a:gd name="connsiteY28" fmla="*/ 193675 h 536575"/>
              <a:gd name="connsiteX29" fmla="*/ 3209925 w 3454400"/>
              <a:gd name="connsiteY29" fmla="*/ 171450 h 536575"/>
              <a:gd name="connsiteX30" fmla="*/ 3257550 w 3454400"/>
              <a:gd name="connsiteY30" fmla="*/ 139700 h 536575"/>
              <a:gd name="connsiteX31" fmla="*/ 3302000 w 3454400"/>
              <a:gd name="connsiteY31" fmla="*/ 101600 h 536575"/>
              <a:gd name="connsiteX32" fmla="*/ 3390900 w 3454400"/>
              <a:gd name="connsiteY32" fmla="*/ 0 h 536575"/>
              <a:gd name="connsiteX33" fmla="*/ 3454400 w 3454400"/>
              <a:gd name="connsiteY33" fmla="*/ 98425 h 536575"/>
              <a:gd name="connsiteX34" fmla="*/ 3375025 w 3454400"/>
              <a:gd name="connsiteY34" fmla="*/ 190500 h 536575"/>
              <a:gd name="connsiteX35" fmla="*/ 3321050 w 3454400"/>
              <a:gd name="connsiteY35" fmla="*/ 298450 h 536575"/>
              <a:gd name="connsiteX36" fmla="*/ 3279775 w 3454400"/>
              <a:gd name="connsiteY36" fmla="*/ 381000 h 536575"/>
              <a:gd name="connsiteX37" fmla="*/ 3241675 w 3454400"/>
              <a:gd name="connsiteY37" fmla="*/ 463550 h 536575"/>
              <a:gd name="connsiteX38" fmla="*/ 3216275 w 3454400"/>
              <a:gd name="connsiteY38" fmla="*/ 504825 h 536575"/>
              <a:gd name="connsiteX39" fmla="*/ 3197225 w 3454400"/>
              <a:gd name="connsiteY39" fmla="*/ 530225 h 536575"/>
              <a:gd name="connsiteX40" fmla="*/ 3175000 w 3454400"/>
              <a:gd name="connsiteY40" fmla="*/ 536575 h 536575"/>
              <a:gd name="connsiteX41" fmla="*/ 3136900 w 3454400"/>
              <a:gd name="connsiteY41" fmla="*/ 517525 h 536575"/>
              <a:gd name="connsiteX42" fmla="*/ 3079750 w 3454400"/>
              <a:gd name="connsiteY42" fmla="*/ 492125 h 536575"/>
              <a:gd name="connsiteX43" fmla="*/ 3009900 w 3454400"/>
              <a:gd name="connsiteY43" fmla="*/ 476250 h 536575"/>
              <a:gd name="connsiteX44" fmla="*/ 2908300 w 3454400"/>
              <a:gd name="connsiteY44" fmla="*/ 473075 h 536575"/>
              <a:gd name="connsiteX45" fmla="*/ 2860675 w 3454400"/>
              <a:gd name="connsiteY45" fmla="*/ 469900 h 536575"/>
              <a:gd name="connsiteX46" fmla="*/ 2781300 w 3454400"/>
              <a:gd name="connsiteY46" fmla="*/ 454025 h 536575"/>
              <a:gd name="connsiteX47" fmla="*/ 2628900 w 3454400"/>
              <a:gd name="connsiteY47" fmla="*/ 450850 h 536575"/>
              <a:gd name="connsiteX48" fmla="*/ 2025650 w 3454400"/>
              <a:gd name="connsiteY48" fmla="*/ 441325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454400" h="536575">
                <a:moveTo>
                  <a:pt x="2025650" y="441325"/>
                </a:moveTo>
                <a:lnTo>
                  <a:pt x="1679575" y="431800"/>
                </a:lnTo>
                <a:lnTo>
                  <a:pt x="1533525" y="434975"/>
                </a:lnTo>
                <a:lnTo>
                  <a:pt x="1162050" y="441325"/>
                </a:lnTo>
                <a:lnTo>
                  <a:pt x="787400" y="444500"/>
                </a:lnTo>
                <a:lnTo>
                  <a:pt x="584200" y="454025"/>
                </a:lnTo>
                <a:lnTo>
                  <a:pt x="406400" y="457200"/>
                </a:lnTo>
                <a:lnTo>
                  <a:pt x="336550" y="450850"/>
                </a:lnTo>
                <a:lnTo>
                  <a:pt x="260350" y="441325"/>
                </a:lnTo>
                <a:lnTo>
                  <a:pt x="209550" y="431800"/>
                </a:lnTo>
                <a:lnTo>
                  <a:pt x="136525" y="409575"/>
                </a:lnTo>
                <a:lnTo>
                  <a:pt x="73025" y="381000"/>
                </a:lnTo>
                <a:lnTo>
                  <a:pt x="25400" y="342900"/>
                </a:lnTo>
                <a:lnTo>
                  <a:pt x="0" y="307975"/>
                </a:lnTo>
                <a:lnTo>
                  <a:pt x="3175" y="276225"/>
                </a:lnTo>
                <a:lnTo>
                  <a:pt x="22225" y="257175"/>
                </a:lnTo>
                <a:lnTo>
                  <a:pt x="73025" y="225425"/>
                </a:lnTo>
                <a:lnTo>
                  <a:pt x="142875" y="200025"/>
                </a:lnTo>
                <a:lnTo>
                  <a:pt x="234950" y="174625"/>
                </a:lnTo>
                <a:lnTo>
                  <a:pt x="342900" y="149225"/>
                </a:lnTo>
                <a:lnTo>
                  <a:pt x="428625" y="142875"/>
                </a:lnTo>
                <a:lnTo>
                  <a:pt x="498475" y="152400"/>
                </a:lnTo>
                <a:lnTo>
                  <a:pt x="742950" y="171450"/>
                </a:lnTo>
                <a:lnTo>
                  <a:pt x="1444625" y="203200"/>
                </a:lnTo>
                <a:lnTo>
                  <a:pt x="2181225" y="209550"/>
                </a:lnTo>
                <a:lnTo>
                  <a:pt x="2733675" y="209550"/>
                </a:lnTo>
                <a:lnTo>
                  <a:pt x="3038475" y="212725"/>
                </a:lnTo>
                <a:lnTo>
                  <a:pt x="3105150" y="206375"/>
                </a:lnTo>
                <a:lnTo>
                  <a:pt x="3162300" y="193675"/>
                </a:lnTo>
                <a:lnTo>
                  <a:pt x="3209925" y="171450"/>
                </a:lnTo>
                <a:lnTo>
                  <a:pt x="3257550" y="139700"/>
                </a:lnTo>
                <a:lnTo>
                  <a:pt x="3302000" y="101600"/>
                </a:lnTo>
                <a:lnTo>
                  <a:pt x="3390900" y="0"/>
                </a:lnTo>
                <a:lnTo>
                  <a:pt x="3454400" y="98425"/>
                </a:lnTo>
                <a:lnTo>
                  <a:pt x="3375025" y="190500"/>
                </a:lnTo>
                <a:lnTo>
                  <a:pt x="3321050" y="298450"/>
                </a:lnTo>
                <a:lnTo>
                  <a:pt x="3279775" y="381000"/>
                </a:lnTo>
                <a:lnTo>
                  <a:pt x="3241675" y="463550"/>
                </a:lnTo>
                <a:lnTo>
                  <a:pt x="3216275" y="504825"/>
                </a:lnTo>
                <a:lnTo>
                  <a:pt x="3197225" y="530225"/>
                </a:lnTo>
                <a:lnTo>
                  <a:pt x="3175000" y="536575"/>
                </a:lnTo>
                <a:lnTo>
                  <a:pt x="3136900" y="517525"/>
                </a:lnTo>
                <a:lnTo>
                  <a:pt x="3079750" y="492125"/>
                </a:lnTo>
                <a:lnTo>
                  <a:pt x="3009900" y="476250"/>
                </a:lnTo>
                <a:lnTo>
                  <a:pt x="2908300" y="473075"/>
                </a:lnTo>
                <a:lnTo>
                  <a:pt x="2860675" y="469900"/>
                </a:lnTo>
                <a:lnTo>
                  <a:pt x="2781300" y="454025"/>
                </a:lnTo>
                <a:lnTo>
                  <a:pt x="2628900" y="450850"/>
                </a:lnTo>
                <a:lnTo>
                  <a:pt x="2025650" y="441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C31319E-8683-414A-86EA-3ADF4E5E30E0}"/>
              </a:ext>
            </a:extLst>
          </p:cNvPr>
          <p:cNvSpPr/>
          <p:nvPr/>
        </p:nvSpPr>
        <p:spPr>
          <a:xfrm>
            <a:off x="5842000" y="3182938"/>
            <a:ext cx="1190625" cy="312737"/>
          </a:xfrm>
          <a:custGeom>
            <a:avLst/>
            <a:gdLst>
              <a:gd name="connsiteX0" fmla="*/ 554832 w 1190625"/>
              <a:gd name="connsiteY0" fmla="*/ 285750 h 311944"/>
              <a:gd name="connsiteX1" fmla="*/ 226219 w 1190625"/>
              <a:gd name="connsiteY1" fmla="*/ 311944 h 311944"/>
              <a:gd name="connsiteX2" fmla="*/ 173832 w 1190625"/>
              <a:gd name="connsiteY2" fmla="*/ 311944 h 311944"/>
              <a:gd name="connsiteX3" fmla="*/ 140494 w 1190625"/>
              <a:gd name="connsiteY3" fmla="*/ 300038 h 311944"/>
              <a:gd name="connsiteX4" fmla="*/ 0 w 1190625"/>
              <a:gd name="connsiteY4" fmla="*/ 247650 h 311944"/>
              <a:gd name="connsiteX5" fmla="*/ 0 w 1190625"/>
              <a:gd name="connsiteY5" fmla="*/ 107157 h 311944"/>
              <a:gd name="connsiteX6" fmla="*/ 159544 w 1190625"/>
              <a:gd name="connsiteY6" fmla="*/ 128588 h 311944"/>
              <a:gd name="connsiteX7" fmla="*/ 233363 w 1190625"/>
              <a:gd name="connsiteY7" fmla="*/ 133350 h 311944"/>
              <a:gd name="connsiteX8" fmla="*/ 307182 w 1190625"/>
              <a:gd name="connsiteY8" fmla="*/ 130969 h 311944"/>
              <a:gd name="connsiteX9" fmla="*/ 409575 w 1190625"/>
              <a:gd name="connsiteY9" fmla="*/ 121444 h 311944"/>
              <a:gd name="connsiteX10" fmla="*/ 550069 w 1190625"/>
              <a:gd name="connsiteY10" fmla="*/ 100013 h 311944"/>
              <a:gd name="connsiteX11" fmla="*/ 678657 w 1190625"/>
              <a:gd name="connsiteY11" fmla="*/ 73819 h 311944"/>
              <a:gd name="connsiteX12" fmla="*/ 771525 w 1190625"/>
              <a:gd name="connsiteY12" fmla="*/ 50007 h 311944"/>
              <a:gd name="connsiteX13" fmla="*/ 850107 w 1190625"/>
              <a:gd name="connsiteY13" fmla="*/ 23813 h 311944"/>
              <a:gd name="connsiteX14" fmla="*/ 895350 w 1190625"/>
              <a:gd name="connsiteY14" fmla="*/ 0 h 311944"/>
              <a:gd name="connsiteX15" fmla="*/ 952500 w 1190625"/>
              <a:gd name="connsiteY15" fmla="*/ 2382 h 311944"/>
              <a:gd name="connsiteX16" fmla="*/ 1007269 w 1190625"/>
              <a:gd name="connsiteY16" fmla="*/ 11907 h 311944"/>
              <a:gd name="connsiteX17" fmla="*/ 1059657 w 1190625"/>
              <a:gd name="connsiteY17" fmla="*/ 26194 h 311944"/>
              <a:gd name="connsiteX18" fmla="*/ 1104900 w 1190625"/>
              <a:gd name="connsiteY18" fmla="*/ 38100 h 311944"/>
              <a:gd name="connsiteX19" fmla="*/ 1152525 w 1190625"/>
              <a:gd name="connsiteY19" fmla="*/ 61913 h 311944"/>
              <a:gd name="connsiteX20" fmla="*/ 1178719 w 1190625"/>
              <a:gd name="connsiteY20" fmla="*/ 80963 h 311944"/>
              <a:gd name="connsiteX21" fmla="*/ 1188244 w 1190625"/>
              <a:gd name="connsiteY21" fmla="*/ 97632 h 311944"/>
              <a:gd name="connsiteX22" fmla="*/ 1190625 w 1190625"/>
              <a:gd name="connsiteY22" fmla="*/ 119063 h 311944"/>
              <a:gd name="connsiteX23" fmla="*/ 1190625 w 1190625"/>
              <a:gd name="connsiteY23" fmla="*/ 152400 h 311944"/>
              <a:gd name="connsiteX24" fmla="*/ 1181100 w 1190625"/>
              <a:gd name="connsiteY24" fmla="*/ 178594 h 311944"/>
              <a:gd name="connsiteX25" fmla="*/ 1162050 w 1190625"/>
              <a:gd name="connsiteY25" fmla="*/ 192882 h 311944"/>
              <a:gd name="connsiteX26" fmla="*/ 1109663 w 1190625"/>
              <a:gd name="connsiteY26" fmla="*/ 214313 h 311944"/>
              <a:gd name="connsiteX27" fmla="*/ 985838 w 1190625"/>
              <a:gd name="connsiteY27" fmla="*/ 240507 h 311944"/>
              <a:gd name="connsiteX28" fmla="*/ 795338 w 1190625"/>
              <a:gd name="connsiteY28" fmla="*/ 269082 h 311944"/>
              <a:gd name="connsiteX29" fmla="*/ 554832 w 1190625"/>
              <a:gd name="connsiteY29" fmla="*/ 285750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90625" h="311944">
                <a:moveTo>
                  <a:pt x="554832" y="285750"/>
                </a:moveTo>
                <a:lnTo>
                  <a:pt x="226219" y="311944"/>
                </a:lnTo>
                <a:lnTo>
                  <a:pt x="173832" y="311944"/>
                </a:lnTo>
                <a:lnTo>
                  <a:pt x="140494" y="300038"/>
                </a:lnTo>
                <a:lnTo>
                  <a:pt x="0" y="247650"/>
                </a:lnTo>
                <a:lnTo>
                  <a:pt x="0" y="107157"/>
                </a:lnTo>
                <a:lnTo>
                  <a:pt x="159544" y="128588"/>
                </a:lnTo>
                <a:lnTo>
                  <a:pt x="233363" y="133350"/>
                </a:lnTo>
                <a:lnTo>
                  <a:pt x="307182" y="130969"/>
                </a:lnTo>
                <a:lnTo>
                  <a:pt x="409575" y="121444"/>
                </a:lnTo>
                <a:lnTo>
                  <a:pt x="550069" y="100013"/>
                </a:lnTo>
                <a:lnTo>
                  <a:pt x="678657" y="73819"/>
                </a:lnTo>
                <a:lnTo>
                  <a:pt x="771525" y="50007"/>
                </a:lnTo>
                <a:lnTo>
                  <a:pt x="850107" y="23813"/>
                </a:lnTo>
                <a:lnTo>
                  <a:pt x="895350" y="0"/>
                </a:lnTo>
                <a:lnTo>
                  <a:pt x="952500" y="2382"/>
                </a:lnTo>
                <a:lnTo>
                  <a:pt x="1007269" y="11907"/>
                </a:lnTo>
                <a:lnTo>
                  <a:pt x="1059657" y="26194"/>
                </a:lnTo>
                <a:lnTo>
                  <a:pt x="1104900" y="38100"/>
                </a:lnTo>
                <a:lnTo>
                  <a:pt x="1152525" y="61913"/>
                </a:lnTo>
                <a:lnTo>
                  <a:pt x="1178719" y="80963"/>
                </a:lnTo>
                <a:lnTo>
                  <a:pt x="1188244" y="97632"/>
                </a:lnTo>
                <a:lnTo>
                  <a:pt x="1190625" y="119063"/>
                </a:lnTo>
                <a:lnTo>
                  <a:pt x="1190625" y="152400"/>
                </a:lnTo>
                <a:lnTo>
                  <a:pt x="1181100" y="178594"/>
                </a:lnTo>
                <a:lnTo>
                  <a:pt x="1162050" y="192882"/>
                </a:lnTo>
                <a:lnTo>
                  <a:pt x="1109663" y="214313"/>
                </a:lnTo>
                <a:lnTo>
                  <a:pt x="985838" y="240507"/>
                </a:lnTo>
                <a:lnTo>
                  <a:pt x="795338" y="269082"/>
                </a:lnTo>
                <a:lnTo>
                  <a:pt x="554832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676BF9F-CC9D-CB46-8F85-C6B0DA215744}"/>
              </a:ext>
            </a:extLst>
          </p:cNvPr>
          <p:cNvSpPr/>
          <p:nvPr/>
        </p:nvSpPr>
        <p:spPr>
          <a:xfrm>
            <a:off x="5810250" y="4252913"/>
            <a:ext cx="1350963" cy="314325"/>
          </a:xfrm>
          <a:custGeom>
            <a:avLst/>
            <a:gdLst>
              <a:gd name="connsiteX0" fmla="*/ 528638 w 1350169"/>
              <a:gd name="connsiteY0" fmla="*/ 307181 h 314325"/>
              <a:gd name="connsiteX1" fmla="*/ 342900 w 1350169"/>
              <a:gd name="connsiteY1" fmla="*/ 314325 h 314325"/>
              <a:gd name="connsiteX2" fmla="*/ 240506 w 1350169"/>
              <a:gd name="connsiteY2" fmla="*/ 314325 h 314325"/>
              <a:gd name="connsiteX3" fmla="*/ 152400 w 1350169"/>
              <a:gd name="connsiteY3" fmla="*/ 304800 h 314325"/>
              <a:gd name="connsiteX4" fmla="*/ 0 w 1350169"/>
              <a:gd name="connsiteY4" fmla="*/ 292893 h 314325"/>
              <a:gd name="connsiteX5" fmla="*/ 4763 w 1350169"/>
              <a:gd name="connsiteY5" fmla="*/ 123825 h 314325"/>
              <a:gd name="connsiteX6" fmla="*/ 114300 w 1350169"/>
              <a:gd name="connsiteY6" fmla="*/ 150018 h 314325"/>
              <a:gd name="connsiteX7" fmla="*/ 197644 w 1350169"/>
              <a:gd name="connsiteY7" fmla="*/ 161925 h 314325"/>
              <a:gd name="connsiteX8" fmla="*/ 242888 w 1350169"/>
              <a:gd name="connsiteY8" fmla="*/ 166687 h 314325"/>
              <a:gd name="connsiteX9" fmla="*/ 304800 w 1350169"/>
              <a:gd name="connsiteY9" fmla="*/ 164306 h 314325"/>
              <a:gd name="connsiteX10" fmla="*/ 466725 w 1350169"/>
              <a:gd name="connsiteY10" fmla="*/ 152400 h 314325"/>
              <a:gd name="connsiteX11" fmla="*/ 683419 w 1350169"/>
              <a:gd name="connsiteY11" fmla="*/ 128587 h 314325"/>
              <a:gd name="connsiteX12" fmla="*/ 795338 w 1350169"/>
              <a:gd name="connsiteY12" fmla="*/ 109537 h 314325"/>
              <a:gd name="connsiteX13" fmla="*/ 947738 w 1350169"/>
              <a:gd name="connsiteY13" fmla="*/ 69056 h 314325"/>
              <a:gd name="connsiteX14" fmla="*/ 992981 w 1350169"/>
              <a:gd name="connsiteY14" fmla="*/ 40481 h 314325"/>
              <a:gd name="connsiteX15" fmla="*/ 1026319 w 1350169"/>
              <a:gd name="connsiteY15" fmla="*/ 21431 h 314325"/>
              <a:gd name="connsiteX16" fmla="*/ 1081088 w 1350169"/>
              <a:gd name="connsiteY16" fmla="*/ 0 h 314325"/>
              <a:gd name="connsiteX17" fmla="*/ 1131094 w 1350169"/>
              <a:gd name="connsiteY17" fmla="*/ 19050 h 314325"/>
              <a:gd name="connsiteX18" fmla="*/ 1207294 w 1350169"/>
              <a:gd name="connsiteY18" fmla="*/ 50006 h 314325"/>
              <a:gd name="connsiteX19" fmla="*/ 1285875 w 1350169"/>
              <a:gd name="connsiteY19" fmla="*/ 92868 h 314325"/>
              <a:gd name="connsiteX20" fmla="*/ 1333500 w 1350169"/>
              <a:gd name="connsiteY20" fmla="*/ 121443 h 314325"/>
              <a:gd name="connsiteX21" fmla="*/ 1350169 w 1350169"/>
              <a:gd name="connsiteY21" fmla="*/ 140493 h 314325"/>
              <a:gd name="connsiteX22" fmla="*/ 1350169 w 1350169"/>
              <a:gd name="connsiteY22" fmla="*/ 169068 h 314325"/>
              <a:gd name="connsiteX23" fmla="*/ 1340644 w 1350169"/>
              <a:gd name="connsiteY23" fmla="*/ 192881 h 314325"/>
              <a:gd name="connsiteX24" fmla="*/ 1307306 w 1350169"/>
              <a:gd name="connsiteY24" fmla="*/ 216693 h 314325"/>
              <a:gd name="connsiteX25" fmla="*/ 1245394 w 1350169"/>
              <a:gd name="connsiteY25" fmla="*/ 240506 h 314325"/>
              <a:gd name="connsiteX26" fmla="*/ 1138238 w 1350169"/>
              <a:gd name="connsiteY26" fmla="*/ 259556 h 314325"/>
              <a:gd name="connsiteX27" fmla="*/ 945356 w 1350169"/>
              <a:gd name="connsiteY27" fmla="*/ 283368 h 314325"/>
              <a:gd name="connsiteX28" fmla="*/ 528638 w 1350169"/>
              <a:gd name="connsiteY28" fmla="*/ 307181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50169" h="314325">
                <a:moveTo>
                  <a:pt x="528638" y="307181"/>
                </a:moveTo>
                <a:lnTo>
                  <a:pt x="342900" y="314325"/>
                </a:lnTo>
                <a:lnTo>
                  <a:pt x="240506" y="314325"/>
                </a:lnTo>
                <a:lnTo>
                  <a:pt x="152400" y="304800"/>
                </a:lnTo>
                <a:lnTo>
                  <a:pt x="0" y="292893"/>
                </a:lnTo>
                <a:lnTo>
                  <a:pt x="4763" y="123825"/>
                </a:lnTo>
                <a:lnTo>
                  <a:pt x="114300" y="150018"/>
                </a:lnTo>
                <a:lnTo>
                  <a:pt x="197644" y="161925"/>
                </a:lnTo>
                <a:lnTo>
                  <a:pt x="242888" y="166687"/>
                </a:lnTo>
                <a:lnTo>
                  <a:pt x="304800" y="164306"/>
                </a:lnTo>
                <a:lnTo>
                  <a:pt x="466725" y="152400"/>
                </a:lnTo>
                <a:lnTo>
                  <a:pt x="683419" y="128587"/>
                </a:lnTo>
                <a:lnTo>
                  <a:pt x="795338" y="109537"/>
                </a:lnTo>
                <a:lnTo>
                  <a:pt x="947738" y="69056"/>
                </a:lnTo>
                <a:lnTo>
                  <a:pt x="992981" y="40481"/>
                </a:lnTo>
                <a:lnTo>
                  <a:pt x="1026319" y="21431"/>
                </a:lnTo>
                <a:lnTo>
                  <a:pt x="1081088" y="0"/>
                </a:lnTo>
                <a:lnTo>
                  <a:pt x="1131094" y="19050"/>
                </a:lnTo>
                <a:lnTo>
                  <a:pt x="1207294" y="50006"/>
                </a:lnTo>
                <a:lnTo>
                  <a:pt x="1285875" y="92868"/>
                </a:lnTo>
                <a:lnTo>
                  <a:pt x="1333500" y="121443"/>
                </a:lnTo>
                <a:lnTo>
                  <a:pt x="1350169" y="140493"/>
                </a:lnTo>
                <a:lnTo>
                  <a:pt x="1350169" y="169068"/>
                </a:lnTo>
                <a:lnTo>
                  <a:pt x="1340644" y="192881"/>
                </a:lnTo>
                <a:lnTo>
                  <a:pt x="1307306" y="216693"/>
                </a:lnTo>
                <a:lnTo>
                  <a:pt x="1245394" y="240506"/>
                </a:lnTo>
                <a:lnTo>
                  <a:pt x="1138238" y="259556"/>
                </a:lnTo>
                <a:lnTo>
                  <a:pt x="945356" y="283368"/>
                </a:lnTo>
                <a:lnTo>
                  <a:pt x="528638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F7F731-DF6C-4FCA-8E73-D4AAF90DFC00}"/>
              </a:ext>
            </a:extLst>
          </p:cNvPr>
          <p:cNvGrpSpPr/>
          <p:nvPr/>
        </p:nvGrpSpPr>
        <p:grpSpPr>
          <a:xfrm>
            <a:off x="2586831" y="1533525"/>
            <a:ext cx="4551363" cy="4554538"/>
            <a:chOff x="2768600" y="1685925"/>
            <a:chExt cx="4551363" cy="4554538"/>
          </a:xfrm>
        </p:grpSpPr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6C6D533B-0C6D-466A-8F43-CD25E5089BB2}"/>
                </a:ext>
              </a:extLst>
            </p:cNvPr>
            <p:cNvSpPr/>
            <p:nvPr/>
          </p:nvSpPr>
          <p:spPr>
            <a:xfrm>
              <a:off x="4422775" y="16859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EBB862FE-175B-4B17-A21F-666F6C09EF4D}"/>
                </a:ext>
              </a:extLst>
            </p:cNvPr>
            <p:cNvSpPr/>
            <p:nvPr/>
          </p:nvSpPr>
          <p:spPr>
            <a:xfrm rot="16200000">
              <a:off x="1677987" y="36036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6AC787F-B5F4-45D1-B96A-E02001EF6203}"/>
                </a:ext>
              </a:extLst>
            </p:cNvPr>
            <p:cNvSpPr/>
            <p:nvPr/>
          </p:nvSpPr>
          <p:spPr>
            <a:xfrm rot="16200000">
              <a:off x="2540000" y="29464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517B596-A91B-4A8E-A13F-41B31BFCCA12}"/>
                </a:ext>
              </a:extLst>
            </p:cNvPr>
            <p:cNvSpPr/>
            <p:nvPr/>
          </p:nvSpPr>
          <p:spPr>
            <a:xfrm>
              <a:off x="3146425" y="34274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5DA5735-E27B-4DB4-B4FC-B6CF40B31651}"/>
                </a:ext>
              </a:extLst>
            </p:cNvPr>
            <p:cNvSpPr/>
            <p:nvPr/>
          </p:nvSpPr>
          <p:spPr>
            <a:xfrm>
              <a:off x="3127375" y="44196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5A8D600E-FCD8-4EA3-BC7B-4BA41D38A003}"/>
                </a:ext>
              </a:extLst>
            </p:cNvPr>
            <p:cNvSpPr/>
            <p:nvPr/>
          </p:nvSpPr>
          <p:spPr>
            <a:xfrm>
              <a:off x="5195888" y="23288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5D5A968E-EE02-48B8-BC06-F3C6A15D4ABA}"/>
                </a:ext>
              </a:extLst>
            </p:cNvPr>
            <p:cNvSpPr/>
            <p:nvPr/>
          </p:nvSpPr>
          <p:spPr>
            <a:xfrm rot="16200000">
              <a:off x="4143376" y="42449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39103522-DEC1-43CC-85EB-699BDF47A326}"/>
                </a:ext>
              </a:extLst>
            </p:cNvPr>
            <p:cNvSpPr/>
            <p:nvPr/>
          </p:nvSpPr>
          <p:spPr>
            <a:xfrm>
              <a:off x="5994400" y="33353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1122C1B7-6B40-4F31-A576-8C9C21BAC47E}"/>
                </a:ext>
              </a:extLst>
            </p:cNvPr>
            <p:cNvSpPr/>
            <p:nvPr/>
          </p:nvSpPr>
          <p:spPr>
            <a:xfrm>
              <a:off x="5962650" y="44053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3845CD7-689A-4CD8-89CA-078B199F9FF6}"/>
              </a:ext>
            </a:extLst>
          </p:cNvPr>
          <p:cNvGrpSpPr/>
          <p:nvPr/>
        </p:nvGrpSpPr>
        <p:grpSpPr>
          <a:xfrm>
            <a:off x="2616200" y="1533525"/>
            <a:ext cx="4551363" cy="4554538"/>
            <a:chOff x="2616200" y="1533525"/>
            <a:chExt cx="4551363" cy="4554538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C8EE9EA-C2B0-4DA1-9D9A-341646E718DE}"/>
                </a:ext>
              </a:extLst>
            </p:cNvPr>
            <p:cNvSpPr/>
            <p:nvPr/>
          </p:nvSpPr>
          <p:spPr>
            <a:xfrm>
              <a:off x="4270375" y="15335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D85254D-769C-4D55-9A1F-98A77403B818}"/>
                </a:ext>
              </a:extLst>
            </p:cNvPr>
            <p:cNvSpPr/>
            <p:nvPr/>
          </p:nvSpPr>
          <p:spPr>
            <a:xfrm rot="16200000">
              <a:off x="1525587" y="34512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0E155559-D69C-409A-83BF-1FE5DC360B63}"/>
                </a:ext>
              </a:extLst>
            </p:cNvPr>
            <p:cNvSpPr/>
            <p:nvPr/>
          </p:nvSpPr>
          <p:spPr>
            <a:xfrm rot="16200000">
              <a:off x="2387600" y="27940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BD6FB9B5-C777-406E-9E67-B88C36DF00EA}"/>
                </a:ext>
              </a:extLst>
            </p:cNvPr>
            <p:cNvSpPr/>
            <p:nvPr/>
          </p:nvSpPr>
          <p:spPr>
            <a:xfrm>
              <a:off x="2994025" y="32750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CFAE87FE-2E16-4732-9F42-C41CFF0756F6}"/>
                </a:ext>
              </a:extLst>
            </p:cNvPr>
            <p:cNvSpPr/>
            <p:nvPr/>
          </p:nvSpPr>
          <p:spPr>
            <a:xfrm>
              <a:off x="2974975" y="42672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0C8529C0-130E-496C-9A5B-445C585E4ACA}"/>
                </a:ext>
              </a:extLst>
            </p:cNvPr>
            <p:cNvSpPr/>
            <p:nvPr/>
          </p:nvSpPr>
          <p:spPr>
            <a:xfrm>
              <a:off x="5043488" y="21764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BB86B7C5-A09A-4BE5-8E24-2DA85F09DF77}"/>
                </a:ext>
              </a:extLst>
            </p:cNvPr>
            <p:cNvSpPr/>
            <p:nvPr/>
          </p:nvSpPr>
          <p:spPr>
            <a:xfrm rot="16200000">
              <a:off x="3990976" y="40925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B36F338B-26DD-4892-B4D6-2A857841FB80}"/>
                </a:ext>
              </a:extLst>
            </p:cNvPr>
            <p:cNvSpPr/>
            <p:nvPr/>
          </p:nvSpPr>
          <p:spPr>
            <a:xfrm>
              <a:off x="5842000" y="31829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0A33888-8532-4B6C-9585-E519D1A2C974}"/>
                </a:ext>
              </a:extLst>
            </p:cNvPr>
            <p:cNvSpPr/>
            <p:nvPr/>
          </p:nvSpPr>
          <p:spPr>
            <a:xfrm>
              <a:off x="5810250" y="42529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4149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CA1115-8144-4342-B57C-EF89D340B83C}"/>
              </a:ext>
            </a:extLst>
          </p:cNvPr>
          <p:cNvGrpSpPr/>
          <p:nvPr/>
        </p:nvGrpSpPr>
        <p:grpSpPr>
          <a:xfrm>
            <a:off x="2616200" y="1533525"/>
            <a:ext cx="4551363" cy="4554538"/>
            <a:chOff x="2616200" y="1533525"/>
            <a:chExt cx="4551363" cy="45545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2E90AF-D0F0-9645-B4BE-22E65078BFE5}"/>
                </a:ext>
              </a:extLst>
            </p:cNvPr>
            <p:cNvSpPr/>
            <p:nvPr/>
          </p:nvSpPr>
          <p:spPr>
            <a:xfrm>
              <a:off x="4270375" y="1533525"/>
              <a:ext cx="1311275" cy="1838325"/>
            </a:xfrm>
            <a:custGeom>
              <a:avLst/>
              <a:gdLst>
                <a:gd name="connsiteX0" fmla="*/ 983457 w 1312069"/>
                <a:gd name="connsiteY0" fmla="*/ 773906 h 1838325"/>
                <a:gd name="connsiteX1" fmla="*/ 873919 w 1312069"/>
                <a:gd name="connsiteY1" fmla="*/ 962025 h 1838325"/>
                <a:gd name="connsiteX2" fmla="*/ 785813 w 1312069"/>
                <a:gd name="connsiteY2" fmla="*/ 1100138 h 1838325"/>
                <a:gd name="connsiteX3" fmla="*/ 681038 w 1312069"/>
                <a:gd name="connsiteY3" fmla="*/ 1247775 h 1838325"/>
                <a:gd name="connsiteX4" fmla="*/ 561975 w 1312069"/>
                <a:gd name="connsiteY4" fmla="*/ 1390650 h 1838325"/>
                <a:gd name="connsiteX5" fmla="*/ 431007 w 1312069"/>
                <a:gd name="connsiteY5" fmla="*/ 1528763 h 1838325"/>
                <a:gd name="connsiteX6" fmla="*/ 245269 w 1312069"/>
                <a:gd name="connsiteY6" fmla="*/ 1690688 h 1838325"/>
                <a:gd name="connsiteX7" fmla="*/ 78582 w 1312069"/>
                <a:gd name="connsiteY7" fmla="*/ 1809750 h 1838325"/>
                <a:gd name="connsiteX8" fmla="*/ 50007 w 1312069"/>
                <a:gd name="connsiteY8" fmla="*/ 1831181 h 1838325"/>
                <a:gd name="connsiteX9" fmla="*/ 35719 w 1312069"/>
                <a:gd name="connsiteY9" fmla="*/ 1835944 h 1838325"/>
                <a:gd name="connsiteX10" fmla="*/ 19050 w 1312069"/>
                <a:gd name="connsiteY10" fmla="*/ 1838325 h 1838325"/>
                <a:gd name="connsiteX11" fmla="*/ 4763 w 1312069"/>
                <a:gd name="connsiteY11" fmla="*/ 1828800 h 1838325"/>
                <a:gd name="connsiteX12" fmla="*/ 0 w 1312069"/>
                <a:gd name="connsiteY12" fmla="*/ 1814513 h 1838325"/>
                <a:gd name="connsiteX13" fmla="*/ 0 w 1312069"/>
                <a:gd name="connsiteY13" fmla="*/ 1797844 h 1838325"/>
                <a:gd name="connsiteX14" fmla="*/ 26194 w 1312069"/>
                <a:gd name="connsiteY14" fmla="*/ 1762125 h 1838325"/>
                <a:gd name="connsiteX15" fmla="*/ 164307 w 1312069"/>
                <a:gd name="connsiteY15" fmla="*/ 1624013 h 1838325"/>
                <a:gd name="connsiteX16" fmla="*/ 307182 w 1312069"/>
                <a:gd name="connsiteY16" fmla="*/ 1454944 h 1838325"/>
                <a:gd name="connsiteX17" fmla="*/ 447675 w 1312069"/>
                <a:gd name="connsiteY17" fmla="*/ 1259681 h 1838325"/>
                <a:gd name="connsiteX18" fmla="*/ 561975 w 1312069"/>
                <a:gd name="connsiteY18" fmla="*/ 1073944 h 1838325"/>
                <a:gd name="connsiteX19" fmla="*/ 669132 w 1312069"/>
                <a:gd name="connsiteY19" fmla="*/ 873919 h 1838325"/>
                <a:gd name="connsiteX20" fmla="*/ 731044 w 1312069"/>
                <a:gd name="connsiteY20" fmla="*/ 731044 h 1838325"/>
                <a:gd name="connsiteX21" fmla="*/ 792957 w 1312069"/>
                <a:gd name="connsiteY21" fmla="*/ 588169 h 1838325"/>
                <a:gd name="connsiteX22" fmla="*/ 864394 w 1312069"/>
                <a:gd name="connsiteY22" fmla="*/ 411956 h 1838325"/>
                <a:gd name="connsiteX23" fmla="*/ 919163 w 1312069"/>
                <a:gd name="connsiteY23" fmla="*/ 257175 h 1838325"/>
                <a:gd name="connsiteX24" fmla="*/ 940594 w 1312069"/>
                <a:gd name="connsiteY24" fmla="*/ 180975 h 1838325"/>
                <a:gd name="connsiteX25" fmla="*/ 942975 w 1312069"/>
                <a:gd name="connsiteY25" fmla="*/ 157163 h 1838325"/>
                <a:gd name="connsiteX26" fmla="*/ 933450 w 1312069"/>
                <a:gd name="connsiteY26" fmla="*/ 128588 h 1838325"/>
                <a:gd name="connsiteX27" fmla="*/ 912019 w 1312069"/>
                <a:gd name="connsiteY27" fmla="*/ 107156 h 1838325"/>
                <a:gd name="connsiteX28" fmla="*/ 881063 w 1312069"/>
                <a:gd name="connsiteY28" fmla="*/ 90488 h 1838325"/>
                <a:gd name="connsiteX29" fmla="*/ 866775 w 1312069"/>
                <a:gd name="connsiteY29" fmla="*/ 76200 h 1838325"/>
                <a:gd name="connsiteX30" fmla="*/ 857250 w 1312069"/>
                <a:gd name="connsiteY30" fmla="*/ 47625 h 1838325"/>
                <a:gd name="connsiteX31" fmla="*/ 854869 w 1312069"/>
                <a:gd name="connsiteY31" fmla="*/ 30956 h 1838325"/>
                <a:gd name="connsiteX32" fmla="*/ 857250 w 1312069"/>
                <a:gd name="connsiteY32" fmla="*/ 16669 h 1838325"/>
                <a:gd name="connsiteX33" fmla="*/ 866775 w 1312069"/>
                <a:gd name="connsiteY33" fmla="*/ 9525 h 1838325"/>
                <a:gd name="connsiteX34" fmla="*/ 888207 w 1312069"/>
                <a:gd name="connsiteY34" fmla="*/ 0 h 1838325"/>
                <a:gd name="connsiteX35" fmla="*/ 923925 w 1312069"/>
                <a:gd name="connsiteY35" fmla="*/ 0 h 1838325"/>
                <a:gd name="connsiteX36" fmla="*/ 973932 w 1312069"/>
                <a:gd name="connsiteY36" fmla="*/ 9525 h 1838325"/>
                <a:gd name="connsiteX37" fmla="*/ 1040607 w 1312069"/>
                <a:gd name="connsiteY37" fmla="*/ 30956 h 1838325"/>
                <a:gd name="connsiteX38" fmla="*/ 1095375 w 1312069"/>
                <a:gd name="connsiteY38" fmla="*/ 52388 h 1838325"/>
                <a:gd name="connsiteX39" fmla="*/ 1133475 w 1312069"/>
                <a:gd name="connsiteY39" fmla="*/ 71438 h 1838325"/>
                <a:gd name="connsiteX40" fmla="*/ 1171575 w 1312069"/>
                <a:gd name="connsiteY40" fmla="*/ 97631 h 1838325"/>
                <a:gd name="connsiteX41" fmla="*/ 1219200 w 1312069"/>
                <a:gd name="connsiteY41" fmla="*/ 135731 h 1838325"/>
                <a:gd name="connsiteX42" fmla="*/ 1264444 w 1312069"/>
                <a:gd name="connsiteY42" fmla="*/ 178594 h 1838325"/>
                <a:gd name="connsiteX43" fmla="*/ 1290638 w 1312069"/>
                <a:gd name="connsiteY43" fmla="*/ 211931 h 1838325"/>
                <a:gd name="connsiteX44" fmla="*/ 1302544 w 1312069"/>
                <a:gd name="connsiteY44" fmla="*/ 228600 h 1838325"/>
                <a:gd name="connsiteX45" fmla="*/ 1312069 w 1312069"/>
                <a:gd name="connsiteY45" fmla="*/ 254794 h 1838325"/>
                <a:gd name="connsiteX46" fmla="*/ 1312069 w 1312069"/>
                <a:gd name="connsiteY46" fmla="*/ 269081 h 1838325"/>
                <a:gd name="connsiteX47" fmla="*/ 1300163 w 1312069"/>
                <a:gd name="connsiteY47" fmla="*/ 288131 h 1838325"/>
                <a:gd name="connsiteX48" fmla="*/ 1276350 w 1312069"/>
                <a:gd name="connsiteY48" fmla="*/ 309563 h 1838325"/>
                <a:gd name="connsiteX49" fmla="*/ 1223963 w 1312069"/>
                <a:gd name="connsiteY49" fmla="*/ 366713 h 1838325"/>
                <a:gd name="connsiteX50" fmla="*/ 1173957 w 1312069"/>
                <a:gd name="connsiteY50" fmla="*/ 435769 h 1838325"/>
                <a:gd name="connsiteX51" fmla="*/ 1104900 w 1312069"/>
                <a:gd name="connsiteY51" fmla="*/ 554831 h 1838325"/>
                <a:gd name="connsiteX52" fmla="*/ 983457 w 1312069"/>
                <a:gd name="connsiteY52" fmla="*/ 773906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069" h="1838325">
                  <a:moveTo>
                    <a:pt x="983457" y="773906"/>
                  </a:moveTo>
                  <a:lnTo>
                    <a:pt x="873919" y="962025"/>
                  </a:lnTo>
                  <a:lnTo>
                    <a:pt x="785813" y="1100138"/>
                  </a:lnTo>
                  <a:lnTo>
                    <a:pt x="681038" y="1247775"/>
                  </a:lnTo>
                  <a:lnTo>
                    <a:pt x="561975" y="1390650"/>
                  </a:lnTo>
                  <a:lnTo>
                    <a:pt x="431007" y="1528763"/>
                  </a:lnTo>
                  <a:lnTo>
                    <a:pt x="245269" y="1690688"/>
                  </a:lnTo>
                  <a:lnTo>
                    <a:pt x="78582" y="1809750"/>
                  </a:lnTo>
                  <a:lnTo>
                    <a:pt x="50007" y="1831181"/>
                  </a:lnTo>
                  <a:lnTo>
                    <a:pt x="35719" y="1835944"/>
                  </a:lnTo>
                  <a:lnTo>
                    <a:pt x="19050" y="1838325"/>
                  </a:lnTo>
                  <a:lnTo>
                    <a:pt x="4763" y="1828800"/>
                  </a:lnTo>
                  <a:lnTo>
                    <a:pt x="0" y="1814513"/>
                  </a:lnTo>
                  <a:lnTo>
                    <a:pt x="0" y="1797844"/>
                  </a:lnTo>
                  <a:lnTo>
                    <a:pt x="26194" y="1762125"/>
                  </a:lnTo>
                  <a:lnTo>
                    <a:pt x="164307" y="1624013"/>
                  </a:lnTo>
                  <a:lnTo>
                    <a:pt x="307182" y="1454944"/>
                  </a:lnTo>
                  <a:lnTo>
                    <a:pt x="447675" y="1259681"/>
                  </a:lnTo>
                  <a:lnTo>
                    <a:pt x="561975" y="1073944"/>
                  </a:lnTo>
                  <a:lnTo>
                    <a:pt x="669132" y="873919"/>
                  </a:lnTo>
                  <a:lnTo>
                    <a:pt x="731044" y="731044"/>
                  </a:lnTo>
                  <a:lnTo>
                    <a:pt x="792957" y="588169"/>
                  </a:lnTo>
                  <a:lnTo>
                    <a:pt x="864394" y="411956"/>
                  </a:lnTo>
                  <a:lnTo>
                    <a:pt x="919163" y="257175"/>
                  </a:lnTo>
                  <a:lnTo>
                    <a:pt x="940594" y="180975"/>
                  </a:lnTo>
                  <a:lnTo>
                    <a:pt x="942975" y="157163"/>
                  </a:lnTo>
                  <a:lnTo>
                    <a:pt x="933450" y="128588"/>
                  </a:lnTo>
                  <a:lnTo>
                    <a:pt x="912019" y="107156"/>
                  </a:lnTo>
                  <a:lnTo>
                    <a:pt x="881063" y="90488"/>
                  </a:lnTo>
                  <a:lnTo>
                    <a:pt x="866775" y="76200"/>
                  </a:lnTo>
                  <a:lnTo>
                    <a:pt x="857250" y="47625"/>
                  </a:lnTo>
                  <a:lnTo>
                    <a:pt x="854869" y="30956"/>
                  </a:lnTo>
                  <a:lnTo>
                    <a:pt x="857250" y="16669"/>
                  </a:lnTo>
                  <a:lnTo>
                    <a:pt x="866775" y="9525"/>
                  </a:lnTo>
                  <a:lnTo>
                    <a:pt x="888207" y="0"/>
                  </a:lnTo>
                  <a:lnTo>
                    <a:pt x="923925" y="0"/>
                  </a:lnTo>
                  <a:lnTo>
                    <a:pt x="973932" y="9525"/>
                  </a:lnTo>
                  <a:lnTo>
                    <a:pt x="1040607" y="30956"/>
                  </a:lnTo>
                  <a:lnTo>
                    <a:pt x="1095375" y="52388"/>
                  </a:lnTo>
                  <a:lnTo>
                    <a:pt x="1133475" y="71438"/>
                  </a:lnTo>
                  <a:lnTo>
                    <a:pt x="1171575" y="97631"/>
                  </a:lnTo>
                  <a:lnTo>
                    <a:pt x="1219200" y="135731"/>
                  </a:lnTo>
                  <a:lnTo>
                    <a:pt x="1264444" y="178594"/>
                  </a:lnTo>
                  <a:lnTo>
                    <a:pt x="1290638" y="211931"/>
                  </a:lnTo>
                  <a:lnTo>
                    <a:pt x="1302544" y="228600"/>
                  </a:lnTo>
                  <a:lnTo>
                    <a:pt x="1312069" y="254794"/>
                  </a:lnTo>
                  <a:lnTo>
                    <a:pt x="1312069" y="269081"/>
                  </a:lnTo>
                  <a:lnTo>
                    <a:pt x="1300163" y="288131"/>
                  </a:lnTo>
                  <a:lnTo>
                    <a:pt x="1276350" y="309563"/>
                  </a:lnTo>
                  <a:lnTo>
                    <a:pt x="1223963" y="366713"/>
                  </a:lnTo>
                  <a:lnTo>
                    <a:pt x="1173957" y="435769"/>
                  </a:lnTo>
                  <a:lnTo>
                    <a:pt x="1104900" y="554831"/>
                  </a:lnTo>
                  <a:lnTo>
                    <a:pt x="983457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9F7524B-97B8-0B49-8D9F-084F75C1464C}"/>
                </a:ext>
              </a:extLst>
            </p:cNvPr>
            <p:cNvSpPr/>
            <p:nvPr/>
          </p:nvSpPr>
          <p:spPr>
            <a:xfrm rot="16200000">
              <a:off x="1525587" y="3451226"/>
              <a:ext cx="2638425" cy="457200"/>
            </a:xfrm>
            <a:custGeom>
              <a:avLst/>
              <a:gdLst>
                <a:gd name="connsiteX0" fmla="*/ 1183481 w 2638425"/>
                <a:gd name="connsiteY0" fmla="*/ 450056 h 457200"/>
                <a:gd name="connsiteX1" fmla="*/ 816769 w 2638425"/>
                <a:gd name="connsiteY1" fmla="*/ 438150 h 457200"/>
                <a:gd name="connsiteX2" fmla="*/ 559594 w 2638425"/>
                <a:gd name="connsiteY2" fmla="*/ 433387 h 457200"/>
                <a:gd name="connsiteX3" fmla="*/ 359569 w 2638425"/>
                <a:gd name="connsiteY3" fmla="*/ 433387 h 457200"/>
                <a:gd name="connsiteX4" fmla="*/ 271462 w 2638425"/>
                <a:gd name="connsiteY4" fmla="*/ 423862 h 457200"/>
                <a:gd name="connsiteX5" fmla="*/ 169069 w 2638425"/>
                <a:gd name="connsiteY5" fmla="*/ 409575 h 457200"/>
                <a:gd name="connsiteX6" fmla="*/ 119062 w 2638425"/>
                <a:gd name="connsiteY6" fmla="*/ 402431 h 457200"/>
                <a:gd name="connsiteX7" fmla="*/ 73819 w 2638425"/>
                <a:gd name="connsiteY7" fmla="*/ 392906 h 457200"/>
                <a:gd name="connsiteX8" fmla="*/ 33337 w 2638425"/>
                <a:gd name="connsiteY8" fmla="*/ 376237 h 457200"/>
                <a:gd name="connsiteX9" fmla="*/ 11906 w 2638425"/>
                <a:gd name="connsiteY9" fmla="*/ 359569 h 457200"/>
                <a:gd name="connsiteX10" fmla="*/ 0 w 2638425"/>
                <a:gd name="connsiteY10" fmla="*/ 335756 h 457200"/>
                <a:gd name="connsiteX11" fmla="*/ 2381 w 2638425"/>
                <a:gd name="connsiteY11" fmla="*/ 307181 h 457200"/>
                <a:gd name="connsiteX12" fmla="*/ 14287 w 2638425"/>
                <a:gd name="connsiteY12" fmla="*/ 271462 h 457200"/>
                <a:gd name="connsiteX13" fmla="*/ 23812 w 2638425"/>
                <a:gd name="connsiteY13" fmla="*/ 257175 h 457200"/>
                <a:gd name="connsiteX14" fmla="*/ 50006 w 2638425"/>
                <a:gd name="connsiteY14" fmla="*/ 240506 h 457200"/>
                <a:gd name="connsiteX15" fmla="*/ 116681 w 2638425"/>
                <a:gd name="connsiteY15" fmla="*/ 216694 h 457200"/>
                <a:gd name="connsiteX16" fmla="*/ 171450 w 2638425"/>
                <a:gd name="connsiteY16" fmla="*/ 197644 h 457200"/>
                <a:gd name="connsiteX17" fmla="*/ 230981 w 2638425"/>
                <a:gd name="connsiteY17" fmla="*/ 183356 h 457200"/>
                <a:gd name="connsiteX18" fmla="*/ 319087 w 2638425"/>
                <a:gd name="connsiteY18" fmla="*/ 169069 h 457200"/>
                <a:gd name="connsiteX19" fmla="*/ 400050 w 2638425"/>
                <a:gd name="connsiteY19" fmla="*/ 169069 h 457200"/>
                <a:gd name="connsiteX20" fmla="*/ 473869 w 2638425"/>
                <a:gd name="connsiteY20" fmla="*/ 188119 h 457200"/>
                <a:gd name="connsiteX21" fmla="*/ 533400 w 2638425"/>
                <a:gd name="connsiteY21" fmla="*/ 202406 h 457200"/>
                <a:gd name="connsiteX22" fmla="*/ 585787 w 2638425"/>
                <a:gd name="connsiteY22" fmla="*/ 209550 h 457200"/>
                <a:gd name="connsiteX23" fmla="*/ 957262 w 2638425"/>
                <a:gd name="connsiteY23" fmla="*/ 207169 h 457200"/>
                <a:gd name="connsiteX24" fmla="*/ 1562100 w 2638425"/>
                <a:gd name="connsiteY24" fmla="*/ 207169 h 457200"/>
                <a:gd name="connsiteX25" fmla="*/ 1978819 w 2638425"/>
                <a:gd name="connsiteY25" fmla="*/ 209550 h 457200"/>
                <a:gd name="connsiteX26" fmla="*/ 2135981 w 2638425"/>
                <a:gd name="connsiteY26" fmla="*/ 207169 h 457200"/>
                <a:gd name="connsiteX27" fmla="*/ 2202656 w 2638425"/>
                <a:gd name="connsiteY27" fmla="*/ 207169 h 457200"/>
                <a:gd name="connsiteX28" fmla="*/ 2245519 w 2638425"/>
                <a:gd name="connsiteY28" fmla="*/ 207169 h 457200"/>
                <a:gd name="connsiteX29" fmla="*/ 2302669 w 2638425"/>
                <a:gd name="connsiteY29" fmla="*/ 197644 h 457200"/>
                <a:gd name="connsiteX30" fmla="*/ 2369344 w 2638425"/>
                <a:gd name="connsiteY30" fmla="*/ 176212 h 457200"/>
                <a:gd name="connsiteX31" fmla="*/ 2443162 w 2638425"/>
                <a:gd name="connsiteY31" fmla="*/ 145256 h 457200"/>
                <a:gd name="connsiteX32" fmla="*/ 2486025 w 2638425"/>
                <a:gd name="connsiteY32" fmla="*/ 116681 h 457200"/>
                <a:gd name="connsiteX33" fmla="*/ 2536031 w 2638425"/>
                <a:gd name="connsiteY33" fmla="*/ 73819 h 457200"/>
                <a:gd name="connsiteX34" fmla="*/ 2576512 w 2638425"/>
                <a:gd name="connsiteY34" fmla="*/ 28575 h 457200"/>
                <a:gd name="connsiteX35" fmla="*/ 2586037 w 2638425"/>
                <a:gd name="connsiteY35" fmla="*/ 9525 h 457200"/>
                <a:gd name="connsiteX36" fmla="*/ 2605087 w 2638425"/>
                <a:gd name="connsiteY36" fmla="*/ 0 h 457200"/>
                <a:gd name="connsiteX37" fmla="*/ 2621756 w 2638425"/>
                <a:gd name="connsiteY37" fmla="*/ 0 h 457200"/>
                <a:gd name="connsiteX38" fmla="*/ 2631281 w 2638425"/>
                <a:gd name="connsiteY38" fmla="*/ 7144 h 457200"/>
                <a:gd name="connsiteX39" fmla="*/ 2638425 w 2638425"/>
                <a:gd name="connsiteY39" fmla="*/ 19050 h 457200"/>
                <a:gd name="connsiteX40" fmla="*/ 2638425 w 2638425"/>
                <a:gd name="connsiteY40" fmla="*/ 47625 h 457200"/>
                <a:gd name="connsiteX41" fmla="*/ 2621756 w 2638425"/>
                <a:gd name="connsiteY41" fmla="*/ 126206 h 457200"/>
                <a:gd name="connsiteX42" fmla="*/ 2595562 w 2638425"/>
                <a:gd name="connsiteY42" fmla="*/ 200025 h 457200"/>
                <a:gd name="connsiteX43" fmla="*/ 2557462 w 2638425"/>
                <a:gd name="connsiteY43" fmla="*/ 276225 h 457200"/>
                <a:gd name="connsiteX44" fmla="*/ 2478881 w 2638425"/>
                <a:gd name="connsiteY44" fmla="*/ 395287 h 457200"/>
                <a:gd name="connsiteX45" fmla="*/ 2219325 w 2638425"/>
                <a:gd name="connsiteY45" fmla="*/ 450056 h 457200"/>
                <a:gd name="connsiteX46" fmla="*/ 2016919 w 2638425"/>
                <a:gd name="connsiteY46" fmla="*/ 452437 h 457200"/>
                <a:gd name="connsiteX47" fmla="*/ 1557337 w 2638425"/>
                <a:gd name="connsiteY47" fmla="*/ 457200 h 457200"/>
                <a:gd name="connsiteX48" fmla="*/ 1183481 w 2638425"/>
                <a:gd name="connsiteY48" fmla="*/ 4500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38425" h="457200">
                  <a:moveTo>
                    <a:pt x="1183481" y="450056"/>
                  </a:moveTo>
                  <a:lnTo>
                    <a:pt x="816769" y="438150"/>
                  </a:lnTo>
                  <a:lnTo>
                    <a:pt x="559594" y="433387"/>
                  </a:lnTo>
                  <a:lnTo>
                    <a:pt x="359569" y="433387"/>
                  </a:lnTo>
                  <a:lnTo>
                    <a:pt x="271462" y="423862"/>
                  </a:lnTo>
                  <a:lnTo>
                    <a:pt x="169069" y="409575"/>
                  </a:lnTo>
                  <a:lnTo>
                    <a:pt x="119062" y="402431"/>
                  </a:lnTo>
                  <a:lnTo>
                    <a:pt x="73819" y="392906"/>
                  </a:lnTo>
                  <a:lnTo>
                    <a:pt x="33337" y="376237"/>
                  </a:lnTo>
                  <a:lnTo>
                    <a:pt x="11906" y="359569"/>
                  </a:lnTo>
                  <a:lnTo>
                    <a:pt x="0" y="335756"/>
                  </a:lnTo>
                  <a:lnTo>
                    <a:pt x="2381" y="307181"/>
                  </a:lnTo>
                  <a:lnTo>
                    <a:pt x="14287" y="271462"/>
                  </a:lnTo>
                  <a:lnTo>
                    <a:pt x="23812" y="257175"/>
                  </a:lnTo>
                  <a:lnTo>
                    <a:pt x="50006" y="240506"/>
                  </a:lnTo>
                  <a:lnTo>
                    <a:pt x="116681" y="216694"/>
                  </a:lnTo>
                  <a:lnTo>
                    <a:pt x="171450" y="197644"/>
                  </a:lnTo>
                  <a:lnTo>
                    <a:pt x="230981" y="183356"/>
                  </a:lnTo>
                  <a:lnTo>
                    <a:pt x="319087" y="169069"/>
                  </a:lnTo>
                  <a:lnTo>
                    <a:pt x="400050" y="169069"/>
                  </a:lnTo>
                  <a:lnTo>
                    <a:pt x="473869" y="188119"/>
                  </a:lnTo>
                  <a:lnTo>
                    <a:pt x="533400" y="202406"/>
                  </a:lnTo>
                  <a:lnTo>
                    <a:pt x="585787" y="209550"/>
                  </a:lnTo>
                  <a:lnTo>
                    <a:pt x="957262" y="207169"/>
                  </a:lnTo>
                  <a:lnTo>
                    <a:pt x="1562100" y="207169"/>
                  </a:lnTo>
                  <a:lnTo>
                    <a:pt x="1978819" y="209550"/>
                  </a:lnTo>
                  <a:lnTo>
                    <a:pt x="2135981" y="207169"/>
                  </a:lnTo>
                  <a:lnTo>
                    <a:pt x="2202656" y="207169"/>
                  </a:lnTo>
                  <a:lnTo>
                    <a:pt x="2245519" y="207169"/>
                  </a:lnTo>
                  <a:lnTo>
                    <a:pt x="2302669" y="197644"/>
                  </a:lnTo>
                  <a:lnTo>
                    <a:pt x="2369344" y="176212"/>
                  </a:lnTo>
                  <a:lnTo>
                    <a:pt x="2443162" y="145256"/>
                  </a:lnTo>
                  <a:lnTo>
                    <a:pt x="2486025" y="116681"/>
                  </a:lnTo>
                  <a:lnTo>
                    <a:pt x="2536031" y="73819"/>
                  </a:lnTo>
                  <a:lnTo>
                    <a:pt x="2576512" y="28575"/>
                  </a:lnTo>
                  <a:lnTo>
                    <a:pt x="2586037" y="9525"/>
                  </a:lnTo>
                  <a:lnTo>
                    <a:pt x="2605087" y="0"/>
                  </a:lnTo>
                  <a:lnTo>
                    <a:pt x="2621756" y="0"/>
                  </a:lnTo>
                  <a:lnTo>
                    <a:pt x="2631281" y="7144"/>
                  </a:lnTo>
                  <a:lnTo>
                    <a:pt x="2638425" y="19050"/>
                  </a:lnTo>
                  <a:lnTo>
                    <a:pt x="2638425" y="47625"/>
                  </a:lnTo>
                  <a:lnTo>
                    <a:pt x="2621756" y="126206"/>
                  </a:lnTo>
                  <a:lnTo>
                    <a:pt x="2595562" y="200025"/>
                  </a:lnTo>
                  <a:lnTo>
                    <a:pt x="2557462" y="276225"/>
                  </a:lnTo>
                  <a:lnTo>
                    <a:pt x="2478881" y="395287"/>
                  </a:lnTo>
                  <a:lnTo>
                    <a:pt x="2219325" y="450056"/>
                  </a:lnTo>
                  <a:lnTo>
                    <a:pt x="2016919" y="452437"/>
                  </a:lnTo>
                  <a:lnTo>
                    <a:pt x="1557337" y="457200"/>
                  </a:lnTo>
                  <a:lnTo>
                    <a:pt x="118348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26DE8D8-43FD-8A46-974A-EFC5FE2248CF}"/>
                </a:ext>
              </a:extLst>
            </p:cNvPr>
            <p:cNvSpPr/>
            <p:nvPr/>
          </p:nvSpPr>
          <p:spPr>
            <a:xfrm rot="16200000">
              <a:off x="2387600" y="2794000"/>
              <a:ext cx="2435225" cy="1444625"/>
            </a:xfrm>
            <a:custGeom>
              <a:avLst/>
              <a:gdLst>
                <a:gd name="connsiteX0" fmla="*/ 1195387 w 2436018"/>
                <a:gd name="connsiteY0" fmla="*/ 1328737 h 1445419"/>
                <a:gd name="connsiteX1" fmla="*/ 619125 w 2436018"/>
                <a:gd name="connsiteY1" fmla="*/ 1326356 h 1445419"/>
                <a:gd name="connsiteX2" fmla="*/ 297656 w 2436018"/>
                <a:gd name="connsiteY2" fmla="*/ 1326356 h 1445419"/>
                <a:gd name="connsiteX3" fmla="*/ 211931 w 2436018"/>
                <a:gd name="connsiteY3" fmla="*/ 1326356 h 1445419"/>
                <a:gd name="connsiteX4" fmla="*/ 159543 w 2436018"/>
                <a:gd name="connsiteY4" fmla="*/ 1323975 h 1445419"/>
                <a:gd name="connsiteX5" fmla="*/ 121443 w 2436018"/>
                <a:gd name="connsiteY5" fmla="*/ 1319212 h 1445419"/>
                <a:gd name="connsiteX6" fmla="*/ 90487 w 2436018"/>
                <a:gd name="connsiteY6" fmla="*/ 1314450 h 1445419"/>
                <a:gd name="connsiteX7" fmla="*/ 61912 w 2436018"/>
                <a:gd name="connsiteY7" fmla="*/ 1307306 h 1445419"/>
                <a:gd name="connsiteX8" fmla="*/ 33337 w 2436018"/>
                <a:gd name="connsiteY8" fmla="*/ 1288256 h 1445419"/>
                <a:gd name="connsiteX9" fmla="*/ 9525 w 2436018"/>
                <a:gd name="connsiteY9" fmla="*/ 1262062 h 1445419"/>
                <a:gd name="connsiteX10" fmla="*/ 0 w 2436018"/>
                <a:gd name="connsiteY10" fmla="*/ 1226344 h 1445419"/>
                <a:gd name="connsiteX11" fmla="*/ 4762 w 2436018"/>
                <a:gd name="connsiteY11" fmla="*/ 1185862 h 1445419"/>
                <a:gd name="connsiteX12" fmla="*/ 16668 w 2436018"/>
                <a:gd name="connsiteY12" fmla="*/ 1157287 h 1445419"/>
                <a:gd name="connsiteX13" fmla="*/ 33337 w 2436018"/>
                <a:gd name="connsiteY13" fmla="*/ 1140619 h 1445419"/>
                <a:gd name="connsiteX14" fmla="*/ 71437 w 2436018"/>
                <a:gd name="connsiteY14" fmla="*/ 1119187 h 1445419"/>
                <a:gd name="connsiteX15" fmla="*/ 128587 w 2436018"/>
                <a:gd name="connsiteY15" fmla="*/ 1100137 h 1445419"/>
                <a:gd name="connsiteX16" fmla="*/ 283368 w 2436018"/>
                <a:gd name="connsiteY16" fmla="*/ 1076325 h 1445419"/>
                <a:gd name="connsiteX17" fmla="*/ 450056 w 2436018"/>
                <a:gd name="connsiteY17" fmla="*/ 1085850 h 1445419"/>
                <a:gd name="connsiteX18" fmla="*/ 1285875 w 2436018"/>
                <a:gd name="connsiteY18" fmla="*/ 1081087 h 1445419"/>
                <a:gd name="connsiteX19" fmla="*/ 2097881 w 2436018"/>
                <a:gd name="connsiteY19" fmla="*/ 1078706 h 1445419"/>
                <a:gd name="connsiteX20" fmla="*/ 2133600 w 2436018"/>
                <a:gd name="connsiteY20" fmla="*/ 1071562 h 1445419"/>
                <a:gd name="connsiteX21" fmla="*/ 2157412 w 2436018"/>
                <a:gd name="connsiteY21" fmla="*/ 1057275 h 1445419"/>
                <a:gd name="connsiteX22" fmla="*/ 2171700 w 2436018"/>
                <a:gd name="connsiteY22" fmla="*/ 1033462 h 1445419"/>
                <a:gd name="connsiteX23" fmla="*/ 2171700 w 2436018"/>
                <a:gd name="connsiteY23" fmla="*/ 1004887 h 1445419"/>
                <a:gd name="connsiteX24" fmla="*/ 2138362 w 2436018"/>
                <a:gd name="connsiteY24" fmla="*/ 781050 h 1445419"/>
                <a:gd name="connsiteX25" fmla="*/ 2078831 w 2436018"/>
                <a:gd name="connsiteY25" fmla="*/ 411956 h 1445419"/>
                <a:gd name="connsiteX26" fmla="*/ 2038350 w 2436018"/>
                <a:gd name="connsiteY26" fmla="*/ 126206 h 1445419"/>
                <a:gd name="connsiteX27" fmla="*/ 2214562 w 2436018"/>
                <a:gd name="connsiteY27" fmla="*/ 0 h 1445419"/>
                <a:gd name="connsiteX28" fmla="*/ 2216943 w 2436018"/>
                <a:gd name="connsiteY28" fmla="*/ 130969 h 1445419"/>
                <a:gd name="connsiteX29" fmla="*/ 2231231 w 2436018"/>
                <a:gd name="connsiteY29" fmla="*/ 340519 h 1445419"/>
                <a:gd name="connsiteX30" fmla="*/ 2271712 w 2436018"/>
                <a:gd name="connsiteY30" fmla="*/ 602456 h 1445419"/>
                <a:gd name="connsiteX31" fmla="*/ 2350293 w 2436018"/>
                <a:gd name="connsiteY31" fmla="*/ 928687 h 1445419"/>
                <a:gd name="connsiteX32" fmla="*/ 2374106 w 2436018"/>
                <a:gd name="connsiteY32" fmla="*/ 1009650 h 1445419"/>
                <a:gd name="connsiteX33" fmla="*/ 2402681 w 2436018"/>
                <a:gd name="connsiteY33" fmla="*/ 1045369 h 1445419"/>
                <a:gd name="connsiteX34" fmla="*/ 2416968 w 2436018"/>
                <a:gd name="connsiteY34" fmla="*/ 1064419 h 1445419"/>
                <a:gd name="connsiteX35" fmla="*/ 2431256 w 2436018"/>
                <a:gd name="connsiteY35" fmla="*/ 1083469 h 1445419"/>
                <a:gd name="connsiteX36" fmla="*/ 2436018 w 2436018"/>
                <a:gd name="connsiteY36" fmla="*/ 1109662 h 1445419"/>
                <a:gd name="connsiteX37" fmla="*/ 2433637 w 2436018"/>
                <a:gd name="connsiteY37" fmla="*/ 1138237 h 1445419"/>
                <a:gd name="connsiteX38" fmla="*/ 2424112 w 2436018"/>
                <a:gd name="connsiteY38" fmla="*/ 1164431 h 1445419"/>
                <a:gd name="connsiteX39" fmla="*/ 2374106 w 2436018"/>
                <a:gd name="connsiteY39" fmla="*/ 1252537 h 1445419"/>
                <a:gd name="connsiteX40" fmla="*/ 2307431 w 2436018"/>
                <a:gd name="connsiteY40" fmla="*/ 1359694 h 1445419"/>
                <a:gd name="connsiteX41" fmla="*/ 2247900 w 2436018"/>
                <a:gd name="connsiteY41" fmla="*/ 1433512 h 1445419"/>
                <a:gd name="connsiteX42" fmla="*/ 2233612 w 2436018"/>
                <a:gd name="connsiteY42" fmla="*/ 1445419 h 1445419"/>
                <a:gd name="connsiteX43" fmla="*/ 2209800 w 2436018"/>
                <a:gd name="connsiteY43" fmla="*/ 1445419 h 1445419"/>
                <a:gd name="connsiteX44" fmla="*/ 2174081 w 2436018"/>
                <a:gd name="connsiteY44" fmla="*/ 1423987 h 1445419"/>
                <a:gd name="connsiteX45" fmla="*/ 2143125 w 2436018"/>
                <a:gd name="connsiteY45" fmla="*/ 1404937 h 1445419"/>
                <a:gd name="connsiteX46" fmla="*/ 2102643 w 2436018"/>
                <a:gd name="connsiteY46" fmla="*/ 1388269 h 1445419"/>
                <a:gd name="connsiteX47" fmla="*/ 2055018 w 2436018"/>
                <a:gd name="connsiteY47" fmla="*/ 1376362 h 1445419"/>
                <a:gd name="connsiteX48" fmla="*/ 1959768 w 2436018"/>
                <a:gd name="connsiteY48" fmla="*/ 1364456 h 1445419"/>
                <a:gd name="connsiteX49" fmla="*/ 1447800 w 2436018"/>
                <a:gd name="connsiteY49" fmla="*/ 1333500 h 1445419"/>
                <a:gd name="connsiteX50" fmla="*/ 1195387 w 2436018"/>
                <a:gd name="connsiteY50" fmla="*/ 1328737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36018" h="1445419">
                  <a:moveTo>
                    <a:pt x="1195387" y="1328737"/>
                  </a:moveTo>
                  <a:lnTo>
                    <a:pt x="619125" y="1326356"/>
                  </a:lnTo>
                  <a:lnTo>
                    <a:pt x="297656" y="1326356"/>
                  </a:lnTo>
                  <a:lnTo>
                    <a:pt x="211931" y="1326356"/>
                  </a:lnTo>
                  <a:lnTo>
                    <a:pt x="159543" y="1323975"/>
                  </a:lnTo>
                  <a:lnTo>
                    <a:pt x="121443" y="1319212"/>
                  </a:lnTo>
                  <a:lnTo>
                    <a:pt x="90487" y="1314450"/>
                  </a:lnTo>
                  <a:lnTo>
                    <a:pt x="61912" y="1307306"/>
                  </a:lnTo>
                  <a:lnTo>
                    <a:pt x="33337" y="1288256"/>
                  </a:lnTo>
                  <a:lnTo>
                    <a:pt x="9525" y="1262062"/>
                  </a:lnTo>
                  <a:lnTo>
                    <a:pt x="0" y="1226344"/>
                  </a:lnTo>
                  <a:lnTo>
                    <a:pt x="4762" y="1185862"/>
                  </a:lnTo>
                  <a:lnTo>
                    <a:pt x="16668" y="1157287"/>
                  </a:lnTo>
                  <a:lnTo>
                    <a:pt x="33337" y="1140619"/>
                  </a:lnTo>
                  <a:lnTo>
                    <a:pt x="71437" y="1119187"/>
                  </a:lnTo>
                  <a:lnTo>
                    <a:pt x="128587" y="1100137"/>
                  </a:lnTo>
                  <a:lnTo>
                    <a:pt x="283368" y="1076325"/>
                  </a:lnTo>
                  <a:lnTo>
                    <a:pt x="450056" y="1085850"/>
                  </a:lnTo>
                  <a:lnTo>
                    <a:pt x="1285875" y="1081087"/>
                  </a:lnTo>
                  <a:lnTo>
                    <a:pt x="2097881" y="1078706"/>
                  </a:lnTo>
                  <a:lnTo>
                    <a:pt x="2133600" y="1071562"/>
                  </a:lnTo>
                  <a:lnTo>
                    <a:pt x="2157412" y="1057275"/>
                  </a:lnTo>
                  <a:lnTo>
                    <a:pt x="2171700" y="1033462"/>
                  </a:lnTo>
                  <a:lnTo>
                    <a:pt x="2171700" y="1004887"/>
                  </a:lnTo>
                  <a:lnTo>
                    <a:pt x="2138362" y="781050"/>
                  </a:lnTo>
                  <a:lnTo>
                    <a:pt x="2078831" y="411956"/>
                  </a:lnTo>
                  <a:lnTo>
                    <a:pt x="2038350" y="126206"/>
                  </a:lnTo>
                  <a:lnTo>
                    <a:pt x="2214562" y="0"/>
                  </a:lnTo>
                  <a:cubicBezTo>
                    <a:pt x="2215356" y="43656"/>
                    <a:pt x="2216149" y="87313"/>
                    <a:pt x="2216943" y="130969"/>
                  </a:cubicBezTo>
                  <a:lnTo>
                    <a:pt x="2231231" y="340519"/>
                  </a:lnTo>
                  <a:lnTo>
                    <a:pt x="2271712" y="602456"/>
                  </a:lnTo>
                  <a:lnTo>
                    <a:pt x="2350293" y="928687"/>
                  </a:lnTo>
                  <a:lnTo>
                    <a:pt x="2374106" y="1009650"/>
                  </a:lnTo>
                  <a:lnTo>
                    <a:pt x="2402681" y="1045369"/>
                  </a:lnTo>
                  <a:lnTo>
                    <a:pt x="2416968" y="1064419"/>
                  </a:lnTo>
                  <a:lnTo>
                    <a:pt x="2431256" y="1083469"/>
                  </a:lnTo>
                  <a:lnTo>
                    <a:pt x="2436018" y="1109662"/>
                  </a:lnTo>
                  <a:lnTo>
                    <a:pt x="2433637" y="1138237"/>
                  </a:lnTo>
                  <a:lnTo>
                    <a:pt x="2424112" y="1164431"/>
                  </a:lnTo>
                  <a:lnTo>
                    <a:pt x="2374106" y="1252537"/>
                  </a:lnTo>
                  <a:lnTo>
                    <a:pt x="2307431" y="1359694"/>
                  </a:lnTo>
                  <a:lnTo>
                    <a:pt x="2247900" y="1433512"/>
                  </a:lnTo>
                  <a:lnTo>
                    <a:pt x="2233612" y="1445419"/>
                  </a:lnTo>
                  <a:lnTo>
                    <a:pt x="2209800" y="1445419"/>
                  </a:lnTo>
                  <a:lnTo>
                    <a:pt x="2174081" y="1423987"/>
                  </a:lnTo>
                  <a:lnTo>
                    <a:pt x="2143125" y="1404937"/>
                  </a:lnTo>
                  <a:lnTo>
                    <a:pt x="2102643" y="1388269"/>
                  </a:lnTo>
                  <a:lnTo>
                    <a:pt x="2055018" y="1376362"/>
                  </a:lnTo>
                  <a:lnTo>
                    <a:pt x="1959768" y="1364456"/>
                  </a:lnTo>
                  <a:lnTo>
                    <a:pt x="1447800" y="1333500"/>
                  </a:lnTo>
                  <a:lnTo>
                    <a:pt x="1195387" y="1328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FBA5041-1345-0249-ACCC-156544F8859E}"/>
                </a:ext>
              </a:extLst>
            </p:cNvPr>
            <p:cNvSpPr/>
            <p:nvPr/>
          </p:nvSpPr>
          <p:spPr>
            <a:xfrm>
              <a:off x="2994025" y="3275013"/>
              <a:ext cx="1052513" cy="325437"/>
            </a:xfrm>
            <a:custGeom>
              <a:avLst/>
              <a:gdLst>
                <a:gd name="connsiteX0" fmla="*/ 333375 w 1052513"/>
                <a:gd name="connsiteY0" fmla="*/ 269081 h 326231"/>
                <a:gd name="connsiteX1" fmla="*/ 2382 w 1052513"/>
                <a:gd name="connsiteY1" fmla="*/ 326231 h 326231"/>
                <a:gd name="connsiteX2" fmla="*/ 0 w 1052513"/>
                <a:gd name="connsiteY2" fmla="*/ 164306 h 326231"/>
                <a:gd name="connsiteX3" fmla="*/ 171450 w 1052513"/>
                <a:gd name="connsiteY3" fmla="*/ 135731 h 326231"/>
                <a:gd name="connsiteX4" fmla="*/ 435769 w 1052513"/>
                <a:gd name="connsiteY4" fmla="*/ 78581 h 326231"/>
                <a:gd name="connsiteX5" fmla="*/ 714375 w 1052513"/>
                <a:gd name="connsiteY5" fmla="*/ 16669 h 326231"/>
                <a:gd name="connsiteX6" fmla="*/ 797719 w 1052513"/>
                <a:gd name="connsiteY6" fmla="*/ 0 h 326231"/>
                <a:gd name="connsiteX7" fmla="*/ 866775 w 1052513"/>
                <a:gd name="connsiteY7" fmla="*/ 7144 h 326231"/>
                <a:gd name="connsiteX8" fmla="*/ 1031082 w 1052513"/>
                <a:gd name="connsiteY8" fmla="*/ 30956 h 326231"/>
                <a:gd name="connsiteX9" fmla="*/ 1052513 w 1052513"/>
                <a:gd name="connsiteY9" fmla="*/ 169069 h 326231"/>
                <a:gd name="connsiteX10" fmla="*/ 333375 w 1052513"/>
                <a:gd name="connsiteY10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2513" h="326231">
                  <a:moveTo>
                    <a:pt x="333375" y="269081"/>
                  </a:moveTo>
                  <a:lnTo>
                    <a:pt x="2382" y="326231"/>
                  </a:lnTo>
                  <a:lnTo>
                    <a:pt x="0" y="164306"/>
                  </a:lnTo>
                  <a:lnTo>
                    <a:pt x="171450" y="135731"/>
                  </a:lnTo>
                  <a:lnTo>
                    <a:pt x="435769" y="78581"/>
                  </a:lnTo>
                  <a:lnTo>
                    <a:pt x="714375" y="16669"/>
                  </a:lnTo>
                  <a:lnTo>
                    <a:pt x="797719" y="0"/>
                  </a:lnTo>
                  <a:lnTo>
                    <a:pt x="866775" y="7144"/>
                  </a:lnTo>
                  <a:lnTo>
                    <a:pt x="1031082" y="30956"/>
                  </a:lnTo>
                  <a:lnTo>
                    <a:pt x="1052513" y="169069"/>
                  </a:lnTo>
                  <a:lnTo>
                    <a:pt x="33337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15136F7-C2FC-404A-A20A-0FC0E5259A9E}"/>
                </a:ext>
              </a:extLst>
            </p:cNvPr>
            <p:cNvSpPr/>
            <p:nvPr/>
          </p:nvSpPr>
          <p:spPr>
            <a:xfrm>
              <a:off x="2974975" y="4267200"/>
              <a:ext cx="1052513" cy="382588"/>
            </a:xfrm>
            <a:custGeom>
              <a:avLst/>
              <a:gdLst>
                <a:gd name="connsiteX0" fmla="*/ 407194 w 1052513"/>
                <a:gd name="connsiteY0" fmla="*/ 300038 h 383381"/>
                <a:gd name="connsiteX1" fmla="*/ 4763 w 1052513"/>
                <a:gd name="connsiteY1" fmla="*/ 383381 h 383381"/>
                <a:gd name="connsiteX2" fmla="*/ 0 w 1052513"/>
                <a:gd name="connsiteY2" fmla="*/ 171450 h 383381"/>
                <a:gd name="connsiteX3" fmla="*/ 240507 w 1052513"/>
                <a:gd name="connsiteY3" fmla="*/ 138113 h 383381"/>
                <a:gd name="connsiteX4" fmla="*/ 581025 w 1052513"/>
                <a:gd name="connsiteY4" fmla="*/ 80963 h 383381"/>
                <a:gd name="connsiteX5" fmla="*/ 1047750 w 1052513"/>
                <a:gd name="connsiteY5" fmla="*/ 0 h 383381"/>
                <a:gd name="connsiteX6" fmla="*/ 1052513 w 1052513"/>
                <a:gd name="connsiteY6" fmla="*/ 178594 h 383381"/>
                <a:gd name="connsiteX7" fmla="*/ 407194 w 1052513"/>
                <a:gd name="connsiteY7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513" h="383381">
                  <a:moveTo>
                    <a:pt x="407194" y="300038"/>
                  </a:moveTo>
                  <a:lnTo>
                    <a:pt x="4763" y="383381"/>
                  </a:lnTo>
                  <a:lnTo>
                    <a:pt x="0" y="171450"/>
                  </a:lnTo>
                  <a:lnTo>
                    <a:pt x="240507" y="138113"/>
                  </a:lnTo>
                  <a:lnTo>
                    <a:pt x="581025" y="80963"/>
                  </a:lnTo>
                  <a:lnTo>
                    <a:pt x="1047750" y="0"/>
                  </a:lnTo>
                  <a:lnTo>
                    <a:pt x="1052513" y="178594"/>
                  </a:lnTo>
                  <a:lnTo>
                    <a:pt x="407194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6C5588C-E957-1D48-B15A-CB210C3B79A3}"/>
                </a:ext>
              </a:extLst>
            </p:cNvPr>
            <p:cNvSpPr/>
            <p:nvPr/>
          </p:nvSpPr>
          <p:spPr>
            <a:xfrm>
              <a:off x="5043488" y="2176463"/>
              <a:ext cx="2124075" cy="558800"/>
            </a:xfrm>
            <a:custGeom>
              <a:avLst/>
              <a:gdLst>
                <a:gd name="connsiteX0" fmla="*/ 1126331 w 2124075"/>
                <a:gd name="connsiteY0" fmla="*/ 402431 h 559593"/>
                <a:gd name="connsiteX1" fmla="*/ 550068 w 2124075"/>
                <a:gd name="connsiteY1" fmla="*/ 521493 h 559593"/>
                <a:gd name="connsiteX2" fmla="*/ 416718 w 2124075"/>
                <a:gd name="connsiteY2" fmla="*/ 559593 h 559593"/>
                <a:gd name="connsiteX3" fmla="*/ 319087 w 2124075"/>
                <a:gd name="connsiteY3" fmla="*/ 545306 h 559593"/>
                <a:gd name="connsiteX4" fmla="*/ 278606 w 2124075"/>
                <a:gd name="connsiteY4" fmla="*/ 535781 h 559593"/>
                <a:gd name="connsiteX5" fmla="*/ 226218 w 2124075"/>
                <a:gd name="connsiteY5" fmla="*/ 519112 h 559593"/>
                <a:gd name="connsiteX6" fmla="*/ 161925 w 2124075"/>
                <a:gd name="connsiteY6" fmla="*/ 492918 h 559593"/>
                <a:gd name="connsiteX7" fmla="*/ 76200 w 2124075"/>
                <a:gd name="connsiteY7" fmla="*/ 454818 h 559593"/>
                <a:gd name="connsiteX8" fmla="*/ 0 w 2124075"/>
                <a:gd name="connsiteY8" fmla="*/ 404812 h 559593"/>
                <a:gd name="connsiteX9" fmla="*/ 45243 w 2124075"/>
                <a:gd name="connsiteY9" fmla="*/ 288131 h 559593"/>
                <a:gd name="connsiteX10" fmla="*/ 152400 w 2124075"/>
                <a:gd name="connsiteY10" fmla="*/ 333375 h 559593"/>
                <a:gd name="connsiteX11" fmla="*/ 216693 w 2124075"/>
                <a:gd name="connsiteY11" fmla="*/ 350043 h 559593"/>
                <a:gd name="connsiteX12" fmla="*/ 250031 w 2124075"/>
                <a:gd name="connsiteY12" fmla="*/ 354806 h 559593"/>
                <a:gd name="connsiteX13" fmla="*/ 314325 w 2124075"/>
                <a:gd name="connsiteY13" fmla="*/ 361950 h 559593"/>
                <a:gd name="connsiteX14" fmla="*/ 376237 w 2124075"/>
                <a:gd name="connsiteY14" fmla="*/ 364331 h 559593"/>
                <a:gd name="connsiteX15" fmla="*/ 423862 w 2124075"/>
                <a:gd name="connsiteY15" fmla="*/ 359568 h 559593"/>
                <a:gd name="connsiteX16" fmla="*/ 500062 w 2124075"/>
                <a:gd name="connsiteY16" fmla="*/ 345281 h 559593"/>
                <a:gd name="connsiteX17" fmla="*/ 628650 w 2124075"/>
                <a:gd name="connsiteY17" fmla="*/ 314325 h 559593"/>
                <a:gd name="connsiteX18" fmla="*/ 957262 w 2124075"/>
                <a:gd name="connsiteY18" fmla="*/ 238125 h 559593"/>
                <a:gd name="connsiteX19" fmla="*/ 1302543 w 2124075"/>
                <a:gd name="connsiteY19" fmla="*/ 152400 h 559593"/>
                <a:gd name="connsiteX20" fmla="*/ 1488281 w 2124075"/>
                <a:gd name="connsiteY20" fmla="*/ 111918 h 559593"/>
                <a:gd name="connsiteX21" fmla="*/ 1566862 w 2124075"/>
                <a:gd name="connsiteY21" fmla="*/ 71437 h 559593"/>
                <a:gd name="connsiteX22" fmla="*/ 1669256 w 2124075"/>
                <a:gd name="connsiteY22" fmla="*/ 2381 h 559593"/>
                <a:gd name="connsiteX23" fmla="*/ 1743075 w 2124075"/>
                <a:gd name="connsiteY23" fmla="*/ 0 h 559593"/>
                <a:gd name="connsiteX24" fmla="*/ 1828800 w 2124075"/>
                <a:gd name="connsiteY24" fmla="*/ 7143 h 559593"/>
                <a:gd name="connsiteX25" fmla="*/ 1919287 w 2124075"/>
                <a:gd name="connsiteY25" fmla="*/ 19050 h 559593"/>
                <a:gd name="connsiteX26" fmla="*/ 1997868 w 2124075"/>
                <a:gd name="connsiteY26" fmla="*/ 35718 h 559593"/>
                <a:gd name="connsiteX27" fmla="*/ 2062162 w 2124075"/>
                <a:gd name="connsiteY27" fmla="*/ 52387 h 559593"/>
                <a:gd name="connsiteX28" fmla="*/ 2090737 w 2124075"/>
                <a:gd name="connsiteY28" fmla="*/ 64293 h 559593"/>
                <a:gd name="connsiteX29" fmla="*/ 2109787 w 2124075"/>
                <a:gd name="connsiteY29" fmla="*/ 78581 h 559593"/>
                <a:gd name="connsiteX30" fmla="*/ 2119312 w 2124075"/>
                <a:gd name="connsiteY30" fmla="*/ 92868 h 559593"/>
                <a:gd name="connsiteX31" fmla="*/ 2124075 w 2124075"/>
                <a:gd name="connsiteY31" fmla="*/ 116681 h 559593"/>
                <a:gd name="connsiteX32" fmla="*/ 2116931 w 2124075"/>
                <a:gd name="connsiteY32" fmla="*/ 142875 h 559593"/>
                <a:gd name="connsiteX33" fmla="*/ 2100262 w 2124075"/>
                <a:gd name="connsiteY33" fmla="*/ 173831 h 559593"/>
                <a:gd name="connsiteX34" fmla="*/ 2055018 w 2124075"/>
                <a:gd name="connsiteY34" fmla="*/ 195262 h 559593"/>
                <a:gd name="connsiteX35" fmla="*/ 1895475 w 2124075"/>
                <a:gd name="connsiteY35" fmla="*/ 235743 h 559593"/>
                <a:gd name="connsiteX36" fmla="*/ 1678781 w 2124075"/>
                <a:gd name="connsiteY36" fmla="*/ 280987 h 559593"/>
                <a:gd name="connsiteX37" fmla="*/ 1126331 w 2124075"/>
                <a:gd name="connsiteY37" fmla="*/ 402431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559593">
                  <a:moveTo>
                    <a:pt x="1126331" y="402431"/>
                  </a:moveTo>
                  <a:lnTo>
                    <a:pt x="550068" y="521493"/>
                  </a:lnTo>
                  <a:lnTo>
                    <a:pt x="416718" y="559593"/>
                  </a:lnTo>
                  <a:lnTo>
                    <a:pt x="319087" y="545306"/>
                  </a:lnTo>
                  <a:lnTo>
                    <a:pt x="278606" y="535781"/>
                  </a:lnTo>
                  <a:lnTo>
                    <a:pt x="226218" y="519112"/>
                  </a:lnTo>
                  <a:lnTo>
                    <a:pt x="161925" y="492918"/>
                  </a:lnTo>
                  <a:lnTo>
                    <a:pt x="76200" y="454818"/>
                  </a:lnTo>
                  <a:lnTo>
                    <a:pt x="0" y="404812"/>
                  </a:lnTo>
                  <a:lnTo>
                    <a:pt x="45243" y="288131"/>
                  </a:lnTo>
                  <a:lnTo>
                    <a:pt x="152400" y="333375"/>
                  </a:lnTo>
                  <a:lnTo>
                    <a:pt x="216693" y="350043"/>
                  </a:lnTo>
                  <a:lnTo>
                    <a:pt x="250031" y="354806"/>
                  </a:lnTo>
                  <a:lnTo>
                    <a:pt x="314325" y="361950"/>
                  </a:lnTo>
                  <a:lnTo>
                    <a:pt x="376237" y="364331"/>
                  </a:lnTo>
                  <a:lnTo>
                    <a:pt x="423862" y="359568"/>
                  </a:lnTo>
                  <a:lnTo>
                    <a:pt x="500062" y="345281"/>
                  </a:lnTo>
                  <a:lnTo>
                    <a:pt x="628650" y="314325"/>
                  </a:lnTo>
                  <a:lnTo>
                    <a:pt x="957262" y="238125"/>
                  </a:lnTo>
                  <a:lnTo>
                    <a:pt x="1302543" y="152400"/>
                  </a:lnTo>
                  <a:lnTo>
                    <a:pt x="1488281" y="111918"/>
                  </a:lnTo>
                  <a:lnTo>
                    <a:pt x="1566862" y="71437"/>
                  </a:lnTo>
                  <a:lnTo>
                    <a:pt x="1669256" y="2381"/>
                  </a:lnTo>
                  <a:lnTo>
                    <a:pt x="1743075" y="0"/>
                  </a:lnTo>
                  <a:lnTo>
                    <a:pt x="1828800" y="7143"/>
                  </a:lnTo>
                  <a:lnTo>
                    <a:pt x="1919287" y="19050"/>
                  </a:lnTo>
                  <a:lnTo>
                    <a:pt x="1997868" y="35718"/>
                  </a:lnTo>
                  <a:lnTo>
                    <a:pt x="2062162" y="52387"/>
                  </a:lnTo>
                  <a:lnTo>
                    <a:pt x="2090737" y="64293"/>
                  </a:lnTo>
                  <a:lnTo>
                    <a:pt x="2109787" y="78581"/>
                  </a:lnTo>
                  <a:lnTo>
                    <a:pt x="2119312" y="92868"/>
                  </a:lnTo>
                  <a:lnTo>
                    <a:pt x="2124075" y="116681"/>
                  </a:lnTo>
                  <a:lnTo>
                    <a:pt x="2116931" y="142875"/>
                  </a:lnTo>
                  <a:lnTo>
                    <a:pt x="2100262" y="173831"/>
                  </a:lnTo>
                  <a:lnTo>
                    <a:pt x="2055018" y="195262"/>
                  </a:lnTo>
                  <a:lnTo>
                    <a:pt x="1895475" y="235743"/>
                  </a:lnTo>
                  <a:lnTo>
                    <a:pt x="1678781" y="280987"/>
                  </a:lnTo>
                  <a:lnTo>
                    <a:pt x="1126331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EB41277-5C1F-B94B-9889-D6DAAE863320}"/>
                </a:ext>
              </a:extLst>
            </p:cNvPr>
            <p:cNvSpPr/>
            <p:nvPr/>
          </p:nvSpPr>
          <p:spPr>
            <a:xfrm rot="16200000">
              <a:off x="3990976" y="4092575"/>
              <a:ext cx="3454400" cy="536575"/>
            </a:xfrm>
            <a:custGeom>
              <a:avLst/>
              <a:gdLst>
                <a:gd name="connsiteX0" fmla="*/ 2025650 w 3454400"/>
                <a:gd name="connsiteY0" fmla="*/ 441325 h 536575"/>
                <a:gd name="connsiteX1" fmla="*/ 1679575 w 3454400"/>
                <a:gd name="connsiteY1" fmla="*/ 431800 h 536575"/>
                <a:gd name="connsiteX2" fmla="*/ 1533525 w 3454400"/>
                <a:gd name="connsiteY2" fmla="*/ 434975 h 536575"/>
                <a:gd name="connsiteX3" fmla="*/ 1162050 w 3454400"/>
                <a:gd name="connsiteY3" fmla="*/ 441325 h 536575"/>
                <a:gd name="connsiteX4" fmla="*/ 787400 w 3454400"/>
                <a:gd name="connsiteY4" fmla="*/ 444500 h 536575"/>
                <a:gd name="connsiteX5" fmla="*/ 584200 w 3454400"/>
                <a:gd name="connsiteY5" fmla="*/ 454025 h 536575"/>
                <a:gd name="connsiteX6" fmla="*/ 406400 w 3454400"/>
                <a:gd name="connsiteY6" fmla="*/ 457200 h 536575"/>
                <a:gd name="connsiteX7" fmla="*/ 336550 w 3454400"/>
                <a:gd name="connsiteY7" fmla="*/ 450850 h 536575"/>
                <a:gd name="connsiteX8" fmla="*/ 260350 w 3454400"/>
                <a:gd name="connsiteY8" fmla="*/ 441325 h 536575"/>
                <a:gd name="connsiteX9" fmla="*/ 209550 w 3454400"/>
                <a:gd name="connsiteY9" fmla="*/ 431800 h 536575"/>
                <a:gd name="connsiteX10" fmla="*/ 136525 w 3454400"/>
                <a:gd name="connsiteY10" fmla="*/ 409575 h 536575"/>
                <a:gd name="connsiteX11" fmla="*/ 73025 w 3454400"/>
                <a:gd name="connsiteY11" fmla="*/ 381000 h 536575"/>
                <a:gd name="connsiteX12" fmla="*/ 25400 w 3454400"/>
                <a:gd name="connsiteY12" fmla="*/ 342900 h 536575"/>
                <a:gd name="connsiteX13" fmla="*/ 0 w 3454400"/>
                <a:gd name="connsiteY13" fmla="*/ 307975 h 536575"/>
                <a:gd name="connsiteX14" fmla="*/ 3175 w 3454400"/>
                <a:gd name="connsiteY14" fmla="*/ 276225 h 536575"/>
                <a:gd name="connsiteX15" fmla="*/ 22225 w 3454400"/>
                <a:gd name="connsiteY15" fmla="*/ 257175 h 536575"/>
                <a:gd name="connsiteX16" fmla="*/ 73025 w 3454400"/>
                <a:gd name="connsiteY16" fmla="*/ 225425 h 536575"/>
                <a:gd name="connsiteX17" fmla="*/ 142875 w 3454400"/>
                <a:gd name="connsiteY17" fmla="*/ 200025 h 536575"/>
                <a:gd name="connsiteX18" fmla="*/ 234950 w 3454400"/>
                <a:gd name="connsiteY18" fmla="*/ 174625 h 536575"/>
                <a:gd name="connsiteX19" fmla="*/ 342900 w 3454400"/>
                <a:gd name="connsiteY19" fmla="*/ 149225 h 536575"/>
                <a:gd name="connsiteX20" fmla="*/ 428625 w 3454400"/>
                <a:gd name="connsiteY20" fmla="*/ 142875 h 536575"/>
                <a:gd name="connsiteX21" fmla="*/ 498475 w 3454400"/>
                <a:gd name="connsiteY21" fmla="*/ 152400 h 536575"/>
                <a:gd name="connsiteX22" fmla="*/ 742950 w 3454400"/>
                <a:gd name="connsiteY22" fmla="*/ 171450 h 536575"/>
                <a:gd name="connsiteX23" fmla="*/ 1444625 w 3454400"/>
                <a:gd name="connsiteY23" fmla="*/ 203200 h 536575"/>
                <a:gd name="connsiteX24" fmla="*/ 2181225 w 3454400"/>
                <a:gd name="connsiteY24" fmla="*/ 209550 h 536575"/>
                <a:gd name="connsiteX25" fmla="*/ 2733675 w 3454400"/>
                <a:gd name="connsiteY25" fmla="*/ 209550 h 536575"/>
                <a:gd name="connsiteX26" fmla="*/ 3038475 w 3454400"/>
                <a:gd name="connsiteY26" fmla="*/ 212725 h 536575"/>
                <a:gd name="connsiteX27" fmla="*/ 3105150 w 3454400"/>
                <a:gd name="connsiteY27" fmla="*/ 206375 h 536575"/>
                <a:gd name="connsiteX28" fmla="*/ 3162300 w 3454400"/>
                <a:gd name="connsiteY28" fmla="*/ 193675 h 536575"/>
                <a:gd name="connsiteX29" fmla="*/ 3209925 w 3454400"/>
                <a:gd name="connsiteY29" fmla="*/ 171450 h 536575"/>
                <a:gd name="connsiteX30" fmla="*/ 3257550 w 3454400"/>
                <a:gd name="connsiteY30" fmla="*/ 139700 h 536575"/>
                <a:gd name="connsiteX31" fmla="*/ 3302000 w 3454400"/>
                <a:gd name="connsiteY31" fmla="*/ 101600 h 536575"/>
                <a:gd name="connsiteX32" fmla="*/ 3390900 w 3454400"/>
                <a:gd name="connsiteY32" fmla="*/ 0 h 536575"/>
                <a:gd name="connsiteX33" fmla="*/ 3454400 w 3454400"/>
                <a:gd name="connsiteY33" fmla="*/ 98425 h 536575"/>
                <a:gd name="connsiteX34" fmla="*/ 3375025 w 3454400"/>
                <a:gd name="connsiteY34" fmla="*/ 190500 h 536575"/>
                <a:gd name="connsiteX35" fmla="*/ 3321050 w 3454400"/>
                <a:gd name="connsiteY35" fmla="*/ 298450 h 536575"/>
                <a:gd name="connsiteX36" fmla="*/ 3279775 w 3454400"/>
                <a:gd name="connsiteY36" fmla="*/ 381000 h 536575"/>
                <a:gd name="connsiteX37" fmla="*/ 3241675 w 3454400"/>
                <a:gd name="connsiteY37" fmla="*/ 463550 h 536575"/>
                <a:gd name="connsiteX38" fmla="*/ 3216275 w 3454400"/>
                <a:gd name="connsiteY38" fmla="*/ 504825 h 536575"/>
                <a:gd name="connsiteX39" fmla="*/ 3197225 w 3454400"/>
                <a:gd name="connsiteY39" fmla="*/ 530225 h 536575"/>
                <a:gd name="connsiteX40" fmla="*/ 3175000 w 3454400"/>
                <a:gd name="connsiteY40" fmla="*/ 536575 h 536575"/>
                <a:gd name="connsiteX41" fmla="*/ 3136900 w 3454400"/>
                <a:gd name="connsiteY41" fmla="*/ 517525 h 536575"/>
                <a:gd name="connsiteX42" fmla="*/ 3079750 w 3454400"/>
                <a:gd name="connsiteY42" fmla="*/ 492125 h 536575"/>
                <a:gd name="connsiteX43" fmla="*/ 3009900 w 3454400"/>
                <a:gd name="connsiteY43" fmla="*/ 476250 h 536575"/>
                <a:gd name="connsiteX44" fmla="*/ 2908300 w 3454400"/>
                <a:gd name="connsiteY44" fmla="*/ 473075 h 536575"/>
                <a:gd name="connsiteX45" fmla="*/ 2860675 w 3454400"/>
                <a:gd name="connsiteY45" fmla="*/ 469900 h 536575"/>
                <a:gd name="connsiteX46" fmla="*/ 2781300 w 3454400"/>
                <a:gd name="connsiteY46" fmla="*/ 454025 h 536575"/>
                <a:gd name="connsiteX47" fmla="*/ 2628900 w 3454400"/>
                <a:gd name="connsiteY47" fmla="*/ 450850 h 536575"/>
                <a:gd name="connsiteX48" fmla="*/ 2025650 w 3454400"/>
                <a:gd name="connsiteY48" fmla="*/ 441325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454400" h="536575">
                  <a:moveTo>
                    <a:pt x="2025650" y="441325"/>
                  </a:moveTo>
                  <a:lnTo>
                    <a:pt x="1679575" y="431800"/>
                  </a:lnTo>
                  <a:lnTo>
                    <a:pt x="1533525" y="434975"/>
                  </a:lnTo>
                  <a:lnTo>
                    <a:pt x="1162050" y="441325"/>
                  </a:lnTo>
                  <a:lnTo>
                    <a:pt x="787400" y="444500"/>
                  </a:lnTo>
                  <a:lnTo>
                    <a:pt x="584200" y="454025"/>
                  </a:lnTo>
                  <a:lnTo>
                    <a:pt x="406400" y="457200"/>
                  </a:lnTo>
                  <a:lnTo>
                    <a:pt x="336550" y="450850"/>
                  </a:lnTo>
                  <a:lnTo>
                    <a:pt x="260350" y="441325"/>
                  </a:lnTo>
                  <a:lnTo>
                    <a:pt x="209550" y="431800"/>
                  </a:lnTo>
                  <a:lnTo>
                    <a:pt x="136525" y="409575"/>
                  </a:lnTo>
                  <a:lnTo>
                    <a:pt x="73025" y="381000"/>
                  </a:lnTo>
                  <a:lnTo>
                    <a:pt x="25400" y="342900"/>
                  </a:lnTo>
                  <a:lnTo>
                    <a:pt x="0" y="307975"/>
                  </a:lnTo>
                  <a:lnTo>
                    <a:pt x="3175" y="276225"/>
                  </a:lnTo>
                  <a:lnTo>
                    <a:pt x="22225" y="257175"/>
                  </a:lnTo>
                  <a:lnTo>
                    <a:pt x="73025" y="225425"/>
                  </a:lnTo>
                  <a:lnTo>
                    <a:pt x="142875" y="200025"/>
                  </a:lnTo>
                  <a:lnTo>
                    <a:pt x="234950" y="174625"/>
                  </a:lnTo>
                  <a:lnTo>
                    <a:pt x="342900" y="149225"/>
                  </a:lnTo>
                  <a:lnTo>
                    <a:pt x="428625" y="142875"/>
                  </a:lnTo>
                  <a:lnTo>
                    <a:pt x="498475" y="152400"/>
                  </a:lnTo>
                  <a:lnTo>
                    <a:pt x="742950" y="171450"/>
                  </a:lnTo>
                  <a:lnTo>
                    <a:pt x="1444625" y="203200"/>
                  </a:lnTo>
                  <a:lnTo>
                    <a:pt x="2181225" y="209550"/>
                  </a:lnTo>
                  <a:lnTo>
                    <a:pt x="2733675" y="209550"/>
                  </a:lnTo>
                  <a:lnTo>
                    <a:pt x="3038475" y="212725"/>
                  </a:lnTo>
                  <a:lnTo>
                    <a:pt x="3105150" y="206375"/>
                  </a:lnTo>
                  <a:lnTo>
                    <a:pt x="3162300" y="193675"/>
                  </a:lnTo>
                  <a:lnTo>
                    <a:pt x="3209925" y="171450"/>
                  </a:lnTo>
                  <a:lnTo>
                    <a:pt x="3257550" y="139700"/>
                  </a:lnTo>
                  <a:lnTo>
                    <a:pt x="3302000" y="101600"/>
                  </a:lnTo>
                  <a:lnTo>
                    <a:pt x="3390900" y="0"/>
                  </a:lnTo>
                  <a:lnTo>
                    <a:pt x="3454400" y="98425"/>
                  </a:lnTo>
                  <a:lnTo>
                    <a:pt x="3375025" y="190500"/>
                  </a:lnTo>
                  <a:lnTo>
                    <a:pt x="3321050" y="298450"/>
                  </a:lnTo>
                  <a:lnTo>
                    <a:pt x="3279775" y="381000"/>
                  </a:lnTo>
                  <a:lnTo>
                    <a:pt x="3241675" y="463550"/>
                  </a:lnTo>
                  <a:lnTo>
                    <a:pt x="3216275" y="504825"/>
                  </a:lnTo>
                  <a:lnTo>
                    <a:pt x="3197225" y="530225"/>
                  </a:lnTo>
                  <a:lnTo>
                    <a:pt x="3175000" y="536575"/>
                  </a:lnTo>
                  <a:lnTo>
                    <a:pt x="3136900" y="517525"/>
                  </a:lnTo>
                  <a:lnTo>
                    <a:pt x="3079750" y="492125"/>
                  </a:lnTo>
                  <a:lnTo>
                    <a:pt x="3009900" y="476250"/>
                  </a:lnTo>
                  <a:lnTo>
                    <a:pt x="2908300" y="473075"/>
                  </a:lnTo>
                  <a:lnTo>
                    <a:pt x="2860675" y="469900"/>
                  </a:lnTo>
                  <a:lnTo>
                    <a:pt x="2781300" y="454025"/>
                  </a:lnTo>
                  <a:lnTo>
                    <a:pt x="2628900" y="450850"/>
                  </a:lnTo>
                  <a:lnTo>
                    <a:pt x="2025650" y="441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369B810-05D4-0146-9686-C0AC898BB4C4}"/>
                </a:ext>
              </a:extLst>
            </p:cNvPr>
            <p:cNvSpPr/>
            <p:nvPr/>
          </p:nvSpPr>
          <p:spPr>
            <a:xfrm>
              <a:off x="5842000" y="3182938"/>
              <a:ext cx="1190625" cy="312737"/>
            </a:xfrm>
            <a:custGeom>
              <a:avLst/>
              <a:gdLst>
                <a:gd name="connsiteX0" fmla="*/ 554832 w 1190625"/>
                <a:gd name="connsiteY0" fmla="*/ 285750 h 311944"/>
                <a:gd name="connsiteX1" fmla="*/ 226219 w 1190625"/>
                <a:gd name="connsiteY1" fmla="*/ 311944 h 311944"/>
                <a:gd name="connsiteX2" fmla="*/ 173832 w 1190625"/>
                <a:gd name="connsiteY2" fmla="*/ 311944 h 311944"/>
                <a:gd name="connsiteX3" fmla="*/ 140494 w 1190625"/>
                <a:gd name="connsiteY3" fmla="*/ 300038 h 311944"/>
                <a:gd name="connsiteX4" fmla="*/ 0 w 1190625"/>
                <a:gd name="connsiteY4" fmla="*/ 247650 h 311944"/>
                <a:gd name="connsiteX5" fmla="*/ 0 w 1190625"/>
                <a:gd name="connsiteY5" fmla="*/ 107157 h 311944"/>
                <a:gd name="connsiteX6" fmla="*/ 159544 w 1190625"/>
                <a:gd name="connsiteY6" fmla="*/ 128588 h 311944"/>
                <a:gd name="connsiteX7" fmla="*/ 233363 w 1190625"/>
                <a:gd name="connsiteY7" fmla="*/ 133350 h 311944"/>
                <a:gd name="connsiteX8" fmla="*/ 307182 w 1190625"/>
                <a:gd name="connsiteY8" fmla="*/ 130969 h 311944"/>
                <a:gd name="connsiteX9" fmla="*/ 409575 w 1190625"/>
                <a:gd name="connsiteY9" fmla="*/ 121444 h 311944"/>
                <a:gd name="connsiteX10" fmla="*/ 550069 w 1190625"/>
                <a:gd name="connsiteY10" fmla="*/ 100013 h 311944"/>
                <a:gd name="connsiteX11" fmla="*/ 678657 w 1190625"/>
                <a:gd name="connsiteY11" fmla="*/ 73819 h 311944"/>
                <a:gd name="connsiteX12" fmla="*/ 771525 w 1190625"/>
                <a:gd name="connsiteY12" fmla="*/ 50007 h 311944"/>
                <a:gd name="connsiteX13" fmla="*/ 850107 w 1190625"/>
                <a:gd name="connsiteY13" fmla="*/ 23813 h 311944"/>
                <a:gd name="connsiteX14" fmla="*/ 895350 w 1190625"/>
                <a:gd name="connsiteY14" fmla="*/ 0 h 311944"/>
                <a:gd name="connsiteX15" fmla="*/ 952500 w 1190625"/>
                <a:gd name="connsiteY15" fmla="*/ 2382 h 311944"/>
                <a:gd name="connsiteX16" fmla="*/ 1007269 w 1190625"/>
                <a:gd name="connsiteY16" fmla="*/ 11907 h 311944"/>
                <a:gd name="connsiteX17" fmla="*/ 1059657 w 1190625"/>
                <a:gd name="connsiteY17" fmla="*/ 26194 h 311944"/>
                <a:gd name="connsiteX18" fmla="*/ 1104900 w 1190625"/>
                <a:gd name="connsiteY18" fmla="*/ 38100 h 311944"/>
                <a:gd name="connsiteX19" fmla="*/ 1152525 w 1190625"/>
                <a:gd name="connsiteY19" fmla="*/ 61913 h 311944"/>
                <a:gd name="connsiteX20" fmla="*/ 1178719 w 1190625"/>
                <a:gd name="connsiteY20" fmla="*/ 80963 h 311944"/>
                <a:gd name="connsiteX21" fmla="*/ 1188244 w 1190625"/>
                <a:gd name="connsiteY21" fmla="*/ 97632 h 311944"/>
                <a:gd name="connsiteX22" fmla="*/ 1190625 w 1190625"/>
                <a:gd name="connsiteY22" fmla="*/ 119063 h 311944"/>
                <a:gd name="connsiteX23" fmla="*/ 1190625 w 1190625"/>
                <a:gd name="connsiteY23" fmla="*/ 152400 h 311944"/>
                <a:gd name="connsiteX24" fmla="*/ 1181100 w 1190625"/>
                <a:gd name="connsiteY24" fmla="*/ 178594 h 311944"/>
                <a:gd name="connsiteX25" fmla="*/ 1162050 w 1190625"/>
                <a:gd name="connsiteY25" fmla="*/ 192882 h 311944"/>
                <a:gd name="connsiteX26" fmla="*/ 1109663 w 1190625"/>
                <a:gd name="connsiteY26" fmla="*/ 214313 h 311944"/>
                <a:gd name="connsiteX27" fmla="*/ 985838 w 1190625"/>
                <a:gd name="connsiteY27" fmla="*/ 240507 h 311944"/>
                <a:gd name="connsiteX28" fmla="*/ 795338 w 1190625"/>
                <a:gd name="connsiteY28" fmla="*/ 269082 h 311944"/>
                <a:gd name="connsiteX29" fmla="*/ 554832 w 1190625"/>
                <a:gd name="connsiteY29" fmla="*/ 285750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0625" h="311944">
                  <a:moveTo>
                    <a:pt x="554832" y="285750"/>
                  </a:moveTo>
                  <a:lnTo>
                    <a:pt x="226219" y="311944"/>
                  </a:lnTo>
                  <a:lnTo>
                    <a:pt x="173832" y="311944"/>
                  </a:lnTo>
                  <a:lnTo>
                    <a:pt x="140494" y="300038"/>
                  </a:lnTo>
                  <a:lnTo>
                    <a:pt x="0" y="247650"/>
                  </a:lnTo>
                  <a:lnTo>
                    <a:pt x="0" y="107157"/>
                  </a:lnTo>
                  <a:lnTo>
                    <a:pt x="159544" y="128588"/>
                  </a:lnTo>
                  <a:lnTo>
                    <a:pt x="233363" y="133350"/>
                  </a:lnTo>
                  <a:lnTo>
                    <a:pt x="307182" y="130969"/>
                  </a:lnTo>
                  <a:lnTo>
                    <a:pt x="409575" y="121444"/>
                  </a:lnTo>
                  <a:lnTo>
                    <a:pt x="550069" y="100013"/>
                  </a:lnTo>
                  <a:lnTo>
                    <a:pt x="678657" y="73819"/>
                  </a:lnTo>
                  <a:lnTo>
                    <a:pt x="771525" y="50007"/>
                  </a:lnTo>
                  <a:lnTo>
                    <a:pt x="850107" y="23813"/>
                  </a:lnTo>
                  <a:lnTo>
                    <a:pt x="895350" y="0"/>
                  </a:lnTo>
                  <a:lnTo>
                    <a:pt x="952500" y="2382"/>
                  </a:lnTo>
                  <a:lnTo>
                    <a:pt x="1007269" y="11907"/>
                  </a:lnTo>
                  <a:lnTo>
                    <a:pt x="1059657" y="26194"/>
                  </a:lnTo>
                  <a:lnTo>
                    <a:pt x="1104900" y="38100"/>
                  </a:lnTo>
                  <a:lnTo>
                    <a:pt x="1152525" y="61913"/>
                  </a:lnTo>
                  <a:lnTo>
                    <a:pt x="1178719" y="80963"/>
                  </a:lnTo>
                  <a:lnTo>
                    <a:pt x="1188244" y="97632"/>
                  </a:lnTo>
                  <a:lnTo>
                    <a:pt x="1190625" y="119063"/>
                  </a:lnTo>
                  <a:lnTo>
                    <a:pt x="1190625" y="152400"/>
                  </a:lnTo>
                  <a:lnTo>
                    <a:pt x="1181100" y="178594"/>
                  </a:lnTo>
                  <a:lnTo>
                    <a:pt x="1162050" y="192882"/>
                  </a:lnTo>
                  <a:lnTo>
                    <a:pt x="1109663" y="214313"/>
                  </a:lnTo>
                  <a:lnTo>
                    <a:pt x="985838" y="240507"/>
                  </a:lnTo>
                  <a:lnTo>
                    <a:pt x="795338" y="269082"/>
                  </a:lnTo>
                  <a:lnTo>
                    <a:pt x="55483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142103C-C2C8-8F45-BF6F-FC8268E8CA95}"/>
                </a:ext>
              </a:extLst>
            </p:cNvPr>
            <p:cNvSpPr/>
            <p:nvPr/>
          </p:nvSpPr>
          <p:spPr>
            <a:xfrm>
              <a:off x="5810250" y="4252913"/>
              <a:ext cx="1350963" cy="314325"/>
            </a:xfrm>
            <a:custGeom>
              <a:avLst/>
              <a:gdLst>
                <a:gd name="connsiteX0" fmla="*/ 528638 w 1350169"/>
                <a:gd name="connsiteY0" fmla="*/ 307181 h 314325"/>
                <a:gd name="connsiteX1" fmla="*/ 342900 w 1350169"/>
                <a:gd name="connsiteY1" fmla="*/ 314325 h 314325"/>
                <a:gd name="connsiteX2" fmla="*/ 240506 w 1350169"/>
                <a:gd name="connsiteY2" fmla="*/ 314325 h 314325"/>
                <a:gd name="connsiteX3" fmla="*/ 152400 w 1350169"/>
                <a:gd name="connsiteY3" fmla="*/ 304800 h 314325"/>
                <a:gd name="connsiteX4" fmla="*/ 0 w 1350169"/>
                <a:gd name="connsiteY4" fmla="*/ 292893 h 314325"/>
                <a:gd name="connsiteX5" fmla="*/ 4763 w 1350169"/>
                <a:gd name="connsiteY5" fmla="*/ 123825 h 314325"/>
                <a:gd name="connsiteX6" fmla="*/ 114300 w 1350169"/>
                <a:gd name="connsiteY6" fmla="*/ 150018 h 314325"/>
                <a:gd name="connsiteX7" fmla="*/ 197644 w 1350169"/>
                <a:gd name="connsiteY7" fmla="*/ 161925 h 314325"/>
                <a:gd name="connsiteX8" fmla="*/ 242888 w 1350169"/>
                <a:gd name="connsiteY8" fmla="*/ 166687 h 314325"/>
                <a:gd name="connsiteX9" fmla="*/ 304800 w 1350169"/>
                <a:gd name="connsiteY9" fmla="*/ 164306 h 314325"/>
                <a:gd name="connsiteX10" fmla="*/ 466725 w 1350169"/>
                <a:gd name="connsiteY10" fmla="*/ 152400 h 314325"/>
                <a:gd name="connsiteX11" fmla="*/ 683419 w 1350169"/>
                <a:gd name="connsiteY11" fmla="*/ 128587 h 314325"/>
                <a:gd name="connsiteX12" fmla="*/ 795338 w 1350169"/>
                <a:gd name="connsiteY12" fmla="*/ 109537 h 314325"/>
                <a:gd name="connsiteX13" fmla="*/ 947738 w 1350169"/>
                <a:gd name="connsiteY13" fmla="*/ 69056 h 314325"/>
                <a:gd name="connsiteX14" fmla="*/ 992981 w 1350169"/>
                <a:gd name="connsiteY14" fmla="*/ 40481 h 314325"/>
                <a:gd name="connsiteX15" fmla="*/ 1026319 w 1350169"/>
                <a:gd name="connsiteY15" fmla="*/ 21431 h 314325"/>
                <a:gd name="connsiteX16" fmla="*/ 1081088 w 1350169"/>
                <a:gd name="connsiteY16" fmla="*/ 0 h 314325"/>
                <a:gd name="connsiteX17" fmla="*/ 1131094 w 1350169"/>
                <a:gd name="connsiteY17" fmla="*/ 19050 h 314325"/>
                <a:gd name="connsiteX18" fmla="*/ 1207294 w 1350169"/>
                <a:gd name="connsiteY18" fmla="*/ 50006 h 314325"/>
                <a:gd name="connsiteX19" fmla="*/ 1285875 w 1350169"/>
                <a:gd name="connsiteY19" fmla="*/ 92868 h 314325"/>
                <a:gd name="connsiteX20" fmla="*/ 1333500 w 1350169"/>
                <a:gd name="connsiteY20" fmla="*/ 121443 h 314325"/>
                <a:gd name="connsiteX21" fmla="*/ 1350169 w 1350169"/>
                <a:gd name="connsiteY21" fmla="*/ 140493 h 314325"/>
                <a:gd name="connsiteX22" fmla="*/ 1350169 w 1350169"/>
                <a:gd name="connsiteY22" fmla="*/ 169068 h 314325"/>
                <a:gd name="connsiteX23" fmla="*/ 1340644 w 1350169"/>
                <a:gd name="connsiteY23" fmla="*/ 192881 h 314325"/>
                <a:gd name="connsiteX24" fmla="*/ 1307306 w 1350169"/>
                <a:gd name="connsiteY24" fmla="*/ 216693 h 314325"/>
                <a:gd name="connsiteX25" fmla="*/ 1245394 w 1350169"/>
                <a:gd name="connsiteY25" fmla="*/ 240506 h 314325"/>
                <a:gd name="connsiteX26" fmla="*/ 1138238 w 1350169"/>
                <a:gd name="connsiteY26" fmla="*/ 259556 h 314325"/>
                <a:gd name="connsiteX27" fmla="*/ 945356 w 1350169"/>
                <a:gd name="connsiteY27" fmla="*/ 283368 h 314325"/>
                <a:gd name="connsiteX28" fmla="*/ 528638 w 1350169"/>
                <a:gd name="connsiteY28" fmla="*/ 30718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0169" h="314325">
                  <a:moveTo>
                    <a:pt x="528638" y="307181"/>
                  </a:moveTo>
                  <a:lnTo>
                    <a:pt x="342900" y="314325"/>
                  </a:lnTo>
                  <a:lnTo>
                    <a:pt x="240506" y="314325"/>
                  </a:lnTo>
                  <a:lnTo>
                    <a:pt x="152400" y="304800"/>
                  </a:lnTo>
                  <a:lnTo>
                    <a:pt x="0" y="292893"/>
                  </a:lnTo>
                  <a:lnTo>
                    <a:pt x="4763" y="123825"/>
                  </a:lnTo>
                  <a:lnTo>
                    <a:pt x="114300" y="150018"/>
                  </a:lnTo>
                  <a:lnTo>
                    <a:pt x="197644" y="161925"/>
                  </a:lnTo>
                  <a:lnTo>
                    <a:pt x="242888" y="166687"/>
                  </a:lnTo>
                  <a:lnTo>
                    <a:pt x="304800" y="164306"/>
                  </a:lnTo>
                  <a:lnTo>
                    <a:pt x="466725" y="152400"/>
                  </a:lnTo>
                  <a:lnTo>
                    <a:pt x="683419" y="128587"/>
                  </a:lnTo>
                  <a:lnTo>
                    <a:pt x="795338" y="109537"/>
                  </a:lnTo>
                  <a:lnTo>
                    <a:pt x="947738" y="69056"/>
                  </a:lnTo>
                  <a:lnTo>
                    <a:pt x="992981" y="40481"/>
                  </a:lnTo>
                  <a:lnTo>
                    <a:pt x="1026319" y="21431"/>
                  </a:lnTo>
                  <a:lnTo>
                    <a:pt x="1081088" y="0"/>
                  </a:lnTo>
                  <a:lnTo>
                    <a:pt x="1131094" y="19050"/>
                  </a:lnTo>
                  <a:lnTo>
                    <a:pt x="1207294" y="50006"/>
                  </a:lnTo>
                  <a:lnTo>
                    <a:pt x="1285875" y="92868"/>
                  </a:lnTo>
                  <a:lnTo>
                    <a:pt x="1333500" y="121443"/>
                  </a:lnTo>
                  <a:lnTo>
                    <a:pt x="1350169" y="140493"/>
                  </a:lnTo>
                  <a:lnTo>
                    <a:pt x="1350169" y="169068"/>
                  </a:lnTo>
                  <a:lnTo>
                    <a:pt x="1340644" y="192881"/>
                  </a:lnTo>
                  <a:lnTo>
                    <a:pt x="1307306" y="216693"/>
                  </a:lnTo>
                  <a:lnTo>
                    <a:pt x="1245394" y="240506"/>
                  </a:lnTo>
                  <a:lnTo>
                    <a:pt x="1138238" y="259556"/>
                  </a:lnTo>
                  <a:lnTo>
                    <a:pt x="945356" y="283368"/>
                  </a:lnTo>
                  <a:lnTo>
                    <a:pt x="528638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736901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21B8BFD2-383E-444B-984F-6A3ACCF878DC}"/>
              </a:ext>
            </a:extLst>
          </p:cNvPr>
          <p:cNvSpPr/>
          <p:nvPr/>
        </p:nvSpPr>
        <p:spPr>
          <a:xfrm>
            <a:off x="2824163" y="1773238"/>
            <a:ext cx="1728787" cy="596900"/>
          </a:xfrm>
          <a:custGeom>
            <a:avLst/>
            <a:gdLst>
              <a:gd name="connsiteX0" fmla="*/ 1107281 w 1728787"/>
              <a:gd name="connsiteY0" fmla="*/ 288132 h 595313"/>
              <a:gd name="connsiteX1" fmla="*/ 1235868 w 1728787"/>
              <a:gd name="connsiteY1" fmla="*/ 247650 h 595313"/>
              <a:gd name="connsiteX2" fmla="*/ 1269206 w 1728787"/>
              <a:gd name="connsiteY2" fmla="*/ 242888 h 595313"/>
              <a:gd name="connsiteX3" fmla="*/ 1302543 w 1728787"/>
              <a:gd name="connsiteY3" fmla="*/ 245269 h 595313"/>
              <a:gd name="connsiteX4" fmla="*/ 1657350 w 1728787"/>
              <a:gd name="connsiteY4" fmla="*/ 321469 h 595313"/>
              <a:gd name="connsiteX5" fmla="*/ 1690687 w 1728787"/>
              <a:gd name="connsiteY5" fmla="*/ 307182 h 595313"/>
              <a:gd name="connsiteX6" fmla="*/ 1712118 w 1728787"/>
              <a:gd name="connsiteY6" fmla="*/ 295275 h 595313"/>
              <a:gd name="connsiteX7" fmla="*/ 1726406 w 1728787"/>
              <a:gd name="connsiteY7" fmla="*/ 280988 h 595313"/>
              <a:gd name="connsiteX8" fmla="*/ 1728787 w 1728787"/>
              <a:gd name="connsiteY8" fmla="*/ 269082 h 595313"/>
              <a:gd name="connsiteX9" fmla="*/ 1728787 w 1728787"/>
              <a:gd name="connsiteY9" fmla="*/ 254794 h 595313"/>
              <a:gd name="connsiteX10" fmla="*/ 1721643 w 1728787"/>
              <a:gd name="connsiteY10" fmla="*/ 233363 h 595313"/>
              <a:gd name="connsiteX11" fmla="*/ 1700212 w 1728787"/>
              <a:gd name="connsiteY11" fmla="*/ 200025 h 595313"/>
              <a:gd name="connsiteX12" fmla="*/ 1674018 w 1728787"/>
              <a:gd name="connsiteY12" fmla="*/ 171450 h 595313"/>
              <a:gd name="connsiteX13" fmla="*/ 1616868 w 1728787"/>
              <a:gd name="connsiteY13" fmla="*/ 121444 h 595313"/>
              <a:gd name="connsiteX14" fmla="*/ 1554956 w 1728787"/>
              <a:gd name="connsiteY14" fmla="*/ 73819 h 595313"/>
              <a:gd name="connsiteX15" fmla="*/ 1481137 w 1728787"/>
              <a:gd name="connsiteY15" fmla="*/ 26194 h 595313"/>
              <a:gd name="connsiteX16" fmla="*/ 1433512 w 1728787"/>
              <a:gd name="connsiteY16" fmla="*/ 2382 h 595313"/>
              <a:gd name="connsiteX17" fmla="*/ 1414462 w 1728787"/>
              <a:gd name="connsiteY17" fmla="*/ 0 h 595313"/>
              <a:gd name="connsiteX18" fmla="*/ 1397793 w 1728787"/>
              <a:gd name="connsiteY18" fmla="*/ 0 h 595313"/>
              <a:gd name="connsiteX19" fmla="*/ 1371600 w 1728787"/>
              <a:gd name="connsiteY19" fmla="*/ 9525 h 595313"/>
              <a:gd name="connsiteX20" fmla="*/ 1319212 w 1728787"/>
              <a:gd name="connsiteY20" fmla="*/ 35719 h 595313"/>
              <a:gd name="connsiteX21" fmla="*/ 1269206 w 1728787"/>
              <a:gd name="connsiteY21" fmla="*/ 69057 h 595313"/>
              <a:gd name="connsiteX22" fmla="*/ 1204912 w 1728787"/>
              <a:gd name="connsiteY22" fmla="*/ 114300 h 595313"/>
              <a:gd name="connsiteX23" fmla="*/ 1126331 w 1728787"/>
              <a:gd name="connsiteY23" fmla="*/ 133350 h 595313"/>
              <a:gd name="connsiteX24" fmla="*/ 933450 w 1728787"/>
              <a:gd name="connsiteY24" fmla="*/ 178594 h 595313"/>
              <a:gd name="connsiteX25" fmla="*/ 714375 w 1728787"/>
              <a:gd name="connsiteY25" fmla="*/ 233363 h 595313"/>
              <a:gd name="connsiteX26" fmla="*/ 514350 w 1728787"/>
              <a:gd name="connsiteY26" fmla="*/ 280988 h 595313"/>
              <a:gd name="connsiteX27" fmla="*/ 457200 w 1728787"/>
              <a:gd name="connsiteY27" fmla="*/ 295275 h 595313"/>
              <a:gd name="connsiteX28" fmla="*/ 409575 w 1728787"/>
              <a:gd name="connsiteY28" fmla="*/ 302419 h 595313"/>
              <a:gd name="connsiteX29" fmla="*/ 359568 w 1728787"/>
              <a:gd name="connsiteY29" fmla="*/ 304800 h 595313"/>
              <a:gd name="connsiteX30" fmla="*/ 319087 w 1728787"/>
              <a:gd name="connsiteY30" fmla="*/ 300038 h 595313"/>
              <a:gd name="connsiteX31" fmla="*/ 269081 w 1728787"/>
              <a:gd name="connsiteY31" fmla="*/ 290513 h 595313"/>
              <a:gd name="connsiteX32" fmla="*/ 223837 w 1728787"/>
              <a:gd name="connsiteY32" fmla="*/ 278607 h 595313"/>
              <a:gd name="connsiteX33" fmla="*/ 178593 w 1728787"/>
              <a:gd name="connsiteY33" fmla="*/ 259557 h 595313"/>
              <a:gd name="connsiteX34" fmla="*/ 138112 w 1728787"/>
              <a:gd name="connsiteY34" fmla="*/ 235744 h 595313"/>
              <a:gd name="connsiteX35" fmla="*/ 100012 w 1728787"/>
              <a:gd name="connsiteY35" fmla="*/ 207169 h 595313"/>
              <a:gd name="connsiteX36" fmla="*/ 69056 w 1728787"/>
              <a:gd name="connsiteY36" fmla="*/ 192882 h 595313"/>
              <a:gd name="connsiteX37" fmla="*/ 28575 w 1728787"/>
              <a:gd name="connsiteY37" fmla="*/ 180975 h 595313"/>
              <a:gd name="connsiteX38" fmla="*/ 16668 w 1728787"/>
              <a:gd name="connsiteY38" fmla="*/ 183357 h 595313"/>
              <a:gd name="connsiteX39" fmla="*/ 4762 w 1728787"/>
              <a:gd name="connsiteY39" fmla="*/ 192882 h 595313"/>
              <a:gd name="connsiteX40" fmla="*/ 0 w 1728787"/>
              <a:gd name="connsiteY40" fmla="*/ 211932 h 595313"/>
              <a:gd name="connsiteX41" fmla="*/ 7143 w 1728787"/>
              <a:gd name="connsiteY41" fmla="*/ 238125 h 595313"/>
              <a:gd name="connsiteX42" fmla="*/ 30956 w 1728787"/>
              <a:gd name="connsiteY42" fmla="*/ 288132 h 595313"/>
              <a:gd name="connsiteX43" fmla="*/ 76200 w 1728787"/>
              <a:gd name="connsiteY43" fmla="*/ 352425 h 595313"/>
              <a:gd name="connsiteX44" fmla="*/ 133350 w 1728787"/>
              <a:gd name="connsiteY44" fmla="*/ 416719 h 595313"/>
              <a:gd name="connsiteX45" fmla="*/ 178593 w 1728787"/>
              <a:gd name="connsiteY45" fmla="*/ 459582 h 595313"/>
              <a:gd name="connsiteX46" fmla="*/ 238125 w 1728787"/>
              <a:gd name="connsiteY46" fmla="*/ 507207 h 595313"/>
              <a:gd name="connsiteX47" fmla="*/ 292893 w 1728787"/>
              <a:gd name="connsiteY47" fmla="*/ 550069 h 595313"/>
              <a:gd name="connsiteX48" fmla="*/ 314325 w 1728787"/>
              <a:gd name="connsiteY48" fmla="*/ 564357 h 595313"/>
              <a:gd name="connsiteX49" fmla="*/ 338137 w 1728787"/>
              <a:gd name="connsiteY49" fmla="*/ 581025 h 595313"/>
              <a:gd name="connsiteX50" fmla="*/ 354806 w 1728787"/>
              <a:gd name="connsiteY50" fmla="*/ 590550 h 595313"/>
              <a:gd name="connsiteX51" fmla="*/ 376237 w 1728787"/>
              <a:gd name="connsiteY51" fmla="*/ 595313 h 595313"/>
              <a:gd name="connsiteX52" fmla="*/ 409575 w 1728787"/>
              <a:gd name="connsiteY52" fmla="*/ 592932 h 595313"/>
              <a:gd name="connsiteX53" fmla="*/ 445293 w 1728787"/>
              <a:gd name="connsiteY53" fmla="*/ 578644 h 595313"/>
              <a:gd name="connsiteX54" fmla="*/ 473868 w 1728787"/>
              <a:gd name="connsiteY54" fmla="*/ 557213 h 595313"/>
              <a:gd name="connsiteX55" fmla="*/ 516731 w 1728787"/>
              <a:gd name="connsiteY55" fmla="*/ 528638 h 595313"/>
              <a:gd name="connsiteX56" fmla="*/ 554831 w 1728787"/>
              <a:gd name="connsiteY56" fmla="*/ 504825 h 595313"/>
              <a:gd name="connsiteX57" fmla="*/ 697706 w 1728787"/>
              <a:gd name="connsiteY57" fmla="*/ 438150 h 595313"/>
              <a:gd name="connsiteX58" fmla="*/ 904875 w 1728787"/>
              <a:gd name="connsiteY58" fmla="*/ 359569 h 595313"/>
              <a:gd name="connsiteX59" fmla="*/ 1107281 w 1728787"/>
              <a:gd name="connsiteY59" fmla="*/ 288132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28787" h="595313">
                <a:moveTo>
                  <a:pt x="1107281" y="288132"/>
                </a:moveTo>
                <a:lnTo>
                  <a:pt x="1235868" y="247650"/>
                </a:lnTo>
                <a:lnTo>
                  <a:pt x="1269206" y="242888"/>
                </a:lnTo>
                <a:lnTo>
                  <a:pt x="1302543" y="245269"/>
                </a:lnTo>
                <a:lnTo>
                  <a:pt x="1657350" y="321469"/>
                </a:lnTo>
                <a:lnTo>
                  <a:pt x="1690687" y="307182"/>
                </a:lnTo>
                <a:lnTo>
                  <a:pt x="1712118" y="295275"/>
                </a:lnTo>
                <a:lnTo>
                  <a:pt x="1726406" y="280988"/>
                </a:lnTo>
                <a:lnTo>
                  <a:pt x="1728787" y="269082"/>
                </a:lnTo>
                <a:lnTo>
                  <a:pt x="1728787" y="254794"/>
                </a:lnTo>
                <a:lnTo>
                  <a:pt x="1721643" y="233363"/>
                </a:lnTo>
                <a:lnTo>
                  <a:pt x="1700212" y="200025"/>
                </a:lnTo>
                <a:lnTo>
                  <a:pt x="1674018" y="171450"/>
                </a:lnTo>
                <a:lnTo>
                  <a:pt x="1616868" y="121444"/>
                </a:lnTo>
                <a:lnTo>
                  <a:pt x="1554956" y="73819"/>
                </a:lnTo>
                <a:lnTo>
                  <a:pt x="1481137" y="26194"/>
                </a:lnTo>
                <a:lnTo>
                  <a:pt x="1433512" y="2382"/>
                </a:lnTo>
                <a:lnTo>
                  <a:pt x="1414462" y="0"/>
                </a:lnTo>
                <a:lnTo>
                  <a:pt x="1397793" y="0"/>
                </a:lnTo>
                <a:lnTo>
                  <a:pt x="1371600" y="9525"/>
                </a:lnTo>
                <a:lnTo>
                  <a:pt x="1319212" y="35719"/>
                </a:lnTo>
                <a:lnTo>
                  <a:pt x="1269206" y="69057"/>
                </a:lnTo>
                <a:lnTo>
                  <a:pt x="1204912" y="114300"/>
                </a:lnTo>
                <a:lnTo>
                  <a:pt x="1126331" y="133350"/>
                </a:lnTo>
                <a:lnTo>
                  <a:pt x="933450" y="178594"/>
                </a:lnTo>
                <a:lnTo>
                  <a:pt x="714375" y="233363"/>
                </a:lnTo>
                <a:lnTo>
                  <a:pt x="514350" y="280988"/>
                </a:lnTo>
                <a:lnTo>
                  <a:pt x="457200" y="295275"/>
                </a:lnTo>
                <a:lnTo>
                  <a:pt x="409575" y="302419"/>
                </a:lnTo>
                <a:lnTo>
                  <a:pt x="359568" y="304800"/>
                </a:lnTo>
                <a:lnTo>
                  <a:pt x="319087" y="300038"/>
                </a:lnTo>
                <a:lnTo>
                  <a:pt x="269081" y="290513"/>
                </a:lnTo>
                <a:lnTo>
                  <a:pt x="223837" y="278607"/>
                </a:lnTo>
                <a:lnTo>
                  <a:pt x="178593" y="259557"/>
                </a:lnTo>
                <a:lnTo>
                  <a:pt x="138112" y="235744"/>
                </a:lnTo>
                <a:lnTo>
                  <a:pt x="100012" y="207169"/>
                </a:lnTo>
                <a:lnTo>
                  <a:pt x="69056" y="192882"/>
                </a:lnTo>
                <a:lnTo>
                  <a:pt x="28575" y="180975"/>
                </a:lnTo>
                <a:lnTo>
                  <a:pt x="16668" y="183357"/>
                </a:lnTo>
                <a:lnTo>
                  <a:pt x="4762" y="192882"/>
                </a:lnTo>
                <a:lnTo>
                  <a:pt x="0" y="211932"/>
                </a:lnTo>
                <a:lnTo>
                  <a:pt x="7143" y="238125"/>
                </a:lnTo>
                <a:lnTo>
                  <a:pt x="30956" y="288132"/>
                </a:lnTo>
                <a:lnTo>
                  <a:pt x="76200" y="352425"/>
                </a:lnTo>
                <a:lnTo>
                  <a:pt x="133350" y="416719"/>
                </a:lnTo>
                <a:lnTo>
                  <a:pt x="178593" y="459582"/>
                </a:lnTo>
                <a:lnTo>
                  <a:pt x="238125" y="507207"/>
                </a:lnTo>
                <a:lnTo>
                  <a:pt x="292893" y="550069"/>
                </a:lnTo>
                <a:lnTo>
                  <a:pt x="314325" y="564357"/>
                </a:lnTo>
                <a:lnTo>
                  <a:pt x="338137" y="581025"/>
                </a:lnTo>
                <a:lnTo>
                  <a:pt x="354806" y="590550"/>
                </a:lnTo>
                <a:lnTo>
                  <a:pt x="376237" y="595313"/>
                </a:lnTo>
                <a:lnTo>
                  <a:pt x="409575" y="592932"/>
                </a:lnTo>
                <a:lnTo>
                  <a:pt x="445293" y="578644"/>
                </a:lnTo>
                <a:lnTo>
                  <a:pt x="473868" y="557213"/>
                </a:lnTo>
                <a:lnTo>
                  <a:pt x="516731" y="528638"/>
                </a:lnTo>
                <a:lnTo>
                  <a:pt x="554831" y="504825"/>
                </a:lnTo>
                <a:lnTo>
                  <a:pt x="697706" y="438150"/>
                </a:lnTo>
                <a:lnTo>
                  <a:pt x="904875" y="359569"/>
                </a:lnTo>
                <a:lnTo>
                  <a:pt x="1107281" y="2881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43AEC2C5-EEA9-604A-BB61-ABAFA165960A}"/>
              </a:ext>
            </a:extLst>
          </p:cNvPr>
          <p:cNvSpPr/>
          <p:nvPr/>
        </p:nvSpPr>
        <p:spPr>
          <a:xfrm>
            <a:off x="6248400" y="4376738"/>
            <a:ext cx="862013" cy="1195387"/>
          </a:xfrm>
          <a:custGeom>
            <a:avLst/>
            <a:gdLst>
              <a:gd name="connsiteX0" fmla="*/ 290513 w 862013"/>
              <a:gd name="connsiteY0" fmla="*/ 507206 h 1195387"/>
              <a:gd name="connsiteX1" fmla="*/ 176213 w 862013"/>
              <a:gd name="connsiteY1" fmla="*/ 323850 h 1195387"/>
              <a:gd name="connsiteX2" fmla="*/ 66675 w 862013"/>
              <a:gd name="connsiteY2" fmla="*/ 142875 h 1195387"/>
              <a:gd name="connsiteX3" fmla="*/ 14288 w 862013"/>
              <a:gd name="connsiteY3" fmla="*/ 57150 h 1195387"/>
              <a:gd name="connsiteX4" fmla="*/ 0 w 862013"/>
              <a:gd name="connsiteY4" fmla="*/ 23812 h 1195387"/>
              <a:gd name="connsiteX5" fmla="*/ 0 w 862013"/>
              <a:gd name="connsiteY5" fmla="*/ 16668 h 1195387"/>
              <a:gd name="connsiteX6" fmla="*/ 2381 w 862013"/>
              <a:gd name="connsiteY6" fmla="*/ 7143 h 1195387"/>
              <a:gd name="connsiteX7" fmla="*/ 7144 w 862013"/>
              <a:gd name="connsiteY7" fmla="*/ 2381 h 1195387"/>
              <a:gd name="connsiteX8" fmla="*/ 21431 w 862013"/>
              <a:gd name="connsiteY8" fmla="*/ 0 h 1195387"/>
              <a:gd name="connsiteX9" fmla="*/ 40481 w 862013"/>
              <a:gd name="connsiteY9" fmla="*/ 4762 h 1195387"/>
              <a:gd name="connsiteX10" fmla="*/ 76200 w 862013"/>
              <a:gd name="connsiteY10" fmla="*/ 26193 h 1195387"/>
              <a:gd name="connsiteX11" fmla="*/ 176213 w 862013"/>
              <a:gd name="connsiteY11" fmla="*/ 111918 h 1195387"/>
              <a:gd name="connsiteX12" fmla="*/ 304800 w 862013"/>
              <a:gd name="connsiteY12" fmla="*/ 219075 h 1195387"/>
              <a:gd name="connsiteX13" fmla="*/ 440531 w 862013"/>
              <a:gd name="connsiteY13" fmla="*/ 335756 h 1195387"/>
              <a:gd name="connsiteX14" fmla="*/ 571500 w 862013"/>
              <a:gd name="connsiteY14" fmla="*/ 450056 h 1195387"/>
              <a:gd name="connsiteX15" fmla="*/ 666750 w 862013"/>
              <a:gd name="connsiteY15" fmla="*/ 531018 h 1195387"/>
              <a:gd name="connsiteX16" fmla="*/ 707231 w 862013"/>
              <a:gd name="connsiteY16" fmla="*/ 569118 h 1195387"/>
              <a:gd name="connsiteX17" fmla="*/ 721519 w 862013"/>
              <a:gd name="connsiteY17" fmla="*/ 590550 h 1195387"/>
              <a:gd name="connsiteX18" fmla="*/ 742950 w 862013"/>
              <a:gd name="connsiteY18" fmla="*/ 626268 h 1195387"/>
              <a:gd name="connsiteX19" fmla="*/ 776288 w 862013"/>
              <a:gd name="connsiteY19" fmla="*/ 690562 h 1195387"/>
              <a:gd name="connsiteX20" fmla="*/ 797719 w 862013"/>
              <a:gd name="connsiteY20" fmla="*/ 740568 h 1195387"/>
              <a:gd name="connsiteX21" fmla="*/ 823913 w 862013"/>
              <a:gd name="connsiteY21" fmla="*/ 816768 h 1195387"/>
              <a:gd name="connsiteX22" fmla="*/ 840581 w 862013"/>
              <a:gd name="connsiteY22" fmla="*/ 883443 h 1195387"/>
              <a:gd name="connsiteX23" fmla="*/ 850106 w 862013"/>
              <a:gd name="connsiteY23" fmla="*/ 938212 h 1195387"/>
              <a:gd name="connsiteX24" fmla="*/ 857250 w 862013"/>
              <a:gd name="connsiteY24" fmla="*/ 1007268 h 1195387"/>
              <a:gd name="connsiteX25" fmla="*/ 862013 w 862013"/>
              <a:gd name="connsiteY25" fmla="*/ 1078706 h 1195387"/>
              <a:gd name="connsiteX26" fmla="*/ 859631 w 862013"/>
              <a:gd name="connsiteY26" fmla="*/ 1104900 h 1195387"/>
              <a:gd name="connsiteX27" fmla="*/ 852488 w 862013"/>
              <a:gd name="connsiteY27" fmla="*/ 1140618 h 1195387"/>
              <a:gd name="connsiteX28" fmla="*/ 831056 w 862013"/>
              <a:gd name="connsiteY28" fmla="*/ 1181100 h 1195387"/>
              <a:gd name="connsiteX29" fmla="*/ 816769 w 862013"/>
              <a:gd name="connsiteY29" fmla="*/ 1190625 h 1195387"/>
              <a:gd name="connsiteX30" fmla="*/ 800100 w 862013"/>
              <a:gd name="connsiteY30" fmla="*/ 1195387 h 1195387"/>
              <a:gd name="connsiteX31" fmla="*/ 785813 w 862013"/>
              <a:gd name="connsiteY31" fmla="*/ 1195387 h 1195387"/>
              <a:gd name="connsiteX32" fmla="*/ 764381 w 862013"/>
              <a:gd name="connsiteY32" fmla="*/ 1188243 h 1195387"/>
              <a:gd name="connsiteX33" fmla="*/ 728663 w 862013"/>
              <a:gd name="connsiteY33" fmla="*/ 1164431 h 1195387"/>
              <a:gd name="connsiteX34" fmla="*/ 690563 w 862013"/>
              <a:gd name="connsiteY34" fmla="*/ 1116806 h 1195387"/>
              <a:gd name="connsiteX35" fmla="*/ 588169 w 862013"/>
              <a:gd name="connsiteY35" fmla="*/ 966787 h 1195387"/>
              <a:gd name="connsiteX36" fmla="*/ 459581 w 862013"/>
              <a:gd name="connsiteY36" fmla="*/ 771525 h 1195387"/>
              <a:gd name="connsiteX37" fmla="*/ 290513 w 862013"/>
              <a:gd name="connsiteY37" fmla="*/ 507206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2013" h="1195387">
                <a:moveTo>
                  <a:pt x="290513" y="507206"/>
                </a:moveTo>
                <a:lnTo>
                  <a:pt x="176213" y="323850"/>
                </a:lnTo>
                <a:lnTo>
                  <a:pt x="66675" y="142875"/>
                </a:lnTo>
                <a:lnTo>
                  <a:pt x="14288" y="57150"/>
                </a:lnTo>
                <a:lnTo>
                  <a:pt x="0" y="23812"/>
                </a:lnTo>
                <a:lnTo>
                  <a:pt x="0" y="16668"/>
                </a:lnTo>
                <a:lnTo>
                  <a:pt x="2381" y="7143"/>
                </a:lnTo>
                <a:lnTo>
                  <a:pt x="7144" y="2381"/>
                </a:lnTo>
                <a:lnTo>
                  <a:pt x="21431" y="0"/>
                </a:lnTo>
                <a:lnTo>
                  <a:pt x="40481" y="4762"/>
                </a:lnTo>
                <a:lnTo>
                  <a:pt x="76200" y="26193"/>
                </a:lnTo>
                <a:lnTo>
                  <a:pt x="176213" y="111918"/>
                </a:lnTo>
                <a:lnTo>
                  <a:pt x="304800" y="219075"/>
                </a:lnTo>
                <a:lnTo>
                  <a:pt x="440531" y="335756"/>
                </a:lnTo>
                <a:lnTo>
                  <a:pt x="571500" y="450056"/>
                </a:lnTo>
                <a:lnTo>
                  <a:pt x="666750" y="531018"/>
                </a:lnTo>
                <a:lnTo>
                  <a:pt x="707231" y="569118"/>
                </a:lnTo>
                <a:lnTo>
                  <a:pt x="721519" y="590550"/>
                </a:lnTo>
                <a:lnTo>
                  <a:pt x="742950" y="626268"/>
                </a:lnTo>
                <a:lnTo>
                  <a:pt x="776288" y="690562"/>
                </a:lnTo>
                <a:lnTo>
                  <a:pt x="797719" y="740568"/>
                </a:lnTo>
                <a:lnTo>
                  <a:pt x="823913" y="816768"/>
                </a:lnTo>
                <a:lnTo>
                  <a:pt x="840581" y="883443"/>
                </a:lnTo>
                <a:lnTo>
                  <a:pt x="850106" y="938212"/>
                </a:lnTo>
                <a:lnTo>
                  <a:pt x="857250" y="1007268"/>
                </a:lnTo>
                <a:lnTo>
                  <a:pt x="862013" y="1078706"/>
                </a:lnTo>
                <a:lnTo>
                  <a:pt x="859631" y="1104900"/>
                </a:lnTo>
                <a:lnTo>
                  <a:pt x="852488" y="1140618"/>
                </a:lnTo>
                <a:lnTo>
                  <a:pt x="831056" y="1181100"/>
                </a:lnTo>
                <a:lnTo>
                  <a:pt x="816769" y="1190625"/>
                </a:lnTo>
                <a:lnTo>
                  <a:pt x="800100" y="1195387"/>
                </a:lnTo>
                <a:lnTo>
                  <a:pt x="785813" y="1195387"/>
                </a:lnTo>
                <a:lnTo>
                  <a:pt x="764381" y="1188243"/>
                </a:lnTo>
                <a:lnTo>
                  <a:pt x="728663" y="1164431"/>
                </a:lnTo>
                <a:lnTo>
                  <a:pt x="690563" y="1116806"/>
                </a:lnTo>
                <a:lnTo>
                  <a:pt x="588169" y="966787"/>
                </a:lnTo>
                <a:lnTo>
                  <a:pt x="459581" y="771525"/>
                </a:lnTo>
                <a:lnTo>
                  <a:pt x="290513" y="507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B803E088-C664-E848-B451-8C96FDE2525F}"/>
              </a:ext>
            </a:extLst>
          </p:cNvPr>
          <p:cNvSpPr/>
          <p:nvPr/>
        </p:nvSpPr>
        <p:spPr>
          <a:xfrm>
            <a:off x="4164013" y="4576763"/>
            <a:ext cx="1141412" cy="1052512"/>
          </a:xfrm>
          <a:custGeom>
            <a:avLst/>
            <a:gdLst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795338 w 1140619"/>
              <a:gd name="connsiteY50" fmla="*/ 535781 h 1052512"/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795338 w 1140619"/>
              <a:gd name="connsiteY50" fmla="*/ 535781 h 1052512"/>
              <a:gd name="connsiteX51" fmla="*/ 683419 w 1140619"/>
              <a:gd name="connsiteY51" fmla="*/ 628650 h 1052512"/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683419 w 1140619"/>
              <a:gd name="connsiteY50" fmla="*/ 628650 h 1052512"/>
              <a:gd name="connsiteX51" fmla="*/ 795338 w 1140619"/>
              <a:gd name="connsiteY51" fmla="*/ 5357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40619" h="1052512">
                <a:moveTo>
                  <a:pt x="795338" y="535781"/>
                </a:moveTo>
                <a:lnTo>
                  <a:pt x="902494" y="445293"/>
                </a:lnTo>
                <a:lnTo>
                  <a:pt x="947738" y="409575"/>
                </a:lnTo>
                <a:lnTo>
                  <a:pt x="1007269" y="364331"/>
                </a:lnTo>
                <a:lnTo>
                  <a:pt x="1047750" y="330993"/>
                </a:lnTo>
                <a:lnTo>
                  <a:pt x="1062038" y="321468"/>
                </a:lnTo>
                <a:lnTo>
                  <a:pt x="1088232" y="304800"/>
                </a:lnTo>
                <a:lnTo>
                  <a:pt x="1112044" y="288131"/>
                </a:lnTo>
                <a:lnTo>
                  <a:pt x="1123950" y="276225"/>
                </a:lnTo>
                <a:lnTo>
                  <a:pt x="1135857" y="259556"/>
                </a:lnTo>
                <a:lnTo>
                  <a:pt x="1140619" y="238125"/>
                </a:lnTo>
                <a:lnTo>
                  <a:pt x="1138238" y="216693"/>
                </a:lnTo>
                <a:lnTo>
                  <a:pt x="1128713" y="190500"/>
                </a:lnTo>
                <a:lnTo>
                  <a:pt x="1102519" y="154781"/>
                </a:lnTo>
                <a:lnTo>
                  <a:pt x="1066800" y="123825"/>
                </a:lnTo>
                <a:lnTo>
                  <a:pt x="1007269" y="80962"/>
                </a:lnTo>
                <a:lnTo>
                  <a:pt x="957263" y="52387"/>
                </a:lnTo>
                <a:lnTo>
                  <a:pt x="907257" y="33337"/>
                </a:lnTo>
                <a:lnTo>
                  <a:pt x="854869" y="14287"/>
                </a:lnTo>
                <a:lnTo>
                  <a:pt x="804863" y="2381"/>
                </a:lnTo>
                <a:lnTo>
                  <a:pt x="757238" y="0"/>
                </a:lnTo>
                <a:lnTo>
                  <a:pt x="728663" y="4762"/>
                </a:lnTo>
                <a:lnTo>
                  <a:pt x="716757" y="9525"/>
                </a:lnTo>
                <a:lnTo>
                  <a:pt x="707232" y="19050"/>
                </a:lnTo>
                <a:lnTo>
                  <a:pt x="709613" y="40481"/>
                </a:lnTo>
                <a:lnTo>
                  <a:pt x="731044" y="71437"/>
                </a:lnTo>
                <a:lnTo>
                  <a:pt x="757238" y="100012"/>
                </a:lnTo>
                <a:lnTo>
                  <a:pt x="769144" y="116681"/>
                </a:lnTo>
                <a:lnTo>
                  <a:pt x="776288" y="133350"/>
                </a:lnTo>
                <a:lnTo>
                  <a:pt x="778669" y="154781"/>
                </a:lnTo>
                <a:lnTo>
                  <a:pt x="769144" y="178593"/>
                </a:lnTo>
                <a:lnTo>
                  <a:pt x="733425" y="233362"/>
                </a:lnTo>
                <a:lnTo>
                  <a:pt x="661988" y="333375"/>
                </a:lnTo>
                <a:lnTo>
                  <a:pt x="566738" y="454818"/>
                </a:lnTo>
                <a:lnTo>
                  <a:pt x="473869" y="564356"/>
                </a:lnTo>
                <a:lnTo>
                  <a:pt x="300038" y="738187"/>
                </a:lnTo>
                <a:lnTo>
                  <a:pt x="140494" y="888206"/>
                </a:lnTo>
                <a:lnTo>
                  <a:pt x="35719" y="978693"/>
                </a:lnTo>
                <a:lnTo>
                  <a:pt x="9525" y="1007268"/>
                </a:lnTo>
                <a:lnTo>
                  <a:pt x="0" y="1023937"/>
                </a:lnTo>
                <a:lnTo>
                  <a:pt x="0" y="1035843"/>
                </a:lnTo>
                <a:lnTo>
                  <a:pt x="2382" y="1045368"/>
                </a:lnTo>
                <a:lnTo>
                  <a:pt x="7144" y="1050131"/>
                </a:lnTo>
                <a:lnTo>
                  <a:pt x="19050" y="1052512"/>
                </a:lnTo>
                <a:lnTo>
                  <a:pt x="52388" y="1047750"/>
                </a:lnTo>
                <a:lnTo>
                  <a:pt x="85725" y="1040606"/>
                </a:lnTo>
                <a:lnTo>
                  <a:pt x="183357" y="985837"/>
                </a:lnTo>
                <a:lnTo>
                  <a:pt x="321469" y="897731"/>
                </a:lnTo>
                <a:lnTo>
                  <a:pt x="466725" y="802481"/>
                </a:lnTo>
                <a:lnTo>
                  <a:pt x="654844" y="654843"/>
                </a:lnTo>
                <a:cubicBezTo>
                  <a:pt x="690960" y="625871"/>
                  <a:pt x="660003" y="648494"/>
                  <a:pt x="683419" y="628650"/>
                </a:cubicBezTo>
                <a:lnTo>
                  <a:pt x="795338" y="535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1ADE826-AE77-C442-90E4-12837D55E2D5}"/>
              </a:ext>
            </a:extLst>
          </p:cNvPr>
          <p:cNvSpPr/>
          <p:nvPr/>
        </p:nvSpPr>
        <p:spPr>
          <a:xfrm>
            <a:off x="3532188" y="2001838"/>
            <a:ext cx="1012825" cy="869950"/>
          </a:xfrm>
          <a:custGeom>
            <a:avLst/>
            <a:gdLst>
              <a:gd name="connsiteX0" fmla="*/ 209550 w 1014412"/>
              <a:gd name="connsiteY0" fmla="*/ 538163 h 869157"/>
              <a:gd name="connsiteX1" fmla="*/ 269081 w 1014412"/>
              <a:gd name="connsiteY1" fmla="*/ 459582 h 869157"/>
              <a:gd name="connsiteX2" fmla="*/ 345281 w 1014412"/>
              <a:gd name="connsiteY2" fmla="*/ 369094 h 869157"/>
              <a:gd name="connsiteX3" fmla="*/ 395287 w 1014412"/>
              <a:gd name="connsiteY3" fmla="*/ 309563 h 869157"/>
              <a:gd name="connsiteX4" fmla="*/ 471487 w 1014412"/>
              <a:gd name="connsiteY4" fmla="*/ 209550 h 869157"/>
              <a:gd name="connsiteX5" fmla="*/ 569119 w 1014412"/>
              <a:gd name="connsiteY5" fmla="*/ 61913 h 869157"/>
              <a:gd name="connsiteX6" fmla="*/ 576262 w 1014412"/>
              <a:gd name="connsiteY6" fmla="*/ 45244 h 869157"/>
              <a:gd name="connsiteX7" fmla="*/ 573881 w 1014412"/>
              <a:gd name="connsiteY7" fmla="*/ 33338 h 869157"/>
              <a:gd name="connsiteX8" fmla="*/ 564356 w 1014412"/>
              <a:gd name="connsiteY8" fmla="*/ 21432 h 869157"/>
              <a:gd name="connsiteX9" fmla="*/ 507206 w 1014412"/>
              <a:gd name="connsiteY9" fmla="*/ 0 h 869157"/>
              <a:gd name="connsiteX10" fmla="*/ 1014412 w 1014412"/>
              <a:gd name="connsiteY10" fmla="*/ 52388 h 869157"/>
              <a:gd name="connsiteX11" fmla="*/ 983456 w 1014412"/>
              <a:gd name="connsiteY11" fmla="*/ 76200 h 869157"/>
              <a:gd name="connsiteX12" fmla="*/ 950119 w 1014412"/>
              <a:gd name="connsiteY12" fmla="*/ 92869 h 869157"/>
              <a:gd name="connsiteX13" fmla="*/ 916781 w 1014412"/>
              <a:gd name="connsiteY13" fmla="*/ 109538 h 869157"/>
              <a:gd name="connsiteX14" fmla="*/ 876300 w 1014412"/>
              <a:gd name="connsiteY14" fmla="*/ 138113 h 869157"/>
              <a:gd name="connsiteX15" fmla="*/ 821531 w 1014412"/>
              <a:gd name="connsiteY15" fmla="*/ 188119 h 869157"/>
              <a:gd name="connsiteX16" fmla="*/ 711994 w 1014412"/>
              <a:gd name="connsiteY16" fmla="*/ 285750 h 869157"/>
              <a:gd name="connsiteX17" fmla="*/ 604837 w 1014412"/>
              <a:gd name="connsiteY17" fmla="*/ 385763 h 869157"/>
              <a:gd name="connsiteX18" fmla="*/ 473869 w 1014412"/>
              <a:gd name="connsiteY18" fmla="*/ 497682 h 869157"/>
              <a:gd name="connsiteX19" fmla="*/ 252412 w 1014412"/>
              <a:gd name="connsiteY19" fmla="*/ 690563 h 869157"/>
              <a:gd name="connsiteX20" fmla="*/ 42862 w 1014412"/>
              <a:gd name="connsiteY20" fmla="*/ 869157 h 869157"/>
              <a:gd name="connsiteX21" fmla="*/ 0 w 1014412"/>
              <a:gd name="connsiteY21" fmla="*/ 831057 h 869157"/>
              <a:gd name="connsiteX22" fmla="*/ 64294 w 1014412"/>
              <a:gd name="connsiteY22" fmla="*/ 726282 h 869157"/>
              <a:gd name="connsiteX23" fmla="*/ 138112 w 1014412"/>
              <a:gd name="connsiteY23" fmla="*/ 626269 h 869157"/>
              <a:gd name="connsiteX24" fmla="*/ 209550 w 1014412"/>
              <a:gd name="connsiteY24" fmla="*/ 538163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14412" h="869157">
                <a:moveTo>
                  <a:pt x="209550" y="538163"/>
                </a:moveTo>
                <a:lnTo>
                  <a:pt x="269081" y="459582"/>
                </a:lnTo>
                <a:lnTo>
                  <a:pt x="345281" y="369094"/>
                </a:lnTo>
                <a:lnTo>
                  <a:pt x="395287" y="309563"/>
                </a:lnTo>
                <a:lnTo>
                  <a:pt x="471487" y="209550"/>
                </a:lnTo>
                <a:lnTo>
                  <a:pt x="569119" y="61913"/>
                </a:lnTo>
                <a:lnTo>
                  <a:pt x="576262" y="45244"/>
                </a:lnTo>
                <a:lnTo>
                  <a:pt x="573881" y="33338"/>
                </a:lnTo>
                <a:lnTo>
                  <a:pt x="564356" y="21432"/>
                </a:lnTo>
                <a:lnTo>
                  <a:pt x="507206" y="0"/>
                </a:lnTo>
                <a:lnTo>
                  <a:pt x="1014412" y="52388"/>
                </a:lnTo>
                <a:lnTo>
                  <a:pt x="983456" y="76200"/>
                </a:lnTo>
                <a:lnTo>
                  <a:pt x="950119" y="92869"/>
                </a:lnTo>
                <a:lnTo>
                  <a:pt x="916781" y="109538"/>
                </a:lnTo>
                <a:lnTo>
                  <a:pt x="876300" y="138113"/>
                </a:lnTo>
                <a:lnTo>
                  <a:pt x="821531" y="188119"/>
                </a:lnTo>
                <a:lnTo>
                  <a:pt x="711994" y="285750"/>
                </a:lnTo>
                <a:lnTo>
                  <a:pt x="604837" y="385763"/>
                </a:lnTo>
                <a:lnTo>
                  <a:pt x="473869" y="497682"/>
                </a:lnTo>
                <a:lnTo>
                  <a:pt x="252412" y="690563"/>
                </a:lnTo>
                <a:lnTo>
                  <a:pt x="42862" y="869157"/>
                </a:lnTo>
                <a:lnTo>
                  <a:pt x="0" y="831057"/>
                </a:lnTo>
                <a:lnTo>
                  <a:pt x="64294" y="726282"/>
                </a:lnTo>
                <a:lnTo>
                  <a:pt x="138112" y="626269"/>
                </a:lnTo>
                <a:lnTo>
                  <a:pt x="209550" y="538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8F24488-C707-EF41-B8E8-A0149AED69B1}"/>
              </a:ext>
            </a:extLst>
          </p:cNvPr>
          <p:cNvSpPr/>
          <p:nvPr/>
        </p:nvSpPr>
        <p:spPr>
          <a:xfrm>
            <a:off x="3409950" y="2738438"/>
            <a:ext cx="620713" cy="1644650"/>
          </a:xfrm>
          <a:custGeom>
            <a:avLst/>
            <a:gdLst>
              <a:gd name="connsiteX0" fmla="*/ 261938 w 621506"/>
              <a:gd name="connsiteY0" fmla="*/ 402431 h 1645443"/>
              <a:gd name="connsiteX1" fmla="*/ 219075 w 621506"/>
              <a:gd name="connsiteY1" fmla="*/ 321468 h 1645443"/>
              <a:gd name="connsiteX2" fmla="*/ 183356 w 621506"/>
              <a:gd name="connsiteY2" fmla="*/ 264318 h 1645443"/>
              <a:gd name="connsiteX3" fmla="*/ 150019 w 621506"/>
              <a:gd name="connsiteY3" fmla="*/ 211931 h 1645443"/>
              <a:gd name="connsiteX4" fmla="*/ 90488 w 621506"/>
              <a:gd name="connsiteY4" fmla="*/ 138112 h 1645443"/>
              <a:gd name="connsiteX5" fmla="*/ 52388 w 621506"/>
              <a:gd name="connsiteY5" fmla="*/ 97631 h 1645443"/>
              <a:gd name="connsiteX6" fmla="*/ 21431 w 621506"/>
              <a:gd name="connsiteY6" fmla="*/ 61912 h 1645443"/>
              <a:gd name="connsiteX7" fmla="*/ 2381 w 621506"/>
              <a:gd name="connsiteY7" fmla="*/ 28575 h 1645443"/>
              <a:gd name="connsiteX8" fmla="*/ 0 w 621506"/>
              <a:gd name="connsiteY8" fmla="*/ 14287 h 1645443"/>
              <a:gd name="connsiteX9" fmla="*/ 2381 w 621506"/>
              <a:gd name="connsiteY9" fmla="*/ 2381 h 1645443"/>
              <a:gd name="connsiteX10" fmla="*/ 19050 w 621506"/>
              <a:gd name="connsiteY10" fmla="*/ 0 h 1645443"/>
              <a:gd name="connsiteX11" fmla="*/ 59531 w 621506"/>
              <a:gd name="connsiteY11" fmla="*/ 9525 h 1645443"/>
              <a:gd name="connsiteX12" fmla="*/ 107156 w 621506"/>
              <a:gd name="connsiteY12" fmla="*/ 26193 h 1645443"/>
              <a:gd name="connsiteX13" fmla="*/ 178594 w 621506"/>
              <a:gd name="connsiteY13" fmla="*/ 52387 h 1645443"/>
              <a:gd name="connsiteX14" fmla="*/ 230981 w 621506"/>
              <a:gd name="connsiteY14" fmla="*/ 100012 h 1645443"/>
              <a:gd name="connsiteX15" fmla="*/ 288131 w 621506"/>
              <a:gd name="connsiteY15" fmla="*/ 161925 h 1645443"/>
              <a:gd name="connsiteX16" fmla="*/ 338138 w 621506"/>
              <a:gd name="connsiteY16" fmla="*/ 219075 h 1645443"/>
              <a:gd name="connsiteX17" fmla="*/ 397669 w 621506"/>
              <a:gd name="connsiteY17" fmla="*/ 300037 h 1645443"/>
              <a:gd name="connsiteX18" fmla="*/ 433388 w 621506"/>
              <a:gd name="connsiteY18" fmla="*/ 357187 h 1645443"/>
              <a:gd name="connsiteX19" fmla="*/ 461963 w 621506"/>
              <a:gd name="connsiteY19" fmla="*/ 409575 h 1645443"/>
              <a:gd name="connsiteX20" fmla="*/ 490538 w 621506"/>
              <a:gd name="connsiteY20" fmla="*/ 473868 h 1645443"/>
              <a:gd name="connsiteX21" fmla="*/ 516731 w 621506"/>
              <a:gd name="connsiteY21" fmla="*/ 538162 h 1645443"/>
              <a:gd name="connsiteX22" fmla="*/ 540544 w 621506"/>
              <a:gd name="connsiteY22" fmla="*/ 611981 h 1645443"/>
              <a:gd name="connsiteX23" fmla="*/ 557213 w 621506"/>
              <a:gd name="connsiteY23" fmla="*/ 681037 h 1645443"/>
              <a:gd name="connsiteX24" fmla="*/ 583406 w 621506"/>
              <a:gd name="connsiteY24" fmla="*/ 900112 h 1645443"/>
              <a:gd name="connsiteX25" fmla="*/ 600075 w 621506"/>
              <a:gd name="connsiteY25" fmla="*/ 1021556 h 1645443"/>
              <a:gd name="connsiteX26" fmla="*/ 609600 w 621506"/>
              <a:gd name="connsiteY26" fmla="*/ 1150143 h 1645443"/>
              <a:gd name="connsiteX27" fmla="*/ 616744 w 621506"/>
              <a:gd name="connsiteY27" fmla="*/ 1283493 h 1645443"/>
              <a:gd name="connsiteX28" fmla="*/ 621506 w 621506"/>
              <a:gd name="connsiteY28" fmla="*/ 1395412 h 1645443"/>
              <a:gd name="connsiteX29" fmla="*/ 619125 w 621506"/>
              <a:gd name="connsiteY29" fmla="*/ 1543050 h 1645443"/>
              <a:gd name="connsiteX30" fmla="*/ 616744 w 621506"/>
              <a:gd name="connsiteY30" fmla="*/ 1645443 h 1645443"/>
              <a:gd name="connsiteX31" fmla="*/ 416719 w 621506"/>
              <a:gd name="connsiteY31" fmla="*/ 1640681 h 1645443"/>
              <a:gd name="connsiteX32" fmla="*/ 421481 w 621506"/>
              <a:gd name="connsiteY32" fmla="*/ 1574006 h 1645443"/>
              <a:gd name="connsiteX33" fmla="*/ 426244 w 621506"/>
              <a:gd name="connsiteY33" fmla="*/ 1478756 h 1645443"/>
              <a:gd name="connsiteX34" fmla="*/ 428625 w 621506"/>
              <a:gd name="connsiteY34" fmla="*/ 1381125 h 1645443"/>
              <a:gd name="connsiteX35" fmla="*/ 423863 w 621506"/>
              <a:gd name="connsiteY35" fmla="*/ 1262062 h 1645443"/>
              <a:gd name="connsiteX36" fmla="*/ 414338 w 621506"/>
              <a:gd name="connsiteY36" fmla="*/ 1135856 h 1645443"/>
              <a:gd name="connsiteX37" fmla="*/ 397669 w 621506"/>
              <a:gd name="connsiteY37" fmla="*/ 985837 h 1645443"/>
              <a:gd name="connsiteX38" fmla="*/ 376238 w 621506"/>
              <a:gd name="connsiteY38" fmla="*/ 792956 h 1645443"/>
              <a:gd name="connsiteX39" fmla="*/ 350044 w 621506"/>
              <a:gd name="connsiteY39" fmla="*/ 661987 h 1645443"/>
              <a:gd name="connsiteX40" fmla="*/ 330994 w 621506"/>
              <a:gd name="connsiteY40" fmla="*/ 590550 h 1645443"/>
              <a:gd name="connsiteX41" fmla="*/ 304800 w 621506"/>
              <a:gd name="connsiteY41" fmla="*/ 504825 h 1645443"/>
              <a:gd name="connsiteX42" fmla="*/ 261938 w 621506"/>
              <a:gd name="connsiteY42" fmla="*/ 402431 h 164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21506" h="1645443">
                <a:moveTo>
                  <a:pt x="261938" y="402431"/>
                </a:moveTo>
                <a:lnTo>
                  <a:pt x="219075" y="321468"/>
                </a:lnTo>
                <a:lnTo>
                  <a:pt x="183356" y="264318"/>
                </a:lnTo>
                <a:lnTo>
                  <a:pt x="150019" y="211931"/>
                </a:lnTo>
                <a:lnTo>
                  <a:pt x="90488" y="138112"/>
                </a:lnTo>
                <a:lnTo>
                  <a:pt x="52388" y="97631"/>
                </a:lnTo>
                <a:lnTo>
                  <a:pt x="21431" y="61912"/>
                </a:lnTo>
                <a:lnTo>
                  <a:pt x="2381" y="28575"/>
                </a:lnTo>
                <a:lnTo>
                  <a:pt x="0" y="14287"/>
                </a:lnTo>
                <a:lnTo>
                  <a:pt x="2381" y="2381"/>
                </a:lnTo>
                <a:lnTo>
                  <a:pt x="19050" y="0"/>
                </a:lnTo>
                <a:lnTo>
                  <a:pt x="59531" y="9525"/>
                </a:lnTo>
                <a:lnTo>
                  <a:pt x="107156" y="26193"/>
                </a:lnTo>
                <a:lnTo>
                  <a:pt x="178594" y="52387"/>
                </a:lnTo>
                <a:lnTo>
                  <a:pt x="230981" y="100012"/>
                </a:lnTo>
                <a:lnTo>
                  <a:pt x="288131" y="161925"/>
                </a:lnTo>
                <a:lnTo>
                  <a:pt x="338138" y="219075"/>
                </a:lnTo>
                <a:lnTo>
                  <a:pt x="397669" y="300037"/>
                </a:lnTo>
                <a:lnTo>
                  <a:pt x="433388" y="357187"/>
                </a:lnTo>
                <a:lnTo>
                  <a:pt x="461963" y="409575"/>
                </a:lnTo>
                <a:lnTo>
                  <a:pt x="490538" y="473868"/>
                </a:lnTo>
                <a:lnTo>
                  <a:pt x="516731" y="538162"/>
                </a:lnTo>
                <a:lnTo>
                  <a:pt x="540544" y="611981"/>
                </a:lnTo>
                <a:lnTo>
                  <a:pt x="557213" y="681037"/>
                </a:lnTo>
                <a:lnTo>
                  <a:pt x="583406" y="900112"/>
                </a:lnTo>
                <a:lnTo>
                  <a:pt x="600075" y="1021556"/>
                </a:lnTo>
                <a:lnTo>
                  <a:pt x="609600" y="1150143"/>
                </a:lnTo>
                <a:lnTo>
                  <a:pt x="616744" y="1283493"/>
                </a:lnTo>
                <a:lnTo>
                  <a:pt x="621506" y="1395412"/>
                </a:lnTo>
                <a:cubicBezTo>
                  <a:pt x="620712" y="1444625"/>
                  <a:pt x="619919" y="1493837"/>
                  <a:pt x="619125" y="1543050"/>
                </a:cubicBezTo>
                <a:cubicBezTo>
                  <a:pt x="618331" y="1577181"/>
                  <a:pt x="617538" y="1611312"/>
                  <a:pt x="616744" y="1645443"/>
                </a:cubicBezTo>
                <a:lnTo>
                  <a:pt x="416719" y="1640681"/>
                </a:lnTo>
                <a:lnTo>
                  <a:pt x="421481" y="1574006"/>
                </a:lnTo>
                <a:lnTo>
                  <a:pt x="426244" y="1478756"/>
                </a:lnTo>
                <a:cubicBezTo>
                  <a:pt x="427038" y="1446212"/>
                  <a:pt x="427831" y="1413669"/>
                  <a:pt x="428625" y="1381125"/>
                </a:cubicBezTo>
                <a:lnTo>
                  <a:pt x="423863" y="1262062"/>
                </a:lnTo>
                <a:lnTo>
                  <a:pt x="414338" y="1135856"/>
                </a:lnTo>
                <a:lnTo>
                  <a:pt x="397669" y="985837"/>
                </a:lnTo>
                <a:lnTo>
                  <a:pt x="376238" y="792956"/>
                </a:lnTo>
                <a:lnTo>
                  <a:pt x="350044" y="661987"/>
                </a:lnTo>
                <a:lnTo>
                  <a:pt x="330994" y="590550"/>
                </a:lnTo>
                <a:lnTo>
                  <a:pt x="304800" y="504825"/>
                </a:lnTo>
                <a:lnTo>
                  <a:pt x="261938" y="402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04CF608-0F04-7545-8E34-C2AF9F6012AD}"/>
              </a:ext>
            </a:extLst>
          </p:cNvPr>
          <p:cNvSpPr/>
          <p:nvPr/>
        </p:nvSpPr>
        <p:spPr>
          <a:xfrm>
            <a:off x="3468688" y="4294188"/>
            <a:ext cx="558800" cy="1539875"/>
          </a:xfrm>
          <a:custGeom>
            <a:avLst/>
            <a:gdLst>
              <a:gd name="connsiteX0" fmla="*/ 330994 w 557213"/>
              <a:gd name="connsiteY0" fmla="*/ 319087 h 1540669"/>
              <a:gd name="connsiteX1" fmla="*/ 340519 w 557213"/>
              <a:gd name="connsiteY1" fmla="*/ 238125 h 1540669"/>
              <a:gd name="connsiteX2" fmla="*/ 347663 w 557213"/>
              <a:gd name="connsiteY2" fmla="*/ 176212 h 1540669"/>
              <a:gd name="connsiteX3" fmla="*/ 352425 w 557213"/>
              <a:gd name="connsiteY3" fmla="*/ 123825 h 1540669"/>
              <a:gd name="connsiteX4" fmla="*/ 357188 w 557213"/>
              <a:gd name="connsiteY4" fmla="*/ 80962 h 1540669"/>
              <a:gd name="connsiteX5" fmla="*/ 364332 w 557213"/>
              <a:gd name="connsiteY5" fmla="*/ 0 h 1540669"/>
              <a:gd name="connsiteX6" fmla="*/ 554832 w 557213"/>
              <a:gd name="connsiteY6" fmla="*/ 2381 h 1540669"/>
              <a:gd name="connsiteX7" fmla="*/ 557213 w 557213"/>
              <a:gd name="connsiteY7" fmla="*/ 88106 h 1540669"/>
              <a:gd name="connsiteX8" fmla="*/ 554832 w 557213"/>
              <a:gd name="connsiteY8" fmla="*/ 138112 h 1540669"/>
              <a:gd name="connsiteX9" fmla="*/ 550069 w 557213"/>
              <a:gd name="connsiteY9" fmla="*/ 207169 h 1540669"/>
              <a:gd name="connsiteX10" fmla="*/ 540544 w 557213"/>
              <a:gd name="connsiteY10" fmla="*/ 302419 h 1540669"/>
              <a:gd name="connsiteX11" fmla="*/ 531019 w 557213"/>
              <a:gd name="connsiteY11" fmla="*/ 397669 h 1540669"/>
              <a:gd name="connsiteX12" fmla="*/ 519113 w 557213"/>
              <a:gd name="connsiteY12" fmla="*/ 481012 h 1540669"/>
              <a:gd name="connsiteX13" fmla="*/ 509588 w 557213"/>
              <a:gd name="connsiteY13" fmla="*/ 531019 h 1540669"/>
              <a:gd name="connsiteX14" fmla="*/ 488157 w 557213"/>
              <a:gd name="connsiteY14" fmla="*/ 633412 h 1540669"/>
              <a:gd name="connsiteX15" fmla="*/ 447675 w 557213"/>
              <a:gd name="connsiteY15" fmla="*/ 785812 h 1540669"/>
              <a:gd name="connsiteX16" fmla="*/ 407194 w 557213"/>
              <a:gd name="connsiteY16" fmla="*/ 919162 h 1540669"/>
              <a:gd name="connsiteX17" fmla="*/ 361950 w 557213"/>
              <a:gd name="connsiteY17" fmla="*/ 1057275 h 1540669"/>
              <a:gd name="connsiteX18" fmla="*/ 314325 w 557213"/>
              <a:gd name="connsiteY18" fmla="*/ 1188244 h 1540669"/>
              <a:gd name="connsiteX19" fmla="*/ 280988 w 557213"/>
              <a:gd name="connsiteY19" fmla="*/ 1252537 h 1540669"/>
              <a:gd name="connsiteX20" fmla="*/ 228600 w 557213"/>
              <a:gd name="connsiteY20" fmla="*/ 1340644 h 1540669"/>
              <a:gd name="connsiteX21" fmla="*/ 183357 w 557213"/>
              <a:gd name="connsiteY21" fmla="*/ 1412081 h 1540669"/>
              <a:gd name="connsiteX22" fmla="*/ 157163 w 557213"/>
              <a:gd name="connsiteY22" fmla="*/ 1447800 h 1540669"/>
              <a:gd name="connsiteX23" fmla="*/ 123825 w 557213"/>
              <a:gd name="connsiteY23" fmla="*/ 1493044 h 1540669"/>
              <a:gd name="connsiteX24" fmla="*/ 88107 w 557213"/>
              <a:gd name="connsiteY24" fmla="*/ 1526381 h 1540669"/>
              <a:gd name="connsiteX25" fmla="*/ 59532 w 557213"/>
              <a:gd name="connsiteY25" fmla="*/ 1540669 h 1540669"/>
              <a:gd name="connsiteX26" fmla="*/ 45244 w 557213"/>
              <a:gd name="connsiteY26" fmla="*/ 1540669 h 1540669"/>
              <a:gd name="connsiteX27" fmla="*/ 23813 w 557213"/>
              <a:gd name="connsiteY27" fmla="*/ 1533525 h 1540669"/>
              <a:gd name="connsiteX28" fmla="*/ 11907 w 557213"/>
              <a:gd name="connsiteY28" fmla="*/ 1516856 h 1540669"/>
              <a:gd name="connsiteX29" fmla="*/ 0 w 557213"/>
              <a:gd name="connsiteY29" fmla="*/ 1495425 h 1540669"/>
              <a:gd name="connsiteX30" fmla="*/ 171450 w 557213"/>
              <a:gd name="connsiteY30" fmla="*/ 919162 h 1540669"/>
              <a:gd name="connsiteX31" fmla="*/ 197644 w 557213"/>
              <a:gd name="connsiteY31" fmla="*/ 862012 h 1540669"/>
              <a:gd name="connsiteX32" fmla="*/ 226219 w 557213"/>
              <a:gd name="connsiteY32" fmla="*/ 785812 h 1540669"/>
              <a:gd name="connsiteX33" fmla="*/ 261938 w 557213"/>
              <a:gd name="connsiteY33" fmla="*/ 669131 h 1540669"/>
              <a:gd name="connsiteX34" fmla="*/ 278607 w 557213"/>
              <a:gd name="connsiteY34" fmla="*/ 604837 h 1540669"/>
              <a:gd name="connsiteX35" fmla="*/ 297657 w 557213"/>
              <a:gd name="connsiteY35" fmla="*/ 521494 h 1540669"/>
              <a:gd name="connsiteX36" fmla="*/ 319088 w 557213"/>
              <a:gd name="connsiteY36" fmla="*/ 392906 h 1540669"/>
              <a:gd name="connsiteX37" fmla="*/ 330994 w 557213"/>
              <a:gd name="connsiteY37" fmla="*/ 319087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213" h="1540669">
                <a:moveTo>
                  <a:pt x="330994" y="319087"/>
                </a:moveTo>
                <a:lnTo>
                  <a:pt x="340519" y="238125"/>
                </a:lnTo>
                <a:lnTo>
                  <a:pt x="347663" y="176212"/>
                </a:lnTo>
                <a:lnTo>
                  <a:pt x="352425" y="123825"/>
                </a:lnTo>
                <a:lnTo>
                  <a:pt x="357188" y="80962"/>
                </a:lnTo>
                <a:lnTo>
                  <a:pt x="364332" y="0"/>
                </a:lnTo>
                <a:lnTo>
                  <a:pt x="554832" y="2381"/>
                </a:lnTo>
                <a:cubicBezTo>
                  <a:pt x="555626" y="30956"/>
                  <a:pt x="556419" y="59531"/>
                  <a:pt x="557213" y="88106"/>
                </a:cubicBezTo>
                <a:lnTo>
                  <a:pt x="554832" y="138112"/>
                </a:lnTo>
                <a:lnTo>
                  <a:pt x="550069" y="207169"/>
                </a:lnTo>
                <a:lnTo>
                  <a:pt x="540544" y="302419"/>
                </a:lnTo>
                <a:lnTo>
                  <a:pt x="531019" y="397669"/>
                </a:lnTo>
                <a:lnTo>
                  <a:pt x="519113" y="481012"/>
                </a:lnTo>
                <a:lnTo>
                  <a:pt x="509588" y="531019"/>
                </a:lnTo>
                <a:lnTo>
                  <a:pt x="488157" y="633412"/>
                </a:lnTo>
                <a:lnTo>
                  <a:pt x="447675" y="785812"/>
                </a:lnTo>
                <a:lnTo>
                  <a:pt x="407194" y="919162"/>
                </a:lnTo>
                <a:lnTo>
                  <a:pt x="361950" y="1057275"/>
                </a:lnTo>
                <a:lnTo>
                  <a:pt x="314325" y="1188244"/>
                </a:lnTo>
                <a:lnTo>
                  <a:pt x="280988" y="1252537"/>
                </a:lnTo>
                <a:lnTo>
                  <a:pt x="228600" y="1340644"/>
                </a:lnTo>
                <a:lnTo>
                  <a:pt x="183357" y="1412081"/>
                </a:lnTo>
                <a:lnTo>
                  <a:pt x="157163" y="1447800"/>
                </a:lnTo>
                <a:lnTo>
                  <a:pt x="123825" y="1493044"/>
                </a:lnTo>
                <a:lnTo>
                  <a:pt x="88107" y="1526381"/>
                </a:lnTo>
                <a:lnTo>
                  <a:pt x="59532" y="1540669"/>
                </a:lnTo>
                <a:lnTo>
                  <a:pt x="45244" y="1540669"/>
                </a:lnTo>
                <a:lnTo>
                  <a:pt x="23813" y="1533525"/>
                </a:lnTo>
                <a:lnTo>
                  <a:pt x="11907" y="1516856"/>
                </a:lnTo>
                <a:lnTo>
                  <a:pt x="0" y="1495425"/>
                </a:lnTo>
                <a:lnTo>
                  <a:pt x="171450" y="919162"/>
                </a:lnTo>
                <a:lnTo>
                  <a:pt x="197644" y="862012"/>
                </a:lnTo>
                <a:lnTo>
                  <a:pt x="226219" y="785812"/>
                </a:lnTo>
                <a:lnTo>
                  <a:pt x="261938" y="669131"/>
                </a:lnTo>
                <a:lnTo>
                  <a:pt x="278607" y="604837"/>
                </a:lnTo>
                <a:lnTo>
                  <a:pt x="297657" y="521494"/>
                </a:lnTo>
                <a:lnTo>
                  <a:pt x="319088" y="392906"/>
                </a:lnTo>
                <a:lnTo>
                  <a:pt x="330994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86083EB-BACE-6241-9A41-E40C9938565B}"/>
              </a:ext>
            </a:extLst>
          </p:cNvPr>
          <p:cNvSpPr/>
          <p:nvPr/>
        </p:nvSpPr>
        <p:spPr>
          <a:xfrm>
            <a:off x="3009900" y="5086350"/>
            <a:ext cx="665163" cy="742950"/>
          </a:xfrm>
          <a:custGeom>
            <a:avLst/>
            <a:gdLst>
              <a:gd name="connsiteX0" fmla="*/ 214313 w 664369"/>
              <a:gd name="connsiteY0" fmla="*/ 102394 h 742950"/>
              <a:gd name="connsiteX1" fmla="*/ 304800 w 664369"/>
              <a:gd name="connsiteY1" fmla="*/ 150019 h 742950"/>
              <a:gd name="connsiteX2" fmla="*/ 371475 w 664369"/>
              <a:gd name="connsiteY2" fmla="*/ 183356 h 742950"/>
              <a:gd name="connsiteX3" fmla="*/ 411956 w 664369"/>
              <a:gd name="connsiteY3" fmla="*/ 202406 h 742950"/>
              <a:gd name="connsiteX4" fmla="*/ 454819 w 664369"/>
              <a:gd name="connsiteY4" fmla="*/ 216694 h 742950"/>
              <a:gd name="connsiteX5" fmla="*/ 469106 w 664369"/>
              <a:gd name="connsiteY5" fmla="*/ 219075 h 742950"/>
              <a:gd name="connsiteX6" fmla="*/ 485775 w 664369"/>
              <a:gd name="connsiteY6" fmla="*/ 216694 h 742950"/>
              <a:gd name="connsiteX7" fmla="*/ 509588 w 664369"/>
              <a:gd name="connsiteY7" fmla="*/ 211931 h 742950"/>
              <a:gd name="connsiteX8" fmla="*/ 540544 w 664369"/>
              <a:gd name="connsiteY8" fmla="*/ 200025 h 742950"/>
              <a:gd name="connsiteX9" fmla="*/ 561975 w 664369"/>
              <a:gd name="connsiteY9" fmla="*/ 188119 h 742950"/>
              <a:gd name="connsiteX10" fmla="*/ 590550 w 664369"/>
              <a:gd name="connsiteY10" fmla="*/ 169069 h 742950"/>
              <a:gd name="connsiteX11" fmla="*/ 609600 w 664369"/>
              <a:gd name="connsiteY11" fmla="*/ 150019 h 742950"/>
              <a:gd name="connsiteX12" fmla="*/ 628650 w 664369"/>
              <a:gd name="connsiteY12" fmla="*/ 126206 h 742950"/>
              <a:gd name="connsiteX13" fmla="*/ 664369 w 664369"/>
              <a:gd name="connsiteY13" fmla="*/ 64294 h 742950"/>
              <a:gd name="connsiteX14" fmla="*/ 540544 w 664369"/>
              <a:gd name="connsiteY14" fmla="*/ 733425 h 742950"/>
              <a:gd name="connsiteX15" fmla="*/ 514350 w 664369"/>
              <a:gd name="connsiteY15" fmla="*/ 742950 h 742950"/>
              <a:gd name="connsiteX16" fmla="*/ 485775 w 664369"/>
              <a:gd name="connsiteY16" fmla="*/ 735806 h 742950"/>
              <a:gd name="connsiteX17" fmla="*/ 459581 w 664369"/>
              <a:gd name="connsiteY17" fmla="*/ 700088 h 742950"/>
              <a:gd name="connsiteX18" fmla="*/ 438150 w 664369"/>
              <a:gd name="connsiteY18" fmla="*/ 652463 h 742950"/>
              <a:gd name="connsiteX19" fmla="*/ 397669 w 664369"/>
              <a:gd name="connsiteY19" fmla="*/ 545306 h 742950"/>
              <a:gd name="connsiteX20" fmla="*/ 371475 w 664369"/>
              <a:gd name="connsiteY20" fmla="*/ 483394 h 742950"/>
              <a:gd name="connsiteX21" fmla="*/ 340519 w 664369"/>
              <a:gd name="connsiteY21" fmla="*/ 438150 h 742950"/>
              <a:gd name="connsiteX22" fmla="*/ 254794 w 664369"/>
              <a:gd name="connsiteY22" fmla="*/ 335756 h 742950"/>
              <a:gd name="connsiteX23" fmla="*/ 140494 w 664369"/>
              <a:gd name="connsiteY23" fmla="*/ 204788 h 742950"/>
              <a:gd name="connsiteX24" fmla="*/ 23813 w 664369"/>
              <a:gd name="connsiteY24" fmla="*/ 71438 h 742950"/>
              <a:gd name="connsiteX25" fmla="*/ 11906 w 664369"/>
              <a:gd name="connsiteY25" fmla="*/ 54769 h 742950"/>
              <a:gd name="connsiteX26" fmla="*/ 0 w 664369"/>
              <a:gd name="connsiteY26" fmla="*/ 28575 h 742950"/>
              <a:gd name="connsiteX27" fmla="*/ 0 w 664369"/>
              <a:gd name="connsiteY27" fmla="*/ 11906 h 742950"/>
              <a:gd name="connsiteX28" fmla="*/ 4763 w 664369"/>
              <a:gd name="connsiteY28" fmla="*/ 2381 h 742950"/>
              <a:gd name="connsiteX29" fmla="*/ 26194 w 664369"/>
              <a:gd name="connsiteY29" fmla="*/ 0 h 742950"/>
              <a:gd name="connsiteX30" fmla="*/ 45244 w 664369"/>
              <a:gd name="connsiteY30" fmla="*/ 7144 h 742950"/>
              <a:gd name="connsiteX31" fmla="*/ 83344 w 664369"/>
              <a:gd name="connsiteY31" fmla="*/ 28575 h 742950"/>
              <a:gd name="connsiteX32" fmla="*/ 164306 w 664369"/>
              <a:gd name="connsiteY32" fmla="*/ 76200 h 742950"/>
              <a:gd name="connsiteX33" fmla="*/ 214313 w 664369"/>
              <a:gd name="connsiteY33" fmla="*/ 102394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64369" h="742950">
                <a:moveTo>
                  <a:pt x="214313" y="102394"/>
                </a:moveTo>
                <a:lnTo>
                  <a:pt x="304800" y="150019"/>
                </a:lnTo>
                <a:lnTo>
                  <a:pt x="371475" y="183356"/>
                </a:lnTo>
                <a:lnTo>
                  <a:pt x="411956" y="202406"/>
                </a:lnTo>
                <a:lnTo>
                  <a:pt x="454819" y="216694"/>
                </a:lnTo>
                <a:lnTo>
                  <a:pt x="469106" y="219075"/>
                </a:lnTo>
                <a:lnTo>
                  <a:pt x="485775" y="216694"/>
                </a:lnTo>
                <a:lnTo>
                  <a:pt x="509588" y="211931"/>
                </a:lnTo>
                <a:lnTo>
                  <a:pt x="540544" y="200025"/>
                </a:lnTo>
                <a:lnTo>
                  <a:pt x="561975" y="188119"/>
                </a:lnTo>
                <a:lnTo>
                  <a:pt x="590550" y="169069"/>
                </a:lnTo>
                <a:lnTo>
                  <a:pt x="609600" y="150019"/>
                </a:lnTo>
                <a:lnTo>
                  <a:pt x="628650" y="126206"/>
                </a:lnTo>
                <a:lnTo>
                  <a:pt x="664369" y="64294"/>
                </a:lnTo>
                <a:lnTo>
                  <a:pt x="540544" y="733425"/>
                </a:lnTo>
                <a:lnTo>
                  <a:pt x="514350" y="742950"/>
                </a:lnTo>
                <a:lnTo>
                  <a:pt x="485775" y="735806"/>
                </a:lnTo>
                <a:lnTo>
                  <a:pt x="459581" y="700088"/>
                </a:lnTo>
                <a:lnTo>
                  <a:pt x="438150" y="652463"/>
                </a:lnTo>
                <a:lnTo>
                  <a:pt x="397669" y="545306"/>
                </a:lnTo>
                <a:lnTo>
                  <a:pt x="371475" y="483394"/>
                </a:lnTo>
                <a:lnTo>
                  <a:pt x="340519" y="438150"/>
                </a:lnTo>
                <a:lnTo>
                  <a:pt x="254794" y="335756"/>
                </a:lnTo>
                <a:lnTo>
                  <a:pt x="140494" y="204788"/>
                </a:lnTo>
                <a:lnTo>
                  <a:pt x="23813" y="71438"/>
                </a:lnTo>
                <a:lnTo>
                  <a:pt x="11906" y="54769"/>
                </a:lnTo>
                <a:lnTo>
                  <a:pt x="0" y="28575"/>
                </a:lnTo>
                <a:lnTo>
                  <a:pt x="0" y="11906"/>
                </a:lnTo>
                <a:lnTo>
                  <a:pt x="4763" y="2381"/>
                </a:lnTo>
                <a:lnTo>
                  <a:pt x="26194" y="0"/>
                </a:lnTo>
                <a:lnTo>
                  <a:pt x="45244" y="7144"/>
                </a:lnTo>
                <a:lnTo>
                  <a:pt x="83344" y="28575"/>
                </a:lnTo>
                <a:lnTo>
                  <a:pt x="164306" y="76200"/>
                </a:lnTo>
                <a:lnTo>
                  <a:pt x="214313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A537AC6-2DD1-FA49-91F6-5592CED1FB84}"/>
              </a:ext>
            </a:extLst>
          </p:cNvPr>
          <p:cNvSpPr/>
          <p:nvPr/>
        </p:nvSpPr>
        <p:spPr>
          <a:xfrm>
            <a:off x="2657475" y="3017838"/>
            <a:ext cx="1827213" cy="1390650"/>
          </a:xfrm>
          <a:custGeom>
            <a:avLst/>
            <a:gdLst>
              <a:gd name="connsiteX0" fmla="*/ 878681 w 1826419"/>
              <a:gd name="connsiteY0" fmla="*/ 678656 h 1390650"/>
              <a:gd name="connsiteX1" fmla="*/ 1135856 w 1826419"/>
              <a:gd name="connsiteY1" fmla="*/ 497681 h 1390650"/>
              <a:gd name="connsiteX2" fmla="*/ 1304925 w 1826419"/>
              <a:gd name="connsiteY2" fmla="*/ 390525 h 1390650"/>
              <a:gd name="connsiteX3" fmla="*/ 1438275 w 1826419"/>
              <a:gd name="connsiteY3" fmla="*/ 278606 h 1390650"/>
              <a:gd name="connsiteX4" fmla="*/ 1604963 w 1826419"/>
              <a:gd name="connsiteY4" fmla="*/ 135731 h 1390650"/>
              <a:gd name="connsiteX5" fmla="*/ 1707356 w 1826419"/>
              <a:gd name="connsiteY5" fmla="*/ 47625 h 1390650"/>
              <a:gd name="connsiteX6" fmla="*/ 1750219 w 1826419"/>
              <a:gd name="connsiteY6" fmla="*/ 11906 h 1390650"/>
              <a:gd name="connsiteX7" fmla="*/ 1766888 w 1826419"/>
              <a:gd name="connsiteY7" fmla="*/ 4762 h 1390650"/>
              <a:gd name="connsiteX8" fmla="*/ 1785938 w 1826419"/>
              <a:gd name="connsiteY8" fmla="*/ 0 h 1390650"/>
              <a:gd name="connsiteX9" fmla="*/ 1795463 w 1826419"/>
              <a:gd name="connsiteY9" fmla="*/ 0 h 1390650"/>
              <a:gd name="connsiteX10" fmla="*/ 1807369 w 1826419"/>
              <a:gd name="connsiteY10" fmla="*/ 0 h 1390650"/>
              <a:gd name="connsiteX11" fmla="*/ 1816894 w 1826419"/>
              <a:gd name="connsiteY11" fmla="*/ 2381 h 1390650"/>
              <a:gd name="connsiteX12" fmla="*/ 1821656 w 1826419"/>
              <a:gd name="connsiteY12" fmla="*/ 7144 h 1390650"/>
              <a:gd name="connsiteX13" fmla="*/ 1826419 w 1826419"/>
              <a:gd name="connsiteY13" fmla="*/ 16669 h 1390650"/>
              <a:gd name="connsiteX14" fmla="*/ 1826419 w 1826419"/>
              <a:gd name="connsiteY14" fmla="*/ 35719 h 1390650"/>
              <a:gd name="connsiteX15" fmla="*/ 1812131 w 1826419"/>
              <a:gd name="connsiteY15" fmla="*/ 61912 h 1390650"/>
              <a:gd name="connsiteX16" fmla="*/ 1766888 w 1826419"/>
              <a:gd name="connsiteY16" fmla="*/ 109537 h 1390650"/>
              <a:gd name="connsiteX17" fmla="*/ 1635919 w 1826419"/>
              <a:gd name="connsiteY17" fmla="*/ 247650 h 1390650"/>
              <a:gd name="connsiteX18" fmla="*/ 1490663 w 1826419"/>
              <a:gd name="connsiteY18" fmla="*/ 397669 h 1390650"/>
              <a:gd name="connsiteX19" fmla="*/ 1316831 w 1826419"/>
              <a:gd name="connsiteY19" fmla="*/ 581025 h 1390650"/>
              <a:gd name="connsiteX20" fmla="*/ 1042988 w 1826419"/>
              <a:gd name="connsiteY20" fmla="*/ 816769 h 1390650"/>
              <a:gd name="connsiteX21" fmla="*/ 888206 w 1826419"/>
              <a:gd name="connsiteY21" fmla="*/ 950119 h 1390650"/>
              <a:gd name="connsiteX22" fmla="*/ 766763 w 1826419"/>
              <a:gd name="connsiteY22" fmla="*/ 1047750 h 1390650"/>
              <a:gd name="connsiteX23" fmla="*/ 640556 w 1826419"/>
              <a:gd name="connsiteY23" fmla="*/ 1152525 h 1390650"/>
              <a:gd name="connsiteX24" fmla="*/ 538163 w 1826419"/>
              <a:gd name="connsiteY24" fmla="*/ 1233487 h 1390650"/>
              <a:gd name="connsiteX25" fmla="*/ 504825 w 1826419"/>
              <a:gd name="connsiteY25" fmla="*/ 1269206 h 1390650"/>
              <a:gd name="connsiteX26" fmla="*/ 478631 w 1826419"/>
              <a:gd name="connsiteY26" fmla="*/ 1304925 h 1390650"/>
              <a:gd name="connsiteX27" fmla="*/ 459581 w 1826419"/>
              <a:gd name="connsiteY27" fmla="*/ 1338262 h 1390650"/>
              <a:gd name="connsiteX28" fmla="*/ 435769 w 1826419"/>
              <a:gd name="connsiteY28" fmla="*/ 1364456 h 1390650"/>
              <a:gd name="connsiteX29" fmla="*/ 411956 w 1826419"/>
              <a:gd name="connsiteY29" fmla="*/ 1381125 h 1390650"/>
              <a:gd name="connsiteX30" fmla="*/ 385763 w 1826419"/>
              <a:gd name="connsiteY30" fmla="*/ 1390650 h 1390650"/>
              <a:gd name="connsiteX31" fmla="*/ 354806 w 1826419"/>
              <a:gd name="connsiteY31" fmla="*/ 1390650 h 1390650"/>
              <a:gd name="connsiteX32" fmla="*/ 321469 w 1826419"/>
              <a:gd name="connsiteY32" fmla="*/ 1378744 h 1390650"/>
              <a:gd name="connsiteX33" fmla="*/ 283369 w 1826419"/>
              <a:gd name="connsiteY33" fmla="*/ 1352550 h 1390650"/>
              <a:gd name="connsiteX34" fmla="*/ 226219 w 1826419"/>
              <a:gd name="connsiteY34" fmla="*/ 1300162 h 1390650"/>
              <a:gd name="connsiteX35" fmla="*/ 154781 w 1826419"/>
              <a:gd name="connsiteY35" fmla="*/ 1219200 h 1390650"/>
              <a:gd name="connsiteX36" fmla="*/ 95250 w 1826419"/>
              <a:gd name="connsiteY36" fmla="*/ 1145381 h 1390650"/>
              <a:gd name="connsiteX37" fmla="*/ 38100 w 1826419"/>
              <a:gd name="connsiteY37" fmla="*/ 1062037 h 1390650"/>
              <a:gd name="connsiteX38" fmla="*/ 11906 w 1826419"/>
              <a:gd name="connsiteY38" fmla="*/ 1014412 h 1390650"/>
              <a:gd name="connsiteX39" fmla="*/ 2381 w 1826419"/>
              <a:gd name="connsiteY39" fmla="*/ 985837 h 1390650"/>
              <a:gd name="connsiteX40" fmla="*/ 0 w 1826419"/>
              <a:gd name="connsiteY40" fmla="*/ 964406 h 1390650"/>
              <a:gd name="connsiteX41" fmla="*/ 2381 w 1826419"/>
              <a:gd name="connsiteY41" fmla="*/ 947737 h 1390650"/>
              <a:gd name="connsiteX42" fmla="*/ 7144 w 1826419"/>
              <a:gd name="connsiteY42" fmla="*/ 938212 h 1390650"/>
              <a:gd name="connsiteX43" fmla="*/ 19050 w 1826419"/>
              <a:gd name="connsiteY43" fmla="*/ 933450 h 1390650"/>
              <a:gd name="connsiteX44" fmla="*/ 28575 w 1826419"/>
              <a:gd name="connsiteY44" fmla="*/ 933450 h 1390650"/>
              <a:gd name="connsiteX45" fmla="*/ 42863 w 1826419"/>
              <a:gd name="connsiteY45" fmla="*/ 935831 h 1390650"/>
              <a:gd name="connsiteX46" fmla="*/ 73819 w 1826419"/>
              <a:gd name="connsiteY46" fmla="*/ 947737 h 1390650"/>
              <a:gd name="connsiteX47" fmla="*/ 95250 w 1826419"/>
              <a:gd name="connsiteY47" fmla="*/ 959644 h 1390650"/>
              <a:gd name="connsiteX48" fmla="*/ 130969 w 1826419"/>
              <a:gd name="connsiteY48" fmla="*/ 983456 h 1390650"/>
              <a:gd name="connsiteX49" fmla="*/ 154781 w 1826419"/>
              <a:gd name="connsiteY49" fmla="*/ 995362 h 1390650"/>
              <a:gd name="connsiteX50" fmla="*/ 192881 w 1826419"/>
              <a:gd name="connsiteY50" fmla="*/ 1007269 h 1390650"/>
              <a:gd name="connsiteX51" fmla="*/ 247650 w 1826419"/>
              <a:gd name="connsiteY51" fmla="*/ 1016794 h 1390650"/>
              <a:gd name="connsiteX52" fmla="*/ 300038 w 1826419"/>
              <a:gd name="connsiteY52" fmla="*/ 1016794 h 1390650"/>
              <a:gd name="connsiteX53" fmla="*/ 345281 w 1826419"/>
              <a:gd name="connsiteY53" fmla="*/ 1007269 h 1390650"/>
              <a:gd name="connsiteX54" fmla="*/ 407194 w 1826419"/>
              <a:gd name="connsiteY54" fmla="*/ 985837 h 1390650"/>
              <a:gd name="connsiteX55" fmla="*/ 526256 w 1826419"/>
              <a:gd name="connsiteY55" fmla="*/ 916781 h 1390650"/>
              <a:gd name="connsiteX56" fmla="*/ 742950 w 1826419"/>
              <a:gd name="connsiteY56" fmla="*/ 771525 h 1390650"/>
              <a:gd name="connsiteX57" fmla="*/ 878681 w 1826419"/>
              <a:gd name="connsiteY57" fmla="*/ 678656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26419" h="1390650">
                <a:moveTo>
                  <a:pt x="878681" y="678656"/>
                </a:moveTo>
                <a:lnTo>
                  <a:pt x="1135856" y="497681"/>
                </a:lnTo>
                <a:lnTo>
                  <a:pt x="1304925" y="390525"/>
                </a:lnTo>
                <a:lnTo>
                  <a:pt x="1438275" y="278606"/>
                </a:lnTo>
                <a:lnTo>
                  <a:pt x="1604963" y="135731"/>
                </a:lnTo>
                <a:lnTo>
                  <a:pt x="1707356" y="47625"/>
                </a:lnTo>
                <a:lnTo>
                  <a:pt x="1750219" y="11906"/>
                </a:lnTo>
                <a:lnTo>
                  <a:pt x="1766888" y="4762"/>
                </a:lnTo>
                <a:lnTo>
                  <a:pt x="1785938" y="0"/>
                </a:lnTo>
                <a:lnTo>
                  <a:pt x="1795463" y="0"/>
                </a:lnTo>
                <a:lnTo>
                  <a:pt x="1807369" y="0"/>
                </a:lnTo>
                <a:lnTo>
                  <a:pt x="1816894" y="2381"/>
                </a:lnTo>
                <a:lnTo>
                  <a:pt x="1821656" y="7144"/>
                </a:lnTo>
                <a:lnTo>
                  <a:pt x="1826419" y="16669"/>
                </a:lnTo>
                <a:lnTo>
                  <a:pt x="1826419" y="35719"/>
                </a:lnTo>
                <a:lnTo>
                  <a:pt x="1812131" y="61912"/>
                </a:lnTo>
                <a:lnTo>
                  <a:pt x="1766888" y="109537"/>
                </a:lnTo>
                <a:lnTo>
                  <a:pt x="1635919" y="247650"/>
                </a:lnTo>
                <a:lnTo>
                  <a:pt x="1490663" y="397669"/>
                </a:lnTo>
                <a:lnTo>
                  <a:pt x="1316831" y="581025"/>
                </a:lnTo>
                <a:lnTo>
                  <a:pt x="1042988" y="816769"/>
                </a:lnTo>
                <a:lnTo>
                  <a:pt x="888206" y="950119"/>
                </a:lnTo>
                <a:lnTo>
                  <a:pt x="766763" y="1047750"/>
                </a:lnTo>
                <a:lnTo>
                  <a:pt x="640556" y="1152525"/>
                </a:lnTo>
                <a:lnTo>
                  <a:pt x="538163" y="1233487"/>
                </a:lnTo>
                <a:lnTo>
                  <a:pt x="504825" y="1269206"/>
                </a:lnTo>
                <a:lnTo>
                  <a:pt x="478631" y="1304925"/>
                </a:lnTo>
                <a:lnTo>
                  <a:pt x="459581" y="1338262"/>
                </a:lnTo>
                <a:lnTo>
                  <a:pt x="435769" y="1364456"/>
                </a:lnTo>
                <a:lnTo>
                  <a:pt x="411956" y="1381125"/>
                </a:lnTo>
                <a:lnTo>
                  <a:pt x="385763" y="1390650"/>
                </a:lnTo>
                <a:lnTo>
                  <a:pt x="354806" y="1390650"/>
                </a:lnTo>
                <a:lnTo>
                  <a:pt x="321469" y="1378744"/>
                </a:lnTo>
                <a:lnTo>
                  <a:pt x="283369" y="1352550"/>
                </a:lnTo>
                <a:lnTo>
                  <a:pt x="226219" y="1300162"/>
                </a:lnTo>
                <a:lnTo>
                  <a:pt x="154781" y="1219200"/>
                </a:lnTo>
                <a:lnTo>
                  <a:pt x="95250" y="1145381"/>
                </a:lnTo>
                <a:lnTo>
                  <a:pt x="38100" y="1062037"/>
                </a:lnTo>
                <a:lnTo>
                  <a:pt x="11906" y="1014412"/>
                </a:lnTo>
                <a:lnTo>
                  <a:pt x="2381" y="985837"/>
                </a:lnTo>
                <a:lnTo>
                  <a:pt x="0" y="964406"/>
                </a:lnTo>
                <a:lnTo>
                  <a:pt x="2381" y="947737"/>
                </a:lnTo>
                <a:lnTo>
                  <a:pt x="7144" y="938212"/>
                </a:lnTo>
                <a:lnTo>
                  <a:pt x="19050" y="933450"/>
                </a:lnTo>
                <a:lnTo>
                  <a:pt x="28575" y="933450"/>
                </a:lnTo>
                <a:lnTo>
                  <a:pt x="42863" y="935831"/>
                </a:lnTo>
                <a:lnTo>
                  <a:pt x="73819" y="947737"/>
                </a:lnTo>
                <a:lnTo>
                  <a:pt x="95250" y="959644"/>
                </a:lnTo>
                <a:lnTo>
                  <a:pt x="130969" y="983456"/>
                </a:lnTo>
                <a:lnTo>
                  <a:pt x="154781" y="995362"/>
                </a:lnTo>
                <a:lnTo>
                  <a:pt x="192881" y="1007269"/>
                </a:lnTo>
                <a:lnTo>
                  <a:pt x="247650" y="1016794"/>
                </a:lnTo>
                <a:lnTo>
                  <a:pt x="300038" y="1016794"/>
                </a:lnTo>
                <a:lnTo>
                  <a:pt x="345281" y="1007269"/>
                </a:lnTo>
                <a:lnTo>
                  <a:pt x="407194" y="985837"/>
                </a:lnTo>
                <a:lnTo>
                  <a:pt x="526256" y="916781"/>
                </a:lnTo>
                <a:lnTo>
                  <a:pt x="742950" y="771525"/>
                </a:lnTo>
                <a:lnTo>
                  <a:pt x="878681" y="678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AD24FD9-7FDE-4C47-938A-CA24A5B766B5}"/>
              </a:ext>
            </a:extLst>
          </p:cNvPr>
          <p:cNvSpPr/>
          <p:nvPr/>
        </p:nvSpPr>
        <p:spPr>
          <a:xfrm>
            <a:off x="4506913" y="1390650"/>
            <a:ext cx="1927225" cy="944563"/>
          </a:xfrm>
          <a:custGeom>
            <a:avLst/>
            <a:gdLst>
              <a:gd name="connsiteX0" fmla="*/ 1052513 w 1926432"/>
              <a:gd name="connsiteY0" fmla="*/ 500063 h 945356"/>
              <a:gd name="connsiteX1" fmla="*/ 1176338 w 1926432"/>
              <a:gd name="connsiteY1" fmla="*/ 433388 h 945356"/>
              <a:gd name="connsiteX2" fmla="*/ 1304925 w 1926432"/>
              <a:gd name="connsiteY2" fmla="*/ 359569 h 945356"/>
              <a:gd name="connsiteX3" fmla="*/ 1438275 w 1926432"/>
              <a:gd name="connsiteY3" fmla="*/ 278606 h 945356"/>
              <a:gd name="connsiteX4" fmla="*/ 1469232 w 1926432"/>
              <a:gd name="connsiteY4" fmla="*/ 257175 h 945356"/>
              <a:gd name="connsiteX5" fmla="*/ 1490663 w 1926432"/>
              <a:gd name="connsiteY5" fmla="*/ 233363 h 945356"/>
              <a:gd name="connsiteX6" fmla="*/ 1502569 w 1926432"/>
              <a:gd name="connsiteY6" fmla="*/ 211931 h 945356"/>
              <a:gd name="connsiteX7" fmla="*/ 1507332 w 1926432"/>
              <a:gd name="connsiteY7" fmla="*/ 192881 h 945356"/>
              <a:gd name="connsiteX8" fmla="*/ 1507332 w 1926432"/>
              <a:gd name="connsiteY8" fmla="*/ 183356 h 945356"/>
              <a:gd name="connsiteX9" fmla="*/ 1502569 w 1926432"/>
              <a:gd name="connsiteY9" fmla="*/ 171450 h 945356"/>
              <a:gd name="connsiteX10" fmla="*/ 1478757 w 1926432"/>
              <a:gd name="connsiteY10" fmla="*/ 135731 h 945356"/>
              <a:gd name="connsiteX11" fmla="*/ 1433513 w 1926432"/>
              <a:gd name="connsiteY11" fmla="*/ 90488 h 945356"/>
              <a:gd name="connsiteX12" fmla="*/ 1409700 w 1926432"/>
              <a:gd name="connsiteY12" fmla="*/ 59531 h 945356"/>
              <a:gd name="connsiteX13" fmla="*/ 1397794 w 1926432"/>
              <a:gd name="connsiteY13" fmla="*/ 40481 h 945356"/>
              <a:gd name="connsiteX14" fmla="*/ 1395413 w 1926432"/>
              <a:gd name="connsiteY14" fmla="*/ 21431 h 945356"/>
              <a:gd name="connsiteX15" fmla="*/ 1400175 w 1926432"/>
              <a:gd name="connsiteY15" fmla="*/ 9525 h 945356"/>
              <a:gd name="connsiteX16" fmla="*/ 1407319 w 1926432"/>
              <a:gd name="connsiteY16" fmla="*/ 4763 h 945356"/>
              <a:gd name="connsiteX17" fmla="*/ 1428750 w 1926432"/>
              <a:gd name="connsiteY17" fmla="*/ 0 h 945356"/>
              <a:gd name="connsiteX18" fmla="*/ 1478757 w 1926432"/>
              <a:gd name="connsiteY18" fmla="*/ 9525 h 945356"/>
              <a:gd name="connsiteX19" fmla="*/ 1538288 w 1926432"/>
              <a:gd name="connsiteY19" fmla="*/ 33338 h 945356"/>
              <a:gd name="connsiteX20" fmla="*/ 1607344 w 1926432"/>
              <a:gd name="connsiteY20" fmla="*/ 64294 h 945356"/>
              <a:gd name="connsiteX21" fmla="*/ 1671638 w 1926432"/>
              <a:gd name="connsiteY21" fmla="*/ 97631 h 945356"/>
              <a:gd name="connsiteX22" fmla="*/ 1719263 w 1926432"/>
              <a:gd name="connsiteY22" fmla="*/ 123825 h 945356"/>
              <a:gd name="connsiteX23" fmla="*/ 1762125 w 1926432"/>
              <a:gd name="connsiteY23" fmla="*/ 154781 h 945356"/>
              <a:gd name="connsiteX24" fmla="*/ 1804988 w 1926432"/>
              <a:gd name="connsiteY24" fmla="*/ 190500 h 945356"/>
              <a:gd name="connsiteX25" fmla="*/ 1840707 w 1926432"/>
              <a:gd name="connsiteY25" fmla="*/ 223838 h 945356"/>
              <a:gd name="connsiteX26" fmla="*/ 1890713 w 1926432"/>
              <a:gd name="connsiteY26" fmla="*/ 276225 h 945356"/>
              <a:gd name="connsiteX27" fmla="*/ 1909763 w 1926432"/>
              <a:gd name="connsiteY27" fmla="*/ 304800 h 945356"/>
              <a:gd name="connsiteX28" fmla="*/ 1921669 w 1926432"/>
              <a:gd name="connsiteY28" fmla="*/ 323850 h 945356"/>
              <a:gd name="connsiteX29" fmla="*/ 1926432 w 1926432"/>
              <a:gd name="connsiteY29" fmla="*/ 350044 h 945356"/>
              <a:gd name="connsiteX30" fmla="*/ 1924050 w 1926432"/>
              <a:gd name="connsiteY30" fmla="*/ 369094 h 945356"/>
              <a:gd name="connsiteX31" fmla="*/ 1916907 w 1926432"/>
              <a:gd name="connsiteY31" fmla="*/ 392906 h 945356"/>
              <a:gd name="connsiteX32" fmla="*/ 1900238 w 1926432"/>
              <a:gd name="connsiteY32" fmla="*/ 411956 h 945356"/>
              <a:gd name="connsiteX33" fmla="*/ 1869282 w 1926432"/>
              <a:gd name="connsiteY33" fmla="*/ 431006 h 945356"/>
              <a:gd name="connsiteX34" fmla="*/ 1816894 w 1926432"/>
              <a:gd name="connsiteY34" fmla="*/ 447675 h 945356"/>
              <a:gd name="connsiteX35" fmla="*/ 1747838 w 1926432"/>
              <a:gd name="connsiteY35" fmla="*/ 461963 h 945356"/>
              <a:gd name="connsiteX36" fmla="*/ 1674019 w 1926432"/>
              <a:gd name="connsiteY36" fmla="*/ 483394 h 945356"/>
              <a:gd name="connsiteX37" fmla="*/ 1550194 w 1926432"/>
              <a:gd name="connsiteY37" fmla="*/ 540544 h 945356"/>
              <a:gd name="connsiteX38" fmla="*/ 1388269 w 1926432"/>
              <a:gd name="connsiteY38" fmla="*/ 609600 h 945356"/>
              <a:gd name="connsiteX39" fmla="*/ 1173957 w 1926432"/>
              <a:gd name="connsiteY39" fmla="*/ 688181 h 945356"/>
              <a:gd name="connsiteX40" fmla="*/ 914400 w 1926432"/>
              <a:gd name="connsiteY40" fmla="*/ 771525 h 945356"/>
              <a:gd name="connsiteX41" fmla="*/ 809625 w 1926432"/>
              <a:gd name="connsiteY41" fmla="*/ 814388 h 945356"/>
              <a:gd name="connsiteX42" fmla="*/ 642938 w 1926432"/>
              <a:gd name="connsiteY42" fmla="*/ 852488 h 945356"/>
              <a:gd name="connsiteX43" fmla="*/ 445294 w 1926432"/>
              <a:gd name="connsiteY43" fmla="*/ 888206 h 945356"/>
              <a:gd name="connsiteX44" fmla="*/ 238125 w 1926432"/>
              <a:gd name="connsiteY44" fmla="*/ 921544 h 945356"/>
              <a:gd name="connsiteX45" fmla="*/ 95250 w 1926432"/>
              <a:gd name="connsiteY45" fmla="*/ 942975 h 945356"/>
              <a:gd name="connsiteX46" fmla="*/ 52388 w 1926432"/>
              <a:gd name="connsiteY46" fmla="*/ 945356 h 945356"/>
              <a:gd name="connsiteX47" fmla="*/ 28575 w 1926432"/>
              <a:gd name="connsiteY47" fmla="*/ 945356 h 945356"/>
              <a:gd name="connsiteX48" fmla="*/ 14288 w 1926432"/>
              <a:gd name="connsiteY48" fmla="*/ 942975 h 945356"/>
              <a:gd name="connsiteX49" fmla="*/ 2382 w 1926432"/>
              <a:gd name="connsiteY49" fmla="*/ 938213 h 945356"/>
              <a:gd name="connsiteX50" fmla="*/ 0 w 1926432"/>
              <a:gd name="connsiteY50" fmla="*/ 931069 h 945356"/>
              <a:gd name="connsiteX51" fmla="*/ 0 w 1926432"/>
              <a:gd name="connsiteY51" fmla="*/ 923925 h 945356"/>
              <a:gd name="connsiteX52" fmla="*/ 4763 w 1926432"/>
              <a:gd name="connsiteY52" fmla="*/ 912019 h 945356"/>
              <a:gd name="connsiteX53" fmla="*/ 21432 w 1926432"/>
              <a:gd name="connsiteY53" fmla="*/ 895350 h 945356"/>
              <a:gd name="connsiteX54" fmla="*/ 54769 w 1926432"/>
              <a:gd name="connsiteY54" fmla="*/ 878681 h 945356"/>
              <a:gd name="connsiteX55" fmla="*/ 150019 w 1926432"/>
              <a:gd name="connsiteY55" fmla="*/ 850106 h 945356"/>
              <a:gd name="connsiteX56" fmla="*/ 242888 w 1926432"/>
              <a:gd name="connsiteY56" fmla="*/ 821531 h 945356"/>
              <a:gd name="connsiteX57" fmla="*/ 378619 w 1926432"/>
              <a:gd name="connsiteY57" fmla="*/ 781050 h 945356"/>
              <a:gd name="connsiteX58" fmla="*/ 535782 w 1926432"/>
              <a:gd name="connsiteY58" fmla="*/ 723900 h 945356"/>
              <a:gd name="connsiteX59" fmla="*/ 707232 w 1926432"/>
              <a:gd name="connsiteY59" fmla="*/ 657225 h 945356"/>
              <a:gd name="connsiteX60" fmla="*/ 876300 w 1926432"/>
              <a:gd name="connsiteY60" fmla="*/ 583406 h 945356"/>
              <a:gd name="connsiteX61" fmla="*/ 1052513 w 1926432"/>
              <a:gd name="connsiteY61" fmla="*/ 500063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26432" h="945356">
                <a:moveTo>
                  <a:pt x="1052513" y="500063"/>
                </a:moveTo>
                <a:lnTo>
                  <a:pt x="1176338" y="433388"/>
                </a:lnTo>
                <a:lnTo>
                  <a:pt x="1304925" y="359569"/>
                </a:lnTo>
                <a:lnTo>
                  <a:pt x="1438275" y="278606"/>
                </a:lnTo>
                <a:lnTo>
                  <a:pt x="1469232" y="257175"/>
                </a:lnTo>
                <a:lnTo>
                  <a:pt x="1490663" y="233363"/>
                </a:lnTo>
                <a:lnTo>
                  <a:pt x="1502569" y="211931"/>
                </a:lnTo>
                <a:lnTo>
                  <a:pt x="1507332" y="192881"/>
                </a:lnTo>
                <a:lnTo>
                  <a:pt x="1507332" y="183356"/>
                </a:lnTo>
                <a:lnTo>
                  <a:pt x="1502569" y="171450"/>
                </a:lnTo>
                <a:lnTo>
                  <a:pt x="1478757" y="135731"/>
                </a:lnTo>
                <a:lnTo>
                  <a:pt x="1433513" y="90488"/>
                </a:lnTo>
                <a:lnTo>
                  <a:pt x="1409700" y="59531"/>
                </a:lnTo>
                <a:lnTo>
                  <a:pt x="1397794" y="40481"/>
                </a:lnTo>
                <a:lnTo>
                  <a:pt x="1395413" y="21431"/>
                </a:lnTo>
                <a:lnTo>
                  <a:pt x="1400175" y="9525"/>
                </a:lnTo>
                <a:lnTo>
                  <a:pt x="1407319" y="4763"/>
                </a:lnTo>
                <a:lnTo>
                  <a:pt x="1428750" y="0"/>
                </a:lnTo>
                <a:lnTo>
                  <a:pt x="1478757" y="9525"/>
                </a:lnTo>
                <a:lnTo>
                  <a:pt x="1538288" y="33338"/>
                </a:lnTo>
                <a:lnTo>
                  <a:pt x="1607344" y="64294"/>
                </a:lnTo>
                <a:lnTo>
                  <a:pt x="1671638" y="97631"/>
                </a:lnTo>
                <a:lnTo>
                  <a:pt x="1719263" y="123825"/>
                </a:lnTo>
                <a:lnTo>
                  <a:pt x="1762125" y="154781"/>
                </a:lnTo>
                <a:lnTo>
                  <a:pt x="1804988" y="190500"/>
                </a:lnTo>
                <a:lnTo>
                  <a:pt x="1840707" y="223838"/>
                </a:lnTo>
                <a:lnTo>
                  <a:pt x="1890713" y="276225"/>
                </a:lnTo>
                <a:lnTo>
                  <a:pt x="1909763" y="304800"/>
                </a:lnTo>
                <a:lnTo>
                  <a:pt x="1921669" y="323850"/>
                </a:lnTo>
                <a:lnTo>
                  <a:pt x="1926432" y="350044"/>
                </a:lnTo>
                <a:lnTo>
                  <a:pt x="1924050" y="369094"/>
                </a:lnTo>
                <a:lnTo>
                  <a:pt x="1916907" y="392906"/>
                </a:lnTo>
                <a:lnTo>
                  <a:pt x="1900238" y="411956"/>
                </a:lnTo>
                <a:lnTo>
                  <a:pt x="1869282" y="431006"/>
                </a:lnTo>
                <a:lnTo>
                  <a:pt x="1816894" y="447675"/>
                </a:lnTo>
                <a:lnTo>
                  <a:pt x="1747838" y="461963"/>
                </a:lnTo>
                <a:lnTo>
                  <a:pt x="1674019" y="483394"/>
                </a:lnTo>
                <a:lnTo>
                  <a:pt x="1550194" y="540544"/>
                </a:lnTo>
                <a:lnTo>
                  <a:pt x="1388269" y="609600"/>
                </a:lnTo>
                <a:lnTo>
                  <a:pt x="1173957" y="688181"/>
                </a:lnTo>
                <a:lnTo>
                  <a:pt x="914400" y="771525"/>
                </a:lnTo>
                <a:lnTo>
                  <a:pt x="809625" y="814388"/>
                </a:lnTo>
                <a:lnTo>
                  <a:pt x="642938" y="852488"/>
                </a:lnTo>
                <a:lnTo>
                  <a:pt x="445294" y="888206"/>
                </a:lnTo>
                <a:lnTo>
                  <a:pt x="238125" y="921544"/>
                </a:lnTo>
                <a:lnTo>
                  <a:pt x="95250" y="942975"/>
                </a:lnTo>
                <a:lnTo>
                  <a:pt x="52388" y="945356"/>
                </a:lnTo>
                <a:lnTo>
                  <a:pt x="28575" y="945356"/>
                </a:lnTo>
                <a:lnTo>
                  <a:pt x="14288" y="942975"/>
                </a:lnTo>
                <a:lnTo>
                  <a:pt x="2382" y="938213"/>
                </a:lnTo>
                <a:lnTo>
                  <a:pt x="0" y="931069"/>
                </a:lnTo>
                <a:lnTo>
                  <a:pt x="0" y="923925"/>
                </a:lnTo>
                <a:lnTo>
                  <a:pt x="4763" y="912019"/>
                </a:lnTo>
                <a:lnTo>
                  <a:pt x="21432" y="895350"/>
                </a:lnTo>
                <a:lnTo>
                  <a:pt x="54769" y="878681"/>
                </a:lnTo>
                <a:lnTo>
                  <a:pt x="150019" y="850106"/>
                </a:lnTo>
                <a:lnTo>
                  <a:pt x="242888" y="821531"/>
                </a:lnTo>
                <a:lnTo>
                  <a:pt x="378619" y="781050"/>
                </a:lnTo>
                <a:lnTo>
                  <a:pt x="535782" y="723900"/>
                </a:lnTo>
                <a:lnTo>
                  <a:pt x="707232" y="657225"/>
                </a:lnTo>
                <a:lnTo>
                  <a:pt x="876300" y="583406"/>
                </a:lnTo>
                <a:lnTo>
                  <a:pt x="1052513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7807FC6-9C04-1042-AAEC-A2284BB167F9}"/>
              </a:ext>
            </a:extLst>
          </p:cNvPr>
          <p:cNvSpPr/>
          <p:nvPr/>
        </p:nvSpPr>
        <p:spPr>
          <a:xfrm>
            <a:off x="4894263" y="2138363"/>
            <a:ext cx="925512" cy="996950"/>
          </a:xfrm>
          <a:custGeom>
            <a:avLst/>
            <a:gdLst>
              <a:gd name="connsiteX0" fmla="*/ 328612 w 926306"/>
              <a:gd name="connsiteY0" fmla="*/ 538162 h 997743"/>
              <a:gd name="connsiteX1" fmla="*/ 404812 w 926306"/>
              <a:gd name="connsiteY1" fmla="*/ 438150 h 997743"/>
              <a:gd name="connsiteX2" fmla="*/ 464344 w 926306"/>
              <a:gd name="connsiteY2" fmla="*/ 352425 h 997743"/>
              <a:gd name="connsiteX3" fmla="*/ 504825 w 926306"/>
              <a:gd name="connsiteY3" fmla="*/ 290512 h 997743"/>
              <a:gd name="connsiteX4" fmla="*/ 526256 w 926306"/>
              <a:gd name="connsiteY4" fmla="*/ 254793 h 997743"/>
              <a:gd name="connsiteX5" fmla="*/ 535781 w 926306"/>
              <a:gd name="connsiteY5" fmla="*/ 230981 h 997743"/>
              <a:gd name="connsiteX6" fmla="*/ 538162 w 926306"/>
              <a:gd name="connsiteY6" fmla="*/ 221456 h 997743"/>
              <a:gd name="connsiteX7" fmla="*/ 540544 w 926306"/>
              <a:gd name="connsiteY7" fmla="*/ 200025 h 997743"/>
              <a:gd name="connsiteX8" fmla="*/ 540544 w 926306"/>
              <a:gd name="connsiteY8" fmla="*/ 183356 h 997743"/>
              <a:gd name="connsiteX9" fmla="*/ 535781 w 926306"/>
              <a:gd name="connsiteY9" fmla="*/ 164306 h 997743"/>
              <a:gd name="connsiteX10" fmla="*/ 521494 w 926306"/>
              <a:gd name="connsiteY10" fmla="*/ 138112 h 997743"/>
              <a:gd name="connsiteX11" fmla="*/ 504825 w 926306"/>
              <a:gd name="connsiteY11" fmla="*/ 116681 h 997743"/>
              <a:gd name="connsiteX12" fmla="*/ 476250 w 926306"/>
              <a:gd name="connsiteY12" fmla="*/ 92868 h 997743"/>
              <a:gd name="connsiteX13" fmla="*/ 395287 w 926306"/>
              <a:gd name="connsiteY13" fmla="*/ 38100 h 997743"/>
              <a:gd name="connsiteX14" fmla="*/ 492919 w 926306"/>
              <a:gd name="connsiteY14" fmla="*/ 0 h 997743"/>
              <a:gd name="connsiteX15" fmla="*/ 590550 w 926306"/>
              <a:gd name="connsiteY15" fmla="*/ 23812 h 997743"/>
              <a:gd name="connsiteX16" fmla="*/ 640556 w 926306"/>
              <a:gd name="connsiteY16" fmla="*/ 38100 h 997743"/>
              <a:gd name="connsiteX17" fmla="*/ 692944 w 926306"/>
              <a:gd name="connsiteY17" fmla="*/ 52387 h 997743"/>
              <a:gd name="connsiteX18" fmla="*/ 759619 w 926306"/>
              <a:gd name="connsiteY18" fmla="*/ 76200 h 997743"/>
              <a:gd name="connsiteX19" fmla="*/ 800100 w 926306"/>
              <a:gd name="connsiteY19" fmla="*/ 95250 h 997743"/>
              <a:gd name="connsiteX20" fmla="*/ 838200 w 926306"/>
              <a:gd name="connsiteY20" fmla="*/ 116681 h 997743"/>
              <a:gd name="connsiteX21" fmla="*/ 857250 w 926306"/>
              <a:gd name="connsiteY21" fmla="*/ 130968 h 997743"/>
              <a:gd name="connsiteX22" fmla="*/ 881062 w 926306"/>
              <a:gd name="connsiteY22" fmla="*/ 152400 h 997743"/>
              <a:gd name="connsiteX23" fmla="*/ 904875 w 926306"/>
              <a:gd name="connsiteY23" fmla="*/ 178593 h 997743"/>
              <a:gd name="connsiteX24" fmla="*/ 914400 w 926306"/>
              <a:gd name="connsiteY24" fmla="*/ 192881 h 997743"/>
              <a:gd name="connsiteX25" fmla="*/ 923925 w 926306"/>
              <a:gd name="connsiteY25" fmla="*/ 211931 h 997743"/>
              <a:gd name="connsiteX26" fmla="*/ 926306 w 926306"/>
              <a:gd name="connsiteY26" fmla="*/ 228600 h 997743"/>
              <a:gd name="connsiteX27" fmla="*/ 921544 w 926306"/>
              <a:gd name="connsiteY27" fmla="*/ 252412 h 997743"/>
              <a:gd name="connsiteX28" fmla="*/ 909637 w 926306"/>
              <a:gd name="connsiteY28" fmla="*/ 273843 h 997743"/>
              <a:gd name="connsiteX29" fmla="*/ 888206 w 926306"/>
              <a:gd name="connsiteY29" fmla="*/ 292893 h 997743"/>
              <a:gd name="connsiteX30" fmla="*/ 852487 w 926306"/>
              <a:gd name="connsiteY30" fmla="*/ 309562 h 997743"/>
              <a:gd name="connsiteX31" fmla="*/ 816769 w 926306"/>
              <a:gd name="connsiteY31" fmla="*/ 323850 h 997743"/>
              <a:gd name="connsiteX32" fmla="*/ 778669 w 926306"/>
              <a:gd name="connsiteY32" fmla="*/ 347662 h 997743"/>
              <a:gd name="connsiteX33" fmla="*/ 726281 w 926306"/>
              <a:gd name="connsiteY33" fmla="*/ 392906 h 997743"/>
              <a:gd name="connsiteX34" fmla="*/ 616744 w 926306"/>
              <a:gd name="connsiteY34" fmla="*/ 504825 h 997743"/>
              <a:gd name="connsiteX35" fmla="*/ 454819 w 926306"/>
              <a:gd name="connsiteY35" fmla="*/ 669131 h 997743"/>
              <a:gd name="connsiteX36" fmla="*/ 271462 w 926306"/>
              <a:gd name="connsiteY36" fmla="*/ 864393 h 997743"/>
              <a:gd name="connsiteX37" fmla="*/ 150019 w 926306"/>
              <a:gd name="connsiteY37" fmla="*/ 997743 h 997743"/>
              <a:gd name="connsiteX38" fmla="*/ 0 w 926306"/>
              <a:gd name="connsiteY38" fmla="*/ 938212 h 997743"/>
              <a:gd name="connsiteX39" fmla="*/ 47625 w 926306"/>
              <a:gd name="connsiteY39" fmla="*/ 881062 h 997743"/>
              <a:gd name="connsiteX40" fmla="*/ 126206 w 926306"/>
              <a:gd name="connsiteY40" fmla="*/ 792956 h 997743"/>
              <a:gd name="connsiteX41" fmla="*/ 221456 w 926306"/>
              <a:gd name="connsiteY41" fmla="*/ 678656 h 997743"/>
              <a:gd name="connsiteX42" fmla="*/ 328612 w 926306"/>
              <a:gd name="connsiteY42" fmla="*/ 538162 h 997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26306" h="997743">
                <a:moveTo>
                  <a:pt x="328612" y="538162"/>
                </a:moveTo>
                <a:lnTo>
                  <a:pt x="404812" y="438150"/>
                </a:lnTo>
                <a:lnTo>
                  <a:pt x="464344" y="352425"/>
                </a:lnTo>
                <a:lnTo>
                  <a:pt x="504825" y="290512"/>
                </a:lnTo>
                <a:lnTo>
                  <a:pt x="526256" y="254793"/>
                </a:lnTo>
                <a:lnTo>
                  <a:pt x="535781" y="230981"/>
                </a:lnTo>
                <a:lnTo>
                  <a:pt x="538162" y="221456"/>
                </a:lnTo>
                <a:lnTo>
                  <a:pt x="540544" y="200025"/>
                </a:lnTo>
                <a:lnTo>
                  <a:pt x="540544" y="183356"/>
                </a:lnTo>
                <a:lnTo>
                  <a:pt x="535781" y="164306"/>
                </a:lnTo>
                <a:lnTo>
                  <a:pt x="521494" y="138112"/>
                </a:lnTo>
                <a:lnTo>
                  <a:pt x="504825" y="116681"/>
                </a:lnTo>
                <a:lnTo>
                  <a:pt x="476250" y="92868"/>
                </a:lnTo>
                <a:lnTo>
                  <a:pt x="395287" y="38100"/>
                </a:lnTo>
                <a:lnTo>
                  <a:pt x="492919" y="0"/>
                </a:lnTo>
                <a:lnTo>
                  <a:pt x="590550" y="23812"/>
                </a:lnTo>
                <a:lnTo>
                  <a:pt x="640556" y="38100"/>
                </a:lnTo>
                <a:lnTo>
                  <a:pt x="692944" y="52387"/>
                </a:lnTo>
                <a:lnTo>
                  <a:pt x="759619" y="76200"/>
                </a:lnTo>
                <a:lnTo>
                  <a:pt x="800100" y="95250"/>
                </a:lnTo>
                <a:lnTo>
                  <a:pt x="838200" y="116681"/>
                </a:lnTo>
                <a:lnTo>
                  <a:pt x="857250" y="130968"/>
                </a:lnTo>
                <a:lnTo>
                  <a:pt x="881062" y="152400"/>
                </a:lnTo>
                <a:lnTo>
                  <a:pt x="904875" y="178593"/>
                </a:lnTo>
                <a:lnTo>
                  <a:pt x="914400" y="192881"/>
                </a:lnTo>
                <a:lnTo>
                  <a:pt x="923925" y="211931"/>
                </a:lnTo>
                <a:lnTo>
                  <a:pt x="926306" y="228600"/>
                </a:lnTo>
                <a:lnTo>
                  <a:pt x="921544" y="252412"/>
                </a:lnTo>
                <a:lnTo>
                  <a:pt x="909637" y="273843"/>
                </a:lnTo>
                <a:lnTo>
                  <a:pt x="888206" y="292893"/>
                </a:lnTo>
                <a:lnTo>
                  <a:pt x="852487" y="309562"/>
                </a:lnTo>
                <a:lnTo>
                  <a:pt x="816769" y="323850"/>
                </a:lnTo>
                <a:lnTo>
                  <a:pt x="778669" y="347662"/>
                </a:lnTo>
                <a:lnTo>
                  <a:pt x="726281" y="392906"/>
                </a:lnTo>
                <a:lnTo>
                  <a:pt x="616744" y="504825"/>
                </a:lnTo>
                <a:lnTo>
                  <a:pt x="454819" y="669131"/>
                </a:lnTo>
                <a:lnTo>
                  <a:pt x="271462" y="864393"/>
                </a:lnTo>
                <a:lnTo>
                  <a:pt x="150019" y="997743"/>
                </a:lnTo>
                <a:lnTo>
                  <a:pt x="0" y="938212"/>
                </a:lnTo>
                <a:lnTo>
                  <a:pt x="47625" y="881062"/>
                </a:lnTo>
                <a:lnTo>
                  <a:pt x="126206" y="792956"/>
                </a:lnTo>
                <a:lnTo>
                  <a:pt x="221456" y="678656"/>
                </a:lnTo>
                <a:lnTo>
                  <a:pt x="328612" y="5381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036C233-59F6-3A4F-AF0E-EB3DAB35EF66}"/>
              </a:ext>
            </a:extLst>
          </p:cNvPr>
          <p:cNvSpPr/>
          <p:nvPr/>
        </p:nvSpPr>
        <p:spPr>
          <a:xfrm>
            <a:off x="4833938" y="3040063"/>
            <a:ext cx="758825" cy="446087"/>
          </a:xfrm>
          <a:custGeom>
            <a:avLst/>
            <a:gdLst>
              <a:gd name="connsiteX0" fmla="*/ 421481 w 759618"/>
              <a:gd name="connsiteY0" fmla="*/ 140494 h 445294"/>
              <a:gd name="connsiteX1" fmla="*/ 330993 w 759618"/>
              <a:gd name="connsiteY1" fmla="*/ 92869 h 445294"/>
              <a:gd name="connsiteX2" fmla="*/ 264318 w 759618"/>
              <a:gd name="connsiteY2" fmla="*/ 61913 h 445294"/>
              <a:gd name="connsiteX3" fmla="*/ 90487 w 759618"/>
              <a:gd name="connsiteY3" fmla="*/ 0 h 445294"/>
              <a:gd name="connsiteX4" fmla="*/ 59531 w 759618"/>
              <a:gd name="connsiteY4" fmla="*/ 35719 h 445294"/>
              <a:gd name="connsiteX5" fmla="*/ 28575 w 759618"/>
              <a:gd name="connsiteY5" fmla="*/ 66675 h 445294"/>
              <a:gd name="connsiteX6" fmla="*/ 9525 w 759618"/>
              <a:gd name="connsiteY6" fmla="*/ 97632 h 445294"/>
              <a:gd name="connsiteX7" fmla="*/ 0 w 759618"/>
              <a:gd name="connsiteY7" fmla="*/ 128588 h 445294"/>
              <a:gd name="connsiteX8" fmla="*/ 2381 w 759618"/>
              <a:gd name="connsiteY8" fmla="*/ 152400 h 445294"/>
              <a:gd name="connsiteX9" fmla="*/ 9525 w 759618"/>
              <a:gd name="connsiteY9" fmla="*/ 171450 h 445294"/>
              <a:gd name="connsiteX10" fmla="*/ 16668 w 759618"/>
              <a:gd name="connsiteY10" fmla="*/ 185738 h 445294"/>
              <a:gd name="connsiteX11" fmla="*/ 35718 w 759618"/>
              <a:gd name="connsiteY11" fmla="*/ 197644 h 445294"/>
              <a:gd name="connsiteX12" fmla="*/ 73818 w 759618"/>
              <a:gd name="connsiteY12" fmla="*/ 207169 h 445294"/>
              <a:gd name="connsiteX13" fmla="*/ 142875 w 759618"/>
              <a:gd name="connsiteY13" fmla="*/ 226219 h 445294"/>
              <a:gd name="connsiteX14" fmla="*/ 233362 w 759618"/>
              <a:gd name="connsiteY14" fmla="*/ 254794 h 445294"/>
              <a:gd name="connsiteX15" fmla="*/ 340518 w 759618"/>
              <a:gd name="connsiteY15" fmla="*/ 295275 h 445294"/>
              <a:gd name="connsiteX16" fmla="*/ 454818 w 759618"/>
              <a:gd name="connsiteY16" fmla="*/ 345282 h 445294"/>
              <a:gd name="connsiteX17" fmla="*/ 545306 w 759618"/>
              <a:gd name="connsiteY17" fmla="*/ 383382 h 445294"/>
              <a:gd name="connsiteX18" fmla="*/ 678656 w 759618"/>
              <a:gd name="connsiteY18" fmla="*/ 445294 h 445294"/>
              <a:gd name="connsiteX19" fmla="*/ 759618 w 759618"/>
              <a:gd name="connsiteY19" fmla="*/ 340519 h 445294"/>
              <a:gd name="connsiteX20" fmla="*/ 650081 w 759618"/>
              <a:gd name="connsiteY20" fmla="*/ 273844 h 445294"/>
              <a:gd name="connsiteX21" fmla="*/ 528637 w 759618"/>
              <a:gd name="connsiteY21" fmla="*/ 200025 h 445294"/>
              <a:gd name="connsiteX22" fmla="*/ 421481 w 759618"/>
              <a:gd name="connsiteY22" fmla="*/ 140494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59618" h="445294">
                <a:moveTo>
                  <a:pt x="421481" y="140494"/>
                </a:moveTo>
                <a:lnTo>
                  <a:pt x="330993" y="92869"/>
                </a:lnTo>
                <a:lnTo>
                  <a:pt x="264318" y="61913"/>
                </a:lnTo>
                <a:lnTo>
                  <a:pt x="90487" y="0"/>
                </a:lnTo>
                <a:lnTo>
                  <a:pt x="59531" y="35719"/>
                </a:lnTo>
                <a:lnTo>
                  <a:pt x="28575" y="66675"/>
                </a:lnTo>
                <a:lnTo>
                  <a:pt x="9525" y="97632"/>
                </a:lnTo>
                <a:lnTo>
                  <a:pt x="0" y="128588"/>
                </a:lnTo>
                <a:lnTo>
                  <a:pt x="2381" y="152400"/>
                </a:lnTo>
                <a:lnTo>
                  <a:pt x="9525" y="171450"/>
                </a:lnTo>
                <a:lnTo>
                  <a:pt x="16668" y="185738"/>
                </a:lnTo>
                <a:lnTo>
                  <a:pt x="35718" y="197644"/>
                </a:lnTo>
                <a:lnTo>
                  <a:pt x="73818" y="207169"/>
                </a:lnTo>
                <a:lnTo>
                  <a:pt x="142875" y="226219"/>
                </a:lnTo>
                <a:lnTo>
                  <a:pt x="233362" y="254794"/>
                </a:lnTo>
                <a:lnTo>
                  <a:pt x="340518" y="295275"/>
                </a:lnTo>
                <a:lnTo>
                  <a:pt x="454818" y="345282"/>
                </a:lnTo>
                <a:lnTo>
                  <a:pt x="545306" y="383382"/>
                </a:lnTo>
                <a:lnTo>
                  <a:pt x="678656" y="445294"/>
                </a:lnTo>
                <a:lnTo>
                  <a:pt x="759618" y="340519"/>
                </a:lnTo>
                <a:lnTo>
                  <a:pt x="650081" y="273844"/>
                </a:lnTo>
                <a:lnTo>
                  <a:pt x="528637" y="200025"/>
                </a:lnTo>
                <a:lnTo>
                  <a:pt x="421481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ABD3A05-46CA-334D-9D31-2E7F9A402255}"/>
              </a:ext>
            </a:extLst>
          </p:cNvPr>
          <p:cNvSpPr/>
          <p:nvPr/>
        </p:nvSpPr>
        <p:spPr>
          <a:xfrm>
            <a:off x="4786313" y="2379663"/>
            <a:ext cx="1790700" cy="1744662"/>
          </a:xfrm>
          <a:custGeom>
            <a:avLst/>
            <a:gdLst>
              <a:gd name="connsiteX0" fmla="*/ 804862 w 1790700"/>
              <a:gd name="connsiteY0" fmla="*/ 895350 h 1745456"/>
              <a:gd name="connsiteX1" fmla="*/ 995362 w 1790700"/>
              <a:gd name="connsiteY1" fmla="*/ 704850 h 1745456"/>
              <a:gd name="connsiteX2" fmla="*/ 1133475 w 1790700"/>
              <a:gd name="connsiteY2" fmla="*/ 566737 h 1745456"/>
              <a:gd name="connsiteX3" fmla="*/ 1233487 w 1790700"/>
              <a:gd name="connsiteY3" fmla="*/ 466725 h 1745456"/>
              <a:gd name="connsiteX4" fmla="*/ 1319212 w 1790700"/>
              <a:gd name="connsiteY4" fmla="*/ 383381 h 1745456"/>
              <a:gd name="connsiteX5" fmla="*/ 1395412 w 1790700"/>
              <a:gd name="connsiteY5" fmla="*/ 307181 h 1745456"/>
              <a:gd name="connsiteX6" fmla="*/ 1414462 w 1790700"/>
              <a:gd name="connsiteY6" fmla="*/ 285750 h 1745456"/>
              <a:gd name="connsiteX7" fmla="*/ 1428750 w 1790700"/>
              <a:gd name="connsiteY7" fmla="*/ 266700 h 1745456"/>
              <a:gd name="connsiteX8" fmla="*/ 1450181 w 1790700"/>
              <a:gd name="connsiteY8" fmla="*/ 230981 h 1745456"/>
              <a:gd name="connsiteX9" fmla="*/ 1469231 w 1790700"/>
              <a:gd name="connsiteY9" fmla="*/ 192881 h 1745456"/>
              <a:gd name="connsiteX10" fmla="*/ 1478756 w 1790700"/>
              <a:gd name="connsiteY10" fmla="*/ 157162 h 1745456"/>
              <a:gd name="connsiteX11" fmla="*/ 1481137 w 1790700"/>
              <a:gd name="connsiteY11" fmla="*/ 135731 h 1745456"/>
              <a:gd name="connsiteX12" fmla="*/ 1478756 w 1790700"/>
              <a:gd name="connsiteY12" fmla="*/ 114300 h 1745456"/>
              <a:gd name="connsiteX13" fmla="*/ 1466850 w 1790700"/>
              <a:gd name="connsiteY13" fmla="*/ 92869 h 1745456"/>
              <a:gd name="connsiteX14" fmla="*/ 1452562 w 1790700"/>
              <a:gd name="connsiteY14" fmla="*/ 66675 h 1745456"/>
              <a:gd name="connsiteX15" fmla="*/ 1445418 w 1790700"/>
              <a:gd name="connsiteY15" fmla="*/ 47625 h 1745456"/>
              <a:gd name="connsiteX16" fmla="*/ 1443037 w 1790700"/>
              <a:gd name="connsiteY16" fmla="*/ 28575 h 1745456"/>
              <a:gd name="connsiteX17" fmla="*/ 1443037 w 1790700"/>
              <a:gd name="connsiteY17" fmla="*/ 16669 h 1745456"/>
              <a:gd name="connsiteX18" fmla="*/ 1452562 w 1790700"/>
              <a:gd name="connsiteY18" fmla="*/ 4762 h 1745456"/>
              <a:gd name="connsiteX19" fmla="*/ 1471612 w 1790700"/>
              <a:gd name="connsiteY19" fmla="*/ 0 h 1745456"/>
              <a:gd name="connsiteX20" fmla="*/ 1490662 w 1790700"/>
              <a:gd name="connsiteY20" fmla="*/ 0 h 1745456"/>
              <a:gd name="connsiteX21" fmla="*/ 1519237 w 1790700"/>
              <a:gd name="connsiteY21" fmla="*/ 2381 h 1745456"/>
              <a:gd name="connsiteX22" fmla="*/ 1543050 w 1790700"/>
              <a:gd name="connsiteY22" fmla="*/ 9525 h 1745456"/>
              <a:gd name="connsiteX23" fmla="*/ 1581150 w 1790700"/>
              <a:gd name="connsiteY23" fmla="*/ 26194 h 1745456"/>
              <a:gd name="connsiteX24" fmla="*/ 1624012 w 1790700"/>
              <a:gd name="connsiteY24" fmla="*/ 50006 h 1745456"/>
              <a:gd name="connsiteX25" fmla="*/ 1654968 w 1790700"/>
              <a:gd name="connsiteY25" fmla="*/ 71437 h 1745456"/>
              <a:gd name="connsiteX26" fmla="*/ 1683543 w 1790700"/>
              <a:gd name="connsiteY26" fmla="*/ 95250 h 1745456"/>
              <a:gd name="connsiteX27" fmla="*/ 1709737 w 1790700"/>
              <a:gd name="connsiteY27" fmla="*/ 121444 h 1745456"/>
              <a:gd name="connsiteX28" fmla="*/ 1735931 w 1790700"/>
              <a:gd name="connsiteY28" fmla="*/ 152400 h 1745456"/>
              <a:gd name="connsiteX29" fmla="*/ 1754981 w 1790700"/>
              <a:gd name="connsiteY29" fmla="*/ 183356 h 1745456"/>
              <a:gd name="connsiteX30" fmla="*/ 1774031 w 1790700"/>
              <a:gd name="connsiteY30" fmla="*/ 219075 h 1745456"/>
              <a:gd name="connsiteX31" fmla="*/ 1785937 w 1790700"/>
              <a:gd name="connsiteY31" fmla="*/ 252412 h 1745456"/>
              <a:gd name="connsiteX32" fmla="*/ 1790700 w 1790700"/>
              <a:gd name="connsiteY32" fmla="*/ 285750 h 1745456"/>
              <a:gd name="connsiteX33" fmla="*/ 1790700 w 1790700"/>
              <a:gd name="connsiteY33" fmla="*/ 323850 h 1745456"/>
              <a:gd name="connsiteX34" fmla="*/ 1781175 w 1790700"/>
              <a:gd name="connsiteY34" fmla="*/ 359569 h 1745456"/>
              <a:gd name="connsiteX35" fmla="*/ 1762125 w 1790700"/>
              <a:gd name="connsiteY35" fmla="*/ 388144 h 1745456"/>
              <a:gd name="connsiteX36" fmla="*/ 1728787 w 1790700"/>
              <a:gd name="connsiteY36" fmla="*/ 411956 h 1745456"/>
              <a:gd name="connsiteX37" fmla="*/ 1683543 w 1790700"/>
              <a:gd name="connsiteY37" fmla="*/ 423862 h 1745456"/>
              <a:gd name="connsiteX38" fmla="*/ 1650206 w 1790700"/>
              <a:gd name="connsiteY38" fmla="*/ 433387 h 1745456"/>
              <a:gd name="connsiteX39" fmla="*/ 1612106 w 1790700"/>
              <a:gd name="connsiteY39" fmla="*/ 454819 h 1745456"/>
              <a:gd name="connsiteX40" fmla="*/ 1507331 w 1790700"/>
              <a:gd name="connsiteY40" fmla="*/ 531019 h 1745456"/>
              <a:gd name="connsiteX41" fmla="*/ 1335881 w 1790700"/>
              <a:gd name="connsiteY41" fmla="*/ 669131 h 1745456"/>
              <a:gd name="connsiteX42" fmla="*/ 1121568 w 1790700"/>
              <a:gd name="connsiteY42" fmla="*/ 850106 h 1745456"/>
              <a:gd name="connsiteX43" fmla="*/ 833437 w 1790700"/>
              <a:gd name="connsiteY43" fmla="*/ 1107281 h 1745456"/>
              <a:gd name="connsiteX44" fmla="*/ 590550 w 1790700"/>
              <a:gd name="connsiteY44" fmla="*/ 1331119 h 1745456"/>
              <a:gd name="connsiteX45" fmla="*/ 333375 w 1790700"/>
              <a:gd name="connsiteY45" fmla="*/ 1562100 h 1745456"/>
              <a:gd name="connsiteX46" fmla="*/ 123825 w 1790700"/>
              <a:gd name="connsiteY46" fmla="*/ 1745456 h 1745456"/>
              <a:gd name="connsiteX47" fmla="*/ 0 w 1790700"/>
              <a:gd name="connsiteY47" fmla="*/ 1702594 h 1745456"/>
              <a:gd name="connsiteX48" fmla="*/ 90487 w 1790700"/>
              <a:gd name="connsiteY48" fmla="*/ 1612106 h 1745456"/>
              <a:gd name="connsiteX49" fmla="*/ 285750 w 1790700"/>
              <a:gd name="connsiteY49" fmla="*/ 1421606 h 1745456"/>
              <a:gd name="connsiteX50" fmla="*/ 485775 w 1790700"/>
              <a:gd name="connsiteY50" fmla="*/ 1233487 h 1745456"/>
              <a:gd name="connsiteX51" fmla="*/ 673893 w 1790700"/>
              <a:gd name="connsiteY51" fmla="*/ 1052512 h 1745456"/>
              <a:gd name="connsiteX52" fmla="*/ 735806 w 1790700"/>
              <a:gd name="connsiteY52" fmla="*/ 964406 h 1745456"/>
              <a:gd name="connsiteX53" fmla="*/ 804862 w 1790700"/>
              <a:gd name="connsiteY53" fmla="*/ 895350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90700" h="1745456">
                <a:moveTo>
                  <a:pt x="804862" y="895350"/>
                </a:moveTo>
                <a:lnTo>
                  <a:pt x="995362" y="704850"/>
                </a:lnTo>
                <a:lnTo>
                  <a:pt x="1133475" y="566737"/>
                </a:lnTo>
                <a:lnTo>
                  <a:pt x="1233487" y="466725"/>
                </a:lnTo>
                <a:lnTo>
                  <a:pt x="1319212" y="383381"/>
                </a:lnTo>
                <a:lnTo>
                  <a:pt x="1395412" y="307181"/>
                </a:lnTo>
                <a:lnTo>
                  <a:pt x="1414462" y="285750"/>
                </a:lnTo>
                <a:lnTo>
                  <a:pt x="1428750" y="266700"/>
                </a:lnTo>
                <a:lnTo>
                  <a:pt x="1450181" y="230981"/>
                </a:lnTo>
                <a:lnTo>
                  <a:pt x="1469231" y="192881"/>
                </a:lnTo>
                <a:lnTo>
                  <a:pt x="1478756" y="157162"/>
                </a:lnTo>
                <a:lnTo>
                  <a:pt x="1481137" y="135731"/>
                </a:lnTo>
                <a:lnTo>
                  <a:pt x="1478756" y="114300"/>
                </a:lnTo>
                <a:lnTo>
                  <a:pt x="1466850" y="92869"/>
                </a:lnTo>
                <a:lnTo>
                  <a:pt x="1452562" y="66675"/>
                </a:lnTo>
                <a:lnTo>
                  <a:pt x="1445418" y="47625"/>
                </a:lnTo>
                <a:lnTo>
                  <a:pt x="1443037" y="28575"/>
                </a:lnTo>
                <a:lnTo>
                  <a:pt x="1443037" y="16669"/>
                </a:lnTo>
                <a:lnTo>
                  <a:pt x="1452562" y="4762"/>
                </a:lnTo>
                <a:lnTo>
                  <a:pt x="1471612" y="0"/>
                </a:lnTo>
                <a:lnTo>
                  <a:pt x="1490662" y="0"/>
                </a:lnTo>
                <a:lnTo>
                  <a:pt x="1519237" y="2381"/>
                </a:lnTo>
                <a:lnTo>
                  <a:pt x="1543050" y="9525"/>
                </a:lnTo>
                <a:lnTo>
                  <a:pt x="1581150" y="26194"/>
                </a:lnTo>
                <a:lnTo>
                  <a:pt x="1624012" y="50006"/>
                </a:lnTo>
                <a:lnTo>
                  <a:pt x="1654968" y="71437"/>
                </a:lnTo>
                <a:lnTo>
                  <a:pt x="1683543" y="95250"/>
                </a:lnTo>
                <a:lnTo>
                  <a:pt x="1709737" y="121444"/>
                </a:lnTo>
                <a:lnTo>
                  <a:pt x="1735931" y="152400"/>
                </a:lnTo>
                <a:lnTo>
                  <a:pt x="1754981" y="183356"/>
                </a:lnTo>
                <a:lnTo>
                  <a:pt x="1774031" y="219075"/>
                </a:lnTo>
                <a:lnTo>
                  <a:pt x="1785937" y="252412"/>
                </a:lnTo>
                <a:lnTo>
                  <a:pt x="1790700" y="285750"/>
                </a:lnTo>
                <a:lnTo>
                  <a:pt x="1790700" y="323850"/>
                </a:lnTo>
                <a:lnTo>
                  <a:pt x="1781175" y="359569"/>
                </a:lnTo>
                <a:lnTo>
                  <a:pt x="1762125" y="388144"/>
                </a:lnTo>
                <a:lnTo>
                  <a:pt x="1728787" y="411956"/>
                </a:lnTo>
                <a:lnTo>
                  <a:pt x="1683543" y="423862"/>
                </a:lnTo>
                <a:lnTo>
                  <a:pt x="1650206" y="433387"/>
                </a:lnTo>
                <a:lnTo>
                  <a:pt x="1612106" y="454819"/>
                </a:lnTo>
                <a:lnTo>
                  <a:pt x="1507331" y="531019"/>
                </a:lnTo>
                <a:lnTo>
                  <a:pt x="1335881" y="669131"/>
                </a:lnTo>
                <a:lnTo>
                  <a:pt x="1121568" y="850106"/>
                </a:lnTo>
                <a:lnTo>
                  <a:pt x="833437" y="1107281"/>
                </a:lnTo>
                <a:lnTo>
                  <a:pt x="590550" y="1331119"/>
                </a:lnTo>
                <a:lnTo>
                  <a:pt x="333375" y="1562100"/>
                </a:lnTo>
                <a:lnTo>
                  <a:pt x="123825" y="1745456"/>
                </a:lnTo>
                <a:lnTo>
                  <a:pt x="0" y="1702594"/>
                </a:lnTo>
                <a:lnTo>
                  <a:pt x="90487" y="1612106"/>
                </a:lnTo>
                <a:lnTo>
                  <a:pt x="285750" y="1421606"/>
                </a:lnTo>
                <a:lnTo>
                  <a:pt x="485775" y="1233487"/>
                </a:lnTo>
                <a:lnTo>
                  <a:pt x="673893" y="1052512"/>
                </a:lnTo>
                <a:lnTo>
                  <a:pt x="735806" y="964406"/>
                </a:lnTo>
                <a:lnTo>
                  <a:pt x="804862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B3EC7B19-BFF3-DE40-85DD-1392E0073F96}"/>
              </a:ext>
            </a:extLst>
          </p:cNvPr>
          <p:cNvSpPr/>
          <p:nvPr/>
        </p:nvSpPr>
        <p:spPr>
          <a:xfrm>
            <a:off x="4697413" y="3678238"/>
            <a:ext cx="1920875" cy="666750"/>
          </a:xfrm>
          <a:custGeom>
            <a:avLst/>
            <a:gdLst>
              <a:gd name="connsiteX0" fmla="*/ 812007 w 1919288"/>
              <a:gd name="connsiteY0" fmla="*/ 269082 h 666750"/>
              <a:gd name="connsiteX1" fmla="*/ 607219 w 1919288"/>
              <a:gd name="connsiteY1" fmla="*/ 309563 h 666750"/>
              <a:gd name="connsiteX2" fmla="*/ 409575 w 1919288"/>
              <a:gd name="connsiteY2" fmla="*/ 340519 h 666750"/>
              <a:gd name="connsiteX3" fmla="*/ 283369 w 1919288"/>
              <a:gd name="connsiteY3" fmla="*/ 352425 h 666750"/>
              <a:gd name="connsiteX4" fmla="*/ 138113 w 1919288"/>
              <a:gd name="connsiteY4" fmla="*/ 352425 h 666750"/>
              <a:gd name="connsiteX5" fmla="*/ 76200 w 1919288"/>
              <a:gd name="connsiteY5" fmla="*/ 388144 h 666750"/>
              <a:gd name="connsiteX6" fmla="*/ 35719 w 1919288"/>
              <a:gd name="connsiteY6" fmla="*/ 419100 h 666750"/>
              <a:gd name="connsiteX7" fmla="*/ 7144 w 1919288"/>
              <a:gd name="connsiteY7" fmla="*/ 445294 h 666750"/>
              <a:gd name="connsiteX8" fmla="*/ 0 w 1919288"/>
              <a:gd name="connsiteY8" fmla="*/ 459582 h 666750"/>
              <a:gd name="connsiteX9" fmla="*/ 0 w 1919288"/>
              <a:gd name="connsiteY9" fmla="*/ 476250 h 666750"/>
              <a:gd name="connsiteX10" fmla="*/ 9525 w 1919288"/>
              <a:gd name="connsiteY10" fmla="*/ 502444 h 666750"/>
              <a:gd name="connsiteX11" fmla="*/ 26194 w 1919288"/>
              <a:gd name="connsiteY11" fmla="*/ 535782 h 666750"/>
              <a:gd name="connsiteX12" fmla="*/ 64294 w 1919288"/>
              <a:gd name="connsiteY12" fmla="*/ 592932 h 666750"/>
              <a:gd name="connsiteX13" fmla="*/ 102394 w 1919288"/>
              <a:gd name="connsiteY13" fmla="*/ 631032 h 666750"/>
              <a:gd name="connsiteX14" fmla="*/ 123825 w 1919288"/>
              <a:gd name="connsiteY14" fmla="*/ 647700 h 666750"/>
              <a:gd name="connsiteX15" fmla="*/ 150019 w 1919288"/>
              <a:gd name="connsiteY15" fmla="*/ 659607 h 666750"/>
              <a:gd name="connsiteX16" fmla="*/ 173832 w 1919288"/>
              <a:gd name="connsiteY16" fmla="*/ 666750 h 666750"/>
              <a:gd name="connsiteX17" fmla="*/ 250032 w 1919288"/>
              <a:gd name="connsiteY17" fmla="*/ 642938 h 666750"/>
              <a:gd name="connsiteX18" fmla="*/ 504825 w 1919288"/>
              <a:gd name="connsiteY18" fmla="*/ 559594 h 666750"/>
              <a:gd name="connsiteX19" fmla="*/ 783432 w 1919288"/>
              <a:gd name="connsiteY19" fmla="*/ 461963 h 666750"/>
              <a:gd name="connsiteX20" fmla="*/ 919163 w 1919288"/>
              <a:gd name="connsiteY20" fmla="*/ 411957 h 666750"/>
              <a:gd name="connsiteX21" fmla="*/ 1152525 w 1919288"/>
              <a:gd name="connsiteY21" fmla="*/ 345282 h 666750"/>
              <a:gd name="connsiteX22" fmla="*/ 1452563 w 1919288"/>
              <a:gd name="connsiteY22" fmla="*/ 257175 h 666750"/>
              <a:gd name="connsiteX23" fmla="*/ 1721644 w 1919288"/>
              <a:gd name="connsiteY23" fmla="*/ 178594 h 666750"/>
              <a:gd name="connsiteX24" fmla="*/ 1919288 w 1919288"/>
              <a:gd name="connsiteY24" fmla="*/ 121444 h 666750"/>
              <a:gd name="connsiteX25" fmla="*/ 1854994 w 1919288"/>
              <a:gd name="connsiteY25" fmla="*/ 0 h 666750"/>
              <a:gd name="connsiteX26" fmla="*/ 1614488 w 1919288"/>
              <a:gd name="connsiteY26" fmla="*/ 69057 h 666750"/>
              <a:gd name="connsiteX27" fmla="*/ 1373982 w 1919288"/>
              <a:gd name="connsiteY27" fmla="*/ 133350 h 666750"/>
              <a:gd name="connsiteX28" fmla="*/ 1152525 w 1919288"/>
              <a:gd name="connsiteY28" fmla="*/ 188119 h 666750"/>
              <a:gd name="connsiteX29" fmla="*/ 907257 w 1919288"/>
              <a:gd name="connsiteY29" fmla="*/ 247650 h 666750"/>
              <a:gd name="connsiteX30" fmla="*/ 812007 w 1919288"/>
              <a:gd name="connsiteY30" fmla="*/ 269082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19288" h="666750">
                <a:moveTo>
                  <a:pt x="812007" y="269082"/>
                </a:moveTo>
                <a:lnTo>
                  <a:pt x="607219" y="309563"/>
                </a:lnTo>
                <a:lnTo>
                  <a:pt x="409575" y="340519"/>
                </a:lnTo>
                <a:lnTo>
                  <a:pt x="283369" y="352425"/>
                </a:lnTo>
                <a:lnTo>
                  <a:pt x="138113" y="352425"/>
                </a:lnTo>
                <a:lnTo>
                  <a:pt x="76200" y="388144"/>
                </a:lnTo>
                <a:lnTo>
                  <a:pt x="35719" y="419100"/>
                </a:lnTo>
                <a:lnTo>
                  <a:pt x="7144" y="445294"/>
                </a:lnTo>
                <a:lnTo>
                  <a:pt x="0" y="459582"/>
                </a:lnTo>
                <a:lnTo>
                  <a:pt x="0" y="476250"/>
                </a:lnTo>
                <a:lnTo>
                  <a:pt x="9525" y="502444"/>
                </a:lnTo>
                <a:lnTo>
                  <a:pt x="26194" y="535782"/>
                </a:lnTo>
                <a:lnTo>
                  <a:pt x="64294" y="592932"/>
                </a:lnTo>
                <a:lnTo>
                  <a:pt x="102394" y="631032"/>
                </a:lnTo>
                <a:lnTo>
                  <a:pt x="123825" y="647700"/>
                </a:lnTo>
                <a:lnTo>
                  <a:pt x="150019" y="659607"/>
                </a:lnTo>
                <a:lnTo>
                  <a:pt x="173832" y="666750"/>
                </a:lnTo>
                <a:lnTo>
                  <a:pt x="250032" y="642938"/>
                </a:lnTo>
                <a:lnTo>
                  <a:pt x="504825" y="559594"/>
                </a:lnTo>
                <a:lnTo>
                  <a:pt x="783432" y="461963"/>
                </a:lnTo>
                <a:lnTo>
                  <a:pt x="919163" y="411957"/>
                </a:lnTo>
                <a:lnTo>
                  <a:pt x="1152525" y="345282"/>
                </a:lnTo>
                <a:lnTo>
                  <a:pt x="1452563" y="257175"/>
                </a:lnTo>
                <a:lnTo>
                  <a:pt x="1721644" y="178594"/>
                </a:lnTo>
                <a:lnTo>
                  <a:pt x="1919288" y="121444"/>
                </a:lnTo>
                <a:lnTo>
                  <a:pt x="1854994" y="0"/>
                </a:lnTo>
                <a:lnTo>
                  <a:pt x="1614488" y="69057"/>
                </a:lnTo>
                <a:lnTo>
                  <a:pt x="1373982" y="133350"/>
                </a:lnTo>
                <a:lnTo>
                  <a:pt x="1152525" y="188119"/>
                </a:lnTo>
                <a:lnTo>
                  <a:pt x="907257" y="247650"/>
                </a:lnTo>
                <a:lnTo>
                  <a:pt x="812007" y="2690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DA11F34-B5ED-0D4E-AED8-539E3F8C0DC0}"/>
              </a:ext>
            </a:extLst>
          </p:cNvPr>
          <p:cNvSpPr/>
          <p:nvPr/>
        </p:nvSpPr>
        <p:spPr>
          <a:xfrm>
            <a:off x="6142038" y="3300413"/>
            <a:ext cx="777875" cy="879475"/>
          </a:xfrm>
          <a:custGeom>
            <a:avLst/>
            <a:gdLst>
              <a:gd name="connsiteX0" fmla="*/ 428625 w 778669"/>
              <a:gd name="connsiteY0" fmla="*/ 631031 h 878681"/>
              <a:gd name="connsiteX1" fmla="*/ 392906 w 778669"/>
              <a:gd name="connsiteY1" fmla="*/ 571500 h 878681"/>
              <a:gd name="connsiteX2" fmla="*/ 361950 w 778669"/>
              <a:gd name="connsiteY2" fmla="*/ 519112 h 878681"/>
              <a:gd name="connsiteX3" fmla="*/ 278606 w 778669"/>
              <a:gd name="connsiteY3" fmla="*/ 419100 h 878681"/>
              <a:gd name="connsiteX4" fmla="*/ 214312 w 778669"/>
              <a:gd name="connsiteY4" fmla="*/ 342900 h 878681"/>
              <a:gd name="connsiteX5" fmla="*/ 173831 w 778669"/>
              <a:gd name="connsiteY5" fmla="*/ 297656 h 878681"/>
              <a:gd name="connsiteX6" fmla="*/ 121444 w 778669"/>
              <a:gd name="connsiteY6" fmla="*/ 228600 h 878681"/>
              <a:gd name="connsiteX7" fmla="*/ 69056 w 778669"/>
              <a:gd name="connsiteY7" fmla="*/ 152400 h 878681"/>
              <a:gd name="connsiteX8" fmla="*/ 26194 w 778669"/>
              <a:gd name="connsiteY8" fmla="*/ 88106 h 878681"/>
              <a:gd name="connsiteX9" fmla="*/ 7144 w 778669"/>
              <a:gd name="connsiteY9" fmla="*/ 54768 h 878681"/>
              <a:gd name="connsiteX10" fmla="*/ 0 w 778669"/>
              <a:gd name="connsiteY10" fmla="*/ 28575 h 878681"/>
              <a:gd name="connsiteX11" fmla="*/ 0 w 778669"/>
              <a:gd name="connsiteY11" fmla="*/ 14287 h 878681"/>
              <a:gd name="connsiteX12" fmla="*/ 7144 w 778669"/>
              <a:gd name="connsiteY12" fmla="*/ 4762 h 878681"/>
              <a:gd name="connsiteX13" fmla="*/ 19050 w 778669"/>
              <a:gd name="connsiteY13" fmla="*/ 0 h 878681"/>
              <a:gd name="connsiteX14" fmla="*/ 33337 w 778669"/>
              <a:gd name="connsiteY14" fmla="*/ 4762 h 878681"/>
              <a:gd name="connsiteX15" fmla="*/ 64294 w 778669"/>
              <a:gd name="connsiteY15" fmla="*/ 23812 h 878681"/>
              <a:gd name="connsiteX16" fmla="*/ 135731 w 778669"/>
              <a:gd name="connsiteY16" fmla="*/ 71437 h 878681"/>
              <a:gd name="connsiteX17" fmla="*/ 226219 w 778669"/>
              <a:gd name="connsiteY17" fmla="*/ 133350 h 878681"/>
              <a:gd name="connsiteX18" fmla="*/ 333375 w 778669"/>
              <a:gd name="connsiteY18" fmla="*/ 202406 h 878681"/>
              <a:gd name="connsiteX19" fmla="*/ 426244 w 778669"/>
              <a:gd name="connsiteY19" fmla="*/ 266700 h 878681"/>
              <a:gd name="connsiteX20" fmla="*/ 545306 w 778669"/>
              <a:gd name="connsiteY20" fmla="*/ 345281 h 878681"/>
              <a:gd name="connsiteX21" fmla="*/ 592931 w 778669"/>
              <a:gd name="connsiteY21" fmla="*/ 376237 h 878681"/>
              <a:gd name="connsiteX22" fmla="*/ 614362 w 778669"/>
              <a:gd name="connsiteY22" fmla="*/ 397668 h 878681"/>
              <a:gd name="connsiteX23" fmla="*/ 642937 w 778669"/>
              <a:gd name="connsiteY23" fmla="*/ 438150 h 878681"/>
              <a:gd name="connsiteX24" fmla="*/ 685800 w 778669"/>
              <a:gd name="connsiteY24" fmla="*/ 502443 h 878681"/>
              <a:gd name="connsiteX25" fmla="*/ 716756 w 778669"/>
              <a:gd name="connsiteY25" fmla="*/ 569118 h 878681"/>
              <a:gd name="connsiteX26" fmla="*/ 745331 w 778669"/>
              <a:gd name="connsiteY26" fmla="*/ 631031 h 878681"/>
              <a:gd name="connsiteX27" fmla="*/ 759619 w 778669"/>
              <a:gd name="connsiteY27" fmla="*/ 681037 h 878681"/>
              <a:gd name="connsiteX28" fmla="*/ 773906 w 778669"/>
              <a:gd name="connsiteY28" fmla="*/ 735806 h 878681"/>
              <a:gd name="connsiteX29" fmla="*/ 778669 w 778669"/>
              <a:gd name="connsiteY29" fmla="*/ 773906 h 878681"/>
              <a:gd name="connsiteX30" fmla="*/ 778669 w 778669"/>
              <a:gd name="connsiteY30" fmla="*/ 809625 h 878681"/>
              <a:gd name="connsiteX31" fmla="*/ 771525 w 778669"/>
              <a:gd name="connsiteY31" fmla="*/ 840581 h 878681"/>
              <a:gd name="connsiteX32" fmla="*/ 757237 w 778669"/>
              <a:gd name="connsiteY32" fmla="*/ 862012 h 878681"/>
              <a:gd name="connsiteX33" fmla="*/ 733425 w 778669"/>
              <a:gd name="connsiteY33" fmla="*/ 873918 h 878681"/>
              <a:gd name="connsiteX34" fmla="*/ 695325 w 778669"/>
              <a:gd name="connsiteY34" fmla="*/ 878681 h 878681"/>
              <a:gd name="connsiteX35" fmla="*/ 657225 w 778669"/>
              <a:gd name="connsiteY35" fmla="*/ 873918 h 878681"/>
              <a:gd name="connsiteX36" fmla="*/ 614362 w 778669"/>
              <a:gd name="connsiteY36" fmla="*/ 854868 h 878681"/>
              <a:gd name="connsiteX37" fmla="*/ 554831 w 778669"/>
              <a:gd name="connsiteY37" fmla="*/ 812006 h 878681"/>
              <a:gd name="connsiteX38" fmla="*/ 507206 w 778669"/>
              <a:gd name="connsiteY38" fmla="*/ 750093 h 878681"/>
              <a:gd name="connsiteX39" fmla="*/ 428625 w 778669"/>
              <a:gd name="connsiteY39" fmla="*/ 631031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78669" h="878681">
                <a:moveTo>
                  <a:pt x="428625" y="631031"/>
                </a:moveTo>
                <a:lnTo>
                  <a:pt x="392906" y="571500"/>
                </a:lnTo>
                <a:lnTo>
                  <a:pt x="361950" y="519112"/>
                </a:lnTo>
                <a:lnTo>
                  <a:pt x="278606" y="419100"/>
                </a:lnTo>
                <a:lnTo>
                  <a:pt x="214312" y="342900"/>
                </a:lnTo>
                <a:lnTo>
                  <a:pt x="173831" y="297656"/>
                </a:lnTo>
                <a:lnTo>
                  <a:pt x="121444" y="228600"/>
                </a:lnTo>
                <a:lnTo>
                  <a:pt x="69056" y="152400"/>
                </a:lnTo>
                <a:lnTo>
                  <a:pt x="26194" y="88106"/>
                </a:lnTo>
                <a:lnTo>
                  <a:pt x="7144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19050" y="0"/>
                </a:lnTo>
                <a:lnTo>
                  <a:pt x="33337" y="4762"/>
                </a:lnTo>
                <a:lnTo>
                  <a:pt x="64294" y="23812"/>
                </a:lnTo>
                <a:lnTo>
                  <a:pt x="135731" y="71437"/>
                </a:lnTo>
                <a:lnTo>
                  <a:pt x="226219" y="133350"/>
                </a:lnTo>
                <a:lnTo>
                  <a:pt x="333375" y="202406"/>
                </a:lnTo>
                <a:lnTo>
                  <a:pt x="426244" y="266700"/>
                </a:lnTo>
                <a:lnTo>
                  <a:pt x="545306" y="345281"/>
                </a:lnTo>
                <a:lnTo>
                  <a:pt x="592931" y="376237"/>
                </a:lnTo>
                <a:lnTo>
                  <a:pt x="614362" y="397668"/>
                </a:lnTo>
                <a:lnTo>
                  <a:pt x="642937" y="438150"/>
                </a:lnTo>
                <a:lnTo>
                  <a:pt x="685800" y="502443"/>
                </a:lnTo>
                <a:lnTo>
                  <a:pt x="716756" y="569118"/>
                </a:lnTo>
                <a:lnTo>
                  <a:pt x="745331" y="631031"/>
                </a:lnTo>
                <a:lnTo>
                  <a:pt x="759619" y="681037"/>
                </a:lnTo>
                <a:lnTo>
                  <a:pt x="773906" y="735806"/>
                </a:lnTo>
                <a:lnTo>
                  <a:pt x="778669" y="773906"/>
                </a:lnTo>
                <a:lnTo>
                  <a:pt x="778669" y="809625"/>
                </a:lnTo>
                <a:lnTo>
                  <a:pt x="771525" y="840581"/>
                </a:lnTo>
                <a:lnTo>
                  <a:pt x="757237" y="862012"/>
                </a:lnTo>
                <a:lnTo>
                  <a:pt x="733425" y="873918"/>
                </a:lnTo>
                <a:lnTo>
                  <a:pt x="695325" y="878681"/>
                </a:lnTo>
                <a:lnTo>
                  <a:pt x="657225" y="873918"/>
                </a:lnTo>
                <a:lnTo>
                  <a:pt x="614362" y="854868"/>
                </a:lnTo>
                <a:lnTo>
                  <a:pt x="554831" y="812006"/>
                </a:lnTo>
                <a:lnTo>
                  <a:pt x="507206" y="750093"/>
                </a:lnTo>
                <a:lnTo>
                  <a:pt x="428625" y="631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9EBF2AF-B634-6145-97E4-D1F6670DFFF9}"/>
              </a:ext>
            </a:extLst>
          </p:cNvPr>
          <p:cNvSpPr/>
          <p:nvPr/>
        </p:nvSpPr>
        <p:spPr>
          <a:xfrm>
            <a:off x="5553075" y="4024313"/>
            <a:ext cx="306388" cy="2011362"/>
          </a:xfrm>
          <a:custGeom>
            <a:avLst/>
            <a:gdLst>
              <a:gd name="connsiteX0" fmla="*/ 285420 w 306562"/>
              <a:gd name="connsiteY0" fmla="*/ 549697 h 2011151"/>
              <a:gd name="connsiteX1" fmla="*/ 288063 w 306562"/>
              <a:gd name="connsiteY1" fmla="*/ 396416 h 2011151"/>
              <a:gd name="connsiteX2" fmla="*/ 288063 w 306562"/>
              <a:gd name="connsiteY2" fmla="*/ 338275 h 2011151"/>
              <a:gd name="connsiteX3" fmla="*/ 295991 w 306562"/>
              <a:gd name="connsiteY3" fmla="*/ 248420 h 2011151"/>
              <a:gd name="connsiteX4" fmla="*/ 303919 w 306562"/>
              <a:gd name="connsiteY4" fmla="*/ 192922 h 2011151"/>
              <a:gd name="connsiteX5" fmla="*/ 306562 w 306562"/>
              <a:gd name="connsiteY5" fmla="*/ 163852 h 2011151"/>
              <a:gd name="connsiteX6" fmla="*/ 288063 w 306562"/>
              <a:gd name="connsiteY6" fmla="*/ 132138 h 2011151"/>
              <a:gd name="connsiteX7" fmla="*/ 248421 w 306562"/>
              <a:gd name="connsiteY7" fmla="*/ 87211 h 2011151"/>
              <a:gd name="connsiteX8" fmla="*/ 206137 w 306562"/>
              <a:gd name="connsiteY8" fmla="*/ 36999 h 2011151"/>
              <a:gd name="connsiteX9" fmla="*/ 161210 w 306562"/>
              <a:gd name="connsiteY9" fmla="*/ 0 h 2011151"/>
              <a:gd name="connsiteX10" fmla="*/ 23785 w 306562"/>
              <a:gd name="connsiteY10" fmla="*/ 31713 h 2011151"/>
              <a:gd name="connsiteX11" fmla="*/ 50213 w 306562"/>
              <a:gd name="connsiteY11" fmla="*/ 87211 h 2011151"/>
              <a:gd name="connsiteX12" fmla="*/ 63427 w 306562"/>
              <a:gd name="connsiteY12" fmla="*/ 121567 h 2011151"/>
              <a:gd name="connsiteX13" fmla="*/ 76641 w 306562"/>
              <a:gd name="connsiteY13" fmla="*/ 171780 h 2011151"/>
              <a:gd name="connsiteX14" fmla="*/ 84569 w 306562"/>
              <a:gd name="connsiteY14" fmla="*/ 229921 h 2011151"/>
              <a:gd name="connsiteX15" fmla="*/ 84569 w 306562"/>
              <a:gd name="connsiteY15" fmla="*/ 327704 h 2011151"/>
              <a:gd name="connsiteX16" fmla="*/ 84569 w 306562"/>
              <a:gd name="connsiteY16" fmla="*/ 570839 h 2011151"/>
              <a:gd name="connsiteX17" fmla="*/ 84569 w 306562"/>
              <a:gd name="connsiteY17" fmla="*/ 795475 h 2011151"/>
              <a:gd name="connsiteX18" fmla="*/ 84569 w 306562"/>
              <a:gd name="connsiteY18" fmla="*/ 890615 h 2011151"/>
              <a:gd name="connsiteX19" fmla="*/ 71355 w 306562"/>
              <a:gd name="connsiteY19" fmla="*/ 1096751 h 2011151"/>
              <a:gd name="connsiteX20" fmla="*/ 58141 w 306562"/>
              <a:gd name="connsiteY20" fmla="*/ 1297602 h 2011151"/>
              <a:gd name="connsiteX21" fmla="*/ 39642 w 306562"/>
              <a:gd name="connsiteY21" fmla="*/ 1448240 h 2011151"/>
              <a:gd name="connsiteX22" fmla="*/ 0 w 306562"/>
              <a:gd name="connsiteY22" fmla="*/ 1686090 h 2011151"/>
              <a:gd name="connsiteX23" fmla="*/ 0 w 306562"/>
              <a:gd name="connsiteY23" fmla="*/ 1709875 h 2011151"/>
              <a:gd name="connsiteX24" fmla="*/ 5286 w 306562"/>
              <a:gd name="connsiteY24" fmla="*/ 1746874 h 2011151"/>
              <a:gd name="connsiteX25" fmla="*/ 23785 w 306562"/>
              <a:gd name="connsiteY25" fmla="*/ 1815586 h 2011151"/>
              <a:gd name="connsiteX26" fmla="*/ 50213 w 306562"/>
              <a:gd name="connsiteY26" fmla="*/ 1881655 h 2011151"/>
              <a:gd name="connsiteX27" fmla="*/ 71355 w 306562"/>
              <a:gd name="connsiteY27" fmla="*/ 1926582 h 2011151"/>
              <a:gd name="connsiteX28" fmla="*/ 95140 w 306562"/>
              <a:gd name="connsiteY28" fmla="*/ 1966224 h 2011151"/>
              <a:gd name="connsiteX29" fmla="*/ 118925 w 306562"/>
              <a:gd name="connsiteY29" fmla="*/ 1992652 h 2011151"/>
              <a:gd name="connsiteX30" fmla="*/ 132139 w 306562"/>
              <a:gd name="connsiteY30" fmla="*/ 2003223 h 2011151"/>
              <a:gd name="connsiteX31" fmla="*/ 142710 w 306562"/>
              <a:gd name="connsiteY31" fmla="*/ 2008508 h 2011151"/>
              <a:gd name="connsiteX32" fmla="*/ 153281 w 306562"/>
              <a:gd name="connsiteY32" fmla="*/ 2011151 h 2011151"/>
              <a:gd name="connsiteX33" fmla="*/ 177066 w 306562"/>
              <a:gd name="connsiteY33" fmla="*/ 2008508 h 2011151"/>
              <a:gd name="connsiteX34" fmla="*/ 203494 w 306562"/>
              <a:gd name="connsiteY34" fmla="*/ 1992652 h 2011151"/>
              <a:gd name="connsiteX35" fmla="*/ 229922 w 306562"/>
              <a:gd name="connsiteY35" fmla="*/ 1963581 h 2011151"/>
              <a:gd name="connsiteX36" fmla="*/ 253707 w 306562"/>
              <a:gd name="connsiteY36" fmla="*/ 1921297 h 2011151"/>
              <a:gd name="connsiteX37" fmla="*/ 266921 w 306562"/>
              <a:gd name="connsiteY37" fmla="*/ 1884298 h 2011151"/>
              <a:gd name="connsiteX38" fmla="*/ 277492 w 306562"/>
              <a:gd name="connsiteY38" fmla="*/ 1847299 h 2011151"/>
              <a:gd name="connsiteX39" fmla="*/ 285420 w 306562"/>
              <a:gd name="connsiteY39" fmla="*/ 1807657 h 2011151"/>
              <a:gd name="connsiteX40" fmla="*/ 285420 w 306562"/>
              <a:gd name="connsiteY40" fmla="*/ 1762730 h 2011151"/>
              <a:gd name="connsiteX41" fmla="*/ 288063 w 306562"/>
              <a:gd name="connsiteY41" fmla="*/ 1551308 h 2011151"/>
              <a:gd name="connsiteX42" fmla="*/ 285420 w 306562"/>
              <a:gd name="connsiteY42" fmla="*/ 1183963 h 2011151"/>
              <a:gd name="connsiteX43" fmla="*/ 288063 w 306562"/>
              <a:gd name="connsiteY43" fmla="*/ 652765 h 2011151"/>
              <a:gd name="connsiteX44" fmla="*/ 285420 w 306562"/>
              <a:gd name="connsiteY44" fmla="*/ 549697 h 201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6562" h="2011151">
                <a:moveTo>
                  <a:pt x="285420" y="549697"/>
                </a:moveTo>
                <a:lnTo>
                  <a:pt x="288063" y="396416"/>
                </a:lnTo>
                <a:lnTo>
                  <a:pt x="288063" y="338275"/>
                </a:lnTo>
                <a:lnTo>
                  <a:pt x="295991" y="248420"/>
                </a:lnTo>
                <a:lnTo>
                  <a:pt x="303919" y="192922"/>
                </a:lnTo>
                <a:lnTo>
                  <a:pt x="306562" y="163852"/>
                </a:lnTo>
                <a:lnTo>
                  <a:pt x="288063" y="132138"/>
                </a:lnTo>
                <a:lnTo>
                  <a:pt x="248421" y="87211"/>
                </a:lnTo>
                <a:lnTo>
                  <a:pt x="206137" y="36999"/>
                </a:lnTo>
                <a:lnTo>
                  <a:pt x="161210" y="0"/>
                </a:lnTo>
                <a:lnTo>
                  <a:pt x="23785" y="31713"/>
                </a:lnTo>
                <a:lnTo>
                  <a:pt x="50213" y="87211"/>
                </a:lnTo>
                <a:lnTo>
                  <a:pt x="63427" y="121567"/>
                </a:lnTo>
                <a:lnTo>
                  <a:pt x="76641" y="171780"/>
                </a:lnTo>
                <a:lnTo>
                  <a:pt x="84569" y="229921"/>
                </a:lnTo>
                <a:lnTo>
                  <a:pt x="84569" y="327704"/>
                </a:lnTo>
                <a:lnTo>
                  <a:pt x="84569" y="570839"/>
                </a:lnTo>
                <a:lnTo>
                  <a:pt x="84569" y="795475"/>
                </a:lnTo>
                <a:lnTo>
                  <a:pt x="84569" y="890615"/>
                </a:lnTo>
                <a:lnTo>
                  <a:pt x="71355" y="1096751"/>
                </a:lnTo>
                <a:lnTo>
                  <a:pt x="58141" y="1297602"/>
                </a:lnTo>
                <a:lnTo>
                  <a:pt x="39642" y="1448240"/>
                </a:lnTo>
                <a:lnTo>
                  <a:pt x="0" y="1686090"/>
                </a:lnTo>
                <a:lnTo>
                  <a:pt x="0" y="1709875"/>
                </a:lnTo>
                <a:lnTo>
                  <a:pt x="5286" y="1746874"/>
                </a:lnTo>
                <a:lnTo>
                  <a:pt x="23785" y="1815586"/>
                </a:lnTo>
                <a:lnTo>
                  <a:pt x="50213" y="1881655"/>
                </a:lnTo>
                <a:lnTo>
                  <a:pt x="71355" y="1926582"/>
                </a:lnTo>
                <a:lnTo>
                  <a:pt x="95140" y="1966224"/>
                </a:lnTo>
                <a:lnTo>
                  <a:pt x="118925" y="1992652"/>
                </a:lnTo>
                <a:lnTo>
                  <a:pt x="132139" y="2003223"/>
                </a:lnTo>
                <a:lnTo>
                  <a:pt x="142710" y="2008508"/>
                </a:lnTo>
                <a:lnTo>
                  <a:pt x="153281" y="2011151"/>
                </a:lnTo>
                <a:lnTo>
                  <a:pt x="177066" y="2008508"/>
                </a:lnTo>
                <a:lnTo>
                  <a:pt x="203494" y="1992652"/>
                </a:lnTo>
                <a:lnTo>
                  <a:pt x="229922" y="1963581"/>
                </a:lnTo>
                <a:lnTo>
                  <a:pt x="253707" y="1921297"/>
                </a:lnTo>
                <a:lnTo>
                  <a:pt x="266921" y="1884298"/>
                </a:lnTo>
                <a:lnTo>
                  <a:pt x="277492" y="1847299"/>
                </a:lnTo>
                <a:lnTo>
                  <a:pt x="285420" y="1807657"/>
                </a:lnTo>
                <a:lnTo>
                  <a:pt x="285420" y="1762730"/>
                </a:lnTo>
                <a:lnTo>
                  <a:pt x="288063" y="1551308"/>
                </a:lnTo>
                <a:lnTo>
                  <a:pt x="285420" y="1183963"/>
                </a:lnTo>
                <a:lnTo>
                  <a:pt x="288063" y="652765"/>
                </a:lnTo>
                <a:lnTo>
                  <a:pt x="285420" y="549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09DC70-4F52-42CA-8695-2E20F53E3B2B}"/>
              </a:ext>
            </a:extLst>
          </p:cNvPr>
          <p:cNvGrpSpPr/>
          <p:nvPr/>
        </p:nvGrpSpPr>
        <p:grpSpPr>
          <a:xfrm>
            <a:off x="2657475" y="1417637"/>
            <a:ext cx="4452938" cy="4645025"/>
            <a:chOff x="2809875" y="1543050"/>
            <a:chExt cx="4452938" cy="4645025"/>
          </a:xfrm>
        </p:grpSpPr>
        <p:sp>
          <p:nvSpPr>
            <p:cNvPr id="17" name="フリーフォーム 91">
              <a:extLst>
                <a:ext uri="{FF2B5EF4-FFF2-40B4-BE49-F238E27FC236}">
                  <a16:creationId xmlns:a16="http://schemas.microsoft.com/office/drawing/2014/main" id="{B9553455-9EB6-4BB5-BF99-A82F96F0959C}"/>
                </a:ext>
              </a:extLst>
            </p:cNvPr>
            <p:cNvSpPr/>
            <p:nvPr/>
          </p:nvSpPr>
          <p:spPr>
            <a:xfrm>
              <a:off x="2976563" y="19256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B247940C-9A1C-4BF7-ABCA-719551478E2D}"/>
                </a:ext>
              </a:extLst>
            </p:cNvPr>
            <p:cNvSpPr/>
            <p:nvPr/>
          </p:nvSpPr>
          <p:spPr>
            <a:xfrm>
              <a:off x="6400800" y="45291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4">
              <a:extLst>
                <a:ext uri="{FF2B5EF4-FFF2-40B4-BE49-F238E27FC236}">
                  <a16:creationId xmlns:a16="http://schemas.microsoft.com/office/drawing/2014/main" id="{5E21CDAD-17A5-4101-ABB4-76F8FAA3D35F}"/>
                </a:ext>
              </a:extLst>
            </p:cNvPr>
            <p:cNvSpPr/>
            <p:nvPr/>
          </p:nvSpPr>
          <p:spPr>
            <a:xfrm>
              <a:off x="4316413" y="47291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2">
              <a:extLst>
                <a:ext uri="{FF2B5EF4-FFF2-40B4-BE49-F238E27FC236}">
                  <a16:creationId xmlns:a16="http://schemas.microsoft.com/office/drawing/2014/main" id="{6AB799CF-7D1C-4CBD-B778-F1ACA02FCED3}"/>
                </a:ext>
              </a:extLst>
            </p:cNvPr>
            <p:cNvSpPr/>
            <p:nvPr/>
          </p:nvSpPr>
          <p:spPr>
            <a:xfrm>
              <a:off x="3684588" y="21542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3">
              <a:extLst>
                <a:ext uri="{FF2B5EF4-FFF2-40B4-BE49-F238E27FC236}">
                  <a16:creationId xmlns:a16="http://schemas.microsoft.com/office/drawing/2014/main" id="{2B81ED9D-D3A1-45C8-93C3-19AE55AA600A}"/>
                </a:ext>
              </a:extLst>
            </p:cNvPr>
            <p:cNvSpPr/>
            <p:nvPr/>
          </p:nvSpPr>
          <p:spPr>
            <a:xfrm>
              <a:off x="3562350" y="28908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1F67B7D7-B635-4442-8981-A604933A7F43}"/>
                </a:ext>
              </a:extLst>
            </p:cNvPr>
            <p:cNvSpPr/>
            <p:nvPr/>
          </p:nvSpPr>
          <p:spPr>
            <a:xfrm>
              <a:off x="3621088" y="44465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5">
              <a:extLst>
                <a:ext uri="{FF2B5EF4-FFF2-40B4-BE49-F238E27FC236}">
                  <a16:creationId xmlns:a16="http://schemas.microsoft.com/office/drawing/2014/main" id="{24785B42-BA46-4359-820A-BAD240088968}"/>
                </a:ext>
              </a:extLst>
            </p:cNvPr>
            <p:cNvSpPr/>
            <p:nvPr/>
          </p:nvSpPr>
          <p:spPr>
            <a:xfrm>
              <a:off x="3162300" y="52387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6">
              <a:extLst>
                <a:ext uri="{FF2B5EF4-FFF2-40B4-BE49-F238E27FC236}">
                  <a16:creationId xmlns:a16="http://schemas.microsoft.com/office/drawing/2014/main" id="{42AADBB2-1199-4B92-82DD-07F89D0CA55C}"/>
                </a:ext>
              </a:extLst>
            </p:cNvPr>
            <p:cNvSpPr/>
            <p:nvPr/>
          </p:nvSpPr>
          <p:spPr>
            <a:xfrm>
              <a:off x="2809875" y="31702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9724127C-4814-404E-BB1A-E9C4A16BDC1F}"/>
                </a:ext>
              </a:extLst>
            </p:cNvPr>
            <p:cNvSpPr/>
            <p:nvPr/>
          </p:nvSpPr>
          <p:spPr>
            <a:xfrm>
              <a:off x="4659313" y="15430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12B0CA3F-AFB1-4B37-A78C-F2CD00C964CE}"/>
                </a:ext>
              </a:extLst>
            </p:cNvPr>
            <p:cNvSpPr/>
            <p:nvPr/>
          </p:nvSpPr>
          <p:spPr>
            <a:xfrm>
              <a:off x="5046663" y="22907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D9DF2638-106E-410F-9D08-0D0FC8EC7444}"/>
                </a:ext>
              </a:extLst>
            </p:cNvPr>
            <p:cNvSpPr/>
            <p:nvPr/>
          </p:nvSpPr>
          <p:spPr>
            <a:xfrm>
              <a:off x="4986338" y="31924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42B612B-B5AF-4379-949E-25FCE27F784B}"/>
                </a:ext>
              </a:extLst>
            </p:cNvPr>
            <p:cNvSpPr/>
            <p:nvPr/>
          </p:nvSpPr>
          <p:spPr>
            <a:xfrm>
              <a:off x="4938713" y="25320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3A391A92-0DD6-4B3D-9E4B-89B74B1B52AC}"/>
                </a:ext>
              </a:extLst>
            </p:cNvPr>
            <p:cNvSpPr/>
            <p:nvPr/>
          </p:nvSpPr>
          <p:spPr>
            <a:xfrm>
              <a:off x="4849813" y="38306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D67909AD-7009-4D5B-AFB3-3C3A0AFE08C6}"/>
                </a:ext>
              </a:extLst>
            </p:cNvPr>
            <p:cNvSpPr/>
            <p:nvPr/>
          </p:nvSpPr>
          <p:spPr>
            <a:xfrm>
              <a:off x="6294438" y="34528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EFDE8BE7-BFC5-41AC-B1B5-298F782E6260}"/>
                </a:ext>
              </a:extLst>
            </p:cNvPr>
            <p:cNvSpPr/>
            <p:nvPr/>
          </p:nvSpPr>
          <p:spPr>
            <a:xfrm>
              <a:off x="5705475" y="41767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A5ADFC58-B882-4A2E-9C2E-BD7F91C334A3}"/>
              </a:ext>
            </a:extLst>
          </p:cNvPr>
          <p:cNvGrpSpPr/>
          <p:nvPr/>
        </p:nvGrpSpPr>
        <p:grpSpPr>
          <a:xfrm>
            <a:off x="2657475" y="1390650"/>
            <a:ext cx="4452938" cy="4645025"/>
            <a:chOff x="2657475" y="1390650"/>
            <a:chExt cx="4452938" cy="4645025"/>
          </a:xfrm>
        </p:grpSpPr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6AF2C707-F262-4262-BF24-EC42B1666E8F}"/>
                </a:ext>
              </a:extLst>
            </p:cNvPr>
            <p:cNvSpPr/>
            <p:nvPr/>
          </p:nvSpPr>
          <p:spPr>
            <a:xfrm>
              <a:off x="2824163" y="17732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3">
              <a:extLst>
                <a:ext uri="{FF2B5EF4-FFF2-40B4-BE49-F238E27FC236}">
                  <a16:creationId xmlns:a16="http://schemas.microsoft.com/office/drawing/2014/main" id="{8172C395-2962-4C38-80FA-A775631DB75C}"/>
                </a:ext>
              </a:extLst>
            </p:cNvPr>
            <p:cNvSpPr/>
            <p:nvPr/>
          </p:nvSpPr>
          <p:spPr>
            <a:xfrm>
              <a:off x="6248400" y="43767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4">
              <a:extLst>
                <a:ext uri="{FF2B5EF4-FFF2-40B4-BE49-F238E27FC236}">
                  <a16:creationId xmlns:a16="http://schemas.microsoft.com/office/drawing/2014/main" id="{CE1ADC31-D280-40B0-BBF8-6FCD4EE078AA}"/>
                </a:ext>
              </a:extLst>
            </p:cNvPr>
            <p:cNvSpPr/>
            <p:nvPr/>
          </p:nvSpPr>
          <p:spPr>
            <a:xfrm>
              <a:off x="4164013" y="45767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286762FC-3F40-4F66-9B2C-BB5A764DBE94}"/>
                </a:ext>
              </a:extLst>
            </p:cNvPr>
            <p:cNvSpPr/>
            <p:nvPr/>
          </p:nvSpPr>
          <p:spPr>
            <a:xfrm>
              <a:off x="3532188" y="20018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3">
              <a:extLst>
                <a:ext uri="{FF2B5EF4-FFF2-40B4-BE49-F238E27FC236}">
                  <a16:creationId xmlns:a16="http://schemas.microsoft.com/office/drawing/2014/main" id="{F7AAD86B-534F-4803-A865-281EF1DEC54E}"/>
                </a:ext>
              </a:extLst>
            </p:cNvPr>
            <p:cNvSpPr/>
            <p:nvPr/>
          </p:nvSpPr>
          <p:spPr>
            <a:xfrm>
              <a:off x="3409950" y="27384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4">
              <a:extLst>
                <a:ext uri="{FF2B5EF4-FFF2-40B4-BE49-F238E27FC236}">
                  <a16:creationId xmlns:a16="http://schemas.microsoft.com/office/drawing/2014/main" id="{A5F1925C-0E4C-414D-BEC5-83B3D125D801}"/>
                </a:ext>
              </a:extLst>
            </p:cNvPr>
            <p:cNvSpPr/>
            <p:nvPr/>
          </p:nvSpPr>
          <p:spPr>
            <a:xfrm>
              <a:off x="3468688" y="42941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5">
              <a:extLst>
                <a:ext uri="{FF2B5EF4-FFF2-40B4-BE49-F238E27FC236}">
                  <a16:creationId xmlns:a16="http://schemas.microsoft.com/office/drawing/2014/main" id="{88431316-BA70-4C53-BF29-71B3780CAA0D}"/>
                </a:ext>
              </a:extLst>
            </p:cNvPr>
            <p:cNvSpPr/>
            <p:nvPr/>
          </p:nvSpPr>
          <p:spPr>
            <a:xfrm>
              <a:off x="3009900" y="50863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6">
              <a:extLst>
                <a:ext uri="{FF2B5EF4-FFF2-40B4-BE49-F238E27FC236}">
                  <a16:creationId xmlns:a16="http://schemas.microsoft.com/office/drawing/2014/main" id="{C010B4CE-414E-41D4-B53A-08D81056AC25}"/>
                </a:ext>
              </a:extLst>
            </p:cNvPr>
            <p:cNvSpPr/>
            <p:nvPr/>
          </p:nvSpPr>
          <p:spPr>
            <a:xfrm>
              <a:off x="2657475" y="30178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7">
              <a:extLst>
                <a:ext uri="{FF2B5EF4-FFF2-40B4-BE49-F238E27FC236}">
                  <a16:creationId xmlns:a16="http://schemas.microsoft.com/office/drawing/2014/main" id="{800AB2C2-78F3-4325-8D78-0A31A1174017}"/>
                </a:ext>
              </a:extLst>
            </p:cNvPr>
            <p:cNvSpPr/>
            <p:nvPr/>
          </p:nvSpPr>
          <p:spPr>
            <a:xfrm>
              <a:off x="4506913" y="13906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8">
              <a:extLst>
                <a:ext uri="{FF2B5EF4-FFF2-40B4-BE49-F238E27FC236}">
                  <a16:creationId xmlns:a16="http://schemas.microsoft.com/office/drawing/2014/main" id="{55182730-0352-4CFA-8FCC-2A9A823777EA}"/>
                </a:ext>
              </a:extLst>
            </p:cNvPr>
            <p:cNvSpPr/>
            <p:nvPr/>
          </p:nvSpPr>
          <p:spPr>
            <a:xfrm>
              <a:off x="4894263" y="21383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9">
              <a:extLst>
                <a:ext uri="{FF2B5EF4-FFF2-40B4-BE49-F238E27FC236}">
                  <a16:creationId xmlns:a16="http://schemas.microsoft.com/office/drawing/2014/main" id="{F00EE314-5B3A-4845-AF6B-1C8B450317B6}"/>
                </a:ext>
              </a:extLst>
            </p:cNvPr>
            <p:cNvSpPr/>
            <p:nvPr/>
          </p:nvSpPr>
          <p:spPr>
            <a:xfrm>
              <a:off x="4833938" y="30400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0">
              <a:extLst>
                <a:ext uri="{FF2B5EF4-FFF2-40B4-BE49-F238E27FC236}">
                  <a16:creationId xmlns:a16="http://schemas.microsoft.com/office/drawing/2014/main" id="{F382E661-37F9-4D24-B3CC-7B6D74E1DAA1}"/>
                </a:ext>
              </a:extLst>
            </p:cNvPr>
            <p:cNvSpPr/>
            <p:nvPr/>
          </p:nvSpPr>
          <p:spPr>
            <a:xfrm>
              <a:off x="4786313" y="23796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1">
              <a:extLst>
                <a:ext uri="{FF2B5EF4-FFF2-40B4-BE49-F238E27FC236}">
                  <a16:creationId xmlns:a16="http://schemas.microsoft.com/office/drawing/2014/main" id="{73836BE1-459F-4A80-BBE9-143635B40E89}"/>
                </a:ext>
              </a:extLst>
            </p:cNvPr>
            <p:cNvSpPr/>
            <p:nvPr/>
          </p:nvSpPr>
          <p:spPr>
            <a:xfrm>
              <a:off x="4697413" y="36782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02">
              <a:extLst>
                <a:ext uri="{FF2B5EF4-FFF2-40B4-BE49-F238E27FC236}">
                  <a16:creationId xmlns:a16="http://schemas.microsoft.com/office/drawing/2014/main" id="{7468DE3C-0D99-4B59-BCCD-155180F9143D}"/>
                </a:ext>
              </a:extLst>
            </p:cNvPr>
            <p:cNvSpPr/>
            <p:nvPr/>
          </p:nvSpPr>
          <p:spPr>
            <a:xfrm>
              <a:off x="6142038" y="33004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5">
              <a:extLst>
                <a:ext uri="{FF2B5EF4-FFF2-40B4-BE49-F238E27FC236}">
                  <a16:creationId xmlns:a16="http://schemas.microsoft.com/office/drawing/2014/main" id="{05936B56-815A-41A9-A8A9-1D95D8569866}"/>
                </a:ext>
              </a:extLst>
            </p:cNvPr>
            <p:cNvSpPr/>
            <p:nvPr/>
          </p:nvSpPr>
          <p:spPr>
            <a:xfrm>
              <a:off x="5553075" y="40243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9677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C41A58-C877-4531-A4C2-CA3B583883AA}"/>
              </a:ext>
            </a:extLst>
          </p:cNvPr>
          <p:cNvGrpSpPr/>
          <p:nvPr/>
        </p:nvGrpSpPr>
        <p:grpSpPr>
          <a:xfrm>
            <a:off x="2657475" y="1390650"/>
            <a:ext cx="4452938" cy="4645025"/>
            <a:chOff x="2657475" y="1390650"/>
            <a:chExt cx="4452938" cy="4645025"/>
          </a:xfrm>
        </p:grpSpPr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1719E38-63AD-E847-A9DD-60F36F6E1D51}"/>
                </a:ext>
              </a:extLst>
            </p:cNvPr>
            <p:cNvSpPr/>
            <p:nvPr/>
          </p:nvSpPr>
          <p:spPr>
            <a:xfrm>
              <a:off x="2824163" y="17732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26A7C33-1132-4B42-A0F8-6ED9E47BB7BE}"/>
                </a:ext>
              </a:extLst>
            </p:cNvPr>
            <p:cNvSpPr/>
            <p:nvPr/>
          </p:nvSpPr>
          <p:spPr>
            <a:xfrm>
              <a:off x="6248400" y="43767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183D3FD-7A9B-5645-87D8-F02858D3D5B6}"/>
                </a:ext>
              </a:extLst>
            </p:cNvPr>
            <p:cNvSpPr/>
            <p:nvPr/>
          </p:nvSpPr>
          <p:spPr>
            <a:xfrm>
              <a:off x="4164013" y="45767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62C3152-4252-CA46-B75E-E35A8E788001}"/>
                </a:ext>
              </a:extLst>
            </p:cNvPr>
            <p:cNvSpPr/>
            <p:nvPr/>
          </p:nvSpPr>
          <p:spPr>
            <a:xfrm>
              <a:off x="3532188" y="20018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1C264D6B-7C9F-9143-9A70-1429664AFA68}"/>
                </a:ext>
              </a:extLst>
            </p:cNvPr>
            <p:cNvSpPr/>
            <p:nvPr/>
          </p:nvSpPr>
          <p:spPr>
            <a:xfrm>
              <a:off x="3409950" y="27384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FB40CE0C-70A3-5C45-A392-BDA7A1EEE8C5}"/>
                </a:ext>
              </a:extLst>
            </p:cNvPr>
            <p:cNvSpPr/>
            <p:nvPr/>
          </p:nvSpPr>
          <p:spPr>
            <a:xfrm>
              <a:off x="3468688" y="42941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D6E02E14-1912-AC49-BBAA-3CAAC4DEBC32}"/>
                </a:ext>
              </a:extLst>
            </p:cNvPr>
            <p:cNvSpPr/>
            <p:nvPr/>
          </p:nvSpPr>
          <p:spPr>
            <a:xfrm>
              <a:off x="3009900" y="50863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0351830B-D259-B242-B6BF-2959F8543CCA}"/>
                </a:ext>
              </a:extLst>
            </p:cNvPr>
            <p:cNvSpPr/>
            <p:nvPr/>
          </p:nvSpPr>
          <p:spPr>
            <a:xfrm>
              <a:off x="2657475" y="30178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5C0AE2FE-34A4-AE48-BAD9-90E2138BC01E}"/>
                </a:ext>
              </a:extLst>
            </p:cNvPr>
            <p:cNvSpPr/>
            <p:nvPr/>
          </p:nvSpPr>
          <p:spPr>
            <a:xfrm>
              <a:off x="4506913" y="13906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FA7BFD3F-9C2F-C34A-B1CA-E2A54FCC8280}"/>
                </a:ext>
              </a:extLst>
            </p:cNvPr>
            <p:cNvSpPr/>
            <p:nvPr/>
          </p:nvSpPr>
          <p:spPr>
            <a:xfrm>
              <a:off x="4894263" y="21383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FBC30248-43EE-5C47-8E01-40B05BEE0DBE}"/>
                </a:ext>
              </a:extLst>
            </p:cNvPr>
            <p:cNvSpPr/>
            <p:nvPr/>
          </p:nvSpPr>
          <p:spPr>
            <a:xfrm>
              <a:off x="4833938" y="30400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7ED5ADA-9C7B-E340-94BC-29927FC4BFF7}"/>
                </a:ext>
              </a:extLst>
            </p:cNvPr>
            <p:cNvSpPr/>
            <p:nvPr/>
          </p:nvSpPr>
          <p:spPr>
            <a:xfrm>
              <a:off x="4786313" y="23796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0C28111-37D5-4840-B296-183AA539AE36}"/>
                </a:ext>
              </a:extLst>
            </p:cNvPr>
            <p:cNvSpPr/>
            <p:nvPr/>
          </p:nvSpPr>
          <p:spPr>
            <a:xfrm>
              <a:off x="4697413" y="36782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5D56942-5C79-6E4A-BB5F-CF9BD1A11103}"/>
                </a:ext>
              </a:extLst>
            </p:cNvPr>
            <p:cNvSpPr/>
            <p:nvPr/>
          </p:nvSpPr>
          <p:spPr>
            <a:xfrm>
              <a:off x="6142038" y="33004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CA02339-E036-4C4D-B708-18053ED14BA1}"/>
                </a:ext>
              </a:extLst>
            </p:cNvPr>
            <p:cNvSpPr/>
            <p:nvPr/>
          </p:nvSpPr>
          <p:spPr>
            <a:xfrm>
              <a:off x="5553075" y="40243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260608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FB5C941-2778-5C44-BD67-0598562C9EFC}"/>
              </a:ext>
            </a:extLst>
          </p:cNvPr>
          <p:cNvSpPr/>
          <p:nvPr/>
        </p:nvSpPr>
        <p:spPr>
          <a:xfrm>
            <a:off x="2908300" y="1668463"/>
            <a:ext cx="2001838" cy="1590675"/>
          </a:xfrm>
          <a:custGeom>
            <a:avLst/>
            <a:gdLst>
              <a:gd name="connsiteX0" fmla="*/ 1012032 w 2002632"/>
              <a:gd name="connsiteY0" fmla="*/ 359569 h 1590675"/>
              <a:gd name="connsiteX1" fmla="*/ 790575 w 2002632"/>
              <a:gd name="connsiteY1" fmla="*/ 426244 h 1590675"/>
              <a:gd name="connsiteX2" fmla="*/ 523875 w 2002632"/>
              <a:gd name="connsiteY2" fmla="*/ 519113 h 1590675"/>
              <a:gd name="connsiteX3" fmla="*/ 435769 w 2002632"/>
              <a:gd name="connsiteY3" fmla="*/ 545307 h 1590675"/>
              <a:gd name="connsiteX4" fmla="*/ 388144 w 2002632"/>
              <a:gd name="connsiteY4" fmla="*/ 554832 h 1590675"/>
              <a:gd name="connsiteX5" fmla="*/ 369094 w 2002632"/>
              <a:gd name="connsiteY5" fmla="*/ 554832 h 1590675"/>
              <a:gd name="connsiteX6" fmla="*/ 342900 w 2002632"/>
              <a:gd name="connsiteY6" fmla="*/ 552450 h 1590675"/>
              <a:gd name="connsiteX7" fmla="*/ 309563 w 2002632"/>
              <a:gd name="connsiteY7" fmla="*/ 540544 h 1590675"/>
              <a:gd name="connsiteX8" fmla="*/ 238125 w 2002632"/>
              <a:gd name="connsiteY8" fmla="*/ 497682 h 1590675"/>
              <a:gd name="connsiteX9" fmla="*/ 171450 w 2002632"/>
              <a:gd name="connsiteY9" fmla="*/ 445294 h 1590675"/>
              <a:gd name="connsiteX10" fmla="*/ 104775 w 2002632"/>
              <a:gd name="connsiteY10" fmla="*/ 378619 h 1590675"/>
              <a:gd name="connsiteX11" fmla="*/ 33338 w 2002632"/>
              <a:gd name="connsiteY11" fmla="*/ 297657 h 1590675"/>
              <a:gd name="connsiteX12" fmla="*/ 9525 w 2002632"/>
              <a:gd name="connsiteY12" fmla="*/ 261938 h 1590675"/>
              <a:gd name="connsiteX13" fmla="*/ 0 w 2002632"/>
              <a:gd name="connsiteY13" fmla="*/ 240507 h 1590675"/>
              <a:gd name="connsiteX14" fmla="*/ 0 w 2002632"/>
              <a:gd name="connsiteY14" fmla="*/ 223838 h 1590675"/>
              <a:gd name="connsiteX15" fmla="*/ 7144 w 2002632"/>
              <a:gd name="connsiteY15" fmla="*/ 209550 h 1590675"/>
              <a:gd name="connsiteX16" fmla="*/ 19050 w 2002632"/>
              <a:gd name="connsiteY16" fmla="*/ 204788 h 1590675"/>
              <a:gd name="connsiteX17" fmla="*/ 54769 w 2002632"/>
              <a:gd name="connsiteY17" fmla="*/ 209550 h 1590675"/>
              <a:gd name="connsiteX18" fmla="*/ 138113 w 2002632"/>
              <a:gd name="connsiteY18" fmla="*/ 240507 h 1590675"/>
              <a:gd name="connsiteX19" fmla="*/ 173832 w 2002632"/>
              <a:gd name="connsiteY19" fmla="*/ 259557 h 1590675"/>
              <a:gd name="connsiteX20" fmla="*/ 219075 w 2002632"/>
              <a:gd name="connsiteY20" fmla="*/ 280988 h 1590675"/>
              <a:gd name="connsiteX21" fmla="*/ 273844 w 2002632"/>
              <a:gd name="connsiteY21" fmla="*/ 297657 h 1590675"/>
              <a:gd name="connsiteX22" fmla="*/ 333375 w 2002632"/>
              <a:gd name="connsiteY22" fmla="*/ 307182 h 1590675"/>
              <a:gd name="connsiteX23" fmla="*/ 383382 w 2002632"/>
              <a:gd name="connsiteY23" fmla="*/ 311944 h 1590675"/>
              <a:gd name="connsiteX24" fmla="*/ 445294 w 2002632"/>
              <a:gd name="connsiteY24" fmla="*/ 316707 h 1590675"/>
              <a:gd name="connsiteX25" fmla="*/ 526257 w 2002632"/>
              <a:gd name="connsiteY25" fmla="*/ 314325 h 1590675"/>
              <a:gd name="connsiteX26" fmla="*/ 592932 w 2002632"/>
              <a:gd name="connsiteY26" fmla="*/ 304800 h 1590675"/>
              <a:gd name="connsiteX27" fmla="*/ 728663 w 2002632"/>
              <a:gd name="connsiteY27" fmla="*/ 271463 h 1590675"/>
              <a:gd name="connsiteX28" fmla="*/ 950119 w 2002632"/>
              <a:gd name="connsiteY28" fmla="*/ 214313 h 1590675"/>
              <a:gd name="connsiteX29" fmla="*/ 1207294 w 2002632"/>
              <a:gd name="connsiteY29" fmla="*/ 140494 h 1590675"/>
              <a:gd name="connsiteX30" fmla="*/ 1388269 w 2002632"/>
              <a:gd name="connsiteY30" fmla="*/ 80963 h 1590675"/>
              <a:gd name="connsiteX31" fmla="*/ 1519238 w 2002632"/>
              <a:gd name="connsiteY31" fmla="*/ 33338 h 1590675"/>
              <a:gd name="connsiteX32" fmla="*/ 1590675 w 2002632"/>
              <a:gd name="connsiteY32" fmla="*/ 0 h 1590675"/>
              <a:gd name="connsiteX33" fmla="*/ 1602582 w 2002632"/>
              <a:gd name="connsiteY33" fmla="*/ 0 h 1590675"/>
              <a:gd name="connsiteX34" fmla="*/ 1671638 w 2002632"/>
              <a:gd name="connsiteY34" fmla="*/ 21432 h 1590675"/>
              <a:gd name="connsiteX35" fmla="*/ 1750219 w 2002632"/>
              <a:gd name="connsiteY35" fmla="*/ 57150 h 1590675"/>
              <a:gd name="connsiteX36" fmla="*/ 1838325 w 2002632"/>
              <a:gd name="connsiteY36" fmla="*/ 104775 h 1590675"/>
              <a:gd name="connsiteX37" fmla="*/ 1938338 w 2002632"/>
              <a:gd name="connsiteY37" fmla="*/ 164307 h 1590675"/>
              <a:gd name="connsiteX38" fmla="*/ 1971675 w 2002632"/>
              <a:gd name="connsiteY38" fmla="*/ 188119 h 1590675"/>
              <a:gd name="connsiteX39" fmla="*/ 1983582 w 2002632"/>
              <a:gd name="connsiteY39" fmla="*/ 200025 h 1590675"/>
              <a:gd name="connsiteX40" fmla="*/ 1997869 w 2002632"/>
              <a:gd name="connsiteY40" fmla="*/ 219075 h 1590675"/>
              <a:gd name="connsiteX41" fmla="*/ 2002632 w 2002632"/>
              <a:gd name="connsiteY41" fmla="*/ 233363 h 1590675"/>
              <a:gd name="connsiteX42" fmla="*/ 1995488 w 2002632"/>
              <a:gd name="connsiteY42" fmla="*/ 257175 h 1590675"/>
              <a:gd name="connsiteX43" fmla="*/ 1971675 w 2002632"/>
              <a:gd name="connsiteY43" fmla="*/ 283369 h 1590675"/>
              <a:gd name="connsiteX44" fmla="*/ 1928813 w 2002632"/>
              <a:gd name="connsiteY44" fmla="*/ 307182 h 1590675"/>
              <a:gd name="connsiteX45" fmla="*/ 1914525 w 2002632"/>
              <a:gd name="connsiteY45" fmla="*/ 335757 h 1590675"/>
              <a:gd name="connsiteX46" fmla="*/ 1876425 w 2002632"/>
              <a:gd name="connsiteY46" fmla="*/ 438150 h 1590675"/>
              <a:gd name="connsiteX47" fmla="*/ 1845469 w 2002632"/>
              <a:gd name="connsiteY47" fmla="*/ 554832 h 1590675"/>
              <a:gd name="connsiteX48" fmla="*/ 1809750 w 2002632"/>
              <a:gd name="connsiteY48" fmla="*/ 735807 h 1590675"/>
              <a:gd name="connsiteX49" fmla="*/ 1740694 w 2002632"/>
              <a:gd name="connsiteY49" fmla="*/ 978694 h 1590675"/>
              <a:gd name="connsiteX50" fmla="*/ 1683544 w 2002632"/>
              <a:gd name="connsiteY50" fmla="*/ 1219200 h 1590675"/>
              <a:gd name="connsiteX51" fmla="*/ 1638300 w 2002632"/>
              <a:gd name="connsiteY51" fmla="*/ 1407319 h 1590675"/>
              <a:gd name="connsiteX52" fmla="*/ 1588294 w 2002632"/>
              <a:gd name="connsiteY52" fmla="*/ 1585913 h 1590675"/>
              <a:gd name="connsiteX53" fmla="*/ 1421607 w 2002632"/>
              <a:gd name="connsiteY53" fmla="*/ 1590675 h 1590675"/>
              <a:gd name="connsiteX54" fmla="*/ 1464469 w 2002632"/>
              <a:gd name="connsiteY54" fmla="*/ 1319213 h 1590675"/>
              <a:gd name="connsiteX55" fmla="*/ 1519238 w 2002632"/>
              <a:gd name="connsiteY55" fmla="*/ 990600 h 1590675"/>
              <a:gd name="connsiteX56" fmla="*/ 1571625 w 2002632"/>
              <a:gd name="connsiteY56" fmla="*/ 769144 h 1590675"/>
              <a:gd name="connsiteX57" fmla="*/ 1597819 w 2002632"/>
              <a:gd name="connsiteY57" fmla="*/ 483394 h 1590675"/>
              <a:gd name="connsiteX58" fmla="*/ 1612107 w 2002632"/>
              <a:gd name="connsiteY58" fmla="*/ 345282 h 1590675"/>
              <a:gd name="connsiteX59" fmla="*/ 1614488 w 2002632"/>
              <a:gd name="connsiteY59" fmla="*/ 292894 h 1590675"/>
              <a:gd name="connsiteX60" fmla="*/ 1609725 w 2002632"/>
              <a:gd name="connsiteY60" fmla="*/ 264319 h 1590675"/>
              <a:gd name="connsiteX61" fmla="*/ 1593057 w 2002632"/>
              <a:gd name="connsiteY61" fmla="*/ 233363 h 1590675"/>
              <a:gd name="connsiteX62" fmla="*/ 1576388 w 2002632"/>
              <a:gd name="connsiteY62" fmla="*/ 216694 h 1590675"/>
              <a:gd name="connsiteX63" fmla="*/ 1557338 w 2002632"/>
              <a:gd name="connsiteY63" fmla="*/ 211932 h 1590675"/>
              <a:gd name="connsiteX64" fmla="*/ 1509713 w 2002632"/>
              <a:gd name="connsiteY64" fmla="*/ 221457 h 1590675"/>
              <a:gd name="connsiteX65" fmla="*/ 1328738 w 2002632"/>
              <a:gd name="connsiteY65" fmla="*/ 273844 h 1590675"/>
              <a:gd name="connsiteX66" fmla="*/ 1012032 w 2002632"/>
              <a:gd name="connsiteY66" fmla="*/ 359569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02632" h="1590675">
                <a:moveTo>
                  <a:pt x="1012032" y="359569"/>
                </a:moveTo>
                <a:lnTo>
                  <a:pt x="790575" y="426244"/>
                </a:lnTo>
                <a:lnTo>
                  <a:pt x="523875" y="519113"/>
                </a:lnTo>
                <a:lnTo>
                  <a:pt x="435769" y="545307"/>
                </a:lnTo>
                <a:lnTo>
                  <a:pt x="388144" y="554832"/>
                </a:lnTo>
                <a:lnTo>
                  <a:pt x="369094" y="554832"/>
                </a:lnTo>
                <a:lnTo>
                  <a:pt x="342900" y="552450"/>
                </a:lnTo>
                <a:lnTo>
                  <a:pt x="309563" y="540544"/>
                </a:lnTo>
                <a:lnTo>
                  <a:pt x="238125" y="497682"/>
                </a:lnTo>
                <a:lnTo>
                  <a:pt x="171450" y="445294"/>
                </a:lnTo>
                <a:lnTo>
                  <a:pt x="104775" y="378619"/>
                </a:lnTo>
                <a:lnTo>
                  <a:pt x="33338" y="297657"/>
                </a:lnTo>
                <a:lnTo>
                  <a:pt x="9525" y="261938"/>
                </a:lnTo>
                <a:lnTo>
                  <a:pt x="0" y="240507"/>
                </a:lnTo>
                <a:lnTo>
                  <a:pt x="0" y="223838"/>
                </a:lnTo>
                <a:lnTo>
                  <a:pt x="7144" y="209550"/>
                </a:lnTo>
                <a:lnTo>
                  <a:pt x="19050" y="204788"/>
                </a:lnTo>
                <a:lnTo>
                  <a:pt x="54769" y="209550"/>
                </a:lnTo>
                <a:lnTo>
                  <a:pt x="138113" y="240507"/>
                </a:lnTo>
                <a:lnTo>
                  <a:pt x="173832" y="259557"/>
                </a:lnTo>
                <a:lnTo>
                  <a:pt x="219075" y="280988"/>
                </a:lnTo>
                <a:lnTo>
                  <a:pt x="273844" y="297657"/>
                </a:lnTo>
                <a:lnTo>
                  <a:pt x="333375" y="307182"/>
                </a:lnTo>
                <a:lnTo>
                  <a:pt x="383382" y="311944"/>
                </a:lnTo>
                <a:lnTo>
                  <a:pt x="445294" y="316707"/>
                </a:lnTo>
                <a:lnTo>
                  <a:pt x="526257" y="314325"/>
                </a:lnTo>
                <a:lnTo>
                  <a:pt x="592932" y="304800"/>
                </a:lnTo>
                <a:lnTo>
                  <a:pt x="728663" y="271463"/>
                </a:lnTo>
                <a:lnTo>
                  <a:pt x="950119" y="214313"/>
                </a:lnTo>
                <a:lnTo>
                  <a:pt x="1207294" y="140494"/>
                </a:lnTo>
                <a:lnTo>
                  <a:pt x="1388269" y="80963"/>
                </a:lnTo>
                <a:lnTo>
                  <a:pt x="1519238" y="33338"/>
                </a:lnTo>
                <a:lnTo>
                  <a:pt x="1590675" y="0"/>
                </a:lnTo>
                <a:lnTo>
                  <a:pt x="1602582" y="0"/>
                </a:lnTo>
                <a:lnTo>
                  <a:pt x="1671638" y="21432"/>
                </a:lnTo>
                <a:lnTo>
                  <a:pt x="1750219" y="57150"/>
                </a:lnTo>
                <a:lnTo>
                  <a:pt x="1838325" y="104775"/>
                </a:lnTo>
                <a:lnTo>
                  <a:pt x="1938338" y="164307"/>
                </a:lnTo>
                <a:lnTo>
                  <a:pt x="1971675" y="188119"/>
                </a:lnTo>
                <a:lnTo>
                  <a:pt x="1983582" y="200025"/>
                </a:lnTo>
                <a:lnTo>
                  <a:pt x="1997869" y="219075"/>
                </a:lnTo>
                <a:lnTo>
                  <a:pt x="2002632" y="233363"/>
                </a:lnTo>
                <a:lnTo>
                  <a:pt x="1995488" y="257175"/>
                </a:lnTo>
                <a:lnTo>
                  <a:pt x="1971675" y="283369"/>
                </a:lnTo>
                <a:lnTo>
                  <a:pt x="1928813" y="307182"/>
                </a:lnTo>
                <a:lnTo>
                  <a:pt x="1914525" y="335757"/>
                </a:lnTo>
                <a:lnTo>
                  <a:pt x="1876425" y="438150"/>
                </a:lnTo>
                <a:lnTo>
                  <a:pt x="1845469" y="554832"/>
                </a:lnTo>
                <a:lnTo>
                  <a:pt x="1809750" y="735807"/>
                </a:lnTo>
                <a:lnTo>
                  <a:pt x="1740694" y="978694"/>
                </a:lnTo>
                <a:lnTo>
                  <a:pt x="1683544" y="1219200"/>
                </a:lnTo>
                <a:lnTo>
                  <a:pt x="1638300" y="1407319"/>
                </a:lnTo>
                <a:lnTo>
                  <a:pt x="1588294" y="1585913"/>
                </a:lnTo>
                <a:lnTo>
                  <a:pt x="1421607" y="1590675"/>
                </a:lnTo>
                <a:lnTo>
                  <a:pt x="1464469" y="1319213"/>
                </a:lnTo>
                <a:lnTo>
                  <a:pt x="1519238" y="990600"/>
                </a:lnTo>
                <a:lnTo>
                  <a:pt x="1571625" y="769144"/>
                </a:lnTo>
                <a:lnTo>
                  <a:pt x="1597819" y="483394"/>
                </a:lnTo>
                <a:lnTo>
                  <a:pt x="1612107" y="345282"/>
                </a:lnTo>
                <a:lnTo>
                  <a:pt x="1614488" y="292894"/>
                </a:lnTo>
                <a:lnTo>
                  <a:pt x="1609725" y="264319"/>
                </a:lnTo>
                <a:lnTo>
                  <a:pt x="1593057" y="233363"/>
                </a:lnTo>
                <a:lnTo>
                  <a:pt x="1576388" y="216694"/>
                </a:lnTo>
                <a:lnTo>
                  <a:pt x="1557338" y="211932"/>
                </a:lnTo>
                <a:lnTo>
                  <a:pt x="1509713" y="221457"/>
                </a:lnTo>
                <a:lnTo>
                  <a:pt x="1328738" y="273844"/>
                </a:lnTo>
                <a:lnTo>
                  <a:pt x="1012032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24B0699-50C5-1E46-A074-23C79A8C8CF8}"/>
              </a:ext>
            </a:extLst>
          </p:cNvPr>
          <p:cNvSpPr/>
          <p:nvPr/>
        </p:nvSpPr>
        <p:spPr>
          <a:xfrm>
            <a:off x="2590800" y="2370138"/>
            <a:ext cx="2509838" cy="577850"/>
          </a:xfrm>
          <a:custGeom>
            <a:avLst/>
            <a:gdLst>
              <a:gd name="connsiteX0" fmla="*/ 1554956 w 2509838"/>
              <a:gd name="connsiteY0" fmla="*/ 328612 h 578644"/>
              <a:gd name="connsiteX1" fmla="*/ 1231106 w 2509838"/>
              <a:gd name="connsiteY1" fmla="*/ 390525 h 578644"/>
              <a:gd name="connsiteX2" fmla="*/ 940594 w 2509838"/>
              <a:gd name="connsiteY2" fmla="*/ 442912 h 578644"/>
              <a:gd name="connsiteX3" fmla="*/ 726281 w 2509838"/>
              <a:gd name="connsiteY3" fmla="*/ 485775 h 578644"/>
              <a:gd name="connsiteX4" fmla="*/ 564356 w 2509838"/>
              <a:gd name="connsiteY4" fmla="*/ 521494 h 578644"/>
              <a:gd name="connsiteX5" fmla="*/ 426244 w 2509838"/>
              <a:gd name="connsiteY5" fmla="*/ 557212 h 578644"/>
              <a:gd name="connsiteX6" fmla="*/ 364331 w 2509838"/>
              <a:gd name="connsiteY6" fmla="*/ 576262 h 578644"/>
              <a:gd name="connsiteX7" fmla="*/ 350044 w 2509838"/>
              <a:gd name="connsiteY7" fmla="*/ 578644 h 578644"/>
              <a:gd name="connsiteX8" fmla="*/ 330994 w 2509838"/>
              <a:gd name="connsiteY8" fmla="*/ 578644 h 578644"/>
              <a:gd name="connsiteX9" fmla="*/ 302419 w 2509838"/>
              <a:gd name="connsiteY9" fmla="*/ 576262 h 578644"/>
              <a:gd name="connsiteX10" fmla="*/ 271463 w 2509838"/>
              <a:gd name="connsiteY10" fmla="*/ 564356 h 578644"/>
              <a:gd name="connsiteX11" fmla="*/ 221456 w 2509838"/>
              <a:gd name="connsiteY11" fmla="*/ 535781 h 578644"/>
              <a:gd name="connsiteX12" fmla="*/ 166688 w 2509838"/>
              <a:gd name="connsiteY12" fmla="*/ 500062 h 578644"/>
              <a:gd name="connsiteX13" fmla="*/ 116681 w 2509838"/>
              <a:gd name="connsiteY13" fmla="*/ 457200 h 578644"/>
              <a:gd name="connsiteX14" fmla="*/ 69056 w 2509838"/>
              <a:gd name="connsiteY14" fmla="*/ 414337 h 578644"/>
              <a:gd name="connsiteX15" fmla="*/ 35719 w 2509838"/>
              <a:gd name="connsiteY15" fmla="*/ 378619 h 578644"/>
              <a:gd name="connsiteX16" fmla="*/ 16669 w 2509838"/>
              <a:gd name="connsiteY16" fmla="*/ 354806 h 578644"/>
              <a:gd name="connsiteX17" fmla="*/ 2381 w 2509838"/>
              <a:gd name="connsiteY17" fmla="*/ 328612 h 578644"/>
              <a:gd name="connsiteX18" fmla="*/ 0 w 2509838"/>
              <a:gd name="connsiteY18" fmla="*/ 304800 h 578644"/>
              <a:gd name="connsiteX19" fmla="*/ 2381 w 2509838"/>
              <a:gd name="connsiteY19" fmla="*/ 290512 h 578644"/>
              <a:gd name="connsiteX20" fmla="*/ 11906 w 2509838"/>
              <a:gd name="connsiteY20" fmla="*/ 278606 h 578644"/>
              <a:gd name="connsiteX21" fmla="*/ 38100 w 2509838"/>
              <a:gd name="connsiteY21" fmla="*/ 278606 h 578644"/>
              <a:gd name="connsiteX22" fmla="*/ 71438 w 2509838"/>
              <a:gd name="connsiteY22" fmla="*/ 288131 h 578644"/>
              <a:gd name="connsiteX23" fmla="*/ 114300 w 2509838"/>
              <a:gd name="connsiteY23" fmla="*/ 309562 h 578644"/>
              <a:gd name="connsiteX24" fmla="*/ 164306 w 2509838"/>
              <a:gd name="connsiteY24" fmla="*/ 330994 h 578644"/>
              <a:gd name="connsiteX25" fmla="*/ 240506 w 2509838"/>
              <a:gd name="connsiteY25" fmla="*/ 352425 h 578644"/>
              <a:gd name="connsiteX26" fmla="*/ 307181 w 2509838"/>
              <a:gd name="connsiteY26" fmla="*/ 364331 h 578644"/>
              <a:gd name="connsiteX27" fmla="*/ 378619 w 2509838"/>
              <a:gd name="connsiteY27" fmla="*/ 371475 h 578644"/>
              <a:gd name="connsiteX28" fmla="*/ 438150 w 2509838"/>
              <a:gd name="connsiteY28" fmla="*/ 369094 h 578644"/>
              <a:gd name="connsiteX29" fmla="*/ 545306 w 2509838"/>
              <a:gd name="connsiteY29" fmla="*/ 350044 h 578644"/>
              <a:gd name="connsiteX30" fmla="*/ 800100 w 2509838"/>
              <a:gd name="connsiteY30" fmla="*/ 304800 h 578644"/>
              <a:gd name="connsiteX31" fmla="*/ 1021556 w 2509838"/>
              <a:gd name="connsiteY31" fmla="*/ 254794 h 578644"/>
              <a:gd name="connsiteX32" fmla="*/ 1295400 w 2509838"/>
              <a:gd name="connsiteY32" fmla="*/ 209550 h 578644"/>
              <a:gd name="connsiteX33" fmla="*/ 1588294 w 2509838"/>
              <a:gd name="connsiteY33" fmla="*/ 145256 h 578644"/>
              <a:gd name="connsiteX34" fmla="*/ 1897856 w 2509838"/>
              <a:gd name="connsiteY34" fmla="*/ 71437 h 578644"/>
              <a:gd name="connsiteX35" fmla="*/ 2126456 w 2509838"/>
              <a:gd name="connsiteY35" fmla="*/ 11906 h 578644"/>
              <a:gd name="connsiteX36" fmla="*/ 2188369 w 2509838"/>
              <a:gd name="connsiteY36" fmla="*/ 0 h 578644"/>
              <a:gd name="connsiteX37" fmla="*/ 2238375 w 2509838"/>
              <a:gd name="connsiteY37" fmla="*/ 2381 h 578644"/>
              <a:gd name="connsiteX38" fmla="*/ 2290763 w 2509838"/>
              <a:gd name="connsiteY38" fmla="*/ 7144 h 578644"/>
              <a:gd name="connsiteX39" fmla="*/ 2343150 w 2509838"/>
              <a:gd name="connsiteY39" fmla="*/ 21431 h 578644"/>
              <a:gd name="connsiteX40" fmla="*/ 2405063 w 2509838"/>
              <a:gd name="connsiteY40" fmla="*/ 47625 h 578644"/>
              <a:gd name="connsiteX41" fmla="*/ 2462213 w 2509838"/>
              <a:gd name="connsiteY41" fmla="*/ 78581 h 578644"/>
              <a:gd name="connsiteX42" fmla="*/ 2493169 w 2509838"/>
              <a:gd name="connsiteY42" fmla="*/ 102394 h 578644"/>
              <a:gd name="connsiteX43" fmla="*/ 2507456 w 2509838"/>
              <a:gd name="connsiteY43" fmla="*/ 123825 h 578644"/>
              <a:gd name="connsiteX44" fmla="*/ 2509838 w 2509838"/>
              <a:gd name="connsiteY44" fmla="*/ 147637 h 578644"/>
              <a:gd name="connsiteX45" fmla="*/ 2497931 w 2509838"/>
              <a:gd name="connsiteY45" fmla="*/ 171450 h 578644"/>
              <a:gd name="connsiteX46" fmla="*/ 2455069 w 2509838"/>
              <a:gd name="connsiteY46" fmla="*/ 200025 h 578644"/>
              <a:gd name="connsiteX47" fmla="*/ 2386013 w 2509838"/>
              <a:gd name="connsiteY47" fmla="*/ 228600 h 578644"/>
              <a:gd name="connsiteX48" fmla="*/ 2336006 w 2509838"/>
              <a:gd name="connsiteY48" fmla="*/ 235744 h 578644"/>
              <a:gd name="connsiteX49" fmla="*/ 2181225 w 2509838"/>
              <a:gd name="connsiteY49" fmla="*/ 238125 h 578644"/>
              <a:gd name="connsiteX50" fmla="*/ 2055019 w 2509838"/>
              <a:gd name="connsiteY50" fmla="*/ 254794 h 578644"/>
              <a:gd name="connsiteX51" fmla="*/ 1840706 w 2509838"/>
              <a:gd name="connsiteY51" fmla="*/ 280987 h 578644"/>
              <a:gd name="connsiteX52" fmla="*/ 1554956 w 2509838"/>
              <a:gd name="connsiteY52" fmla="*/ 3286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09838" h="578644">
                <a:moveTo>
                  <a:pt x="1554956" y="328612"/>
                </a:moveTo>
                <a:lnTo>
                  <a:pt x="1231106" y="390525"/>
                </a:lnTo>
                <a:lnTo>
                  <a:pt x="940594" y="442912"/>
                </a:lnTo>
                <a:lnTo>
                  <a:pt x="726281" y="485775"/>
                </a:lnTo>
                <a:lnTo>
                  <a:pt x="564356" y="521494"/>
                </a:lnTo>
                <a:lnTo>
                  <a:pt x="426244" y="557212"/>
                </a:lnTo>
                <a:lnTo>
                  <a:pt x="364331" y="576262"/>
                </a:lnTo>
                <a:lnTo>
                  <a:pt x="350044" y="578644"/>
                </a:lnTo>
                <a:lnTo>
                  <a:pt x="330994" y="578644"/>
                </a:lnTo>
                <a:lnTo>
                  <a:pt x="302419" y="576262"/>
                </a:lnTo>
                <a:lnTo>
                  <a:pt x="271463" y="564356"/>
                </a:lnTo>
                <a:lnTo>
                  <a:pt x="221456" y="535781"/>
                </a:lnTo>
                <a:lnTo>
                  <a:pt x="166688" y="500062"/>
                </a:lnTo>
                <a:lnTo>
                  <a:pt x="116681" y="457200"/>
                </a:lnTo>
                <a:lnTo>
                  <a:pt x="69056" y="414337"/>
                </a:lnTo>
                <a:lnTo>
                  <a:pt x="35719" y="378619"/>
                </a:lnTo>
                <a:lnTo>
                  <a:pt x="16669" y="354806"/>
                </a:lnTo>
                <a:lnTo>
                  <a:pt x="2381" y="328612"/>
                </a:lnTo>
                <a:lnTo>
                  <a:pt x="0" y="304800"/>
                </a:lnTo>
                <a:lnTo>
                  <a:pt x="2381" y="290512"/>
                </a:lnTo>
                <a:lnTo>
                  <a:pt x="11906" y="278606"/>
                </a:lnTo>
                <a:lnTo>
                  <a:pt x="38100" y="278606"/>
                </a:lnTo>
                <a:lnTo>
                  <a:pt x="71438" y="288131"/>
                </a:lnTo>
                <a:lnTo>
                  <a:pt x="114300" y="309562"/>
                </a:lnTo>
                <a:lnTo>
                  <a:pt x="164306" y="330994"/>
                </a:lnTo>
                <a:lnTo>
                  <a:pt x="240506" y="352425"/>
                </a:lnTo>
                <a:lnTo>
                  <a:pt x="307181" y="364331"/>
                </a:lnTo>
                <a:lnTo>
                  <a:pt x="378619" y="371475"/>
                </a:lnTo>
                <a:lnTo>
                  <a:pt x="438150" y="369094"/>
                </a:lnTo>
                <a:lnTo>
                  <a:pt x="545306" y="350044"/>
                </a:lnTo>
                <a:lnTo>
                  <a:pt x="800100" y="304800"/>
                </a:lnTo>
                <a:lnTo>
                  <a:pt x="1021556" y="254794"/>
                </a:lnTo>
                <a:lnTo>
                  <a:pt x="1295400" y="209550"/>
                </a:lnTo>
                <a:lnTo>
                  <a:pt x="1588294" y="145256"/>
                </a:lnTo>
                <a:lnTo>
                  <a:pt x="1897856" y="71437"/>
                </a:lnTo>
                <a:lnTo>
                  <a:pt x="2126456" y="11906"/>
                </a:lnTo>
                <a:lnTo>
                  <a:pt x="2188369" y="0"/>
                </a:lnTo>
                <a:lnTo>
                  <a:pt x="2238375" y="2381"/>
                </a:lnTo>
                <a:lnTo>
                  <a:pt x="2290763" y="7144"/>
                </a:lnTo>
                <a:lnTo>
                  <a:pt x="2343150" y="21431"/>
                </a:lnTo>
                <a:lnTo>
                  <a:pt x="2405063" y="47625"/>
                </a:lnTo>
                <a:lnTo>
                  <a:pt x="2462213" y="78581"/>
                </a:lnTo>
                <a:lnTo>
                  <a:pt x="2493169" y="102394"/>
                </a:lnTo>
                <a:lnTo>
                  <a:pt x="2507456" y="123825"/>
                </a:lnTo>
                <a:lnTo>
                  <a:pt x="2509838" y="147637"/>
                </a:lnTo>
                <a:lnTo>
                  <a:pt x="2497931" y="171450"/>
                </a:lnTo>
                <a:lnTo>
                  <a:pt x="2455069" y="200025"/>
                </a:lnTo>
                <a:lnTo>
                  <a:pt x="2386013" y="228600"/>
                </a:lnTo>
                <a:lnTo>
                  <a:pt x="2336006" y="235744"/>
                </a:lnTo>
                <a:lnTo>
                  <a:pt x="2181225" y="238125"/>
                </a:lnTo>
                <a:lnTo>
                  <a:pt x="2055019" y="254794"/>
                </a:lnTo>
                <a:lnTo>
                  <a:pt x="1840706" y="280987"/>
                </a:lnTo>
                <a:lnTo>
                  <a:pt x="1554956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CFC4391-BCE6-6D43-9CB8-2C337906D24D}"/>
              </a:ext>
            </a:extLst>
          </p:cNvPr>
          <p:cNvSpPr/>
          <p:nvPr/>
        </p:nvSpPr>
        <p:spPr>
          <a:xfrm>
            <a:off x="2795588" y="3157538"/>
            <a:ext cx="1855787" cy="500062"/>
          </a:xfrm>
          <a:custGeom>
            <a:avLst/>
            <a:gdLst>
              <a:gd name="connsiteX0" fmla="*/ 1109662 w 1854993"/>
              <a:gd name="connsiteY0" fmla="*/ 285750 h 500062"/>
              <a:gd name="connsiteX1" fmla="*/ 819150 w 1854993"/>
              <a:gd name="connsiteY1" fmla="*/ 366712 h 500062"/>
              <a:gd name="connsiteX2" fmla="*/ 545306 w 1854993"/>
              <a:gd name="connsiteY2" fmla="*/ 433387 h 500062"/>
              <a:gd name="connsiteX3" fmla="*/ 461962 w 1854993"/>
              <a:gd name="connsiteY3" fmla="*/ 461962 h 500062"/>
              <a:gd name="connsiteX4" fmla="*/ 383381 w 1854993"/>
              <a:gd name="connsiteY4" fmla="*/ 488156 h 500062"/>
              <a:gd name="connsiteX5" fmla="*/ 330993 w 1854993"/>
              <a:gd name="connsiteY5" fmla="*/ 500062 h 500062"/>
              <a:gd name="connsiteX6" fmla="*/ 300037 w 1854993"/>
              <a:gd name="connsiteY6" fmla="*/ 500062 h 500062"/>
              <a:gd name="connsiteX7" fmla="*/ 269081 w 1854993"/>
              <a:gd name="connsiteY7" fmla="*/ 497681 h 500062"/>
              <a:gd name="connsiteX8" fmla="*/ 216693 w 1854993"/>
              <a:gd name="connsiteY8" fmla="*/ 483393 h 500062"/>
              <a:gd name="connsiteX9" fmla="*/ 157162 w 1854993"/>
              <a:gd name="connsiteY9" fmla="*/ 454818 h 500062"/>
              <a:gd name="connsiteX10" fmla="*/ 109537 w 1854993"/>
              <a:gd name="connsiteY10" fmla="*/ 428625 h 500062"/>
              <a:gd name="connsiteX11" fmla="*/ 35718 w 1854993"/>
              <a:gd name="connsiteY11" fmla="*/ 376237 h 500062"/>
              <a:gd name="connsiteX12" fmla="*/ 7143 w 1854993"/>
              <a:gd name="connsiteY12" fmla="*/ 350043 h 500062"/>
              <a:gd name="connsiteX13" fmla="*/ 0 w 1854993"/>
              <a:gd name="connsiteY13" fmla="*/ 335756 h 500062"/>
              <a:gd name="connsiteX14" fmla="*/ 2381 w 1854993"/>
              <a:gd name="connsiteY14" fmla="*/ 319087 h 500062"/>
              <a:gd name="connsiteX15" fmla="*/ 14287 w 1854993"/>
              <a:gd name="connsiteY15" fmla="*/ 304800 h 500062"/>
              <a:gd name="connsiteX16" fmla="*/ 33337 w 1854993"/>
              <a:gd name="connsiteY16" fmla="*/ 300037 h 500062"/>
              <a:gd name="connsiteX17" fmla="*/ 83343 w 1854993"/>
              <a:gd name="connsiteY17" fmla="*/ 302418 h 500062"/>
              <a:gd name="connsiteX18" fmla="*/ 133350 w 1854993"/>
              <a:gd name="connsiteY18" fmla="*/ 314325 h 500062"/>
              <a:gd name="connsiteX19" fmla="*/ 161925 w 1854993"/>
              <a:gd name="connsiteY19" fmla="*/ 319087 h 500062"/>
              <a:gd name="connsiteX20" fmla="*/ 195262 w 1854993"/>
              <a:gd name="connsiteY20" fmla="*/ 321468 h 500062"/>
              <a:gd name="connsiteX21" fmla="*/ 235743 w 1854993"/>
              <a:gd name="connsiteY21" fmla="*/ 321468 h 500062"/>
              <a:gd name="connsiteX22" fmla="*/ 280987 w 1854993"/>
              <a:gd name="connsiteY22" fmla="*/ 319087 h 500062"/>
              <a:gd name="connsiteX23" fmla="*/ 352425 w 1854993"/>
              <a:gd name="connsiteY23" fmla="*/ 309562 h 500062"/>
              <a:gd name="connsiteX24" fmla="*/ 478631 w 1854993"/>
              <a:gd name="connsiteY24" fmla="*/ 285750 h 500062"/>
              <a:gd name="connsiteX25" fmla="*/ 650081 w 1854993"/>
              <a:gd name="connsiteY25" fmla="*/ 233362 h 500062"/>
              <a:gd name="connsiteX26" fmla="*/ 909637 w 1854993"/>
              <a:gd name="connsiteY26" fmla="*/ 157162 h 500062"/>
              <a:gd name="connsiteX27" fmla="*/ 1050131 w 1854993"/>
              <a:gd name="connsiteY27" fmla="*/ 109537 h 500062"/>
              <a:gd name="connsiteX28" fmla="*/ 1178718 w 1854993"/>
              <a:gd name="connsiteY28" fmla="*/ 80962 h 500062"/>
              <a:gd name="connsiteX29" fmla="*/ 1300162 w 1854993"/>
              <a:gd name="connsiteY29" fmla="*/ 52387 h 500062"/>
              <a:gd name="connsiteX30" fmla="*/ 1464468 w 1854993"/>
              <a:gd name="connsiteY30" fmla="*/ 19050 h 500062"/>
              <a:gd name="connsiteX31" fmla="*/ 1557337 w 1854993"/>
              <a:gd name="connsiteY31" fmla="*/ 0 h 500062"/>
              <a:gd name="connsiteX32" fmla="*/ 1719262 w 1854993"/>
              <a:gd name="connsiteY32" fmla="*/ 2381 h 500062"/>
              <a:gd name="connsiteX33" fmla="*/ 1754981 w 1854993"/>
              <a:gd name="connsiteY33" fmla="*/ 19050 h 500062"/>
              <a:gd name="connsiteX34" fmla="*/ 1788318 w 1854993"/>
              <a:gd name="connsiteY34" fmla="*/ 35718 h 500062"/>
              <a:gd name="connsiteX35" fmla="*/ 1819275 w 1854993"/>
              <a:gd name="connsiteY35" fmla="*/ 52387 h 500062"/>
              <a:gd name="connsiteX36" fmla="*/ 1840706 w 1854993"/>
              <a:gd name="connsiteY36" fmla="*/ 71437 h 500062"/>
              <a:gd name="connsiteX37" fmla="*/ 1847850 w 1854993"/>
              <a:gd name="connsiteY37" fmla="*/ 85725 h 500062"/>
              <a:gd name="connsiteX38" fmla="*/ 1854993 w 1854993"/>
              <a:gd name="connsiteY38" fmla="*/ 104775 h 500062"/>
              <a:gd name="connsiteX39" fmla="*/ 1850231 w 1854993"/>
              <a:gd name="connsiteY39" fmla="*/ 128587 h 500062"/>
              <a:gd name="connsiteX40" fmla="*/ 1828800 w 1854993"/>
              <a:gd name="connsiteY40" fmla="*/ 154781 h 500062"/>
              <a:gd name="connsiteX41" fmla="*/ 1783556 w 1854993"/>
              <a:gd name="connsiteY41" fmla="*/ 180975 h 500062"/>
              <a:gd name="connsiteX42" fmla="*/ 1709737 w 1854993"/>
              <a:gd name="connsiteY42" fmla="*/ 204787 h 500062"/>
              <a:gd name="connsiteX43" fmla="*/ 1666875 w 1854993"/>
              <a:gd name="connsiteY43" fmla="*/ 207168 h 500062"/>
              <a:gd name="connsiteX44" fmla="*/ 1566862 w 1854993"/>
              <a:gd name="connsiteY44" fmla="*/ 209550 h 500062"/>
              <a:gd name="connsiteX45" fmla="*/ 1443037 w 1854993"/>
              <a:gd name="connsiteY45" fmla="*/ 221456 h 500062"/>
              <a:gd name="connsiteX46" fmla="*/ 1290637 w 1854993"/>
              <a:gd name="connsiteY46" fmla="*/ 250031 h 500062"/>
              <a:gd name="connsiteX47" fmla="*/ 1109662 w 1854993"/>
              <a:gd name="connsiteY47" fmla="*/ 285750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54993" h="500062">
                <a:moveTo>
                  <a:pt x="1109662" y="285750"/>
                </a:moveTo>
                <a:lnTo>
                  <a:pt x="819150" y="366712"/>
                </a:lnTo>
                <a:lnTo>
                  <a:pt x="545306" y="433387"/>
                </a:lnTo>
                <a:lnTo>
                  <a:pt x="461962" y="461962"/>
                </a:lnTo>
                <a:lnTo>
                  <a:pt x="383381" y="488156"/>
                </a:lnTo>
                <a:lnTo>
                  <a:pt x="330993" y="500062"/>
                </a:lnTo>
                <a:lnTo>
                  <a:pt x="300037" y="500062"/>
                </a:lnTo>
                <a:lnTo>
                  <a:pt x="269081" y="497681"/>
                </a:lnTo>
                <a:lnTo>
                  <a:pt x="216693" y="483393"/>
                </a:lnTo>
                <a:lnTo>
                  <a:pt x="157162" y="454818"/>
                </a:lnTo>
                <a:lnTo>
                  <a:pt x="109537" y="428625"/>
                </a:lnTo>
                <a:lnTo>
                  <a:pt x="35718" y="376237"/>
                </a:lnTo>
                <a:lnTo>
                  <a:pt x="7143" y="350043"/>
                </a:lnTo>
                <a:lnTo>
                  <a:pt x="0" y="335756"/>
                </a:lnTo>
                <a:lnTo>
                  <a:pt x="2381" y="319087"/>
                </a:lnTo>
                <a:lnTo>
                  <a:pt x="14287" y="304800"/>
                </a:lnTo>
                <a:lnTo>
                  <a:pt x="33337" y="300037"/>
                </a:lnTo>
                <a:lnTo>
                  <a:pt x="83343" y="302418"/>
                </a:lnTo>
                <a:lnTo>
                  <a:pt x="133350" y="314325"/>
                </a:lnTo>
                <a:lnTo>
                  <a:pt x="161925" y="319087"/>
                </a:lnTo>
                <a:lnTo>
                  <a:pt x="195262" y="321468"/>
                </a:lnTo>
                <a:lnTo>
                  <a:pt x="235743" y="321468"/>
                </a:lnTo>
                <a:lnTo>
                  <a:pt x="280987" y="319087"/>
                </a:lnTo>
                <a:lnTo>
                  <a:pt x="352425" y="309562"/>
                </a:lnTo>
                <a:lnTo>
                  <a:pt x="478631" y="285750"/>
                </a:lnTo>
                <a:lnTo>
                  <a:pt x="650081" y="233362"/>
                </a:lnTo>
                <a:lnTo>
                  <a:pt x="909637" y="157162"/>
                </a:lnTo>
                <a:lnTo>
                  <a:pt x="1050131" y="109537"/>
                </a:lnTo>
                <a:lnTo>
                  <a:pt x="1178718" y="80962"/>
                </a:lnTo>
                <a:lnTo>
                  <a:pt x="1300162" y="52387"/>
                </a:lnTo>
                <a:lnTo>
                  <a:pt x="1464468" y="19050"/>
                </a:lnTo>
                <a:lnTo>
                  <a:pt x="1557337" y="0"/>
                </a:lnTo>
                <a:lnTo>
                  <a:pt x="1719262" y="2381"/>
                </a:lnTo>
                <a:lnTo>
                  <a:pt x="1754981" y="19050"/>
                </a:lnTo>
                <a:lnTo>
                  <a:pt x="1788318" y="35718"/>
                </a:lnTo>
                <a:lnTo>
                  <a:pt x="1819275" y="52387"/>
                </a:lnTo>
                <a:lnTo>
                  <a:pt x="1840706" y="71437"/>
                </a:lnTo>
                <a:lnTo>
                  <a:pt x="1847850" y="85725"/>
                </a:lnTo>
                <a:lnTo>
                  <a:pt x="1854993" y="104775"/>
                </a:lnTo>
                <a:lnTo>
                  <a:pt x="1850231" y="128587"/>
                </a:lnTo>
                <a:lnTo>
                  <a:pt x="1828800" y="154781"/>
                </a:lnTo>
                <a:lnTo>
                  <a:pt x="1783556" y="180975"/>
                </a:lnTo>
                <a:lnTo>
                  <a:pt x="1709737" y="204787"/>
                </a:lnTo>
                <a:lnTo>
                  <a:pt x="1666875" y="207168"/>
                </a:lnTo>
                <a:lnTo>
                  <a:pt x="1566862" y="209550"/>
                </a:lnTo>
                <a:lnTo>
                  <a:pt x="1443037" y="221456"/>
                </a:lnTo>
                <a:lnTo>
                  <a:pt x="1290637" y="250031"/>
                </a:lnTo>
                <a:lnTo>
                  <a:pt x="1109662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5473059-36F3-7E4D-AD7B-DA1D62865A9B}"/>
              </a:ext>
            </a:extLst>
          </p:cNvPr>
          <p:cNvSpPr/>
          <p:nvPr/>
        </p:nvSpPr>
        <p:spPr>
          <a:xfrm rot="16200000">
            <a:off x="1828006" y="2783682"/>
            <a:ext cx="2878137" cy="1435100"/>
          </a:xfrm>
          <a:custGeom>
            <a:avLst/>
            <a:gdLst>
              <a:gd name="connsiteX0" fmla="*/ 1194534 w 2877981"/>
              <a:gd name="connsiteY0" fmla="*/ 977826 h 1435026"/>
              <a:gd name="connsiteX1" fmla="*/ 1014825 w 2877981"/>
              <a:gd name="connsiteY1" fmla="*/ 895900 h 1435026"/>
              <a:gd name="connsiteX2" fmla="*/ 869473 w 2877981"/>
              <a:gd name="connsiteY2" fmla="*/ 824546 h 1435026"/>
              <a:gd name="connsiteX3" fmla="*/ 755833 w 2877981"/>
              <a:gd name="connsiteY3" fmla="*/ 763762 h 1435026"/>
              <a:gd name="connsiteX4" fmla="*/ 650122 w 2877981"/>
              <a:gd name="connsiteY4" fmla="*/ 692407 h 1435026"/>
              <a:gd name="connsiteX5" fmla="*/ 494199 w 2877981"/>
              <a:gd name="connsiteY5" fmla="*/ 576125 h 1435026"/>
              <a:gd name="connsiteX6" fmla="*/ 414915 w 2877981"/>
              <a:gd name="connsiteY6" fmla="*/ 504770 h 1435026"/>
              <a:gd name="connsiteX7" fmla="*/ 272206 w 2877981"/>
              <a:gd name="connsiteY7" fmla="*/ 364703 h 1435026"/>
              <a:gd name="connsiteX8" fmla="*/ 150638 w 2877981"/>
              <a:gd name="connsiteY8" fmla="*/ 235207 h 1435026"/>
              <a:gd name="connsiteX9" fmla="*/ 39641 w 2877981"/>
              <a:gd name="connsiteY9" fmla="*/ 110996 h 1435026"/>
              <a:gd name="connsiteX10" fmla="*/ 21142 w 2877981"/>
              <a:gd name="connsiteY10" fmla="*/ 84569 h 1435026"/>
              <a:gd name="connsiteX11" fmla="*/ 7928 w 2877981"/>
              <a:gd name="connsiteY11" fmla="*/ 44927 h 1435026"/>
              <a:gd name="connsiteX12" fmla="*/ 0 w 2877981"/>
              <a:gd name="connsiteY12" fmla="*/ 18499 h 1435026"/>
              <a:gd name="connsiteX13" fmla="*/ 5285 w 2877981"/>
              <a:gd name="connsiteY13" fmla="*/ 5285 h 1435026"/>
              <a:gd name="connsiteX14" fmla="*/ 18499 w 2877981"/>
              <a:gd name="connsiteY14" fmla="*/ 0 h 1435026"/>
              <a:gd name="connsiteX15" fmla="*/ 39641 w 2877981"/>
              <a:gd name="connsiteY15" fmla="*/ 2643 h 1435026"/>
              <a:gd name="connsiteX16" fmla="*/ 87211 w 2877981"/>
              <a:gd name="connsiteY16" fmla="*/ 36999 h 1435026"/>
              <a:gd name="connsiteX17" fmla="*/ 150638 w 2877981"/>
              <a:gd name="connsiteY17" fmla="*/ 100425 h 1435026"/>
              <a:gd name="connsiteX18" fmla="*/ 221993 w 2877981"/>
              <a:gd name="connsiteY18" fmla="*/ 169137 h 1435026"/>
              <a:gd name="connsiteX19" fmla="*/ 303919 w 2877981"/>
              <a:gd name="connsiteY19" fmla="*/ 245778 h 1435026"/>
              <a:gd name="connsiteX20" fmla="*/ 414915 w 2877981"/>
              <a:gd name="connsiteY20" fmla="*/ 332989 h 1435026"/>
              <a:gd name="connsiteX21" fmla="*/ 491556 w 2877981"/>
              <a:gd name="connsiteY21" fmla="*/ 393773 h 1435026"/>
              <a:gd name="connsiteX22" fmla="*/ 599910 w 2877981"/>
              <a:gd name="connsiteY22" fmla="*/ 462485 h 1435026"/>
              <a:gd name="connsiteX23" fmla="*/ 705621 w 2877981"/>
              <a:gd name="connsiteY23" fmla="*/ 528555 h 1435026"/>
              <a:gd name="connsiteX24" fmla="*/ 848330 w 2877981"/>
              <a:gd name="connsiteY24" fmla="*/ 605195 h 1435026"/>
              <a:gd name="connsiteX25" fmla="*/ 969898 w 2877981"/>
              <a:gd name="connsiteY25" fmla="*/ 663336 h 1435026"/>
              <a:gd name="connsiteX26" fmla="*/ 1160178 w 2877981"/>
              <a:gd name="connsiteY26" fmla="*/ 745262 h 1435026"/>
              <a:gd name="connsiteX27" fmla="*/ 1368957 w 2877981"/>
              <a:gd name="connsiteY27" fmla="*/ 813974 h 1435026"/>
              <a:gd name="connsiteX28" fmla="*/ 1538095 w 2877981"/>
              <a:gd name="connsiteY28" fmla="*/ 901186 h 1435026"/>
              <a:gd name="connsiteX29" fmla="*/ 1794444 w 2877981"/>
              <a:gd name="connsiteY29" fmla="*/ 967255 h 1435026"/>
              <a:gd name="connsiteX30" fmla="*/ 1974152 w 2877981"/>
              <a:gd name="connsiteY30" fmla="*/ 1006897 h 1435026"/>
              <a:gd name="connsiteX31" fmla="*/ 2140647 w 2877981"/>
              <a:gd name="connsiteY31" fmla="*/ 1033325 h 1435026"/>
              <a:gd name="connsiteX32" fmla="*/ 2322999 w 2877981"/>
              <a:gd name="connsiteY32" fmla="*/ 1057110 h 1435026"/>
              <a:gd name="connsiteX33" fmla="*/ 2436638 w 2877981"/>
              <a:gd name="connsiteY33" fmla="*/ 1072966 h 1435026"/>
              <a:gd name="connsiteX34" fmla="*/ 2484208 w 2877981"/>
              <a:gd name="connsiteY34" fmla="*/ 1078252 h 1435026"/>
              <a:gd name="connsiteX35" fmla="*/ 2539706 w 2877981"/>
              <a:gd name="connsiteY35" fmla="*/ 1078252 h 1435026"/>
              <a:gd name="connsiteX36" fmla="*/ 2587276 w 2877981"/>
              <a:gd name="connsiteY36" fmla="*/ 1075609 h 1435026"/>
              <a:gd name="connsiteX37" fmla="*/ 2632203 w 2877981"/>
              <a:gd name="connsiteY37" fmla="*/ 1065038 h 1435026"/>
              <a:gd name="connsiteX38" fmla="*/ 2671845 w 2877981"/>
              <a:gd name="connsiteY38" fmla="*/ 1051824 h 1435026"/>
              <a:gd name="connsiteX39" fmla="*/ 2716772 w 2877981"/>
              <a:gd name="connsiteY39" fmla="*/ 1028039 h 1435026"/>
              <a:gd name="connsiteX40" fmla="*/ 2748485 w 2877981"/>
              <a:gd name="connsiteY40" fmla="*/ 1006897 h 1435026"/>
              <a:gd name="connsiteX41" fmla="*/ 2835697 w 2877981"/>
              <a:gd name="connsiteY41" fmla="*/ 932899 h 1435026"/>
              <a:gd name="connsiteX42" fmla="*/ 2877981 w 2877981"/>
              <a:gd name="connsiteY42" fmla="*/ 1123179 h 1435026"/>
              <a:gd name="connsiteX43" fmla="*/ 2838340 w 2877981"/>
              <a:gd name="connsiteY43" fmla="*/ 1194534 h 1435026"/>
              <a:gd name="connsiteX44" fmla="*/ 2798698 w 2877981"/>
              <a:gd name="connsiteY44" fmla="*/ 1287031 h 1435026"/>
              <a:gd name="connsiteX45" fmla="*/ 2748485 w 2877981"/>
              <a:gd name="connsiteY45" fmla="*/ 1390099 h 1435026"/>
              <a:gd name="connsiteX46" fmla="*/ 2729986 w 2877981"/>
              <a:gd name="connsiteY46" fmla="*/ 1416527 h 1435026"/>
              <a:gd name="connsiteX47" fmla="*/ 2716772 w 2877981"/>
              <a:gd name="connsiteY47" fmla="*/ 1427098 h 1435026"/>
              <a:gd name="connsiteX48" fmla="*/ 2695630 w 2877981"/>
              <a:gd name="connsiteY48" fmla="*/ 1435026 h 1435026"/>
              <a:gd name="connsiteX49" fmla="*/ 2671845 w 2877981"/>
              <a:gd name="connsiteY49" fmla="*/ 1432384 h 1435026"/>
              <a:gd name="connsiteX50" fmla="*/ 2634846 w 2877981"/>
              <a:gd name="connsiteY50" fmla="*/ 1419170 h 1435026"/>
              <a:gd name="connsiteX51" fmla="*/ 2597847 w 2877981"/>
              <a:gd name="connsiteY51" fmla="*/ 1392742 h 1435026"/>
              <a:gd name="connsiteX52" fmla="*/ 2544992 w 2877981"/>
              <a:gd name="connsiteY52" fmla="*/ 1371600 h 1435026"/>
              <a:gd name="connsiteX53" fmla="*/ 2349426 w 2877981"/>
              <a:gd name="connsiteY53" fmla="*/ 1326673 h 1435026"/>
              <a:gd name="connsiteX54" fmla="*/ 2175003 w 2877981"/>
              <a:gd name="connsiteY54" fmla="*/ 1279103 h 1435026"/>
              <a:gd name="connsiteX55" fmla="*/ 2048150 w 2877981"/>
              <a:gd name="connsiteY55" fmla="*/ 1255318 h 1435026"/>
              <a:gd name="connsiteX56" fmla="*/ 1950367 w 2877981"/>
              <a:gd name="connsiteY56" fmla="*/ 1239461 h 1435026"/>
              <a:gd name="connsiteX57" fmla="*/ 1815586 w 2877981"/>
              <a:gd name="connsiteY57" fmla="*/ 1205105 h 1435026"/>
              <a:gd name="connsiteX58" fmla="*/ 1601521 w 2877981"/>
              <a:gd name="connsiteY58" fmla="*/ 1144321 h 1435026"/>
              <a:gd name="connsiteX59" fmla="*/ 1416527 w 2877981"/>
              <a:gd name="connsiteY59" fmla="*/ 1072966 h 1435026"/>
              <a:gd name="connsiteX60" fmla="*/ 1194534 w 2877981"/>
              <a:gd name="connsiteY60" fmla="*/ 977826 h 143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77981" h="1435026">
                <a:moveTo>
                  <a:pt x="1194534" y="977826"/>
                </a:moveTo>
                <a:lnTo>
                  <a:pt x="1014825" y="895900"/>
                </a:lnTo>
                <a:lnTo>
                  <a:pt x="869473" y="824546"/>
                </a:lnTo>
                <a:lnTo>
                  <a:pt x="755833" y="763762"/>
                </a:lnTo>
                <a:lnTo>
                  <a:pt x="650122" y="692407"/>
                </a:lnTo>
                <a:lnTo>
                  <a:pt x="494199" y="576125"/>
                </a:lnTo>
                <a:lnTo>
                  <a:pt x="414915" y="504770"/>
                </a:lnTo>
                <a:lnTo>
                  <a:pt x="272206" y="364703"/>
                </a:lnTo>
                <a:lnTo>
                  <a:pt x="150638" y="235207"/>
                </a:lnTo>
                <a:lnTo>
                  <a:pt x="39641" y="110996"/>
                </a:lnTo>
                <a:lnTo>
                  <a:pt x="21142" y="84569"/>
                </a:lnTo>
                <a:lnTo>
                  <a:pt x="7928" y="44927"/>
                </a:lnTo>
                <a:lnTo>
                  <a:pt x="0" y="18499"/>
                </a:lnTo>
                <a:lnTo>
                  <a:pt x="5285" y="5285"/>
                </a:lnTo>
                <a:lnTo>
                  <a:pt x="18499" y="0"/>
                </a:lnTo>
                <a:lnTo>
                  <a:pt x="39641" y="2643"/>
                </a:lnTo>
                <a:lnTo>
                  <a:pt x="87211" y="36999"/>
                </a:lnTo>
                <a:lnTo>
                  <a:pt x="150638" y="100425"/>
                </a:lnTo>
                <a:lnTo>
                  <a:pt x="221993" y="169137"/>
                </a:lnTo>
                <a:lnTo>
                  <a:pt x="303919" y="245778"/>
                </a:lnTo>
                <a:lnTo>
                  <a:pt x="414915" y="332989"/>
                </a:lnTo>
                <a:lnTo>
                  <a:pt x="491556" y="393773"/>
                </a:lnTo>
                <a:lnTo>
                  <a:pt x="599910" y="462485"/>
                </a:lnTo>
                <a:lnTo>
                  <a:pt x="705621" y="528555"/>
                </a:lnTo>
                <a:lnTo>
                  <a:pt x="848330" y="605195"/>
                </a:lnTo>
                <a:lnTo>
                  <a:pt x="969898" y="663336"/>
                </a:lnTo>
                <a:lnTo>
                  <a:pt x="1160178" y="745262"/>
                </a:lnTo>
                <a:lnTo>
                  <a:pt x="1368957" y="813974"/>
                </a:lnTo>
                <a:lnTo>
                  <a:pt x="1538095" y="901186"/>
                </a:lnTo>
                <a:lnTo>
                  <a:pt x="1794444" y="967255"/>
                </a:lnTo>
                <a:lnTo>
                  <a:pt x="1974152" y="1006897"/>
                </a:lnTo>
                <a:lnTo>
                  <a:pt x="2140647" y="1033325"/>
                </a:lnTo>
                <a:lnTo>
                  <a:pt x="2322999" y="1057110"/>
                </a:lnTo>
                <a:lnTo>
                  <a:pt x="2436638" y="1072966"/>
                </a:lnTo>
                <a:lnTo>
                  <a:pt x="2484208" y="1078252"/>
                </a:lnTo>
                <a:lnTo>
                  <a:pt x="2539706" y="1078252"/>
                </a:lnTo>
                <a:lnTo>
                  <a:pt x="2587276" y="1075609"/>
                </a:lnTo>
                <a:lnTo>
                  <a:pt x="2632203" y="1065038"/>
                </a:lnTo>
                <a:lnTo>
                  <a:pt x="2671845" y="1051824"/>
                </a:lnTo>
                <a:lnTo>
                  <a:pt x="2716772" y="1028039"/>
                </a:lnTo>
                <a:lnTo>
                  <a:pt x="2748485" y="1006897"/>
                </a:lnTo>
                <a:lnTo>
                  <a:pt x="2835697" y="932899"/>
                </a:lnTo>
                <a:lnTo>
                  <a:pt x="2877981" y="1123179"/>
                </a:lnTo>
                <a:lnTo>
                  <a:pt x="2838340" y="1194534"/>
                </a:lnTo>
                <a:lnTo>
                  <a:pt x="2798698" y="1287031"/>
                </a:lnTo>
                <a:lnTo>
                  <a:pt x="2748485" y="1390099"/>
                </a:lnTo>
                <a:lnTo>
                  <a:pt x="2729986" y="1416527"/>
                </a:lnTo>
                <a:lnTo>
                  <a:pt x="2716772" y="1427098"/>
                </a:lnTo>
                <a:lnTo>
                  <a:pt x="2695630" y="1435026"/>
                </a:lnTo>
                <a:lnTo>
                  <a:pt x="2671845" y="1432384"/>
                </a:lnTo>
                <a:lnTo>
                  <a:pt x="2634846" y="1419170"/>
                </a:lnTo>
                <a:lnTo>
                  <a:pt x="2597847" y="1392742"/>
                </a:lnTo>
                <a:lnTo>
                  <a:pt x="2544992" y="1371600"/>
                </a:lnTo>
                <a:lnTo>
                  <a:pt x="2349426" y="1326673"/>
                </a:lnTo>
                <a:lnTo>
                  <a:pt x="2175003" y="1279103"/>
                </a:lnTo>
                <a:lnTo>
                  <a:pt x="2048150" y="1255318"/>
                </a:lnTo>
                <a:lnTo>
                  <a:pt x="1950367" y="1239461"/>
                </a:lnTo>
                <a:lnTo>
                  <a:pt x="1815586" y="1205105"/>
                </a:lnTo>
                <a:lnTo>
                  <a:pt x="1601521" y="1144321"/>
                </a:lnTo>
                <a:lnTo>
                  <a:pt x="1416527" y="1072966"/>
                </a:lnTo>
                <a:lnTo>
                  <a:pt x="1194534" y="9778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0B8F92-FFC0-7547-9B3D-7BFEBE697EBE}"/>
              </a:ext>
            </a:extLst>
          </p:cNvPr>
          <p:cNvSpPr/>
          <p:nvPr/>
        </p:nvSpPr>
        <p:spPr>
          <a:xfrm>
            <a:off x="3098800" y="4243388"/>
            <a:ext cx="438150" cy="1390650"/>
          </a:xfrm>
          <a:custGeom>
            <a:avLst/>
            <a:gdLst>
              <a:gd name="connsiteX0" fmla="*/ 142875 w 438150"/>
              <a:gd name="connsiteY0" fmla="*/ 478631 h 1390650"/>
              <a:gd name="connsiteX1" fmla="*/ 109538 w 438150"/>
              <a:gd name="connsiteY1" fmla="*/ 352425 h 1390650"/>
              <a:gd name="connsiteX2" fmla="*/ 83344 w 438150"/>
              <a:gd name="connsiteY2" fmla="*/ 285750 h 1390650"/>
              <a:gd name="connsiteX3" fmla="*/ 0 w 438150"/>
              <a:gd name="connsiteY3" fmla="*/ 130968 h 1390650"/>
              <a:gd name="connsiteX4" fmla="*/ 97632 w 438150"/>
              <a:gd name="connsiteY4" fmla="*/ 0 h 1390650"/>
              <a:gd name="connsiteX5" fmla="*/ 207169 w 438150"/>
              <a:gd name="connsiteY5" fmla="*/ 66675 h 1390650"/>
              <a:gd name="connsiteX6" fmla="*/ 261938 w 438150"/>
              <a:gd name="connsiteY6" fmla="*/ 97631 h 1390650"/>
              <a:gd name="connsiteX7" fmla="*/ 316707 w 438150"/>
              <a:gd name="connsiteY7" fmla="*/ 123825 h 1390650"/>
              <a:gd name="connsiteX8" fmla="*/ 330994 w 438150"/>
              <a:gd name="connsiteY8" fmla="*/ 307181 h 1390650"/>
              <a:gd name="connsiteX9" fmla="*/ 369094 w 438150"/>
              <a:gd name="connsiteY9" fmla="*/ 476250 h 1390650"/>
              <a:gd name="connsiteX10" fmla="*/ 397669 w 438150"/>
              <a:gd name="connsiteY10" fmla="*/ 645318 h 1390650"/>
              <a:gd name="connsiteX11" fmla="*/ 407194 w 438150"/>
              <a:gd name="connsiteY11" fmla="*/ 726281 h 1390650"/>
              <a:gd name="connsiteX12" fmla="*/ 411957 w 438150"/>
              <a:gd name="connsiteY12" fmla="*/ 804862 h 1390650"/>
              <a:gd name="connsiteX13" fmla="*/ 416719 w 438150"/>
              <a:gd name="connsiteY13" fmla="*/ 871537 h 1390650"/>
              <a:gd name="connsiteX14" fmla="*/ 421482 w 438150"/>
              <a:gd name="connsiteY14" fmla="*/ 971550 h 1390650"/>
              <a:gd name="connsiteX15" fmla="*/ 438150 w 438150"/>
              <a:gd name="connsiteY15" fmla="*/ 1162050 h 1390650"/>
              <a:gd name="connsiteX16" fmla="*/ 431007 w 438150"/>
              <a:gd name="connsiteY16" fmla="*/ 1221581 h 1390650"/>
              <a:gd name="connsiteX17" fmla="*/ 416719 w 438150"/>
              <a:gd name="connsiteY17" fmla="*/ 1278731 h 1390650"/>
              <a:gd name="connsiteX18" fmla="*/ 400050 w 438150"/>
              <a:gd name="connsiteY18" fmla="*/ 1326356 h 1390650"/>
              <a:gd name="connsiteX19" fmla="*/ 378619 w 438150"/>
              <a:gd name="connsiteY19" fmla="*/ 1364456 h 1390650"/>
              <a:gd name="connsiteX20" fmla="*/ 357188 w 438150"/>
              <a:gd name="connsiteY20" fmla="*/ 1385887 h 1390650"/>
              <a:gd name="connsiteX21" fmla="*/ 340519 w 438150"/>
              <a:gd name="connsiteY21" fmla="*/ 1390650 h 1390650"/>
              <a:gd name="connsiteX22" fmla="*/ 311944 w 438150"/>
              <a:gd name="connsiteY22" fmla="*/ 1378743 h 1390650"/>
              <a:gd name="connsiteX23" fmla="*/ 285750 w 438150"/>
              <a:gd name="connsiteY23" fmla="*/ 1357312 h 1390650"/>
              <a:gd name="connsiteX24" fmla="*/ 254794 w 438150"/>
              <a:gd name="connsiteY24" fmla="*/ 1321593 h 1390650"/>
              <a:gd name="connsiteX25" fmla="*/ 216694 w 438150"/>
              <a:gd name="connsiteY25" fmla="*/ 1257300 h 1390650"/>
              <a:gd name="connsiteX26" fmla="*/ 190500 w 438150"/>
              <a:gd name="connsiteY26" fmla="*/ 1195387 h 1390650"/>
              <a:gd name="connsiteX27" fmla="*/ 173832 w 438150"/>
              <a:gd name="connsiteY27" fmla="*/ 1128712 h 1390650"/>
              <a:gd name="connsiteX28" fmla="*/ 178594 w 438150"/>
              <a:gd name="connsiteY28" fmla="*/ 1095375 h 1390650"/>
              <a:gd name="connsiteX29" fmla="*/ 192882 w 438150"/>
              <a:gd name="connsiteY29" fmla="*/ 1033462 h 1390650"/>
              <a:gd name="connsiteX30" fmla="*/ 197644 w 438150"/>
              <a:gd name="connsiteY30" fmla="*/ 983456 h 1390650"/>
              <a:gd name="connsiteX31" fmla="*/ 197644 w 438150"/>
              <a:gd name="connsiteY31" fmla="*/ 914400 h 1390650"/>
              <a:gd name="connsiteX32" fmla="*/ 197644 w 438150"/>
              <a:gd name="connsiteY32" fmla="*/ 821531 h 1390650"/>
              <a:gd name="connsiteX33" fmla="*/ 188119 w 438150"/>
              <a:gd name="connsiteY33" fmla="*/ 742950 h 1390650"/>
              <a:gd name="connsiteX34" fmla="*/ 173832 w 438150"/>
              <a:gd name="connsiteY34" fmla="*/ 614362 h 1390650"/>
              <a:gd name="connsiteX35" fmla="*/ 142875 w 438150"/>
              <a:gd name="connsiteY35" fmla="*/ 478631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38150" h="1390650">
                <a:moveTo>
                  <a:pt x="142875" y="478631"/>
                </a:moveTo>
                <a:lnTo>
                  <a:pt x="109538" y="352425"/>
                </a:lnTo>
                <a:lnTo>
                  <a:pt x="83344" y="285750"/>
                </a:lnTo>
                <a:lnTo>
                  <a:pt x="0" y="130968"/>
                </a:lnTo>
                <a:lnTo>
                  <a:pt x="97632" y="0"/>
                </a:lnTo>
                <a:lnTo>
                  <a:pt x="207169" y="66675"/>
                </a:lnTo>
                <a:lnTo>
                  <a:pt x="261938" y="97631"/>
                </a:lnTo>
                <a:lnTo>
                  <a:pt x="316707" y="123825"/>
                </a:lnTo>
                <a:lnTo>
                  <a:pt x="330994" y="307181"/>
                </a:lnTo>
                <a:lnTo>
                  <a:pt x="369094" y="476250"/>
                </a:lnTo>
                <a:lnTo>
                  <a:pt x="397669" y="645318"/>
                </a:lnTo>
                <a:lnTo>
                  <a:pt x="407194" y="726281"/>
                </a:lnTo>
                <a:lnTo>
                  <a:pt x="411957" y="804862"/>
                </a:lnTo>
                <a:lnTo>
                  <a:pt x="416719" y="871537"/>
                </a:lnTo>
                <a:lnTo>
                  <a:pt x="421482" y="971550"/>
                </a:lnTo>
                <a:lnTo>
                  <a:pt x="438150" y="1162050"/>
                </a:lnTo>
                <a:lnTo>
                  <a:pt x="431007" y="1221581"/>
                </a:lnTo>
                <a:lnTo>
                  <a:pt x="416719" y="1278731"/>
                </a:lnTo>
                <a:lnTo>
                  <a:pt x="400050" y="1326356"/>
                </a:lnTo>
                <a:lnTo>
                  <a:pt x="378619" y="1364456"/>
                </a:lnTo>
                <a:lnTo>
                  <a:pt x="357188" y="1385887"/>
                </a:lnTo>
                <a:lnTo>
                  <a:pt x="340519" y="1390650"/>
                </a:lnTo>
                <a:lnTo>
                  <a:pt x="311944" y="1378743"/>
                </a:lnTo>
                <a:lnTo>
                  <a:pt x="285750" y="1357312"/>
                </a:lnTo>
                <a:lnTo>
                  <a:pt x="254794" y="1321593"/>
                </a:lnTo>
                <a:lnTo>
                  <a:pt x="216694" y="1257300"/>
                </a:lnTo>
                <a:lnTo>
                  <a:pt x="190500" y="1195387"/>
                </a:lnTo>
                <a:lnTo>
                  <a:pt x="173832" y="1128712"/>
                </a:lnTo>
                <a:lnTo>
                  <a:pt x="178594" y="1095375"/>
                </a:lnTo>
                <a:lnTo>
                  <a:pt x="192882" y="1033462"/>
                </a:lnTo>
                <a:lnTo>
                  <a:pt x="197644" y="983456"/>
                </a:lnTo>
                <a:lnTo>
                  <a:pt x="197644" y="914400"/>
                </a:lnTo>
                <a:lnTo>
                  <a:pt x="197644" y="821531"/>
                </a:lnTo>
                <a:lnTo>
                  <a:pt x="188119" y="742950"/>
                </a:lnTo>
                <a:lnTo>
                  <a:pt x="173832" y="614362"/>
                </a:lnTo>
                <a:lnTo>
                  <a:pt x="142875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938812A-BC5B-1E42-B8AB-9D425C3954DD}"/>
              </a:ext>
            </a:extLst>
          </p:cNvPr>
          <p:cNvSpPr/>
          <p:nvPr/>
        </p:nvSpPr>
        <p:spPr>
          <a:xfrm>
            <a:off x="3308350" y="4071938"/>
            <a:ext cx="1357313" cy="990600"/>
          </a:xfrm>
          <a:custGeom>
            <a:avLst/>
            <a:gdLst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38238 w 1357313"/>
              <a:gd name="connsiteY32" fmla="*/ 1026318 h 1054893"/>
              <a:gd name="connsiteX33" fmla="*/ 919163 w 1357313"/>
              <a:gd name="connsiteY33" fmla="*/ 1054893 h 1054893"/>
              <a:gd name="connsiteX34" fmla="*/ 933450 w 1357313"/>
              <a:gd name="connsiteY34" fmla="*/ 814387 h 1054893"/>
              <a:gd name="connsiteX35" fmla="*/ 950119 w 1357313"/>
              <a:gd name="connsiteY35" fmla="*/ 614362 h 1054893"/>
              <a:gd name="connsiteX36" fmla="*/ 964407 w 1357313"/>
              <a:gd name="connsiteY36" fmla="*/ 419100 h 1054893"/>
              <a:gd name="connsiteX37" fmla="*/ 969169 w 1357313"/>
              <a:gd name="connsiteY37" fmla="*/ 347662 h 1054893"/>
              <a:gd name="connsiteX38" fmla="*/ 969169 w 1357313"/>
              <a:gd name="connsiteY38" fmla="*/ 333375 h 1054893"/>
              <a:gd name="connsiteX39" fmla="*/ 964407 w 1357313"/>
              <a:gd name="connsiteY39" fmla="*/ 307181 h 1054893"/>
              <a:gd name="connsiteX40" fmla="*/ 957263 w 1357313"/>
              <a:gd name="connsiteY40" fmla="*/ 292893 h 1054893"/>
              <a:gd name="connsiteX41" fmla="*/ 942975 w 1357313"/>
              <a:gd name="connsiteY41" fmla="*/ 278606 h 1054893"/>
              <a:gd name="connsiteX42" fmla="*/ 919163 w 1357313"/>
              <a:gd name="connsiteY42" fmla="*/ 264318 h 1054893"/>
              <a:gd name="connsiteX43" fmla="*/ 890588 w 1357313"/>
              <a:gd name="connsiteY43" fmla="*/ 264318 h 1054893"/>
              <a:gd name="connsiteX44" fmla="*/ 823913 w 1357313"/>
              <a:gd name="connsiteY44" fmla="*/ 283368 h 1054893"/>
              <a:gd name="connsiteX45" fmla="*/ 647700 w 1357313"/>
              <a:gd name="connsiteY45" fmla="*/ 333375 h 1054893"/>
              <a:gd name="connsiteX46" fmla="*/ 409575 w 1357313"/>
              <a:gd name="connsiteY46" fmla="*/ 392906 h 1054893"/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38238 w 1357313"/>
              <a:gd name="connsiteY32" fmla="*/ 1026318 h 1054893"/>
              <a:gd name="connsiteX33" fmla="*/ 919163 w 1357313"/>
              <a:gd name="connsiteY33" fmla="*/ 1054893 h 1054893"/>
              <a:gd name="connsiteX34" fmla="*/ 923131 w 1357313"/>
              <a:gd name="connsiteY34" fmla="*/ 991345 h 1054893"/>
              <a:gd name="connsiteX35" fmla="*/ 933450 w 1357313"/>
              <a:gd name="connsiteY35" fmla="*/ 814387 h 1054893"/>
              <a:gd name="connsiteX36" fmla="*/ 950119 w 1357313"/>
              <a:gd name="connsiteY36" fmla="*/ 614362 h 1054893"/>
              <a:gd name="connsiteX37" fmla="*/ 964407 w 1357313"/>
              <a:gd name="connsiteY37" fmla="*/ 419100 h 1054893"/>
              <a:gd name="connsiteX38" fmla="*/ 969169 w 1357313"/>
              <a:gd name="connsiteY38" fmla="*/ 347662 h 1054893"/>
              <a:gd name="connsiteX39" fmla="*/ 969169 w 1357313"/>
              <a:gd name="connsiteY39" fmla="*/ 333375 h 1054893"/>
              <a:gd name="connsiteX40" fmla="*/ 964407 w 1357313"/>
              <a:gd name="connsiteY40" fmla="*/ 307181 h 1054893"/>
              <a:gd name="connsiteX41" fmla="*/ 957263 w 1357313"/>
              <a:gd name="connsiteY41" fmla="*/ 292893 h 1054893"/>
              <a:gd name="connsiteX42" fmla="*/ 942975 w 1357313"/>
              <a:gd name="connsiteY42" fmla="*/ 278606 h 1054893"/>
              <a:gd name="connsiteX43" fmla="*/ 919163 w 1357313"/>
              <a:gd name="connsiteY43" fmla="*/ 264318 h 1054893"/>
              <a:gd name="connsiteX44" fmla="*/ 890588 w 1357313"/>
              <a:gd name="connsiteY44" fmla="*/ 264318 h 1054893"/>
              <a:gd name="connsiteX45" fmla="*/ 823913 w 1357313"/>
              <a:gd name="connsiteY45" fmla="*/ 283368 h 1054893"/>
              <a:gd name="connsiteX46" fmla="*/ 647700 w 1357313"/>
              <a:gd name="connsiteY46" fmla="*/ 333375 h 1054893"/>
              <a:gd name="connsiteX47" fmla="*/ 409575 w 1357313"/>
              <a:gd name="connsiteY47" fmla="*/ 392906 h 1054893"/>
              <a:gd name="connsiteX0" fmla="*/ 409575 w 1357313"/>
              <a:gd name="connsiteY0" fmla="*/ 392906 h 1054893"/>
              <a:gd name="connsiteX1" fmla="*/ 42863 w 1357313"/>
              <a:gd name="connsiteY1" fmla="*/ 497681 h 1054893"/>
              <a:gd name="connsiteX2" fmla="*/ 0 w 1357313"/>
              <a:gd name="connsiteY2" fmla="*/ 314325 h 1054893"/>
              <a:gd name="connsiteX3" fmla="*/ 161925 w 1357313"/>
              <a:gd name="connsiteY3" fmla="*/ 278606 h 1054893"/>
              <a:gd name="connsiteX4" fmla="*/ 402432 w 1357313"/>
              <a:gd name="connsiteY4" fmla="*/ 219075 h 1054893"/>
              <a:gd name="connsiteX5" fmla="*/ 626269 w 1357313"/>
              <a:gd name="connsiteY5" fmla="*/ 152400 h 1054893"/>
              <a:gd name="connsiteX6" fmla="*/ 707232 w 1357313"/>
              <a:gd name="connsiteY6" fmla="*/ 128587 h 1054893"/>
              <a:gd name="connsiteX7" fmla="*/ 797719 w 1357313"/>
              <a:gd name="connsiteY7" fmla="*/ 95250 h 1054893"/>
              <a:gd name="connsiteX8" fmla="*/ 928688 w 1357313"/>
              <a:gd name="connsiteY8" fmla="*/ 38100 h 1054893"/>
              <a:gd name="connsiteX9" fmla="*/ 983457 w 1357313"/>
              <a:gd name="connsiteY9" fmla="*/ 7143 h 1054893"/>
              <a:gd name="connsiteX10" fmla="*/ 995363 w 1357313"/>
              <a:gd name="connsiteY10" fmla="*/ 2381 h 1054893"/>
              <a:gd name="connsiteX11" fmla="*/ 1019175 w 1357313"/>
              <a:gd name="connsiteY11" fmla="*/ 0 h 1054893"/>
              <a:gd name="connsiteX12" fmla="*/ 1050132 w 1357313"/>
              <a:gd name="connsiteY12" fmla="*/ 9525 h 1054893"/>
              <a:gd name="connsiteX13" fmla="*/ 1114425 w 1357313"/>
              <a:gd name="connsiteY13" fmla="*/ 42862 h 1054893"/>
              <a:gd name="connsiteX14" fmla="*/ 1188244 w 1357313"/>
              <a:gd name="connsiteY14" fmla="*/ 90487 h 1054893"/>
              <a:gd name="connsiteX15" fmla="*/ 1262063 w 1357313"/>
              <a:gd name="connsiteY15" fmla="*/ 150018 h 1054893"/>
              <a:gd name="connsiteX16" fmla="*/ 1309688 w 1357313"/>
              <a:gd name="connsiteY16" fmla="*/ 183356 h 1054893"/>
              <a:gd name="connsiteX17" fmla="*/ 1333500 w 1357313"/>
              <a:gd name="connsiteY17" fmla="*/ 204787 h 1054893"/>
              <a:gd name="connsiteX18" fmla="*/ 1347788 w 1357313"/>
              <a:gd name="connsiteY18" fmla="*/ 223837 h 1054893"/>
              <a:gd name="connsiteX19" fmla="*/ 1354932 w 1357313"/>
              <a:gd name="connsiteY19" fmla="*/ 242887 h 1054893"/>
              <a:gd name="connsiteX20" fmla="*/ 1357313 w 1357313"/>
              <a:gd name="connsiteY20" fmla="*/ 254793 h 1054893"/>
              <a:gd name="connsiteX21" fmla="*/ 1357313 w 1357313"/>
              <a:gd name="connsiteY21" fmla="*/ 273843 h 1054893"/>
              <a:gd name="connsiteX22" fmla="*/ 1350169 w 1357313"/>
              <a:gd name="connsiteY22" fmla="*/ 295275 h 1054893"/>
              <a:gd name="connsiteX23" fmla="*/ 1333500 w 1357313"/>
              <a:gd name="connsiteY23" fmla="*/ 316706 h 1054893"/>
              <a:gd name="connsiteX24" fmla="*/ 1304925 w 1357313"/>
              <a:gd name="connsiteY24" fmla="*/ 333375 h 1054893"/>
              <a:gd name="connsiteX25" fmla="*/ 1288257 w 1357313"/>
              <a:gd name="connsiteY25" fmla="*/ 357187 h 1054893"/>
              <a:gd name="connsiteX26" fmla="*/ 1259682 w 1357313"/>
              <a:gd name="connsiteY26" fmla="*/ 411956 h 1054893"/>
              <a:gd name="connsiteX27" fmla="*/ 1238250 w 1357313"/>
              <a:gd name="connsiteY27" fmla="*/ 471487 h 1054893"/>
              <a:gd name="connsiteX28" fmla="*/ 1214438 w 1357313"/>
              <a:gd name="connsiteY28" fmla="*/ 545306 h 1054893"/>
              <a:gd name="connsiteX29" fmla="*/ 1195388 w 1357313"/>
              <a:gd name="connsiteY29" fmla="*/ 619125 h 1054893"/>
              <a:gd name="connsiteX30" fmla="*/ 1181100 w 1357313"/>
              <a:gd name="connsiteY30" fmla="*/ 695325 h 1054893"/>
              <a:gd name="connsiteX31" fmla="*/ 1169194 w 1357313"/>
              <a:gd name="connsiteY31" fmla="*/ 790575 h 1054893"/>
              <a:gd name="connsiteX32" fmla="*/ 1144588 w 1357313"/>
              <a:gd name="connsiteY32" fmla="*/ 981813 h 1054893"/>
              <a:gd name="connsiteX33" fmla="*/ 1138238 w 1357313"/>
              <a:gd name="connsiteY33" fmla="*/ 1026318 h 1054893"/>
              <a:gd name="connsiteX34" fmla="*/ 919163 w 1357313"/>
              <a:gd name="connsiteY34" fmla="*/ 1054893 h 1054893"/>
              <a:gd name="connsiteX35" fmla="*/ 923131 w 1357313"/>
              <a:gd name="connsiteY35" fmla="*/ 991345 h 1054893"/>
              <a:gd name="connsiteX36" fmla="*/ 933450 w 1357313"/>
              <a:gd name="connsiteY36" fmla="*/ 814387 h 1054893"/>
              <a:gd name="connsiteX37" fmla="*/ 950119 w 1357313"/>
              <a:gd name="connsiteY37" fmla="*/ 614362 h 1054893"/>
              <a:gd name="connsiteX38" fmla="*/ 964407 w 1357313"/>
              <a:gd name="connsiteY38" fmla="*/ 419100 h 1054893"/>
              <a:gd name="connsiteX39" fmla="*/ 969169 w 1357313"/>
              <a:gd name="connsiteY39" fmla="*/ 347662 h 1054893"/>
              <a:gd name="connsiteX40" fmla="*/ 969169 w 1357313"/>
              <a:gd name="connsiteY40" fmla="*/ 333375 h 1054893"/>
              <a:gd name="connsiteX41" fmla="*/ 964407 w 1357313"/>
              <a:gd name="connsiteY41" fmla="*/ 307181 h 1054893"/>
              <a:gd name="connsiteX42" fmla="*/ 957263 w 1357313"/>
              <a:gd name="connsiteY42" fmla="*/ 292893 h 1054893"/>
              <a:gd name="connsiteX43" fmla="*/ 942975 w 1357313"/>
              <a:gd name="connsiteY43" fmla="*/ 278606 h 1054893"/>
              <a:gd name="connsiteX44" fmla="*/ 919163 w 1357313"/>
              <a:gd name="connsiteY44" fmla="*/ 264318 h 1054893"/>
              <a:gd name="connsiteX45" fmla="*/ 890588 w 1357313"/>
              <a:gd name="connsiteY45" fmla="*/ 264318 h 1054893"/>
              <a:gd name="connsiteX46" fmla="*/ 823913 w 1357313"/>
              <a:gd name="connsiteY46" fmla="*/ 283368 h 1054893"/>
              <a:gd name="connsiteX47" fmla="*/ 647700 w 1357313"/>
              <a:gd name="connsiteY47" fmla="*/ 333375 h 1054893"/>
              <a:gd name="connsiteX48" fmla="*/ 409575 w 1357313"/>
              <a:gd name="connsiteY48" fmla="*/ 392906 h 1054893"/>
              <a:gd name="connsiteX0" fmla="*/ 409575 w 1357313"/>
              <a:gd name="connsiteY0" fmla="*/ 392906 h 1026318"/>
              <a:gd name="connsiteX1" fmla="*/ 42863 w 1357313"/>
              <a:gd name="connsiteY1" fmla="*/ 497681 h 1026318"/>
              <a:gd name="connsiteX2" fmla="*/ 0 w 1357313"/>
              <a:gd name="connsiteY2" fmla="*/ 314325 h 1026318"/>
              <a:gd name="connsiteX3" fmla="*/ 161925 w 1357313"/>
              <a:gd name="connsiteY3" fmla="*/ 278606 h 1026318"/>
              <a:gd name="connsiteX4" fmla="*/ 402432 w 1357313"/>
              <a:gd name="connsiteY4" fmla="*/ 219075 h 1026318"/>
              <a:gd name="connsiteX5" fmla="*/ 626269 w 1357313"/>
              <a:gd name="connsiteY5" fmla="*/ 152400 h 1026318"/>
              <a:gd name="connsiteX6" fmla="*/ 707232 w 1357313"/>
              <a:gd name="connsiteY6" fmla="*/ 128587 h 1026318"/>
              <a:gd name="connsiteX7" fmla="*/ 797719 w 1357313"/>
              <a:gd name="connsiteY7" fmla="*/ 95250 h 1026318"/>
              <a:gd name="connsiteX8" fmla="*/ 928688 w 1357313"/>
              <a:gd name="connsiteY8" fmla="*/ 38100 h 1026318"/>
              <a:gd name="connsiteX9" fmla="*/ 983457 w 1357313"/>
              <a:gd name="connsiteY9" fmla="*/ 7143 h 1026318"/>
              <a:gd name="connsiteX10" fmla="*/ 995363 w 1357313"/>
              <a:gd name="connsiteY10" fmla="*/ 2381 h 1026318"/>
              <a:gd name="connsiteX11" fmla="*/ 1019175 w 1357313"/>
              <a:gd name="connsiteY11" fmla="*/ 0 h 1026318"/>
              <a:gd name="connsiteX12" fmla="*/ 1050132 w 1357313"/>
              <a:gd name="connsiteY12" fmla="*/ 9525 h 1026318"/>
              <a:gd name="connsiteX13" fmla="*/ 1114425 w 1357313"/>
              <a:gd name="connsiteY13" fmla="*/ 42862 h 1026318"/>
              <a:gd name="connsiteX14" fmla="*/ 1188244 w 1357313"/>
              <a:gd name="connsiteY14" fmla="*/ 90487 h 1026318"/>
              <a:gd name="connsiteX15" fmla="*/ 1262063 w 1357313"/>
              <a:gd name="connsiteY15" fmla="*/ 150018 h 1026318"/>
              <a:gd name="connsiteX16" fmla="*/ 1309688 w 1357313"/>
              <a:gd name="connsiteY16" fmla="*/ 183356 h 1026318"/>
              <a:gd name="connsiteX17" fmla="*/ 1333500 w 1357313"/>
              <a:gd name="connsiteY17" fmla="*/ 204787 h 1026318"/>
              <a:gd name="connsiteX18" fmla="*/ 1347788 w 1357313"/>
              <a:gd name="connsiteY18" fmla="*/ 223837 h 1026318"/>
              <a:gd name="connsiteX19" fmla="*/ 1354932 w 1357313"/>
              <a:gd name="connsiteY19" fmla="*/ 242887 h 1026318"/>
              <a:gd name="connsiteX20" fmla="*/ 1357313 w 1357313"/>
              <a:gd name="connsiteY20" fmla="*/ 254793 h 1026318"/>
              <a:gd name="connsiteX21" fmla="*/ 1357313 w 1357313"/>
              <a:gd name="connsiteY21" fmla="*/ 273843 h 1026318"/>
              <a:gd name="connsiteX22" fmla="*/ 1350169 w 1357313"/>
              <a:gd name="connsiteY22" fmla="*/ 295275 h 1026318"/>
              <a:gd name="connsiteX23" fmla="*/ 1333500 w 1357313"/>
              <a:gd name="connsiteY23" fmla="*/ 316706 h 1026318"/>
              <a:gd name="connsiteX24" fmla="*/ 1304925 w 1357313"/>
              <a:gd name="connsiteY24" fmla="*/ 333375 h 1026318"/>
              <a:gd name="connsiteX25" fmla="*/ 1288257 w 1357313"/>
              <a:gd name="connsiteY25" fmla="*/ 357187 h 1026318"/>
              <a:gd name="connsiteX26" fmla="*/ 1259682 w 1357313"/>
              <a:gd name="connsiteY26" fmla="*/ 411956 h 1026318"/>
              <a:gd name="connsiteX27" fmla="*/ 1238250 w 1357313"/>
              <a:gd name="connsiteY27" fmla="*/ 471487 h 1026318"/>
              <a:gd name="connsiteX28" fmla="*/ 1214438 w 1357313"/>
              <a:gd name="connsiteY28" fmla="*/ 545306 h 1026318"/>
              <a:gd name="connsiteX29" fmla="*/ 1195388 w 1357313"/>
              <a:gd name="connsiteY29" fmla="*/ 619125 h 1026318"/>
              <a:gd name="connsiteX30" fmla="*/ 1181100 w 1357313"/>
              <a:gd name="connsiteY30" fmla="*/ 695325 h 1026318"/>
              <a:gd name="connsiteX31" fmla="*/ 1169194 w 1357313"/>
              <a:gd name="connsiteY31" fmla="*/ 790575 h 1026318"/>
              <a:gd name="connsiteX32" fmla="*/ 1144588 w 1357313"/>
              <a:gd name="connsiteY32" fmla="*/ 981813 h 1026318"/>
              <a:gd name="connsiteX33" fmla="*/ 1138238 w 1357313"/>
              <a:gd name="connsiteY33" fmla="*/ 1026318 h 1026318"/>
              <a:gd name="connsiteX34" fmla="*/ 923131 w 1357313"/>
              <a:gd name="connsiteY34" fmla="*/ 991345 h 1026318"/>
              <a:gd name="connsiteX35" fmla="*/ 933450 w 1357313"/>
              <a:gd name="connsiteY35" fmla="*/ 814387 h 1026318"/>
              <a:gd name="connsiteX36" fmla="*/ 950119 w 1357313"/>
              <a:gd name="connsiteY36" fmla="*/ 614362 h 1026318"/>
              <a:gd name="connsiteX37" fmla="*/ 964407 w 1357313"/>
              <a:gd name="connsiteY37" fmla="*/ 419100 h 1026318"/>
              <a:gd name="connsiteX38" fmla="*/ 969169 w 1357313"/>
              <a:gd name="connsiteY38" fmla="*/ 347662 h 1026318"/>
              <a:gd name="connsiteX39" fmla="*/ 969169 w 1357313"/>
              <a:gd name="connsiteY39" fmla="*/ 333375 h 1026318"/>
              <a:gd name="connsiteX40" fmla="*/ 964407 w 1357313"/>
              <a:gd name="connsiteY40" fmla="*/ 307181 h 1026318"/>
              <a:gd name="connsiteX41" fmla="*/ 957263 w 1357313"/>
              <a:gd name="connsiteY41" fmla="*/ 292893 h 1026318"/>
              <a:gd name="connsiteX42" fmla="*/ 942975 w 1357313"/>
              <a:gd name="connsiteY42" fmla="*/ 278606 h 1026318"/>
              <a:gd name="connsiteX43" fmla="*/ 919163 w 1357313"/>
              <a:gd name="connsiteY43" fmla="*/ 264318 h 1026318"/>
              <a:gd name="connsiteX44" fmla="*/ 890588 w 1357313"/>
              <a:gd name="connsiteY44" fmla="*/ 264318 h 1026318"/>
              <a:gd name="connsiteX45" fmla="*/ 823913 w 1357313"/>
              <a:gd name="connsiteY45" fmla="*/ 283368 h 1026318"/>
              <a:gd name="connsiteX46" fmla="*/ 647700 w 1357313"/>
              <a:gd name="connsiteY46" fmla="*/ 333375 h 1026318"/>
              <a:gd name="connsiteX47" fmla="*/ 409575 w 1357313"/>
              <a:gd name="connsiteY47" fmla="*/ 392906 h 1026318"/>
              <a:gd name="connsiteX0" fmla="*/ 409575 w 1357313"/>
              <a:gd name="connsiteY0" fmla="*/ 392906 h 991345"/>
              <a:gd name="connsiteX1" fmla="*/ 42863 w 1357313"/>
              <a:gd name="connsiteY1" fmla="*/ 497681 h 991345"/>
              <a:gd name="connsiteX2" fmla="*/ 0 w 1357313"/>
              <a:gd name="connsiteY2" fmla="*/ 314325 h 991345"/>
              <a:gd name="connsiteX3" fmla="*/ 161925 w 1357313"/>
              <a:gd name="connsiteY3" fmla="*/ 278606 h 991345"/>
              <a:gd name="connsiteX4" fmla="*/ 402432 w 1357313"/>
              <a:gd name="connsiteY4" fmla="*/ 219075 h 991345"/>
              <a:gd name="connsiteX5" fmla="*/ 626269 w 1357313"/>
              <a:gd name="connsiteY5" fmla="*/ 152400 h 991345"/>
              <a:gd name="connsiteX6" fmla="*/ 707232 w 1357313"/>
              <a:gd name="connsiteY6" fmla="*/ 128587 h 991345"/>
              <a:gd name="connsiteX7" fmla="*/ 797719 w 1357313"/>
              <a:gd name="connsiteY7" fmla="*/ 95250 h 991345"/>
              <a:gd name="connsiteX8" fmla="*/ 928688 w 1357313"/>
              <a:gd name="connsiteY8" fmla="*/ 38100 h 991345"/>
              <a:gd name="connsiteX9" fmla="*/ 983457 w 1357313"/>
              <a:gd name="connsiteY9" fmla="*/ 7143 h 991345"/>
              <a:gd name="connsiteX10" fmla="*/ 995363 w 1357313"/>
              <a:gd name="connsiteY10" fmla="*/ 2381 h 991345"/>
              <a:gd name="connsiteX11" fmla="*/ 1019175 w 1357313"/>
              <a:gd name="connsiteY11" fmla="*/ 0 h 991345"/>
              <a:gd name="connsiteX12" fmla="*/ 1050132 w 1357313"/>
              <a:gd name="connsiteY12" fmla="*/ 9525 h 991345"/>
              <a:gd name="connsiteX13" fmla="*/ 1114425 w 1357313"/>
              <a:gd name="connsiteY13" fmla="*/ 42862 h 991345"/>
              <a:gd name="connsiteX14" fmla="*/ 1188244 w 1357313"/>
              <a:gd name="connsiteY14" fmla="*/ 90487 h 991345"/>
              <a:gd name="connsiteX15" fmla="*/ 1262063 w 1357313"/>
              <a:gd name="connsiteY15" fmla="*/ 150018 h 991345"/>
              <a:gd name="connsiteX16" fmla="*/ 1309688 w 1357313"/>
              <a:gd name="connsiteY16" fmla="*/ 183356 h 991345"/>
              <a:gd name="connsiteX17" fmla="*/ 1333500 w 1357313"/>
              <a:gd name="connsiteY17" fmla="*/ 204787 h 991345"/>
              <a:gd name="connsiteX18" fmla="*/ 1347788 w 1357313"/>
              <a:gd name="connsiteY18" fmla="*/ 223837 h 991345"/>
              <a:gd name="connsiteX19" fmla="*/ 1354932 w 1357313"/>
              <a:gd name="connsiteY19" fmla="*/ 242887 h 991345"/>
              <a:gd name="connsiteX20" fmla="*/ 1357313 w 1357313"/>
              <a:gd name="connsiteY20" fmla="*/ 254793 h 991345"/>
              <a:gd name="connsiteX21" fmla="*/ 1357313 w 1357313"/>
              <a:gd name="connsiteY21" fmla="*/ 273843 h 991345"/>
              <a:gd name="connsiteX22" fmla="*/ 1350169 w 1357313"/>
              <a:gd name="connsiteY22" fmla="*/ 295275 h 991345"/>
              <a:gd name="connsiteX23" fmla="*/ 1333500 w 1357313"/>
              <a:gd name="connsiteY23" fmla="*/ 316706 h 991345"/>
              <a:gd name="connsiteX24" fmla="*/ 1304925 w 1357313"/>
              <a:gd name="connsiteY24" fmla="*/ 333375 h 991345"/>
              <a:gd name="connsiteX25" fmla="*/ 1288257 w 1357313"/>
              <a:gd name="connsiteY25" fmla="*/ 357187 h 991345"/>
              <a:gd name="connsiteX26" fmla="*/ 1259682 w 1357313"/>
              <a:gd name="connsiteY26" fmla="*/ 411956 h 991345"/>
              <a:gd name="connsiteX27" fmla="*/ 1238250 w 1357313"/>
              <a:gd name="connsiteY27" fmla="*/ 471487 h 991345"/>
              <a:gd name="connsiteX28" fmla="*/ 1214438 w 1357313"/>
              <a:gd name="connsiteY28" fmla="*/ 545306 h 991345"/>
              <a:gd name="connsiteX29" fmla="*/ 1195388 w 1357313"/>
              <a:gd name="connsiteY29" fmla="*/ 619125 h 991345"/>
              <a:gd name="connsiteX30" fmla="*/ 1181100 w 1357313"/>
              <a:gd name="connsiteY30" fmla="*/ 695325 h 991345"/>
              <a:gd name="connsiteX31" fmla="*/ 1169194 w 1357313"/>
              <a:gd name="connsiteY31" fmla="*/ 790575 h 991345"/>
              <a:gd name="connsiteX32" fmla="*/ 1144588 w 1357313"/>
              <a:gd name="connsiteY32" fmla="*/ 981813 h 991345"/>
              <a:gd name="connsiteX33" fmla="*/ 923131 w 1357313"/>
              <a:gd name="connsiteY33" fmla="*/ 991345 h 991345"/>
              <a:gd name="connsiteX34" fmla="*/ 933450 w 1357313"/>
              <a:gd name="connsiteY34" fmla="*/ 814387 h 991345"/>
              <a:gd name="connsiteX35" fmla="*/ 950119 w 1357313"/>
              <a:gd name="connsiteY35" fmla="*/ 614362 h 991345"/>
              <a:gd name="connsiteX36" fmla="*/ 964407 w 1357313"/>
              <a:gd name="connsiteY36" fmla="*/ 419100 h 991345"/>
              <a:gd name="connsiteX37" fmla="*/ 969169 w 1357313"/>
              <a:gd name="connsiteY37" fmla="*/ 347662 h 991345"/>
              <a:gd name="connsiteX38" fmla="*/ 969169 w 1357313"/>
              <a:gd name="connsiteY38" fmla="*/ 333375 h 991345"/>
              <a:gd name="connsiteX39" fmla="*/ 964407 w 1357313"/>
              <a:gd name="connsiteY39" fmla="*/ 307181 h 991345"/>
              <a:gd name="connsiteX40" fmla="*/ 957263 w 1357313"/>
              <a:gd name="connsiteY40" fmla="*/ 292893 h 991345"/>
              <a:gd name="connsiteX41" fmla="*/ 942975 w 1357313"/>
              <a:gd name="connsiteY41" fmla="*/ 278606 h 991345"/>
              <a:gd name="connsiteX42" fmla="*/ 919163 w 1357313"/>
              <a:gd name="connsiteY42" fmla="*/ 264318 h 991345"/>
              <a:gd name="connsiteX43" fmla="*/ 890588 w 1357313"/>
              <a:gd name="connsiteY43" fmla="*/ 264318 h 991345"/>
              <a:gd name="connsiteX44" fmla="*/ 823913 w 1357313"/>
              <a:gd name="connsiteY44" fmla="*/ 283368 h 991345"/>
              <a:gd name="connsiteX45" fmla="*/ 647700 w 1357313"/>
              <a:gd name="connsiteY45" fmla="*/ 333375 h 991345"/>
              <a:gd name="connsiteX46" fmla="*/ 409575 w 1357313"/>
              <a:gd name="connsiteY46" fmla="*/ 392906 h 991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57313" h="991345">
                <a:moveTo>
                  <a:pt x="409575" y="392906"/>
                </a:moveTo>
                <a:lnTo>
                  <a:pt x="42863" y="497681"/>
                </a:lnTo>
                <a:lnTo>
                  <a:pt x="0" y="314325"/>
                </a:lnTo>
                <a:lnTo>
                  <a:pt x="161925" y="278606"/>
                </a:lnTo>
                <a:lnTo>
                  <a:pt x="402432" y="219075"/>
                </a:lnTo>
                <a:lnTo>
                  <a:pt x="626269" y="152400"/>
                </a:lnTo>
                <a:lnTo>
                  <a:pt x="707232" y="128587"/>
                </a:lnTo>
                <a:lnTo>
                  <a:pt x="797719" y="95250"/>
                </a:lnTo>
                <a:lnTo>
                  <a:pt x="928688" y="38100"/>
                </a:lnTo>
                <a:lnTo>
                  <a:pt x="983457" y="7143"/>
                </a:lnTo>
                <a:lnTo>
                  <a:pt x="995363" y="2381"/>
                </a:lnTo>
                <a:lnTo>
                  <a:pt x="1019175" y="0"/>
                </a:lnTo>
                <a:lnTo>
                  <a:pt x="1050132" y="9525"/>
                </a:lnTo>
                <a:lnTo>
                  <a:pt x="1114425" y="42862"/>
                </a:lnTo>
                <a:lnTo>
                  <a:pt x="1188244" y="90487"/>
                </a:lnTo>
                <a:lnTo>
                  <a:pt x="1262063" y="150018"/>
                </a:lnTo>
                <a:lnTo>
                  <a:pt x="1309688" y="183356"/>
                </a:lnTo>
                <a:lnTo>
                  <a:pt x="1333500" y="204787"/>
                </a:lnTo>
                <a:lnTo>
                  <a:pt x="1347788" y="223837"/>
                </a:lnTo>
                <a:lnTo>
                  <a:pt x="1354932" y="242887"/>
                </a:lnTo>
                <a:lnTo>
                  <a:pt x="1357313" y="254793"/>
                </a:lnTo>
                <a:lnTo>
                  <a:pt x="1357313" y="273843"/>
                </a:lnTo>
                <a:lnTo>
                  <a:pt x="1350169" y="295275"/>
                </a:lnTo>
                <a:lnTo>
                  <a:pt x="1333500" y="316706"/>
                </a:lnTo>
                <a:lnTo>
                  <a:pt x="1304925" y="333375"/>
                </a:lnTo>
                <a:lnTo>
                  <a:pt x="1288257" y="357187"/>
                </a:lnTo>
                <a:lnTo>
                  <a:pt x="1259682" y="411956"/>
                </a:lnTo>
                <a:lnTo>
                  <a:pt x="1238250" y="471487"/>
                </a:lnTo>
                <a:lnTo>
                  <a:pt x="1214438" y="545306"/>
                </a:lnTo>
                <a:lnTo>
                  <a:pt x="1195388" y="619125"/>
                </a:lnTo>
                <a:lnTo>
                  <a:pt x="1181100" y="695325"/>
                </a:lnTo>
                <a:lnTo>
                  <a:pt x="1169194" y="790575"/>
                </a:lnTo>
                <a:lnTo>
                  <a:pt x="1144588" y="981813"/>
                </a:lnTo>
                <a:lnTo>
                  <a:pt x="923131" y="991345"/>
                </a:lnTo>
                <a:lnTo>
                  <a:pt x="933450" y="814387"/>
                </a:lnTo>
                <a:lnTo>
                  <a:pt x="950119" y="614362"/>
                </a:lnTo>
                <a:lnTo>
                  <a:pt x="964407" y="419100"/>
                </a:lnTo>
                <a:lnTo>
                  <a:pt x="969169" y="347662"/>
                </a:lnTo>
                <a:lnTo>
                  <a:pt x="969169" y="333375"/>
                </a:lnTo>
                <a:lnTo>
                  <a:pt x="964407" y="307181"/>
                </a:lnTo>
                <a:lnTo>
                  <a:pt x="957263" y="292893"/>
                </a:lnTo>
                <a:lnTo>
                  <a:pt x="942975" y="278606"/>
                </a:lnTo>
                <a:lnTo>
                  <a:pt x="919163" y="264318"/>
                </a:lnTo>
                <a:lnTo>
                  <a:pt x="890588" y="264318"/>
                </a:lnTo>
                <a:lnTo>
                  <a:pt x="823913" y="283368"/>
                </a:lnTo>
                <a:lnTo>
                  <a:pt x="647700" y="333375"/>
                </a:lnTo>
                <a:lnTo>
                  <a:pt x="409575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C1BAC98-23A4-4140-9C24-C89573F4A778}"/>
              </a:ext>
            </a:extLst>
          </p:cNvPr>
          <p:cNvSpPr/>
          <p:nvPr/>
        </p:nvSpPr>
        <p:spPr>
          <a:xfrm>
            <a:off x="3432175" y="5019675"/>
            <a:ext cx="1095375" cy="398463"/>
          </a:xfrm>
          <a:custGeom>
            <a:avLst/>
            <a:gdLst>
              <a:gd name="connsiteX0" fmla="*/ 347663 w 1095375"/>
              <a:gd name="connsiteY0" fmla="*/ 300038 h 397669"/>
              <a:gd name="connsiteX1" fmla="*/ 42863 w 1095375"/>
              <a:gd name="connsiteY1" fmla="*/ 397669 h 397669"/>
              <a:gd name="connsiteX2" fmla="*/ 0 w 1095375"/>
              <a:gd name="connsiteY2" fmla="*/ 209550 h 397669"/>
              <a:gd name="connsiteX3" fmla="*/ 340519 w 1095375"/>
              <a:gd name="connsiteY3" fmla="*/ 126206 h 397669"/>
              <a:gd name="connsiteX4" fmla="*/ 611982 w 1095375"/>
              <a:gd name="connsiteY4" fmla="*/ 59531 h 397669"/>
              <a:gd name="connsiteX5" fmla="*/ 807244 w 1095375"/>
              <a:gd name="connsiteY5" fmla="*/ 11906 h 397669"/>
              <a:gd name="connsiteX6" fmla="*/ 1021557 w 1095375"/>
              <a:gd name="connsiteY6" fmla="*/ 0 h 397669"/>
              <a:gd name="connsiteX7" fmla="*/ 1045369 w 1095375"/>
              <a:gd name="connsiteY7" fmla="*/ 11906 h 397669"/>
              <a:gd name="connsiteX8" fmla="*/ 1069182 w 1095375"/>
              <a:gd name="connsiteY8" fmla="*/ 30956 h 397669"/>
              <a:gd name="connsiteX9" fmla="*/ 1088232 w 1095375"/>
              <a:gd name="connsiteY9" fmla="*/ 61913 h 397669"/>
              <a:gd name="connsiteX10" fmla="*/ 1095375 w 1095375"/>
              <a:gd name="connsiteY10" fmla="*/ 92869 h 397669"/>
              <a:gd name="connsiteX11" fmla="*/ 1090613 w 1095375"/>
              <a:gd name="connsiteY11" fmla="*/ 111919 h 397669"/>
              <a:gd name="connsiteX12" fmla="*/ 1071563 w 1095375"/>
              <a:gd name="connsiteY12" fmla="*/ 138113 h 397669"/>
              <a:gd name="connsiteX13" fmla="*/ 1042988 w 1095375"/>
              <a:gd name="connsiteY13" fmla="*/ 159544 h 397669"/>
              <a:gd name="connsiteX14" fmla="*/ 981075 w 1095375"/>
              <a:gd name="connsiteY14" fmla="*/ 183356 h 397669"/>
              <a:gd name="connsiteX15" fmla="*/ 940594 w 1095375"/>
              <a:gd name="connsiteY15" fmla="*/ 195263 h 397669"/>
              <a:gd name="connsiteX16" fmla="*/ 878682 w 1095375"/>
              <a:gd name="connsiteY16" fmla="*/ 200025 h 397669"/>
              <a:gd name="connsiteX17" fmla="*/ 823913 w 1095375"/>
              <a:gd name="connsiteY17" fmla="*/ 204788 h 397669"/>
              <a:gd name="connsiteX18" fmla="*/ 738188 w 1095375"/>
              <a:gd name="connsiteY18" fmla="*/ 216694 h 397669"/>
              <a:gd name="connsiteX19" fmla="*/ 638175 w 1095375"/>
              <a:gd name="connsiteY19" fmla="*/ 233363 h 397669"/>
              <a:gd name="connsiteX20" fmla="*/ 542925 w 1095375"/>
              <a:gd name="connsiteY20" fmla="*/ 257175 h 397669"/>
              <a:gd name="connsiteX21" fmla="*/ 347663 w 1095375"/>
              <a:gd name="connsiteY21" fmla="*/ 3000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95375" h="397669">
                <a:moveTo>
                  <a:pt x="347663" y="300038"/>
                </a:moveTo>
                <a:lnTo>
                  <a:pt x="42863" y="397669"/>
                </a:lnTo>
                <a:lnTo>
                  <a:pt x="0" y="209550"/>
                </a:lnTo>
                <a:lnTo>
                  <a:pt x="340519" y="126206"/>
                </a:lnTo>
                <a:lnTo>
                  <a:pt x="611982" y="59531"/>
                </a:lnTo>
                <a:lnTo>
                  <a:pt x="807244" y="11906"/>
                </a:lnTo>
                <a:lnTo>
                  <a:pt x="1021557" y="0"/>
                </a:lnTo>
                <a:lnTo>
                  <a:pt x="1045369" y="11906"/>
                </a:lnTo>
                <a:lnTo>
                  <a:pt x="1069182" y="30956"/>
                </a:lnTo>
                <a:lnTo>
                  <a:pt x="1088232" y="61913"/>
                </a:lnTo>
                <a:lnTo>
                  <a:pt x="1095375" y="92869"/>
                </a:lnTo>
                <a:lnTo>
                  <a:pt x="1090613" y="111919"/>
                </a:lnTo>
                <a:lnTo>
                  <a:pt x="1071563" y="138113"/>
                </a:lnTo>
                <a:lnTo>
                  <a:pt x="1042988" y="159544"/>
                </a:lnTo>
                <a:lnTo>
                  <a:pt x="981075" y="183356"/>
                </a:lnTo>
                <a:lnTo>
                  <a:pt x="940594" y="195263"/>
                </a:lnTo>
                <a:lnTo>
                  <a:pt x="878682" y="200025"/>
                </a:lnTo>
                <a:lnTo>
                  <a:pt x="823913" y="204788"/>
                </a:lnTo>
                <a:lnTo>
                  <a:pt x="738188" y="216694"/>
                </a:lnTo>
                <a:lnTo>
                  <a:pt x="638175" y="233363"/>
                </a:lnTo>
                <a:lnTo>
                  <a:pt x="542925" y="257175"/>
                </a:lnTo>
                <a:lnTo>
                  <a:pt x="347663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BB497E5-591F-B54B-9141-D7107999687E}"/>
              </a:ext>
            </a:extLst>
          </p:cNvPr>
          <p:cNvSpPr/>
          <p:nvPr/>
        </p:nvSpPr>
        <p:spPr>
          <a:xfrm>
            <a:off x="5519738" y="1771650"/>
            <a:ext cx="1436687" cy="477838"/>
          </a:xfrm>
          <a:custGeom>
            <a:avLst/>
            <a:gdLst>
              <a:gd name="connsiteX0" fmla="*/ 407193 w 1435893"/>
              <a:gd name="connsiteY0" fmla="*/ 383381 h 478631"/>
              <a:gd name="connsiteX1" fmla="*/ 52387 w 1435893"/>
              <a:gd name="connsiteY1" fmla="*/ 478631 h 478631"/>
              <a:gd name="connsiteX2" fmla="*/ 0 w 1435893"/>
              <a:gd name="connsiteY2" fmla="*/ 259556 h 478631"/>
              <a:gd name="connsiteX3" fmla="*/ 171450 w 1435893"/>
              <a:gd name="connsiteY3" fmla="*/ 250031 h 478631"/>
              <a:gd name="connsiteX4" fmla="*/ 297656 w 1435893"/>
              <a:gd name="connsiteY4" fmla="*/ 233363 h 478631"/>
              <a:gd name="connsiteX5" fmla="*/ 411956 w 1435893"/>
              <a:gd name="connsiteY5" fmla="*/ 209550 h 478631"/>
              <a:gd name="connsiteX6" fmla="*/ 533400 w 1435893"/>
              <a:gd name="connsiteY6" fmla="*/ 176213 h 478631"/>
              <a:gd name="connsiteX7" fmla="*/ 645318 w 1435893"/>
              <a:gd name="connsiteY7" fmla="*/ 140494 h 478631"/>
              <a:gd name="connsiteX8" fmla="*/ 783431 w 1435893"/>
              <a:gd name="connsiteY8" fmla="*/ 88106 h 478631"/>
              <a:gd name="connsiteX9" fmla="*/ 885825 w 1435893"/>
              <a:gd name="connsiteY9" fmla="*/ 45244 h 478631"/>
              <a:gd name="connsiteX10" fmla="*/ 938212 w 1435893"/>
              <a:gd name="connsiteY10" fmla="*/ 19050 h 478631"/>
              <a:gd name="connsiteX11" fmla="*/ 971550 w 1435893"/>
              <a:gd name="connsiteY11" fmla="*/ 2381 h 478631"/>
              <a:gd name="connsiteX12" fmla="*/ 1007268 w 1435893"/>
              <a:gd name="connsiteY12" fmla="*/ 0 h 478631"/>
              <a:gd name="connsiteX13" fmla="*/ 1057275 w 1435893"/>
              <a:gd name="connsiteY13" fmla="*/ 9525 h 478631"/>
              <a:gd name="connsiteX14" fmla="*/ 1140618 w 1435893"/>
              <a:gd name="connsiteY14" fmla="*/ 45244 h 478631"/>
              <a:gd name="connsiteX15" fmla="*/ 1243012 w 1435893"/>
              <a:gd name="connsiteY15" fmla="*/ 114300 h 478631"/>
              <a:gd name="connsiteX16" fmla="*/ 1335881 w 1435893"/>
              <a:gd name="connsiteY16" fmla="*/ 180975 h 478631"/>
              <a:gd name="connsiteX17" fmla="*/ 1385887 w 1435893"/>
              <a:gd name="connsiteY17" fmla="*/ 219075 h 478631"/>
              <a:gd name="connsiteX18" fmla="*/ 1416843 w 1435893"/>
              <a:gd name="connsiteY18" fmla="*/ 252413 h 478631"/>
              <a:gd name="connsiteX19" fmla="*/ 1428750 w 1435893"/>
              <a:gd name="connsiteY19" fmla="*/ 276225 h 478631"/>
              <a:gd name="connsiteX20" fmla="*/ 1435893 w 1435893"/>
              <a:gd name="connsiteY20" fmla="*/ 309563 h 478631"/>
              <a:gd name="connsiteX21" fmla="*/ 1426368 w 1435893"/>
              <a:gd name="connsiteY21" fmla="*/ 333375 h 478631"/>
              <a:gd name="connsiteX22" fmla="*/ 1402556 w 1435893"/>
              <a:gd name="connsiteY22" fmla="*/ 359569 h 478631"/>
              <a:gd name="connsiteX23" fmla="*/ 1378743 w 1435893"/>
              <a:gd name="connsiteY23" fmla="*/ 378619 h 478631"/>
              <a:gd name="connsiteX24" fmla="*/ 1369218 w 1435893"/>
              <a:gd name="connsiteY24" fmla="*/ 385763 h 478631"/>
              <a:gd name="connsiteX25" fmla="*/ 995362 w 1435893"/>
              <a:gd name="connsiteY25" fmla="*/ 254794 h 478631"/>
              <a:gd name="connsiteX26" fmla="*/ 964406 w 1435893"/>
              <a:gd name="connsiteY26" fmla="*/ 247650 h 478631"/>
              <a:gd name="connsiteX27" fmla="*/ 933450 w 1435893"/>
              <a:gd name="connsiteY27" fmla="*/ 247650 h 478631"/>
              <a:gd name="connsiteX28" fmla="*/ 883443 w 1435893"/>
              <a:gd name="connsiteY28" fmla="*/ 257175 h 478631"/>
              <a:gd name="connsiteX29" fmla="*/ 407193 w 1435893"/>
              <a:gd name="connsiteY29" fmla="*/ 38338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35893" h="478631">
                <a:moveTo>
                  <a:pt x="407193" y="383381"/>
                </a:moveTo>
                <a:lnTo>
                  <a:pt x="52387" y="478631"/>
                </a:lnTo>
                <a:lnTo>
                  <a:pt x="0" y="259556"/>
                </a:lnTo>
                <a:lnTo>
                  <a:pt x="171450" y="250031"/>
                </a:lnTo>
                <a:lnTo>
                  <a:pt x="297656" y="233363"/>
                </a:lnTo>
                <a:lnTo>
                  <a:pt x="411956" y="209550"/>
                </a:lnTo>
                <a:lnTo>
                  <a:pt x="533400" y="176213"/>
                </a:lnTo>
                <a:lnTo>
                  <a:pt x="645318" y="140494"/>
                </a:lnTo>
                <a:lnTo>
                  <a:pt x="783431" y="88106"/>
                </a:lnTo>
                <a:lnTo>
                  <a:pt x="885825" y="45244"/>
                </a:lnTo>
                <a:lnTo>
                  <a:pt x="938212" y="19050"/>
                </a:lnTo>
                <a:lnTo>
                  <a:pt x="971550" y="2381"/>
                </a:lnTo>
                <a:lnTo>
                  <a:pt x="1007268" y="0"/>
                </a:lnTo>
                <a:lnTo>
                  <a:pt x="1057275" y="9525"/>
                </a:lnTo>
                <a:lnTo>
                  <a:pt x="1140618" y="45244"/>
                </a:lnTo>
                <a:lnTo>
                  <a:pt x="1243012" y="114300"/>
                </a:lnTo>
                <a:lnTo>
                  <a:pt x="1335881" y="180975"/>
                </a:lnTo>
                <a:lnTo>
                  <a:pt x="1385887" y="219075"/>
                </a:lnTo>
                <a:lnTo>
                  <a:pt x="1416843" y="252413"/>
                </a:lnTo>
                <a:lnTo>
                  <a:pt x="1428750" y="276225"/>
                </a:lnTo>
                <a:lnTo>
                  <a:pt x="1435893" y="309563"/>
                </a:lnTo>
                <a:lnTo>
                  <a:pt x="1426368" y="333375"/>
                </a:lnTo>
                <a:lnTo>
                  <a:pt x="1402556" y="359569"/>
                </a:lnTo>
                <a:lnTo>
                  <a:pt x="1378743" y="378619"/>
                </a:lnTo>
                <a:lnTo>
                  <a:pt x="1369218" y="385763"/>
                </a:lnTo>
                <a:lnTo>
                  <a:pt x="995362" y="254794"/>
                </a:lnTo>
                <a:lnTo>
                  <a:pt x="964406" y="247650"/>
                </a:lnTo>
                <a:lnTo>
                  <a:pt x="933450" y="247650"/>
                </a:lnTo>
                <a:lnTo>
                  <a:pt x="883443" y="257175"/>
                </a:lnTo>
                <a:lnTo>
                  <a:pt x="407193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6299FA7-2D5C-2446-B066-1AAF005B879A}"/>
              </a:ext>
            </a:extLst>
          </p:cNvPr>
          <p:cNvSpPr/>
          <p:nvPr/>
        </p:nvSpPr>
        <p:spPr>
          <a:xfrm>
            <a:off x="6118225" y="1954213"/>
            <a:ext cx="782638" cy="1228725"/>
          </a:xfrm>
          <a:custGeom>
            <a:avLst/>
            <a:gdLst>
              <a:gd name="connsiteX0" fmla="*/ 176213 w 783432"/>
              <a:gd name="connsiteY0" fmla="*/ 740569 h 1228725"/>
              <a:gd name="connsiteX1" fmla="*/ 247650 w 783432"/>
              <a:gd name="connsiteY1" fmla="*/ 557213 h 1228725"/>
              <a:gd name="connsiteX2" fmla="*/ 304800 w 783432"/>
              <a:gd name="connsiteY2" fmla="*/ 416719 h 1228725"/>
              <a:gd name="connsiteX3" fmla="*/ 345282 w 783432"/>
              <a:gd name="connsiteY3" fmla="*/ 314325 h 1228725"/>
              <a:gd name="connsiteX4" fmla="*/ 376238 w 783432"/>
              <a:gd name="connsiteY4" fmla="*/ 238125 h 1228725"/>
              <a:gd name="connsiteX5" fmla="*/ 397669 w 783432"/>
              <a:gd name="connsiteY5" fmla="*/ 178594 h 1228725"/>
              <a:gd name="connsiteX6" fmla="*/ 414338 w 783432"/>
              <a:gd name="connsiteY6" fmla="*/ 142875 h 1228725"/>
              <a:gd name="connsiteX7" fmla="*/ 419100 w 783432"/>
              <a:gd name="connsiteY7" fmla="*/ 114300 h 1228725"/>
              <a:gd name="connsiteX8" fmla="*/ 416719 w 783432"/>
              <a:gd name="connsiteY8" fmla="*/ 97632 h 1228725"/>
              <a:gd name="connsiteX9" fmla="*/ 364332 w 783432"/>
              <a:gd name="connsiteY9" fmla="*/ 0 h 1228725"/>
              <a:gd name="connsiteX10" fmla="*/ 783432 w 783432"/>
              <a:gd name="connsiteY10" fmla="*/ 171450 h 1228725"/>
              <a:gd name="connsiteX11" fmla="*/ 769144 w 783432"/>
              <a:gd name="connsiteY11" fmla="*/ 202407 h 1228725"/>
              <a:gd name="connsiteX12" fmla="*/ 711994 w 783432"/>
              <a:gd name="connsiteY12" fmla="*/ 259557 h 1228725"/>
              <a:gd name="connsiteX13" fmla="*/ 635794 w 783432"/>
              <a:gd name="connsiteY13" fmla="*/ 352425 h 1228725"/>
              <a:gd name="connsiteX14" fmla="*/ 531019 w 783432"/>
              <a:gd name="connsiteY14" fmla="*/ 497682 h 1228725"/>
              <a:gd name="connsiteX15" fmla="*/ 426244 w 783432"/>
              <a:gd name="connsiteY15" fmla="*/ 657225 h 1228725"/>
              <a:gd name="connsiteX16" fmla="*/ 311944 w 783432"/>
              <a:gd name="connsiteY16" fmla="*/ 852488 h 1228725"/>
              <a:gd name="connsiteX17" fmla="*/ 209550 w 783432"/>
              <a:gd name="connsiteY17" fmla="*/ 1031082 h 1228725"/>
              <a:gd name="connsiteX18" fmla="*/ 100013 w 783432"/>
              <a:gd name="connsiteY18" fmla="*/ 1228725 h 1228725"/>
              <a:gd name="connsiteX19" fmla="*/ 0 w 783432"/>
              <a:gd name="connsiteY19" fmla="*/ 1183482 h 1228725"/>
              <a:gd name="connsiteX20" fmla="*/ 19050 w 783432"/>
              <a:gd name="connsiteY20" fmla="*/ 1140619 h 1228725"/>
              <a:gd name="connsiteX21" fmla="*/ 176213 w 783432"/>
              <a:gd name="connsiteY21" fmla="*/ 740569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3432" h="1228725">
                <a:moveTo>
                  <a:pt x="176213" y="740569"/>
                </a:moveTo>
                <a:lnTo>
                  <a:pt x="247650" y="557213"/>
                </a:lnTo>
                <a:lnTo>
                  <a:pt x="304800" y="416719"/>
                </a:lnTo>
                <a:lnTo>
                  <a:pt x="345282" y="314325"/>
                </a:lnTo>
                <a:lnTo>
                  <a:pt x="376238" y="238125"/>
                </a:lnTo>
                <a:lnTo>
                  <a:pt x="397669" y="178594"/>
                </a:lnTo>
                <a:lnTo>
                  <a:pt x="414338" y="142875"/>
                </a:lnTo>
                <a:lnTo>
                  <a:pt x="419100" y="114300"/>
                </a:lnTo>
                <a:lnTo>
                  <a:pt x="416719" y="97632"/>
                </a:lnTo>
                <a:lnTo>
                  <a:pt x="364332" y="0"/>
                </a:lnTo>
                <a:lnTo>
                  <a:pt x="783432" y="171450"/>
                </a:lnTo>
                <a:lnTo>
                  <a:pt x="769144" y="202407"/>
                </a:lnTo>
                <a:lnTo>
                  <a:pt x="711994" y="259557"/>
                </a:lnTo>
                <a:lnTo>
                  <a:pt x="635794" y="352425"/>
                </a:lnTo>
                <a:lnTo>
                  <a:pt x="531019" y="497682"/>
                </a:lnTo>
                <a:lnTo>
                  <a:pt x="426244" y="657225"/>
                </a:lnTo>
                <a:lnTo>
                  <a:pt x="311944" y="852488"/>
                </a:lnTo>
                <a:lnTo>
                  <a:pt x="209550" y="1031082"/>
                </a:lnTo>
                <a:lnTo>
                  <a:pt x="100013" y="1228725"/>
                </a:lnTo>
                <a:lnTo>
                  <a:pt x="0" y="1183482"/>
                </a:lnTo>
                <a:lnTo>
                  <a:pt x="19050" y="1140619"/>
                </a:lnTo>
                <a:lnTo>
                  <a:pt x="176213" y="7405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973A02-2B5B-774C-9F0D-485A9DFDCCAF}"/>
              </a:ext>
            </a:extLst>
          </p:cNvPr>
          <p:cNvSpPr/>
          <p:nvPr/>
        </p:nvSpPr>
        <p:spPr>
          <a:xfrm>
            <a:off x="6100763" y="3122613"/>
            <a:ext cx="889000" cy="815975"/>
          </a:xfrm>
          <a:custGeom>
            <a:avLst/>
            <a:gdLst>
              <a:gd name="connsiteX0" fmla="*/ 621506 w 888206"/>
              <a:gd name="connsiteY0" fmla="*/ 785812 h 816769"/>
              <a:gd name="connsiteX1" fmla="*/ 595312 w 888206"/>
              <a:gd name="connsiteY1" fmla="*/ 692944 h 816769"/>
              <a:gd name="connsiteX2" fmla="*/ 576262 w 888206"/>
              <a:gd name="connsiteY2" fmla="*/ 640556 h 816769"/>
              <a:gd name="connsiteX3" fmla="*/ 542925 w 888206"/>
              <a:gd name="connsiteY3" fmla="*/ 576262 h 816769"/>
              <a:gd name="connsiteX4" fmla="*/ 509587 w 888206"/>
              <a:gd name="connsiteY4" fmla="*/ 523875 h 816769"/>
              <a:gd name="connsiteX5" fmla="*/ 454818 w 888206"/>
              <a:gd name="connsiteY5" fmla="*/ 450056 h 816769"/>
              <a:gd name="connsiteX6" fmla="*/ 390525 w 888206"/>
              <a:gd name="connsiteY6" fmla="*/ 376237 h 816769"/>
              <a:gd name="connsiteX7" fmla="*/ 297656 w 888206"/>
              <a:gd name="connsiteY7" fmla="*/ 290512 h 816769"/>
              <a:gd name="connsiteX8" fmla="*/ 211931 w 888206"/>
              <a:gd name="connsiteY8" fmla="*/ 216694 h 816769"/>
              <a:gd name="connsiteX9" fmla="*/ 130968 w 888206"/>
              <a:gd name="connsiteY9" fmla="*/ 154781 h 816769"/>
              <a:gd name="connsiteX10" fmla="*/ 35718 w 888206"/>
              <a:gd name="connsiteY10" fmla="*/ 95250 h 816769"/>
              <a:gd name="connsiteX11" fmla="*/ 19050 w 888206"/>
              <a:gd name="connsiteY11" fmla="*/ 83344 h 816769"/>
              <a:gd name="connsiteX12" fmla="*/ 7143 w 888206"/>
              <a:gd name="connsiteY12" fmla="*/ 71437 h 816769"/>
              <a:gd name="connsiteX13" fmla="*/ 0 w 888206"/>
              <a:gd name="connsiteY13" fmla="*/ 57150 h 816769"/>
              <a:gd name="connsiteX14" fmla="*/ 0 w 888206"/>
              <a:gd name="connsiteY14" fmla="*/ 35719 h 816769"/>
              <a:gd name="connsiteX15" fmla="*/ 7143 w 888206"/>
              <a:gd name="connsiteY15" fmla="*/ 14287 h 816769"/>
              <a:gd name="connsiteX16" fmla="*/ 23812 w 888206"/>
              <a:gd name="connsiteY16" fmla="*/ 0 h 816769"/>
              <a:gd name="connsiteX17" fmla="*/ 133350 w 888206"/>
              <a:gd name="connsiteY17" fmla="*/ 21431 h 816769"/>
              <a:gd name="connsiteX18" fmla="*/ 183356 w 888206"/>
              <a:gd name="connsiteY18" fmla="*/ 42862 h 816769"/>
              <a:gd name="connsiteX19" fmla="*/ 290512 w 888206"/>
              <a:gd name="connsiteY19" fmla="*/ 104775 h 816769"/>
              <a:gd name="connsiteX20" fmla="*/ 388143 w 888206"/>
              <a:gd name="connsiteY20" fmla="*/ 169069 h 816769"/>
              <a:gd name="connsiteX21" fmla="*/ 490537 w 888206"/>
              <a:gd name="connsiteY21" fmla="*/ 240506 h 816769"/>
              <a:gd name="connsiteX22" fmla="*/ 571500 w 888206"/>
              <a:gd name="connsiteY22" fmla="*/ 307181 h 816769"/>
              <a:gd name="connsiteX23" fmla="*/ 623887 w 888206"/>
              <a:gd name="connsiteY23" fmla="*/ 359569 h 816769"/>
              <a:gd name="connsiteX24" fmla="*/ 681037 w 888206"/>
              <a:gd name="connsiteY24" fmla="*/ 423862 h 816769"/>
              <a:gd name="connsiteX25" fmla="*/ 733425 w 888206"/>
              <a:gd name="connsiteY25" fmla="*/ 492919 h 816769"/>
              <a:gd name="connsiteX26" fmla="*/ 783431 w 888206"/>
              <a:gd name="connsiteY26" fmla="*/ 559594 h 816769"/>
              <a:gd name="connsiteX27" fmla="*/ 819150 w 888206"/>
              <a:gd name="connsiteY27" fmla="*/ 621506 h 816769"/>
              <a:gd name="connsiteX28" fmla="*/ 845343 w 888206"/>
              <a:gd name="connsiteY28" fmla="*/ 683419 h 816769"/>
              <a:gd name="connsiteX29" fmla="*/ 862012 w 888206"/>
              <a:gd name="connsiteY29" fmla="*/ 728662 h 816769"/>
              <a:gd name="connsiteX30" fmla="*/ 888206 w 888206"/>
              <a:gd name="connsiteY30" fmla="*/ 816769 h 816769"/>
              <a:gd name="connsiteX31" fmla="*/ 621506 w 888206"/>
              <a:gd name="connsiteY31" fmla="*/ 785812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88206" h="816769">
                <a:moveTo>
                  <a:pt x="621506" y="785812"/>
                </a:moveTo>
                <a:lnTo>
                  <a:pt x="595312" y="692944"/>
                </a:lnTo>
                <a:lnTo>
                  <a:pt x="576262" y="640556"/>
                </a:lnTo>
                <a:lnTo>
                  <a:pt x="542925" y="576262"/>
                </a:lnTo>
                <a:lnTo>
                  <a:pt x="509587" y="523875"/>
                </a:lnTo>
                <a:lnTo>
                  <a:pt x="454818" y="450056"/>
                </a:lnTo>
                <a:lnTo>
                  <a:pt x="390525" y="376237"/>
                </a:lnTo>
                <a:lnTo>
                  <a:pt x="297656" y="290512"/>
                </a:lnTo>
                <a:lnTo>
                  <a:pt x="211931" y="216694"/>
                </a:lnTo>
                <a:lnTo>
                  <a:pt x="130968" y="154781"/>
                </a:lnTo>
                <a:lnTo>
                  <a:pt x="35718" y="95250"/>
                </a:lnTo>
                <a:lnTo>
                  <a:pt x="19050" y="83344"/>
                </a:lnTo>
                <a:lnTo>
                  <a:pt x="7143" y="71437"/>
                </a:lnTo>
                <a:lnTo>
                  <a:pt x="0" y="57150"/>
                </a:lnTo>
                <a:lnTo>
                  <a:pt x="0" y="35719"/>
                </a:lnTo>
                <a:lnTo>
                  <a:pt x="7143" y="14287"/>
                </a:lnTo>
                <a:lnTo>
                  <a:pt x="23812" y="0"/>
                </a:lnTo>
                <a:lnTo>
                  <a:pt x="133350" y="21431"/>
                </a:lnTo>
                <a:lnTo>
                  <a:pt x="183356" y="42862"/>
                </a:lnTo>
                <a:lnTo>
                  <a:pt x="290512" y="104775"/>
                </a:lnTo>
                <a:lnTo>
                  <a:pt x="388143" y="169069"/>
                </a:lnTo>
                <a:lnTo>
                  <a:pt x="490537" y="240506"/>
                </a:lnTo>
                <a:lnTo>
                  <a:pt x="571500" y="307181"/>
                </a:lnTo>
                <a:lnTo>
                  <a:pt x="623887" y="359569"/>
                </a:lnTo>
                <a:lnTo>
                  <a:pt x="681037" y="423862"/>
                </a:lnTo>
                <a:lnTo>
                  <a:pt x="733425" y="492919"/>
                </a:lnTo>
                <a:lnTo>
                  <a:pt x="783431" y="559594"/>
                </a:lnTo>
                <a:lnTo>
                  <a:pt x="819150" y="621506"/>
                </a:lnTo>
                <a:lnTo>
                  <a:pt x="845343" y="683419"/>
                </a:lnTo>
                <a:lnTo>
                  <a:pt x="862012" y="728662"/>
                </a:lnTo>
                <a:lnTo>
                  <a:pt x="888206" y="816769"/>
                </a:lnTo>
                <a:lnTo>
                  <a:pt x="621506" y="785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752157A-1564-1545-B4C3-A27B233C62ED}"/>
              </a:ext>
            </a:extLst>
          </p:cNvPr>
          <p:cNvSpPr/>
          <p:nvPr/>
        </p:nvSpPr>
        <p:spPr>
          <a:xfrm>
            <a:off x="6538913" y="3862388"/>
            <a:ext cx="484187" cy="1146175"/>
          </a:xfrm>
          <a:custGeom>
            <a:avLst/>
            <a:gdLst>
              <a:gd name="connsiteX0" fmla="*/ 221456 w 483393"/>
              <a:gd name="connsiteY0" fmla="*/ 297656 h 1145381"/>
              <a:gd name="connsiteX1" fmla="*/ 211931 w 483393"/>
              <a:gd name="connsiteY1" fmla="*/ 207168 h 1145381"/>
              <a:gd name="connsiteX2" fmla="*/ 204787 w 483393"/>
              <a:gd name="connsiteY2" fmla="*/ 154781 h 1145381"/>
              <a:gd name="connsiteX3" fmla="*/ 197643 w 483393"/>
              <a:gd name="connsiteY3" fmla="*/ 104775 h 1145381"/>
              <a:gd name="connsiteX4" fmla="*/ 176212 w 483393"/>
              <a:gd name="connsiteY4" fmla="*/ 0 h 1145381"/>
              <a:gd name="connsiteX5" fmla="*/ 423862 w 483393"/>
              <a:gd name="connsiteY5" fmla="*/ 2381 h 1145381"/>
              <a:gd name="connsiteX6" fmla="*/ 447675 w 483393"/>
              <a:gd name="connsiteY6" fmla="*/ 73818 h 1145381"/>
              <a:gd name="connsiteX7" fmla="*/ 461962 w 483393"/>
              <a:gd name="connsiteY7" fmla="*/ 133350 h 1145381"/>
              <a:gd name="connsiteX8" fmla="*/ 473868 w 483393"/>
              <a:gd name="connsiteY8" fmla="*/ 211931 h 1145381"/>
              <a:gd name="connsiteX9" fmla="*/ 481012 w 483393"/>
              <a:gd name="connsiteY9" fmla="*/ 295275 h 1145381"/>
              <a:gd name="connsiteX10" fmla="*/ 483393 w 483393"/>
              <a:gd name="connsiteY10" fmla="*/ 388143 h 1145381"/>
              <a:gd name="connsiteX11" fmla="*/ 478631 w 483393"/>
              <a:gd name="connsiteY11" fmla="*/ 495300 h 1145381"/>
              <a:gd name="connsiteX12" fmla="*/ 473868 w 483393"/>
              <a:gd name="connsiteY12" fmla="*/ 554831 h 1145381"/>
              <a:gd name="connsiteX13" fmla="*/ 464343 w 483393"/>
              <a:gd name="connsiteY13" fmla="*/ 611981 h 1145381"/>
              <a:gd name="connsiteX14" fmla="*/ 450056 w 483393"/>
              <a:gd name="connsiteY14" fmla="*/ 678656 h 1145381"/>
              <a:gd name="connsiteX15" fmla="*/ 431006 w 483393"/>
              <a:gd name="connsiteY15" fmla="*/ 740568 h 1145381"/>
              <a:gd name="connsiteX16" fmla="*/ 404812 w 483393"/>
              <a:gd name="connsiteY16" fmla="*/ 804862 h 1145381"/>
              <a:gd name="connsiteX17" fmla="*/ 378618 w 483393"/>
              <a:gd name="connsiteY17" fmla="*/ 859631 h 1145381"/>
              <a:gd name="connsiteX18" fmla="*/ 345281 w 483393"/>
              <a:gd name="connsiteY18" fmla="*/ 914400 h 1145381"/>
              <a:gd name="connsiteX19" fmla="*/ 297656 w 483393"/>
              <a:gd name="connsiteY19" fmla="*/ 981075 h 1145381"/>
              <a:gd name="connsiteX20" fmla="*/ 235743 w 483393"/>
              <a:gd name="connsiteY20" fmla="*/ 1045368 h 1145381"/>
              <a:gd name="connsiteX21" fmla="*/ 183356 w 483393"/>
              <a:gd name="connsiteY21" fmla="*/ 1095375 h 1145381"/>
              <a:gd name="connsiteX22" fmla="*/ 142875 w 483393"/>
              <a:gd name="connsiteY22" fmla="*/ 1126331 h 1145381"/>
              <a:gd name="connsiteX23" fmla="*/ 114300 w 483393"/>
              <a:gd name="connsiteY23" fmla="*/ 1140618 h 1145381"/>
              <a:gd name="connsiteX24" fmla="*/ 95250 w 483393"/>
              <a:gd name="connsiteY24" fmla="*/ 1145381 h 1145381"/>
              <a:gd name="connsiteX25" fmla="*/ 78581 w 483393"/>
              <a:gd name="connsiteY25" fmla="*/ 1143000 h 1145381"/>
              <a:gd name="connsiteX26" fmla="*/ 64293 w 483393"/>
              <a:gd name="connsiteY26" fmla="*/ 1135856 h 1145381"/>
              <a:gd name="connsiteX27" fmla="*/ 52387 w 483393"/>
              <a:gd name="connsiteY27" fmla="*/ 1116806 h 1145381"/>
              <a:gd name="connsiteX28" fmla="*/ 40481 w 483393"/>
              <a:gd name="connsiteY28" fmla="*/ 1081087 h 1145381"/>
              <a:gd name="connsiteX29" fmla="*/ 23812 w 483393"/>
              <a:gd name="connsiteY29" fmla="*/ 1033462 h 1145381"/>
              <a:gd name="connsiteX30" fmla="*/ 0 w 483393"/>
              <a:gd name="connsiteY30" fmla="*/ 995362 h 1145381"/>
              <a:gd name="connsiteX31" fmla="*/ 164306 w 483393"/>
              <a:gd name="connsiteY31" fmla="*/ 616743 h 1145381"/>
              <a:gd name="connsiteX32" fmla="*/ 180975 w 483393"/>
              <a:gd name="connsiteY32" fmla="*/ 590550 h 1145381"/>
              <a:gd name="connsiteX33" fmla="*/ 197643 w 483393"/>
              <a:gd name="connsiteY33" fmla="*/ 550068 h 1145381"/>
              <a:gd name="connsiteX34" fmla="*/ 211931 w 483393"/>
              <a:gd name="connsiteY34" fmla="*/ 509587 h 1145381"/>
              <a:gd name="connsiteX35" fmla="*/ 219075 w 483393"/>
              <a:gd name="connsiteY35" fmla="*/ 459581 h 1145381"/>
              <a:gd name="connsiteX36" fmla="*/ 221456 w 483393"/>
              <a:gd name="connsiteY36" fmla="*/ 411956 h 1145381"/>
              <a:gd name="connsiteX37" fmla="*/ 221456 w 483393"/>
              <a:gd name="connsiteY37" fmla="*/ 2976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3" h="1145381">
                <a:moveTo>
                  <a:pt x="221456" y="297656"/>
                </a:moveTo>
                <a:lnTo>
                  <a:pt x="211931" y="207168"/>
                </a:lnTo>
                <a:lnTo>
                  <a:pt x="204787" y="154781"/>
                </a:lnTo>
                <a:lnTo>
                  <a:pt x="197643" y="104775"/>
                </a:lnTo>
                <a:lnTo>
                  <a:pt x="176212" y="0"/>
                </a:lnTo>
                <a:lnTo>
                  <a:pt x="423862" y="2381"/>
                </a:lnTo>
                <a:lnTo>
                  <a:pt x="447675" y="73818"/>
                </a:lnTo>
                <a:lnTo>
                  <a:pt x="461962" y="133350"/>
                </a:lnTo>
                <a:lnTo>
                  <a:pt x="473868" y="211931"/>
                </a:lnTo>
                <a:lnTo>
                  <a:pt x="481012" y="295275"/>
                </a:lnTo>
                <a:cubicBezTo>
                  <a:pt x="481806" y="326231"/>
                  <a:pt x="482599" y="357187"/>
                  <a:pt x="483393" y="388143"/>
                </a:cubicBezTo>
                <a:lnTo>
                  <a:pt x="478631" y="495300"/>
                </a:lnTo>
                <a:lnTo>
                  <a:pt x="473868" y="554831"/>
                </a:lnTo>
                <a:lnTo>
                  <a:pt x="464343" y="611981"/>
                </a:lnTo>
                <a:lnTo>
                  <a:pt x="450056" y="678656"/>
                </a:lnTo>
                <a:lnTo>
                  <a:pt x="431006" y="740568"/>
                </a:lnTo>
                <a:lnTo>
                  <a:pt x="404812" y="804862"/>
                </a:lnTo>
                <a:lnTo>
                  <a:pt x="378618" y="859631"/>
                </a:lnTo>
                <a:lnTo>
                  <a:pt x="345281" y="914400"/>
                </a:lnTo>
                <a:lnTo>
                  <a:pt x="297656" y="981075"/>
                </a:lnTo>
                <a:lnTo>
                  <a:pt x="235743" y="1045368"/>
                </a:lnTo>
                <a:lnTo>
                  <a:pt x="183356" y="1095375"/>
                </a:lnTo>
                <a:lnTo>
                  <a:pt x="142875" y="1126331"/>
                </a:lnTo>
                <a:lnTo>
                  <a:pt x="114300" y="1140618"/>
                </a:lnTo>
                <a:lnTo>
                  <a:pt x="95250" y="1145381"/>
                </a:lnTo>
                <a:lnTo>
                  <a:pt x="78581" y="1143000"/>
                </a:lnTo>
                <a:lnTo>
                  <a:pt x="64293" y="1135856"/>
                </a:lnTo>
                <a:lnTo>
                  <a:pt x="52387" y="1116806"/>
                </a:lnTo>
                <a:lnTo>
                  <a:pt x="40481" y="1081087"/>
                </a:lnTo>
                <a:lnTo>
                  <a:pt x="23812" y="1033462"/>
                </a:lnTo>
                <a:lnTo>
                  <a:pt x="0" y="995362"/>
                </a:lnTo>
                <a:lnTo>
                  <a:pt x="164306" y="616743"/>
                </a:lnTo>
                <a:lnTo>
                  <a:pt x="180975" y="590550"/>
                </a:lnTo>
                <a:lnTo>
                  <a:pt x="197643" y="550068"/>
                </a:lnTo>
                <a:lnTo>
                  <a:pt x="211931" y="509587"/>
                </a:lnTo>
                <a:lnTo>
                  <a:pt x="219075" y="459581"/>
                </a:lnTo>
                <a:lnTo>
                  <a:pt x="221456" y="411956"/>
                </a:lnTo>
                <a:lnTo>
                  <a:pt x="221456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0028D2E-D9E1-2A4E-9A06-98662A1808BD}"/>
              </a:ext>
            </a:extLst>
          </p:cNvPr>
          <p:cNvSpPr/>
          <p:nvPr/>
        </p:nvSpPr>
        <p:spPr>
          <a:xfrm>
            <a:off x="6142038" y="4440238"/>
            <a:ext cx="590550" cy="493712"/>
          </a:xfrm>
          <a:custGeom>
            <a:avLst/>
            <a:gdLst>
              <a:gd name="connsiteX0" fmla="*/ 264319 w 590550"/>
              <a:gd name="connsiteY0" fmla="*/ 121444 h 492919"/>
              <a:gd name="connsiteX1" fmla="*/ 359569 w 590550"/>
              <a:gd name="connsiteY1" fmla="*/ 128588 h 492919"/>
              <a:gd name="connsiteX2" fmla="*/ 402431 w 590550"/>
              <a:gd name="connsiteY2" fmla="*/ 126207 h 492919"/>
              <a:gd name="connsiteX3" fmla="*/ 454819 w 590550"/>
              <a:gd name="connsiteY3" fmla="*/ 114300 h 492919"/>
              <a:gd name="connsiteX4" fmla="*/ 492919 w 590550"/>
              <a:gd name="connsiteY4" fmla="*/ 102394 h 492919"/>
              <a:gd name="connsiteX5" fmla="*/ 538162 w 590550"/>
              <a:gd name="connsiteY5" fmla="*/ 69057 h 492919"/>
              <a:gd name="connsiteX6" fmla="*/ 590550 w 590550"/>
              <a:gd name="connsiteY6" fmla="*/ 0 h 492919"/>
              <a:gd name="connsiteX7" fmla="*/ 457200 w 590550"/>
              <a:gd name="connsiteY7" fmla="*/ 492919 h 492919"/>
              <a:gd name="connsiteX8" fmla="*/ 395287 w 590550"/>
              <a:gd name="connsiteY8" fmla="*/ 414338 h 492919"/>
              <a:gd name="connsiteX9" fmla="*/ 359569 w 590550"/>
              <a:gd name="connsiteY9" fmla="*/ 366713 h 492919"/>
              <a:gd name="connsiteX10" fmla="*/ 326231 w 590550"/>
              <a:gd name="connsiteY10" fmla="*/ 330994 h 492919"/>
              <a:gd name="connsiteX11" fmla="*/ 280987 w 590550"/>
              <a:gd name="connsiteY11" fmla="*/ 290513 h 492919"/>
              <a:gd name="connsiteX12" fmla="*/ 228600 w 590550"/>
              <a:gd name="connsiteY12" fmla="*/ 252413 h 492919"/>
              <a:gd name="connsiteX13" fmla="*/ 169069 w 590550"/>
              <a:gd name="connsiteY13" fmla="*/ 219075 h 492919"/>
              <a:gd name="connsiteX14" fmla="*/ 111919 w 590550"/>
              <a:gd name="connsiteY14" fmla="*/ 190500 h 492919"/>
              <a:gd name="connsiteX15" fmla="*/ 78581 w 590550"/>
              <a:gd name="connsiteY15" fmla="*/ 176213 h 492919"/>
              <a:gd name="connsiteX16" fmla="*/ 50006 w 590550"/>
              <a:gd name="connsiteY16" fmla="*/ 159544 h 492919"/>
              <a:gd name="connsiteX17" fmla="*/ 16669 w 590550"/>
              <a:gd name="connsiteY17" fmla="*/ 133350 h 492919"/>
              <a:gd name="connsiteX18" fmla="*/ 0 w 590550"/>
              <a:gd name="connsiteY18" fmla="*/ 109538 h 492919"/>
              <a:gd name="connsiteX19" fmla="*/ 0 w 590550"/>
              <a:gd name="connsiteY19" fmla="*/ 95250 h 492919"/>
              <a:gd name="connsiteX20" fmla="*/ 11906 w 590550"/>
              <a:gd name="connsiteY20" fmla="*/ 83344 h 492919"/>
              <a:gd name="connsiteX21" fmla="*/ 42862 w 590550"/>
              <a:gd name="connsiteY21" fmla="*/ 76200 h 492919"/>
              <a:gd name="connsiteX22" fmla="*/ 109537 w 590550"/>
              <a:gd name="connsiteY22" fmla="*/ 76200 h 492919"/>
              <a:gd name="connsiteX23" fmla="*/ 140494 w 590550"/>
              <a:gd name="connsiteY23" fmla="*/ 85725 h 492919"/>
              <a:gd name="connsiteX24" fmla="*/ 264319 w 590550"/>
              <a:gd name="connsiteY24" fmla="*/ 12144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492919">
                <a:moveTo>
                  <a:pt x="264319" y="121444"/>
                </a:moveTo>
                <a:lnTo>
                  <a:pt x="359569" y="128588"/>
                </a:lnTo>
                <a:lnTo>
                  <a:pt x="402431" y="126207"/>
                </a:lnTo>
                <a:lnTo>
                  <a:pt x="454819" y="114300"/>
                </a:lnTo>
                <a:lnTo>
                  <a:pt x="492919" y="102394"/>
                </a:lnTo>
                <a:lnTo>
                  <a:pt x="538162" y="69057"/>
                </a:lnTo>
                <a:lnTo>
                  <a:pt x="590550" y="0"/>
                </a:lnTo>
                <a:lnTo>
                  <a:pt x="457200" y="492919"/>
                </a:lnTo>
                <a:lnTo>
                  <a:pt x="395287" y="414338"/>
                </a:lnTo>
                <a:lnTo>
                  <a:pt x="359569" y="366713"/>
                </a:lnTo>
                <a:lnTo>
                  <a:pt x="326231" y="330994"/>
                </a:lnTo>
                <a:lnTo>
                  <a:pt x="280987" y="290513"/>
                </a:lnTo>
                <a:lnTo>
                  <a:pt x="228600" y="252413"/>
                </a:lnTo>
                <a:lnTo>
                  <a:pt x="169069" y="219075"/>
                </a:lnTo>
                <a:lnTo>
                  <a:pt x="111919" y="190500"/>
                </a:lnTo>
                <a:lnTo>
                  <a:pt x="78581" y="176213"/>
                </a:lnTo>
                <a:lnTo>
                  <a:pt x="50006" y="159544"/>
                </a:lnTo>
                <a:lnTo>
                  <a:pt x="16669" y="133350"/>
                </a:lnTo>
                <a:lnTo>
                  <a:pt x="0" y="109538"/>
                </a:lnTo>
                <a:lnTo>
                  <a:pt x="0" y="95250"/>
                </a:lnTo>
                <a:lnTo>
                  <a:pt x="11906" y="83344"/>
                </a:lnTo>
                <a:lnTo>
                  <a:pt x="42862" y="76200"/>
                </a:lnTo>
                <a:lnTo>
                  <a:pt x="109537" y="76200"/>
                </a:lnTo>
                <a:lnTo>
                  <a:pt x="140494" y="85725"/>
                </a:lnTo>
                <a:lnTo>
                  <a:pt x="264319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CBA6823-D949-FF45-BED1-2784BEC06387}"/>
              </a:ext>
            </a:extLst>
          </p:cNvPr>
          <p:cNvSpPr/>
          <p:nvPr/>
        </p:nvSpPr>
        <p:spPr>
          <a:xfrm rot="16200000">
            <a:off x="3378994" y="3717132"/>
            <a:ext cx="4127500" cy="449262"/>
          </a:xfrm>
          <a:custGeom>
            <a:avLst/>
            <a:gdLst>
              <a:gd name="connsiteX0" fmla="*/ 1652039 w 4126698"/>
              <a:gd name="connsiteY0" fmla="*/ 438504 h 448702"/>
              <a:gd name="connsiteX1" fmla="*/ 1216934 w 4126698"/>
              <a:gd name="connsiteY1" fmla="*/ 441904 h 448702"/>
              <a:gd name="connsiteX2" fmla="*/ 944994 w 4126698"/>
              <a:gd name="connsiteY2" fmla="*/ 441904 h 448702"/>
              <a:gd name="connsiteX3" fmla="*/ 662855 w 4126698"/>
              <a:gd name="connsiteY3" fmla="*/ 441904 h 448702"/>
              <a:gd name="connsiteX4" fmla="*/ 384116 w 4126698"/>
              <a:gd name="connsiteY4" fmla="*/ 424907 h 448702"/>
              <a:gd name="connsiteX5" fmla="*/ 220952 w 4126698"/>
              <a:gd name="connsiteY5" fmla="*/ 404512 h 448702"/>
              <a:gd name="connsiteX6" fmla="*/ 115575 w 4126698"/>
              <a:gd name="connsiteY6" fmla="*/ 384116 h 448702"/>
              <a:gd name="connsiteX7" fmla="*/ 37392 w 4126698"/>
              <a:gd name="connsiteY7" fmla="*/ 363721 h 448702"/>
              <a:gd name="connsiteX8" fmla="*/ 6799 w 4126698"/>
              <a:gd name="connsiteY8" fmla="*/ 343325 h 448702"/>
              <a:gd name="connsiteX9" fmla="*/ 0 w 4126698"/>
              <a:gd name="connsiteY9" fmla="*/ 333127 h 448702"/>
              <a:gd name="connsiteX10" fmla="*/ 6799 w 4126698"/>
              <a:gd name="connsiteY10" fmla="*/ 309333 h 448702"/>
              <a:gd name="connsiteX11" fmla="*/ 40792 w 4126698"/>
              <a:gd name="connsiteY11" fmla="*/ 288937 h 448702"/>
              <a:gd name="connsiteX12" fmla="*/ 122374 w 4126698"/>
              <a:gd name="connsiteY12" fmla="*/ 265142 h 448702"/>
              <a:gd name="connsiteX13" fmla="*/ 231150 w 4126698"/>
              <a:gd name="connsiteY13" fmla="*/ 248146 h 448702"/>
              <a:gd name="connsiteX14" fmla="*/ 445303 w 4126698"/>
              <a:gd name="connsiteY14" fmla="*/ 241347 h 448702"/>
              <a:gd name="connsiteX15" fmla="*/ 921199 w 4126698"/>
              <a:gd name="connsiteY15" fmla="*/ 231150 h 448702"/>
              <a:gd name="connsiteX16" fmla="*/ 1720024 w 4126698"/>
              <a:gd name="connsiteY16" fmla="*/ 214153 h 448702"/>
              <a:gd name="connsiteX17" fmla="*/ 2559641 w 4126698"/>
              <a:gd name="connsiteY17" fmla="*/ 193758 h 448702"/>
              <a:gd name="connsiteX18" fmla="*/ 3327873 w 4126698"/>
              <a:gd name="connsiteY18" fmla="*/ 180161 h 448702"/>
              <a:gd name="connsiteX19" fmla="*/ 3749380 w 4126698"/>
              <a:gd name="connsiteY19" fmla="*/ 169963 h 448702"/>
              <a:gd name="connsiteX20" fmla="*/ 3837761 w 4126698"/>
              <a:gd name="connsiteY20" fmla="*/ 149567 h 448702"/>
              <a:gd name="connsiteX21" fmla="*/ 3902347 w 4126698"/>
              <a:gd name="connsiteY21" fmla="*/ 125773 h 448702"/>
              <a:gd name="connsiteX22" fmla="*/ 3966933 w 4126698"/>
              <a:gd name="connsiteY22" fmla="*/ 88381 h 448702"/>
              <a:gd name="connsiteX23" fmla="*/ 4024720 w 4126698"/>
              <a:gd name="connsiteY23" fmla="*/ 44191 h 448702"/>
              <a:gd name="connsiteX24" fmla="*/ 4072310 w 4126698"/>
              <a:gd name="connsiteY24" fmla="*/ 6799 h 448702"/>
              <a:gd name="connsiteX25" fmla="*/ 4096105 w 4126698"/>
              <a:gd name="connsiteY25" fmla="*/ 0 h 448702"/>
              <a:gd name="connsiteX26" fmla="*/ 4113101 w 4126698"/>
              <a:gd name="connsiteY26" fmla="*/ 6799 h 448702"/>
              <a:gd name="connsiteX27" fmla="*/ 4123299 w 4126698"/>
              <a:gd name="connsiteY27" fmla="*/ 30593 h 448702"/>
              <a:gd name="connsiteX28" fmla="*/ 4126698 w 4126698"/>
              <a:gd name="connsiteY28" fmla="*/ 71385 h 448702"/>
              <a:gd name="connsiteX29" fmla="*/ 4113101 w 4126698"/>
              <a:gd name="connsiteY29" fmla="*/ 142769 h 448702"/>
              <a:gd name="connsiteX30" fmla="*/ 4079108 w 4126698"/>
              <a:gd name="connsiteY30" fmla="*/ 234549 h 448702"/>
              <a:gd name="connsiteX31" fmla="*/ 4021321 w 4126698"/>
              <a:gd name="connsiteY31" fmla="*/ 343325 h 448702"/>
              <a:gd name="connsiteX32" fmla="*/ 3970332 w 4126698"/>
              <a:gd name="connsiteY32" fmla="*/ 448702 h 448702"/>
              <a:gd name="connsiteX33" fmla="*/ 3776574 w 4126698"/>
              <a:gd name="connsiteY33" fmla="*/ 435105 h 448702"/>
              <a:gd name="connsiteX34" fmla="*/ 3127316 w 4126698"/>
              <a:gd name="connsiteY34" fmla="*/ 438504 h 448702"/>
              <a:gd name="connsiteX35" fmla="*/ 2586835 w 4126698"/>
              <a:gd name="connsiteY35" fmla="*/ 438504 h 448702"/>
              <a:gd name="connsiteX36" fmla="*/ 1652039 w 4126698"/>
              <a:gd name="connsiteY36" fmla="*/ 438504 h 448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126698" h="448702">
                <a:moveTo>
                  <a:pt x="1652039" y="438504"/>
                </a:moveTo>
                <a:lnTo>
                  <a:pt x="1216934" y="441904"/>
                </a:lnTo>
                <a:lnTo>
                  <a:pt x="944994" y="441904"/>
                </a:lnTo>
                <a:lnTo>
                  <a:pt x="662855" y="441904"/>
                </a:lnTo>
                <a:lnTo>
                  <a:pt x="384116" y="424907"/>
                </a:lnTo>
                <a:lnTo>
                  <a:pt x="220952" y="404512"/>
                </a:lnTo>
                <a:lnTo>
                  <a:pt x="115575" y="384116"/>
                </a:lnTo>
                <a:lnTo>
                  <a:pt x="37392" y="363721"/>
                </a:lnTo>
                <a:lnTo>
                  <a:pt x="6799" y="343325"/>
                </a:lnTo>
                <a:lnTo>
                  <a:pt x="0" y="333127"/>
                </a:lnTo>
                <a:lnTo>
                  <a:pt x="6799" y="309333"/>
                </a:lnTo>
                <a:lnTo>
                  <a:pt x="40792" y="288937"/>
                </a:lnTo>
                <a:lnTo>
                  <a:pt x="122374" y="265142"/>
                </a:lnTo>
                <a:lnTo>
                  <a:pt x="231150" y="248146"/>
                </a:lnTo>
                <a:lnTo>
                  <a:pt x="445303" y="241347"/>
                </a:lnTo>
                <a:lnTo>
                  <a:pt x="921199" y="231150"/>
                </a:lnTo>
                <a:lnTo>
                  <a:pt x="1720024" y="214153"/>
                </a:lnTo>
                <a:lnTo>
                  <a:pt x="2559641" y="193758"/>
                </a:lnTo>
                <a:lnTo>
                  <a:pt x="3327873" y="180161"/>
                </a:lnTo>
                <a:lnTo>
                  <a:pt x="3749380" y="169963"/>
                </a:lnTo>
                <a:lnTo>
                  <a:pt x="3837761" y="149567"/>
                </a:lnTo>
                <a:lnTo>
                  <a:pt x="3902347" y="125773"/>
                </a:lnTo>
                <a:lnTo>
                  <a:pt x="3966933" y="88381"/>
                </a:lnTo>
                <a:lnTo>
                  <a:pt x="4024720" y="44191"/>
                </a:lnTo>
                <a:lnTo>
                  <a:pt x="4072310" y="6799"/>
                </a:lnTo>
                <a:lnTo>
                  <a:pt x="4096105" y="0"/>
                </a:lnTo>
                <a:lnTo>
                  <a:pt x="4113101" y="6799"/>
                </a:lnTo>
                <a:lnTo>
                  <a:pt x="4123299" y="30593"/>
                </a:lnTo>
                <a:lnTo>
                  <a:pt x="4126698" y="71385"/>
                </a:lnTo>
                <a:lnTo>
                  <a:pt x="4113101" y="142769"/>
                </a:lnTo>
                <a:lnTo>
                  <a:pt x="4079108" y="234549"/>
                </a:lnTo>
                <a:lnTo>
                  <a:pt x="4021321" y="343325"/>
                </a:lnTo>
                <a:lnTo>
                  <a:pt x="3970332" y="448702"/>
                </a:lnTo>
                <a:lnTo>
                  <a:pt x="3776574" y="435105"/>
                </a:lnTo>
                <a:lnTo>
                  <a:pt x="3127316" y="438504"/>
                </a:lnTo>
                <a:lnTo>
                  <a:pt x="2586835" y="438504"/>
                </a:lnTo>
                <a:lnTo>
                  <a:pt x="1652039" y="4385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39021BA-0B7D-47D8-B224-46F1786E5540}"/>
              </a:ext>
            </a:extLst>
          </p:cNvPr>
          <p:cNvGrpSpPr/>
          <p:nvPr/>
        </p:nvGrpSpPr>
        <p:grpSpPr>
          <a:xfrm>
            <a:off x="2546082" y="1641475"/>
            <a:ext cx="4473575" cy="4337050"/>
            <a:chOff x="2701925" y="1820863"/>
            <a:chExt cx="4473575" cy="43370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D716458-1DE0-4A88-8CF0-8D386718F11B}"/>
                </a:ext>
              </a:extLst>
            </p:cNvPr>
            <p:cNvSpPr/>
            <p:nvPr/>
          </p:nvSpPr>
          <p:spPr>
            <a:xfrm>
              <a:off x="3060700" y="18208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788BBF13-0720-4EF3-8ACC-9D4E311BEBE3}"/>
                </a:ext>
              </a:extLst>
            </p:cNvPr>
            <p:cNvSpPr/>
            <p:nvPr/>
          </p:nvSpPr>
          <p:spPr>
            <a:xfrm>
              <a:off x="2743200" y="25225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1073BE44-AF78-4609-9825-D51E986D3BED}"/>
                </a:ext>
              </a:extLst>
            </p:cNvPr>
            <p:cNvSpPr/>
            <p:nvPr/>
          </p:nvSpPr>
          <p:spPr>
            <a:xfrm>
              <a:off x="2947988" y="33099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0AE8C9A9-8A6C-4FDA-AF9C-B7350ACC1575}"/>
                </a:ext>
              </a:extLst>
            </p:cNvPr>
            <p:cNvSpPr/>
            <p:nvPr/>
          </p:nvSpPr>
          <p:spPr>
            <a:xfrm rot="16200000">
              <a:off x="1980406" y="29360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2E855A6-5BCC-4BB3-8047-A89D830F01D9}"/>
                </a:ext>
              </a:extLst>
            </p:cNvPr>
            <p:cNvSpPr/>
            <p:nvPr/>
          </p:nvSpPr>
          <p:spPr>
            <a:xfrm>
              <a:off x="3251200" y="43957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76B5897C-152A-429E-889C-79FB84C62FC7}"/>
                </a:ext>
              </a:extLst>
            </p:cNvPr>
            <p:cNvSpPr/>
            <p:nvPr/>
          </p:nvSpPr>
          <p:spPr>
            <a:xfrm>
              <a:off x="3460750" y="42243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9AD09F8E-9EB2-4AF1-AF84-5B151FBDD85B}"/>
                </a:ext>
              </a:extLst>
            </p:cNvPr>
            <p:cNvSpPr/>
            <p:nvPr/>
          </p:nvSpPr>
          <p:spPr>
            <a:xfrm>
              <a:off x="3584575" y="51720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5D301E1-A972-4F72-8827-2B583900911E}"/>
                </a:ext>
              </a:extLst>
            </p:cNvPr>
            <p:cNvSpPr/>
            <p:nvPr/>
          </p:nvSpPr>
          <p:spPr>
            <a:xfrm>
              <a:off x="5672138" y="19240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A499E08-F271-424E-AB73-26C92D6C3D8E}"/>
                </a:ext>
              </a:extLst>
            </p:cNvPr>
            <p:cNvSpPr/>
            <p:nvPr/>
          </p:nvSpPr>
          <p:spPr>
            <a:xfrm>
              <a:off x="6270625" y="21066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F54E8209-1C09-442E-A431-3110F03CFE54}"/>
                </a:ext>
              </a:extLst>
            </p:cNvPr>
            <p:cNvSpPr/>
            <p:nvPr/>
          </p:nvSpPr>
          <p:spPr>
            <a:xfrm>
              <a:off x="6253163" y="32750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F9763901-2E35-4D30-B424-8E1183357093}"/>
                </a:ext>
              </a:extLst>
            </p:cNvPr>
            <p:cNvSpPr/>
            <p:nvPr/>
          </p:nvSpPr>
          <p:spPr>
            <a:xfrm>
              <a:off x="6691313" y="40147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08466DD4-DD35-454B-861C-FAE5327A1329}"/>
                </a:ext>
              </a:extLst>
            </p:cNvPr>
            <p:cNvSpPr/>
            <p:nvPr/>
          </p:nvSpPr>
          <p:spPr>
            <a:xfrm>
              <a:off x="6294438" y="45926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B19C5E6-53F3-426E-8060-7AB0F0245053}"/>
                </a:ext>
              </a:extLst>
            </p:cNvPr>
            <p:cNvSpPr/>
            <p:nvPr/>
          </p:nvSpPr>
          <p:spPr>
            <a:xfrm rot="16200000">
              <a:off x="3531394" y="38695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3EF5D19-A5F2-4D73-A36D-23FFC655DF5B}"/>
              </a:ext>
            </a:extLst>
          </p:cNvPr>
          <p:cNvGrpSpPr/>
          <p:nvPr/>
        </p:nvGrpSpPr>
        <p:grpSpPr>
          <a:xfrm>
            <a:off x="2549525" y="1668463"/>
            <a:ext cx="4473575" cy="4337050"/>
            <a:chOff x="2549525" y="1668463"/>
            <a:chExt cx="4473575" cy="4337050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12F3784B-C63C-4319-A05B-AAEF052FAEC6}"/>
                </a:ext>
              </a:extLst>
            </p:cNvPr>
            <p:cNvSpPr/>
            <p:nvPr/>
          </p:nvSpPr>
          <p:spPr>
            <a:xfrm>
              <a:off x="2908300" y="16684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93D348BE-4064-4F14-A6B6-0F6792FC3764}"/>
                </a:ext>
              </a:extLst>
            </p:cNvPr>
            <p:cNvSpPr/>
            <p:nvPr/>
          </p:nvSpPr>
          <p:spPr>
            <a:xfrm>
              <a:off x="2590800" y="23701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ABCBF2DE-C7B0-4015-A0C8-E51A3D632EDB}"/>
                </a:ext>
              </a:extLst>
            </p:cNvPr>
            <p:cNvSpPr/>
            <p:nvPr/>
          </p:nvSpPr>
          <p:spPr>
            <a:xfrm>
              <a:off x="2795588" y="31575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1F10F29C-4394-4A5E-BD46-51B815BA590A}"/>
                </a:ext>
              </a:extLst>
            </p:cNvPr>
            <p:cNvSpPr/>
            <p:nvPr/>
          </p:nvSpPr>
          <p:spPr>
            <a:xfrm rot="16200000">
              <a:off x="1828006" y="27836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38F449C0-D9EA-4D27-95A3-FB6DE7BF4308}"/>
                </a:ext>
              </a:extLst>
            </p:cNvPr>
            <p:cNvSpPr/>
            <p:nvPr/>
          </p:nvSpPr>
          <p:spPr>
            <a:xfrm>
              <a:off x="3098800" y="42433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07B1FAA8-68AE-4D76-AFBA-E8D4541D575E}"/>
                </a:ext>
              </a:extLst>
            </p:cNvPr>
            <p:cNvSpPr/>
            <p:nvPr/>
          </p:nvSpPr>
          <p:spPr>
            <a:xfrm>
              <a:off x="3308350" y="40719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24AB94D-6818-450D-9A2C-D2A2E1910788}"/>
                </a:ext>
              </a:extLst>
            </p:cNvPr>
            <p:cNvSpPr/>
            <p:nvPr/>
          </p:nvSpPr>
          <p:spPr>
            <a:xfrm>
              <a:off x="3432175" y="50196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19F885C-6754-43BC-BCC4-35344A056FF8}"/>
                </a:ext>
              </a:extLst>
            </p:cNvPr>
            <p:cNvSpPr/>
            <p:nvPr/>
          </p:nvSpPr>
          <p:spPr>
            <a:xfrm>
              <a:off x="5519738" y="17716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7563C38B-1DF3-4FAD-B37E-19F85FDCE3C7}"/>
                </a:ext>
              </a:extLst>
            </p:cNvPr>
            <p:cNvSpPr/>
            <p:nvPr/>
          </p:nvSpPr>
          <p:spPr>
            <a:xfrm>
              <a:off x="6118225" y="19542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FBC3397F-DF67-4146-836C-368CD034DA6F}"/>
                </a:ext>
              </a:extLst>
            </p:cNvPr>
            <p:cNvSpPr/>
            <p:nvPr/>
          </p:nvSpPr>
          <p:spPr>
            <a:xfrm>
              <a:off x="6100763" y="31226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FC951F0A-BF74-4532-A11F-C056193664AC}"/>
                </a:ext>
              </a:extLst>
            </p:cNvPr>
            <p:cNvSpPr/>
            <p:nvPr/>
          </p:nvSpPr>
          <p:spPr>
            <a:xfrm>
              <a:off x="6538913" y="38623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2B1DD323-7F2E-447D-90DB-7F39B3585694}"/>
                </a:ext>
              </a:extLst>
            </p:cNvPr>
            <p:cNvSpPr/>
            <p:nvPr/>
          </p:nvSpPr>
          <p:spPr>
            <a:xfrm>
              <a:off x="6142038" y="44402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0105E2F1-CD72-45A2-8BB4-D59CEDEDE5E5}"/>
                </a:ext>
              </a:extLst>
            </p:cNvPr>
            <p:cNvSpPr/>
            <p:nvPr/>
          </p:nvSpPr>
          <p:spPr>
            <a:xfrm rot="16200000">
              <a:off x="3378994" y="37171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4955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284D64-1C41-4385-B095-A53336237C08}"/>
              </a:ext>
            </a:extLst>
          </p:cNvPr>
          <p:cNvGrpSpPr/>
          <p:nvPr/>
        </p:nvGrpSpPr>
        <p:grpSpPr>
          <a:xfrm>
            <a:off x="2549525" y="1668463"/>
            <a:ext cx="4473575" cy="4337050"/>
            <a:chOff x="2549525" y="1668463"/>
            <a:chExt cx="4473575" cy="43370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7354F1F-1D7B-7146-B1F3-4C39E264BF41}"/>
                </a:ext>
              </a:extLst>
            </p:cNvPr>
            <p:cNvSpPr/>
            <p:nvPr/>
          </p:nvSpPr>
          <p:spPr>
            <a:xfrm>
              <a:off x="2908300" y="1668463"/>
              <a:ext cx="2001838" cy="1590675"/>
            </a:xfrm>
            <a:custGeom>
              <a:avLst/>
              <a:gdLst>
                <a:gd name="connsiteX0" fmla="*/ 1012032 w 2002632"/>
                <a:gd name="connsiteY0" fmla="*/ 359569 h 1590675"/>
                <a:gd name="connsiteX1" fmla="*/ 790575 w 2002632"/>
                <a:gd name="connsiteY1" fmla="*/ 426244 h 1590675"/>
                <a:gd name="connsiteX2" fmla="*/ 523875 w 2002632"/>
                <a:gd name="connsiteY2" fmla="*/ 519113 h 1590675"/>
                <a:gd name="connsiteX3" fmla="*/ 435769 w 2002632"/>
                <a:gd name="connsiteY3" fmla="*/ 545307 h 1590675"/>
                <a:gd name="connsiteX4" fmla="*/ 388144 w 2002632"/>
                <a:gd name="connsiteY4" fmla="*/ 554832 h 1590675"/>
                <a:gd name="connsiteX5" fmla="*/ 369094 w 2002632"/>
                <a:gd name="connsiteY5" fmla="*/ 554832 h 1590675"/>
                <a:gd name="connsiteX6" fmla="*/ 342900 w 2002632"/>
                <a:gd name="connsiteY6" fmla="*/ 552450 h 1590675"/>
                <a:gd name="connsiteX7" fmla="*/ 309563 w 2002632"/>
                <a:gd name="connsiteY7" fmla="*/ 540544 h 1590675"/>
                <a:gd name="connsiteX8" fmla="*/ 238125 w 2002632"/>
                <a:gd name="connsiteY8" fmla="*/ 497682 h 1590675"/>
                <a:gd name="connsiteX9" fmla="*/ 171450 w 2002632"/>
                <a:gd name="connsiteY9" fmla="*/ 445294 h 1590675"/>
                <a:gd name="connsiteX10" fmla="*/ 104775 w 2002632"/>
                <a:gd name="connsiteY10" fmla="*/ 378619 h 1590675"/>
                <a:gd name="connsiteX11" fmla="*/ 33338 w 2002632"/>
                <a:gd name="connsiteY11" fmla="*/ 297657 h 1590675"/>
                <a:gd name="connsiteX12" fmla="*/ 9525 w 2002632"/>
                <a:gd name="connsiteY12" fmla="*/ 261938 h 1590675"/>
                <a:gd name="connsiteX13" fmla="*/ 0 w 2002632"/>
                <a:gd name="connsiteY13" fmla="*/ 240507 h 1590675"/>
                <a:gd name="connsiteX14" fmla="*/ 0 w 2002632"/>
                <a:gd name="connsiteY14" fmla="*/ 223838 h 1590675"/>
                <a:gd name="connsiteX15" fmla="*/ 7144 w 2002632"/>
                <a:gd name="connsiteY15" fmla="*/ 209550 h 1590675"/>
                <a:gd name="connsiteX16" fmla="*/ 19050 w 2002632"/>
                <a:gd name="connsiteY16" fmla="*/ 204788 h 1590675"/>
                <a:gd name="connsiteX17" fmla="*/ 54769 w 2002632"/>
                <a:gd name="connsiteY17" fmla="*/ 209550 h 1590675"/>
                <a:gd name="connsiteX18" fmla="*/ 138113 w 2002632"/>
                <a:gd name="connsiteY18" fmla="*/ 240507 h 1590675"/>
                <a:gd name="connsiteX19" fmla="*/ 173832 w 2002632"/>
                <a:gd name="connsiteY19" fmla="*/ 259557 h 1590675"/>
                <a:gd name="connsiteX20" fmla="*/ 219075 w 2002632"/>
                <a:gd name="connsiteY20" fmla="*/ 280988 h 1590675"/>
                <a:gd name="connsiteX21" fmla="*/ 273844 w 2002632"/>
                <a:gd name="connsiteY21" fmla="*/ 297657 h 1590675"/>
                <a:gd name="connsiteX22" fmla="*/ 333375 w 2002632"/>
                <a:gd name="connsiteY22" fmla="*/ 307182 h 1590675"/>
                <a:gd name="connsiteX23" fmla="*/ 383382 w 2002632"/>
                <a:gd name="connsiteY23" fmla="*/ 311944 h 1590675"/>
                <a:gd name="connsiteX24" fmla="*/ 445294 w 2002632"/>
                <a:gd name="connsiteY24" fmla="*/ 316707 h 1590675"/>
                <a:gd name="connsiteX25" fmla="*/ 526257 w 2002632"/>
                <a:gd name="connsiteY25" fmla="*/ 314325 h 1590675"/>
                <a:gd name="connsiteX26" fmla="*/ 592932 w 2002632"/>
                <a:gd name="connsiteY26" fmla="*/ 304800 h 1590675"/>
                <a:gd name="connsiteX27" fmla="*/ 728663 w 2002632"/>
                <a:gd name="connsiteY27" fmla="*/ 271463 h 1590675"/>
                <a:gd name="connsiteX28" fmla="*/ 950119 w 2002632"/>
                <a:gd name="connsiteY28" fmla="*/ 214313 h 1590675"/>
                <a:gd name="connsiteX29" fmla="*/ 1207294 w 2002632"/>
                <a:gd name="connsiteY29" fmla="*/ 140494 h 1590675"/>
                <a:gd name="connsiteX30" fmla="*/ 1388269 w 2002632"/>
                <a:gd name="connsiteY30" fmla="*/ 80963 h 1590675"/>
                <a:gd name="connsiteX31" fmla="*/ 1519238 w 2002632"/>
                <a:gd name="connsiteY31" fmla="*/ 33338 h 1590675"/>
                <a:gd name="connsiteX32" fmla="*/ 1590675 w 2002632"/>
                <a:gd name="connsiteY32" fmla="*/ 0 h 1590675"/>
                <a:gd name="connsiteX33" fmla="*/ 1602582 w 2002632"/>
                <a:gd name="connsiteY33" fmla="*/ 0 h 1590675"/>
                <a:gd name="connsiteX34" fmla="*/ 1671638 w 2002632"/>
                <a:gd name="connsiteY34" fmla="*/ 21432 h 1590675"/>
                <a:gd name="connsiteX35" fmla="*/ 1750219 w 2002632"/>
                <a:gd name="connsiteY35" fmla="*/ 57150 h 1590675"/>
                <a:gd name="connsiteX36" fmla="*/ 1838325 w 2002632"/>
                <a:gd name="connsiteY36" fmla="*/ 104775 h 1590675"/>
                <a:gd name="connsiteX37" fmla="*/ 1938338 w 2002632"/>
                <a:gd name="connsiteY37" fmla="*/ 164307 h 1590675"/>
                <a:gd name="connsiteX38" fmla="*/ 1971675 w 2002632"/>
                <a:gd name="connsiteY38" fmla="*/ 188119 h 1590675"/>
                <a:gd name="connsiteX39" fmla="*/ 1983582 w 2002632"/>
                <a:gd name="connsiteY39" fmla="*/ 200025 h 1590675"/>
                <a:gd name="connsiteX40" fmla="*/ 1997869 w 2002632"/>
                <a:gd name="connsiteY40" fmla="*/ 219075 h 1590675"/>
                <a:gd name="connsiteX41" fmla="*/ 2002632 w 2002632"/>
                <a:gd name="connsiteY41" fmla="*/ 233363 h 1590675"/>
                <a:gd name="connsiteX42" fmla="*/ 1995488 w 2002632"/>
                <a:gd name="connsiteY42" fmla="*/ 257175 h 1590675"/>
                <a:gd name="connsiteX43" fmla="*/ 1971675 w 2002632"/>
                <a:gd name="connsiteY43" fmla="*/ 283369 h 1590675"/>
                <a:gd name="connsiteX44" fmla="*/ 1928813 w 2002632"/>
                <a:gd name="connsiteY44" fmla="*/ 307182 h 1590675"/>
                <a:gd name="connsiteX45" fmla="*/ 1914525 w 2002632"/>
                <a:gd name="connsiteY45" fmla="*/ 335757 h 1590675"/>
                <a:gd name="connsiteX46" fmla="*/ 1876425 w 2002632"/>
                <a:gd name="connsiteY46" fmla="*/ 438150 h 1590675"/>
                <a:gd name="connsiteX47" fmla="*/ 1845469 w 2002632"/>
                <a:gd name="connsiteY47" fmla="*/ 554832 h 1590675"/>
                <a:gd name="connsiteX48" fmla="*/ 1809750 w 2002632"/>
                <a:gd name="connsiteY48" fmla="*/ 735807 h 1590675"/>
                <a:gd name="connsiteX49" fmla="*/ 1740694 w 2002632"/>
                <a:gd name="connsiteY49" fmla="*/ 978694 h 1590675"/>
                <a:gd name="connsiteX50" fmla="*/ 1683544 w 2002632"/>
                <a:gd name="connsiteY50" fmla="*/ 1219200 h 1590675"/>
                <a:gd name="connsiteX51" fmla="*/ 1638300 w 2002632"/>
                <a:gd name="connsiteY51" fmla="*/ 1407319 h 1590675"/>
                <a:gd name="connsiteX52" fmla="*/ 1588294 w 2002632"/>
                <a:gd name="connsiteY52" fmla="*/ 1585913 h 1590675"/>
                <a:gd name="connsiteX53" fmla="*/ 1421607 w 2002632"/>
                <a:gd name="connsiteY53" fmla="*/ 1590675 h 1590675"/>
                <a:gd name="connsiteX54" fmla="*/ 1464469 w 2002632"/>
                <a:gd name="connsiteY54" fmla="*/ 1319213 h 1590675"/>
                <a:gd name="connsiteX55" fmla="*/ 1519238 w 2002632"/>
                <a:gd name="connsiteY55" fmla="*/ 990600 h 1590675"/>
                <a:gd name="connsiteX56" fmla="*/ 1571625 w 2002632"/>
                <a:gd name="connsiteY56" fmla="*/ 769144 h 1590675"/>
                <a:gd name="connsiteX57" fmla="*/ 1597819 w 2002632"/>
                <a:gd name="connsiteY57" fmla="*/ 483394 h 1590675"/>
                <a:gd name="connsiteX58" fmla="*/ 1612107 w 2002632"/>
                <a:gd name="connsiteY58" fmla="*/ 345282 h 1590675"/>
                <a:gd name="connsiteX59" fmla="*/ 1614488 w 2002632"/>
                <a:gd name="connsiteY59" fmla="*/ 292894 h 1590675"/>
                <a:gd name="connsiteX60" fmla="*/ 1609725 w 2002632"/>
                <a:gd name="connsiteY60" fmla="*/ 264319 h 1590675"/>
                <a:gd name="connsiteX61" fmla="*/ 1593057 w 2002632"/>
                <a:gd name="connsiteY61" fmla="*/ 233363 h 1590675"/>
                <a:gd name="connsiteX62" fmla="*/ 1576388 w 2002632"/>
                <a:gd name="connsiteY62" fmla="*/ 216694 h 1590675"/>
                <a:gd name="connsiteX63" fmla="*/ 1557338 w 2002632"/>
                <a:gd name="connsiteY63" fmla="*/ 211932 h 1590675"/>
                <a:gd name="connsiteX64" fmla="*/ 1509713 w 2002632"/>
                <a:gd name="connsiteY64" fmla="*/ 221457 h 1590675"/>
                <a:gd name="connsiteX65" fmla="*/ 1328738 w 2002632"/>
                <a:gd name="connsiteY65" fmla="*/ 273844 h 1590675"/>
                <a:gd name="connsiteX66" fmla="*/ 1012032 w 2002632"/>
                <a:gd name="connsiteY66" fmla="*/ 3595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02632" h="1590675">
                  <a:moveTo>
                    <a:pt x="1012032" y="359569"/>
                  </a:moveTo>
                  <a:lnTo>
                    <a:pt x="790575" y="426244"/>
                  </a:lnTo>
                  <a:lnTo>
                    <a:pt x="523875" y="519113"/>
                  </a:lnTo>
                  <a:lnTo>
                    <a:pt x="435769" y="545307"/>
                  </a:lnTo>
                  <a:lnTo>
                    <a:pt x="388144" y="554832"/>
                  </a:lnTo>
                  <a:lnTo>
                    <a:pt x="369094" y="554832"/>
                  </a:lnTo>
                  <a:lnTo>
                    <a:pt x="342900" y="552450"/>
                  </a:lnTo>
                  <a:lnTo>
                    <a:pt x="309563" y="540544"/>
                  </a:lnTo>
                  <a:lnTo>
                    <a:pt x="238125" y="497682"/>
                  </a:lnTo>
                  <a:lnTo>
                    <a:pt x="171450" y="445294"/>
                  </a:lnTo>
                  <a:lnTo>
                    <a:pt x="104775" y="378619"/>
                  </a:lnTo>
                  <a:lnTo>
                    <a:pt x="33338" y="297657"/>
                  </a:lnTo>
                  <a:lnTo>
                    <a:pt x="9525" y="261938"/>
                  </a:lnTo>
                  <a:lnTo>
                    <a:pt x="0" y="240507"/>
                  </a:lnTo>
                  <a:lnTo>
                    <a:pt x="0" y="223838"/>
                  </a:lnTo>
                  <a:lnTo>
                    <a:pt x="7144" y="209550"/>
                  </a:lnTo>
                  <a:lnTo>
                    <a:pt x="19050" y="204788"/>
                  </a:lnTo>
                  <a:lnTo>
                    <a:pt x="54769" y="209550"/>
                  </a:lnTo>
                  <a:lnTo>
                    <a:pt x="138113" y="240507"/>
                  </a:lnTo>
                  <a:lnTo>
                    <a:pt x="173832" y="259557"/>
                  </a:lnTo>
                  <a:lnTo>
                    <a:pt x="219075" y="280988"/>
                  </a:lnTo>
                  <a:lnTo>
                    <a:pt x="273844" y="297657"/>
                  </a:lnTo>
                  <a:lnTo>
                    <a:pt x="333375" y="307182"/>
                  </a:lnTo>
                  <a:lnTo>
                    <a:pt x="383382" y="311944"/>
                  </a:lnTo>
                  <a:lnTo>
                    <a:pt x="445294" y="316707"/>
                  </a:lnTo>
                  <a:lnTo>
                    <a:pt x="526257" y="314325"/>
                  </a:lnTo>
                  <a:lnTo>
                    <a:pt x="592932" y="304800"/>
                  </a:lnTo>
                  <a:lnTo>
                    <a:pt x="728663" y="271463"/>
                  </a:lnTo>
                  <a:lnTo>
                    <a:pt x="950119" y="214313"/>
                  </a:lnTo>
                  <a:lnTo>
                    <a:pt x="1207294" y="140494"/>
                  </a:lnTo>
                  <a:lnTo>
                    <a:pt x="1388269" y="80963"/>
                  </a:lnTo>
                  <a:lnTo>
                    <a:pt x="1519238" y="33338"/>
                  </a:lnTo>
                  <a:lnTo>
                    <a:pt x="1590675" y="0"/>
                  </a:lnTo>
                  <a:lnTo>
                    <a:pt x="1602582" y="0"/>
                  </a:lnTo>
                  <a:lnTo>
                    <a:pt x="1671638" y="21432"/>
                  </a:lnTo>
                  <a:lnTo>
                    <a:pt x="1750219" y="57150"/>
                  </a:lnTo>
                  <a:lnTo>
                    <a:pt x="1838325" y="104775"/>
                  </a:lnTo>
                  <a:lnTo>
                    <a:pt x="1938338" y="164307"/>
                  </a:lnTo>
                  <a:lnTo>
                    <a:pt x="1971675" y="188119"/>
                  </a:lnTo>
                  <a:lnTo>
                    <a:pt x="1983582" y="200025"/>
                  </a:lnTo>
                  <a:lnTo>
                    <a:pt x="1997869" y="219075"/>
                  </a:lnTo>
                  <a:lnTo>
                    <a:pt x="2002632" y="233363"/>
                  </a:lnTo>
                  <a:lnTo>
                    <a:pt x="1995488" y="257175"/>
                  </a:lnTo>
                  <a:lnTo>
                    <a:pt x="1971675" y="283369"/>
                  </a:lnTo>
                  <a:lnTo>
                    <a:pt x="1928813" y="307182"/>
                  </a:lnTo>
                  <a:lnTo>
                    <a:pt x="1914525" y="335757"/>
                  </a:lnTo>
                  <a:lnTo>
                    <a:pt x="1876425" y="438150"/>
                  </a:lnTo>
                  <a:lnTo>
                    <a:pt x="1845469" y="554832"/>
                  </a:lnTo>
                  <a:lnTo>
                    <a:pt x="1809750" y="735807"/>
                  </a:lnTo>
                  <a:lnTo>
                    <a:pt x="1740694" y="978694"/>
                  </a:lnTo>
                  <a:lnTo>
                    <a:pt x="1683544" y="1219200"/>
                  </a:lnTo>
                  <a:lnTo>
                    <a:pt x="1638300" y="1407319"/>
                  </a:lnTo>
                  <a:lnTo>
                    <a:pt x="1588294" y="1585913"/>
                  </a:lnTo>
                  <a:lnTo>
                    <a:pt x="1421607" y="1590675"/>
                  </a:lnTo>
                  <a:lnTo>
                    <a:pt x="1464469" y="1319213"/>
                  </a:lnTo>
                  <a:lnTo>
                    <a:pt x="1519238" y="990600"/>
                  </a:lnTo>
                  <a:lnTo>
                    <a:pt x="1571625" y="769144"/>
                  </a:lnTo>
                  <a:lnTo>
                    <a:pt x="1597819" y="483394"/>
                  </a:lnTo>
                  <a:lnTo>
                    <a:pt x="1612107" y="345282"/>
                  </a:lnTo>
                  <a:lnTo>
                    <a:pt x="1614488" y="292894"/>
                  </a:lnTo>
                  <a:lnTo>
                    <a:pt x="1609725" y="264319"/>
                  </a:lnTo>
                  <a:lnTo>
                    <a:pt x="1593057" y="233363"/>
                  </a:lnTo>
                  <a:lnTo>
                    <a:pt x="1576388" y="216694"/>
                  </a:lnTo>
                  <a:lnTo>
                    <a:pt x="1557338" y="211932"/>
                  </a:lnTo>
                  <a:lnTo>
                    <a:pt x="1509713" y="221457"/>
                  </a:lnTo>
                  <a:lnTo>
                    <a:pt x="1328738" y="273844"/>
                  </a:lnTo>
                  <a:lnTo>
                    <a:pt x="1012032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A049FD4-D7B9-6148-902E-BE0C509F8752}"/>
                </a:ext>
              </a:extLst>
            </p:cNvPr>
            <p:cNvSpPr/>
            <p:nvPr/>
          </p:nvSpPr>
          <p:spPr>
            <a:xfrm>
              <a:off x="2590800" y="2370138"/>
              <a:ext cx="2509838" cy="577850"/>
            </a:xfrm>
            <a:custGeom>
              <a:avLst/>
              <a:gdLst>
                <a:gd name="connsiteX0" fmla="*/ 1554956 w 2509838"/>
                <a:gd name="connsiteY0" fmla="*/ 328612 h 578644"/>
                <a:gd name="connsiteX1" fmla="*/ 1231106 w 2509838"/>
                <a:gd name="connsiteY1" fmla="*/ 390525 h 578644"/>
                <a:gd name="connsiteX2" fmla="*/ 940594 w 2509838"/>
                <a:gd name="connsiteY2" fmla="*/ 442912 h 578644"/>
                <a:gd name="connsiteX3" fmla="*/ 726281 w 2509838"/>
                <a:gd name="connsiteY3" fmla="*/ 485775 h 578644"/>
                <a:gd name="connsiteX4" fmla="*/ 564356 w 2509838"/>
                <a:gd name="connsiteY4" fmla="*/ 521494 h 578644"/>
                <a:gd name="connsiteX5" fmla="*/ 426244 w 2509838"/>
                <a:gd name="connsiteY5" fmla="*/ 557212 h 578644"/>
                <a:gd name="connsiteX6" fmla="*/ 364331 w 2509838"/>
                <a:gd name="connsiteY6" fmla="*/ 576262 h 578644"/>
                <a:gd name="connsiteX7" fmla="*/ 350044 w 2509838"/>
                <a:gd name="connsiteY7" fmla="*/ 578644 h 578644"/>
                <a:gd name="connsiteX8" fmla="*/ 330994 w 2509838"/>
                <a:gd name="connsiteY8" fmla="*/ 578644 h 578644"/>
                <a:gd name="connsiteX9" fmla="*/ 302419 w 2509838"/>
                <a:gd name="connsiteY9" fmla="*/ 576262 h 578644"/>
                <a:gd name="connsiteX10" fmla="*/ 271463 w 2509838"/>
                <a:gd name="connsiteY10" fmla="*/ 564356 h 578644"/>
                <a:gd name="connsiteX11" fmla="*/ 221456 w 2509838"/>
                <a:gd name="connsiteY11" fmla="*/ 535781 h 578644"/>
                <a:gd name="connsiteX12" fmla="*/ 166688 w 2509838"/>
                <a:gd name="connsiteY12" fmla="*/ 500062 h 578644"/>
                <a:gd name="connsiteX13" fmla="*/ 116681 w 2509838"/>
                <a:gd name="connsiteY13" fmla="*/ 457200 h 578644"/>
                <a:gd name="connsiteX14" fmla="*/ 69056 w 2509838"/>
                <a:gd name="connsiteY14" fmla="*/ 414337 h 578644"/>
                <a:gd name="connsiteX15" fmla="*/ 35719 w 2509838"/>
                <a:gd name="connsiteY15" fmla="*/ 378619 h 578644"/>
                <a:gd name="connsiteX16" fmla="*/ 16669 w 2509838"/>
                <a:gd name="connsiteY16" fmla="*/ 354806 h 578644"/>
                <a:gd name="connsiteX17" fmla="*/ 2381 w 2509838"/>
                <a:gd name="connsiteY17" fmla="*/ 328612 h 578644"/>
                <a:gd name="connsiteX18" fmla="*/ 0 w 2509838"/>
                <a:gd name="connsiteY18" fmla="*/ 304800 h 578644"/>
                <a:gd name="connsiteX19" fmla="*/ 2381 w 2509838"/>
                <a:gd name="connsiteY19" fmla="*/ 290512 h 578644"/>
                <a:gd name="connsiteX20" fmla="*/ 11906 w 2509838"/>
                <a:gd name="connsiteY20" fmla="*/ 278606 h 578644"/>
                <a:gd name="connsiteX21" fmla="*/ 38100 w 2509838"/>
                <a:gd name="connsiteY21" fmla="*/ 278606 h 578644"/>
                <a:gd name="connsiteX22" fmla="*/ 71438 w 2509838"/>
                <a:gd name="connsiteY22" fmla="*/ 288131 h 578644"/>
                <a:gd name="connsiteX23" fmla="*/ 114300 w 2509838"/>
                <a:gd name="connsiteY23" fmla="*/ 309562 h 578644"/>
                <a:gd name="connsiteX24" fmla="*/ 164306 w 2509838"/>
                <a:gd name="connsiteY24" fmla="*/ 330994 h 578644"/>
                <a:gd name="connsiteX25" fmla="*/ 240506 w 2509838"/>
                <a:gd name="connsiteY25" fmla="*/ 352425 h 578644"/>
                <a:gd name="connsiteX26" fmla="*/ 307181 w 2509838"/>
                <a:gd name="connsiteY26" fmla="*/ 364331 h 578644"/>
                <a:gd name="connsiteX27" fmla="*/ 378619 w 2509838"/>
                <a:gd name="connsiteY27" fmla="*/ 371475 h 578644"/>
                <a:gd name="connsiteX28" fmla="*/ 438150 w 2509838"/>
                <a:gd name="connsiteY28" fmla="*/ 369094 h 578644"/>
                <a:gd name="connsiteX29" fmla="*/ 545306 w 2509838"/>
                <a:gd name="connsiteY29" fmla="*/ 350044 h 578644"/>
                <a:gd name="connsiteX30" fmla="*/ 800100 w 2509838"/>
                <a:gd name="connsiteY30" fmla="*/ 304800 h 578644"/>
                <a:gd name="connsiteX31" fmla="*/ 1021556 w 2509838"/>
                <a:gd name="connsiteY31" fmla="*/ 254794 h 578644"/>
                <a:gd name="connsiteX32" fmla="*/ 1295400 w 2509838"/>
                <a:gd name="connsiteY32" fmla="*/ 209550 h 578644"/>
                <a:gd name="connsiteX33" fmla="*/ 1588294 w 2509838"/>
                <a:gd name="connsiteY33" fmla="*/ 145256 h 578644"/>
                <a:gd name="connsiteX34" fmla="*/ 1897856 w 2509838"/>
                <a:gd name="connsiteY34" fmla="*/ 71437 h 578644"/>
                <a:gd name="connsiteX35" fmla="*/ 2126456 w 2509838"/>
                <a:gd name="connsiteY35" fmla="*/ 11906 h 578644"/>
                <a:gd name="connsiteX36" fmla="*/ 2188369 w 2509838"/>
                <a:gd name="connsiteY36" fmla="*/ 0 h 578644"/>
                <a:gd name="connsiteX37" fmla="*/ 2238375 w 2509838"/>
                <a:gd name="connsiteY37" fmla="*/ 2381 h 578644"/>
                <a:gd name="connsiteX38" fmla="*/ 2290763 w 2509838"/>
                <a:gd name="connsiteY38" fmla="*/ 7144 h 578644"/>
                <a:gd name="connsiteX39" fmla="*/ 2343150 w 2509838"/>
                <a:gd name="connsiteY39" fmla="*/ 21431 h 578644"/>
                <a:gd name="connsiteX40" fmla="*/ 2405063 w 2509838"/>
                <a:gd name="connsiteY40" fmla="*/ 47625 h 578644"/>
                <a:gd name="connsiteX41" fmla="*/ 2462213 w 2509838"/>
                <a:gd name="connsiteY41" fmla="*/ 78581 h 578644"/>
                <a:gd name="connsiteX42" fmla="*/ 2493169 w 2509838"/>
                <a:gd name="connsiteY42" fmla="*/ 102394 h 578644"/>
                <a:gd name="connsiteX43" fmla="*/ 2507456 w 2509838"/>
                <a:gd name="connsiteY43" fmla="*/ 123825 h 578644"/>
                <a:gd name="connsiteX44" fmla="*/ 2509838 w 2509838"/>
                <a:gd name="connsiteY44" fmla="*/ 147637 h 578644"/>
                <a:gd name="connsiteX45" fmla="*/ 2497931 w 2509838"/>
                <a:gd name="connsiteY45" fmla="*/ 171450 h 578644"/>
                <a:gd name="connsiteX46" fmla="*/ 2455069 w 2509838"/>
                <a:gd name="connsiteY46" fmla="*/ 200025 h 578644"/>
                <a:gd name="connsiteX47" fmla="*/ 2386013 w 2509838"/>
                <a:gd name="connsiteY47" fmla="*/ 228600 h 578644"/>
                <a:gd name="connsiteX48" fmla="*/ 2336006 w 2509838"/>
                <a:gd name="connsiteY48" fmla="*/ 235744 h 578644"/>
                <a:gd name="connsiteX49" fmla="*/ 2181225 w 2509838"/>
                <a:gd name="connsiteY49" fmla="*/ 238125 h 578644"/>
                <a:gd name="connsiteX50" fmla="*/ 2055019 w 2509838"/>
                <a:gd name="connsiteY50" fmla="*/ 254794 h 578644"/>
                <a:gd name="connsiteX51" fmla="*/ 1840706 w 2509838"/>
                <a:gd name="connsiteY51" fmla="*/ 280987 h 578644"/>
                <a:gd name="connsiteX52" fmla="*/ 1554956 w 2509838"/>
                <a:gd name="connsiteY52" fmla="*/ 3286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509838" h="578644">
                  <a:moveTo>
                    <a:pt x="1554956" y="328612"/>
                  </a:moveTo>
                  <a:lnTo>
                    <a:pt x="1231106" y="390525"/>
                  </a:lnTo>
                  <a:lnTo>
                    <a:pt x="940594" y="442912"/>
                  </a:lnTo>
                  <a:lnTo>
                    <a:pt x="726281" y="485775"/>
                  </a:lnTo>
                  <a:lnTo>
                    <a:pt x="564356" y="521494"/>
                  </a:lnTo>
                  <a:lnTo>
                    <a:pt x="426244" y="557212"/>
                  </a:lnTo>
                  <a:lnTo>
                    <a:pt x="364331" y="576262"/>
                  </a:lnTo>
                  <a:lnTo>
                    <a:pt x="350044" y="578644"/>
                  </a:lnTo>
                  <a:lnTo>
                    <a:pt x="330994" y="578644"/>
                  </a:lnTo>
                  <a:lnTo>
                    <a:pt x="302419" y="576262"/>
                  </a:lnTo>
                  <a:lnTo>
                    <a:pt x="271463" y="564356"/>
                  </a:lnTo>
                  <a:lnTo>
                    <a:pt x="221456" y="535781"/>
                  </a:lnTo>
                  <a:lnTo>
                    <a:pt x="166688" y="500062"/>
                  </a:lnTo>
                  <a:lnTo>
                    <a:pt x="116681" y="457200"/>
                  </a:lnTo>
                  <a:lnTo>
                    <a:pt x="69056" y="414337"/>
                  </a:lnTo>
                  <a:lnTo>
                    <a:pt x="35719" y="378619"/>
                  </a:lnTo>
                  <a:lnTo>
                    <a:pt x="16669" y="354806"/>
                  </a:lnTo>
                  <a:lnTo>
                    <a:pt x="2381" y="328612"/>
                  </a:lnTo>
                  <a:lnTo>
                    <a:pt x="0" y="304800"/>
                  </a:lnTo>
                  <a:lnTo>
                    <a:pt x="2381" y="290512"/>
                  </a:lnTo>
                  <a:lnTo>
                    <a:pt x="11906" y="278606"/>
                  </a:lnTo>
                  <a:lnTo>
                    <a:pt x="38100" y="278606"/>
                  </a:lnTo>
                  <a:lnTo>
                    <a:pt x="71438" y="288131"/>
                  </a:lnTo>
                  <a:lnTo>
                    <a:pt x="114300" y="309562"/>
                  </a:lnTo>
                  <a:lnTo>
                    <a:pt x="164306" y="330994"/>
                  </a:lnTo>
                  <a:lnTo>
                    <a:pt x="240506" y="352425"/>
                  </a:lnTo>
                  <a:lnTo>
                    <a:pt x="307181" y="364331"/>
                  </a:lnTo>
                  <a:lnTo>
                    <a:pt x="378619" y="371475"/>
                  </a:lnTo>
                  <a:lnTo>
                    <a:pt x="438150" y="369094"/>
                  </a:lnTo>
                  <a:lnTo>
                    <a:pt x="545306" y="350044"/>
                  </a:lnTo>
                  <a:lnTo>
                    <a:pt x="800100" y="304800"/>
                  </a:lnTo>
                  <a:lnTo>
                    <a:pt x="1021556" y="254794"/>
                  </a:lnTo>
                  <a:lnTo>
                    <a:pt x="1295400" y="209550"/>
                  </a:lnTo>
                  <a:lnTo>
                    <a:pt x="1588294" y="145256"/>
                  </a:lnTo>
                  <a:lnTo>
                    <a:pt x="1897856" y="71437"/>
                  </a:lnTo>
                  <a:lnTo>
                    <a:pt x="2126456" y="11906"/>
                  </a:lnTo>
                  <a:lnTo>
                    <a:pt x="2188369" y="0"/>
                  </a:lnTo>
                  <a:lnTo>
                    <a:pt x="2238375" y="2381"/>
                  </a:lnTo>
                  <a:lnTo>
                    <a:pt x="2290763" y="7144"/>
                  </a:lnTo>
                  <a:lnTo>
                    <a:pt x="2343150" y="21431"/>
                  </a:lnTo>
                  <a:lnTo>
                    <a:pt x="2405063" y="47625"/>
                  </a:lnTo>
                  <a:lnTo>
                    <a:pt x="2462213" y="78581"/>
                  </a:lnTo>
                  <a:lnTo>
                    <a:pt x="2493169" y="102394"/>
                  </a:lnTo>
                  <a:lnTo>
                    <a:pt x="2507456" y="123825"/>
                  </a:lnTo>
                  <a:lnTo>
                    <a:pt x="2509838" y="147637"/>
                  </a:lnTo>
                  <a:lnTo>
                    <a:pt x="2497931" y="171450"/>
                  </a:lnTo>
                  <a:lnTo>
                    <a:pt x="2455069" y="200025"/>
                  </a:lnTo>
                  <a:lnTo>
                    <a:pt x="2386013" y="228600"/>
                  </a:lnTo>
                  <a:lnTo>
                    <a:pt x="2336006" y="235744"/>
                  </a:lnTo>
                  <a:lnTo>
                    <a:pt x="2181225" y="238125"/>
                  </a:lnTo>
                  <a:lnTo>
                    <a:pt x="2055019" y="254794"/>
                  </a:lnTo>
                  <a:lnTo>
                    <a:pt x="1840706" y="280987"/>
                  </a:lnTo>
                  <a:lnTo>
                    <a:pt x="1554956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349A7E-F3C0-0F49-955C-BD66094532E8}"/>
                </a:ext>
              </a:extLst>
            </p:cNvPr>
            <p:cNvSpPr/>
            <p:nvPr/>
          </p:nvSpPr>
          <p:spPr>
            <a:xfrm>
              <a:off x="2795588" y="3157538"/>
              <a:ext cx="1855787" cy="500062"/>
            </a:xfrm>
            <a:custGeom>
              <a:avLst/>
              <a:gdLst>
                <a:gd name="connsiteX0" fmla="*/ 1109662 w 1854993"/>
                <a:gd name="connsiteY0" fmla="*/ 285750 h 500062"/>
                <a:gd name="connsiteX1" fmla="*/ 819150 w 1854993"/>
                <a:gd name="connsiteY1" fmla="*/ 366712 h 500062"/>
                <a:gd name="connsiteX2" fmla="*/ 545306 w 1854993"/>
                <a:gd name="connsiteY2" fmla="*/ 433387 h 500062"/>
                <a:gd name="connsiteX3" fmla="*/ 461962 w 1854993"/>
                <a:gd name="connsiteY3" fmla="*/ 461962 h 500062"/>
                <a:gd name="connsiteX4" fmla="*/ 383381 w 1854993"/>
                <a:gd name="connsiteY4" fmla="*/ 488156 h 500062"/>
                <a:gd name="connsiteX5" fmla="*/ 330993 w 1854993"/>
                <a:gd name="connsiteY5" fmla="*/ 500062 h 500062"/>
                <a:gd name="connsiteX6" fmla="*/ 300037 w 1854993"/>
                <a:gd name="connsiteY6" fmla="*/ 500062 h 500062"/>
                <a:gd name="connsiteX7" fmla="*/ 269081 w 1854993"/>
                <a:gd name="connsiteY7" fmla="*/ 497681 h 500062"/>
                <a:gd name="connsiteX8" fmla="*/ 216693 w 1854993"/>
                <a:gd name="connsiteY8" fmla="*/ 483393 h 500062"/>
                <a:gd name="connsiteX9" fmla="*/ 157162 w 1854993"/>
                <a:gd name="connsiteY9" fmla="*/ 454818 h 500062"/>
                <a:gd name="connsiteX10" fmla="*/ 109537 w 1854993"/>
                <a:gd name="connsiteY10" fmla="*/ 428625 h 500062"/>
                <a:gd name="connsiteX11" fmla="*/ 35718 w 1854993"/>
                <a:gd name="connsiteY11" fmla="*/ 376237 h 500062"/>
                <a:gd name="connsiteX12" fmla="*/ 7143 w 1854993"/>
                <a:gd name="connsiteY12" fmla="*/ 350043 h 500062"/>
                <a:gd name="connsiteX13" fmla="*/ 0 w 1854993"/>
                <a:gd name="connsiteY13" fmla="*/ 335756 h 500062"/>
                <a:gd name="connsiteX14" fmla="*/ 2381 w 1854993"/>
                <a:gd name="connsiteY14" fmla="*/ 319087 h 500062"/>
                <a:gd name="connsiteX15" fmla="*/ 14287 w 1854993"/>
                <a:gd name="connsiteY15" fmla="*/ 304800 h 500062"/>
                <a:gd name="connsiteX16" fmla="*/ 33337 w 1854993"/>
                <a:gd name="connsiteY16" fmla="*/ 300037 h 500062"/>
                <a:gd name="connsiteX17" fmla="*/ 83343 w 1854993"/>
                <a:gd name="connsiteY17" fmla="*/ 302418 h 500062"/>
                <a:gd name="connsiteX18" fmla="*/ 133350 w 1854993"/>
                <a:gd name="connsiteY18" fmla="*/ 314325 h 500062"/>
                <a:gd name="connsiteX19" fmla="*/ 161925 w 1854993"/>
                <a:gd name="connsiteY19" fmla="*/ 319087 h 500062"/>
                <a:gd name="connsiteX20" fmla="*/ 195262 w 1854993"/>
                <a:gd name="connsiteY20" fmla="*/ 321468 h 500062"/>
                <a:gd name="connsiteX21" fmla="*/ 235743 w 1854993"/>
                <a:gd name="connsiteY21" fmla="*/ 321468 h 500062"/>
                <a:gd name="connsiteX22" fmla="*/ 280987 w 1854993"/>
                <a:gd name="connsiteY22" fmla="*/ 319087 h 500062"/>
                <a:gd name="connsiteX23" fmla="*/ 352425 w 1854993"/>
                <a:gd name="connsiteY23" fmla="*/ 309562 h 500062"/>
                <a:gd name="connsiteX24" fmla="*/ 478631 w 1854993"/>
                <a:gd name="connsiteY24" fmla="*/ 285750 h 500062"/>
                <a:gd name="connsiteX25" fmla="*/ 650081 w 1854993"/>
                <a:gd name="connsiteY25" fmla="*/ 233362 h 500062"/>
                <a:gd name="connsiteX26" fmla="*/ 909637 w 1854993"/>
                <a:gd name="connsiteY26" fmla="*/ 157162 h 500062"/>
                <a:gd name="connsiteX27" fmla="*/ 1050131 w 1854993"/>
                <a:gd name="connsiteY27" fmla="*/ 109537 h 500062"/>
                <a:gd name="connsiteX28" fmla="*/ 1178718 w 1854993"/>
                <a:gd name="connsiteY28" fmla="*/ 80962 h 500062"/>
                <a:gd name="connsiteX29" fmla="*/ 1300162 w 1854993"/>
                <a:gd name="connsiteY29" fmla="*/ 52387 h 500062"/>
                <a:gd name="connsiteX30" fmla="*/ 1464468 w 1854993"/>
                <a:gd name="connsiteY30" fmla="*/ 19050 h 500062"/>
                <a:gd name="connsiteX31" fmla="*/ 1557337 w 1854993"/>
                <a:gd name="connsiteY31" fmla="*/ 0 h 500062"/>
                <a:gd name="connsiteX32" fmla="*/ 1719262 w 1854993"/>
                <a:gd name="connsiteY32" fmla="*/ 2381 h 500062"/>
                <a:gd name="connsiteX33" fmla="*/ 1754981 w 1854993"/>
                <a:gd name="connsiteY33" fmla="*/ 19050 h 500062"/>
                <a:gd name="connsiteX34" fmla="*/ 1788318 w 1854993"/>
                <a:gd name="connsiteY34" fmla="*/ 35718 h 500062"/>
                <a:gd name="connsiteX35" fmla="*/ 1819275 w 1854993"/>
                <a:gd name="connsiteY35" fmla="*/ 52387 h 500062"/>
                <a:gd name="connsiteX36" fmla="*/ 1840706 w 1854993"/>
                <a:gd name="connsiteY36" fmla="*/ 71437 h 500062"/>
                <a:gd name="connsiteX37" fmla="*/ 1847850 w 1854993"/>
                <a:gd name="connsiteY37" fmla="*/ 85725 h 500062"/>
                <a:gd name="connsiteX38" fmla="*/ 1854993 w 1854993"/>
                <a:gd name="connsiteY38" fmla="*/ 104775 h 500062"/>
                <a:gd name="connsiteX39" fmla="*/ 1850231 w 1854993"/>
                <a:gd name="connsiteY39" fmla="*/ 128587 h 500062"/>
                <a:gd name="connsiteX40" fmla="*/ 1828800 w 1854993"/>
                <a:gd name="connsiteY40" fmla="*/ 154781 h 500062"/>
                <a:gd name="connsiteX41" fmla="*/ 1783556 w 1854993"/>
                <a:gd name="connsiteY41" fmla="*/ 180975 h 500062"/>
                <a:gd name="connsiteX42" fmla="*/ 1709737 w 1854993"/>
                <a:gd name="connsiteY42" fmla="*/ 204787 h 500062"/>
                <a:gd name="connsiteX43" fmla="*/ 1666875 w 1854993"/>
                <a:gd name="connsiteY43" fmla="*/ 207168 h 500062"/>
                <a:gd name="connsiteX44" fmla="*/ 1566862 w 1854993"/>
                <a:gd name="connsiteY44" fmla="*/ 209550 h 500062"/>
                <a:gd name="connsiteX45" fmla="*/ 1443037 w 1854993"/>
                <a:gd name="connsiteY45" fmla="*/ 221456 h 500062"/>
                <a:gd name="connsiteX46" fmla="*/ 1290637 w 1854993"/>
                <a:gd name="connsiteY46" fmla="*/ 250031 h 500062"/>
                <a:gd name="connsiteX47" fmla="*/ 1109662 w 1854993"/>
                <a:gd name="connsiteY47" fmla="*/ 28575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54993" h="500062">
                  <a:moveTo>
                    <a:pt x="1109662" y="285750"/>
                  </a:moveTo>
                  <a:lnTo>
                    <a:pt x="819150" y="366712"/>
                  </a:lnTo>
                  <a:lnTo>
                    <a:pt x="545306" y="433387"/>
                  </a:lnTo>
                  <a:lnTo>
                    <a:pt x="461962" y="461962"/>
                  </a:lnTo>
                  <a:lnTo>
                    <a:pt x="383381" y="488156"/>
                  </a:lnTo>
                  <a:lnTo>
                    <a:pt x="330993" y="500062"/>
                  </a:lnTo>
                  <a:lnTo>
                    <a:pt x="300037" y="500062"/>
                  </a:lnTo>
                  <a:lnTo>
                    <a:pt x="269081" y="497681"/>
                  </a:lnTo>
                  <a:lnTo>
                    <a:pt x="216693" y="483393"/>
                  </a:lnTo>
                  <a:lnTo>
                    <a:pt x="157162" y="454818"/>
                  </a:lnTo>
                  <a:lnTo>
                    <a:pt x="109537" y="428625"/>
                  </a:lnTo>
                  <a:lnTo>
                    <a:pt x="35718" y="376237"/>
                  </a:lnTo>
                  <a:lnTo>
                    <a:pt x="7143" y="350043"/>
                  </a:lnTo>
                  <a:lnTo>
                    <a:pt x="0" y="335756"/>
                  </a:lnTo>
                  <a:lnTo>
                    <a:pt x="2381" y="319087"/>
                  </a:lnTo>
                  <a:lnTo>
                    <a:pt x="14287" y="304800"/>
                  </a:lnTo>
                  <a:lnTo>
                    <a:pt x="33337" y="300037"/>
                  </a:lnTo>
                  <a:lnTo>
                    <a:pt x="83343" y="302418"/>
                  </a:lnTo>
                  <a:lnTo>
                    <a:pt x="133350" y="314325"/>
                  </a:lnTo>
                  <a:lnTo>
                    <a:pt x="161925" y="319087"/>
                  </a:lnTo>
                  <a:lnTo>
                    <a:pt x="195262" y="321468"/>
                  </a:lnTo>
                  <a:lnTo>
                    <a:pt x="235743" y="321468"/>
                  </a:lnTo>
                  <a:lnTo>
                    <a:pt x="280987" y="319087"/>
                  </a:lnTo>
                  <a:lnTo>
                    <a:pt x="352425" y="309562"/>
                  </a:lnTo>
                  <a:lnTo>
                    <a:pt x="478631" y="285750"/>
                  </a:lnTo>
                  <a:lnTo>
                    <a:pt x="650081" y="233362"/>
                  </a:lnTo>
                  <a:lnTo>
                    <a:pt x="909637" y="157162"/>
                  </a:lnTo>
                  <a:lnTo>
                    <a:pt x="1050131" y="109537"/>
                  </a:lnTo>
                  <a:lnTo>
                    <a:pt x="1178718" y="80962"/>
                  </a:lnTo>
                  <a:lnTo>
                    <a:pt x="1300162" y="52387"/>
                  </a:lnTo>
                  <a:lnTo>
                    <a:pt x="1464468" y="19050"/>
                  </a:lnTo>
                  <a:lnTo>
                    <a:pt x="1557337" y="0"/>
                  </a:lnTo>
                  <a:lnTo>
                    <a:pt x="1719262" y="2381"/>
                  </a:lnTo>
                  <a:lnTo>
                    <a:pt x="1754981" y="19050"/>
                  </a:lnTo>
                  <a:lnTo>
                    <a:pt x="1788318" y="35718"/>
                  </a:lnTo>
                  <a:lnTo>
                    <a:pt x="1819275" y="52387"/>
                  </a:lnTo>
                  <a:lnTo>
                    <a:pt x="1840706" y="71437"/>
                  </a:lnTo>
                  <a:lnTo>
                    <a:pt x="1847850" y="85725"/>
                  </a:lnTo>
                  <a:lnTo>
                    <a:pt x="1854993" y="104775"/>
                  </a:lnTo>
                  <a:lnTo>
                    <a:pt x="1850231" y="128587"/>
                  </a:lnTo>
                  <a:lnTo>
                    <a:pt x="1828800" y="154781"/>
                  </a:lnTo>
                  <a:lnTo>
                    <a:pt x="1783556" y="180975"/>
                  </a:lnTo>
                  <a:lnTo>
                    <a:pt x="1709737" y="204787"/>
                  </a:lnTo>
                  <a:lnTo>
                    <a:pt x="1666875" y="207168"/>
                  </a:lnTo>
                  <a:lnTo>
                    <a:pt x="1566862" y="209550"/>
                  </a:lnTo>
                  <a:lnTo>
                    <a:pt x="1443037" y="221456"/>
                  </a:lnTo>
                  <a:lnTo>
                    <a:pt x="1290637" y="250031"/>
                  </a:lnTo>
                  <a:lnTo>
                    <a:pt x="1109662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02AEA28-C5A6-1543-9506-1E9D8A55D9B5}"/>
                </a:ext>
              </a:extLst>
            </p:cNvPr>
            <p:cNvSpPr/>
            <p:nvPr/>
          </p:nvSpPr>
          <p:spPr>
            <a:xfrm rot="16200000">
              <a:off x="1828006" y="2783682"/>
              <a:ext cx="2878137" cy="1435100"/>
            </a:xfrm>
            <a:custGeom>
              <a:avLst/>
              <a:gdLst>
                <a:gd name="connsiteX0" fmla="*/ 1194534 w 2877981"/>
                <a:gd name="connsiteY0" fmla="*/ 977826 h 1435026"/>
                <a:gd name="connsiteX1" fmla="*/ 1014825 w 2877981"/>
                <a:gd name="connsiteY1" fmla="*/ 895900 h 1435026"/>
                <a:gd name="connsiteX2" fmla="*/ 869473 w 2877981"/>
                <a:gd name="connsiteY2" fmla="*/ 824546 h 1435026"/>
                <a:gd name="connsiteX3" fmla="*/ 755833 w 2877981"/>
                <a:gd name="connsiteY3" fmla="*/ 763762 h 1435026"/>
                <a:gd name="connsiteX4" fmla="*/ 650122 w 2877981"/>
                <a:gd name="connsiteY4" fmla="*/ 692407 h 1435026"/>
                <a:gd name="connsiteX5" fmla="*/ 494199 w 2877981"/>
                <a:gd name="connsiteY5" fmla="*/ 576125 h 1435026"/>
                <a:gd name="connsiteX6" fmla="*/ 414915 w 2877981"/>
                <a:gd name="connsiteY6" fmla="*/ 504770 h 1435026"/>
                <a:gd name="connsiteX7" fmla="*/ 272206 w 2877981"/>
                <a:gd name="connsiteY7" fmla="*/ 364703 h 1435026"/>
                <a:gd name="connsiteX8" fmla="*/ 150638 w 2877981"/>
                <a:gd name="connsiteY8" fmla="*/ 235207 h 1435026"/>
                <a:gd name="connsiteX9" fmla="*/ 39641 w 2877981"/>
                <a:gd name="connsiteY9" fmla="*/ 110996 h 1435026"/>
                <a:gd name="connsiteX10" fmla="*/ 21142 w 2877981"/>
                <a:gd name="connsiteY10" fmla="*/ 84569 h 1435026"/>
                <a:gd name="connsiteX11" fmla="*/ 7928 w 2877981"/>
                <a:gd name="connsiteY11" fmla="*/ 44927 h 1435026"/>
                <a:gd name="connsiteX12" fmla="*/ 0 w 2877981"/>
                <a:gd name="connsiteY12" fmla="*/ 18499 h 1435026"/>
                <a:gd name="connsiteX13" fmla="*/ 5285 w 2877981"/>
                <a:gd name="connsiteY13" fmla="*/ 5285 h 1435026"/>
                <a:gd name="connsiteX14" fmla="*/ 18499 w 2877981"/>
                <a:gd name="connsiteY14" fmla="*/ 0 h 1435026"/>
                <a:gd name="connsiteX15" fmla="*/ 39641 w 2877981"/>
                <a:gd name="connsiteY15" fmla="*/ 2643 h 1435026"/>
                <a:gd name="connsiteX16" fmla="*/ 87211 w 2877981"/>
                <a:gd name="connsiteY16" fmla="*/ 36999 h 1435026"/>
                <a:gd name="connsiteX17" fmla="*/ 150638 w 2877981"/>
                <a:gd name="connsiteY17" fmla="*/ 100425 h 1435026"/>
                <a:gd name="connsiteX18" fmla="*/ 221993 w 2877981"/>
                <a:gd name="connsiteY18" fmla="*/ 169137 h 1435026"/>
                <a:gd name="connsiteX19" fmla="*/ 303919 w 2877981"/>
                <a:gd name="connsiteY19" fmla="*/ 245778 h 1435026"/>
                <a:gd name="connsiteX20" fmla="*/ 414915 w 2877981"/>
                <a:gd name="connsiteY20" fmla="*/ 332989 h 1435026"/>
                <a:gd name="connsiteX21" fmla="*/ 491556 w 2877981"/>
                <a:gd name="connsiteY21" fmla="*/ 393773 h 1435026"/>
                <a:gd name="connsiteX22" fmla="*/ 599910 w 2877981"/>
                <a:gd name="connsiteY22" fmla="*/ 462485 h 1435026"/>
                <a:gd name="connsiteX23" fmla="*/ 705621 w 2877981"/>
                <a:gd name="connsiteY23" fmla="*/ 528555 h 1435026"/>
                <a:gd name="connsiteX24" fmla="*/ 848330 w 2877981"/>
                <a:gd name="connsiteY24" fmla="*/ 605195 h 1435026"/>
                <a:gd name="connsiteX25" fmla="*/ 969898 w 2877981"/>
                <a:gd name="connsiteY25" fmla="*/ 663336 h 1435026"/>
                <a:gd name="connsiteX26" fmla="*/ 1160178 w 2877981"/>
                <a:gd name="connsiteY26" fmla="*/ 745262 h 1435026"/>
                <a:gd name="connsiteX27" fmla="*/ 1368957 w 2877981"/>
                <a:gd name="connsiteY27" fmla="*/ 813974 h 1435026"/>
                <a:gd name="connsiteX28" fmla="*/ 1538095 w 2877981"/>
                <a:gd name="connsiteY28" fmla="*/ 901186 h 1435026"/>
                <a:gd name="connsiteX29" fmla="*/ 1794444 w 2877981"/>
                <a:gd name="connsiteY29" fmla="*/ 967255 h 1435026"/>
                <a:gd name="connsiteX30" fmla="*/ 1974152 w 2877981"/>
                <a:gd name="connsiteY30" fmla="*/ 1006897 h 1435026"/>
                <a:gd name="connsiteX31" fmla="*/ 2140647 w 2877981"/>
                <a:gd name="connsiteY31" fmla="*/ 1033325 h 1435026"/>
                <a:gd name="connsiteX32" fmla="*/ 2322999 w 2877981"/>
                <a:gd name="connsiteY32" fmla="*/ 1057110 h 1435026"/>
                <a:gd name="connsiteX33" fmla="*/ 2436638 w 2877981"/>
                <a:gd name="connsiteY33" fmla="*/ 1072966 h 1435026"/>
                <a:gd name="connsiteX34" fmla="*/ 2484208 w 2877981"/>
                <a:gd name="connsiteY34" fmla="*/ 1078252 h 1435026"/>
                <a:gd name="connsiteX35" fmla="*/ 2539706 w 2877981"/>
                <a:gd name="connsiteY35" fmla="*/ 1078252 h 1435026"/>
                <a:gd name="connsiteX36" fmla="*/ 2587276 w 2877981"/>
                <a:gd name="connsiteY36" fmla="*/ 1075609 h 1435026"/>
                <a:gd name="connsiteX37" fmla="*/ 2632203 w 2877981"/>
                <a:gd name="connsiteY37" fmla="*/ 1065038 h 1435026"/>
                <a:gd name="connsiteX38" fmla="*/ 2671845 w 2877981"/>
                <a:gd name="connsiteY38" fmla="*/ 1051824 h 1435026"/>
                <a:gd name="connsiteX39" fmla="*/ 2716772 w 2877981"/>
                <a:gd name="connsiteY39" fmla="*/ 1028039 h 1435026"/>
                <a:gd name="connsiteX40" fmla="*/ 2748485 w 2877981"/>
                <a:gd name="connsiteY40" fmla="*/ 1006897 h 1435026"/>
                <a:gd name="connsiteX41" fmla="*/ 2835697 w 2877981"/>
                <a:gd name="connsiteY41" fmla="*/ 932899 h 1435026"/>
                <a:gd name="connsiteX42" fmla="*/ 2877981 w 2877981"/>
                <a:gd name="connsiteY42" fmla="*/ 1123179 h 1435026"/>
                <a:gd name="connsiteX43" fmla="*/ 2838340 w 2877981"/>
                <a:gd name="connsiteY43" fmla="*/ 1194534 h 1435026"/>
                <a:gd name="connsiteX44" fmla="*/ 2798698 w 2877981"/>
                <a:gd name="connsiteY44" fmla="*/ 1287031 h 1435026"/>
                <a:gd name="connsiteX45" fmla="*/ 2748485 w 2877981"/>
                <a:gd name="connsiteY45" fmla="*/ 1390099 h 1435026"/>
                <a:gd name="connsiteX46" fmla="*/ 2729986 w 2877981"/>
                <a:gd name="connsiteY46" fmla="*/ 1416527 h 1435026"/>
                <a:gd name="connsiteX47" fmla="*/ 2716772 w 2877981"/>
                <a:gd name="connsiteY47" fmla="*/ 1427098 h 1435026"/>
                <a:gd name="connsiteX48" fmla="*/ 2695630 w 2877981"/>
                <a:gd name="connsiteY48" fmla="*/ 1435026 h 1435026"/>
                <a:gd name="connsiteX49" fmla="*/ 2671845 w 2877981"/>
                <a:gd name="connsiteY49" fmla="*/ 1432384 h 1435026"/>
                <a:gd name="connsiteX50" fmla="*/ 2634846 w 2877981"/>
                <a:gd name="connsiteY50" fmla="*/ 1419170 h 1435026"/>
                <a:gd name="connsiteX51" fmla="*/ 2597847 w 2877981"/>
                <a:gd name="connsiteY51" fmla="*/ 1392742 h 1435026"/>
                <a:gd name="connsiteX52" fmla="*/ 2544992 w 2877981"/>
                <a:gd name="connsiteY52" fmla="*/ 1371600 h 1435026"/>
                <a:gd name="connsiteX53" fmla="*/ 2349426 w 2877981"/>
                <a:gd name="connsiteY53" fmla="*/ 1326673 h 1435026"/>
                <a:gd name="connsiteX54" fmla="*/ 2175003 w 2877981"/>
                <a:gd name="connsiteY54" fmla="*/ 1279103 h 1435026"/>
                <a:gd name="connsiteX55" fmla="*/ 2048150 w 2877981"/>
                <a:gd name="connsiteY55" fmla="*/ 1255318 h 1435026"/>
                <a:gd name="connsiteX56" fmla="*/ 1950367 w 2877981"/>
                <a:gd name="connsiteY56" fmla="*/ 1239461 h 1435026"/>
                <a:gd name="connsiteX57" fmla="*/ 1815586 w 2877981"/>
                <a:gd name="connsiteY57" fmla="*/ 1205105 h 1435026"/>
                <a:gd name="connsiteX58" fmla="*/ 1601521 w 2877981"/>
                <a:gd name="connsiteY58" fmla="*/ 1144321 h 1435026"/>
                <a:gd name="connsiteX59" fmla="*/ 1416527 w 2877981"/>
                <a:gd name="connsiteY59" fmla="*/ 1072966 h 1435026"/>
                <a:gd name="connsiteX60" fmla="*/ 1194534 w 2877981"/>
                <a:gd name="connsiteY60" fmla="*/ 977826 h 143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77981" h="1435026">
                  <a:moveTo>
                    <a:pt x="1194534" y="977826"/>
                  </a:moveTo>
                  <a:lnTo>
                    <a:pt x="1014825" y="895900"/>
                  </a:lnTo>
                  <a:lnTo>
                    <a:pt x="869473" y="824546"/>
                  </a:lnTo>
                  <a:lnTo>
                    <a:pt x="755833" y="763762"/>
                  </a:lnTo>
                  <a:lnTo>
                    <a:pt x="650122" y="692407"/>
                  </a:lnTo>
                  <a:lnTo>
                    <a:pt x="494199" y="576125"/>
                  </a:lnTo>
                  <a:lnTo>
                    <a:pt x="414915" y="504770"/>
                  </a:lnTo>
                  <a:lnTo>
                    <a:pt x="272206" y="364703"/>
                  </a:lnTo>
                  <a:lnTo>
                    <a:pt x="150638" y="235207"/>
                  </a:lnTo>
                  <a:lnTo>
                    <a:pt x="39641" y="110996"/>
                  </a:lnTo>
                  <a:lnTo>
                    <a:pt x="21142" y="84569"/>
                  </a:lnTo>
                  <a:lnTo>
                    <a:pt x="7928" y="44927"/>
                  </a:lnTo>
                  <a:lnTo>
                    <a:pt x="0" y="18499"/>
                  </a:lnTo>
                  <a:lnTo>
                    <a:pt x="5285" y="5285"/>
                  </a:lnTo>
                  <a:lnTo>
                    <a:pt x="18499" y="0"/>
                  </a:lnTo>
                  <a:lnTo>
                    <a:pt x="39641" y="2643"/>
                  </a:lnTo>
                  <a:lnTo>
                    <a:pt x="87211" y="36999"/>
                  </a:lnTo>
                  <a:lnTo>
                    <a:pt x="150638" y="100425"/>
                  </a:lnTo>
                  <a:lnTo>
                    <a:pt x="221993" y="169137"/>
                  </a:lnTo>
                  <a:lnTo>
                    <a:pt x="303919" y="245778"/>
                  </a:lnTo>
                  <a:lnTo>
                    <a:pt x="414915" y="332989"/>
                  </a:lnTo>
                  <a:lnTo>
                    <a:pt x="491556" y="393773"/>
                  </a:lnTo>
                  <a:lnTo>
                    <a:pt x="599910" y="462485"/>
                  </a:lnTo>
                  <a:lnTo>
                    <a:pt x="705621" y="528555"/>
                  </a:lnTo>
                  <a:lnTo>
                    <a:pt x="848330" y="605195"/>
                  </a:lnTo>
                  <a:lnTo>
                    <a:pt x="969898" y="663336"/>
                  </a:lnTo>
                  <a:lnTo>
                    <a:pt x="1160178" y="745262"/>
                  </a:lnTo>
                  <a:lnTo>
                    <a:pt x="1368957" y="813974"/>
                  </a:lnTo>
                  <a:lnTo>
                    <a:pt x="1538095" y="901186"/>
                  </a:lnTo>
                  <a:lnTo>
                    <a:pt x="1794444" y="967255"/>
                  </a:lnTo>
                  <a:lnTo>
                    <a:pt x="1974152" y="1006897"/>
                  </a:lnTo>
                  <a:lnTo>
                    <a:pt x="2140647" y="1033325"/>
                  </a:lnTo>
                  <a:lnTo>
                    <a:pt x="2322999" y="1057110"/>
                  </a:lnTo>
                  <a:lnTo>
                    <a:pt x="2436638" y="1072966"/>
                  </a:lnTo>
                  <a:lnTo>
                    <a:pt x="2484208" y="1078252"/>
                  </a:lnTo>
                  <a:lnTo>
                    <a:pt x="2539706" y="1078252"/>
                  </a:lnTo>
                  <a:lnTo>
                    <a:pt x="2587276" y="1075609"/>
                  </a:lnTo>
                  <a:lnTo>
                    <a:pt x="2632203" y="1065038"/>
                  </a:lnTo>
                  <a:lnTo>
                    <a:pt x="2671845" y="1051824"/>
                  </a:lnTo>
                  <a:lnTo>
                    <a:pt x="2716772" y="1028039"/>
                  </a:lnTo>
                  <a:lnTo>
                    <a:pt x="2748485" y="1006897"/>
                  </a:lnTo>
                  <a:lnTo>
                    <a:pt x="2835697" y="932899"/>
                  </a:lnTo>
                  <a:lnTo>
                    <a:pt x="2877981" y="1123179"/>
                  </a:lnTo>
                  <a:lnTo>
                    <a:pt x="2838340" y="1194534"/>
                  </a:lnTo>
                  <a:lnTo>
                    <a:pt x="2798698" y="1287031"/>
                  </a:lnTo>
                  <a:lnTo>
                    <a:pt x="2748485" y="1390099"/>
                  </a:lnTo>
                  <a:lnTo>
                    <a:pt x="2729986" y="1416527"/>
                  </a:lnTo>
                  <a:lnTo>
                    <a:pt x="2716772" y="1427098"/>
                  </a:lnTo>
                  <a:lnTo>
                    <a:pt x="2695630" y="1435026"/>
                  </a:lnTo>
                  <a:lnTo>
                    <a:pt x="2671845" y="1432384"/>
                  </a:lnTo>
                  <a:lnTo>
                    <a:pt x="2634846" y="1419170"/>
                  </a:lnTo>
                  <a:lnTo>
                    <a:pt x="2597847" y="1392742"/>
                  </a:lnTo>
                  <a:lnTo>
                    <a:pt x="2544992" y="1371600"/>
                  </a:lnTo>
                  <a:lnTo>
                    <a:pt x="2349426" y="1326673"/>
                  </a:lnTo>
                  <a:lnTo>
                    <a:pt x="2175003" y="1279103"/>
                  </a:lnTo>
                  <a:lnTo>
                    <a:pt x="2048150" y="1255318"/>
                  </a:lnTo>
                  <a:lnTo>
                    <a:pt x="1950367" y="1239461"/>
                  </a:lnTo>
                  <a:lnTo>
                    <a:pt x="1815586" y="1205105"/>
                  </a:lnTo>
                  <a:lnTo>
                    <a:pt x="1601521" y="1144321"/>
                  </a:lnTo>
                  <a:lnTo>
                    <a:pt x="1416527" y="1072966"/>
                  </a:lnTo>
                  <a:lnTo>
                    <a:pt x="1194534" y="9778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70AA9F0-50CD-0F4B-A712-E208DA30E52D}"/>
                </a:ext>
              </a:extLst>
            </p:cNvPr>
            <p:cNvSpPr/>
            <p:nvPr/>
          </p:nvSpPr>
          <p:spPr>
            <a:xfrm>
              <a:off x="3098800" y="4243388"/>
              <a:ext cx="438150" cy="1390650"/>
            </a:xfrm>
            <a:custGeom>
              <a:avLst/>
              <a:gdLst>
                <a:gd name="connsiteX0" fmla="*/ 142875 w 438150"/>
                <a:gd name="connsiteY0" fmla="*/ 478631 h 1390650"/>
                <a:gd name="connsiteX1" fmla="*/ 109538 w 438150"/>
                <a:gd name="connsiteY1" fmla="*/ 352425 h 1390650"/>
                <a:gd name="connsiteX2" fmla="*/ 83344 w 438150"/>
                <a:gd name="connsiteY2" fmla="*/ 285750 h 1390650"/>
                <a:gd name="connsiteX3" fmla="*/ 0 w 438150"/>
                <a:gd name="connsiteY3" fmla="*/ 130968 h 1390650"/>
                <a:gd name="connsiteX4" fmla="*/ 97632 w 438150"/>
                <a:gd name="connsiteY4" fmla="*/ 0 h 1390650"/>
                <a:gd name="connsiteX5" fmla="*/ 207169 w 438150"/>
                <a:gd name="connsiteY5" fmla="*/ 66675 h 1390650"/>
                <a:gd name="connsiteX6" fmla="*/ 261938 w 438150"/>
                <a:gd name="connsiteY6" fmla="*/ 97631 h 1390650"/>
                <a:gd name="connsiteX7" fmla="*/ 316707 w 438150"/>
                <a:gd name="connsiteY7" fmla="*/ 123825 h 1390650"/>
                <a:gd name="connsiteX8" fmla="*/ 330994 w 438150"/>
                <a:gd name="connsiteY8" fmla="*/ 307181 h 1390650"/>
                <a:gd name="connsiteX9" fmla="*/ 369094 w 438150"/>
                <a:gd name="connsiteY9" fmla="*/ 476250 h 1390650"/>
                <a:gd name="connsiteX10" fmla="*/ 397669 w 438150"/>
                <a:gd name="connsiteY10" fmla="*/ 645318 h 1390650"/>
                <a:gd name="connsiteX11" fmla="*/ 407194 w 438150"/>
                <a:gd name="connsiteY11" fmla="*/ 726281 h 1390650"/>
                <a:gd name="connsiteX12" fmla="*/ 411957 w 438150"/>
                <a:gd name="connsiteY12" fmla="*/ 804862 h 1390650"/>
                <a:gd name="connsiteX13" fmla="*/ 416719 w 438150"/>
                <a:gd name="connsiteY13" fmla="*/ 871537 h 1390650"/>
                <a:gd name="connsiteX14" fmla="*/ 421482 w 438150"/>
                <a:gd name="connsiteY14" fmla="*/ 971550 h 1390650"/>
                <a:gd name="connsiteX15" fmla="*/ 438150 w 438150"/>
                <a:gd name="connsiteY15" fmla="*/ 1162050 h 1390650"/>
                <a:gd name="connsiteX16" fmla="*/ 431007 w 438150"/>
                <a:gd name="connsiteY16" fmla="*/ 1221581 h 1390650"/>
                <a:gd name="connsiteX17" fmla="*/ 416719 w 438150"/>
                <a:gd name="connsiteY17" fmla="*/ 1278731 h 1390650"/>
                <a:gd name="connsiteX18" fmla="*/ 400050 w 438150"/>
                <a:gd name="connsiteY18" fmla="*/ 1326356 h 1390650"/>
                <a:gd name="connsiteX19" fmla="*/ 378619 w 438150"/>
                <a:gd name="connsiteY19" fmla="*/ 1364456 h 1390650"/>
                <a:gd name="connsiteX20" fmla="*/ 357188 w 438150"/>
                <a:gd name="connsiteY20" fmla="*/ 1385887 h 1390650"/>
                <a:gd name="connsiteX21" fmla="*/ 340519 w 438150"/>
                <a:gd name="connsiteY21" fmla="*/ 1390650 h 1390650"/>
                <a:gd name="connsiteX22" fmla="*/ 311944 w 438150"/>
                <a:gd name="connsiteY22" fmla="*/ 1378743 h 1390650"/>
                <a:gd name="connsiteX23" fmla="*/ 285750 w 438150"/>
                <a:gd name="connsiteY23" fmla="*/ 1357312 h 1390650"/>
                <a:gd name="connsiteX24" fmla="*/ 254794 w 438150"/>
                <a:gd name="connsiteY24" fmla="*/ 1321593 h 1390650"/>
                <a:gd name="connsiteX25" fmla="*/ 216694 w 438150"/>
                <a:gd name="connsiteY25" fmla="*/ 1257300 h 1390650"/>
                <a:gd name="connsiteX26" fmla="*/ 190500 w 438150"/>
                <a:gd name="connsiteY26" fmla="*/ 1195387 h 1390650"/>
                <a:gd name="connsiteX27" fmla="*/ 173832 w 438150"/>
                <a:gd name="connsiteY27" fmla="*/ 1128712 h 1390650"/>
                <a:gd name="connsiteX28" fmla="*/ 178594 w 438150"/>
                <a:gd name="connsiteY28" fmla="*/ 1095375 h 1390650"/>
                <a:gd name="connsiteX29" fmla="*/ 192882 w 438150"/>
                <a:gd name="connsiteY29" fmla="*/ 1033462 h 1390650"/>
                <a:gd name="connsiteX30" fmla="*/ 197644 w 438150"/>
                <a:gd name="connsiteY30" fmla="*/ 983456 h 1390650"/>
                <a:gd name="connsiteX31" fmla="*/ 197644 w 438150"/>
                <a:gd name="connsiteY31" fmla="*/ 914400 h 1390650"/>
                <a:gd name="connsiteX32" fmla="*/ 197644 w 438150"/>
                <a:gd name="connsiteY32" fmla="*/ 821531 h 1390650"/>
                <a:gd name="connsiteX33" fmla="*/ 188119 w 438150"/>
                <a:gd name="connsiteY33" fmla="*/ 742950 h 1390650"/>
                <a:gd name="connsiteX34" fmla="*/ 173832 w 438150"/>
                <a:gd name="connsiteY34" fmla="*/ 614362 h 1390650"/>
                <a:gd name="connsiteX35" fmla="*/ 142875 w 438150"/>
                <a:gd name="connsiteY35" fmla="*/ 478631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8150" h="1390650">
                  <a:moveTo>
                    <a:pt x="142875" y="478631"/>
                  </a:moveTo>
                  <a:lnTo>
                    <a:pt x="109538" y="352425"/>
                  </a:lnTo>
                  <a:lnTo>
                    <a:pt x="83344" y="285750"/>
                  </a:lnTo>
                  <a:lnTo>
                    <a:pt x="0" y="130968"/>
                  </a:lnTo>
                  <a:lnTo>
                    <a:pt x="97632" y="0"/>
                  </a:lnTo>
                  <a:lnTo>
                    <a:pt x="207169" y="66675"/>
                  </a:lnTo>
                  <a:lnTo>
                    <a:pt x="261938" y="97631"/>
                  </a:lnTo>
                  <a:lnTo>
                    <a:pt x="316707" y="123825"/>
                  </a:lnTo>
                  <a:lnTo>
                    <a:pt x="330994" y="307181"/>
                  </a:lnTo>
                  <a:lnTo>
                    <a:pt x="369094" y="476250"/>
                  </a:lnTo>
                  <a:lnTo>
                    <a:pt x="397669" y="645318"/>
                  </a:lnTo>
                  <a:lnTo>
                    <a:pt x="407194" y="726281"/>
                  </a:lnTo>
                  <a:lnTo>
                    <a:pt x="411957" y="804862"/>
                  </a:lnTo>
                  <a:lnTo>
                    <a:pt x="416719" y="871537"/>
                  </a:lnTo>
                  <a:lnTo>
                    <a:pt x="421482" y="971550"/>
                  </a:lnTo>
                  <a:lnTo>
                    <a:pt x="438150" y="1162050"/>
                  </a:lnTo>
                  <a:lnTo>
                    <a:pt x="431007" y="1221581"/>
                  </a:lnTo>
                  <a:lnTo>
                    <a:pt x="416719" y="1278731"/>
                  </a:lnTo>
                  <a:lnTo>
                    <a:pt x="400050" y="1326356"/>
                  </a:lnTo>
                  <a:lnTo>
                    <a:pt x="378619" y="1364456"/>
                  </a:lnTo>
                  <a:lnTo>
                    <a:pt x="357188" y="1385887"/>
                  </a:lnTo>
                  <a:lnTo>
                    <a:pt x="340519" y="1390650"/>
                  </a:lnTo>
                  <a:lnTo>
                    <a:pt x="311944" y="1378743"/>
                  </a:lnTo>
                  <a:lnTo>
                    <a:pt x="285750" y="1357312"/>
                  </a:lnTo>
                  <a:lnTo>
                    <a:pt x="254794" y="1321593"/>
                  </a:lnTo>
                  <a:lnTo>
                    <a:pt x="216694" y="1257300"/>
                  </a:lnTo>
                  <a:lnTo>
                    <a:pt x="190500" y="1195387"/>
                  </a:lnTo>
                  <a:lnTo>
                    <a:pt x="173832" y="1128712"/>
                  </a:lnTo>
                  <a:lnTo>
                    <a:pt x="178594" y="1095375"/>
                  </a:lnTo>
                  <a:lnTo>
                    <a:pt x="192882" y="1033462"/>
                  </a:lnTo>
                  <a:lnTo>
                    <a:pt x="197644" y="983456"/>
                  </a:lnTo>
                  <a:lnTo>
                    <a:pt x="197644" y="914400"/>
                  </a:lnTo>
                  <a:lnTo>
                    <a:pt x="197644" y="821531"/>
                  </a:lnTo>
                  <a:lnTo>
                    <a:pt x="188119" y="742950"/>
                  </a:lnTo>
                  <a:lnTo>
                    <a:pt x="173832" y="614362"/>
                  </a:lnTo>
                  <a:lnTo>
                    <a:pt x="14287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B75C58D-26FE-EB44-BAD3-FE530884C83F}"/>
                </a:ext>
              </a:extLst>
            </p:cNvPr>
            <p:cNvSpPr/>
            <p:nvPr/>
          </p:nvSpPr>
          <p:spPr>
            <a:xfrm>
              <a:off x="3308350" y="4071938"/>
              <a:ext cx="1357313" cy="990600"/>
            </a:xfrm>
            <a:custGeom>
              <a:avLst/>
              <a:gdLst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33450 w 1357313"/>
                <a:gd name="connsiteY34" fmla="*/ 814387 h 1054893"/>
                <a:gd name="connsiteX35" fmla="*/ 950119 w 1357313"/>
                <a:gd name="connsiteY35" fmla="*/ 614362 h 1054893"/>
                <a:gd name="connsiteX36" fmla="*/ 964407 w 1357313"/>
                <a:gd name="connsiteY36" fmla="*/ 419100 h 1054893"/>
                <a:gd name="connsiteX37" fmla="*/ 969169 w 1357313"/>
                <a:gd name="connsiteY37" fmla="*/ 347662 h 1054893"/>
                <a:gd name="connsiteX38" fmla="*/ 969169 w 1357313"/>
                <a:gd name="connsiteY38" fmla="*/ 333375 h 1054893"/>
                <a:gd name="connsiteX39" fmla="*/ 964407 w 1357313"/>
                <a:gd name="connsiteY39" fmla="*/ 307181 h 1054893"/>
                <a:gd name="connsiteX40" fmla="*/ 957263 w 1357313"/>
                <a:gd name="connsiteY40" fmla="*/ 292893 h 1054893"/>
                <a:gd name="connsiteX41" fmla="*/ 942975 w 1357313"/>
                <a:gd name="connsiteY41" fmla="*/ 278606 h 1054893"/>
                <a:gd name="connsiteX42" fmla="*/ 919163 w 1357313"/>
                <a:gd name="connsiteY42" fmla="*/ 264318 h 1054893"/>
                <a:gd name="connsiteX43" fmla="*/ 890588 w 1357313"/>
                <a:gd name="connsiteY43" fmla="*/ 264318 h 1054893"/>
                <a:gd name="connsiteX44" fmla="*/ 823913 w 1357313"/>
                <a:gd name="connsiteY44" fmla="*/ 283368 h 1054893"/>
                <a:gd name="connsiteX45" fmla="*/ 647700 w 1357313"/>
                <a:gd name="connsiteY45" fmla="*/ 333375 h 1054893"/>
                <a:gd name="connsiteX46" fmla="*/ 409575 w 1357313"/>
                <a:gd name="connsiteY46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38238 w 1357313"/>
                <a:gd name="connsiteY32" fmla="*/ 1026318 h 1054893"/>
                <a:gd name="connsiteX33" fmla="*/ 919163 w 1357313"/>
                <a:gd name="connsiteY33" fmla="*/ 1054893 h 1054893"/>
                <a:gd name="connsiteX34" fmla="*/ 923131 w 1357313"/>
                <a:gd name="connsiteY34" fmla="*/ 991345 h 1054893"/>
                <a:gd name="connsiteX35" fmla="*/ 933450 w 1357313"/>
                <a:gd name="connsiteY35" fmla="*/ 814387 h 1054893"/>
                <a:gd name="connsiteX36" fmla="*/ 950119 w 1357313"/>
                <a:gd name="connsiteY36" fmla="*/ 614362 h 1054893"/>
                <a:gd name="connsiteX37" fmla="*/ 964407 w 1357313"/>
                <a:gd name="connsiteY37" fmla="*/ 419100 h 1054893"/>
                <a:gd name="connsiteX38" fmla="*/ 969169 w 1357313"/>
                <a:gd name="connsiteY38" fmla="*/ 347662 h 1054893"/>
                <a:gd name="connsiteX39" fmla="*/ 969169 w 1357313"/>
                <a:gd name="connsiteY39" fmla="*/ 333375 h 1054893"/>
                <a:gd name="connsiteX40" fmla="*/ 964407 w 1357313"/>
                <a:gd name="connsiteY40" fmla="*/ 307181 h 1054893"/>
                <a:gd name="connsiteX41" fmla="*/ 957263 w 1357313"/>
                <a:gd name="connsiteY41" fmla="*/ 292893 h 1054893"/>
                <a:gd name="connsiteX42" fmla="*/ 942975 w 1357313"/>
                <a:gd name="connsiteY42" fmla="*/ 278606 h 1054893"/>
                <a:gd name="connsiteX43" fmla="*/ 919163 w 1357313"/>
                <a:gd name="connsiteY43" fmla="*/ 264318 h 1054893"/>
                <a:gd name="connsiteX44" fmla="*/ 890588 w 1357313"/>
                <a:gd name="connsiteY44" fmla="*/ 264318 h 1054893"/>
                <a:gd name="connsiteX45" fmla="*/ 823913 w 1357313"/>
                <a:gd name="connsiteY45" fmla="*/ 283368 h 1054893"/>
                <a:gd name="connsiteX46" fmla="*/ 647700 w 1357313"/>
                <a:gd name="connsiteY46" fmla="*/ 333375 h 1054893"/>
                <a:gd name="connsiteX47" fmla="*/ 409575 w 1357313"/>
                <a:gd name="connsiteY47" fmla="*/ 392906 h 1054893"/>
                <a:gd name="connsiteX0" fmla="*/ 409575 w 1357313"/>
                <a:gd name="connsiteY0" fmla="*/ 392906 h 1054893"/>
                <a:gd name="connsiteX1" fmla="*/ 42863 w 1357313"/>
                <a:gd name="connsiteY1" fmla="*/ 497681 h 1054893"/>
                <a:gd name="connsiteX2" fmla="*/ 0 w 1357313"/>
                <a:gd name="connsiteY2" fmla="*/ 314325 h 1054893"/>
                <a:gd name="connsiteX3" fmla="*/ 161925 w 1357313"/>
                <a:gd name="connsiteY3" fmla="*/ 278606 h 1054893"/>
                <a:gd name="connsiteX4" fmla="*/ 402432 w 1357313"/>
                <a:gd name="connsiteY4" fmla="*/ 219075 h 1054893"/>
                <a:gd name="connsiteX5" fmla="*/ 626269 w 1357313"/>
                <a:gd name="connsiteY5" fmla="*/ 152400 h 1054893"/>
                <a:gd name="connsiteX6" fmla="*/ 707232 w 1357313"/>
                <a:gd name="connsiteY6" fmla="*/ 128587 h 1054893"/>
                <a:gd name="connsiteX7" fmla="*/ 797719 w 1357313"/>
                <a:gd name="connsiteY7" fmla="*/ 95250 h 1054893"/>
                <a:gd name="connsiteX8" fmla="*/ 928688 w 1357313"/>
                <a:gd name="connsiteY8" fmla="*/ 38100 h 1054893"/>
                <a:gd name="connsiteX9" fmla="*/ 983457 w 1357313"/>
                <a:gd name="connsiteY9" fmla="*/ 7143 h 1054893"/>
                <a:gd name="connsiteX10" fmla="*/ 995363 w 1357313"/>
                <a:gd name="connsiteY10" fmla="*/ 2381 h 1054893"/>
                <a:gd name="connsiteX11" fmla="*/ 1019175 w 1357313"/>
                <a:gd name="connsiteY11" fmla="*/ 0 h 1054893"/>
                <a:gd name="connsiteX12" fmla="*/ 1050132 w 1357313"/>
                <a:gd name="connsiteY12" fmla="*/ 9525 h 1054893"/>
                <a:gd name="connsiteX13" fmla="*/ 1114425 w 1357313"/>
                <a:gd name="connsiteY13" fmla="*/ 42862 h 1054893"/>
                <a:gd name="connsiteX14" fmla="*/ 1188244 w 1357313"/>
                <a:gd name="connsiteY14" fmla="*/ 90487 h 1054893"/>
                <a:gd name="connsiteX15" fmla="*/ 1262063 w 1357313"/>
                <a:gd name="connsiteY15" fmla="*/ 150018 h 1054893"/>
                <a:gd name="connsiteX16" fmla="*/ 1309688 w 1357313"/>
                <a:gd name="connsiteY16" fmla="*/ 183356 h 1054893"/>
                <a:gd name="connsiteX17" fmla="*/ 1333500 w 1357313"/>
                <a:gd name="connsiteY17" fmla="*/ 204787 h 1054893"/>
                <a:gd name="connsiteX18" fmla="*/ 1347788 w 1357313"/>
                <a:gd name="connsiteY18" fmla="*/ 223837 h 1054893"/>
                <a:gd name="connsiteX19" fmla="*/ 1354932 w 1357313"/>
                <a:gd name="connsiteY19" fmla="*/ 242887 h 1054893"/>
                <a:gd name="connsiteX20" fmla="*/ 1357313 w 1357313"/>
                <a:gd name="connsiteY20" fmla="*/ 254793 h 1054893"/>
                <a:gd name="connsiteX21" fmla="*/ 1357313 w 1357313"/>
                <a:gd name="connsiteY21" fmla="*/ 273843 h 1054893"/>
                <a:gd name="connsiteX22" fmla="*/ 1350169 w 1357313"/>
                <a:gd name="connsiteY22" fmla="*/ 295275 h 1054893"/>
                <a:gd name="connsiteX23" fmla="*/ 1333500 w 1357313"/>
                <a:gd name="connsiteY23" fmla="*/ 316706 h 1054893"/>
                <a:gd name="connsiteX24" fmla="*/ 1304925 w 1357313"/>
                <a:gd name="connsiteY24" fmla="*/ 333375 h 1054893"/>
                <a:gd name="connsiteX25" fmla="*/ 1288257 w 1357313"/>
                <a:gd name="connsiteY25" fmla="*/ 357187 h 1054893"/>
                <a:gd name="connsiteX26" fmla="*/ 1259682 w 1357313"/>
                <a:gd name="connsiteY26" fmla="*/ 411956 h 1054893"/>
                <a:gd name="connsiteX27" fmla="*/ 1238250 w 1357313"/>
                <a:gd name="connsiteY27" fmla="*/ 471487 h 1054893"/>
                <a:gd name="connsiteX28" fmla="*/ 1214438 w 1357313"/>
                <a:gd name="connsiteY28" fmla="*/ 545306 h 1054893"/>
                <a:gd name="connsiteX29" fmla="*/ 1195388 w 1357313"/>
                <a:gd name="connsiteY29" fmla="*/ 619125 h 1054893"/>
                <a:gd name="connsiteX30" fmla="*/ 1181100 w 1357313"/>
                <a:gd name="connsiteY30" fmla="*/ 695325 h 1054893"/>
                <a:gd name="connsiteX31" fmla="*/ 1169194 w 1357313"/>
                <a:gd name="connsiteY31" fmla="*/ 790575 h 1054893"/>
                <a:gd name="connsiteX32" fmla="*/ 1144588 w 1357313"/>
                <a:gd name="connsiteY32" fmla="*/ 981813 h 1054893"/>
                <a:gd name="connsiteX33" fmla="*/ 1138238 w 1357313"/>
                <a:gd name="connsiteY33" fmla="*/ 1026318 h 1054893"/>
                <a:gd name="connsiteX34" fmla="*/ 919163 w 1357313"/>
                <a:gd name="connsiteY34" fmla="*/ 1054893 h 1054893"/>
                <a:gd name="connsiteX35" fmla="*/ 923131 w 1357313"/>
                <a:gd name="connsiteY35" fmla="*/ 991345 h 1054893"/>
                <a:gd name="connsiteX36" fmla="*/ 933450 w 1357313"/>
                <a:gd name="connsiteY36" fmla="*/ 814387 h 1054893"/>
                <a:gd name="connsiteX37" fmla="*/ 950119 w 1357313"/>
                <a:gd name="connsiteY37" fmla="*/ 614362 h 1054893"/>
                <a:gd name="connsiteX38" fmla="*/ 964407 w 1357313"/>
                <a:gd name="connsiteY38" fmla="*/ 419100 h 1054893"/>
                <a:gd name="connsiteX39" fmla="*/ 969169 w 1357313"/>
                <a:gd name="connsiteY39" fmla="*/ 347662 h 1054893"/>
                <a:gd name="connsiteX40" fmla="*/ 969169 w 1357313"/>
                <a:gd name="connsiteY40" fmla="*/ 333375 h 1054893"/>
                <a:gd name="connsiteX41" fmla="*/ 964407 w 1357313"/>
                <a:gd name="connsiteY41" fmla="*/ 307181 h 1054893"/>
                <a:gd name="connsiteX42" fmla="*/ 957263 w 1357313"/>
                <a:gd name="connsiteY42" fmla="*/ 292893 h 1054893"/>
                <a:gd name="connsiteX43" fmla="*/ 942975 w 1357313"/>
                <a:gd name="connsiteY43" fmla="*/ 278606 h 1054893"/>
                <a:gd name="connsiteX44" fmla="*/ 919163 w 1357313"/>
                <a:gd name="connsiteY44" fmla="*/ 264318 h 1054893"/>
                <a:gd name="connsiteX45" fmla="*/ 890588 w 1357313"/>
                <a:gd name="connsiteY45" fmla="*/ 264318 h 1054893"/>
                <a:gd name="connsiteX46" fmla="*/ 823913 w 1357313"/>
                <a:gd name="connsiteY46" fmla="*/ 283368 h 1054893"/>
                <a:gd name="connsiteX47" fmla="*/ 647700 w 1357313"/>
                <a:gd name="connsiteY47" fmla="*/ 333375 h 1054893"/>
                <a:gd name="connsiteX48" fmla="*/ 409575 w 1357313"/>
                <a:gd name="connsiteY48" fmla="*/ 392906 h 1054893"/>
                <a:gd name="connsiteX0" fmla="*/ 409575 w 1357313"/>
                <a:gd name="connsiteY0" fmla="*/ 392906 h 1026318"/>
                <a:gd name="connsiteX1" fmla="*/ 42863 w 1357313"/>
                <a:gd name="connsiteY1" fmla="*/ 497681 h 1026318"/>
                <a:gd name="connsiteX2" fmla="*/ 0 w 1357313"/>
                <a:gd name="connsiteY2" fmla="*/ 314325 h 1026318"/>
                <a:gd name="connsiteX3" fmla="*/ 161925 w 1357313"/>
                <a:gd name="connsiteY3" fmla="*/ 278606 h 1026318"/>
                <a:gd name="connsiteX4" fmla="*/ 402432 w 1357313"/>
                <a:gd name="connsiteY4" fmla="*/ 219075 h 1026318"/>
                <a:gd name="connsiteX5" fmla="*/ 626269 w 1357313"/>
                <a:gd name="connsiteY5" fmla="*/ 152400 h 1026318"/>
                <a:gd name="connsiteX6" fmla="*/ 707232 w 1357313"/>
                <a:gd name="connsiteY6" fmla="*/ 128587 h 1026318"/>
                <a:gd name="connsiteX7" fmla="*/ 797719 w 1357313"/>
                <a:gd name="connsiteY7" fmla="*/ 95250 h 1026318"/>
                <a:gd name="connsiteX8" fmla="*/ 928688 w 1357313"/>
                <a:gd name="connsiteY8" fmla="*/ 38100 h 1026318"/>
                <a:gd name="connsiteX9" fmla="*/ 983457 w 1357313"/>
                <a:gd name="connsiteY9" fmla="*/ 7143 h 1026318"/>
                <a:gd name="connsiteX10" fmla="*/ 995363 w 1357313"/>
                <a:gd name="connsiteY10" fmla="*/ 2381 h 1026318"/>
                <a:gd name="connsiteX11" fmla="*/ 1019175 w 1357313"/>
                <a:gd name="connsiteY11" fmla="*/ 0 h 1026318"/>
                <a:gd name="connsiteX12" fmla="*/ 1050132 w 1357313"/>
                <a:gd name="connsiteY12" fmla="*/ 9525 h 1026318"/>
                <a:gd name="connsiteX13" fmla="*/ 1114425 w 1357313"/>
                <a:gd name="connsiteY13" fmla="*/ 42862 h 1026318"/>
                <a:gd name="connsiteX14" fmla="*/ 1188244 w 1357313"/>
                <a:gd name="connsiteY14" fmla="*/ 90487 h 1026318"/>
                <a:gd name="connsiteX15" fmla="*/ 1262063 w 1357313"/>
                <a:gd name="connsiteY15" fmla="*/ 150018 h 1026318"/>
                <a:gd name="connsiteX16" fmla="*/ 1309688 w 1357313"/>
                <a:gd name="connsiteY16" fmla="*/ 183356 h 1026318"/>
                <a:gd name="connsiteX17" fmla="*/ 1333500 w 1357313"/>
                <a:gd name="connsiteY17" fmla="*/ 204787 h 1026318"/>
                <a:gd name="connsiteX18" fmla="*/ 1347788 w 1357313"/>
                <a:gd name="connsiteY18" fmla="*/ 223837 h 1026318"/>
                <a:gd name="connsiteX19" fmla="*/ 1354932 w 1357313"/>
                <a:gd name="connsiteY19" fmla="*/ 242887 h 1026318"/>
                <a:gd name="connsiteX20" fmla="*/ 1357313 w 1357313"/>
                <a:gd name="connsiteY20" fmla="*/ 254793 h 1026318"/>
                <a:gd name="connsiteX21" fmla="*/ 1357313 w 1357313"/>
                <a:gd name="connsiteY21" fmla="*/ 273843 h 1026318"/>
                <a:gd name="connsiteX22" fmla="*/ 1350169 w 1357313"/>
                <a:gd name="connsiteY22" fmla="*/ 295275 h 1026318"/>
                <a:gd name="connsiteX23" fmla="*/ 1333500 w 1357313"/>
                <a:gd name="connsiteY23" fmla="*/ 316706 h 1026318"/>
                <a:gd name="connsiteX24" fmla="*/ 1304925 w 1357313"/>
                <a:gd name="connsiteY24" fmla="*/ 333375 h 1026318"/>
                <a:gd name="connsiteX25" fmla="*/ 1288257 w 1357313"/>
                <a:gd name="connsiteY25" fmla="*/ 357187 h 1026318"/>
                <a:gd name="connsiteX26" fmla="*/ 1259682 w 1357313"/>
                <a:gd name="connsiteY26" fmla="*/ 411956 h 1026318"/>
                <a:gd name="connsiteX27" fmla="*/ 1238250 w 1357313"/>
                <a:gd name="connsiteY27" fmla="*/ 471487 h 1026318"/>
                <a:gd name="connsiteX28" fmla="*/ 1214438 w 1357313"/>
                <a:gd name="connsiteY28" fmla="*/ 545306 h 1026318"/>
                <a:gd name="connsiteX29" fmla="*/ 1195388 w 1357313"/>
                <a:gd name="connsiteY29" fmla="*/ 619125 h 1026318"/>
                <a:gd name="connsiteX30" fmla="*/ 1181100 w 1357313"/>
                <a:gd name="connsiteY30" fmla="*/ 695325 h 1026318"/>
                <a:gd name="connsiteX31" fmla="*/ 1169194 w 1357313"/>
                <a:gd name="connsiteY31" fmla="*/ 790575 h 1026318"/>
                <a:gd name="connsiteX32" fmla="*/ 1144588 w 1357313"/>
                <a:gd name="connsiteY32" fmla="*/ 981813 h 1026318"/>
                <a:gd name="connsiteX33" fmla="*/ 1138238 w 1357313"/>
                <a:gd name="connsiteY33" fmla="*/ 1026318 h 1026318"/>
                <a:gd name="connsiteX34" fmla="*/ 923131 w 1357313"/>
                <a:gd name="connsiteY34" fmla="*/ 991345 h 1026318"/>
                <a:gd name="connsiteX35" fmla="*/ 933450 w 1357313"/>
                <a:gd name="connsiteY35" fmla="*/ 814387 h 1026318"/>
                <a:gd name="connsiteX36" fmla="*/ 950119 w 1357313"/>
                <a:gd name="connsiteY36" fmla="*/ 614362 h 1026318"/>
                <a:gd name="connsiteX37" fmla="*/ 964407 w 1357313"/>
                <a:gd name="connsiteY37" fmla="*/ 419100 h 1026318"/>
                <a:gd name="connsiteX38" fmla="*/ 969169 w 1357313"/>
                <a:gd name="connsiteY38" fmla="*/ 347662 h 1026318"/>
                <a:gd name="connsiteX39" fmla="*/ 969169 w 1357313"/>
                <a:gd name="connsiteY39" fmla="*/ 333375 h 1026318"/>
                <a:gd name="connsiteX40" fmla="*/ 964407 w 1357313"/>
                <a:gd name="connsiteY40" fmla="*/ 307181 h 1026318"/>
                <a:gd name="connsiteX41" fmla="*/ 957263 w 1357313"/>
                <a:gd name="connsiteY41" fmla="*/ 292893 h 1026318"/>
                <a:gd name="connsiteX42" fmla="*/ 942975 w 1357313"/>
                <a:gd name="connsiteY42" fmla="*/ 278606 h 1026318"/>
                <a:gd name="connsiteX43" fmla="*/ 919163 w 1357313"/>
                <a:gd name="connsiteY43" fmla="*/ 264318 h 1026318"/>
                <a:gd name="connsiteX44" fmla="*/ 890588 w 1357313"/>
                <a:gd name="connsiteY44" fmla="*/ 264318 h 1026318"/>
                <a:gd name="connsiteX45" fmla="*/ 823913 w 1357313"/>
                <a:gd name="connsiteY45" fmla="*/ 283368 h 1026318"/>
                <a:gd name="connsiteX46" fmla="*/ 647700 w 1357313"/>
                <a:gd name="connsiteY46" fmla="*/ 333375 h 1026318"/>
                <a:gd name="connsiteX47" fmla="*/ 409575 w 1357313"/>
                <a:gd name="connsiteY47" fmla="*/ 392906 h 1026318"/>
                <a:gd name="connsiteX0" fmla="*/ 409575 w 1357313"/>
                <a:gd name="connsiteY0" fmla="*/ 392906 h 991345"/>
                <a:gd name="connsiteX1" fmla="*/ 42863 w 1357313"/>
                <a:gd name="connsiteY1" fmla="*/ 497681 h 991345"/>
                <a:gd name="connsiteX2" fmla="*/ 0 w 1357313"/>
                <a:gd name="connsiteY2" fmla="*/ 314325 h 991345"/>
                <a:gd name="connsiteX3" fmla="*/ 161925 w 1357313"/>
                <a:gd name="connsiteY3" fmla="*/ 278606 h 991345"/>
                <a:gd name="connsiteX4" fmla="*/ 402432 w 1357313"/>
                <a:gd name="connsiteY4" fmla="*/ 219075 h 991345"/>
                <a:gd name="connsiteX5" fmla="*/ 626269 w 1357313"/>
                <a:gd name="connsiteY5" fmla="*/ 152400 h 991345"/>
                <a:gd name="connsiteX6" fmla="*/ 707232 w 1357313"/>
                <a:gd name="connsiteY6" fmla="*/ 128587 h 991345"/>
                <a:gd name="connsiteX7" fmla="*/ 797719 w 1357313"/>
                <a:gd name="connsiteY7" fmla="*/ 95250 h 991345"/>
                <a:gd name="connsiteX8" fmla="*/ 928688 w 1357313"/>
                <a:gd name="connsiteY8" fmla="*/ 38100 h 991345"/>
                <a:gd name="connsiteX9" fmla="*/ 983457 w 1357313"/>
                <a:gd name="connsiteY9" fmla="*/ 7143 h 991345"/>
                <a:gd name="connsiteX10" fmla="*/ 995363 w 1357313"/>
                <a:gd name="connsiteY10" fmla="*/ 2381 h 991345"/>
                <a:gd name="connsiteX11" fmla="*/ 1019175 w 1357313"/>
                <a:gd name="connsiteY11" fmla="*/ 0 h 991345"/>
                <a:gd name="connsiteX12" fmla="*/ 1050132 w 1357313"/>
                <a:gd name="connsiteY12" fmla="*/ 9525 h 991345"/>
                <a:gd name="connsiteX13" fmla="*/ 1114425 w 1357313"/>
                <a:gd name="connsiteY13" fmla="*/ 42862 h 991345"/>
                <a:gd name="connsiteX14" fmla="*/ 1188244 w 1357313"/>
                <a:gd name="connsiteY14" fmla="*/ 90487 h 991345"/>
                <a:gd name="connsiteX15" fmla="*/ 1262063 w 1357313"/>
                <a:gd name="connsiteY15" fmla="*/ 150018 h 991345"/>
                <a:gd name="connsiteX16" fmla="*/ 1309688 w 1357313"/>
                <a:gd name="connsiteY16" fmla="*/ 183356 h 991345"/>
                <a:gd name="connsiteX17" fmla="*/ 1333500 w 1357313"/>
                <a:gd name="connsiteY17" fmla="*/ 204787 h 991345"/>
                <a:gd name="connsiteX18" fmla="*/ 1347788 w 1357313"/>
                <a:gd name="connsiteY18" fmla="*/ 223837 h 991345"/>
                <a:gd name="connsiteX19" fmla="*/ 1354932 w 1357313"/>
                <a:gd name="connsiteY19" fmla="*/ 242887 h 991345"/>
                <a:gd name="connsiteX20" fmla="*/ 1357313 w 1357313"/>
                <a:gd name="connsiteY20" fmla="*/ 254793 h 991345"/>
                <a:gd name="connsiteX21" fmla="*/ 1357313 w 1357313"/>
                <a:gd name="connsiteY21" fmla="*/ 273843 h 991345"/>
                <a:gd name="connsiteX22" fmla="*/ 1350169 w 1357313"/>
                <a:gd name="connsiteY22" fmla="*/ 295275 h 991345"/>
                <a:gd name="connsiteX23" fmla="*/ 1333500 w 1357313"/>
                <a:gd name="connsiteY23" fmla="*/ 316706 h 991345"/>
                <a:gd name="connsiteX24" fmla="*/ 1304925 w 1357313"/>
                <a:gd name="connsiteY24" fmla="*/ 333375 h 991345"/>
                <a:gd name="connsiteX25" fmla="*/ 1288257 w 1357313"/>
                <a:gd name="connsiteY25" fmla="*/ 357187 h 991345"/>
                <a:gd name="connsiteX26" fmla="*/ 1259682 w 1357313"/>
                <a:gd name="connsiteY26" fmla="*/ 411956 h 991345"/>
                <a:gd name="connsiteX27" fmla="*/ 1238250 w 1357313"/>
                <a:gd name="connsiteY27" fmla="*/ 471487 h 991345"/>
                <a:gd name="connsiteX28" fmla="*/ 1214438 w 1357313"/>
                <a:gd name="connsiteY28" fmla="*/ 545306 h 991345"/>
                <a:gd name="connsiteX29" fmla="*/ 1195388 w 1357313"/>
                <a:gd name="connsiteY29" fmla="*/ 619125 h 991345"/>
                <a:gd name="connsiteX30" fmla="*/ 1181100 w 1357313"/>
                <a:gd name="connsiteY30" fmla="*/ 695325 h 991345"/>
                <a:gd name="connsiteX31" fmla="*/ 1169194 w 1357313"/>
                <a:gd name="connsiteY31" fmla="*/ 790575 h 991345"/>
                <a:gd name="connsiteX32" fmla="*/ 1144588 w 1357313"/>
                <a:gd name="connsiteY32" fmla="*/ 981813 h 991345"/>
                <a:gd name="connsiteX33" fmla="*/ 923131 w 1357313"/>
                <a:gd name="connsiteY33" fmla="*/ 991345 h 991345"/>
                <a:gd name="connsiteX34" fmla="*/ 933450 w 1357313"/>
                <a:gd name="connsiteY34" fmla="*/ 814387 h 991345"/>
                <a:gd name="connsiteX35" fmla="*/ 950119 w 1357313"/>
                <a:gd name="connsiteY35" fmla="*/ 614362 h 991345"/>
                <a:gd name="connsiteX36" fmla="*/ 964407 w 1357313"/>
                <a:gd name="connsiteY36" fmla="*/ 419100 h 991345"/>
                <a:gd name="connsiteX37" fmla="*/ 969169 w 1357313"/>
                <a:gd name="connsiteY37" fmla="*/ 347662 h 991345"/>
                <a:gd name="connsiteX38" fmla="*/ 969169 w 1357313"/>
                <a:gd name="connsiteY38" fmla="*/ 333375 h 991345"/>
                <a:gd name="connsiteX39" fmla="*/ 964407 w 1357313"/>
                <a:gd name="connsiteY39" fmla="*/ 307181 h 991345"/>
                <a:gd name="connsiteX40" fmla="*/ 957263 w 1357313"/>
                <a:gd name="connsiteY40" fmla="*/ 292893 h 991345"/>
                <a:gd name="connsiteX41" fmla="*/ 942975 w 1357313"/>
                <a:gd name="connsiteY41" fmla="*/ 278606 h 991345"/>
                <a:gd name="connsiteX42" fmla="*/ 919163 w 1357313"/>
                <a:gd name="connsiteY42" fmla="*/ 264318 h 991345"/>
                <a:gd name="connsiteX43" fmla="*/ 890588 w 1357313"/>
                <a:gd name="connsiteY43" fmla="*/ 264318 h 991345"/>
                <a:gd name="connsiteX44" fmla="*/ 823913 w 1357313"/>
                <a:gd name="connsiteY44" fmla="*/ 283368 h 991345"/>
                <a:gd name="connsiteX45" fmla="*/ 647700 w 1357313"/>
                <a:gd name="connsiteY45" fmla="*/ 333375 h 991345"/>
                <a:gd name="connsiteX46" fmla="*/ 409575 w 1357313"/>
                <a:gd name="connsiteY46" fmla="*/ 392906 h 99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7313" h="991345">
                  <a:moveTo>
                    <a:pt x="409575" y="392906"/>
                  </a:moveTo>
                  <a:lnTo>
                    <a:pt x="42863" y="497681"/>
                  </a:lnTo>
                  <a:lnTo>
                    <a:pt x="0" y="314325"/>
                  </a:lnTo>
                  <a:lnTo>
                    <a:pt x="161925" y="278606"/>
                  </a:lnTo>
                  <a:lnTo>
                    <a:pt x="402432" y="219075"/>
                  </a:lnTo>
                  <a:lnTo>
                    <a:pt x="626269" y="152400"/>
                  </a:lnTo>
                  <a:lnTo>
                    <a:pt x="707232" y="128587"/>
                  </a:lnTo>
                  <a:lnTo>
                    <a:pt x="797719" y="95250"/>
                  </a:lnTo>
                  <a:lnTo>
                    <a:pt x="928688" y="38100"/>
                  </a:lnTo>
                  <a:lnTo>
                    <a:pt x="983457" y="7143"/>
                  </a:lnTo>
                  <a:lnTo>
                    <a:pt x="995363" y="2381"/>
                  </a:lnTo>
                  <a:lnTo>
                    <a:pt x="1019175" y="0"/>
                  </a:lnTo>
                  <a:lnTo>
                    <a:pt x="1050132" y="9525"/>
                  </a:lnTo>
                  <a:lnTo>
                    <a:pt x="1114425" y="42862"/>
                  </a:lnTo>
                  <a:lnTo>
                    <a:pt x="1188244" y="90487"/>
                  </a:lnTo>
                  <a:lnTo>
                    <a:pt x="1262063" y="150018"/>
                  </a:lnTo>
                  <a:lnTo>
                    <a:pt x="1309688" y="183356"/>
                  </a:lnTo>
                  <a:lnTo>
                    <a:pt x="1333500" y="204787"/>
                  </a:lnTo>
                  <a:lnTo>
                    <a:pt x="1347788" y="223837"/>
                  </a:lnTo>
                  <a:lnTo>
                    <a:pt x="1354932" y="242887"/>
                  </a:lnTo>
                  <a:lnTo>
                    <a:pt x="1357313" y="254793"/>
                  </a:lnTo>
                  <a:lnTo>
                    <a:pt x="1357313" y="273843"/>
                  </a:lnTo>
                  <a:lnTo>
                    <a:pt x="1350169" y="295275"/>
                  </a:lnTo>
                  <a:lnTo>
                    <a:pt x="1333500" y="316706"/>
                  </a:lnTo>
                  <a:lnTo>
                    <a:pt x="1304925" y="333375"/>
                  </a:lnTo>
                  <a:lnTo>
                    <a:pt x="1288257" y="357187"/>
                  </a:lnTo>
                  <a:lnTo>
                    <a:pt x="1259682" y="411956"/>
                  </a:lnTo>
                  <a:lnTo>
                    <a:pt x="1238250" y="471487"/>
                  </a:lnTo>
                  <a:lnTo>
                    <a:pt x="1214438" y="545306"/>
                  </a:lnTo>
                  <a:lnTo>
                    <a:pt x="1195388" y="619125"/>
                  </a:lnTo>
                  <a:lnTo>
                    <a:pt x="1181100" y="695325"/>
                  </a:lnTo>
                  <a:lnTo>
                    <a:pt x="1169194" y="790575"/>
                  </a:lnTo>
                  <a:lnTo>
                    <a:pt x="1144588" y="981813"/>
                  </a:lnTo>
                  <a:lnTo>
                    <a:pt x="923131" y="991345"/>
                  </a:lnTo>
                  <a:lnTo>
                    <a:pt x="933450" y="814387"/>
                  </a:lnTo>
                  <a:lnTo>
                    <a:pt x="950119" y="614362"/>
                  </a:lnTo>
                  <a:lnTo>
                    <a:pt x="964407" y="419100"/>
                  </a:lnTo>
                  <a:lnTo>
                    <a:pt x="969169" y="347662"/>
                  </a:lnTo>
                  <a:lnTo>
                    <a:pt x="969169" y="333375"/>
                  </a:lnTo>
                  <a:lnTo>
                    <a:pt x="964407" y="307181"/>
                  </a:lnTo>
                  <a:lnTo>
                    <a:pt x="957263" y="292893"/>
                  </a:lnTo>
                  <a:lnTo>
                    <a:pt x="942975" y="278606"/>
                  </a:lnTo>
                  <a:lnTo>
                    <a:pt x="919163" y="264318"/>
                  </a:lnTo>
                  <a:lnTo>
                    <a:pt x="890588" y="264318"/>
                  </a:lnTo>
                  <a:lnTo>
                    <a:pt x="823913" y="283368"/>
                  </a:lnTo>
                  <a:lnTo>
                    <a:pt x="647700" y="333375"/>
                  </a:lnTo>
                  <a:lnTo>
                    <a:pt x="409575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D9FA481-0AD5-9D45-8A0A-6EBD241F4DF9}"/>
                </a:ext>
              </a:extLst>
            </p:cNvPr>
            <p:cNvSpPr/>
            <p:nvPr/>
          </p:nvSpPr>
          <p:spPr>
            <a:xfrm>
              <a:off x="3432175" y="5019675"/>
              <a:ext cx="1095375" cy="398463"/>
            </a:xfrm>
            <a:custGeom>
              <a:avLst/>
              <a:gdLst>
                <a:gd name="connsiteX0" fmla="*/ 347663 w 1095375"/>
                <a:gd name="connsiteY0" fmla="*/ 300038 h 397669"/>
                <a:gd name="connsiteX1" fmla="*/ 42863 w 1095375"/>
                <a:gd name="connsiteY1" fmla="*/ 397669 h 397669"/>
                <a:gd name="connsiteX2" fmla="*/ 0 w 1095375"/>
                <a:gd name="connsiteY2" fmla="*/ 209550 h 397669"/>
                <a:gd name="connsiteX3" fmla="*/ 340519 w 1095375"/>
                <a:gd name="connsiteY3" fmla="*/ 126206 h 397669"/>
                <a:gd name="connsiteX4" fmla="*/ 611982 w 1095375"/>
                <a:gd name="connsiteY4" fmla="*/ 59531 h 397669"/>
                <a:gd name="connsiteX5" fmla="*/ 807244 w 1095375"/>
                <a:gd name="connsiteY5" fmla="*/ 11906 h 397669"/>
                <a:gd name="connsiteX6" fmla="*/ 1021557 w 1095375"/>
                <a:gd name="connsiteY6" fmla="*/ 0 h 397669"/>
                <a:gd name="connsiteX7" fmla="*/ 1045369 w 1095375"/>
                <a:gd name="connsiteY7" fmla="*/ 11906 h 397669"/>
                <a:gd name="connsiteX8" fmla="*/ 1069182 w 1095375"/>
                <a:gd name="connsiteY8" fmla="*/ 30956 h 397669"/>
                <a:gd name="connsiteX9" fmla="*/ 1088232 w 1095375"/>
                <a:gd name="connsiteY9" fmla="*/ 61913 h 397669"/>
                <a:gd name="connsiteX10" fmla="*/ 1095375 w 1095375"/>
                <a:gd name="connsiteY10" fmla="*/ 92869 h 397669"/>
                <a:gd name="connsiteX11" fmla="*/ 1090613 w 1095375"/>
                <a:gd name="connsiteY11" fmla="*/ 111919 h 397669"/>
                <a:gd name="connsiteX12" fmla="*/ 1071563 w 1095375"/>
                <a:gd name="connsiteY12" fmla="*/ 138113 h 397669"/>
                <a:gd name="connsiteX13" fmla="*/ 1042988 w 1095375"/>
                <a:gd name="connsiteY13" fmla="*/ 159544 h 397669"/>
                <a:gd name="connsiteX14" fmla="*/ 981075 w 1095375"/>
                <a:gd name="connsiteY14" fmla="*/ 183356 h 397669"/>
                <a:gd name="connsiteX15" fmla="*/ 940594 w 1095375"/>
                <a:gd name="connsiteY15" fmla="*/ 195263 h 397669"/>
                <a:gd name="connsiteX16" fmla="*/ 878682 w 1095375"/>
                <a:gd name="connsiteY16" fmla="*/ 200025 h 397669"/>
                <a:gd name="connsiteX17" fmla="*/ 823913 w 1095375"/>
                <a:gd name="connsiteY17" fmla="*/ 204788 h 397669"/>
                <a:gd name="connsiteX18" fmla="*/ 738188 w 1095375"/>
                <a:gd name="connsiteY18" fmla="*/ 216694 h 397669"/>
                <a:gd name="connsiteX19" fmla="*/ 638175 w 1095375"/>
                <a:gd name="connsiteY19" fmla="*/ 233363 h 397669"/>
                <a:gd name="connsiteX20" fmla="*/ 542925 w 1095375"/>
                <a:gd name="connsiteY20" fmla="*/ 257175 h 397669"/>
                <a:gd name="connsiteX21" fmla="*/ 347663 w 1095375"/>
                <a:gd name="connsiteY21" fmla="*/ 3000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95375" h="397669">
                  <a:moveTo>
                    <a:pt x="347663" y="300038"/>
                  </a:moveTo>
                  <a:lnTo>
                    <a:pt x="42863" y="397669"/>
                  </a:lnTo>
                  <a:lnTo>
                    <a:pt x="0" y="209550"/>
                  </a:lnTo>
                  <a:lnTo>
                    <a:pt x="340519" y="126206"/>
                  </a:lnTo>
                  <a:lnTo>
                    <a:pt x="611982" y="59531"/>
                  </a:lnTo>
                  <a:lnTo>
                    <a:pt x="807244" y="11906"/>
                  </a:lnTo>
                  <a:lnTo>
                    <a:pt x="1021557" y="0"/>
                  </a:lnTo>
                  <a:lnTo>
                    <a:pt x="1045369" y="11906"/>
                  </a:lnTo>
                  <a:lnTo>
                    <a:pt x="1069182" y="30956"/>
                  </a:lnTo>
                  <a:lnTo>
                    <a:pt x="1088232" y="61913"/>
                  </a:lnTo>
                  <a:lnTo>
                    <a:pt x="1095375" y="92869"/>
                  </a:lnTo>
                  <a:lnTo>
                    <a:pt x="1090613" y="111919"/>
                  </a:lnTo>
                  <a:lnTo>
                    <a:pt x="1071563" y="138113"/>
                  </a:lnTo>
                  <a:lnTo>
                    <a:pt x="1042988" y="159544"/>
                  </a:lnTo>
                  <a:lnTo>
                    <a:pt x="981075" y="183356"/>
                  </a:lnTo>
                  <a:lnTo>
                    <a:pt x="940594" y="195263"/>
                  </a:lnTo>
                  <a:lnTo>
                    <a:pt x="878682" y="200025"/>
                  </a:lnTo>
                  <a:lnTo>
                    <a:pt x="823913" y="204788"/>
                  </a:lnTo>
                  <a:lnTo>
                    <a:pt x="738188" y="216694"/>
                  </a:lnTo>
                  <a:lnTo>
                    <a:pt x="638175" y="233363"/>
                  </a:lnTo>
                  <a:lnTo>
                    <a:pt x="542925" y="257175"/>
                  </a:lnTo>
                  <a:lnTo>
                    <a:pt x="347663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EE459CD-691D-7442-8835-22486A59B5CE}"/>
                </a:ext>
              </a:extLst>
            </p:cNvPr>
            <p:cNvSpPr/>
            <p:nvPr/>
          </p:nvSpPr>
          <p:spPr>
            <a:xfrm>
              <a:off x="5519738" y="1771650"/>
              <a:ext cx="1436687" cy="477838"/>
            </a:xfrm>
            <a:custGeom>
              <a:avLst/>
              <a:gdLst>
                <a:gd name="connsiteX0" fmla="*/ 407193 w 1435893"/>
                <a:gd name="connsiteY0" fmla="*/ 383381 h 478631"/>
                <a:gd name="connsiteX1" fmla="*/ 52387 w 1435893"/>
                <a:gd name="connsiteY1" fmla="*/ 478631 h 478631"/>
                <a:gd name="connsiteX2" fmla="*/ 0 w 1435893"/>
                <a:gd name="connsiteY2" fmla="*/ 259556 h 478631"/>
                <a:gd name="connsiteX3" fmla="*/ 171450 w 1435893"/>
                <a:gd name="connsiteY3" fmla="*/ 250031 h 478631"/>
                <a:gd name="connsiteX4" fmla="*/ 297656 w 1435893"/>
                <a:gd name="connsiteY4" fmla="*/ 233363 h 478631"/>
                <a:gd name="connsiteX5" fmla="*/ 411956 w 1435893"/>
                <a:gd name="connsiteY5" fmla="*/ 209550 h 478631"/>
                <a:gd name="connsiteX6" fmla="*/ 533400 w 1435893"/>
                <a:gd name="connsiteY6" fmla="*/ 176213 h 478631"/>
                <a:gd name="connsiteX7" fmla="*/ 645318 w 1435893"/>
                <a:gd name="connsiteY7" fmla="*/ 140494 h 478631"/>
                <a:gd name="connsiteX8" fmla="*/ 783431 w 1435893"/>
                <a:gd name="connsiteY8" fmla="*/ 88106 h 478631"/>
                <a:gd name="connsiteX9" fmla="*/ 885825 w 1435893"/>
                <a:gd name="connsiteY9" fmla="*/ 45244 h 478631"/>
                <a:gd name="connsiteX10" fmla="*/ 938212 w 1435893"/>
                <a:gd name="connsiteY10" fmla="*/ 19050 h 478631"/>
                <a:gd name="connsiteX11" fmla="*/ 971550 w 1435893"/>
                <a:gd name="connsiteY11" fmla="*/ 2381 h 478631"/>
                <a:gd name="connsiteX12" fmla="*/ 1007268 w 1435893"/>
                <a:gd name="connsiteY12" fmla="*/ 0 h 478631"/>
                <a:gd name="connsiteX13" fmla="*/ 1057275 w 1435893"/>
                <a:gd name="connsiteY13" fmla="*/ 9525 h 478631"/>
                <a:gd name="connsiteX14" fmla="*/ 1140618 w 1435893"/>
                <a:gd name="connsiteY14" fmla="*/ 45244 h 478631"/>
                <a:gd name="connsiteX15" fmla="*/ 1243012 w 1435893"/>
                <a:gd name="connsiteY15" fmla="*/ 114300 h 478631"/>
                <a:gd name="connsiteX16" fmla="*/ 1335881 w 1435893"/>
                <a:gd name="connsiteY16" fmla="*/ 180975 h 478631"/>
                <a:gd name="connsiteX17" fmla="*/ 1385887 w 1435893"/>
                <a:gd name="connsiteY17" fmla="*/ 219075 h 478631"/>
                <a:gd name="connsiteX18" fmla="*/ 1416843 w 1435893"/>
                <a:gd name="connsiteY18" fmla="*/ 252413 h 478631"/>
                <a:gd name="connsiteX19" fmla="*/ 1428750 w 1435893"/>
                <a:gd name="connsiteY19" fmla="*/ 276225 h 478631"/>
                <a:gd name="connsiteX20" fmla="*/ 1435893 w 1435893"/>
                <a:gd name="connsiteY20" fmla="*/ 309563 h 478631"/>
                <a:gd name="connsiteX21" fmla="*/ 1426368 w 1435893"/>
                <a:gd name="connsiteY21" fmla="*/ 333375 h 478631"/>
                <a:gd name="connsiteX22" fmla="*/ 1402556 w 1435893"/>
                <a:gd name="connsiteY22" fmla="*/ 359569 h 478631"/>
                <a:gd name="connsiteX23" fmla="*/ 1378743 w 1435893"/>
                <a:gd name="connsiteY23" fmla="*/ 378619 h 478631"/>
                <a:gd name="connsiteX24" fmla="*/ 1369218 w 1435893"/>
                <a:gd name="connsiteY24" fmla="*/ 385763 h 478631"/>
                <a:gd name="connsiteX25" fmla="*/ 995362 w 1435893"/>
                <a:gd name="connsiteY25" fmla="*/ 254794 h 478631"/>
                <a:gd name="connsiteX26" fmla="*/ 964406 w 1435893"/>
                <a:gd name="connsiteY26" fmla="*/ 247650 h 478631"/>
                <a:gd name="connsiteX27" fmla="*/ 933450 w 1435893"/>
                <a:gd name="connsiteY27" fmla="*/ 247650 h 478631"/>
                <a:gd name="connsiteX28" fmla="*/ 883443 w 1435893"/>
                <a:gd name="connsiteY28" fmla="*/ 257175 h 478631"/>
                <a:gd name="connsiteX29" fmla="*/ 407193 w 1435893"/>
                <a:gd name="connsiteY29" fmla="*/ 38338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35893" h="478631">
                  <a:moveTo>
                    <a:pt x="407193" y="383381"/>
                  </a:moveTo>
                  <a:lnTo>
                    <a:pt x="52387" y="478631"/>
                  </a:lnTo>
                  <a:lnTo>
                    <a:pt x="0" y="259556"/>
                  </a:lnTo>
                  <a:lnTo>
                    <a:pt x="171450" y="250031"/>
                  </a:lnTo>
                  <a:lnTo>
                    <a:pt x="297656" y="233363"/>
                  </a:lnTo>
                  <a:lnTo>
                    <a:pt x="411956" y="209550"/>
                  </a:lnTo>
                  <a:lnTo>
                    <a:pt x="533400" y="176213"/>
                  </a:lnTo>
                  <a:lnTo>
                    <a:pt x="645318" y="140494"/>
                  </a:lnTo>
                  <a:lnTo>
                    <a:pt x="783431" y="88106"/>
                  </a:lnTo>
                  <a:lnTo>
                    <a:pt x="885825" y="45244"/>
                  </a:lnTo>
                  <a:lnTo>
                    <a:pt x="938212" y="19050"/>
                  </a:lnTo>
                  <a:lnTo>
                    <a:pt x="971550" y="2381"/>
                  </a:lnTo>
                  <a:lnTo>
                    <a:pt x="1007268" y="0"/>
                  </a:lnTo>
                  <a:lnTo>
                    <a:pt x="1057275" y="9525"/>
                  </a:lnTo>
                  <a:lnTo>
                    <a:pt x="1140618" y="45244"/>
                  </a:lnTo>
                  <a:lnTo>
                    <a:pt x="1243012" y="114300"/>
                  </a:lnTo>
                  <a:lnTo>
                    <a:pt x="1335881" y="180975"/>
                  </a:lnTo>
                  <a:lnTo>
                    <a:pt x="1385887" y="219075"/>
                  </a:lnTo>
                  <a:lnTo>
                    <a:pt x="1416843" y="252413"/>
                  </a:lnTo>
                  <a:lnTo>
                    <a:pt x="1428750" y="276225"/>
                  </a:lnTo>
                  <a:lnTo>
                    <a:pt x="1435893" y="309563"/>
                  </a:lnTo>
                  <a:lnTo>
                    <a:pt x="1426368" y="333375"/>
                  </a:lnTo>
                  <a:lnTo>
                    <a:pt x="1402556" y="359569"/>
                  </a:lnTo>
                  <a:lnTo>
                    <a:pt x="1378743" y="378619"/>
                  </a:lnTo>
                  <a:lnTo>
                    <a:pt x="1369218" y="385763"/>
                  </a:lnTo>
                  <a:lnTo>
                    <a:pt x="995362" y="254794"/>
                  </a:lnTo>
                  <a:lnTo>
                    <a:pt x="964406" y="247650"/>
                  </a:lnTo>
                  <a:lnTo>
                    <a:pt x="933450" y="247650"/>
                  </a:lnTo>
                  <a:lnTo>
                    <a:pt x="883443" y="257175"/>
                  </a:lnTo>
                  <a:lnTo>
                    <a:pt x="407193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3C442D2-5FE9-924E-9673-5C0673E898F2}"/>
                </a:ext>
              </a:extLst>
            </p:cNvPr>
            <p:cNvSpPr/>
            <p:nvPr/>
          </p:nvSpPr>
          <p:spPr>
            <a:xfrm>
              <a:off x="6118225" y="1954213"/>
              <a:ext cx="782638" cy="1228725"/>
            </a:xfrm>
            <a:custGeom>
              <a:avLst/>
              <a:gdLst>
                <a:gd name="connsiteX0" fmla="*/ 176213 w 783432"/>
                <a:gd name="connsiteY0" fmla="*/ 740569 h 1228725"/>
                <a:gd name="connsiteX1" fmla="*/ 247650 w 783432"/>
                <a:gd name="connsiteY1" fmla="*/ 557213 h 1228725"/>
                <a:gd name="connsiteX2" fmla="*/ 304800 w 783432"/>
                <a:gd name="connsiteY2" fmla="*/ 416719 h 1228725"/>
                <a:gd name="connsiteX3" fmla="*/ 345282 w 783432"/>
                <a:gd name="connsiteY3" fmla="*/ 314325 h 1228725"/>
                <a:gd name="connsiteX4" fmla="*/ 376238 w 783432"/>
                <a:gd name="connsiteY4" fmla="*/ 238125 h 1228725"/>
                <a:gd name="connsiteX5" fmla="*/ 397669 w 783432"/>
                <a:gd name="connsiteY5" fmla="*/ 178594 h 1228725"/>
                <a:gd name="connsiteX6" fmla="*/ 414338 w 783432"/>
                <a:gd name="connsiteY6" fmla="*/ 142875 h 1228725"/>
                <a:gd name="connsiteX7" fmla="*/ 419100 w 783432"/>
                <a:gd name="connsiteY7" fmla="*/ 114300 h 1228725"/>
                <a:gd name="connsiteX8" fmla="*/ 416719 w 783432"/>
                <a:gd name="connsiteY8" fmla="*/ 97632 h 1228725"/>
                <a:gd name="connsiteX9" fmla="*/ 364332 w 783432"/>
                <a:gd name="connsiteY9" fmla="*/ 0 h 1228725"/>
                <a:gd name="connsiteX10" fmla="*/ 783432 w 783432"/>
                <a:gd name="connsiteY10" fmla="*/ 171450 h 1228725"/>
                <a:gd name="connsiteX11" fmla="*/ 769144 w 783432"/>
                <a:gd name="connsiteY11" fmla="*/ 202407 h 1228725"/>
                <a:gd name="connsiteX12" fmla="*/ 711994 w 783432"/>
                <a:gd name="connsiteY12" fmla="*/ 259557 h 1228725"/>
                <a:gd name="connsiteX13" fmla="*/ 635794 w 783432"/>
                <a:gd name="connsiteY13" fmla="*/ 352425 h 1228725"/>
                <a:gd name="connsiteX14" fmla="*/ 531019 w 783432"/>
                <a:gd name="connsiteY14" fmla="*/ 497682 h 1228725"/>
                <a:gd name="connsiteX15" fmla="*/ 426244 w 783432"/>
                <a:gd name="connsiteY15" fmla="*/ 657225 h 1228725"/>
                <a:gd name="connsiteX16" fmla="*/ 311944 w 783432"/>
                <a:gd name="connsiteY16" fmla="*/ 852488 h 1228725"/>
                <a:gd name="connsiteX17" fmla="*/ 209550 w 783432"/>
                <a:gd name="connsiteY17" fmla="*/ 1031082 h 1228725"/>
                <a:gd name="connsiteX18" fmla="*/ 100013 w 783432"/>
                <a:gd name="connsiteY18" fmla="*/ 1228725 h 1228725"/>
                <a:gd name="connsiteX19" fmla="*/ 0 w 783432"/>
                <a:gd name="connsiteY19" fmla="*/ 1183482 h 1228725"/>
                <a:gd name="connsiteX20" fmla="*/ 19050 w 783432"/>
                <a:gd name="connsiteY20" fmla="*/ 1140619 h 1228725"/>
                <a:gd name="connsiteX21" fmla="*/ 176213 w 783432"/>
                <a:gd name="connsiteY21" fmla="*/ 740569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83432" h="1228725">
                  <a:moveTo>
                    <a:pt x="176213" y="740569"/>
                  </a:moveTo>
                  <a:lnTo>
                    <a:pt x="247650" y="557213"/>
                  </a:lnTo>
                  <a:lnTo>
                    <a:pt x="304800" y="416719"/>
                  </a:lnTo>
                  <a:lnTo>
                    <a:pt x="345282" y="314325"/>
                  </a:lnTo>
                  <a:lnTo>
                    <a:pt x="376238" y="238125"/>
                  </a:lnTo>
                  <a:lnTo>
                    <a:pt x="397669" y="178594"/>
                  </a:lnTo>
                  <a:lnTo>
                    <a:pt x="414338" y="142875"/>
                  </a:lnTo>
                  <a:lnTo>
                    <a:pt x="419100" y="114300"/>
                  </a:lnTo>
                  <a:lnTo>
                    <a:pt x="416719" y="97632"/>
                  </a:lnTo>
                  <a:lnTo>
                    <a:pt x="364332" y="0"/>
                  </a:lnTo>
                  <a:lnTo>
                    <a:pt x="783432" y="171450"/>
                  </a:lnTo>
                  <a:lnTo>
                    <a:pt x="769144" y="202407"/>
                  </a:lnTo>
                  <a:lnTo>
                    <a:pt x="711994" y="259557"/>
                  </a:lnTo>
                  <a:lnTo>
                    <a:pt x="635794" y="352425"/>
                  </a:lnTo>
                  <a:lnTo>
                    <a:pt x="531019" y="497682"/>
                  </a:lnTo>
                  <a:lnTo>
                    <a:pt x="426244" y="657225"/>
                  </a:lnTo>
                  <a:lnTo>
                    <a:pt x="311944" y="852488"/>
                  </a:lnTo>
                  <a:lnTo>
                    <a:pt x="209550" y="1031082"/>
                  </a:lnTo>
                  <a:lnTo>
                    <a:pt x="100013" y="1228725"/>
                  </a:lnTo>
                  <a:lnTo>
                    <a:pt x="0" y="1183482"/>
                  </a:lnTo>
                  <a:lnTo>
                    <a:pt x="19050" y="1140619"/>
                  </a:lnTo>
                  <a:lnTo>
                    <a:pt x="176213" y="740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0116584-29CB-7A48-B300-4416BC84AD52}"/>
                </a:ext>
              </a:extLst>
            </p:cNvPr>
            <p:cNvSpPr/>
            <p:nvPr/>
          </p:nvSpPr>
          <p:spPr>
            <a:xfrm>
              <a:off x="6100763" y="3122613"/>
              <a:ext cx="889000" cy="815975"/>
            </a:xfrm>
            <a:custGeom>
              <a:avLst/>
              <a:gdLst>
                <a:gd name="connsiteX0" fmla="*/ 621506 w 888206"/>
                <a:gd name="connsiteY0" fmla="*/ 785812 h 816769"/>
                <a:gd name="connsiteX1" fmla="*/ 595312 w 888206"/>
                <a:gd name="connsiteY1" fmla="*/ 692944 h 816769"/>
                <a:gd name="connsiteX2" fmla="*/ 576262 w 888206"/>
                <a:gd name="connsiteY2" fmla="*/ 640556 h 816769"/>
                <a:gd name="connsiteX3" fmla="*/ 542925 w 888206"/>
                <a:gd name="connsiteY3" fmla="*/ 576262 h 816769"/>
                <a:gd name="connsiteX4" fmla="*/ 509587 w 888206"/>
                <a:gd name="connsiteY4" fmla="*/ 523875 h 816769"/>
                <a:gd name="connsiteX5" fmla="*/ 454818 w 888206"/>
                <a:gd name="connsiteY5" fmla="*/ 450056 h 816769"/>
                <a:gd name="connsiteX6" fmla="*/ 390525 w 888206"/>
                <a:gd name="connsiteY6" fmla="*/ 376237 h 816769"/>
                <a:gd name="connsiteX7" fmla="*/ 297656 w 888206"/>
                <a:gd name="connsiteY7" fmla="*/ 290512 h 816769"/>
                <a:gd name="connsiteX8" fmla="*/ 211931 w 888206"/>
                <a:gd name="connsiteY8" fmla="*/ 216694 h 816769"/>
                <a:gd name="connsiteX9" fmla="*/ 130968 w 888206"/>
                <a:gd name="connsiteY9" fmla="*/ 154781 h 816769"/>
                <a:gd name="connsiteX10" fmla="*/ 35718 w 888206"/>
                <a:gd name="connsiteY10" fmla="*/ 95250 h 816769"/>
                <a:gd name="connsiteX11" fmla="*/ 19050 w 888206"/>
                <a:gd name="connsiteY11" fmla="*/ 83344 h 816769"/>
                <a:gd name="connsiteX12" fmla="*/ 7143 w 888206"/>
                <a:gd name="connsiteY12" fmla="*/ 71437 h 816769"/>
                <a:gd name="connsiteX13" fmla="*/ 0 w 888206"/>
                <a:gd name="connsiteY13" fmla="*/ 57150 h 816769"/>
                <a:gd name="connsiteX14" fmla="*/ 0 w 888206"/>
                <a:gd name="connsiteY14" fmla="*/ 35719 h 816769"/>
                <a:gd name="connsiteX15" fmla="*/ 7143 w 888206"/>
                <a:gd name="connsiteY15" fmla="*/ 14287 h 816769"/>
                <a:gd name="connsiteX16" fmla="*/ 23812 w 888206"/>
                <a:gd name="connsiteY16" fmla="*/ 0 h 816769"/>
                <a:gd name="connsiteX17" fmla="*/ 133350 w 888206"/>
                <a:gd name="connsiteY17" fmla="*/ 21431 h 816769"/>
                <a:gd name="connsiteX18" fmla="*/ 183356 w 888206"/>
                <a:gd name="connsiteY18" fmla="*/ 42862 h 816769"/>
                <a:gd name="connsiteX19" fmla="*/ 290512 w 888206"/>
                <a:gd name="connsiteY19" fmla="*/ 104775 h 816769"/>
                <a:gd name="connsiteX20" fmla="*/ 388143 w 888206"/>
                <a:gd name="connsiteY20" fmla="*/ 169069 h 816769"/>
                <a:gd name="connsiteX21" fmla="*/ 490537 w 888206"/>
                <a:gd name="connsiteY21" fmla="*/ 240506 h 816769"/>
                <a:gd name="connsiteX22" fmla="*/ 571500 w 888206"/>
                <a:gd name="connsiteY22" fmla="*/ 307181 h 816769"/>
                <a:gd name="connsiteX23" fmla="*/ 623887 w 888206"/>
                <a:gd name="connsiteY23" fmla="*/ 359569 h 816769"/>
                <a:gd name="connsiteX24" fmla="*/ 681037 w 888206"/>
                <a:gd name="connsiteY24" fmla="*/ 423862 h 816769"/>
                <a:gd name="connsiteX25" fmla="*/ 733425 w 888206"/>
                <a:gd name="connsiteY25" fmla="*/ 492919 h 816769"/>
                <a:gd name="connsiteX26" fmla="*/ 783431 w 888206"/>
                <a:gd name="connsiteY26" fmla="*/ 559594 h 816769"/>
                <a:gd name="connsiteX27" fmla="*/ 819150 w 888206"/>
                <a:gd name="connsiteY27" fmla="*/ 621506 h 816769"/>
                <a:gd name="connsiteX28" fmla="*/ 845343 w 888206"/>
                <a:gd name="connsiteY28" fmla="*/ 683419 h 816769"/>
                <a:gd name="connsiteX29" fmla="*/ 862012 w 888206"/>
                <a:gd name="connsiteY29" fmla="*/ 728662 h 816769"/>
                <a:gd name="connsiteX30" fmla="*/ 888206 w 888206"/>
                <a:gd name="connsiteY30" fmla="*/ 816769 h 816769"/>
                <a:gd name="connsiteX31" fmla="*/ 621506 w 888206"/>
                <a:gd name="connsiteY31" fmla="*/ 785812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8206" h="816769">
                  <a:moveTo>
                    <a:pt x="621506" y="785812"/>
                  </a:moveTo>
                  <a:lnTo>
                    <a:pt x="595312" y="692944"/>
                  </a:lnTo>
                  <a:lnTo>
                    <a:pt x="576262" y="640556"/>
                  </a:lnTo>
                  <a:lnTo>
                    <a:pt x="542925" y="576262"/>
                  </a:lnTo>
                  <a:lnTo>
                    <a:pt x="509587" y="523875"/>
                  </a:lnTo>
                  <a:lnTo>
                    <a:pt x="454818" y="450056"/>
                  </a:lnTo>
                  <a:lnTo>
                    <a:pt x="390525" y="376237"/>
                  </a:lnTo>
                  <a:lnTo>
                    <a:pt x="297656" y="290512"/>
                  </a:lnTo>
                  <a:lnTo>
                    <a:pt x="211931" y="216694"/>
                  </a:lnTo>
                  <a:lnTo>
                    <a:pt x="130968" y="154781"/>
                  </a:lnTo>
                  <a:lnTo>
                    <a:pt x="35718" y="95250"/>
                  </a:lnTo>
                  <a:lnTo>
                    <a:pt x="19050" y="83344"/>
                  </a:lnTo>
                  <a:lnTo>
                    <a:pt x="7143" y="71437"/>
                  </a:lnTo>
                  <a:lnTo>
                    <a:pt x="0" y="57150"/>
                  </a:lnTo>
                  <a:lnTo>
                    <a:pt x="0" y="35719"/>
                  </a:lnTo>
                  <a:lnTo>
                    <a:pt x="7143" y="14287"/>
                  </a:lnTo>
                  <a:lnTo>
                    <a:pt x="23812" y="0"/>
                  </a:lnTo>
                  <a:lnTo>
                    <a:pt x="133350" y="21431"/>
                  </a:lnTo>
                  <a:lnTo>
                    <a:pt x="183356" y="42862"/>
                  </a:lnTo>
                  <a:lnTo>
                    <a:pt x="290512" y="104775"/>
                  </a:lnTo>
                  <a:lnTo>
                    <a:pt x="388143" y="169069"/>
                  </a:lnTo>
                  <a:lnTo>
                    <a:pt x="490537" y="240506"/>
                  </a:lnTo>
                  <a:lnTo>
                    <a:pt x="571500" y="307181"/>
                  </a:lnTo>
                  <a:lnTo>
                    <a:pt x="623887" y="359569"/>
                  </a:lnTo>
                  <a:lnTo>
                    <a:pt x="681037" y="423862"/>
                  </a:lnTo>
                  <a:lnTo>
                    <a:pt x="733425" y="492919"/>
                  </a:lnTo>
                  <a:lnTo>
                    <a:pt x="783431" y="559594"/>
                  </a:lnTo>
                  <a:lnTo>
                    <a:pt x="819150" y="621506"/>
                  </a:lnTo>
                  <a:lnTo>
                    <a:pt x="845343" y="683419"/>
                  </a:lnTo>
                  <a:lnTo>
                    <a:pt x="862012" y="728662"/>
                  </a:lnTo>
                  <a:lnTo>
                    <a:pt x="888206" y="816769"/>
                  </a:lnTo>
                  <a:lnTo>
                    <a:pt x="621506" y="785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D77D953-FABD-B445-9F2A-931BC098E3A2}"/>
                </a:ext>
              </a:extLst>
            </p:cNvPr>
            <p:cNvSpPr/>
            <p:nvPr/>
          </p:nvSpPr>
          <p:spPr>
            <a:xfrm>
              <a:off x="6538913" y="3862388"/>
              <a:ext cx="484187" cy="1146175"/>
            </a:xfrm>
            <a:custGeom>
              <a:avLst/>
              <a:gdLst>
                <a:gd name="connsiteX0" fmla="*/ 221456 w 483393"/>
                <a:gd name="connsiteY0" fmla="*/ 297656 h 1145381"/>
                <a:gd name="connsiteX1" fmla="*/ 211931 w 483393"/>
                <a:gd name="connsiteY1" fmla="*/ 207168 h 1145381"/>
                <a:gd name="connsiteX2" fmla="*/ 204787 w 483393"/>
                <a:gd name="connsiteY2" fmla="*/ 154781 h 1145381"/>
                <a:gd name="connsiteX3" fmla="*/ 197643 w 483393"/>
                <a:gd name="connsiteY3" fmla="*/ 104775 h 1145381"/>
                <a:gd name="connsiteX4" fmla="*/ 176212 w 483393"/>
                <a:gd name="connsiteY4" fmla="*/ 0 h 1145381"/>
                <a:gd name="connsiteX5" fmla="*/ 423862 w 483393"/>
                <a:gd name="connsiteY5" fmla="*/ 2381 h 1145381"/>
                <a:gd name="connsiteX6" fmla="*/ 447675 w 483393"/>
                <a:gd name="connsiteY6" fmla="*/ 73818 h 1145381"/>
                <a:gd name="connsiteX7" fmla="*/ 461962 w 483393"/>
                <a:gd name="connsiteY7" fmla="*/ 133350 h 1145381"/>
                <a:gd name="connsiteX8" fmla="*/ 473868 w 483393"/>
                <a:gd name="connsiteY8" fmla="*/ 211931 h 1145381"/>
                <a:gd name="connsiteX9" fmla="*/ 481012 w 483393"/>
                <a:gd name="connsiteY9" fmla="*/ 295275 h 1145381"/>
                <a:gd name="connsiteX10" fmla="*/ 483393 w 483393"/>
                <a:gd name="connsiteY10" fmla="*/ 388143 h 1145381"/>
                <a:gd name="connsiteX11" fmla="*/ 478631 w 483393"/>
                <a:gd name="connsiteY11" fmla="*/ 495300 h 1145381"/>
                <a:gd name="connsiteX12" fmla="*/ 473868 w 483393"/>
                <a:gd name="connsiteY12" fmla="*/ 554831 h 1145381"/>
                <a:gd name="connsiteX13" fmla="*/ 464343 w 483393"/>
                <a:gd name="connsiteY13" fmla="*/ 611981 h 1145381"/>
                <a:gd name="connsiteX14" fmla="*/ 450056 w 483393"/>
                <a:gd name="connsiteY14" fmla="*/ 678656 h 1145381"/>
                <a:gd name="connsiteX15" fmla="*/ 431006 w 483393"/>
                <a:gd name="connsiteY15" fmla="*/ 740568 h 1145381"/>
                <a:gd name="connsiteX16" fmla="*/ 404812 w 483393"/>
                <a:gd name="connsiteY16" fmla="*/ 804862 h 1145381"/>
                <a:gd name="connsiteX17" fmla="*/ 378618 w 483393"/>
                <a:gd name="connsiteY17" fmla="*/ 859631 h 1145381"/>
                <a:gd name="connsiteX18" fmla="*/ 345281 w 483393"/>
                <a:gd name="connsiteY18" fmla="*/ 914400 h 1145381"/>
                <a:gd name="connsiteX19" fmla="*/ 297656 w 483393"/>
                <a:gd name="connsiteY19" fmla="*/ 981075 h 1145381"/>
                <a:gd name="connsiteX20" fmla="*/ 235743 w 483393"/>
                <a:gd name="connsiteY20" fmla="*/ 1045368 h 1145381"/>
                <a:gd name="connsiteX21" fmla="*/ 183356 w 483393"/>
                <a:gd name="connsiteY21" fmla="*/ 1095375 h 1145381"/>
                <a:gd name="connsiteX22" fmla="*/ 142875 w 483393"/>
                <a:gd name="connsiteY22" fmla="*/ 1126331 h 1145381"/>
                <a:gd name="connsiteX23" fmla="*/ 114300 w 483393"/>
                <a:gd name="connsiteY23" fmla="*/ 1140618 h 1145381"/>
                <a:gd name="connsiteX24" fmla="*/ 95250 w 483393"/>
                <a:gd name="connsiteY24" fmla="*/ 1145381 h 1145381"/>
                <a:gd name="connsiteX25" fmla="*/ 78581 w 483393"/>
                <a:gd name="connsiteY25" fmla="*/ 1143000 h 1145381"/>
                <a:gd name="connsiteX26" fmla="*/ 64293 w 483393"/>
                <a:gd name="connsiteY26" fmla="*/ 1135856 h 1145381"/>
                <a:gd name="connsiteX27" fmla="*/ 52387 w 483393"/>
                <a:gd name="connsiteY27" fmla="*/ 1116806 h 1145381"/>
                <a:gd name="connsiteX28" fmla="*/ 40481 w 483393"/>
                <a:gd name="connsiteY28" fmla="*/ 1081087 h 1145381"/>
                <a:gd name="connsiteX29" fmla="*/ 23812 w 483393"/>
                <a:gd name="connsiteY29" fmla="*/ 1033462 h 1145381"/>
                <a:gd name="connsiteX30" fmla="*/ 0 w 483393"/>
                <a:gd name="connsiteY30" fmla="*/ 995362 h 1145381"/>
                <a:gd name="connsiteX31" fmla="*/ 164306 w 483393"/>
                <a:gd name="connsiteY31" fmla="*/ 616743 h 1145381"/>
                <a:gd name="connsiteX32" fmla="*/ 180975 w 483393"/>
                <a:gd name="connsiteY32" fmla="*/ 590550 h 1145381"/>
                <a:gd name="connsiteX33" fmla="*/ 197643 w 483393"/>
                <a:gd name="connsiteY33" fmla="*/ 550068 h 1145381"/>
                <a:gd name="connsiteX34" fmla="*/ 211931 w 483393"/>
                <a:gd name="connsiteY34" fmla="*/ 509587 h 1145381"/>
                <a:gd name="connsiteX35" fmla="*/ 219075 w 483393"/>
                <a:gd name="connsiteY35" fmla="*/ 459581 h 1145381"/>
                <a:gd name="connsiteX36" fmla="*/ 221456 w 483393"/>
                <a:gd name="connsiteY36" fmla="*/ 411956 h 1145381"/>
                <a:gd name="connsiteX37" fmla="*/ 221456 w 483393"/>
                <a:gd name="connsiteY37" fmla="*/ 2976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1145381">
                  <a:moveTo>
                    <a:pt x="221456" y="297656"/>
                  </a:moveTo>
                  <a:lnTo>
                    <a:pt x="211931" y="207168"/>
                  </a:lnTo>
                  <a:lnTo>
                    <a:pt x="204787" y="154781"/>
                  </a:lnTo>
                  <a:lnTo>
                    <a:pt x="197643" y="104775"/>
                  </a:lnTo>
                  <a:lnTo>
                    <a:pt x="176212" y="0"/>
                  </a:lnTo>
                  <a:lnTo>
                    <a:pt x="423862" y="2381"/>
                  </a:lnTo>
                  <a:lnTo>
                    <a:pt x="447675" y="73818"/>
                  </a:lnTo>
                  <a:lnTo>
                    <a:pt x="461962" y="133350"/>
                  </a:lnTo>
                  <a:lnTo>
                    <a:pt x="473868" y="211931"/>
                  </a:lnTo>
                  <a:lnTo>
                    <a:pt x="481012" y="295275"/>
                  </a:lnTo>
                  <a:cubicBezTo>
                    <a:pt x="481806" y="326231"/>
                    <a:pt x="482599" y="357187"/>
                    <a:pt x="483393" y="388143"/>
                  </a:cubicBezTo>
                  <a:lnTo>
                    <a:pt x="478631" y="495300"/>
                  </a:lnTo>
                  <a:lnTo>
                    <a:pt x="473868" y="554831"/>
                  </a:lnTo>
                  <a:lnTo>
                    <a:pt x="464343" y="611981"/>
                  </a:lnTo>
                  <a:lnTo>
                    <a:pt x="450056" y="678656"/>
                  </a:lnTo>
                  <a:lnTo>
                    <a:pt x="431006" y="740568"/>
                  </a:lnTo>
                  <a:lnTo>
                    <a:pt x="404812" y="804862"/>
                  </a:lnTo>
                  <a:lnTo>
                    <a:pt x="378618" y="859631"/>
                  </a:lnTo>
                  <a:lnTo>
                    <a:pt x="345281" y="914400"/>
                  </a:lnTo>
                  <a:lnTo>
                    <a:pt x="297656" y="981075"/>
                  </a:lnTo>
                  <a:lnTo>
                    <a:pt x="235743" y="1045368"/>
                  </a:lnTo>
                  <a:lnTo>
                    <a:pt x="183356" y="1095375"/>
                  </a:lnTo>
                  <a:lnTo>
                    <a:pt x="142875" y="1126331"/>
                  </a:lnTo>
                  <a:lnTo>
                    <a:pt x="114300" y="1140618"/>
                  </a:lnTo>
                  <a:lnTo>
                    <a:pt x="95250" y="1145381"/>
                  </a:lnTo>
                  <a:lnTo>
                    <a:pt x="78581" y="1143000"/>
                  </a:lnTo>
                  <a:lnTo>
                    <a:pt x="64293" y="1135856"/>
                  </a:lnTo>
                  <a:lnTo>
                    <a:pt x="52387" y="1116806"/>
                  </a:lnTo>
                  <a:lnTo>
                    <a:pt x="40481" y="1081087"/>
                  </a:lnTo>
                  <a:lnTo>
                    <a:pt x="23812" y="1033462"/>
                  </a:lnTo>
                  <a:lnTo>
                    <a:pt x="0" y="995362"/>
                  </a:lnTo>
                  <a:lnTo>
                    <a:pt x="164306" y="616743"/>
                  </a:lnTo>
                  <a:lnTo>
                    <a:pt x="180975" y="590550"/>
                  </a:lnTo>
                  <a:lnTo>
                    <a:pt x="197643" y="550068"/>
                  </a:lnTo>
                  <a:lnTo>
                    <a:pt x="211931" y="509587"/>
                  </a:lnTo>
                  <a:lnTo>
                    <a:pt x="219075" y="459581"/>
                  </a:lnTo>
                  <a:lnTo>
                    <a:pt x="221456" y="411956"/>
                  </a:lnTo>
                  <a:lnTo>
                    <a:pt x="221456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C9F2A9B-317A-0A4D-B59E-B52B7162456C}"/>
                </a:ext>
              </a:extLst>
            </p:cNvPr>
            <p:cNvSpPr/>
            <p:nvPr/>
          </p:nvSpPr>
          <p:spPr>
            <a:xfrm>
              <a:off x="6142038" y="4440238"/>
              <a:ext cx="590550" cy="493712"/>
            </a:xfrm>
            <a:custGeom>
              <a:avLst/>
              <a:gdLst>
                <a:gd name="connsiteX0" fmla="*/ 264319 w 590550"/>
                <a:gd name="connsiteY0" fmla="*/ 121444 h 492919"/>
                <a:gd name="connsiteX1" fmla="*/ 359569 w 590550"/>
                <a:gd name="connsiteY1" fmla="*/ 128588 h 492919"/>
                <a:gd name="connsiteX2" fmla="*/ 402431 w 590550"/>
                <a:gd name="connsiteY2" fmla="*/ 126207 h 492919"/>
                <a:gd name="connsiteX3" fmla="*/ 454819 w 590550"/>
                <a:gd name="connsiteY3" fmla="*/ 114300 h 492919"/>
                <a:gd name="connsiteX4" fmla="*/ 492919 w 590550"/>
                <a:gd name="connsiteY4" fmla="*/ 102394 h 492919"/>
                <a:gd name="connsiteX5" fmla="*/ 538162 w 590550"/>
                <a:gd name="connsiteY5" fmla="*/ 69057 h 492919"/>
                <a:gd name="connsiteX6" fmla="*/ 590550 w 590550"/>
                <a:gd name="connsiteY6" fmla="*/ 0 h 492919"/>
                <a:gd name="connsiteX7" fmla="*/ 457200 w 590550"/>
                <a:gd name="connsiteY7" fmla="*/ 492919 h 492919"/>
                <a:gd name="connsiteX8" fmla="*/ 395287 w 590550"/>
                <a:gd name="connsiteY8" fmla="*/ 414338 h 492919"/>
                <a:gd name="connsiteX9" fmla="*/ 359569 w 590550"/>
                <a:gd name="connsiteY9" fmla="*/ 366713 h 492919"/>
                <a:gd name="connsiteX10" fmla="*/ 326231 w 590550"/>
                <a:gd name="connsiteY10" fmla="*/ 330994 h 492919"/>
                <a:gd name="connsiteX11" fmla="*/ 280987 w 590550"/>
                <a:gd name="connsiteY11" fmla="*/ 290513 h 492919"/>
                <a:gd name="connsiteX12" fmla="*/ 228600 w 590550"/>
                <a:gd name="connsiteY12" fmla="*/ 252413 h 492919"/>
                <a:gd name="connsiteX13" fmla="*/ 169069 w 590550"/>
                <a:gd name="connsiteY13" fmla="*/ 219075 h 492919"/>
                <a:gd name="connsiteX14" fmla="*/ 111919 w 590550"/>
                <a:gd name="connsiteY14" fmla="*/ 190500 h 492919"/>
                <a:gd name="connsiteX15" fmla="*/ 78581 w 590550"/>
                <a:gd name="connsiteY15" fmla="*/ 176213 h 492919"/>
                <a:gd name="connsiteX16" fmla="*/ 50006 w 590550"/>
                <a:gd name="connsiteY16" fmla="*/ 159544 h 492919"/>
                <a:gd name="connsiteX17" fmla="*/ 16669 w 590550"/>
                <a:gd name="connsiteY17" fmla="*/ 133350 h 492919"/>
                <a:gd name="connsiteX18" fmla="*/ 0 w 590550"/>
                <a:gd name="connsiteY18" fmla="*/ 109538 h 492919"/>
                <a:gd name="connsiteX19" fmla="*/ 0 w 590550"/>
                <a:gd name="connsiteY19" fmla="*/ 95250 h 492919"/>
                <a:gd name="connsiteX20" fmla="*/ 11906 w 590550"/>
                <a:gd name="connsiteY20" fmla="*/ 83344 h 492919"/>
                <a:gd name="connsiteX21" fmla="*/ 42862 w 590550"/>
                <a:gd name="connsiteY21" fmla="*/ 76200 h 492919"/>
                <a:gd name="connsiteX22" fmla="*/ 109537 w 590550"/>
                <a:gd name="connsiteY22" fmla="*/ 76200 h 492919"/>
                <a:gd name="connsiteX23" fmla="*/ 140494 w 590550"/>
                <a:gd name="connsiteY23" fmla="*/ 85725 h 492919"/>
                <a:gd name="connsiteX24" fmla="*/ 264319 w 590550"/>
                <a:gd name="connsiteY24" fmla="*/ 12144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492919">
                  <a:moveTo>
                    <a:pt x="264319" y="121444"/>
                  </a:moveTo>
                  <a:lnTo>
                    <a:pt x="359569" y="128588"/>
                  </a:lnTo>
                  <a:lnTo>
                    <a:pt x="402431" y="126207"/>
                  </a:lnTo>
                  <a:lnTo>
                    <a:pt x="454819" y="114300"/>
                  </a:lnTo>
                  <a:lnTo>
                    <a:pt x="492919" y="102394"/>
                  </a:lnTo>
                  <a:lnTo>
                    <a:pt x="538162" y="69057"/>
                  </a:lnTo>
                  <a:lnTo>
                    <a:pt x="590550" y="0"/>
                  </a:lnTo>
                  <a:lnTo>
                    <a:pt x="457200" y="492919"/>
                  </a:lnTo>
                  <a:lnTo>
                    <a:pt x="395287" y="414338"/>
                  </a:lnTo>
                  <a:lnTo>
                    <a:pt x="359569" y="366713"/>
                  </a:lnTo>
                  <a:lnTo>
                    <a:pt x="326231" y="330994"/>
                  </a:lnTo>
                  <a:lnTo>
                    <a:pt x="280987" y="290513"/>
                  </a:lnTo>
                  <a:lnTo>
                    <a:pt x="228600" y="252413"/>
                  </a:lnTo>
                  <a:lnTo>
                    <a:pt x="169069" y="219075"/>
                  </a:lnTo>
                  <a:lnTo>
                    <a:pt x="111919" y="190500"/>
                  </a:lnTo>
                  <a:lnTo>
                    <a:pt x="78581" y="176213"/>
                  </a:lnTo>
                  <a:lnTo>
                    <a:pt x="50006" y="159544"/>
                  </a:lnTo>
                  <a:lnTo>
                    <a:pt x="16669" y="133350"/>
                  </a:lnTo>
                  <a:lnTo>
                    <a:pt x="0" y="109538"/>
                  </a:lnTo>
                  <a:lnTo>
                    <a:pt x="0" y="95250"/>
                  </a:lnTo>
                  <a:lnTo>
                    <a:pt x="11906" y="83344"/>
                  </a:lnTo>
                  <a:lnTo>
                    <a:pt x="42862" y="76200"/>
                  </a:lnTo>
                  <a:lnTo>
                    <a:pt x="109537" y="76200"/>
                  </a:lnTo>
                  <a:lnTo>
                    <a:pt x="140494" y="85725"/>
                  </a:lnTo>
                  <a:lnTo>
                    <a:pt x="2643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06A2B3E-1A74-CF44-BE4C-19767BF906B3}"/>
                </a:ext>
              </a:extLst>
            </p:cNvPr>
            <p:cNvSpPr/>
            <p:nvPr/>
          </p:nvSpPr>
          <p:spPr>
            <a:xfrm rot="16200000">
              <a:off x="3378994" y="3717132"/>
              <a:ext cx="4127500" cy="449262"/>
            </a:xfrm>
            <a:custGeom>
              <a:avLst/>
              <a:gdLst>
                <a:gd name="connsiteX0" fmla="*/ 1652039 w 4126698"/>
                <a:gd name="connsiteY0" fmla="*/ 438504 h 448702"/>
                <a:gd name="connsiteX1" fmla="*/ 1216934 w 4126698"/>
                <a:gd name="connsiteY1" fmla="*/ 441904 h 448702"/>
                <a:gd name="connsiteX2" fmla="*/ 944994 w 4126698"/>
                <a:gd name="connsiteY2" fmla="*/ 441904 h 448702"/>
                <a:gd name="connsiteX3" fmla="*/ 662855 w 4126698"/>
                <a:gd name="connsiteY3" fmla="*/ 441904 h 448702"/>
                <a:gd name="connsiteX4" fmla="*/ 384116 w 4126698"/>
                <a:gd name="connsiteY4" fmla="*/ 424907 h 448702"/>
                <a:gd name="connsiteX5" fmla="*/ 220952 w 4126698"/>
                <a:gd name="connsiteY5" fmla="*/ 404512 h 448702"/>
                <a:gd name="connsiteX6" fmla="*/ 115575 w 4126698"/>
                <a:gd name="connsiteY6" fmla="*/ 384116 h 448702"/>
                <a:gd name="connsiteX7" fmla="*/ 37392 w 4126698"/>
                <a:gd name="connsiteY7" fmla="*/ 363721 h 448702"/>
                <a:gd name="connsiteX8" fmla="*/ 6799 w 4126698"/>
                <a:gd name="connsiteY8" fmla="*/ 343325 h 448702"/>
                <a:gd name="connsiteX9" fmla="*/ 0 w 4126698"/>
                <a:gd name="connsiteY9" fmla="*/ 333127 h 448702"/>
                <a:gd name="connsiteX10" fmla="*/ 6799 w 4126698"/>
                <a:gd name="connsiteY10" fmla="*/ 309333 h 448702"/>
                <a:gd name="connsiteX11" fmla="*/ 40792 w 4126698"/>
                <a:gd name="connsiteY11" fmla="*/ 288937 h 448702"/>
                <a:gd name="connsiteX12" fmla="*/ 122374 w 4126698"/>
                <a:gd name="connsiteY12" fmla="*/ 265142 h 448702"/>
                <a:gd name="connsiteX13" fmla="*/ 231150 w 4126698"/>
                <a:gd name="connsiteY13" fmla="*/ 248146 h 448702"/>
                <a:gd name="connsiteX14" fmla="*/ 445303 w 4126698"/>
                <a:gd name="connsiteY14" fmla="*/ 241347 h 448702"/>
                <a:gd name="connsiteX15" fmla="*/ 921199 w 4126698"/>
                <a:gd name="connsiteY15" fmla="*/ 231150 h 448702"/>
                <a:gd name="connsiteX16" fmla="*/ 1720024 w 4126698"/>
                <a:gd name="connsiteY16" fmla="*/ 214153 h 448702"/>
                <a:gd name="connsiteX17" fmla="*/ 2559641 w 4126698"/>
                <a:gd name="connsiteY17" fmla="*/ 193758 h 448702"/>
                <a:gd name="connsiteX18" fmla="*/ 3327873 w 4126698"/>
                <a:gd name="connsiteY18" fmla="*/ 180161 h 448702"/>
                <a:gd name="connsiteX19" fmla="*/ 3749380 w 4126698"/>
                <a:gd name="connsiteY19" fmla="*/ 169963 h 448702"/>
                <a:gd name="connsiteX20" fmla="*/ 3837761 w 4126698"/>
                <a:gd name="connsiteY20" fmla="*/ 149567 h 448702"/>
                <a:gd name="connsiteX21" fmla="*/ 3902347 w 4126698"/>
                <a:gd name="connsiteY21" fmla="*/ 125773 h 448702"/>
                <a:gd name="connsiteX22" fmla="*/ 3966933 w 4126698"/>
                <a:gd name="connsiteY22" fmla="*/ 88381 h 448702"/>
                <a:gd name="connsiteX23" fmla="*/ 4024720 w 4126698"/>
                <a:gd name="connsiteY23" fmla="*/ 44191 h 448702"/>
                <a:gd name="connsiteX24" fmla="*/ 4072310 w 4126698"/>
                <a:gd name="connsiteY24" fmla="*/ 6799 h 448702"/>
                <a:gd name="connsiteX25" fmla="*/ 4096105 w 4126698"/>
                <a:gd name="connsiteY25" fmla="*/ 0 h 448702"/>
                <a:gd name="connsiteX26" fmla="*/ 4113101 w 4126698"/>
                <a:gd name="connsiteY26" fmla="*/ 6799 h 448702"/>
                <a:gd name="connsiteX27" fmla="*/ 4123299 w 4126698"/>
                <a:gd name="connsiteY27" fmla="*/ 30593 h 448702"/>
                <a:gd name="connsiteX28" fmla="*/ 4126698 w 4126698"/>
                <a:gd name="connsiteY28" fmla="*/ 71385 h 448702"/>
                <a:gd name="connsiteX29" fmla="*/ 4113101 w 4126698"/>
                <a:gd name="connsiteY29" fmla="*/ 142769 h 448702"/>
                <a:gd name="connsiteX30" fmla="*/ 4079108 w 4126698"/>
                <a:gd name="connsiteY30" fmla="*/ 234549 h 448702"/>
                <a:gd name="connsiteX31" fmla="*/ 4021321 w 4126698"/>
                <a:gd name="connsiteY31" fmla="*/ 343325 h 448702"/>
                <a:gd name="connsiteX32" fmla="*/ 3970332 w 4126698"/>
                <a:gd name="connsiteY32" fmla="*/ 448702 h 448702"/>
                <a:gd name="connsiteX33" fmla="*/ 3776574 w 4126698"/>
                <a:gd name="connsiteY33" fmla="*/ 435105 h 448702"/>
                <a:gd name="connsiteX34" fmla="*/ 3127316 w 4126698"/>
                <a:gd name="connsiteY34" fmla="*/ 438504 h 448702"/>
                <a:gd name="connsiteX35" fmla="*/ 2586835 w 4126698"/>
                <a:gd name="connsiteY35" fmla="*/ 438504 h 448702"/>
                <a:gd name="connsiteX36" fmla="*/ 1652039 w 4126698"/>
                <a:gd name="connsiteY36" fmla="*/ 438504 h 4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26698" h="448702">
                  <a:moveTo>
                    <a:pt x="1652039" y="438504"/>
                  </a:moveTo>
                  <a:lnTo>
                    <a:pt x="1216934" y="441904"/>
                  </a:lnTo>
                  <a:lnTo>
                    <a:pt x="944994" y="441904"/>
                  </a:lnTo>
                  <a:lnTo>
                    <a:pt x="662855" y="441904"/>
                  </a:lnTo>
                  <a:lnTo>
                    <a:pt x="384116" y="424907"/>
                  </a:lnTo>
                  <a:lnTo>
                    <a:pt x="220952" y="404512"/>
                  </a:lnTo>
                  <a:lnTo>
                    <a:pt x="115575" y="384116"/>
                  </a:lnTo>
                  <a:lnTo>
                    <a:pt x="37392" y="363721"/>
                  </a:lnTo>
                  <a:lnTo>
                    <a:pt x="6799" y="343325"/>
                  </a:lnTo>
                  <a:lnTo>
                    <a:pt x="0" y="333127"/>
                  </a:lnTo>
                  <a:lnTo>
                    <a:pt x="6799" y="309333"/>
                  </a:lnTo>
                  <a:lnTo>
                    <a:pt x="40792" y="288937"/>
                  </a:lnTo>
                  <a:lnTo>
                    <a:pt x="122374" y="265142"/>
                  </a:lnTo>
                  <a:lnTo>
                    <a:pt x="231150" y="248146"/>
                  </a:lnTo>
                  <a:lnTo>
                    <a:pt x="445303" y="241347"/>
                  </a:lnTo>
                  <a:lnTo>
                    <a:pt x="921199" y="231150"/>
                  </a:lnTo>
                  <a:lnTo>
                    <a:pt x="1720024" y="214153"/>
                  </a:lnTo>
                  <a:lnTo>
                    <a:pt x="2559641" y="193758"/>
                  </a:lnTo>
                  <a:lnTo>
                    <a:pt x="3327873" y="180161"/>
                  </a:lnTo>
                  <a:lnTo>
                    <a:pt x="3749380" y="169963"/>
                  </a:lnTo>
                  <a:lnTo>
                    <a:pt x="3837761" y="149567"/>
                  </a:lnTo>
                  <a:lnTo>
                    <a:pt x="3902347" y="125773"/>
                  </a:lnTo>
                  <a:lnTo>
                    <a:pt x="3966933" y="88381"/>
                  </a:lnTo>
                  <a:lnTo>
                    <a:pt x="4024720" y="44191"/>
                  </a:lnTo>
                  <a:lnTo>
                    <a:pt x="4072310" y="6799"/>
                  </a:lnTo>
                  <a:lnTo>
                    <a:pt x="4096105" y="0"/>
                  </a:lnTo>
                  <a:lnTo>
                    <a:pt x="4113101" y="6799"/>
                  </a:lnTo>
                  <a:lnTo>
                    <a:pt x="4123299" y="30593"/>
                  </a:lnTo>
                  <a:lnTo>
                    <a:pt x="4126698" y="71385"/>
                  </a:lnTo>
                  <a:lnTo>
                    <a:pt x="4113101" y="142769"/>
                  </a:lnTo>
                  <a:lnTo>
                    <a:pt x="4079108" y="234549"/>
                  </a:lnTo>
                  <a:lnTo>
                    <a:pt x="4021321" y="343325"/>
                  </a:lnTo>
                  <a:lnTo>
                    <a:pt x="3970332" y="448702"/>
                  </a:lnTo>
                  <a:lnTo>
                    <a:pt x="3776574" y="435105"/>
                  </a:lnTo>
                  <a:lnTo>
                    <a:pt x="3127316" y="438504"/>
                  </a:lnTo>
                  <a:lnTo>
                    <a:pt x="2586835" y="438504"/>
                  </a:lnTo>
                  <a:lnTo>
                    <a:pt x="1652039" y="4385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21367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じゅく語の意味を考える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以 冷 敗 熱 満 無 未 望 老</a:t>
            </a:r>
            <a:endParaRPr lang="ja-JP" altLang="en-US" b="1" dirty="0">
              <a:solidFill>
                <a:schemeClr val="tx1">
                  <a:lumMod val="50000"/>
                  <a:lumOff val="50000"/>
                </a:schemeClr>
              </a:solidFill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792638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2D3DBA9-F2E5-A844-B595-27C1D6F7BD5A}"/>
              </a:ext>
            </a:extLst>
          </p:cNvPr>
          <p:cNvSpPr/>
          <p:nvPr/>
        </p:nvSpPr>
        <p:spPr>
          <a:xfrm>
            <a:off x="4495800" y="1376363"/>
            <a:ext cx="590550" cy="790575"/>
          </a:xfrm>
          <a:custGeom>
            <a:avLst/>
            <a:gdLst>
              <a:gd name="connsiteX0" fmla="*/ 516731 w 590550"/>
              <a:gd name="connsiteY0" fmla="*/ 585787 h 790575"/>
              <a:gd name="connsiteX1" fmla="*/ 516731 w 590550"/>
              <a:gd name="connsiteY1" fmla="*/ 523875 h 790575"/>
              <a:gd name="connsiteX2" fmla="*/ 519113 w 590550"/>
              <a:gd name="connsiteY2" fmla="*/ 478631 h 790575"/>
              <a:gd name="connsiteX3" fmla="*/ 521494 w 590550"/>
              <a:gd name="connsiteY3" fmla="*/ 442912 h 790575"/>
              <a:gd name="connsiteX4" fmla="*/ 526256 w 590550"/>
              <a:gd name="connsiteY4" fmla="*/ 390525 h 790575"/>
              <a:gd name="connsiteX5" fmla="*/ 535781 w 590550"/>
              <a:gd name="connsiteY5" fmla="*/ 347662 h 790575"/>
              <a:gd name="connsiteX6" fmla="*/ 550069 w 590550"/>
              <a:gd name="connsiteY6" fmla="*/ 311943 h 790575"/>
              <a:gd name="connsiteX7" fmla="*/ 564356 w 590550"/>
              <a:gd name="connsiteY7" fmla="*/ 288131 h 790575"/>
              <a:gd name="connsiteX8" fmla="*/ 578644 w 590550"/>
              <a:gd name="connsiteY8" fmla="*/ 271462 h 790575"/>
              <a:gd name="connsiteX9" fmla="*/ 585788 w 590550"/>
              <a:gd name="connsiteY9" fmla="*/ 254793 h 790575"/>
              <a:gd name="connsiteX10" fmla="*/ 590550 w 590550"/>
              <a:gd name="connsiteY10" fmla="*/ 233362 h 790575"/>
              <a:gd name="connsiteX11" fmla="*/ 588169 w 590550"/>
              <a:gd name="connsiteY11" fmla="*/ 204787 h 790575"/>
              <a:gd name="connsiteX12" fmla="*/ 576263 w 590550"/>
              <a:gd name="connsiteY12" fmla="*/ 173831 h 790575"/>
              <a:gd name="connsiteX13" fmla="*/ 554831 w 590550"/>
              <a:gd name="connsiteY13" fmla="*/ 142875 h 790575"/>
              <a:gd name="connsiteX14" fmla="*/ 511969 w 590550"/>
              <a:gd name="connsiteY14" fmla="*/ 109537 h 790575"/>
              <a:gd name="connsiteX15" fmla="*/ 461963 w 590550"/>
              <a:gd name="connsiteY15" fmla="*/ 80962 h 790575"/>
              <a:gd name="connsiteX16" fmla="*/ 383381 w 590550"/>
              <a:gd name="connsiteY16" fmla="*/ 47625 h 790575"/>
              <a:gd name="connsiteX17" fmla="*/ 321469 w 590550"/>
              <a:gd name="connsiteY17" fmla="*/ 33337 h 790575"/>
              <a:gd name="connsiteX18" fmla="*/ 245269 w 590550"/>
              <a:gd name="connsiteY18" fmla="*/ 14287 h 790575"/>
              <a:gd name="connsiteX19" fmla="*/ 164306 w 590550"/>
              <a:gd name="connsiteY19" fmla="*/ 4762 h 790575"/>
              <a:gd name="connsiteX20" fmla="*/ 100013 w 590550"/>
              <a:gd name="connsiteY20" fmla="*/ 0 h 790575"/>
              <a:gd name="connsiteX21" fmla="*/ 45244 w 590550"/>
              <a:gd name="connsiteY21" fmla="*/ 2381 h 790575"/>
              <a:gd name="connsiteX22" fmla="*/ 19050 w 590550"/>
              <a:gd name="connsiteY22" fmla="*/ 9525 h 790575"/>
              <a:gd name="connsiteX23" fmla="*/ 7144 w 590550"/>
              <a:gd name="connsiteY23" fmla="*/ 19050 h 790575"/>
              <a:gd name="connsiteX24" fmla="*/ 0 w 590550"/>
              <a:gd name="connsiteY24" fmla="*/ 35718 h 790575"/>
              <a:gd name="connsiteX25" fmla="*/ 7144 w 590550"/>
              <a:gd name="connsiteY25" fmla="*/ 64293 h 790575"/>
              <a:gd name="connsiteX26" fmla="*/ 19050 w 590550"/>
              <a:gd name="connsiteY26" fmla="*/ 83343 h 790575"/>
              <a:gd name="connsiteX27" fmla="*/ 40481 w 590550"/>
              <a:gd name="connsiteY27" fmla="*/ 97631 h 790575"/>
              <a:gd name="connsiteX28" fmla="*/ 66675 w 590550"/>
              <a:gd name="connsiteY28" fmla="*/ 107156 h 790575"/>
              <a:gd name="connsiteX29" fmla="*/ 102394 w 590550"/>
              <a:gd name="connsiteY29" fmla="*/ 126206 h 790575"/>
              <a:gd name="connsiteX30" fmla="*/ 138113 w 590550"/>
              <a:gd name="connsiteY30" fmla="*/ 152400 h 790575"/>
              <a:gd name="connsiteX31" fmla="*/ 178594 w 590550"/>
              <a:gd name="connsiteY31" fmla="*/ 188118 h 790575"/>
              <a:gd name="connsiteX32" fmla="*/ 216694 w 590550"/>
              <a:gd name="connsiteY32" fmla="*/ 233362 h 790575"/>
              <a:gd name="connsiteX33" fmla="*/ 245269 w 590550"/>
              <a:gd name="connsiteY33" fmla="*/ 278606 h 790575"/>
              <a:gd name="connsiteX34" fmla="*/ 252413 w 590550"/>
              <a:gd name="connsiteY34" fmla="*/ 326231 h 790575"/>
              <a:gd name="connsiteX35" fmla="*/ 257175 w 590550"/>
              <a:gd name="connsiteY35" fmla="*/ 457200 h 790575"/>
              <a:gd name="connsiteX36" fmla="*/ 250031 w 590550"/>
              <a:gd name="connsiteY36" fmla="*/ 566737 h 790575"/>
              <a:gd name="connsiteX37" fmla="*/ 238125 w 590550"/>
              <a:gd name="connsiteY37" fmla="*/ 654843 h 790575"/>
              <a:gd name="connsiteX38" fmla="*/ 211931 w 590550"/>
              <a:gd name="connsiteY38" fmla="*/ 790575 h 790575"/>
              <a:gd name="connsiteX39" fmla="*/ 521494 w 590550"/>
              <a:gd name="connsiteY39" fmla="*/ 759618 h 790575"/>
              <a:gd name="connsiteX40" fmla="*/ 516731 w 590550"/>
              <a:gd name="connsiteY40" fmla="*/ 585787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0550" h="790575">
                <a:moveTo>
                  <a:pt x="516731" y="585787"/>
                </a:moveTo>
                <a:lnTo>
                  <a:pt x="516731" y="523875"/>
                </a:lnTo>
                <a:lnTo>
                  <a:pt x="519113" y="478631"/>
                </a:lnTo>
                <a:lnTo>
                  <a:pt x="521494" y="442912"/>
                </a:lnTo>
                <a:lnTo>
                  <a:pt x="526256" y="390525"/>
                </a:lnTo>
                <a:lnTo>
                  <a:pt x="535781" y="347662"/>
                </a:lnTo>
                <a:lnTo>
                  <a:pt x="550069" y="311943"/>
                </a:lnTo>
                <a:lnTo>
                  <a:pt x="564356" y="288131"/>
                </a:lnTo>
                <a:lnTo>
                  <a:pt x="578644" y="271462"/>
                </a:lnTo>
                <a:lnTo>
                  <a:pt x="585788" y="254793"/>
                </a:lnTo>
                <a:lnTo>
                  <a:pt x="590550" y="233362"/>
                </a:lnTo>
                <a:lnTo>
                  <a:pt x="588169" y="204787"/>
                </a:lnTo>
                <a:lnTo>
                  <a:pt x="576263" y="173831"/>
                </a:lnTo>
                <a:lnTo>
                  <a:pt x="554831" y="142875"/>
                </a:lnTo>
                <a:lnTo>
                  <a:pt x="511969" y="109537"/>
                </a:lnTo>
                <a:lnTo>
                  <a:pt x="461963" y="80962"/>
                </a:lnTo>
                <a:lnTo>
                  <a:pt x="383381" y="47625"/>
                </a:lnTo>
                <a:lnTo>
                  <a:pt x="321469" y="33337"/>
                </a:lnTo>
                <a:lnTo>
                  <a:pt x="245269" y="14287"/>
                </a:lnTo>
                <a:lnTo>
                  <a:pt x="164306" y="4762"/>
                </a:lnTo>
                <a:lnTo>
                  <a:pt x="100013" y="0"/>
                </a:lnTo>
                <a:lnTo>
                  <a:pt x="45244" y="2381"/>
                </a:lnTo>
                <a:lnTo>
                  <a:pt x="19050" y="9525"/>
                </a:lnTo>
                <a:lnTo>
                  <a:pt x="7144" y="19050"/>
                </a:lnTo>
                <a:lnTo>
                  <a:pt x="0" y="35718"/>
                </a:lnTo>
                <a:lnTo>
                  <a:pt x="7144" y="64293"/>
                </a:lnTo>
                <a:lnTo>
                  <a:pt x="19050" y="83343"/>
                </a:lnTo>
                <a:lnTo>
                  <a:pt x="40481" y="97631"/>
                </a:lnTo>
                <a:lnTo>
                  <a:pt x="66675" y="107156"/>
                </a:lnTo>
                <a:lnTo>
                  <a:pt x="102394" y="126206"/>
                </a:lnTo>
                <a:lnTo>
                  <a:pt x="138113" y="152400"/>
                </a:lnTo>
                <a:lnTo>
                  <a:pt x="178594" y="188118"/>
                </a:lnTo>
                <a:lnTo>
                  <a:pt x="216694" y="233362"/>
                </a:lnTo>
                <a:lnTo>
                  <a:pt x="245269" y="278606"/>
                </a:lnTo>
                <a:lnTo>
                  <a:pt x="252413" y="326231"/>
                </a:lnTo>
                <a:lnTo>
                  <a:pt x="257175" y="457200"/>
                </a:lnTo>
                <a:lnTo>
                  <a:pt x="250031" y="566737"/>
                </a:lnTo>
                <a:lnTo>
                  <a:pt x="238125" y="654843"/>
                </a:lnTo>
                <a:lnTo>
                  <a:pt x="211931" y="790575"/>
                </a:lnTo>
                <a:lnTo>
                  <a:pt x="521494" y="759618"/>
                </a:lnTo>
                <a:lnTo>
                  <a:pt x="516731" y="585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20732EFC-74BD-874A-88DD-A25EA81FD596}"/>
              </a:ext>
            </a:extLst>
          </p:cNvPr>
          <p:cNvSpPr/>
          <p:nvPr/>
        </p:nvSpPr>
        <p:spPr>
          <a:xfrm>
            <a:off x="5133975" y="3497263"/>
            <a:ext cx="1169988" cy="1046162"/>
          </a:xfrm>
          <a:custGeom>
            <a:avLst/>
            <a:gdLst>
              <a:gd name="connsiteX0" fmla="*/ 473869 w 1169194"/>
              <a:gd name="connsiteY0" fmla="*/ 590550 h 1045369"/>
              <a:gd name="connsiteX1" fmla="*/ 597694 w 1169194"/>
              <a:gd name="connsiteY1" fmla="*/ 476250 h 1045369"/>
              <a:gd name="connsiteX2" fmla="*/ 723900 w 1169194"/>
              <a:gd name="connsiteY2" fmla="*/ 342900 h 1045369"/>
              <a:gd name="connsiteX3" fmla="*/ 759619 w 1169194"/>
              <a:gd name="connsiteY3" fmla="*/ 302419 h 1045369"/>
              <a:gd name="connsiteX4" fmla="*/ 776288 w 1169194"/>
              <a:gd name="connsiteY4" fmla="*/ 285750 h 1045369"/>
              <a:gd name="connsiteX5" fmla="*/ 790575 w 1169194"/>
              <a:gd name="connsiteY5" fmla="*/ 269082 h 1045369"/>
              <a:gd name="connsiteX6" fmla="*/ 804863 w 1169194"/>
              <a:gd name="connsiteY6" fmla="*/ 245269 h 1045369"/>
              <a:gd name="connsiteX7" fmla="*/ 812006 w 1169194"/>
              <a:gd name="connsiteY7" fmla="*/ 223838 h 1045369"/>
              <a:gd name="connsiteX8" fmla="*/ 819150 w 1169194"/>
              <a:gd name="connsiteY8" fmla="*/ 200025 h 1045369"/>
              <a:gd name="connsiteX9" fmla="*/ 821531 w 1169194"/>
              <a:gd name="connsiteY9" fmla="*/ 161925 h 1045369"/>
              <a:gd name="connsiteX10" fmla="*/ 816769 w 1169194"/>
              <a:gd name="connsiteY10" fmla="*/ 119063 h 1045369"/>
              <a:gd name="connsiteX11" fmla="*/ 814388 w 1169194"/>
              <a:gd name="connsiteY11" fmla="*/ 104775 h 1045369"/>
              <a:gd name="connsiteX12" fmla="*/ 804863 w 1169194"/>
              <a:gd name="connsiteY12" fmla="*/ 71438 h 1045369"/>
              <a:gd name="connsiteX13" fmla="*/ 797719 w 1169194"/>
              <a:gd name="connsiteY13" fmla="*/ 42863 h 1045369"/>
              <a:gd name="connsiteX14" fmla="*/ 797719 w 1169194"/>
              <a:gd name="connsiteY14" fmla="*/ 26194 h 1045369"/>
              <a:gd name="connsiteX15" fmla="*/ 800100 w 1169194"/>
              <a:gd name="connsiteY15" fmla="*/ 7144 h 1045369"/>
              <a:gd name="connsiteX16" fmla="*/ 807244 w 1169194"/>
              <a:gd name="connsiteY16" fmla="*/ 0 h 1045369"/>
              <a:gd name="connsiteX17" fmla="*/ 833438 w 1169194"/>
              <a:gd name="connsiteY17" fmla="*/ 2382 h 1045369"/>
              <a:gd name="connsiteX18" fmla="*/ 862013 w 1169194"/>
              <a:gd name="connsiteY18" fmla="*/ 9525 h 1045369"/>
              <a:gd name="connsiteX19" fmla="*/ 883444 w 1169194"/>
              <a:gd name="connsiteY19" fmla="*/ 21432 h 1045369"/>
              <a:gd name="connsiteX20" fmla="*/ 923925 w 1169194"/>
              <a:gd name="connsiteY20" fmla="*/ 57150 h 1045369"/>
              <a:gd name="connsiteX21" fmla="*/ 966788 w 1169194"/>
              <a:gd name="connsiteY21" fmla="*/ 100013 h 1045369"/>
              <a:gd name="connsiteX22" fmla="*/ 1023938 w 1169194"/>
              <a:gd name="connsiteY22" fmla="*/ 161925 h 1045369"/>
              <a:gd name="connsiteX23" fmla="*/ 1054894 w 1169194"/>
              <a:gd name="connsiteY23" fmla="*/ 207169 h 1045369"/>
              <a:gd name="connsiteX24" fmla="*/ 1085850 w 1169194"/>
              <a:gd name="connsiteY24" fmla="*/ 254794 h 1045369"/>
              <a:gd name="connsiteX25" fmla="*/ 1126331 w 1169194"/>
              <a:gd name="connsiteY25" fmla="*/ 323850 h 1045369"/>
              <a:gd name="connsiteX26" fmla="*/ 1143000 w 1169194"/>
              <a:gd name="connsiteY26" fmla="*/ 352425 h 1045369"/>
              <a:gd name="connsiteX27" fmla="*/ 1159669 w 1169194"/>
              <a:gd name="connsiteY27" fmla="*/ 383382 h 1045369"/>
              <a:gd name="connsiteX28" fmla="*/ 1169194 w 1169194"/>
              <a:gd name="connsiteY28" fmla="*/ 419100 h 1045369"/>
              <a:gd name="connsiteX29" fmla="*/ 1166813 w 1169194"/>
              <a:gd name="connsiteY29" fmla="*/ 442913 h 1045369"/>
              <a:gd name="connsiteX30" fmla="*/ 1162050 w 1169194"/>
              <a:gd name="connsiteY30" fmla="*/ 461963 h 1045369"/>
              <a:gd name="connsiteX31" fmla="*/ 1145381 w 1169194"/>
              <a:gd name="connsiteY31" fmla="*/ 478632 h 1045369"/>
              <a:gd name="connsiteX32" fmla="*/ 1119188 w 1169194"/>
              <a:gd name="connsiteY32" fmla="*/ 485775 h 1045369"/>
              <a:gd name="connsiteX33" fmla="*/ 1081088 w 1169194"/>
              <a:gd name="connsiteY33" fmla="*/ 490538 h 1045369"/>
              <a:gd name="connsiteX34" fmla="*/ 1031081 w 1169194"/>
              <a:gd name="connsiteY34" fmla="*/ 504825 h 1045369"/>
              <a:gd name="connsiteX35" fmla="*/ 957263 w 1169194"/>
              <a:gd name="connsiteY35" fmla="*/ 538163 h 1045369"/>
              <a:gd name="connsiteX36" fmla="*/ 857250 w 1169194"/>
              <a:gd name="connsiteY36" fmla="*/ 592932 h 1045369"/>
              <a:gd name="connsiteX37" fmla="*/ 726281 w 1169194"/>
              <a:gd name="connsiteY37" fmla="*/ 661988 h 1045369"/>
              <a:gd name="connsiteX38" fmla="*/ 576263 w 1169194"/>
              <a:gd name="connsiteY38" fmla="*/ 747713 h 1045369"/>
              <a:gd name="connsiteX39" fmla="*/ 323850 w 1169194"/>
              <a:gd name="connsiteY39" fmla="*/ 890588 h 1045369"/>
              <a:gd name="connsiteX40" fmla="*/ 54769 w 1169194"/>
              <a:gd name="connsiteY40" fmla="*/ 1045369 h 1045369"/>
              <a:gd name="connsiteX41" fmla="*/ 0 w 1169194"/>
              <a:gd name="connsiteY41" fmla="*/ 985838 h 1045369"/>
              <a:gd name="connsiteX42" fmla="*/ 109538 w 1169194"/>
              <a:gd name="connsiteY42" fmla="*/ 897732 h 1045369"/>
              <a:gd name="connsiteX43" fmla="*/ 221456 w 1169194"/>
              <a:gd name="connsiteY43" fmla="*/ 804863 h 1045369"/>
              <a:gd name="connsiteX44" fmla="*/ 392906 w 1169194"/>
              <a:gd name="connsiteY44" fmla="*/ 666750 h 1045369"/>
              <a:gd name="connsiteX45" fmla="*/ 473869 w 1169194"/>
              <a:gd name="connsiteY45" fmla="*/ 590550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69194" h="1045369">
                <a:moveTo>
                  <a:pt x="473869" y="590550"/>
                </a:moveTo>
                <a:lnTo>
                  <a:pt x="597694" y="476250"/>
                </a:lnTo>
                <a:lnTo>
                  <a:pt x="723900" y="342900"/>
                </a:lnTo>
                <a:lnTo>
                  <a:pt x="759619" y="302419"/>
                </a:lnTo>
                <a:lnTo>
                  <a:pt x="776288" y="285750"/>
                </a:lnTo>
                <a:lnTo>
                  <a:pt x="790575" y="269082"/>
                </a:lnTo>
                <a:lnTo>
                  <a:pt x="804863" y="245269"/>
                </a:lnTo>
                <a:lnTo>
                  <a:pt x="812006" y="223838"/>
                </a:lnTo>
                <a:lnTo>
                  <a:pt x="819150" y="200025"/>
                </a:lnTo>
                <a:lnTo>
                  <a:pt x="821531" y="161925"/>
                </a:lnTo>
                <a:lnTo>
                  <a:pt x="816769" y="119063"/>
                </a:lnTo>
                <a:lnTo>
                  <a:pt x="814388" y="104775"/>
                </a:lnTo>
                <a:lnTo>
                  <a:pt x="804863" y="71438"/>
                </a:lnTo>
                <a:lnTo>
                  <a:pt x="797719" y="42863"/>
                </a:lnTo>
                <a:lnTo>
                  <a:pt x="797719" y="26194"/>
                </a:lnTo>
                <a:lnTo>
                  <a:pt x="800100" y="7144"/>
                </a:lnTo>
                <a:lnTo>
                  <a:pt x="807244" y="0"/>
                </a:lnTo>
                <a:lnTo>
                  <a:pt x="833438" y="2382"/>
                </a:lnTo>
                <a:lnTo>
                  <a:pt x="862013" y="9525"/>
                </a:lnTo>
                <a:lnTo>
                  <a:pt x="883444" y="21432"/>
                </a:lnTo>
                <a:lnTo>
                  <a:pt x="923925" y="57150"/>
                </a:lnTo>
                <a:lnTo>
                  <a:pt x="966788" y="100013"/>
                </a:lnTo>
                <a:lnTo>
                  <a:pt x="1023938" y="161925"/>
                </a:lnTo>
                <a:lnTo>
                  <a:pt x="1054894" y="207169"/>
                </a:lnTo>
                <a:lnTo>
                  <a:pt x="1085850" y="254794"/>
                </a:lnTo>
                <a:lnTo>
                  <a:pt x="1126331" y="323850"/>
                </a:lnTo>
                <a:lnTo>
                  <a:pt x="1143000" y="352425"/>
                </a:lnTo>
                <a:lnTo>
                  <a:pt x="1159669" y="383382"/>
                </a:lnTo>
                <a:lnTo>
                  <a:pt x="1169194" y="419100"/>
                </a:lnTo>
                <a:lnTo>
                  <a:pt x="1166813" y="442913"/>
                </a:lnTo>
                <a:lnTo>
                  <a:pt x="1162050" y="461963"/>
                </a:lnTo>
                <a:lnTo>
                  <a:pt x="1145381" y="478632"/>
                </a:lnTo>
                <a:lnTo>
                  <a:pt x="1119188" y="485775"/>
                </a:lnTo>
                <a:lnTo>
                  <a:pt x="1081088" y="490538"/>
                </a:lnTo>
                <a:lnTo>
                  <a:pt x="1031081" y="504825"/>
                </a:lnTo>
                <a:lnTo>
                  <a:pt x="957263" y="538163"/>
                </a:lnTo>
                <a:lnTo>
                  <a:pt x="857250" y="592932"/>
                </a:lnTo>
                <a:lnTo>
                  <a:pt x="726281" y="661988"/>
                </a:lnTo>
                <a:lnTo>
                  <a:pt x="576263" y="747713"/>
                </a:lnTo>
                <a:lnTo>
                  <a:pt x="323850" y="890588"/>
                </a:lnTo>
                <a:lnTo>
                  <a:pt x="54769" y="1045369"/>
                </a:lnTo>
                <a:lnTo>
                  <a:pt x="0" y="985838"/>
                </a:lnTo>
                <a:lnTo>
                  <a:pt x="109538" y="897732"/>
                </a:lnTo>
                <a:lnTo>
                  <a:pt x="221456" y="804863"/>
                </a:lnTo>
                <a:lnTo>
                  <a:pt x="392906" y="666750"/>
                </a:lnTo>
                <a:lnTo>
                  <a:pt x="473869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3598E8A-95EF-DF46-865F-253F846288A2}"/>
              </a:ext>
            </a:extLst>
          </p:cNvPr>
          <p:cNvSpPr/>
          <p:nvPr/>
        </p:nvSpPr>
        <p:spPr>
          <a:xfrm>
            <a:off x="3762375" y="1951038"/>
            <a:ext cx="2332038" cy="1679575"/>
          </a:xfrm>
          <a:custGeom>
            <a:avLst/>
            <a:gdLst>
              <a:gd name="connsiteX0" fmla="*/ 776288 w 2331244"/>
              <a:gd name="connsiteY0" fmla="*/ 335756 h 1681162"/>
              <a:gd name="connsiteX1" fmla="*/ 1019175 w 2331244"/>
              <a:gd name="connsiteY1" fmla="*/ 307181 h 1681162"/>
              <a:gd name="connsiteX2" fmla="*/ 1216819 w 2331244"/>
              <a:gd name="connsiteY2" fmla="*/ 288131 h 1681162"/>
              <a:gd name="connsiteX3" fmla="*/ 1335881 w 2331244"/>
              <a:gd name="connsiteY3" fmla="*/ 278606 h 1681162"/>
              <a:gd name="connsiteX4" fmla="*/ 1509713 w 2331244"/>
              <a:gd name="connsiteY4" fmla="*/ 266700 h 1681162"/>
              <a:gd name="connsiteX5" fmla="*/ 1669256 w 2331244"/>
              <a:gd name="connsiteY5" fmla="*/ 259556 h 1681162"/>
              <a:gd name="connsiteX6" fmla="*/ 1764506 w 2331244"/>
              <a:gd name="connsiteY6" fmla="*/ 254794 h 1681162"/>
              <a:gd name="connsiteX7" fmla="*/ 1840706 w 2331244"/>
              <a:gd name="connsiteY7" fmla="*/ 252412 h 1681162"/>
              <a:gd name="connsiteX8" fmla="*/ 1864519 w 2331244"/>
              <a:gd name="connsiteY8" fmla="*/ 252412 h 1681162"/>
              <a:gd name="connsiteX9" fmla="*/ 1905000 w 2331244"/>
              <a:gd name="connsiteY9" fmla="*/ 257175 h 1681162"/>
              <a:gd name="connsiteX10" fmla="*/ 1933575 w 2331244"/>
              <a:gd name="connsiteY10" fmla="*/ 269081 h 1681162"/>
              <a:gd name="connsiteX11" fmla="*/ 1945481 w 2331244"/>
              <a:gd name="connsiteY11" fmla="*/ 278606 h 1681162"/>
              <a:gd name="connsiteX12" fmla="*/ 1957388 w 2331244"/>
              <a:gd name="connsiteY12" fmla="*/ 292894 h 1681162"/>
              <a:gd name="connsiteX13" fmla="*/ 1969294 w 2331244"/>
              <a:gd name="connsiteY13" fmla="*/ 316706 h 1681162"/>
              <a:gd name="connsiteX14" fmla="*/ 1974056 w 2331244"/>
              <a:gd name="connsiteY14" fmla="*/ 340519 h 1681162"/>
              <a:gd name="connsiteX15" fmla="*/ 1971675 w 2331244"/>
              <a:gd name="connsiteY15" fmla="*/ 390525 h 1681162"/>
              <a:gd name="connsiteX16" fmla="*/ 1957388 w 2331244"/>
              <a:gd name="connsiteY16" fmla="*/ 485775 h 1681162"/>
              <a:gd name="connsiteX17" fmla="*/ 1916906 w 2331244"/>
              <a:gd name="connsiteY17" fmla="*/ 773906 h 1681162"/>
              <a:gd name="connsiteX18" fmla="*/ 1876425 w 2331244"/>
              <a:gd name="connsiteY18" fmla="*/ 928687 h 1681162"/>
              <a:gd name="connsiteX19" fmla="*/ 1804988 w 2331244"/>
              <a:gd name="connsiteY19" fmla="*/ 1419225 h 1681162"/>
              <a:gd name="connsiteX20" fmla="*/ 1766888 w 2331244"/>
              <a:gd name="connsiteY20" fmla="*/ 1619250 h 1681162"/>
              <a:gd name="connsiteX21" fmla="*/ 1781175 w 2331244"/>
              <a:gd name="connsiteY21" fmla="*/ 1645444 h 1681162"/>
              <a:gd name="connsiteX22" fmla="*/ 1802606 w 2331244"/>
              <a:gd name="connsiteY22" fmla="*/ 1664494 h 1681162"/>
              <a:gd name="connsiteX23" fmla="*/ 1824038 w 2331244"/>
              <a:gd name="connsiteY23" fmla="*/ 1671637 h 1681162"/>
              <a:gd name="connsiteX24" fmla="*/ 1850231 w 2331244"/>
              <a:gd name="connsiteY24" fmla="*/ 1678781 h 1681162"/>
              <a:gd name="connsiteX25" fmla="*/ 1885950 w 2331244"/>
              <a:gd name="connsiteY25" fmla="*/ 1681162 h 1681162"/>
              <a:gd name="connsiteX26" fmla="*/ 1919288 w 2331244"/>
              <a:gd name="connsiteY26" fmla="*/ 1671637 h 1681162"/>
              <a:gd name="connsiteX27" fmla="*/ 1955006 w 2331244"/>
              <a:gd name="connsiteY27" fmla="*/ 1657350 h 1681162"/>
              <a:gd name="connsiteX28" fmla="*/ 1983581 w 2331244"/>
              <a:gd name="connsiteY28" fmla="*/ 1633537 h 1681162"/>
              <a:gd name="connsiteX29" fmla="*/ 2009775 w 2331244"/>
              <a:gd name="connsiteY29" fmla="*/ 1597819 h 1681162"/>
              <a:gd name="connsiteX30" fmla="*/ 2031206 w 2331244"/>
              <a:gd name="connsiteY30" fmla="*/ 1547812 h 1681162"/>
              <a:gd name="connsiteX31" fmla="*/ 2050256 w 2331244"/>
              <a:gd name="connsiteY31" fmla="*/ 1478756 h 1681162"/>
              <a:gd name="connsiteX32" fmla="*/ 2088356 w 2331244"/>
              <a:gd name="connsiteY32" fmla="*/ 1266825 h 1681162"/>
              <a:gd name="connsiteX33" fmla="*/ 2152650 w 2331244"/>
              <a:gd name="connsiteY33" fmla="*/ 902494 h 1681162"/>
              <a:gd name="connsiteX34" fmla="*/ 2219325 w 2331244"/>
              <a:gd name="connsiteY34" fmla="*/ 526256 h 1681162"/>
              <a:gd name="connsiteX35" fmla="*/ 2235994 w 2331244"/>
              <a:gd name="connsiteY35" fmla="*/ 438150 h 1681162"/>
              <a:gd name="connsiteX36" fmla="*/ 2250281 w 2331244"/>
              <a:gd name="connsiteY36" fmla="*/ 395287 h 1681162"/>
              <a:gd name="connsiteX37" fmla="*/ 2269331 w 2331244"/>
              <a:gd name="connsiteY37" fmla="*/ 359569 h 1681162"/>
              <a:gd name="connsiteX38" fmla="*/ 2288381 w 2331244"/>
              <a:gd name="connsiteY38" fmla="*/ 333375 h 1681162"/>
              <a:gd name="connsiteX39" fmla="*/ 2302669 w 2331244"/>
              <a:gd name="connsiteY39" fmla="*/ 316706 h 1681162"/>
              <a:gd name="connsiteX40" fmla="*/ 2321719 w 2331244"/>
              <a:gd name="connsiteY40" fmla="*/ 278606 h 1681162"/>
              <a:gd name="connsiteX41" fmla="*/ 2328863 w 2331244"/>
              <a:gd name="connsiteY41" fmla="*/ 250031 h 1681162"/>
              <a:gd name="connsiteX42" fmla="*/ 2331244 w 2331244"/>
              <a:gd name="connsiteY42" fmla="*/ 223837 h 1681162"/>
              <a:gd name="connsiteX43" fmla="*/ 2321719 w 2331244"/>
              <a:gd name="connsiteY43" fmla="*/ 190500 h 1681162"/>
              <a:gd name="connsiteX44" fmla="*/ 2309813 w 2331244"/>
              <a:gd name="connsiteY44" fmla="*/ 166687 h 1681162"/>
              <a:gd name="connsiteX45" fmla="*/ 2288381 w 2331244"/>
              <a:gd name="connsiteY45" fmla="*/ 142875 h 1681162"/>
              <a:gd name="connsiteX46" fmla="*/ 2238375 w 2331244"/>
              <a:gd name="connsiteY46" fmla="*/ 109537 h 1681162"/>
              <a:gd name="connsiteX47" fmla="*/ 2183606 w 2331244"/>
              <a:gd name="connsiteY47" fmla="*/ 80962 h 1681162"/>
              <a:gd name="connsiteX48" fmla="*/ 2114550 w 2331244"/>
              <a:gd name="connsiteY48" fmla="*/ 45244 h 1681162"/>
              <a:gd name="connsiteX49" fmla="*/ 2052638 w 2331244"/>
              <a:gd name="connsiteY49" fmla="*/ 19050 h 1681162"/>
              <a:gd name="connsiteX50" fmla="*/ 2009775 w 2331244"/>
              <a:gd name="connsiteY50" fmla="*/ 7144 h 1681162"/>
              <a:gd name="connsiteX51" fmla="*/ 1964531 w 2331244"/>
              <a:gd name="connsiteY51" fmla="*/ 0 h 1681162"/>
              <a:gd name="connsiteX52" fmla="*/ 1938338 w 2331244"/>
              <a:gd name="connsiteY52" fmla="*/ 4762 h 1681162"/>
              <a:gd name="connsiteX53" fmla="*/ 1902619 w 2331244"/>
              <a:gd name="connsiteY53" fmla="*/ 21431 h 1681162"/>
              <a:gd name="connsiteX54" fmla="*/ 1828800 w 2331244"/>
              <a:gd name="connsiteY54" fmla="*/ 40481 h 1681162"/>
              <a:gd name="connsiteX55" fmla="*/ 1735931 w 2331244"/>
              <a:gd name="connsiteY55" fmla="*/ 54769 h 1681162"/>
              <a:gd name="connsiteX56" fmla="*/ 1600200 w 2331244"/>
              <a:gd name="connsiteY56" fmla="*/ 71437 h 1681162"/>
              <a:gd name="connsiteX57" fmla="*/ 1500188 w 2331244"/>
              <a:gd name="connsiteY57" fmla="*/ 80962 h 1681162"/>
              <a:gd name="connsiteX58" fmla="*/ 1335881 w 2331244"/>
              <a:gd name="connsiteY58" fmla="*/ 92869 h 1681162"/>
              <a:gd name="connsiteX59" fmla="*/ 1228725 w 2331244"/>
              <a:gd name="connsiteY59" fmla="*/ 95250 h 1681162"/>
              <a:gd name="connsiteX60" fmla="*/ 969169 w 2331244"/>
              <a:gd name="connsiteY60" fmla="*/ 140494 h 1681162"/>
              <a:gd name="connsiteX61" fmla="*/ 812006 w 2331244"/>
              <a:gd name="connsiteY61" fmla="*/ 164306 h 1681162"/>
              <a:gd name="connsiteX62" fmla="*/ 550069 w 2331244"/>
              <a:gd name="connsiteY62" fmla="*/ 202406 h 1681162"/>
              <a:gd name="connsiteX63" fmla="*/ 278606 w 2331244"/>
              <a:gd name="connsiteY63" fmla="*/ 235744 h 1681162"/>
              <a:gd name="connsiteX64" fmla="*/ 178594 w 2331244"/>
              <a:gd name="connsiteY64" fmla="*/ 247650 h 1681162"/>
              <a:gd name="connsiteX65" fmla="*/ 130969 w 2331244"/>
              <a:gd name="connsiteY65" fmla="*/ 250031 h 1681162"/>
              <a:gd name="connsiteX66" fmla="*/ 0 w 2331244"/>
              <a:gd name="connsiteY66" fmla="*/ 252412 h 1681162"/>
              <a:gd name="connsiteX67" fmla="*/ 66675 w 2331244"/>
              <a:gd name="connsiteY67" fmla="*/ 452437 h 1681162"/>
              <a:gd name="connsiteX68" fmla="*/ 361950 w 2331244"/>
              <a:gd name="connsiteY68" fmla="*/ 397669 h 1681162"/>
              <a:gd name="connsiteX69" fmla="*/ 611981 w 2331244"/>
              <a:gd name="connsiteY69" fmla="*/ 357187 h 1681162"/>
              <a:gd name="connsiteX70" fmla="*/ 776288 w 2331244"/>
              <a:gd name="connsiteY70" fmla="*/ 335756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331244" h="1681162">
                <a:moveTo>
                  <a:pt x="776288" y="335756"/>
                </a:moveTo>
                <a:lnTo>
                  <a:pt x="1019175" y="307181"/>
                </a:lnTo>
                <a:lnTo>
                  <a:pt x="1216819" y="288131"/>
                </a:lnTo>
                <a:lnTo>
                  <a:pt x="1335881" y="278606"/>
                </a:lnTo>
                <a:lnTo>
                  <a:pt x="1509713" y="266700"/>
                </a:lnTo>
                <a:lnTo>
                  <a:pt x="1669256" y="259556"/>
                </a:lnTo>
                <a:lnTo>
                  <a:pt x="1764506" y="254794"/>
                </a:lnTo>
                <a:lnTo>
                  <a:pt x="1840706" y="252412"/>
                </a:lnTo>
                <a:lnTo>
                  <a:pt x="1864519" y="252412"/>
                </a:lnTo>
                <a:lnTo>
                  <a:pt x="1905000" y="257175"/>
                </a:lnTo>
                <a:lnTo>
                  <a:pt x="1933575" y="269081"/>
                </a:lnTo>
                <a:lnTo>
                  <a:pt x="1945481" y="278606"/>
                </a:lnTo>
                <a:lnTo>
                  <a:pt x="1957388" y="292894"/>
                </a:lnTo>
                <a:lnTo>
                  <a:pt x="1969294" y="316706"/>
                </a:lnTo>
                <a:lnTo>
                  <a:pt x="1974056" y="340519"/>
                </a:lnTo>
                <a:lnTo>
                  <a:pt x="1971675" y="390525"/>
                </a:lnTo>
                <a:lnTo>
                  <a:pt x="1957388" y="485775"/>
                </a:lnTo>
                <a:lnTo>
                  <a:pt x="1916906" y="773906"/>
                </a:lnTo>
                <a:lnTo>
                  <a:pt x="1876425" y="928687"/>
                </a:lnTo>
                <a:lnTo>
                  <a:pt x="1804988" y="1419225"/>
                </a:lnTo>
                <a:lnTo>
                  <a:pt x="1766888" y="1619250"/>
                </a:lnTo>
                <a:lnTo>
                  <a:pt x="1781175" y="1645444"/>
                </a:lnTo>
                <a:lnTo>
                  <a:pt x="1802606" y="1664494"/>
                </a:lnTo>
                <a:lnTo>
                  <a:pt x="1824038" y="1671637"/>
                </a:lnTo>
                <a:lnTo>
                  <a:pt x="1850231" y="1678781"/>
                </a:lnTo>
                <a:lnTo>
                  <a:pt x="1885950" y="1681162"/>
                </a:lnTo>
                <a:lnTo>
                  <a:pt x="1919288" y="1671637"/>
                </a:lnTo>
                <a:lnTo>
                  <a:pt x="1955006" y="1657350"/>
                </a:lnTo>
                <a:lnTo>
                  <a:pt x="1983581" y="1633537"/>
                </a:lnTo>
                <a:lnTo>
                  <a:pt x="2009775" y="1597819"/>
                </a:lnTo>
                <a:lnTo>
                  <a:pt x="2031206" y="1547812"/>
                </a:lnTo>
                <a:lnTo>
                  <a:pt x="2050256" y="1478756"/>
                </a:lnTo>
                <a:lnTo>
                  <a:pt x="2088356" y="1266825"/>
                </a:lnTo>
                <a:lnTo>
                  <a:pt x="2152650" y="902494"/>
                </a:lnTo>
                <a:lnTo>
                  <a:pt x="2219325" y="526256"/>
                </a:lnTo>
                <a:lnTo>
                  <a:pt x="2235994" y="438150"/>
                </a:lnTo>
                <a:lnTo>
                  <a:pt x="2250281" y="395287"/>
                </a:lnTo>
                <a:lnTo>
                  <a:pt x="2269331" y="359569"/>
                </a:lnTo>
                <a:lnTo>
                  <a:pt x="2288381" y="333375"/>
                </a:lnTo>
                <a:lnTo>
                  <a:pt x="2302669" y="316706"/>
                </a:lnTo>
                <a:lnTo>
                  <a:pt x="2321719" y="278606"/>
                </a:lnTo>
                <a:lnTo>
                  <a:pt x="2328863" y="250031"/>
                </a:lnTo>
                <a:lnTo>
                  <a:pt x="2331244" y="223837"/>
                </a:lnTo>
                <a:lnTo>
                  <a:pt x="2321719" y="190500"/>
                </a:lnTo>
                <a:lnTo>
                  <a:pt x="2309813" y="166687"/>
                </a:lnTo>
                <a:lnTo>
                  <a:pt x="2288381" y="142875"/>
                </a:lnTo>
                <a:lnTo>
                  <a:pt x="2238375" y="109537"/>
                </a:lnTo>
                <a:lnTo>
                  <a:pt x="2183606" y="80962"/>
                </a:lnTo>
                <a:lnTo>
                  <a:pt x="2114550" y="45244"/>
                </a:lnTo>
                <a:lnTo>
                  <a:pt x="2052638" y="19050"/>
                </a:lnTo>
                <a:lnTo>
                  <a:pt x="2009775" y="7144"/>
                </a:lnTo>
                <a:lnTo>
                  <a:pt x="1964531" y="0"/>
                </a:lnTo>
                <a:lnTo>
                  <a:pt x="1938338" y="4762"/>
                </a:lnTo>
                <a:lnTo>
                  <a:pt x="1902619" y="21431"/>
                </a:lnTo>
                <a:lnTo>
                  <a:pt x="1828800" y="40481"/>
                </a:lnTo>
                <a:lnTo>
                  <a:pt x="1735931" y="54769"/>
                </a:lnTo>
                <a:lnTo>
                  <a:pt x="1600200" y="71437"/>
                </a:lnTo>
                <a:lnTo>
                  <a:pt x="1500188" y="80962"/>
                </a:lnTo>
                <a:lnTo>
                  <a:pt x="1335881" y="92869"/>
                </a:lnTo>
                <a:lnTo>
                  <a:pt x="1228725" y="95250"/>
                </a:lnTo>
                <a:lnTo>
                  <a:pt x="969169" y="140494"/>
                </a:lnTo>
                <a:lnTo>
                  <a:pt x="812006" y="164306"/>
                </a:lnTo>
                <a:lnTo>
                  <a:pt x="550069" y="202406"/>
                </a:lnTo>
                <a:lnTo>
                  <a:pt x="278606" y="235744"/>
                </a:lnTo>
                <a:lnTo>
                  <a:pt x="178594" y="247650"/>
                </a:lnTo>
                <a:cubicBezTo>
                  <a:pt x="132557" y="250073"/>
                  <a:pt x="148452" y="250031"/>
                  <a:pt x="130969" y="250031"/>
                </a:cubicBezTo>
                <a:lnTo>
                  <a:pt x="0" y="252412"/>
                </a:lnTo>
                <a:lnTo>
                  <a:pt x="66675" y="452437"/>
                </a:lnTo>
                <a:lnTo>
                  <a:pt x="361950" y="397669"/>
                </a:lnTo>
                <a:lnTo>
                  <a:pt x="611981" y="357187"/>
                </a:lnTo>
                <a:lnTo>
                  <a:pt x="776288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2A099093-40E1-444B-8C6C-E0BB329DFC5A}"/>
              </a:ext>
            </a:extLst>
          </p:cNvPr>
          <p:cNvSpPr/>
          <p:nvPr/>
        </p:nvSpPr>
        <p:spPr>
          <a:xfrm>
            <a:off x="3865563" y="2662238"/>
            <a:ext cx="1911350" cy="393700"/>
          </a:xfrm>
          <a:custGeom>
            <a:avLst/>
            <a:gdLst>
              <a:gd name="connsiteX0" fmla="*/ 740569 w 1912144"/>
              <a:gd name="connsiteY0" fmla="*/ 142875 h 392906"/>
              <a:gd name="connsiteX1" fmla="*/ 1090612 w 1912144"/>
              <a:gd name="connsiteY1" fmla="*/ 88106 h 392906"/>
              <a:gd name="connsiteX2" fmla="*/ 1381125 w 1912144"/>
              <a:gd name="connsiteY2" fmla="*/ 42862 h 392906"/>
              <a:gd name="connsiteX3" fmla="*/ 1562100 w 1912144"/>
              <a:gd name="connsiteY3" fmla="*/ 11906 h 392906"/>
              <a:gd name="connsiteX4" fmla="*/ 1635919 w 1912144"/>
              <a:gd name="connsiteY4" fmla="*/ 0 h 392906"/>
              <a:gd name="connsiteX5" fmla="*/ 1676400 w 1912144"/>
              <a:gd name="connsiteY5" fmla="*/ 0 h 392906"/>
              <a:gd name="connsiteX6" fmla="*/ 1716881 w 1912144"/>
              <a:gd name="connsiteY6" fmla="*/ 4762 h 392906"/>
              <a:gd name="connsiteX7" fmla="*/ 1771650 w 1912144"/>
              <a:gd name="connsiteY7" fmla="*/ 16668 h 392906"/>
              <a:gd name="connsiteX8" fmla="*/ 1912144 w 1912144"/>
              <a:gd name="connsiteY8" fmla="*/ 59531 h 392906"/>
              <a:gd name="connsiteX9" fmla="*/ 1885950 w 1912144"/>
              <a:gd name="connsiteY9" fmla="*/ 228600 h 392906"/>
              <a:gd name="connsiteX10" fmla="*/ 1645444 w 1912144"/>
              <a:gd name="connsiteY10" fmla="*/ 235743 h 392906"/>
              <a:gd name="connsiteX11" fmla="*/ 1364456 w 1912144"/>
              <a:gd name="connsiteY11" fmla="*/ 250031 h 392906"/>
              <a:gd name="connsiteX12" fmla="*/ 1157287 w 1912144"/>
              <a:gd name="connsiteY12" fmla="*/ 261937 h 392906"/>
              <a:gd name="connsiteX13" fmla="*/ 947737 w 1912144"/>
              <a:gd name="connsiteY13" fmla="*/ 280987 h 392906"/>
              <a:gd name="connsiteX14" fmla="*/ 723900 w 1912144"/>
              <a:gd name="connsiteY14" fmla="*/ 307181 h 392906"/>
              <a:gd name="connsiteX15" fmla="*/ 528637 w 1912144"/>
              <a:gd name="connsiteY15" fmla="*/ 333375 h 392906"/>
              <a:gd name="connsiteX16" fmla="*/ 397669 w 1912144"/>
              <a:gd name="connsiteY16" fmla="*/ 354806 h 392906"/>
              <a:gd name="connsiteX17" fmla="*/ 245269 w 1912144"/>
              <a:gd name="connsiteY17" fmla="*/ 376237 h 392906"/>
              <a:gd name="connsiteX18" fmla="*/ 109537 w 1912144"/>
              <a:gd name="connsiteY18" fmla="*/ 388143 h 392906"/>
              <a:gd name="connsiteX19" fmla="*/ 0 w 1912144"/>
              <a:gd name="connsiteY19" fmla="*/ 392906 h 392906"/>
              <a:gd name="connsiteX20" fmla="*/ 7144 w 1912144"/>
              <a:gd name="connsiteY20" fmla="*/ 209550 h 392906"/>
              <a:gd name="connsiteX21" fmla="*/ 176212 w 1912144"/>
              <a:gd name="connsiteY21" fmla="*/ 207168 h 392906"/>
              <a:gd name="connsiteX22" fmla="*/ 295275 w 1912144"/>
              <a:gd name="connsiteY22" fmla="*/ 202406 h 392906"/>
              <a:gd name="connsiteX23" fmla="*/ 454819 w 1912144"/>
              <a:gd name="connsiteY23" fmla="*/ 185737 h 392906"/>
              <a:gd name="connsiteX24" fmla="*/ 740569 w 1912144"/>
              <a:gd name="connsiteY24" fmla="*/ 14287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12144" h="392906">
                <a:moveTo>
                  <a:pt x="740569" y="142875"/>
                </a:moveTo>
                <a:lnTo>
                  <a:pt x="1090612" y="88106"/>
                </a:lnTo>
                <a:lnTo>
                  <a:pt x="1381125" y="42862"/>
                </a:lnTo>
                <a:lnTo>
                  <a:pt x="1562100" y="11906"/>
                </a:lnTo>
                <a:lnTo>
                  <a:pt x="1635919" y="0"/>
                </a:lnTo>
                <a:lnTo>
                  <a:pt x="1676400" y="0"/>
                </a:lnTo>
                <a:lnTo>
                  <a:pt x="1716881" y="4762"/>
                </a:lnTo>
                <a:lnTo>
                  <a:pt x="1771650" y="16668"/>
                </a:lnTo>
                <a:lnTo>
                  <a:pt x="1912144" y="59531"/>
                </a:lnTo>
                <a:lnTo>
                  <a:pt x="1885950" y="228600"/>
                </a:lnTo>
                <a:lnTo>
                  <a:pt x="1645444" y="235743"/>
                </a:lnTo>
                <a:lnTo>
                  <a:pt x="1364456" y="250031"/>
                </a:lnTo>
                <a:lnTo>
                  <a:pt x="1157287" y="261937"/>
                </a:lnTo>
                <a:lnTo>
                  <a:pt x="947737" y="280987"/>
                </a:lnTo>
                <a:lnTo>
                  <a:pt x="723900" y="307181"/>
                </a:lnTo>
                <a:lnTo>
                  <a:pt x="528637" y="333375"/>
                </a:lnTo>
                <a:lnTo>
                  <a:pt x="397669" y="354806"/>
                </a:lnTo>
                <a:lnTo>
                  <a:pt x="245269" y="376237"/>
                </a:lnTo>
                <a:lnTo>
                  <a:pt x="109537" y="388143"/>
                </a:lnTo>
                <a:lnTo>
                  <a:pt x="0" y="392906"/>
                </a:lnTo>
                <a:lnTo>
                  <a:pt x="7144" y="209550"/>
                </a:lnTo>
                <a:lnTo>
                  <a:pt x="176212" y="207168"/>
                </a:lnTo>
                <a:lnTo>
                  <a:pt x="295275" y="202406"/>
                </a:lnTo>
                <a:lnTo>
                  <a:pt x="454819" y="185737"/>
                </a:lnTo>
                <a:lnTo>
                  <a:pt x="740569" y="142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9C078D7E-1093-B04B-8477-2BB9B4A60471}"/>
              </a:ext>
            </a:extLst>
          </p:cNvPr>
          <p:cNvSpPr/>
          <p:nvPr/>
        </p:nvSpPr>
        <p:spPr>
          <a:xfrm>
            <a:off x="3838575" y="3333750"/>
            <a:ext cx="1779588" cy="446088"/>
          </a:xfrm>
          <a:custGeom>
            <a:avLst/>
            <a:gdLst>
              <a:gd name="connsiteX0" fmla="*/ 726281 w 1778794"/>
              <a:gd name="connsiteY0" fmla="*/ 161925 h 445294"/>
              <a:gd name="connsiteX1" fmla="*/ 1007269 w 1778794"/>
              <a:gd name="connsiteY1" fmla="*/ 119063 h 445294"/>
              <a:gd name="connsiteX2" fmla="*/ 1262063 w 1778794"/>
              <a:gd name="connsiteY2" fmla="*/ 80963 h 445294"/>
              <a:gd name="connsiteX3" fmla="*/ 1528763 w 1778794"/>
              <a:gd name="connsiteY3" fmla="*/ 38100 h 445294"/>
              <a:gd name="connsiteX4" fmla="*/ 1778794 w 1778794"/>
              <a:gd name="connsiteY4" fmla="*/ 0 h 445294"/>
              <a:gd name="connsiteX5" fmla="*/ 1754981 w 1778794"/>
              <a:gd name="connsiteY5" fmla="*/ 228600 h 445294"/>
              <a:gd name="connsiteX6" fmla="*/ 1545431 w 1778794"/>
              <a:gd name="connsiteY6" fmla="*/ 245269 h 445294"/>
              <a:gd name="connsiteX7" fmla="*/ 1271588 w 1778794"/>
              <a:gd name="connsiteY7" fmla="*/ 271463 h 445294"/>
              <a:gd name="connsiteX8" fmla="*/ 1004888 w 1778794"/>
              <a:gd name="connsiteY8" fmla="*/ 302419 h 445294"/>
              <a:gd name="connsiteX9" fmla="*/ 702469 w 1778794"/>
              <a:gd name="connsiteY9" fmla="*/ 340519 h 445294"/>
              <a:gd name="connsiteX10" fmla="*/ 461963 w 1778794"/>
              <a:gd name="connsiteY10" fmla="*/ 373856 h 445294"/>
              <a:gd name="connsiteX11" fmla="*/ 209550 w 1778794"/>
              <a:gd name="connsiteY11" fmla="*/ 411956 h 445294"/>
              <a:gd name="connsiteX12" fmla="*/ 0 w 1778794"/>
              <a:gd name="connsiteY12" fmla="*/ 445294 h 445294"/>
              <a:gd name="connsiteX13" fmla="*/ 9525 w 1778794"/>
              <a:gd name="connsiteY13" fmla="*/ 264319 h 445294"/>
              <a:gd name="connsiteX14" fmla="*/ 335756 w 1778794"/>
              <a:gd name="connsiteY14" fmla="*/ 219075 h 445294"/>
              <a:gd name="connsiteX15" fmla="*/ 726281 w 1778794"/>
              <a:gd name="connsiteY15" fmla="*/ 161925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8794" h="445294">
                <a:moveTo>
                  <a:pt x="726281" y="161925"/>
                </a:moveTo>
                <a:lnTo>
                  <a:pt x="1007269" y="119063"/>
                </a:lnTo>
                <a:lnTo>
                  <a:pt x="1262063" y="80963"/>
                </a:lnTo>
                <a:lnTo>
                  <a:pt x="1528763" y="38100"/>
                </a:lnTo>
                <a:lnTo>
                  <a:pt x="1778794" y="0"/>
                </a:lnTo>
                <a:lnTo>
                  <a:pt x="1754981" y="228600"/>
                </a:lnTo>
                <a:lnTo>
                  <a:pt x="1545431" y="245269"/>
                </a:lnTo>
                <a:lnTo>
                  <a:pt x="1271588" y="271463"/>
                </a:lnTo>
                <a:lnTo>
                  <a:pt x="1004888" y="302419"/>
                </a:lnTo>
                <a:lnTo>
                  <a:pt x="702469" y="340519"/>
                </a:lnTo>
                <a:lnTo>
                  <a:pt x="461963" y="373856"/>
                </a:lnTo>
                <a:lnTo>
                  <a:pt x="209550" y="411956"/>
                </a:lnTo>
                <a:lnTo>
                  <a:pt x="0" y="445294"/>
                </a:lnTo>
                <a:lnTo>
                  <a:pt x="9525" y="264319"/>
                </a:lnTo>
                <a:lnTo>
                  <a:pt x="335756" y="219075"/>
                </a:lnTo>
                <a:lnTo>
                  <a:pt x="726281" y="161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F79897D4-1B63-9644-9524-72241CB99BD6}"/>
              </a:ext>
            </a:extLst>
          </p:cNvPr>
          <p:cNvSpPr/>
          <p:nvPr/>
        </p:nvSpPr>
        <p:spPr>
          <a:xfrm rot="16200000">
            <a:off x="1774825" y="3848101"/>
            <a:ext cx="3908425" cy="425450"/>
          </a:xfrm>
          <a:custGeom>
            <a:avLst/>
            <a:gdLst>
              <a:gd name="connsiteX0" fmla="*/ 1974850 w 3908425"/>
              <a:gd name="connsiteY0" fmla="*/ 152400 h 425450"/>
              <a:gd name="connsiteX1" fmla="*/ 2597150 w 3908425"/>
              <a:gd name="connsiteY1" fmla="*/ 165100 h 425450"/>
              <a:gd name="connsiteX2" fmla="*/ 3076575 w 3908425"/>
              <a:gd name="connsiteY2" fmla="*/ 171450 h 425450"/>
              <a:gd name="connsiteX3" fmla="*/ 3346450 w 3908425"/>
              <a:gd name="connsiteY3" fmla="*/ 177800 h 425450"/>
              <a:gd name="connsiteX4" fmla="*/ 3451225 w 3908425"/>
              <a:gd name="connsiteY4" fmla="*/ 180975 h 425450"/>
              <a:gd name="connsiteX5" fmla="*/ 3508375 w 3908425"/>
              <a:gd name="connsiteY5" fmla="*/ 177800 h 425450"/>
              <a:gd name="connsiteX6" fmla="*/ 3559175 w 3908425"/>
              <a:gd name="connsiteY6" fmla="*/ 168275 h 425450"/>
              <a:gd name="connsiteX7" fmla="*/ 3603625 w 3908425"/>
              <a:gd name="connsiteY7" fmla="*/ 158750 h 425450"/>
              <a:gd name="connsiteX8" fmla="*/ 3660775 w 3908425"/>
              <a:gd name="connsiteY8" fmla="*/ 142875 h 425450"/>
              <a:gd name="connsiteX9" fmla="*/ 3708400 w 3908425"/>
              <a:gd name="connsiteY9" fmla="*/ 123825 h 425450"/>
              <a:gd name="connsiteX10" fmla="*/ 3756025 w 3908425"/>
              <a:gd name="connsiteY10" fmla="*/ 98425 h 425450"/>
              <a:gd name="connsiteX11" fmla="*/ 3803650 w 3908425"/>
              <a:gd name="connsiteY11" fmla="*/ 60325 h 425450"/>
              <a:gd name="connsiteX12" fmla="*/ 3832225 w 3908425"/>
              <a:gd name="connsiteY12" fmla="*/ 28575 h 425450"/>
              <a:gd name="connsiteX13" fmla="*/ 3848100 w 3908425"/>
              <a:gd name="connsiteY13" fmla="*/ 12700 h 425450"/>
              <a:gd name="connsiteX14" fmla="*/ 3876675 w 3908425"/>
              <a:gd name="connsiteY14" fmla="*/ 0 h 425450"/>
              <a:gd name="connsiteX15" fmla="*/ 3886200 w 3908425"/>
              <a:gd name="connsiteY15" fmla="*/ 0 h 425450"/>
              <a:gd name="connsiteX16" fmla="*/ 3898900 w 3908425"/>
              <a:gd name="connsiteY16" fmla="*/ 6350 h 425450"/>
              <a:gd name="connsiteX17" fmla="*/ 3908425 w 3908425"/>
              <a:gd name="connsiteY17" fmla="*/ 25400 h 425450"/>
              <a:gd name="connsiteX18" fmla="*/ 3908425 w 3908425"/>
              <a:gd name="connsiteY18" fmla="*/ 50800 h 425450"/>
              <a:gd name="connsiteX19" fmla="*/ 3898900 w 3908425"/>
              <a:gd name="connsiteY19" fmla="*/ 120650 h 425450"/>
              <a:gd name="connsiteX20" fmla="*/ 3867150 w 3908425"/>
              <a:gd name="connsiteY20" fmla="*/ 231775 h 425450"/>
              <a:gd name="connsiteX21" fmla="*/ 3829050 w 3908425"/>
              <a:gd name="connsiteY21" fmla="*/ 333375 h 425450"/>
              <a:gd name="connsiteX22" fmla="*/ 3800475 w 3908425"/>
              <a:gd name="connsiteY22" fmla="*/ 403225 h 425450"/>
              <a:gd name="connsiteX23" fmla="*/ 3638550 w 3908425"/>
              <a:gd name="connsiteY23" fmla="*/ 425450 h 425450"/>
              <a:gd name="connsiteX24" fmla="*/ 3384550 w 3908425"/>
              <a:gd name="connsiteY24" fmla="*/ 425450 h 425450"/>
              <a:gd name="connsiteX25" fmla="*/ 3127375 w 3908425"/>
              <a:gd name="connsiteY25" fmla="*/ 425450 h 425450"/>
              <a:gd name="connsiteX26" fmla="*/ 2924175 w 3908425"/>
              <a:gd name="connsiteY26" fmla="*/ 425450 h 425450"/>
              <a:gd name="connsiteX27" fmla="*/ 2698750 w 3908425"/>
              <a:gd name="connsiteY27" fmla="*/ 415925 h 425450"/>
              <a:gd name="connsiteX28" fmla="*/ 2384425 w 3908425"/>
              <a:gd name="connsiteY28" fmla="*/ 400050 h 425450"/>
              <a:gd name="connsiteX29" fmla="*/ 2082800 w 3908425"/>
              <a:gd name="connsiteY29" fmla="*/ 400050 h 425450"/>
              <a:gd name="connsiteX30" fmla="*/ 1581150 w 3908425"/>
              <a:gd name="connsiteY30" fmla="*/ 384175 h 425450"/>
              <a:gd name="connsiteX31" fmla="*/ 1114425 w 3908425"/>
              <a:gd name="connsiteY31" fmla="*/ 371475 h 425450"/>
              <a:gd name="connsiteX32" fmla="*/ 723900 w 3908425"/>
              <a:gd name="connsiteY32" fmla="*/ 358775 h 425450"/>
              <a:gd name="connsiteX33" fmla="*/ 619125 w 3908425"/>
              <a:gd name="connsiteY33" fmla="*/ 358775 h 425450"/>
              <a:gd name="connsiteX34" fmla="*/ 587375 w 3908425"/>
              <a:gd name="connsiteY34" fmla="*/ 365125 h 425450"/>
              <a:gd name="connsiteX35" fmla="*/ 568325 w 3908425"/>
              <a:gd name="connsiteY35" fmla="*/ 371475 h 425450"/>
              <a:gd name="connsiteX36" fmla="*/ 546100 w 3908425"/>
              <a:gd name="connsiteY36" fmla="*/ 381000 h 425450"/>
              <a:gd name="connsiteX37" fmla="*/ 520700 w 3908425"/>
              <a:gd name="connsiteY37" fmla="*/ 396875 h 425450"/>
              <a:gd name="connsiteX38" fmla="*/ 44450 w 3908425"/>
              <a:gd name="connsiteY38" fmla="*/ 295275 h 425450"/>
              <a:gd name="connsiteX39" fmla="*/ 19050 w 3908425"/>
              <a:gd name="connsiteY39" fmla="*/ 273050 h 425450"/>
              <a:gd name="connsiteX40" fmla="*/ 12700 w 3908425"/>
              <a:gd name="connsiteY40" fmla="*/ 263525 h 425450"/>
              <a:gd name="connsiteX41" fmla="*/ 3175 w 3908425"/>
              <a:gd name="connsiteY41" fmla="*/ 247650 h 425450"/>
              <a:gd name="connsiteX42" fmla="*/ 0 w 3908425"/>
              <a:gd name="connsiteY42" fmla="*/ 234950 h 425450"/>
              <a:gd name="connsiteX43" fmla="*/ 3175 w 3908425"/>
              <a:gd name="connsiteY43" fmla="*/ 219075 h 425450"/>
              <a:gd name="connsiteX44" fmla="*/ 15875 w 3908425"/>
              <a:gd name="connsiteY44" fmla="*/ 196850 h 425450"/>
              <a:gd name="connsiteX45" fmla="*/ 47625 w 3908425"/>
              <a:gd name="connsiteY45" fmla="*/ 168275 h 425450"/>
              <a:gd name="connsiteX46" fmla="*/ 98425 w 3908425"/>
              <a:gd name="connsiteY46" fmla="*/ 136525 h 425450"/>
              <a:gd name="connsiteX47" fmla="*/ 155575 w 3908425"/>
              <a:gd name="connsiteY47" fmla="*/ 104775 h 425450"/>
              <a:gd name="connsiteX48" fmla="*/ 234950 w 3908425"/>
              <a:gd name="connsiteY48" fmla="*/ 73025 h 425450"/>
              <a:gd name="connsiteX49" fmla="*/ 304800 w 3908425"/>
              <a:gd name="connsiteY49" fmla="*/ 53975 h 425450"/>
              <a:gd name="connsiteX50" fmla="*/ 358775 w 3908425"/>
              <a:gd name="connsiteY50" fmla="*/ 44450 h 425450"/>
              <a:gd name="connsiteX51" fmla="*/ 406400 w 3908425"/>
              <a:gd name="connsiteY51" fmla="*/ 41275 h 425450"/>
              <a:gd name="connsiteX52" fmla="*/ 438150 w 3908425"/>
              <a:gd name="connsiteY52" fmla="*/ 41275 h 425450"/>
              <a:gd name="connsiteX53" fmla="*/ 473075 w 3908425"/>
              <a:gd name="connsiteY53" fmla="*/ 44450 h 425450"/>
              <a:gd name="connsiteX54" fmla="*/ 498475 w 3908425"/>
              <a:gd name="connsiteY54" fmla="*/ 50800 h 425450"/>
              <a:gd name="connsiteX55" fmla="*/ 584200 w 3908425"/>
              <a:gd name="connsiteY55" fmla="*/ 82550 h 425450"/>
              <a:gd name="connsiteX56" fmla="*/ 638175 w 3908425"/>
              <a:gd name="connsiteY56" fmla="*/ 98425 h 425450"/>
              <a:gd name="connsiteX57" fmla="*/ 714375 w 3908425"/>
              <a:gd name="connsiteY57" fmla="*/ 117475 h 425450"/>
              <a:gd name="connsiteX58" fmla="*/ 835025 w 3908425"/>
              <a:gd name="connsiteY58" fmla="*/ 133350 h 425450"/>
              <a:gd name="connsiteX59" fmla="*/ 965200 w 3908425"/>
              <a:gd name="connsiteY59" fmla="*/ 136525 h 425450"/>
              <a:gd name="connsiteX60" fmla="*/ 1247775 w 3908425"/>
              <a:gd name="connsiteY60" fmla="*/ 142875 h 425450"/>
              <a:gd name="connsiteX61" fmla="*/ 1974850 w 3908425"/>
              <a:gd name="connsiteY61" fmla="*/ 15240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908425" h="425450">
                <a:moveTo>
                  <a:pt x="1974850" y="152400"/>
                </a:moveTo>
                <a:lnTo>
                  <a:pt x="2597150" y="165100"/>
                </a:lnTo>
                <a:lnTo>
                  <a:pt x="3076575" y="171450"/>
                </a:lnTo>
                <a:lnTo>
                  <a:pt x="3346450" y="177800"/>
                </a:lnTo>
                <a:lnTo>
                  <a:pt x="3451225" y="180975"/>
                </a:lnTo>
                <a:lnTo>
                  <a:pt x="3508375" y="177800"/>
                </a:lnTo>
                <a:lnTo>
                  <a:pt x="3559175" y="168275"/>
                </a:lnTo>
                <a:lnTo>
                  <a:pt x="3603625" y="158750"/>
                </a:lnTo>
                <a:lnTo>
                  <a:pt x="3660775" y="142875"/>
                </a:lnTo>
                <a:lnTo>
                  <a:pt x="3708400" y="123825"/>
                </a:lnTo>
                <a:lnTo>
                  <a:pt x="3756025" y="98425"/>
                </a:lnTo>
                <a:lnTo>
                  <a:pt x="3803650" y="60325"/>
                </a:lnTo>
                <a:lnTo>
                  <a:pt x="3832225" y="28575"/>
                </a:lnTo>
                <a:lnTo>
                  <a:pt x="3848100" y="12700"/>
                </a:lnTo>
                <a:lnTo>
                  <a:pt x="3876675" y="0"/>
                </a:lnTo>
                <a:lnTo>
                  <a:pt x="3886200" y="0"/>
                </a:lnTo>
                <a:lnTo>
                  <a:pt x="3898900" y="6350"/>
                </a:lnTo>
                <a:lnTo>
                  <a:pt x="3908425" y="25400"/>
                </a:lnTo>
                <a:lnTo>
                  <a:pt x="3908425" y="50800"/>
                </a:lnTo>
                <a:lnTo>
                  <a:pt x="3898900" y="120650"/>
                </a:lnTo>
                <a:lnTo>
                  <a:pt x="3867150" y="231775"/>
                </a:lnTo>
                <a:lnTo>
                  <a:pt x="3829050" y="333375"/>
                </a:lnTo>
                <a:lnTo>
                  <a:pt x="3800475" y="403225"/>
                </a:lnTo>
                <a:lnTo>
                  <a:pt x="3638550" y="425450"/>
                </a:lnTo>
                <a:lnTo>
                  <a:pt x="3384550" y="425450"/>
                </a:lnTo>
                <a:lnTo>
                  <a:pt x="3127375" y="425450"/>
                </a:lnTo>
                <a:lnTo>
                  <a:pt x="2924175" y="425450"/>
                </a:lnTo>
                <a:lnTo>
                  <a:pt x="2698750" y="415925"/>
                </a:lnTo>
                <a:lnTo>
                  <a:pt x="2384425" y="400050"/>
                </a:lnTo>
                <a:lnTo>
                  <a:pt x="2082800" y="400050"/>
                </a:lnTo>
                <a:lnTo>
                  <a:pt x="1581150" y="384175"/>
                </a:lnTo>
                <a:lnTo>
                  <a:pt x="1114425" y="371475"/>
                </a:lnTo>
                <a:lnTo>
                  <a:pt x="723900" y="358775"/>
                </a:lnTo>
                <a:lnTo>
                  <a:pt x="619125" y="358775"/>
                </a:lnTo>
                <a:lnTo>
                  <a:pt x="587375" y="365125"/>
                </a:lnTo>
                <a:lnTo>
                  <a:pt x="568325" y="371475"/>
                </a:lnTo>
                <a:lnTo>
                  <a:pt x="546100" y="381000"/>
                </a:lnTo>
                <a:lnTo>
                  <a:pt x="520700" y="396875"/>
                </a:lnTo>
                <a:lnTo>
                  <a:pt x="44450" y="295275"/>
                </a:lnTo>
                <a:lnTo>
                  <a:pt x="19050" y="273050"/>
                </a:lnTo>
                <a:lnTo>
                  <a:pt x="12700" y="263525"/>
                </a:lnTo>
                <a:lnTo>
                  <a:pt x="3175" y="247650"/>
                </a:lnTo>
                <a:lnTo>
                  <a:pt x="0" y="234950"/>
                </a:lnTo>
                <a:lnTo>
                  <a:pt x="3175" y="219075"/>
                </a:lnTo>
                <a:lnTo>
                  <a:pt x="15875" y="196850"/>
                </a:lnTo>
                <a:lnTo>
                  <a:pt x="47625" y="168275"/>
                </a:lnTo>
                <a:lnTo>
                  <a:pt x="98425" y="136525"/>
                </a:lnTo>
                <a:lnTo>
                  <a:pt x="155575" y="104775"/>
                </a:lnTo>
                <a:lnTo>
                  <a:pt x="234950" y="73025"/>
                </a:lnTo>
                <a:lnTo>
                  <a:pt x="304800" y="53975"/>
                </a:lnTo>
                <a:lnTo>
                  <a:pt x="358775" y="44450"/>
                </a:lnTo>
                <a:lnTo>
                  <a:pt x="406400" y="41275"/>
                </a:lnTo>
                <a:lnTo>
                  <a:pt x="438150" y="41275"/>
                </a:lnTo>
                <a:lnTo>
                  <a:pt x="473075" y="44450"/>
                </a:lnTo>
                <a:lnTo>
                  <a:pt x="498475" y="50800"/>
                </a:lnTo>
                <a:lnTo>
                  <a:pt x="584200" y="82550"/>
                </a:lnTo>
                <a:lnTo>
                  <a:pt x="638175" y="98425"/>
                </a:lnTo>
                <a:lnTo>
                  <a:pt x="714375" y="117475"/>
                </a:lnTo>
                <a:lnTo>
                  <a:pt x="835025" y="133350"/>
                </a:lnTo>
                <a:lnTo>
                  <a:pt x="965200" y="136525"/>
                </a:lnTo>
                <a:lnTo>
                  <a:pt x="1247775" y="142875"/>
                </a:lnTo>
                <a:lnTo>
                  <a:pt x="1974850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D1F63AB-65E2-4E44-9803-A9A48D608C61}"/>
              </a:ext>
            </a:extLst>
          </p:cNvPr>
          <p:cNvSpPr/>
          <p:nvPr/>
        </p:nvSpPr>
        <p:spPr>
          <a:xfrm>
            <a:off x="3763963" y="4973638"/>
            <a:ext cx="1158875" cy="1035050"/>
          </a:xfrm>
          <a:custGeom>
            <a:avLst/>
            <a:gdLst>
              <a:gd name="connsiteX0" fmla="*/ 614363 w 1157288"/>
              <a:gd name="connsiteY0" fmla="*/ 326232 h 1033463"/>
              <a:gd name="connsiteX1" fmla="*/ 442913 w 1157288"/>
              <a:gd name="connsiteY1" fmla="*/ 426244 h 1033463"/>
              <a:gd name="connsiteX2" fmla="*/ 338138 w 1157288"/>
              <a:gd name="connsiteY2" fmla="*/ 485775 h 1033463"/>
              <a:gd name="connsiteX3" fmla="*/ 304800 w 1157288"/>
              <a:gd name="connsiteY3" fmla="*/ 504825 h 1033463"/>
              <a:gd name="connsiteX4" fmla="*/ 266700 w 1157288"/>
              <a:gd name="connsiteY4" fmla="*/ 523875 h 1033463"/>
              <a:gd name="connsiteX5" fmla="*/ 240507 w 1157288"/>
              <a:gd name="connsiteY5" fmla="*/ 533400 h 1033463"/>
              <a:gd name="connsiteX6" fmla="*/ 204788 w 1157288"/>
              <a:gd name="connsiteY6" fmla="*/ 538163 h 1033463"/>
              <a:gd name="connsiteX7" fmla="*/ 190500 w 1157288"/>
              <a:gd name="connsiteY7" fmla="*/ 535782 h 1033463"/>
              <a:gd name="connsiteX8" fmla="*/ 161925 w 1157288"/>
              <a:gd name="connsiteY8" fmla="*/ 528638 h 1033463"/>
              <a:gd name="connsiteX9" fmla="*/ 145257 w 1157288"/>
              <a:gd name="connsiteY9" fmla="*/ 519113 h 1033463"/>
              <a:gd name="connsiteX10" fmla="*/ 119063 w 1157288"/>
              <a:gd name="connsiteY10" fmla="*/ 476250 h 1033463"/>
              <a:gd name="connsiteX11" fmla="*/ 0 w 1157288"/>
              <a:gd name="connsiteY11" fmla="*/ 1033463 h 1033463"/>
              <a:gd name="connsiteX12" fmla="*/ 47625 w 1157288"/>
              <a:gd name="connsiteY12" fmla="*/ 995363 h 1033463"/>
              <a:gd name="connsiteX13" fmla="*/ 104775 w 1157288"/>
              <a:gd name="connsiteY13" fmla="*/ 940594 h 1033463"/>
              <a:gd name="connsiteX14" fmla="*/ 223838 w 1157288"/>
              <a:gd name="connsiteY14" fmla="*/ 826294 h 1033463"/>
              <a:gd name="connsiteX15" fmla="*/ 307182 w 1157288"/>
              <a:gd name="connsiteY15" fmla="*/ 752475 h 1033463"/>
              <a:gd name="connsiteX16" fmla="*/ 388144 w 1157288"/>
              <a:gd name="connsiteY16" fmla="*/ 685800 h 1033463"/>
              <a:gd name="connsiteX17" fmla="*/ 509588 w 1157288"/>
              <a:gd name="connsiteY17" fmla="*/ 588169 h 1033463"/>
              <a:gd name="connsiteX18" fmla="*/ 592932 w 1157288"/>
              <a:gd name="connsiteY18" fmla="*/ 526257 h 1033463"/>
              <a:gd name="connsiteX19" fmla="*/ 714375 w 1157288"/>
              <a:gd name="connsiteY19" fmla="*/ 438150 h 1033463"/>
              <a:gd name="connsiteX20" fmla="*/ 823913 w 1157288"/>
              <a:gd name="connsiteY20" fmla="*/ 347663 h 1033463"/>
              <a:gd name="connsiteX21" fmla="*/ 923925 w 1157288"/>
              <a:gd name="connsiteY21" fmla="*/ 266700 h 1033463"/>
              <a:gd name="connsiteX22" fmla="*/ 1021557 w 1157288"/>
              <a:gd name="connsiteY22" fmla="*/ 173832 h 1033463"/>
              <a:gd name="connsiteX23" fmla="*/ 1095375 w 1157288"/>
              <a:gd name="connsiteY23" fmla="*/ 104775 h 1033463"/>
              <a:gd name="connsiteX24" fmla="*/ 1140619 w 1157288"/>
              <a:gd name="connsiteY24" fmla="*/ 64294 h 1033463"/>
              <a:gd name="connsiteX25" fmla="*/ 1147763 w 1157288"/>
              <a:gd name="connsiteY25" fmla="*/ 47625 h 1033463"/>
              <a:gd name="connsiteX26" fmla="*/ 1157288 w 1157288"/>
              <a:gd name="connsiteY26" fmla="*/ 26194 h 1033463"/>
              <a:gd name="connsiteX27" fmla="*/ 1157288 w 1157288"/>
              <a:gd name="connsiteY27" fmla="*/ 4763 h 1033463"/>
              <a:gd name="connsiteX28" fmla="*/ 1150144 w 1157288"/>
              <a:gd name="connsiteY28" fmla="*/ 0 h 1033463"/>
              <a:gd name="connsiteX29" fmla="*/ 1131094 w 1157288"/>
              <a:gd name="connsiteY29" fmla="*/ 0 h 1033463"/>
              <a:gd name="connsiteX30" fmla="*/ 1107282 w 1157288"/>
              <a:gd name="connsiteY30" fmla="*/ 7144 h 1033463"/>
              <a:gd name="connsiteX31" fmla="*/ 1021557 w 1157288"/>
              <a:gd name="connsiteY31" fmla="*/ 64294 h 1033463"/>
              <a:gd name="connsiteX32" fmla="*/ 907257 w 1157288"/>
              <a:gd name="connsiteY32" fmla="*/ 140494 h 1033463"/>
              <a:gd name="connsiteX33" fmla="*/ 747713 w 1157288"/>
              <a:gd name="connsiteY33" fmla="*/ 242888 h 1033463"/>
              <a:gd name="connsiteX34" fmla="*/ 614363 w 1157288"/>
              <a:gd name="connsiteY34" fmla="*/ 326232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57288" h="1033463">
                <a:moveTo>
                  <a:pt x="614363" y="326232"/>
                </a:moveTo>
                <a:lnTo>
                  <a:pt x="442913" y="426244"/>
                </a:lnTo>
                <a:lnTo>
                  <a:pt x="338138" y="485775"/>
                </a:lnTo>
                <a:lnTo>
                  <a:pt x="304800" y="504825"/>
                </a:lnTo>
                <a:lnTo>
                  <a:pt x="266700" y="523875"/>
                </a:lnTo>
                <a:lnTo>
                  <a:pt x="240507" y="533400"/>
                </a:lnTo>
                <a:lnTo>
                  <a:pt x="204788" y="538163"/>
                </a:lnTo>
                <a:lnTo>
                  <a:pt x="190500" y="535782"/>
                </a:lnTo>
                <a:lnTo>
                  <a:pt x="161925" y="528638"/>
                </a:lnTo>
                <a:lnTo>
                  <a:pt x="145257" y="519113"/>
                </a:lnTo>
                <a:lnTo>
                  <a:pt x="119063" y="476250"/>
                </a:lnTo>
                <a:lnTo>
                  <a:pt x="0" y="1033463"/>
                </a:lnTo>
                <a:lnTo>
                  <a:pt x="47625" y="995363"/>
                </a:lnTo>
                <a:lnTo>
                  <a:pt x="104775" y="940594"/>
                </a:lnTo>
                <a:lnTo>
                  <a:pt x="223838" y="826294"/>
                </a:lnTo>
                <a:lnTo>
                  <a:pt x="307182" y="752475"/>
                </a:lnTo>
                <a:lnTo>
                  <a:pt x="388144" y="685800"/>
                </a:lnTo>
                <a:lnTo>
                  <a:pt x="509588" y="588169"/>
                </a:lnTo>
                <a:lnTo>
                  <a:pt x="592932" y="526257"/>
                </a:lnTo>
                <a:lnTo>
                  <a:pt x="714375" y="438150"/>
                </a:lnTo>
                <a:lnTo>
                  <a:pt x="823913" y="347663"/>
                </a:lnTo>
                <a:lnTo>
                  <a:pt x="923925" y="266700"/>
                </a:lnTo>
                <a:lnTo>
                  <a:pt x="1021557" y="173832"/>
                </a:lnTo>
                <a:lnTo>
                  <a:pt x="1095375" y="104775"/>
                </a:lnTo>
                <a:lnTo>
                  <a:pt x="1140619" y="64294"/>
                </a:lnTo>
                <a:lnTo>
                  <a:pt x="1147763" y="47625"/>
                </a:lnTo>
                <a:lnTo>
                  <a:pt x="1157288" y="26194"/>
                </a:lnTo>
                <a:lnTo>
                  <a:pt x="1157288" y="4763"/>
                </a:lnTo>
                <a:lnTo>
                  <a:pt x="1150144" y="0"/>
                </a:lnTo>
                <a:lnTo>
                  <a:pt x="1131094" y="0"/>
                </a:lnTo>
                <a:lnTo>
                  <a:pt x="1107282" y="7144"/>
                </a:lnTo>
                <a:lnTo>
                  <a:pt x="1021557" y="64294"/>
                </a:lnTo>
                <a:lnTo>
                  <a:pt x="907257" y="140494"/>
                </a:lnTo>
                <a:lnTo>
                  <a:pt x="747713" y="242888"/>
                </a:lnTo>
                <a:lnTo>
                  <a:pt x="614363" y="3262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4467D37-265B-1749-9B31-A708F83C0405}"/>
              </a:ext>
            </a:extLst>
          </p:cNvPr>
          <p:cNvSpPr/>
          <p:nvPr/>
        </p:nvSpPr>
        <p:spPr>
          <a:xfrm>
            <a:off x="4356100" y="3963988"/>
            <a:ext cx="2843213" cy="1835150"/>
          </a:xfrm>
          <a:custGeom>
            <a:avLst/>
            <a:gdLst>
              <a:gd name="connsiteX0" fmla="*/ 997744 w 2843213"/>
              <a:gd name="connsiteY0" fmla="*/ 869157 h 1833563"/>
              <a:gd name="connsiteX1" fmla="*/ 857250 w 2843213"/>
              <a:gd name="connsiteY1" fmla="*/ 721519 h 1833563"/>
              <a:gd name="connsiteX2" fmla="*/ 754857 w 2843213"/>
              <a:gd name="connsiteY2" fmla="*/ 619125 h 1833563"/>
              <a:gd name="connsiteX3" fmla="*/ 659607 w 2843213"/>
              <a:gd name="connsiteY3" fmla="*/ 523875 h 1833563"/>
              <a:gd name="connsiteX4" fmla="*/ 552450 w 2843213"/>
              <a:gd name="connsiteY4" fmla="*/ 426244 h 1833563"/>
              <a:gd name="connsiteX5" fmla="*/ 435769 w 2843213"/>
              <a:gd name="connsiteY5" fmla="*/ 328613 h 1833563"/>
              <a:gd name="connsiteX6" fmla="*/ 354807 w 2843213"/>
              <a:gd name="connsiteY6" fmla="*/ 266700 h 1833563"/>
              <a:gd name="connsiteX7" fmla="*/ 297657 w 2843213"/>
              <a:gd name="connsiteY7" fmla="*/ 221457 h 1833563"/>
              <a:gd name="connsiteX8" fmla="*/ 254794 w 2843213"/>
              <a:gd name="connsiteY8" fmla="*/ 192882 h 1833563"/>
              <a:gd name="connsiteX9" fmla="*/ 185738 w 2843213"/>
              <a:gd name="connsiteY9" fmla="*/ 147638 h 1833563"/>
              <a:gd name="connsiteX10" fmla="*/ 123825 w 2843213"/>
              <a:gd name="connsiteY10" fmla="*/ 111919 h 1833563"/>
              <a:gd name="connsiteX11" fmla="*/ 80963 w 2843213"/>
              <a:gd name="connsiteY11" fmla="*/ 90488 h 1833563"/>
              <a:gd name="connsiteX12" fmla="*/ 23813 w 2843213"/>
              <a:gd name="connsiteY12" fmla="*/ 61913 h 1833563"/>
              <a:gd name="connsiteX13" fmla="*/ 7144 w 2843213"/>
              <a:gd name="connsiteY13" fmla="*/ 45244 h 1833563"/>
              <a:gd name="connsiteX14" fmla="*/ 0 w 2843213"/>
              <a:gd name="connsiteY14" fmla="*/ 30957 h 1833563"/>
              <a:gd name="connsiteX15" fmla="*/ 2382 w 2843213"/>
              <a:gd name="connsiteY15" fmla="*/ 19050 h 1833563"/>
              <a:gd name="connsiteX16" fmla="*/ 9525 w 2843213"/>
              <a:gd name="connsiteY16" fmla="*/ 7144 h 1833563"/>
              <a:gd name="connsiteX17" fmla="*/ 23813 w 2843213"/>
              <a:gd name="connsiteY17" fmla="*/ 0 h 1833563"/>
              <a:gd name="connsiteX18" fmla="*/ 42863 w 2843213"/>
              <a:gd name="connsiteY18" fmla="*/ 0 h 1833563"/>
              <a:gd name="connsiteX19" fmla="*/ 73819 w 2843213"/>
              <a:gd name="connsiteY19" fmla="*/ 2382 h 1833563"/>
              <a:gd name="connsiteX20" fmla="*/ 111919 w 2843213"/>
              <a:gd name="connsiteY20" fmla="*/ 9525 h 1833563"/>
              <a:gd name="connsiteX21" fmla="*/ 166688 w 2843213"/>
              <a:gd name="connsiteY21" fmla="*/ 26194 h 1833563"/>
              <a:gd name="connsiteX22" fmla="*/ 228600 w 2843213"/>
              <a:gd name="connsiteY22" fmla="*/ 50007 h 1833563"/>
              <a:gd name="connsiteX23" fmla="*/ 285750 w 2843213"/>
              <a:gd name="connsiteY23" fmla="*/ 78582 h 1833563"/>
              <a:gd name="connsiteX24" fmla="*/ 352425 w 2843213"/>
              <a:gd name="connsiteY24" fmla="*/ 114300 h 1833563"/>
              <a:gd name="connsiteX25" fmla="*/ 452438 w 2843213"/>
              <a:gd name="connsiteY25" fmla="*/ 178594 h 1833563"/>
              <a:gd name="connsiteX26" fmla="*/ 573882 w 2843213"/>
              <a:gd name="connsiteY26" fmla="*/ 261938 h 1833563"/>
              <a:gd name="connsiteX27" fmla="*/ 661988 w 2843213"/>
              <a:gd name="connsiteY27" fmla="*/ 328613 h 1833563"/>
              <a:gd name="connsiteX28" fmla="*/ 776288 w 2843213"/>
              <a:gd name="connsiteY28" fmla="*/ 419100 h 1833563"/>
              <a:gd name="connsiteX29" fmla="*/ 854869 w 2843213"/>
              <a:gd name="connsiteY29" fmla="*/ 483394 h 1833563"/>
              <a:gd name="connsiteX30" fmla="*/ 940594 w 2843213"/>
              <a:gd name="connsiteY30" fmla="*/ 569119 h 1833563"/>
              <a:gd name="connsiteX31" fmla="*/ 1033463 w 2843213"/>
              <a:gd name="connsiteY31" fmla="*/ 654844 h 1833563"/>
              <a:gd name="connsiteX32" fmla="*/ 1166813 w 2843213"/>
              <a:gd name="connsiteY32" fmla="*/ 773907 h 1833563"/>
              <a:gd name="connsiteX33" fmla="*/ 1295400 w 2843213"/>
              <a:gd name="connsiteY33" fmla="*/ 885825 h 1833563"/>
              <a:gd name="connsiteX34" fmla="*/ 1416844 w 2843213"/>
              <a:gd name="connsiteY34" fmla="*/ 992982 h 1833563"/>
              <a:gd name="connsiteX35" fmla="*/ 1559719 w 2843213"/>
              <a:gd name="connsiteY35" fmla="*/ 1112044 h 1833563"/>
              <a:gd name="connsiteX36" fmla="*/ 1688307 w 2843213"/>
              <a:gd name="connsiteY36" fmla="*/ 1216819 h 1833563"/>
              <a:gd name="connsiteX37" fmla="*/ 1816894 w 2843213"/>
              <a:gd name="connsiteY37" fmla="*/ 1316832 h 1833563"/>
              <a:gd name="connsiteX38" fmla="*/ 1914525 w 2843213"/>
              <a:gd name="connsiteY38" fmla="*/ 1378744 h 1833563"/>
              <a:gd name="connsiteX39" fmla="*/ 2040732 w 2843213"/>
              <a:gd name="connsiteY39" fmla="*/ 1440657 h 1833563"/>
              <a:gd name="connsiteX40" fmla="*/ 2205038 w 2843213"/>
              <a:gd name="connsiteY40" fmla="*/ 1507332 h 1833563"/>
              <a:gd name="connsiteX41" fmla="*/ 2426494 w 2843213"/>
              <a:gd name="connsiteY41" fmla="*/ 1585913 h 1833563"/>
              <a:gd name="connsiteX42" fmla="*/ 2597944 w 2843213"/>
              <a:gd name="connsiteY42" fmla="*/ 1643063 h 1833563"/>
              <a:gd name="connsiteX43" fmla="*/ 2778919 w 2843213"/>
              <a:gd name="connsiteY43" fmla="*/ 1697832 h 1833563"/>
              <a:gd name="connsiteX44" fmla="*/ 2812257 w 2843213"/>
              <a:gd name="connsiteY44" fmla="*/ 1709738 h 1833563"/>
              <a:gd name="connsiteX45" fmla="*/ 2826544 w 2843213"/>
              <a:gd name="connsiteY45" fmla="*/ 1716882 h 1833563"/>
              <a:gd name="connsiteX46" fmla="*/ 2838450 w 2843213"/>
              <a:gd name="connsiteY46" fmla="*/ 1728788 h 1833563"/>
              <a:gd name="connsiteX47" fmla="*/ 2843213 w 2843213"/>
              <a:gd name="connsiteY47" fmla="*/ 1738313 h 1833563"/>
              <a:gd name="connsiteX48" fmla="*/ 2838450 w 2843213"/>
              <a:gd name="connsiteY48" fmla="*/ 1752600 h 1833563"/>
              <a:gd name="connsiteX49" fmla="*/ 2821782 w 2843213"/>
              <a:gd name="connsiteY49" fmla="*/ 1769269 h 1833563"/>
              <a:gd name="connsiteX50" fmla="*/ 2788444 w 2843213"/>
              <a:gd name="connsiteY50" fmla="*/ 1783557 h 1833563"/>
              <a:gd name="connsiteX51" fmla="*/ 2747963 w 2843213"/>
              <a:gd name="connsiteY51" fmla="*/ 1788319 h 1833563"/>
              <a:gd name="connsiteX52" fmla="*/ 2643188 w 2843213"/>
              <a:gd name="connsiteY52" fmla="*/ 1793082 h 1833563"/>
              <a:gd name="connsiteX53" fmla="*/ 2464594 w 2843213"/>
              <a:gd name="connsiteY53" fmla="*/ 1802607 h 1833563"/>
              <a:gd name="connsiteX54" fmla="*/ 2288382 w 2843213"/>
              <a:gd name="connsiteY54" fmla="*/ 1812132 h 1833563"/>
              <a:gd name="connsiteX55" fmla="*/ 2066925 w 2843213"/>
              <a:gd name="connsiteY55" fmla="*/ 1821657 h 1833563"/>
              <a:gd name="connsiteX56" fmla="*/ 1897857 w 2843213"/>
              <a:gd name="connsiteY56" fmla="*/ 1833563 h 1833563"/>
              <a:gd name="connsiteX57" fmla="*/ 1854994 w 2843213"/>
              <a:gd name="connsiteY57" fmla="*/ 1831182 h 1833563"/>
              <a:gd name="connsiteX58" fmla="*/ 1816894 w 2843213"/>
              <a:gd name="connsiteY58" fmla="*/ 1824038 h 1833563"/>
              <a:gd name="connsiteX59" fmla="*/ 1790700 w 2843213"/>
              <a:gd name="connsiteY59" fmla="*/ 1809750 h 1833563"/>
              <a:gd name="connsiteX60" fmla="*/ 1754982 w 2843213"/>
              <a:gd name="connsiteY60" fmla="*/ 1771650 h 1833563"/>
              <a:gd name="connsiteX61" fmla="*/ 1638300 w 2843213"/>
              <a:gd name="connsiteY61" fmla="*/ 1619250 h 1833563"/>
              <a:gd name="connsiteX62" fmla="*/ 1469232 w 2843213"/>
              <a:gd name="connsiteY62" fmla="*/ 1414463 h 1833563"/>
              <a:gd name="connsiteX63" fmla="*/ 1312069 w 2843213"/>
              <a:gd name="connsiteY63" fmla="*/ 1223963 h 1833563"/>
              <a:gd name="connsiteX64" fmla="*/ 1162050 w 2843213"/>
              <a:gd name="connsiteY64" fmla="*/ 1050132 h 1833563"/>
              <a:gd name="connsiteX65" fmla="*/ 997744 w 2843213"/>
              <a:gd name="connsiteY65" fmla="*/ 869157 h 18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43213" h="1833563">
                <a:moveTo>
                  <a:pt x="997744" y="869157"/>
                </a:moveTo>
                <a:lnTo>
                  <a:pt x="857250" y="721519"/>
                </a:lnTo>
                <a:lnTo>
                  <a:pt x="754857" y="619125"/>
                </a:lnTo>
                <a:lnTo>
                  <a:pt x="659607" y="523875"/>
                </a:lnTo>
                <a:lnTo>
                  <a:pt x="552450" y="426244"/>
                </a:lnTo>
                <a:lnTo>
                  <a:pt x="435769" y="328613"/>
                </a:lnTo>
                <a:lnTo>
                  <a:pt x="354807" y="266700"/>
                </a:lnTo>
                <a:lnTo>
                  <a:pt x="297657" y="221457"/>
                </a:lnTo>
                <a:lnTo>
                  <a:pt x="254794" y="192882"/>
                </a:lnTo>
                <a:lnTo>
                  <a:pt x="185738" y="147638"/>
                </a:lnTo>
                <a:lnTo>
                  <a:pt x="123825" y="111919"/>
                </a:lnTo>
                <a:lnTo>
                  <a:pt x="80963" y="90488"/>
                </a:lnTo>
                <a:lnTo>
                  <a:pt x="23813" y="61913"/>
                </a:lnTo>
                <a:lnTo>
                  <a:pt x="7144" y="45244"/>
                </a:lnTo>
                <a:lnTo>
                  <a:pt x="0" y="30957"/>
                </a:lnTo>
                <a:lnTo>
                  <a:pt x="2382" y="19050"/>
                </a:lnTo>
                <a:lnTo>
                  <a:pt x="9525" y="7144"/>
                </a:lnTo>
                <a:lnTo>
                  <a:pt x="23813" y="0"/>
                </a:lnTo>
                <a:lnTo>
                  <a:pt x="42863" y="0"/>
                </a:lnTo>
                <a:lnTo>
                  <a:pt x="73819" y="2382"/>
                </a:lnTo>
                <a:lnTo>
                  <a:pt x="111919" y="9525"/>
                </a:lnTo>
                <a:lnTo>
                  <a:pt x="166688" y="26194"/>
                </a:lnTo>
                <a:lnTo>
                  <a:pt x="228600" y="50007"/>
                </a:lnTo>
                <a:lnTo>
                  <a:pt x="285750" y="78582"/>
                </a:lnTo>
                <a:lnTo>
                  <a:pt x="352425" y="114300"/>
                </a:lnTo>
                <a:lnTo>
                  <a:pt x="452438" y="178594"/>
                </a:lnTo>
                <a:lnTo>
                  <a:pt x="573882" y="261938"/>
                </a:lnTo>
                <a:lnTo>
                  <a:pt x="661988" y="328613"/>
                </a:lnTo>
                <a:lnTo>
                  <a:pt x="776288" y="419100"/>
                </a:lnTo>
                <a:lnTo>
                  <a:pt x="854869" y="483394"/>
                </a:lnTo>
                <a:lnTo>
                  <a:pt x="940594" y="569119"/>
                </a:lnTo>
                <a:lnTo>
                  <a:pt x="1033463" y="654844"/>
                </a:lnTo>
                <a:lnTo>
                  <a:pt x="1166813" y="773907"/>
                </a:lnTo>
                <a:lnTo>
                  <a:pt x="1295400" y="885825"/>
                </a:lnTo>
                <a:lnTo>
                  <a:pt x="1416844" y="992982"/>
                </a:lnTo>
                <a:lnTo>
                  <a:pt x="1559719" y="1112044"/>
                </a:lnTo>
                <a:lnTo>
                  <a:pt x="1688307" y="1216819"/>
                </a:lnTo>
                <a:lnTo>
                  <a:pt x="1816894" y="1316832"/>
                </a:lnTo>
                <a:lnTo>
                  <a:pt x="1914525" y="1378744"/>
                </a:lnTo>
                <a:lnTo>
                  <a:pt x="2040732" y="1440657"/>
                </a:lnTo>
                <a:lnTo>
                  <a:pt x="2205038" y="1507332"/>
                </a:lnTo>
                <a:lnTo>
                  <a:pt x="2426494" y="1585913"/>
                </a:lnTo>
                <a:lnTo>
                  <a:pt x="2597944" y="1643063"/>
                </a:lnTo>
                <a:lnTo>
                  <a:pt x="2778919" y="1697832"/>
                </a:lnTo>
                <a:lnTo>
                  <a:pt x="2812257" y="1709738"/>
                </a:lnTo>
                <a:lnTo>
                  <a:pt x="2826544" y="1716882"/>
                </a:lnTo>
                <a:lnTo>
                  <a:pt x="2838450" y="1728788"/>
                </a:lnTo>
                <a:lnTo>
                  <a:pt x="2843213" y="1738313"/>
                </a:lnTo>
                <a:lnTo>
                  <a:pt x="2838450" y="1752600"/>
                </a:lnTo>
                <a:lnTo>
                  <a:pt x="2821782" y="1769269"/>
                </a:lnTo>
                <a:lnTo>
                  <a:pt x="2788444" y="1783557"/>
                </a:lnTo>
                <a:lnTo>
                  <a:pt x="2747963" y="1788319"/>
                </a:lnTo>
                <a:lnTo>
                  <a:pt x="2643188" y="1793082"/>
                </a:lnTo>
                <a:lnTo>
                  <a:pt x="2464594" y="1802607"/>
                </a:lnTo>
                <a:lnTo>
                  <a:pt x="2288382" y="1812132"/>
                </a:lnTo>
                <a:lnTo>
                  <a:pt x="2066925" y="1821657"/>
                </a:lnTo>
                <a:lnTo>
                  <a:pt x="1897857" y="1833563"/>
                </a:lnTo>
                <a:lnTo>
                  <a:pt x="1854994" y="1831182"/>
                </a:lnTo>
                <a:lnTo>
                  <a:pt x="1816894" y="1824038"/>
                </a:lnTo>
                <a:lnTo>
                  <a:pt x="1790700" y="1809750"/>
                </a:lnTo>
                <a:lnTo>
                  <a:pt x="1754982" y="1771650"/>
                </a:lnTo>
                <a:lnTo>
                  <a:pt x="1638300" y="1619250"/>
                </a:lnTo>
                <a:lnTo>
                  <a:pt x="1469232" y="1414463"/>
                </a:lnTo>
                <a:lnTo>
                  <a:pt x="1312069" y="1223963"/>
                </a:lnTo>
                <a:lnTo>
                  <a:pt x="1162050" y="1050132"/>
                </a:lnTo>
                <a:lnTo>
                  <a:pt x="997744" y="869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893928-2DB3-4DAE-89E1-E8FE37C1B642}"/>
              </a:ext>
            </a:extLst>
          </p:cNvPr>
          <p:cNvGrpSpPr/>
          <p:nvPr/>
        </p:nvGrpSpPr>
        <p:grpSpPr>
          <a:xfrm>
            <a:off x="3516312" y="1376364"/>
            <a:ext cx="3683000" cy="4638675"/>
            <a:chOff x="3668713" y="1528763"/>
            <a:chExt cx="3683000" cy="4638675"/>
          </a:xfrm>
        </p:grpSpPr>
        <p:sp>
          <p:nvSpPr>
            <p:cNvPr id="10" name="フリーフォーム 63">
              <a:extLst>
                <a:ext uri="{FF2B5EF4-FFF2-40B4-BE49-F238E27FC236}">
                  <a16:creationId xmlns:a16="http://schemas.microsoft.com/office/drawing/2014/main" id="{3FD4A4DF-9F93-44B3-A536-2F16F3DC7D8F}"/>
                </a:ext>
              </a:extLst>
            </p:cNvPr>
            <p:cNvSpPr/>
            <p:nvPr/>
          </p:nvSpPr>
          <p:spPr>
            <a:xfrm>
              <a:off x="4648200" y="15287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67">
              <a:extLst>
                <a:ext uri="{FF2B5EF4-FFF2-40B4-BE49-F238E27FC236}">
                  <a16:creationId xmlns:a16="http://schemas.microsoft.com/office/drawing/2014/main" id="{C60F35F5-C5B9-406D-8323-E9F876D8F6C7}"/>
                </a:ext>
              </a:extLst>
            </p:cNvPr>
            <p:cNvSpPr/>
            <p:nvPr/>
          </p:nvSpPr>
          <p:spPr>
            <a:xfrm>
              <a:off x="5286375" y="36496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4">
              <a:extLst>
                <a:ext uri="{FF2B5EF4-FFF2-40B4-BE49-F238E27FC236}">
                  <a16:creationId xmlns:a16="http://schemas.microsoft.com/office/drawing/2014/main" id="{BADC8337-AD68-4400-90A3-C46DFEA9336E}"/>
                </a:ext>
              </a:extLst>
            </p:cNvPr>
            <p:cNvSpPr/>
            <p:nvPr/>
          </p:nvSpPr>
          <p:spPr>
            <a:xfrm>
              <a:off x="3914775" y="21034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3477CA6C-8D29-4E30-8590-3027C4A22965}"/>
                </a:ext>
              </a:extLst>
            </p:cNvPr>
            <p:cNvSpPr/>
            <p:nvPr/>
          </p:nvSpPr>
          <p:spPr>
            <a:xfrm>
              <a:off x="4017963" y="28146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58629B3D-8676-4CF6-BDA7-AF704556E561}"/>
                </a:ext>
              </a:extLst>
            </p:cNvPr>
            <p:cNvSpPr/>
            <p:nvPr/>
          </p:nvSpPr>
          <p:spPr>
            <a:xfrm>
              <a:off x="3990975" y="34861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CA4BA5C7-2253-4CDA-9A3D-C02EB92F29B8}"/>
                </a:ext>
              </a:extLst>
            </p:cNvPr>
            <p:cNvSpPr/>
            <p:nvPr/>
          </p:nvSpPr>
          <p:spPr>
            <a:xfrm rot="16200000">
              <a:off x="1927225" y="40005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2">
              <a:extLst>
                <a:ext uri="{FF2B5EF4-FFF2-40B4-BE49-F238E27FC236}">
                  <a16:creationId xmlns:a16="http://schemas.microsoft.com/office/drawing/2014/main" id="{1AD4DB9D-7158-4496-9DDF-50C1AFA04AFD}"/>
                </a:ext>
              </a:extLst>
            </p:cNvPr>
            <p:cNvSpPr/>
            <p:nvPr/>
          </p:nvSpPr>
          <p:spPr>
            <a:xfrm>
              <a:off x="3916363" y="51260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8">
              <a:extLst>
                <a:ext uri="{FF2B5EF4-FFF2-40B4-BE49-F238E27FC236}">
                  <a16:creationId xmlns:a16="http://schemas.microsoft.com/office/drawing/2014/main" id="{D8831611-9126-40B6-AEB3-F31F67B773CD}"/>
                </a:ext>
              </a:extLst>
            </p:cNvPr>
            <p:cNvSpPr/>
            <p:nvPr/>
          </p:nvSpPr>
          <p:spPr>
            <a:xfrm>
              <a:off x="4508500" y="41163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7AF0E5F-D896-4E70-A6D4-C0720E2E4924}"/>
              </a:ext>
            </a:extLst>
          </p:cNvPr>
          <p:cNvGrpSpPr/>
          <p:nvPr/>
        </p:nvGrpSpPr>
        <p:grpSpPr>
          <a:xfrm>
            <a:off x="3516313" y="1376363"/>
            <a:ext cx="3683000" cy="4638675"/>
            <a:chOff x="3516313" y="1376363"/>
            <a:chExt cx="3683000" cy="4638675"/>
          </a:xfrm>
        </p:grpSpPr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41D077DD-3156-409E-8B37-0AF235E71190}"/>
                </a:ext>
              </a:extLst>
            </p:cNvPr>
            <p:cNvSpPr/>
            <p:nvPr/>
          </p:nvSpPr>
          <p:spPr>
            <a:xfrm>
              <a:off x="4495800" y="13763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7">
              <a:extLst>
                <a:ext uri="{FF2B5EF4-FFF2-40B4-BE49-F238E27FC236}">
                  <a16:creationId xmlns:a16="http://schemas.microsoft.com/office/drawing/2014/main" id="{35F7EAB2-88D0-48C1-83B9-93B028A05330}"/>
                </a:ext>
              </a:extLst>
            </p:cNvPr>
            <p:cNvSpPr/>
            <p:nvPr/>
          </p:nvSpPr>
          <p:spPr>
            <a:xfrm>
              <a:off x="5133975" y="34972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4">
              <a:extLst>
                <a:ext uri="{FF2B5EF4-FFF2-40B4-BE49-F238E27FC236}">
                  <a16:creationId xmlns:a16="http://schemas.microsoft.com/office/drawing/2014/main" id="{6A5BF22C-7910-4EFC-8BFC-25F1C4F4796C}"/>
                </a:ext>
              </a:extLst>
            </p:cNvPr>
            <p:cNvSpPr/>
            <p:nvPr/>
          </p:nvSpPr>
          <p:spPr>
            <a:xfrm>
              <a:off x="3762375" y="19510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5">
              <a:extLst>
                <a:ext uri="{FF2B5EF4-FFF2-40B4-BE49-F238E27FC236}">
                  <a16:creationId xmlns:a16="http://schemas.microsoft.com/office/drawing/2014/main" id="{0E49E538-6B39-47AE-8C51-454643416ABF}"/>
                </a:ext>
              </a:extLst>
            </p:cNvPr>
            <p:cNvSpPr/>
            <p:nvPr/>
          </p:nvSpPr>
          <p:spPr>
            <a:xfrm>
              <a:off x="3865563" y="26622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FF65603A-6D9F-44D2-90B4-68BC2AE5CCDC}"/>
                </a:ext>
              </a:extLst>
            </p:cNvPr>
            <p:cNvSpPr/>
            <p:nvPr/>
          </p:nvSpPr>
          <p:spPr>
            <a:xfrm>
              <a:off x="3838575" y="33337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0">
              <a:extLst>
                <a:ext uri="{FF2B5EF4-FFF2-40B4-BE49-F238E27FC236}">
                  <a16:creationId xmlns:a16="http://schemas.microsoft.com/office/drawing/2014/main" id="{B5850978-3C3F-4B02-85E6-AC0ABE21205E}"/>
                </a:ext>
              </a:extLst>
            </p:cNvPr>
            <p:cNvSpPr/>
            <p:nvPr/>
          </p:nvSpPr>
          <p:spPr>
            <a:xfrm rot="16200000">
              <a:off x="1774825" y="38481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846A5DDB-87CD-4611-AE5A-922FE2560645}"/>
                </a:ext>
              </a:extLst>
            </p:cNvPr>
            <p:cNvSpPr/>
            <p:nvPr/>
          </p:nvSpPr>
          <p:spPr>
            <a:xfrm>
              <a:off x="3763963" y="49736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878E6B5F-61F4-4543-ABB9-090D343E8B6E}"/>
                </a:ext>
              </a:extLst>
            </p:cNvPr>
            <p:cNvSpPr/>
            <p:nvPr/>
          </p:nvSpPr>
          <p:spPr>
            <a:xfrm>
              <a:off x="4356100" y="39639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21171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055BD0-653E-3543-BEBA-DD35A1D6E307}"/>
              </a:ext>
            </a:extLst>
          </p:cNvPr>
          <p:cNvSpPr/>
          <p:nvPr/>
        </p:nvSpPr>
        <p:spPr>
          <a:xfrm>
            <a:off x="4227513" y="2128838"/>
            <a:ext cx="785812" cy="1200150"/>
          </a:xfrm>
          <a:custGeom>
            <a:avLst/>
            <a:gdLst>
              <a:gd name="connsiteX0" fmla="*/ 461962 w 785812"/>
              <a:gd name="connsiteY0" fmla="*/ 933450 h 1200150"/>
              <a:gd name="connsiteX1" fmla="*/ 435769 w 785812"/>
              <a:gd name="connsiteY1" fmla="*/ 838200 h 1200150"/>
              <a:gd name="connsiteX2" fmla="*/ 414337 w 785812"/>
              <a:gd name="connsiteY2" fmla="*/ 769143 h 1200150"/>
              <a:gd name="connsiteX3" fmla="*/ 376237 w 785812"/>
              <a:gd name="connsiteY3" fmla="*/ 681037 h 1200150"/>
              <a:gd name="connsiteX4" fmla="*/ 326231 w 785812"/>
              <a:gd name="connsiteY4" fmla="*/ 566737 h 1200150"/>
              <a:gd name="connsiteX5" fmla="*/ 252412 w 785812"/>
              <a:gd name="connsiteY5" fmla="*/ 423862 h 1200150"/>
              <a:gd name="connsiteX6" fmla="*/ 176212 w 785812"/>
              <a:gd name="connsiteY6" fmla="*/ 300037 h 1200150"/>
              <a:gd name="connsiteX7" fmla="*/ 92869 w 785812"/>
              <a:gd name="connsiteY7" fmla="*/ 180975 h 1200150"/>
              <a:gd name="connsiteX8" fmla="*/ 26194 w 785812"/>
              <a:gd name="connsiteY8" fmla="*/ 102393 h 1200150"/>
              <a:gd name="connsiteX9" fmla="*/ 4762 w 785812"/>
              <a:gd name="connsiteY9" fmla="*/ 80962 h 1200150"/>
              <a:gd name="connsiteX10" fmla="*/ 0 w 785812"/>
              <a:gd name="connsiteY10" fmla="*/ 59531 h 1200150"/>
              <a:gd name="connsiteX11" fmla="*/ 0 w 785812"/>
              <a:gd name="connsiteY11" fmla="*/ 35718 h 1200150"/>
              <a:gd name="connsiteX12" fmla="*/ 2381 w 785812"/>
              <a:gd name="connsiteY12" fmla="*/ 16668 h 1200150"/>
              <a:gd name="connsiteX13" fmla="*/ 14287 w 785812"/>
              <a:gd name="connsiteY13" fmla="*/ 7143 h 1200150"/>
              <a:gd name="connsiteX14" fmla="*/ 35719 w 785812"/>
              <a:gd name="connsiteY14" fmla="*/ 0 h 1200150"/>
              <a:gd name="connsiteX15" fmla="*/ 54769 w 785812"/>
              <a:gd name="connsiteY15" fmla="*/ 0 h 1200150"/>
              <a:gd name="connsiteX16" fmla="*/ 90487 w 785812"/>
              <a:gd name="connsiteY16" fmla="*/ 14287 h 1200150"/>
              <a:gd name="connsiteX17" fmla="*/ 219075 w 785812"/>
              <a:gd name="connsiteY17" fmla="*/ 109537 h 1200150"/>
              <a:gd name="connsiteX18" fmla="*/ 333375 w 785812"/>
              <a:gd name="connsiteY18" fmla="*/ 195262 h 1200150"/>
              <a:gd name="connsiteX19" fmla="*/ 476250 w 785812"/>
              <a:gd name="connsiteY19" fmla="*/ 311943 h 1200150"/>
              <a:gd name="connsiteX20" fmla="*/ 607219 w 785812"/>
              <a:gd name="connsiteY20" fmla="*/ 438150 h 1200150"/>
              <a:gd name="connsiteX21" fmla="*/ 673894 w 785812"/>
              <a:gd name="connsiteY21" fmla="*/ 519112 h 1200150"/>
              <a:gd name="connsiteX22" fmla="*/ 707231 w 785812"/>
              <a:gd name="connsiteY22" fmla="*/ 569118 h 1200150"/>
              <a:gd name="connsiteX23" fmla="*/ 731044 w 785812"/>
              <a:gd name="connsiteY23" fmla="*/ 626268 h 1200150"/>
              <a:gd name="connsiteX24" fmla="*/ 750094 w 785812"/>
              <a:gd name="connsiteY24" fmla="*/ 697706 h 1200150"/>
              <a:gd name="connsiteX25" fmla="*/ 769144 w 785812"/>
              <a:gd name="connsiteY25" fmla="*/ 785812 h 1200150"/>
              <a:gd name="connsiteX26" fmla="*/ 778669 w 785812"/>
              <a:gd name="connsiteY26" fmla="*/ 876300 h 1200150"/>
              <a:gd name="connsiteX27" fmla="*/ 783431 w 785812"/>
              <a:gd name="connsiteY27" fmla="*/ 971550 h 1200150"/>
              <a:gd name="connsiteX28" fmla="*/ 785812 w 785812"/>
              <a:gd name="connsiteY28" fmla="*/ 1031081 h 1200150"/>
              <a:gd name="connsiteX29" fmla="*/ 778669 w 785812"/>
              <a:gd name="connsiteY29" fmla="*/ 1095375 h 1200150"/>
              <a:gd name="connsiteX30" fmla="*/ 769144 w 785812"/>
              <a:gd name="connsiteY30" fmla="*/ 1135856 h 1200150"/>
              <a:gd name="connsiteX31" fmla="*/ 752475 w 785812"/>
              <a:gd name="connsiteY31" fmla="*/ 1162050 h 1200150"/>
              <a:gd name="connsiteX32" fmla="*/ 714375 w 785812"/>
              <a:gd name="connsiteY32" fmla="*/ 1190625 h 1200150"/>
              <a:gd name="connsiteX33" fmla="*/ 673894 w 785812"/>
              <a:gd name="connsiteY33" fmla="*/ 1200150 h 1200150"/>
              <a:gd name="connsiteX34" fmla="*/ 623887 w 785812"/>
              <a:gd name="connsiteY34" fmla="*/ 1197768 h 1200150"/>
              <a:gd name="connsiteX35" fmla="*/ 595312 w 785812"/>
              <a:gd name="connsiteY35" fmla="*/ 1188243 h 1200150"/>
              <a:gd name="connsiteX36" fmla="*/ 569119 w 785812"/>
              <a:gd name="connsiteY36" fmla="*/ 1164431 h 1200150"/>
              <a:gd name="connsiteX37" fmla="*/ 540544 w 785812"/>
              <a:gd name="connsiteY37" fmla="*/ 1119187 h 1200150"/>
              <a:gd name="connsiteX38" fmla="*/ 516731 w 785812"/>
              <a:gd name="connsiteY38" fmla="*/ 1076325 h 1200150"/>
              <a:gd name="connsiteX39" fmla="*/ 495300 w 785812"/>
              <a:gd name="connsiteY39" fmla="*/ 1028700 h 1200150"/>
              <a:gd name="connsiteX40" fmla="*/ 461962 w 785812"/>
              <a:gd name="connsiteY40" fmla="*/ 9334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85812" h="1200150">
                <a:moveTo>
                  <a:pt x="461962" y="933450"/>
                </a:moveTo>
                <a:lnTo>
                  <a:pt x="435769" y="838200"/>
                </a:lnTo>
                <a:lnTo>
                  <a:pt x="414337" y="769143"/>
                </a:lnTo>
                <a:lnTo>
                  <a:pt x="376237" y="681037"/>
                </a:lnTo>
                <a:lnTo>
                  <a:pt x="326231" y="566737"/>
                </a:lnTo>
                <a:lnTo>
                  <a:pt x="252412" y="423862"/>
                </a:lnTo>
                <a:lnTo>
                  <a:pt x="176212" y="300037"/>
                </a:lnTo>
                <a:lnTo>
                  <a:pt x="92869" y="180975"/>
                </a:lnTo>
                <a:lnTo>
                  <a:pt x="26194" y="102393"/>
                </a:lnTo>
                <a:lnTo>
                  <a:pt x="4762" y="80962"/>
                </a:lnTo>
                <a:lnTo>
                  <a:pt x="0" y="59531"/>
                </a:lnTo>
                <a:lnTo>
                  <a:pt x="0" y="35718"/>
                </a:lnTo>
                <a:lnTo>
                  <a:pt x="2381" y="16668"/>
                </a:lnTo>
                <a:lnTo>
                  <a:pt x="14287" y="7143"/>
                </a:lnTo>
                <a:lnTo>
                  <a:pt x="35719" y="0"/>
                </a:lnTo>
                <a:lnTo>
                  <a:pt x="54769" y="0"/>
                </a:lnTo>
                <a:lnTo>
                  <a:pt x="90487" y="14287"/>
                </a:lnTo>
                <a:lnTo>
                  <a:pt x="219075" y="109537"/>
                </a:lnTo>
                <a:lnTo>
                  <a:pt x="333375" y="195262"/>
                </a:lnTo>
                <a:lnTo>
                  <a:pt x="476250" y="311943"/>
                </a:lnTo>
                <a:lnTo>
                  <a:pt x="607219" y="438150"/>
                </a:lnTo>
                <a:lnTo>
                  <a:pt x="673894" y="519112"/>
                </a:lnTo>
                <a:lnTo>
                  <a:pt x="707231" y="569118"/>
                </a:lnTo>
                <a:lnTo>
                  <a:pt x="731044" y="626268"/>
                </a:lnTo>
                <a:lnTo>
                  <a:pt x="750094" y="697706"/>
                </a:lnTo>
                <a:lnTo>
                  <a:pt x="769144" y="785812"/>
                </a:lnTo>
                <a:lnTo>
                  <a:pt x="778669" y="876300"/>
                </a:lnTo>
                <a:lnTo>
                  <a:pt x="783431" y="971550"/>
                </a:lnTo>
                <a:cubicBezTo>
                  <a:pt x="784225" y="991394"/>
                  <a:pt x="785018" y="1011237"/>
                  <a:pt x="785812" y="1031081"/>
                </a:cubicBezTo>
                <a:lnTo>
                  <a:pt x="778669" y="1095375"/>
                </a:lnTo>
                <a:lnTo>
                  <a:pt x="769144" y="1135856"/>
                </a:lnTo>
                <a:lnTo>
                  <a:pt x="752475" y="1162050"/>
                </a:lnTo>
                <a:lnTo>
                  <a:pt x="714375" y="1190625"/>
                </a:lnTo>
                <a:lnTo>
                  <a:pt x="673894" y="1200150"/>
                </a:lnTo>
                <a:lnTo>
                  <a:pt x="623887" y="1197768"/>
                </a:lnTo>
                <a:lnTo>
                  <a:pt x="595312" y="1188243"/>
                </a:lnTo>
                <a:lnTo>
                  <a:pt x="569119" y="1164431"/>
                </a:lnTo>
                <a:lnTo>
                  <a:pt x="540544" y="1119187"/>
                </a:lnTo>
                <a:lnTo>
                  <a:pt x="516731" y="1076325"/>
                </a:lnTo>
                <a:lnTo>
                  <a:pt x="495300" y="1028700"/>
                </a:lnTo>
                <a:lnTo>
                  <a:pt x="461962" y="933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AD261CF-E91A-2A4F-B1BA-4B2BD5B60279}"/>
              </a:ext>
            </a:extLst>
          </p:cNvPr>
          <p:cNvSpPr/>
          <p:nvPr/>
        </p:nvSpPr>
        <p:spPr>
          <a:xfrm rot="16200000">
            <a:off x="2212181" y="3069432"/>
            <a:ext cx="2028825" cy="544512"/>
          </a:xfrm>
          <a:custGeom>
            <a:avLst/>
            <a:gdLst>
              <a:gd name="connsiteX0" fmla="*/ 492919 w 2028825"/>
              <a:gd name="connsiteY0" fmla="*/ 533400 h 545307"/>
              <a:gd name="connsiteX1" fmla="*/ 95250 w 2028825"/>
              <a:gd name="connsiteY1" fmla="*/ 545307 h 545307"/>
              <a:gd name="connsiteX2" fmla="*/ 0 w 2028825"/>
              <a:gd name="connsiteY2" fmla="*/ 397669 h 545307"/>
              <a:gd name="connsiteX3" fmla="*/ 257175 w 2028825"/>
              <a:gd name="connsiteY3" fmla="*/ 369094 h 545307"/>
              <a:gd name="connsiteX4" fmla="*/ 681038 w 2028825"/>
              <a:gd name="connsiteY4" fmla="*/ 323850 h 545307"/>
              <a:gd name="connsiteX5" fmla="*/ 1200150 w 2028825"/>
              <a:gd name="connsiteY5" fmla="*/ 271463 h 545307"/>
              <a:gd name="connsiteX6" fmla="*/ 1385888 w 2028825"/>
              <a:gd name="connsiteY6" fmla="*/ 247650 h 545307"/>
              <a:gd name="connsiteX7" fmla="*/ 1526382 w 2028825"/>
              <a:gd name="connsiteY7" fmla="*/ 223838 h 545307"/>
              <a:gd name="connsiteX8" fmla="*/ 1693069 w 2028825"/>
              <a:gd name="connsiteY8" fmla="*/ 188119 h 545307"/>
              <a:gd name="connsiteX9" fmla="*/ 1793082 w 2028825"/>
              <a:gd name="connsiteY9" fmla="*/ 159544 h 545307"/>
              <a:gd name="connsiteX10" fmla="*/ 1838325 w 2028825"/>
              <a:gd name="connsiteY10" fmla="*/ 135732 h 545307"/>
              <a:gd name="connsiteX11" fmla="*/ 1864519 w 2028825"/>
              <a:gd name="connsiteY11" fmla="*/ 119063 h 545307"/>
              <a:gd name="connsiteX12" fmla="*/ 1885950 w 2028825"/>
              <a:gd name="connsiteY12" fmla="*/ 100013 h 545307"/>
              <a:gd name="connsiteX13" fmla="*/ 1912144 w 2028825"/>
              <a:gd name="connsiteY13" fmla="*/ 73819 h 545307"/>
              <a:gd name="connsiteX14" fmla="*/ 1940719 w 2028825"/>
              <a:gd name="connsiteY14" fmla="*/ 38100 h 545307"/>
              <a:gd name="connsiteX15" fmla="*/ 1964532 w 2028825"/>
              <a:gd name="connsiteY15" fmla="*/ 14288 h 545307"/>
              <a:gd name="connsiteX16" fmla="*/ 1978819 w 2028825"/>
              <a:gd name="connsiteY16" fmla="*/ 0 h 545307"/>
              <a:gd name="connsiteX17" fmla="*/ 1995488 w 2028825"/>
              <a:gd name="connsiteY17" fmla="*/ 0 h 545307"/>
              <a:gd name="connsiteX18" fmla="*/ 2009775 w 2028825"/>
              <a:gd name="connsiteY18" fmla="*/ 7144 h 545307"/>
              <a:gd name="connsiteX19" fmla="*/ 2019300 w 2028825"/>
              <a:gd name="connsiteY19" fmla="*/ 30957 h 545307"/>
              <a:gd name="connsiteX20" fmla="*/ 2028825 w 2028825"/>
              <a:gd name="connsiteY20" fmla="*/ 69057 h 545307"/>
              <a:gd name="connsiteX21" fmla="*/ 2024063 w 2028825"/>
              <a:gd name="connsiteY21" fmla="*/ 142875 h 545307"/>
              <a:gd name="connsiteX22" fmla="*/ 2009775 w 2028825"/>
              <a:gd name="connsiteY22" fmla="*/ 200025 h 545307"/>
              <a:gd name="connsiteX23" fmla="*/ 1971675 w 2028825"/>
              <a:gd name="connsiteY23" fmla="*/ 276225 h 545307"/>
              <a:gd name="connsiteX24" fmla="*/ 1902619 w 2028825"/>
              <a:gd name="connsiteY24" fmla="*/ 381000 h 545307"/>
              <a:gd name="connsiteX25" fmla="*/ 1831182 w 2028825"/>
              <a:gd name="connsiteY25" fmla="*/ 490538 h 545307"/>
              <a:gd name="connsiteX26" fmla="*/ 1812132 w 2028825"/>
              <a:gd name="connsiteY26" fmla="*/ 509588 h 545307"/>
              <a:gd name="connsiteX27" fmla="*/ 1790700 w 2028825"/>
              <a:gd name="connsiteY27" fmla="*/ 516732 h 545307"/>
              <a:gd name="connsiteX28" fmla="*/ 1752600 w 2028825"/>
              <a:gd name="connsiteY28" fmla="*/ 516732 h 545307"/>
              <a:gd name="connsiteX29" fmla="*/ 1721644 w 2028825"/>
              <a:gd name="connsiteY29" fmla="*/ 502444 h 545307"/>
              <a:gd name="connsiteX30" fmla="*/ 1674019 w 2028825"/>
              <a:gd name="connsiteY30" fmla="*/ 485775 h 545307"/>
              <a:gd name="connsiteX31" fmla="*/ 1616869 w 2028825"/>
              <a:gd name="connsiteY31" fmla="*/ 478632 h 545307"/>
              <a:gd name="connsiteX32" fmla="*/ 1497807 w 2028825"/>
              <a:gd name="connsiteY32" fmla="*/ 476250 h 545307"/>
              <a:gd name="connsiteX33" fmla="*/ 1228725 w 2028825"/>
              <a:gd name="connsiteY33" fmla="*/ 492919 h 545307"/>
              <a:gd name="connsiteX34" fmla="*/ 921544 w 2028825"/>
              <a:gd name="connsiteY34" fmla="*/ 521494 h 545307"/>
              <a:gd name="connsiteX35" fmla="*/ 742950 w 2028825"/>
              <a:gd name="connsiteY35" fmla="*/ 528638 h 545307"/>
              <a:gd name="connsiteX36" fmla="*/ 492919 w 2028825"/>
              <a:gd name="connsiteY36" fmla="*/ 533400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28825" h="545307">
                <a:moveTo>
                  <a:pt x="492919" y="533400"/>
                </a:moveTo>
                <a:lnTo>
                  <a:pt x="95250" y="545307"/>
                </a:lnTo>
                <a:lnTo>
                  <a:pt x="0" y="397669"/>
                </a:lnTo>
                <a:lnTo>
                  <a:pt x="257175" y="369094"/>
                </a:lnTo>
                <a:lnTo>
                  <a:pt x="681038" y="323850"/>
                </a:lnTo>
                <a:lnTo>
                  <a:pt x="1200150" y="271463"/>
                </a:lnTo>
                <a:lnTo>
                  <a:pt x="1385888" y="247650"/>
                </a:lnTo>
                <a:lnTo>
                  <a:pt x="1526382" y="223838"/>
                </a:lnTo>
                <a:lnTo>
                  <a:pt x="1693069" y="188119"/>
                </a:lnTo>
                <a:lnTo>
                  <a:pt x="1793082" y="159544"/>
                </a:lnTo>
                <a:lnTo>
                  <a:pt x="1838325" y="135732"/>
                </a:lnTo>
                <a:lnTo>
                  <a:pt x="1864519" y="119063"/>
                </a:lnTo>
                <a:lnTo>
                  <a:pt x="1885950" y="100013"/>
                </a:lnTo>
                <a:lnTo>
                  <a:pt x="1912144" y="73819"/>
                </a:lnTo>
                <a:lnTo>
                  <a:pt x="1940719" y="38100"/>
                </a:lnTo>
                <a:lnTo>
                  <a:pt x="1964532" y="14288"/>
                </a:lnTo>
                <a:lnTo>
                  <a:pt x="1978819" y="0"/>
                </a:lnTo>
                <a:lnTo>
                  <a:pt x="1995488" y="0"/>
                </a:lnTo>
                <a:lnTo>
                  <a:pt x="2009775" y="7144"/>
                </a:lnTo>
                <a:lnTo>
                  <a:pt x="2019300" y="30957"/>
                </a:lnTo>
                <a:lnTo>
                  <a:pt x="2028825" y="69057"/>
                </a:lnTo>
                <a:lnTo>
                  <a:pt x="2024063" y="142875"/>
                </a:lnTo>
                <a:lnTo>
                  <a:pt x="2009775" y="200025"/>
                </a:lnTo>
                <a:lnTo>
                  <a:pt x="1971675" y="276225"/>
                </a:lnTo>
                <a:lnTo>
                  <a:pt x="1902619" y="381000"/>
                </a:lnTo>
                <a:lnTo>
                  <a:pt x="1831182" y="490538"/>
                </a:lnTo>
                <a:lnTo>
                  <a:pt x="1812132" y="509588"/>
                </a:lnTo>
                <a:lnTo>
                  <a:pt x="1790700" y="516732"/>
                </a:lnTo>
                <a:lnTo>
                  <a:pt x="1752600" y="516732"/>
                </a:lnTo>
                <a:lnTo>
                  <a:pt x="1721644" y="502444"/>
                </a:lnTo>
                <a:lnTo>
                  <a:pt x="1674019" y="485775"/>
                </a:lnTo>
                <a:lnTo>
                  <a:pt x="1616869" y="478632"/>
                </a:lnTo>
                <a:lnTo>
                  <a:pt x="1497807" y="476250"/>
                </a:lnTo>
                <a:lnTo>
                  <a:pt x="1228725" y="492919"/>
                </a:lnTo>
                <a:lnTo>
                  <a:pt x="921544" y="521494"/>
                </a:lnTo>
                <a:lnTo>
                  <a:pt x="742950" y="528638"/>
                </a:lnTo>
                <a:lnTo>
                  <a:pt x="492919" y="533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2DA5E83-05A1-4041-9670-7DD1B63454C9}"/>
              </a:ext>
            </a:extLst>
          </p:cNvPr>
          <p:cNvSpPr/>
          <p:nvPr/>
        </p:nvSpPr>
        <p:spPr>
          <a:xfrm rot="16200000">
            <a:off x="3990975" y="2298701"/>
            <a:ext cx="3089275" cy="2482850"/>
          </a:xfrm>
          <a:custGeom>
            <a:avLst/>
            <a:gdLst>
              <a:gd name="connsiteX0" fmla="*/ 561975 w 3089275"/>
              <a:gd name="connsiteY0" fmla="*/ 1022350 h 2482850"/>
              <a:gd name="connsiteX1" fmla="*/ 431800 w 3089275"/>
              <a:gd name="connsiteY1" fmla="*/ 854075 h 2482850"/>
              <a:gd name="connsiteX2" fmla="*/ 342900 w 3089275"/>
              <a:gd name="connsiteY2" fmla="*/ 723900 h 2482850"/>
              <a:gd name="connsiteX3" fmla="*/ 254000 w 3089275"/>
              <a:gd name="connsiteY3" fmla="*/ 574675 h 2482850"/>
              <a:gd name="connsiteX4" fmla="*/ 165100 w 3089275"/>
              <a:gd name="connsiteY4" fmla="*/ 412750 h 2482850"/>
              <a:gd name="connsiteX5" fmla="*/ 101600 w 3089275"/>
              <a:gd name="connsiteY5" fmla="*/ 292100 h 2482850"/>
              <a:gd name="connsiteX6" fmla="*/ 50800 w 3089275"/>
              <a:gd name="connsiteY6" fmla="*/ 177800 h 2482850"/>
              <a:gd name="connsiteX7" fmla="*/ 6350 w 3089275"/>
              <a:gd name="connsiteY7" fmla="*/ 69850 h 2482850"/>
              <a:gd name="connsiteX8" fmla="*/ 3175 w 3089275"/>
              <a:gd name="connsiteY8" fmla="*/ 44450 h 2482850"/>
              <a:gd name="connsiteX9" fmla="*/ 0 w 3089275"/>
              <a:gd name="connsiteY9" fmla="*/ 22225 h 2482850"/>
              <a:gd name="connsiteX10" fmla="*/ 6350 w 3089275"/>
              <a:gd name="connsiteY10" fmla="*/ 6350 h 2482850"/>
              <a:gd name="connsiteX11" fmla="*/ 19050 w 3089275"/>
              <a:gd name="connsiteY11" fmla="*/ 0 h 2482850"/>
              <a:gd name="connsiteX12" fmla="*/ 41275 w 3089275"/>
              <a:gd name="connsiteY12" fmla="*/ 0 h 2482850"/>
              <a:gd name="connsiteX13" fmla="*/ 57150 w 3089275"/>
              <a:gd name="connsiteY13" fmla="*/ 9525 h 2482850"/>
              <a:gd name="connsiteX14" fmla="*/ 82550 w 3089275"/>
              <a:gd name="connsiteY14" fmla="*/ 50800 h 2482850"/>
              <a:gd name="connsiteX15" fmla="*/ 139700 w 3089275"/>
              <a:gd name="connsiteY15" fmla="*/ 155575 h 2482850"/>
              <a:gd name="connsiteX16" fmla="*/ 209550 w 3089275"/>
              <a:gd name="connsiteY16" fmla="*/ 273050 h 2482850"/>
              <a:gd name="connsiteX17" fmla="*/ 298450 w 3089275"/>
              <a:gd name="connsiteY17" fmla="*/ 409575 h 2482850"/>
              <a:gd name="connsiteX18" fmla="*/ 403225 w 3089275"/>
              <a:gd name="connsiteY18" fmla="*/ 549275 h 2482850"/>
              <a:gd name="connsiteX19" fmla="*/ 527050 w 3089275"/>
              <a:gd name="connsiteY19" fmla="*/ 701675 h 2482850"/>
              <a:gd name="connsiteX20" fmla="*/ 641350 w 3089275"/>
              <a:gd name="connsiteY20" fmla="*/ 828675 h 2482850"/>
              <a:gd name="connsiteX21" fmla="*/ 758825 w 3089275"/>
              <a:gd name="connsiteY21" fmla="*/ 949325 h 2482850"/>
              <a:gd name="connsiteX22" fmla="*/ 873125 w 3089275"/>
              <a:gd name="connsiteY22" fmla="*/ 1057275 h 2482850"/>
              <a:gd name="connsiteX23" fmla="*/ 1016000 w 3089275"/>
              <a:gd name="connsiteY23" fmla="*/ 1184275 h 2482850"/>
              <a:gd name="connsiteX24" fmla="*/ 1177925 w 3089275"/>
              <a:gd name="connsiteY24" fmla="*/ 1314450 h 2482850"/>
              <a:gd name="connsiteX25" fmla="*/ 1393825 w 3089275"/>
              <a:gd name="connsiteY25" fmla="*/ 1473200 h 2482850"/>
              <a:gd name="connsiteX26" fmla="*/ 1543050 w 3089275"/>
              <a:gd name="connsiteY26" fmla="*/ 1571625 h 2482850"/>
              <a:gd name="connsiteX27" fmla="*/ 1736725 w 3089275"/>
              <a:gd name="connsiteY27" fmla="*/ 1682750 h 2482850"/>
              <a:gd name="connsiteX28" fmla="*/ 1952625 w 3089275"/>
              <a:gd name="connsiteY28" fmla="*/ 1797050 h 2482850"/>
              <a:gd name="connsiteX29" fmla="*/ 2187575 w 3089275"/>
              <a:gd name="connsiteY29" fmla="*/ 1917700 h 2482850"/>
              <a:gd name="connsiteX30" fmla="*/ 2384425 w 3089275"/>
              <a:gd name="connsiteY30" fmla="*/ 2003425 h 2482850"/>
              <a:gd name="connsiteX31" fmla="*/ 2546350 w 3089275"/>
              <a:gd name="connsiteY31" fmla="*/ 2060575 h 2482850"/>
              <a:gd name="connsiteX32" fmla="*/ 2660650 w 3089275"/>
              <a:gd name="connsiteY32" fmla="*/ 2092325 h 2482850"/>
              <a:gd name="connsiteX33" fmla="*/ 2733675 w 3089275"/>
              <a:gd name="connsiteY33" fmla="*/ 2101850 h 2482850"/>
              <a:gd name="connsiteX34" fmla="*/ 2790825 w 3089275"/>
              <a:gd name="connsiteY34" fmla="*/ 2105025 h 2482850"/>
              <a:gd name="connsiteX35" fmla="*/ 2832100 w 3089275"/>
              <a:gd name="connsiteY35" fmla="*/ 2101850 h 2482850"/>
              <a:gd name="connsiteX36" fmla="*/ 2870200 w 3089275"/>
              <a:gd name="connsiteY36" fmla="*/ 2085975 h 2482850"/>
              <a:gd name="connsiteX37" fmla="*/ 2936875 w 3089275"/>
              <a:gd name="connsiteY37" fmla="*/ 2038350 h 2482850"/>
              <a:gd name="connsiteX38" fmla="*/ 3006725 w 3089275"/>
              <a:gd name="connsiteY38" fmla="*/ 1974850 h 2482850"/>
              <a:gd name="connsiteX39" fmla="*/ 3048000 w 3089275"/>
              <a:gd name="connsiteY39" fmla="*/ 1943100 h 2482850"/>
              <a:gd name="connsiteX40" fmla="*/ 3067050 w 3089275"/>
              <a:gd name="connsiteY40" fmla="*/ 1933575 h 2482850"/>
              <a:gd name="connsiteX41" fmla="*/ 3082925 w 3089275"/>
              <a:gd name="connsiteY41" fmla="*/ 1936750 h 2482850"/>
              <a:gd name="connsiteX42" fmla="*/ 3089275 w 3089275"/>
              <a:gd name="connsiteY42" fmla="*/ 1952625 h 2482850"/>
              <a:gd name="connsiteX43" fmla="*/ 3070225 w 3089275"/>
              <a:gd name="connsiteY43" fmla="*/ 2009775 h 2482850"/>
              <a:gd name="connsiteX44" fmla="*/ 3044825 w 3089275"/>
              <a:gd name="connsiteY44" fmla="*/ 2063750 h 2482850"/>
              <a:gd name="connsiteX45" fmla="*/ 2990850 w 3089275"/>
              <a:gd name="connsiteY45" fmla="*/ 2152650 h 2482850"/>
              <a:gd name="connsiteX46" fmla="*/ 2914650 w 3089275"/>
              <a:gd name="connsiteY46" fmla="*/ 2260600 h 2482850"/>
              <a:gd name="connsiteX47" fmla="*/ 2854325 w 3089275"/>
              <a:gd name="connsiteY47" fmla="*/ 2330450 h 2482850"/>
              <a:gd name="connsiteX48" fmla="*/ 2790825 w 3089275"/>
              <a:gd name="connsiteY48" fmla="*/ 2390775 h 2482850"/>
              <a:gd name="connsiteX49" fmla="*/ 2717800 w 3089275"/>
              <a:gd name="connsiteY49" fmla="*/ 2447925 h 2482850"/>
              <a:gd name="connsiteX50" fmla="*/ 2670175 w 3089275"/>
              <a:gd name="connsiteY50" fmla="*/ 2473325 h 2482850"/>
              <a:gd name="connsiteX51" fmla="*/ 2619375 w 3089275"/>
              <a:gd name="connsiteY51" fmla="*/ 2482850 h 2482850"/>
              <a:gd name="connsiteX52" fmla="*/ 2559050 w 3089275"/>
              <a:gd name="connsiteY52" fmla="*/ 2482850 h 2482850"/>
              <a:gd name="connsiteX53" fmla="*/ 2533650 w 3089275"/>
              <a:gd name="connsiteY53" fmla="*/ 2473325 h 2482850"/>
              <a:gd name="connsiteX54" fmla="*/ 2508250 w 3089275"/>
              <a:gd name="connsiteY54" fmla="*/ 2451100 h 2482850"/>
              <a:gd name="connsiteX55" fmla="*/ 2486025 w 3089275"/>
              <a:gd name="connsiteY55" fmla="*/ 2409825 h 2482850"/>
              <a:gd name="connsiteX56" fmla="*/ 2447925 w 3089275"/>
              <a:gd name="connsiteY56" fmla="*/ 2374900 h 2482850"/>
              <a:gd name="connsiteX57" fmla="*/ 2397125 w 3089275"/>
              <a:gd name="connsiteY57" fmla="*/ 2333625 h 2482850"/>
              <a:gd name="connsiteX58" fmla="*/ 2336800 w 3089275"/>
              <a:gd name="connsiteY58" fmla="*/ 2298700 h 2482850"/>
              <a:gd name="connsiteX59" fmla="*/ 2155825 w 3089275"/>
              <a:gd name="connsiteY59" fmla="*/ 2203450 h 2482850"/>
              <a:gd name="connsiteX60" fmla="*/ 1873250 w 3089275"/>
              <a:gd name="connsiteY60" fmla="*/ 2047875 h 2482850"/>
              <a:gd name="connsiteX61" fmla="*/ 1635125 w 3089275"/>
              <a:gd name="connsiteY61" fmla="*/ 1920875 h 2482850"/>
              <a:gd name="connsiteX62" fmla="*/ 1428750 w 3089275"/>
              <a:gd name="connsiteY62" fmla="*/ 1800225 h 2482850"/>
              <a:gd name="connsiteX63" fmla="*/ 1231900 w 3089275"/>
              <a:gd name="connsiteY63" fmla="*/ 1666875 h 2482850"/>
              <a:gd name="connsiteX64" fmla="*/ 1089025 w 3089275"/>
              <a:gd name="connsiteY64" fmla="*/ 1558925 h 2482850"/>
              <a:gd name="connsiteX65" fmla="*/ 1003300 w 3089275"/>
              <a:gd name="connsiteY65" fmla="*/ 1482725 h 2482850"/>
              <a:gd name="connsiteX66" fmla="*/ 873125 w 3089275"/>
              <a:gd name="connsiteY66" fmla="*/ 1358900 h 2482850"/>
              <a:gd name="connsiteX67" fmla="*/ 730250 w 3089275"/>
              <a:gd name="connsiteY67" fmla="*/ 1212850 h 2482850"/>
              <a:gd name="connsiteX68" fmla="*/ 561975 w 3089275"/>
              <a:gd name="connsiteY68" fmla="*/ 1022350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089275" h="2482850">
                <a:moveTo>
                  <a:pt x="561975" y="1022350"/>
                </a:moveTo>
                <a:lnTo>
                  <a:pt x="431800" y="854075"/>
                </a:lnTo>
                <a:lnTo>
                  <a:pt x="342900" y="723900"/>
                </a:lnTo>
                <a:lnTo>
                  <a:pt x="254000" y="574675"/>
                </a:lnTo>
                <a:lnTo>
                  <a:pt x="165100" y="412750"/>
                </a:lnTo>
                <a:lnTo>
                  <a:pt x="101600" y="292100"/>
                </a:lnTo>
                <a:lnTo>
                  <a:pt x="50800" y="177800"/>
                </a:lnTo>
                <a:lnTo>
                  <a:pt x="6350" y="69850"/>
                </a:lnTo>
                <a:lnTo>
                  <a:pt x="3175" y="44450"/>
                </a:lnTo>
                <a:lnTo>
                  <a:pt x="0" y="22225"/>
                </a:lnTo>
                <a:lnTo>
                  <a:pt x="6350" y="6350"/>
                </a:lnTo>
                <a:lnTo>
                  <a:pt x="19050" y="0"/>
                </a:lnTo>
                <a:lnTo>
                  <a:pt x="41275" y="0"/>
                </a:lnTo>
                <a:lnTo>
                  <a:pt x="57150" y="9525"/>
                </a:lnTo>
                <a:lnTo>
                  <a:pt x="82550" y="50800"/>
                </a:lnTo>
                <a:lnTo>
                  <a:pt x="139700" y="155575"/>
                </a:lnTo>
                <a:lnTo>
                  <a:pt x="209550" y="273050"/>
                </a:lnTo>
                <a:lnTo>
                  <a:pt x="298450" y="409575"/>
                </a:lnTo>
                <a:lnTo>
                  <a:pt x="403225" y="549275"/>
                </a:lnTo>
                <a:lnTo>
                  <a:pt x="527050" y="701675"/>
                </a:lnTo>
                <a:lnTo>
                  <a:pt x="641350" y="828675"/>
                </a:lnTo>
                <a:lnTo>
                  <a:pt x="758825" y="949325"/>
                </a:lnTo>
                <a:lnTo>
                  <a:pt x="873125" y="1057275"/>
                </a:lnTo>
                <a:lnTo>
                  <a:pt x="1016000" y="1184275"/>
                </a:lnTo>
                <a:lnTo>
                  <a:pt x="1177925" y="1314450"/>
                </a:lnTo>
                <a:lnTo>
                  <a:pt x="1393825" y="1473200"/>
                </a:lnTo>
                <a:lnTo>
                  <a:pt x="1543050" y="1571625"/>
                </a:lnTo>
                <a:lnTo>
                  <a:pt x="1736725" y="1682750"/>
                </a:lnTo>
                <a:lnTo>
                  <a:pt x="1952625" y="1797050"/>
                </a:lnTo>
                <a:lnTo>
                  <a:pt x="2187575" y="1917700"/>
                </a:lnTo>
                <a:lnTo>
                  <a:pt x="2384425" y="2003425"/>
                </a:lnTo>
                <a:lnTo>
                  <a:pt x="2546350" y="2060575"/>
                </a:lnTo>
                <a:lnTo>
                  <a:pt x="2660650" y="2092325"/>
                </a:lnTo>
                <a:lnTo>
                  <a:pt x="2733675" y="2101850"/>
                </a:lnTo>
                <a:lnTo>
                  <a:pt x="2790825" y="2105025"/>
                </a:lnTo>
                <a:lnTo>
                  <a:pt x="2832100" y="2101850"/>
                </a:lnTo>
                <a:lnTo>
                  <a:pt x="2870200" y="2085975"/>
                </a:lnTo>
                <a:lnTo>
                  <a:pt x="2936875" y="2038350"/>
                </a:lnTo>
                <a:lnTo>
                  <a:pt x="3006725" y="1974850"/>
                </a:lnTo>
                <a:lnTo>
                  <a:pt x="3048000" y="1943100"/>
                </a:lnTo>
                <a:lnTo>
                  <a:pt x="3067050" y="1933575"/>
                </a:lnTo>
                <a:lnTo>
                  <a:pt x="3082925" y="1936750"/>
                </a:lnTo>
                <a:lnTo>
                  <a:pt x="3089275" y="1952625"/>
                </a:lnTo>
                <a:lnTo>
                  <a:pt x="3070225" y="2009775"/>
                </a:lnTo>
                <a:lnTo>
                  <a:pt x="3044825" y="2063750"/>
                </a:lnTo>
                <a:lnTo>
                  <a:pt x="2990850" y="2152650"/>
                </a:lnTo>
                <a:lnTo>
                  <a:pt x="2914650" y="2260600"/>
                </a:lnTo>
                <a:lnTo>
                  <a:pt x="2854325" y="2330450"/>
                </a:lnTo>
                <a:lnTo>
                  <a:pt x="2790825" y="2390775"/>
                </a:lnTo>
                <a:lnTo>
                  <a:pt x="2717800" y="2447925"/>
                </a:lnTo>
                <a:lnTo>
                  <a:pt x="2670175" y="2473325"/>
                </a:lnTo>
                <a:lnTo>
                  <a:pt x="2619375" y="2482850"/>
                </a:lnTo>
                <a:lnTo>
                  <a:pt x="2559050" y="2482850"/>
                </a:lnTo>
                <a:lnTo>
                  <a:pt x="2533650" y="2473325"/>
                </a:lnTo>
                <a:lnTo>
                  <a:pt x="2508250" y="2451100"/>
                </a:lnTo>
                <a:lnTo>
                  <a:pt x="2486025" y="2409825"/>
                </a:lnTo>
                <a:lnTo>
                  <a:pt x="2447925" y="2374900"/>
                </a:lnTo>
                <a:lnTo>
                  <a:pt x="2397125" y="2333625"/>
                </a:lnTo>
                <a:lnTo>
                  <a:pt x="2336800" y="2298700"/>
                </a:lnTo>
                <a:lnTo>
                  <a:pt x="2155825" y="2203450"/>
                </a:lnTo>
                <a:lnTo>
                  <a:pt x="1873250" y="2047875"/>
                </a:lnTo>
                <a:lnTo>
                  <a:pt x="1635125" y="1920875"/>
                </a:lnTo>
                <a:lnTo>
                  <a:pt x="1428750" y="1800225"/>
                </a:lnTo>
                <a:lnTo>
                  <a:pt x="1231900" y="1666875"/>
                </a:lnTo>
                <a:lnTo>
                  <a:pt x="1089025" y="1558925"/>
                </a:lnTo>
                <a:lnTo>
                  <a:pt x="1003300" y="1482725"/>
                </a:lnTo>
                <a:lnTo>
                  <a:pt x="873125" y="1358900"/>
                </a:lnTo>
                <a:lnTo>
                  <a:pt x="730250" y="1212850"/>
                </a:lnTo>
                <a:lnTo>
                  <a:pt x="561975" y="1022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C4183A2-1152-734B-99ED-CC19EC9566C2}"/>
              </a:ext>
            </a:extLst>
          </p:cNvPr>
          <p:cNvSpPr/>
          <p:nvPr/>
        </p:nvSpPr>
        <p:spPr>
          <a:xfrm>
            <a:off x="2617788" y="3649663"/>
            <a:ext cx="1804987" cy="1265237"/>
          </a:xfrm>
          <a:custGeom>
            <a:avLst/>
            <a:gdLst>
              <a:gd name="connsiteX0" fmla="*/ 816769 w 1804987"/>
              <a:gd name="connsiteY0" fmla="*/ 826294 h 1264444"/>
              <a:gd name="connsiteX1" fmla="*/ 642937 w 1804987"/>
              <a:gd name="connsiteY1" fmla="*/ 971550 h 1264444"/>
              <a:gd name="connsiteX2" fmla="*/ 526256 w 1804987"/>
              <a:gd name="connsiteY2" fmla="*/ 1076325 h 1264444"/>
              <a:gd name="connsiteX3" fmla="*/ 452437 w 1804987"/>
              <a:gd name="connsiteY3" fmla="*/ 1154907 h 1264444"/>
              <a:gd name="connsiteX4" fmla="*/ 431006 w 1804987"/>
              <a:gd name="connsiteY4" fmla="*/ 1183482 h 1264444"/>
              <a:gd name="connsiteX5" fmla="*/ 409575 w 1804987"/>
              <a:gd name="connsiteY5" fmla="*/ 1219200 h 1264444"/>
              <a:gd name="connsiteX6" fmla="*/ 390525 w 1804987"/>
              <a:gd name="connsiteY6" fmla="*/ 1245394 h 1264444"/>
              <a:gd name="connsiteX7" fmla="*/ 366712 w 1804987"/>
              <a:gd name="connsiteY7" fmla="*/ 1259682 h 1264444"/>
              <a:gd name="connsiteX8" fmla="*/ 340519 w 1804987"/>
              <a:gd name="connsiteY8" fmla="*/ 1264444 h 1264444"/>
              <a:gd name="connsiteX9" fmla="*/ 309562 w 1804987"/>
              <a:gd name="connsiteY9" fmla="*/ 1259682 h 1264444"/>
              <a:gd name="connsiteX10" fmla="*/ 271462 w 1804987"/>
              <a:gd name="connsiteY10" fmla="*/ 1240632 h 1264444"/>
              <a:gd name="connsiteX11" fmla="*/ 216694 w 1804987"/>
              <a:gd name="connsiteY11" fmla="*/ 1200150 h 1264444"/>
              <a:gd name="connsiteX12" fmla="*/ 157162 w 1804987"/>
              <a:gd name="connsiteY12" fmla="*/ 1145382 h 1264444"/>
              <a:gd name="connsiteX13" fmla="*/ 100012 w 1804987"/>
              <a:gd name="connsiteY13" fmla="*/ 1083469 h 1264444"/>
              <a:gd name="connsiteX14" fmla="*/ 64294 w 1804987"/>
              <a:gd name="connsiteY14" fmla="*/ 1038225 h 1264444"/>
              <a:gd name="connsiteX15" fmla="*/ 33337 w 1804987"/>
              <a:gd name="connsiteY15" fmla="*/ 988219 h 1264444"/>
              <a:gd name="connsiteX16" fmla="*/ 19050 w 1804987"/>
              <a:gd name="connsiteY16" fmla="*/ 954882 h 1264444"/>
              <a:gd name="connsiteX17" fmla="*/ 7144 w 1804987"/>
              <a:gd name="connsiteY17" fmla="*/ 919163 h 1264444"/>
              <a:gd name="connsiteX18" fmla="*/ 0 w 1804987"/>
              <a:gd name="connsiteY18" fmla="*/ 892969 h 1264444"/>
              <a:gd name="connsiteX19" fmla="*/ 0 w 1804987"/>
              <a:gd name="connsiteY19" fmla="*/ 869157 h 1264444"/>
              <a:gd name="connsiteX20" fmla="*/ 2381 w 1804987"/>
              <a:gd name="connsiteY20" fmla="*/ 854869 h 1264444"/>
              <a:gd name="connsiteX21" fmla="*/ 11906 w 1804987"/>
              <a:gd name="connsiteY21" fmla="*/ 845344 h 1264444"/>
              <a:gd name="connsiteX22" fmla="*/ 26194 w 1804987"/>
              <a:gd name="connsiteY22" fmla="*/ 845344 h 1264444"/>
              <a:gd name="connsiteX23" fmla="*/ 47625 w 1804987"/>
              <a:gd name="connsiteY23" fmla="*/ 852488 h 1264444"/>
              <a:gd name="connsiteX24" fmla="*/ 85725 w 1804987"/>
              <a:gd name="connsiteY24" fmla="*/ 878682 h 1264444"/>
              <a:gd name="connsiteX25" fmla="*/ 107156 w 1804987"/>
              <a:gd name="connsiteY25" fmla="*/ 890588 h 1264444"/>
              <a:gd name="connsiteX26" fmla="*/ 128587 w 1804987"/>
              <a:gd name="connsiteY26" fmla="*/ 900113 h 1264444"/>
              <a:gd name="connsiteX27" fmla="*/ 147637 w 1804987"/>
              <a:gd name="connsiteY27" fmla="*/ 904875 h 1264444"/>
              <a:gd name="connsiteX28" fmla="*/ 169069 w 1804987"/>
              <a:gd name="connsiteY28" fmla="*/ 909638 h 1264444"/>
              <a:gd name="connsiteX29" fmla="*/ 202406 w 1804987"/>
              <a:gd name="connsiteY29" fmla="*/ 912019 h 1264444"/>
              <a:gd name="connsiteX30" fmla="*/ 233362 w 1804987"/>
              <a:gd name="connsiteY30" fmla="*/ 912019 h 1264444"/>
              <a:gd name="connsiteX31" fmla="*/ 271462 w 1804987"/>
              <a:gd name="connsiteY31" fmla="*/ 907257 h 1264444"/>
              <a:gd name="connsiteX32" fmla="*/ 304800 w 1804987"/>
              <a:gd name="connsiteY32" fmla="*/ 895350 h 1264444"/>
              <a:gd name="connsiteX33" fmla="*/ 726281 w 1804987"/>
              <a:gd name="connsiteY33" fmla="*/ 621507 h 1264444"/>
              <a:gd name="connsiteX34" fmla="*/ 873919 w 1804987"/>
              <a:gd name="connsiteY34" fmla="*/ 561975 h 1264444"/>
              <a:gd name="connsiteX35" fmla="*/ 1145381 w 1804987"/>
              <a:gd name="connsiteY35" fmla="*/ 388144 h 1264444"/>
              <a:gd name="connsiteX36" fmla="*/ 1483519 w 1804987"/>
              <a:gd name="connsiteY36" fmla="*/ 169069 h 1264444"/>
              <a:gd name="connsiteX37" fmla="*/ 1700212 w 1804987"/>
              <a:gd name="connsiteY37" fmla="*/ 33338 h 1264444"/>
              <a:gd name="connsiteX38" fmla="*/ 1757362 w 1804987"/>
              <a:gd name="connsiteY38" fmla="*/ 4763 h 1264444"/>
              <a:gd name="connsiteX39" fmla="*/ 1778794 w 1804987"/>
              <a:gd name="connsiteY39" fmla="*/ 0 h 1264444"/>
              <a:gd name="connsiteX40" fmla="*/ 1793081 w 1804987"/>
              <a:gd name="connsiteY40" fmla="*/ 0 h 1264444"/>
              <a:gd name="connsiteX41" fmla="*/ 1802606 w 1804987"/>
              <a:gd name="connsiteY41" fmla="*/ 7144 h 1264444"/>
              <a:gd name="connsiteX42" fmla="*/ 1804987 w 1804987"/>
              <a:gd name="connsiteY42" fmla="*/ 23813 h 1264444"/>
              <a:gd name="connsiteX43" fmla="*/ 1797844 w 1804987"/>
              <a:gd name="connsiteY43" fmla="*/ 54769 h 1264444"/>
              <a:gd name="connsiteX44" fmla="*/ 1759744 w 1804987"/>
              <a:gd name="connsiteY44" fmla="*/ 95250 h 1264444"/>
              <a:gd name="connsiteX45" fmla="*/ 1559719 w 1804987"/>
              <a:gd name="connsiteY45" fmla="*/ 235744 h 1264444"/>
              <a:gd name="connsiteX46" fmla="*/ 1223962 w 1804987"/>
              <a:gd name="connsiteY46" fmla="*/ 502444 h 1264444"/>
              <a:gd name="connsiteX47" fmla="*/ 921544 w 1804987"/>
              <a:gd name="connsiteY47" fmla="*/ 750094 h 1264444"/>
              <a:gd name="connsiteX48" fmla="*/ 816769 w 1804987"/>
              <a:gd name="connsiteY48" fmla="*/ 826294 h 126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04987" h="1264444">
                <a:moveTo>
                  <a:pt x="816769" y="826294"/>
                </a:moveTo>
                <a:lnTo>
                  <a:pt x="642937" y="971550"/>
                </a:lnTo>
                <a:lnTo>
                  <a:pt x="526256" y="1076325"/>
                </a:lnTo>
                <a:lnTo>
                  <a:pt x="452437" y="1154907"/>
                </a:lnTo>
                <a:lnTo>
                  <a:pt x="431006" y="1183482"/>
                </a:lnTo>
                <a:lnTo>
                  <a:pt x="409575" y="1219200"/>
                </a:lnTo>
                <a:lnTo>
                  <a:pt x="390525" y="1245394"/>
                </a:lnTo>
                <a:lnTo>
                  <a:pt x="366712" y="1259682"/>
                </a:lnTo>
                <a:lnTo>
                  <a:pt x="340519" y="1264444"/>
                </a:lnTo>
                <a:lnTo>
                  <a:pt x="309562" y="1259682"/>
                </a:lnTo>
                <a:lnTo>
                  <a:pt x="271462" y="1240632"/>
                </a:lnTo>
                <a:lnTo>
                  <a:pt x="216694" y="1200150"/>
                </a:lnTo>
                <a:lnTo>
                  <a:pt x="157162" y="1145382"/>
                </a:lnTo>
                <a:lnTo>
                  <a:pt x="100012" y="1083469"/>
                </a:lnTo>
                <a:lnTo>
                  <a:pt x="64294" y="1038225"/>
                </a:lnTo>
                <a:lnTo>
                  <a:pt x="33337" y="988219"/>
                </a:lnTo>
                <a:lnTo>
                  <a:pt x="19050" y="954882"/>
                </a:lnTo>
                <a:lnTo>
                  <a:pt x="7144" y="919163"/>
                </a:lnTo>
                <a:lnTo>
                  <a:pt x="0" y="892969"/>
                </a:lnTo>
                <a:lnTo>
                  <a:pt x="0" y="869157"/>
                </a:lnTo>
                <a:lnTo>
                  <a:pt x="2381" y="854869"/>
                </a:lnTo>
                <a:lnTo>
                  <a:pt x="11906" y="845344"/>
                </a:lnTo>
                <a:lnTo>
                  <a:pt x="26194" y="845344"/>
                </a:lnTo>
                <a:lnTo>
                  <a:pt x="47625" y="852488"/>
                </a:lnTo>
                <a:lnTo>
                  <a:pt x="85725" y="878682"/>
                </a:lnTo>
                <a:lnTo>
                  <a:pt x="107156" y="890588"/>
                </a:lnTo>
                <a:lnTo>
                  <a:pt x="128587" y="900113"/>
                </a:lnTo>
                <a:lnTo>
                  <a:pt x="147637" y="904875"/>
                </a:lnTo>
                <a:lnTo>
                  <a:pt x="169069" y="909638"/>
                </a:lnTo>
                <a:lnTo>
                  <a:pt x="202406" y="912019"/>
                </a:lnTo>
                <a:lnTo>
                  <a:pt x="233362" y="912019"/>
                </a:lnTo>
                <a:lnTo>
                  <a:pt x="271462" y="907257"/>
                </a:lnTo>
                <a:lnTo>
                  <a:pt x="304800" y="895350"/>
                </a:lnTo>
                <a:lnTo>
                  <a:pt x="726281" y="621507"/>
                </a:lnTo>
                <a:lnTo>
                  <a:pt x="873919" y="561975"/>
                </a:lnTo>
                <a:lnTo>
                  <a:pt x="1145381" y="388144"/>
                </a:lnTo>
                <a:lnTo>
                  <a:pt x="1483519" y="169069"/>
                </a:lnTo>
                <a:lnTo>
                  <a:pt x="1700212" y="33338"/>
                </a:lnTo>
                <a:lnTo>
                  <a:pt x="1757362" y="4763"/>
                </a:lnTo>
                <a:lnTo>
                  <a:pt x="1778794" y="0"/>
                </a:lnTo>
                <a:lnTo>
                  <a:pt x="1793081" y="0"/>
                </a:lnTo>
                <a:lnTo>
                  <a:pt x="1802606" y="7144"/>
                </a:lnTo>
                <a:lnTo>
                  <a:pt x="1804987" y="23813"/>
                </a:lnTo>
                <a:lnTo>
                  <a:pt x="1797844" y="54769"/>
                </a:lnTo>
                <a:lnTo>
                  <a:pt x="1759744" y="95250"/>
                </a:lnTo>
                <a:lnTo>
                  <a:pt x="1559719" y="235744"/>
                </a:lnTo>
                <a:lnTo>
                  <a:pt x="1223962" y="502444"/>
                </a:lnTo>
                <a:lnTo>
                  <a:pt x="921544" y="750094"/>
                </a:lnTo>
                <a:lnTo>
                  <a:pt x="816769" y="826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E54206-7D37-E748-90F6-484378F92D51}"/>
              </a:ext>
            </a:extLst>
          </p:cNvPr>
          <p:cNvSpPr/>
          <p:nvPr/>
        </p:nvSpPr>
        <p:spPr>
          <a:xfrm>
            <a:off x="5719763" y="3941763"/>
            <a:ext cx="1417637" cy="1371600"/>
          </a:xfrm>
          <a:custGeom>
            <a:avLst/>
            <a:gdLst>
              <a:gd name="connsiteX0" fmla="*/ 904875 w 1416843"/>
              <a:gd name="connsiteY0" fmla="*/ 907256 h 1371600"/>
              <a:gd name="connsiteX1" fmla="*/ 802481 w 1416843"/>
              <a:gd name="connsiteY1" fmla="*/ 771525 h 1371600"/>
              <a:gd name="connsiteX2" fmla="*/ 723900 w 1416843"/>
              <a:gd name="connsiteY2" fmla="*/ 676275 h 1371600"/>
              <a:gd name="connsiteX3" fmla="*/ 645318 w 1416843"/>
              <a:gd name="connsiteY3" fmla="*/ 585787 h 1371600"/>
              <a:gd name="connsiteX4" fmla="*/ 557212 w 1416843"/>
              <a:gd name="connsiteY4" fmla="*/ 495300 h 1371600"/>
              <a:gd name="connsiteX5" fmla="*/ 466725 w 1416843"/>
              <a:gd name="connsiteY5" fmla="*/ 409575 h 1371600"/>
              <a:gd name="connsiteX6" fmla="*/ 381000 w 1416843"/>
              <a:gd name="connsiteY6" fmla="*/ 335756 h 1371600"/>
              <a:gd name="connsiteX7" fmla="*/ 269081 w 1416843"/>
              <a:gd name="connsiteY7" fmla="*/ 245269 h 1371600"/>
              <a:gd name="connsiteX8" fmla="*/ 176212 w 1416843"/>
              <a:gd name="connsiteY8" fmla="*/ 183356 h 1371600"/>
              <a:gd name="connsiteX9" fmla="*/ 0 w 1416843"/>
              <a:gd name="connsiteY9" fmla="*/ 71437 h 1371600"/>
              <a:gd name="connsiteX10" fmla="*/ 57150 w 1416843"/>
              <a:gd name="connsiteY10" fmla="*/ 0 h 1371600"/>
              <a:gd name="connsiteX11" fmla="*/ 257175 w 1416843"/>
              <a:gd name="connsiteY11" fmla="*/ 102394 h 1371600"/>
              <a:gd name="connsiteX12" fmla="*/ 514350 w 1416843"/>
              <a:gd name="connsiteY12" fmla="*/ 238125 h 1371600"/>
              <a:gd name="connsiteX13" fmla="*/ 657225 w 1416843"/>
              <a:gd name="connsiteY13" fmla="*/ 319087 h 1371600"/>
              <a:gd name="connsiteX14" fmla="*/ 831056 w 1416843"/>
              <a:gd name="connsiteY14" fmla="*/ 421481 h 1371600"/>
              <a:gd name="connsiteX15" fmla="*/ 954881 w 1416843"/>
              <a:gd name="connsiteY15" fmla="*/ 500062 h 1371600"/>
              <a:gd name="connsiteX16" fmla="*/ 1047750 w 1416843"/>
              <a:gd name="connsiteY16" fmla="*/ 569119 h 1371600"/>
              <a:gd name="connsiteX17" fmla="*/ 1121568 w 1416843"/>
              <a:gd name="connsiteY17" fmla="*/ 640556 h 1371600"/>
              <a:gd name="connsiteX18" fmla="*/ 1228725 w 1416843"/>
              <a:gd name="connsiteY18" fmla="*/ 776287 h 1371600"/>
              <a:gd name="connsiteX19" fmla="*/ 1309687 w 1416843"/>
              <a:gd name="connsiteY19" fmla="*/ 897731 h 1371600"/>
              <a:gd name="connsiteX20" fmla="*/ 1352550 w 1416843"/>
              <a:gd name="connsiteY20" fmla="*/ 976312 h 1371600"/>
              <a:gd name="connsiteX21" fmla="*/ 1383506 w 1416843"/>
              <a:gd name="connsiteY21" fmla="*/ 1045369 h 1371600"/>
              <a:gd name="connsiteX22" fmla="*/ 1400175 w 1416843"/>
              <a:gd name="connsiteY22" fmla="*/ 1090612 h 1371600"/>
              <a:gd name="connsiteX23" fmla="*/ 1412081 w 1416843"/>
              <a:gd name="connsiteY23" fmla="*/ 1157287 h 1371600"/>
              <a:gd name="connsiteX24" fmla="*/ 1416843 w 1416843"/>
              <a:gd name="connsiteY24" fmla="*/ 1214437 h 1371600"/>
              <a:gd name="connsiteX25" fmla="*/ 1404937 w 1416843"/>
              <a:gd name="connsiteY25" fmla="*/ 1257300 h 1371600"/>
              <a:gd name="connsiteX26" fmla="*/ 1371600 w 1416843"/>
              <a:gd name="connsiteY26" fmla="*/ 1321594 h 1371600"/>
              <a:gd name="connsiteX27" fmla="*/ 1338262 w 1416843"/>
              <a:gd name="connsiteY27" fmla="*/ 1357312 h 1371600"/>
              <a:gd name="connsiteX28" fmla="*/ 1304925 w 1416843"/>
              <a:gd name="connsiteY28" fmla="*/ 1371600 h 1371600"/>
              <a:gd name="connsiteX29" fmla="*/ 1262062 w 1416843"/>
              <a:gd name="connsiteY29" fmla="*/ 1371600 h 1371600"/>
              <a:gd name="connsiteX30" fmla="*/ 1214437 w 1416843"/>
              <a:gd name="connsiteY30" fmla="*/ 1362075 h 1371600"/>
              <a:gd name="connsiteX31" fmla="*/ 1176337 w 1416843"/>
              <a:gd name="connsiteY31" fmla="*/ 1335881 h 1371600"/>
              <a:gd name="connsiteX32" fmla="*/ 1126331 w 1416843"/>
              <a:gd name="connsiteY32" fmla="*/ 1278731 h 1371600"/>
              <a:gd name="connsiteX33" fmla="*/ 1088231 w 1416843"/>
              <a:gd name="connsiteY33" fmla="*/ 1204912 h 1371600"/>
              <a:gd name="connsiteX34" fmla="*/ 1045368 w 1416843"/>
              <a:gd name="connsiteY34" fmla="*/ 1128712 h 1371600"/>
              <a:gd name="connsiteX35" fmla="*/ 904875 w 1416843"/>
              <a:gd name="connsiteY35" fmla="*/ 90725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16843" h="1371600">
                <a:moveTo>
                  <a:pt x="904875" y="907256"/>
                </a:moveTo>
                <a:lnTo>
                  <a:pt x="802481" y="771525"/>
                </a:lnTo>
                <a:lnTo>
                  <a:pt x="723900" y="676275"/>
                </a:lnTo>
                <a:lnTo>
                  <a:pt x="645318" y="585787"/>
                </a:lnTo>
                <a:lnTo>
                  <a:pt x="557212" y="495300"/>
                </a:lnTo>
                <a:lnTo>
                  <a:pt x="466725" y="409575"/>
                </a:lnTo>
                <a:lnTo>
                  <a:pt x="381000" y="335756"/>
                </a:lnTo>
                <a:lnTo>
                  <a:pt x="269081" y="245269"/>
                </a:lnTo>
                <a:lnTo>
                  <a:pt x="176212" y="183356"/>
                </a:lnTo>
                <a:lnTo>
                  <a:pt x="0" y="71437"/>
                </a:lnTo>
                <a:lnTo>
                  <a:pt x="57150" y="0"/>
                </a:lnTo>
                <a:lnTo>
                  <a:pt x="257175" y="102394"/>
                </a:lnTo>
                <a:lnTo>
                  <a:pt x="514350" y="238125"/>
                </a:lnTo>
                <a:lnTo>
                  <a:pt x="657225" y="319087"/>
                </a:lnTo>
                <a:lnTo>
                  <a:pt x="831056" y="421481"/>
                </a:lnTo>
                <a:lnTo>
                  <a:pt x="954881" y="500062"/>
                </a:lnTo>
                <a:lnTo>
                  <a:pt x="1047750" y="569119"/>
                </a:lnTo>
                <a:lnTo>
                  <a:pt x="1121568" y="640556"/>
                </a:lnTo>
                <a:lnTo>
                  <a:pt x="1228725" y="776287"/>
                </a:lnTo>
                <a:lnTo>
                  <a:pt x="1309687" y="897731"/>
                </a:lnTo>
                <a:lnTo>
                  <a:pt x="1352550" y="976312"/>
                </a:lnTo>
                <a:lnTo>
                  <a:pt x="1383506" y="1045369"/>
                </a:lnTo>
                <a:lnTo>
                  <a:pt x="1400175" y="1090612"/>
                </a:lnTo>
                <a:lnTo>
                  <a:pt x="1412081" y="1157287"/>
                </a:lnTo>
                <a:lnTo>
                  <a:pt x="1416843" y="1214437"/>
                </a:lnTo>
                <a:lnTo>
                  <a:pt x="1404937" y="1257300"/>
                </a:lnTo>
                <a:lnTo>
                  <a:pt x="1371600" y="1321594"/>
                </a:lnTo>
                <a:lnTo>
                  <a:pt x="1338262" y="1357312"/>
                </a:lnTo>
                <a:lnTo>
                  <a:pt x="1304925" y="1371600"/>
                </a:lnTo>
                <a:lnTo>
                  <a:pt x="1262062" y="1371600"/>
                </a:lnTo>
                <a:lnTo>
                  <a:pt x="1214437" y="1362075"/>
                </a:lnTo>
                <a:lnTo>
                  <a:pt x="1176337" y="1335881"/>
                </a:lnTo>
                <a:lnTo>
                  <a:pt x="1126331" y="1278731"/>
                </a:lnTo>
                <a:lnTo>
                  <a:pt x="1088231" y="1204912"/>
                </a:lnTo>
                <a:lnTo>
                  <a:pt x="1045368" y="1128712"/>
                </a:lnTo>
                <a:lnTo>
                  <a:pt x="904875" y="907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5B5B61-72CE-485B-BA50-E8455B023B99}"/>
              </a:ext>
            </a:extLst>
          </p:cNvPr>
          <p:cNvGrpSpPr/>
          <p:nvPr/>
        </p:nvGrpSpPr>
        <p:grpSpPr>
          <a:xfrm>
            <a:off x="2617788" y="1990725"/>
            <a:ext cx="4519612" cy="3317875"/>
            <a:chOff x="2770188" y="2147888"/>
            <a:chExt cx="4519612" cy="3317875"/>
          </a:xfrm>
        </p:grpSpPr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A195FC38-4CDD-4803-B431-12472871A00B}"/>
                </a:ext>
              </a:extLst>
            </p:cNvPr>
            <p:cNvSpPr/>
            <p:nvPr/>
          </p:nvSpPr>
          <p:spPr>
            <a:xfrm>
              <a:off x="4379913" y="22812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F511C2D7-21A2-49AC-A6EA-9802D2CCA420}"/>
                </a:ext>
              </a:extLst>
            </p:cNvPr>
            <p:cNvSpPr/>
            <p:nvPr/>
          </p:nvSpPr>
          <p:spPr>
            <a:xfrm rot="16200000">
              <a:off x="2364581" y="32218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6807A63E-7548-4A47-9146-BCA7AB5D6D40}"/>
                </a:ext>
              </a:extLst>
            </p:cNvPr>
            <p:cNvSpPr/>
            <p:nvPr/>
          </p:nvSpPr>
          <p:spPr>
            <a:xfrm rot="16200000">
              <a:off x="4143375" y="24511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15E2CAAD-0266-4E01-8575-483CA6DB5A06}"/>
                </a:ext>
              </a:extLst>
            </p:cNvPr>
            <p:cNvSpPr/>
            <p:nvPr/>
          </p:nvSpPr>
          <p:spPr>
            <a:xfrm>
              <a:off x="2770188" y="38020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1153D3A-AC4E-4B5C-B91A-D0F2DAF821AD}"/>
                </a:ext>
              </a:extLst>
            </p:cNvPr>
            <p:cNvSpPr/>
            <p:nvPr/>
          </p:nvSpPr>
          <p:spPr>
            <a:xfrm>
              <a:off x="5872163" y="40941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0CCDF3D-CB37-45EC-AAB3-CC5881ADDFB4}"/>
              </a:ext>
            </a:extLst>
          </p:cNvPr>
          <p:cNvGrpSpPr/>
          <p:nvPr/>
        </p:nvGrpSpPr>
        <p:grpSpPr>
          <a:xfrm>
            <a:off x="2617788" y="1995488"/>
            <a:ext cx="4519612" cy="3317875"/>
            <a:chOff x="2617788" y="1995488"/>
            <a:chExt cx="4519612" cy="3317875"/>
          </a:xfrm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5B02F038-083C-4782-9027-7B2DD56E7072}"/>
                </a:ext>
              </a:extLst>
            </p:cNvPr>
            <p:cNvSpPr/>
            <p:nvPr/>
          </p:nvSpPr>
          <p:spPr>
            <a:xfrm>
              <a:off x="4227513" y="21288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4016B66-A613-4159-B08E-435410AE6415}"/>
                </a:ext>
              </a:extLst>
            </p:cNvPr>
            <p:cNvSpPr/>
            <p:nvPr/>
          </p:nvSpPr>
          <p:spPr>
            <a:xfrm rot="16200000">
              <a:off x="2212181" y="30694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8C07357-8724-44AB-9557-8B8EC1A12BB2}"/>
                </a:ext>
              </a:extLst>
            </p:cNvPr>
            <p:cNvSpPr/>
            <p:nvPr/>
          </p:nvSpPr>
          <p:spPr>
            <a:xfrm rot="16200000">
              <a:off x="3990975" y="22987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90101074-5BA9-4580-9062-E713B5BDF15B}"/>
                </a:ext>
              </a:extLst>
            </p:cNvPr>
            <p:cNvSpPr/>
            <p:nvPr/>
          </p:nvSpPr>
          <p:spPr>
            <a:xfrm>
              <a:off x="2617788" y="36496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E815817-4280-42A3-9563-C3E15B7508B3}"/>
                </a:ext>
              </a:extLst>
            </p:cNvPr>
            <p:cNvSpPr/>
            <p:nvPr/>
          </p:nvSpPr>
          <p:spPr>
            <a:xfrm>
              <a:off x="5719763" y="39417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3474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5ED623-6375-483E-A622-CB0F87E0AAFC}"/>
              </a:ext>
            </a:extLst>
          </p:cNvPr>
          <p:cNvGrpSpPr/>
          <p:nvPr/>
        </p:nvGrpSpPr>
        <p:grpSpPr>
          <a:xfrm>
            <a:off x="2617788" y="1995488"/>
            <a:ext cx="4519612" cy="3317875"/>
            <a:chOff x="2617788" y="1995488"/>
            <a:chExt cx="4519612" cy="331787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A808F2D-5B2C-0943-9A6C-FDD761790D6A}"/>
                </a:ext>
              </a:extLst>
            </p:cNvPr>
            <p:cNvSpPr/>
            <p:nvPr/>
          </p:nvSpPr>
          <p:spPr>
            <a:xfrm>
              <a:off x="4227513" y="21288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E7FFF48-C547-EE49-A344-DEE3FD266818}"/>
                </a:ext>
              </a:extLst>
            </p:cNvPr>
            <p:cNvSpPr/>
            <p:nvPr/>
          </p:nvSpPr>
          <p:spPr>
            <a:xfrm rot="16200000">
              <a:off x="2212181" y="30694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6F484A9-D811-0141-9E93-DB337777353F}"/>
                </a:ext>
              </a:extLst>
            </p:cNvPr>
            <p:cNvSpPr/>
            <p:nvPr/>
          </p:nvSpPr>
          <p:spPr>
            <a:xfrm rot="16200000">
              <a:off x="3990975" y="22987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CFE6D9E-9973-0848-BD46-D35F9E5EC924}"/>
                </a:ext>
              </a:extLst>
            </p:cNvPr>
            <p:cNvSpPr/>
            <p:nvPr/>
          </p:nvSpPr>
          <p:spPr>
            <a:xfrm>
              <a:off x="2617788" y="36496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64907D7-ED38-0744-9EF1-BA119ED7B683}"/>
                </a:ext>
              </a:extLst>
            </p:cNvPr>
            <p:cNvSpPr/>
            <p:nvPr/>
          </p:nvSpPr>
          <p:spPr>
            <a:xfrm>
              <a:off x="5719763" y="39417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302377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276A5E8-01C8-B246-8187-6641CABA7619}"/>
              </a:ext>
            </a:extLst>
          </p:cNvPr>
          <p:cNvSpPr/>
          <p:nvPr/>
        </p:nvSpPr>
        <p:spPr>
          <a:xfrm>
            <a:off x="2824163" y="1900238"/>
            <a:ext cx="890587" cy="738187"/>
          </a:xfrm>
          <a:custGeom>
            <a:avLst/>
            <a:gdLst>
              <a:gd name="connsiteX0" fmla="*/ 390525 w 890587"/>
              <a:gd name="connsiteY0" fmla="*/ 359568 h 738187"/>
              <a:gd name="connsiteX1" fmla="*/ 250031 w 890587"/>
              <a:gd name="connsiteY1" fmla="*/ 240506 h 738187"/>
              <a:gd name="connsiteX2" fmla="*/ 123825 w 890587"/>
              <a:gd name="connsiteY2" fmla="*/ 138112 h 738187"/>
              <a:gd name="connsiteX3" fmla="*/ 59531 w 890587"/>
              <a:gd name="connsiteY3" fmla="*/ 85725 h 738187"/>
              <a:gd name="connsiteX4" fmla="*/ 28575 w 890587"/>
              <a:gd name="connsiteY4" fmla="*/ 61912 h 738187"/>
              <a:gd name="connsiteX5" fmla="*/ 9525 w 890587"/>
              <a:gd name="connsiteY5" fmla="*/ 40481 h 738187"/>
              <a:gd name="connsiteX6" fmla="*/ 0 w 890587"/>
              <a:gd name="connsiteY6" fmla="*/ 23812 h 738187"/>
              <a:gd name="connsiteX7" fmla="*/ 0 w 890587"/>
              <a:gd name="connsiteY7" fmla="*/ 11906 h 738187"/>
              <a:gd name="connsiteX8" fmla="*/ 4762 w 890587"/>
              <a:gd name="connsiteY8" fmla="*/ 0 h 738187"/>
              <a:gd name="connsiteX9" fmla="*/ 14287 w 890587"/>
              <a:gd name="connsiteY9" fmla="*/ 0 h 738187"/>
              <a:gd name="connsiteX10" fmla="*/ 33337 w 890587"/>
              <a:gd name="connsiteY10" fmla="*/ 0 h 738187"/>
              <a:gd name="connsiteX11" fmla="*/ 92868 w 890587"/>
              <a:gd name="connsiteY11" fmla="*/ 16668 h 738187"/>
              <a:gd name="connsiteX12" fmla="*/ 230981 w 890587"/>
              <a:gd name="connsiteY12" fmla="*/ 64293 h 738187"/>
              <a:gd name="connsiteX13" fmla="*/ 340518 w 890587"/>
              <a:gd name="connsiteY13" fmla="*/ 107156 h 738187"/>
              <a:gd name="connsiteX14" fmla="*/ 440531 w 890587"/>
              <a:gd name="connsiteY14" fmla="*/ 147637 h 738187"/>
              <a:gd name="connsiteX15" fmla="*/ 533400 w 890587"/>
              <a:gd name="connsiteY15" fmla="*/ 188118 h 738187"/>
              <a:gd name="connsiteX16" fmla="*/ 564356 w 890587"/>
              <a:gd name="connsiteY16" fmla="*/ 204787 h 738187"/>
              <a:gd name="connsiteX17" fmla="*/ 607218 w 890587"/>
              <a:gd name="connsiteY17" fmla="*/ 226218 h 738187"/>
              <a:gd name="connsiteX18" fmla="*/ 638175 w 890587"/>
              <a:gd name="connsiteY18" fmla="*/ 245268 h 738187"/>
              <a:gd name="connsiteX19" fmla="*/ 695325 w 890587"/>
              <a:gd name="connsiteY19" fmla="*/ 283368 h 738187"/>
              <a:gd name="connsiteX20" fmla="*/ 745331 w 890587"/>
              <a:gd name="connsiteY20" fmla="*/ 326231 h 738187"/>
              <a:gd name="connsiteX21" fmla="*/ 769143 w 890587"/>
              <a:gd name="connsiteY21" fmla="*/ 352425 h 738187"/>
              <a:gd name="connsiteX22" fmla="*/ 797718 w 890587"/>
              <a:gd name="connsiteY22" fmla="*/ 388143 h 738187"/>
              <a:gd name="connsiteX23" fmla="*/ 814387 w 890587"/>
              <a:gd name="connsiteY23" fmla="*/ 411956 h 738187"/>
              <a:gd name="connsiteX24" fmla="*/ 833437 w 890587"/>
              <a:gd name="connsiteY24" fmla="*/ 440531 h 738187"/>
              <a:gd name="connsiteX25" fmla="*/ 850106 w 890587"/>
              <a:gd name="connsiteY25" fmla="*/ 476250 h 738187"/>
              <a:gd name="connsiteX26" fmla="*/ 862012 w 890587"/>
              <a:gd name="connsiteY26" fmla="*/ 504825 h 738187"/>
              <a:gd name="connsiteX27" fmla="*/ 878681 w 890587"/>
              <a:gd name="connsiteY27" fmla="*/ 552450 h 738187"/>
              <a:gd name="connsiteX28" fmla="*/ 888206 w 890587"/>
              <a:gd name="connsiteY28" fmla="*/ 600075 h 738187"/>
              <a:gd name="connsiteX29" fmla="*/ 890587 w 890587"/>
              <a:gd name="connsiteY29" fmla="*/ 640556 h 738187"/>
              <a:gd name="connsiteX30" fmla="*/ 883443 w 890587"/>
              <a:gd name="connsiteY30" fmla="*/ 685800 h 738187"/>
              <a:gd name="connsiteX31" fmla="*/ 869156 w 890587"/>
              <a:gd name="connsiteY31" fmla="*/ 719137 h 738187"/>
              <a:gd name="connsiteX32" fmla="*/ 857250 w 890587"/>
              <a:gd name="connsiteY32" fmla="*/ 731043 h 738187"/>
              <a:gd name="connsiteX33" fmla="*/ 842962 w 890587"/>
              <a:gd name="connsiteY33" fmla="*/ 735806 h 738187"/>
              <a:gd name="connsiteX34" fmla="*/ 826293 w 890587"/>
              <a:gd name="connsiteY34" fmla="*/ 738187 h 738187"/>
              <a:gd name="connsiteX35" fmla="*/ 802481 w 890587"/>
              <a:gd name="connsiteY35" fmla="*/ 733425 h 738187"/>
              <a:gd name="connsiteX36" fmla="*/ 773906 w 890587"/>
              <a:gd name="connsiteY36" fmla="*/ 716756 h 738187"/>
              <a:gd name="connsiteX37" fmla="*/ 731043 w 890587"/>
              <a:gd name="connsiteY37" fmla="*/ 678656 h 738187"/>
              <a:gd name="connsiteX38" fmla="*/ 635793 w 890587"/>
              <a:gd name="connsiteY38" fmla="*/ 583406 h 738187"/>
              <a:gd name="connsiteX39" fmla="*/ 500062 w 890587"/>
              <a:gd name="connsiteY39" fmla="*/ 454818 h 738187"/>
              <a:gd name="connsiteX40" fmla="*/ 390525 w 890587"/>
              <a:gd name="connsiteY40" fmla="*/ 359568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90587" h="738187">
                <a:moveTo>
                  <a:pt x="390525" y="359568"/>
                </a:moveTo>
                <a:lnTo>
                  <a:pt x="250031" y="240506"/>
                </a:lnTo>
                <a:lnTo>
                  <a:pt x="123825" y="138112"/>
                </a:lnTo>
                <a:lnTo>
                  <a:pt x="59531" y="85725"/>
                </a:lnTo>
                <a:lnTo>
                  <a:pt x="28575" y="61912"/>
                </a:lnTo>
                <a:lnTo>
                  <a:pt x="9525" y="40481"/>
                </a:lnTo>
                <a:lnTo>
                  <a:pt x="0" y="23812"/>
                </a:lnTo>
                <a:lnTo>
                  <a:pt x="0" y="11906"/>
                </a:lnTo>
                <a:lnTo>
                  <a:pt x="4762" y="0"/>
                </a:lnTo>
                <a:lnTo>
                  <a:pt x="14287" y="0"/>
                </a:lnTo>
                <a:lnTo>
                  <a:pt x="33337" y="0"/>
                </a:lnTo>
                <a:lnTo>
                  <a:pt x="92868" y="16668"/>
                </a:lnTo>
                <a:lnTo>
                  <a:pt x="230981" y="64293"/>
                </a:lnTo>
                <a:lnTo>
                  <a:pt x="340518" y="107156"/>
                </a:lnTo>
                <a:lnTo>
                  <a:pt x="440531" y="147637"/>
                </a:lnTo>
                <a:lnTo>
                  <a:pt x="533400" y="188118"/>
                </a:lnTo>
                <a:lnTo>
                  <a:pt x="564356" y="204787"/>
                </a:lnTo>
                <a:lnTo>
                  <a:pt x="607218" y="226218"/>
                </a:lnTo>
                <a:lnTo>
                  <a:pt x="638175" y="245268"/>
                </a:lnTo>
                <a:lnTo>
                  <a:pt x="695325" y="283368"/>
                </a:lnTo>
                <a:lnTo>
                  <a:pt x="745331" y="326231"/>
                </a:lnTo>
                <a:lnTo>
                  <a:pt x="769143" y="352425"/>
                </a:lnTo>
                <a:lnTo>
                  <a:pt x="797718" y="388143"/>
                </a:lnTo>
                <a:lnTo>
                  <a:pt x="814387" y="411956"/>
                </a:lnTo>
                <a:lnTo>
                  <a:pt x="833437" y="440531"/>
                </a:lnTo>
                <a:lnTo>
                  <a:pt x="850106" y="476250"/>
                </a:lnTo>
                <a:lnTo>
                  <a:pt x="862012" y="504825"/>
                </a:lnTo>
                <a:lnTo>
                  <a:pt x="878681" y="552450"/>
                </a:lnTo>
                <a:lnTo>
                  <a:pt x="888206" y="600075"/>
                </a:lnTo>
                <a:lnTo>
                  <a:pt x="890587" y="640556"/>
                </a:lnTo>
                <a:lnTo>
                  <a:pt x="883443" y="685800"/>
                </a:lnTo>
                <a:lnTo>
                  <a:pt x="869156" y="719137"/>
                </a:lnTo>
                <a:lnTo>
                  <a:pt x="857250" y="731043"/>
                </a:lnTo>
                <a:lnTo>
                  <a:pt x="842962" y="735806"/>
                </a:lnTo>
                <a:lnTo>
                  <a:pt x="826293" y="738187"/>
                </a:lnTo>
                <a:lnTo>
                  <a:pt x="802481" y="733425"/>
                </a:lnTo>
                <a:lnTo>
                  <a:pt x="773906" y="716756"/>
                </a:lnTo>
                <a:lnTo>
                  <a:pt x="731043" y="678656"/>
                </a:lnTo>
                <a:lnTo>
                  <a:pt x="635793" y="583406"/>
                </a:lnTo>
                <a:lnTo>
                  <a:pt x="500062" y="454818"/>
                </a:lnTo>
                <a:lnTo>
                  <a:pt x="390525" y="3595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688C31A-6385-1A4D-8814-2AEE5060B805}"/>
              </a:ext>
            </a:extLst>
          </p:cNvPr>
          <p:cNvSpPr/>
          <p:nvPr/>
        </p:nvSpPr>
        <p:spPr>
          <a:xfrm>
            <a:off x="2543175" y="4608513"/>
            <a:ext cx="504825" cy="647700"/>
          </a:xfrm>
          <a:custGeom>
            <a:avLst/>
            <a:gdLst>
              <a:gd name="connsiteX0" fmla="*/ 121444 w 504825"/>
              <a:gd name="connsiteY0" fmla="*/ 342900 h 647700"/>
              <a:gd name="connsiteX1" fmla="*/ 92869 w 504825"/>
              <a:gd name="connsiteY1" fmla="*/ 297656 h 647700"/>
              <a:gd name="connsiteX2" fmla="*/ 76200 w 504825"/>
              <a:gd name="connsiteY2" fmla="*/ 261937 h 647700"/>
              <a:gd name="connsiteX3" fmla="*/ 54769 w 504825"/>
              <a:gd name="connsiteY3" fmla="*/ 207169 h 647700"/>
              <a:gd name="connsiteX4" fmla="*/ 33338 w 504825"/>
              <a:gd name="connsiteY4" fmla="*/ 150019 h 647700"/>
              <a:gd name="connsiteX5" fmla="*/ 19050 w 504825"/>
              <a:gd name="connsiteY5" fmla="*/ 100012 h 647700"/>
              <a:gd name="connsiteX6" fmla="*/ 7144 w 504825"/>
              <a:gd name="connsiteY6" fmla="*/ 61912 h 647700"/>
              <a:gd name="connsiteX7" fmla="*/ 0 w 504825"/>
              <a:gd name="connsiteY7" fmla="*/ 28575 h 647700"/>
              <a:gd name="connsiteX8" fmla="*/ 0 w 504825"/>
              <a:gd name="connsiteY8" fmla="*/ 14287 h 647700"/>
              <a:gd name="connsiteX9" fmla="*/ 4763 w 504825"/>
              <a:gd name="connsiteY9" fmla="*/ 2381 h 647700"/>
              <a:gd name="connsiteX10" fmla="*/ 14288 w 504825"/>
              <a:gd name="connsiteY10" fmla="*/ 0 h 647700"/>
              <a:gd name="connsiteX11" fmla="*/ 33338 w 504825"/>
              <a:gd name="connsiteY11" fmla="*/ 4762 h 647700"/>
              <a:gd name="connsiteX12" fmla="*/ 61913 w 504825"/>
              <a:gd name="connsiteY12" fmla="*/ 16669 h 647700"/>
              <a:gd name="connsiteX13" fmla="*/ 80963 w 504825"/>
              <a:gd name="connsiteY13" fmla="*/ 28575 h 647700"/>
              <a:gd name="connsiteX14" fmla="*/ 104775 w 504825"/>
              <a:gd name="connsiteY14" fmla="*/ 52387 h 647700"/>
              <a:gd name="connsiteX15" fmla="*/ 140494 w 504825"/>
              <a:gd name="connsiteY15" fmla="*/ 88106 h 647700"/>
              <a:gd name="connsiteX16" fmla="*/ 169069 w 504825"/>
              <a:gd name="connsiteY16" fmla="*/ 114300 h 647700"/>
              <a:gd name="connsiteX17" fmla="*/ 207169 w 504825"/>
              <a:gd name="connsiteY17" fmla="*/ 140494 h 647700"/>
              <a:gd name="connsiteX18" fmla="*/ 504825 w 504825"/>
              <a:gd name="connsiteY18" fmla="*/ 550069 h 647700"/>
              <a:gd name="connsiteX19" fmla="*/ 500063 w 504825"/>
              <a:gd name="connsiteY19" fmla="*/ 588169 h 647700"/>
              <a:gd name="connsiteX20" fmla="*/ 490538 w 504825"/>
              <a:gd name="connsiteY20" fmla="*/ 621506 h 647700"/>
              <a:gd name="connsiteX21" fmla="*/ 478631 w 504825"/>
              <a:gd name="connsiteY21" fmla="*/ 638175 h 647700"/>
              <a:gd name="connsiteX22" fmla="*/ 466725 w 504825"/>
              <a:gd name="connsiteY22" fmla="*/ 645319 h 647700"/>
              <a:gd name="connsiteX23" fmla="*/ 445294 w 504825"/>
              <a:gd name="connsiteY23" fmla="*/ 647700 h 647700"/>
              <a:gd name="connsiteX24" fmla="*/ 416719 w 504825"/>
              <a:gd name="connsiteY24" fmla="*/ 640556 h 647700"/>
              <a:gd name="connsiteX25" fmla="*/ 385763 w 504825"/>
              <a:gd name="connsiteY25" fmla="*/ 621506 h 647700"/>
              <a:gd name="connsiteX26" fmla="*/ 352425 w 504825"/>
              <a:gd name="connsiteY26" fmla="*/ 590550 h 647700"/>
              <a:gd name="connsiteX27" fmla="*/ 321469 w 504825"/>
              <a:gd name="connsiteY27" fmla="*/ 566737 h 647700"/>
              <a:gd name="connsiteX28" fmla="*/ 273844 w 504825"/>
              <a:gd name="connsiteY28" fmla="*/ 528637 h 647700"/>
              <a:gd name="connsiteX29" fmla="*/ 226219 w 504825"/>
              <a:gd name="connsiteY29" fmla="*/ 483394 h 647700"/>
              <a:gd name="connsiteX30" fmla="*/ 176213 w 504825"/>
              <a:gd name="connsiteY30" fmla="*/ 426244 h 647700"/>
              <a:gd name="connsiteX31" fmla="*/ 121444 w 504825"/>
              <a:gd name="connsiteY31" fmla="*/ 3429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4825" h="647700">
                <a:moveTo>
                  <a:pt x="121444" y="342900"/>
                </a:moveTo>
                <a:lnTo>
                  <a:pt x="92869" y="297656"/>
                </a:lnTo>
                <a:lnTo>
                  <a:pt x="76200" y="261937"/>
                </a:lnTo>
                <a:lnTo>
                  <a:pt x="54769" y="207169"/>
                </a:lnTo>
                <a:lnTo>
                  <a:pt x="33338" y="150019"/>
                </a:lnTo>
                <a:lnTo>
                  <a:pt x="19050" y="100012"/>
                </a:lnTo>
                <a:lnTo>
                  <a:pt x="7144" y="61912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14288" y="0"/>
                </a:lnTo>
                <a:lnTo>
                  <a:pt x="33338" y="4762"/>
                </a:lnTo>
                <a:lnTo>
                  <a:pt x="61913" y="16669"/>
                </a:lnTo>
                <a:lnTo>
                  <a:pt x="80963" y="28575"/>
                </a:lnTo>
                <a:lnTo>
                  <a:pt x="104775" y="52387"/>
                </a:lnTo>
                <a:lnTo>
                  <a:pt x="140494" y="88106"/>
                </a:lnTo>
                <a:lnTo>
                  <a:pt x="169069" y="114300"/>
                </a:lnTo>
                <a:lnTo>
                  <a:pt x="207169" y="140494"/>
                </a:lnTo>
                <a:lnTo>
                  <a:pt x="504825" y="550069"/>
                </a:lnTo>
                <a:lnTo>
                  <a:pt x="500063" y="588169"/>
                </a:lnTo>
                <a:lnTo>
                  <a:pt x="490538" y="621506"/>
                </a:lnTo>
                <a:lnTo>
                  <a:pt x="478631" y="638175"/>
                </a:lnTo>
                <a:lnTo>
                  <a:pt x="466725" y="645319"/>
                </a:lnTo>
                <a:lnTo>
                  <a:pt x="445294" y="647700"/>
                </a:lnTo>
                <a:lnTo>
                  <a:pt x="416719" y="640556"/>
                </a:lnTo>
                <a:lnTo>
                  <a:pt x="385763" y="621506"/>
                </a:lnTo>
                <a:lnTo>
                  <a:pt x="352425" y="590550"/>
                </a:lnTo>
                <a:lnTo>
                  <a:pt x="321469" y="566737"/>
                </a:lnTo>
                <a:lnTo>
                  <a:pt x="273844" y="528637"/>
                </a:lnTo>
                <a:lnTo>
                  <a:pt x="226219" y="483394"/>
                </a:lnTo>
                <a:lnTo>
                  <a:pt x="176213" y="426244"/>
                </a:lnTo>
                <a:lnTo>
                  <a:pt x="121444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5DA67BB-03B1-AA41-841B-F26A730FEE95}"/>
              </a:ext>
            </a:extLst>
          </p:cNvPr>
          <p:cNvSpPr/>
          <p:nvPr/>
        </p:nvSpPr>
        <p:spPr>
          <a:xfrm>
            <a:off x="3644900" y="1465263"/>
            <a:ext cx="1878013" cy="2278062"/>
          </a:xfrm>
          <a:custGeom>
            <a:avLst/>
            <a:gdLst>
              <a:gd name="connsiteX0" fmla="*/ 1420745 w 1876456"/>
              <a:gd name="connsiteY0" fmla="*/ 804195 h 2278554"/>
              <a:gd name="connsiteX1" fmla="*/ 1474358 w 1876456"/>
              <a:gd name="connsiteY1" fmla="*/ 726754 h 2278554"/>
              <a:gd name="connsiteX2" fmla="*/ 1542864 w 1876456"/>
              <a:gd name="connsiteY2" fmla="*/ 628464 h 2278554"/>
              <a:gd name="connsiteX3" fmla="*/ 1650090 w 1876456"/>
              <a:gd name="connsiteY3" fmla="*/ 467625 h 2278554"/>
              <a:gd name="connsiteX4" fmla="*/ 1703703 w 1876456"/>
              <a:gd name="connsiteY4" fmla="*/ 425926 h 2278554"/>
              <a:gd name="connsiteX5" fmla="*/ 1721574 w 1876456"/>
              <a:gd name="connsiteY5" fmla="*/ 393162 h 2278554"/>
              <a:gd name="connsiteX6" fmla="*/ 1742423 w 1876456"/>
              <a:gd name="connsiteY6" fmla="*/ 363377 h 2278554"/>
              <a:gd name="connsiteX7" fmla="*/ 1772208 w 1876456"/>
              <a:gd name="connsiteY7" fmla="*/ 333592 h 2278554"/>
              <a:gd name="connsiteX8" fmla="*/ 1799015 w 1876456"/>
              <a:gd name="connsiteY8" fmla="*/ 318699 h 2278554"/>
              <a:gd name="connsiteX9" fmla="*/ 1825821 w 1876456"/>
              <a:gd name="connsiteY9" fmla="*/ 306785 h 2278554"/>
              <a:gd name="connsiteX10" fmla="*/ 1858585 w 1876456"/>
              <a:gd name="connsiteY10" fmla="*/ 291893 h 2278554"/>
              <a:gd name="connsiteX11" fmla="*/ 1873478 w 1876456"/>
              <a:gd name="connsiteY11" fmla="*/ 277000 h 2278554"/>
              <a:gd name="connsiteX12" fmla="*/ 1876456 w 1876456"/>
              <a:gd name="connsiteY12" fmla="*/ 268065 h 2278554"/>
              <a:gd name="connsiteX13" fmla="*/ 1876456 w 1876456"/>
              <a:gd name="connsiteY13" fmla="*/ 256151 h 2278554"/>
              <a:gd name="connsiteX14" fmla="*/ 1873478 w 1876456"/>
              <a:gd name="connsiteY14" fmla="*/ 235301 h 2278554"/>
              <a:gd name="connsiteX15" fmla="*/ 1852628 w 1876456"/>
              <a:gd name="connsiteY15" fmla="*/ 202538 h 2278554"/>
              <a:gd name="connsiteX16" fmla="*/ 1822843 w 1876456"/>
              <a:gd name="connsiteY16" fmla="*/ 175731 h 2278554"/>
              <a:gd name="connsiteX17" fmla="*/ 1751359 w 1876456"/>
              <a:gd name="connsiteY17" fmla="*/ 131054 h 2278554"/>
              <a:gd name="connsiteX18" fmla="*/ 1673918 w 1876456"/>
              <a:gd name="connsiteY18" fmla="*/ 89355 h 2278554"/>
              <a:gd name="connsiteX19" fmla="*/ 1596477 w 1876456"/>
              <a:gd name="connsiteY19" fmla="*/ 53613 h 2278554"/>
              <a:gd name="connsiteX20" fmla="*/ 1507122 w 1876456"/>
              <a:gd name="connsiteY20" fmla="*/ 23828 h 2278554"/>
              <a:gd name="connsiteX21" fmla="*/ 1429681 w 1876456"/>
              <a:gd name="connsiteY21" fmla="*/ 8935 h 2278554"/>
              <a:gd name="connsiteX22" fmla="*/ 1361175 w 1876456"/>
              <a:gd name="connsiteY22" fmla="*/ 0 h 2278554"/>
              <a:gd name="connsiteX23" fmla="*/ 1325433 w 1876456"/>
              <a:gd name="connsiteY23" fmla="*/ 0 h 2278554"/>
              <a:gd name="connsiteX24" fmla="*/ 1289691 w 1876456"/>
              <a:gd name="connsiteY24" fmla="*/ 0 h 2278554"/>
              <a:gd name="connsiteX25" fmla="*/ 1265863 w 1876456"/>
              <a:gd name="connsiteY25" fmla="*/ 8935 h 2278554"/>
              <a:gd name="connsiteX26" fmla="*/ 1256928 w 1876456"/>
              <a:gd name="connsiteY26" fmla="*/ 23828 h 2278554"/>
              <a:gd name="connsiteX27" fmla="*/ 1259906 w 1876456"/>
              <a:gd name="connsiteY27" fmla="*/ 35742 h 2278554"/>
              <a:gd name="connsiteX28" fmla="*/ 1280756 w 1876456"/>
              <a:gd name="connsiteY28" fmla="*/ 59570 h 2278554"/>
              <a:gd name="connsiteX29" fmla="*/ 1313519 w 1876456"/>
              <a:gd name="connsiteY29" fmla="*/ 83398 h 2278554"/>
              <a:gd name="connsiteX30" fmla="*/ 1343304 w 1876456"/>
              <a:gd name="connsiteY30" fmla="*/ 98290 h 2278554"/>
              <a:gd name="connsiteX31" fmla="*/ 1373089 w 1876456"/>
              <a:gd name="connsiteY31" fmla="*/ 110204 h 2278554"/>
              <a:gd name="connsiteX32" fmla="*/ 1402874 w 1876456"/>
              <a:gd name="connsiteY32" fmla="*/ 128075 h 2278554"/>
              <a:gd name="connsiteX33" fmla="*/ 1417767 w 1876456"/>
              <a:gd name="connsiteY33" fmla="*/ 139989 h 2278554"/>
              <a:gd name="connsiteX34" fmla="*/ 1426702 w 1876456"/>
              <a:gd name="connsiteY34" fmla="*/ 154882 h 2278554"/>
              <a:gd name="connsiteX35" fmla="*/ 1435638 w 1876456"/>
              <a:gd name="connsiteY35" fmla="*/ 175731 h 2278554"/>
              <a:gd name="connsiteX36" fmla="*/ 1441595 w 1876456"/>
              <a:gd name="connsiteY36" fmla="*/ 196581 h 2278554"/>
              <a:gd name="connsiteX37" fmla="*/ 1441595 w 1876456"/>
              <a:gd name="connsiteY37" fmla="*/ 214452 h 2278554"/>
              <a:gd name="connsiteX38" fmla="*/ 1435638 w 1876456"/>
              <a:gd name="connsiteY38" fmla="*/ 259129 h 2278554"/>
              <a:gd name="connsiteX39" fmla="*/ 1417767 w 1876456"/>
              <a:gd name="connsiteY39" fmla="*/ 300828 h 2278554"/>
              <a:gd name="connsiteX40" fmla="*/ 1417767 w 1876456"/>
              <a:gd name="connsiteY40" fmla="*/ 327635 h 2278554"/>
              <a:gd name="connsiteX41" fmla="*/ 1408831 w 1876456"/>
              <a:gd name="connsiteY41" fmla="*/ 369334 h 2278554"/>
              <a:gd name="connsiteX42" fmla="*/ 1376068 w 1876456"/>
              <a:gd name="connsiteY42" fmla="*/ 440818 h 2278554"/>
              <a:gd name="connsiteX43" fmla="*/ 1289691 w 1876456"/>
              <a:gd name="connsiteY43" fmla="*/ 595700 h 2278554"/>
              <a:gd name="connsiteX44" fmla="*/ 1137788 w 1876456"/>
              <a:gd name="connsiteY44" fmla="*/ 833980 h 2278554"/>
              <a:gd name="connsiteX45" fmla="*/ 976949 w 1876456"/>
              <a:gd name="connsiteY45" fmla="*/ 1075239 h 2278554"/>
              <a:gd name="connsiteX46" fmla="*/ 774410 w 1876456"/>
              <a:gd name="connsiteY46" fmla="*/ 1358197 h 2278554"/>
              <a:gd name="connsiteX47" fmla="*/ 649313 w 1876456"/>
              <a:gd name="connsiteY47" fmla="*/ 1519036 h 2278554"/>
              <a:gd name="connsiteX48" fmla="*/ 524216 w 1876456"/>
              <a:gd name="connsiteY48" fmla="*/ 1673918 h 2278554"/>
              <a:gd name="connsiteX49" fmla="*/ 416990 w 1876456"/>
              <a:gd name="connsiteY49" fmla="*/ 1796036 h 2278554"/>
              <a:gd name="connsiteX50" fmla="*/ 190624 w 1876456"/>
              <a:gd name="connsiteY50" fmla="*/ 2043252 h 2278554"/>
              <a:gd name="connsiteX51" fmla="*/ 62549 w 1876456"/>
              <a:gd name="connsiteY51" fmla="*/ 2174306 h 2278554"/>
              <a:gd name="connsiteX52" fmla="*/ 8935 w 1876456"/>
              <a:gd name="connsiteY52" fmla="*/ 2230898 h 2278554"/>
              <a:gd name="connsiteX53" fmla="*/ 0 w 1876456"/>
              <a:gd name="connsiteY53" fmla="*/ 2254726 h 2278554"/>
              <a:gd name="connsiteX54" fmla="*/ 2978 w 1876456"/>
              <a:gd name="connsiteY54" fmla="*/ 2266640 h 2278554"/>
              <a:gd name="connsiteX55" fmla="*/ 11914 w 1876456"/>
              <a:gd name="connsiteY55" fmla="*/ 2278554 h 2278554"/>
              <a:gd name="connsiteX56" fmla="*/ 32764 w 1876456"/>
              <a:gd name="connsiteY56" fmla="*/ 2275575 h 2278554"/>
              <a:gd name="connsiteX57" fmla="*/ 83398 w 1876456"/>
              <a:gd name="connsiteY57" fmla="*/ 2251747 h 2278554"/>
              <a:gd name="connsiteX58" fmla="*/ 160839 w 1876456"/>
              <a:gd name="connsiteY58" fmla="*/ 2192177 h 2278554"/>
              <a:gd name="connsiteX59" fmla="*/ 262108 w 1876456"/>
              <a:gd name="connsiteY59" fmla="*/ 2111757 h 2278554"/>
              <a:gd name="connsiteX60" fmla="*/ 402098 w 1876456"/>
              <a:gd name="connsiteY60" fmla="*/ 1992617 h 2278554"/>
              <a:gd name="connsiteX61" fmla="*/ 556980 w 1876456"/>
              <a:gd name="connsiteY61" fmla="*/ 1849649 h 2278554"/>
              <a:gd name="connsiteX62" fmla="*/ 664206 w 1876456"/>
              <a:gd name="connsiteY62" fmla="*/ 1742423 h 2278554"/>
              <a:gd name="connsiteX63" fmla="*/ 774410 w 1876456"/>
              <a:gd name="connsiteY63" fmla="*/ 1626262 h 2278554"/>
              <a:gd name="connsiteX64" fmla="*/ 935250 w 1876456"/>
              <a:gd name="connsiteY64" fmla="*/ 1444573 h 2278554"/>
              <a:gd name="connsiteX65" fmla="*/ 1099067 w 1876456"/>
              <a:gd name="connsiteY65" fmla="*/ 1242035 h 2278554"/>
              <a:gd name="connsiteX66" fmla="*/ 1242035 w 1876456"/>
              <a:gd name="connsiteY66" fmla="*/ 1054389 h 2278554"/>
              <a:gd name="connsiteX67" fmla="*/ 1420745 w 1876456"/>
              <a:gd name="connsiteY67" fmla="*/ 804195 h 227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876456" h="2278554">
                <a:moveTo>
                  <a:pt x="1420745" y="804195"/>
                </a:moveTo>
                <a:lnTo>
                  <a:pt x="1474358" y="726754"/>
                </a:lnTo>
                <a:lnTo>
                  <a:pt x="1542864" y="628464"/>
                </a:lnTo>
                <a:lnTo>
                  <a:pt x="1650090" y="467625"/>
                </a:lnTo>
                <a:lnTo>
                  <a:pt x="1703703" y="425926"/>
                </a:lnTo>
                <a:lnTo>
                  <a:pt x="1721574" y="393162"/>
                </a:lnTo>
                <a:lnTo>
                  <a:pt x="1742423" y="363377"/>
                </a:lnTo>
                <a:lnTo>
                  <a:pt x="1772208" y="333592"/>
                </a:lnTo>
                <a:lnTo>
                  <a:pt x="1799015" y="318699"/>
                </a:lnTo>
                <a:lnTo>
                  <a:pt x="1825821" y="306785"/>
                </a:lnTo>
                <a:lnTo>
                  <a:pt x="1858585" y="291893"/>
                </a:lnTo>
                <a:lnTo>
                  <a:pt x="1873478" y="277000"/>
                </a:lnTo>
                <a:lnTo>
                  <a:pt x="1876456" y="268065"/>
                </a:lnTo>
                <a:lnTo>
                  <a:pt x="1876456" y="256151"/>
                </a:lnTo>
                <a:lnTo>
                  <a:pt x="1873478" y="235301"/>
                </a:lnTo>
                <a:lnTo>
                  <a:pt x="1852628" y="202538"/>
                </a:lnTo>
                <a:lnTo>
                  <a:pt x="1822843" y="175731"/>
                </a:lnTo>
                <a:lnTo>
                  <a:pt x="1751359" y="131054"/>
                </a:lnTo>
                <a:lnTo>
                  <a:pt x="1673918" y="89355"/>
                </a:lnTo>
                <a:lnTo>
                  <a:pt x="1596477" y="53613"/>
                </a:lnTo>
                <a:lnTo>
                  <a:pt x="1507122" y="23828"/>
                </a:lnTo>
                <a:lnTo>
                  <a:pt x="1429681" y="8935"/>
                </a:lnTo>
                <a:lnTo>
                  <a:pt x="1361175" y="0"/>
                </a:lnTo>
                <a:lnTo>
                  <a:pt x="1325433" y="0"/>
                </a:lnTo>
                <a:lnTo>
                  <a:pt x="1289691" y="0"/>
                </a:lnTo>
                <a:lnTo>
                  <a:pt x="1265863" y="8935"/>
                </a:lnTo>
                <a:lnTo>
                  <a:pt x="1256928" y="23828"/>
                </a:lnTo>
                <a:lnTo>
                  <a:pt x="1259906" y="35742"/>
                </a:lnTo>
                <a:lnTo>
                  <a:pt x="1280756" y="59570"/>
                </a:lnTo>
                <a:lnTo>
                  <a:pt x="1313519" y="83398"/>
                </a:lnTo>
                <a:lnTo>
                  <a:pt x="1343304" y="98290"/>
                </a:lnTo>
                <a:lnTo>
                  <a:pt x="1373089" y="110204"/>
                </a:lnTo>
                <a:lnTo>
                  <a:pt x="1402874" y="128075"/>
                </a:lnTo>
                <a:lnTo>
                  <a:pt x="1417767" y="139989"/>
                </a:lnTo>
                <a:lnTo>
                  <a:pt x="1426702" y="154882"/>
                </a:lnTo>
                <a:lnTo>
                  <a:pt x="1435638" y="175731"/>
                </a:lnTo>
                <a:lnTo>
                  <a:pt x="1441595" y="196581"/>
                </a:lnTo>
                <a:lnTo>
                  <a:pt x="1441595" y="214452"/>
                </a:lnTo>
                <a:lnTo>
                  <a:pt x="1435638" y="259129"/>
                </a:lnTo>
                <a:lnTo>
                  <a:pt x="1417767" y="300828"/>
                </a:lnTo>
                <a:lnTo>
                  <a:pt x="1417767" y="327635"/>
                </a:lnTo>
                <a:lnTo>
                  <a:pt x="1408831" y="369334"/>
                </a:lnTo>
                <a:lnTo>
                  <a:pt x="1376068" y="440818"/>
                </a:lnTo>
                <a:lnTo>
                  <a:pt x="1289691" y="595700"/>
                </a:lnTo>
                <a:lnTo>
                  <a:pt x="1137788" y="833980"/>
                </a:lnTo>
                <a:lnTo>
                  <a:pt x="976949" y="1075239"/>
                </a:lnTo>
                <a:lnTo>
                  <a:pt x="774410" y="1358197"/>
                </a:lnTo>
                <a:lnTo>
                  <a:pt x="649313" y="1519036"/>
                </a:lnTo>
                <a:lnTo>
                  <a:pt x="524216" y="1673918"/>
                </a:lnTo>
                <a:lnTo>
                  <a:pt x="416990" y="1796036"/>
                </a:lnTo>
                <a:lnTo>
                  <a:pt x="190624" y="2043252"/>
                </a:lnTo>
                <a:lnTo>
                  <a:pt x="62549" y="2174306"/>
                </a:lnTo>
                <a:lnTo>
                  <a:pt x="8935" y="2230898"/>
                </a:lnTo>
                <a:lnTo>
                  <a:pt x="0" y="2254726"/>
                </a:lnTo>
                <a:lnTo>
                  <a:pt x="2978" y="2266640"/>
                </a:lnTo>
                <a:lnTo>
                  <a:pt x="11914" y="2278554"/>
                </a:lnTo>
                <a:lnTo>
                  <a:pt x="32764" y="2275575"/>
                </a:lnTo>
                <a:lnTo>
                  <a:pt x="83398" y="2251747"/>
                </a:lnTo>
                <a:lnTo>
                  <a:pt x="160839" y="2192177"/>
                </a:lnTo>
                <a:lnTo>
                  <a:pt x="262108" y="2111757"/>
                </a:lnTo>
                <a:lnTo>
                  <a:pt x="402098" y="1992617"/>
                </a:lnTo>
                <a:lnTo>
                  <a:pt x="556980" y="1849649"/>
                </a:lnTo>
                <a:lnTo>
                  <a:pt x="664206" y="1742423"/>
                </a:lnTo>
                <a:lnTo>
                  <a:pt x="774410" y="1626262"/>
                </a:lnTo>
                <a:lnTo>
                  <a:pt x="935250" y="1444573"/>
                </a:lnTo>
                <a:lnTo>
                  <a:pt x="1099067" y="1242035"/>
                </a:lnTo>
                <a:lnTo>
                  <a:pt x="1242035" y="1054389"/>
                </a:lnTo>
                <a:lnTo>
                  <a:pt x="1420745" y="80419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586EFF39-0118-2542-8FF5-3D02374657B2}"/>
              </a:ext>
            </a:extLst>
          </p:cNvPr>
          <p:cNvSpPr/>
          <p:nvPr/>
        </p:nvSpPr>
        <p:spPr>
          <a:xfrm>
            <a:off x="4830763" y="3057525"/>
            <a:ext cx="917575" cy="611188"/>
          </a:xfrm>
          <a:custGeom>
            <a:avLst/>
            <a:gdLst>
              <a:gd name="connsiteX0" fmla="*/ 359569 w 916782"/>
              <a:gd name="connsiteY0" fmla="*/ 123825 h 611981"/>
              <a:gd name="connsiteX1" fmla="*/ 473869 w 916782"/>
              <a:gd name="connsiteY1" fmla="*/ 159544 h 611981"/>
              <a:gd name="connsiteX2" fmla="*/ 590550 w 916782"/>
              <a:gd name="connsiteY2" fmla="*/ 190500 h 611981"/>
              <a:gd name="connsiteX3" fmla="*/ 681038 w 916782"/>
              <a:gd name="connsiteY3" fmla="*/ 209550 h 611981"/>
              <a:gd name="connsiteX4" fmla="*/ 714375 w 916782"/>
              <a:gd name="connsiteY4" fmla="*/ 216694 h 611981"/>
              <a:gd name="connsiteX5" fmla="*/ 731044 w 916782"/>
              <a:gd name="connsiteY5" fmla="*/ 223838 h 611981"/>
              <a:gd name="connsiteX6" fmla="*/ 769144 w 916782"/>
              <a:gd name="connsiteY6" fmla="*/ 250031 h 611981"/>
              <a:gd name="connsiteX7" fmla="*/ 816769 w 916782"/>
              <a:gd name="connsiteY7" fmla="*/ 290513 h 611981"/>
              <a:gd name="connsiteX8" fmla="*/ 864394 w 916782"/>
              <a:gd name="connsiteY8" fmla="*/ 342900 h 611981"/>
              <a:gd name="connsiteX9" fmla="*/ 892969 w 916782"/>
              <a:gd name="connsiteY9" fmla="*/ 385763 h 611981"/>
              <a:gd name="connsiteX10" fmla="*/ 904875 w 916782"/>
              <a:gd name="connsiteY10" fmla="*/ 409575 h 611981"/>
              <a:gd name="connsiteX11" fmla="*/ 914400 w 916782"/>
              <a:gd name="connsiteY11" fmla="*/ 452438 h 611981"/>
              <a:gd name="connsiteX12" fmla="*/ 916782 w 916782"/>
              <a:gd name="connsiteY12" fmla="*/ 490538 h 611981"/>
              <a:gd name="connsiteX13" fmla="*/ 909638 w 916782"/>
              <a:gd name="connsiteY13" fmla="*/ 554831 h 611981"/>
              <a:gd name="connsiteX14" fmla="*/ 897732 w 916782"/>
              <a:gd name="connsiteY14" fmla="*/ 588169 h 611981"/>
              <a:gd name="connsiteX15" fmla="*/ 883444 w 916782"/>
              <a:gd name="connsiteY15" fmla="*/ 604838 h 611981"/>
              <a:gd name="connsiteX16" fmla="*/ 862013 w 916782"/>
              <a:gd name="connsiteY16" fmla="*/ 611981 h 611981"/>
              <a:gd name="connsiteX17" fmla="*/ 831057 w 916782"/>
              <a:gd name="connsiteY17" fmla="*/ 611981 h 611981"/>
              <a:gd name="connsiteX18" fmla="*/ 778669 w 916782"/>
              <a:gd name="connsiteY18" fmla="*/ 595313 h 611981"/>
              <a:gd name="connsiteX19" fmla="*/ 638175 w 916782"/>
              <a:gd name="connsiteY19" fmla="*/ 514350 h 611981"/>
              <a:gd name="connsiteX20" fmla="*/ 509588 w 916782"/>
              <a:gd name="connsiteY20" fmla="*/ 435769 h 611981"/>
              <a:gd name="connsiteX21" fmla="*/ 357188 w 916782"/>
              <a:gd name="connsiteY21" fmla="*/ 340519 h 611981"/>
              <a:gd name="connsiteX22" fmla="*/ 197644 w 916782"/>
              <a:gd name="connsiteY22" fmla="*/ 230981 h 611981"/>
              <a:gd name="connsiteX23" fmla="*/ 97632 w 916782"/>
              <a:gd name="connsiteY23" fmla="*/ 140494 h 611981"/>
              <a:gd name="connsiteX24" fmla="*/ 33338 w 916782"/>
              <a:gd name="connsiteY24" fmla="*/ 71438 h 611981"/>
              <a:gd name="connsiteX25" fmla="*/ 7144 w 916782"/>
              <a:gd name="connsiteY25" fmla="*/ 35719 h 611981"/>
              <a:gd name="connsiteX26" fmla="*/ 2382 w 916782"/>
              <a:gd name="connsiteY26" fmla="*/ 21431 h 611981"/>
              <a:gd name="connsiteX27" fmla="*/ 0 w 916782"/>
              <a:gd name="connsiteY27" fmla="*/ 9525 h 611981"/>
              <a:gd name="connsiteX28" fmla="*/ 9525 w 916782"/>
              <a:gd name="connsiteY28" fmla="*/ 0 h 611981"/>
              <a:gd name="connsiteX29" fmla="*/ 38100 w 916782"/>
              <a:gd name="connsiteY29" fmla="*/ 2381 h 611981"/>
              <a:gd name="connsiteX30" fmla="*/ 111919 w 916782"/>
              <a:gd name="connsiteY30" fmla="*/ 30956 h 611981"/>
              <a:gd name="connsiteX31" fmla="*/ 247650 w 916782"/>
              <a:gd name="connsiteY31" fmla="*/ 88106 h 611981"/>
              <a:gd name="connsiteX32" fmla="*/ 359569 w 916782"/>
              <a:gd name="connsiteY32" fmla="*/ 123825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16782" h="611981">
                <a:moveTo>
                  <a:pt x="359569" y="123825"/>
                </a:moveTo>
                <a:lnTo>
                  <a:pt x="473869" y="159544"/>
                </a:lnTo>
                <a:lnTo>
                  <a:pt x="590550" y="190500"/>
                </a:lnTo>
                <a:lnTo>
                  <a:pt x="681038" y="209550"/>
                </a:lnTo>
                <a:lnTo>
                  <a:pt x="714375" y="216694"/>
                </a:lnTo>
                <a:lnTo>
                  <a:pt x="731044" y="223838"/>
                </a:lnTo>
                <a:lnTo>
                  <a:pt x="769144" y="250031"/>
                </a:lnTo>
                <a:lnTo>
                  <a:pt x="816769" y="290513"/>
                </a:lnTo>
                <a:lnTo>
                  <a:pt x="864394" y="342900"/>
                </a:lnTo>
                <a:lnTo>
                  <a:pt x="892969" y="385763"/>
                </a:lnTo>
                <a:lnTo>
                  <a:pt x="904875" y="409575"/>
                </a:lnTo>
                <a:lnTo>
                  <a:pt x="914400" y="452438"/>
                </a:lnTo>
                <a:lnTo>
                  <a:pt x="916782" y="490538"/>
                </a:lnTo>
                <a:lnTo>
                  <a:pt x="909638" y="554831"/>
                </a:lnTo>
                <a:lnTo>
                  <a:pt x="897732" y="588169"/>
                </a:lnTo>
                <a:lnTo>
                  <a:pt x="883444" y="604838"/>
                </a:lnTo>
                <a:lnTo>
                  <a:pt x="862013" y="611981"/>
                </a:lnTo>
                <a:lnTo>
                  <a:pt x="831057" y="611981"/>
                </a:lnTo>
                <a:lnTo>
                  <a:pt x="778669" y="595313"/>
                </a:lnTo>
                <a:lnTo>
                  <a:pt x="638175" y="514350"/>
                </a:lnTo>
                <a:lnTo>
                  <a:pt x="509588" y="435769"/>
                </a:lnTo>
                <a:lnTo>
                  <a:pt x="357188" y="340519"/>
                </a:lnTo>
                <a:lnTo>
                  <a:pt x="197644" y="230981"/>
                </a:lnTo>
                <a:lnTo>
                  <a:pt x="97632" y="140494"/>
                </a:lnTo>
                <a:lnTo>
                  <a:pt x="33338" y="71438"/>
                </a:lnTo>
                <a:lnTo>
                  <a:pt x="7144" y="35719"/>
                </a:lnTo>
                <a:lnTo>
                  <a:pt x="2382" y="21431"/>
                </a:lnTo>
                <a:lnTo>
                  <a:pt x="0" y="9525"/>
                </a:lnTo>
                <a:lnTo>
                  <a:pt x="9525" y="0"/>
                </a:lnTo>
                <a:lnTo>
                  <a:pt x="38100" y="2381"/>
                </a:lnTo>
                <a:lnTo>
                  <a:pt x="111919" y="30956"/>
                </a:lnTo>
                <a:lnTo>
                  <a:pt x="247650" y="88106"/>
                </a:lnTo>
                <a:lnTo>
                  <a:pt x="359569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8ADD78E-F840-2443-A172-2AF03D039F5B}"/>
              </a:ext>
            </a:extLst>
          </p:cNvPr>
          <p:cNvSpPr/>
          <p:nvPr/>
        </p:nvSpPr>
        <p:spPr>
          <a:xfrm>
            <a:off x="3981450" y="3957638"/>
            <a:ext cx="2646363" cy="671512"/>
          </a:xfrm>
          <a:custGeom>
            <a:avLst/>
            <a:gdLst>
              <a:gd name="connsiteX0" fmla="*/ 1176338 w 2645569"/>
              <a:gd name="connsiteY0" fmla="*/ 230981 h 671512"/>
              <a:gd name="connsiteX1" fmla="*/ 1507331 w 2645569"/>
              <a:gd name="connsiteY1" fmla="*/ 164306 h 671512"/>
              <a:gd name="connsiteX2" fmla="*/ 1819275 w 2645569"/>
              <a:gd name="connsiteY2" fmla="*/ 100012 h 671512"/>
              <a:gd name="connsiteX3" fmla="*/ 1933575 w 2645569"/>
              <a:gd name="connsiteY3" fmla="*/ 78581 h 671512"/>
              <a:gd name="connsiteX4" fmla="*/ 1966913 w 2645569"/>
              <a:gd name="connsiteY4" fmla="*/ 69056 h 671512"/>
              <a:gd name="connsiteX5" fmla="*/ 2012156 w 2645569"/>
              <a:gd name="connsiteY5" fmla="*/ 54768 h 671512"/>
              <a:gd name="connsiteX6" fmla="*/ 2066925 w 2645569"/>
              <a:gd name="connsiteY6" fmla="*/ 28575 h 671512"/>
              <a:gd name="connsiteX7" fmla="*/ 2095500 w 2645569"/>
              <a:gd name="connsiteY7" fmla="*/ 9525 h 671512"/>
              <a:gd name="connsiteX8" fmla="*/ 2116931 w 2645569"/>
              <a:gd name="connsiteY8" fmla="*/ 0 h 671512"/>
              <a:gd name="connsiteX9" fmla="*/ 2131219 w 2645569"/>
              <a:gd name="connsiteY9" fmla="*/ 0 h 671512"/>
              <a:gd name="connsiteX10" fmla="*/ 2152650 w 2645569"/>
              <a:gd name="connsiteY10" fmla="*/ 4762 h 671512"/>
              <a:gd name="connsiteX11" fmla="*/ 2202656 w 2645569"/>
              <a:gd name="connsiteY11" fmla="*/ 19050 h 671512"/>
              <a:gd name="connsiteX12" fmla="*/ 2271713 w 2645569"/>
              <a:gd name="connsiteY12" fmla="*/ 52387 h 671512"/>
              <a:gd name="connsiteX13" fmla="*/ 2376488 w 2645569"/>
              <a:gd name="connsiteY13" fmla="*/ 109537 h 671512"/>
              <a:gd name="connsiteX14" fmla="*/ 2488406 w 2645569"/>
              <a:gd name="connsiteY14" fmla="*/ 173831 h 671512"/>
              <a:gd name="connsiteX15" fmla="*/ 2559844 w 2645569"/>
              <a:gd name="connsiteY15" fmla="*/ 219075 h 671512"/>
              <a:gd name="connsiteX16" fmla="*/ 2602706 w 2645569"/>
              <a:gd name="connsiteY16" fmla="*/ 252412 h 671512"/>
              <a:gd name="connsiteX17" fmla="*/ 2626519 w 2645569"/>
              <a:gd name="connsiteY17" fmla="*/ 276225 h 671512"/>
              <a:gd name="connsiteX18" fmla="*/ 2636044 w 2645569"/>
              <a:gd name="connsiteY18" fmla="*/ 288131 h 671512"/>
              <a:gd name="connsiteX19" fmla="*/ 2645569 w 2645569"/>
              <a:gd name="connsiteY19" fmla="*/ 307181 h 671512"/>
              <a:gd name="connsiteX20" fmla="*/ 2645569 w 2645569"/>
              <a:gd name="connsiteY20" fmla="*/ 319087 h 671512"/>
              <a:gd name="connsiteX21" fmla="*/ 2638425 w 2645569"/>
              <a:gd name="connsiteY21" fmla="*/ 342900 h 671512"/>
              <a:gd name="connsiteX22" fmla="*/ 2616994 w 2645569"/>
              <a:gd name="connsiteY22" fmla="*/ 359568 h 671512"/>
              <a:gd name="connsiteX23" fmla="*/ 2574131 w 2645569"/>
              <a:gd name="connsiteY23" fmla="*/ 369093 h 671512"/>
              <a:gd name="connsiteX24" fmla="*/ 2090738 w 2645569"/>
              <a:gd name="connsiteY24" fmla="*/ 252412 h 671512"/>
              <a:gd name="connsiteX25" fmla="*/ 2055019 w 2645569"/>
              <a:gd name="connsiteY25" fmla="*/ 252412 h 671512"/>
              <a:gd name="connsiteX26" fmla="*/ 1957388 w 2645569"/>
              <a:gd name="connsiteY26" fmla="*/ 261937 h 671512"/>
              <a:gd name="connsiteX27" fmla="*/ 1764506 w 2645569"/>
              <a:gd name="connsiteY27" fmla="*/ 297656 h 671512"/>
              <a:gd name="connsiteX28" fmla="*/ 1476375 w 2645569"/>
              <a:gd name="connsiteY28" fmla="*/ 361950 h 671512"/>
              <a:gd name="connsiteX29" fmla="*/ 1150144 w 2645569"/>
              <a:gd name="connsiteY29" fmla="*/ 452437 h 671512"/>
              <a:gd name="connsiteX30" fmla="*/ 885825 w 2645569"/>
              <a:gd name="connsiteY30" fmla="*/ 533400 h 671512"/>
              <a:gd name="connsiteX31" fmla="*/ 645319 w 2645569"/>
              <a:gd name="connsiteY31" fmla="*/ 616743 h 671512"/>
              <a:gd name="connsiteX32" fmla="*/ 578644 w 2645569"/>
              <a:gd name="connsiteY32" fmla="*/ 647700 h 671512"/>
              <a:gd name="connsiteX33" fmla="*/ 550069 w 2645569"/>
              <a:gd name="connsiteY33" fmla="*/ 659606 h 671512"/>
              <a:gd name="connsiteX34" fmla="*/ 509588 w 2645569"/>
              <a:gd name="connsiteY34" fmla="*/ 671512 h 671512"/>
              <a:gd name="connsiteX35" fmla="*/ 485775 w 2645569"/>
              <a:gd name="connsiteY35" fmla="*/ 671512 h 671512"/>
              <a:gd name="connsiteX36" fmla="*/ 435769 w 2645569"/>
              <a:gd name="connsiteY36" fmla="*/ 666750 h 671512"/>
              <a:gd name="connsiteX37" fmla="*/ 383381 w 2645569"/>
              <a:gd name="connsiteY37" fmla="*/ 650081 h 671512"/>
              <a:gd name="connsiteX38" fmla="*/ 321469 w 2645569"/>
              <a:gd name="connsiteY38" fmla="*/ 616743 h 671512"/>
              <a:gd name="connsiteX39" fmla="*/ 173831 w 2645569"/>
              <a:gd name="connsiteY39" fmla="*/ 509587 h 671512"/>
              <a:gd name="connsiteX40" fmla="*/ 97631 w 2645569"/>
              <a:gd name="connsiteY40" fmla="*/ 452437 h 671512"/>
              <a:gd name="connsiteX41" fmla="*/ 45244 w 2645569"/>
              <a:gd name="connsiteY41" fmla="*/ 409575 h 671512"/>
              <a:gd name="connsiteX42" fmla="*/ 21431 w 2645569"/>
              <a:gd name="connsiteY42" fmla="*/ 385762 h 671512"/>
              <a:gd name="connsiteX43" fmla="*/ 7144 w 2645569"/>
              <a:gd name="connsiteY43" fmla="*/ 359568 h 671512"/>
              <a:gd name="connsiteX44" fmla="*/ 0 w 2645569"/>
              <a:gd name="connsiteY44" fmla="*/ 328612 h 671512"/>
              <a:gd name="connsiteX45" fmla="*/ 0 w 2645569"/>
              <a:gd name="connsiteY45" fmla="*/ 319087 h 671512"/>
              <a:gd name="connsiteX46" fmla="*/ 7144 w 2645569"/>
              <a:gd name="connsiteY46" fmla="*/ 311943 h 671512"/>
              <a:gd name="connsiteX47" fmla="*/ 16669 w 2645569"/>
              <a:gd name="connsiteY47" fmla="*/ 309562 h 671512"/>
              <a:gd name="connsiteX48" fmla="*/ 38100 w 2645569"/>
              <a:gd name="connsiteY48" fmla="*/ 307181 h 671512"/>
              <a:gd name="connsiteX49" fmla="*/ 85725 w 2645569"/>
              <a:gd name="connsiteY49" fmla="*/ 326231 h 671512"/>
              <a:gd name="connsiteX50" fmla="*/ 123825 w 2645569"/>
              <a:gd name="connsiteY50" fmla="*/ 345281 h 671512"/>
              <a:gd name="connsiteX51" fmla="*/ 178594 w 2645569"/>
              <a:gd name="connsiteY51" fmla="*/ 364331 h 671512"/>
              <a:gd name="connsiteX52" fmla="*/ 230981 w 2645569"/>
              <a:gd name="connsiteY52" fmla="*/ 373856 h 671512"/>
              <a:gd name="connsiteX53" fmla="*/ 295275 w 2645569"/>
              <a:gd name="connsiteY53" fmla="*/ 378618 h 671512"/>
              <a:gd name="connsiteX54" fmla="*/ 388144 w 2645569"/>
              <a:gd name="connsiteY54" fmla="*/ 378618 h 671512"/>
              <a:gd name="connsiteX55" fmla="*/ 454819 w 2645569"/>
              <a:gd name="connsiteY55" fmla="*/ 371475 h 671512"/>
              <a:gd name="connsiteX56" fmla="*/ 545306 w 2645569"/>
              <a:gd name="connsiteY56" fmla="*/ 357187 h 671512"/>
              <a:gd name="connsiteX57" fmla="*/ 797719 w 2645569"/>
              <a:gd name="connsiteY57" fmla="*/ 307181 h 671512"/>
              <a:gd name="connsiteX58" fmla="*/ 1176338 w 2645569"/>
              <a:gd name="connsiteY58" fmla="*/ 230981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45569" h="671512">
                <a:moveTo>
                  <a:pt x="1176338" y="230981"/>
                </a:moveTo>
                <a:lnTo>
                  <a:pt x="1507331" y="164306"/>
                </a:lnTo>
                <a:lnTo>
                  <a:pt x="1819275" y="100012"/>
                </a:lnTo>
                <a:lnTo>
                  <a:pt x="1933575" y="78581"/>
                </a:lnTo>
                <a:lnTo>
                  <a:pt x="1966913" y="69056"/>
                </a:lnTo>
                <a:lnTo>
                  <a:pt x="2012156" y="54768"/>
                </a:lnTo>
                <a:lnTo>
                  <a:pt x="2066925" y="28575"/>
                </a:lnTo>
                <a:lnTo>
                  <a:pt x="2095500" y="9525"/>
                </a:lnTo>
                <a:lnTo>
                  <a:pt x="2116931" y="0"/>
                </a:lnTo>
                <a:lnTo>
                  <a:pt x="2131219" y="0"/>
                </a:lnTo>
                <a:lnTo>
                  <a:pt x="2152650" y="4762"/>
                </a:lnTo>
                <a:lnTo>
                  <a:pt x="2202656" y="19050"/>
                </a:lnTo>
                <a:lnTo>
                  <a:pt x="2271713" y="52387"/>
                </a:lnTo>
                <a:lnTo>
                  <a:pt x="2376488" y="109537"/>
                </a:lnTo>
                <a:lnTo>
                  <a:pt x="2488406" y="173831"/>
                </a:lnTo>
                <a:lnTo>
                  <a:pt x="2559844" y="219075"/>
                </a:lnTo>
                <a:lnTo>
                  <a:pt x="2602706" y="252412"/>
                </a:lnTo>
                <a:lnTo>
                  <a:pt x="2626519" y="276225"/>
                </a:lnTo>
                <a:lnTo>
                  <a:pt x="2636044" y="288131"/>
                </a:lnTo>
                <a:lnTo>
                  <a:pt x="2645569" y="307181"/>
                </a:lnTo>
                <a:lnTo>
                  <a:pt x="2645569" y="319087"/>
                </a:lnTo>
                <a:lnTo>
                  <a:pt x="2638425" y="342900"/>
                </a:lnTo>
                <a:lnTo>
                  <a:pt x="2616994" y="359568"/>
                </a:lnTo>
                <a:lnTo>
                  <a:pt x="2574131" y="369093"/>
                </a:lnTo>
                <a:lnTo>
                  <a:pt x="2090738" y="252412"/>
                </a:lnTo>
                <a:lnTo>
                  <a:pt x="2055019" y="252412"/>
                </a:lnTo>
                <a:lnTo>
                  <a:pt x="1957388" y="261937"/>
                </a:lnTo>
                <a:lnTo>
                  <a:pt x="1764506" y="297656"/>
                </a:lnTo>
                <a:lnTo>
                  <a:pt x="1476375" y="361950"/>
                </a:lnTo>
                <a:lnTo>
                  <a:pt x="1150144" y="452437"/>
                </a:lnTo>
                <a:lnTo>
                  <a:pt x="885825" y="533400"/>
                </a:lnTo>
                <a:lnTo>
                  <a:pt x="645319" y="616743"/>
                </a:lnTo>
                <a:lnTo>
                  <a:pt x="578644" y="647700"/>
                </a:lnTo>
                <a:lnTo>
                  <a:pt x="550069" y="659606"/>
                </a:lnTo>
                <a:lnTo>
                  <a:pt x="509588" y="671512"/>
                </a:lnTo>
                <a:lnTo>
                  <a:pt x="485775" y="671512"/>
                </a:lnTo>
                <a:lnTo>
                  <a:pt x="435769" y="666750"/>
                </a:lnTo>
                <a:lnTo>
                  <a:pt x="383381" y="650081"/>
                </a:lnTo>
                <a:lnTo>
                  <a:pt x="321469" y="616743"/>
                </a:lnTo>
                <a:lnTo>
                  <a:pt x="173831" y="509587"/>
                </a:lnTo>
                <a:lnTo>
                  <a:pt x="97631" y="452437"/>
                </a:lnTo>
                <a:lnTo>
                  <a:pt x="45244" y="409575"/>
                </a:lnTo>
                <a:lnTo>
                  <a:pt x="21431" y="385762"/>
                </a:lnTo>
                <a:lnTo>
                  <a:pt x="7144" y="359568"/>
                </a:lnTo>
                <a:lnTo>
                  <a:pt x="0" y="328612"/>
                </a:lnTo>
                <a:lnTo>
                  <a:pt x="0" y="319087"/>
                </a:lnTo>
                <a:lnTo>
                  <a:pt x="7144" y="311943"/>
                </a:lnTo>
                <a:lnTo>
                  <a:pt x="16669" y="309562"/>
                </a:lnTo>
                <a:lnTo>
                  <a:pt x="38100" y="307181"/>
                </a:lnTo>
                <a:lnTo>
                  <a:pt x="85725" y="326231"/>
                </a:lnTo>
                <a:lnTo>
                  <a:pt x="123825" y="345281"/>
                </a:lnTo>
                <a:lnTo>
                  <a:pt x="178594" y="364331"/>
                </a:lnTo>
                <a:lnTo>
                  <a:pt x="230981" y="373856"/>
                </a:lnTo>
                <a:lnTo>
                  <a:pt x="295275" y="378618"/>
                </a:lnTo>
                <a:lnTo>
                  <a:pt x="388144" y="378618"/>
                </a:lnTo>
                <a:lnTo>
                  <a:pt x="454819" y="371475"/>
                </a:lnTo>
                <a:lnTo>
                  <a:pt x="545306" y="357187"/>
                </a:lnTo>
                <a:lnTo>
                  <a:pt x="797719" y="307181"/>
                </a:lnTo>
                <a:lnTo>
                  <a:pt x="1176338" y="230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3F34B8A-315B-8B40-B664-6BEEC9A029AA}"/>
              </a:ext>
            </a:extLst>
          </p:cNvPr>
          <p:cNvSpPr/>
          <p:nvPr/>
        </p:nvSpPr>
        <p:spPr>
          <a:xfrm>
            <a:off x="2705100" y="3509963"/>
            <a:ext cx="912813" cy="1682750"/>
          </a:xfrm>
          <a:custGeom>
            <a:avLst/>
            <a:gdLst>
              <a:gd name="connsiteX0" fmla="*/ 602456 w 912019"/>
              <a:gd name="connsiteY0" fmla="*/ 862012 h 1683543"/>
              <a:gd name="connsiteX1" fmla="*/ 547688 w 912019"/>
              <a:gd name="connsiteY1" fmla="*/ 1007268 h 1683543"/>
              <a:gd name="connsiteX2" fmla="*/ 507206 w 912019"/>
              <a:gd name="connsiteY2" fmla="*/ 1123950 h 1683543"/>
              <a:gd name="connsiteX3" fmla="*/ 445294 w 912019"/>
              <a:gd name="connsiteY3" fmla="*/ 1309687 h 1683543"/>
              <a:gd name="connsiteX4" fmla="*/ 388144 w 912019"/>
              <a:gd name="connsiteY4" fmla="*/ 1488281 h 1683543"/>
              <a:gd name="connsiteX5" fmla="*/ 366713 w 912019"/>
              <a:gd name="connsiteY5" fmla="*/ 1562100 h 1683543"/>
              <a:gd name="connsiteX6" fmla="*/ 352425 w 912019"/>
              <a:gd name="connsiteY6" fmla="*/ 1604962 h 1683543"/>
              <a:gd name="connsiteX7" fmla="*/ 340519 w 912019"/>
              <a:gd name="connsiteY7" fmla="*/ 1650206 h 1683543"/>
              <a:gd name="connsiteX8" fmla="*/ 335756 w 912019"/>
              <a:gd name="connsiteY8" fmla="*/ 1683543 h 1683543"/>
              <a:gd name="connsiteX9" fmla="*/ 0 w 912019"/>
              <a:gd name="connsiteY9" fmla="*/ 1209675 h 1683543"/>
              <a:gd name="connsiteX10" fmla="*/ 47625 w 912019"/>
              <a:gd name="connsiteY10" fmla="*/ 1238250 h 1683543"/>
              <a:gd name="connsiteX11" fmla="*/ 78581 w 912019"/>
              <a:gd name="connsiteY11" fmla="*/ 1252537 h 1683543"/>
              <a:gd name="connsiteX12" fmla="*/ 92869 w 912019"/>
              <a:gd name="connsiteY12" fmla="*/ 1257300 h 1683543"/>
              <a:gd name="connsiteX13" fmla="*/ 114300 w 912019"/>
              <a:gd name="connsiteY13" fmla="*/ 1259681 h 1683543"/>
              <a:gd name="connsiteX14" fmla="*/ 142875 w 912019"/>
              <a:gd name="connsiteY14" fmla="*/ 1252537 h 1683543"/>
              <a:gd name="connsiteX15" fmla="*/ 169069 w 912019"/>
              <a:gd name="connsiteY15" fmla="*/ 1231106 h 1683543"/>
              <a:gd name="connsiteX16" fmla="*/ 221456 w 912019"/>
              <a:gd name="connsiteY16" fmla="*/ 1166812 h 1683543"/>
              <a:gd name="connsiteX17" fmla="*/ 295275 w 912019"/>
              <a:gd name="connsiteY17" fmla="*/ 1050131 h 1683543"/>
              <a:gd name="connsiteX18" fmla="*/ 373856 w 912019"/>
              <a:gd name="connsiteY18" fmla="*/ 919162 h 1683543"/>
              <a:gd name="connsiteX19" fmla="*/ 488156 w 912019"/>
              <a:gd name="connsiteY19" fmla="*/ 714375 h 1683543"/>
              <a:gd name="connsiteX20" fmla="*/ 588169 w 912019"/>
              <a:gd name="connsiteY20" fmla="*/ 528637 h 1683543"/>
              <a:gd name="connsiteX21" fmla="*/ 704850 w 912019"/>
              <a:gd name="connsiteY21" fmla="*/ 302418 h 1683543"/>
              <a:gd name="connsiteX22" fmla="*/ 804863 w 912019"/>
              <a:gd name="connsiteY22" fmla="*/ 107156 h 1683543"/>
              <a:gd name="connsiteX23" fmla="*/ 828675 w 912019"/>
              <a:gd name="connsiteY23" fmla="*/ 64293 h 1683543"/>
              <a:gd name="connsiteX24" fmla="*/ 845344 w 912019"/>
              <a:gd name="connsiteY24" fmla="*/ 40481 h 1683543"/>
              <a:gd name="connsiteX25" fmla="*/ 869156 w 912019"/>
              <a:gd name="connsiteY25" fmla="*/ 14287 h 1683543"/>
              <a:gd name="connsiteX26" fmla="*/ 888206 w 912019"/>
              <a:gd name="connsiteY26" fmla="*/ 2381 h 1683543"/>
              <a:gd name="connsiteX27" fmla="*/ 900113 w 912019"/>
              <a:gd name="connsiteY27" fmla="*/ 0 h 1683543"/>
              <a:gd name="connsiteX28" fmla="*/ 907256 w 912019"/>
              <a:gd name="connsiteY28" fmla="*/ 7143 h 1683543"/>
              <a:gd name="connsiteX29" fmla="*/ 909638 w 912019"/>
              <a:gd name="connsiteY29" fmla="*/ 19050 h 1683543"/>
              <a:gd name="connsiteX30" fmla="*/ 912019 w 912019"/>
              <a:gd name="connsiteY30" fmla="*/ 45243 h 1683543"/>
              <a:gd name="connsiteX31" fmla="*/ 895350 w 912019"/>
              <a:gd name="connsiteY31" fmla="*/ 111918 h 1683543"/>
              <a:gd name="connsiteX32" fmla="*/ 831056 w 912019"/>
              <a:gd name="connsiteY32" fmla="*/ 276225 h 1683543"/>
              <a:gd name="connsiteX33" fmla="*/ 731044 w 912019"/>
              <a:gd name="connsiteY33" fmla="*/ 526256 h 1683543"/>
              <a:gd name="connsiteX34" fmla="*/ 602456 w 912019"/>
              <a:gd name="connsiteY34" fmla="*/ 862012 h 16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2019" h="1683543">
                <a:moveTo>
                  <a:pt x="602456" y="862012"/>
                </a:moveTo>
                <a:lnTo>
                  <a:pt x="547688" y="1007268"/>
                </a:lnTo>
                <a:lnTo>
                  <a:pt x="507206" y="1123950"/>
                </a:lnTo>
                <a:lnTo>
                  <a:pt x="445294" y="1309687"/>
                </a:lnTo>
                <a:lnTo>
                  <a:pt x="388144" y="1488281"/>
                </a:lnTo>
                <a:lnTo>
                  <a:pt x="366713" y="1562100"/>
                </a:lnTo>
                <a:lnTo>
                  <a:pt x="352425" y="1604962"/>
                </a:lnTo>
                <a:lnTo>
                  <a:pt x="340519" y="1650206"/>
                </a:lnTo>
                <a:lnTo>
                  <a:pt x="335756" y="1683543"/>
                </a:lnTo>
                <a:lnTo>
                  <a:pt x="0" y="1209675"/>
                </a:lnTo>
                <a:lnTo>
                  <a:pt x="47625" y="1238250"/>
                </a:lnTo>
                <a:lnTo>
                  <a:pt x="78581" y="1252537"/>
                </a:lnTo>
                <a:lnTo>
                  <a:pt x="92869" y="1257300"/>
                </a:lnTo>
                <a:lnTo>
                  <a:pt x="114300" y="1259681"/>
                </a:lnTo>
                <a:lnTo>
                  <a:pt x="142875" y="1252537"/>
                </a:lnTo>
                <a:lnTo>
                  <a:pt x="169069" y="1231106"/>
                </a:lnTo>
                <a:lnTo>
                  <a:pt x="221456" y="1166812"/>
                </a:lnTo>
                <a:lnTo>
                  <a:pt x="295275" y="1050131"/>
                </a:lnTo>
                <a:lnTo>
                  <a:pt x="373856" y="919162"/>
                </a:lnTo>
                <a:lnTo>
                  <a:pt x="488156" y="714375"/>
                </a:lnTo>
                <a:lnTo>
                  <a:pt x="588169" y="528637"/>
                </a:lnTo>
                <a:lnTo>
                  <a:pt x="704850" y="302418"/>
                </a:lnTo>
                <a:lnTo>
                  <a:pt x="804863" y="107156"/>
                </a:lnTo>
                <a:lnTo>
                  <a:pt x="828675" y="64293"/>
                </a:lnTo>
                <a:lnTo>
                  <a:pt x="845344" y="40481"/>
                </a:lnTo>
                <a:lnTo>
                  <a:pt x="869156" y="14287"/>
                </a:lnTo>
                <a:lnTo>
                  <a:pt x="888206" y="2381"/>
                </a:lnTo>
                <a:lnTo>
                  <a:pt x="900113" y="0"/>
                </a:lnTo>
                <a:lnTo>
                  <a:pt x="907256" y="7143"/>
                </a:lnTo>
                <a:lnTo>
                  <a:pt x="909638" y="19050"/>
                </a:lnTo>
                <a:lnTo>
                  <a:pt x="912019" y="45243"/>
                </a:lnTo>
                <a:lnTo>
                  <a:pt x="895350" y="111918"/>
                </a:lnTo>
                <a:lnTo>
                  <a:pt x="831056" y="276225"/>
                </a:lnTo>
                <a:lnTo>
                  <a:pt x="731044" y="526256"/>
                </a:lnTo>
                <a:lnTo>
                  <a:pt x="602456" y="862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D9E482F-BDE7-0C45-963A-C58F57DBB135}"/>
              </a:ext>
            </a:extLst>
          </p:cNvPr>
          <p:cNvSpPr/>
          <p:nvPr/>
        </p:nvSpPr>
        <p:spPr>
          <a:xfrm>
            <a:off x="5243513" y="1858963"/>
            <a:ext cx="2366962" cy="1727200"/>
          </a:xfrm>
          <a:custGeom>
            <a:avLst/>
            <a:gdLst>
              <a:gd name="connsiteX0" fmla="*/ 521493 w 2366962"/>
              <a:gd name="connsiteY0" fmla="*/ 652463 h 1726407"/>
              <a:gd name="connsiteX1" fmla="*/ 328612 w 2366962"/>
              <a:gd name="connsiteY1" fmla="*/ 431007 h 1726407"/>
              <a:gd name="connsiteX2" fmla="*/ 152400 w 2366962"/>
              <a:gd name="connsiteY2" fmla="*/ 228600 h 1726407"/>
              <a:gd name="connsiteX3" fmla="*/ 0 w 2366962"/>
              <a:gd name="connsiteY3" fmla="*/ 52388 h 1726407"/>
              <a:gd name="connsiteX4" fmla="*/ 69056 w 2366962"/>
              <a:gd name="connsiteY4" fmla="*/ 0 h 1726407"/>
              <a:gd name="connsiteX5" fmla="*/ 178593 w 2366962"/>
              <a:gd name="connsiteY5" fmla="*/ 104775 h 1726407"/>
              <a:gd name="connsiteX6" fmla="*/ 352425 w 2366962"/>
              <a:gd name="connsiteY6" fmla="*/ 271463 h 1726407"/>
              <a:gd name="connsiteX7" fmla="*/ 516731 w 2366962"/>
              <a:gd name="connsiteY7" fmla="*/ 426244 h 1726407"/>
              <a:gd name="connsiteX8" fmla="*/ 700087 w 2366962"/>
              <a:gd name="connsiteY8" fmla="*/ 590550 h 1726407"/>
              <a:gd name="connsiteX9" fmla="*/ 912018 w 2366962"/>
              <a:gd name="connsiteY9" fmla="*/ 771525 h 1726407"/>
              <a:gd name="connsiteX10" fmla="*/ 1092993 w 2366962"/>
              <a:gd name="connsiteY10" fmla="*/ 914400 h 1726407"/>
              <a:gd name="connsiteX11" fmla="*/ 1257300 w 2366962"/>
              <a:gd name="connsiteY11" fmla="*/ 1035844 h 1726407"/>
              <a:gd name="connsiteX12" fmla="*/ 1452562 w 2366962"/>
              <a:gd name="connsiteY12" fmla="*/ 1169194 h 1726407"/>
              <a:gd name="connsiteX13" fmla="*/ 1624012 w 2366962"/>
              <a:gd name="connsiteY13" fmla="*/ 1276350 h 1726407"/>
              <a:gd name="connsiteX14" fmla="*/ 1862137 w 2366962"/>
              <a:gd name="connsiteY14" fmla="*/ 1414463 h 1726407"/>
              <a:gd name="connsiteX15" fmla="*/ 2138362 w 2366962"/>
              <a:gd name="connsiteY15" fmla="*/ 1562100 h 1726407"/>
              <a:gd name="connsiteX16" fmla="*/ 2312193 w 2366962"/>
              <a:gd name="connsiteY16" fmla="*/ 1645444 h 1726407"/>
              <a:gd name="connsiteX17" fmla="*/ 2340768 w 2366962"/>
              <a:gd name="connsiteY17" fmla="*/ 1662113 h 1726407"/>
              <a:gd name="connsiteX18" fmla="*/ 2359818 w 2366962"/>
              <a:gd name="connsiteY18" fmla="*/ 1676400 h 1726407"/>
              <a:gd name="connsiteX19" fmla="*/ 2364581 w 2366962"/>
              <a:gd name="connsiteY19" fmla="*/ 1683544 h 1726407"/>
              <a:gd name="connsiteX20" fmla="*/ 2366962 w 2366962"/>
              <a:gd name="connsiteY20" fmla="*/ 1690688 h 1726407"/>
              <a:gd name="connsiteX21" fmla="*/ 2366962 w 2366962"/>
              <a:gd name="connsiteY21" fmla="*/ 1697832 h 1726407"/>
              <a:gd name="connsiteX22" fmla="*/ 2359818 w 2366962"/>
              <a:gd name="connsiteY22" fmla="*/ 1709738 h 1726407"/>
              <a:gd name="connsiteX23" fmla="*/ 2328862 w 2366962"/>
              <a:gd name="connsiteY23" fmla="*/ 1721644 h 1726407"/>
              <a:gd name="connsiteX24" fmla="*/ 2278856 w 2366962"/>
              <a:gd name="connsiteY24" fmla="*/ 1726407 h 1726407"/>
              <a:gd name="connsiteX25" fmla="*/ 2202656 w 2366962"/>
              <a:gd name="connsiteY25" fmla="*/ 1721644 h 1726407"/>
              <a:gd name="connsiteX26" fmla="*/ 2085975 w 2366962"/>
              <a:gd name="connsiteY26" fmla="*/ 1712119 h 1726407"/>
              <a:gd name="connsiteX27" fmla="*/ 1783556 w 2366962"/>
              <a:gd name="connsiteY27" fmla="*/ 1683544 h 1726407"/>
              <a:gd name="connsiteX28" fmla="*/ 1490662 w 2366962"/>
              <a:gd name="connsiteY28" fmla="*/ 1659732 h 1726407"/>
              <a:gd name="connsiteX29" fmla="*/ 1440656 w 2366962"/>
              <a:gd name="connsiteY29" fmla="*/ 1650207 h 1726407"/>
              <a:gd name="connsiteX30" fmla="*/ 1402556 w 2366962"/>
              <a:gd name="connsiteY30" fmla="*/ 1638300 h 1726407"/>
              <a:gd name="connsiteX31" fmla="*/ 1364456 w 2366962"/>
              <a:gd name="connsiteY31" fmla="*/ 1616869 h 1726407"/>
              <a:gd name="connsiteX32" fmla="*/ 1335881 w 2366962"/>
              <a:gd name="connsiteY32" fmla="*/ 1588294 h 1726407"/>
              <a:gd name="connsiteX33" fmla="*/ 1309687 w 2366962"/>
              <a:gd name="connsiteY33" fmla="*/ 1550194 h 1726407"/>
              <a:gd name="connsiteX34" fmla="*/ 1247775 w 2366962"/>
              <a:gd name="connsiteY34" fmla="*/ 1476375 h 1726407"/>
              <a:gd name="connsiteX35" fmla="*/ 1052512 w 2366962"/>
              <a:gd name="connsiteY35" fmla="*/ 1257300 h 1726407"/>
              <a:gd name="connsiteX36" fmla="*/ 797718 w 2366962"/>
              <a:gd name="connsiteY36" fmla="*/ 964407 h 1726407"/>
              <a:gd name="connsiteX37" fmla="*/ 521493 w 2366962"/>
              <a:gd name="connsiteY37" fmla="*/ 652463 h 172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66962" h="1726407">
                <a:moveTo>
                  <a:pt x="521493" y="652463"/>
                </a:moveTo>
                <a:lnTo>
                  <a:pt x="328612" y="431007"/>
                </a:lnTo>
                <a:lnTo>
                  <a:pt x="152400" y="228600"/>
                </a:lnTo>
                <a:lnTo>
                  <a:pt x="0" y="52388"/>
                </a:lnTo>
                <a:lnTo>
                  <a:pt x="69056" y="0"/>
                </a:lnTo>
                <a:lnTo>
                  <a:pt x="178593" y="104775"/>
                </a:lnTo>
                <a:lnTo>
                  <a:pt x="352425" y="271463"/>
                </a:lnTo>
                <a:lnTo>
                  <a:pt x="516731" y="426244"/>
                </a:lnTo>
                <a:lnTo>
                  <a:pt x="700087" y="590550"/>
                </a:lnTo>
                <a:lnTo>
                  <a:pt x="912018" y="771525"/>
                </a:lnTo>
                <a:lnTo>
                  <a:pt x="1092993" y="914400"/>
                </a:lnTo>
                <a:lnTo>
                  <a:pt x="1257300" y="1035844"/>
                </a:lnTo>
                <a:lnTo>
                  <a:pt x="1452562" y="1169194"/>
                </a:lnTo>
                <a:lnTo>
                  <a:pt x="1624012" y="1276350"/>
                </a:lnTo>
                <a:lnTo>
                  <a:pt x="1862137" y="1414463"/>
                </a:lnTo>
                <a:lnTo>
                  <a:pt x="2138362" y="1562100"/>
                </a:lnTo>
                <a:lnTo>
                  <a:pt x="2312193" y="1645444"/>
                </a:lnTo>
                <a:lnTo>
                  <a:pt x="2340768" y="1662113"/>
                </a:lnTo>
                <a:lnTo>
                  <a:pt x="2359818" y="1676400"/>
                </a:lnTo>
                <a:lnTo>
                  <a:pt x="2364581" y="1683544"/>
                </a:lnTo>
                <a:lnTo>
                  <a:pt x="2366962" y="1690688"/>
                </a:lnTo>
                <a:lnTo>
                  <a:pt x="2366962" y="1697832"/>
                </a:lnTo>
                <a:lnTo>
                  <a:pt x="2359818" y="1709738"/>
                </a:lnTo>
                <a:lnTo>
                  <a:pt x="2328862" y="1721644"/>
                </a:lnTo>
                <a:lnTo>
                  <a:pt x="2278856" y="1726407"/>
                </a:lnTo>
                <a:lnTo>
                  <a:pt x="2202656" y="1721644"/>
                </a:lnTo>
                <a:lnTo>
                  <a:pt x="2085975" y="1712119"/>
                </a:lnTo>
                <a:lnTo>
                  <a:pt x="1783556" y="1683544"/>
                </a:lnTo>
                <a:lnTo>
                  <a:pt x="1490662" y="1659732"/>
                </a:lnTo>
                <a:lnTo>
                  <a:pt x="1440656" y="1650207"/>
                </a:lnTo>
                <a:lnTo>
                  <a:pt x="1402556" y="1638300"/>
                </a:lnTo>
                <a:lnTo>
                  <a:pt x="1364456" y="1616869"/>
                </a:lnTo>
                <a:lnTo>
                  <a:pt x="1335881" y="1588294"/>
                </a:lnTo>
                <a:lnTo>
                  <a:pt x="1309687" y="1550194"/>
                </a:lnTo>
                <a:lnTo>
                  <a:pt x="1247775" y="1476375"/>
                </a:lnTo>
                <a:lnTo>
                  <a:pt x="1052512" y="1257300"/>
                </a:lnTo>
                <a:lnTo>
                  <a:pt x="797718" y="964407"/>
                </a:lnTo>
                <a:lnTo>
                  <a:pt x="521493" y="6524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6089FB2-47DD-2545-A720-AC9C676CE93E}"/>
              </a:ext>
            </a:extLst>
          </p:cNvPr>
          <p:cNvSpPr/>
          <p:nvPr/>
        </p:nvSpPr>
        <p:spPr>
          <a:xfrm>
            <a:off x="5221288" y="4171950"/>
            <a:ext cx="1360487" cy="1182688"/>
          </a:xfrm>
          <a:custGeom>
            <a:avLst/>
            <a:gdLst>
              <a:gd name="connsiteX0" fmla="*/ 378619 w 1359694"/>
              <a:gd name="connsiteY0" fmla="*/ 681038 h 1183481"/>
              <a:gd name="connsiteX1" fmla="*/ 535782 w 1359694"/>
              <a:gd name="connsiteY1" fmla="*/ 504825 h 1183481"/>
              <a:gd name="connsiteX2" fmla="*/ 590550 w 1359694"/>
              <a:gd name="connsiteY2" fmla="*/ 442913 h 1183481"/>
              <a:gd name="connsiteX3" fmla="*/ 628650 w 1359694"/>
              <a:gd name="connsiteY3" fmla="*/ 392906 h 1183481"/>
              <a:gd name="connsiteX4" fmla="*/ 671513 w 1359694"/>
              <a:gd name="connsiteY4" fmla="*/ 342900 h 1183481"/>
              <a:gd name="connsiteX5" fmla="*/ 726282 w 1359694"/>
              <a:gd name="connsiteY5" fmla="*/ 278606 h 1183481"/>
              <a:gd name="connsiteX6" fmla="*/ 788194 w 1359694"/>
              <a:gd name="connsiteY6" fmla="*/ 207169 h 1183481"/>
              <a:gd name="connsiteX7" fmla="*/ 823913 w 1359694"/>
              <a:gd name="connsiteY7" fmla="*/ 169069 h 1183481"/>
              <a:gd name="connsiteX8" fmla="*/ 842963 w 1359694"/>
              <a:gd name="connsiteY8" fmla="*/ 147638 h 1183481"/>
              <a:gd name="connsiteX9" fmla="*/ 857250 w 1359694"/>
              <a:gd name="connsiteY9" fmla="*/ 123825 h 1183481"/>
              <a:gd name="connsiteX10" fmla="*/ 871538 w 1359694"/>
              <a:gd name="connsiteY10" fmla="*/ 88106 h 1183481"/>
              <a:gd name="connsiteX11" fmla="*/ 873919 w 1359694"/>
              <a:gd name="connsiteY11" fmla="*/ 69056 h 1183481"/>
              <a:gd name="connsiteX12" fmla="*/ 873919 w 1359694"/>
              <a:gd name="connsiteY12" fmla="*/ 52388 h 1183481"/>
              <a:gd name="connsiteX13" fmla="*/ 847725 w 1359694"/>
              <a:gd name="connsiteY13" fmla="*/ 0 h 1183481"/>
              <a:gd name="connsiteX14" fmla="*/ 1359694 w 1359694"/>
              <a:gd name="connsiteY14" fmla="*/ 147638 h 1183481"/>
              <a:gd name="connsiteX15" fmla="*/ 1331119 w 1359694"/>
              <a:gd name="connsiteY15" fmla="*/ 152400 h 1183481"/>
              <a:gd name="connsiteX16" fmla="*/ 1273969 w 1359694"/>
              <a:gd name="connsiteY16" fmla="*/ 173831 h 1183481"/>
              <a:gd name="connsiteX17" fmla="*/ 1214438 w 1359694"/>
              <a:gd name="connsiteY17" fmla="*/ 204788 h 1183481"/>
              <a:gd name="connsiteX18" fmla="*/ 1019175 w 1359694"/>
              <a:gd name="connsiteY18" fmla="*/ 359569 h 1183481"/>
              <a:gd name="connsiteX19" fmla="*/ 914400 w 1359694"/>
              <a:gd name="connsiteY19" fmla="*/ 445294 h 1183481"/>
              <a:gd name="connsiteX20" fmla="*/ 747713 w 1359694"/>
              <a:gd name="connsiteY20" fmla="*/ 578644 h 1183481"/>
              <a:gd name="connsiteX21" fmla="*/ 509588 w 1359694"/>
              <a:gd name="connsiteY21" fmla="*/ 781050 h 1183481"/>
              <a:gd name="connsiteX22" fmla="*/ 257175 w 1359694"/>
              <a:gd name="connsiteY22" fmla="*/ 995363 h 1183481"/>
              <a:gd name="connsiteX23" fmla="*/ 107157 w 1359694"/>
              <a:gd name="connsiteY23" fmla="*/ 1126331 h 1183481"/>
              <a:gd name="connsiteX24" fmla="*/ 0 w 1359694"/>
              <a:gd name="connsiteY24" fmla="*/ 1183481 h 1183481"/>
              <a:gd name="connsiteX25" fmla="*/ 40482 w 1359694"/>
              <a:gd name="connsiteY25" fmla="*/ 1059656 h 1183481"/>
              <a:gd name="connsiteX26" fmla="*/ 152400 w 1359694"/>
              <a:gd name="connsiteY26" fmla="*/ 935831 h 1183481"/>
              <a:gd name="connsiteX27" fmla="*/ 321469 w 1359694"/>
              <a:gd name="connsiteY27" fmla="*/ 745331 h 1183481"/>
              <a:gd name="connsiteX28" fmla="*/ 378619 w 1359694"/>
              <a:gd name="connsiteY28" fmla="*/ 681038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59694" h="1183481">
                <a:moveTo>
                  <a:pt x="378619" y="681038"/>
                </a:moveTo>
                <a:lnTo>
                  <a:pt x="535782" y="504825"/>
                </a:lnTo>
                <a:lnTo>
                  <a:pt x="590550" y="442913"/>
                </a:lnTo>
                <a:lnTo>
                  <a:pt x="628650" y="392906"/>
                </a:lnTo>
                <a:lnTo>
                  <a:pt x="671513" y="342900"/>
                </a:lnTo>
                <a:lnTo>
                  <a:pt x="726282" y="278606"/>
                </a:lnTo>
                <a:lnTo>
                  <a:pt x="788194" y="207169"/>
                </a:lnTo>
                <a:lnTo>
                  <a:pt x="823913" y="169069"/>
                </a:lnTo>
                <a:lnTo>
                  <a:pt x="842963" y="147638"/>
                </a:lnTo>
                <a:lnTo>
                  <a:pt x="857250" y="123825"/>
                </a:lnTo>
                <a:lnTo>
                  <a:pt x="871538" y="88106"/>
                </a:lnTo>
                <a:lnTo>
                  <a:pt x="873919" y="69056"/>
                </a:lnTo>
                <a:lnTo>
                  <a:pt x="873919" y="52388"/>
                </a:lnTo>
                <a:lnTo>
                  <a:pt x="847725" y="0"/>
                </a:lnTo>
                <a:lnTo>
                  <a:pt x="1359694" y="147638"/>
                </a:lnTo>
                <a:lnTo>
                  <a:pt x="1331119" y="152400"/>
                </a:lnTo>
                <a:lnTo>
                  <a:pt x="1273969" y="173831"/>
                </a:lnTo>
                <a:lnTo>
                  <a:pt x="1214438" y="204788"/>
                </a:lnTo>
                <a:lnTo>
                  <a:pt x="1019175" y="359569"/>
                </a:lnTo>
                <a:lnTo>
                  <a:pt x="914400" y="445294"/>
                </a:lnTo>
                <a:lnTo>
                  <a:pt x="747713" y="578644"/>
                </a:lnTo>
                <a:lnTo>
                  <a:pt x="509588" y="781050"/>
                </a:lnTo>
                <a:lnTo>
                  <a:pt x="257175" y="995363"/>
                </a:lnTo>
                <a:lnTo>
                  <a:pt x="107157" y="1126331"/>
                </a:lnTo>
                <a:lnTo>
                  <a:pt x="0" y="1183481"/>
                </a:lnTo>
                <a:lnTo>
                  <a:pt x="40482" y="1059656"/>
                </a:lnTo>
                <a:lnTo>
                  <a:pt x="152400" y="935831"/>
                </a:lnTo>
                <a:lnTo>
                  <a:pt x="321469" y="745331"/>
                </a:lnTo>
                <a:lnTo>
                  <a:pt x="378619" y="681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34F1CB1-F530-9C4C-A5E6-EC7AA7C1E8D1}"/>
              </a:ext>
            </a:extLst>
          </p:cNvPr>
          <p:cNvSpPr/>
          <p:nvPr/>
        </p:nvSpPr>
        <p:spPr>
          <a:xfrm>
            <a:off x="4525963" y="4945063"/>
            <a:ext cx="1362075" cy="1057275"/>
          </a:xfrm>
          <a:custGeom>
            <a:avLst/>
            <a:gdLst>
              <a:gd name="connsiteX0" fmla="*/ 469107 w 1362075"/>
              <a:gd name="connsiteY0" fmla="*/ 166688 h 1057275"/>
              <a:gd name="connsiteX1" fmla="*/ 614363 w 1362075"/>
              <a:gd name="connsiteY1" fmla="*/ 233363 h 1057275"/>
              <a:gd name="connsiteX2" fmla="*/ 740569 w 1362075"/>
              <a:gd name="connsiteY2" fmla="*/ 295275 h 1057275"/>
              <a:gd name="connsiteX3" fmla="*/ 892969 w 1362075"/>
              <a:gd name="connsiteY3" fmla="*/ 371475 h 1057275"/>
              <a:gd name="connsiteX4" fmla="*/ 976313 w 1362075"/>
              <a:gd name="connsiteY4" fmla="*/ 414338 h 1057275"/>
              <a:gd name="connsiteX5" fmla="*/ 1031082 w 1362075"/>
              <a:gd name="connsiteY5" fmla="*/ 450057 h 1057275"/>
              <a:gd name="connsiteX6" fmla="*/ 1109663 w 1362075"/>
              <a:gd name="connsiteY6" fmla="*/ 502444 h 1057275"/>
              <a:gd name="connsiteX7" fmla="*/ 1145382 w 1362075"/>
              <a:gd name="connsiteY7" fmla="*/ 528638 h 1057275"/>
              <a:gd name="connsiteX8" fmla="*/ 1154907 w 1362075"/>
              <a:gd name="connsiteY8" fmla="*/ 535782 h 1057275"/>
              <a:gd name="connsiteX9" fmla="*/ 1162050 w 1362075"/>
              <a:gd name="connsiteY9" fmla="*/ 545307 h 1057275"/>
              <a:gd name="connsiteX10" fmla="*/ 1188244 w 1362075"/>
              <a:gd name="connsiteY10" fmla="*/ 576263 h 1057275"/>
              <a:gd name="connsiteX11" fmla="*/ 1214438 w 1362075"/>
              <a:gd name="connsiteY11" fmla="*/ 614363 h 1057275"/>
              <a:gd name="connsiteX12" fmla="*/ 1243013 w 1362075"/>
              <a:gd name="connsiteY12" fmla="*/ 659607 h 1057275"/>
              <a:gd name="connsiteX13" fmla="*/ 1278732 w 1362075"/>
              <a:gd name="connsiteY13" fmla="*/ 723900 h 1057275"/>
              <a:gd name="connsiteX14" fmla="*/ 1297782 w 1362075"/>
              <a:gd name="connsiteY14" fmla="*/ 764382 h 1057275"/>
              <a:gd name="connsiteX15" fmla="*/ 1328738 w 1362075"/>
              <a:gd name="connsiteY15" fmla="*/ 835819 h 1057275"/>
              <a:gd name="connsiteX16" fmla="*/ 1347788 w 1362075"/>
              <a:gd name="connsiteY16" fmla="*/ 885825 h 1057275"/>
              <a:gd name="connsiteX17" fmla="*/ 1359694 w 1362075"/>
              <a:gd name="connsiteY17" fmla="*/ 933450 h 1057275"/>
              <a:gd name="connsiteX18" fmla="*/ 1362075 w 1362075"/>
              <a:gd name="connsiteY18" fmla="*/ 954882 h 1057275"/>
              <a:gd name="connsiteX19" fmla="*/ 1362075 w 1362075"/>
              <a:gd name="connsiteY19" fmla="*/ 992982 h 1057275"/>
              <a:gd name="connsiteX20" fmla="*/ 1352550 w 1362075"/>
              <a:gd name="connsiteY20" fmla="*/ 1016794 h 1057275"/>
              <a:gd name="connsiteX21" fmla="*/ 1338263 w 1362075"/>
              <a:gd name="connsiteY21" fmla="*/ 1035844 h 1057275"/>
              <a:gd name="connsiteX22" fmla="*/ 1309688 w 1362075"/>
              <a:gd name="connsiteY22" fmla="*/ 1052513 h 1057275"/>
              <a:gd name="connsiteX23" fmla="*/ 1290638 w 1362075"/>
              <a:gd name="connsiteY23" fmla="*/ 1057275 h 1057275"/>
              <a:gd name="connsiteX24" fmla="*/ 1266825 w 1362075"/>
              <a:gd name="connsiteY24" fmla="*/ 1054894 h 1057275"/>
              <a:gd name="connsiteX25" fmla="*/ 1228725 w 1362075"/>
              <a:gd name="connsiteY25" fmla="*/ 1040607 h 1057275"/>
              <a:gd name="connsiteX26" fmla="*/ 1188244 w 1362075"/>
              <a:gd name="connsiteY26" fmla="*/ 1014413 h 1057275"/>
              <a:gd name="connsiteX27" fmla="*/ 1152525 w 1362075"/>
              <a:gd name="connsiteY27" fmla="*/ 983457 h 1057275"/>
              <a:gd name="connsiteX28" fmla="*/ 1095375 w 1362075"/>
              <a:gd name="connsiteY28" fmla="*/ 923925 h 1057275"/>
              <a:gd name="connsiteX29" fmla="*/ 966788 w 1362075"/>
              <a:gd name="connsiteY29" fmla="*/ 800100 h 1057275"/>
              <a:gd name="connsiteX30" fmla="*/ 807244 w 1362075"/>
              <a:gd name="connsiteY30" fmla="*/ 657225 h 1057275"/>
              <a:gd name="connsiteX31" fmla="*/ 669132 w 1362075"/>
              <a:gd name="connsiteY31" fmla="*/ 538163 h 1057275"/>
              <a:gd name="connsiteX32" fmla="*/ 516732 w 1362075"/>
              <a:gd name="connsiteY32" fmla="*/ 414338 h 1057275"/>
              <a:gd name="connsiteX33" fmla="*/ 400050 w 1362075"/>
              <a:gd name="connsiteY33" fmla="*/ 321469 h 1057275"/>
              <a:gd name="connsiteX34" fmla="*/ 266700 w 1362075"/>
              <a:gd name="connsiteY34" fmla="*/ 228600 h 1057275"/>
              <a:gd name="connsiteX35" fmla="*/ 166688 w 1362075"/>
              <a:gd name="connsiteY35" fmla="*/ 159544 h 1057275"/>
              <a:gd name="connsiteX36" fmla="*/ 104775 w 1362075"/>
              <a:gd name="connsiteY36" fmla="*/ 119063 h 1057275"/>
              <a:gd name="connsiteX37" fmla="*/ 71438 w 1362075"/>
              <a:gd name="connsiteY37" fmla="*/ 97632 h 1057275"/>
              <a:gd name="connsiteX38" fmla="*/ 45244 w 1362075"/>
              <a:gd name="connsiteY38" fmla="*/ 78582 h 1057275"/>
              <a:gd name="connsiteX39" fmla="*/ 26194 w 1362075"/>
              <a:gd name="connsiteY39" fmla="*/ 61913 h 1057275"/>
              <a:gd name="connsiteX40" fmla="*/ 9525 w 1362075"/>
              <a:gd name="connsiteY40" fmla="*/ 42863 h 1057275"/>
              <a:gd name="connsiteX41" fmla="*/ 2382 w 1362075"/>
              <a:gd name="connsiteY41" fmla="*/ 26194 h 1057275"/>
              <a:gd name="connsiteX42" fmla="*/ 0 w 1362075"/>
              <a:gd name="connsiteY42" fmla="*/ 19050 h 1057275"/>
              <a:gd name="connsiteX43" fmla="*/ 0 w 1362075"/>
              <a:gd name="connsiteY43" fmla="*/ 9525 h 1057275"/>
              <a:gd name="connsiteX44" fmla="*/ 7144 w 1362075"/>
              <a:gd name="connsiteY44" fmla="*/ 2382 h 1057275"/>
              <a:gd name="connsiteX45" fmla="*/ 23813 w 1362075"/>
              <a:gd name="connsiteY45" fmla="*/ 0 h 1057275"/>
              <a:gd name="connsiteX46" fmla="*/ 47625 w 1362075"/>
              <a:gd name="connsiteY46" fmla="*/ 0 h 1057275"/>
              <a:gd name="connsiteX47" fmla="*/ 69057 w 1362075"/>
              <a:gd name="connsiteY47" fmla="*/ 0 h 1057275"/>
              <a:gd name="connsiteX48" fmla="*/ 95250 w 1362075"/>
              <a:gd name="connsiteY48" fmla="*/ 4763 h 1057275"/>
              <a:gd name="connsiteX49" fmla="*/ 147638 w 1362075"/>
              <a:gd name="connsiteY49" fmla="*/ 26194 h 1057275"/>
              <a:gd name="connsiteX50" fmla="*/ 285750 w 1362075"/>
              <a:gd name="connsiteY50" fmla="*/ 88107 h 1057275"/>
              <a:gd name="connsiteX51" fmla="*/ 469107 w 1362075"/>
              <a:gd name="connsiteY51" fmla="*/ 166688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2075" h="1057275">
                <a:moveTo>
                  <a:pt x="469107" y="166688"/>
                </a:moveTo>
                <a:lnTo>
                  <a:pt x="614363" y="233363"/>
                </a:lnTo>
                <a:lnTo>
                  <a:pt x="740569" y="295275"/>
                </a:lnTo>
                <a:lnTo>
                  <a:pt x="892969" y="371475"/>
                </a:lnTo>
                <a:lnTo>
                  <a:pt x="976313" y="414338"/>
                </a:lnTo>
                <a:lnTo>
                  <a:pt x="1031082" y="450057"/>
                </a:lnTo>
                <a:lnTo>
                  <a:pt x="1109663" y="502444"/>
                </a:lnTo>
                <a:lnTo>
                  <a:pt x="1145382" y="528638"/>
                </a:lnTo>
                <a:lnTo>
                  <a:pt x="1154907" y="535782"/>
                </a:lnTo>
                <a:lnTo>
                  <a:pt x="1162050" y="545307"/>
                </a:lnTo>
                <a:lnTo>
                  <a:pt x="1188244" y="576263"/>
                </a:lnTo>
                <a:lnTo>
                  <a:pt x="1214438" y="614363"/>
                </a:lnTo>
                <a:lnTo>
                  <a:pt x="1243013" y="659607"/>
                </a:lnTo>
                <a:lnTo>
                  <a:pt x="1278732" y="723900"/>
                </a:lnTo>
                <a:lnTo>
                  <a:pt x="1297782" y="764382"/>
                </a:lnTo>
                <a:lnTo>
                  <a:pt x="1328738" y="835819"/>
                </a:lnTo>
                <a:lnTo>
                  <a:pt x="1347788" y="885825"/>
                </a:lnTo>
                <a:lnTo>
                  <a:pt x="1359694" y="933450"/>
                </a:lnTo>
                <a:lnTo>
                  <a:pt x="1362075" y="954882"/>
                </a:lnTo>
                <a:lnTo>
                  <a:pt x="1362075" y="992982"/>
                </a:lnTo>
                <a:lnTo>
                  <a:pt x="1352550" y="1016794"/>
                </a:lnTo>
                <a:lnTo>
                  <a:pt x="1338263" y="1035844"/>
                </a:lnTo>
                <a:lnTo>
                  <a:pt x="1309688" y="1052513"/>
                </a:lnTo>
                <a:lnTo>
                  <a:pt x="1290638" y="1057275"/>
                </a:lnTo>
                <a:lnTo>
                  <a:pt x="1266825" y="1054894"/>
                </a:lnTo>
                <a:lnTo>
                  <a:pt x="1228725" y="1040607"/>
                </a:lnTo>
                <a:lnTo>
                  <a:pt x="1188244" y="1014413"/>
                </a:lnTo>
                <a:lnTo>
                  <a:pt x="1152525" y="983457"/>
                </a:lnTo>
                <a:lnTo>
                  <a:pt x="1095375" y="923925"/>
                </a:lnTo>
                <a:lnTo>
                  <a:pt x="966788" y="800100"/>
                </a:lnTo>
                <a:lnTo>
                  <a:pt x="807244" y="657225"/>
                </a:lnTo>
                <a:lnTo>
                  <a:pt x="669132" y="538163"/>
                </a:lnTo>
                <a:lnTo>
                  <a:pt x="516732" y="414338"/>
                </a:lnTo>
                <a:lnTo>
                  <a:pt x="400050" y="321469"/>
                </a:lnTo>
                <a:lnTo>
                  <a:pt x="266700" y="228600"/>
                </a:lnTo>
                <a:lnTo>
                  <a:pt x="166688" y="159544"/>
                </a:lnTo>
                <a:lnTo>
                  <a:pt x="104775" y="119063"/>
                </a:lnTo>
                <a:lnTo>
                  <a:pt x="71438" y="97632"/>
                </a:lnTo>
                <a:lnTo>
                  <a:pt x="45244" y="78582"/>
                </a:lnTo>
                <a:lnTo>
                  <a:pt x="26194" y="61913"/>
                </a:lnTo>
                <a:lnTo>
                  <a:pt x="9525" y="42863"/>
                </a:lnTo>
                <a:lnTo>
                  <a:pt x="2382" y="26194"/>
                </a:lnTo>
                <a:lnTo>
                  <a:pt x="0" y="19050"/>
                </a:lnTo>
                <a:lnTo>
                  <a:pt x="0" y="9525"/>
                </a:lnTo>
                <a:lnTo>
                  <a:pt x="7144" y="2382"/>
                </a:lnTo>
                <a:lnTo>
                  <a:pt x="23813" y="0"/>
                </a:lnTo>
                <a:lnTo>
                  <a:pt x="47625" y="0"/>
                </a:lnTo>
                <a:lnTo>
                  <a:pt x="69057" y="0"/>
                </a:lnTo>
                <a:lnTo>
                  <a:pt x="95250" y="4763"/>
                </a:lnTo>
                <a:lnTo>
                  <a:pt x="147638" y="26194"/>
                </a:lnTo>
                <a:lnTo>
                  <a:pt x="285750" y="88107"/>
                </a:lnTo>
                <a:lnTo>
                  <a:pt x="469107" y="1666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5DAD65-3B6B-4849-BA5C-74FC2C7A72B6}"/>
              </a:ext>
            </a:extLst>
          </p:cNvPr>
          <p:cNvGrpSpPr/>
          <p:nvPr/>
        </p:nvGrpSpPr>
        <p:grpSpPr>
          <a:xfrm>
            <a:off x="2543175" y="1503362"/>
            <a:ext cx="5067300" cy="4537075"/>
            <a:chOff x="2695575" y="1617663"/>
            <a:chExt cx="5067300" cy="4537075"/>
          </a:xfrm>
        </p:grpSpPr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2859115A-D54C-457D-8D83-A936CE3C9025}"/>
                </a:ext>
              </a:extLst>
            </p:cNvPr>
            <p:cNvSpPr/>
            <p:nvPr/>
          </p:nvSpPr>
          <p:spPr>
            <a:xfrm>
              <a:off x="2976563" y="20526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479A26CE-2921-42F6-946F-4022DB97FF9B}"/>
                </a:ext>
              </a:extLst>
            </p:cNvPr>
            <p:cNvSpPr/>
            <p:nvPr/>
          </p:nvSpPr>
          <p:spPr>
            <a:xfrm>
              <a:off x="2695575" y="47609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791EECF6-26FE-4367-9BE4-709F0E27CA21}"/>
                </a:ext>
              </a:extLst>
            </p:cNvPr>
            <p:cNvSpPr/>
            <p:nvPr/>
          </p:nvSpPr>
          <p:spPr>
            <a:xfrm>
              <a:off x="3797300" y="16176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5BBD06C0-0E3A-44DC-9360-C526F8BC04F1}"/>
                </a:ext>
              </a:extLst>
            </p:cNvPr>
            <p:cNvSpPr/>
            <p:nvPr/>
          </p:nvSpPr>
          <p:spPr>
            <a:xfrm>
              <a:off x="4983163" y="32099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0">
              <a:extLst>
                <a:ext uri="{FF2B5EF4-FFF2-40B4-BE49-F238E27FC236}">
                  <a16:creationId xmlns:a16="http://schemas.microsoft.com/office/drawing/2014/main" id="{7497F828-47D9-4113-AFBF-98D4C4DCB341}"/>
                </a:ext>
              </a:extLst>
            </p:cNvPr>
            <p:cNvSpPr/>
            <p:nvPr/>
          </p:nvSpPr>
          <p:spPr>
            <a:xfrm>
              <a:off x="4133850" y="41100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5F069B6E-4566-41DE-BD84-CA91811F9775}"/>
                </a:ext>
              </a:extLst>
            </p:cNvPr>
            <p:cNvSpPr/>
            <p:nvPr/>
          </p:nvSpPr>
          <p:spPr>
            <a:xfrm>
              <a:off x="2857500" y="36623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7AFDE46D-EBC0-4C39-B005-E68962009E2D}"/>
                </a:ext>
              </a:extLst>
            </p:cNvPr>
            <p:cNvSpPr/>
            <p:nvPr/>
          </p:nvSpPr>
          <p:spPr>
            <a:xfrm>
              <a:off x="5395913" y="20113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0B7D4BF6-0863-4C2B-BCAA-DE80E0F20BDD}"/>
                </a:ext>
              </a:extLst>
            </p:cNvPr>
            <p:cNvSpPr/>
            <p:nvPr/>
          </p:nvSpPr>
          <p:spPr>
            <a:xfrm>
              <a:off x="5373688" y="43243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2">
              <a:extLst>
                <a:ext uri="{FF2B5EF4-FFF2-40B4-BE49-F238E27FC236}">
                  <a16:creationId xmlns:a16="http://schemas.microsoft.com/office/drawing/2014/main" id="{662C82B8-C089-4F27-80C2-6B0E2E1EA0FA}"/>
                </a:ext>
              </a:extLst>
            </p:cNvPr>
            <p:cNvSpPr/>
            <p:nvPr/>
          </p:nvSpPr>
          <p:spPr>
            <a:xfrm>
              <a:off x="4678363" y="50974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91C93BE-D34C-4D2D-8991-CC82575089D7}"/>
              </a:ext>
            </a:extLst>
          </p:cNvPr>
          <p:cNvGrpSpPr/>
          <p:nvPr/>
        </p:nvGrpSpPr>
        <p:grpSpPr>
          <a:xfrm>
            <a:off x="2543175" y="1465263"/>
            <a:ext cx="5067300" cy="4537075"/>
            <a:chOff x="2543175" y="1465263"/>
            <a:chExt cx="5067300" cy="4537075"/>
          </a:xfrm>
        </p:grpSpPr>
        <p:sp>
          <p:nvSpPr>
            <p:cNvPr id="22" name="フリーフォーム 23">
              <a:extLst>
                <a:ext uri="{FF2B5EF4-FFF2-40B4-BE49-F238E27FC236}">
                  <a16:creationId xmlns:a16="http://schemas.microsoft.com/office/drawing/2014/main" id="{CB3CEAD1-DEB6-461A-9982-20D762823181}"/>
                </a:ext>
              </a:extLst>
            </p:cNvPr>
            <p:cNvSpPr/>
            <p:nvPr/>
          </p:nvSpPr>
          <p:spPr>
            <a:xfrm>
              <a:off x="2824163" y="19002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5">
              <a:extLst>
                <a:ext uri="{FF2B5EF4-FFF2-40B4-BE49-F238E27FC236}">
                  <a16:creationId xmlns:a16="http://schemas.microsoft.com/office/drawing/2014/main" id="{1FB27615-655A-4BC6-AB43-7E12354FB829}"/>
                </a:ext>
              </a:extLst>
            </p:cNvPr>
            <p:cNvSpPr/>
            <p:nvPr/>
          </p:nvSpPr>
          <p:spPr>
            <a:xfrm>
              <a:off x="2543175" y="46085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7">
              <a:extLst>
                <a:ext uri="{FF2B5EF4-FFF2-40B4-BE49-F238E27FC236}">
                  <a16:creationId xmlns:a16="http://schemas.microsoft.com/office/drawing/2014/main" id="{59D14060-CF64-4DA3-B58D-00A276BD981D}"/>
                </a:ext>
              </a:extLst>
            </p:cNvPr>
            <p:cNvSpPr/>
            <p:nvPr/>
          </p:nvSpPr>
          <p:spPr>
            <a:xfrm>
              <a:off x="3644900" y="14652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8B48EA16-87AB-48CB-8175-E940C2D6FE60}"/>
                </a:ext>
              </a:extLst>
            </p:cNvPr>
            <p:cNvSpPr/>
            <p:nvPr/>
          </p:nvSpPr>
          <p:spPr>
            <a:xfrm>
              <a:off x="4830763" y="30575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0">
              <a:extLst>
                <a:ext uri="{FF2B5EF4-FFF2-40B4-BE49-F238E27FC236}">
                  <a16:creationId xmlns:a16="http://schemas.microsoft.com/office/drawing/2014/main" id="{93E130D5-E5B7-4353-AA00-95E18C1C70FE}"/>
                </a:ext>
              </a:extLst>
            </p:cNvPr>
            <p:cNvSpPr/>
            <p:nvPr/>
          </p:nvSpPr>
          <p:spPr>
            <a:xfrm>
              <a:off x="3981450" y="39576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117D3F4A-BF2D-4BB9-A059-E73FF978AEB1}"/>
                </a:ext>
              </a:extLst>
            </p:cNvPr>
            <p:cNvSpPr/>
            <p:nvPr/>
          </p:nvSpPr>
          <p:spPr>
            <a:xfrm>
              <a:off x="2705100" y="35099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8">
              <a:extLst>
                <a:ext uri="{FF2B5EF4-FFF2-40B4-BE49-F238E27FC236}">
                  <a16:creationId xmlns:a16="http://schemas.microsoft.com/office/drawing/2014/main" id="{E72EC5E8-1C7D-4BEC-A5A0-C4804225DF0B}"/>
                </a:ext>
              </a:extLst>
            </p:cNvPr>
            <p:cNvSpPr/>
            <p:nvPr/>
          </p:nvSpPr>
          <p:spPr>
            <a:xfrm>
              <a:off x="5243513" y="18589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1">
              <a:extLst>
                <a:ext uri="{FF2B5EF4-FFF2-40B4-BE49-F238E27FC236}">
                  <a16:creationId xmlns:a16="http://schemas.microsoft.com/office/drawing/2014/main" id="{14B3D97A-6C53-4415-A92C-725EF4249101}"/>
                </a:ext>
              </a:extLst>
            </p:cNvPr>
            <p:cNvSpPr/>
            <p:nvPr/>
          </p:nvSpPr>
          <p:spPr>
            <a:xfrm>
              <a:off x="5221288" y="41719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F5532747-1CF4-4024-9A22-9989626F4862}"/>
                </a:ext>
              </a:extLst>
            </p:cNvPr>
            <p:cNvSpPr/>
            <p:nvPr/>
          </p:nvSpPr>
          <p:spPr>
            <a:xfrm>
              <a:off x="4525963" y="49450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303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F71C66-E637-4240-B794-91C68407E912}"/>
              </a:ext>
            </a:extLst>
          </p:cNvPr>
          <p:cNvGrpSpPr/>
          <p:nvPr/>
        </p:nvGrpSpPr>
        <p:grpSpPr>
          <a:xfrm>
            <a:off x="2543175" y="1465263"/>
            <a:ext cx="5067300" cy="4537075"/>
            <a:chOff x="2543175" y="1465263"/>
            <a:chExt cx="5067300" cy="4537075"/>
          </a:xfrm>
        </p:grpSpPr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B7925E2-7D89-B24A-955A-4B5DC1C1E38C}"/>
                </a:ext>
              </a:extLst>
            </p:cNvPr>
            <p:cNvSpPr/>
            <p:nvPr/>
          </p:nvSpPr>
          <p:spPr>
            <a:xfrm>
              <a:off x="2824163" y="19002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D7EDAEB-6BC1-6B43-AA99-5214D8328B2B}"/>
                </a:ext>
              </a:extLst>
            </p:cNvPr>
            <p:cNvSpPr/>
            <p:nvPr/>
          </p:nvSpPr>
          <p:spPr>
            <a:xfrm>
              <a:off x="2543175" y="46085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FFBA91B-36BF-6544-9A62-B649C153946B}"/>
                </a:ext>
              </a:extLst>
            </p:cNvPr>
            <p:cNvSpPr/>
            <p:nvPr/>
          </p:nvSpPr>
          <p:spPr>
            <a:xfrm>
              <a:off x="3644900" y="14652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FC94C71-CBB2-A944-B481-89CDF604CC64}"/>
                </a:ext>
              </a:extLst>
            </p:cNvPr>
            <p:cNvSpPr/>
            <p:nvPr/>
          </p:nvSpPr>
          <p:spPr>
            <a:xfrm>
              <a:off x="4830763" y="30575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E0832AB-9D79-6148-9EBC-E6B5E7F88966}"/>
                </a:ext>
              </a:extLst>
            </p:cNvPr>
            <p:cNvSpPr/>
            <p:nvPr/>
          </p:nvSpPr>
          <p:spPr>
            <a:xfrm>
              <a:off x="3981450" y="39576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AC36FC2-BAF2-A44C-B5C6-A4707AB2AF78}"/>
                </a:ext>
              </a:extLst>
            </p:cNvPr>
            <p:cNvSpPr/>
            <p:nvPr/>
          </p:nvSpPr>
          <p:spPr>
            <a:xfrm>
              <a:off x="2705100" y="35099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5BC7B3D-7596-6F41-BA6C-5B7DE5859CB2}"/>
                </a:ext>
              </a:extLst>
            </p:cNvPr>
            <p:cNvSpPr/>
            <p:nvPr/>
          </p:nvSpPr>
          <p:spPr>
            <a:xfrm>
              <a:off x="5243513" y="18589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66BA445-5368-914A-B003-AF2249800989}"/>
                </a:ext>
              </a:extLst>
            </p:cNvPr>
            <p:cNvSpPr/>
            <p:nvPr/>
          </p:nvSpPr>
          <p:spPr>
            <a:xfrm>
              <a:off x="5221288" y="41719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5B412D6-4643-2B4C-946E-56EE604A4DC6}"/>
                </a:ext>
              </a:extLst>
            </p:cNvPr>
            <p:cNvSpPr/>
            <p:nvPr/>
          </p:nvSpPr>
          <p:spPr>
            <a:xfrm>
              <a:off x="4525963" y="49450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4359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52A2ED8D-E403-8048-A6AA-241A914C9036}"/>
              </a:ext>
            </a:extLst>
          </p:cNvPr>
          <p:cNvSpPr/>
          <p:nvPr/>
        </p:nvSpPr>
        <p:spPr>
          <a:xfrm rot="16200000">
            <a:off x="1601788" y="3203575"/>
            <a:ext cx="2809875" cy="441325"/>
          </a:xfrm>
          <a:custGeom>
            <a:avLst/>
            <a:gdLst>
              <a:gd name="connsiteX0" fmla="*/ 1307306 w 2809875"/>
              <a:gd name="connsiteY0" fmla="*/ 211931 h 440531"/>
              <a:gd name="connsiteX1" fmla="*/ 1883568 w 2809875"/>
              <a:gd name="connsiteY1" fmla="*/ 216694 h 440531"/>
              <a:gd name="connsiteX2" fmla="*/ 2171700 w 2809875"/>
              <a:gd name="connsiteY2" fmla="*/ 216694 h 440531"/>
              <a:gd name="connsiteX3" fmla="*/ 2431256 w 2809875"/>
              <a:gd name="connsiteY3" fmla="*/ 216694 h 440531"/>
              <a:gd name="connsiteX4" fmla="*/ 2478881 w 2809875"/>
              <a:gd name="connsiteY4" fmla="*/ 214312 h 440531"/>
              <a:gd name="connsiteX5" fmla="*/ 2502693 w 2809875"/>
              <a:gd name="connsiteY5" fmla="*/ 209550 h 440531"/>
              <a:gd name="connsiteX6" fmla="*/ 2536031 w 2809875"/>
              <a:gd name="connsiteY6" fmla="*/ 200025 h 440531"/>
              <a:gd name="connsiteX7" fmla="*/ 2571750 w 2809875"/>
              <a:gd name="connsiteY7" fmla="*/ 183356 h 440531"/>
              <a:gd name="connsiteX8" fmla="*/ 2609850 w 2809875"/>
              <a:gd name="connsiteY8" fmla="*/ 159544 h 440531"/>
              <a:gd name="connsiteX9" fmla="*/ 2671762 w 2809875"/>
              <a:gd name="connsiteY9" fmla="*/ 104775 h 440531"/>
              <a:gd name="connsiteX10" fmla="*/ 2733675 w 2809875"/>
              <a:gd name="connsiteY10" fmla="*/ 42862 h 440531"/>
              <a:gd name="connsiteX11" fmla="*/ 2767012 w 2809875"/>
              <a:gd name="connsiteY11" fmla="*/ 11906 h 440531"/>
              <a:gd name="connsiteX12" fmla="*/ 2786062 w 2809875"/>
              <a:gd name="connsiteY12" fmla="*/ 0 h 440531"/>
              <a:gd name="connsiteX13" fmla="*/ 2795587 w 2809875"/>
              <a:gd name="connsiteY13" fmla="*/ 0 h 440531"/>
              <a:gd name="connsiteX14" fmla="*/ 2807493 w 2809875"/>
              <a:gd name="connsiteY14" fmla="*/ 4762 h 440531"/>
              <a:gd name="connsiteX15" fmla="*/ 2809875 w 2809875"/>
              <a:gd name="connsiteY15" fmla="*/ 21431 h 440531"/>
              <a:gd name="connsiteX16" fmla="*/ 2809875 w 2809875"/>
              <a:gd name="connsiteY16" fmla="*/ 50006 h 440531"/>
              <a:gd name="connsiteX17" fmla="*/ 2788443 w 2809875"/>
              <a:gd name="connsiteY17" fmla="*/ 138112 h 440531"/>
              <a:gd name="connsiteX18" fmla="*/ 2755106 w 2809875"/>
              <a:gd name="connsiteY18" fmla="*/ 238125 h 440531"/>
              <a:gd name="connsiteX19" fmla="*/ 2707481 w 2809875"/>
              <a:gd name="connsiteY19" fmla="*/ 345281 h 440531"/>
              <a:gd name="connsiteX20" fmla="*/ 2690812 w 2809875"/>
              <a:gd name="connsiteY20" fmla="*/ 373856 h 440531"/>
              <a:gd name="connsiteX21" fmla="*/ 2545556 w 2809875"/>
              <a:gd name="connsiteY21" fmla="*/ 440531 h 440531"/>
              <a:gd name="connsiteX22" fmla="*/ 2352675 w 2809875"/>
              <a:gd name="connsiteY22" fmla="*/ 440531 h 440531"/>
              <a:gd name="connsiteX23" fmla="*/ 1962150 w 2809875"/>
              <a:gd name="connsiteY23" fmla="*/ 440531 h 440531"/>
              <a:gd name="connsiteX24" fmla="*/ 1666875 w 2809875"/>
              <a:gd name="connsiteY24" fmla="*/ 440531 h 440531"/>
              <a:gd name="connsiteX25" fmla="*/ 1283493 w 2809875"/>
              <a:gd name="connsiteY25" fmla="*/ 440531 h 440531"/>
              <a:gd name="connsiteX26" fmla="*/ 992981 w 2809875"/>
              <a:gd name="connsiteY26" fmla="*/ 440531 h 440531"/>
              <a:gd name="connsiteX27" fmla="*/ 461962 w 2809875"/>
              <a:gd name="connsiteY27" fmla="*/ 440531 h 440531"/>
              <a:gd name="connsiteX28" fmla="*/ 240506 w 2809875"/>
              <a:gd name="connsiteY28" fmla="*/ 440531 h 440531"/>
              <a:gd name="connsiteX29" fmla="*/ 164306 w 2809875"/>
              <a:gd name="connsiteY29" fmla="*/ 419100 h 440531"/>
              <a:gd name="connsiteX30" fmla="*/ 64293 w 2809875"/>
              <a:gd name="connsiteY30" fmla="*/ 390525 h 440531"/>
              <a:gd name="connsiteX31" fmla="*/ 21431 w 2809875"/>
              <a:gd name="connsiteY31" fmla="*/ 369094 h 440531"/>
              <a:gd name="connsiteX32" fmla="*/ 4762 w 2809875"/>
              <a:gd name="connsiteY32" fmla="*/ 347662 h 440531"/>
              <a:gd name="connsiteX33" fmla="*/ 0 w 2809875"/>
              <a:gd name="connsiteY33" fmla="*/ 330994 h 440531"/>
              <a:gd name="connsiteX34" fmla="*/ 2381 w 2809875"/>
              <a:gd name="connsiteY34" fmla="*/ 311944 h 440531"/>
              <a:gd name="connsiteX35" fmla="*/ 14287 w 2809875"/>
              <a:gd name="connsiteY35" fmla="*/ 285750 h 440531"/>
              <a:gd name="connsiteX36" fmla="*/ 30956 w 2809875"/>
              <a:gd name="connsiteY36" fmla="*/ 264319 h 440531"/>
              <a:gd name="connsiteX37" fmla="*/ 76200 w 2809875"/>
              <a:gd name="connsiteY37" fmla="*/ 230981 h 440531"/>
              <a:gd name="connsiteX38" fmla="*/ 145256 w 2809875"/>
              <a:gd name="connsiteY38" fmla="*/ 200025 h 440531"/>
              <a:gd name="connsiteX39" fmla="*/ 230981 w 2809875"/>
              <a:gd name="connsiteY39" fmla="*/ 178594 h 440531"/>
              <a:gd name="connsiteX40" fmla="*/ 297656 w 2809875"/>
              <a:gd name="connsiteY40" fmla="*/ 173831 h 440531"/>
              <a:gd name="connsiteX41" fmla="*/ 361950 w 2809875"/>
              <a:gd name="connsiteY41" fmla="*/ 176212 h 440531"/>
              <a:gd name="connsiteX42" fmla="*/ 519112 w 2809875"/>
              <a:gd name="connsiteY42" fmla="*/ 183356 h 440531"/>
              <a:gd name="connsiteX43" fmla="*/ 802481 w 2809875"/>
              <a:gd name="connsiteY43" fmla="*/ 195262 h 440531"/>
              <a:gd name="connsiteX44" fmla="*/ 1307306 w 2809875"/>
              <a:gd name="connsiteY44" fmla="*/ 211931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09875" h="440531">
                <a:moveTo>
                  <a:pt x="1307306" y="211931"/>
                </a:moveTo>
                <a:lnTo>
                  <a:pt x="1883568" y="216694"/>
                </a:lnTo>
                <a:lnTo>
                  <a:pt x="2171700" y="216694"/>
                </a:lnTo>
                <a:lnTo>
                  <a:pt x="2431256" y="216694"/>
                </a:lnTo>
                <a:lnTo>
                  <a:pt x="2478881" y="214312"/>
                </a:lnTo>
                <a:lnTo>
                  <a:pt x="2502693" y="209550"/>
                </a:lnTo>
                <a:lnTo>
                  <a:pt x="2536031" y="200025"/>
                </a:lnTo>
                <a:lnTo>
                  <a:pt x="2571750" y="183356"/>
                </a:lnTo>
                <a:lnTo>
                  <a:pt x="2609850" y="159544"/>
                </a:lnTo>
                <a:lnTo>
                  <a:pt x="2671762" y="104775"/>
                </a:lnTo>
                <a:lnTo>
                  <a:pt x="2733675" y="42862"/>
                </a:lnTo>
                <a:lnTo>
                  <a:pt x="2767012" y="11906"/>
                </a:lnTo>
                <a:lnTo>
                  <a:pt x="2786062" y="0"/>
                </a:lnTo>
                <a:lnTo>
                  <a:pt x="2795587" y="0"/>
                </a:lnTo>
                <a:lnTo>
                  <a:pt x="2807493" y="4762"/>
                </a:lnTo>
                <a:lnTo>
                  <a:pt x="2809875" y="21431"/>
                </a:lnTo>
                <a:lnTo>
                  <a:pt x="2809875" y="50006"/>
                </a:lnTo>
                <a:lnTo>
                  <a:pt x="2788443" y="138112"/>
                </a:lnTo>
                <a:lnTo>
                  <a:pt x="2755106" y="238125"/>
                </a:lnTo>
                <a:lnTo>
                  <a:pt x="2707481" y="345281"/>
                </a:lnTo>
                <a:lnTo>
                  <a:pt x="2690812" y="373856"/>
                </a:lnTo>
                <a:lnTo>
                  <a:pt x="2545556" y="440531"/>
                </a:lnTo>
                <a:lnTo>
                  <a:pt x="2352675" y="440531"/>
                </a:lnTo>
                <a:lnTo>
                  <a:pt x="1962150" y="440531"/>
                </a:lnTo>
                <a:lnTo>
                  <a:pt x="1666875" y="440531"/>
                </a:lnTo>
                <a:lnTo>
                  <a:pt x="1283493" y="440531"/>
                </a:lnTo>
                <a:lnTo>
                  <a:pt x="992981" y="440531"/>
                </a:lnTo>
                <a:lnTo>
                  <a:pt x="461962" y="440531"/>
                </a:lnTo>
                <a:lnTo>
                  <a:pt x="240506" y="440531"/>
                </a:lnTo>
                <a:lnTo>
                  <a:pt x="164306" y="419100"/>
                </a:lnTo>
                <a:lnTo>
                  <a:pt x="64293" y="390525"/>
                </a:lnTo>
                <a:lnTo>
                  <a:pt x="21431" y="369094"/>
                </a:lnTo>
                <a:lnTo>
                  <a:pt x="4762" y="347662"/>
                </a:lnTo>
                <a:lnTo>
                  <a:pt x="0" y="330994"/>
                </a:lnTo>
                <a:lnTo>
                  <a:pt x="2381" y="311944"/>
                </a:lnTo>
                <a:lnTo>
                  <a:pt x="14287" y="285750"/>
                </a:lnTo>
                <a:lnTo>
                  <a:pt x="30956" y="264319"/>
                </a:lnTo>
                <a:lnTo>
                  <a:pt x="76200" y="230981"/>
                </a:lnTo>
                <a:lnTo>
                  <a:pt x="145256" y="200025"/>
                </a:lnTo>
                <a:lnTo>
                  <a:pt x="230981" y="178594"/>
                </a:lnTo>
                <a:lnTo>
                  <a:pt x="297656" y="173831"/>
                </a:lnTo>
                <a:lnTo>
                  <a:pt x="361950" y="176212"/>
                </a:lnTo>
                <a:lnTo>
                  <a:pt x="519112" y="183356"/>
                </a:lnTo>
                <a:lnTo>
                  <a:pt x="802481" y="195262"/>
                </a:lnTo>
                <a:lnTo>
                  <a:pt x="1307306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D96628C-2C6B-3145-A844-88E18CBA78A5}"/>
              </a:ext>
            </a:extLst>
          </p:cNvPr>
          <p:cNvSpPr/>
          <p:nvPr/>
        </p:nvSpPr>
        <p:spPr>
          <a:xfrm rot="16200000">
            <a:off x="3806826" y="4792662"/>
            <a:ext cx="793750" cy="638175"/>
          </a:xfrm>
          <a:custGeom>
            <a:avLst/>
            <a:gdLst>
              <a:gd name="connsiteX0" fmla="*/ 461963 w 792957"/>
              <a:gd name="connsiteY0" fmla="*/ 204788 h 638175"/>
              <a:gd name="connsiteX1" fmla="*/ 642938 w 792957"/>
              <a:gd name="connsiteY1" fmla="*/ 80963 h 638175"/>
              <a:gd name="connsiteX2" fmla="*/ 742950 w 792957"/>
              <a:gd name="connsiteY2" fmla="*/ 9525 h 638175"/>
              <a:gd name="connsiteX3" fmla="*/ 762000 w 792957"/>
              <a:gd name="connsiteY3" fmla="*/ 2381 h 638175"/>
              <a:gd name="connsiteX4" fmla="*/ 776288 w 792957"/>
              <a:gd name="connsiteY4" fmla="*/ 0 h 638175"/>
              <a:gd name="connsiteX5" fmla="*/ 788194 w 792957"/>
              <a:gd name="connsiteY5" fmla="*/ 2381 h 638175"/>
              <a:gd name="connsiteX6" fmla="*/ 792957 w 792957"/>
              <a:gd name="connsiteY6" fmla="*/ 9525 h 638175"/>
              <a:gd name="connsiteX7" fmla="*/ 790575 w 792957"/>
              <a:gd name="connsiteY7" fmla="*/ 33338 h 638175"/>
              <a:gd name="connsiteX8" fmla="*/ 766763 w 792957"/>
              <a:gd name="connsiteY8" fmla="*/ 83344 h 638175"/>
              <a:gd name="connsiteX9" fmla="*/ 685800 w 792957"/>
              <a:gd name="connsiteY9" fmla="*/ 204788 h 638175"/>
              <a:gd name="connsiteX10" fmla="*/ 609600 w 792957"/>
              <a:gd name="connsiteY10" fmla="*/ 316706 h 638175"/>
              <a:gd name="connsiteX11" fmla="*/ 492919 w 792957"/>
              <a:gd name="connsiteY11" fmla="*/ 471488 h 638175"/>
              <a:gd name="connsiteX12" fmla="*/ 438150 w 792957"/>
              <a:gd name="connsiteY12" fmla="*/ 533400 h 638175"/>
              <a:gd name="connsiteX13" fmla="*/ 392907 w 792957"/>
              <a:gd name="connsiteY13" fmla="*/ 578644 h 638175"/>
              <a:gd name="connsiteX14" fmla="*/ 364332 w 792957"/>
              <a:gd name="connsiteY14" fmla="*/ 592931 h 638175"/>
              <a:gd name="connsiteX15" fmla="*/ 319088 w 792957"/>
              <a:gd name="connsiteY15" fmla="*/ 611981 h 638175"/>
              <a:gd name="connsiteX16" fmla="*/ 259557 w 792957"/>
              <a:gd name="connsiteY16" fmla="*/ 626269 h 638175"/>
              <a:gd name="connsiteX17" fmla="*/ 200025 w 792957"/>
              <a:gd name="connsiteY17" fmla="*/ 633413 h 638175"/>
              <a:gd name="connsiteX18" fmla="*/ 133350 w 792957"/>
              <a:gd name="connsiteY18" fmla="*/ 638175 h 638175"/>
              <a:gd name="connsiteX19" fmla="*/ 76200 w 792957"/>
              <a:gd name="connsiteY19" fmla="*/ 633413 h 638175"/>
              <a:gd name="connsiteX20" fmla="*/ 50007 w 792957"/>
              <a:gd name="connsiteY20" fmla="*/ 626269 h 638175"/>
              <a:gd name="connsiteX21" fmla="*/ 23813 w 792957"/>
              <a:gd name="connsiteY21" fmla="*/ 609600 h 638175"/>
              <a:gd name="connsiteX22" fmla="*/ 4763 w 792957"/>
              <a:gd name="connsiteY22" fmla="*/ 585788 h 638175"/>
              <a:gd name="connsiteX23" fmla="*/ 0 w 792957"/>
              <a:gd name="connsiteY23" fmla="*/ 564356 h 638175"/>
              <a:gd name="connsiteX24" fmla="*/ 0 w 792957"/>
              <a:gd name="connsiteY24" fmla="*/ 531019 h 638175"/>
              <a:gd name="connsiteX25" fmla="*/ 4763 w 792957"/>
              <a:gd name="connsiteY25" fmla="*/ 500063 h 638175"/>
              <a:gd name="connsiteX26" fmla="*/ 19050 w 792957"/>
              <a:gd name="connsiteY26" fmla="*/ 464344 h 638175"/>
              <a:gd name="connsiteX27" fmla="*/ 47625 w 792957"/>
              <a:gd name="connsiteY27" fmla="*/ 428625 h 638175"/>
              <a:gd name="connsiteX28" fmla="*/ 78582 w 792957"/>
              <a:gd name="connsiteY28" fmla="*/ 397669 h 638175"/>
              <a:gd name="connsiteX29" fmla="*/ 192882 w 792957"/>
              <a:gd name="connsiteY29" fmla="*/ 347663 h 638175"/>
              <a:gd name="connsiteX30" fmla="*/ 357188 w 792957"/>
              <a:gd name="connsiteY30" fmla="*/ 269081 h 638175"/>
              <a:gd name="connsiteX31" fmla="*/ 461963 w 792957"/>
              <a:gd name="connsiteY31" fmla="*/ 204788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92957" h="638175">
                <a:moveTo>
                  <a:pt x="461963" y="204788"/>
                </a:moveTo>
                <a:lnTo>
                  <a:pt x="642938" y="80963"/>
                </a:lnTo>
                <a:lnTo>
                  <a:pt x="742950" y="9525"/>
                </a:lnTo>
                <a:lnTo>
                  <a:pt x="762000" y="2381"/>
                </a:lnTo>
                <a:lnTo>
                  <a:pt x="776288" y="0"/>
                </a:lnTo>
                <a:lnTo>
                  <a:pt x="788194" y="2381"/>
                </a:lnTo>
                <a:lnTo>
                  <a:pt x="792957" y="9525"/>
                </a:lnTo>
                <a:lnTo>
                  <a:pt x="790575" y="33338"/>
                </a:lnTo>
                <a:lnTo>
                  <a:pt x="766763" y="83344"/>
                </a:lnTo>
                <a:lnTo>
                  <a:pt x="685800" y="204788"/>
                </a:lnTo>
                <a:lnTo>
                  <a:pt x="609600" y="316706"/>
                </a:lnTo>
                <a:lnTo>
                  <a:pt x="492919" y="471488"/>
                </a:lnTo>
                <a:lnTo>
                  <a:pt x="438150" y="533400"/>
                </a:lnTo>
                <a:lnTo>
                  <a:pt x="392907" y="578644"/>
                </a:lnTo>
                <a:lnTo>
                  <a:pt x="364332" y="592931"/>
                </a:lnTo>
                <a:lnTo>
                  <a:pt x="319088" y="611981"/>
                </a:lnTo>
                <a:lnTo>
                  <a:pt x="259557" y="626269"/>
                </a:lnTo>
                <a:lnTo>
                  <a:pt x="200025" y="633413"/>
                </a:lnTo>
                <a:lnTo>
                  <a:pt x="133350" y="638175"/>
                </a:lnTo>
                <a:lnTo>
                  <a:pt x="76200" y="633413"/>
                </a:lnTo>
                <a:lnTo>
                  <a:pt x="50007" y="626269"/>
                </a:lnTo>
                <a:lnTo>
                  <a:pt x="23813" y="609600"/>
                </a:lnTo>
                <a:lnTo>
                  <a:pt x="4763" y="585788"/>
                </a:lnTo>
                <a:lnTo>
                  <a:pt x="0" y="564356"/>
                </a:lnTo>
                <a:lnTo>
                  <a:pt x="0" y="531019"/>
                </a:lnTo>
                <a:lnTo>
                  <a:pt x="4763" y="500063"/>
                </a:lnTo>
                <a:lnTo>
                  <a:pt x="19050" y="464344"/>
                </a:lnTo>
                <a:lnTo>
                  <a:pt x="47625" y="428625"/>
                </a:lnTo>
                <a:lnTo>
                  <a:pt x="78582" y="397669"/>
                </a:lnTo>
                <a:lnTo>
                  <a:pt x="192882" y="347663"/>
                </a:lnTo>
                <a:lnTo>
                  <a:pt x="357188" y="269081"/>
                </a:lnTo>
                <a:lnTo>
                  <a:pt x="461963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57F4E92-D8DF-E443-85F2-2F32F54FD2C8}"/>
              </a:ext>
            </a:extLst>
          </p:cNvPr>
          <p:cNvSpPr/>
          <p:nvPr/>
        </p:nvSpPr>
        <p:spPr>
          <a:xfrm rot="16200000">
            <a:off x="4106863" y="2054225"/>
            <a:ext cx="1925638" cy="1214437"/>
          </a:xfrm>
          <a:custGeom>
            <a:avLst/>
            <a:gdLst>
              <a:gd name="connsiteX0" fmla="*/ 842963 w 1926431"/>
              <a:gd name="connsiteY0" fmla="*/ 528637 h 1214437"/>
              <a:gd name="connsiteX1" fmla="*/ 1081088 w 1926431"/>
              <a:gd name="connsiteY1" fmla="*/ 645319 h 1214437"/>
              <a:gd name="connsiteX2" fmla="*/ 1250156 w 1926431"/>
              <a:gd name="connsiteY2" fmla="*/ 721519 h 1214437"/>
              <a:gd name="connsiteX3" fmla="*/ 1419225 w 1926431"/>
              <a:gd name="connsiteY3" fmla="*/ 790575 h 1214437"/>
              <a:gd name="connsiteX4" fmla="*/ 1531144 w 1926431"/>
              <a:gd name="connsiteY4" fmla="*/ 831056 h 1214437"/>
              <a:gd name="connsiteX5" fmla="*/ 1624013 w 1926431"/>
              <a:gd name="connsiteY5" fmla="*/ 857250 h 1214437"/>
              <a:gd name="connsiteX6" fmla="*/ 1669256 w 1926431"/>
              <a:gd name="connsiteY6" fmla="*/ 864394 h 1214437"/>
              <a:gd name="connsiteX7" fmla="*/ 1704975 w 1926431"/>
              <a:gd name="connsiteY7" fmla="*/ 866775 h 1214437"/>
              <a:gd name="connsiteX8" fmla="*/ 1733550 w 1926431"/>
              <a:gd name="connsiteY8" fmla="*/ 864394 h 1214437"/>
              <a:gd name="connsiteX9" fmla="*/ 1754981 w 1926431"/>
              <a:gd name="connsiteY9" fmla="*/ 862012 h 1214437"/>
              <a:gd name="connsiteX10" fmla="*/ 1793081 w 1926431"/>
              <a:gd name="connsiteY10" fmla="*/ 838200 h 1214437"/>
              <a:gd name="connsiteX11" fmla="*/ 1843088 w 1926431"/>
              <a:gd name="connsiteY11" fmla="*/ 797719 h 1214437"/>
              <a:gd name="connsiteX12" fmla="*/ 1859756 w 1926431"/>
              <a:gd name="connsiteY12" fmla="*/ 778669 h 1214437"/>
              <a:gd name="connsiteX13" fmla="*/ 1890713 w 1926431"/>
              <a:gd name="connsiteY13" fmla="*/ 764381 h 1214437"/>
              <a:gd name="connsiteX14" fmla="*/ 1914525 w 1926431"/>
              <a:gd name="connsiteY14" fmla="*/ 762000 h 1214437"/>
              <a:gd name="connsiteX15" fmla="*/ 1924050 w 1926431"/>
              <a:gd name="connsiteY15" fmla="*/ 764381 h 1214437"/>
              <a:gd name="connsiteX16" fmla="*/ 1926431 w 1926431"/>
              <a:gd name="connsiteY16" fmla="*/ 773906 h 1214437"/>
              <a:gd name="connsiteX17" fmla="*/ 1919288 w 1926431"/>
              <a:gd name="connsiteY17" fmla="*/ 797719 h 1214437"/>
              <a:gd name="connsiteX18" fmla="*/ 1885950 w 1926431"/>
              <a:gd name="connsiteY18" fmla="*/ 883444 h 1214437"/>
              <a:gd name="connsiteX19" fmla="*/ 1852613 w 1926431"/>
              <a:gd name="connsiteY19" fmla="*/ 959644 h 1214437"/>
              <a:gd name="connsiteX20" fmla="*/ 1824038 w 1926431"/>
              <a:gd name="connsiteY20" fmla="*/ 1012031 h 1214437"/>
              <a:gd name="connsiteX21" fmla="*/ 1790700 w 1926431"/>
              <a:gd name="connsiteY21" fmla="*/ 1066800 h 1214437"/>
              <a:gd name="connsiteX22" fmla="*/ 1747838 w 1926431"/>
              <a:gd name="connsiteY22" fmla="*/ 1116806 h 1214437"/>
              <a:gd name="connsiteX23" fmla="*/ 1712119 w 1926431"/>
              <a:gd name="connsiteY23" fmla="*/ 1152525 h 1214437"/>
              <a:gd name="connsiteX24" fmla="*/ 1664494 w 1926431"/>
              <a:gd name="connsiteY24" fmla="*/ 1185862 h 1214437"/>
              <a:gd name="connsiteX25" fmla="*/ 1621631 w 1926431"/>
              <a:gd name="connsiteY25" fmla="*/ 1209675 h 1214437"/>
              <a:gd name="connsiteX26" fmla="*/ 1597819 w 1926431"/>
              <a:gd name="connsiteY26" fmla="*/ 1214437 h 1214437"/>
              <a:gd name="connsiteX27" fmla="*/ 1578769 w 1926431"/>
              <a:gd name="connsiteY27" fmla="*/ 1214437 h 1214437"/>
              <a:gd name="connsiteX28" fmla="*/ 1540669 w 1926431"/>
              <a:gd name="connsiteY28" fmla="*/ 1200150 h 1214437"/>
              <a:gd name="connsiteX29" fmla="*/ 1509713 w 1926431"/>
              <a:gd name="connsiteY29" fmla="*/ 1173956 h 1214437"/>
              <a:gd name="connsiteX30" fmla="*/ 1454944 w 1926431"/>
              <a:gd name="connsiteY30" fmla="*/ 1114425 h 1214437"/>
              <a:gd name="connsiteX31" fmla="*/ 1414463 w 1926431"/>
              <a:gd name="connsiteY31" fmla="*/ 1092994 h 1214437"/>
              <a:gd name="connsiteX32" fmla="*/ 1276350 w 1926431"/>
              <a:gd name="connsiteY32" fmla="*/ 1021556 h 1214437"/>
              <a:gd name="connsiteX33" fmla="*/ 1138238 w 1926431"/>
              <a:gd name="connsiteY33" fmla="*/ 945356 h 1214437"/>
              <a:gd name="connsiteX34" fmla="*/ 983456 w 1926431"/>
              <a:gd name="connsiteY34" fmla="*/ 859631 h 1214437"/>
              <a:gd name="connsiteX35" fmla="*/ 792956 w 1926431"/>
              <a:gd name="connsiteY35" fmla="*/ 747712 h 1214437"/>
              <a:gd name="connsiteX36" fmla="*/ 652463 w 1926431"/>
              <a:gd name="connsiteY36" fmla="*/ 659606 h 1214437"/>
              <a:gd name="connsiteX37" fmla="*/ 526256 w 1926431"/>
              <a:gd name="connsiteY37" fmla="*/ 559594 h 1214437"/>
              <a:gd name="connsiteX38" fmla="*/ 378619 w 1926431"/>
              <a:gd name="connsiteY38" fmla="*/ 433387 h 1214437"/>
              <a:gd name="connsiteX39" fmla="*/ 278606 w 1926431"/>
              <a:gd name="connsiteY39" fmla="*/ 338137 h 1214437"/>
              <a:gd name="connsiteX40" fmla="*/ 157163 w 1926431"/>
              <a:gd name="connsiteY40" fmla="*/ 214312 h 1214437"/>
              <a:gd name="connsiteX41" fmla="*/ 73819 w 1926431"/>
              <a:gd name="connsiteY41" fmla="*/ 126206 h 1214437"/>
              <a:gd name="connsiteX42" fmla="*/ 23813 w 1926431"/>
              <a:gd name="connsiteY42" fmla="*/ 69056 h 1214437"/>
              <a:gd name="connsiteX43" fmla="*/ 7144 w 1926431"/>
              <a:gd name="connsiteY43" fmla="*/ 42862 h 1214437"/>
              <a:gd name="connsiteX44" fmla="*/ 0 w 1926431"/>
              <a:gd name="connsiteY44" fmla="*/ 19050 h 1214437"/>
              <a:gd name="connsiteX45" fmla="*/ 0 w 1926431"/>
              <a:gd name="connsiteY45" fmla="*/ 9525 h 1214437"/>
              <a:gd name="connsiteX46" fmla="*/ 4763 w 1926431"/>
              <a:gd name="connsiteY46" fmla="*/ 0 h 1214437"/>
              <a:gd name="connsiteX47" fmla="*/ 21431 w 1926431"/>
              <a:gd name="connsiteY47" fmla="*/ 0 h 1214437"/>
              <a:gd name="connsiteX48" fmla="*/ 42863 w 1926431"/>
              <a:gd name="connsiteY48" fmla="*/ 4762 h 1214437"/>
              <a:gd name="connsiteX49" fmla="*/ 71438 w 1926431"/>
              <a:gd name="connsiteY49" fmla="*/ 21431 h 1214437"/>
              <a:gd name="connsiteX50" fmla="*/ 133350 w 1926431"/>
              <a:gd name="connsiteY50" fmla="*/ 78581 h 1214437"/>
              <a:gd name="connsiteX51" fmla="*/ 240506 w 1926431"/>
              <a:gd name="connsiteY51" fmla="*/ 161925 h 1214437"/>
              <a:gd name="connsiteX52" fmla="*/ 366713 w 1926431"/>
              <a:gd name="connsiteY52" fmla="*/ 252412 h 1214437"/>
              <a:gd name="connsiteX53" fmla="*/ 507206 w 1926431"/>
              <a:gd name="connsiteY53" fmla="*/ 340519 h 1214437"/>
              <a:gd name="connsiteX54" fmla="*/ 678656 w 1926431"/>
              <a:gd name="connsiteY54" fmla="*/ 440531 h 1214437"/>
              <a:gd name="connsiteX55" fmla="*/ 842963 w 1926431"/>
              <a:gd name="connsiteY55" fmla="*/ 528637 h 121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26431" h="1214437">
                <a:moveTo>
                  <a:pt x="842963" y="528637"/>
                </a:moveTo>
                <a:lnTo>
                  <a:pt x="1081088" y="645319"/>
                </a:lnTo>
                <a:lnTo>
                  <a:pt x="1250156" y="721519"/>
                </a:lnTo>
                <a:lnTo>
                  <a:pt x="1419225" y="790575"/>
                </a:lnTo>
                <a:lnTo>
                  <a:pt x="1531144" y="831056"/>
                </a:lnTo>
                <a:lnTo>
                  <a:pt x="1624013" y="857250"/>
                </a:lnTo>
                <a:lnTo>
                  <a:pt x="1669256" y="864394"/>
                </a:lnTo>
                <a:lnTo>
                  <a:pt x="1704975" y="866775"/>
                </a:lnTo>
                <a:lnTo>
                  <a:pt x="1733550" y="864394"/>
                </a:lnTo>
                <a:lnTo>
                  <a:pt x="1754981" y="862012"/>
                </a:lnTo>
                <a:lnTo>
                  <a:pt x="1793081" y="838200"/>
                </a:lnTo>
                <a:lnTo>
                  <a:pt x="1843088" y="797719"/>
                </a:lnTo>
                <a:lnTo>
                  <a:pt x="1859756" y="778669"/>
                </a:lnTo>
                <a:lnTo>
                  <a:pt x="1890713" y="764381"/>
                </a:lnTo>
                <a:lnTo>
                  <a:pt x="1914525" y="762000"/>
                </a:lnTo>
                <a:lnTo>
                  <a:pt x="1924050" y="764381"/>
                </a:lnTo>
                <a:lnTo>
                  <a:pt x="1926431" y="773906"/>
                </a:lnTo>
                <a:lnTo>
                  <a:pt x="1919288" y="797719"/>
                </a:lnTo>
                <a:lnTo>
                  <a:pt x="1885950" y="883444"/>
                </a:lnTo>
                <a:lnTo>
                  <a:pt x="1852613" y="959644"/>
                </a:lnTo>
                <a:lnTo>
                  <a:pt x="1824038" y="1012031"/>
                </a:lnTo>
                <a:lnTo>
                  <a:pt x="1790700" y="1066800"/>
                </a:lnTo>
                <a:lnTo>
                  <a:pt x="1747838" y="1116806"/>
                </a:lnTo>
                <a:lnTo>
                  <a:pt x="1712119" y="1152525"/>
                </a:lnTo>
                <a:lnTo>
                  <a:pt x="1664494" y="1185862"/>
                </a:lnTo>
                <a:lnTo>
                  <a:pt x="1621631" y="1209675"/>
                </a:lnTo>
                <a:lnTo>
                  <a:pt x="1597819" y="1214437"/>
                </a:lnTo>
                <a:lnTo>
                  <a:pt x="1578769" y="1214437"/>
                </a:lnTo>
                <a:lnTo>
                  <a:pt x="1540669" y="1200150"/>
                </a:lnTo>
                <a:lnTo>
                  <a:pt x="1509713" y="1173956"/>
                </a:lnTo>
                <a:lnTo>
                  <a:pt x="1454944" y="1114425"/>
                </a:lnTo>
                <a:lnTo>
                  <a:pt x="1414463" y="1092994"/>
                </a:lnTo>
                <a:lnTo>
                  <a:pt x="1276350" y="1021556"/>
                </a:lnTo>
                <a:lnTo>
                  <a:pt x="1138238" y="945356"/>
                </a:lnTo>
                <a:lnTo>
                  <a:pt x="983456" y="859631"/>
                </a:lnTo>
                <a:lnTo>
                  <a:pt x="792956" y="747712"/>
                </a:lnTo>
                <a:lnTo>
                  <a:pt x="652463" y="659606"/>
                </a:lnTo>
                <a:lnTo>
                  <a:pt x="526256" y="559594"/>
                </a:lnTo>
                <a:lnTo>
                  <a:pt x="378619" y="433387"/>
                </a:lnTo>
                <a:lnTo>
                  <a:pt x="278606" y="338137"/>
                </a:lnTo>
                <a:lnTo>
                  <a:pt x="157163" y="214312"/>
                </a:lnTo>
                <a:lnTo>
                  <a:pt x="73819" y="126206"/>
                </a:lnTo>
                <a:lnTo>
                  <a:pt x="23813" y="69056"/>
                </a:lnTo>
                <a:lnTo>
                  <a:pt x="7144" y="42862"/>
                </a:lnTo>
                <a:lnTo>
                  <a:pt x="0" y="19050"/>
                </a:lnTo>
                <a:lnTo>
                  <a:pt x="0" y="9525"/>
                </a:lnTo>
                <a:lnTo>
                  <a:pt x="4763" y="0"/>
                </a:lnTo>
                <a:lnTo>
                  <a:pt x="21431" y="0"/>
                </a:lnTo>
                <a:lnTo>
                  <a:pt x="42863" y="4762"/>
                </a:lnTo>
                <a:lnTo>
                  <a:pt x="71438" y="21431"/>
                </a:lnTo>
                <a:lnTo>
                  <a:pt x="133350" y="78581"/>
                </a:lnTo>
                <a:lnTo>
                  <a:pt x="240506" y="161925"/>
                </a:lnTo>
                <a:lnTo>
                  <a:pt x="366713" y="252412"/>
                </a:lnTo>
                <a:lnTo>
                  <a:pt x="507206" y="340519"/>
                </a:lnTo>
                <a:lnTo>
                  <a:pt x="678656" y="440531"/>
                </a:lnTo>
                <a:lnTo>
                  <a:pt x="842963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9F82BCB-EF90-4245-B93B-9423DC172F7B}"/>
              </a:ext>
            </a:extLst>
          </p:cNvPr>
          <p:cNvSpPr/>
          <p:nvPr/>
        </p:nvSpPr>
        <p:spPr>
          <a:xfrm>
            <a:off x="4962525" y="3494088"/>
            <a:ext cx="2436813" cy="2349500"/>
          </a:xfrm>
          <a:custGeom>
            <a:avLst/>
            <a:gdLst>
              <a:gd name="connsiteX0" fmla="*/ 524216 w 2436414"/>
              <a:gd name="connsiteY0" fmla="*/ 804196 h 2350038"/>
              <a:gd name="connsiteX1" fmla="*/ 381248 w 2436414"/>
              <a:gd name="connsiteY1" fmla="*/ 589744 h 2350038"/>
              <a:gd name="connsiteX2" fmla="*/ 256151 w 2436414"/>
              <a:gd name="connsiteY2" fmla="*/ 405077 h 2350038"/>
              <a:gd name="connsiteX3" fmla="*/ 134032 w 2436414"/>
              <a:gd name="connsiteY3" fmla="*/ 229345 h 2350038"/>
              <a:gd name="connsiteX4" fmla="*/ 35742 w 2436414"/>
              <a:gd name="connsiteY4" fmla="*/ 83398 h 2350038"/>
              <a:gd name="connsiteX5" fmla="*/ 17871 w 2436414"/>
              <a:gd name="connsiteY5" fmla="*/ 59570 h 2350038"/>
              <a:gd name="connsiteX6" fmla="*/ 8935 w 2436414"/>
              <a:gd name="connsiteY6" fmla="*/ 50635 h 2350038"/>
              <a:gd name="connsiteX7" fmla="*/ 2978 w 2436414"/>
              <a:gd name="connsiteY7" fmla="*/ 41699 h 2350038"/>
              <a:gd name="connsiteX8" fmla="*/ 0 w 2436414"/>
              <a:gd name="connsiteY8" fmla="*/ 26807 h 2350038"/>
              <a:gd name="connsiteX9" fmla="*/ 5957 w 2436414"/>
              <a:gd name="connsiteY9" fmla="*/ 5957 h 2350038"/>
              <a:gd name="connsiteX10" fmla="*/ 26806 w 2436414"/>
              <a:gd name="connsiteY10" fmla="*/ 0 h 2350038"/>
              <a:gd name="connsiteX11" fmla="*/ 44677 w 2436414"/>
              <a:gd name="connsiteY11" fmla="*/ 0 h 2350038"/>
              <a:gd name="connsiteX12" fmla="*/ 74462 w 2436414"/>
              <a:gd name="connsiteY12" fmla="*/ 5957 h 2350038"/>
              <a:gd name="connsiteX13" fmla="*/ 98290 w 2436414"/>
              <a:gd name="connsiteY13" fmla="*/ 29785 h 2350038"/>
              <a:gd name="connsiteX14" fmla="*/ 160839 w 2436414"/>
              <a:gd name="connsiteY14" fmla="*/ 98291 h 2350038"/>
              <a:gd name="connsiteX15" fmla="*/ 265086 w 2436414"/>
              <a:gd name="connsiteY15" fmla="*/ 223388 h 2350038"/>
              <a:gd name="connsiteX16" fmla="*/ 393162 w 2436414"/>
              <a:gd name="connsiteY16" fmla="*/ 378270 h 2350038"/>
              <a:gd name="connsiteX17" fmla="*/ 503366 w 2436414"/>
              <a:gd name="connsiteY17" fmla="*/ 512303 h 2350038"/>
              <a:gd name="connsiteX18" fmla="*/ 637399 w 2436414"/>
              <a:gd name="connsiteY18" fmla="*/ 682077 h 2350038"/>
              <a:gd name="connsiteX19" fmla="*/ 747604 w 2436414"/>
              <a:gd name="connsiteY19" fmla="*/ 828024 h 2350038"/>
              <a:gd name="connsiteX20" fmla="*/ 783346 w 2436414"/>
              <a:gd name="connsiteY20" fmla="*/ 872701 h 2350038"/>
              <a:gd name="connsiteX21" fmla="*/ 938228 w 2436414"/>
              <a:gd name="connsiteY21" fmla="*/ 1069282 h 2350038"/>
              <a:gd name="connsiteX22" fmla="*/ 1021626 w 2436414"/>
              <a:gd name="connsiteY22" fmla="*/ 1155659 h 2350038"/>
              <a:gd name="connsiteX23" fmla="*/ 1113959 w 2436414"/>
              <a:gd name="connsiteY23" fmla="*/ 1250971 h 2350038"/>
              <a:gd name="connsiteX24" fmla="*/ 1286712 w 2436414"/>
              <a:gd name="connsiteY24" fmla="*/ 1414789 h 2350038"/>
              <a:gd name="connsiteX25" fmla="*/ 1465423 w 2436414"/>
              <a:gd name="connsiteY25" fmla="*/ 1572649 h 2350038"/>
              <a:gd name="connsiteX26" fmla="*/ 1569670 w 2436414"/>
              <a:gd name="connsiteY26" fmla="*/ 1662004 h 2350038"/>
              <a:gd name="connsiteX27" fmla="*/ 1703703 w 2436414"/>
              <a:gd name="connsiteY27" fmla="*/ 1769230 h 2350038"/>
              <a:gd name="connsiteX28" fmla="*/ 1924112 w 2436414"/>
              <a:gd name="connsiteY28" fmla="*/ 1939005 h 2350038"/>
              <a:gd name="connsiteX29" fmla="*/ 2105800 w 2436414"/>
              <a:gd name="connsiteY29" fmla="*/ 2067081 h 2350038"/>
              <a:gd name="connsiteX30" fmla="*/ 2269618 w 2436414"/>
              <a:gd name="connsiteY30" fmla="*/ 2183242 h 2350038"/>
              <a:gd name="connsiteX31" fmla="*/ 2379823 w 2436414"/>
              <a:gd name="connsiteY31" fmla="*/ 2254726 h 2350038"/>
              <a:gd name="connsiteX32" fmla="*/ 2427479 w 2436414"/>
              <a:gd name="connsiteY32" fmla="*/ 2287490 h 2350038"/>
              <a:gd name="connsiteX33" fmla="*/ 2433436 w 2436414"/>
              <a:gd name="connsiteY33" fmla="*/ 2293447 h 2350038"/>
              <a:gd name="connsiteX34" fmla="*/ 2436414 w 2436414"/>
              <a:gd name="connsiteY34" fmla="*/ 2305361 h 2350038"/>
              <a:gd name="connsiteX35" fmla="*/ 2427479 w 2436414"/>
              <a:gd name="connsiteY35" fmla="*/ 2323232 h 2350038"/>
              <a:gd name="connsiteX36" fmla="*/ 2370887 w 2436414"/>
              <a:gd name="connsiteY36" fmla="*/ 2338124 h 2350038"/>
              <a:gd name="connsiteX37" fmla="*/ 2284510 w 2436414"/>
              <a:gd name="connsiteY37" fmla="*/ 2350038 h 2350038"/>
              <a:gd name="connsiteX38" fmla="*/ 2135585 w 2436414"/>
              <a:gd name="connsiteY38" fmla="*/ 2347060 h 2350038"/>
              <a:gd name="connsiteX39" fmla="*/ 1968789 w 2436414"/>
              <a:gd name="connsiteY39" fmla="*/ 2332167 h 2350038"/>
              <a:gd name="connsiteX40" fmla="*/ 1784122 w 2436414"/>
              <a:gd name="connsiteY40" fmla="*/ 2299404 h 2350038"/>
              <a:gd name="connsiteX41" fmla="*/ 1653068 w 2436414"/>
              <a:gd name="connsiteY41" fmla="*/ 2266640 h 2350038"/>
              <a:gd name="connsiteX42" fmla="*/ 1623283 w 2436414"/>
              <a:gd name="connsiteY42" fmla="*/ 2239834 h 2350038"/>
              <a:gd name="connsiteX43" fmla="*/ 1480315 w 2436414"/>
              <a:gd name="connsiteY43" fmla="*/ 2064102 h 2350038"/>
              <a:gd name="connsiteX44" fmla="*/ 1313519 w 2436414"/>
              <a:gd name="connsiteY44" fmla="*/ 1858585 h 2350038"/>
              <a:gd name="connsiteX45" fmla="*/ 1155658 w 2436414"/>
              <a:gd name="connsiteY45" fmla="*/ 1662004 h 2350038"/>
              <a:gd name="connsiteX46" fmla="*/ 994819 w 2436414"/>
              <a:gd name="connsiteY46" fmla="*/ 1465423 h 2350038"/>
              <a:gd name="connsiteX47" fmla="*/ 804195 w 2436414"/>
              <a:gd name="connsiteY47" fmla="*/ 1221186 h 2350038"/>
              <a:gd name="connsiteX48" fmla="*/ 616550 w 2436414"/>
              <a:gd name="connsiteY48" fmla="*/ 938228 h 2350038"/>
              <a:gd name="connsiteX49" fmla="*/ 524216 w 2436414"/>
              <a:gd name="connsiteY49" fmla="*/ 804196 h 235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36414" h="2350038">
                <a:moveTo>
                  <a:pt x="524216" y="804196"/>
                </a:moveTo>
                <a:lnTo>
                  <a:pt x="381248" y="589744"/>
                </a:lnTo>
                <a:lnTo>
                  <a:pt x="256151" y="405077"/>
                </a:lnTo>
                <a:lnTo>
                  <a:pt x="134032" y="229345"/>
                </a:lnTo>
                <a:lnTo>
                  <a:pt x="35742" y="83398"/>
                </a:lnTo>
                <a:lnTo>
                  <a:pt x="17871" y="59570"/>
                </a:lnTo>
                <a:lnTo>
                  <a:pt x="8935" y="50635"/>
                </a:lnTo>
                <a:lnTo>
                  <a:pt x="2978" y="41699"/>
                </a:lnTo>
                <a:lnTo>
                  <a:pt x="0" y="26807"/>
                </a:lnTo>
                <a:lnTo>
                  <a:pt x="5957" y="5957"/>
                </a:lnTo>
                <a:lnTo>
                  <a:pt x="26806" y="0"/>
                </a:lnTo>
                <a:lnTo>
                  <a:pt x="44677" y="0"/>
                </a:lnTo>
                <a:lnTo>
                  <a:pt x="74462" y="5957"/>
                </a:lnTo>
                <a:lnTo>
                  <a:pt x="98290" y="29785"/>
                </a:lnTo>
                <a:lnTo>
                  <a:pt x="160839" y="98291"/>
                </a:lnTo>
                <a:lnTo>
                  <a:pt x="265086" y="223388"/>
                </a:lnTo>
                <a:lnTo>
                  <a:pt x="393162" y="378270"/>
                </a:lnTo>
                <a:lnTo>
                  <a:pt x="503366" y="512303"/>
                </a:lnTo>
                <a:lnTo>
                  <a:pt x="637399" y="682077"/>
                </a:lnTo>
                <a:lnTo>
                  <a:pt x="747604" y="828024"/>
                </a:lnTo>
                <a:lnTo>
                  <a:pt x="783346" y="872701"/>
                </a:lnTo>
                <a:lnTo>
                  <a:pt x="938228" y="1069282"/>
                </a:lnTo>
                <a:lnTo>
                  <a:pt x="1021626" y="1155659"/>
                </a:lnTo>
                <a:lnTo>
                  <a:pt x="1113959" y="1250971"/>
                </a:lnTo>
                <a:lnTo>
                  <a:pt x="1286712" y="1414789"/>
                </a:lnTo>
                <a:lnTo>
                  <a:pt x="1465423" y="1572649"/>
                </a:lnTo>
                <a:lnTo>
                  <a:pt x="1569670" y="1662004"/>
                </a:lnTo>
                <a:lnTo>
                  <a:pt x="1703703" y="1769230"/>
                </a:lnTo>
                <a:lnTo>
                  <a:pt x="1924112" y="1939005"/>
                </a:lnTo>
                <a:lnTo>
                  <a:pt x="2105800" y="2067081"/>
                </a:lnTo>
                <a:lnTo>
                  <a:pt x="2269618" y="2183242"/>
                </a:lnTo>
                <a:lnTo>
                  <a:pt x="2379823" y="2254726"/>
                </a:lnTo>
                <a:lnTo>
                  <a:pt x="2427479" y="2287490"/>
                </a:lnTo>
                <a:lnTo>
                  <a:pt x="2433436" y="2293447"/>
                </a:lnTo>
                <a:lnTo>
                  <a:pt x="2436414" y="2305361"/>
                </a:lnTo>
                <a:lnTo>
                  <a:pt x="2427479" y="2323232"/>
                </a:lnTo>
                <a:lnTo>
                  <a:pt x="2370887" y="2338124"/>
                </a:lnTo>
                <a:lnTo>
                  <a:pt x="2284510" y="2350038"/>
                </a:lnTo>
                <a:lnTo>
                  <a:pt x="2135585" y="2347060"/>
                </a:lnTo>
                <a:lnTo>
                  <a:pt x="1968789" y="2332167"/>
                </a:lnTo>
                <a:lnTo>
                  <a:pt x="1784122" y="2299404"/>
                </a:lnTo>
                <a:lnTo>
                  <a:pt x="1653068" y="2266640"/>
                </a:lnTo>
                <a:lnTo>
                  <a:pt x="1623283" y="2239834"/>
                </a:lnTo>
                <a:lnTo>
                  <a:pt x="1480315" y="2064102"/>
                </a:lnTo>
                <a:lnTo>
                  <a:pt x="1313519" y="1858585"/>
                </a:lnTo>
                <a:lnTo>
                  <a:pt x="1155658" y="1662004"/>
                </a:lnTo>
                <a:lnTo>
                  <a:pt x="994819" y="1465423"/>
                </a:lnTo>
                <a:lnTo>
                  <a:pt x="804195" y="1221186"/>
                </a:lnTo>
                <a:lnTo>
                  <a:pt x="616550" y="938228"/>
                </a:lnTo>
                <a:lnTo>
                  <a:pt x="524216" y="8041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2CFB4E0-CA3A-5C43-936E-F64642C9B08F}"/>
              </a:ext>
            </a:extLst>
          </p:cNvPr>
          <p:cNvSpPr/>
          <p:nvPr/>
        </p:nvSpPr>
        <p:spPr>
          <a:xfrm rot="16200000">
            <a:off x="2424906" y="2588419"/>
            <a:ext cx="2728913" cy="1362075"/>
          </a:xfrm>
          <a:custGeom>
            <a:avLst/>
            <a:gdLst>
              <a:gd name="connsiteX0" fmla="*/ 1293019 w 2728913"/>
              <a:gd name="connsiteY0" fmla="*/ 1033462 h 1362075"/>
              <a:gd name="connsiteX1" fmla="*/ 2424113 w 2728913"/>
              <a:gd name="connsiteY1" fmla="*/ 1033462 h 1362075"/>
              <a:gd name="connsiteX2" fmla="*/ 2455069 w 2728913"/>
              <a:gd name="connsiteY2" fmla="*/ 1026318 h 1362075"/>
              <a:gd name="connsiteX3" fmla="*/ 2476500 w 2728913"/>
              <a:gd name="connsiteY3" fmla="*/ 1009650 h 1362075"/>
              <a:gd name="connsiteX4" fmla="*/ 2486025 w 2728913"/>
              <a:gd name="connsiteY4" fmla="*/ 995362 h 1362075"/>
              <a:gd name="connsiteX5" fmla="*/ 2495550 w 2728913"/>
              <a:gd name="connsiteY5" fmla="*/ 969168 h 1362075"/>
              <a:gd name="connsiteX6" fmla="*/ 2497931 w 2728913"/>
              <a:gd name="connsiteY6" fmla="*/ 947737 h 1362075"/>
              <a:gd name="connsiteX7" fmla="*/ 2486025 w 2728913"/>
              <a:gd name="connsiteY7" fmla="*/ 878681 h 1362075"/>
              <a:gd name="connsiteX8" fmla="*/ 2440781 w 2728913"/>
              <a:gd name="connsiteY8" fmla="*/ 614362 h 1362075"/>
              <a:gd name="connsiteX9" fmla="*/ 2400300 w 2728913"/>
              <a:gd name="connsiteY9" fmla="*/ 371475 h 1362075"/>
              <a:gd name="connsiteX10" fmla="*/ 2352675 w 2728913"/>
              <a:gd name="connsiteY10" fmla="*/ 150018 h 1362075"/>
              <a:gd name="connsiteX11" fmla="*/ 2328863 w 2728913"/>
              <a:gd name="connsiteY11" fmla="*/ 73818 h 1362075"/>
              <a:gd name="connsiteX12" fmla="*/ 2519363 w 2728913"/>
              <a:gd name="connsiteY12" fmla="*/ 0 h 1362075"/>
              <a:gd name="connsiteX13" fmla="*/ 2500313 w 2728913"/>
              <a:gd name="connsiteY13" fmla="*/ 50006 h 1362075"/>
              <a:gd name="connsiteX14" fmla="*/ 2505075 w 2728913"/>
              <a:gd name="connsiteY14" fmla="*/ 88106 h 1362075"/>
              <a:gd name="connsiteX15" fmla="*/ 2533650 w 2728913"/>
              <a:gd name="connsiteY15" fmla="*/ 245268 h 1362075"/>
              <a:gd name="connsiteX16" fmla="*/ 2571750 w 2728913"/>
              <a:gd name="connsiteY16" fmla="*/ 464343 h 1362075"/>
              <a:gd name="connsiteX17" fmla="*/ 2602706 w 2728913"/>
              <a:gd name="connsiteY17" fmla="*/ 633412 h 1362075"/>
              <a:gd name="connsiteX18" fmla="*/ 2638425 w 2728913"/>
              <a:gd name="connsiteY18" fmla="*/ 831056 h 1362075"/>
              <a:gd name="connsiteX19" fmla="*/ 2655094 w 2728913"/>
              <a:gd name="connsiteY19" fmla="*/ 923925 h 1362075"/>
              <a:gd name="connsiteX20" fmla="*/ 2662238 w 2728913"/>
              <a:gd name="connsiteY20" fmla="*/ 942975 h 1362075"/>
              <a:gd name="connsiteX21" fmla="*/ 2683669 w 2728913"/>
              <a:gd name="connsiteY21" fmla="*/ 990600 h 1362075"/>
              <a:gd name="connsiteX22" fmla="*/ 2707481 w 2728913"/>
              <a:gd name="connsiteY22" fmla="*/ 1028700 h 1362075"/>
              <a:gd name="connsiteX23" fmla="*/ 2726531 w 2728913"/>
              <a:gd name="connsiteY23" fmla="*/ 1062037 h 1362075"/>
              <a:gd name="connsiteX24" fmla="*/ 2728913 w 2728913"/>
              <a:gd name="connsiteY24" fmla="*/ 1071562 h 1362075"/>
              <a:gd name="connsiteX25" fmla="*/ 2726531 w 2728913"/>
              <a:gd name="connsiteY25" fmla="*/ 1102518 h 1362075"/>
              <a:gd name="connsiteX26" fmla="*/ 2714625 w 2728913"/>
              <a:gd name="connsiteY26" fmla="*/ 1133475 h 1362075"/>
              <a:gd name="connsiteX27" fmla="*/ 2671763 w 2728913"/>
              <a:gd name="connsiteY27" fmla="*/ 1207293 h 1362075"/>
              <a:gd name="connsiteX28" fmla="*/ 2612231 w 2728913"/>
              <a:gd name="connsiteY28" fmla="*/ 1290637 h 1362075"/>
              <a:gd name="connsiteX29" fmla="*/ 2564606 w 2728913"/>
              <a:gd name="connsiteY29" fmla="*/ 1347787 h 1362075"/>
              <a:gd name="connsiteX30" fmla="*/ 2552700 w 2728913"/>
              <a:gd name="connsiteY30" fmla="*/ 1354931 h 1362075"/>
              <a:gd name="connsiteX31" fmla="*/ 2533650 w 2728913"/>
              <a:gd name="connsiteY31" fmla="*/ 1362075 h 1362075"/>
              <a:gd name="connsiteX32" fmla="*/ 2495550 w 2728913"/>
              <a:gd name="connsiteY32" fmla="*/ 1352550 h 1362075"/>
              <a:gd name="connsiteX33" fmla="*/ 2452688 w 2728913"/>
              <a:gd name="connsiteY33" fmla="*/ 1333500 h 1362075"/>
              <a:gd name="connsiteX34" fmla="*/ 2412206 w 2728913"/>
              <a:gd name="connsiteY34" fmla="*/ 1312068 h 1362075"/>
              <a:gd name="connsiteX35" fmla="*/ 2366963 w 2728913"/>
              <a:gd name="connsiteY35" fmla="*/ 1283493 h 1362075"/>
              <a:gd name="connsiteX36" fmla="*/ 2336006 w 2728913"/>
              <a:gd name="connsiteY36" fmla="*/ 1281112 h 1362075"/>
              <a:gd name="connsiteX37" fmla="*/ 2028825 w 2728913"/>
              <a:gd name="connsiteY37" fmla="*/ 1273968 h 1362075"/>
              <a:gd name="connsiteX38" fmla="*/ 1554956 w 2728913"/>
              <a:gd name="connsiteY38" fmla="*/ 1262062 h 1362075"/>
              <a:gd name="connsiteX39" fmla="*/ 1176338 w 2728913"/>
              <a:gd name="connsiteY39" fmla="*/ 1254918 h 1362075"/>
              <a:gd name="connsiteX40" fmla="*/ 909638 w 2728913"/>
              <a:gd name="connsiteY40" fmla="*/ 1250156 h 1362075"/>
              <a:gd name="connsiteX41" fmla="*/ 604838 w 2728913"/>
              <a:gd name="connsiteY41" fmla="*/ 1243012 h 1362075"/>
              <a:gd name="connsiteX42" fmla="*/ 340519 w 2728913"/>
              <a:gd name="connsiteY42" fmla="*/ 1235868 h 1362075"/>
              <a:gd name="connsiteX43" fmla="*/ 154781 w 2728913"/>
              <a:gd name="connsiteY43" fmla="*/ 1233487 h 1362075"/>
              <a:gd name="connsiteX44" fmla="*/ 114300 w 2728913"/>
              <a:gd name="connsiteY44" fmla="*/ 1228725 h 1362075"/>
              <a:gd name="connsiteX45" fmla="*/ 83344 w 2728913"/>
              <a:gd name="connsiteY45" fmla="*/ 1219200 h 1362075"/>
              <a:gd name="connsiteX46" fmla="*/ 57150 w 2728913"/>
              <a:gd name="connsiteY46" fmla="*/ 1204912 h 1362075"/>
              <a:gd name="connsiteX47" fmla="*/ 38100 w 2728913"/>
              <a:gd name="connsiteY47" fmla="*/ 1188243 h 1362075"/>
              <a:gd name="connsiteX48" fmla="*/ 16669 w 2728913"/>
              <a:gd name="connsiteY48" fmla="*/ 1164431 h 1362075"/>
              <a:gd name="connsiteX49" fmla="*/ 0 w 2728913"/>
              <a:gd name="connsiteY49" fmla="*/ 1133475 h 1362075"/>
              <a:gd name="connsiteX50" fmla="*/ 0 w 2728913"/>
              <a:gd name="connsiteY50" fmla="*/ 1121568 h 1362075"/>
              <a:gd name="connsiteX51" fmla="*/ 2381 w 2728913"/>
              <a:gd name="connsiteY51" fmla="*/ 1104900 h 1362075"/>
              <a:gd name="connsiteX52" fmla="*/ 11906 w 2728913"/>
              <a:gd name="connsiteY52" fmla="*/ 1088231 h 1362075"/>
              <a:gd name="connsiteX53" fmla="*/ 42863 w 2728913"/>
              <a:gd name="connsiteY53" fmla="*/ 1059656 h 1362075"/>
              <a:gd name="connsiteX54" fmla="*/ 88106 w 2728913"/>
              <a:gd name="connsiteY54" fmla="*/ 1028700 h 1362075"/>
              <a:gd name="connsiteX55" fmla="*/ 140494 w 2728913"/>
              <a:gd name="connsiteY55" fmla="*/ 995362 h 1362075"/>
              <a:gd name="connsiteX56" fmla="*/ 340519 w 2728913"/>
              <a:gd name="connsiteY56" fmla="*/ 1012031 h 1362075"/>
              <a:gd name="connsiteX57" fmla="*/ 588169 w 2728913"/>
              <a:gd name="connsiteY57" fmla="*/ 1021556 h 1362075"/>
              <a:gd name="connsiteX58" fmla="*/ 871538 w 2728913"/>
              <a:gd name="connsiteY58" fmla="*/ 1028700 h 1362075"/>
              <a:gd name="connsiteX59" fmla="*/ 1293019 w 2728913"/>
              <a:gd name="connsiteY59" fmla="*/ 1033462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28913" h="1362075">
                <a:moveTo>
                  <a:pt x="1293019" y="1033462"/>
                </a:moveTo>
                <a:lnTo>
                  <a:pt x="2424113" y="1033462"/>
                </a:lnTo>
                <a:lnTo>
                  <a:pt x="2455069" y="1026318"/>
                </a:lnTo>
                <a:lnTo>
                  <a:pt x="2476500" y="1009650"/>
                </a:lnTo>
                <a:lnTo>
                  <a:pt x="2486025" y="995362"/>
                </a:lnTo>
                <a:lnTo>
                  <a:pt x="2495550" y="969168"/>
                </a:lnTo>
                <a:lnTo>
                  <a:pt x="2497931" y="947737"/>
                </a:lnTo>
                <a:lnTo>
                  <a:pt x="2486025" y="878681"/>
                </a:lnTo>
                <a:lnTo>
                  <a:pt x="2440781" y="614362"/>
                </a:lnTo>
                <a:lnTo>
                  <a:pt x="2400300" y="371475"/>
                </a:lnTo>
                <a:lnTo>
                  <a:pt x="2352675" y="150018"/>
                </a:lnTo>
                <a:lnTo>
                  <a:pt x="2328863" y="73818"/>
                </a:lnTo>
                <a:lnTo>
                  <a:pt x="2519363" y="0"/>
                </a:lnTo>
                <a:lnTo>
                  <a:pt x="2500313" y="50006"/>
                </a:lnTo>
                <a:lnTo>
                  <a:pt x="2505075" y="88106"/>
                </a:lnTo>
                <a:lnTo>
                  <a:pt x="2533650" y="245268"/>
                </a:lnTo>
                <a:lnTo>
                  <a:pt x="2571750" y="464343"/>
                </a:lnTo>
                <a:lnTo>
                  <a:pt x="2602706" y="633412"/>
                </a:lnTo>
                <a:lnTo>
                  <a:pt x="2638425" y="831056"/>
                </a:lnTo>
                <a:lnTo>
                  <a:pt x="2655094" y="923925"/>
                </a:lnTo>
                <a:lnTo>
                  <a:pt x="2662238" y="942975"/>
                </a:lnTo>
                <a:lnTo>
                  <a:pt x="2683669" y="990600"/>
                </a:lnTo>
                <a:lnTo>
                  <a:pt x="2707481" y="1028700"/>
                </a:lnTo>
                <a:lnTo>
                  <a:pt x="2726531" y="1062037"/>
                </a:lnTo>
                <a:lnTo>
                  <a:pt x="2728913" y="1071562"/>
                </a:lnTo>
                <a:lnTo>
                  <a:pt x="2726531" y="1102518"/>
                </a:lnTo>
                <a:lnTo>
                  <a:pt x="2714625" y="1133475"/>
                </a:lnTo>
                <a:lnTo>
                  <a:pt x="2671763" y="1207293"/>
                </a:lnTo>
                <a:lnTo>
                  <a:pt x="2612231" y="1290637"/>
                </a:lnTo>
                <a:lnTo>
                  <a:pt x="2564606" y="1347787"/>
                </a:lnTo>
                <a:lnTo>
                  <a:pt x="2552700" y="1354931"/>
                </a:lnTo>
                <a:lnTo>
                  <a:pt x="2533650" y="1362075"/>
                </a:lnTo>
                <a:lnTo>
                  <a:pt x="2495550" y="1352550"/>
                </a:lnTo>
                <a:lnTo>
                  <a:pt x="2452688" y="1333500"/>
                </a:lnTo>
                <a:lnTo>
                  <a:pt x="2412206" y="1312068"/>
                </a:lnTo>
                <a:lnTo>
                  <a:pt x="2366963" y="1283493"/>
                </a:lnTo>
                <a:lnTo>
                  <a:pt x="2336006" y="1281112"/>
                </a:lnTo>
                <a:lnTo>
                  <a:pt x="2028825" y="1273968"/>
                </a:lnTo>
                <a:lnTo>
                  <a:pt x="1554956" y="1262062"/>
                </a:lnTo>
                <a:lnTo>
                  <a:pt x="1176338" y="1254918"/>
                </a:lnTo>
                <a:lnTo>
                  <a:pt x="909638" y="1250156"/>
                </a:lnTo>
                <a:lnTo>
                  <a:pt x="604838" y="1243012"/>
                </a:lnTo>
                <a:lnTo>
                  <a:pt x="340519" y="1235868"/>
                </a:lnTo>
                <a:lnTo>
                  <a:pt x="154781" y="1233487"/>
                </a:lnTo>
                <a:lnTo>
                  <a:pt x="114300" y="1228725"/>
                </a:lnTo>
                <a:lnTo>
                  <a:pt x="83344" y="1219200"/>
                </a:lnTo>
                <a:lnTo>
                  <a:pt x="57150" y="1204912"/>
                </a:lnTo>
                <a:lnTo>
                  <a:pt x="38100" y="1188243"/>
                </a:lnTo>
                <a:lnTo>
                  <a:pt x="16669" y="1164431"/>
                </a:lnTo>
                <a:lnTo>
                  <a:pt x="0" y="1133475"/>
                </a:lnTo>
                <a:lnTo>
                  <a:pt x="0" y="1121568"/>
                </a:lnTo>
                <a:lnTo>
                  <a:pt x="2381" y="1104900"/>
                </a:lnTo>
                <a:lnTo>
                  <a:pt x="11906" y="1088231"/>
                </a:lnTo>
                <a:lnTo>
                  <a:pt x="42863" y="1059656"/>
                </a:lnTo>
                <a:lnTo>
                  <a:pt x="88106" y="1028700"/>
                </a:lnTo>
                <a:lnTo>
                  <a:pt x="140494" y="995362"/>
                </a:lnTo>
                <a:lnTo>
                  <a:pt x="340519" y="1012031"/>
                </a:lnTo>
                <a:lnTo>
                  <a:pt x="588169" y="1021556"/>
                </a:lnTo>
                <a:lnTo>
                  <a:pt x="871538" y="1028700"/>
                </a:lnTo>
                <a:lnTo>
                  <a:pt x="1293019" y="1033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9C1CA910-EF61-A947-B4EF-107B13267C3F}"/>
              </a:ext>
            </a:extLst>
          </p:cNvPr>
          <p:cNvSpPr/>
          <p:nvPr/>
        </p:nvSpPr>
        <p:spPr>
          <a:xfrm rot="16200000">
            <a:off x="3517107" y="2391569"/>
            <a:ext cx="342900" cy="985837"/>
          </a:xfrm>
          <a:custGeom>
            <a:avLst/>
            <a:gdLst>
              <a:gd name="connsiteX0" fmla="*/ 71437 w 342900"/>
              <a:gd name="connsiteY0" fmla="*/ 369094 h 985837"/>
              <a:gd name="connsiteX1" fmla="*/ 35719 w 342900"/>
              <a:gd name="connsiteY1" fmla="*/ 190500 h 985837"/>
              <a:gd name="connsiteX2" fmla="*/ 0 w 342900"/>
              <a:gd name="connsiteY2" fmla="*/ 0 h 985837"/>
              <a:gd name="connsiteX3" fmla="*/ 207169 w 342900"/>
              <a:gd name="connsiteY3" fmla="*/ 7144 h 985837"/>
              <a:gd name="connsiteX4" fmla="*/ 207169 w 342900"/>
              <a:gd name="connsiteY4" fmla="*/ 100012 h 985837"/>
              <a:gd name="connsiteX5" fmla="*/ 216694 w 342900"/>
              <a:gd name="connsiteY5" fmla="*/ 202406 h 985837"/>
              <a:gd name="connsiteX6" fmla="*/ 238125 w 342900"/>
              <a:gd name="connsiteY6" fmla="*/ 338137 h 985837"/>
              <a:gd name="connsiteX7" fmla="*/ 264319 w 342900"/>
              <a:gd name="connsiteY7" fmla="*/ 485775 h 985837"/>
              <a:gd name="connsiteX8" fmla="*/ 288131 w 342900"/>
              <a:gd name="connsiteY8" fmla="*/ 609600 h 985837"/>
              <a:gd name="connsiteX9" fmla="*/ 302419 w 342900"/>
              <a:gd name="connsiteY9" fmla="*/ 666750 h 985837"/>
              <a:gd name="connsiteX10" fmla="*/ 316706 w 342900"/>
              <a:gd name="connsiteY10" fmla="*/ 721519 h 985837"/>
              <a:gd name="connsiteX11" fmla="*/ 328612 w 342900"/>
              <a:gd name="connsiteY11" fmla="*/ 778669 h 985837"/>
              <a:gd name="connsiteX12" fmla="*/ 338137 w 342900"/>
              <a:gd name="connsiteY12" fmla="*/ 826294 h 985837"/>
              <a:gd name="connsiteX13" fmla="*/ 342900 w 342900"/>
              <a:gd name="connsiteY13" fmla="*/ 890587 h 985837"/>
              <a:gd name="connsiteX14" fmla="*/ 340519 w 342900"/>
              <a:gd name="connsiteY14" fmla="*/ 973931 h 985837"/>
              <a:gd name="connsiteX15" fmla="*/ 140494 w 342900"/>
              <a:gd name="connsiteY15" fmla="*/ 985837 h 985837"/>
              <a:gd name="connsiteX16" fmla="*/ 140494 w 342900"/>
              <a:gd name="connsiteY16" fmla="*/ 869156 h 985837"/>
              <a:gd name="connsiteX17" fmla="*/ 130969 w 342900"/>
              <a:gd name="connsiteY17" fmla="*/ 752475 h 985837"/>
              <a:gd name="connsiteX18" fmla="*/ 116681 w 342900"/>
              <a:gd name="connsiteY18" fmla="*/ 645319 h 985837"/>
              <a:gd name="connsiteX19" fmla="*/ 92869 w 342900"/>
              <a:gd name="connsiteY19" fmla="*/ 490537 h 985837"/>
              <a:gd name="connsiteX20" fmla="*/ 71437 w 342900"/>
              <a:gd name="connsiteY20" fmla="*/ 369094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2900" h="985837">
                <a:moveTo>
                  <a:pt x="71437" y="369094"/>
                </a:moveTo>
                <a:lnTo>
                  <a:pt x="35719" y="190500"/>
                </a:lnTo>
                <a:lnTo>
                  <a:pt x="0" y="0"/>
                </a:lnTo>
                <a:lnTo>
                  <a:pt x="207169" y="7144"/>
                </a:lnTo>
                <a:lnTo>
                  <a:pt x="207169" y="100012"/>
                </a:lnTo>
                <a:lnTo>
                  <a:pt x="216694" y="202406"/>
                </a:lnTo>
                <a:lnTo>
                  <a:pt x="238125" y="338137"/>
                </a:lnTo>
                <a:lnTo>
                  <a:pt x="264319" y="485775"/>
                </a:lnTo>
                <a:lnTo>
                  <a:pt x="288131" y="609600"/>
                </a:lnTo>
                <a:lnTo>
                  <a:pt x="302419" y="666750"/>
                </a:lnTo>
                <a:lnTo>
                  <a:pt x="316706" y="721519"/>
                </a:lnTo>
                <a:lnTo>
                  <a:pt x="328612" y="778669"/>
                </a:lnTo>
                <a:lnTo>
                  <a:pt x="338137" y="826294"/>
                </a:lnTo>
                <a:lnTo>
                  <a:pt x="342900" y="890587"/>
                </a:lnTo>
                <a:cubicBezTo>
                  <a:pt x="342106" y="918368"/>
                  <a:pt x="341313" y="946150"/>
                  <a:pt x="340519" y="973931"/>
                </a:cubicBezTo>
                <a:lnTo>
                  <a:pt x="140494" y="985837"/>
                </a:lnTo>
                <a:lnTo>
                  <a:pt x="140494" y="869156"/>
                </a:lnTo>
                <a:lnTo>
                  <a:pt x="130969" y="752475"/>
                </a:lnTo>
                <a:lnTo>
                  <a:pt x="116681" y="645319"/>
                </a:lnTo>
                <a:lnTo>
                  <a:pt x="92869" y="490537"/>
                </a:lnTo>
                <a:lnTo>
                  <a:pt x="71437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74A073CC-C827-B441-95AE-D05830CFCAB9}"/>
              </a:ext>
            </a:extLst>
          </p:cNvPr>
          <p:cNvSpPr/>
          <p:nvPr/>
        </p:nvSpPr>
        <p:spPr>
          <a:xfrm rot="16200000">
            <a:off x="3545681" y="3099595"/>
            <a:ext cx="282575" cy="1014412"/>
          </a:xfrm>
          <a:custGeom>
            <a:avLst/>
            <a:gdLst>
              <a:gd name="connsiteX0" fmla="*/ 45244 w 283369"/>
              <a:gd name="connsiteY0" fmla="*/ 502444 h 1014413"/>
              <a:gd name="connsiteX1" fmla="*/ 21431 w 283369"/>
              <a:gd name="connsiteY1" fmla="*/ 319088 h 1014413"/>
              <a:gd name="connsiteX2" fmla="*/ 4763 w 283369"/>
              <a:gd name="connsiteY2" fmla="*/ 176213 h 1014413"/>
              <a:gd name="connsiteX3" fmla="*/ 0 w 283369"/>
              <a:gd name="connsiteY3" fmla="*/ 104775 h 1014413"/>
              <a:gd name="connsiteX4" fmla="*/ 9525 w 283369"/>
              <a:gd name="connsiteY4" fmla="*/ 0 h 1014413"/>
              <a:gd name="connsiteX5" fmla="*/ 164306 w 283369"/>
              <a:gd name="connsiteY5" fmla="*/ 19050 h 1014413"/>
              <a:gd name="connsiteX6" fmla="*/ 157163 w 283369"/>
              <a:gd name="connsiteY6" fmla="*/ 90488 h 1014413"/>
              <a:gd name="connsiteX7" fmla="*/ 159544 w 283369"/>
              <a:gd name="connsiteY7" fmla="*/ 178594 h 1014413"/>
              <a:gd name="connsiteX8" fmla="*/ 166688 w 283369"/>
              <a:gd name="connsiteY8" fmla="*/ 266700 h 1014413"/>
              <a:gd name="connsiteX9" fmla="*/ 185738 w 283369"/>
              <a:gd name="connsiteY9" fmla="*/ 419100 h 1014413"/>
              <a:gd name="connsiteX10" fmla="*/ 219075 w 283369"/>
              <a:gd name="connsiteY10" fmla="*/ 650081 h 1014413"/>
              <a:gd name="connsiteX11" fmla="*/ 245269 w 283369"/>
              <a:gd name="connsiteY11" fmla="*/ 807244 h 1014413"/>
              <a:gd name="connsiteX12" fmla="*/ 283369 w 283369"/>
              <a:gd name="connsiteY12" fmla="*/ 1014413 h 1014413"/>
              <a:gd name="connsiteX13" fmla="*/ 123825 w 283369"/>
              <a:gd name="connsiteY13" fmla="*/ 997744 h 1014413"/>
              <a:gd name="connsiteX14" fmla="*/ 97631 w 283369"/>
              <a:gd name="connsiteY14" fmla="*/ 838200 h 1014413"/>
              <a:gd name="connsiteX15" fmla="*/ 76200 w 283369"/>
              <a:gd name="connsiteY15" fmla="*/ 707231 h 1014413"/>
              <a:gd name="connsiteX16" fmla="*/ 57150 w 283369"/>
              <a:gd name="connsiteY16" fmla="*/ 583406 h 1014413"/>
              <a:gd name="connsiteX17" fmla="*/ 45244 w 283369"/>
              <a:gd name="connsiteY17" fmla="*/ 502444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3369" h="1014413">
                <a:moveTo>
                  <a:pt x="45244" y="502444"/>
                </a:moveTo>
                <a:lnTo>
                  <a:pt x="21431" y="319088"/>
                </a:lnTo>
                <a:lnTo>
                  <a:pt x="4763" y="176213"/>
                </a:lnTo>
                <a:lnTo>
                  <a:pt x="0" y="104775"/>
                </a:lnTo>
                <a:lnTo>
                  <a:pt x="9525" y="0"/>
                </a:lnTo>
                <a:lnTo>
                  <a:pt x="164306" y="19050"/>
                </a:lnTo>
                <a:lnTo>
                  <a:pt x="157163" y="90488"/>
                </a:lnTo>
                <a:cubicBezTo>
                  <a:pt x="157957" y="119857"/>
                  <a:pt x="158750" y="149225"/>
                  <a:pt x="159544" y="178594"/>
                </a:cubicBezTo>
                <a:lnTo>
                  <a:pt x="166688" y="266700"/>
                </a:lnTo>
                <a:lnTo>
                  <a:pt x="185738" y="419100"/>
                </a:lnTo>
                <a:lnTo>
                  <a:pt x="219075" y="650081"/>
                </a:lnTo>
                <a:lnTo>
                  <a:pt x="245269" y="807244"/>
                </a:lnTo>
                <a:lnTo>
                  <a:pt x="283369" y="1014413"/>
                </a:lnTo>
                <a:lnTo>
                  <a:pt x="123825" y="997744"/>
                </a:lnTo>
                <a:lnTo>
                  <a:pt x="97631" y="838200"/>
                </a:lnTo>
                <a:lnTo>
                  <a:pt x="76200" y="707231"/>
                </a:lnTo>
                <a:lnTo>
                  <a:pt x="57150" y="583406"/>
                </a:lnTo>
                <a:lnTo>
                  <a:pt x="45244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E165EF3-8B6B-FA41-9648-555A5B9B83A0}"/>
              </a:ext>
            </a:extLst>
          </p:cNvPr>
          <p:cNvSpPr/>
          <p:nvPr/>
        </p:nvSpPr>
        <p:spPr>
          <a:xfrm rot="16200000">
            <a:off x="3523456" y="3956844"/>
            <a:ext cx="295275" cy="979488"/>
          </a:xfrm>
          <a:custGeom>
            <a:avLst/>
            <a:gdLst>
              <a:gd name="connsiteX0" fmla="*/ 223838 w 295275"/>
              <a:gd name="connsiteY0" fmla="*/ 404813 h 978694"/>
              <a:gd name="connsiteX1" fmla="*/ 207169 w 295275"/>
              <a:gd name="connsiteY1" fmla="*/ 211932 h 978694"/>
              <a:gd name="connsiteX2" fmla="*/ 202407 w 295275"/>
              <a:gd name="connsiteY2" fmla="*/ 97632 h 978694"/>
              <a:gd name="connsiteX3" fmla="*/ 202407 w 295275"/>
              <a:gd name="connsiteY3" fmla="*/ 0 h 978694"/>
              <a:gd name="connsiteX4" fmla="*/ 0 w 295275"/>
              <a:gd name="connsiteY4" fmla="*/ 11907 h 978694"/>
              <a:gd name="connsiteX5" fmla="*/ 9525 w 295275"/>
              <a:gd name="connsiteY5" fmla="*/ 135732 h 978694"/>
              <a:gd name="connsiteX6" fmla="*/ 35719 w 295275"/>
              <a:gd name="connsiteY6" fmla="*/ 371475 h 978694"/>
              <a:gd name="connsiteX7" fmla="*/ 69057 w 295275"/>
              <a:gd name="connsiteY7" fmla="*/ 607219 h 978694"/>
              <a:gd name="connsiteX8" fmla="*/ 119063 w 295275"/>
              <a:gd name="connsiteY8" fmla="*/ 966788 h 978694"/>
              <a:gd name="connsiteX9" fmla="*/ 295275 w 295275"/>
              <a:gd name="connsiteY9" fmla="*/ 978694 h 978694"/>
              <a:gd name="connsiteX10" fmla="*/ 266700 w 295275"/>
              <a:gd name="connsiteY10" fmla="*/ 752475 h 978694"/>
              <a:gd name="connsiteX11" fmla="*/ 223838 w 295275"/>
              <a:gd name="connsiteY11" fmla="*/ 404813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5275" h="978694">
                <a:moveTo>
                  <a:pt x="223838" y="404813"/>
                </a:moveTo>
                <a:lnTo>
                  <a:pt x="207169" y="211932"/>
                </a:lnTo>
                <a:lnTo>
                  <a:pt x="202407" y="97632"/>
                </a:lnTo>
                <a:lnTo>
                  <a:pt x="202407" y="0"/>
                </a:lnTo>
                <a:lnTo>
                  <a:pt x="0" y="11907"/>
                </a:lnTo>
                <a:lnTo>
                  <a:pt x="9525" y="135732"/>
                </a:lnTo>
                <a:lnTo>
                  <a:pt x="35719" y="371475"/>
                </a:lnTo>
                <a:lnTo>
                  <a:pt x="69057" y="607219"/>
                </a:lnTo>
                <a:lnTo>
                  <a:pt x="119063" y="966788"/>
                </a:lnTo>
                <a:lnTo>
                  <a:pt x="295275" y="978694"/>
                </a:lnTo>
                <a:lnTo>
                  <a:pt x="266700" y="752475"/>
                </a:lnTo>
                <a:lnTo>
                  <a:pt x="223838" y="404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40AFE7E-CC65-ED47-B82B-E0F076E8234E}"/>
              </a:ext>
            </a:extLst>
          </p:cNvPr>
          <p:cNvSpPr/>
          <p:nvPr/>
        </p:nvSpPr>
        <p:spPr>
          <a:xfrm rot="16200000">
            <a:off x="2628900" y="4703763"/>
            <a:ext cx="923925" cy="1095375"/>
          </a:xfrm>
          <a:custGeom>
            <a:avLst/>
            <a:gdLst>
              <a:gd name="connsiteX0" fmla="*/ 307181 w 923925"/>
              <a:gd name="connsiteY0" fmla="*/ 421482 h 1095375"/>
              <a:gd name="connsiteX1" fmla="*/ 257175 w 923925"/>
              <a:gd name="connsiteY1" fmla="*/ 357188 h 1095375"/>
              <a:gd name="connsiteX2" fmla="*/ 204787 w 923925"/>
              <a:gd name="connsiteY2" fmla="*/ 285750 h 1095375"/>
              <a:gd name="connsiteX3" fmla="*/ 150019 w 923925"/>
              <a:gd name="connsiteY3" fmla="*/ 200025 h 1095375"/>
              <a:gd name="connsiteX4" fmla="*/ 109537 w 923925"/>
              <a:gd name="connsiteY4" fmla="*/ 126207 h 1095375"/>
              <a:gd name="connsiteX5" fmla="*/ 69056 w 923925"/>
              <a:gd name="connsiteY5" fmla="*/ 52388 h 1095375"/>
              <a:gd name="connsiteX6" fmla="*/ 50006 w 923925"/>
              <a:gd name="connsiteY6" fmla="*/ 14288 h 1095375"/>
              <a:gd name="connsiteX7" fmla="*/ 38100 w 923925"/>
              <a:gd name="connsiteY7" fmla="*/ 2382 h 1095375"/>
              <a:gd name="connsiteX8" fmla="*/ 14287 w 923925"/>
              <a:gd name="connsiteY8" fmla="*/ 0 h 1095375"/>
              <a:gd name="connsiteX9" fmla="*/ 2381 w 923925"/>
              <a:gd name="connsiteY9" fmla="*/ 9525 h 1095375"/>
              <a:gd name="connsiteX10" fmla="*/ 0 w 923925"/>
              <a:gd name="connsiteY10" fmla="*/ 35719 h 1095375"/>
              <a:gd name="connsiteX11" fmla="*/ 14287 w 923925"/>
              <a:gd name="connsiteY11" fmla="*/ 97632 h 1095375"/>
              <a:gd name="connsiteX12" fmla="*/ 64294 w 923925"/>
              <a:gd name="connsiteY12" fmla="*/ 235744 h 1095375"/>
              <a:gd name="connsiteX13" fmla="*/ 116681 w 923925"/>
              <a:gd name="connsiteY13" fmla="*/ 359569 h 1095375"/>
              <a:gd name="connsiteX14" fmla="*/ 176212 w 923925"/>
              <a:gd name="connsiteY14" fmla="*/ 481013 h 1095375"/>
              <a:gd name="connsiteX15" fmla="*/ 257175 w 923925"/>
              <a:gd name="connsiteY15" fmla="*/ 619125 h 1095375"/>
              <a:gd name="connsiteX16" fmla="*/ 328612 w 923925"/>
              <a:gd name="connsiteY16" fmla="*/ 728663 h 1095375"/>
              <a:gd name="connsiteX17" fmla="*/ 414337 w 923925"/>
              <a:gd name="connsiteY17" fmla="*/ 840582 h 1095375"/>
              <a:gd name="connsiteX18" fmla="*/ 459581 w 923925"/>
              <a:gd name="connsiteY18" fmla="*/ 904875 h 1095375"/>
              <a:gd name="connsiteX19" fmla="*/ 500062 w 923925"/>
              <a:gd name="connsiteY19" fmla="*/ 959644 h 1095375"/>
              <a:gd name="connsiteX20" fmla="*/ 526256 w 923925"/>
              <a:gd name="connsiteY20" fmla="*/ 1004888 h 1095375"/>
              <a:gd name="connsiteX21" fmla="*/ 547687 w 923925"/>
              <a:gd name="connsiteY21" fmla="*/ 1047750 h 1095375"/>
              <a:gd name="connsiteX22" fmla="*/ 571500 w 923925"/>
              <a:gd name="connsiteY22" fmla="*/ 1078707 h 1095375"/>
              <a:gd name="connsiteX23" fmla="*/ 590550 w 923925"/>
              <a:gd name="connsiteY23" fmla="*/ 1092994 h 1095375"/>
              <a:gd name="connsiteX24" fmla="*/ 614362 w 923925"/>
              <a:gd name="connsiteY24" fmla="*/ 1095375 h 1095375"/>
              <a:gd name="connsiteX25" fmla="*/ 640556 w 923925"/>
              <a:gd name="connsiteY25" fmla="*/ 1092994 h 1095375"/>
              <a:gd name="connsiteX26" fmla="*/ 661987 w 923925"/>
              <a:gd name="connsiteY26" fmla="*/ 1078707 h 1095375"/>
              <a:gd name="connsiteX27" fmla="*/ 711994 w 923925"/>
              <a:gd name="connsiteY27" fmla="*/ 1021557 h 1095375"/>
              <a:gd name="connsiteX28" fmla="*/ 785812 w 923925"/>
              <a:gd name="connsiteY28" fmla="*/ 933450 h 1095375"/>
              <a:gd name="connsiteX29" fmla="*/ 847725 w 923925"/>
              <a:gd name="connsiteY29" fmla="*/ 850107 h 1095375"/>
              <a:gd name="connsiteX30" fmla="*/ 888206 w 923925"/>
              <a:gd name="connsiteY30" fmla="*/ 778669 h 1095375"/>
              <a:gd name="connsiteX31" fmla="*/ 907256 w 923925"/>
              <a:gd name="connsiteY31" fmla="*/ 733425 h 1095375"/>
              <a:gd name="connsiteX32" fmla="*/ 923925 w 923925"/>
              <a:gd name="connsiteY32" fmla="*/ 678657 h 1095375"/>
              <a:gd name="connsiteX33" fmla="*/ 923925 w 923925"/>
              <a:gd name="connsiteY33" fmla="*/ 642938 h 1095375"/>
              <a:gd name="connsiteX34" fmla="*/ 914400 w 923925"/>
              <a:gd name="connsiteY34" fmla="*/ 633413 h 1095375"/>
              <a:gd name="connsiteX35" fmla="*/ 892969 w 923925"/>
              <a:gd name="connsiteY35" fmla="*/ 631032 h 1095375"/>
              <a:gd name="connsiteX36" fmla="*/ 869156 w 923925"/>
              <a:gd name="connsiteY36" fmla="*/ 642938 h 1095375"/>
              <a:gd name="connsiteX37" fmla="*/ 840581 w 923925"/>
              <a:gd name="connsiteY37" fmla="*/ 673894 h 1095375"/>
              <a:gd name="connsiteX38" fmla="*/ 802481 w 923925"/>
              <a:gd name="connsiteY38" fmla="*/ 702469 h 1095375"/>
              <a:gd name="connsiteX39" fmla="*/ 764381 w 923925"/>
              <a:gd name="connsiteY39" fmla="*/ 726282 h 1095375"/>
              <a:gd name="connsiteX40" fmla="*/ 707231 w 923925"/>
              <a:gd name="connsiteY40" fmla="*/ 747713 h 1095375"/>
              <a:gd name="connsiteX41" fmla="*/ 678656 w 923925"/>
              <a:gd name="connsiteY41" fmla="*/ 747713 h 1095375"/>
              <a:gd name="connsiteX42" fmla="*/ 635794 w 923925"/>
              <a:gd name="connsiteY42" fmla="*/ 723900 h 1095375"/>
              <a:gd name="connsiteX43" fmla="*/ 533400 w 923925"/>
              <a:gd name="connsiteY43" fmla="*/ 645319 h 1095375"/>
              <a:gd name="connsiteX44" fmla="*/ 483394 w 923925"/>
              <a:gd name="connsiteY44" fmla="*/ 602457 h 1095375"/>
              <a:gd name="connsiteX45" fmla="*/ 395287 w 923925"/>
              <a:gd name="connsiteY45" fmla="*/ 519113 h 1095375"/>
              <a:gd name="connsiteX46" fmla="*/ 307181 w 923925"/>
              <a:gd name="connsiteY46" fmla="*/ 421482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23925" h="1095375">
                <a:moveTo>
                  <a:pt x="307181" y="421482"/>
                </a:moveTo>
                <a:lnTo>
                  <a:pt x="257175" y="357188"/>
                </a:lnTo>
                <a:lnTo>
                  <a:pt x="204787" y="285750"/>
                </a:lnTo>
                <a:lnTo>
                  <a:pt x="150019" y="200025"/>
                </a:lnTo>
                <a:lnTo>
                  <a:pt x="109537" y="126207"/>
                </a:lnTo>
                <a:lnTo>
                  <a:pt x="69056" y="52388"/>
                </a:lnTo>
                <a:lnTo>
                  <a:pt x="50006" y="14288"/>
                </a:lnTo>
                <a:lnTo>
                  <a:pt x="38100" y="2382"/>
                </a:lnTo>
                <a:lnTo>
                  <a:pt x="14287" y="0"/>
                </a:lnTo>
                <a:lnTo>
                  <a:pt x="2381" y="9525"/>
                </a:lnTo>
                <a:lnTo>
                  <a:pt x="0" y="35719"/>
                </a:lnTo>
                <a:lnTo>
                  <a:pt x="14287" y="97632"/>
                </a:lnTo>
                <a:lnTo>
                  <a:pt x="64294" y="235744"/>
                </a:lnTo>
                <a:lnTo>
                  <a:pt x="116681" y="359569"/>
                </a:lnTo>
                <a:lnTo>
                  <a:pt x="176212" y="481013"/>
                </a:lnTo>
                <a:lnTo>
                  <a:pt x="257175" y="619125"/>
                </a:lnTo>
                <a:lnTo>
                  <a:pt x="328612" y="728663"/>
                </a:lnTo>
                <a:lnTo>
                  <a:pt x="414337" y="840582"/>
                </a:lnTo>
                <a:lnTo>
                  <a:pt x="459581" y="904875"/>
                </a:lnTo>
                <a:lnTo>
                  <a:pt x="500062" y="959644"/>
                </a:lnTo>
                <a:lnTo>
                  <a:pt x="526256" y="1004888"/>
                </a:lnTo>
                <a:lnTo>
                  <a:pt x="547687" y="1047750"/>
                </a:lnTo>
                <a:lnTo>
                  <a:pt x="571500" y="1078707"/>
                </a:lnTo>
                <a:lnTo>
                  <a:pt x="590550" y="1092994"/>
                </a:lnTo>
                <a:lnTo>
                  <a:pt x="614362" y="1095375"/>
                </a:lnTo>
                <a:lnTo>
                  <a:pt x="640556" y="1092994"/>
                </a:lnTo>
                <a:lnTo>
                  <a:pt x="661987" y="1078707"/>
                </a:lnTo>
                <a:lnTo>
                  <a:pt x="711994" y="1021557"/>
                </a:lnTo>
                <a:lnTo>
                  <a:pt x="785812" y="933450"/>
                </a:lnTo>
                <a:lnTo>
                  <a:pt x="847725" y="850107"/>
                </a:lnTo>
                <a:lnTo>
                  <a:pt x="888206" y="778669"/>
                </a:lnTo>
                <a:lnTo>
                  <a:pt x="907256" y="733425"/>
                </a:lnTo>
                <a:lnTo>
                  <a:pt x="923925" y="678657"/>
                </a:lnTo>
                <a:lnTo>
                  <a:pt x="923925" y="642938"/>
                </a:lnTo>
                <a:lnTo>
                  <a:pt x="914400" y="633413"/>
                </a:lnTo>
                <a:lnTo>
                  <a:pt x="892969" y="631032"/>
                </a:lnTo>
                <a:lnTo>
                  <a:pt x="869156" y="642938"/>
                </a:lnTo>
                <a:lnTo>
                  <a:pt x="840581" y="673894"/>
                </a:lnTo>
                <a:lnTo>
                  <a:pt x="802481" y="702469"/>
                </a:lnTo>
                <a:lnTo>
                  <a:pt x="764381" y="726282"/>
                </a:lnTo>
                <a:lnTo>
                  <a:pt x="707231" y="747713"/>
                </a:lnTo>
                <a:lnTo>
                  <a:pt x="678656" y="747713"/>
                </a:lnTo>
                <a:lnTo>
                  <a:pt x="635794" y="723900"/>
                </a:lnTo>
                <a:lnTo>
                  <a:pt x="533400" y="645319"/>
                </a:lnTo>
                <a:lnTo>
                  <a:pt x="483394" y="602457"/>
                </a:lnTo>
                <a:lnTo>
                  <a:pt x="395287" y="519113"/>
                </a:lnTo>
                <a:lnTo>
                  <a:pt x="307181" y="421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B7B05777-50C2-0E47-A149-655486446A94}"/>
              </a:ext>
            </a:extLst>
          </p:cNvPr>
          <p:cNvSpPr/>
          <p:nvPr/>
        </p:nvSpPr>
        <p:spPr>
          <a:xfrm rot="16200000">
            <a:off x="5778500" y="1938338"/>
            <a:ext cx="452437" cy="1773238"/>
          </a:xfrm>
          <a:custGeom>
            <a:avLst/>
            <a:gdLst>
              <a:gd name="connsiteX0" fmla="*/ 211932 w 452438"/>
              <a:gd name="connsiteY0" fmla="*/ 676275 h 1774031"/>
              <a:gd name="connsiteX1" fmla="*/ 183357 w 452438"/>
              <a:gd name="connsiteY1" fmla="*/ 516731 h 1774031"/>
              <a:gd name="connsiteX2" fmla="*/ 164307 w 452438"/>
              <a:gd name="connsiteY2" fmla="*/ 409575 h 1774031"/>
              <a:gd name="connsiteX3" fmla="*/ 157163 w 452438"/>
              <a:gd name="connsiteY3" fmla="*/ 352425 h 1774031"/>
              <a:gd name="connsiteX4" fmla="*/ 154782 w 452438"/>
              <a:gd name="connsiteY4" fmla="*/ 316706 h 1774031"/>
              <a:gd name="connsiteX5" fmla="*/ 157163 w 452438"/>
              <a:gd name="connsiteY5" fmla="*/ 285750 h 1774031"/>
              <a:gd name="connsiteX6" fmla="*/ 159544 w 452438"/>
              <a:gd name="connsiteY6" fmla="*/ 252412 h 1774031"/>
              <a:gd name="connsiteX7" fmla="*/ 166688 w 452438"/>
              <a:gd name="connsiteY7" fmla="*/ 209550 h 1774031"/>
              <a:gd name="connsiteX8" fmla="*/ 180975 w 452438"/>
              <a:gd name="connsiteY8" fmla="*/ 164306 h 1774031"/>
              <a:gd name="connsiteX9" fmla="*/ 197644 w 452438"/>
              <a:gd name="connsiteY9" fmla="*/ 128587 h 1774031"/>
              <a:gd name="connsiteX10" fmla="*/ 214313 w 452438"/>
              <a:gd name="connsiteY10" fmla="*/ 102393 h 1774031"/>
              <a:gd name="connsiteX11" fmla="*/ 240507 w 452438"/>
              <a:gd name="connsiteY11" fmla="*/ 66675 h 1774031"/>
              <a:gd name="connsiteX12" fmla="*/ 130969 w 452438"/>
              <a:gd name="connsiteY12" fmla="*/ 0 h 1774031"/>
              <a:gd name="connsiteX13" fmla="*/ 90488 w 452438"/>
              <a:gd name="connsiteY13" fmla="*/ 57150 h 1774031"/>
              <a:gd name="connsiteX14" fmla="*/ 59532 w 452438"/>
              <a:gd name="connsiteY14" fmla="*/ 109537 h 1774031"/>
              <a:gd name="connsiteX15" fmla="*/ 42863 w 452438"/>
              <a:gd name="connsiteY15" fmla="*/ 142875 h 1774031"/>
              <a:gd name="connsiteX16" fmla="*/ 26194 w 452438"/>
              <a:gd name="connsiteY16" fmla="*/ 183356 h 1774031"/>
              <a:gd name="connsiteX17" fmla="*/ 11907 w 452438"/>
              <a:gd name="connsiteY17" fmla="*/ 238125 h 1774031"/>
              <a:gd name="connsiteX18" fmla="*/ 2382 w 452438"/>
              <a:gd name="connsiteY18" fmla="*/ 295275 h 1774031"/>
              <a:gd name="connsiteX19" fmla="*/ 0 w 452438"/>
              <a:gd name="connsiteY19" fmla="*/ 352425 h 1774031"/>
              <a:gd name="connsiteX20" fmla="*/ 2382 w 452438"/>
              <a:gd name="connsiteY20" fmla="*/ 454818 h 1774031"/>
              <a:gd name="connsiteX21" fmla="*/ 14288 w 452438"/>
              <a:gd name="connsiteY21" fmla="*/ 602456 h 1774031"/>
              <a:gd name="connsiteX22" fmla="*/ 45244 w 452438"/>
              <a:gd name="connsiteY22" fmla="*/ 812006 h 1774031"/>
              <a:gd name="connsiteX23" fmla="*/ 71438 w 452438"/>
              <a:gd name="connsiteY23" fmla="*/ 990600 h 1774031"/>
              <a:gd name="connsiteX24" fmla="*/ 90488 w 452438"/>
              <a:gd name="connsiteY24" fmla="*/ 1116806 h 1774031"/>
              <a:gd name="connsiteX25" fmla="*/ 114300 w 452438"/>
              <a:gd name="connsiteY25" fmla="*/ 1254918 h 1774031"/>
              <a:gd name="connsiteX26" fmla="*/ 130969 w 452438"/>
              <a:gd name="connsiteY26" fmla="*/ 1357312 h 1774031"/>
              <a:gd name="connsiteX27" fmla="*/ 150019 w 452438"/>
              <a:gd name="connsiteY27" fmla="*/ 1464468 h 1774031"/>
              <a:gd name="connsiteX28" fmla="*/ 183357 w 452438"/>
              <a:gd name="connsiteY28" fmla="*/ 1593056 h 1774031"/>
              <a:gd name="connsiteX29" fmla="*/ 202407 w 452438"/>
              <a:gd name="connsiteY29" fmla="*/ 1652587 h 1774031"/>
              <a:gd name="connsiteX30" fmla="*/ 228600 w 452438"/>
              <a:gd name="connsiteY30" fmla="*/ 1709737 h 1774031"/>
              <a:gd name="connsiteX31" fmla="*/ 252413 w 452438"/>
              <a:gd name="connsiteY31" fmla="*/ 1745456 h 1774031"/>
              <a:gd name="connsiteX32" fmla="*/ 269082 w 452438"/>
              <a:gd name="connsiteY32" fmla="*/ 1759743 h 1774031"/>
              <a:gd name="connsiteX33" fmla="*/ 290513 w 452438"/>
              <a:gd name="connsiteY33" fmla="*/ 1771650 h 1774031"/>
              <a:gd name="connsiteX34" fmla="*/ 304800 w 452438"/>
              <a:gd name="connsiteY34" fmla="*/ 1774031 h 1774031"/>
              <a:gd name="connsiteX35" fmla="*/ 330994 w 452438"/>
              <a:gd name="connsiteY35" fmla="*/ 1771650 h 1774031"/>
              <a:gd name="connsiteX36" fmla="*/ 354807 w 452438"/>
              <a:gd name="connsiteY36" fmla="*/ 1759743 h 1774031"/>
              <a:gd name="connsiteX37" fmla="*/ 376238 w 452438"/>
              <a:gd name="connsiteY37" fmla="*/ 1743075 h 1774031"/>
              <a:gd name="connsiteX38" fmla="*/ 397669 w 452438"/>
              <a:gd name="connsiteY38" fmla="*/ 1714500 h 1774031"/>
              <a:gd name="connsiteX39" fmla="*/ 414338 w 452438"/>
              <a:gd name="connsiteY39" fmla="*/ 1669256 h 1774031"/>
              <a:gd name="connsiteX40" fmla="*/ 433388 w 452438"/>
              <a:gd name="connsiteY40" fmla="*/ 1604962 h 1774031"/>
              <a:gd name="connsiteX41" fmla="*/ 445294 w 452438"/>
              <a:gd name="connsiteY41" fmla="*/ 1545431 h 1774031"/>
              <a:gd name="connsiteX42" fmla="*/ 452438 w 452438"/>
              <a:gd name="connsiteY42" fmla="*/ 1483518 h 1774031"/>
              <a:gd name="connsiteX43" fmla="*/ 450057 w 452438"/>
              <a:gd name="connsiteY43" fmla="*/ 1438275 h 1774031"/>
              <a:gd name="connsiteX44" fmla="*/ 419100 w 452438"/>
              <a:gd name="connsiteY44" fmla="*/ 1362075 h 1774031"/>
              <a:gd name="connsiteX45" fmla="*/ 369094 w 452438"/>
              <a:gd name="connsiteY45" fmla="*/ 1245393 h 1774031"/>
              <a:gd name="connsiteX46" fmla="*/ 330994 w 452438"/>
              <a:gd name="connsiteY46" fmla="*/ 1135856 h 1774031"/>
              <a:gd name="connsiteX47" fmla="*/ 288132 w 452438"/>
              <a:gd name="connsiteY47" fmla="*/ 992981 h 1774031"/>
              <a:gd name="connsiteX48" fmla="*/ 259557 w 452438"/>
              <a:gd name="connsiteY48" fmla="*/ 888206 h 1774031"/>
              <a:gd name="connsiteX49" fmla="*/ 211932 w 452438"/>
              <a:gd name="connsiteY49" fmla="*/ 676275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52438" h="1774031">
                <a:moveTo>
                  <a:pt x="211932" y="676275"/>
                </a:moveTo>
                <a:lnTo>
                  <a:pt x="183357" y="516731"/>
                </a:lnTo>
                <a:lnTo>
                  <a:pt x="164307" y="409575"/>
                </a:lnTo>
                <a:lnTo>
                  <a:pt x="157163" y="352425"/>
                </a:lnTo>
                <a:lnTo>
                  <a:pt x="154782" y="316706"/>
                </a:lnTo>
                <a:lnTo>
                  <a:pt x="157163" y="285750"/>
                </a:lnTo>
                <a:lnTo>
                  <a:pt x="159544" y="252412"/>
                </a:lnTo>
                <a:lnTo>
                  <a:pt x="166688" y="209550"/>
                </a:lnTo>
                <a:lnTo>
                  <a:pt x="180975" y="164306"/>
                </a:lnTo>
                <a:lnTo>
                  <a:pt x="197644" y="128587"/>
                </a:lnTo>
                <a:lnTo>
                  <a:pt x="214313" y="102393"/>
                </a:lnTo>
                <a:lnTo>
                  <a:pt x="240507" y="66675"/>
                </a:lnTo>
                <a:lnTo>
                  <a:pt x="130969" y="0"/>
                </a:lnTo>
                <a:lnTo>
                  <a:pt x="90488" y="57150"/>
                </a:lnTo>
                <a:lnTo>
                  <a:pt x="59532" y="109537"/>
                </a:lnTo>
                <a:lnTo>
                  <a:pt x="42863" y="142875"/>
                </a:lnTo>
                <a:lnTo>
                  <a:pt x="26194" y="183356"/>
                </a:lnTo>
                <a:lnTo>
                  <a:pt x="11907" y="238125"/>
                </a:lnTo>
                <a:lnTo>
                  <a:pt x="2382" y="295275"/>
                </a:lnTo>
                <a:lnTo>
                  <a:pt x="0" y="352425"/>
                </a:lnTo>
                <a:lnTo>
                  <a:pt x="2382" y="454818"/>
                </a:lnTo>
                <a:lnTo>
                  <a:pt x="14288" y="602456"/>
                </a:lnTo>
                <a:lnTo>
                  <a:pt x="45244" y="812006"/>
                </a:lnTo>
                <a:lnTo>
                  <a:pt x="71438" y="990600"/>
                </a:lnTo>
                <a:lnTo>
                  <a:pt x="90488" y="1116806"/>
                </a:lnTo>
                <a:lnTo>
                  <a:pt x="114300" y="1254918"/>
                </a:lnTo>
                <a:lnTo>
                  <a:pt x="130969" y="1357312"/>
                </a:lnTo>
                <a:lnTo>
                  <a:pt x="150019" y="1464468"/>
                </a:lnTo>
                <a:lnTo>
                  <a:pt x="183357" y="1593056"/>
                </a:lnTo>
                <a:lnTo>
                  <a:pt x="202407" y="1652587"/>
                </a:lnTo>
                <a:lnTo>
                  <a:pt x="228600" y="1709737"/>
                </a:lnTo>
                <a:lnTo>
                  <a:pt x="252413" y="1745456"/>
                </a:lnTo>
                <a:lnTo>
                  <a:pt x="269082" y="1759743"/>
                </a:lnTo>
                <a:lnTo>
                  <a:pt x="290513" y="1771650"/>
                </a:lnTo>
                <a:lnTo>
                  <a:pt x="304800" y="1774031"/>
                </a:lnTo>
                <a:lnTo>
                  <a:pt x="330994" y="1771650"/>
                </a:lnTo>
                <a:lnTo>
                  <a:pt x="354807" y="1759743"/>
                </a:lnTo>
                <a:lnTo>
                  <a:pt x="376238" y="1743075"/>
                </a:lnTo>
                <a:lnTo>
                  <a:pt x="397669" y="1714500"/>
                </a:lnTo>
                <a:lnTo>
                  <a:pt x="414338" y="1669256"/>
                </a:lnTo>
                <a:lnTo>
                  <a:pt x="433388" y="1604962"/>
                </a:lnTo>
                <a:lnTo>
                  <a:pt x="445294" y="1545431"/>
                </a:lnTo>
                <a:lnTo>
                  <a:pt x="452438" y="1483518"/>
                </a:lnTo>
                <a:lnTo>
                  <a:pt x="450057" y="1438275"/>
                </a:lnTo>
                <a:lnTo>
                  <a:pt x="419100" y="1362075"/>
                </a:lnTo>
                <a:lnTo>
                  <a:pt x="369094" y="1245393"/>
                </a:lnTo>
                <a:lnTo>
                  <a:pt x="330994" y="1135856"/>
                </a:lnTo>
                <a:lnTo>
                  <a:pt x="288132" y="992981"/>
                </a:lnTo>
                <a:lnTo>
                  <a:pt x="259557" y="888206"/>
                </a:lnTo>
                <a:lnTo>
                  <a:pt x="211932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6F29D3CE-F89C-0343-8586-CD4D5A5406D9}"/>
              </a:ext>
            </a:extLst>
          </p:cNvPr>
          <p:cNvSpPr/>
          <p:nvPr/>
        </p:nvSpPr>
        <p:spPr>
          <a:xfrm rot="16200000">
            <a:off x="4090987" y="3346451"/>
            <a:ext cx="2778125" cy="2000250"/>
          </a:xfrm>
          <a:custGeom>
            <a:avLst/>
            <a:gdLst>
              <a:gd name="connsiteX0" fmla="*/ 1648496 w 2779261"/>
              <a:gd name="connsiteY0" fmla="*/ 1362585 h 1998801"/>
              <a:gd name="connsiteX1" fmla="*/ 1540313 w 2779261"/>
              <a:gd name="connsiteY1" fmla="*/ 1316221 h 1998801"/>
              <a:gd name="connsiteX2" fmla="*/ 1424403 w 2779261"/>
              <a:gd name="connsiteY2" fmla="*/ 1262129 h 1998801"/>
              <a:gd name="connsiteX3" fmla="*/ 1370312 w 2779261"/>
              <a:gd name="connsiteY3" fmla="*/ 1236372 h 1998801"/>
              <a:gd name="connsiteX4" fmla="*/ 1205463 w 2779261"/>
              <a:gd name="connsiteY4" fmla="*/ 1156523 h 1998801"/>
              <a:gd name="connsiteX5" fmla="*/ 1074098 w 2779261"/>
              <a:gd name="connsiteY5" fmla="*/ 1068946 h 1998801"/>
              <a:gd name="connsiteX6" fmla="*/ 906673 w 2779261"/>
              <a:gd name="connsiteY6" fmla="*/ 950461 h 1998801"/>
              <a:gd name="connsiteX7" fmla="*/ 788187 w 2779261"/>
              <a:gd name="connsiteY7" fmla="*/ 855157 h 1998801"/>
              <a:gd name="connsiteX8" fmla="*/ 690308 w 2779261"/>
              <a:gd name="connsiteY8" fmla="*/ 770156 h 1998801"/>
              <a:gd name="connsiteX9" fmla="*/ 584701 w 2779261"/>
              <a:gd name="connsiteY9" fmla="*/ 669701 h 1998801"/>
              <a:gd name="connsiteX10" fmla="*/ 502276 w 2779261"/>
              <a:gd name="connsiteY10" fmla="*/ 587276 h 1998801"/>
              <a:gd name="connsiteX11" fmla="*/ 432730 w 2779261"/>
              <a:gd name="connsiteY11" fmla="*/ 512579 h 1998801"/>
              <a:gd name="connsiteX12" fmla="*/ 347730 w 2779261"/>
              <a:gd name="connsiteY12" fmla="*/ 414700 h 1998801"/>
              <a:gd name="connsiteX13" fmla="*/ 293638 w 2779261"/>
              <a:gd name="connsiteY13" fmla="*/ 345154 h 1998801"/>
              <a:gd name="connsiteX14" fmla="*/ 216365 w 2779261"/>
              <a:gd name="connsiteY14" fmla="*/ 249850 h 1998801"/>
              <a:gd name="connsiteX15" fmla="*/ 162274 w 2779261"/>
              <a:gd name="connsiteY15" fmla="*/ 177728 h 1998801"/>
              <a:gd name="connsiteX16" fmla="*/ 103031 w 2779261"/>
              <a:gd name="connsiteY16" fmla="*/ 92728 h 1998801"/>
              <a:gd name="connsiteX17" fmla="*/ 48940 w 2779261"/>
              <a:gd name="connsiteY17" fmla="*/ 15454 h 1998801"/>
              <a:gd name="connsiteX18" fmla="*/ 28334 w 2779261"/>
              <a:gd name="connsiteY18" fmla="*/ 0 h 1998801"/>
              <a:gd name="connsiteX19" fmla="*/ 12879 w 2779261"/>
              <a:gd name="connsiteY19" fmla="*/ 0 h 1998801"/>
              <a:gd name="connsiteX20" fmla="*/ 5152 w 2779261"/>
              <a:gd name="connsiteY20" fmla="*/ 7727 h 1998801"/>
              <a:gd name="connsiteX21" fmla="*/ 0 w 2779261"/>
              <a:gd name="connsiteY21" fmla="*/ 25758 h 1998801"/>
              <a:gd name="connsiteX22" fmla="*/ 5152 w 2779261"/>
              <a:gd name="connsiteY22" fmla="*/ 61818 h 1998801"/>
              <a:gd name="connsiteX23" fmla="*/ 30909 w 2779261"/>
              <a:gd name="connsiteY23" fmla="*/ 128789 h 1998801"/>
              <a:gd name="connsiteX24" fmla="*/ 69546 w 2779261"/>
              <a:gd name="connsiteY24" fmla="*/ 208638 h 1998801"/>
              <a:gd name="connsiteX25" fmla="*/ 123637 w 2779261"/>
              <a:gd name="connsiteY25" fmla="*/ 316820 h 1998801"/>
              <a:gd name="connsiteX26" fmla="*/ 185456 w 2779261"/>
              <a:gd name="connsiteY26" fmla="*/ 430154 h 1998801"/>
              <a:gd name="connsiteX27" fmla="*/ 249850 w 2779261"/>
              <a:gd name="connsiteY27" fmla="*/ 533185 h 1998801"/>
              <a:gd name="connsiteX28" fmla="*/ 334851 w 2779261"/>
              <a:gd name="connsiteY28" fmla="*/ 654247 h 1998801"/>
              <a:gd name="connsiteX29" fmla="*/ 401821 w 2779261"/>
              <a:gd name="connsiteY29" fmla="*/ 736671 h 1998801"/>
              <a:gd name="connsiteX30" fmla="*/ 471367 w 2779261"/>
              <a:gd name="connsiteY30" fmla="*/ 819096 h 1998801"/>
              <a:gd name="connsiteX31" fmla="*/ 556367 w 2779261"/>
              <a:gd name="connsiteY31" fmla="*/ 906673 h 1998801"/>
              <a:gd name="connsiteX32" fmla="*/ 680005 w 2779261"/>
              <a:gd name="connsiteY32" fmla="*/ 1022582 h 1998801"/>
              <a:gd name="connsiteX33" fmla="*/ 780460 w 2779261"/>
              <a:gd name="connsiteY33" fmla="*/ 1110159 h 1998801"/>
              <a:gd name="connsiteX34" fmla="*/ 878339 w 2779261"/>
              <a:gd name="connsiteY34" fmla="*/ 1190008 h 1998801"/>
              <a:gd name="connsiteX35" fmla="*/ 950461 w 2779261"/>
              <a:gd name="connsiteY35" fmla="*/ 1246675 h 1998801"/>
              <a:gd name="connsiteX36" fmla="*/ 1030310 w 2779261"/>
              <a:gd name="connsiteY36" fmla="*/ 1303342 h 1998801"/>
              <a:gd name="connsiteX37" fmla="*/ 1228645 w 2779261"/>
              <a:gd name="connsiteY37" fmla="*/ 1426979 h 1998801"/>
              <a:gd name="connsiteX38" fmla="*/ 1370312 w 2779261"/>
              <a:gd name="connsiteY38" fmla="*/ 1506828 h 1998801"/>
              <a:gd name="connsiteX39" fmla="*/ 1496525 w 2779261"/>
              <a:gd name="connsiteY39" fmla="*/ 1568647 h 1998801"/>
              <a:gd name="connsiteX40" fmla="*/ 1674254 w 2779261"/>
              <a:gd name="connsiteY40" fmla="*/ 1645920 h 1998801"/>
              <a:gd name="connsiteX41" fmla="*/ 1815921 w 2779261"/>
              <a:gd name="connsiteY41" fmla="*/ 1705163 h 1998801"/>
              <a:gd name="connsiteX42" fmla="*/ 1985922 w 2779261"/>
              <a:gd name="connsiteY42" fmla="*/ 1769557 h 1998801"/>
              <a:gd name="connsiteX43" fmla="*/ 2130166 w 2779261"/>
              <a:gd name="connsiteY43" fmla="*/ 1821073 h 1998801"/>
              <a:gd name="connsiteX44" fmla="*/ 2210015 w 2779261"/>
              <a:gd name="connsiteY44" fmla="*/ 1846830 h 1998801"/>
              <a:gd name="connsiteX45" fmla="*/ 2220318 w 2779261"/>
              <a:gd name="connsiteY45" fmla="*/ 1851982 h 1998801"/>
              <a:gd name="connsiteX46" fmla="*/ 2230621 w 2779261"/>
              <a:gd name="connsiteY46" fmla="*/ 1867436 h 1998801"/>
              <a:gd name="connsiteX47" fmla="*/ 2256379 w 2779261"/>
              <a:gd name="connsiteY47" fmla="*/ 1900922 h 1998801"/>
              <a:gd name="connsiteX48" fmla="*/ 2305318 w 2779261"/>
              <a:gd name="connsiteY48" fmla="*/ 1960164 h 1998801"/>
              <a:gd name="connsiteX49" fmla="*/ 2328500 w 2779261"/>
              <a:gd name="connsiteY49" fmla="*/ 1985922 h 1998801"/>
              <a:gd name="connsiteX50" fmla="*/ 2349107 w 2779261"/>
              <a:gd name="connsiteY50" fmla="*/ 1996225 h 1998801"/>
              <a:gd name="connsiteX51" fmla="*/ 2364561 w 2779261"/>
              <a:gd name="connsiteY51" fmla="*/ 1998801 h 1998801"/>
              <a:gd name="connsiteX52" fmla="*/ 2395470 w 2779261"/>
              <a:gd name="connsiteY52" fmla="*/ 1988498 h 1998801"/>
              <a:gd name="connsiteX53" fmla="*/ 2431531 w 2779261"/>
              <a:gd name="connsiteY53" fmla="*/ 1962740 h 1998801"/>
              <a:gd name="connsiteX54" fmla="*/ 2480471 w 2779261"/>
              <a:gd name="connsiteY54" fmla="*/ 1921528 h 1998801"/>
              <a:gd name="connsiteX55" fmla="*/ 2519108 w 2779261"/>
              <a:gd name="connsiteY55" fmla="*/ 1880315 h 1998801"/>
              <a:gd name="connsiteX56" fmla="*/ 2568047 w 2779261"/>
              <a:gd name="connsiteY56" fmla="*/ 1815921 h 1998801"/>
              <a:gd name="connsiteX57" fmla="*/ 2609260 w 2779261"/>
              <a:gd name="connsiteY57" fmla="*/ 1751527 h 1998801"/>
              <a:gd name="connsiteX58" fmla="*/ 2658200 w 2779261"/>
              <a:gd name="connsiteY58" fmla="*/ 1661374 h 1998801"/>
              <a:gd name="connsiteX59" fmla="*/ 2673654 w 2779261"/>
              <a:gd name="connsiteY59" fmla="*/ 1633041 h 1998801"/>
              <a:gd name="connsiteX60" fmla="*/ 2691685 w 2779261"/>
              <a:gd name="connsiteY60" fmla="*/ 1615011 h 1998801"/>
              <a:gd name="connsiteX61" fmla="*/ 2709715 w 2779261"/>
              <a:gd name="connsiteY61" fmla="*/ 1599556 h 1998801"/>
              <a:gd name="connsiteX62" fmla="*/ 2732897 w 2779261"/>
              <a:gd name="connsiteY62" fmla="*/ 1586677 h 1998801"/>
              <a:gd name="connsiteX63" fmla="*/ 2779261 w 2779261"/>
              <a:gd name="connsiteY63" fmla="*/ 1571222 h 1998801"/>
              <a:gd name="connsiteX64" fmla="*/ 2756079 w 2779261"/>
              <a:gd name="connsiteY64" fmla="*/ 1421827 h 1998801"/>
              <a:gd name="connsiteX65" fmla="*/ 2696836 w 2779261"/>
              <a:gd name="connsiteY65" fmla="*/ 1470767 h 1998801"/>
              <a:gd name="connsiteX66" fmla="*/ 2663351 w 2779261"/>
              <a:gd name="connsiteY66" fmla="*/ 1501676 h 1998801"/>
              <a:gd name="connsiteX67" fmla="*/ 2619563 w 2779261"/>
              <a:gd name="connsiteY67" fmla="*/ 1550616 h 1998801"/>
              <a:gd name="connsiteX68" fmla="*/ 2593805 w 2779261"/>
              <a:gd name="connsiteY68" fmla="*/ 1581525 h 1998801"/>
              <a:gd name="connsiteX69" fmla="*/ 2575775 w 2779261"/>
              <a:gd name="connsiteY69" fmla="*/ 1596980 h 1998801"/>
              <a:gd name="connsiteX70" fmla="*/ 2552593 w 2779261"/>
              <a:gd name="connsiteY70" fmla="*/ 1607283 h 1998801"/>
              <a:gd name="connsiteX71" fmla="*/ 2513956 w 2779261"/>
              <a:gd name="connsiteY71" fmla="*/ 1615011 h 1998801"/>
              <a:gd name="connsiteX72" fmla="*/ 2467592 w 2779261"/>
              <a:gd name="connsiteY72" fmla="*/ 1615011 h 1998801"/>
              <a:gd name="connsiteX73" fmla="*/ 2400622 w 2779261"/>
              <a:gd name="connsiteY73" fmla="*/ 1604707 h 1998801"/>
              <a:gd name="connsiteX74" fmla="*/ 2338803 w 2779261"/>
              <a:gd name="connsiteY74" fmla="*/ 1586677 h 1998801"/>
              <a:gd name="connsiteX75" fmla="*/ 2243500 w 2779261"/>
              <a:gd name="connsiteY75" fmla="*/ 1563495 h 1998801"/>
              <a:gd name="connsiteX76" fmla="*/ 2060620 w 2779261"/>
              <a:gd name="connsiteY76" fmla="*/ 1514555 h 1998801"/>
              <a:gd name="connsiteX77" fmla="*/ 1815921 w 2779261"/>
              <a:gd name="connsiteY77" fmla="*/ 1429555 h 1998801"/>
              <a:gd name="connsiteX78" fmla="*/ 1648496 w 2779261"/>
              <a:gd name="connsiteY78" fmla="*/ 1362585 h 199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779261" h="1998801">
                <a:moveTo>
                  <a:pt x="1648496" y="1362585"/>
                </a:moveTo>
                <a:lnTo>
                  <a:pt x="1540313" y="1316221"/>
                </a:lnTo>
                <a:lnTo>
                  <a:pt x="1424403" y="1262129"/>
                </a:lnTo>
                <a:lnTo>
                  <a:pt x="1370312" y="1236372"/>
                </a:lnTo>
                <a:lnTo>
                  <a:pt x="1205463" y="1156523"/>
                </a:lnTo>
                <a:lnTo>
                  <a:pt x="1074098" y="1068946"/>
                </a:lnTo>
                <a:lnTo>
                  <a:pt x="906673" y="950461"/>
                </a:lnTo>
                <a:lnTo>
                  <a:pt x="788187" y="855157"/>
                </a:lnTo>
                <a:lnTo>
                  <a:pt x="690308" y="770156"/>
                </a:lnTo>
                <a:lnTo>
                  <a:pt x="584701" y="669701"/>
                </a:lnTo>
                <a:lnTo>
                  <a:pt x="502276" y="587276"/>
                </a:lnTo>
                <a:lnTo>
                  <a:pt x="432730" y="512579"/>
                </a:lnTo>
                <a:lnTo>
                  <a:pt x="347730" y="414700"/>
                </a:lnTo>
                <a:lnTo>
                  <a:pt x="293638" y="345154"/>
                </a:lnTo>
                <a:lnTo>
                  <a:pt x="216365" y="249850"/>
                </a:lnTo>
                <a:lnTo>
                  <a:pt x="162274" y="177728"/>
                </a:lnTo>
                <a:lnTo>
                  <a:pt x="103031" y="92728"/>
                </a:lnTo>
                <a:lnTo>
                  <a:pt x="48940" y="15454"/>
                </a:lnTo>
                <a:lnTo>
                  <a:pt x="28334" y="0"/>
                </a:lnTo>
                <a:lnTo>
                  <a:pt x="12879" y="0"/>
                </a:lnTo>
                <a:lnTo>
                  <a:pt x="5152" y="7727"/>
                </a:lnTo>
                <a:lnTo>
                  <a:pt x="0" y="25758"/>
                </a:lnTo>
                <a:lnTo>
                  <a:pt x="5152" y="61818"/>
                </a:lnTo>
                <a:lnTo>
                  <a:pt x="30909" y="128789"/>
                </a:lnTo>
                <a:lnTo>
                  <a:pt x="69546" y="208638"/>
                </a:lnTo>
                <a:lnTo>
                  <a:pt x="123637" y="316820"/>
                </a:lnTo>
                <a:lnTo>
                  <a:pt x="185456" y="430154"/>
                </a:lnTo>
                <a:lnTo>
                  <a:pt x="249850" y="533185"/>
                </a:lnTo>
                <a:lnTo>
                  <a:pt x="334851" y="654247"/>
                </a:lnTo>
                <a:lnTo>
                  <a:pt x="401821" y="736671"/>
                </a:lnTo>
                <a:lnTo>
                  <a:pt x="471367" y="819096"/>
                </a:lnTo>
                <a:lnTo>
                  <a:pt x="556367" y="906673"/>
                </a:lnTo>
                <a:lnTo>
                  <a:pt x="680005" y="1022582"/>
                </a:lnTo>
                <a:lnTo>
                  <a:pt x="780460" y="1110159"/>
                </a:lnTo>
                <a:lnTo>
                  <a:pt x="878339" y="1190008"/>
                </a:lnTo>
                <a:lnTo>
                  <a:pt x="950461" y="1246675"/>
                </a:lnTo>
                <a:lnTo>
                  <a:pt x="1030310" y="1303342"/>
                </a:lnTo>
                <a:lnTo>
                  <a:pt x="1228645" y="1426979"/>
                </a:lnTo>
                <a:lnTo>
                  <a:pt x="1370312" y="1506828"/>
                </a:lnTo>
                <a:lnTo>
                  <a:pt x="1496525" y="1568647"/>
                </a:lnTo>
                <a:lnTo>
                  <a:pt x="1674254" y="1645920"/>
                </a:lnTo>
                <a:lnTo>
                  <a:pt x="1815921" y="1705163"/>
                </a:lnTo>
                <a:lnTo>
                  <a:pt x="1985922" y="1769557"/>
                </a:lnTo>
                <a:lnTo>
                  <a:pt x="2130166" y="1821073"/>
                </a:lnTo>
                <a:lnTo>
                  <a:pt x="2210015" y="1846830"/>
                </a:lnTo>
                <a:lnTo>
                  <a:pt x="2220318" y="1851982"/>
                </a:lnTo>
                <a:lnTo>
                  <a:pt x="2230621" y="1867436"/>
                </a:lnTo>
                <a:lnTo>
                  <a:pt x="2256379" y="1900922"/>
                </a:lnTo>
                <a:lnTo>
                  <a:pt x="2305318" y="1960164"/>
                </a:lnTo>
                <a:lnTo>
                  <a:pt x="2328500" y="1985922"/>
                </a:lnTo>
                <a:lnTo>
                  <a:pt x="2349107" y="1996225"/>
                </a:lnTo>
                <a:lnTo>
                  <a:pt x="2364561" y="1998801"/>
                </a:lnTo>
                <a:lnTo>
                  <a:pt x="2395470" y="1988498"/>
                </a:lnTo>
                <a:lnTo>
                  <a:pt x="2431531" y="1962740"/>
                </a:lnTo>
                <a:lnTo>
                  <a:pt x="2480471" y="1921528"/>
                </a:lnTo>
                <a:lnTo>
                  <a:pt x="2519108" y="1880315"/>
                </a:lnTo>
                <a:lnTo>
                  <a:pt x="2568047" y="1815921"/>
                </a:lnTo>
                <a:lnTo>
                  <a:pt x="2609260" y="1751527"/>
                </a:lnTo>
                <a:lnTo>
                  <a:pt x="2658200" y="1661374"/>
                </a:lnTo>
                <a:lnTo>
                  <a:pt x="2673654" y="1633041"/>
                </a:lnTo>
                <a:lnTo>
                  <a:pt x="2691685" y="1615011"/>
                </a:lnTo>
                <a:lnTo>
                  <a:pt x="2709715" y="1599556"/>
                </a:lnTo>
                <a:lnTo>
                  <a:pt x="2732897" y="1586677"/>
                </a:lnTo>
                <a:lnTo>
                  <a:pt x="2779261" y="1571222"/>
                </a:lnTo>
                <a:lnTo>
                  <a:pt x="2756079" y="1421827"/>
                </a:lnTo>
                <a:lnTo>
                  <a:pt x="2696836" y="1470767"/>
                </a:lnTo>
                <a:lnTo>
                  <a:pt x="2663351" y="1501676"/>
                </a:lnTo>
                <a:lnTo>
                  <a:pt x="2619563" y="1550616"/>
                </a:lnTo>
                <a:lnTo>
                  <a:pt x="2593805" y="1581525"/>
                </a:lnTo>
                <a:lnTo>
                  <a:pt x="2575775" y="1596980"/>
                </a:lnTo>
                <a:lnTo>
                  <a:pt x="2552593" y="1607283"/>
                </a:lnTo>
                <a:lnTo>
                  <a:pt x="2513956" y="1615011"/>
                </a:lnTo>
                <a:lnTo>
                  <a:pt x="2467592" y="1615011"/>
                </a:lnTo>
                <a:lnTo>
                  <a:pt x="2400622" y="1604707"/>
                </a:lnTo>
                <a:lnTo>
                  <a:pt x="2338803" y="1586677"/>
                </a:lnTo>
                <a:lnTo>
                  <a:pt x="2243500" y="1563495"/>
                </a:lnTo>
                <a:lnTo>
                  <a:pt x="2060620" y="1514555"/>
                </a:lnTo>
                <a:lnTo>
                  <a:pt x="1815921" y="1429555"/>
                </a:lnTo>
                <a:lnTo>
                  <a:pt x="1648496" y="13625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ADFEA1-1421-4DFC-A23E-CE01C37EA65E}"/>
              </a:ext>
            </a:extLst>
          </p:cNvPr>
          <p:cNvGrpSpPr/>
          <p:nvPr/>
        </p:nvGrpSpPr>
        <p:grpSpPr>
          <a:xfrm>
            <a:off x="2524918" y="1703203"/>
            <a:ext cx="4856163" cy="4144963"/>
            <a:chOff x="2695575" y="1851025"/>
            <a:chExt cx="4856163" cy="4144963"/>
          </a:xfrm>
        </p:grpSpPr>
        <p:sp>
          <p:nvSpPr>
            <p:cNvPr id="24" name="フリーフォーム 61">
              <a:extLst>
                <a:ext uri="{FF2B5EF4-FFF2-40B4-BE49-F238E27FC236}">
                  <a16:creationId xmlns:a16="http://schemas.microsoft.com/office/drawing/2014/main" id="{DD63B5CB-713F-4827-A42D-C3EF7C0DA744}"/>
                </a:ext>
              </a:extLst>
            </p:cNvPr>
            <p:cNvSpPr/>
            <p:nvPr/>
          </p:nvSpPr>
          <p:spPr>
            <a:xfrm rot="16200000">
              <a:off x="1754188" y="33559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7">
              <a:extLst>
                <a:ext uri="{FF2B5EF4-FFF2-40B4-BE49-F238E27FC236}">
                  <a16:creationId xmlns:a16="http://schemas.microsoft.com/office/drawing/2014/main" id="{427FB347-8345-4E11-B1D7-98E251D14B6D}"/>
                </a:ext>
              </a:extLst>
            </p:cNvPr>
            <p:cNvSpPr/>
            <p:nvPr/>
          </p:nvSpPr>
          <p:spPr>
            <a:xfrm rot="16200000">
              <a:off x="3959226" y="49450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8">
              <a:extLst>
                <a:ext uri="{FF2B5EF4-FFF2-40B4-BE49-F238E27FC236}">
                  <a16:creationId xmlns:a16="http://schemas.microsoft.com/office/drawing/2014/main" id="{EE386A76-006C-4538-8A21-7BF960248828}"/>
                </a:ext>
              </a:extLst>
            </p:cNvPr>
            <p:cNvSpPr/>
            <p:nvPr/>
          </p:nvSpPr>
          <p:spPr>
            <a:xfrm rot="16200000">
              <a:off x="4259263" y="22066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2">
              <a:extLst>
                <a:ext uri="{FF2B5EF4-FFF2-40B4-BE49-F238E27FC236}">
                  <a16:creationId xmlns:a16="http://schemas.microsoft.com/office/drawing/2014/main" id="{343783D6-6BD8-43EB-B241-B228F7E7F1E4}"/>
                </a:ext>
              </a:extLst>
            </p:cNvPr>
            <p:cNvSpPr/>
            <p:nvPr/>
          </p:nvSpPr>
          <p:spPr>
            <a:xfrm>
              <a:off x="5114925" y="36464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DDE6B7BB-4F09-493E-B897-ADE783D71A09}"/>
                </a:ext>
              </a:extLst>
            </p:cNvPr>
            <p:cNvSpPr/>
            <p:nvPr/>
          </p:nvSpPr>
          <p:spPr>
            <a:xfrm rot="16200000">
              <a:off x="2577306" y="27408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3">
              <a:extLst>
                <a:ext uri="{FF2B5EF4-FFF2-40B4-BE49-F238E27FC236}">
                  <a16:creationId xmlns:a16="http://schemas.microsoft.com/office/drawing/2014/main" id="{E63E0395-DD41-4202-AC86-6BF28EDCEE5B}"/>
                </a:ext>
              </a:extLst>
            </p:cNvPr>
            <p:cNvSpPr/>
            <p:nvPr/>
          </p:nvSpPr>
          <p:spPr>
            <a:xfrm rot="16200000">
              <a:off x="3669507" y="25439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3E3C0473-C9BF-489D-B628-8A1352134230}"/>
                </a:ext>
              </a:extLst>
            </p:cNvPr>
            <p:cNvSpPr/>
            <p:nvPr/>
          </p:nvSpPr>
          <p:spPr>
            <a:xfrm rot="16200000">
              <a:off x="3698081" y="32519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5">
              <a:extLst>
                <a:ext uri="{FF2B5EF4-FFF2-40B4-BE49-F238E27FC236}">
                  <a16:creationId xmlns:a16="http://schemas.microsoft.com/office/drawing/2014/main" id="{63B44497-735C-469A-86D9-238E2FAAA367}"/>
                </a:ext>
              </a:extLst>
            </p:cNvPr>
            <p:cNvSpPr/>
            <p:nvPr/>
          </p:nvSpPr>
          <p:spPr>
            <a:xfrm rot="16200000">
              <a:off x="3675856" y="41092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21897CD3-8928-4E95-BD2F-851D63A5F382}"/>
                </a:ext>
              </a:extLst>
            </p:cNvPr>
            <p:cNvSpPr/>
            <p:nvPr/>
          </p:nvSpPr>
          <p:spPr>
            <a:xfrm rot="16200000">
              <a:off x="2781300" y="48561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A5F08732-0C14-4292-B262-2222F347249C}"/>
                </a:ext>
              </a:extLst>
            </p:cNvPr>
            <p:cNvSpPr/>
            <p:nvPr/>
          </p:nvSpPr>
          <p:spPr>
            <a:xfrm rot="16200000">
              <a:off x="5930900" y="20907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11909CF5-3245-464F-9B61-9A4EA2114CB2}"/>
                </a:ext>
              </a:extLst>
            </p:cNvPr>
            <p:cNvSpPr/>
            <p:nvPr/>
          </p:nvSpPr>
          <p:spPr>
            <a:xfrm rot="16200000">
              <a:off x="4243387" y="34988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E2824FD-2B09-4EC3-A7B2-D64148DD5BFF}"/>
              </a:ext>
            </a:extLst>
          </p:cNvPr>
          <p:cNvGrpSpPr/>
          <p:nvPr/>
        </p:nvGrpSpPr>
        <p:grpSpPr>
          <a:xfrm>
            <a:off x="2543175" y="1698625"/>
            <a:ext cx="4856163" cy="4144963"/>
            <a:chOff x="2543175" y="1698625"/>
            <a:chExt cx="4856163" cy="4144963"/>
          </a:xfrm>
        </p:grpSpPr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C6D8D288-D011-4D0F-8367-DA4A73127ACB}"/>
                </a:ext>
              </a:extLst>
            </p:cNvPr>
            <p:cNvSpPr/>
            <p:nvPr/>
          </p:nvSpPr>
          <p:spPr>
            <a:xfrm rot="16200000">
              <a:off x="1601788" y="32035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7">
              <a:extLst>
                <a:ext uri="{FF2B5EF4-FFF2-40B4-BE49-F238E27FC236}">
                  <a16:creationId xmlns:a16="http://schemas.microsoft.com/office/drawing/2014/main" id="{A3B43AF7-CB4E-4061-9604-1FF4A367B00E}"/>
                </a:ext>
              </a:extLst>
            </p:cNvPr>
            <p:cNvSpPr/>
            <p:nvPr/>
          </p:nvSpPr>
          <p:spPr>
            <a:xfrm rot="16200000">
              <a:off x="3806826" y="47926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8">
              <a:extLst>
                <a:ext uri="{FF2B5EF4-FFF2-40B4-BE49-F238E27FC236}">
                  <a16:creationId xmlns:a16="http://schemas.microsoft.com/office/drawing/2014/main" id="{083B4449-6B08-4075-8EBF-6ABA27FC2887}"/>
                </a:ext>
              </a:extLst>
            </p:cNvPr>
            <p:cNvSpPr/>
            <p:nvPr/>
          </p:nvSpPr>
          <p:spPr>
            <a:xfrm rot="16200000">
              <a:off x="4106863" y="20542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2">
              <a:extLst>
                <a:ext uri="{FF2B5EF4-FFF2-40B4-BE49-F238E27FC236}">
                  <a16:creationId xmlns:a16="http://schemas.microsoft.com/office/drawing/2014/main" id="{F2ACCF74-37F9-4DBB-9BE9-AF57D9A969EC}"/>
                </a:ext>
              </a:extLst>
            </p:cNvPr>
            <p:cNvSpPr/>
            <p:nvPr/>
          </p:nvSpPr>
          <p:spPr>
            <a:xfrm>
              <a:off x="4962525" y="34940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2">
              <a:extLst>
                <a:ext uri="{FF2B5EF4-FFF2-40B4-BE49-F238E27FC236}">
                  <a16:creationId xmlns:a16="http://schemas.microsoft.com/office/drawing/2014/main" id="{760E9F9C-F1FE-42C9-9437-7001C888A686}"/>
                </a:ext>
              </a:extLst>
            </p:cNvPr>
            <p:cNvSpPr/>
            <p:nvPr/>
          </p:nvSpPr>
          <p:spPr>
            <a:xfrm rot="16200000">
              <a:off x="2424906" y="25884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3">
              <a:extLst>
                <a:ext uri="{FF2B5EF4-FFF2-40B4-BE49-F238E27FC236}">
                  <a16:creationId xmlns:a16="http://schemas.microsoft.com/office/drawing/2014/main" id="{2B613DEE-D6F1-4108-A71D-16BAF6026CA7}"/>
                </a:ext>
              </a:extLst>
            </p:cNvPr>
            <p:cNvSpPr/>
            <p:nvPr/>
          </p:nvSpPr>
          <p:spPr>
            <a:xfrm rot="16200000">
              <a:off x="3517107" y="23915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4">
              <a:extLst>
                <a:ext uri="{FF2B5EF4-FFF2-40B4-BE49-F238E27FC236}">
                  <a16:creationId xmlns:a16="http://schemas.microsoft.com/office/drawing/2014/main" id="{E63699B4-ACEC-46F7-A355-00ADDF71EFA9}"/>
                </a:ext>
              </a:extLst>
            </p:cNvPr>
            <p:cNvSpPr/>
            <p:nvPr/>
          </p:nvSpPr>
          <p:spPr>
            <a:xfrm rot="16200000">
              <a:off x="3545681" y="30995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1D945CBE-1D17-458F-99B5-FF11AE1FDC12}"/>
                </a:ext>
              </a:extLst>
            </p:cNvPr>
            <p:cNvSpPr/>
            <p:nvPr/>
          </p:nvSpPr>
          <p:spPr>
            <a:xfrm rot="16200000">
              <a:off x="3523456" y="39568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6">
              <a:extLst>
                <a:ext uri="{FF2B5EF4-FFF2-40B4-BE49-F238E27FC236}">
                  <a16:creationId xmlns:a16="http://schemas.microsoft.com/office/drawing/2014/main" id="{7DEE3A4A-B0A7-4A66-A360-7625DE035A9E}"/>
                </a:ext>
              </a:extLst>
            </p:cNvPr>
            <p:cNvSpPr/>
            <p:nvPr/>
          </p:nvSpPr>
          <p:spPr>
            <a:xfrm rot="16200000">
              <a:off x="2628900" y="47037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9">
              <a:extLst>
                <a:ext uri="{FF2B5EF4-FFF2-40B4-BE49-F238E27FC236}">
                  <a16:creationId xmlns:a16="http://schemas.microsoft.com/office/drawing/2014/main" id="{326FD4AC-F6FE-4CB3-AA2E-173EE733BCD2}"/>
                </a:ext>
              </a:extLst>
            </p:cNvPr>
            <p:cNvSpPr/>
            <p:nvPr/>
          </p:nvSpPr>
          <p:spPr>
            <a:xfrm rot="16200000">
              <a:off x="5778500" y="19383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0">
              <a:extLst>
                <a:ext uri="{FF2B5EF4-FFF2-40B4-BE49-F238E27FC236}">
                  <a16:creationId xmlns:a16="http://schemas.microsoft.com/office/drawing/2014/main" id="{A8C05D20-569F-4239-B8DB-881F6000B225}"/>
                </a:ext>
              </a:extLst>
            </p:cNvPr>
            <p:cNvSpPr/>
            <p:nvPr/>
          </p:nvSpPr>
          <p:spPr>
            <a:xfrm rot="16200000">
              <a:off x="4090987" y="33464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29703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DD76C4-6119-4CD1-9CBA-062BB62ADBB7}"/>
              </a:ext>
            </a:extLst>
          </p:cNvPr>
          <p:cNvGrpSpPr/>
          <p:nvPr/>
        </p:nvGrpSpPr>
        <p:grpSpPr>
          <a:xfrm>
            <a:off x="2543175" y="1698625"/>
            <a:ext cx="4856163" cy="4144963"/>
            <a:chOff x="2543175" y="1698625"/>
            <a:chExt cx="4856163" cy="4144963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7328B9DE-29FA-5D48-85C3-5E34C3C82DDF}"/>
                </a:ext>
              </a:extLst>
            </p:cNvPr>
            <p:cNvSpPr/>
            <p:nvPr/>
          </p:nvSpPr>
          <p:spPr>
            <a:xfrm rot="16200000">
              <a:off x="1601788" y="32035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B3DF10E3-9B44-EC4D-AE05-7670E9F8EDCA}"/>
                </a:ext>
              </a:extLst>
            </p:cNvPr>
            <p:cNvSpPr/>
            <p:nvPr/>
          </p:nvSpPr>
          <p:spPr>
            <a:xfrm rot="16200000">
              <a:off x="3806826" y="47926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38FBF86-63B5-D040-8480-2A37633155E4}"/>
                </a:ext>
              </a:extLst>
            </p:cNvPr>
            <p:cNvSpPr/>
            <p:nvPr/>
          </p:nvSpPr>
          <p:spPr>
            <a:xfrm rot="16200000">
              <a:off x="4106863" y="20542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42C8316-D583-4244-ABB9-13A19D073B50}"/>
                </a:ext>
              </a:extLst>
            </p:cNvPr>
            <p:cNvSpPr/>
            <p:nvPr/>
          </p:nvSpPr>
          <p:spPr>
            <a:xfrm>
              <a:off x="4962525" y="34940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CAA190C-6B72-9B4C-B90C-28E1AF7B7F06}"/>
                </a:ext>
              </a:extLst>
            </p:cNvPr>
            <p:cNvSpPr/>
            <p:nvPr/>
          </p:nvSpPr>
          <p:spPr>
            <a:xfrm rot="16200000">
              <a:off x="2424906" y="25884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4C2C638-9855-1A41-983A-9B3D156483DA}"/>
                </a:ext>
              </a:extLst>
            </p:cNvPr>
            <p:cNvSpPr/>
            <p:nvPr/>
          </p:nvSpPr>
          <p:spPr>
            <a:xfrm rot="16200000">
              <a:off x="3517107" y="23915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73048AB-636D-C243-9E20-42D6E5B06001}"/>
                </a:ext>
              </a:extLst>
            </p:cNvPr>
            <p:cNvSpPr/>
            <p:nvPr/>
          </p:nvSpPr>
          <p:spPr>
            <a:xfrm rot="16200000">
              <a:off x="3545681" y="30995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C6D2F06-EE44-5D49-888D-21E8BFC38D16}"/>
                </a:ext>
              </a:extLst>
            </p:cNvPr>
            <p:cNvSpPr/>
            <p:nvPr/>
          </p:nvSpPr>
          <p:spPr>
            <a:xfrm rot="16200000">
              <a:off x="3523456" y="39568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39368A8A-08E9-EC41-8AFC-97233EEBDCB9}"/>
                </a:ext>
              </a:extLst>
            </p:cNvPr>
            <p:cNvSpPr/>
            <p:nvPr/>
          </p:nvSpPr>
          <p:spPr>
            <a:xfrm rot="16200000">
              <a:off x="2628900" y="47037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86B384A-95A0-1146-9370-3CC0501CF946}"/>
                </a:ext>
              </a:extLst>
            </p:cNvPr>
            <p:cNvSpPr/>
            <p:nvPr/>
          </p:nvSpPr>
          <p:spPr>
            <a:xfrm rot="16200000">
              <a:off x="5778500" y="19383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9783CEE1-2E4D-6A4C-9B18-EB6BD72BDDA4}"/>
                </a:ext>
              </a:extLst>
            </p:cNvPr>
            <p:cNvSpPr/>
            <p:nvPr/>
          </p:nvSpPr>
          <p:spPr>
            <a:xfrm rot="16200000">
              <a:off x="4090987" y="33464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553809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B0773C7-B222-2940-ACFB-7BD29254FD40}"/>
              </a:ext>
            </a:extLst>
          </p:cNvPr>
          <p:cNvSpPr/>
          <p:nvPr/>
        </p:nvSpPr>
        <p:spPr>
          <a:xfrm>
            <a:off x="3079750" y="1979613"/>
            <a:ext cx="1647825" cy="409575"/>
          </a:xfrm>
          <a:custGeom>
            <a:avLst/>
            <a:gdLst>
              <a:gd name="connsiteX0" fmla="*/ 1135857 w 1647825"/>
              <a:gd name="connsiteY0" fmla="*/ 71437 h 409575"/>
              <a:gd name="connsiteX1" fmla="*/ 1259682 w 1647825"/>
              <a:gd name="connsiteY1" fmla="*/ 35719 h 409575"/>
              <a:gd name="connsiteX2" fmla="*/ 1326357 w 1647825"/>
              <a:gd name="connsiteY2" fmla="*/ 11906 h 409575"/>
              <a:gd name="connsiteX3" fmla="*/ 1352550 w 1647825"/>
              <a:gd name="connsiteY3" fmla="*/ 0 h 409575"/>
              <a:gd name="connsiteX4" fmla="*/ 1388269 w 1647825"/>
              <a:gd name="connsiteY4" fmla="*/ 2381 h 409575"/>
              <a:gd name="connsiteX5" fmla="*/ 1438275 w 1647825"/>
              <a:gd name="connsiteY5" fmla="*/ 11906 h 409575"/>
              <a:gd name="connsiteX6" fmla="*/ 1504950 w 1647825"/>
              <a:gd name="connsiteY6" fmla="*/ 30956 h 409575"/>
              <a:gd name="connsiteX7" fmla="*/ 1562100 w 1647825"/>
              <a:gd name="connsiteY7" fmla="*/ 50006 h 409575"/>
              <a:gd name="connsiteX8" fmla="*/ 1604963 w 1647825"/>
              <a:gd name="connsiteY8" fmla="*/ 69056 h 409575"/>
              <a:gd name="connsiteX9" fmla="*/ 1631157 w 1647825"/>
              <a:gd name="connsiteY9" fmla="*/ 88106 h 409575"/>
              <a:gd name="connsiteX10" fmla="*/ 1645444 w 1647825"/>
              <a:gd name="connsiteY10" fmla="*/ 107156 h 409575"/>
              <a:gd name="connsiteX11" fmla="*/ 1647825 w 1647825"/>
              <a:gd name="connsiteY11" fmla="*/ 119062 h 409575"/>
              <a:gd name="connsiteX12" fmla="*/ 1643063 w 1647825"/>
              <a:gd name="connsiteY12" fmla="*/ 135731 h 409575"/>
              <a:gd name="connsiteX13" fmla="*/ 1631157 w 1647825"/>
              <a:gd name="connsiteY13" fmla="*/ 150019 h 409575"/>
              <a:gd name="connsiteX14" fmla="*/ 1604963 w 1647825"/>
              <a:gd name="connsiteY14" fmla="*/ 166687 h 409575"/>
              <a:gd name="connsiteX15" fmla="*/ 1581150 w 1647825"/>
              <a:gd name="connsiteY15" fmla="*/ 176212 h 409575"/>
              <a:gd name="connsiteX16" fmla="*/ 1543050 w 1647825"/>
              <a:gd name="connsiteY16" fmla="*/ 180975 h 409575"/>
              <a:gd name="connsiteX17" fmla="*/ 1459707 w 1647825"/>
              <a:gd name="connsiteY17" fmla="*/ 183356 h 409575"/>
              <a:gd name="connsiteX18" fmla="*/ 1343025 w 1647825"/>
              <a:gd name="connsiteY18" fmla="*/ 192881 h 409575"/>
              <a:gd name="connsiteX19" fmla="*/ 1221582 w 1647825"/>
              <a:gd name="connsiteY19" fmla="*/ 211931 h 409575"/>
              <a:gd name="connsiteX20" fmla="*/ 1066800 w 1647825"/>
              <a:gd name="connsiteY20" fmla="*/ 242887 h 409575"/>
              <a:gd name="connsiteX21" fmla="*/ 950119 w 1647825"/>
              <a:gd name="connsiteY21" fmla="*/ 273844 h 409575"/>
              <a:gd name="connsiteX22" fmla="*/ 692944 w 1647825"/>
              <a:gd name="connsiteY22" fmla="*/ 328612 h 409575"/>
              <a:gd name="connsiteX23" fmla="*/ 564357 w 1647825"/>
              <a:gd name="connsiteY23" fmla="*/ 361950 h 409575"/>
              <a:gd name="connsiteX24" fmla="*/ 483394 w 1647825"/>
              <a:gd name="connsiteY24" fmla="*/ 388144 h 409575"/>
              <a:gd name="connsiteX25" fmla="*/ 431007 w 1647825"/>
              <a:gd name="connsiteY25" fmla="*/ 404812 h 409575"/>
              <a:gd name="connsiteX26" fmla="*/ 385763 w 1647825"/>
              <a:gd name="connsiteY26" fmla="*/ 409575 h 409575"/>
              <a:gd name="connsiteX27" fmla="*/ 328613 w 1647825"/>
              <a:gd name="connsiteY27" fmla="*/ 400050 h 409575"/>
              <a:gd name="connsiteX28" fmla="*/ 273844 w 1647825"/>
              <a:gd name="connsiteY28" fmla="*/ 378619 h 409575"/>
              <a:gd name="connsiteX29" fmla="*/ 200025 w 1647825"/>
              <a:gd name="connsiteY29" fmla="*/ 338137 h 409575"/>
              <a:gd name="connsiteX30" fmla="*/ 100013 w 1647825"/>
              <a:gd name="connsiteY30" fmla="*/ 261937 h 409575"/>
              <a:gd name="connsiteX31" fmla="*/ 28575 w 1647825"/>
              <a:gd name="connsiteY31" fmla="*/ 195262 h 409575"/>
              <a:gd name="connsiteX32" fmla="*/ 11907 w 1647825"/>
              <a:gd name="connsiteY32" fmla="*/ 176212 h 409575"/>
              <a:gd name="connsiteX33" fmla="*/ 0 w 1647825"/>
              <a:gd name="connsiteY33" fmla="*/ 150019 h 409575"/>
              <a:gd name="connsiteX34" fmla="*/ 0 w 1647825"/>
              <a:gd name="connsiteY34" fmla="*/ 135731 h 409575"/>
              <a:gd name="connsiteX35" fmla="*/ 2382 w 1647825"/>
              <a:gd name="connsiteY35" fmla="*/ 123825 h 409575"/>
              <a:gd name="connsiteX36" fmla="*/ 9525 w 1647825"/>
              <a:gd name="connsiteY36" fmla="*/ 116681 h 409575"/>
              <a:gd name="connsiteX37" fmla="*/ 26194 w 1647825"/>
              <a:gd name="connsiteY37" fmla="*/ 116681 h 409575"/>
              <a:gd name="connsiteX38" fmla="*/ 52388 w 1647825"/>
              <a:gd name="connsiteY38" fmla="*/ 130969 h 409575"/>
              <a:gd name="connsiteX39" fmla="*/ 109538 w 1647825"/>
              <a:gd name="connsiteY39" fmla="*/ 161925 h 409575"/>
              <a:gd name="connsiteX40" fmla="*/ 188119 w 1647825"/>
              <a:gd name="connsiteY40" fmla="*/ 197644 h 409575"/>
              <a:gd name="connsiteX41" fmla="*/ 242888 w 1647825"/>
              <a:gd name="connsiteY41" fmla="*/ 216694 h 409575"/>
              <a:gd name="connsiteX42" fmla="*/ 304800 w 1647825"/>
              <a:gd name="connsiteY42" fmla="*/ 223837 h 409575"/>
              <a:gd name="connsiteX43" fmla="*/ 378619 w 1647825"/>
              <a:gd name="connsiteY43" fmla="*/ 221456 h 409575"/>
              <a:gd name="connsiteX44" fmla="*/ 557213 w 1647825"/>
              <a:gd name="connsiteY44" fmla="*/ 200025 h 409575"/>
              <a:gd name="connsiteX45" fmla="*/ 783432 w 1647825"/>
              <a:gd name="connsiteY45" fmla="*/ 154781 h 409575"/>
              <a:gd name="connsiteX46" fmla="*/ 1135857 w 1647825"/>
              <a:gd name="connsiteY46" fmla="*/ 71437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47825" h="409575">
                <a:moveTo>
                  <a:pt x="1135857" y="71437"/>
                </a:moveTo>
                <a:lnTo>
                  <a:pt x="1259682" y="35719"/>
                </a:lnTo>
                <a:lnTo>
                  <a:pt x="1326357" y="11906"/>
                </a:lnTo>
                <a:lnTo>
                  <a:pt x="1352550" y="0"/>
                </a:lnTo>
                <a:lnTo>
                  <a:pt x="1388269" y="2381"/>
                </a:lnTo>
                <a:lnTo>
                  <a:pt x="1438275" y="11906"/>
                </a:lnTo>
                <a:lnTo>
                  <a:pt x="1504950" y="30956"/>
                </a:lnTo>
                <a:lnTo>
                  <a:pt x="1562100" y="50006"/>
                </a:lnTo>
                <a:lnTo>
                  <a:pt x="1604963" y="69056"/>
                </a:lnTo>
                <a:lnTo>
                  <a:pt x="1631157" y="88106"/>
                </a:lnTo>
                <a:lnTo>
                  <a:pt x="1645444" y="107156"/>
                </a:lnTo>
                <a:lnTo>
                  <a:pt x="1647825" y="119062"/>
                </a:lnTo>
                <a:lnTo>
                  <a:pt x="1643063" y="135731"/>
                </a:lnTo>
                <a:lnTo>
                  <a:pt x="1631157" y="150019"/>
                </a:lnTo>
                <a:lnTo>
                  <a:pt x="1604963" y="166687"/>
                </a:lnTo>
                <a:lnTo>
                  <a:pt x="1581150" y="176212"/>
                </a:lnTo>
                <a:lnTo>
                  <a:pt x="1543050" y="180975"/>
                </a:lnTo>
                <a:lnTo>
                  <a:pt x="1459707" y="183356"/>
                </a:lnTo>
                <a:lnTo>
                  <a:pt x="1343025" y="192881"/>
                </a:lnTo>
                <a:lnTo>
                  <a:pt x="1221582" y="211931"/>
                </a:lnTo>
                <a:lnTo>
                  <a:pt x="1066800" y="242887"/>
                </a:lnTo>
                <a:lnTo>
                  <a:pt x="950119" y="273844"/>
                </a:lnTo>
                <a:lnTo>
                  <a:pt x="692944" y="328612"/>
                </a:lnTo>
                <a:lnTo>
                  <a:pt x="564357" y="361950"/>
                </a:lnTo>
                <a:lnTo>
                  <a:pt x="483394" y="388144"/>
                </a:lnTo>
                <a:lnTo>
                  <a:pt x="431007" y="404812"/>
                </a:lnTo>
                <a:lnTo>
                  <a:pt x="385763" y="409575"/>
                </a:lnTo>
                <a:lnTo>
                  <a:pt x="328613" y="400050"/>
                </a:lnTo>
                <a:lnTo>
                  <a:pt x="273844" y="378619"/>
                </a:lnTo>
                <a:lnTo>
                  <a:pt x="200025" y="338137"/>
                </a:lnTo>
                <a:lnTo>
                  <a:pt x="100013" y="261937"/>
                </a:lnTo>
                <a:lnTo>
                  <a:pt x="28575" y="195262"/>
                </a:lnTo>
                <a:lnTo>
                  <a:pt x="11907" y="176212"/>
                </a:lnTo>
                <a:lnTo>
                  <a:pt x="0" y="150019"/>
                </a:lnTo>
                <a:lnTo>
                  <a:pt x="0" y="135731"/>
                </a:lnTo>
                <a:lnTo>
                  <a:pt x="2382" y="123825"/>
                </a:lnTo>
                <a:lnTo>
                  <a:pt x="9525" y="116681"/>
                </a:lnTo>
                <a:lnTo>
                  <a:pt x="26194" y="116681"/>
                </a:lnTo>
                <a:lnTo>
                  <a:pt x="52388" y="130969"/>
                </a:lnTo>
                <a:lnTo>
                  <a:pt x="109538" y="161925"/>
                </a:lnTo>
                <a:lnTo>
                  <a:pt x="188119" y="197644"/>
                </a:lnTo>
                <a:lnTo>
                  <a:pt x="242888" y="216694"/>
                </a:lnTo>
                <a:lnTo>
                  <a:pt x="304800" y="223837"/>
                </a:lnTo>
                <a:lnTo>
                  <a:pt x="378619" y="221456"/>
                </a:lnTo>
                <a:lnTo>
                  <a:pt x="557213" y="200025"/>
                </a:lnTo>
                <a:lnTo>
                  <a:pt x="783432" y="154781"/>
                </a:lnTo>
                <a:lnTo>
                  <a:pt x="1135857" y="71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D622A68E-885F-A343-B999-B46F499B7FE6}"/>
              </a:ext>
            </a:extLst>
          </p:cNvPr>
          <p:cNvSpPr/>
          <p:nvPr/>
        </p:nvSpPr>
        <p:spPr>
          <a:xfrm>
            <a:off x="2646363" y="4986338"/>
            <a:ext cx="534987" cy="1009650"/>
          </a:xfrm>
          <a:custGeom>
            <a:avLst/>
            <a:gdLst>
              <a:gd name="connsiteX0" fmla="*/ 30956 w 535781"/>
              <a:gd name="connsiteY0" fmla="*/ 685800 h 1009650"/>
              <a:gd name="connsiteX1" fmla="*/ 45244 w 535781"/>
              <a:gd name="connsiteY1" fmla="*/ 631031 h 1009650"/>
              <a:gd name="connsiteX2" fmla="*/ 61912 w 535781"/>
              <a:gd name="connsiteY2" fmla="*/ 623887 h 1009650"/>
              <a:gd name="connsiteX3" fmla="*/ 109537 w 535781"/>
              <a:gd name="connsiteY3" fmla="*/ 595312 h 1009650"/>
              <a:gd name="connsiteX4" fmla="*/ 161925 w 535781"/>
              <a:gd name="connsiteY4" fmla="*/ 554831 h 1009650"/>
              <a:gd name="connsiteX5" fmla="*/ 228600 w 535781"/>
              <a:gd name="connsiteY5" fmla="*/ 492918 h 1009650"/>
              <a:gd name="connsiteX6" fmla="*/ 285750 w 535781"/>
              <a:gd name="connsiteY6" fmla="*/ 419100 h 1009650"/>
              <a:gd name="connsiteX7" fmla="*/ 347662 w 535781"/>
              <a:gd name="connsiteY7" fmla="*/ 316706 h 1009650"/>
              <a:gd name="connsiteX8" fmla="*/ 404812 w 535781"/>
              <a:gd name="connsiteY8" fmla="*/ 197643 h 1009650"/>
              <a:gd name="connsiteX9" fmla="*/ 450056 w 535781"/>
              <a:gd name="connsiteY9" fmla="*/ 83343 h 1009650"/>
              <a:gd name="connsiteX10" fmla="*/ 469106 w 535781"/>
              <a:gd name="connsiteY10" fmla="*/ 28575 h 1009650"/>
              <a:gd name="connsiteX11" fmla="*/ 476250 w 535781"/>
              <a:gd name="connsiteY11" fmla="*/ 19050 h 1009650"/>
              <a:gd name="connsiteX12" fmla="*/ 497681 w 535781"/>
              <a:gd name="connsiteY12" fmla="*/ 2381 h 1009650"/>
              <a:gd name="connsiteX13" fmla="*/ 509587 w 535781"/>
              <a:gd name="connsiteY13" fmla="*/ 0 h 1009650"/>
              <a:gd name="connsiteX14" fmla="*/ 521494 w 535781"/>
              <a:gd name="connsiteY14" fmla="*/ 0 h 1009650"/>
              <a:gd name="connsiteX15" fmla="*/ 531019 w 535781"/>
              <a:gd name="connsiteY15" fmla="*/ 11906 h 1009650"/>
              <a:gd name="connsiteX16" fmla="*/ 535781 w 535781"/>
              <a:gd name="connsiteY16" fmla="*/ 38100 h 1009650"/>
              <a:gd name="connsiteX17" fmla="*/ 528637 w 535781"/>
              <a:gd name="connsiteY17" fmla="*/ 142875 h 1009650"/>
              <a:gd name="connsiteX18" fmla="*/ 507206 w 535781"/>
              <a:gd name="connsiteY18" fmla="*/ 292893 h 1009650"/>
              <a:gd name="connsiteX19" fmla="*/ 471487 w 535781"/>
              <a:gd name="connsiteY19" fmla="*/ 461962 h 1009650"/>
              <a:gd name="connsiteX20" fmla="*/ 423862 w 535781"/>
              <a:gd name="connsiteY20" fmla="*/ 609600 h 1009650"/>
              <a:gd name="connsiteX21" fmla="*/ 376237 w 535781"/>
              <a:gd name="connsiteY21" fmla="*/ 716756 h 1009650"/>
              <a:gd name="connsiteX22" fmla="*/ 340519 w 535781"/>
              <a:gd name="connsiteY22" fmla="*/ 778668 h 1009650"/>
              <a:gd name="connsiteX23" fmla="*/ 300037 w 535781"/>
              <a:gd name="connsiteY23" fmla="*/ 842962 h 1009650"/>
              <a:gd name="connsiteX24" fmla="*/ 247650 w 535781"/>
              <a:gd name="connsiteY24" fmla="*/ 902493 h 1009650"/>
              <a:gd name="connsiteX25" fmla="*/ 176212 w 535781"/>
              <a:gd name="connsiteY25" fmla="*/ 969168 h 1009650"/>
              <a:gd name="connsiteX26" fmla="*/ 109537 w 535781"/>
              <a:gd name="connsiteY26" fmla="*/ 1004887 h 1009650"/>
              <a:gd name="connsiteX27" fmla="*/ 71437 w 535781"/>
              <a:gd name="connsiteY27" fmla="*/ 1009650 h 1009650"/>
              <a:gd name="connsiteX28" fmla="*/ 50006 w 535781"/>
              <a:gd name="connsiteY28" fmla="*/ 1002506 h 1009650"/>
              <a:gd name="connsiteX29" fmla="*/ 28575 w 535781"/>
              <a:gd name="connsiteY29" fmla="*/ 983456 h 1009650"/>
              <a:gd name="connsiteX30" fmla="*/ 14287 w 535781"/>
              <a:gd name="connsiteY30" fmla="*/ 957262 h 1009650"/>
              <a:gd name="connsiteX31" fmla="*/ 4762 w 535781"/>
              <a:gd name="connsiteY31" fmla="*/ 921543 h 1009650"/>
              <a:gd name="connsiteX32" fmla="*/ 0 w 535781"/>
              <a:gd name="connsiteY32" fmla="*/ 859631 h 1009650"/>
              <a:gd name="connsiteX33" fmla="*/ 7144 w 535781"/>
              <a:gd name="connsiteY33" fmla="*/ 804862 h 1009650"/>
              <a:gd name="connsiteX34" fmla="*/ 30956 w 535781"/>
              <a:gd name="connsiteY34" fmla="*/ 68580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35781" h="1009650">
                <a:moveTo>
                  <a:pt x="30956" y="685800"/>
                </a:moveTo>
                <a:lnTo>
                  <a:pt x="45244" y="631031"/>
                </a:lnTo>
                <a:lnTo>
                  <a:pt x="61912" y="623887"/>
                </a:lnTo>
                <a:lnTo>
                  <a:pt x="109537" y="595312"/>
                </a:lnTo>
                <a:lnTo>
                  <a:pt x="161925" y="554831"/>
                </a:lnTo>
                <a:lnTo>
                  <a:pt x="228600" y="492918"/>
                </a:lnTo>
                <a:lnTo>
                  <a:pt x="285750" y="419100"/>
                </a:lnTo>
                <a:lnTo>
                  <a:pt x="347662" y="316706"/>
                </a:lnTo>
                <a:lnTo>
                  <a:pt x="404812" y="197643"/>
                </a:lnTo>
                <a:lnTo>
                  <a:pt x="450056" y="83343"/>
                </a:lnTo>
                <a:lnTo>
                  <a:pt x="469106" y="28575"/>
                </a:lnTo>
                <a:lnTo>
                  <a:pt x="476250" y="19050"/>
                </a:lnTo>
                <a:lnTo>
                  <a:pt x="497681" y="2381"/>
                </a:lnTo>
                <a:lnTo>
                  <a:pt x="509587" y="0"/>
                </a:lnTo>
                <a:lnTo>
                  <a:pt x="521494" y="0"/>
                </a:lnTo>
                <a:lnTo>
                  <a:pt x="531019" y="11906"/>
                </a:lnTo>
                <a:lnTo>
                  <a:pt x="535781" y="38100"/>
                </a:lnTo>
                <a:lnTo>
                  <a:pt x="528637" y="142875"/>
                </a:lnTo>
                <a:lnTo>
                  <a:pt x="507206" y="292893"/>
                </a:lnTo>
                <a:lnTo>
                  <a:pt x="471487" y="461962"/>
                </a:lnTo>
                <a:lnTo>
                  <a:pt x="423862" y="609600"/>
                </a:lnTo>
                <a:lnTo>
                  <a:pt x="376237" y="716756"/>
                </a:lnTo>
                <a:lnTo>
                  <a:pt x="340519" y="778668"/>
                </a:lnTo>
                <a:lnTo>
                  <a:pt x="300037" y="842962"/>
                </a:lnTo>
                <a:lnTo>
                  <a:pt x="247650" y="902493"/>
                </a:lnTo>
                <a:lnTo>
                  <a:pt x="176212" y="969168"/>
                </a:lnTo>
                <a:lnTo>
                  <a:pt x="109537" y="1004887"/>
                </a:lnTo>
                <a:lnTo>
                  <a:pt x="71437" y="1009650"/>
                </a:lnTo>
                <a:lnTo>
                  <a:pt x="50006" y="1002506"/>
                </a:lnTo>
                <a:lnTo>
                  <a:pt x="28575" y="983456"/>
                </a:lnTo>
                <a:lnTo>
                  <a:pt x="14287" y="957262"/>
                </a:lnTo>
                <a:lnTo>
                  <a:pt x="4762" y="921543"/>
                </a:lnTo>
                <a:lnTo>
                  <a:pt x="0" y="859631"/>
                </a:lnTo>
                <a:lnTo>
                  <a:pt x="7144" y="804862"/>
                </a:lnTo>
                <a:lnTo>
                  <a:pt x="30956" y="6858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D9FF6783-073D-CC44-96C4-23859D0437D6}"/>
              </a:ext>
            </a:extLst>
          </p:cNvPr>
          <p:cNvSpPr/>
          <p:nvPr/>
        </p:nvSpPr>
        <p:spPr>
          <a:xfrm>
            <a:off x="4041775" y="5024438"/>
            <a:ext cx="454025" cy="885825"/>
          </a:xfrm>
          <a:custGeom>
            <a:avLst/>
            <a:gdLst>
              <a:gd name="connsiteX0" fmla="*/ 119063 w 454819"/>
              <a:gd name="connsiteY0" fmla="*/ 330993 h 885825"/>
              <a:gd name="connsiteX1" fmla="*/ 104775 w 454819"/>
              <a:gd name="connsiteY1" fmla="*/ 273843 h 885825"/>
              <a:gd name="connsiteX2" fmla="*/ 71438 w 454819"/>
              <a:gd name="connsiteY2" fmla="*/ 190500 h 885825"/>
              <a:gd name="connsiteX3" fmla="*/ 35719 w 454819"/>
              <a:gd name="connsiteY3" fmla="*/ 107156 h 885825"/>
              <a:gd name="connsiteX4" fmla="*/ 4763 w 454819"/>
              <a:gd name="connsiteY4" fmla="*/ 40481 h 885825"/>
              <a:gd name="connsiteX5" fmla="*/ 0 w 454819"/>
              <a:gd name="connsiteY5" fmla="*/ 19050 h 885825"/>
              <a:gd name="connsiteX6" fmla="*/ 2382 w 454819"/>
              <a:gd name="connsiteY6" fmla="*/ 4762 h 885825"/>
              <a:gd name="connsiteX7" fmla="*/ 11907 w 454819"/>
              <a:gd name="connsiteY7" fmla="*/ 0 h 885825"/>
              <a:gd name="connsiteX8" fmla="*/ 30957 w 454819"/>
              <a:gd name="connsiteY8" fmla="*/ 2381 h 885825"/>
              <a:gd name="connsiteX9" fmla="*/ 45244 w 454819"/>
              <a:gd name="connsiteY9" fmla="*/ 4762 h 885825"/>
              <a:gd name="connsiteX10" fmla="*/ 80963 w 454819"/>
              <a:gd name="connsiteY10" fmla="*/ 30956 h 885825"/>
              <a:gd name="connsiteX11" fmla="*/ 142875 w 454819"/>
              <a:gd name="connsiteY11" fmla="*/ 80962 h 885825"/>
              <a:gd name="connsiteX12" fmla="*/ 207169 w 454819"/>
              <a:gd name="connsiteY12" fmla="*/ 140493 h 885825"/>
              <a:gd name="connsiteX13" fmla="*/ 242888 w 454819"/>
              <a:gd name="connsiteY13" fmla="*/ 173831 h 885825"/>
              <a:gd name="connsiteX14" fmla="*/ 285750 w 454819"/>
              <a:gd name="connsiteY14" fmla="*/ 221456 h 885825"/>
              <a:gd name="connsiteX15" fmla="*/ 326232 w 454819"/>
              <a:gd name="connsiteY15" fmla="*/ 273843 h 885825"/>
              <a:gd name="connsiteX16" fmla="*/ 361950 w 454819"/>
              <a:gd name="connsiteY16" fmla="*/ 328612 h 885825"/>
              <a:gd name="connsiteX17" fmla="*/ 392907 w 454819"/>
              <a:gd name="connsiteY17" fmla="*/ 388143 h 885825"/>
              <a:gd name="connsiteX18" fmla="*/ 423863 w 454819"/>
              <a:gd name="connsiteY18" fmla="*/ 469106 h 885825"/>
              <a:gd name="connsiteX19" fmla="*/ 447675 w 454819"/>
              <a:gd name="connsiteY19" fmla="*/ 545306 h 885825"/>
              <a:gd name="connsiteX20" fmla="*/ 454819 w 454819"/>
              <a:gd name="connsiteY20" fmla="*/ 616743 h 885825"/>
              <a:gd name="connsiteX21" fmla="*/ 452438 w 454819"/>
              <a:gd name="connsiteY21" fmla="*/ 657225 h 885825"/>
              <a:gd name="connsiteX22" fmla="*/ 438150 w 454819"/>
              <a:gd name="connsiteY22" fmla="*/ 723900 h 885825"/>
              <a:gd name="connsiteX23" fmla="*/ 419100 w 454819"/>
              <a:gd name="connsiteY23" fmla="*/ 776287 h 885825"/>
              <a:gd name="connsiteX24" fmla="*/ 392907 w 454819"/>
              <a:gd name="connsiteY24" fmla="*/ 828675 h 885825"/>
              <a:gd name="connsiteX25" fmla="*/ 364332 w 454819"/>
              <a:gd name="connsiteY25" fmla="*/ 864393 h 885825"/>
              <a:gd name="connsiteX26" fmla="*/ 340519 w 454819"/>
              <a:gd name="connsiteY26" fmla="*/ 876300 h 885825"/>
              <a:gd name="connsiteX27" fmla="*/ 311944 w 454819"/>
              <a:gd name="connsiteY27" fmla="*/ 885825 h 885825"/>
              <a:gd name="connsiteX28" fmla="*/ 276225 w 454819"/>
              <a:gd name="connsiteY28" fmla="*/ 878681 h 885825"/>
              <a:gd name="connsiteX29" fmla="*/ 242888 w 454819"/>
              <a:gd name="connsiteY29" fmla="*/ 857250 h 885825"/>
              <a:gd name="connsiteX30" fmla="*/ 214313 w 454819"/>
              <a:gd name="connsiteY30" fmla="*/ 828675 h 885825"/>
              <a:gd name="connsiteX31" fmla="*/ 195263 w 454819"/>
              <a:gd name="connsiteY31" fmla="*/ 795337 h 885825"/>
              <a:gd name="connsiteX32" fmla="*/ 180975 w 454819"/>
              <a:gd name="connsiteY32" fmla="*/ 747712 h 885825"/>
              <a:gd name="connsiteX33" fmla="*/ 171450 w 454819"/>
              <a:gd name="connsiteY33" fmla="*/ 676275 h 885825"/>
              <a:gd name="connsiteX34" fmla="*/ 166688 w 454819"/>
              <a:gd name="connsiteY34" fmla="*/ 595312 h 885825"/>
              <a:gd name="connsiteX35" fmla="*/ 154782 w 454819"/>
              <a:gd name="connsiteY35" fmla="*/ 492918 h 885825"/>
              <a:gd name="connsiteX36" fmla="*/ 119063 w 454819"/>
              <a:gd name="connsiteY36" fmla="*/ 33099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54819" h="885825">
                <a:moveTo>
                  <a:pt x="119063" y="330993"/>
                </a:moveTo>
                <a:lnTo>
                  <a:pt x="104775" y="273843"/>
                </a:lnTo>
                <a:lnTo>
                  <a:pt x="71438" y="190500"/>
                </a:lnTo>
                <a:lnTo>
                  <a:pt x="35719" y="107156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2"/>
                </a:lnTo>
                <a:lnTo>
                  <a:pt x="11907" y="0"/>
                </a:lnTo>
                <a:lnTo>
                  <a:pt x="30957" y="2381"/>
                </a:lnTo>
                <a:lnTo>
                  <a:pt x="45244" y="4762"/>
                </a:lnTo>
                <a:lnTo>
                  <a:pt x="80963" y="30956"/>
                </a:lnTo>
                <a:lnTo>
                  <a:pt x="142875" y="80962"/>
                </a:lnTo>
                <a:lnTo>
                  <a:pt x="207169" y="140493"/>
                </a:lnTo>
                <a:lnTo>
                  <a:pt x="242888" y="173831"/>
                </a:lnTo>
                <a:lnTo>
                  <a:pt x="285750" y="221456"/>
                </a:lnTo>
                <a:lnTo>
                  <a:pt x="326232" y="273843"/>
                </a:lnTo>
                <a:lnTo>
                  <a:pt x="361950" y="328612"/>
                </a:lnTo>
                <a:lnTo>
                  <a:pt x="392907" y="388143"/>
                </a:lnTo>
                <a:lnTo>
                  <a:pt x="423863" y="469106"/>
                </a:lnTo>
                <a:lnTo>
                  <a:pt x="447675" y="545306"/>
                </a:lnTo>
                <a:lnTo>
                  <a:pt x="454819" y="616743"/>
                </a:lnTo>
                <a:lnTo>
                  <a:pt x="452438" y="657225"/>
                </a:lnTo>
                <a:lnTo>
                  <a:pt x="438150" y="723900"/>
                </a:lnTo>
                <a:lnTo>
                  <a:pt x="419100" y="776287"/>
                </a:lnTo>
                <a:lnTo>
                  <a:pt x="392907" y="828675"/>
                </a:lnTo>
                <a:lnTo>
                  <a:pt x="364332" y="864393"/>
                </a:lnTo>
                <a:lnTo>
                  <a:pt x="340519" y="876300"/>
                </a:lnTo>
                <a:lnTo>
                  <a:pt x="311944" y="885825"/>
                </a:lnTo>
                <a:lnTo>
                  <a:pt x="276225" y="878681"/>
                </a:lnTo>
                <a:lnTo>
                  <a:pt x="242888" y="857250"/>
                </a:lnTo>
                <a:lnTo>
                  <a:pt x="214313" y="828675"/>
                </a:lnTo>
                <a:lnTo>
                  <a:pt x="195263" y="795337"/>
                </a:lnTo>
                <a:lnTo>
                  <a:pt x="180975" y="747712"/>
                </a:lnTo>
                <a:lnTo>
                  <a:pt x="171450" y="676275"/>
                </a:lnTo>
                <a:lnTo>
                  <a:pt x="166688" y="595312"/>
                </a:lnTo>
                <a:lnTo>
                  <a:pt x="154782" y="492918"/>
                </a:lnTo>
                <a:lnTo>
                  <a:pt x="119063" y="3309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2613618-DCBC-FE47-8CAD-27C86E8320A4}"/>
              </a:ext>
            </a:extLst>
          </p:cNvPr>
          <p:cNvSpPr/>
          <p:nvPr/>
        </p:nvSpPr>
        <p:spPr>
          <a:xfrm>
            <a:off x="5132388" y="5000625"/>
            <a:ext cx="615950" cy="862013"/>
          </a:xfrm>
          <a:custGeom>
            <a:avLst/>
            <a:gdLst>
              <a:gd name="connsiteX0" fmla="*/ 200025 w 616744"/>
              <a:gd name="connsiteY0" fmla="*/ 347663 h 862013"/>
              <a:gd name="connsiteX1" fmla="*/ 159544 w 616744"/>
              <a:gd name="connsiteY1" fmla="*/ 259556 h 862013"/>
              <a:gd name="connsiteX2" fmla="*/ 121444 w 616744"/>
              <a:gd name="connsiteY2" fmla="*/ 192881 h 862013"/>
              <a:gd name="connsiteX3" fmla="*/ 80962 w 616744"/>
              <a:gd name="connsiteY3" fmla="*/ 130969 h 862013"/>
              <a:gd name="connsiteX4" fmla="*/ 47625 w 616744"/>
              <a:gd name="connsiteY4" fmla="*/ 88106 h 862013"/>
              <a:gd name="connsiteX5" fmla="*/ 26194 w 616744"/>
              <a:gd name="connsiteY5" fmla="*/ 69056 h 862013"/>
              <a:gd name="connsiteX6" fmla="*/ 9525 w 616744"/>
              <a:gd name="connsiteY6" fmla="*/ 50006 h 862013"/>
              <a:gd name="connsiteX7" fmla="*/ 2381 w 616744"/>
              <a:gd name="connsiteY7" fmla="*/ 23813 h 862013"/>
              <a:gd name="connsiteX8" fmla="*/ 0 w 616744"/>
              <a:gd name="connsiteY8" fmla="*/ 11906 h 862013"/>
              <a:gd name="connsiteX9" fmla="*/ 4762 w 616744"/>
              <a:gd name="connsiteY9" fmla="*/ 0 h 862013"/>
              <a:gd name="connsiteX10" fmla="*/ 19050 w 616744"/>
              <a:gd name="connsiteY10" fmla="*/ 0 h 862013"/>
              <a:gd name="connsiteX11" fmla="*/ 47625 w 616744"/>
              <a:gd name="connsiteY11" fmla="*/ 7144 h 862013"/>
              <a:gd name="connsiteX12" fmla="*/ 100012 w 616744"/>
              <a:gd name="connsiteY12" fmla="*/ 40481 h 862013"/>
              <a:gd name="connsiteX13" fmla="*/ 171450 w 616744"/>
              <a:gd name="connsiteY13" fmla="*/ 90488 h 862013"/>
              <a:gd name="connsiteX14" fmla="*/ 254794 w 616744"/>
              <a:gd name="connsiteY14" fmla="*/ 157163 h 862013"/>
              <a:gd name="connsiteX15" fmla="*/ 309562 w 616744"/>
              <a:gd name="connsiteY15" fmla="*/ 200025 h 862013"/>
              <a:gd name="connsiteX16" fmla="*/ 373856 w 616744"/>
              <a:gd name="connsiteY16" fmla="*/ 257175 h 862013"/>
              <a:gd name="connsiteX17" fmla="*/ 426244 w 616744"/>
              <a:gd name="connsiteY17" fmla="*/ 311944 h 862013"/>
              <a:gd name="connsiteX18" fmla="*/ 476250 w 616744"/>
              <a:gd name="connsiteY18" fmla="*/ 369094 h 862013"/>
              <a:gd name="connsiteX19" fmla="*/ 526256 w 616744"/>
              <a:gd name="connsiteY19" fmla="*/ 440531 h 862013"/>
              <a:gd name="connsiteX20" fmla="*/ 559594 w 616744"/>
              <a:gd name="connsiteY20" fmla="*/ 495300 h 862013"/>
              <a:gd name="connsiteX21" fmla="*/ 588169 w 616744"/>
              <a:gd name="connsiteY21" fmla="*/ 557213 h 862013"/>
              <a:gd name="connsiteX22" fmla="*/ 607219 w 616744"/>
              <a:gd name="connsiteY22" fmla="*/ 621506 h 862013"/>
              <a:gd name="connsiteX23" fmla="*/ 614362 w 616744"/>
              <a:gd name="connsiteY23" fmla="*/ 673894 h 862013"/>
              <a:gd name="connsiteX24" fmla="*/ 616744 w 616744"/>
              <a:gd name="connsiteY24" fmla="*/ 731044 h 862013"/>
              <a:gd name="connsiteX25" fmla="*/ 614362 w 616744"/>
              <a:gd name="connsiteY25" fmla="*/ 764381 h 862013"/>
              <a:gd name="connsiteX26" fmla="*/ 607219 w 616744"/>
              <a:gd name="connsiteY26" fmla="*/ 790575 h 862013"/>
              <a:gd name="connsiteX27" fmla="*/ 583406 w 616744"/>
              <a:gd name="connsiteY27" fmla="*/ 828675 h 862013"/>
              <a:gd name="connsiteX28" fmla="*/ 559594 w 616744"/>
              <a:gd name="connsiteY28" fmla="*/ 845344 h 862013"/>
              <a:gd name="connsiteX29" fmla="*/ 531019 w 616744"/>
              <a:gd name="connsiteY29" fmla="*/ 857250 h 862013"/>
              <a:gd name="connsiteX30" fmla="*/ 495300 w 616744"/>
              <a:gd name="connsiteY30" fmla="*/ 862013 h 862013"/>
              <a:gd name="connsiteX31" fmla="*/ 447675 w 616744"/>
              <a:gd name="connsiteY31" fmla="*/ 857250 h 862013"/>
              <a:gd name="connsiteX32" fmla="*/ 411956 w 616744"/>
              <a:gd name="connsiteY32" fmla="*/ 847725 h 862013"/>
              <a:gd name="connsiteX33" fmla="*/ 383381 w 616744"/>
              <a:gd name="connsiteY33" fmla="*/ 826294 h 862013"/>
              <a:gd name="connsiteX34" fmla="*/ 366712 w 616744"/>
              <a:gd name="connsiteY34" fmla="*/ 802481 h 862013"/>
              <a:gd name="connsiteX35" fmla="*/ 352425 w 616744"/>
              <a:gd name="connsiteY35" fmla="*/ 757238 h 862013"/>
              <a:gd name="connsiteX36" fmla="*/ 309562 w 616744"/>
              <a:gd name="connsiteY36" fmla="*/ 635794 h 862013"/>
              <a:gd name="connsiteX37" fmla="*/ 200025 w 616744"/>
              <a:gd name="connsiteY37" fmla="*/ 347663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862013">
                <a:moveTo>
                  <a:pt x="200025" y="347663"/>
                </a:moveTo>
                <a:lnTo>
                  <a:pt x="159544" y="259556"/>
                </a:lnTo>
                <a:lnTo>
                  <a:pt x="121444" y="192881"/>
                </a:lnTo>
                <a:lnTo>
                  <a:pt x="80962" y="130969"/>
                </a:lnTo>
                <a:lnTo>
                  <a:pt x="47625" y="88106"/>
                </a:lnTo>
                <a:lnTo>
                  <a:pt x="26194" y="69056"/>
                </a:lnTo>
                <a:lnTo>
                  <a:pt x="9525" y="50006"/>
                </a:lnTo>
                <a:lnTo>
                  <a:pt x="2381" y="23813"/>
                </a:lnTo>
                <a:lnTo>
                  <a:pt x="0" y="11906"/>
                </a:lnTo>
                <a:lnTo>
                  <a:pt x="4762" y="0"/>
                </a:lnTo>
                <a:lnTo>
                  <a:pt x="19050" y="0"/>
                </a:lnTo>
                <a:lnTo>
                  <a:pt x="47625" y="7144"/>
                </a:lnTo>
                <a:lnTo>
                  <a:pt x="100012" y="40481"/>
                </a:lnTo>
                <a:lnTo>
                  <a:pt x="171450" y="90488"/>
                </a:lnTo>
                <a:lnTo>
                  <a:pt x="254794" y="157163"/>
                </a:lnTo>
                <a:lnTo>
                  <a:pt x="309562" y="200025"/>
                </a:lnTo>
                <a:lnTo>
                  <a:pt x="373856" y="257175"/>
                </a:lnTo>
                <a:lnTo>
                  <a:pt x="426244" y="311944"/>
                </a:lnTo>
                <a:lnTo>
                  <a:pt x="476250" y="369094"/>
                </a:lnTo>
                <a:lnTo>
                  <a:pt x="526256" y="440531"/>
                </a:lnTo>
                <a:lnTo>
                  <a:pt x="559594" y="495300"/>
                </a:lnTo>
                <a:lnTo>
                  <a:pt x="588169" y="557213"/>
                </a:lnTo>
                <a:lnTo>
                  <a:pt x="607219" y="621506"/>
                </a:lnTo>
                <a:lnTo>
                  <a:pt x="614362" y="673894"/>
                </a:lnTo>
                <a:lnTo>
                  <a:pt x="616744" y="731044"/>
                </a:lnTo>
                <a:lnTo>
                  <a:pt x="614362" y="764381"/>
                </a:lnTo>
                <a:lnTo>
                  <a:pt x="607219" y="790575"/>
                </a:lnTo>
                <a:lnTo>
                  <a:pt x="583406" y="828675"/>
                </a:lnTo>
                <a:lnTo>
                  <a:pt x="559594" y="845344"/>
                </a:lnTo>
                <a:lnTo>
                  <a:pt x="531019" y="857250"/>
                </a:lnTo>
                <a:lnTo>
                  <a:pt x="495300" y="862013"/>
                </a:lnTo>
                <a:lnTo>
                  <a:pt x="447675" y="857250"/>
                </a:lnTo>
                <a:lnTo>
                  <a:pt x="411956" y="847725"/>
                </a:lnTo>
                <a:lnTo>
                  <a:pt x="383381" y="826294"/>
                </a:lnTo>
                <a:lnTo>
                  <a:pt x="366712" y="802481"/>
                </a:lnTo>
                <a:lnTo>
                  <a:pt x="352425" y="757238"/>
                </a:lnTo>
                <a:lnTo>
                  <a:pt x="309562" y="635794"/>
                </a:lnTo>
                <a:lnTo>
                  <a:pt x="200025" y="347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BE2D64F-B04A-D446-8892-7A2AFE9D151D}"/>
              </a:ext>
            </a:extLst>
          </p:cNvPr>
          <p:cNvSpPr/>
          <p:nvPr/>
        </p:nvSpPr>
        <p:spPr>
          <a:xfrm>
            <a:off x="6272213" y="4932363"/>
            <a:ext cx="814387" cy="1000125"/>
          </a:xfrm>
          <a:custGeom>
            <a:avLst/>
            <a:gdLst>
              <a:gd name="connsiteX0" fmla="*/ 357187 w 814387"/>
              <a:gd name="connsiteY0" fmla="*/ 504825 h 1000125"/>
              <a:gd name="connsiteX1" fmla="*/ 307181 w 814387"/>
              <a:gd name="connsiteY1" fmla="*/ 421481 h 1000125"/>
              <a:gd name="connsiteX2" fmla="*/ 245268 w 814387"/>
              <a:gd name="connsiteY2" fmla="*/ 333375 h 1000125"/>
              <a:gd name="connsiteX3" fmla="*/ 188118 w 814387"/>
              <a:gd name="connsiteY3" fmla="*/ 254794 h 1000125"/>
              <a:gd name="connsiteX4" fmla="*/ 107156 w 814387"/>
              <a:gd name="connsiteY4" fmla="*/ 157162 h 1000125"/>
              <a:gd name="connsiteX5" fmla="*/ 45243 w 814387"/>
              <a:gd name="connsiteY5" fmla="*/ 95250 h 1000125"/>
              <a:gd name="connsiteX6" fmla="*/ 16668 w 814387"/>
              <a:gd name="connsiteY6" fmla="*/ 64294 h 1000125"/>
              <a:gd name="connsiteX7" fmla="*/ 7143 w 814387"/>
              <a:gd name="connsiteY7" fmla="*/ 45244 h 1000125"/>
              <a:gd name="connsiteX8" fmla="*/ 0 w 814387"/>
              <a:gd name="connsiteY8" fmla="*/ 23812 h 1000125"/>
              <a:gd name="connsiteX9" fmla="*/ 0 w 814387"/>
              <a:gd name="connsiteY9" fmla="*/ 11906 h 1000125"/>
              <a:gd name="connsiteX10" fmla="*/ 7143 w 814387"/>
              <a:gd name="connsiteY10" fmla="*/ 0 h 1000125"/>
              <a:gd name="connsiteX11" fmla="*/ 21431 w 814387"/>
              <a:gd name="connsiteY11" fmla="*/ 0 h 1000125"/>
              <a:gd name="connsiteX12" fmla="*/ 57150 w 814387"/>
              <a:gd name="connsiteY12" fmla="*/ 16669 h 1000125"/>
              <a:gd name="connsiteX13" fmla="*/ 166687 w 814387"/>
              <a:gd name="connsiteY13" fmla="*/ 78581 h 1000125"/>
              <a:gd name="connsiteX14" fmla="*/ 259556 w 814387"/>
              <a:gd name="connsiteY14" fmla="*/ 135731 h 1000125"/>
              <a:gd name="connsiteX15" fmla="*/ 350043 w 814387"/>
              <a:gd name="connsiteY15" fmla="*/ 192881 h 1000125"/>
              <a:gd name="connsiteX16" fmla="*/ 452437 w 814387"/>
              <a:gd name="connsiteY16" fmla="*/ 261937 h 1000125"/>
              <a:gd name="connsiteX17" fmla="*/ 547687 w 814387"/>
              <a:gd name="connsiteY17" fmla="*/ 330994 h 1000125"/>
              <a:gd name="connsiteX18" fmla="*/ 638175 w 814387"/>
              <a:gd name="connsiteY18" fmla="*/ 400050 h 1000125"/>
              <a:gd name="connsiteX19" fmla="*/ 664368 w 814387"/>
              <a:gd name="connsiteY19" fmla="*/ 419100 h 1000125"/>
              <a:gd name="connsiteX20" fmla="*/ 673893 w 814387"/>
              <a:gd name="connsiteY20" fmla="*/ 433387 h 1000125"/>
              <a:gd name="connsiteX21" fmla="*/ 704850 w 814387"/>
              <a:gd name="connsiteY21" fmla="*/ 488156 h 1000125"/>
              <a:gd name="connsiteX22" fmla="*/ 731043 w 814387"/>
              <a:gd name="connsiteY22" fmla="*/ 542925 h 1000125"/>
              <a:gd name="connsiteX23" fmla="*/ 764381 w 814387"/>
              <a:gd name="connsiteY23" fmla="*/ 623887 h 1000125"/>
              <a:gd name="connsiteX24" fmla="*/ 795337 w 814387"/>
              <a:gd name="connsiteY24" fmla="*/ 740569 h 1000125"/>
              <a:gd name="connsiteX25" fmla="*/ 814387 w 814387"/>
              <a:gd name="connsiteY25" fmla="*/ 823912 h 1000125"/>
              <a:gd name="connsiteX26" fmla="*/ 812006 w 814387"/>
              <a:gd name="connsiteY26" fmla="*/ 847725 h 1000125"/>
              <a:gd name="connsiteX27" fmla="*/ 802481 w 814387"/>
              <a:gd name="connsiteY27" fmla="*/ 885825 h 1000125"/>
              <a:gd name="connsiteX28" fmla="*/ 778668 w 814387"/>
              <a:gd name="connsiteY28" fmla="*/ 931069 h 1000125"/>
              <a:gd name="connsiteX29" fmla="*/ 745331 w 814387"/>
              <a:gd name="connsiteY29" fmla="*/ 966787 h 1000125"/>
              <a:gd name="connsiteX30" fmla="*/ 709612 w 814387"/>
              <a:gd name="connsiteY30" fmla="*/ 990600 h 1000125"/>
              <a:gd name="connsiteX31" fmla="*/ 678656 w 814387"/>
              <a:gd name="connsiteY31" fmla="*/ 1000125 h 1000125"/>
              <a:gd name="connsiteX32" fmla="*/ 659606 w 814387"/>
              <a:gd name="connsiteY32" fmla="*/ 1000125 h 1000125"/>
              <a:gd name="connsiteX33" fmla="*/ 616743 w 814387"/>
              <a:gd name="connsiteY33" fmla="*/ 990600 h 1000125"/>
              <a:gd name="connsiteX34" fmla="*/ 583406 w 814387"/>
              <a:gd name="connsiteY34" fmla="*/ 971550 h 1000125"/>
              <a:gd name="connsiteX35" fmla="*/ 564356 w 814387"/>
              <a:gd name="connsiteY35" fmla="*/ 952500 h 1000125"/>
              <a:gd name="connsiteX36" fmla="*/ 542925 w 814387"/>
              <a:gd name="connsiteY36" fmla="*/ 923925 h 1000125"/>
              <a:gd name="connsiteX37" fmla="*/ 523875 w 814387"/>
              <a:gd name="connsiteY37" fmla="*/ 876300 h 1000125"/>
              <a:gd name="connsiteX38" fmla="*/ 502443 w 814387"/>
              <a:gd name="connsiteY38" fmla="*/ 809625 h 1000125"/>
              <a:gd name="connsiteX39" fmla="*/ 450056 w 814387"/>
              <a:gd name="connsiteY39" fmla="*/ 676275 h 1000125"/>
              <a:gd name="connsiteX40" fmla="*/ 395287 w 814387"/>
              <a:gd name="connsiteY40" fmla="*/ 566737 h 1000125"/>
              <a:gd name="connsiteX41" fmla="*/ 357187 w 814387"/>
              <a:gd name="connsiteY41" fmla="*/ 504825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14387" h="1000125">
                <a:moveTo>
                  <a:pt x="357187" y="504825"/>
                </a:moveTo>
                <a:lnTo>
                  <a:pt x="307181" y="421481"/>
                </a:lnTo>
                <a:lnTo>
                  <a:pt x="245268" y="333375"/>
                </a:lnTo>
                <a:lnTo>
                  <a:pt x="188118" y="254794"/>
                </a:lnTo>
                <a:lnTo>
                  <a:pt x="107156" y="157162"/>
                </a:lnTo>
                <a:lnTo>
                  <a:pt x="45243" y="95250"/>
                </a:lnTo>
                <a:lnTo>
                  <a:pt x="16668" y="64294"/>
                </a:lnTo>
                <a:lnTo>
                  <a:pt x="7143" y="45244"/>
                </a:lnTo>
                <a:lnTo>
                  <a:pt x="0" y="23812"/>
                </a:lnTo>
                <a:lnTo>
                  <a:pt x="0" y="11906"/>
                </a:lnTo>
                <a:lnTo>
                  <a:pt x="7143" y="0"/>
                </a:lnTo>
                <a:lnTo>
                  <a:pt x="21431" y="0"/>
                </a:lnTo>
                <a:lnTo>
                  <a:pt x="57150" y="16669"/>
                </a:lnTo>
                <a:lnTo>
                  <a:pt x="166687" y="78581"/>
                </a:lnTo>
                <a:lnTo>
                  <a:pt x="259556" y="135731"/>
                </a:lnTo>
                <a:lnTo>
                  <a:pt x="350043" y="192881"/>
                </a:lnTo>
                <a:lnTo>
                  <a:pt x="452437" y="261937"/>
                </a:lnTo>
                <a:lnTo>
                  <a:pt x="547687" y="330994"/>
                </a:lnTo>
                <a:lnTo>
                  <a:pt x="638175" y="400050"/>
                </a:lnTo>
                <a:lnTo>
                  <a:pt x="664368" y="419100"/>
                </a:lnTo>
                <a:lnTo>
                  <a:pt x="673893" y="433387"/>
                </a:lnTo>
                <a:lnTo>
                  <a:pt x="704850" y="488156"/>
                </a:lnTo>
                <a:lnTo>
                  <a:pt x="731043" y="542925"/>
                </a:lnTo>
                <a:lnTo>
                  <a:pt x="764381" y="623887"/>
                </a:lnTo>
                <a:lnTo>
                  <a:pt x="795337" y="740569"/>
                </a:lnTo>
                <a:lnTo>
                  <a:pt x="814387" y="823912"/>
                </a:lnTo>
                <a:lnTo>
                  <a:pt x="812006" y="847725"/>
                </a:lnTo>
                <a:lnTo>
                  <a:pt x="802481" y="885825"/>
                </a:lnTo>
                <a:lnTo>
                  <a:pt x="778668" y="931069"/>
                </a:lnTo>
                <a:lnTo>
                  <a:pt x="745331" y="966787"/>
                </a:lnTo>
                <a:lnTo>
                  <a:pt x="709612" y="990600"/>
                </a:lnTo>
                <a:lnTo>
                  <a:pt x="678656" y="1000125"/>
                </a:lnTo>
                <a:lnTo>
                  <a:pt x="659606" y="1000125"/>
                </a:lnTo>
                <a:lnTo>
                  <a:pt x="616743" y="990600"/>
                </a:lnTo>
                <a:lnTo>
                  <a:pt x="583406" y="971550"/>
                </a:lnTo>
                <a:lnTo>
                  <a:pt x="564356" y="952500"/>
                </a:lnTo>
                <a:lnTo>
                  <a:pt x="542925" y="923925"/>
                </a:lnTo>
                <a:lnTo>
                  <a:pt x="523875" y="876300"/>
                </a:lnTo>
                <a:lnTo>
                  <a:pt x="502443" y="809625"/>
                </a:lnTo>
                <a:lnTo>
                  <a:pt x="450056" y="676275"/>
                </a:lnTo>
                <a:lnTo>
                  <a:pt x="395287" y="566737"/>
                </a:lnTo>
                <a:lnTo>
                  <a:pt x="357187" y="5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C2F617A-F427-004F-B2E1-9327BA17D6DB}"/>
              </a:ext>
            </a:extLst>
          </p:cNvPr>
          <p:cNvSpPr/>
          <p:nvPr/>
        </p:nvSpPr>
        <p:spPr>
          <a:xfrm>
            <a:off x="3600450" y="1419225"/>
            <a:ext cx="579438" cy="1344613"/>
          </a:xfrm>
          <a:custGeom>
            <a:avLst/>
            <a:gdLst>
              <a:gd name="connsiteX0" fmla="*/ 250031 w 578644"/>
              <a:gd name="connsiteY0" fmla="*/ 450056 h 1345406"/>
              <a:gd name="connsiteX1" fmla="*/ 250031 w 578644"/>
              <a:gd name="connsiteY1" fmla="*/ 209550 h 1345406"/>
              <a:gd name="connsiteX2" fmla="*/ 247650 w 578644"/>
              <a:gd name="connsiteY2" fmla="*/ 195263 h 1345406"/>
              <a:gd name="connsiteX3" fmla="*/ 238125 w 578644"/>
              <a:gd name="connsiteY3" fmla="*/ 176213 h 1345406"/>
              <a:gd name="connsiteX4" fmla="*/ 219075 w 578644"/>
              <a:gd name="connsiteY4" fmla="*/ 150019 h 1345406"/>
              <a:gd name="connsiteX5" fmla="*/ 192881 w 578644"/>
              <a:gd name="connsiteY5" fmla="*/ 128588 h 1345406"/>
              <a:gd name="connsiteX6" fmla="*/ 147638 w 578644"/>
              <a:gd name="connsiteY6" fmla="*/ 107156 h 1345406"/>
              <a:gd name="connsiteX7" fmla="*/ 95250 w 578644"/>
              <a:gd name="connsiteY7" fmla="*/ 88106 h 1345406"/>
              <a:gd name="connsiteX8" fmla="*/ 42863 w 578644"/>
              <a:gd name="connsiteY8" fmla="*/ 73819 h 1345406"/>
              <a:gd name="connsiteX9" fmla="*/ 21431 w 578644"/>
              <a:gd name="connsiteY9" fmla="*/ 64294 h 1345406"/>
              <a:gd name="connsiteX10" fmla="*/ 2381 w 578644"/>
              <a:gd name="connsiteY10" fmla="*/ 38100 h 1345406"/>
              <a:gd name="connsiteX11" fmla="*/ 0 w 578644"/>
              <a:gd name="connsiteY11" fmla="*/ 16669 h 1345406"/>
              <a:gd name="connsiteX12" fmla="*/ 7144 w 578644"/>
              <a:gd name="connsiteY12" fmla="*/ 7144 h 1345406"/>
              <a:gd name="connsiteX13" fmla="*/ 35719 w 578644"/>
              <a:gd name="connsiteY13" fmla="*/ 0 h 1345406"/>
              <a:gd name="connsiteX14" fmla="*/ 130969 w 578644"/>
              <a:gd name="connsiteY14" fmla="*/ 0 h 1345406"/>
              <a:gd name="connsiteX15" fmla="*/ 221456 w 578644"/>
              <a:gd name="connsiteY15" fmla="*/ 9525 h 1345406"/>
              <a:gd name="connsiteX16" fmla="*/ 335756 w 578644"/>
              <a:gd name="connsiteY16" fmla="*/ 33338 h 1345406"/>
              <a:gd name="connsiteX17" fmla="*/ 411956 w 578644"/>
              <a:gd name="connsiteY17" fmla="*/ 57150 h 1345406"/>
              <a:gd name="connsiteX18" fmla="*/ 459581 w 578644"/>
              <a:gd name="connsiteY18" fmla="*/ 76200 h 1345406"/>
              <a:gd name="connsiteX19" fmla="*/ 502444 w 578644"/>
              <a:gd name="connsiteY19" fmla="*/ 97631 h 1345406"/>
              <a:gd name="connsiteX20" fmla="*/ 540544 w 578644"/>
              <a:gd name="connsiteY20" fmla="*/ 128588 h 1345406"/>
              <a:gd name="connsiteX21" fmla="*/ 571500 w 578644"/>
              <a:gd name="connsiteY21" fmla="*/ 161925 h 1345406"/>
              <a:gd name="connsiteX22" fmla="*/ 578644 w 578644"/>
              <a:gd name="connsiteY22" fmla="*/ 183356 h 1345406"/>
              <a:gd name="connsiteX23" fmla="*/ 576263 w 578644"/>
              <a:gd name="connsiteY23" fmla="*/ 204788 h 1345406"/>
              <a:gd name="connsiteX24" fmla="*/ 559594 w 578644"/>
              <a:gd name="connsiteY24" fmla="*/ 233363 h 1345406"/>
              <a:gd name="connsiteX25" fmla="*/ 526256 w 578644"/>
              <a:gd name="connsiteY25" fmla="*/ 266700 h 1345406"/>
              <a:gd name="connsiteX26" fmla="*/ 511969 w 578644"/>
              <a:gd name="connsiteY26" fmla="*/ 280988 h 1345406"/>
              <a:gd name="connsiteX27" fmla="*/ 500063 w 578644"/>
              <a:gd name="connsiteY27" fmla="*/ 309563 h 1345406"/>
              <a:gd name="connsiteX28" fmla="*/ 481013 w 578644"/>
              <a:gd name="connsiteY28" fmla="*/ 400050 h 1345406"/>
              <a:gd name="connsiteX29" fmla="*/ 466725 w 578644"/>
              <a:gd name="connsiteY29" fmla="*/ 502444 h 1345406"/>
              <a:gd name="connsiteX30" fmla="*/ 457200 w 578644"/>
              <a:gd name="connsiteY30" fmla="*/ 571500 h 1345406"/>
              <a:gd name="connsiteX31" fmla="*/ 450056 w 578644"/>
              <a:gd name="connsiteY31" fmla="*/ 678656 h 1345406"/>
              <a:gd name="connsiteX32" fmla="*/ 452438 w 578644"/>
              <a:gd name="connsiteY32" fmla="*/ 1304925 h 1345406"/>
              <a:gd name="connsiteX33" fmla="*/ 250031 w 578644"/>
              <a:gd name="connsiteY33" fmla="*/ 1345406 h 1345406"/>
              <a:gd name="connsiteX34" fmla="*/ 250031 w 578644"/>
              <a:gd name="connsiteY34" fmla="*/ 450056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8644" h="1345406">
                <a:moveTo>
                  <a:pt x="250031" y="450056"/>
                </a:moveTo>
                <a:lnTo>
                  <a:pt x="250031" y="209550"/>
                </a:lnTo>
                <a:lnTo>
                  <a:pt x="247650" y="195263"/>
                </a:lnTo>
                <a:lnTo>
                  <a:pt x="238125" y="176213"/>
                </a:lnTo>
                <a:lnTo>
                  <a:pt x="219075" y="150019"/>
                </a:lnTo>
                <a:lnTo>
                  <a:pt x="192881" y="128588"/>
                </a:lnTo>
                <a:lnTo>
                  <a:pt x="147638" y="107156"/>
                </a:lnTo>
                <a:lnTo>
                  <a:pt x="95250" y="88106"/>
                </a:lnTo>
                <a:lnTo>
                  <a:pt x="42863" y="73819"/>
                </a:lnTo>
                <a:lnTo>
                  <a:pt x="21431" y="64294"/>
                </a:lnTo>
                <a:lnTo>
                  <a:pt x="2381" y="38100"/>
                </a:lnTo>
                <a:lnTo>
                  <a:pt x="0" y="16669"/>
                </a:lnTo>
                <a:lnTo>
                  <a:pt x="7144" y="7144"/>
                </a:lnTo>
                <a:lnTo>
                  <a:pt x="35719" y="0"/>
                </a:lnTo>
                <a:lnTo>
                  <a:pt x="130969" y="0"/>
                </a:lnTo>
                <a:lnTo>
                  <a:pt x="221456" y="9525"/>
                </a:lnTo>
                <a:lnTo>
                  <a:pt x="335756" y="33338"/>
                </a:lnTo>
                <a:lnTo>
                  <a:pt x="411956" y="57150"/>
                </a:lnTo>
                <a:lnTo>
                  <a:pt x="459581" y="76200"/>
                </a:lnTo>
                <a:lnTo>
                  <a:pt x="502444" y="97631"/>
                </a:lnTo>
                <a:lnTo>
                  <a:pt x="540544" y="128588"/>
                </a:lnTo>
                <a:lnTo>
                  <a:pt x="571500" y="161925"/>
                </a:lnTo>
                <a:lnTo>
                  <a:pt x="578644" y="183356"/>
                </a:lnTo>
                <a:lnTo>
                  <a:pt x="576263" y="204788"/>
                </a:lnTo>
                <a:lnTo>
                  <a:pt x="559594" y="233363"/>
                </a:lnTo>
                <a:lnTo>
                  <a:pt x="526256" y="266700"/>
                </a:lnTo>
                <a:lnTo>
                  <a:pt x="511969" y="280988"/>
                </a:lnTo>
                <a:lnTo>
                  <a:pt x="500063" y="309563"/>
                </a:lnTo>
                <a:lnTo>
                  <a:pt x="481013" y="400050"/>
                </a:lnTo>
                <a:lnTo>
                  <a:pt x="466725" y="502444"/>
                </a:lnTo>
                <a:lnTo>
                  <a:pt x="457200" y="571500"/>
                </a:lnTo>
                <a:lnTo>
                  <a:pt x="450056" y="678656"/>
                </a:lnTo>
                <a:lnTo>
                  <a:pt x="452438" y="1304925"/>
                </a:lnTo>
                <a:lnTo>
                  <a:pt x="250031" y="1345406"/>
                </a:lnTo>
                <a:lnTo>
                  <a:pt x="250031" y="4500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EC8F98E-CE37-F147-AD27-A9031198767A}"/>
              </a:ext>
            </a:extLst>
          </p:cNvPr>
          <p:cNvSpPr/>
          <p:nvPr/>
        </p:nvSpPr>
        <p:spPr>
          <a:xfrm>
            <a:off x="2632075" y="2582863"/>
            <a:ext cx="2339975" cy="577850"/>
          </a:xfrm>
          <a:custGeom>
            <a:avLst/>
            <a:gdLst>
              <a:gd name="connsiteX0" fmla="*/ 907257 w 2340769"/>
              <a:gd name="connsiteY0" fmla="*/ 202407 h 576263"/>
              <a:gd name="connsiteX1" fmla="*/ 1102519 w 2340769"/>
              <a:gd name="connsiteY1" fmla="*/ 159544 h 576263"/>
              <a:gd name="connsiteX2" fmla="*/ 1238250 w 2340769"/>
              <a:gd name="connsiteY2" fmla="*/ 128588 h 576263"/>
              <a:gd name="connsiteX3" fmla="*/ 1414463 w 2340769"/>
              <a:gd name="connsiteY3" fmla="*/ 90488 h 576263"/>
              <a:gd name="connsiteX4" fmla="*/ 1583532 w 2340769"/>
              <a:gd name="connsiteY4" fmla="*/ 71438 h 576263"/>
              <a:gd name="connsiteX5" fmla="*/ 1714500 w 2340769"/>
              <a:gd name="connsiteY5" fmla="*/ 54769 h 576263"/>
              <a:gd name="connsiteX6" fmla="*/ 1819275 w 2340769"/>
              <a:gd name="connsiteY6" fmla="*/ 40482 h 576263"/>
              <a:gd name="connsiteX7" fmla="*/ 1924050 w 2340769"/>
              <a:gd name="connsiteY7" fmla="*/ 21432 h 576263"/>
              <a:gd name="connsiteX8" fmla="*/ 1985963 w 2340769"/>
              <a:gd name="connsiteY8" fmla="*/ 4763 h 576263"/>
              <a:gd name="connsiteX9" fmla="*/ 2005013 w 2340769"/>
              <a:gd name="connsiteY9" fmla="*/ 0 h 576263"/>
              <a:gd name="connsiteX10" fmla="*/ 2043113 w 2340769"/>
              <a:gd name="connsiteY10" fmla="*/ 0 h 576263"/>
              <a:gd name="connsiteX11" fmla="*/ 2097882 w 2340769"/>
              <a:gd name="connsiteY11" fmla="*/ 2382 h 576263"/>
              <a:gd name="connsiteX12" fmla="*/ 2159794 w 2340769"/>
              <a:gd name="connsiteY12" fmla="*/ 7144 h 576263"/>
              <a:gd name="connsiteX13" fmla="*/ 2228850 w 2340769"/>
              <a:gd name="connsiteY13" fmla="*/ 16669 h 576263"/>
              <a:gd name="connsiteX14" fmla="*/ 2257425 w 2340769"/>
              <a:gd name="connsiteY14" fmla="*/ 23813 h 576263"/>
              <a:gd name="connsiteX15" fmla="*/ 2290763 w 2340769"/>
              <a:gd name="connsiteY15" fmla="*/ 40482 h 576263"/>
              <a:gd name="connsiteX16" fmla="*/ 2316957 w 2340769"/>
              <a:gd name="connsiteY16" fmla="*/ 59532 h 576263"/>
              <a:gd name="connsiteX17" fmla="*/ 2333625 w 2340769"/>
              <a:gd name="connsiteY17" fmla="*/ 80963 h 576263"/>
              <a:gd name="connsiteX18" fmla="*/ 2340769 w 2340769"/>
              <a:gd name="connsiteY18" fmla="*/ 104775 h 576263"/>
              <a:gd name="connsiteX19" fmla="*/ 2340769 w 2340769"/>
              <a:gd name="connsiteY19" fmla="*/ 126207 h 576263"/>
              <a:gd name="connsiteX20" fmla="*/ 2336007 w 2340769"/>
              <a:gd name="connsiteY20" fmla="*/ 161925 h 576263"/>
              <a:gd name="connsiteX21" fmla="*/ 2283619 w 2340769"/>
              <a:gd name="connsiteY21" fmla="*/ 178594 h 576263"/>
              <a:gd name="connsiteX22" fmla="*/ 2140744 w 2340769"/>
              <a:gd name="connsiteY22" fmla="*/ 188119 h 576263"/>
              <a:gd name="connsiteX23" fmla="*/ 1947863 w 2340769"/>
              <a:gd name="connsiteY23" fmla="*/ 200025 h 576263"/>
              <a:gd name="connsiteX24" fmla="*/ 1685925 w 2340769"/>
              <a:gd name="connsiteY24" fmla="*/ 221457 h 576263"/>
              <a:gd name="connsiteX25" fmla="*/ 1526382 w 2340769"/>
              <a:gd name="connsiteY25" fmla="*/ 250032 h 576263"/>
              <a:gd name="connsiteX26" fmla="*/ 1309688 w 2340769"/>
              <a:gd name="connsiteY26" fmla="*/ 292894 h 576263"/>
              <a:gd name="connsiteX27" fmla="*/ 1095375 w 2340769"/>
              <a:gd name="connsiteY27" fmla="*/ 345282 h 576263"/>
              <a:gd name="connsiteX28" fmla="*/ 890588 w 2340769"/>
              <a:gd name="connsiteY28" fmla="*/ 402432 h 576263"/>
              <a:gd name="connsiteX29" fmla="*/ 709613 w 2340769"/>
              <a:gd name="connsiteY29" fmla="*/ 469107 h 576263"/>
              <a:gd name="connsiteX30" fmla="*/ 540544 w 2340769"/>
              <a:gd name="connsiteY30" fmla="*/ 521494 h 576263"/>
              <a:gd name="connsiteX31" fmla="*/ 476250 w 2340769"/>
              <a:gd name="connsiteY31" fmla="*/ 540544 h 576263"/>
              <a:gd name="connsiteX32" fmla="*/ 421482 w 2340769"/>
              <a:gd name="connsiteY32" fmla="*/ 566738 h 576263"/>
              <a:gd name="connsiteX33" fmla="*/ 392907 w 2340769"/>
              <a:gd name="connsiteY33" fmla="*/ 576263 h 576263"/>
              <a:gd name="connsiteX34" fmla="*/ 357188 w 2340769"/>
              <a:gd name="connsiteY34" fmla="*/ 564357 h 576263"/>
              <a:gd name="connsiteX35" fmla="*/ 300038 w 2340769"/>
              <a:gd name="connsiteY35" fmla="*/ 533400 h 576263"/>
              <a:gd name="connsiteX36" fmla="*/ 230982 w 2340769"/>
              <a:gd name="connsiteY36" fmla="*/ 492919 h 576263"/>
              <a:gd name="connsiteX37" fmla="*/ 145257 w 2340769"/>
              <a:gd name="connsiteY37" fmla="*/ 428625 h 576263"/>
              <a:gd name="connsiteX38" fmla="*/ 76200 w 2340769"/>
              <a:gd name="connsiteY38" fmla="*/ 364332 h 576263"/>
              <a:gd name="connsiteX39" fmla="*/ 33338 w 2340769"/>
              <a:gd name="connsiteY39" fmla="*/ 314325 h 576263"/>
              <a:gd name="connsiteX40" fmla="*/ 14288 w 2340769"/>
              <a:gd name="connsiteY40" fmla="*/ 290513 h 576263"/>
              <a:gd name="connsiteX41" fmla="*/ 4763 w 2340769"/>
              <a:gd name="connsiteY41" fmla="*/ 269082 h 576263"/>
              <a:gd name="connsiteX42" fmla="*/ 0 w 2340769"/>
              <a:gd name="connsiteY42" fmla="*/ 247650 h 576263"/>
              <a:gd name="connsiteX43" fmla="*/ 7144 w 2340769"/>
              <a:gd name="connsiteY43" fmla="*/ 228600 h 576263"/>
              <a:gd name="connsiteX44" fmla="*/ 21432 w 2340769"/>
              <a:gd name="connsiteY44" fmla="*/ 226219 h 576263"/>
              <a:gd name="connsiteX45" fmla="*/ 52388 w 2340769"/>
              <a:gd name="connsiteY45" fmla="*/ 238125 h 576263"/>
              <a:gd name="connsiteX46" fmla="*/ 85725 w 2340769"/>
              <a:gd name="connsiteY46" fmla="*/ 261938 h 576263"/>
              <a:gd name="connsiteX47" fmla="*/ 130969 w 2340769"/>
              <a:gd name="connsiteY47" fmla="*/ 283369 h 576263"/>
              <a:gd name="connsiteX48" fmla="*/ 185738 w 2340769"/>
              <a:gd name="connsiteY48" fmla="*/ 297657 h 576263"/>
              <a:gd name="connsiteX49" fmla="*/ 238125 w 2340769"/>
              <a:gd name="connsiteY49" fmla="*/ 307182 h 576263"/>
              <a:gd name="connsiteX50" fmla="*/ 319088 w 2340769"/>
              <a:gd name="connsiteY50" fmla="*/ 311944 h 576263"/>
              <a:gd name="connsiteX51" fmla="*/ 431007 w 2340769"/>
              <a:gd name="connsiteY51" fmla="*/ 302419 h 576263"/>
              <a:gd name="connsiteX52" fmla="*/ 692944 w 2340769"/>
              <a:gd name="connsiteY52" fmla="*/ 250032 h 576263"/>
              <a:gd name="connsiteX53" fmla="*/ 907257 w 2340769"/>
              <a:gd name="connsiteY53" fmla="*/ 202407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40769" h="576263">
                <a:moveTo>
                  <a:pt x="907257" y="202407"/>
                </a:moveTo>
                <a:lnTo>
                  <a:pt x="1102519" y="159544"/>
                </a:lnTo>
                <a:lnTo>
                  <a:pt x="1238250" y="128588"/>
                </a:lnTo>
                <a:lnTo>
                  <a:pt x="1414463" y="90488"/>
                </a:lnTo>
                <a:lnTo>
                  <a:pt x="1583532" y="71438"/>
                </a:lnTo>
                <a:lnTo>
                  <a:pt x="1714500" y="54769"/>
                </a:lnTo>
                <a:lnTo>
                  <a:pt x="1819275" y="40482"/>
                </a:lnTo>
                <a:lnTo>
                  <a:pt x="1924050" y="21432"/>
                </a:lnTo>
                <a:lnTo>
                  <a:pt x="1985963" y="4763"/>
                </a:lnTo>
                <a:lnTo>
                  <a:pt x="2005013" y="0"/>
                </a:lnTo>
                <a:lnTo>
                  <a:pt x="2043113" y="0"/>
                </a:lnTo>
                <a:lnTo>
                  <a:pt x="2097882" y="2382"/>
                </a:lnTo>
                <a:lnTo>
                  <a:pt x="2159794" y="7144"/>
                </a:lnTo>
                <a:lnTo>
                  <a:pt x="2228850" y="16669"/>
                </a:lnTo>
                <a:lnTo>
                  <a:pt x="2257425" y="23813"/>
                </a:lnTo>
                <a:lnTo>
                  <a:pt x="2290763" y="40482"/>
                </a:lnTo>
                <a:lnTo>
                  <a:pt x="2316957" y="59532"/>
                </a:lnTo>
                <a:lnTo>
                  <a:pt x="2333625" y="80963"/>
                </a:lnTo>
                <a:lnTo>
                  <a:pt x="2340769" y="104775"/>
                </a:lnTo>
                <a:lnTo>
                  <a:pt x="2340769" y="126207"/>
                </a:lnTo>
                <a:lnTo>
                  <a:pt x="2336007" y="161925"/>
                </a:lnTo>
                <a:lnTo>
                  <a:pt x="2283619" y="178594"/>
                </a:lnTo>
                <a:lnTo>
                  <a:pt x="2140744" y="188119"/>
                </a:lnTo>
                <a:lnTo>
                  <a:pt x="1947863" y="200025"/>
                </a:lnTo>
                <a:lnTo>
                  <a:pt x="1685925" y="221457"/>
                </a:lnTo>
                <a:lnTo>
                  <a:pt x="1526382" y="250032"/>
                </a:lnTo>
                <a:lnTo>
                  <a:pt x="1309688" y="292894"/>
                </a:lnTo>
                <a:lnTo>
                  <a:pt x="1095375" y="345282"/>
                </a:lnTo>
                <a:lnTo>
                  <a:pt x="890588" y="402432"/>
                </a:lnTo>
                <a:lnTo>
                  <a:pt x="709613" y="469107"/>
                </a:lnTo>
                <a:lnTo>
                  <a:pt x="540544" y="521494"/>
                </a:lnTo>
                <a:lnTo>
                  <a:pt x="476250" y="540544"/>
                </a:lnTo>
                <a:lnTo>
                  <a:pt x="421482" y="566738"/>
                </a:lnTo>
                <a:lnTo>
                  <a:pt x="392907" y="576263"/>
                </a:lnTo>
                <a:lnTo>
                  <a:pt x="357188" y="564357"/>
                </a:lnTo>
                <a:lnTo>
                  <a:pt x="300038" y="533400"/>
                </a:lnTo>
                <a:lnTo>
                  <a:pt x="230982" y="492919"/>
                </a:lnTo>
                <a:lnTo>
                  <a:pt x="145257" y="428625"/>
                </a:lnTo>
                <a:lnTo>
                  <a:pt x="76200" y="364332"/>
                </a:lnTo>
                <a:lnTo>
                  <a:pt x="33338" y="314325"/>
                </a:lnTo>
                <a:lnTo>
                  <a:pt x="14288" y="290513"/>
                </a:lnTo>
                <a:lnTo>
                  <a:pt x="4763" y="269082"/>
                </a:lnTo>
                <a:lnTo>
                  <a:pt x="0" y="247650"/>
                </a:lnTo>
                <a:lnTo>
                  <a:pt x="7144" y="228600"/>
                </a:lnTo>
                <a:lnTo>
                  <a:pt x="21432" y="226219"/>
                </a:lnTo>
                <a:lnTo>
                  <a:pt x="52388" y="238125"/>
                </a:lnTo>
                <a:lnTo>
                  <a:pt x="85725" y="261938"/>
                </a:lnTo>
                <a:lnTo>
                  <a:pt x="130969" y="283369"/>
                </a:lnTo>
                <a:lnTo>
                  <a:pt x="185738" y="297657"/>
                </a:lnTo>
                <a:lnTo>
                  <a:pt x="238125" y="307182"/>
                </a:lnTo>
                <a:lnTo>
                  <a:pt x="319088" y="311944"/>
                </a:lnTo>
                <a:lnTo>
                  <a:pt x="431007" y="302419"/>
                </a:lnTo>
                <a:lnTo>
                  <a:pt x="692944" y="250032"/>
                </a:lnTo>
                <a:lnTo>
                  <a:pt x="907257" y="2024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2C4DD7F-B430-C04A-BE7B-41A117636A5C}"/>
              </a:ext>
            </a:extLst>
          </p:cNvPr>
          <p:cNvSpPr/>
          <p:nvPr/>
        </p:nvSpPr>
        <p:spPr>
          <a:xfrm>
            <a:off x="2524125" y="3011488"/>
            <a:ext cx="1127125" cy="989012"/>
          </a:xfrm>
          <a:custGeom>
            <a:avLst/>
            <a:gdLst>
              <a:gd name="connsiteX0" fmla="*/ 802481 w 1126331"/>
              <a:gd name="connsiteY0" fmla="*/ 511969 h 988219"/>
              <a:gd name="connsiteX1" fmla="*/ 964406 w 1126331"/>
              <a:gd name="connsiteY1" fmla="*/ 385763 h 988219"/>
              <a:gd name="connsiteX2" fmla="*/ 1033463 w 1126331"/>
              <a:gd name="connsiteY2" fmla="*/ 330994 h 988219"/>
              <a:gd name="connsiteX3" fmla="*/ 1057275 w 1126331"/>
              <a:gd name="connsiteY3" fmla="*/ 319088 h 988219"/>
              <a:gd name="connsiteX4" fmla="*/ 1073944 w 1126331"/>
              <a:gd name="connsiteY4" fmla="*/ 311944 h 988219"/>
              <a:gd name="connsiteX5" fmla="*/ 1104900 w 1126331"/>
              <a:gd name="connsiteY5" fmla="*/ 292894 h 988219"/>
              <a:gd name="connsiteX6" fmla="*/ 1123950 w 1126331"/>
              <a:gd name="connsiteY6" fmla="*/ 271463 h 988219"/>
              <a:gd name="connsiteX7" fmla="*/ 1126331 w 1126331"/>
              <a:gd name="connsiteY7" fmla="*/ 257175 h 988219"/>
              <a:gd name="connsiteX8" fmla="*/ 1121569 w 1126331"/>
              <a:gd name="connsiteY8" fmla="*/ 238125 h 988219"/>
              <a:gd name="connsiteX9" fmla="*/ 1107281 w 1126331"/>
              <a:gd name="connsiteY9" fmla="*/ 216694 h 988219"/>
              <a:gd name="connsiteX10" fmla="*/ 1076325 w 1126331"/>
              <a:gd name="connsiteY10" fmla="*/ 192882 h 988219"/>
              <a:gd name="connsiteX11" fmla="*/ 1007269 w 1126331"/>
              <a:gd name="connsiteY11" fmla="*/ 154782 h 988219"/>
              <a:gd name="connsiteX12" fmla="*/ 933450 w 1126331"/>
              <a:gd name="connsiteY12" fmla="*/ 111919 h 988219"/>
              <a:gd name="connsiteX13" fmla="*/ 900113 w 1126331"/>
              <a:gd name="connsiteY13" fmla="*/ 90488 h 988219"/>
              <a:gd name="connsiteX14" fmla="*/ 847725 w 1126331"/>
              <a:gd name="connsiteY14" fmla="*/ 50007 h 988219"/>
              <a:gd name="connsiteX15" fmla="*/ 790575 w 1126331"/>
              <a:gd name="connsiteY15" fmla="*/ 0 h 988219"/>
              <a:gd name="connsiteX16" fmla="*/ 659606 w 1126331"/>
              <a:gd name="connsiteY16" fmla="*/ 61913 h 988219"/>
              <a:gd name="connsiteX17" fmla="*/ 716756 w 1126331"/>
              <a:gd name="connsiteY17" fmla="*/ 107157 h 988219"/>
              <a:gd name="connsiteX18" fmla="*/ 738188 w 1126331"/>
              <a:gd name="connsiteY18" fmla="*/ 128588 h 988219"/>
              <a:gd name="connsiteX19" fmla="*/ 752475 w 1126331"/>
              <a:gd name="connsiteY19" fmla="*/ 145257 h 988219"/>
              <a:gd name="connsiteX20" fmla="*/ 759619 w 1126331"/>
              <a:gd name="connsiteY20" fmla="*/ 159544 h 988219"/>
              <a:gd name="connsiteX21" fmla="*/ 762000 w 1126331"/>
              <a:gd name="connsiteY21" fmla="*/ 173832 h 988219"/>
              <a:gd name="connsiteX22" fmla="*/ 757238 w 1126331"/>
              <a:gd name="connsiteY22" fmla="*/ 188119 h 988219"/>
              <a:gd name="connsiteX23" fmla="*/ 723900 w 1126331"/>
              <a:gd name="connsiteY23" fmla="*/ 240507 h 988219"/>
              <a:gd name="connsiteX24" fmla="*/ 664369 w 1126331"/>
              <a:gd name="connsiteY24" fmla="*/ 326232 h 988219"/>
              <a:gd name="connsiteX25" fmla="*/ 588169 w 1126331"/>
              <a:gd name="connsiteY25" fmla="*/ 423863 h 988219"/>
              <a:gd name="connsiteX26" fmla="*/ 500063 w 1126331"/>
              <a:gd name="connsiteY26" fmla="*/ 521494 h 988219"/>
              <a:gd name="connsiteX27" fmla="*/ 395288 w 1126331"/>
              <a:gd name="connsiteY27" fmla="*/ 623888 h 988219"/>
              <a:gd name="connsiteX28" fmla="*/ 311944 w 1126331"/>
              <a:gd name="connsiteY28" fmla="*/ 697707 h 988219"/>
              <a:gd name="connsiteX29" fmla="*/ 176213 w 1126331"/>
              <a:gd name="connsiteY29" fmla="*/ 807244 h 988219"/>
              <a:gd name="connsiteX30" fmla="*/ 69056 w 1126331"/>
              <a:gd name="connsiteY30" fmla="*/ 888207 h 988219"/>
              <a:gd name="connsiteX31" fmla="*/ 14288 w 1126331"/>
              <a:gd name="connsiteY31" fmla="*/ 926307 h 988219"/>
              <a:gd name="connsiteX32" fmla="*/ 2381 w 1126331"/>
              <a:gd name="connsiteY32" fmla="*/ 947738 h 988219"/>
              <a:gd name="connsiteX33" fmla="*/ 0 w 1126331"/>
              <a:gd name="connsiteY33" fmla="*/ 966788 h 988219"/>
              <a:gd name="connsiteX34" fmla="*/ 4763 w 1126331"/>
              <a:gd name="connsiteY34" fmla="*/ 981075 h 988219"/>
              <a:gd name="connsiteX35" fmla="*/ 14288 w 1126331"/>
              <a:gd name="connsiteY35" fmla="*/ 988219 h 988219"/>
              <a:gd name="connsiteX36" fmla="*/ 35719 w 1126331"/>
              <a:gd name="connsiteY36" fmla="*/ 988219 h 988219"/>
              <a:gd name="connsiteX37" fmla="*/ 85725 w 1126331"/>
              <a:gd name="connsiteY37" fmla="*/ 962025 h 988219"/>
              <a:gd name="connsiteX38" fmla="*/ 250031 w 1126331"/>
              <a:gd name="connsiteY38" fmla="*/ 878682 h 988219"/>
              <a:gd name="connsiteX39" fmla="*/ 416719 w 1126331"/>
              <a:gd name="connsiteY39" fmla="*/ 783432 h 988219"/>
              <a:gd name="connsiteX40" fmla="*/ 597694 w 1126331"/>
              <a:gd name="connsiteY40" fmla="*/ 664369 h 988219"/>
              <a:gd name="connsiteX41" fmla="*/ 802481 w 1126331"/>
              <a:gd name="connsiteY41" fmla="*/ 51196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6331" h="988219">
                <a:moveTo>
                  <a:pt x="802481" y="511969"/>
                </a:moveTo>
                <a:lnTo>
                  <a:pt x="964406" y="385763"/>
                </a:lnTo>
                <a:lnTo>
                  <a:pt x="1033463" y="330994"/>
                </a:lnTo>
                <a:lnTo>
                  <a:pt x="1057275" y="319088"/>
                </a:lnTo>
                <a:lnTo>
                  <a:pt x="1073944" y="311944"/>
                </a:lnTo>
                <a:lnTo>
                  <a:pt x="1104900" y="292894"/>
                </a:lnTo>
                <a:lnTo>
                  <a:pt x="1123950" y="271463"/>
                </a:lnTo>
                <a:lnTo>
                  <a:pt x="1126331" y="257175"/>
                </a:lnTo>
                <a:lnTo>
                  <a:pt x="1121569" y="238125"/>
                </a:lnTo>
                <a:lnTo>
                  <a:pt x="1107281" y="216694"/>
                </a:lnTo>
                <a:lnTo>
                  <a:pt x="1076325" y="192882"/>
                </a:lnTo>
                <a:lnTo>
                  <a:pt x="1007269" y="154782"/>
                </a:lnTo>
                <a:lnTo>
                  <a:pt x="933450" y="111919"/>
                </a:lnTo>
                <a:lnTo>
                  <a:pt x="900113" y="90488"/>
                </a:lnTo>
                <a:lnTo>
                  <a:pt x="847725" y="50007"/>
                </a:lnTo>
                <a:lnTo>
                  <a:pt x="790575" y="0"/>
                </a:lnTo>
                <a:lnTo>
                  <a:pt x="659606" y="61913"/>
                </a:lnTo>
                <a:lnTo>
                  <a:pt x="716756" y="107157"/>
                </a:lnTo>
                <a:lnTo>
                  <a:pt x="738188" y="128588"/>
                </a:lnTo>
                <a:lnTo>
                  <a:pt x="752475" y="145257"/>
                </a:lnTo>
                <a:lnTo>
                  <a:pt x="759619" y="159544"/>
                </a:lnTo>
                <a:lnTo>
                  <a:pt x="762000" y="173832"/>
                </a:lnTo>
                <a:lnTo>
                  <a:pt x="757238" y="188119"/>
                </a:lnTo>
                <a:lnTo>
                  <a:pt x="723900" y="240507"/>
                </a:lnTo>
                <a:lnTo>
                  <a:pt x="664369" y="326232"/>
                </a:lnTo>
                <a:lnTo>
                  <a:pt x="588169" y="423863"/>
                </a:lnTo>
                <a:lnTo>
                  <a:pt x="500063" y="521494"/>
                </a:lnTo>
                <a:lnTo>
                  <a:pt x="395288" y="623888"/>
                </a:lnTo>
                <a:lnTo>
                  <a:pt x="311944" y="697707"/>
                </a:lnTo>
                <a:lnTo>
                  <a:pt x="176213" y="807244"/>
                </a:lnTo>
                <a:lnTo>
                  <a:pt x="69056" y="888207"/>
                </a:lnTo>
                <a:lnTo>
                  <a:pt x="14288" y="926307"/>
                </a:lnTo>
                <a:lnTo>
                  <a:pt x="2381" y="947738"/>
                </a:lnTo>
                <a:lnTo>
                  <a:pt x="0" y="966788"/>
                </a:lnTo>
                <a:lnTo>
                  <a:pt x="4763" y="981075"/>
                </a:lnTo>
                <a:lnTo>
                  <a:pt x="14288" y="988219"/>
                </a:lnTo>
                <a:lnTo>
                  <a:pt x="35719" y="988219"/>
                </a:lnTo>
                <a:lnTo>
                  <a:pt x="85725" y="962025"/>
                </a:lnTo>
                <a:lnTo>
                  <a:pt x="250031" y="878682"/>
                </a:lnTo>
                <a:lnTo>
                  <a:pt x="416719" y="783432"/>
                </a:lnTo>
                <a:lnTo>
                  <a:pt x="597694" y="664369"/>
                </a:lnTo>
                <a:lnTo>
                  <a:pt x="802481" y="511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0A1D586-09FF-1A40-9B2F-4F2EBB912EBE}"/>
              </a:ext>
            </a:extLst>
          </p:cNvPr>
          <p:cNvSpPr/>
          <p:nvPr/>
        </p:nvSpPr>
        <p:spPr>
          <a:xfrm>
            <a:off x="4175125" y="2776538"/>
            <a:ext cx="939800" cy="676275"/>
          </a:xfrm>
          <a:custGeom>
            <a:avLst/>
            <a:gdLst>
              <a:gd name="connsiteX0" fmla="*/ 100013 w 940594"/>
              <a:gd name="connsiteY0" fmla="*/ 307181 h 676275"/>
              <a:gd name="connsiteX1" fmla="*/ 100013 w 940594"/>
              <a:gd name="connsiteY1" fmla="*/ 238125 h 676275"/>
              <a:gd name="connsiteX2" fmla="*/ 95250 w 940594"/>
              <a:gd name="connsiteY2" fmla="*/ 192881 h 676275"/>
              <a:gd name="connsiteX3" fmla="*/ 85725 w 940594"/>
              <a:gd name="connsiteY3" fmla="*/ 145256 h 676275"/>
              <a:gd name="connsiteX4" fmla="*/ 71438 w 940594"/>
              <a:gd name="connsiteY4" fmla="*/ 107156 h 676275"/>
              <a:gd name="connsiteX5" fmla="*/ 52388 w 940594"/>
              <a:gd name="connsiteY5" fmla="*/ 78581 h 676275"/>
              <a:gd name="connsiteX6" fmla="*/ 33338 w 940594"/>
              <a:gd name="connsiteY6" fmla="*/ 57150 h 676275"/>
              <a:gd name="connsiteX7" fmla="*/ 0 w 940594"/>
              <a:gd name="connsiteY7" fmla="*/ 30956 h 676275"/>
              <a:gd name="connsiteX8" fmla="*/ 161925 w 940594"/>
              <a:gd name="connsiteY8" fmla="*/ 0 h 676275"/>
              <a:gd name="connsiteX9" fmla="*/ 169069 w 940594"/>
              <a:gd name="connsiteY9" fmla="*/ 35718 h 676275"/>
              <a:gd name="connsiteX10" fmla="*/ 178594 w 940594"/>
              <a:gd name="connsiteY10" fmla="*/ 57150 h 676275"/>
              <a:gd name="connsiteX11" fmla="*/ 190500 w 940594"/>
              <a:gd name="connsiteY11" fmla="*/ 71437 h 676275"/>
              <a:gd name="connsiteX12" fmla="*/ 223838 w 940594"/>
              <a:gd name="connsiteY12" fmla="*/ 80962 h 676275"/>
              <a:gd name="connsiteX13" fmla="*/ 259557 w 940594"/>
              <a:gd name="connsiteY13" fmla="*/ 90487 h 676275"/>
              <a:gd name="connsiteX14" fmla="*/ 304800 w 940594"/>
              <a:gd name="connsiteY14" fmla="*/ 109537 h 676275"/>
              <a:gd name="connsiteX15" fmla="*/ 338138 w 940594"/>
              <a:gd name="connsiteY15" fmla="*/ 130968 h 676275"/>
              <a:gd name="connsiteX16" fmla="*/ 354807 w 940594"/>
              <a:gd name="connsiteY16" fmla="*/ 145256 h 676275"/>
              <a:gd name="connsiteX17" fmla="*/ 364332 w 940594"/>
              <a:gd name="connsiteY17" fmla="*/ 161925 h 676275"/>
              <a:gd name="connsiteX18" fmla="*/ 366713 w 940594"/>
              <a:gd name="connsiteY18" fmla="*/ 178593 h 676275"/>
              <a:gd name="connsiteX19" fmla="*/ 357188 w 940594"/>
              <a:gd name="connsiteY19" fmla="*/ 190500 h 676275"/>
              <a:gd name="connsiteX20" fmla="*/ 338138 w 940594"/>
              <a:gd name="connsiteY20" fmla="*/ 211931 h 676275"/>
              <a:gd name="connsiteX21" fmla="*/ 319088 w 940594"/>
              <a:gd name="connsiteY21" fmla="*/ 240506 h 676275"/>
              <a:gd name="connsiteX22" fmla="*/ 297657 w 940594"/>
              <a:gd name="connsiteY22" fmla="*/ 288131 h 676275"/>
              <a:gd name="connsiteX23" fmla="*/ 285750 w 940594"/>
              <a:gd name="connsiteY23" fmla="*/ 347662 h 676275"/>
              <a:gd name="connsiteX24" fmla="*/ 278607 w 940594"/>
              <a:gd name="connsiteY24" fmla="*/ 416718 h 676275"/>
              <a:gd name="connsiteX25" fmla="*/ 285750 w 940594"/>
              <a:gd name="connsiteY25" fmla="*/ 469106 h 676275"/>
              <a:gd name="connsiteX26" fmla="*/ 300038 w 940594"/>
              <a:gd name="connsiteY26" fmla="*/ 504825 h 676275"/>
              <a:gd name="connsiteX27" fmla="*/ 316707 w 940594"/>
              <a:gd name="connsiteY27" fmla="*/ 523875 h 676275"/>
              <a:gd name="connsiteX28" fmla="*/ 335757 w 940594"/>
              <a:gd name="connsiteY28" fmla="*/ 533400 h 676275"/>
              <a:gd name="connsiteX29" fmla="*/ 359569 w 940594"/>
              <a:gd name="connsiteY29" fmla="*/ 538162 h 676275"/>
              <a:gd name="connsiteX30" fmla="*/ 392907 w 940594"/>
              <a:gd name="connsiteY30" fmla="*/ 540543 h 676275"/>
              <a:gd name="connsiteX31" fmla="*/ 497682 w 940594"/>
              <a:gd name="connsiteY31" fmla="*/ 526256 h 676275"/>
              <a:gd name="connsiteX32" fmla="*/ 573882 w 940594"/>
              <a:gd name="connsiteY32" fmla="*/ 509587 h 676275"/>
              <a:gd name="connsiteX33" fmla="*/ 623888 w 940594"/>
              <a:gd name="connsiteY33" fmla="*/ 488156 h 676275"/>
              <a:gd name="connsiteX34" fmla="*/ 654844 w 940594"/>
              <a:gd name="connsiteY34" fmla="*/ 471487 h 676275"/>
              <a:gd name="connsiteX35" fmla="*/ 685800 w 940594"/>
              <a:gd name="connsiteY35" fmla="*/ 450056 h 676275"/>
              <a:gd name="connsiteX36" fmla="*/ 702469 w 940594"/>
              <a:gd name="connsiteY36" fmla="*/ 445293 h 676275"/>
              <a:gd name="connsiteX37" fmla="*/ 733425 w 940594"/>
              <a:gd name="connsiteY37" fmla="*/ 447675 h 676275"/>
              <a:gd name="connsiteX38" fmla="*/ 778669 w 940594"/>
              <a:gd name="connsiteY38" fmla="*/ 457200 h 676275"/>
              <a:gd name="connsiteX39" fmla="*/ 823913 w 940594"/>
              <a:gd name="connsiteY39" fmla="*/ 476250 h 676275"/>
              <a:gd name="connsiteX40" fmla="*/ 869157 w 940594"/>
              <a:gd name="connsiteY40" fmla="*/ 500062 h 676275"/>
              <a:gd name="connsiteX41" fmla="*/ 900113 w 940594"/>
              <a:gd name="connsiteY41" fmla="*/ 521493 h 676275"/>
              <a:gd name="connsiteX42" fmla="*/ 926307 w 940594"/>
              <a:gd name="connsiteY42" fmla="*/ 545306 h 676275"/>
              <a:gd name="connsiteX43" fmla="*/ 938213 w 940594"/>
              <a:gd name="connsiteY43" fmla="*/ 564356 h 676275"/>
              <a:gd name="connsiteX44" fmla="*/ 940594 w 940594"/>
              <a:gd name="connsiteY44" fmla="*/ 585787 h 676275"/>
              <a:gd name="connsiteX45" fmla="*/ 928688 w 940594"/>
              <a:gd name="connsiteY45" fmla="*/ 607218 h 676275"/>
              <a:gd name="connsiteX46" fmla="*/ 904875 w 940594"/>
              <a:gd name="connsiteY46" fmla="*/ 631031 h 676275"/>
              <a:gd name="connsiteX47" fmla="*/ 869157 w 940594"/>
              <a:gd name="connsiteY47" fmla="*/ 650081 h 676275"/>
              <a:gd name="connsiteX48" fmla="*/ 831057 w 940594"/>
              <a:gd name="connsiteY48" fmla="*/ 661987 h 676275"/>
              <a:gd name="connsiteX49" fmla="*/ 757238 w 940594"/>
              <a:gd name="connsiteY49" fmla="*/ 671512 h 676275"/>
              <a:gd name="connsiteX50" fmla="*/ 631032 w 940594"/>
              <a:gd name="connsiteY50" fmla="*/ 673893 h 676275"/>
              <a:gd name="connsiteX51" fmla="*/ 416719 w 940594"/>
              <a:gd name="connsiteY51" fmla="*/ 676275 h 676275"/>
              <a:gd name="connsiteX52" fmla="*/ 290513 w 940594"/>
              <a:gd name="connsiteY52" fmla="*/ 673893 h 676275"/>
              <a:gd name="connsiteX53" fmla="*/ 264319 w 940594"/>
              <a:gd name="connsiteY53" fmla="*/ 673893 h 676275"/>
              <a:gd name="connsiteX54" fmla="*/ 226219 w 940594"/>
              <a:gd name="connsiteY54" fmla="*/ 666750 h 676275"/>
              <a:gd name="connsiteX55" fmla="*/ 192882 w 940594"/>
              <a:gd name="connsiteY55" fmla="*/ 650081 h 676275"/>
              <a:gd name="connsiteX56" fmla="*/ 159544 w 940594"/>
              <a:gd name="connsiteY56" fmla="*/ 626268 h 676275"/>
              <a:gd name="connsiteX57" fmla="*/ 140494 w 940594"/>
              <a:gd name="connsiteY57" fmla="*/ 602456 h 676275"/>
              <a:gd name="connsiteX58" fmla="*/ 128588 w 940594"/>
              <a:gd name="connsiteY58" fmla="*/ 576262 h 676275"/>
              <a:gd name="connsiteX59" fmla="*/ 119063 w 940594"/>
              <a:gd name="connsiteY59" fmla="*/ 538162 h 676275"/>
              <a:gd name="connsiteX60" fmla="*/ 107157 w 940594"/>
              <a:gd name="connsiteY60" fmla="*/ 440531 h 676275"/>
              <a:gd name="connsiteX61" fmla="*/ 100013 w 940594"/>
              <a:gd name="connsiteY61" fmla="*/ 307181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40594" h="676275">
                <a:moveTo>
                  <a:pt x="100013" y="307181"/>
                </a:moveTo>
                <a:lnTo>
                  <a:pt x="100013" y="238125"/>
                </a:lnTo>
                <a:lnTo>
                  <a:pt x="95250" y="192881"/>
                </a:lnTo>
                <a:lnTo>
                  <a:pt x="85725" y="145256"/>
                </a:lnTo>
                <a:lnTo>
                  <a:pt x="71438" y="107156"/>
                </a:lnTo>
                <a:lnTo>
                  <a:pt x="52388" y="78581"/>
                </a:lnTo>
                <a:lnTo>
                  <a:pt x="33338" y="57150"/>
                </a:lnTo>
                <a:lnTo>
                  <a:pt x="0" y="30956"/>
                </a:lnTo>
                <a:lnTo>
                  <a:pt x="161925" y="0"/>
                </a:lnTo>
                <a:lnTo>
                  <a:pt x="169069" y="35718"/>
                </a:lnTo>
                <a:lnTo>
                  <a:pt x="178594" y="57150"/>
                </a:lnTo>
                <a:lnTo>
                  <a:pt x="190500" y="71437"/>
                </a:lnTo>
                <a:lnTo>
                  <a:pt x="223838" y="80962"/>
                </a:lnTo>
                <a:lnTo>
                  <a:pt x="259557" y="90487"/>
                </a:lnTo>
                <a:lnTo>
                  <a:pt x="304800" y="109537"/>
                </a:lnTo>
                <a:lnTo>
                  <a:pt x="338138" y="130968"/>
                </a:lnTo>
                <a:lnTo>
                  <a:pt x="354807" y="145256"/>
                </a:lnTo>
                <a:lnTo>
                  <a:pt x="364332" y="161925"/>
                </a:lnTo>
                <a:lnTo>
                  <a:pt x="366713" y="178593"/>
                </a:lnTo>
                <a:lnTo>
                  <a:pt x="357188" y="190500"/>
                </a:lnTo>
                <a:lnTo>
                  <a:pt x="338138" y="211931"/>
                </a:lnTo>
                <a:lnTo>
                  <a:pt x="319088" y="240506"/>
                </a:lnTo>
                <a:lnTo>
                  <a:pt x="297657" y="288131"/>
                </a:lnTo>
                <a:lnTo>
                  <a:pt x="285750" y="347662"/>
                </a:lnTo>
                <a:lnTo>
                  <a:pt x="278607" y="416718"/>
                </a:lnTo>
                <a:lnTo>
                  <a:pt x="285750" y="469106"/>
                </a:lnTo>
                <a:lnTo>
                  <a:pt x="300038" y="504825"/>
                </a:lnTo>
                <a:lnTo>
                  <a:pt x="316707" y="523875"/>
                </a:lnTo>
                <a:lnTo>
                  <a:pt x="335757" y="533400"/>
                </a:lnTo>
                <a:lnTo>
                  <a:pt x="359569" y="538162"/>
                </a:lnTo>
                <a:lnTo>
                  <a:pt x="392907" y="540543"/>
                </a:lnTo>
                <a:lnTo>
                  <a:pt x="497682" y="526256"/>
                </a:lnTo>
                <a:lnTo>
                  <a:pt x="573882" y="509587"/>
                </a:lnTo>
                <a:lnTo>
                  <a:pt x="623888" y="488156"/>
                </a:lnTo>
                <a:lnTo>
                  <a:pt x="654844" y="471487"/>
                </a:lnTo>
                <a:lnTo>
                  <a:pt x="685800" y="450056"/>
                </a:lnTo>
                <a:lnTo>
                  <a:pt x="702469" y="445293"/>
                </a:lnTo>
                <a:lnTo>
                  <a:pt x="733425" y="447675"/>
                </a:lnTo>
                <a:lnTo>
                  <a:pt x="778669" y="457200"/>
                </a:lnTo>
                <a:lnTo>
                  <a:pt x="823913" y="476250"/>
                </a:lnTo>
                <a:lnTo>
                  <a:pt x="869157" y="500062"/>
                </a:lnTo>
                <a:lnTo>
                  <a:pt x="900113" y="521493"/>
                </a:lnTo>
                <a:lnTo>
                  <a:pt x="926307" y="545306"/>
                </a:lnTo>
                <a:lnTo>
                  <a:pt x="938213" y="564356"/>
                </a:lnTo>
                <a:lnTo>
                  <a:pt x="940594" y="585787"/>
                </a:lnTo>
                <a:lnTo>
                  <a:pt x="928688" y="607218"/>
                </a:lnTo>
                <a:lnTo>
                  <a:pt x="904875" y="631031"/>
                </a:lnTo>
                <a:lnTo>
                  <a:pt x="869157" y="650081"/>
                </a:lnTo>
                <a:lnTo>
                  <a:pt x="831057" y="661987"/>
                </a:lnTo>
                <a:lnTo>
                  <a:pt x="757238" y="671512"/>
                </a:lnTo>
                <a:lnTo>
                  <a:pt x="631032" y="673893"/>
                </a:lnTo>
                <a:lnTo>
                  <a:pt x="416719" y="676275"/>
                </a:lnTo>
                <a:lnTo>
                  <a:pt x="290513" y="673893"/>
                </a:lnTo>
                <a:lnTo>
                  <a:pt x="264319" y="673893"/>
                </a:lnTo>
                <a:lnTo>
                  <a:pt x="226219" y="666750"/>
                </a:lnTo>
                <a:lnTo>
                  <a:pt x="192882" y="650081"/>
                </a:lnTo>
                <a:lnTo>
                  <a:pt x="159544" y="626268"/>
                </a:lnTo>
                <a:lnTo>
                  <a:pt x="140494" y="602456"/>
                </a:lnTo>
                <a:lnTo>
                  <a:pt x="128588" y="576262"/>
                </a:lnTo>
                <a:lnTo>
                  <a:pt x="119063" y="538162"/>
                </a:lnTo>
                <a:lnTo>
                  <a:pt x="107157" y="440531"/>
                </a:lnTo>
                <a:lnTo>
                  <a:pt x="100013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917AF1E-EBAC-DE41-BF65-D4974E1FD2FD}"/>
              </a:ext>
            </a:extLst>
          </p:cNvPr>
          <p:cNvSpPr/>
          <p:nvPr/>
        </p:nvSpPr>
        <p:spPr>
          <a:xfrm>
            <a:off x="3124200" y="3743325"/>
            <a:ext cx="1489075" cy="419100"/>
          </a:xfrm>
          <a:custGeom>
            <a:avLst/>
            <a:gdLst>
              <a:gd name="connsiteX0" fmla="*/ 519113 w 1488281"/>
              <a:gd name="connsiteY0" fmla="*/ 152400 h 419100"/>
              <a:gd name="connsiteX1" fmla="*/ 735806 w 1488281"/>
              <a:gd name="connsiteY1" fmla="*/ 104775 h 419100"/>
              <a:gd name="connsiteX2" fmla="*/ 988219 w 1488281"/>
              <a:gd name="connsiteY2" fmla="*/ 54769 h 419100"/>
              <a:gd name="connsiteX3" fmla="*/ 1073944 w 1488281"/>
              <a:gd name="connsiteY3" fmla="*/ 26194 h 419100"/>
              <a:gd name="connsiteX4" fmla="*/ 1135856 w 1488281"/>
              <a:gd name="connsiteY4" fmla="*/ 2381 h 419100"/>
              <a:gd name="connsiteX5" fmla="*/ 1147763 w 1488281"/>
              <a:gd name="connsiteY5" fmla="*/ 0 h 419100"/>
              <a:gd name="connsiteX6" fmla="*/ 1231106 w 1488281"/>
              <a:gd name="connsiteY6" fmla="*/ 2381 h 419100"/>
              <a:gd name="connsiteX7" fmla="*/ 1326356 w 1488281"/>
              <a:gd name="connsiteY7" fmla="*/ 7144 h 419100"/>
              <a:gd name="connsiteX8" fmla="*/ 1400175 w 1488281"/>
              <a:gd name="connsiteY8" fmla="*/ 16669 h 419100"/>
              <a:gd name="connsiteX9" fmla="*/ 1440656 w 1488281"/>
              <a:gd name="connsiteY9" fmla="*/ 28575 h 419100"/>
              <a:gd name="connsiteX10" fmla="*/ 1464469 w 1488281"/>
              <a:gd name="connsiteY10" fmla="*/ 38100 h 419100"/>
              <a:gd name="connsiteX11" fmla="*/ 1478756 w 1488281"/>
              <a:gd name="connsiteY11" fmla="*/ 50006 h 419100"/>
              <a:gd name="connsiteX12" fmla="*/ 1485900 w 1488281"/>
              <a:gd name="connsiteY12" fmla="*/ 66675 h 419100"/>
              <a:gd name="connsiteX13" fmla="*/ 1488281 w 1488281"/>
              <a:gd name="connsiteY13" fmla="*/ 88106 h 419100"/>
              <a:gd name="connsiteX14" fmla="*/ 1485900 w 1488281"/>
              <a:gd name="connsiteY14" fmla="*/ 111919 h 419100"/>
              <a:gd name="connsiteX15" fmla="*/ 1473994 w 1488281"/>
              <a:gd name="connsiteY15" fmla="*/ 138113 h 419100"/>
              <a:gd name="connsiteX16" fmla="*/ 1450181 w 1488281"/>
              <a:gd name="connsiteY16" fmla="*/ 157163 h 419100"/>
              <a:gd name="connsiteX17" fmla="*/ 1419225 w 1488281"/>
              <a:gd name="connsiteY17" fmla="*/ 169069 h 419100"/>
              <a:gd name="connsiteX18" fmla="*/ 1354931 w 1488281"/>
              <a:gd name="connsiteY18" fmla="*/ 180975 h 419100"/>
              <a:gd name="connsiteX19" fmla="*/ 1188244 w 1488281"/>
              <a:gd name="connsiteY19" fmla="*/ 200025 h 419100"/>
              <a:gd name="connsiteX20" fmla="*/ 873919 w 1488281"/>
              <a:gd name="connsiteY20" fmla="*/ 247650 h 419100"/>
              <a:gd name="connsiteX21" fmla="*/ 619125 w 1488281"/>
              <a:gd name="connsiteY21" fmla="*/ 302419 h 419100"/>
              <a:gd name="connsiteX22" fmla="*/ 504825 w 1488281"/>
              <a:gd name="connsiteY22" fmla="*/ 340519 h 419100"/>
              <a:gd name="connsiteX23" fmla="*/ 423863 w 1488281"/>
              <a:gd name="connsiteY23" fmla="*/ 373856 h 419100"/>
              <a:gd name="connsiteX24" fmla="*/ 383381 w 1488281"/>
              <a:gd name="connsiteY24" fmla="*/ 392906 h 419100"/>
              <a:gd name="connsiteX25" fmla="*/ 345281 w 1488281"/>
              <a:gd name="connsiteY25" fmla="*/ 409575 h 419100"/>
              <a:gd name="connsiteX26" fmla="*/ 309563 w 1488281"/>
              <a:gd name="connsiteY26" fmla="*/ 416719 h 419100"/>
              <a:gd name="connsiteX27" fmla="*/ 288131 w 1488281"/>
              <a:gd name="connsiteY27" fmla="*/ 419100 h 419100"/>
              <a:gd name="connsiteX28" fmla="*/ 266700 w 1488281"/>
              <a:gd name="connsiteY28" fmla="*/ 409575 h 419100"/>
              <a:gd name="connsiteX29" fmla="*/ 245269 w 1488281"/>
              <a:gd name="connsiteY29" fmla="*/ 395288 h 419100"/>
              <a:gd name="connsiteX30" fmla="*/ 185738 w 1488281"/>
              <a:gd name="connsiteY30" fmla="*/ 359569 h 419100"/>
              <a:gd name="connsiteX31" fmla="*/ 133350 w 1488281"/>
              <a:gd name="connsiteY31" fmla="*/ 323850 h 419100"/>
              <a:gd name="connsiteX32" fmla="*/ 102394 w 1488281"/>
              <a:gd name="connsiteY32" fmla="*/ 297656 h 419100"/>
              <a:gd name="connsiteX33" fmla="*/ 76200 w 1488281"/>
              <a:gd name="connsiteY33" fmla="*/ 271463 h 419100"/>
              <a:gd name="connsiteX34" fmla="*/ 50006 w 1488281"/>
              <a:gd name="connsiteY34" fmla="*/ 240506 h 419100"/>
              <a:gd name="connsiteX35" fmla="*/ 26194 w 1488281"/>
              <a:gd name="connsiteY35" fmla="*/ 202406 h 419100"/>
              <a:gd name="connsiteX36" fmla="*/ 16669 w 1488281"/>
              <a:gd name="connsiteY36" fmla="*/ 171450 h 419100"/>
              <a:gd name="connsiteX37" fmla="*/ 11906 w 1488281"/>
              <a:gd name="connsiteY37" fmla="*/ 140494 h 419100"/>
              <a:gd name="connsiteX38" fmla="*/ 4763 w 1488281"/>
              <a:gd name="connsiteY38" fmla="*/ 114300 h 419100"/>
              <a:gd name="connsiteX39" fmla="*/ 0 w 1488281"/>
              <a:gd name="connsiteY39" fmla="*/ 95250 h 419100"/>
              <a:gd name="connsiteX40" fmla="*/ 0 w 1488281"/>
              <a:gd name="connsiteY40" fmla="*/ 78581 h 419100"/>
              <a:gd name="connsiteX41" fmla="*/ 16669 w 1488281"/>
              <a:gd name="connsiteY41" fmla="*/ 71438 h 419100"/>
              <a:gd name="connsiteX42" fmla="*/ 30956 w 1488281"/>
              <a:gd name="connsiteY42" fmla="*/ 73819 h 419100"/>
              <a:gd name="connsiteX43" fmla="*/ 52388 w 1488281"/>
              <a:gd name="connsiteY43" fmla="*/ 83344 h 419100"/>
              <a:gd name="connsiteX44" fmla="*/ 61913 w 1488281"/>
              <a:gd name="connsiteY44" fmla="*/ 102394 h 419100"/>
              <a:gd name="connsiteX45" fmla="*/ 71438 w 1488281"/>
              <a:gd name="connsiteY45" fmla="*/ 130969 h 419100"/>
              <a:gd name="connsiteX46" fmla="*/ 100013 w 1488281"/>
              <a:gd name="connsiteY46" fmla="*/ 161925 h 419100"/>
              <a:gd name="connsiteX47" fmla="*/ 135731 w 1488281"/>
              <a:gd name="connsiteY47" fmla="*/ 180975 h 419100"/>
              <a:gd name="connsiteX48" fmla="*/ 176213 w 1488281"/>
              <a:gd name="connsiteY48" fmla="*/ 190500 h 419100"/>
              <a:gd name="connsiteX49" fmla="*/ 233363 w 1488281"/>
              <a:gd name="connsiteY49" fmla="*/ 197644 h 419100"/>
              <a:gd name="connsiteX50" fmla="*/ 302419 w 1488281"/>
              <a:gd name="connsiteY50" fmla="*/ 200025 h 419100"/>
              <a:gd name="connsiteX51" fmla="*/ 419100 w 1488281"/>
              <a:gd name="connsiteY51" fmla="*/ 173831 h 419100"/>
              <a:gd name="connsiteX52" fmla="*/ 519113 w 1488281"/>
              <a:gd name="connsiteY52" fmla="*/ 15240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88281" h="419100">
                <a:moveTo>
                  <a:pt x="519113" y="152400"/>
                </a:moveTo>
                <a:lnTo>
                  <a:pt x="735806" y="104775"/>
                </a:lnTo>
                <a:lnTo>
                  <a:pt x="988219" y="54769"/>
                </a:lnTo>
                <a:lnTo>
                  <a:pt x="1073944" y="26194"/>
                </a:lnTo>
                <a:lnTo>
                  <a:pt x="1135856" y="2381"/>
                </a:lnTo>
                <a:lnTo>
                  <a:pt x="1147763" y="0"/>
                </a:lnTo>
                <a:lnTo>
                  <a:pt x="1231106" y="2381"/>
                </a:lnTo>
                <a:lnTo>
                  <a:pt x="1326356" y="7144"/>
                </a:lnTo>
                <a:lnTo>
                  <a:pt x="1400175" y="16669"/>
                </a:lnTo>
                <a:lnTo>
                  <a:pt x="1440656" y="28575"/>
                </a:lnTo>
                <a:lnTo>
                  <a:pt x="1464469" y="38100"/>
                </a:lnTo>
                <a:lnTo>
                  <a:pt x="1478756" y="50006"/>
                </a:lnTo>
                <a:lnTo>
                  <a:pt x="1485900" y="66675"/>
                </a:lnTo>
                <a:lnTo>
                  <a:pt x="1488281" y="88106"/>
                </a:lnTo>
                <a:lnTo>
                  <a:pt x="1485900" y="111919"/>
                </a:lnTo>
                <a:lnTo>
                  <a:pt x="1473994" y="138113"/>
                </a:lnTo>
                <a:lnTo>
                  <a:pt x="1450181" y="157163"/>
                </a:lnTo>
                <a:lnTo>
                  <a:pt x="1419225" y="169069"/>
                </a:lnTo>
                <a:lnTo>
                  <a:pt x="1354931" y="180975"/>
                </a:lnTo>
                <a:lnTo>
                  <a:pt x="1188244" y="200025"/>
                </a:lnTo>
                <a:lnTo>
                  <a:pt x="873919" y="247650"/>
                </a:lnTo>
                <a:lnTo>
                  <a:pt x="619125" y="302419"/>
                </a:lnTo>
                <a:lnTo>
                  <a:pt x="504825" y="340519"/>
                </a:lnTo>
                <a:lnTo>
                  <a:pt x="423863" y="373856"/>
                </a:lnTo>
                <a:lnTo>
                  <a:pt x="383381" y="392906"/>
                </a:lnTo>
                <a:lnTo>
                  <a:pt x="345281" y="409575"/>
                </a:lnTo>
                <a:lnTo>
                  <a:pt x="309563" y="416719"/>
                </a:lnTo>
                <a:lnTo>
                  <a:pt x="288131" y="419100"/>
                </a:lnTo>
                <a:lnTo>
                  <a:pt x="266700" y="409575"/>
                </a:lnTo>
                <a:lnTo>
                  <a:pt x="245269" y="395288"/>
                </a:lnTo>
                <a:lnTo>
                  <a:pt x="185738" y="359569"/>
                </a:lnTo>
                <a:lnTo>
                  <a:pt x="133350" y="323850"/>
                </a:lnTo>
                <a:lnTo>
                  <a:pt x="102394" y="297656"/>
                </a:lnTo>
                <a:lnTo>
                  <a:pt x="76200" y="271463"/>
                </a:lnTo>
                <a:lnTo>
                  <a:pt x="50006" y="240506"/>
                </a:lnTo>
                <a:lnTo>
                  <a:pt x="26194" y="202406"/>
                </a:lnTo>
                <a:lnTo>
                  <a:pt x="16669" y="171450"/>
                </a:lnTo>
                <a:lnTo>
                  <a:pt x="11906" y="140494"/>
                </a:lnTo>
                <a:lnTo>
                  <a:pt x="4763" y="114300"/>
                </a:lnTo>
                <a:lnTo>
                  <a:pt x="0" y="95250"/>
                </a:lnTo>
                <a:lnTo>
                  <a:pt x="0" y="78581"/>
                </a:lnTo>
                <a:lnTo>
                  <a:pt x="16669" y="71438"/>
                </a:lnTo>
                <a:lnTo>
                  <a:pt x="30956" y="73819"/>
                </a:lnTo>
                <a:lnTo>
                  <a:pt x="52388" y="83344"/>
                </a:lnTo>
                <a:lnTo>
                  <a:pt x="61913" y="102394"/>
                </a:lnTo>
                <a:lnTo>
                  <a:pt x="71438" y="130969"/>
                </a:lnTo>
                <a:lnTo>
                  <a:pt x="100013" y="161925"/>
                </a:lnTo>
                <a:lnTo>
                  <a:pt x="135731" y="180975"/>
                </a:lnTo>
                <a:lnTo>
                  <a:pt x="176213" y="190500"/>
                </a:lnTo>
                <a:lnTo>
                  <a:pt x="233363" y="197644"/>
                </a:lnTo>
                <a:lnTo>
                  <a:pt x="302419" y="200025"/>
                </a:lnTo>
                <a:lnTo>
                  <a:pt x="419100" y="173831"/>
                </a:lnTo>
                <a:lnTo>
                  <a:pt x="519113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4CE53B41-3214-534D-8047-F3E8A1019B5C}"/>
              </a:ext>
            </a:extLst>
          </p:cNvPr>
          <p:cNvSpPr/>
          <p:nvPr/>
        </p:nvSpPr>
        <p:spPr>
          <a:xfrm>
            <a:off x="3729038" y="3290888"/>
            <a:ext cx="412750" cy="1238250"/>
          </a:xfrm>
          <a:custGeom>
            <a:avLst/>
            <a:gdLst>
              <a:gd name="connsiteX0" fmla="*/ 100012 w 411956"/>
              <a:gd name="connsiteY0" fmla="*/ 304800 h 1238250"/>
              <a:gd name="connsiteX1" fmla="*/ 97631 w 411956"/>
              <a:gd name="connsiteY1" fmla="*/ 245268 h 1238250"/>
              <a:gd name="connsiteX2" fmla="*/ 92868 w 411956"/>
              <a:gd name="connsiteY2" fmla="*/ 211931 h 1238250"/>
              <a:gd name="connsiteX3" fmla="*/ 78581 w 411956"/>
              <a:gd name="connsiteY3" fmla="*/ 161925 h 1238250"/>
              <a:gd name="connsiteX4" fmla="*/ 54768 w 411956"/>
              <a:gd name="connsiteY4" fmla="*/ 114300 h 1238250"/>
              <a:gd name="connsiteX5" fmla="*/ 28575 w 411956"/>
              <a:gd name="connsiteY5" fmla="*/ 71437 h 1238250"/>
              <a:gd name="connsiteX6" fmla="*/ 9525 w 411956"/>
              <a:gd name="connsiteY6" fmla="*/ 40481 h 1238250"/>
              <a:gd name="connsiteX7" fmla="*/ 0 w 411956"/>
              <a:gd name="connsiteY7" fmla="*/ 19050 h 1238250"/>
              <a:gd name="connsiteX8" fmla="*/ 2381 w 411956"/>
              <a:gd name="connsiteY8" fmla="*/ 9525 h 1238250"/>
              <a:gd name="connsiteX9" fmla="*/ 16668 w 411956"/>
              <a:gd name="connsiteY9" fmla="*/ 0 h 1238250"/>
              <a:gd name="connsiteX10" fmla="*/ 85725 w 411956"/>
              <a:gd name="connsiteY10" fmla="*/ 9525 h 1238250"/>
              <a:gd name="connsiteX11" fmla="*/ 154781 w 411956"/>
              <a:gd name="connsiteY11" fmla="*/ 21431 h 1238250"/>
              <a:gd name="connsiteX12" fmla="*/ 214312 w 411956"/>
              <a:gd name="connsiteY12" fmla="*/ 42862 h 1238250"/>
              <a:gd name="connsiteX13" fmla="*/ 276225 w 411956"/>
              <a:gd name="connsiteY13" fmla="*/ 69056 h 1238250"/>
              <a:gd name="connsiteX14" fmla="*/ 342900 w 411956"/>
              <a:gd name="connsiteY14" fmla="*/ 107156 h 1238250"/>
              <a:gd name="connsiteX15" fmla="*/ 383381 w 411956"/>
              <a:gd name="connsiteY15" fmla="*/ 135731 h 1238250"/>
              <a:gd name="connsiteX16" fmla="*/ 407193 w 411956"/>
              <a:gd name="connsiteY16" fmla="*/ 152400 h 1238250"/>
              <a:gd name="connsiteX17" fmla="*/ 411956 w 411956"/>
              <a:gd name="connsiteY17" fmla="*/ 161925 h 1238250"/>
              <a:gd name="connsiteX18" fmla="*/ 411956 w 411956"/>
              <a:gd name="connsiteY18" fmla="*/ 178593 h 1238250"/>
              <a:gd name="connsiteX19" fmla="*/ 397668 w 411956"/>
              <a:gd name="connsiteY19" fmla="*/ 209550 h 1238250"/>
              <a:gd name="connsiteX20" fmla="*/ 357187 w 411956"/>
              <a:gd name="connsiteY20" fmla="*/ 264318 h 1238250"/>
              <a:gd name="connsiteX21" fmla="*/ 347662 w 411956"/>
              <a:gd name="connsiteY21" fmla="*/ 278606 h 1238250"/>
              <a:gd name="connsiteX22" fmla="*/ 338137 w 411956"/>
              <a:gd name="connsiteY22" fmla="*/ 361950 h 1238250"/>
              <a:gd name="connsiteX23" fmla="*/ 326231 w 411956"/>
              <a:gd name="connsiteY23" fmla="*/ 483393 h 1238250"/>
              <a:gd name="connsiteX24" fmla="*/ 316706 w 411956"/>
              <a:gd name="connsiteY24" fmla="*/ 554831 h 1238250"/>
              <a:gd name="connsiteX25" fmla="*/ 295275 w 411956"/>
              <a:gd name="connsiteY25" fmla="*/ 735806 h 1238250"/>
              <a:gd name="connsiteX26" fmla="*/ 285750 w 411956"/>
              <a:gd name="connsiteY26" fmla="*/ 852487 h 1238250"/>
              <a:gd name="connsiteX27" fmla="*/ 280987 w 411956"/>
              <a:gd name="connsiteY27" fmla="*/ 992981 h 1238250"/>
              <a:gd name="connsiteX28" fmla="*/ 276225 w 411956"/>
              <a:gd name="connsiteY28" fmla="*/ 1202531 h 1238250"/>
              <a:gd name="connsiteX29" fmla="*/ 78581 w 411956"/>
              <a:gd name="connsiteY29" fmla="*/ 1238250 h 1238250"/>
              <a:gd name="connsiteX30" fmla="*/ 78581 w 411956"/>
              <a:gd name="connsiteY30" fmla="*/ 1000125 h 1238250"/>
              <a:gd name="connsiteX31" fmla="*/ 78581 w 411956"/>
              <a:gd name="connsiteY31" fmla="*/ 764381 h 1238250"/>
              <a:gd name="connsiteX32" fmla="*/ 78581 w 411956"/>
              <a:gd name="connsiteY32" fmla="*/ 719137 h 1238250"/>
              <a:gd name="connsiteX33" fmla="*/ 100012 w 411956"/>
              <a:gd name="connsiteY33" fmla="*/ 571500 h 1238250"/>
              <a:gd name="connsiteX34" fmla="*/ 100012 w 411956"/>
              <a:gd name="connsiteY34" fmla="*/ 304800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1956" h="1238250">
                <a:moveTo>
                  <a:pt x="100012" y="304800"/>
                </a:moveTo>
                <a:cubicBezTo>
                  <a:pt x="99218" y="284956"/>
                  <a:pt x="98425" y="265112"/>
                  <a:pt x="97631" y="245268"/>
                </a:cubicBezTo>
                <a:lnTo>
                  <a:pt x="92868" y="211931"/>
                </a:lnTo>
                <a:lnTo>
                  <a:pt x="78581" y="161925"/>
                </a:lnTo>
                <a:lnTo>
                  <a:pt x="54768" y="114300"/>
                </a:lnTo>
                <a:lnTo>
                  <a:pt x="28575" y="71437"/>
                </a:lnTo>
                <a:lnTo>
                  <a:pt x="9525" y="40481"/>
                </a:lnTo>
                <a:lnTo>
                  <a:pt x="0" y="19050"/>
                </a:lnTo>
                <a:lnTo>
                  <a:pt x="2381" y="9525"/>
                </a:lnTo>
                <a:lnTo>
                  <a:pt x="16668" y="0"/>
                </a:lnTo>
                <a:lnTo>
                  <a:pt x="85725" y="9525"/>
                </a:lnTo>
                <a:lnTo>
                  <a:pt x="154781" y="21431"/>
                </a:lnTo>
                <a:lnTo>
                  <a:pt x="214312" y="42862"/>
                </a:lnTo>
                <a:lnTo>
                  <a:pt x="276225" y="69056"/>
                </a:lnTo>
                <a:lnTo>
                  <a:pt x="342900" y="107156"/>
                </a:lnTo>
                <a:lnTo>
                  <a:pt x="383381" y="135731"/>
                </a:lnTo>
                <a:lnTo>
                  <a:pt x="407193" y="152400"/>
                </a:lnTo>
                <a:lnTo>
                  <a:pt x="411956" y="161925"/>
                </a:lnTo>
                <a:lnTo>
                  <a:pt x="411956" y="178593"/>
                </a:lnTo>
                <a:lnTo>
                  <a:pt x="397668" y="209550"/>
                </a:lnTo>
                <a:lnTo>
                  <a:pt x="357187" y="264318"/>
                </a:lnTo>
                <a:lnTo>
                  <a:pt x="347662" y="278606"/>
                </a:lnTo>
                <a:lnTo>
                  <a:pt x="338137" y="361950"/>
                </a:lnTo>
                <a:lnTo>
                  <a:pt x="326231" y="483393"/>
                </a:lnTo>
                <a:lnTo>
                  <a:pt x="316706" y="554831"/>
                </a:lnTo>
                <a:lnTo>
                  <a:pt x="295275" y="735806"/>
                </a:lnTo>
                <a:lnTo>
                  <a:pt x="285750" y="852487"/>
                </a:lnTo>
                <a:lnTo>
                  <a:pt x="280987" y="992981"/>
                </a:lnTo>
                <a:lnTo>
                  <a:pt x="276225" y="1202531"/>
                </a:lnTo>
                <a:lnTo>
                  <a:pt x="78581" y="1238250"/>
                </a:lnTo>
                <a:lnTo>
                  <a:pt x="78581" y="1000125"/>
                </a:lnTo>
                <a:lnTo>
                  <a:pt x="78581" y="764381"/>
                </a:lnTo>
                <a:lnTo>
                  <a:pt x="78581" y="719137"/>
                </a:lnTo>
                <a:lnTo>
                  <a:pt x="100012" y="571500"/>
                </a:lnTo>
                <a:lnTo>
                  <a:pt x="100012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6FA907F-3408-6245-A592-34BB6AF9B34E}"/>
              </a:ext>
            </a:extLst>
          </p:cNvPr>
          <p:cNvSpPr/>
          <p:nvPr/>
        </p:nvSpPr>
        <p:spPr>
          <a:xfrm>
            <a:off x="2827338" y="4300538"/>
            <a:ext cx="1900237" cy="585787"/>
          </a:xfrm>
          <a:custGeom>
            <a:avLst/>
            <a:gdLst>
              <a:gd name="connsiteX0" fmla="*/ 716756 w 1900237"/>
              <a:gd name="connsiteY0" fmla="*/ 230981 h 585787"/>
              <a:gd name="connsiteX1" fmla="*/ 992981 w 1900237"/>
              <a:gd name="connsiteY1" fmla="*/ 173831 h 585787"/>
              <a:gd name="connsiteX2" fmla="*/ 1323975 w 1900237"/>
              <a:gd name="connsiteY2" fmla="*/ 107156 h 585787"/>
              <a:gd name="connsiteX3" fmla="*/ 1535906 w 1900237"/>
              <a:gd name="connsiteY3" fmla="*/ 66675 h 585787"/>
              <a:gd name="connsiteX4" fmla="*/ 1847850 w 1900237"/>
              <a:gd name="connsiteY4" fmla="*/ 2381 h 585787"/>
              <a:gd name="connsiteX5" fmla="*/ 1871662 w 1900237"/>
              <a:gd name="connsiteY5" fmla="*/ 0 h 585787"/>
              <a:gd name="connsiteX6" fmla="*/ 1888331 w 1900237"/>
              <a:gd name="connsiteY6" fmla="*/ 4762 h 585787"/>
              <a:gd name="connsiteX7" fmla="*/ 1895475 w 1900237"/>
              <a:gd name="connsiteY7" fmla="*/ 9525 h 585787"/>
              <a:gd name="connsiteX8" fmla="*/ 1900237 w 1900237"/>
              <a:gd name="connsiteY8" fmla="*/ 19050 h 585787"/>
              <a:gd name="connsiteX9" fmla="*/ 1900237 w 1900237"/>
              <a:gd name="connsiteY9" fmla="*/ 35718 h 585787"/>
              <a:gd name="connsiteX10" fmla="*/ 1885950 w 1900237"/>
              <a:gd name="connsiteY10" fmla="*/ 71437 h 585787"/>
              <a:gd name="connsiteX11" fmla="*/ 1866900 w 1900237"/>
              <a:gd name="connsiteY11" fmla="*/ 90487 h 585787"/>
              <a:gd name="connsiteX12" fmla="*/ 1819275 w 1900237"/>
              <a:gd name="connsiteY12" fmla="*/ 107156 h 585787"/>
              <a:gd name="connsiteX13" fmla="*/ 1693069 w 1900237"/>
              <a:gd name="connsiteY13" fmla="*/ 152400 h 585787"/>
              <a:gd name="connsiteX14" fmla="*/ 1502569 w 1900237"/>
              <a:gd name="connsiteY14" fmla="*/ 211931 h 585787"/>
              <a:gd name="connsiteX15" fmla="*/ 1254919 w 1900237"/>
              <a:gd name="connsiteY15" fmla="*/ 280987 h 585787"/>
              <a:gd name="connsiteX16" fmla="*/ 1007269 w 1900237"/>
              <a:gd name="connsiteY16" fmla="*/ 350043 h 585787"/>
              <a:gd name="connsiteX17" fmla="*/ 678656 w 1900237"/>
              <a:gd name="connsiteY17" fmla="*/ 445293 h 585787"/>
              <a:gd name="connsiteX18" fmla="*/ 461962 w 1900237"/>
              <a:gd name="connsiteY18" fmla="*/ 516731 h 585787"/>
              <a:gd name="connsiteX19" fmla="*/ 414337 w 1900237"/>
              <a:gd name="connsiteY19" fmla="*/ 545306 h 585787"/>
              <a:gd name="connsiteX20" fmla="*/ 378619 w 1900237"/>
              <a:gd name="connsiteY20" fmla="*/ 564356 h 585787"/>
              <a:gd name="connsiteX21" fmla="*/ 340519 w 1900237"/>
              <a:gd name="connsiteY21" fmla="*/ 576262 h 585787"/>
              <a:gd name="connsiteX22" fmla="*/ 304800 w 1900237"/>
              <a:gd name="connsiteY22" fmla="*/ 585787 h 585787"/>
              <a:gd name="connsiteX23" fmla="*/ 283369 w 1900237"/>
              <a:gd name="connsiteY23" fmla="*/ 585787 h 585787"/>
              <a:gd name="connsiteX24" fmla="*/ 252412 w 1900237"/>
              <a:gd name="connsiteY24" fmla="*/ 576262 h 585787"/>
              <a:gd name="connsiteX25" fmla="*/ 214312 w 1900237"/>
              <a:gd name="connsiteY25" fmla="*/ 554831 h 585787"/>
              <a:gd name="connsiteX26" fmla="*/ 161925 w 1900237"/>
              <a:gd name="connsiteY26" fmla="*/ 511968 h 585787"/>
              <a:gd name="connsiteX27" fmla="*/ 109537 w 1900237"/>
              <a:gd name="connsiteY27" fmla="*/ 459581 h 585787"/>
              <a:gd name="connsiteX28" fmla="*/ 50006 w 1900237"/>
              <a:gd name="connsiteY28" fmla="*/ 371475 h 585787"/>
              <a:gd name="connsiteX29" fmla="*/ 7144 w 1900237"/>
              <a:gd name="connsiteY29" fmla="*/ 288131 h 585787"/>
              <a:gd name="connsiteX30" fmla="*/ 0 w 1900237"/>
              <a:gd name="connsiteY30" fmla="*/ 266700 h 585787"/>
              <a:gd name="connsiteX31" fmla="*/ 0 w 1900237"/>
              <a:gd name="connsiteY31" fmla="*/ 252412 h 585787"/>
              <a:gd name="connsiteX32" fmla="*/ 2381 w 1900237"/>
              <a:gd name="connsiteY32" fmla="*/ 235743 h 585787"/>
              <a:gd name="connsiteX33" fmla="*/ 11906 w 1900237"/>
              <a:gd name="connsiteY33" fmla="*/ 223837 h 585787"/>
              <a:gd name="connsiteX34" fmla="*/ 26194 w 1900237"/>
              <a:gd name="connsiteY34" fmla="*/ 221456 h 585787"/>
              <a:gd name="connsiteX35" fmla="*/ 45244 w 1900237"/>
              <a:gd name="connsiteY35" fmla="*/ 219075 h 585787"/>
              <a:gd name="connsiteX36" fmla="*/ 71437 w 1900237"/>
              <a:gd name="connsiteY36" fmla="*/ 228600 h 585787"/>
              <a:gd name="connsiteX37" fmla="*/ 95250 w 1900237"/>
              <a:gd name="connsiteY37" fmla="*/ 250031 h 585787"/>
              <a:gd name="connsiteX38" fmla="*/ 130969 w 1900237"/>
              <a:gd name="connsiteY38" fmla="*/ 278606 h 585787"/>
              <a:gd name="connsiteX39" fmla="*/ 169069 w 1900237"/>
              <a:gd name="connsiteY39" fmla="*/ 300037 h 585787"/>
              <a:gd name="connsiteX40" fmla="*/ 202406 w 1900237"/>
              <a:gd name="connsiteY40" fmla="*/ 311943 h 585787"/>
              <a:gd name="connsiteX41" fmla="*/ 245269 w 1900237"/>
              <a:gd name="connsiteY41" fmla="*/ 316706 h 585787"/>
              <a:gd name="connsiteX42" fmla="*/ 300037 w 1900237"/>
              <a:gd name="connsiteY42" fmla="*/ 314325 h 585787"/>
              <a:gd name="connsiteX43" fmla="*/ 476250 w 1900237"/>
              <a:gd name="connsiteY43" fmla="*/ 278606 h 585787"/>
              <a:gd name="connsiteX44" fmla="*/ 716756 w 1900237"/>
              <a:gd name="connsiteY44" fmla="*/ 230981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00237" h="585787">
                <a:moveTo>
                  <a:pt x="716756" y="230981"/>
                </a:moveTo>
                <a:lnTo>
                  <a:pt x="992981" y="173831"/>
                </a:lnTo>
                <a:lnTo>
                  <a:pt x="1323975" y="107156"/>
                </a:lnTo>
                <a:lnTo>
                  <a:pt x="1535906" y="66675"/>
                </a:lnTo>
                <a:lnTo>
                  <a:pt x="1847850" y="2381"/>
                </a:lnTo>
                <a:lnTo>
                  <a:pt x="1871662" y="0"/>
                </a:lnTo>
                <a:lnTo>
                  <a:pt x="1888331" y="4762"/>
                </a:lnTo>
                <a:lnTo>
                  <a:pt x="1895475" y="9525"/>
                </a:lnTo>
                <a:lnTo>
                  <a:pt x="1900237" y="19050"/>
                </a:lnTo>
                <a:lnTo>
                  <a:pt x="1900237" y="35718"/>
                </a:lnTo>
                <a:lnTo>
                  <a:pt x="1885950" y="71437"/>
                </a:lnTo>
                <a:lnTo>
                  <a:pt x="1866900" y="90487"/>
                </a:lnTo>
                <a:lnTo>
                  <a:pt x="1819275" y="107156"/>
                </a:lnTo>
                <a:lnTo>
                  <a:pt x="1693069" y="152400"/>
                </a:lnTo>
                <a:lnTo>
                  <a:pt x="1502569" y="211931"/>
                </a:lnTo>
                <a:lnTo>
                  <a:pt x="1254919" y="280987"/>
                </a:lnTo>
                <a:lnTo>
                  <a:pt x="1007269" y="350043"/>
                </a:lnTo>
                <a:lnTo>
                  <a:pt x="678656" y="445293"/>
                </a:lnTo>
                <a:lnTo>
                  <a:pt x="461962" y="516731"/>
                </a:lnTo>
                <a:lnTo>
                  <a:pt x="414337" y="545306"/>
                </a:lnTo>
                <a:lnTo>
                  <a:pt x="378619" y="564356"/>
                </a:lnTo>
                <a:lnTo>
                  <a:pt x="340519" y="576262"/>
                </a:lnTo>
                <a:lnTo>
                  <a:pt x="304800" y="585787"/>
                </a:lnTo>
                <a:lnTo>
                  <a:pt x="283369" y="585787"/>
                </a:lnTo>
                <a:lnTo>
                  <a:pt x="252412" y="576262"/>
                </a:lnTo>
                <a:lnTo>
                  <a:pt x="214312" y="554831"/>
                </a:lnTo>
                <a:lnTo>
                  <a:pt x="161925" y="511968"/>
                </a:lnTo>
                <a:lnTo>
                  <a:pt x="109537" y="459581"/>
                </a:lnTo>
                <a:lnTo>
                  <a:pt x="50006" y="371475"/>
                </a:lnTo>
                <a:lnTo>
                  <a:pt x="7144" y="288131"/>
                </a:lnTo>
                <a:lnTo>
                  <a:pt x="0" y="266700"/>
                </a:lnTo>
                <a:lnTo>
                  <a:pt x="0" y="252412"/>
                </a:lnTo>
                <a:lnTo>
                  <a:pt x="2381" y="235743"/>
                </a:lnTo>
                <a:lnTo>
                  <a:pt x="11906" y="223837"/>
                </a:lnTo>
                <a:lnTo>
                  <a:pt x="26194" y="221456"/>
                </a:lnTo>
                <a:lnTo>
                  <a:pt x="45244" y="219075"/>
                </a:lnTo>
                <a:lnTo>
                  <a:pt x="71437" y="228600"/>
                </a:lnTo>
                <a:lnTo>
                  <a:pt x="95250" y="250031"/>
                </a:lnTo>
                <a:lnTo>
                  <a:pt x="130969" y="278606"/>
                </a:lnTo>
                <a:lnTo>
                  <a:pt x="169069" y="300037"/>
                </a:lnTo>
                <a:lnTo>
                  <a:pt x="202406" y="311943"/>
                </a:lnTo>
                <a:lnTo>
                  <a:pt x="245269" y="316706"/>
                </a:lnTo>
                <a:lnTo>
                  <a:pt x="300037" y="314325"/>
                </a:lnTo>
                <a:lnTo>
                  <a:pt x="476250" y="278606"/>
                </a:lnTo>
                <a:lnTo>
                  <a:pt x="716756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E940929-A14E-B944-8D9C-9EF5E04EC1CB}"/>
              </a:ext>
            </a:extLst>
          </p:cNvPr>
          <p:cNvSpPr/>
          <p:nvPr/>
        </p:nvSpPr>
        <p:spPr>
          <a:xfrm rot="16200000">
            <a:off x="3519487" y="2454276"/>
            <a:ext cx="3362325" cy="1428750"/>
          </a:xfrm>
          <a:custGeom>
            <a:avLst/>
            <a:gdLst>
              <a:gd name="connsiteX0" fmla="*/ 1428750 w 3360964"/>
              <a:gd name="connsiteY0" fmla="*/ 1153885 h 1428750"/>
              <a:gd name="connsiteX1" fmla="*/ 1624693 w 3360964"/>
              <a:gd name="connsiteY1" fmla="*/ 1189264 h 1428750"/>
              <a:gd name="connsiteX2" fmla="*/ 1804307 w 3360964"/>
              <a:gd name="connsiteY2" fmla="*/ 1216478 h 1428750"/>
              <a:gd name="connsiteX3" fmla="*/ 2049236 w 3360964"/>
              <a:gd name="connsiteY3" fmla="*/ 1240971 h 1428750"/>
              <a:gd name="connsiteX4" fmla="*/ 2256064 w 3360964"/>
              <a:gd name="connsiteY4" fmla="*/ 1240971 h 1428750"/>
              <a:gd name="connsiteX5" fmla="*/ 2452007 w 3360964"/>
              <a:gd name="connsiteY5" fmla="*/ 1251857 h 1428750"/>
              <a:gd name="connsiteX6" fmla="*/ 2618014 w 3360964"/>
              <a:gd name="connsiteY6" fmla="*/ 1262743 h 1428750"/>
              <a:gd name="connsiteX7" fmla="*/ 2724150 w 3360964"/>
              <a:gd name="connsiteY7" fmla="*/ 1279071 h 1428750"/>
              <a:gd name="connsiteX8" fmla="*/ 2871107 w 3360964"/>
              <a:gd name="connsiteY8" fmla="*/ 1303564 h 1428750"/>
              <a:gd name="connsiteX9" fmla="*/ 2903764 w 3360964"/>
              <a:gd name="connsiteY9" fmla="*/ 1314450 h 1428750"/>
              <a:gd name="connsiteX10" fmla="*/ 2969079 w 3360964"/>
              <a:gd name="connsiteY10" fmla="*/ 1349828 h 1428750"/>
              <a:gd name="connsiteX11" fmla="*/ 3037114 w 3360964"/>
              <a:gd name="connsiteY11" fmla="*/ 1390650 h 1428750"/>
              <a:gd name="connsiteX12" fmla="*/ 3056164 w 3360964"/>
              <a:gd name="connsiteY12" fmla="*/ 1412421 h 1428750"/>
              <a:gd name="connsiteX13" fmla="*/ 3072493 w 3360964"/>
              <a:gd name="connsiteY13" fmla="*/ 1423307 h 1428750"/>
              <a:gd name="connsiteX14" fmla="*/ 3091543 w 3360964"/>
              <a:gd name="connsiteY14" fmla="*/ 1428750 h 1428750"/>
              <a:gd name="connsiteX15" fmla="*/ 3107872 w 3360964"/>
              <a:gd name="connsiteY15" fmla="*/ 1428750 h 1428750"/>
              <a:gd name="connsiteX16" fmla="*/ 3135086 w 3360964"/>
              <a:gd name="connsiteY16" fmla="*/ 1417864 h 1428750"/>
              <a:gd name="connsiteX17" fmla="*/ 3186793 w 3360964"/>
              <a:gd name="connsiteY17" fmla="*/ 1371600 h 1428750"/>
              <a:gd name="connsiteX18" fmla="*/ 3257550 w 3360964"/>
              <a:gd name="connsiteY18" fmla="*/ 1281793 h 1428750"/>
              <a:gd name="connsiteX19" fmla="*/ 3306536 w 3360964"/>
              <a:gd name="connsiteY19" fmla="*/ 1200150 h 1428750"/>
              <a:gd name="connsiteX20" fmla="*/ 3331029 w 3360964"/>
              <a:gd name="connsiteY20" fmla="*/ 1137557 h 1428750"/>
              <a:gd name="connsiteX21" fmla="*/ 3350079 w 3360964"/>
              <a:gd name="connsiteY21" fmla="*/ 1077685 h 1428750"/>
              <a:gd name="connsiteX22" fmla="*/ 3355522 w 3360964"/>
              <a:gd name="connsiteY22" fmla="*/ 1025978 h 1428750"/>
              <a:gd name="connsiteX23" fmla="*/ 3360964 w 3360964"/>
              <a:gd name="connsiteY23" fmla="*/ 952500 h 1428750"/>
              <a:gd name="connsiteX24" fmla="*/ 3360964 w 3360964"/>
              <a:gd name="connsiteY24" fmla="*/ 900793 h 1428750"/>
              <a:gd name="connsiteX25" fmla="*/ 3355522 w 3360964"/>
              <a:gd name="connsiteY25" fmla="*/ 881743 h 1428750"/>
              <a:gd name="connsiteX26" fmla="*/ 3347357 w 3360964"/>
              <a:gd name="connsiteY26" fmla="*/ 865414 h 1428750"/>
              <a:gd name="connsiteX27" fmla="*/ 3328307 w 3360964"/>
              <a:gd name="connsiteY27" fmla="*/ 865414 h 1428750"/>
              <a:gd name="connsiteX28" fmla="*/ 3295650 w 3360964"/>
              <a:gd name="connsiteY28" fmla="*/ 884464 h 1428750"/>
              <a:gd name="connsiteX29" fmla="*/ 3265714 w 3360964"/>
              <a:gd name="connsiteY29" fmla="*/ 908957 h 1428750"/>
              <a:gd name="connsiteX30" fmla="*/ 3246664 w 3360964"/>
              <a:gd name="connsiteY30" fmla="*/ 936171 h 1428750"/>
              <a:gd name="connsiteX31" fmla="*/ 3222172 w 3360964"/>
              <a:gd name="connsiteY31" fmla="*/ 966107 h 1428750"/>
              <a:gd name="connsiteX32" fmla="*/ 3189514 w 3360964"/>
              <a:gd name="connsiteY32" fmla="*/ 996043 h 1428750"/>
              <a:gd name="connsiteX33" fmla="*/ 3151414 w 3360964"/>
              <a:gd name="connsiteY33" fmla="*/ 1017814 h 1428750"/>
              <a:gd name="connsiteX34" fmla="*/ 3113314 w 3360964"/>
              <a:gd name="connsiteY34" fmla="*/ 1034143 h 1428750"/>
              <a:gd name="connsiteX35" fmla="*/ 3042557 w 3360964"/>
              <a:gd name="connsiteY35" fmla="*/ 1039585 h 1428750"/>
              <a:gd name="connsiteX36" fmla="*/ 2906486 w 3360964"/>
              <a:gd name="connsiteY36" fmla="*/ 1039585 h 1428750"/>
              <a:gd name="connsiteX37" fmla="*/ 2677886 w 3360964"/>
              <a:gd name="connsiteY37" fmla="*/ 1036864 h 1428750"/>
              <a:gd name="connsiteX38" fmla="*/ 2354036 w 3360964"/>
              <a:gd name="connsiteY38" fmla="*/ 1025978 h 1428750"/>
              <a:gd name="connsiteX39" fmla="*/ 2166257 w 3360964"/>
              <a:gd name="connsiteY39" fmla="*/ 1015093 h 1428750"/>
              <a:gd name="connsiteX40" fmla="*/ 1875064 w 3360964"/>
              <a:gd name="connsiteY40" fmla="*/ 990600 h 1428750"/>
              <a:gd name="connsiteX41" fmla="*/ 1695450 w 3360964"/>
              <a:gd name="connsiteY41" fmla="*/ 974271 h 1428750"/>
              <a:gd name="connsiteX42" fmla="*/ 1515836 w 3360964"/>
              <a:gd name="connsiteY42" fmla="*/ 947057 h 1428750"/>
              <a:gd name="connsiteX43" fmla="*/ 1336222 w 3360964"/>
              <a:gd name="connsiteY43" fmla="*/ 914400 h 1428750"/>
              <a:gd name="connsiteX44" fmla="*/ 1200150 w 3360964"/>
              <a:gd name="connsiteY44" fmla="*/ 881743 h 1428750"/>
              <a:gd name="connsiteX45" fmla="*/ 1017814 w 3360964"/>
              <a:gd name="connsiteY45" fmla="*/ 830035 h 1428750"/>
              <a:gd name="connsiteX46" fmla="*/ 881743 w 3360964"/>
              <a:gd name="connsiteY46" fmla="*/ 772885 h 1428750"/>
              <a:gd name="connsiteX47" fmla="*/ 764722 w 3360964"/>
              <a:gd name="connsiteY47" fmla="*/ 713014 h 1428750"/>
              <a:gd name="connsiteX48" fmla="*/ 623207 w 3360964"/>
              <a:gd name="connsiteY48" fmla="*/ 623207 h 1428750"/>
              <a:gd name="connsiteX49" fmla="*/ 517072 w 3360964"/>
              <a:gd name="connsiteY49" fmla="*/ 544285 h 1428750"/>
              <a:gd name="connsiteX50" fmla="*/ 397329 w 3360964"/>
              <a:gd name="connsiteY50" fmla="*/ 440871 h 1428750"/>
              <a:gd name="connsiteX51" fmla="*/ 302079 w 3360964"/>
              <a:gd name="connsiteY51" fmla="*/ 340178 h 1428750"/>
              <a:gd name="connsiteX52" fmla="*/ 195943 w 3360964"/>
              <a:gd name="connsiteY52" fmla="*/ 214993 h 1428750"/>
              <a:gd name="connsiteX53" fmla="*/ 117022 w 3360964"/>
              <a:gd name="connsiteY53" fmla="*/ 103414 h 1428750"/>
              <a:gd name="connsiteX54" fmla="*/ 59872 w 3360964"/>
              <a:gd name="connsiteY54" fmla="*/ 21771 h 1428750"/>
              <a:gd name="connsiteX55" fmla="*/ 46264 w 3360964"/>
              <a:gd name="connsiteY55" fmla="*/ 10885 h 1428750"/>
              <a:gd name="connsiteX56" fmla="*/ 19050 w 3360964"/>
              <a:gd name="connsiteY56" fmla="*/ 0 h 1428750"/>
              <a:gd name="connsiteX57" fmla="*/ 0 w 3360964"/>
              <a:gd name="connsiteY57" fmla="*/ 8164 h 1428750"/>
              <a:gd name="connsiteX58" fmla="*/ 0 w 3360964"/>
              <a:gd name="connsiteY58" fmla="*/ 24493 h 1428750"/>
              <a:gd name="connsiteX59" fmla="*/ 19050 w 3360964"/>
              <a:gd name="connsiteY59" fmla="*/ 78921 h 1428750"/>
              <a:gd name="connsiteX60" fmla="*/ 73479 w 3360964"/>
              <a:gd name="connsiteY60" fmla="*/ 193221 h 1428750"/>
              <a:gd name="connsiteX61" fmla="*/ 125186 w 3360964"/>
              <a:gd name="connsiteY61" fmla="*/ 288471 h 1428750"/>
              <a:gd name="connsiteX62" fmla="*/ 206829 w 3360964"/>
              <a:gd name="connsiteY62" fmla="*/ 419100 h 1428750"/>
              <a:gd name="connsiteX63" fmla="*/ 277586 w 3360964"/>
              <a:gd name="connsiteY63" fmla="*/ 519793 h 1428750"/>
              <a:gd name="connsiteX64" fmla="*/ 342900 w 3360964"/>
              <a:gd name="connsiteY64" fmla="*/ 598714 h 1428750"/>
              <a:gd name="connsiteX65" fmla="*/ 429986 w 3360964"/>
              <a:gd name="connsiteY65" fmla="*/ 685800 h 1428750"/>
              <a:gd name="connsiteX66" fmla="*/ 541564 w 3360964"/>
              <a:gd name="connsiteY66" fmla="*/ 778328 h 1428750"/>
              <a:gd name="connsiteX67" fmla="*/ 650422 w 3360964"/>
              <a:gd name="connsiteY67" fmla="*/ 854528 h 1428750"/>
              <a:gd name="connsiteX68" fmla="*/ 753836 w 3360964"/>
              <a:gd name="connsiteY68" fmla="*/ 922564 h 1428750"/>
              <a:gd name="connsiteX69" fmla="*/ 898072 w 3360964"/>
              <a:gd name="connsiteY69" fmla="*/ 1001485 h 1428750"/>
              <a:gd name="connsiteX70" fmla="*/ 1153886 w 3360964"/>
              <a:gd name="connsiteY70" fmla="*/ 1094014 h 1428750"/>
              <a:gd name="connsiteX71" fmla="*/ 1287236 w 3360964"/>
              <a:gd name="connsiteY71" fmla="*/ 1123950 h 1428750"/>
              <a:gd name="connsiteX72" fmla="*/ 1428750 w 3360964"/>
              <a:gd name="connsiteY72" fmla="*/ 115388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360964" h="1428750">
                <a:moveTo>
                  <a:pt x="1428750" y="1153885"/>
                </a:moveTo>
                <a:lnTo>
                  <a:pt x="1624693" y="1189264"/>
                </a:lnTo>
                <a:lnTo>
                  <a:pt x="1804307" y="1216478"/>
                </a:lnTo>
                <a:lnTo>
                  <a:pt x="2049236" y="1240971"/>
                </a:lnTo>
                <a:lnTo>
                  <a:pt x="2256064" y="1240971"/>
                </a:lnTo>
                <a:lnTo>
                  <a:pt x="2452007" y="1251857"/>
                </a:lnTo>
                <a:lnTo>
                  <a:pt x="2618014" y="1262743"/>
                </a:lnTo>
                <a:lnTo>
                  <a:pt x="2724150" y="1279071"/>
                </a:lnTo>
                <a:lnTo>
                  <a:pt x="2871107" y="1303564"/>
                </a:lnTo>
                <a:lnTo>
                  <a:pt x="2903764" y="1314450"/>
                </a:lnTo>
                <a:lnTo>
                  <a:pt x="2969079" y="1349828"/>
                </a:lnTo>
                <a:lnTo>
                  <a:pt x="3037114" y="1390650"/>
                </a:lnTo>
                <a:lnTo>
                  <a:pt x="3056164" y="1412421"/>
                </a:lnTo>
                <a:lnTo>
                  <a:pt x="3072493" y="1423307"/>
                </a:lnTo>
                <a:lnTo>
                  <a:pt x="3091543" y="1428750"/>
                </a:lnTo>
                <a:lnTo>
                  <a:pt x="3107872" y="1428750"/>
                </a:lnTo>
                <a:lnTo>
                  <a:pt x="3135086" y="1417864"/>
                </a:lnTo>
                <a:lnTo>
                  <a:pt x="3186793" y="1371600"/>
                </a:lnTo>
                <a:lnTo>
                  <a:pt x="3257550" y="1281793"/>
                </a:lnTo>
                <a:lnTo>
                  <a:pt x="3306536" y="1200150"/>
                </a:lnTo>
                <a:lnTo>
                  <a:pt x="3331029" y="1137557"/>
                </a:lnTo>
                <a:lnTo>
                  <a:pt x="3350079" y="1077685"/>
                </a:lnTo>
                <a:lnTo>
                  <a:pt x="3355522" y="1025978"/>
                </a:lnTo>
                <a:lnTo>
                  <a:pt x="3360964" y="952500"/>
                </a:lnTo>
                <a:lnTo>
                  <a:pt x="3360964" y="900793"/>
                </a:lnTo>
                <a:lnTo>
                  <a:pt x="3355522" y="881743"/>
                </a:lnTo>
                <a:lnTo>
                  <a:pt x="3347357" y="865414"/>
                </a:lnTo>
                <a:lnTo>
                  <a:pt x="3328307" y="865414"/>
                </a:lnTo>
                <a:lnTo>
                  <a:pt x="3295650" y="884464"/>
                </a:lnTo>
                <a:lnTo>
                  <a:pt x="3265714" y="908957"/>
                </a:lnTo>
                <a:lnTo>
                  <a:pt x="3246664" y="936171"/>
                </a:lnTo>
                <a:lnTo>
                  <a:pt x="3222172" y="966107"/>
                </a:lnTo>
                <a:lnTo>
                  <a:pt x="3189514" y="996043"/>
                </a:lnTo>
                <a:lnTo>
                  <a:pt x="3151414" y="1017814"/>
                </a:lnTo>
                <a:lnTo>
                  <a:pt x="3113314" y="1034143"/>
                </a:lnTo>
                <a:lnTo>
                  <a:pt x="3042557" y="1039585"/>
                </a:lnTo>
                <a:lnTo>
                  <a:pt x="2906486" y="1039585"/>
                </a:lnTo>
                <a:lnTo>
                  <a:pt x="2677886" y="1036864"/>
                </a:lnTo>
                <a:lnTo>
                  <a:pt x="2354036" y="1025978"/>
                </a:lnTo>
                <a:lnTo>
                  <a:pt x="2166257" y="1015093"/>
                </a:lnTo>
                <a:lnTo>
                  <a:pt x="1875064" y="990600"/>
                </a:lnTo>
                <a:lnTo>
                  <a:pt x="1695450" y="974271"/>
                </a:lnTo>
                <a:lnTo>
                  <a:pt x="1515836" y="947057"/>
                </a:lnTo>
                <a:lnTo>
                  <a:pt x="1336222" y="914400"/>
                </a:lnTo>
                <a:lnTo>
                  <a:pt x="1200150" y="881743"/>
                </a:lnTo>
                <a:lnTo>
                  <a:pt x="1017814" y="830035"/>
                </a:lnTo>
                <a:lnTo>
                  <a:pt x="881743" y="772885"/>
                </a:lnTo>
                <a:lnTo>
                  <a:pt x="764722" y="713014"/>
                </a:lnTo>
                <a:lnTo>
                  <a:pt x="623207" y="623207"/>
                </a:lnTo>
                <a:lnTo>
                  <a:pt x="517072" y="544285"/>
                </a:lnTo>
                <a:lnTo>
                  <a:pt x="397329" y="440871"/>
                </a:lnTo>
                <a:lnTo>
                  <a:pt x="302079" y="340178"/>
                </a:lnTo>
                <a:lnTo>
                  <a:pt x="195943" y="214993"/>
                </a:lnTo>
                <a:lnTo>
                  <a:pt x="117022" y="103414"/>
                </a:lnTo>
                <a:lnTo>
                  <a:pt x="59872" y="21771"/>
                </a:lnTo>
                <a:lnTo>
                  <a:pt x="46264" y="10885"/>
                </a:lnTo>
                <a:lnTo>
                  <a:pt x="19050" y="0"/>
                </a:lnTo>
                <a:lnTo>
                  <a:pt x="0" y="8164"/>
                </a:lnTo>
                <a:lnTo>
                  <a:pt x="0" y="24493"/>
                </a:lnTo>
                <a:lnTo>
                  <a:pt x="19050" y="78921"/>
                </a:lnTo>
                <a:lnTo>
                  <a:pt x="73479" y="193221"/>
                </a:lnTo>
                <a:lnTo>
                  <a:pt x="125186" y="288471"/>
                </a:lnTo>
                <a:lnTo>
                  <a:pt x="206829" y="419100"/>
                </a:lnTo>
                <a:lnTo>
                  <a:pt x="277586" y="519793"/>
                </a:lnTo>
                <a:lnTo>
                  <a:pt x="342900" y="598714"/>
                </a:lnTo>
                <a:lnTo>
                  <a:pt x="429986" y="685800"/>
                </a:lnTo>
                <a:lnTo>
                  <a:pt x="541564" y="778328"/>
                </a:lnTo>
                <a:lnTo>
                  <a:pt x="650422" y="854528"/>
                </a:lnTo>
                <a:lnTo>
                  <a:pt x="753836" y="922564"/>
                </a:lnTo>
                <a:lnTo>
                  <a:pt x="898072" y="1001485"/>
                </a:lnTo>
                <a:lnTo>
                  <a:pt x="1153886" y="1094014"/>
                </a:lnTo>
                <a:lnTo>
                  <a:pt x="1287236" y="1123950"/>
                </a:lnTo>
                <a:lnTo>
                  <a:pt x="1428750" y="11538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4E79639-C925-2240-8114-FD8CCB11FD6A}"/>
              </a:ext>
            </a:extLst>
          </p:cNvPr>
          <p:cNvSpPr/>
          <p:nvPr/>
        </p:nvSpPr>
        <p:spPr>
          <a:xfrm>
            <a:off x="4894263" y="2343150"/>
            <a:ext cx="1676400" cy="681038"/>
          </a:xfrm>
          <a:custGeom>
            <a:avLst/>
            <a:gdLst>
              <a:gd name="connsiteX0" fmla="*/ 983456 w 1676400"/>
              <a:gd name="connsiteY0" fmla="*/ 185738 h 681038"/>
              <a:gd name="connsiteX1" fmla="*/ 1116806 w 1676400"/>
              <a:gd name="connsiteY1" fmla="*/ 138113 h 681038"/>
              <a:gd name="connsiteX2" fmla="*/ 1238250 w 1676400"/>
              <a:gd name="connsiteY2" fmla="*/ 95250 h 681038"/>
              <a:gd name="connsiteX3" fmla="*/ 1271587 w 1676400"/>
              <a:gd name="connsiteY3" fmla="*/ 85725 h 681038"/>
              <a:gd name="connsiteX4" fmla="*/ 1323975 w 1676400"/>
              <a:gd name="connsiteY4" fmla="*/ 57150 h 681038"/>
              <a:gd name="connsiteX5" fmla="*/ 1364456 w 1676400"/>
              <a:gd name="connsiteY5" fmla="*/ 35719 h 681038"/>
              <a:gd name="connsiteX6" fmla="*/ 1395412 w 1676400"/>
              <a:gd name="connsiteY6" fmla="*/ 11906 h 681038"/>
              <a:gd name="connsiteX7" fmla="*/ 1409700 w 1676400"/>
              <a:gd name="connsiteY7" fmla="*/ 0 h 681038"/>
              <a:gd name="connsiteX8" fmla="*/ 1426369 w 1676400"/>
              <a:gd name="connsiteY8" fmla="*/ 0 h 681038"/>
              <a:gd name="connsiteX9" fmla="*/ 1454944 w 1676400"/>
              <a:gd name="connsiteY9" fmla="*/ 7144 h 681038"/>
              <a:gd name="connsiteX10" fmla="*/ 1507331 w 1676400"/>
              <a:gd name="connsiteY10" fmla="*/ 35719 h 681038"/>
              <a:gd name="connsiteX11" fmla="*/ 1545431 w 1676400"/>
              <a:gd name="connsiteY11" fmla="*/ 64294 h 681038"/>
              <a:gd name="connsiteX12" fmla="*/ 1604962 w 1676400"/>
              <a:gd name="connsiteY12" fmla="*/ 116681 h 681038"/>
              <a:gd name="connsiteX13" fmla="*/ 1659731 w 1676400"/>
              <a:gd name="connsiteY13" fmla="*/ 169069 h 681038"/>
              <a:gd name="connsiteX14" fmla="*/ 1671637 w 1676400"/>
              <a:gd name="connsiteY14" fmla="*/ 183356 h 681038"/>
              <a:gd name="connsiteX15" fmla="*/ 1676400 w 1676400"/>
              <a:gd name="connsiteY15" fmla="*/ 190500 h 681038"/>
              <a:gd name="connsiteX16" fmla="*/ 1676400 w 1676400"/>
              <a:gd name="connsiteY16" fmla="*/ 209550 h 681038"/>
              <a:gd name="connsiteX17" fmla="*/ 1666875 w 1676400"/>
              <a:gd name="connsiteY17" fmla="*/ 245269 h 681038"/>
              <a:gd name="connsiteX18" fmla="*/ 1647825 w 1676400"/>
              <a:gd name="connsiteY18" fmla="*/ 280988 h 681038"/>
              <a:gd name="connsiteX19" fmla="*/ 1616869 w 1676400"/>
              <a:gd name="connsiteY19" fmla="*/ 328613 h 681038"/>
              <a:gd name="connsiteX20" fmla="*/ 1569244 w 1676400"/>
              <a:gd name="connsiteY20" fmla="*/ 388144 h 681038"/>
              <a:gd name="connsiteX21" fmla="*/ 1524000 w 1676400"/>
              <a:gd name="connsiteY21" fmla="*/ 440531 h 681038"/>
              <a:gd name="connsiteX22" fmla="*/ 1283494 w 1676400"/>
              <a:gd name="connsiteY22" fmla="*/ 271463 h 681038"/>
              <a:gd name="connsiteX23" fmla="*/ 1252537 w 1676400"/>
              <a:gd name="connsiteY23" fmla="*/ 276225 h 681038"/>
              <a:gd name="connsiteX24" fmla="*/ 1183481 w 1676400"/>
              <a:gd name="connsiteY24" fmla="*/ 307181 h 681038"/>
              <a:gd name="connsiteX25" fmla="*/ 957262 w 1676400"/>
              <a:gd name="connsiteY25" fmla="*/ 411956 h 681038"/>
              <a:gd name="connsiteX26" fmla="*/ 802481 w 1676400"/>
              <a:gd name="connsiteY26" fmla="*/ 471488 h 681038"/>
              <a:gd name="connsiteX27" fmla="*/ 559594 w 1676400"/>
              <a:gd name="connsiteY27" fmla="*/ 561975 h 681038"/>
              <a:gd name="connsiteX28" fmla="*/ 435769 w 1676400"/>
              <a:gd name="connsiteY28" fmla="*/ 621506 h 681038"/>
              <a:gd name="connsiteX29" fmla="*/ 321469 w 1676400"/>
              <a:gd name="connsiteY29" fmla="*/ 673894 h 681038"/>
              <a:gd name="connsiteX30" fmla="*/ 300037 w 1676400"/>
              <a:gd name="connsiteY30" fmla="*/ 681038 h 681038"/>
              <a:gd name="connsiteX31" fmla="*/ 288131 w 1676400"/>
              <a:gd name="connsiteY31" fmla="*/ 678656 h 681038"/>
              <a:gd name="connsiteX32" fmla="*/ 230981 w 1676400"/>
              <a:gd name="connsiteY32" fmla="*/ 650081 h 681038"/>
              <a:gd name="connsiteX33" fmla="*/ 159544 w 1676400"/>
              <a:gd name="connsiteY33" fmla="*/ 602456 h 681038"/>
              <a:gd name="connsiteX34" fmla="*/ 109537 w 1676400"/>
              <a:gd name="connsiteY34" fmla="*/ 564356 h 681038"/>
              <a:gd name="connsiteX35" fmla="*/ 54769 w 1676400"/>
              <a:gd name="connsiteY35" fmla="*/ 514350 h 681038"/>
              <a:gd name="connsiteX36" fmla="*/ 30956 w 1676400"/>
              <a:gd name="connsiteY36" fmla="*/ 490538 h 681038"/>
              <a:gd name="connsiteX37" fmla="*/ 19050 w 1676400"/>
              <a:gd name="connsiteY37" fmla="*/ 466725 h 681038"/>
              <a:gd name="connsiteX38" fmla="*/ 0 w 1676400"/>
              <a:gd name="connsiteY38" fmla="*/ 388144 h 681038"/>
              <a:gd name="connsiteX39" fmla="*/ 59531 w 1676400"/>
              <a:gd name="connsiteY39" fmla="*/ 390525 h 681038"/>
              <a:gd name="connsiteX40" fmla="*/ 102394 w 1676400"/>
              <a:gd name="connsiteY40" fmla="*/ 421481 h 681038"/>
              <a:gd name="connsiteX41" fmla="*/ 135731 w 1676400"/>
              <a:gd name="connsiteY41" fmla="*/ 435769 h 681038"/>
              <a:gd name="connsiteX42" fmla="*/ 173831 w 1676400"/>
              <a:gd name="connsiteY42" fmla="*/ 440531 h 681038"/>
              <a:gd name="connsiteX43" fmla="*/ 261937 w 1676400"/>
              <a:gd name="connsiteY43" fmla="*/ 428625 h 681038"/>
              <a:gd name="connsiteX44" fmla="*/ 345281 w 1676400"/>
              <a:gd name="connsiteY44" fmla="*/ 411956 h 681038"/>
              <a:gd name="connsiteX45" fmla="*/ 526256 w 1676400"/>
              <a:gd name="connsiteY45" fmla="*/ 357188 h 681038"/>
              <a:gd name="connsiteX46" fmla="*/ 645319 w 1676400"/>
              <a:gd name="connsiteY46" fmla="*/ 311944 h 681038"/>
              <a:gd name="connsiteX47" fmla="*/ 983456 w 1676400"/>
              <a:gd name="connsiteY47" fmla="*/ 185738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6400" h="681038">
                <a:moveTo>
                  <a:pt x="983456" y="185738"/>
                </a:moveTo>
                <a:lnTo>
                  <a:pt x="1116806" y="138113"/>
                </a:lnTo>
                <a:lnTo>
                  <a:pt x="1238250" y="95250"/>
                </a:lnTo>
                <a:lnTo>
                  <a:pt x="1271587" y="85725"/>
                </a:lnTo>
                <a:lnTo>
                  <a:pt x="1323975" y="57150"/>
                </a:lnTo>
                <a:lnTo>
                  <a:pt x="1364456" y="35719"/>
                </a:lnTo>
                <a:lnTo>
                  <a:pt x="1395412" y="11906"/>
                </a:lnTo>
                <a:lnTo>
                  <a:pt x="1409700" y="0"/>
                </a:lnTo>
                <a:lnTo>
                  <a:pt x="1426369" y="0"/>
                </a:lnTo>
                <a:lnTo>
                  <a:pt x="1454944" y="7144"/>
                </a:lnTo>
                <a:lnTo>
                  <a:pt x="1507331" y="35719"/>
                </a:lnTo>
                <a:lnTo>
                  <a:pt x="1545431" y="64294"/>
                </a:lnTo>
                <a:lnTo>
                  <a:pt x="1604962" y="116681"/>
                </a:lnTo>
                <a:lnTo>
                  <a:pt x="1659731" y="169069"/>
                </a:lnTo>
                <a:lnTo>
                  <a:pt x="1671637" y="183356"/>
                </a:lnTo>
                <a:lnTo>
                  <a:pt x="1676400" y="190500"/>
                </a:lnTo>
                <a:lnTo>
                  <a:pt x="1676400" y="209550"/>
                </a:lnTo>
                <a:lnTo>
                  <a:pt x="1666875" y="245269"/>
                </a:lnTo>
                <a:lnTo>
                  <a:pt x="1647825" y="280988"/>
                </a:lnTo>
                <a:lnTo>
                  <a:pt x="1616869" y="328613"/>
                </a:lnTo>
                <a:lnTo>
                  <a:pt x="1569244" y="388144"/>
                </a:lnTo>
                <a:lnTo>
                  <a:pt x="1524000" y="440531"/>
                </a:lnTo>
                <a:lnTo>
                  <a:pt x="1283494" y="271463"/>
                </a:lnTo>
                <a:lnTo>
                  <a:pt x="1252537" y="276225"/>
                </a:lnTo>
                <a:lnTo>
                  <a:pt x="1183481" y="307181"/>
                </a:lnTo>
                <a:lnTo>
                  <a:pt x="957262" y="411956"/>
                </a:lnTo>
                <a:lnTo>
                  <a:pt x="802481" y="471488"/>
                </a:lnTo>
                <a:lnTo>
                  <a:pt x="559594" y="561975"/>
                </a:lnTo>
                <a:lnTo>
                  <a:pt x="435769" y="621506"/>
                </a:lnTo>
                <a:lnTo>
                  <a:pt x="321469" y="673894"/>
                </a:lnTo>
                <a:lnTo>
                  <a:pt x="300037" y="681038"/>
                </a:lnTo>
                <a:lnTo>
                  <a:pt x="288131" y="678656"/>
                </a:lnTo>
                <a:lnTo>
                  <a:pt x="230981" y="650081"/>
                </a:lnTo>
                <a:lnTo>
                  <a:pt x="159544" y="602456"/>
                </a:lnTo>
                <a:lnTo>
                  <a:pt x="109537" y="564356"/>
                </a:lnTo>
                <a:lnTo>
                  <a:pt x="54769" y="514350"/>
                </a:lnTo>
                <a:lnTo>
                  <a:pt x="30956" y="490538"/>
                </a:lnTo>
                <a:lnTo>
                  <a:pt x="19050" y="466725"/>
                </a:lnTo>
                <a:lnTo>
                  <a:pt x="0" y="388144"/>
                </a:lnTo>
                <a:lnTo>
                  <a:pt x="59531" y="390525"/>
                </a:lnTo>
                <a:lnTo>
                  <a:pt x="102394" y="421481"/>
                </a:lnTo>
                <a:lnTo>
                  <a:pt x="135731" y="435769"/>
                </a:lnTo>
                <a:lnTo>
                  <a:pt x="173831" y="440531"/>
                </a:lnTo>
                <a:lnTo>
                  <a:pt x="261937" y="428625"/>
                </a:lnTo>
                <a:lnTo>
                  <a:pt x="345281" y="411956"/>
                </a:lnTo>
                <a:lnTo>
                  <a:pt x="526256" y="357188"/>
                </a:lnTo>
                <a:lnTo>
                  <a:pt x="645319" y="311944"/>
                </a:lnTo>
                <a:lnTo>
                  <a:pt x="983456" y="1857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566E76B-5722-A64F-ADA4-2A5771978134}"/>
              </a:ext>
            </a:extLst>
          </p:cNvPr>
          <p:cNvSpPr/>
          <p:nvPr/>
        </p:nvSpPr>
        <p:spPr>
          <a:xfrm>
            <a:off x="6038850" y="2613025"/>
            <a:ext cx="1230313" cy="2046288"/>
          </a:xfrm>
          <a:custGeom>
            <a:avLst/>
            <a:gdLst>
              <a:gd name="connsiteX0" fmla="*/ 337457 w 1230086"/>
              <a:gd name="connsiteY0" fmla="*/ 386443 h 2046515"/>
              <a:gd name="connsiteX1" fmla="*/ 367393 w 1230086"/>
              <a:gd name="connsiteY1" fmla="*/ 220436 h 2046515"/>
              <a:gd name="connsiteX2" fmla="*/ 378279 w 1230086"/>
              <a:gd name="connsiteY2" fmla="*/ 166008 h 2046515"/>
              <a:gd name="connsiteX3" fmla="*/ 416379 w 1230086"/>
              <a:gd name="connsiteY3" fmla="*/ 122465 h 2046515"/>
              <a:gd name="connsiteX4" fmla="*/ 141514 w 1230086"/>
              <a:gd name="connsiteY4" fmla="*/ 0 h 2046515"/>
              <a:gd name="connsiteX5" fmla="*/ 155121 w 1230086"/>
              <a:gd name="connsiteY5" fmla="*/ 19050 h 2046515"/>
              <a:gd name="connsiteX6" fmla="*/ 160564 w 1230086"/>
              <a:gd name="connsiteY6" fmla="*/ 43543 h 2046515"/>
              <a:gd name="connsiteX7" fmla="*/ 160564 w 1230086"/>
              <a:gd name="connsiteY7" fmla="*/ 95250 h 2046515"/>
              <a:gd name="connsiteX8" fmla="*/ 141514 w 1230086"/>
              <a:gd name="connsiteY8" fmla="*/ 234043 h 2046515"/>
              <a:gd name="connsiteX9" fmla="*/ 114300 w 1230086"/>
              <a:gd name="connsiteY9" fmla="*/ 446315 h 2046515"/>
              <a:gd name="connsiteX10" fmla="*/ 70757 w 1230086"/>
              <a:gd name="connsiteY10" fmla="*/ 781050 h 2046515"/>
              <a:gd name="connsiteX11" fmla="*/ 40821 w 1230086"/>
              <a:gd name="connsiteY11" fmla="*/ 1050472 h 2046515"/>
              <a:gd name="connsiteX12" fmla="*/ 19050 w 1230086"/>
              <a:gd name="connsiteY12" fmla="*/ 1240972 h 2046515"/>
              <a:gd name="connsiteX13" fmla="*/ 5443 w 1230086"/>
              <a:gd name="connsiteY13" fmla="*/ 1368879 h 2046515"/>
              <a:gd name="connsiteX14" fmla="*/ 0 w 1230086"/>
              <a:gd name="connsiteY14" fmla="*/ 1439636 h 2046515"/>
              <a:gd name="connsiteX15" fmla="*/ 0 w 1230086"/>
              <a:gd name="connsiteY15" fmla="*/ 1485900 h 2046515"/>
              <a:gd name="connsiteX16" fmla="*/ 5443 w 1230086"/>
              <a:gd name="connsiteY16" fmla="*/ 1548493 h 2046515"/>
              <a:gd name="connsiteX17" fmla="*/ 10886 w 1230086"/>
              <a:gd name="connsiteY17" fmla="*/ 1589315 h 2046515"/>
              <a:gd name="connsiteX18" fmla="*/ 24493 w 1230086"/>
              <a:gd name="connsiteY18" fmla="*/ 1646465 h 2046515"/>
              <a:gd name="connsiteX19" fmla="*/ 40821 w 1230086"/>
              <a:gd name="connsiteY19" fmla="*/ 1695450 h 2046515"/>
              <a:gd name="connsiteX20" fmla="*/ 59871 w 1230086"/>
              <a:gd name="connsiteY20" fmla="*/ 1736272 h 2046515"/>
              <a:gd name="connsiteX21" fmla="*/ 84364 w 1230086"/>
              <a:gd name="connsiteY21" fmla="*/ 1779815 h 2046515"/>
              <a:gd name="connsiteX22" fmla="*/ 106136 w 1230086"/>
              <a:gd name="connsiteY22" fmla="*/ 1809750 h 2046515"/>
              <a:gd name="connsiteX23" fmla="*/ 136071 w 1230086"/>
              <a:gd name="connsiteY23" fmla="*/ 1845129 h 2046515"/>
              <a:gd name="connsiteX24" fmla="*/ 166007 w 1230086"/>
              <a:gd name="connsiteY24" fmla="*/ 1872343 h 2046515"/>
              <a:gd name="connsiteX25" fmla="*/ 214993 w 1230086"/>
              <a:gd name="connsiteY25" fmla="*/ 1907722 h 2046515"/>
              <a:gd name="connsiteX26" fmla="*/ 272143 w 1230086"/>
              <a:gd name="connsiteY26" fmla="*/ 1940379 h 2046515"/>
              <a:gd name="connsiteX27" fmla="*/ 326571 w 1230086"/>
              <a:gd name="connsiteY27" fmla="*/ 1962150 h 2046515"/>
              <a:gd name="connsiteX28" fmla="*/ 413657 w 1230086"/>
              <a:gd name="connsiteY28" fmla="*/ 1992086 h 2046515"/>
              <a:gd name="connsiteX29" fmla="*/ 552450 w 1230086"/>
              <a:gd name="connsiteY29" fmla="*/ 2022022 h 2046515"/>
              <a:gd name="connsiteX30" fmla="*/ 756557 w 1230086"/>
              <a:gd name="connsiteY30" fmla="*/ 2043793 h 2046515"/>
              <a:gd name="connsiteX31" fmla="*/ 903514 w 1230086"/>
              <a:gd name="connsiteY31" fmla="*/ 2046515 h 2046515"/>
              <a:gd name="connsiteX32" fmla="*/ 1123950 w 1230086"/>
              <a:gd name="connsiteY32" fmla="*/ 2038350 h 2046515"/>
              <a:gd name="connsiteX33" fmla="*/ 1170214 w 1230086"/>
              <a:gd name="connsiteY33" fmla="*/ 2030186 h 2046515"/>
              <a:gd name="connsiteX34" fmla="*/ 1202871 w 1230086"/>
              <a:gd name="connsiteY34" fmla="*/ 2013858 h 2046515"/>
              <a:gd name="connsiteX35" fmla="*/ 1216479 w 1230086"/>
              <a:gd name="connsiteY35" fmla="*/ 1994808 h 2046515"/>
              <a:gd name="connsiteX36" fmla="*/ 1224643 w 1230086"/>
              <a:gd name="connsiteY36" fmla="*/ 1975758 h 2046515"/>
              <a:gd name="connsiteX37" fmla="*/ 1230086 w 1230086"/>
              <a:gd name="connsiteY37" fmla="*/ 1956708 h 2046515"/>
              <a:gd name="connsiteX38" fmla="*/ 1230086 w 1230086"/>
              <a:gd name="connsiteY38" fmla="*/ 1937658 h 2046515"/>
              <a:gd name="connsiteX39" fmla="*/ 1219200 w 1230086"/>
              <a:gd name="connsiteY39" fmla="*/ 1915886 h 2046515"/>
              <a:gd name="connsiteX40" fmla="*/ 1189264 w 1230086"/>
              <a:gd name="connsiteY40" fmla="*/ 1891393 h 2046515"/>
              <a:gd name="connsiteX41" fmla="*/ 1143000 w 1230086"/>
              <a:gd name="connsiteY41" fmla="*/ 1864179 h 2046515"/>
              <a:gd name="connsiteX42" fmla="*/ 770164 w 1230086"/>
              <a:gd name="connsiteY42" fmla="*/ 1834243 h 2046515"/>
              <a:gd name="connsiteX43" fmla="*/ 713014 w 1230086"/>
              <a:gd name="connsiteY43" fmla="*/ 1842408 h 2046515"/>
              <a:gd name="connsiteX44" fmla="*/ 655864 w 1230086"/>
              <a:gd name="connsiteY44" fmla="*/ 1845129 h 2046515"/>
              <a:gd name="connsiteX45" fmla="*/ 563336 w 1230086"/>
              <a:gd name="connsiteY45" fmla="*/ 1839686 h 2046515"/>
              <a:gd name="connsiteX46" fmla="*/ 457200 w 1230086"/>
              <a:gd name="connsiteY46" fmla="*/ 1826079 h 2046515"/>
              <a:gd name="connsiteX47" fmla="*/ 386443 w 1230086"/>
              <a:gd name="connsiteY47" fmla="*/ 1807029 h 2046515"/>
              <a:gd name="connsiteX48" fmla="*/ 310243 w 1230086"/>
              <a:gd name="connsiteY48" fmla="*/ 1771650 h 2046515"/>
              <a:gd name="connsiteX49" fmla="*/ 269421 w 1230086"/>
              <a:gd name="connsiteY49" fmla="*/ 1741715 h 2046515"/>
              <a:gd name="connsiteX50" fmla="*/ 225879 w 1230086"/>
              <a:gd name="connsiteY50" fmla="*/ 1698172 h 2046515"/>
              <a:gd name="connsiteX51" fmla="*/ 195943 w 1230086"/>
              <a:gd name="connsiteY51" fmla="*/ 1654629 h 2046515"/>
              <a:gd name="connsiteX52" fmla="*/ 176893 w 1230086"/>
              <a:gd name="connsiteY52" fmla="*/ 1613808 h 2046515"/>
              <a:gd name="connsiteX53" fmla="*/ 157843 w 1230086"/>
              <a:gd name="connsiteY53" fmla="*/ 1548493 h 2046515"/>
              <a:gd name="connsiteX54" fmla="*/ 152400 w 1230086"/>
              <a:gd name="connsiteY54" fmla="*/ 1480458 h 2046515"/>
              <a:gd name="connsiteX55" fmla="*/ 152400 w 1230086"/>
              <a:gd name="connsiteY55" fmla="*/ 1420586 h 2046515"/>
              <a:gd name="connsiteX56" fmla="*/ 174171 w 1230086"/>
              <a:gd name="connsiteY56" fmla="*/ 1287236 h 2046515"/>
              <a:gd name="connsiteX57" fmla="*/ 212271 w 1230086"/>
              <a:gd name="connsiteY57" fmla="*/ 1055915 h 2046515"/>
              <a:gd name="connsiteX58" fmla="*/ 296636 w 1230086"/>
              <a:gd name="connsiteY58" fmla="*/ 604158 h 2046515"/>
              <a:gd name="connsiteX59" fmla="*/ 337457 w 1230086"/>
              <a:gd name="connsiteY59" fmla="*/ 386443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30086" h="2046515">
                <a:moveTo>
                  <a:pt x="337457" y="386443"/>
                </a:moveTo>
                <a:lnTo>
                  <a:pt x="367393" y="220436"/>
                </a:lnTo>
                <a:lnTo>
                  <a:pt x="378279" y="166008"/>
                </a:lnTo>
                <a:lnTo>
                  <a:pt x="416379" y="122465"/>
                </a:lnTo>
                <a:lnTo>
                  <a:pt x="141514" y="0"/>
                </a:lnTo>
                <a:lnTo>
                  <a:pt x="155121" y="19050"/>
                </a:lnTo>
                <a:lnTo>
                  <a:pt x="160564" y="43543"/>
                </a:lnTo>
                <a:lnTo>
                  <a:pt x="160564" y="95250"/>
                </a:lnTo>
                <a:lnTo>
                  <a:pt x="141514" y="234043"/>
                </a:lnTo>
                <a:lnTo>
                  <a:pt x="114300" y="446315"/>
                </a:lnTo>
                <a:lnTo>
                  <a:pt x="70757" y="781050"/>
                </a:lnTo>
                <a:lnTo>
                  <a:pt x="40821" y="1050472"/>
                </a:lnTo>
                <a:lnTo>
                  <a:pt x="19050" y="1240972"/>
                </a:lnTo>
                <a:lnTo>
                  <a:pt x="5443" y="1368879"/>
                </a:lnTo>
                <a:lnTo>
                  <a:pt x="0" y="1439636"/>
                </a:lnTo>
                <a:lnTo>
                  <a:pt x="0" y="1485900"/>
                </a:lnTo>
                <a:lnTo>
                  <a:pt x="5443" y="1548493"/>
                </a:lnTo>
                <a:lnTo>
                  <a:pt x="10886" y="1589315"/>
                </a:lnTo>
                <a:lnTo>
                  <a:pt x="24493" y="1646465"/>
                </a:lnTo>
                <a:lnTo>
                  <a:pt x="40821" y="1695450"/>
                </a:lnTo>
                <a:lnTo>
                  <a:pt x="59871" y="1736272"/>
                </a:lnTo>
                <a:lnTo>
                  <a:pt x="84364" y="1779815"/>
                </a:lnTo>
                <a:lnTo>
                  <a:pt x="106136" y="1809750"/>
                </a:lnTo>
                <a:lnTo>
                  <a:pt x="136071" y="1845129"/>
                </a:lnTo>
                <a:lnTo>
                  <a:pt x="166007" y="1872343"/>
                </a:lnTo>
                <a:lnTo>
                  <a:pt x="214993" y="1907722"/>
                </a:lnTo>
                <a:lnTo>
                  <a:pt x="272143" y="1940379"/>
                </a:lnTo>
                <a:lnTo>
                  <a:pt x="326571" y="1962150"/>
                </a:lnTo>
                <a:lnTo>
                  <a:pt x="413657" y="1992086"/>
                </a:lnTo>
                <a:lnTo>
                  <a:pt x="552450" y="2022022"/>
                </a:lnTo>
                <a:lnTo>
                  <a:pt x="756557" y="2043793"/>
                </a:lnTo>
                <a:lnTo>
                  <a:pt x="903514" y="2046515"/>
                </a:lnTo>
                <a:lnTo>
                  <a:pt x="1123950" y="2038350"/>
                </a:lnTo>
                <a:lnTo>
                  <a:pt x="1170214" y="2030186"/>
                </a:lnTo>
                <a:lnTo>
                  <a:pt x="1202871" y="2013858"/>
                </a:lnTo>
                <a:lnTo>
                  <a:pt x="1216479" y="1994808"/>
                </a:lnTo>
                <a:lnTo>
                  <a:pt x="1224643" y="1975758"/>
                </a:lnTo>
                <a:lnTo>
                  <a:pt x="1230086" y="1956708"/>
                </a:lnTo>
                <a:lnTo>
                  <a:pt x="1230086" y="1937658"/>
                </a:lnTo>
                <a:lnTo>
                  <a:pt x="1219200" y="1915886"/>
                </a:lnTo>
                <a:lnTo>
                  <a:pt x="1189264" y="1891393"/>
                </a:lnTo>
                <a:lnTo>
                  <a:pt x="1143000" y="1864179"/>
                </a:lnTo>
                <a:lnTo>
                  <a:pt x="770164" y="1834243"/>
                </a:lnTo>
                <a:lnTo>
                  <a:pt x="713014" y="1842408"/>
                </a:lnTo>
                <a:lnTo>
                  <a:pt x="655864" y="1845129"/>
                </a:lnTo>
                <a:lnTo>
                  <a:pt x="563336" y="1839686"/>
                </a:lnTo>
                <a:lnTo>
                  <a:pt x="457200" y="1826079"/>
                </a:lnTo>
                <a:lnTo>
                  <a:pt x="386443" y="1807029"/>
                </a:lnTo>
                <a:lnTo>
                  <a:pt x="310243" y="1771650"/>
                </a:lnTo>
                <a:lnTo>
                  <a:pt x="269421" y="1741715"/>
                </a:lnTo>
                <a:lnTo>
                  <a:pt x="225879" y="1698172"/>
                </a:lnTo>
                <a:lnTo>
                  <a:pt x="195943" y="1654629"/>
                </a:lnTo>
                <a:lnTo>
                  <a:pt x="176893" y="1613808"/>
                </a:lnTo>
                <a:lnTo>
                  <a:pt x="157843" y="1548493"/>
                </a:lnTo>
                <a:lnTo>
                  <a:pt x="152400" y="1480458"/>
                </a:lnTo>
                <a:lnTo>
                  <a:pt x="152400" y="1420586"/>
                </a:lnTo>
                <a:lnTo>
                  <a:pt x="174171" y="1287236"/>
                </a:lnTo>
                <a:lnTo>
                  <a:pt x="212271" y="1055915"/>
                </a:lnTo>
                <a:lnTo>
                  <a:pt x="296636" y="604158"/>
                </a:lnTo>
                <a:lnTo>
                  <a:pt x="337457" y="386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D8E4157-9235-D141-80A4-08B1DA8AAD14}"/>
              </a:ext>
            </a:extLst>
          </p:cNvPr>
          <p:cNvSpPr/>
          <p:nvPr/>
        </p:nvSpPr>
        <p:spPr>
          <a:xfrm>
            <a:off x="6719888" y="3741738"/>
            <a:ext cx="508000" cy="763587"/>
          </a:xfrm>
          <a:custGeom>
            <a:avLst/>
            <a:gdLst>
              <a:gd name="connsiteX0" fmla="*/ 392906 w 507206"/>
              <a:gd name="connsiteY0" fmla="*/ 261937 h 764381"/>
              <a:gd name="connsiteX1" fmla="*/ 390525 w 507206"/>
              <a:gd name="connsiteY1" fmla="*/ 142875 h 764381"/>
              <a:gd name="connsiteX2" fmla="*/ 390525 w 507206"/>
              <a:gd name="connsiteY2" fmla="*/ 52387 h 764381"/>
              <a:gd name="connsiteX3" fmla="*/ 390525 w 507206"/>
              <a:gd name="connsiteY3" fmla="*/ 30956 h 764381"/>
              <a:gd name="connsiteX4" fmla="*/ 385762 w 507206"/>
              <a:gd name="connsiteY4" fmla="*/ 14287 h 764381"/>
              <a:gd name="connsiteX5" fmla="*/ 378618 w 507206"/>
              <a:gd name="connsiteY5" fmla="*/ 4762 h 764381"/>
              <a:gd name="connsiteX6" fmla="*/ 366712 w 507206"/>
              <a:gd name="connsiteY6" fmla="*/ 0 h 764381"/>
              <a:gd name="connsiteX7" fmla="*/ 352425 w 507206"/>
              <a:gd name="connsiteY7" fmla="*/ 4762 h 764381"/>
              <a:gd name="connsiteX8" fmla="*/ 342900 w 507206"/>
              <a:gd name="connsiteY8" fmla="*/ 21431 h 764381"/>
              <a:gd name="connsiteX9" fmla="*/ 330993 w 507206"/>
              <a:gd name="connsiteY9" fmla="*/ 83344 h 764381"/>
              <a:gd name="connsiteX10" fmla="*/ 295275 w 507206"/>
              <a:gd name="connsiteY10" fmla="*/ 264319 h 764381"/>
              <a:gd name="connsiteX11" fmla="*/ 257175 w 507206"/>
              <a:gd name="connsiteY11" fmla="*/ 452437 h 764381"/>
              <a:gd name="connsiteX12" fmla="*/ 233362 w 507206"/>
              <a:gd name="connsiteY12" fmla="*/ 554831 h 764381"/>
              <a:gd name="connsiteX13" fmla="*/ 223837 w 507206"/>
              <a:gd name="connsiteY13" fmla="*/ 588169 h 764381"/>
              <a:gd name="connsiteX14" fmla="*/ 207168 w 507206"/>
              <a:gd name="connsiteY14" fmla="*/ 623887 h 764381"/>
              <a:gd name="connsiteX15" fmla="*/ 180975 w 507206"/>
              <a:gd name="connsiteY15" fmla="*/ 654844 h 764381"/>
              <a:gd name="connsiteX16" fmla="*/ 133350 w 507206"/>
              <a:gd name="connsiteY16" fmla="*/ 690562 h 764381"/>
              <a:gd name="connsiteX17" fmla="*/ 90487 w 507206"/>
              <a:gd name="connsiteY17" fmla="*/ 707231 h 764381"/>
              <a:gd name="connsiteX18" fmla="*/ 0 w 507206"/>
              <a:gd name="connsiteY18" fmla="*/ 719137 h 764381"/>
              <a:gd name="connsiteX19" fmla="*/ 507206 w 507206"/>
              <a:gd name="connsiteY19" fmla="*/ 764381 h 764381"/>
              <a:gd name="connsiteX20" fmla="*/ 461962 w 507206"/>
              <a:gd name="connsiteY20" fmla="*/ 735806 h 764381"/>
              <a:gd name="connsiteX21" fmla="*/ 442912 w 507206"/>
              <a:gd name="connsiteY21" fmla="*/ 719137 h 764381"/>
              <a:gd name="connsiteX22" fmla="*/ 421481 w 507206"/>
              <a:gd name="connsiteY22" fmla="*/ 690562 h 764381"/>
              <a:gd name="connsiteX23" fmla="*/ 414337 w 507206"/>
              <a:gd name="connsiteY23" fmla="*/ 669131 h 764381"/>
              <a:gd name="connsiteX24" fmla="*/ 407193 w 507206"/>
              <a:gd name="connsiteY24" fmla="*/ 600075 h 764381"/>
              <a:gd name="connsiteX25" fmla="*/ 392906 w 507206"/>
              <a:gd name="connsiteY25" fmla="*/ 261937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7206" h="764381">
                <a:moveTo>
                  <a:pt x="392906" y="261937"/>
                </a:moveTo>
                <a:cubicBezTo>
                  <a:pt x="392112" y="222250"/>
                  <a:pt x="391319" y="182562"/>
                  <a:pt x="390525" y="142875"/>
                </a:cubicBezTo>
                <a:lnTo>
                  <a:pt x="390525" y="52387"/>
                </a:lnTo>
                <a:lnTo>
                  <a:pt x="390525" y="30956"/>
                </a:lnTo>
                <a:lnTo>
                  <a:pt x="385762" y="14287"/>
                </a:lnTo>
                <a:lnTo>
                  <a:pt x="378618" y="4762"/>
                </a:lnTo>
                <a:lnTo>
                  <a:pt x="366712" y="0"/>
                </a:lnTo>
                <a:lnTo>
                  <a:pt x="352425" y="4762"/>
                </a:lnTo>
                <a:lnTo>
                  <a:pt x="342900" y="21431"/>
                </a:lnTo>
                <a:lnTo>
                  <a:pt x="330993" y="83344"/>
                </a:lnTo>
                <a:lnTo>
                  <a:pt x="295275" y="264319"/>
                </a:lnTo>
                <a:lnTo>
                  <a:pt x="257175" y="452437"/>
                </a:lnTo>
                <a:lnTo>
                  <a:pt x="233362" y="554831"/>
                </a:lnTo>
                <a:lnTo>
                  <a:pt x="223837" y="588169"/>
                </a:lnTo>
                <a:lnTo>
                  <a:pt x="207168" y="623887"/>
                </a:lnTo>
                <a:lnTo>
                  <a:pt x="180975" y="654844"/>
                </a:lnTo>
                <a:lnTo>
                  <a:pt x="133350" y="690562"/>
                </a:lnTo>
                <a:lnTo>
                  <a:pt x="90487" y="707231"/>
                </a:lnTo>
                <a:lnTo>
                  <a:pt x="0" y="719137"/>
                </a:lnTo>
                <a:lnTo>
                  <a:pt x="507206" y="764381"/>
                </a:lnTo>
                <a:lnTo>
                  <a:pt x="461962" y="735806"/>
                </a:lnTo>
                <a:lnTo>
                  <a:pt x="442912" y="719137"/>
                </a:lnTo>
                <a:lnTo>
                  <a:pt x="421481" y="690562"/>
                </a:lnTo>
                <a:lnTo>
                  <a:pt x="414337" y="669131"/>
                </a:lnTo>
                <a:lnTo>
                  <a:pt x="407193" y="600075"/>
                </a:lnTo>
                <a:lnTo>
                  <a:pt x="39290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5B8CC6E-B441-F04F-ACAA-005E7940E209}"/>
              </a:ext>
            </a:extLst>
          </p:cNvPr>
          <p:cNvSpPr/>
          <p:nvPr/>
        </p:nvSpPr>
        <p:spPr>
          <a:xfrm>
            <a:off x="4908550" y="3490913"/>
            <a:ext cx="930275" cy="723900"/>
          </a:xfrm>
          <a:custGeom>
            <a:avLst/>
            <a:gdLst>
              <a:gd name="connsiteX0" fmla="*/ 254794 w 931069"/>
              <a:gd name="connsiteY0" fmla="*/ 195262 h 723900"/>
              <a:gd name="connsiteX1" fmla="*/ 164307 w 931069"/>
              <a:gd name="connsiteY1" fmla="*/ 138112 h 723900"/>
              <a:gd name="connsiteX2" fmla="*/ 78582 w 931069"/>
              <a:gd name="connsiteY2" fmla="*/ 88106 h 723900"/>
              <a:gd name="connsiteX3" fmla="*/ 23813 w 931069"/>
              <a:gd name="connsiteY3" fmla="*/ 57150 h 723900"/>
              <a:gd name="connsiteX4" fmla="*/ 9525 w 931069"/>
              <a:gd name="connsiteY4" fmla="*/ 47625 h 723900"/>
              <a:gd name="connsiteX5" fmla="*/ 0 w 931069"/>
              <a:gd name="connsiteY5" fmla="*/ 30956 h 723900"/>
              <a:gd name="connsiteX6" fmla="*/ 0 w 931069"/>
              <a:gd name="connsiteY6" fmla="*/ 14287 h 723900"/>
              <a:gd name="connsiteX7" fmla="*/ 14288 w 931069"/>
              <a:gd name="connsiteY7" fmla="*/ 0 h 723900"/>
              <a:gd name="connsiteX8" fmla="*/ 40482 w 931069"/>
              <a:gd name="connsiteY8" fmla="*/ 2381 h 723900"/>
              <a:gd name="connsiteX9" fmla="*/ 114300 w 931069"/>
              <a:gd name="connsiteY9" fmla="*/ 21431 h 723900"/>
              <a:gd name="connsiteX10" fmla="*/ 209550 w 931069"/>
              <a:gd name="connsiteY10" fmla="*/ 47625 h 723900"/>
              <a:gd name="connsiteX11" fmla="*/ 295275 w 931069"/>
              <a:gd name="connsiteY11" fmla="*/ 76200 h 723900"/>
              <a:gd name="connsiteX12" fmla="*/ 400050 w 931069"/>
              <a:gd name="connsiteY12" fmla="*/ 111918 h 723900"/>
              <a:gd name="connsiteX13" fmla="*/ 483394 w 931069"/>
              <a:gd name="connsiteY13" fmla="*/ 145256 h 723900"/>
              <a:gd name="connsiteX14" fmla="*/ 669132 w 931069"/>
              <a:gd name="connsiteY14" fmla="*/ 233362 h 723900"/>
              <a:gd name="connsiteX15" fmla="*/ 728663 w 931069"/>
              <a:gd name="connsiteY15" fmla="*/ 271462 h 723900"/>
              <a:gd name="connsiteX16" fmla="*/ 769144 w 931069"/>
              <a:gd name="connsiteY16" fmla="*/ 304800 h 723900"/>
              <a:gd name="connsiteX17" fmla="*/ 814388 w 931069"/>
              <a:gd name="connsiteY17" fmla="*/ 347662 h 723900"/>
              <a:gd name="connsiteX18" fmla="*/ 850107 w 931069"/>
              <a:gd name="connsiteY18" fmla="*/ 388143 h 723900"/>
              <a:gd name="connsiteX19" fmla="*/ 866775 w 931069"/>
              <a:gd name="connsiteY19" fmla="*/ 409575 h 723900"/>
              <a:gd name="connsiteX20" fmla="*/ 883444 w 931069"/>
              <a:gd name="connsiteY20" fmla="*/ 440531 h 723900"/>
              <a:gd name="connsiteX21" fmla="*/ 904875 w 931069"/>
              <a:gd name="connsiteY21" fmla="*/ 485775 h 723900"/>
              <a:gd name="connsiteX22" fmla="*/ 916782 w 931069"/>
              <a:gd name="connsiteY22" fmla="*/ 521493 h 723900"/>
              <a:gd name="connsiteX23" fmla="*/ 926307 w 931069"/>
              <a:gd name="connsiteY23" fmla="*/ 552450 h 723900"/>
              <a:gd name="connsiteX24" fmla="*/ 928688 w 931069"/>
              <a:gd name="connsiteY24" fmla="*/ 581025 h 723900"/>
              <a:gd name="connsiteX25" fmla="*/ 931069 w 931069"/>
              <a:gd name="connsiteY25" fmla="*/ 616743 h 723900"/>
              <a:gd name="connsiteX26" fmla="*/ 921544 w 931069"/>
              <a:gd name="connsiteY26" fmla="*/ 652462 h 723900"/>
              <a:gd name="connsiteX27" fmla="*/ 902494 w 931069"/>
              <a:gd name="connsiteY27" fmla="*/ 681037 h 723900"/>
              <a:gd name="connsiteX28" fmla="*/ 876300 w 931069"/>
              <a:gd name="connsiteY28" fmla="*/ 704850 h 723900"/>
              <a:gd name="connsiteX29" fmla="*/ 857250 w 931069"/>
              <a:gd name="connsiteY29" fmla="*/ 716756 h 723900"/>
              <a:gd name="connsiteX30" fmla="*/ 835819 w 931069"/>
              <a:gd name="connsiteY30" fmla="*/ 723900 h 723900"/>
              <a:gd name="connsiteX31" fmla="*/ 809625 w 931069"/>
              <a:gd name="connsiteY31" fmla="*/ 723900 h 723900"/>
              <a:gd name="connsiteX32" fmla="*/ 776288 w 931069"/>
              <a:gd name="connsiteY32" fmla="*/ 711993 h 723900"/>
              <a:gd name="connsiteX33" fmla="*/ 745332 w 931069"/>
              <a:gd name="connsiteY33" fmla="*/ 692943 h 723900"/>
              <a:gd name="connsiteX34" fmla="*/ 719138 w 931069"/>
              <a:gd name="connsiteY34" fmla="*/ 669131 h 723900"/>
              <a:gd name="connsiteX35" fmla="*/ 688182 w 931069"/>
              <a:gd name="connsiteY35" fmla="*/ 623887 h 723900"/>
              <a:gd name="connsiteX36" fmla="*/ 602457 w 931069"/>
              <a:gd name="connsiteY36" fmla="*/ 507206 h 723900"/>
              <a:gd name="connsiteX37" fmla="*/ 564357 w 931069"/>
              <a:gd name="connsiteY37" fmla="*/ 461962 h 723900"/>
              <a:gd name="connsiteX38" fmla="*/ 404813 w 931069"/>
              <a:gd name="connsiteY38" fmla="*/ 302418 h 723900"/>
              <a:gd name="connsiteX39" fmla="*/ 326232 w 931069"/>
              <a:gd name="connsiteY39" fmla="*/ 242887 h 723900"/>
              <a:gd name="connsiteX40" fmla="*/ 254794 w 931069"/>
              <a:gd name="connsiteY40" fmla="*/ 195262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31069" h="723900">
                <a:moveTo>
                  <a:pt x="254794" y="195262"/>
                </a:moveTo>
                <a:lnTo>
                  <a:pt x="164307" y="138112"/>
                </a:lnTo>
                <a:lnTo>
                  <a:pt x="78582" y="88106"/>
                </a:lnTo>
                <a:lnTo>
                  <a:pt x="23813" y="57150"/>
                </a:lnTo>
                <a:lnTo>
                  <a:pt x="9525" y="47625"/>
                </a:lnTo>
                <a:lnTo>
                  <a:pt x="0" y="30956"/>
                </a:lnTo>
                <a:lnTo>
                  <a:pt x="0" y="14287"/>
                </a:lnTo>
                <a:lnTo>
                  <a:pt x="14288" y="0"/>
                </a:lnTo>
                <a:lnTo>
                  <a:pt x="40482" y="2381"/>
                </a:lnTo>
                <a:lnTo>
                  <a:pt x="114300" y="21431"/>
                </a:lnTo>
                <a:lnTo>
                  <a:pt x="209550" y="47625"/>
                </a:lnTo>
                <a:lnTo>
                  <a:pt x="295275" y="76200"/>
                </a:lnTo>
                <a:lnTo>
                  <a:pt x="400050" y="111918"/>
                </a:lnTo>
                <a:lnTo>
                  <a:pt x="483394" y="145256"/>
                </a:lnTo>
                <a:lnTo>
                  <a:pt x="669132" y="233362"/>
                </a:lnTo>
                <a:lnTo>
                  <a:pt x="728663" y="271462"/>
                </a:lnTo>
                <a:lnTo>
                  <a:pt x="769144" y="304800"/>
                </a:lnTo>
                <a:lnTo>
                  <a:pt x="814388" y="347662"/>
                </a:lnTo>
                <a:lnTo>
                  <a:pt x="850107" y="388143"/>
                </a:lnTo>
                <a:lnTo>
                  <a:pt x="866775" y="409575"/>
                </a:lnTo>
                <a:lnTo>
                  <a:pt x="883444" y="440531"/>
                </a:lnTo>
                <a:lnTo>
                  <a:pt x="904875" y="485775"/>
                </a:lnTo>
                <a:lnTo>
                  <a:pt x="916782" y="521493"/>
                </a:lnTo>
                <a:lnTo>
                  <a:pt x="926307" y="552450"/>
                </a:lnTo>
                <a:lnTo>
                  <a:pt x="928688" y="581025"/>
                </a:lnTo>
                <a:lnTo>
                  <a:pt x="931069" y="616743"/>
                </a:lnTo>
                <a:lnTo>
                  <a:pt x="921544" y="652462"/>
                </a:lnTo>
                <a:lnTo>
                  <a:pt x="902494" y="681037"/>
                </a:lnTo>
                <a:lnTo>
                  <a:pt x="876300" y="704850"/>
                </a:lnTo>
                <a:lnTo>
                  <a:pt x="857250" y="716756"/>
                </a:lnTo>
                <a:lnTo>
                  <a:pt x="835819" y="723900"/>
                </a:lnTo>
                <a:lnTo>
                  <a:pt x="809625" y="723900"/>
                </a:lnTo>
                <a:lnTo>
                  <a:pt x="776288" y="711993"/>
                </a:lnTo>
                <a:lnTo>
                  <a:pt x="745332" y="692943"/>
                </a:lnTo>
                <a:lnTo>
                  <a:pt x="719138" y="669131"/>
                </a:lnTo>
                <a:lnTo>
                  <a:pt x="688182" y="623887"/>
                </a:lnTo>
                <a:lnTo>
                  <a:pt x="602457" y="507206"/>
                </a:lnTo>
                <a:lnTo>
                  <a:pt x="564357" y="461962"/>
                </a:lnTo>
                <a:lnTo>
                  <a:pt x="404813" y="302418"/>
                </a:lnTo>
                <a:lnTo>
                  <a:pt x="326232" y="242887"/>
                </a:lnTo>
                <a:lnTo>
                  <a:pt x="254794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6486177-7E6A-4E72-9225-B6C5AA2F3DFF}"/>
              </a:ext>
            </a:extLst>
          </p:cNvPr>
          <p:cNvGrpSpPr/>
          <p:nvPr/>
        </p:nvGrpSpPr>
        <p:grpSpPr>
          <a:xfrm>
            <a:off x="2521744" y="1453356"/>
            <a:ext cx="4745038" cy="4576763"/>
            <a:chOff x="2676525" y="1571625"/>
            <a:chExt cx="4745038" cy="4576763"/>
          </a:xfrm>
        </p:grpSpPr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B21C3C83-FB8E-4665-A4F7-9A3AEB750588}"/>
                </a:ext>
              </a:extLst>
            </p:cNvPr>
            <p:cNvSpPr/>
            <p:nvPr/>
          </p:nvSpPr>
          <p:spPr>
            <a:xfrm>
              <a:off x="3232150" y="21320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AC120ABC-963A-4561-AC62-2CCEE602F1A7}"/>
                </a:ext>
              </a:extLst>
            </p:cNvPr>
            <p:cNvSpPr/>
            <p:nvPr/>
          </p:nvSpPr>
          <p:spPr>
            <a:xfrm>
              <a:off x="2798763" y="51387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4493F71A-BFF5-468B-8B34-649AE90E4150}"/>
                </a:ext>
              </a:extLst>
            </p:cNvPr>
            <p:cNvSpPr/>
            <p:nvPr/>
          </p:nvSpPr>
          <p:spPr>
            <a:xfrm>
              <a:off x="4194175" y="51768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A8C0ADC1-0F5D-4B12-8C74-1EE5E1BD5CCE}"/>
                </a:ext>
              </a:extLst>
            </p:cNvPr>
            <p:cNvSpPr/>
            <p:nvPr/>
          </p:nvSpPr>
          <p:spPr>
            <a:xfrm>
              <a:off x="5284788" y="51530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ACBFE52D-75CE-4597-9236-62CFA7B7C1D1}"/>
                </a:ext>
              </a:extLst>
            </p:cNvPr>
            <p:cNvSpPr/>
            <p:nvPr/>
          </p:nvSpPr>
          <p:spPr>
            <a:xfrm>
              <a:off x="6424613" y="50847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0">
              <a:extLst>
                <a:ext uri="{FF2B5EF4-FFF2-40B4-BE49-F238E27FC236}">
                  <a16:creationId xmlns:a16="http://schemas.microsoft.com/office/drawing/2014/main" id="{A614792D-52FB-4BD8-914B-DEBEFA7C857D}"/>
                </a:ext>
              </a:extLst>
            </p:cNvPr>
            <p:cNvSpPr/>
            <p:nvPr/>
          </p:nvSpPr>
          <p:spPr>
            <a:xfrm>
              <a:off x="3752850" y="15716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1">
              <a:extLst>
                <a:ext uri="{FF2B5EF4-FFF2-40B4-BE49-F238E27FC236}">
                  <a16:creationId xmlns:a16="http://schemas.microsoft.com/office/drawing/2014/main" id="{BD48C95F-4770-45F0-BD28-19360748B742}"/>
                </a:ext>
              </a:extLst>
            </p:cNvPr>
            <p:cNvSpPr/>
            <p:nvPr/>
          </p:nvSpPr>
          <p:spPr>
            <a:xfrm>
              <a:off x="2784475" y="27352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2">
              <a:extLst>
                <a:ext uri="{FF2B5EF4-FFF2-40B4-BE49-F238E27FC236}">
                  <a16:creationId xmlns:a16="http://schemas.microsoft.com/office/drawing/2014/main" id="{75C5A576-298F-49A7-A063-EFB2546A5643}"/>
                </a:ext>
              </a:extLst>
            </p:cNvPr>
            <p:cNvSpPr/>
            <p:nvPr/>
          </p:nvSpPr>
          <p:spPr>
            <a:xfrm>
              <a:off x="2676525" y="31638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3">
              <a:extLst>
                <a:ext uri="{FF2B5EF4-FFF2-40B4-BE49-F238E27FC236}">
                  <a16:creationId xmlns:a16="http://schemas.microsoft.com/office/drawing/2014/main" id="{C14045F6-DAEA-4805-AF2B-025D8197EAA0}"/>
                </a:ext>
              </a:extLst>
            </p:cNvPr>
            <p:cNvSpPr/>
            <p:nvPr/>
          </p:nvSpPr>
          <p:spPr>
            <a:xfrm>
              <a:off x="4327525" y="29289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4">
              <a:extLst>
                <a:ext uri="{FF2B5EF4-FFF2-40B4-BE49-F238E27FC236}">
                  <a16:creationId xmlns:a16="http://schemas.microsoft.com/office/drawing/2014/main" id="{2E872129-0950-4677-95AA-54FCC5D09ADB}"/>
                </a:ext>
              </a:extLst>
            </p:cNvPr>
            <p:cNvSpPr/>
            <p:nvPr/>
          </p:nvSpPr>
          <p:spPr>
            <a:xfrm>
              <a:off x="3276600" y="38957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5">
              <a:extLst>
                <a:ext uri="{FF2B5EF4-FFF2-40B4-BE49-F238E27FC236}">
                  <a16:creationId xmlns:a16="http://schemas.microsoft.com/office/drawing/2014/main" id="{274E8FB2-C77B-4903-AD32-91098749279D}"/>
                </a:ext>
              </a:extLst>
            </p:cNvPr>
            <p:cNvSpPr/>
            <p:nvPr/>
          </p:nvSpPr>
          <p:spPr>
            <a:xfrm>
              <a:off x="3881438" y="34432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6">
              <a:extLst>
                <a:ext uri="{FF2B5EF4-FFF2-40B4-BE49-F238E27FC236}">
                  <a16:creationId xmlns:a16="http://schemas.microsoft.com/office/drawing/2014/main" id="{DF15B11E-4867-462D-9B10-C92A3BFBF2F6}"/>
                </a:ext>
              </a:extLst>
            </p:cNvPr>
            <p:cNvSpPr/>
            <p:nvPr/>
          </p:nvSpPr>
          <p:spPr>
            <a:xfrm>
              <a:off x="2979738" y="44529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8">
              <a:extLst>
                <a:ext uri="{FF2B5EF4-FFF2-40B4-BE49-F238E27FC236}">
                  <a16:creationId xmlns:a16="http://schemas.microsoft.com/office/drawing/2014/main" id="{6CA5AC85-51F5-4909-9758-B57DC7D8FC53}"/>
                </a:ext>
              </a:extLst>
            </p:cNvPr>
            <p:cNvSpPr/>
            <p:nvPr/>
          </p:nvSpPr>
          <p:spPr>
            <a:xfrm rot="16200000">
              <a:off x="3671887" y="26066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0">
              <a:extLst>
                <a:ext uri="{FF2B5EF4-FFF2-40B4-BE49-F238E27FC236}">
                  <a16:creationId xmlns:a16="http://schemas.microsoft.com/office/drawing/2014/main" id="{9EBA5A59-16E8-410D-96B1-4125354A65E7}"/>
                </a:ext>
              </a:extLst>
            </p:cNvPr>
            <p:cNvSpPr/>
            <p:nvPr/>
          </p:nvSpPr>
          <p:spPr>
            <a:xfrm>
              <a:off x="5046663" y="24955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2">
              <a:extLst>
                <a:ext uri="{FF2B5EF4-FFF2-40B4-BE49-F238E27FC236}">
                  <a16:creationId xmlns:a16="http://schemas.microsoft.com/office/drawing/2014/main" id="{44782F23-9CCA-44D9-AC05-C825A97EDE6E}"/>
                </a:ext>
              </a:extLst>
            </p:cNvPr>
            <p:cNvSpPr/>
            <p:nvPr/>
          </p:nvSpPr>
          <p:spPr>
            <a:xfrm>
              <a:off x="6191250" y="27654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4">
              <a:extLst>
                <a:ext uri="{FF2B5EF4-FFF2-40B4-BE49-F238E27FC236}">
                  <a16:creationId xmlns:a16="http://schemas.microsoft.com/office/drawing/2014/main" id="{381F833A-A7C7-4CF8-AC9D-CED494826EF4}"/>
                </a:ext>
              </a:extLst>
            </p:cNvPr>
            <p:cNvSpPr/>
            <p:nvPr/>
          </p:nvSpPr>
          <p:spPr>
            <a:xfrm>
              <a:off x="6872288" y="38941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9">
              <a:extLst>
                <a:ext uri="{FF2B5EF4-FFF2-40B4-BE49-F238E27FC236}">
                  <a16:creationId xmlns:a16="http://schemas.microsoft.com/office/drawing/2014/main" id="{BE52B71E-518E-4E1D-83E6-0DEA04E73F90}"/>
                </a:ext>
              </a:extLst>
            </p:cNvPr>
            <p:cNvSpPr/>
            <p:nvPr/>
          </p:nvSpPr>
          <p:spPr>
            <a:xfrm>
              <a:off x="5060950" y="36433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B364E861-A22B-40DE-8BEE-AF2ABF052297}"/>
              </a:ext>
            </a:extLst>
          </p:cNvPr>
          <p:cNvGrpSpPr/>
          <p:nvPr/>
        </p:nvGrpSpPr>
        <p:grpSpPr>
          <a:xfrm>
            <a:off x="2524125" y="1419225"/>
            <a:ext cx="4745038" cy="4576763"/>
            <a:chOff x="2524125" y="1419225"/>
            <a:chExt cx="4745038" cy="4576763"/>
          </a:xfrm>
        </p:grpSpPr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AD20D5FA-E705-4D8A-8805-0D88023CC828}"/>
                </a:ext>
              </a:extLst>
            </p:cNvPr>
            <p:cNvSpPr/>
            <p:nvPr/>
          </p:nvSpPr>
          <p:spPr>
            <a:xfrm>
              <a:off x="3079750" y="19796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37">
              <a:extLst>
                <a:ext uri="{FF2B5EF4-FFF2-40B4-BE49-F238E27FC236}">
                  <a16:creationId xmlns:a16="http://schemas.microsoft.com/office/drawing/2014/main" id="{2ECD0049-B09B-4E5C-A625-DC5D6EB82FA8}"/>
                </a:ext>
              </a:extLst>
            </p:cNvPr>
            <p:cNvSpPr/>
            <p:nvPr/>
          </p:nvSpPr>
          <p:spPr>
            <a:xfrm>
              <a:off x="2646363" y="49863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38">
              <a:extLst>
                <a:ext uri="{FF2B5EF4-FFF2-40B4-BE49-F238E27FC236}">
                  <a16:creationId xmlns:a16="http://schemas.microsoft.com/office/drawing/2014/main" id="{35FD0061-9AEA-4E7C-9689-165801299DBB}"/>
                </a:ext>
              </a:extLst>
            </p:cNvPr>
            <p:cNvSpPr/>
            <p:nvPr/>
          </p:nvSpPr>
          <p:spPr>
            <a:xfrm>
              <a:off x="4041775" y="50244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5">
              <a:extLst>
                <a:ext uri="{FF2B5EF4-FFF2-40B4-BE49-F238E27FC236}">
                  <a16:creationId xmlns:a16="http://schemas.microsoft.com/office/drawing/2014/main" id="{7F25C963-44E3-4838-A4FD-A960208CA027}"/>
                </a:ext>
              </a:extLst>
            </p:cNvPr>
            <p:cNvSpPr/>
            <p:nvPr/>
          </p:nvSpPr>
          <p:spPr>
            <a:xfrm>
              <a:off x="5132388" y="50006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6">
              <a:extLst>
                <a:ext uri="{FF2B5EF4-FFF2-40B4-BE49-F238E27FC236}">
                  <a16:creationId xmlns:a16="http://schemas.microsoft.com/office/drawing/2014/main" id="{409568A3-2F3F-445A-A1F1-E329C99A8009}"/>
                </a:ext>
              </a:extLst>
            </p:cNvPr>
            <p:cNvSpPr/>
            <p:nvPr/>
          </p:nvSpPr>
          <p:spPr>
            <a:xfrm>
              <a:off x="6272213" y="49323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0916A41A-F993-4C5F-9003-BE5DB1F45305}"/>
                </a:ext>
              </a:extLst>
            </p:cNvPr>
            <p:cNvSpPr/>
            <p:nvPr/>
          </p:nvSpPr>
          <p:spPr>
            <a:xfrm>
              <a:off x="3600450" y="14192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1">
              <a:extLst>
                <a:ext uri="{FF2B5EF4-FFF2-40B4-BE49-F238E27FC236}">
                  <a16:creationId xmlns:a16="http://schemas.microsoft.com/office/drawing/2014/main" id="{552895AF-2216-4868-9F35-C2625D65903B}"/>
                </a:ext>
              </a:extLst>
            </p:cNvPr>
            <p:cNvSpPr/>
            <p:nvPr/>
          </p:nvSpPr>
          <p:spPr>
            <a:xfrm>
              <a:off x="2632075" y="25828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901413CA-1619-4237-B62C-DA2080F0834D}"/>
                </a:ext>
              </a:extLst>
            </p:cNvPr>
            <p:cNvSpPr/>
            <p:nvPr/>
          </p:nvSpPr>
          <p:spPr>
            <a:xfrm>
              <a:off x="2524125" y="30114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3">
              <a:extLst>
                <a:ext uri="{FF2B5EF4-FFF2-40B4-BE49-F238E27FC236}">
                  <a16:creationId xmlns:a16="http://schemas.microsoft.com/office/drawing/2014/main" id="{E70809E6-0EA0-4FAE-83AF-7B8C759F2591}"/>
                </a:ext>
              </a:extLst>
            </p:cNvPr>
            <p:cNvSpPr/>
            <p:nvPr/>
          </p:nvSpPr>
          <p:spPr>
            <a:xfrm>
              <a:off x="4175125" y="27765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4">
              <a:extLst>
                <a:ext uri="{FF2B5EF4-FFF2-40B4-BE49-F238E27FC236}">
                  <a16:creationId xmlns:a16="http://schemas.microsoft.com/office/drawing/2014/main" id="{7AF10BE4-8FFF-4552-8126-55BBC4F12101}"/>
                </a:ext>
              </a:extLst>
            </p:cNvPr>
            <p:cNvSpPr/>
            <p:nvPr/>
          </p:nvSpPr>
          <p:spPr>
            <a:xfrm>
              <a:off x="3124200" y="37433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5">
              <a:extLst>
                <a:ext uri="{FF2B5EF4-FFF2-40B4-BE49-F238E27FC236}">
                  <a16:creationId xmlns:a16="http://schemas.microsoft.com/office/drawing/2014/main" id="{F07CB929-B6D8-4396-977B-018C1FC6C543}"/>
                </a:ext>
              </a:extLst>
            </p:cNvPr>
            <p:cNvSpPr/>
            <p:nvPr/>
          </p:nvSpPr>
          <p:spPr>
            <a:xfrm>
              <a:off x="3729038" y="32908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6">
              <a:extLst>
                <a:ext uri="{FF2B5EF4-FFF2-40B4-BE49-F238E27FC236}">
                  <a16:creationId xmlns:a16="http://schemas.microsoft.com/office/drawing/2014/main" id="{DD861F38-0816-4D29-8FB0-3D7CC54C4842}"/>
                </a:ext>
              </a:extLst>
            </p:cNvPr>
            <p:cNvSpPr/>
            <p:nvPr/>
          </p:nvSpPr>
          <p:spPr>
            <a:xfrm>
              <a:off x="2827338" y="43005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48">
              <a:extLst>
                <a:ext uri="{FF2B5EF4-FFF2-40B4-BE49-F238E27FC236}">
                  <a16:creationId xmlns:a16="http://schemas.microsoft.com/office/drawing/2014/main" id="{91528BF5-4049-4ABF-BAEC-C77E00A8365C}"/>
                </a:ext>
              </a:extLst>
            </p:cNvPr>
            <p:cNvSpPr/>
            <p:nvPr/>
          </p:nvSpPr>
          <p:spPr>
            <a:xfrm rot="16200000">
              <a:off x="3519487" y="24542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40">
              <a:extLst>
                <a:ext uri="{FF2B5EF4-FFF2-40B4-BE49-F238E27FC236}">
                  <a16:creationId xmlns:a16="http://schemas.microsoft.com/office/drawing/2014/main" id="{8907BF0A-34B0-4BDC-9014-DE5283BE11C3}"/>
                </a:ext>
              </a:extLst>
            </p:cNvPr>
            <p:cNvSpPr/>
            <p:nvPr/>
          </p:nvSpPr>
          <p:spPr>
            <a:xfrm>
              <a:off x="4894263" y="23431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42">
              <a:extLst>
                <a:ext uri="{FF2B5EF4-FFF2-40B4-BE49-F238E27FC236}">
                  <a16:creationId xmlns:a16="http://schemas.microsoft.com/office/drawing/2014/main" id="{8C3FB460-4831-419B-A449-49B5AAE319A6}"/>
                </a:ext>
              </a:extLst>
            </p:cNvPr>
            <p:cNvSpPr/>
            <p:nvPr/>
          </p:nvSpPr>
          <p:spPr>
            <a:xfrm>
              <a:off x="6038850" y="26130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44">
              <a:extLst>
                <a:ext uri="{FF2B5EF4-FFF2-40B4-BE49-F238E27FC236}">
                  <a16:creationId xmlns:a16="http://schemas.microsoft.com/office/drawing/2014/main" id="{EC0755B2-426B-4FBC-A151-5941D311458B}"/>
                </a:ext>
              </a:extLst>
            </p:cNvPr>
            <p:cNvSpPr/>
            <p:nvPr/>
          </p:nvSpPr>
          <p:spPr>
            <a:xfrm>
              <a:off x="6719888" y="37417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39">
              <a:extLst>
                <a:ext uri="{FF2B5EF4-FFF2-40B4-BE49-F238E27FC236}">
                  <a16:creationId xmlns:a16="http://schemas.microsoft.com/office/drawing/2014/main" id="{9115D943-30CE-4961-8093-4C513E189699}"/>
                </a:ext>
              </a:extLst>
            </p:cNvPr>
            <p:cNvSpPr/>
            <p:nvPr/>
          </p:nvSpPr>
          <p:spPr>
            <a:xfrm>
              <a:off x="4908550" y="34909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156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1CF65D-21C6-4ED2-83D1-82AB5529C8BE}"/>
              </a:ext>
            </a:extLst>
          </p:cNvPr>
          <p:cNvGrpSpPr/>
          <p:nvPr/>
        </p:nvGrpSpPr>
        <p:grpSpPr>
          <a:xfrm>
            <a:off x="2524125" y="1419225"/>
            <a:ext cx="4745038" cy="4576763"/>
            <a:chOff x="2524125" y="1419225"/>
            <a:chExt cx="4745038" cy="4576763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60A4F12-E2DF-8949-A8C5-19A34ECA2AE6}"/>
                </a:ext>
              </a:extLst>
            </p:cNvPr>
            <p:cNvSpPr/>
            <p:nvPr/>
          </p:nvSpPr>
          <p:spPr>
            <a:xfrm>
              <a:off x="3079750" y="1979613"/>
              <a:ext cx="1647825" cy="409575"/>
            </a:xfrm>
            <a:custGeom>
              <a:avLst/>
              <a:gdLst>
                <a:gd name="connsiteX0" fmla="*/ 1135857 w 1647825"/>
                <a:gd name="connsiteY0" fmla="*/ 71437 h 409575"/>
                <a:gd name="connsiteX1" fmla="*/ 1259682 w 1647825"/>
                <a:gd name="connsiteY1" fmla="*/ 35719 h 409575"/>
                <a:gd name="connsiteX2" fmla="*/ 1326357 w 1647825"/>
                <a:gd name="connsiteY2" fmla="*/ 11906 h 409575"/>
                <a:gd name="connsiteX3" fmla="*/ 1352550 w 1647825"/>
                <a:gd name="connsiteY3" fmla="*/ 0 h 409575"/>
                <a:gd name="connsiteX4" fmla="*/ 1388269 w 1647825"/>
                <a:gd name="connsiteY4" fmla="*/ 2381 h 409575"/>
                <a:gd name="connsiteX5" fmla="*/ 1438275 w 1647825"/>
                <a:gd name="connsiteY5" fmla="*/ 11906 h 409575"/>
                <a:gd name="connsiteX6" fmla="*/ 1504950 w 1647825"/>
                <a:gd name="connsiteY6" fmla="*/ 30956 h 409575"/>
                <a:gd name="connsiteX7" fmla="*/ 1562100 w 1647825"/>
                <a:gd name="connsiteY7" fmla="*/ 50006 h 409575"/>
                <a:gd name="connsiteX8" fmla="*/ 1604963 w 1647825"/>
                <a:gd name="connsiteY8" fmla="*/ 69056 h 409575"/>
                <a:gd name="connsiteX9" fmla="*/ 1631157 w 1647825"/>
                <a:gd name="connsiteY9" fmla="*/ 88106 h 409575"/>
                <a:gd name="connsiteX10" fmla="*/ 1645444 w 1647825"/>
                <a:gd name="connsiteY10" fmla="*/ 107156 h 409575"/>
                <a:gd name="connsiteX11" fmla="*/ 1647825 w 1647825"/>
                <a:gd name="connsiteY11" fmla="*/ 119062 h 409575"/>
                <a:gd name="connsiteX12" fmla="*/ 1643063 w 1647825"/>
                <a:gd name="connsiteY12" fmla="*/ 135731 h 409575"/>
                <a:gd name="connsiteX13" fmla="*/ 1631157 w 1647825"/>
                <a:gd name="connsiteY13" fmla="*/ 150019 h 409575"/>
                <a:gd name="connsiteX14" fmla="*/ 1604963 w 1647825"/>
                <a:gd name="connsiteY14" fmla="*/ 166687 h 409575"/>
                <a:gd name="connsiteX15" fmla="*/ 1581150 w 1647825"/>
                <a:gd name="connsiteY15" fmla="*/ 176212 h 409575"/>
                <a:gd name="connsiteX16" fmla="*/ 1543050 w 1647825"/>
                <a:gd name="connsiteY16" fmla="*/ 180975 h 409575"/>
                <a:gd name="connsiteX17" fmla="*/ 1459707 w 1647825"/>
                <a:gd name="connsiteY17" fmla="*/ 183356 h 409575"/>
                <a:gd name="connsiteX18" fmla="*/ 1343025 w 1647825"/>
                <a:gd name="connsiteY18" fmla="*/ 192881 h 409575"/>
                <a:gd name="connsiteX19" fmla="*/ 1221582 w 1647825"/>
                <a:gd name="connsiteY19" fmla="*/ 211931 h 409575"/>
                <a:gd name="connsiteX20" fmla="*/ 1066800 w 1647825"/>
                <a:gd name="connsiteY20" fmla="*/ 242887 h 409575"/>
                <a:gd name="connsiteX21" fmla="*/ 950119 w 1647825"/>
                <a:gd name="connsiteY21" fmla="*/ 273844 h 409575"/>
                <a:gd name="connsiteX22" fmla="*/ 692944 w 1647825"/>
                <a:gd name="connsiteY22" fmla="*/ 328612 h 409575"/>
                <a:gd name="connsiteX23" fmla="*/ 564357 w 1647825"/>
                <a:gd name="connsiteY23" fmla="*/ 361950 h 409575"/>
                <a:gd name="connsiteX24" fmla="*/ 483394 w 1647825"/>
                <a:gd name="connsiteY24" fmla="*/ 388144 h 409575"/>
                <a:gd name="connsiteX25" fmla="*/ 431007 w 1647825"/>
                <a:gd name="connsiteY25" fmla="*/ 404812 h 409575"/>
                <a:gd name="connsiteX26" fmla="*/ 385763 w 1647825"/>
                <a:gd name="connsiteY26" fmla="*/ 409575 h 409575"/>
                <a:gd name="connsiteX27" fmla="*/ 328613 w 1647825"/>
                <a:gd name="connsiteY27" fmla="*/ 400050 h 409575"/>
                <a:gd name="connsiteX28" fmla="*/ 273844 w 1647825"/>
                <a:gd name="connsiteY28" fmla="*/ 378619 h 409575"/>
                <a:gd name="connsiteX29" fmla="*/ 200025 w 1647825"/>
                <a:gd name="connsiteY29" fmla="*/ 338137 h 409575"/>
                <a:gd name="connsiteX30" fmla="*/ 100013 w 1647825"/>
                <a:gd name="connsiteY30" fmla="*/ 261937 h 409575"/>
                <a:gd name="connsiteX31" fmla="*/ 28575 w 1647825"/>
                <a:gd name="connsiteY31" fmla="*/ 195262 h 409575"/>
                <a:gd name="connsiteX32" fmla="*/ 11907 w 1647825"/>
                <a:gd name="connsiteY32" fmla="*/ 176212 h 409575"/>
                <a:gd name="connsiteX33" fmla="*/ 0 w 1647825"/>
                <a:gd name="connsiteY33" fmla="*/ 150019 h 409575"/>
                <a:gd name="connsiteX34" fmla="*/ 0 w 1647825"/>
                <a:gd name="connsiteY34" fmla="*/ 135731 h 409575"/>
                <a:gd name="connsiteX35" fmla="*/ 2382 w 1647825"/>
                <a:gd name="connsiteY35" fmla="*/ 123825 h 409575"/>
                <a:gd name="connsiteX36" fmla="*/ 9525 w 1647825"/>
                <a:gd name="connsiteY36" fmla="*/ 116681 h 409575"/>
                <a:gd name="connsiteX37" fmla="*/ 26194 w 1647825"/>
                <a:gd name="connsiteY37" fmla="*/ 116681 h 409575"/>
                <a:gd name="connsiteX38" fmla="*/ 52388 w 1647825"/>
                <a:gd name="connsiteY38" fmla="*/ 130969 h 409575"/>
                <a:gd name="connsiteX39" fmla="*/ 109538 w 1647825"/>
                <a:gd name="connsiteY39" fmla="*/ 161925 h 409575"/>
                <a:gd name="connsiteX40" fmla="*/ 188119 w 1647825"/>
                <a:gd name="connsiteY40" fmla="*/ 197644 h 409575"/>
                <a:gd name="connsiteX41" fmla="*/ 242888 w 1647825"/>
                <a:gd name="connsiteY41" fmla="*/ 216694 h 409575"/>
                <a:gd name="connsiteX42" fmla="*/ 304800 w 1647825"/>
                <a:gd name="connsiteY42" fmla="*/ 223837 h 409575"/>
                <a:gd name="connsiteX43" fmla="*/ 378619 w 1647825"/>
                <a:gd name="connsiteY43" fmla="*/ 221456 h 409575"/>
                <a:gd name="connsiteX44" fmla="*/ 557213 w 1647825"/>
                <a:gd name="connsiteY44" fmla="*/ 200025 h 409575"/>
                <a:gd name="connsiteX45" fmla="*/ 783432 w 1647825"/>
                <a:gd name="connsiteY45" fmla="*/ 154781 h 409575"/>
                <a:gd name="connsiteX46" fmla="*/ 1135857 w 1647825"/>
                <a:gd name="connsiteY46" fmla="*/ 71437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47825" h="409575">
                  <a:moveTo>
                    <a:pt x="1135857" y="71437"/>
                  </a:moveTo>
                  <a:lnTo>
                    <a:pt x="1259682" y="35719"/>
                  </a:lnTo>
                  <a:lnTo>
                    <a:pt x="1326357" y="11906"/>
                  </a:lnTo>
                  <a:lnTo>
                    <a:pt x="1352550" y="0"/>
                  </a:lnTo>
                  <a:lnTo>
                    <a:pt x="1388269" y="2381"/>
                  </a:lnTo>
                  <a:lnTo>
                    <a:pt x="1438275" y="11906"/>
                  </a:lnTo>
                  <a:lnTo>
                    <a:pt x="1504950" y="30956"/>
                  </a:lnTo>
                  <a:lnTo>
                    <a:pt x="1562100" y="50006"/>
                  </a:lnTo>
                  <a:lnTo>
                    <a:pt x="1604963" y="69056"/>
                  </a:lnTo>
                  <a:lnTo>
                    <a:pt x="1631157" y="88106"/>
                  </a:lnTo>
                  <a:lnTo>
                    <a:pt x="1645444" y="107156"/>
                  </a:lnTo>
                  <a:lnTo>
                    <a:pt x="1647825" y="119062"/>
                  </a:lnTo>
                  <a:lnTo>
                    <a:pt x="1643063" y="135731"/>
                  </a:lnTo>
                  <a:lnTo>
                    <a:pt x="1631157" y="150019"/>
                  </a:lnTo>
                  <a:lnTo>
                    <a:pt x="1604963" y="166687"/>
                  </a:lnTo>
                  <a:lnTo>
                    <a:pt x="1581150" y="176212"/>
                  </a:lnTo>
                  <a:lnTo>
                    <a:pt x="1543050" y="180975"/>
                  </a:lnTo>
                  <a:lnTo>
                    <a:pt x="1459707" y="183356"/>
                  </a:lnTo>
                  <a:lnTo>
                    <a:pt x="1343025" y="192881"/>
                  </a:lnTo>
                  <a:lnTo>
                    <a:pt x="1221582" y="211931"/>
                  </a:lnTo>
                  <a:lnTo>
                    <a:pt x="1066800" y="242887"/>
                  </a:lnTo>
                  <a:lnTo>
                    <a:pt x="950119" y="273844"/>
                  </a:lnTo>
                  <a:lnTo>
                    <a:pt x="692944" y="328612"/>
                  </a:lnTo>
                  <a:lnTo>
                    <a:pt x="564357" y="361950"/>
                  </a:lnTo>
                  <a:lnTo>
                    <a:pt x="483394" y="388144"/>
                  </a:lnTo>
                  <a:lnTo>
                    <a:pt x="431007" y="404812"/>
                  </a:lnTo>
                  <a:lnTo>
                    <a:pt x="385763" y="409575"/>
                  </a:lnTo>
                  <a:lnTo>
                    <a:pt x="328613" y="400050"/>
                  </a:lnTo>
                  <a:lnTo>
                    <a:pt x="273844" y="378619"/>
                  </a:lnTo>
                  <a:lnTo>
                    <a:pt x="200025" y="338137"/>
                  </a:lnTo>
                  <a:lnTo>
                    <a:pt x="100013" y="261937"/>
                  </a:lnTo>
                  <a:lnTo>
                    <a:pt x="28575" y="195262"/>
                  </a:lnTo>
                  <a:lnTo>
                    <a:pt x="11907" y="176212"/>
                  </a:lnTo>
                  <a:lnTo>
                    <a:pt x="0" y="150019"/>
                  </a:lnTo>
                  <a:lnTo>
                    <a:pt x="0" y="135731"/>
                  </a:lnTo>
                  <a:lnTo>
                    <a:pt x="2382" y="123825"/>
                  </a:lnTo>
                  <a:lnTo>
                    <a:pt x="9525" y="116681"/>
                  </a:lnTo>
                  <a:lnTo>
                    <a:pt x="26194" y="116681"/>
                  </a:lnTo>
                  <a:lnTo>
                    <a:pt x="52388" y="130969"/>
                  </a:lnTo>
                  <a:lnTo>
                    <a:pt x="109538" y="161925"/>
                  </a:lnTo>
                  <a:lnTo>
                    <a:pt x="188119" y="197644"/>
                  </a:lnTo>
                  <a:lnTo>
                    <a:pt x="242888" y="216694"/>
                  </a:lnTo>
                  <a:lnTo>
                    <a:pt x="304800" y="223837"/>
                  </a:lnTo>
                  <a:lnTo>
                    <a:pt x="378619" y="221456"/>
                  </a:lnTo>
                  <a:lnTo>
                    <a:pt x="557213" y="200025"/>
                  </a:lnTo>
                  <a:lnTo>
                    <a:pt x="783432" y="154781"/>
                  </a:lnTo>
                  <a:lnTo>
                    <a:pt x="113585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838B69A-0A3B-E540-90C0-299ED02F9537}"/>
                </a:ext>
              </a:extLst>
            </p:cNvPr>
            <p:cNvSpPr/>
            <p:nvPr/>
          </p:nvSpPr>
          <p:spPr>
            <a:xfrm>
              <a:off x="2646363" y="4986338"/>
              <a:ext cx="534987" cy="1009650"/>
            </a:xfrm>
            <a:custGeom>
              <a:avLst/>
              <a:gdLst>
                <a:gd name="connsiteX0" fmla="*/ 30956 w 535781"/>
                <a:gd name="connsiteY0" fmla="*/ 685800 h 1009650"/>
                <a:gd name="connsiteX1" fmla="*/ 45244 w 535781"/>
                <a:gd name="connsiteY1" fmla="*/ 631031 h 1009650"/>
                <a:gd name="connsiteX2" fmla="*/ 61912 w 535781"/>
                <a:gd name="connsiteY2" fmla="*/ 623887 h 1009650"/>
                <a:gd name="connsiteX3" fmla="*/ 109537 w 535781"/>
                <a:gd name="connsiteY3" fmla="*/ 595312 h 1009650"/>
                <a:gd name="connsiteX4" fmla="*/ 161925 w 535781"/>
                <a:gd name="connsiteY4" fmla="*/ 554831 h 1009650"/>
                <a:gd name="connsiteX5" fmla="*/ 228600 w 535781"/>
                <a:gd name="connsiteY5" fmla="*/ 492918 h 1009650"/>
                <a:gd name="connsiteX6" fmla="*/ 285750 w 535781"/>
                <a:gd name="connsiteY6" fmla="*/ 419100 h 1009650"/>
                <a:gd name="connsiteX7" fmla="*/ 347662 w 535781"/>
                <a:gd name="connsiteY7" fmla="*/ 316706 h 1009650"/>
                <a:gd name="connsiteX8" fmla="*/ 404812 w 535781"/>
                <a:gd name="connsiteY8" fmla="*/ 197643 h 1009650"/>
                <a:gd name="connsiteX9" fmla="*/ 450056 w 535781"/>
                <a:gd name="connsiteY9" fmla="*/ 83343 h 1009650"/>
                <a:gd name="connsiteX10" fmla="*/ 469106 w 535781"/>
                <a:gd name="connsiteY10" fmla="*/ 28575 h 1009650"/>
                <a:gd name="connsiteX11" fmla="*/ 476250 w 535781"/>
                <a:gd name="connsiteY11" fmla="*/ 19050 h 1009650"/>
                <a:gd name="connsiteX12" fmla="*/ 497681 w 535781"/>
                <a:gd name="connsiteY12" fmla="*/ 2381 h 1009650"/>
                <a:gd name="connsiteX13" fmla="*/ 509587 w 535781"/>
                <a:gd name="connsiteY13" fmla="*/ 0 h 1009650"/>
                <a:gd name="connsiteX14" fmla="*/ 521494 w 535781"/>
                <a:gd name="connsiteY14" fmla="*/ 0 h 1009650"/>
                <a:gd name="connsiteX15" fmla="*/ 531019 w 535781"/>
                <a:gd name="connsiteY15" fmla="*/ 11906 h 1009650"/>
                <a:gd name="connsiteX16" fmla="*/ 535781 w 535781"/>
                <a:gd name="connsiteY16" fmla="*/ 38100 h 1009650"/>
                <a:gd name="connsiteX17" fmla="*/ 528637 w 535781"/>
                <a:gd name="connsiteY17" fmla="*/ 142875 h 1009650"/>
                <a:gd name="connsiteX18" fmla="*/ 507206 w 535781"/>
                <a:gd name="connsiteY18" fmla="*/ 292893 h 1009650"/>
                <a:gd name="connsiteX19" fmla="*/ 471487 w 535781"/>
                <a:gd name="connsiteY19" fmla="*/ 461962 h 1009650"/>
                <a:gd name="connsiteX20" fmla="*/ 423862 w 535781"/>
                <a:gd name="connsiteY20" fmla="*/ 609600 h 1009650"/>
                <a:gd name="connsiteX21" fmla="*/ 376237 w 535781"/>
                <a:gd name="connsiteY21" fmla="*/ 716756 h 1009650"/>
                <a:gd name="connsiteX22" fmla="*/ 340519 w 535781"/>
                <a:gd name="connsiteY22" fmla="*/ 778668 h 1009650"/>
                <a:gd name="connsiteX23" fmla="*/ 300037 w 535781"/>
                <a:gd name="connsiteY23" fmla="*/ 842962 h 1009650"/>
                <a:gd name="connsiteX24" fmla="*/ 247650 w 535781"/>
                <a:gd name="connsiteY24" fmla="*/ 902493 h 1009650"/>
                <a:gd name="connsiteX25" fmla="*/ 176212 w 535781"/>
                <a:gd name="connsiteY25" fmla="*/ 969168 h 1009650"/>
                <a:gd name="connsiteX26" fmla="*/ 109537 w 535781"/>
                <a:gd name="connsiteY26" fmla="*/ 1004887 h 1009650"/>
                <a:gd name="connsiteX27" fmla="*/ 71437 w 535781"/>
                <a:gd name="connsiteY27" fmla="*/ 1009650 h 1009650"/>
                <a:gd name="connsiteX28" fmla="*/ 50006 w 535781"/>
                <a:gd name="connsiteY28" fmla="*/ 1002506 h 1009650"/>
                <a:gd name="connsiteX29" fmla="*/ 28575 w 535781"/>
                <a:gd name="connsiteY29" fmla="*/ 983456 h 1009650"/>
                <a:gd name="connsiteX30" fmla="*/ 14287 w 535781"/>
                <a:gd name="connsiteY30" fmla="*/ 957262 h 1009650"/>
                <a:gd name="connsiteX31" fmla="*/ 4762 w 535781"/>
                <a:gd name="connsiteY31" fmla="*/ 921543 h 1009650"/>
                <a:gd name="connsiteX32" fmla="*/ 0 w 535781"/>
                <a:gd name="connsiteY32" fmla="*/ 859631 h 1009650"/>
                <a:gd name="connsiteX33" fmla="*/ 7144 w 535781"/>
                <a:gd name="connsiteY33" fmla="*/ 804862 h 1009650"/>
                <a:gd name="connsiteX34" fmla="*/ 30956 w 535781"/>
                <a:gd name="connsiteY34" fmla="*/ 6858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1009650">
                  <a:moveTo>
                    <a:pt x="30956" y="685800"/>
                  </a:moveTo>
                  <a:lnTo>
                    <a:pt x="45244" y="631031"/>
                  </a:lnTo>
                  <a:lnTo>
                    <a:pt x="61912" y="623887"/>
                  </a:lnTo>
                  <a:lnTo>
                    <a:pt x="109537" y="595312"/>
                  </a:lnTo>
                  <a:lnTo>
                    <a:pt x="161925" y="554831"/>
                  </a:lnTo>
                  <a:lnTo>
                    <a:pt x="228600" y="492918"/>
                  </a:lnTo>
                  <a:lnTo>
                    <a:pt x="285750" y="419100"/>
                  </a:lnTo>
                  <a:lnTo>
                    <a:pt x="347662" y="316706"/>
                  </a:lnTo>
                  <a:lnTo>
                    <a:pt x="404812" y="197643"/>
                  </a:lnTo>
                  <a:lnTo>
                    <a:pt x="450056" y="83343"/>
                  </a:lnTo>
                  <a:lnTo>
                    <a:pt x="469106" y="28575"/>
                  </a:lnTo>
                  <a:lnTo>
                    <a:pt x="476250" y="19050"/>
                  </a:lnTo>
                  <a:lnTo>
                    <a:pt x="497681" y="2381"/>
                  </a:lnTo>
                  <a:lnTo>
                    <a:pt x="509587" y="0"/>
                  </a:lnTo>
                  <a:lnTo>
                    <a:pt x="521494" y="0"/>
                  </a:lnTo>
                  <a:lnTo>
                    <a:pt x="531019" y="11906"/>
                  </a:lnTo>
                  <a:lnTo>
                    <a:pt x="535781" y="38100"/>
                  </a:lnTo>
                  <a:lnTo>
                    <a:pt x="528637" y="142875"/>
                  </a:lnTo>
                  <a:lnTo>
                    <a:pt x="507206" y="292893"/>
                  </a:lnTo>
                  <a:lnTo>
                    <a:pt x="471487" y="461962"/>
                  </a:lnTo>
                  <a:lnTo>
                    <a:pt x="423862" y="609600"/>
                  </a:lnTo>
                  <a:lnTo>
                    <a:pt x="376237" y="716756"/>
                  </a:lnTo>
                  <a:lnTo>
                    <a:pt x="340519" y="778668"/>
                  </a:lnTo>
                  <a:lnTo>
                    <a:pt x="300037" y="842962"/>
                  </a:lnTo>
                  <a:lnTo>
                    <a:pt x="247650" y="902493"/>
                  </a:lnTo>
                  <a:lnTo>
                    <a:pt x="176212" y="969168"/>
                  </a:lnTo>
                  <a:lnTo>
                    <a:pt x="109537" y="1004887"/>
                  </a:lnTo>
                  <a:lnTo>
                    <a:pt x="71437" y="1009650"/>
                  </a:lnTo>
                  <a:lnTo>
                    <a:pt x="50006" y="1002506"/>
                  </a:lnTo>
                  <a:lnTo>
                    <a:pt x="28575" y="983456"/>
                  </a:lnTo>
                  <a:lnTo>
                    <a:pt x="14287" y="957262"/>
                  </a:lnTo>
                  <a:lnTo>
                    <a:pt x="4762" y="921543"/>
                  </a:lnTo>
                  <a:lnTo>
                    <a:pt x="0" y="859631"/>
                  </a:lnTo>
                  <a:lnTo>
                    <a:pt x="7144" y="804862"/>
                  </a:lnTo>
                  <a:lnTo>
                    <a:pt x="309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47134DE2-35E9-0444-A107-11DBC1529C3D}"/>
                </a:ext>
              </a:extLst>
            </p:cNvPr>
            <p:cNvSpPr/>
            <p:nvPr/>
          </p:nvSpPr>
          <p:spPr>
            <a:xfrm>
              <a:off x="4041775" y="5024438"/>
              <a:ext cx="454025" cy="885825"/>
            </a:xfrm>
            <a:custGeom>
              <a:avLst/>
              <a:gdLst>
                <a:gd name="connsiteX0" fmla="*/ 119063 w 454819"/>
                <a:gd name="connsiteY0" fmla="*/ 330993 h 885825"/>
                <a:gd name="connsiteX1" fmla="*/ 104775 w 454819"/>
                <a:gd name="connsiteY1" fmla="*/ 273843 h 885825"/>
                <a:gd name="connsiteX2" fmla="*/ 71438 w 454819"/>
                <a:gd name="connsiteY2" fmla="*/ 190500 h 885825"/>
                <a:gd name="connsiteX3" fmla="*/ 35719 w 454819"/>
                <a:gd name="connsiteY3" fmla="*/ 107156 h 885825"/>
                <a:gd name="connsiteX4" fmla="*/ 4763 w 454819"/>
                <a:gd name="connsiteY4" fmla="*/ 40481 h 885825"/>
                <a:gd name="connsiteX5" fmla="*/ 0 w 454819"/>
                <a:gd name="connsiteY5" fmla="*/ 19050 h 885825"/>
                <a:gd name="connsiteX6" fmla="*/ 2382 w 454819"/>
                <a:gd name="connsiteY6" fmla="*/ 4762 h 885825"/>
                <a:gd name="connsiteX7" fmla="*/ 11907 w 454819"/>
                <a:gd name="connsiteY7" fmla="*/ 0 h 885825"/>
                <a:gd name="connsiteX8" fmla="*/ 30957 w 454819"/>
                <a:gd name="connsiteY8" fmla="*/ 2381 h 885825"/>
                <a:gd name="connsiteX9" fmla="*/ 45244 w 454819"/>
                <a:gd name="connsiteY9" fmla="*/ 4762 h 885825"/>
                <a:gd name="connsiteX10" fmla="*/ 80963 w 454819"/>
                <a:gd name="connsiteY10" fmla="*/ 30956 h 885825"/>
                <a:gd name="connsiteX11" fmla="*/ 142875 w 454819"/>
                <a:gd name="connsiteY11" fmla="*/ 80962 h 885825"/>
                <a:gd name="connsiteX12" fmla="*/ 207169 w 454819"/>
                <a:gd name="connsiteY12" fmla="*/ 140493 h 885825"/>
                <a:gd name="connsiteX13" fmla="*/ 242888 w 454819"/>
                <a:gd name="connsiteY13" fmla="*/ 173831 h 885825"/>
                <a:gd name="connsiteX14" fmla="*/ 285750 w 454819"/>
                <a:gd name="connsiteY14" fmla="*/ 221456 h 885825"/>
                <a:gd name="connsiteX15" fmla="*/ 326232 w 454819"/>
                <a:gd name="connsiteY15" fmla="*/ 273843 h 885825"/>
                <a:gd name="connsiteX16" fmla="*/ 361950 w 454819"/>
                <a:gd name="connsiteY16" fmla="*/ 328612 h 885825"/>
                <a:gd name="connsiteX17" fmla="*/ 392907 w 454819"/>
                <a:gd name="connsiteY17" fmla="*/ 388143 h 885825"/>
                <a:gd name="connsiteX18" fmla="*/ 423863 w 454819"/>
                <a:gd name="connsiteY18" fmla="*/ 469106 h 885825"/>
                <a:gd name="connsiteX19" fmla="*/ 447675 w 454819"/>
                <a:gd name="connsiteY19" fmla="*/ 545306 h 885825"/>
                <a:gd name="connsiteX20" fmla="*/ 454819 w 454819"/>
                <a:gd name="connsiteY20" fmla="*/ 616743 h 885825"/>
                <a:gd name="connsiteX21" fmla="*/ 452438 w 454819"/>
                <a:gd name="connsiteY21" fmla="*/ 657225 h 885825"/>
                <a:gd name="connsiteX22" fmla="*/ 438150 w 454819"/>
                <a:gd name="connsiteY22" fmla="*/ 723900 h 885825"/>
                <a:gd name="connsiteX23" fmla="*/ 419100 w 454819"/>
                <a:gd name="connsiteY23" fmla="*/ 776287 h 885825"/>
                <a:gd name="connsiteX24" fmla="*/ 392907 w 454819"/>
                <a:gd name="connsiteY24" fmla="*/ 828675 h 885825"/>
                <a:gd name="connsiteX25" fmla="*/ 364332 w 454819"/>
                <a:gd name="connsiteY25" fmla="*/ 864393 h 885825"/>
                <a:gd name="connsiteX26" fmla="*/ 340519 w 454819"/>
                <a:gd name="connsiteY26" fmla="*/ 876300 h 885825"/>
                <a:gd name="connsiteX27" fmla="*/ 311944 w 454819"/>
                <a:gd name="connsiteY27" fmla="*/ 885825 h 885825"/>
                <a:gd name="connsiteX28" fmla="*/ 276225 w 454819"/>
                <a:gd name="connsiteY28" fmla="*/ 878681 h 885825"/>
                <a:gd name="connsiteX29" fmla="*/ 242888 w 454819"/>
                <a:gd name="connsiteY29" fmla="*/ 857250 h 885825"/>
                <a:gd name="connsiteX30" fmla="*/ 214313 w 454819"/>
                <a:gd name="connsiteY30" fmla="*/ 828675 h 885825"/>
                <a:gd name="connsiteX31" fmla="*/ 195263 w 454819"/>
                <a:gd name="connsiteY31" fmla="*/ 795337 h 885825"/>
                <a:gd name="connsiteX32" fmla="*/ 180975 w 454819"/>
                <a:gd name="connsiteY32" fmla="*/ 747712 h 885825"/>
                <a:gd name="connsiteX33" fmla="*/ 171450 w 454819"/>
                <a:gd name="connsiteY33" fmla="*/ 676275 h 885825"/>
                <a:gd name="connsiteX34" fmla="*/ 166688 w 454819"/>
                <a:gd name="connsiteY34" fmla="*/ 595312 h 885825"/>
                <a:gd name="connsiteX35" fmla="*/ 154782 w 454819"/>
                <a:gd name="connsiteY35" fmla="*/ 492918 h 885825"/>
                <a:gd name="connsiteX36" fmla="*/ 119063 w 454819"/>
                <a:gd name="connsiteY36" fmla="*/ 33099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4819" h="885825">
                  <a:moveTo>
                    <a:pt x="119063" y="330993"/>
                  </a:moveTo>
                  <a:lnTo>
                    <a:pt x="104775" y="273843"/>
                  </a:lnTo>
                  <a:lnTo>
                    <a:pt x="71438" y="190500"/>
                  </a:lnTo>
                  <a:lnTo>
                    <a:pt x="35719" y="107156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45244" y="4762"/>
                  </a:lnTo>
                  <a:lnTo>
                    <a:pt x="80963" y="30956"/>
                  </a:lnTo>
                  <a:lnTo>
                    <a:pt x="142875" y="80962"/>
                  </a:lnTo>
                  <a:lnTo>
                    <a:pt x="207169" y="140493"/>
                  </a:lnTo>
                  <a:lnTo>
                    <a:pt x="242888" y="173831"/>
                  </a:lnTo>
                  <a:lnTo>
                    <a:pt x="285750" y="221456"/>
                  </a:lnTo>
                  <a:lnTo>
                    <a:pt x="326232" y="273843"/>
                  </a:lnTo>
                  <a:lnTo>
                    <a:pt x="361950" y="328612"/>
                  </a:lnTo>
                  <a:lnTo>
                    <a:pt x="392907" y="388143"/>
                  </a:lnTo>
                  <a:lnTo>
                    <a:pt x="423863" y="469106"/>
                  </a:lnTo>
                  <a:lnTo>
                    <a:pt x="447675" y="545306"/>
                  </a:lnTo>
                  <a:lnTo>
                    <a:pt x="454819" y="616743"/>
                  </a:lnTo>
                  <a:lnTo>
                    <a:pt x="452438" y="657225"/>
                  </a:lnTo>
                  <a:lnTo>
                    <a:pt x="438150" y="723900"/>
                  </a:lnTo>
                  <a:lnTo>
                    <a:pt x="419100" y="776287"/>
                  </a:lnTo>
                  <a:lnTo>
                    <a:pt x="392907" y="828675"/>
                  </a:lnTo>
                  <a:lnTo>
                    <a:pt x="364332" y="864393"/>
                  </a:lnTo>
                  <a:lnTo>
                    <a:pt x="340519" y="876300"/>
                  </a:lnTo>
                  <a:lnTo>
                    <a:pt x="311944" y="885825"/>
                  </a:lnTo>
                  <a:lnTo>
                    <a:pt x="276225" y="878681"/>
                  </a:lnTo>
                  <a:lnTo>
                    <a:pt x="242888" y="857250"/>
                  </a:lnTo>
                  <a:lnTo>
                    <a:pt x="214313" y="828675"/>
                  </a:lnTo>
                  <a:lnTo>
                    <a:pt x="195263" y="795337"/>
                  </a:lnTo>
                  <a:lnTo>
                    <a:pt x="180975" y="747712"/>
                  </a:lnTo>
                  <a:lnTo>
                    <a:pt x="171450" y="676275"/>
                  </a:lnTo>
                  <a:lnTo>
                    <a:pt x="166688" y="595312"/>
                  </a:lnTo>
                  <a:lnTo>
                    <a:pt x="154782" y="492918"/>
                  </a:lnTo>
                  <a:lnTo>
                    <a:pt x="119063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A852A25-1138-684A-8370-0106CA89FE62}"/>
                </a:ext>
              </a:extLst>
            </p:cNvPr>
            <p:cNvSpPr/>
            <p:nvPr/>
          </p:nvSpPr>
          <p:spPr>
            <a:xfrm>
              <a:off x="5132388" y="5000625"/>
              <a:ext cx="615950" cy="862013"/>
            </a:xfrm>
            <a:custGeom>
              <a:avLst/>
              <a:gdLst>
                <a:gd name="connsiteX0" fmla="*/ 200025 w 616744"/>
                <a:gd name="connsiteY0" fmla="*/ 347663 h 862013"/>
                <a:gd name="connsiteX1" fmla="*/ 159544 w 616744"/>
                <a:gd name="connsiteY1" fmla="*/ 259556 h 862013"/>
                <a:gd name="connsiteX2" fmla="*/ 121444 w 616744"/>
                <a:gd name="connsiteY2" fmla="*/ 192881 h 862013"/>
                <a:gd name="connsiteX3" fmla="*/ 80962 w 616744"/>
                <a:gd name="connsiteY3" fmla="*/ 130969 h 862013"/>
                <a:gd name="connsiteX4" fmla="*/ 47625 w 616744"/>
                <a:gd name="connsiteY4" fmla="*/ 88106 h 862013"/>
                <a:gd name="connsiteX5" fmla="*/ 26194 w 616744"/>
                <a:gd name="connsiteY5" fmla="*/ 69056 h 862013"/>
                <a:gd name="connsiteX6" fmla="*/ 9525 w 616744"/>
                <a:gd name="connsiteY6" fmla="*/ 50006 h 862013"/>
                <a:gd name="connsiteX7" fmla="*/ 2381 w 616744"/>
                <a:gd name="connsiteY7" fmla="*/ 23813 h 862013"/>
                <a:gd name="connsiteX8" fmla="*/ 0 w 616744"/>
                <a:gd name="connsiteY8" fmla="*/ 11906 h 862013"/>
                <a:gd name="connsiteX9" fmla="*/ 4762 w 616744"/>
                <a:gd name="connsiteY9" fmla="*/ 0 h 862013"/>
                <a:gd name="connsiteX10" fmla="*/ 19050 w 616744"/>
                <a:gd name="connsiteY10" fmla="*/ 0 h 862013"/>
                <a:gd name="connsiteX11" fmla="*/ 47625 w 616744"/>
                <a:gd name="connsiteY11" fmla="*/ 7144 h 862013"/>
                <a:gd name="connsiteX12" fmla="*/ 100012 w 616744"/>
                <a:gd name="connsiteY12" fmla="*/ 40481 h 862013"/>
                <a:gd name="connsiteX13" fmla="*/ 171450 w 616744"/>
                <a:gd name="connsiteY13" fmla="*/ 90488 h 862013"/>
                <a:gd name="connsiteX14" fmla="*/ 254794 w 616744"/>
                <a:gd name="connsiteY14" fmla="*/ 157163 h 862013"/>
                <a:gd name="connsiteX15" fmla="*/ 309562 w 616744"/>
                <a:gd name="connsiteY15" fmla="*/ 200025 h 862013"/>
                <a:gd name="connsiteX16" fmla="*/ 373856 w 616744"/>
                <a:gd name="connsiteY16" fmla="*/ 257175 h 862013"/>
                <a:gd name="connsiteX17" fmla="*/ 426244 w 616744"/>
                <a:gd name="connsiteY17" fmla="*/ 311944 h 862013"/>
                <a:gd name="connsiteX18" fmla="*/ 476250 w 616744"/>
                <a:gd name="connsiteY18" fmla="*/ 369094 h 862013"/>
                <a:gd name="connsiteX19" fmla="*/ 526256 w 616744"/>
                <a:gd name="connsiteY19" fmla="*/ 440531 h 862013"/>
                <a:gd name="connsiteX20" fmla="*/ 559594 w 616744"/>
                <a:gd name="connsiteY20" fmla="*/ 495300 h 862013"/>
                <a:gd name="connsiteX21" fmla="*/ 588169 w 616744"/>
                <a:gd name="connsiteY21" fmla="*/ 557213 h 862013"/>
                <a:gd name="connsiteX22" fmla="*/ 607219 w 616744"/>
                <a:gd name="connsiteY22" fmla="*/ 621506 h 862013"/>
                <a:gd name="connsiteX23" fmla="*/ 614362 w 616744"/>
                <a:gd name="connsiteY23" fmla="*/ 673894 h 862013"/>
                <a:gd name="connsiteX24" fmla="*/ 616744 w 616744"/>
                <a:gd name="connsiteY24" fmla="*/ 731044 h 862013"/>
                <a:gd name="connsiteX25" fmla="*/ 614362 w 616744"/>
                <a:gd name="connsiteY25" fmla="*/ 764381 h 862013"/>
                <a:gd name="connsiteX26" fmla="*/ 607219 w 616744"/>
                <a:gd name="connsiteY26" fmla="*/ 790575 h 862013"/>
                <a:gd name="connsiteX27" fmla="*/ 583406 w 616744"/>
                <a:gd name="connsiteY27" fmla="*/ 828675 h 862013"/>
                <a:gd name="connsiteX28" fmla="*/ 559594 w 616744"/>
                <a:gd name="connsiteY28" fmla="*/ 845344 h 862013"/>
                <a:gd name="connsiteX29" fmla="*/ 531019 w 616744"/>
                <a:gd name="connsiteY29" fmla="*/ 857250 h 862013"/>
                <a:gd name="connsiteX30" fmla="*/ 495300 w 616744"/>
                <a:gd name="connsiteY30" fmla="*/ 862013 h 862013"/>
                <a:gd name="connsiteX31" fmla="*/ 447675 w 616744"/>
                <a:gd name="connsiteY31" fmla="*/ 857250 h 862013"/>
                <a:gd name="connsiteX32" fmla="*/ 411956 w 616744"/>
                <a:gd name="connsiteY32" fmla="*/ 847725 h 862013"/>
                <a:gd name="connsiteX33" fmla="*/ 383381 w 616744"/>
                <a:gd name="connsiteY33" fmla="*/ 826294 h 862013"/>
                <a:gd name="connsiteX34" fmla="*/ 366712 w 616744"/>
                <a:gd name="connsiteY34" fmla="*/ 802481 h 862013"/>
                <a:gd name="connsiteX35" fmla="*/ 352425 w 616744"/>
                <a:gd name="connsiteY35" fmla="*/ 757238 h 862013"/>
                <a:gd name="connsiteX36" fmla="*/ 309562 w 616744"/>
                <a:gd name="connsiteY36" fmla="*/ 635794 h 862013"/>
                <a:gd name="connsiteX37" fmla="*/ 200025 w 616744"/>
                <a:gd name="connsiteY37" fmla="*/ 34766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62013">
                  <a:moveTo>
                    <a:pt x="200025" y="347663"/>
                  </a:moveTo>
                  <a:lnTo>
                    <a:pt x="159544" y="259556"/>
                  </a:lnTo>
                  <a:lnTo>
                    <a:pt x="121444" y="192881"/>
                  </a:lnTo>
                  <a:lnTo>
                    <a:pt x="80962" y="130969"/>
                  </a:lnTo>
                  <a:lnTo>
                    <a:pt x="47625" y="88106"/>
                  </a:lnTo>
                  <a:lnTo>
                    <a:pt x="26194" y="69056"/>
                  </a:lnTo>
                  <a:lnTo>
                    <a:pt x="9525" y="50006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0012" y="40481"/>
                  </a:lnTo>
                  <a:lnTo>
                    <a:pt x="171450" y="90488"/>
                  </a:lnTo>
                  <a:lnTo>
                    <a:pt x="254794" y="157163"/>
                  </a:lnTo>
                  <a:lnTo>
                    <a:pt x="309562" y="200025"/>
                  </a:lnTo>
                  <a:lnTo>
                    <a:pt x="373856" y="257175"/>
                  </a:lnTo>
                  <a:lnTo>
                    <a:pt x="426244" y="311944"/>
                  </a:lnTo>
                  <a:lnTo>
                    <a:pt x="476250" y="369094"/>
                  </a:lnTo>
                  <a:lnTo>
                    <a:pt x="526256" y="440531"/>
                  </a:lnTo>
                  <a:lnTo>
                    <a:pt x="559594" y="495300"/>
                  </a:lnTo>
                  <a:lnTo>
                    <a:pt x="588169" y="557213"/>
                  </a:lnTo>
                  <a:lnTo>
                    <a:pt x="607219" y="621506"/>
                  </a:lnTo>
                  <a:lnTo>
                    <a:pt x="614362" y="673894"/>
                  </a:lnTo>
                  <a:lnTo>
                    <a:pt x="616744" y="731044"/>
                  </a:lnTo>
                  <a:lnTo>
                    <a:pt x="614362" y="764381"/>
                  </a:lnTo>
                  <a:lnTo>
                    <a:pt x="607219" y="790575"/>
                  </a:lnTo>
                  <a:lnTo>
                    <a:pt x="583406" y="828675"/>
                  </a:lnTo>
                  <a:lnTo>
                    <a:pt x="559594" y="845344"/>
                  </a:lnTo>
                  <a:lnTo>
                    <a:pt x="531019" y="857250"/>
                  </a:lnTo>
                  <a:lnTo>
                    <a:pt x="495300" y="862013"/>
                  </a:lnTo>
                  <a:lnTo>
                    <a:pt x="447675" y="857250"/>
                  </a:lnTo>
                  <a:lnTo>
                    <a:pt x="411956" y="847725"/>
                  </a:lnTo>
                  <a:lnTo>
                    <a:pt x="383381" y="826294"/>
                  </a:lnTo>
                  <a:lnTo>
                    <a:pt x="366712" y="802481"/>
                  </a:lnTo>
                  <a:lnTo>
                    <a:pt x="352425" y="757238"/>
                  </a:lnTo>
                  <a:lnTo>
                    <a:pt x="309562" y="635794"/>
                  </a:lnTo>
                  <a:lnTo>
                    <a:pt x="200025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0963524-87BC-4D46-AE6A-CBAB3C252EF8}"/>
                </a:ext>
              </a:extLst>
            </p:cNvPr>
            <p:cNvSpPr/>
            <p:nvPr/>
          </p:nvSpPr>
          <p:spPr>
            <a:xfrm>
              <a:off x="6272213" y="4932363"/>
              <a:ext cx="814387" cy="1000125"/>
            </a:xfrm>
            <a:custGeom>
              <a:avLst/>
              <a:gdLst>
                <a:gd name="connsiteX0" fmla="*/ 357187 w 814387"/>
                <a:gd name="connsiteY0" fmla="*/ 504825 h 1000125"/>
                <a:gd name="connsiteX1" fmla="*/ 307181 w 814387"/>
                <a:gd name="connsiteY1" fmla="*/ 421481 h 1000125"/>
                <a:gd name="connsiteX2" fmla="*/ 245268 w 814387"/>
                <a:gd name="connsiteY2" fmla="*/ 333375 h 1000125"/>
                <a:gd name="connsiteX3" fmla="*/ 188118 w 814387"/>
                <a:gd name="connsiteY3" fmla="*/ 254794 h 1000125"/>
                <a:gd name="connsiteX4" fmla="*/ 107156 w 814387"/>
                <a:gd name="connsiteY4" fmla="*/ 157162 h 1000125"/>
                <a:gd name="connsiteX5" fmla="*/ 45243 w 814387"/>
                <a:gd name="connsiteY5" fmla="*/ 95250 h 1000125"/>
                <a:gd name="connsiteX6" fmla="*/ 16668 w 814387"/>
                <a:gd name="connsiteY6" fmla="*/ 64294 h 1000125"/>
                <a:gd name="connsiteX7" fmla="*/ 7143 w 814387"/>
                <a:gd name="connsiteY7" fmla="*/ 45244 h 1000125"/>
                <a:gd name="connsiteX8" fmla="*/ 0 w 814387"/>
                <a:gd name="connsiteY8" fmla="*/ 23812 h 1000125"/>
                <a:gd name="connsiteX9" fmla="*/ 0 w 814387"/>
                <a:gd name="connsiteY9" fmla="*/ 11906 h 1000125"/>
                <a:gd name="connsiteX10" fmla="*/ 7143 w 814387"/>
                <a:gd name="connsiteY10" fmla="*/ 0 h 1000125"/>
                <a:gd name="connsiteX11" fmla="*/ 21431 w 814387"/>
                <a:gd name="connsiteY11" fmla="*/ 0 h 1000125"/>
                <a:gd name="connsiteX12" fmla="*/ 57150 w 814387"/>
                <a:gd name="connsiteY12" fmla="*/ 16669 h 1000125"/>
                <a:gd name="connsiteX13" fmla="*/ 166687 w 814387"/>
                <a:gd name="connsiteY13" fmla="*/ 78581 h 1000125"/>
                <a:gd name="connsiteX14" fmla="*/ 259556 w 814387"/>
                <a:gd name="connsiteY14" fmla="*/ 135731 h 1000125"/>
                <a:gd name="connsiteX15" fmla="*/ 350043 w 814387"/>
                <a:gd name="connsiteY15" fmla="*/ 192881 h 1000125"/>
                <a:gd name="connsiteX16" fmla="*/ 452437 w 814387"/>
                <a:gd name="connsiteY16" fmla="*/ 261937 h 1000125"/>
                <a:gd name="connsiteX17" fmla="*/ 547687 w 814387"/>
                <a:gd name="connsiteY17" fmla="*/ 330994 h 1000125"/>
                <a:gd name="connsiteX18" fmla="*/ 638175 w 814387"/>
                <a:gd name="connsiteY18" fmla="*/ 400050 h 1000125"/>
                <a:gd name="connsiteX19" fmla="*/ 664368 w 814387"/>
                <a:gd name="connsiteY19" fmla="*/ 419100 h 1000125"/>
                <a:gd name="connsiteX20" fmla="*/ 673893 w 814387"/>
                <a:gd name="connsiteY20" fmla="*/ 433387 h 1000125"/>
                <a:gd name="connsiteX21" fmla="*/ 704850 w 814387"/>
                <a:gd name="connsiteY21" fmla="*/ 488156 h 1000125"/>
                <a:gd name="connsiteX22" fmla="*/ 731043 w 814387"/>
                <a:gd name="connsiteY22" fmla="*/ 542925 h 1000125"/>
                <a:gd name="connsiteX23" fmla="*/ 764381 w 814387"/>
                <a:gd name="connsiteY23" fmla="*/ 623887 h 1000125"/>
                <a:gd name="connsiteX24" fmla="*/ 795337 w 814387"/>
                <a:gd name="connsiteY24" fmla="*/ 740569 h 1000125"/>
                <a:gd name="connsiteX25" fmla="*/ 814387 w 814387"/>
                <a:gd name="connsiteY25" fmla="*/ 823912 h 1000125"/>
                <a:gd name="connsiteX26" fmla="*/ 812006 w 814387"/>
                <a:gd name="connsiteY26" fmla="*/ 847725 h 1000125"/>
                <a:gd name="connsiteX27" fmla="*/ 802481 w 814387"/>
                <a:gd name="connsiteY27" fmla="*/ 885825 h 1000125"/>
                <a:gd name="connsiteX28" fmla="*/ 778668 w 814387"/>
                <a:gd name="connsiteY28" fmla="*/ 931069 h 1000125"/>
                <a:gd name="connsiteX29" fmla="*/ 745331 w 814387"/>
                <a:gd name="connsiteY29" fmla="*/ 966787 h 1000125"/>
                <a:gd name="connsiteX30" fmla="*/ 709612 w 814387"/>
                <a:gd name="connsiteY30" fmla="*/ 990600 h 1000125"/>
                <a:gd name="connsiteX31" fmla="*/ 678656 w 814387"/>
                <a:gd name="connsiteY31" fmla="*/ 1000125 h 1000125"/>
                <a:gd name="connsiteX32" fmla="*/ 659606 w 814387"/>
                <a:gd name="connsiteY32" fmla="*/ 1000125 h 1000125"/>
                <a:gd name="connsiteX33" fmla="*/ 616743 w 814387"/>
                <a:gd name="connsiteY33" fmla="*/ 990600 h 1000125"/>
                <a:gd name="connsiteX34" fmla="*/ 583406 w 814387"/>
                <a:gd name="connsiteY34" fmla="*/ 971550 h 1000125"/>
                <a:gd name="connsiteX35" fmla="*/ 564356 w 814387"/>
                <a:gd name="connsiteY35" fmla="*/ 952500 h 1000125"/>
                <a:gd name="connsiteX36" fmla="*/ 542925 w 814387"/>
                <a:gd name="connsiteY36" fmla="*/ 923925 h 1000125"/>
                <a:gd name="connsiteX37" fmla="*/ 523875 w 814387"/>
                <a:gd name="connsiteY37" fmla="*/ 876300 h 1000125"/>
                <a:gd name="connsiteX38" fmla="*/ 502443 w 814387"/>
                <a:gd name="connsiteY38" fmla="*/ 809625 h 1000125"/>
                <a:gd name="connsiteX39" fmla="*/ 450056 w 814387"/>
                <a:gd name="connsiteY39" fmla="*/ 676275 h 1000125"/>
                <a:gd name="connsiteX40" fmla="*/ 395287 w 814387"/>
                <a:gd name="connsiteY40" fmla="*/ 566737 h 1000125"/>
                <a:gd name="connsiteX41" fmla="*/ 357187 w 814387"/>
                <a:gd name="connsiteY41" fmla="*/ 50482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4387" h="1000125">
                  <a:moveTo>
                    <a:pt x="357187" y="504825"/>
                  </a:moveTo>
                  <a:lnTo>
                    <a:pt x="307181" y="421481"/>
                  </a:lnTo>
                  <a:lnTo>
                    <a:pt x="245268" y="333375"/>
                  </a:lnTo>
                  <a:lnTo>
                    <a:pt x="188118" y="254794"/>
                  </a:lnTo>
                  <a:lnTo>
                    <a:pt x="107156" y="157162"/>
                  </a:lnTo>
                  <a:lnTo>
                    <a:pt x="45243" y="95250"/>
                  </a:lnTo>
                  <a:lnTo>
                    <a:pt x="16668" y="64294"/>
                  </a:lnTo>
                  <a:lnTo>
                    <a:pt x="7143" y="45244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21431" y="0"/>
                  </a:lnTo>
                  <a:lnTo>
                    <a:pt x="57150" y="16669"/>
                  </a:lnTo>
                  <a:lnTo>
                    <a:pt x="166687" y="78581"/>
                  </a:lnTo>
                  <a:lnTo>
                    <a:pt x="259556" y="135731"/>
                  </a:lnTo>
                  <a:lnTo>
                    <a:pt x="350043" y="192881"/>
                  </a:lnTo>
                  <a:lnTo>
                    <a:pt x="452437" y="261937"/>
                  </a:lnTo>
                  <a:lnTo>
                    <a:pt x="547687" y="330994"/>
                  </a:lnTo>
                  <a:lnTo>
                    <a:pt x="638175" y="400050"/>
                  </a:lnTo>
                  <a:lnTo>
                    <a:pt x="664368" y="419100"/>
                  </a:lnTo>
                  <a:lnTo>
                    <a:pt x="673893" y="433387"/>
                  </a:lnTo>
                  <a:lnTo>
                    <a:pt x="704850" y="488156"/>
                  </a:lnTo>
                  <a:lnTo>
                    <a:pt x="731043" y="542925"/>
                  </a:lnTo>
                  <a:lnTo>
                    <a:pt x="764381" y="623887"/>
                  </a:lnTo>
                  <a:lnTo>
                    <a:pt x="795337" y="740569"/>
                  </a:lnTo>
                  <a:lnTo>
                    <a:pt x="814387" y="823912"/>
                  </a:lnTo>
                  <a:lnTo>
                    <a:pt x="812006" y="847725"/>
                  </a:lnTo>
                  <a:lnTo>
                    <a:pt x="802481" y="885825"/>
                  </a:lnTo>
                  <a:lnTo>
                    <a:pt x="778668" y="931069"/>
                  </a:lnTo>
                  <a:lnTo>
                    <a:pt x="745331" y="966787"/>
                  </a:lnTo>
                  <a:lnTo>
                    <a:pt x="709612" y="990600"/>
                  </a:lnTo>
                  <a:lnTo>
                    <a:pt x="678656" y="1000125"/>
                  </a:lnTo>
                  <a:lnTo>
                    <a:pt x="659606" y="1000125"/>
                  </a:lnTo>
                  <a:lnTo>
                    <a:pt x="616743" y="990600"/>
                  </a:lnTo>
                  <a:lnTo>
                    <a:pt x="583406" y="971550"/>
                  </a:lnTo>
                  <a:lnTo>
                    <a:pt x="564356" y="952500"/>
                  </a:lnTo>
                  <a:lnTo>
                    <a:pt x="542925" y="923925"/>
                  </a:lnTo>
                  <a:lnTo>
                    <a:pt x="523875" y="876300"/>
                  </a:lnTo>
                  <a:lnTo>
                    <a:pt x="502443" y="809625"/>
                  </a:lnTo>
                  <a:lnTo>
                    <a:pt x="450056" y="676275"/>
                  </a:lnTo>
                  <a:lnTo>
                    <a:pt x="395287" y="566737"/>
                  </a:lnTo>
                  <a:lnTo>
                    <a:pt x="357187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D3B22AA-4262-7545-B8A6-E8E6953DDA1E}"/>
                </a:ext>
              </a:extLst>
            </p:cNvPr>
            <p:cNvSpPr/>
            <p:nvPr/>
          </p:nvSpPr>
          <p:spPr>
            <a:xfrm>
              <a:off x="3600450" y="1419225"/>
              <a:ext cx="579438" cy="1344613"/>
            </a:xfrm>
            <a:custGeom>
              <a:avLst/>
              <a:gdLst>
                <a:gd name="connsiteX0" fmla="*/ 250031 w 578644"/>
                <a:gd name="connsiteY0" fmla="*/ 450056 h 1345406"/>
                <a:gd name="connsiteX1" fmla="*/ 250031 w 578644"/>
                <a:gd name="connsiteY1" fmla="*/ 209550 h 1345406"/>
                <a:gd name="connsiteX2" fmla="*/ 247650 w 578644"/>
                <a:gd name="connsiteY2" fmla="*/ 195263 h 1345406"/>
                <a:gd name="connsiteX3" fmla="*/ 238125 w 578644"/>
                <a:gd name="connsiteY3" fmla="*/ 176213 h 1345406"/>
                <a:gd name="connsiteX4" fmla="*/ 219075 w 578644"/>
                <a:gd name="connsiteY4" fmla="*/ 150019 h 1345406"/>
                <a:gd name="connsiteX5" fmla="*/ 192881 w 578644"/>
                <a:gd name="connsiteY5" fmla="*/ 128588 h 1345406"/>
                <a:gd name="connsiteX6" fmla="*/ 147638 w 578644"/>
                <a:gd name="connsiteY6" fmla="*/ 107156 h 1345406"/>
                <a:gd name="connsiteX7" fmla="*/ 95250 w 578644"/>
                <a:gd name="connsiteY7" fmla="*/ 88106 h 1345406"/>
                <a:gd name="connsiteX8" fmla="*/ 42863 w 578644"/>
                <a:gd name="connsiteY8" fmla="*/ 73819 h 1345406"/>
                <a:gd name="connsiteX9" fmla="*/ 21431 w 578644"/>
                <a:gd name="connsiteY9" fmla="*/ 64294 h 1345406"/>
                <a:gd name="connsiteX10" fmla="*/ 2381 w 578644"/>
                <a:gd name="connsiteY10" fmla="*/ 38100 h 1345406"/>
                <a:gd name="connsiteX11" fmla="*/ 0 w 578644"/>
                <a:gd name="connsiteY11" fmla="*/ 16669 h 1345406"/>
                <a:gd name="connsiteX12" fmla="*/ 7144 w 578644"/>
                <a:gd name="connsiteY12" fmla="*/ 7144 h 1345406"/>
                <a:gd name="connsiteX13" fmla="*/ 35719 w 578644"/>
                <a:gd name="connsiteY13" fmla="*/ 0 h 1345406"/>
                <a:gd name="connsiteX14" fmla="*/ 130969 w 578644"/>
                <a:gd name="connsiteY14" fmla="*/ 0 h 1345406"/>
                <a:gd name="connsiteX15" fmla="*/ 221456 w 578644"/>
                <a:gd name="connsiteY15" fmla="*/ 9525 h 1345406"/>
                <a:gd name="connsiteX16" fmla="*/ 335756 w 578644"/>
                <a:gd name="connsiteY16" fmla="*/ 33338 h 1345406"/>
                <a:gd name="connsiteX17" fmla="*/ 411956 w 578644"/>
                <a:gd name="connsiteY17" fmla="*/ 57150 h 1345406"/>
                <a:gd name="connsiteX18" fmla="*/ 459581 w 578644"/>
                <a:gd name="connsiteY18" fmla="*/ 76200 h 1345406"/>
                <a:gd name="connsiteX19" fmla="*/ 502444 w 578644"/>
                <a:gd name="connsiteY19" fmla="*/ 97631 h 1345406"/>
                <a:gd name="connsiteX20" fmla="*/ 540544 w 578644"/>
                <a:gd name="connsiteY20" fmla="*/ 128588 h 1345406"/>
                <a:gd name="connsiteX21" fmla="*/ 571500 w 578644"/>
                <a:gd name="connsiteY21" fmla="*/ 161925 h 1345406"/>
                <a:gd name="connsiteX22" fmla="*/ 578644 w 578644"/>
                <a:gd name="connsiteY22" fmla="*/ 183356 h 1345406"/>
                <a:gd name="connsiteX23" fmla="*/ 576263 w 578644"/>
                <a:gd name="connsiteY23" fmla="*/ 204788 h 1345406"/>
                <a:gd name="connsiteX24" fmla="*/ 559594 w 578644"/>
                <a:gd name="connsiteY24" fmla="*/ 233363 h 1345406"/>
                <a:gd name="connsiteX25" fmla="*/ 526256 w 578644"/>
                <a:gd name="connsiteY25" fmla="*/ 266700 h 1345406"/>
                <a:gd name="connsiteX26" fmla="*/ 511969 w 578644"/>
                <a:gd name="connsiteY26" fmla="*/ 280988 h 1345406"/>
                <a:gd name="connsiteX27" fmla="*/ 500063 w 578644"/>
                <a:gd name="connsiteY27" fmla="*/ 309563 h 1345406"/>
                <a:gd name="connsiteX28" fmla="*/ 481013 w 578644"/>
                <a:gd name="connsiteY28" fmla="*/ 400050 h 1345406"/>
                <a:gd name="connsiteX29" fmla="*/ 466725 w 578644"/>
                <a:gd name="connsiteY29" fmla="*/ 502444 h 1345406"/>
                <a:gd name="connsiteX30" fmla="*/ 457200 w 578644"/>
                <a:gd name="connsiteY30" fmla="*/ 571500 h 1345406"/>
                <a:gd name="connsiteX31" fmla="*/ 450056 w 578644"/>
                <a:gd name="connsiteY31" fmla="*/ 678656 h 1345406"/>
                <a:gd name="connsiteX32" fmla="*/ 452438 w 578644"/>
                <a:gd name="connsiteY32" fmla="*/ 1304925 h 1345406"/>
                <a:gd name="connsiteX33" fmla="*/ 250031 w 578644"/>
                <a:gd name="connsiteY33" fmla="*/ 1345406 h 1345406"/>
                <a:gd name="connsiteX34" fmla="*/ 250031 w 578644"/>
                <a:gd name="connsiteY34" fmla="*/ 4500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1345406">
                  <a:moveTo>
                    <a:pt x="250031" y="450056"/>
                  </a:moveTo>
                  <a:lnTo>
                    <a:pt x="250031" y="209550"/>
                  </a:lnTo>
                  <a:lnTo>
                    <a:pt x="247650" y="195263"/>
                  </a:lnTo>
                  <a:lnTo>
                    <a:pt x="238125" y="176213"/>
                  </a:lnTo>
                  <a:lnTo>
                    <a:pt x="219075" y="150019"/>
                  </a:lnTo>
                  <a:lnTo>
                    <a:pt x="192881" y="128588"/>
                  </a:lnTo>
                  <a:lnTo>
                    <a:pt x="147638" y="107156"/>
                  </a:lnTo>
                  <a:lnTo>
                    <a:pt x="95250" y="88106"/>
                  </a:lnTo>
                  <a:lnTo>
                    <a:pt x="42863" y="73819"/>
                  </a:lnTo>
                  <a:lnTo>
                    <a:pt x="21431" y="64294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30969" y="0"/>
                  </a:lnTo>
                  <a:lnTo>
                    <a:pt x="221456" y="9525"/>
                  </a:lnTo>
                  <a:lnTo>
                    <a:pt x="335756" y="33338"/>
                  </a:lnTo>
                  <a:lnTo>
                    <a:pt x="411956" y="57150"/>
                  </a:lnTo>
                  <a:lnTo>
                    <a:pt x="459581" y="76200"/>
                  </a:lnTo>
                  <a:lnTo>
                    <a:pt x="502444" y="97631"/>
                  </a:lnTo>
                  <a:lnTo>
                    <a:pt x="540544" y="128588"/>
                  </a:lnTo>
                  <a:lnTo>
                    <a:pt x="571500" y="161925"/>
                  </a:lnTo>
                  <a:lnTo>
                    <a:pt x="578644" y="183356"/>
                  </a:lnTo>
                  <a:lnTo>
                    <a:pt x="576263" y="204788"/>
                  </a:lnTo>
                  <a:lnTo>
                    <a:pt x="559594" y="233363"/>
                  </a:lnTo>
                  <a:lnTo>
                    <a:pt x="526256" y="266700"/>
                  </a:lnTo>
                  <a:lnTo>
                    <a:pt x="511969" y="280988"/>
                  </a:lnTo>
                  <a:lnTo>
                    <a:pt x="500063" y="309563"/>
                  </a:lnTo>
                  <a:lnTo>
                    <a:pt x="481013" y="400050"/>
                  </a:lnTo>
                  <a:lnTo>
                    <a:pt x="466725" y="502444"/>
                  </a:lnTo>
                  <a:lnTo>
                    <a:pt x="457200" y="571500"/>
                  </a:lnTo>
                  <a:lnTo>
                    <a:pt x="450056" y="678656"/>
                  </a:lnTo>
                  <a:lnTo>
                    <a:pt x="452438" y="1304925"/>
                  </a:lnTo>
                  <a:lnTo>
                    <a:pt x="250031" y="1345406"/>
                  </a:lnTo>
                  <a:lnTo>
                    <a:pt x="250031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1C8A595B-2D0D-ED41-A365-06F3B5FC77A0}"/>
                </a:ext>
              </a:extLst>
            </p:cNvPr>
            <p:cNvSpPr/>
            <p:nvPr/>
          </p:nvSpPr>
          <p:spPr>
            <a:xfrm>
              <a:off x="2632075" y="2582863"/>
              <a:ext cx="2339975" cy="577850"/>
            </a:xfrm>
            <a:custGeom>
              <a:avLst/>
              <a:gdLst>
                <a:gd name="connsiteX0" fmla="*/ 907257 w 2340769"/>
                <a:gd name="connsiteY0" fmla="*/ 202407 h 576263"/>
                <a:gd name="connsiteX1" fmla="*/ 1102519 w 2340769"/>
                <a:gd name="connsiteY1" fmla="*/ 159544 h 576263"/>
                <a:gd name="connsiteX2" fmla="*/ 1238250 w 2340769"/>
                <a:gd name="connsiteY2" fmla="*/ 128588 h 576263"/>
                <a:gd name="connsiteX3" fmla="*/ 1414463 w 2340769"/>
                <a:gd name="connsiteY3" fmla="*/ 90488 h 576263"/>
                <a:gd name="connsiteX4" fmla="*/ 1583532 w 2340769"/>
                <a:gd name="connsiteY4" fmla="*/ 71438 h 576263"/>
                <a:gd name="connsiteX5" fmla="*/ 1714500 w 2340769"/>
                <a:gd name="connsiteY5" fmla="*/ 54769 h 576263"/>
                <a:gd name="connsiteX6" fmla="*/ 1819275 w 2340769"/>
                <a:gd name="connsiteY6" fmla="*/ 40482 h 576263"/>
                <a:gd name="connsiteX7" fmla="*/ 1924050 w 2340769"/>
                <a:gd name="connsiteY7" fmla="*/ 21432 h 576263"/>
                <a:gd name="connsiteX8" fmla="*/ 1985963 w 2340769"/>
                <a:gd name="connsiteY8" fmla="*/ 4763 h 576263"/>
                <a:gd name="connsiteX9" fmla="*/ 2005013 w 2340769"/>
                <a:gd name="connsiteY9" fmla="*/ 0 h 576263"/>
                <a:gd name="connsiteX10" fmla="*/ 2043113 w 2340769"/>
                <a:gd name="connsiteY10" fmla="*/ 0 h 576263"/>
                <a:gd name="connsiteX11" fmla="*/ 2097882 w 2340769"/>
                <a:gd name="connsiteY11" fmla="*/ 2382 h 576263"/>
                <a:gd name="connsiteX12" fmla="*/ 2159794 w 2340769"/>
                <a:gd name="connsiteY12" fmla="*/ 7144 h 576263"/>
                <a:gd name="connsiteX13" fmla="*/ 2228850 w 2340769"/>
                <a:gd name="connsiteY13" fmla="*/ 16669 h 576263"/>
                <a:gd name="connsiteX14" fmla="*/ 2257425 w 2340769"/>
                <a:gd name="connsiteY14" fmla="*/ 23813 h 576263"/>
                <a:gd name="connsiteX15" fmla="*/ 2290763 w 2340769"/>
                <a:gd name="connsiteY15" fmla="*/ 40482 h 576263"/>
                <a:gd name="connsiteX16" fmla="*/ 2316957 w 2340769"/>
                <a:gd name="connsiteY16" fmla="*/ 59532 h 576263"/>
                <a:gd name="connsiteX17" fmla="*/ 2333625 w 2340769"/>
                <a:gd name="connsiteY17" fmla="*/ 80963 h 576263"/>
                <a:gd name="connsiteX18" fmla="*/ 2340769 w 2340769"/>
                <a:gd name="connsiteY18" fmla="*/ 104775 h 576263"/>
                <a:gd name="connsiteX19" fmla="*/ 2340769 w 2340769"/>
                <a:gd name="connsiteY19" fmla="*/ 126207 h 576263"/>
                <a:gd name="connsiteX20" fmla="*/ 2336007 w 2340769"/>
                <a:gd name="connsiteY20" fmla="*/ 161925 h 576263"/>
                <a:gd name="connsiteX21" fmla="*/ 2283619 w 2340769"/>
                <a:gd name="connsiteY21" fmla="*/ 178594 h 576263"/>
                <a:gd name="connsiteX22" fmla="*/ 2140744 w 2340769"/>
                <a:gd name="connsiteY22" fmla="*/ 188119 h 576263"/>
                <a:gd name="connsiteX23" fmla="*/ 1947863 w 2340769"/>
                <a:gd name="connsiteY23" fmla="*/ 200025 h 576263"/>
                <a:gd name="connsiteX24" fmla="*/ 1685925 w 2340769"/>
                <a:gd name="connsiteY24" fmla="*/ 221457 h 576263"/>
                <a:gd name="connsiteX25" fmla="*/ 1526382 w 2340769"/>
                <a:gd name="connsiteY25" fmla="*/ 250032 h 576263"/>
                <a:gd name="connsiteX26" fmla="*/ 1309688 w 2340769"/>
                <a:gd name="connsiteY26" fmla="*/ 292894 h 576263"/>
                <a:gd name="connsiteX27" fmla="*/ 1095375 w 2340769"/>
                <a:gd name="connsiteY27" fmla="*/ 345282 h 576263"/>
                <a:gd name="connsiteX28" fmla="*/ 890588 w 2340769"/>
                <a:gd name="connsiteY28" fmla="*/ 402432 h 576263"/>
                <a:gd name="connsiteX29" fmla="*/ 709613 w 2340769"/>
                <a:gd name="connsiteY29" fmla="*/ 469107 h 576263"/>
                <a:gd name="connsiteX30" fmla="*/ 540544 w 2340769"/>
                <a:gd name="connsiteY30" fmla="*/ 521494 h 576263"/>
                <a:gd name="connsiteX31" fmla="*/ 476250 w 2340769"/>
                <a:gd name="connsiteY31" fmla="*/ 540544 h 576263"/>
                <a:gd name="connsiteX32" fmla="*/ 421482 w 2340769"/>
                <a:gd name="connsiteY32" fmla="*/ 566738 h 576263"/>
                <a:gd name="connsiteX33" fmla="*/ 392907 w 2340769"/>
                <a:gd name="connsiteY33" fmla="*/ 576263 h 576263"/>
                <a:gd name="connsiteX34" fmla="*/ 357188 w 2340769"/>
                <a:gd name="connsiteY34" fmla="*/ 564357 h 576263"/>
                <a:gd name="connsiteX35" fmla="*/ 300038 w 2340769"/>
                <a:gd name="connsiteY35" fmla="*/ 533400 h 576263"/>
                <a:gd name="connsiteX36" fmla="*/ 230982 w 2340769"/>
                <a:gd name="connsiteY36" fmla="*/ 492919 h 576263"/>
                <a:gd name="connsiteX37" fmla="*/ 145257 w 2340769"/>
                <a:gd name="connsiteY37" fmla="*/ 428625 h 576263"/>
                <a:gd name="connsiteX38" fmla="*/ 76200 w 2340769"/>
                <a:gd name="connsiteY38" fmla="*/ 364332 h 576263"/>
                <a:gd name="connsiteX39" fmla="*/ 33338 w 2340769"/>
                <a:gd name="connsiteY39" fmla="*/ 314325 h 576263"/>
                <a:gd name="connsiteX40" fmla="*/ 14288 w 2340769"/>
                <a:gd name="connsiteY40" fmla="*/ 290513 h 576263"/>
                <a:gd name="connsiteX41" fmla="*/ 4763 w 2340769"/>
                <a:gd name="connsiteY41" fmla="*/ 269082 h 576263"/>
                <a:gd name="connsiteX42" fmla="*/ 0 w 2340769"/>
                <a:gd name="connsiteY42" fmla="*/ 247650 h 576263"/>
                <a:gd name="connsiteX43" fmla="*/ 7144 w 2340769"/>
                <a:gd name="connsiteY43" fmla="*/ 228600 h 576263"/>
                <a:gd name="connsiteX44" fmla="*/ 21432 w 2340769"/>
                <a:gd name="connsiteY44" fmla="*/ 226219 h 576263"/>
                <a:gd name="connsiteX45" fmla="*/ 52388 w 2340769"/>
                <a:gd name="connsiteY45" fmla="*/ 238125 h 576263"/>
                <a:gd name="connsiteX46" fmla="*/ 85725 w 2340769"/>
                <a:gd name="connsiteY46" fmla="*/ 261938 h 576263"/>
                <a:gd name="connsiteX47" fmla="*/ 130969 w 2340769"/>
                <a:gd name="connsiteY47" fmla="*/ 283369 h 576263"/>
                <a:gd name="connsiteX48" fmla="*/ 185738 w 2340769"/>
                <a:gd name="connsiteY48" fmla="*/ 297657 h 576263"/>
                <a:gd name="connsiteX49" fmla="*/ 238125 w 2340769"/>
                <a:gd name="connsiteY49" fmla="*/ 307182 h 576263"/>
                <a:gd name="connsiteX50" fmla="*/ 319088 w 2340769"/>
                <a:gd name="connsiteY50" fmla="*/ 311944 h 576263"/>
                <a:gd name="connsiteX51" fmla="*/ 431007 w 2340769"/>
                <a:gd name="connsiteY51" fmla="*/ 302419 h 576263"/>
                <a:gd name="connsiteX52" fmla="*/ 692944 w 2340769"/>
                <a:gd name="connsiteY52" fmla="*/ 250032 h 576263"/>
                <a:gd name="connsiteX53" fmla="*/ 907257 w 2340769"/>
                <a:gd name="connsiteY53" fmla="*/ 202407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40769" h="576263">
                  <a:moveTo>
                    <a:pt x="907257" y="202407"/>
                  </a:moveTo>
                  <a:lnTo>
                    <a:pt x="1102519" y="159544"/>
                  </a:lnTo>
                  <a:lnTo>
                    <a:pt x="1238250" y="128588"/>
                  </a:lnTo>
                  <a:lnTo>
                    <a:pt x="1414463" y="90488"/>
                  </a:lnTo>
                  <a:lnTo>
                    <a:pt x="1583532" y="71438"/>
                  </a:lnTo>
                  <a:lnTo>
                    <a:pt x="1714500" y="54769"/>
                  </a:lnTo>
                  <a:lnTo>
                    <a:pt x="1819275" y="40482"/>
                  </a:lnTo>
                  <a:lnTo>
                    <a:pt x="1924050" y="21432"/>
                  </a:lnTo>
                  <a:lnTo>
                    <a:pt x="1985963" y="4763"/>
                  </a:lnTo>
                  <a:lnTo>
                    <a:pt x="2005013" y="0"/>
                  </a:lnTo>
                  <a:lnTo>
                    <a:pt x="2043113" y="0"/>
                  </a:lnTo>
                  <a:lnTo>
                    <a:pt x="2097882" y="2382"/>
                  </a:lnTo>
                  <a:lnTo>
                    <a:pt x="2159794" y="7144"/>
                  </a:lnTo>
                  <a:lnTo>
                    <a:pt x="2228850" y="16669"/>
                  </a:lnTo>
                  <a:lnTo>
                    <a:pt x="2257425" y="23813"/>
                  </a:lnTo>
                  <a:lnTo>
                    <a:pt x="2290763" y="40482"/>
                  </a:lnTo>
                  <a:lnTo>
                    <a:pt x="2316957" y="59532"/>
                  </a:lnTo>
                  <a:lnTo>
                    <a:pt x="2333625" y="80963"/>
                  </a:lnTo>
                  <a:lnTo>
                    <a:pt x="2340769" y="104775"/>
                  </a:lnTo>
                  <a:lnTo>
                    <a:pt x="2340769" y="126207"/>
                  </a:lnTo>
                  <a:lnTo>
                    <a:pt x="2336007" y="161925"/>
                  </a:lnTo>
                  <a:lnTo>
                    <a:pt x="2283619" y="178594"/>
                  </a:lnTo>
                  <a:lnTo>
                    <a:pt x="2140744" y="188119"/>
                  </a:lnTo>
                  <a:lnTo>
                    <a:pt x="1947863" y="200025"/>
                  </a:lnTo>
                  <a:lnTo>
                    <a:pt x="1685925" y="221457"/>
                  </a:lnTo>
                  <a:lnTo>
                    <a:pt x="1526382" y="250032"/>
                  </a:lnTo>
                  <a:lnTo>
                    <a:pt x="1309688" y="292894"/>
                  </a:lnTo>
                  <a:lnTo>
                    <a:pt x="1095375" y="345282"/>
                  </a:lnTo>
                  <a:lnTo>
                    <a:pt x="890588" y="402432"/>
                  </a:lnTo>
                  <a:lnTo>
                    <a:pt x="709613" y="469107"/>
                  </a:lnTo>
                  <a:lnTo>
                    <a:pt x="540544" y="521494"/>
                  </a:lnTo>
                  <a:lnTo>
                    <a:pt x="476250" y="540544"/>
                  </a:lnTo>
                  <a:lnTo>
                    <a:pt x="421482" y="566738"/>
                  </a:lnTo>
                  <a:lnTo>
                    <a:pt x="392907" y="576263"/>
                  </a:lnTo>
                  <a:lnTo>
                    <a:pt x="357188" y="564357"/>
                  </a:lnTo>
                  <a:lnTo>
                    <a:pt x="300038" y="533400"/>
                  </a:lnTo>
                  <a:lnTo>
                    <a:pt x="230982" y="492919"/>
                  </a:lnTo>
                  <a:lnTo>
                    <a:pt x="145257" y="428625"/>
                  </a:lnTo>
                  <a:lnTo>
                    <a:pt x="76200" y="364332"/>
                  </a:lnTo>
                  <a:lnTo>
                    <a:pt x="33338" y="314325"/>
                  </a:lnTo>
                  <a:lnTo>
                    <a:pt x="14288" y="290513"/>
                  </a:lnTo>
                  <a:lnTo>
                    <a:pt x="4763" y="269082"/>
                  </a:lnTo>
                  <a:lnTo>
                    <a:pt x="0" y="247650"/>
                  </a:lnTo>
                  <a:lnTo>
                    <a:pt x="7144" y="228600"/>
                  </a:lnTo>
                  <a:lnTo>
                    <a:pt x="21432" y="226219"/>
                  </a:lnTo>
                  <a:lnTo>
                    <a:pt x="52388" y="238125"/>
                  </a:lnTo>
                  <a:lnTo>
                    <a:pt x="85725" y="261938"/>
                  </a:lnTo>
                  <a:lnTo>
                    <a:pt x="130969" y="283369"/>
                  </a:lnTo>
                  <a:lnTo>
                    <a:pt x="185738" y="297657"/>
                  </a:lnTo>
                  <a:lnTo>
                    <a:pt x="238125" y="307182"/>
                  </a:lnTo>
                  <a:lnTo>
                    <a:pt x="319088" y="311944"/>
                  </a:lnTo>
                  <a:lnTo>
                    <a:pt x="431007" y="302419"/>
                  </a:lnTo>
                  <a:lnTo>
                    <a:pt x="692944" y="250032"/>
                  </a:lnTo>
                  <a:lnTo>
                    <a:pt x="907257" y="202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2093F5D-32F7-524C-B0EF-F747DDBD4027}"/>
                </a:ext>
              </a:extLst>
            </p:cNvPr>
            <p:cNvSpPr/>
            <p:nvPr/>
          </p:nvSpPr>
          <p:spPr>
            <a:xfrm>
              <a:off x="2524125" y="3011488"/>
              <a:ext cx="1127125" cy="989012"/>
            </a:xfrm>
            <a:custGeom>
              <a:avLst/>
              <a:gdLst>
                <a:gd name="connsiteX0" fmla="*/ 802481 w 1126331"/>
                <a:gd name="connsiteY0" fmla="*/ 511969 h 988219"/>
                <a:gd name="connsiteX1" fmla="*/ 964406 w 1126331"/>
                <a:gd name="connsiteY1" fmla="*/ 385763 h 988219"/>
                <a:gd name="connsiteX2" fmla="*/ 1033463 w 1126331"/>
                <a:gd name="connsiteY2" fmla="*/ 330994 h 988219"/>
                <a:gd name="connsiteX3" fmla="*/ 1057275 w 1126331"/>
                <a:gd name="connsiteY3" fmla="*/ 319088 h 988219"/>
                <a:gd name="connsiteX4" fmla="*/ 1073944 w 1126331"/>
                <a:gd name="connsiteY4" fmla="*/ 311944 h 988219"/>
                <a:gd name="connsiteX5" fmla="*/ 1104900 w 1126331"/>
                <a:gd name="connsiteY5" fmla="*/ 292894 h 988219"/>
                <a:gd name="connsiteX6" fmla="*/ 1123950 w 1126331"/>
                <a:gd name="connsiteY6" fmla="*/ 271463 h 988219"/>
                <a:gd name="connsiteX7" fmla="*/ 1126331 w 1126331"/>
                <a:gd name="connsiteY7" fmla="*/ 257175 h 988219"/>
                <a:gd name="connsiteX8" fmla="*/ 1121569 w 1126331"/>
                <a:gd name="connsiteY8" fmla="*/ 238125 h 988219"/>
                <a:gd name="connsiteX9" fmla="*/ 1107281 w 1126331"/>
                <a:gd name="connsiteY9" fmla="*/ 216694 h 988219"/>
                <a:gd name="connsiteX10" fmla="*/ 1076325 w 1126331"/>
                <a:gd name="connsiteY10" fmla="*/ 192882 h 988219"/>
                <a:gd name="connsiteX11" fmla="*/ 1007269 w 1126331"/>
                <a:gd name="connsiteY11" fmla="*/ 154782 h 988219"/>
                <a:gd name="connsiteX12" fmla="*/ 933450 w 1126331"/>
                <a:gd name="connsiteY12" fmla="*/ 111919 h 988219"/>
                <a:gd name="connsiteX13" fmla="*/ 900113 w 1126331"/>
                <a:gd name="connsiteY13" fmla="*/ 90488 h 988219"/>
                <a:gd name="connsiteX14" fmla="*/ 847725 w 1126331"/>
                <a:gd name="connsiteY14" fmla="*/ 50007 h 988219"/>
                <a:gd name="connsiteX15" fmla="*/ 790575 w 1126331"/>
                <a:gd name="connsiteY15" fmla="*/ 0 h 988219"/>
                <a:gd name="connsiteX16" fmla="*/ 659606 w 1126331"/>
                <a:gd name="connsiteY16" fmla="*/ 61913 h 988219"/>
                <a:gd name="connsiteX17" fmla="*/ 716756 w 1126331"/>
                <a:gd name="connsiteY17" fmla="*/ 107157 h 988219"/>
                <a:gd name="connsiteX18" fmla="*/ 738188 w 1126331"/>
                <a:gd name="connsiteY18" fmla="*/ 128588 h 988219"/>
                <a:gd name="connsiteX19" fmla="*/ 752475 w 1126331"/>
                <a:gd name="connsiteY19" fmla="*/ 145257 h 988219"/>
                <a:gd name="connsiteX20" fmla="*/ 759619 w 1126331"/>
                <a:gd name="connsiteY20" fmla="*/ 159544 h 988219"/>
                <a:gd name="connsiteX21" fmla="*/ 762000 w 1126331"/>
                <a:gd name="connsiteY21" fmla="*/ 173832 h 988219"/>
                <a:gd name="connsiteX22" fmla="*/ 757238 w 1126331"/>
                <a:gd name="connsiteY22" fmla="*/ 188119 h 988219"/>
                <a:gd name="connsiteX23" fmla="*/ 723900 w 1126331"/>
                <a:gd name="connsiteY23" fmla="*/ 240507 h 988219"/>
                <a:gd name="connsiteX24" fmla="*/ 664369 w 1126331"/>
                <a:gd name="connsiteY24" fmla="*/ 326232 h 988219"/>
                <a:gd name="connsiteX25" fmla="*/ 588169 w 1126331"/>
                <a:gd name="connsiteY25" fmla="*/ 423863 h 988219"/>
                <a:gd name="connsiteX26" fmla="*/ 500063 w 1126331"/>
                <a:gd name="connsiteY26" fmla="*/ 521494 h 988219"/>
                <a:gd name="connsiteX27" fmla="*/ 395288 w 1126331"/>
                <a:gd name="connsiteY27" fmla="*/ 623888 h 988219"/>
                <a:gd name="connsiteX28" fmla="*/ 311944 w 1126331"/>
                <a:gd name="connsiteY28" fmla="*/ 697707 h 988219"/>
                <a:gd name="connsiteX29" fmla="*/ 176213 w 1126331"/>
                <a:gd name="connsiteY29" fmla="*/ 807244 h 988219"/>
                <a:gd name="connsiteX30" fmla="*/ 69056 w 1126331"/>
                <a:gd name="connsiteY30" fmla="*/ 888207 h 988219"/>
                <a:gd name="connsiteX31" fmla="*/ 14288 w 1126331"/>
                <a:gd name="connsiteY31" fmla="*/ 926307 h 988219"/>
                <a:gd name="connsiteX32" fmla="*/ 2381 w 1126331"/>
                <a:gd name="connsiteY32" fmla="*/ 947738 h 988219"/>
                <a:gd name="connsiteX33" fmla="*/ 0 w 1126331"/>
                <a:gd name="connsiteY33" fmla="*/ 966788 h 988219"/>
                <a:gd name="connsiteX34" fmla="*/ 4763 w 1126331"/>
                <a:gd name="connsiteY34" fmla="*/ 981075 h 988219"/>
                <a:gd name="connsiteX35" fmla="*/ 14288 w 1126331"/>
                <a:gd name="connsiteY35" fmla="*/ 988219 h 988219"/>
                <a:gd name="connsiteX36" fmla="*/ 35719 w 1126331"/>
                <a:gd name="connsiteY36" fmla="*/ 988219 h 988219"/>
                <a:gd name="connsiteX37" fmla="*/ 85725 w 1126331"/>
                <a:gd name="connsiteY37" fmla="*/ 962025 h 988219"/>
                <a:gd name="connsiteX38" fmla="*/ 250031 w 1126331"/>
                <a:gd name="connsiteY38" fmla="*/ 878682 h 988219"/>
                <a:gd name="connsiteX39" fmla="*/ 416719 w 1126331"/>
                <a:gd name="connsiteY39" fmla="*/ 783432 h 988219"/>
                <a:gd name="connsiteX40" fmla="*/ 597694 w 1126331"/>
                <a:gd name="connsiteY40" fmla="*/ 664369 h 988219"/>
                <a:gd name="connsiteX41" fmla="*/ 802481 w 1126331"/>
                <a:gd name="connsiteY41" fmla="*/ 5119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988219">
                  <a:moveTo>
                    <a:pt x="802481" y="511969"/>
                  </a:moveTo>
                  <a:lnTo>
                    <a:pt x="964406" y="385763"/>
                  </a:lnTo>
                  <a:lnTo>
                    <a:pt x="1033463" y="330994"/>
                  </a:lnTo>
                  <a:lnTo>
                    <a:pt x="1057275" y="319088"/>
                  </a:lnTo>
                  <a:lnTo>
                    <a:pt x="1073944" y="311944"/>
                  </a:lnTo>
                  <a:lnTo>
                    <a:pt x="1104900" y="292894"/>
                  </a:lnTo>
                  <a:lnTo>
                    <a:pt x="1123950" y="271463"/>
                  </a:lnTo>
                  <a:lnTo>
                    <a:pt x="1126331" y="257175"/>
                  </a:lnTo>
                  <a:lnTo>
                    <a:pt x="1121569" y="238125"/>
                  </a:lnTo>
                  <a:lnTo>
                    <a:pt x="1107281" y="216694"/>
                  </a:lnTo>
                  <a:lnTo>
                    <a:pt x="1076325" y="192882"/>
                  </a:lnTo>
                  <a:lnTo>
                    <a:pt x="1007269" y="154782"/>
                  </a:lnTo>
                  <a:lnTo>
                    <a:pt x="933450" y="111919"/>
                  </a:lnTo>
                  <a:lnTo>
                    <a:pt x="900113" y="90488"/>
                  </a:lnTo>
                  <a:lnTo>
                    <a:pt x="847725" y="50007"/>
                  </a:lnTo>
                  <a:lnTo>
                    <a:pt x="790575" y="0"/>
                  </a:lnTo>
                  <a:lnTo>
                    <a:pt x="659606" y="61913"/>
                  </a:lnTo>
                  <a:lnTo>
                    <a:pt x="716756" y="107157"/>
                  </a:lnTo>
                  <a:lnTo>
                    <a:pt x="738188" y="128588"/>
                  </a:lnTo>
                  <a:lnTo>
                    <a:pt x="752475" y="145257"/>
                  </a:lnTo>
                  <a:lnTo>
                    <a:pt x="759619" y="159544"/>
                  </a:lnTo>
                  <a:lnTo>
                    <a:pt x="762000" y="173832"/>
                  </a:lnTo>
                  <a:lnTo>
                    <a:pt x="757238" y="188119"/>
                  </a:lnTo>
                  <a:lnTo>
                    <a:pt x="723900" y="240507"/>
                  </a:lnTo>
                  <a:lnTo>
                    <a:pt x="664369" y="326232"/>
                  </a:lnTo>
                  <a:lnTo>
                    <a:pt x="588169" y="423863"/>
                  </a:lnTo>
                  <a:lnTo>
                    <a:pt x="500063" y="521494"/>
                  </a:lnTo>
                  <a:lnTo>
                    <a:pt x="395288" y="623888"/>
                  </a:lnTo>
                  <a:lnTo>
                    <a:pt x="311944" y="697707"/>
                  </a:lnTo>
                  <a:lnTo>
                    <a:pt x="176213" y="807244"/>
                  </a:lnTo>
                  <a:lnTo>
                    <a:pt x="69056" y="888207"/>
                  </a:lnTo>
                  <a:lnTo>
                    <a:pt x="14288" y="926307"/>
                  </a:lnTo>
                  <a:lnTo>
                    <a:pt x="2381" y="947738"/>
                  </a:lnTo>
                  <a:lnTo>
                    <a:pt x="0" y="966788"/>
                  </a:lnTo>
                  <a:lnTo>
                    <a:pt x="4763" y="981075"/>
                  </a:lnTo>
                  <a:lnTo>
                    <a:pt x="14288" y="988219"/>
                  </a:lnTo>
                  <a:lnTo>
                    <a:pt x="35719" y="988219"/>
                  </a:lnTo>
                  <a:lnTo>
                    <a:pt x="85725" y="962025"/>
                  </a:lnTo>
                  <a:lnTo>
                    <a:pt x="250031" y="878682"/>
                  </a:lnTo>
                  <a:lnTo>
                    <a:pt x="416719" y="783432"/>
                  </a:lnTo>
                  <a:lnTo>
                    <a:pt x="597694" y="664369"/>
                  </a:lnTo>
                  <a:lnTo>
                    <a:pt x="802481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466FB1EB-B495-FD4F-8738-54C53120BF38}"/>
                </a:ext>
              </a:extLst>
            </p:cNvPr>
            <p:cNvSpPr/>
            <p:nvPr/>
          </p:nvSpPr>
          <p:spPr>
            <a:xfrm>
              <a:off x="4175125" y="2776538"/>
              <a:ext cx="939800" cy="676275"/>
            </a:xfrm>
            <a:custGeom>
              <a:avLst/>
              <a:gdLst>
                <a:gd name="connsiteX0" fmla="*/ 100013 w 940594"/>
                <a:gd name="connsiteY0" fmla="*/ 307181 h 676275"/>
                <a:gd name="connsiteX1" fmla="*/ 100013 w 940594"/>
                <a:gd name="connsiteY1" fmla="*/ 238125 h 676275"/>
                <a:gd name="connsiteX2" fmla="*/ 95250 w 940594"/>
                <a:gd name="connsiteY2" fmla="*/ 192881 h 676275"/>
                <a:gd name="connsiteX3" fmla="*/ 85725 w 940594"/>
                <a:gd name="connsiteY3" fmla="*/ 145256 h 676275"/>
                <a:gd name="connsiteX4" fmla="*/ 71438 w 940594"/>
                <a:gd name="connsiteY4" fmla="*/ 107156 h 676275"/>
                <a:gd name="connsiteX5" fmla="*/ 52388 w 940594"/>
                <a:gd name="connsiteY5" fmla="*/ 78581 h 676275"/>
                <a:gd name="connsiteX6" fmla="*/ 33338 w 940594"/>
                <a:gd name="connsiteY6" fmla="*/ 57150 h 676275"/>
                <a:gd name="connsiteX7" fmla="*/ 0 w 940594"/>
                <a:gd name="connsiteY7" fmla="*/ 30956 h 676275"/>
                <a:gd name="connsiteX8" fmla="*/ 161925 w 940594"/>
                <a:gd name="connsiteY8" fmla="*/ 0 h 676275"/>
                <a:gd name="connsiteX9" fmla="*/ 169069 w 940594"/>
                <a:gd name="connsiteY9" fmla="*/ 35718 h 676275"/>
                <a:gd name="connsiteX10" fmla="*/ 178594 w 940594"/>
                <a:gd name="connsiteY10" fmla="*/ 57150 h 676275"/>
                <a:gd name="connsiteX11" fmla="*/ 190500 w 940594"/>
                <a:gd name="connsiteY11" fmla="*/ 71437 h 676275"/>
                <a:gd name="connsiteX12" fmla="*/ 223838 w 940594"/>
                <a:gd name="connsiteY12" fmla="*/ 80962 h 676275"/>
                <a:gd name="connsiteX13" fmla="*/ 259557 w 940594"/>
                <a:gd name="connsiteY13" fmla="*/ 90487 h 676275"/>
                <a:gd name="connsiteX14" fmla="*/ 304800 w 940594"/>
                <a:gd name="connsiteY14" fmla="*/ 109537 h 676275"/>
                <a:gd name="connsiteX15" fmla="*/ 338138 w 940594"/>
                <a:gd name="connsiteY15" fmla="*/ 130968 h 676275"/>
                <a:gd name="connsiteX16" fmla="*/ 354807 w 940594"/>
                <a:gd name="connsiteY16" fmla="*/ 145256 h 676275"/>
                <a:gd name="connsiteX17" fmla="*/ 364332 w 940594"/>
                <a:gd name="connsiteY17" fmla="*/ 161925 h 676275"/>
                <a:gd name="connsiteX18" fmla="*/ 366713 w 940594"/>
                <a:gd name="connsiteY18" fmla="*/ 178593 h 676275"/>
                <a:gd name="connsiteX19" fmla="*/ 357188 w 940594"/>
                <a:gd name="connsiteY19" fmla="*/ 190500 h 676275"/>
                <a:gd name="connsiteX20" fmla="*/ 338138 w 940594"/>
                <a:gd name="connsiteY20" fmla="*/ 211931 h 676275"/>
                <a:gd name="connsiteX21" fmla="*/ 319088 w 940594"/>
                <a:gd name="connsiteY21" fmla="*/ 240506 h 676275"/>
                <a:gd name="connsiteX22" fmla="*/ 297657 w 940594"/>
                <a:gd name="connsiteY22" fmla="*/ 288131 h 676275"/>
                <a:gd name="connsiteX23" fmla="*/ 285750 w 940594"/>
                <a:gd name="connsiteY23" fmla="*/ 347662 h 676275"/>
                <a:gd name="connsiteX24" fmla="*/ 278607 w 940594"/>
                <a:gd name="connsiteY24" fmla="*/ 416718 h 676275"/>
                <a:gd name="connsiteX25" fmla="*/ 285750 w 940594"/>
                <a:gd name="connsiteY25" fmla="*/ 469106 h 676275"/>
                <a:gd name="connsiteX26" fmla="*/ 300038 w 940594"/>
                <a:gd name="connsiteY26" fmla="*/ 504825 h 676275"/>
                <a:gd name="connsiteX27" fmla="*/ 316707 w 940594"/>
                <a:gd name="connsiteY27" fmla="*/ 523875 h 676275"/>
                <a:gd name="connsiteX28" fmla="*/ 335757 w 940594"/>
                <a:gd name="connsiteY28" fmla="*/ 533400 h 676275"/>
                <a:gd name="connsiteX29" fmla="*/ 359569 w 940594"/>
                <a:gd name="connsiteY29" fmla="*/ 538162 h 676275"/>
                <a:gd name="connsiteX30" fmla="*/ 392907 w 940594"/>
                <a:gd name="connsiteY30" fmla="*/ 540543 h 676275"/>
                <a:gd name="connsiteX31" fmla="*/ 497682 w 940594"/>
                <a:gd name="connsiteY31" fmla="*/ 526256 h 676275"/>
                <a:gd name="connsiteX32" fmla="*/ 573882 w 940594"/>
                <a:gd name="connsiteY32" fmla="*/ 509587 h 676275"/>
                <a:gd name="connsiteX33" fmla="*/ 623888 w 940594"/>
                <a:gd name="connsiteY33" fmla="*/ 488156 h 676275"/>
                <a:gd name="connsiteX34" fmla="*/ 654844 w 940594"/>
                <a:gd name="connsiteY34" fmla="*/ 471487 h 676275"/>
                <a:gd name="connsiteX35" fmla="*/ 685800 w 940594"/>
                <a:gd name="connsiteY35" fmla="*/ 450056 h 676275"/>
                <a:gd name="connsiteX36" fmla="*/ 702469 w 940594"/>
                <a:gd name="connsiteY36" fmla="*/ 445293 h 676275"/>
                <a:gd name="connsiteX37" fmla="*/ 733425 w 940594"/>
                <a:gd name="connsiteY37" fmla="*/ 447675 h 676275"/>
                <a:gd name="connsiteX38" fmla="*/ 778669 w 940594"/>
                <a:gd name="connsiteY38" fmla="*/ 457200 h 676275"/>
                <a:gd name="connsiteX39" fmla="*/ 823913 w 940594"/>
                <a:gd name="connsiteY39" fmla="*/ 476250 h 676275"/>
                <a:gd name="connsiteX40" fmla="*/ 869157 w 940594"/>
                <a:gd name="connsiteY40" fmla="*/ 500062 h 676275"/>
                <a:gd name="connsiteX41" fmla="*/ 900113 w 940594"/>
                <a:gd name="connsiteY41" fmla="*/ 521493 h 676275"/>
                <a:gd name="connsiteX42" fmla="*/ 926307 w 940594"/>
                <a:gd name="connsiteY42" fmla="*/ 545306 h 676275"/>
                <a:gd name="connsiteX43" fmla="*/ 938213 w 940594"/>
                <a:gd name="connsiteY43" fmla="*/ 564356 h 676275"/>
                <a:gd name="connsiteX44" fmla="*/ 940594 w 940594"/>
                <a:gd name="connsiteY44" fmla="*/ 585787 h 676275"/>
                <a:gd name="connsiteX45" fmla="*/ 928688 w 940594"/>
                <a:gd name="connsiteY45" fmla="*/ 607218 h 676275"/>
                <a:gd name="connsiteX46" fmla="*/ 904875 w 940594"/>
                <a:gd name="connsiteY46" fmla="*/ 631031 h 676275"/>
                <a:gd name="connsiteX47" fmla="*/ 869157 w 940594"/>
                <a:gd name="connsiteY47" fmla="*/ 650081 h 676275"/>
                <a:gd name="connsiteX48" fmla="*/ 831057 w 940594"/>
                <a:gd name="connsiteY48" fmla="*/ 661987 h 676275"/>
                <a:gd name="connsiteX49" fmla="*/ 757238 w 940594"/>
                <a:gd name="connsiteY49" fmla="*/ 671512 h 676275"/>
                <a:gd name="connsiteX50" fmla="*/ 631032 w 940594"/>
                <a:gd name="connsiteY50" fmla="*/ 673893 h 676275"/>
                <a:gd name="connsiteX51" fmla="*/ 416719 w 940594"/>
                <a:gd name="connsiteY51" fmla="*/ 676275 h 676275"/>
                <a:gd name="connsiteX52" fmla="*/ 290513 w 940594"/>
                <a:gd name="connsiteY52" fmla="*/ 673893 h 676275"/>
                <a:gd name="connsiteX53" fmla="*/ 264319 w 940594"/>
                <a:gd name="connsiteY53" fmla="*/ 673893 h 676275"/>
                <a:gd name="connsiteX54" fmla="*/ 226219 w 940594"/>
                <a:gd name="connsiteY54" fmla="*/ 666750 h 676275"/>
                <a:gd name="connsiteX55" fmla="*/ 192882 w 940594"/>
                <a:gd name="connsiteY55" fmla="*/ 650081 h 676275"/>
                <a:gd name="connsiteX56" fmla="*/ 159544 w 940594"/>
                <a:gd name="connsiteY56" fmla="*/ 626268 h 676275"/>
                <a:gd name="connsiteX57" fmla="*/ 140494 w 940594"/>
                <a:gd name="connsiteY57" fmla="*/ 602456 h 676275"/>
                <a:gd name="connsiteX58" fmla="*/ 128588 w 940594"/>
                <a:gd name="connsiteY58" fmla="*/ 576262 h 676275"/>
                <a:gd name="connsiteX59" fmla="*/ 119063 w 940594"/>
                <a:gd name="connsiteY59" fmla="*/ 538162 h 676275"/>
                <a:gd name="connsiteX60" fmla="*/ 107157 w 940594"/>
                <a:gd name="connsiteY60" fmla="*/ 440531 h 676275"/>
                <a:gd name="connsiteX61" fmla="*/ 100013 w 940594"/>
                <a:gd name="connsiteY61" fmla="*/ 30718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40594" h="676275">
                  <a:moveTo>
                    <a:pt x="100013" y="307181"/>
                  </a:moveTo>
                  <a:lnTo>
                    <a:pt x="100013" y="238125"/>
                  </a:lnTo>
                  <a:lnTo>
                    <a:pt x="95250" y="192881"/>
                  </a:lnTo>
                  <a:lnTo>
                    <a:pt x="85725" y="145256"/>
                  </a:lnTo>
                  <a:lnTo>
                    <a:pt x="71438" y="107156"/>
                  </a:lnTo>
                  <a:lnTo>
                    <a:pt x="52388" y="78581"/>
                  </a:lnTo>
                  <a:lnTo>
                    <a:pt x="33338" y="57150"/>
                  </a:lnTo>
                  <a:lnTo>
                    <a:pt x="0" y="30956"/>
                  </a:lnTo>
                  <a:lnTo>
                    <a:pt x="161925" y="0"/>
                  </a:lnTo>
                  <a:lnTo>
                    <a:pt x="169069" y="35718"/>
                  </a:lnTo>
                  <a:lnTo>
                    <a:pt x="178594" y="57150"/>
                  </a:lnTo>
                  <a:lnTo>
                    <a:pt x="190500" y="71437"/>
                  </a:lnTo>
                  <a:lnTo>
                    <a:pt x="223838" y="80962"/>
                  </a:lnTo>
                  <a:lnTo>
                    <a:pt x="259557" y="90487"/>
                  </a:lnTo>
                  <a:lnTo>
                    <a:pt x="304800" y="109537"/>
                  </a:lnTo>
                  <a:lnTo>
                    <a:pt x="338138" y="130968"/>
                  </a:lnTo>
                  <a:lnTo>
                    <a:pt x="354807" y="145256"/>
                  </a:lnTo>
                  <a:lnTo>
                    <a:pt x="364332" y="161925"/>
                  </a:lnTo>
                  <a:lnTo>
                    <a:pt x="366713" y="178593"/>
                  </a:lnTo>
                  <a:lnTo>
                    <a:pt x="357188" y="190500"/>
                  </a:lnTo>
                  <a:lnTo>
                    <a:pt x="338138" y="211931"/>
                  </a:lnTo>
                  <a:lnTo>
                    <a:pt x="319088" y="240506"/>
                  </a:lnTo>
                  <a:lnTo>
                    <a:pt x="297657" y="288131"/>
                  </a:lnTo>
                  <a:lnTo>
                    <a:pt x="285750" y="347662"/>
                  </a:lnTo>
                  <a:lnTo>
                    <a:pt x="278607" y="416718"/>
                  </a:lnTo>
                  <a:lnTo>
                    <a:pt x="285750" y="469106"/>
                  </a:lnTo>
                  <a:lnTo>
                    <a:pt x="300038" y="504825"/>
                  </a:lnTo>
                  <a:lnTo>
                    <a:pt x="316707" y="523875"/>
                  </a:lnTo>
                  <a:lnTo>
                    <a:pt x="335757" y="533400"/>
                  </a:lnTo>
                  <a:lnTo>
                    <a:pt x="359569" y="538162"/>
                  </a:lnTo>
                  <a:lnTo>
                    <a:pt x="392907" y="540543"/>
                  </a:lnTo>
                  <a:lnTo>
                    <a:pt x="497682" y="526256"/>
                  </a:lnTo>
                  <a:lnTo>
                    <a:pt x="573882" y="509587"/>
                  </a:lnTo>
                  <a:lnTo>
                    <a:pt x="623888" y="488156"/>
                  </a:lnTo>
                  <a:lnTo>
                    <a:pt x="654844" y="471487"/>
                  </a:lnTo>
                  <a:lnTo>
                    <a:pt x="685800" y="450056"/>
                  </a:lnTo>
                  <a:lnTo>
                    <a:pt x="702469" y="445293"/>
                  </a:lnTo>
                  <a:lnTo>
                    <a:pt x="733425" y="447675"/>
                  </a:lnTo>
                  <a:lnTo>
                    <a:pt x="778669" y="457200"/>
                  </a:lnTo>
                  <a:lnTo>
                    <a:pt x="823913" y="476250"/>
                  </a:lnTo>
                  <a:lnTo>
                    <a:pt x="869157" y="500062"/>
                  </a:lnTo>
                  <a:lnTo>
                    <a:pt x="900113" y="521493"/>
                  </a:lnTo>
                  <a:lnTo>
                    <a:pt x="926307" y="545306"/>
                  </a:lnTo>
                  <a:lnTo>
                    <a:pt x="938213" y="564356"/>
                  </a:lnTo>
                  <a:lnTo>
                    <a:pt x="940594" y="585787"/>
                  </a:lnTo>
                  <a:lnTo>
                    <a:pt x="928688" y="607218"/>
                  </a:lnTo>
                  <a:lnTo>
                    <a:pt x="904875" y="631031"/>
                  </a:lnTo>
                  <a:lnTo>
                    <a:pt x="869157" y="650081"/>
                  </a:lnTo>
                  <a:lnTo>
                    <a:pt x="831057" y="661987"/>
                  </a:lnTo>
                  <a:lnTo>
                    <a:pt x="757238" y="671512"/>
                  </a:lnTo>
                  <a:lnTo>
                    <a:pt x="631032" y="673893"/>
                  </a:lnTo>
                  <a:lnTo>
                    <a:pt x="416719" y="676275"/>
                  </a:lnTo>
                  <a:lnTo>
                    <a:pt x="290513" y="673893"/>
                  </a:lnTo>
                  <a:lnTo>
                    <a:pt x="264319" y="673893"/>
                  </a:lnTo>
                  <a:lnTo>
                    <a:pt x="226219" y="666750"/>
                  </a:lnTo>
                  <a:lnTo>
                    <a:pt x="192882" y="650081"/>
                  </a:lnTo>
                  <a:lnTo>
                    <a:pt x="159544" y="626268"/>
                  </a:lnTo>
                  <a:lnTo>
                    <a:pt x="140494" y="602456"/>
                  </a:lnTo>
                  <a:lnTo>
                    <a:pt x="128588" y="576262"/>
                  </a:lnTo>
                  <a:lnTo>
                    <a:pt x="119063" y="538162"/>
                  </a:lnTo>
                  <a:lnTo>
                    <a:pt x="107157" y="440531"/>
                  </a:lnTo>
                  <a:lnTo>
                    <a:pt x="10001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7AF35E3C-3474-C141-96D5-41A8B6529A2A}"/>
                </a:ext>
              </a:extLst>
            </p:cNvPr>
            <p:cNvSpPr/>
            <p:nvPr/>
          </p:nvSpPr>
          <p:spPr>
            <a:xfrm>
              <a:off x="3124200" y="3743325"/>
              <a:ext cx="1489075" cy="419100"/>
            </a:xfrm>
            <a:custGeom>
              <a:avLst/>
              <a:gdLst>
                <a:gd name="connsiteX0" fmla="*/ 519113 w 1488281"/>
                <a:gd name="connsiteY0" fmla="*/ 152400 h 419100"/>
                <a:gd name="connsiteX1" fmla="*/ 735806 w 1488281"/>
                <a:gd name="connsiteY1" fmla="*/ 104775 h 419100"/>
                <a:gd name="connsiteX2" fmla="*/ 988219 w 1488281"/>
                <a:gd name="connsiteY2" fmla="*/ 54769 h 419100"/>
                <a:gd name="connsiteX3" fmla="*/ 1073944 w 1488281"/>
                <a:gd name="connsiteY3" fmla="*/ 26194 h 419100"/>
                <a:gd name="connsiteX4" fmla="*/ 1135856 w 1488281"/>
                <a:gd name="connsiteY4" fmla="*/ 2381 h 419100"/>
                <a:gd name="connsiteX5" fmla="*/ 1147763 w 1488281"/>
                <a:gd name="connsiteY5" fmla="*/ 0 h 419100"/>
                <a:gd name="connsiteX6" fmla="*/ 1231106 w 1488281"/>
                <a:gd name="connsiteY6" fmla="*/ 2381 h 419100"/>
                <a:gd name="connsiteX7" fmla="*/ 1326356 w 1488281"/>
                <a:gd name="connsiteY7" fmla="*/ 7144 h 419100"/>
                <a:gd name="connsiteX8" fmla="*/ 1400175 w 1488281"/>
                <a:gd name="connsiteY8" fmla="*/ 16669 h 419100"/>
                <a:gd name="connsiteX9" fmla="*/ 1440656 w 1488281"/>
                <a:gd name="connsiteY9" fmla="*/ 28575 h 419100"/>
                <a:gd name="connsiteX10" fmla="*/ 1464469 w 1488281"/>
                <a:gd name="connsiteY10" fmla="*/ 38100 h 419100"/>
                <a:gd name="connsiteX11" fmla="*/ 1478756 w 1488281"/>
                <a:gd name="connsiteY11" fmla="*/ 50006 h 419100"/>
                <a:gd name="connsiteX12" fmla="*/ 1485900 w 1488281"/>
                <a:gd name="connsiteY12" fmla="*/ 66675 h 419100"/>
                <a:gd name="connsiteX13" fmla="*/ 1488281 w 1488281"/>
                <a:gd name="connsiteY13" fmla="*/ 88106 h 419100"/>
                <a:gd name="connsiteX14" fmla="*/ 1485900 w 1488281"/>
                <a:gd name="connsiteY14" fmla="*/ 111919 h 419100"/>
                <a:gd name="connsiteX15" fmla="*/ 1473994 w 1488281"/>
                <a:gd name="connsiteY15" fmla="*/ 138113 h 419100"/>
                <a:gd name="connsiteX16" fmla="*/ 1450181 w 1488281"/>
                <a:gd name="connsiteY16" fmla="*/ 157163 h 419100"/>
                <a:gd name="connsiteX17" fmla="*/ 1419225 w 1488281"/>
                <a:gd name="connsiteY17" fmla="*/ 169069 h 419100"/>
                <a:gd name="connsiteX18" fmla="*/ 1354931 w 1488281"/>
                <a:gd name="connsiteY18" fmla="*/ 180975 h 419100"/>
                <a:gd name="connsiteX19" fmla="*/ 1188244 w 1488281"/>
                <a:gd name="connsiteY19" fmla="*/ 200025 h 419100"/>
                <a:gd name="connsiteX20" fmla="*/ 873919 w 1488281"/>
                <a:gd name="connsiteY20" fmla="*/ 247650 h 419100"/>
                <a:gd name="connsiteX21" fmla="*/ 619125 w 1488281"/>
                <a:gd name="connsiteY21" fmla="*/ 302419 h 419100"/>
                <a:gd name="connsiteX22" fmla="*/ 504825 w 1488281"/>
                <a:gd name="connsiteY22" fmla="*/ 340519 h 419100"/>
                <a:gd name="connsiteX23" fmla="*/ 423863 w 1488281"/>
                <a:gd name="connsiteY23" fmla="*/ 373856 h 419100"/>
                <a:gd name="connsiteX24" fmla="*/ 383381 w 1488281"/>
                <a:gd name="connsiteY24" fmla="*/ 392906 h 419100"/>
                <a:gd name="connsiteX25" fmla="*/ 345281 w 1488281"/>
                <a:gd name="connsiteY25" fmla="*/ 409575 h 419100"/>
                <a:gd name="connsiteX26" fmla="*/ 309563 w 1488281"/>
                <a:gd name="connsiteY26" fmla="*/ 416719 h 419100"/>
                <a:gd name="connsiteX27" fmla="*/ 288131 w 1488281"/>
                <a:gd name="connsiteY27" fmla="*/ 419100 h 419100"/>
                <a:gd name="connsiteX28" fmla="*/ 266700 w 1488281"/>
                <a:gd name="connsiteY28" fmla="*/ 409575 h 419100"/>
                <a:gd name="connsiteX29" fmla="*/ 245269 w 1488281"/>
                <a:gd name="connsiteY29" fmla="*/ 395288 h 419100"/>
                <a:gd name="connsiteX30" fmla="*/ 185738 w 1488281"/>
                <a:gd name="connsiteY30" fmla="*/ 359569 h 419100"/>
                <a:gd name="connsiteX31" fmla="*/ 133350 w 1488281"/>
                <a:gd name="connsiteY31" fmla="*/ 323850 h 419100"/>
                <a:gd name="connsiteX32" fmla="*/ 102394 w 1488281"/>
                <a:gd name="connsiteY32" fmla="*/ 297656 h 419100"/>
                <a:gd name="connsiteX33" fmla="*/ 76200 w 1488281"/>
                <a:gd name="connsiteY33" fmla="*/ 271463 h 419100"/>
                <a:gd name="connsiteX34" fmla="*/ 50006 w 1488281"/>
                <a:gd name="connsiteY34" fmla="*/ 240506 h 419100"/>
                <a:gd name="connsiteX35" fmla="*/ 26194 w 1488281"/>
                <a:gd name="connsiteY35" fmla="*/ 202406 h 419100"/>
                <a:gd name="connsiteX36" fmla="*/ 16669 w 1488281"/>
                <a:gd name="connsiteY36" fmla="*/ 171450 h 419100"/>
                <a:gd name="connsiteX37" fmla="*/ 11906 w 1488281"/>
                <a:gd name="connsiteY37" fmla="*/ 140494 h 419100"/>
                <a:gd name="connsiteX38" fmla="*/ 4763 w 1488281"/>
                <a:gd name="connsiteY38" fmla="*/ 114300 h 419100"/>
                <a:gd name="connsiteX39" fmla="*/ 0 w 1488281"/>
                <a:gd name="connsiteY39" fmla="*/ 95250 h 419100"/>
                <a:gd name="connsiteX40" fmla="*/ 0 w 1488281"/>
                <a:gd name="connsiteY40" fmla="*/ 78581 h 419100"/>
                <a:gd name="connsiteX41" fmla="*/ 16669 w 1488281"/>
                <a:gd name="connsiteY41" fmla="*/ 71438 h 419100"/>
                <a:gd name="connsiteX42" fmla="*/ 30956 w 1488281"/>
                <a:gd name="connsiteY42" fmla="*/ 73819 h 419100"/>
                <a:gd name="connsiteX43" fmla="*/ 52388 w 1488281"/>
                <a:gd name="connsiteY43" fmla="*/ 83344 h 419100"/>
                <a:gd name="connsiteX44" fmla="*/ 61913 w 1488281"/>
                <a:gd name="connsiteY44" fmla="*/ 102394 h 419100"/>
                <a:gd name="connsiteX45" fmla="*/ 71438 w 1488281"/>
                <a:gd name="connsiteY45" fmla="*/ 130969 h 419100"/>
                <a:gd name="connsiteX46" fmla="*/ 100013 w 1488281"/>
                <a:gd name="connsiteY46" fmla="*/ 161925 h 419100"/>
                <a:gd name="connsiteX47" fmla="*/ 135731 w 1488281"/>
                <a:gd name="connsiteY47" fmla="*/ 180975 h 419100"/>
                <a:gd name="connsiteX48" fmla="*/ 176213 w 1488281"/>
                <a:gd name="connsiteY48" fmla="*/ 190500 h 419100"/>
                <a:gd name="connsiteX49" fmla="*/ 233363 w 1488281"/>
                <a:gd name="connsiteY49" fmla="*/ 197644 h 419100"/>
                <a:gd name="connsiteX50" fmla="*/ 302419 w 1488281"/>
                <a:gd name="connsiteY50" fmla="*/ 200025 h 419100"/>
                <a:gd name="connsiteX51" fmla="*/ 419100 w 1488281"/>
                <a:gd name="connsiteY51" fmla="*/ 173831 h 419100"/>
                <a:gd name="connsiteX52" fmla="*/ 519113 w 1488281"/>
                <a:gd name="connsiteY52" fmla="*/ 15240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8281" h="419100">
                  <a:moveTo>
                    <a:pt x="519113" y="152400"/>
                  </a:moveTo>
                  <a:lnTo>
                    <a:pt x="735806" y="104775"/>
                  </a:lnTo>
                  <a:lnTo>
                    <a:pt x="988219" y="54769"/>
                  </a:lnTo>
                  <a:lnTo>
                    <a:pt x="1073944" y="26194"/>
                  </a:lnTo>
                  <a:lnTo>
                    <a:pt x="1135856" y="2381"/>
                  </a:lnTo>
                  <a:lnTo>
                    <a:pt x="1147763" y="0"/>
                  </a:lnTo>
                  <a:lnTo>
                    <a:pt x="1231106" y="2381"/>
                  </a:lnTo>
                  <a:lnTo>
                    <a:pt x="1326356" y="7144"/>
                  </a:lnTo>
                  <a:lnTo>
                    <a:pt x="1400175" y="16669"/>
                  </a:lnTo>
                  <a:lnTo>
                    <a:pt x="1440656" y="28575"/>
                  </a:lnTo>
                  <a:lnTo>
                    <a:pt x="1464469" y="38100"/>
                  </a:lnTo>
                  <a:lnTo>
                    <a:pt x="1478756" y="50006"/>
                  </a:lnTo>
                  <a:lnTo>
                    <a:pt x="1485900" y="66675"/>
                  </a:lnTo>
                  <a:lnTo>
                    <a:pt x="1488281" y="88106"/>
                  </a:lnTo>
                  <a:lnTo>
                    <a:pt x="1485900" y="111919"/>
                  </a:lnTo>
                  <a:lnTo>
                    <a:pt x="1473994" y="138113"/>
                  </a:lnTo>
                  <a:lnTo>
                    <a:pt x="1450181" y="157163"/>
                  </a:lnTo>
                  <a:lnTo>
                    <a:pt x="1419225" y="169069"/>
                  </a:lnTo>
                  <a:lnTo>
                    <a:pt x="1354931" y="180975"/>
                  </a:lnTo>
                  <a:lnTo>
                    <a:pt x="1188244" y="200025"/>
                  </a:lnTo>
                  <a:lnTo>
                    <a:pt x="873919" y="247650"/>
                  </a:lnTo>
                  <a:lnTo>
                    <a:pt x="619125" y="302419"/>
                  </a:lnTo>
                  <a:lnTo>
                    <a:pt x="504825" y="340519"/>
                  </a:lnTo>
                  <a:lnTo>
                    <a:pt x="423863" y="373856"/>
                  </a:lnTo>
                  <a:lnTo>
                    <a:pt x="383381" y="392906"/>
                  </a:lnTo>
                  <a:lnTo>
                    <a:pt x="345281" y="409575"/>
                  </a:lnTo>
                  <a:lnTo>
                    <a:pt x="309563" y="416719"/>
                  </a:lnTo>
                  <a:lnTo>
                    <a:pt x="288131" y="419100"/>
                  </a:lnTo>
                  <a:lnTo>
                    <a:pt x="266700" y="409575"/>
                  </a:lnTo>
                  <a:lnTo>
                    <a:pt x="245269" y="395288"/>
                  </a:lnTo>
                  <a:lnTo>
                    <a:pt x="185738" y="359569"/>
                  </a:lnTo>
                  <a:lnTo>
                    <a:pt x="133350" y="323850"/>
                  </a:lnTo>
                  <a:lnTo>
                    <a:pt x="102394" y="297656"/>
                  </a:lnTo>
                  <a:lnTo>
                    <a:pt x="76200" y="271463"/>
                  </a:lnTo>
                  <a:lnTo>
                    <a:pt x="50006" y="240506"/>
                  </a:lnTo>
                  <a:lnTo>
                    <a:pt x="26194" y="202406"/>
                  </a:lnTo>
                  <a:lnTo>
                    <a:pt x="16669" y="171450"/>
                  </a:lnTo>
                  <a:lnTo>
                    <a:pt x="11906" y="140494"/>
                  </a:lnTo>
                  <a:lnTo>
                    <a:pt x="4763" y="114300"/>
                  </a:lnTo>
                  <a:lnTo>
                    <a:pt x="0" y="95250"/>
                  </a:lnTo>
                  <a:lnTo>
                    <a:pt x="0" y="78581"/>
                  </a:lnTo>
                  <a:lnTo>
                    <a:pt x="16669" y="71438"/>
                  </a:lnTo>
                  <a:lnTo>
                    <a:pt x="30956" y="73819"/>
                  </a:lnTo>
                  <a:lnTo>
                    <a:pt x="52388" y="83344"/>
                  </a:lnTo>
                  <a:lnTo>
                    <a:pt x="61913" y="102394"/>
                  </a:lnTo>
                  <a:lnTo>
                    <a:pt x="71438" y="130969"/>
                  </a:lnTo>
                  <a:lnTo>
                    <a:pt x="100013" y="161925"/>
                  </a:lnTo>
                  <a:lnTo>
                    <a:pt x="135731" y="180975"/>
                  </a:lnTo>
                  <a:lnTo>
                    <a:pt x="176213" y="190500"/>
                  </a:lnTo>
                  <a:lnTo>
                    <a:pt x="233363" y="197644"/>
                  </a:lnTo>
                  <a:lnTo>
                    <a:pt x="302419" y="200025"/>
                  </a:lnTo>
                  <a:lnTo>
                    <a:pt x="419100" y="173831"/>
                  </a:lnTo>
                  <a:lnTo>
                    <a:pt x="51911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94D9D3B-B09D-3745-B366-E2C3F061F017}"/>
                </a:ext>
              </a:extLst>
            </p:cNvPr>
            <p:cNvSpPr/>
            <p:nvPr/>
          </p:nvSpPr>
          <p:spPr>
            <a:xfrm>
              <a:off x="3729038" y="3290888"/>
              <a:ext cx="412750" cy="1238250"/>
            </a:xfrm>
            <a:custGeom>
              <a:avLst/>
              <a:gdLst>
                <a:gd name="connsiteX0" fmla="*/ 100012 w 411956"/>
                <a:gd name="connsiteY0" fmla="*/ 304800 h 1238250"/>
                <a:gd name="connsiteX1" fmla="*/ 97631 w 411956"/>
                <a:gd name="connsiteY1" fmla="*/ 245268 h 1238250"/>
                <a:gd name="connsiteX2" fmla="*/ 92868 w 411956"/>
                <a:gd name="connsiteY2" fmla="*/ 211931 h 1238250"/>
                <a:gd name="connsiteX3" fmla="*/ 78581 w 411956"/>
                <a:gd name="connsiteY3" fmla="*/ 161925 h 1238250"/>
                <a:gd name="connsiteX4" fmla="*/ 54768 w 411956"/>
                <a:gd name="connsiteY4" fmla="*/ 114300 h 1238250"/>
                <a:gd name="connsiteX5" fmla="*/ 28575 w 411956"/>
                <a:gd name="connsiteY5" fmla="*/ 71437 h 1238250"/>
                <a:gd name="connsiteX6" fmla="*/ 9525 w 411956"/>
                <a:gd name="connsiteY6" fmla="*/ 40481 h 1238250"/>
                <a:gd name="connsiteX7" fmla="*/ 0 w 411956"/>
                <a:gd name="connsiteY7" fmla="*/ 19050 h 1238250"/>
                <a:gd name="connsiteX8" fmla="*/ 2381 w 411956"/>
                <a:gd name="connsiteY8" fmla="*/ 9525 h 1238250"/>
                <a:gd name="connsiteX9" fmla="*/ 16668 w 411956"/>
                <a:gd name="connsiteY9" fmla="*/ 0 h 1238250"/>
                <a:gd name="connsiteX10" fmla="*/ 85725 w 411956"/>
                <a:gd name="connsiteY10" fmla="*/ 9525 h 1238250"/>
                <a:gd name="connsiteX11" fmla="*/ 154781 w 411956"/>
                <a:gd name="connsiteY11" fmla="*/ 21431 h 1238250"/>
                <a:gd name="connsiteX12" fmla="*/ 214312 w 411956"/>
                <a:gd name="connsiteY12" fmla="*/ 42862 h 1238250"/>
                <a:gd name="connsiteX13" fmla="*/ 276225 w 411956"/>
                <a:gd name="connsiteY13" fmla="*/ 69056 h 1238250"/>
                <a:gd name="connsiteX14" fmla="*/ 342900 w 411956"/>
                <a:gd name="connsiteY14" fmla="*/ 107156 h 1238250"/>
                <a:gd name="connsiteX15" fmla="*/ 383381 w 411956"/>
                <a:gd name="connsiteY15" fmla="*/ 135731 h 1238250"/>
                <a:gd name="connsiteX16" fmla="*/ 407193 w 411956"/>
                <a:gd name="connsiteY16" fmla="*/ 152400 h 1238250"/>
                <a:gd name="connsiteX17" fmla="*/ 411956 w 411956"/>
                <a:gd name="connsiteY17" fmla="*/ 161925 h 1238250"/>
                <a:gd name="connsiteX18" fmla="*/ 411956 w 411956"/>
                <a:gd name="connsiteY18" fmla="*/ 178593 h 1238250"/>
                <a:gd name="connsiteX19" fmla="*/ 397668 w 411956"/>
                <a:gd name="connsiteY19" fmla="*/ 209550 h 1238250"/>
                <a:gd name="connsiteX20" fmla="*/ 357187 w 411956"/>
                <a:gd name="connsiteY20" fmla="*/ 264318 h 1238250"/>
                <a:gd name="connsiteX21" fmla="*/ 347662 w 411956"/>
                <a:gd name="connsiteY21" fmla="*/ 278606 h 1238250"/>
                <a:gd name="connsiteX22" fmla="*/ 338137 w 411956"/>
                <a:gd name="connsiteY22" fmla="*/ 361950 h 1238250"/>
                <a:gd name="connsiteX23" fmla="*/ 326231 w 411956"/>
                <a:gd name="connsiteY23" fmla="*/ 483393 h 1238250"/>
                <a:gd name="connsiteX24" fmla="*/ 316706 w 411956"/>
                <a:gd name="connsiteY24" fmla="*/ 554831 h 1238250"/>
                <a:gd name="connsiteX25" fmla="*/ 295275 w 411956"/>
                <a:gd name="connsiteY25" fmla="*/ 735806 h 1238250"/>
                <a:gd name="connsiteX26" fmla="*/ 285750 w 411956"/>
                <a:gd name="connsiteY26" fmla="*/ 852487 h 1238250"/>
                <a:gd name="connsiteX27" fmla="*/ 280987 w 411956"/>
                <a:gd name="connsiteY27" fmla="*/ 992981 h 1238250"/>
                <a:gd name="connsiteX28" fmla="*/ 276225 w 411956"/>
                <a:gd name="connsiteY28" fmla="*/ 1202531 h 1238250"/>
                <a:gd name="connsiteX29" fmla="*/ 78581 w 411956"/>
                <a:gd name="connsiteY29" fmla="*/ 1238250 h 1238250"/>
                <a:gd name="connsiteX30" fmla="*/ 78581 w 411956"/>
                <a:gd name="connsiteY30" fmla="*/ 1000125 h 1238250"/>
                <a:gd name="connsiteX31" fmla="*/ 78581 w 411956"/>
                <a:gd name="connsiteY31" fmla="*/ 764381 h 1238250"/>
                <a:gd name="connsiteX32" fmla="*/ 78581 w 411956"/>
                <a:gd name="connsiteY32" fmla="*/ 719137 h 1238250"/>
                <a:gd name="connsiteX33" fmla="*/ 100012 w 411956"/>
                <a:gd name="connsiteY33" fmla="*/ 571500 h 1238250"/>
                <a:gd name="connsiteX34" fmla="*/ 100012 w 411956"/>
                <a:gd name="connsiteY34" fmla="*/ 30480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11956" h="1238250">
                  <a:moveTo>
                    <a:pt x="100012" y="304800"/>
                  </a:moveTo>
                  <a:cubicBezTo>
                    <a:pt x="99218" y="284956"/>
                    <a:pt x="98425" y="265112"/>
                    <a:pt x="97631" y="245268"/>
                  </a:cubicBezTo>
                  <a:lnTo>
                    <a:pt x="92868" y="211931"/>
                  </a:lnTo>
                  <a:lnTo>
                    <a:pt x="78581" y="161925"/>
                  </a:lnTo>
                  <a:lnTo>
                    <a:pt x="54768" y="114300"/>
                  </a:lnTo>
                  <a:lnTo>
                    <a:pt x="28575" y="71437"/>
                  </a:lnTo>
                  <a:lnTo>
                    <a:pt x="9525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85725" y="9525"/>
                  </a:lnTo>
                  <a:lnTo>
                    <a:pt x="154781" y="21431"/>
                  </a:lnTo>
                  <a:lnTo>
                    <a:pt x="214312" y="42862"/>
                  </a:lnTo>
                  <a:lnTo>
                    <a:pt x="276225" y="69056"/>
                  </a:lnTo>
                  <a:lnTo>
                    <a:pt x="342900" y="107156"/>
                  </a:lnTo>
                  <a:lnTo>
                    <a:pt x="383381" y="135731"/>
                  </a:lnTo>
                  <a:lnTo>
                    <a:pt x="407193" y="152400"/>
                  </a:lnTo>
                  <a:lnTo>
                    <a:pt x="411956" y="161925"/>
                  </a:lnTo>
                  <a:lnTo>
                    <a:pt x="411956" y="178593"/>
                  </a:lnTo>
                  <a:lnTo>
                    <a:pt x="397668" y="209550"/>
                  </a:lnTo>
                  <a:lnTo>
                    <a:pt x="357187" y="264318"/>
                  </a:lnTo>
                  <a:lnTo>
                    <a:pt x="347662" y="278606"/>
                  </a:lnTo>
                  <a:lnTo>
                    <a:pt x="338137" y="361950"/>
                  </a:lnTo>
                  <a:lnTo>
                    <a:pt x="326231" y="483393"/>
                  </a:lnTo>
                  <a:lnTo>
                    <a:pt x="316706" y="554831"/>
                  </a:lnTo>
                  <a:lnTo>
                    <a:pt x="295275" y="735806"/>
                  </a:lnTo>
                  <a:lnTo>
                    <a:pt x="285750" y="852487"/>
                  </a:lnTo>
                  <a:lnTo>
                    <a:pt x="280987" y="992981"/>
                  </a:lnTo>
                  <a:lnTo>
                    <a:pt x="276225" y="1202531"/>
                  </a:lnTo>
                  <a:lnTo>
                    <a:pt x="78581" y="1238250"/>
                  </a:lnTo>
                  <a:lnTo>
                    <a:pt x="78581" y="1000125"/>
                  </a:lnTo>
                  <a:lnTo>
                    <a:pt x="78581" y="764381"/>
                  </a:lnTo>
                  <a:lnTo>
                    <a:pt x="78581" y="719137"/>
                  </a:lnTo>
                  <a:lnTo>
                    <a:pt x="100012" y="571500"/>
                  </a:lnTo>
                  <a:lnTo>
                    <a:pt x="100012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B674D0F2-2338-BC4D-B55C-DD0D5AC85C52}"/>
                </a:ext>
              </a:extLst>
            </p:cNvPr>
            <p:cNvSpPr/>
            <p:nvPr/>
          </p:nvSpPr>
          <p:spPr>
            <a:xfrm>
              <a:off x="2827338" y="4300538"/>
              <a:ext cx="1900237" cy="585787"/>
            </a:xfrm>
            <a:custGeom>
              <a:avLst/>
              <a:gdLst>
                <a:gd name="connsiteX0" fmla="*/ 716756 w 1900237"/>
                <a:gd name="connsiteY0" fmla="*/ 230981 h 585787"/>
                <a:gd name="connsiteX1" fmla="*/ 992981 w 1900237"/>
                <a:gd name="connsiteY1" fmla="*/ 173831 h 585787"/>
                <a:gd name="connsiteX2" fmla="*/ 1323975 w 1900237"/>
                <a:gd name="connsiteY2" fmla="*/ 107156 h 585787"/>
                <a:gd name="connsiteX3" fmla="*/ 1535906 w 1900237"/>
                <a:gd name="connsiteY3" fmla="*/ 66675 h 585787"/>
                <a:gd name="connsiteX4" fmla="*/ 1847850 w 1900237"/>
                <a:gd name="connsiteY4" fmla="*/ 2381 h 585787"/>
                <a:gd name="connsiteX5" fmla="*/ 1871662 w 1900237"/>
                <a:gd name="connsiteY5" fmla="*/ 0 h 585787"/>
                <a:gd name="connsiteX6" fmla="*/ 1888331 w 1900237"/>
                <a:gd name="connsiteY6" fmla="*/ 4762 h 585787"/>
                <a:gd name="connsiteX7" fmla="*/ 1895475 w 1900237"/>
                <a:gd name="connsiteY7" fmla="*/ 9525 h 585787"/>
                <a:gd name="connsiteX8" fmla="*/ 1900237 w 1900237"/>
                <a:gd name="connsiteY8" fmla="*/ 19050 h 585787"/>
                <a:gd name="connsiteX9" fmla="*/ 1900237 w 1900237"/>
                <a:gd name="connsiteY9" fmla="*/ 35718 h 585787"/>
                <a:gd name="connsiteX10" fmla="*/ 1885950 w 1900237"/>
                <a:gd name="connsiteY10" fmla="*/ 71437 h 585787"/>
                <a:gd name="connsiteX11" fmla="*/ 1866900 w 1900237"/>
                <a:gd name="connsiteY11" fmla="*/ 90487 h 585787"/>
                <a:gd name="connsiteX12" fmla="*/ 1819275 w 1900237"/>
                <a:gd name="connsiteY12" fmla="*/ 107156 h 585787"/>
                <a:gd name="connsiteX13" fmla="*/ 1693069 w 1900237"/>
                <a:gd name="connsiteY13" fmla="*/ 152400 h 585787"/>
                <a:gd name="connsiteX14" fmla="*/ 1502569 w 1900237"/>
                <a:gd name="connsiteY14" fmla="*/ 211931 h 585787"/>
                <a:gd name="connsiteX15" fmla="*/ 1254919 w 1900237"/>
                <a:gd name="connsiteY15" fmla="*/ 280987 h 585787"/>
                <a:gd name="connsiteX16" fmla="*/ 1007269 w 1900237"/>
                <a:gd name="connsiteY16" fmla="*/ 350043 h 585787"/>
                <a:gd name="connsiteX17" fmla="*/ 678656 w 1900237"/>
                <a:gd name="connsiteY17" fmla="*/ 445293 h 585787"/>
                <a:gd name="connsiteX18" fmla="*/ 461962 w 1900237"/>
                <a:gd name="connsiteY18" fmla="*/ 516731 h 585787"/>
                <a:gd name="connsiteX19" fmla="*/ 414337 w 1900237"/>
                <a:gd name="connsiteY19" fmla="*/ 545306 h 585787"/>
                <a:gd name="connsiteX20" fmla="*/ 378619 w 1900237"/>
                <a:gd name="connsiteY20" fmla="*/ 564356 h 585787"/>
                <a:gd name="connsiteX21" fmla="*/ 340519 w 1900237"/>
                <a:gd name="connsiteY21" fmla="*/ 576262 h 585787"/>
                <a:gd name="connsiteX22" fmla="*/ 304800 w 1900237"/>
                <a:gd name="connsiteY22" fmla="*/ 585787 h 585787"/>
                <a:gd name="connsiteX23" fmla="*/ 283369 w 1900237"/>
                <a:gd name="connsiteY23" fmla="*/ 585787 h 585787"/>
                <a:gd name="connsiteX24" fmla="*/ 252412 w 1900237"/>
                <a:gd name="connsiteY24" fmla="*/ 576262 h 585787"/>
                <a:gd name="connsiteX25" fmla="*/ 214312 w 1900237"/>
                <a:gd name="connsiteY25" fmla="*/ 554831 h 585787"/>
                <a:gd name="connsiteX26" fmla="*/ 161925 w 1900237"/>
                <a:gd name="connsiteY26" fmla="*/ 511968 h 585787"/>
                <a:gd name="connsiteX27" fmla="*/ 109537 w 1900237"/>
                <a:gd name="connsiteY27" fmla="*/ 459581 h 585787"/>
                <a:gd name="connsiteX28" fmla="*/ 50006 w 1900237"/>
                <a:gd name="connsiteY28" fmla="*/ 371475 h 585787"/>
                <a:gd name="connsiteX29" fmla="*/ 7144 w 1900237"/>
                <a:gd name="connsiteY29" fmla="*/ 288131 h 585787"/>
                <a:gd name="connsiteX30" fmla="*/ 0 w 1900237"/>
                <a:gd name="connsiteY30" fmla="*/ 266700 h 585787"/>
                <a:gd name="connsiteX31" fmla="*/ 0 w 1900237"/>
                <a:gd name="connsiteY31" fmla="*/ 252412 h 585787"/>
                <a:gd name="connsiteX32" fmla="*/ 2381 w 1900237"/>
                <a:gd name="connsiteY32" fmla="*/ 235743 h 585787"/>
                <a:gd name="connsiteX33" fmla="*/ 11906 w 1900237"/>
                <a:gd name="connsiteY33" fmla="*/ 223837 h 585787"/>
                <a:gd name="connsiteX34" fmla="*/ 26194 w 1900237"/>
                <a:gd name="connsiteY34" fmla="*/ 221456 h 585787"/>
                <a:gd name="connsiteX35" fmla="*/ 45244 w 1900237"/>
                <a:gd name="connsiteY35" fmla="*/ 219075 h 585787"/>
                <a:gd name="connsiteX36" fmla="*/ 71437 w 1900237"/>
                <a:gd name="connsiteY36" fmla="*/ 228600 h 585787"/>
                <a:gd name="connsiteX37" fmla="*/ 95250 w 1900237"/>
                <a:gd name="connsiteY37" fmla="*/ 250031 h 585787"/>
                <a:gd name="connsiteX38" fmla="*/ 130969 w 1900237"/>
                <a:gd name="connsiteY38" fmla="*/ 278606 h 585787"/>
                <a:gd name="connsiteX39" fmla="*/ 169069 w 1900237"/>
                <a:gd name="connsiteY39" fmla="*/ 300037 h 585787"/>
                <a:gd name="connsiteX40" fmla="*/ 202406 w 1900237"/>
                <a:gd name="connsiteY40" fmla="*/ 311943 h 585787"/>
                <a:gd name="connsiteX41" fmla="*/ 245269 w 1900237"/>
                <a:gd name="connsiteY41" fmla="*/ 316706 h 585787"/>
                <a:gd name="connsiteX42" fmla="*/ 300037 w 1900237"/>
                <a:gd name="connsiteY42" fmla="*/ 314325 h 585787"/>
                <a:gd name="connsiteX43" fmla="*/ 476250 w 1900237"/>
                <a:gd name="connsiteY43" fmla="*/ 278606 h 585787"/>
                <a:gd name="connsiteX44" fmla="*/ 716756 w 1900237"/>
                <a:gd name="connsiteY44" fmla="*/ 230981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0237" h="585787">
                  <a:moveTo>
                    <a:pt x="716756" y="230981"/>
                  </a:moveTo>
                  <a:lnTo>
                    <a:pt x="992981" y="173831"/>
                  </a:lnTo>
                  <a:lnTo>
                    <a:pt x="1323975" y="107156"/>
                  </a:lnTo>
                  <a:lnTo>
                    <a:pt x="1535906" y="66675"/>
                  </a:lnTo>
                  <a:lnTo>
                    <a:pt x="1847850" y="2381"/>
                  </a:lnTo>
                  <a:lnTo>
                    <a:pt x="1871662" y="0"/>
                  </a:lnTo>
                  <a:lnTo>
                    <a:pt x="1888331" y="4762"/>
                  </a:lnTo>
                  <a:lnTo>
                    <a:pt x="1895475" y="9525"/>
                  </a:lnTo>
                  <a:lnTo>
                    <a:pt x="1900237" y="19050"/>
                  </a:lnTo>
                  <a:lnTo>
                    <a:pt x="1900237" y="35718"/>
                  </a:lnTo>
                  <a:lnTo>
                    <a:pt x="1885950" y="71437"/>
                  </a:lnTo>
                  <a:lnTo>
                    <a:pt x="1866900" y="90487"/>
                  </a:lnTo>
                  <a:lnTo>
                    <a:pt x="1819275" y="107156"/>
                  </a:lnTo>
                  <a:lnTo>
                    <a:pt x="1693069" y="152400"/>
                  </a:lnTo>
                  <a:lnTo>
                    <a:pt x="1502569" y="211931"/>
                  </a:lnTo>
                  <a:lnTo>
                    <a:pt x="1254919" y="280987"/>
                  </a:lnTo>
                  <a:lnTo>
                    <a:pt x="1007269" y="350043"/>
                  </a:lnTo>
                  <a:lnTo>
                    <a:pt x="678656" y="445293"/>
                  </a:lnTo>
                  <a:lnTo>
                    <a:pt x="461962" y="516731"/>
                  </a:lnTo>
                  <a:lnTo>
                    <a:pt x="414337" y="545306"/>
                  </a:lnTo>
                  <a:lnTo>
                    <a:pt x="378619" y="564356"/>
                  </a:lnTo>
                  <a:lnTo>
                    <a:pt x="340519" y="576262"/>
                  </a:lnTo>
                  <a:lnTo>
                    <a:pt x="304800" y="585787"/>
                  </a:lnTo>
                  <a:lnTo>
                    <a:pt x="283369" y="585787"/>
                  </a:lnTo>
                  <a:lnTo>
                    <a:pt x="252412" y="576262"/>
                  </a:lnTo>
                  <a:lnTo>
                    <a:pt x="214312" y="554831"/>
                  </a:lnTo>
                  <a:lnTo>
                    <a:pt x="161925" y="511968"/>
                  </a:lnTo>
                  <a:lnTo>
                    <a:pt x="109537" y="459581"/>
                  </a:lnTo>
                  <a:lnTo>
                    <a:pt x="50006" y="371475"/>
                  </a:lnTo>
                  <a:lnTo>
                    <a:pt x="7144" y="288131"/>
                  </a:lnTo>
                  <a:lnTo>
                    <a:pt x="0" y="266700"/>
                  </a:lnTo>
                  <a:lnTo>
                    <a:pt x="0" y="252412"/>
                  </a:lnTo>
                  <a:lnTo>
                    <a:pt x="2381" y="235743"/>
                  </a:lnTo>
                  <a:lnTo>
                    <a:pt x="11906" y="223837"/>
                  </a:lnTo>
                  <a:lnTo>
                    <a:pt x="26194" y="221456"/>
                  </a:lnTo>
                  <a:lnTo>
                    <a:pt x="45244" y="219075"/>
                  </a:lnTo>
                  <a:lnTo>
                    <a:pt x="71437" y="228600"/>
                  </a:lnTo>
                  <a:lnTo>
                    <a:pt x="95250" y="250031"/>
                  </a:lnTo>
                  <a:lnTo>
                    <a:pt x="130969" y="278606"/>
                  </a:lnTo>
                  <a:lnTo>
                    <a:pt x="169069" y="300037"/>
                  </a:lnTo>
                  <a:lnTo>
                    <a:pt x="202406" y="311943"/>
                  </a:lnTo>
                  <a:lnTo>
                    <a:pt x="245269" y="316706"/>
                  </a:lnTo>
                  <a:lnTo>
                    <a:pt x="300037" y="314325"/>
                  </a:lnTo>
                  <a:lnTo>
                    <a:pt x="476250" y="278606"/>
                  </a:lnTo>
                  <a:lnTo>
                    <a:pt x="716756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7D4083A9-F307-2B47-9A36-888223128676}"/>
                </a:ext>
              </a:extLst>
            </p:cNvPr>
            <p:cNvSpPr/>
            <p:nvPr/>
          </p:nvSpPr>
          <p:spPr>
            <a:xfrm rot="16200000">
              <a:off x="3519487" y="2454276"/>
              <a:ext cx="3362325" cy="1428750"/>
            </a:xfrm>
            <a:custGeom>
              <a:avLst/>
              <a:gdLst>
                <a:gd name="connsiteX0" fmla="*/ 1428750 w 3360964"/>
                <a:gd name="connsiteY0" fmla="*/ 1153885 h 1428750"/>
                <a:gd name="connsiteX1" fmla="*/ 1624693 w 3360964"/>
                <a:gd name="connsiteY1" fmla="*/ 1189264 h 1428750"/>
                <a:gd name="connsiteX2" fmla="*/ 1804307 w 3360964"/>
                <a:gd name="connsiteY2" fmla="*/ 1216478 h 1428750"/>
                <a:gd name="connsiteX3" fmla="*/ 2049236 w 3360964"/>
                <a:gd name="connsiteY3" fmla="*/ 1240971 h 1428750"/>
                <a:gd name="connsiteX4" fmla="*/ 2256064 w 3360964"/>
                <a:gd name="connsiteY4" fmla="*/ 1240971 h 1428750"/>
                <a:gd name="connsiteX5" fmla="*/ 2452007 w 3360964"/>
                <a:gd name="connsiteY5" fmla="*/ 1251857 h 1428750"/>
                <a:gd name="connsiteX6" fmla="*/ 2618014 w 3360964"/>
                <a:gd name="connsiteY6" fmla="*/ 1262743 h 1428750"/>
                <a:gd name="connsiteX7" fmla="*/ 2724150 w 3360964"/>
                <a:gd name="connsiteY7" fmla="*/ 1279071 h 1428750"/>
                <a:gd name="connsiteX8" fmla="*/ 2871107 w 3360964"/>
                <a:gd name="connsiteY8" fmla="*/ 1303564 h 1428750"/>
                <a:gd name="connsiteX9" fmla="*/ 2903764 w 3360964"/>
                <a:gd name="connsiteY9" fmla="*/ 1314450 h 1428750"/>
                <a:gd name="connsiteX10" fmla="*/ 2969079 w 3360964"/>
                <a:gd name="connsiteY10" fmla="*/ 1349828 h 1428750"/>
                <a:gd name="connsiteX11" fmla="*/ 3037114 w 3360964"/>
                <a:gd name="connsiteY11" fmla="*/ 1390650 h 1428750"/>
                <a:gd name="connsiteX12" fmla="*/ 3056164 w 3360964"/>
                <a:gd name="connsiteY12" fmla="*/ 1412421 h 1428750"/>
                <a:gd name="connsiteX13" fmla="*/ 3072493 w 3360964"/>
                <a:gd name="connsiteY13" fmla="*/ 1423307 h 1428750"/>
                <a:gd name="connsiteX14" fmla="*/ 3091543 w 3360964"/>
                <a:gd name="connsiteY14" fmla="*/ 1428750 h 1428750"/>
                <a:gd name="connsiteX15" fmla="*/ 3107872 w 3360964"/>
                <a:gd name="connsiteY15" fmla="*/ 1428750 h 1428750"/>
                <a:gd name="connsiteX16" fmla="*/ 3135086 w 3360964"/>
                <a:gd name="connsiteY16" fmla="*/ 1417864 h 1428750"/>
                <a:gd name="connsiteX17" fmla="*/ 3186793 w 3360964"/>
                <a:gd name="connsiteY17" fmla="*/ 1371600 h 1428750"/>
                <a:gd name="connsiteX18" fmla="*/ 3257550 w 3360964"/>
                <a:gd name="connsiteY18" fmla="*/ 1281793 h 1428750"/>
                <a:gd name="connsiteX19" fmla="*/ 3306536 w 3360964"/>
                <a:gd name="connsiteY19" fmla="*/ 1200150 h 1428750"/>
                <a:gd name="connsiteX20" fmla="*/ 3331029 w 3360964"/>
                <a:gd name="connsiteY20" fmla="*/ 1137557 h 1428750"/>
                <a:gd name="connsiteX21" fmla="*/ 3350079 w 3360964"/>
                <a:gd name="connsiteY21" fmla="*/ 1077685 h 1428750"/>
                <a:gd name="connsiteX22" fmla="*/ 3355522 w 3360964"/>
                <a:gd name="connsiteY22" fmla="*/ 1025978 h 1428750"/>
                <a:gd name="connsiteX23" fmla="*/ 3360964 w 3360964"/>
                <a:gd name="connsiteY23" fmla="*/ 952500 h 1428750"/>
                <a:gd name="connsiteX24" fmla="*/ 3360964 w 3360964"/>
                <a:gd name="connsiteY24" fmla="*/ 900793 h 1428750"/>
                <a:gd name="connsiteX25" fmla="*/ 3355522 w 3360964"/>
                <a:gd name="connsiteY25" fmla="*/ 881743 h 1428750"/>
                <a:gd name="connsiteX26" fmla="*/ 3347357 w 3360964"/>
                <a:gd name="connsiteY26" fmla="*/ 865414 h 1428750"/>
                <a:gd name="connsiteX27" fmla="*/ 3328307 w 3360964"/>
                <a:gd name="connsiteY27" fmla="*/ 865414 h 1428750"/>
                <a:gd name="connsiteX28" fmla="*/ 3295650 w 3360964"/>
                <a:gd name="connsiteY28" fmla="*/ 884464 h 1428750"/>
                <a:gd name="connsiteX29" fmla="*/ 3265714 w 3360964"/>
                <a:gd name="connsiteY29" fmla="*/ 908957 h 1428750"/>
                <a:gd name="connsiteX30" fmla="*/ 3246664 w 3360964"/>
                <a:gd name="connsiteY30" fmla="*/ 936171 h 1428750"/>
                <a:gd name="connsiteX31" fmla="*/ 3222172 w 3360964"/>
                <a:gd name="connsiteY31" fmla="*/ 966107 h 1428750"/>
                <a:gd name="connsiteX32" fmla="*/ 3189514 w 3360964"/>
                <a:gd name="connsiteY32" fmla="*/ 996043 h 1428750"/>
                <a:gd name="connsiteX33" fmla="*/ 3151414 w 3360964"/>
                <a:gd name="connsiteY33" fmla="*/ 1017814 h 1428750"/>
                <a:gd name="connsiteX34" fmla="*/ 3113314 w 3360964"/>
                <a:gd name="connsiteY34" fmla="*/ 1034143 h 1428750"/>
                <a:gd name="connsiteX35" fmla="*/ 3042557 w 3360964"/>
                <a:gd name="connsiteY35" fmla="*/ 1039585 h 1428750"/>
                <a:gd name="connsiteX36" fmla="*/ 2906486 w 3360964"/>
                <a:gd name="connsiteY36" fmla="*/ 1039585 h 1428750"/>
                <a:gd name="connsiteX37" fmla="*/ 2677886 w 3360964"/>
                <a:gd name="connsiteY37" fmla="*/ 1036864 h 1428750"/>
                <a:gd name="connsiteX38" fmla="*/ 2354036 w 3360964"/>
                <a:gd name="connsiteY38" fmla="*/ 1025978 h 1428750"/>
                <a:gd name="connsiteX39" fmla="*/ 2166257 w 3360964"/>
                <a:gd name="connsiteY39" fmla="*/ 1015093 h 1428750"/>
                <a:gd name="connsiteX40" fmla="*/ 1875064 w 3360964"/>
                <a:gd name="connsiteY40" fmla="*/ 990600 h 1428750"/>
                <a:gd name="connsiteX41" fmla="*/ 1695450 w 3360964"/>
                <a:gd name="connsiteY41" fmla="*/ 974271 h 1428750"/>
                <a:gd name="connsiteX42" fmla="*/ 1515836 w 3360964"/>
                <a:gd name="connsiteY42" fmla="*/ 947057 h 1428750"/>
                <a:gd name="connsiteX43" fmla="*/ 1336222 w 3360964"/>
                <a:gd name="connsiteY43" fmla="*/ 914400 h 1428750"/>
                <a:gd name="connsiteX44" fmla="*/ 1200150 w 3360964"/>
                <a:gd name="connsiteY44" fmla="*/ 881743 h 1428750"/>
                <a:gd name="connsiteX45" fmla="*/ 1017814 w 3360964"/>
                <a:gd name="connsiteY45" fmla="*/ 830035 h 1428750"/>
                <a:gd name="connsiteX46" fmla="*/ 881743 w 3360964"/>
                <a:gd name="connsiteY46" fmla="*/ 772885 h 1428750"/>
                <a:gd name="connsiteX47" fmla="*/ 764722 w 3360964"/>
                <a:gd name="connsiteY47" fmla="*/ 713014 h 1428750"/>
                <a:gd name="connsiteX48" fmla="*/ 623207 w 3360964"/>
                <a:gd name="connsiteY48" fmla="*/ 623207 h 1428750"/>
                <a:gd name="connsiteX49" fmla="*/ 517072 w 3360964"/>
                <a:gd name="connsiteY49" fmla="*/ 544285 h 1428750"/>
                <a:gd name="connsiteX50" fmla="*/ 397329 w 3360964"/>
                <a:gd name="connsiteY50" fmla="*/ 440871 h 1428750"/>
                <a:gd name="connsiteX51" fmla="*/ 302079 w 3360964"/>
                <a:gd name="connsiteY51" fmla="*/ 340178 h 1428750"/>
                <a:gd name="connsiteX52" fmla="*/ 195943 w 3360964"/>
                <a:gd name="connsiteY52" fmla="*/ 214993 h 1428750"/>
                <a:gd name="connsiteX53" fmla="*/ 117022 w 3360964"/>
                <a:gd name="connsiteY53" fmla="*/ 103414 h 1428750"/>
                <a:gd name="connsiteX54" fmla="*/ 59872 w 3360964"/>
                <a:gd name="connsiteY54" fmla="*/ 21771 h 1428750"/>
                <a:gd name="connsiteX55" fmla="*/ 46264 w 3360964"/>
                <a:gd name="connsiteY55" fmla="*/ 10885 h 1428750"/>
                <a:gd name="connsiteX56" fmla="*/ 19050 w 3360964"/>
                <a:gd name="connsiteY56" fmla="*/ 0 h 1428750"/>
                <a:gd name="connsiteX57" fmla="*/ 0 w 3360964"/>
                <a:gd name="connsiteY57" fmla="*/ 8164 h 1428750"/>
                <a:gd name="connsiteX58" fmla="*/ 0 w 3360964"/>
                <a:gd name="connsiteY58" fmla="*/ 24493 h 1428750"/>
                <a:gd name="connsiteX59" fmla="*/ 19050 w 3360964"/>
                <a:gd name="connsiteY59" fmla="*/ 78921 h 1428750"/>
                <a:gd name="connsiteX60" fmla="*/ 73479 w 3360964"/>
                <a:gd name="connsiteY60" fmla="*/ 193221 h 1428750"/>
                <a:gd name="connsiteX61" fmla="*/ 125186 w 3360964"/>
                <a:gd name="connsiteY61" fmla="*/ 288471 h 1428750"/>
                <a:gd name="connsiteX62" fmla="*/ 206829 w 3360964"/>
                <a:gd name="connsiteY62" fmla="*/ 419100 h 1428750"/>
                <a:gd name="connsiteX63" fmla="*/ 277586 w 3360964"/>
                <a:gd name="connsiteY63" fmla="*/ 519793 h 1428750"/>
                <a:gd name="connsiteX64" fmla="*/ 342900 w 3360964"/>
                <a:gd name="connsiteY64" fmla="*/ 598714 h 1428750"/>
                <a:gd name="connsiteX65" fmla="*/ 429986 w 3360964"/>
                <a:gd name="connsiteY65" fmla="*/ 685800 h 1428750"/>
                <a:gd name="connsiteX66" fmla="*/ 541564 w 3360964"/>
                <a:gd name="connsiteY66" fmla="*/ 778328 h 1428750"/>
                <a:gd name="connsiteX67" fmla="*/ 650422 w 3360964"/>
                <a:gd name="connsiteY67" fmla="*/ 854528 h 1428750"/>
                <a:gd name="connsiteX68" fmla="*/ 753836 w 3360964"/>
                <a:gd name="connsiteY68" fmla="*/ 922564 h 1428750"/>
                <a:gd name="connsiteX69" fmla="*/ 898072 w 3360964"/>
                <a:gd name="connsiteY69" fmla="*/ 1001485 h 1428750"/>
                <a:gd name="connsiteX70" fmla="*/ 1153886 w 3360964"/>
                <a:gd name="connsiteY70" fmla="*/ 1094014 h 1428750"/>
                <a:gd name="connsiteX71" fmla="*/ 1287236 w 3360964"/>
                <a:gd name="connsiteY71" fmla="*/ 1123950 h 1428750"/>
                <a:gd name="connsiteX72" fmla="*/ 1428750 w 3360964"/>
                <a:gd name="connsiteY72" fmla="*/ 115388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360964" h="1428750">
                  <a:moveTo>
                    <a:pt x="1428750" y="1153885"/>
                  </a:moveTo>
                  <a:lnTo>
                    <a:pt x="1624693" y="1189264"/>
                  </a:lnTo>
                  <a:lnTo>
                    <a:pt x="1804307" y="1216478"/>
                  </a:lnTo>
                  <a:lnTo>
                    <a:pt x="2049236" y="1240971"/>
                  </a:lnTo>
                  <a:lnTo>
                    <a:pt x="2256064" y="1240971"/>
                  </a:lnTo>
                  <a:lnTo>
                    <a:pt x="2452007" y="1251857"/>
                  </a:lnTo>
                  <a:lnTo>
                    <a:pt x="2618014" y="1262743"/>
                  </a:lnTo>
                  <a:lnTo>
                    <a:pt x="2724150" y="1279071"/>
                  </a:lnTo>
                  <a:lnTo>
                    <a:pt x="2871107" y="1303564"/>
                  </a:lnTo>
                  <a:lnTo>
                    <a:pt x="2903764" y="1314450"/>
                  </a:lnTo>
                  <a:lnTo>
                    <a:pt x="2969079" y="1349828"/>
                  </a:lnTo>
                  <a:lnTo>
                    <a:pt x="3037114" y="1390650"/>
                  </a:lnTo>
                  <a:lnTo>
                    <a:pt x="3056164" y="1412421"/>
                  </a:lnTo>
                  <a:lnTo>
                    <a:pt x="3072493" y="1423307"/>
                  </a:lnTo>
                  <a:lnTo>
                    <a:pt x="3091543" y="1428750"/>
                  </a:lnTo>
                  <a:lnTo>
                    <a:pt x="3107872" y="1428750"/>
                  </a:lnTo>
                  <a:lnTo>
                    <a:pt x="3135086" y="1417864"/>
                  </a:lnTo>
                  <a:lnTo>
                    <a:pt x="3186793" y="1371600"/>
                  </a:lnTo>
                  <a:lnTo>
                    <a:pt x="3257550" y="1281793"/>
                  </a:lnTo>
                  <a:lnTo>
                    <a:pt x="3306536" y="1200150"/>
                  </a:lnTo>
                  <a:lnTo>
                    <a:pt x="3331029" y="1137557"/>
                  </a:lnTo>
                  <a:lnTo>
                    <a:pt x="3350079" y="1077685"/>
                  </a:lnTo>
                  <a:lnTo>
                    <a:pt x="3355522" y="1025978"/>
                  </a:lnTo>
                  <a:lnTo>
                    <a:pt x="3360964" y="952500"/>
                  </a:lnTo>
                  <a:lnTo>
                    <a:pt x="3360964" y="900793"/>
                  </a:lnTo>
                  <a:lnTo>
                    <a:pt x="3355522" y="881743"/>
                  </a:lnTo>
                  <a:lnTo>
                    <a:pt x="3347357" y="865414"/>
                  </a:lnTo>
                  <a:lnTo>
                    <a:pt x="3328307" y="865414"/>
                  </a:lnTo>
                  <a:lnTo>
                    <a:pt x="3295650" y="884464"/>
                  </a:lnTo>
                  <a:lnTo>
                    <a:pt x="3265714" y="908957"/>
                  </a:lnTo>
                  <a:lnTo>
                    <a:pt x="3246664" y="936171"/>
                  </a:lnTo>
                  <a:lnTo>
                    <a:pt x="3222172" y="966107"/>
                  </a:lnTo>
                  <a:lnTo>
                    <a:pt x="3189514" y="996043"/>
                  </a:lnTo>
                  <a:lnTo>
                    <a:pt x="3151414" y="1017814"/>
                  </a:lnTo>
                  <a:lnTo>
                    <a:pt x="3113314" y="1034143"/>
                  </a:lnTo>
                  <a:lnTo>
                    <a:pt x="3042557" y="1039585"/>
                  </a:lnTo>
                  <a:lnTo>
                    <a:pt x="2906486" y="1039585"/>
                  </a:lnTo>
                  <a:lnTo>
                    <a:pt x="2677886" y="1036864"/>
                  </a:lnTo>
                  <a:lnTo>
                    <a:pt x="2354036" y="1025978"/>
                  </a:lnTo>
                  <a:lnTo>
                    <a:pt x="2166257" y="1015093"/>
                  </a:lnTo>
                  <a:lnTo>
                    <a:pt x="1875064" y="990600"/>
                  </a:lnTo>
                  <a:lnTo>
                    <a:pt x="1695450" y="974271"/>
                  </a:lnTo>
                  <a:lnTo>
                    <a:pt x="1515836" y="947057"/>
                  </a:lnTo>
                  <a:lnTo>
                    <a:pt x="1336222" y="914400"/>
                  </a:lnTo>
                  <a:lnTo>
                    <a:pt x="1200150" y="881743"/>
                  </a:lnTo>
                  <a:lnTo>
                    <a:pt x="1017814" y="830035"/>
                  </a:lnTo>
                  <a:lnTo>
                    <a:pt x="881743" y="772885"/>
                  </a:lnTo>
                  <a:lnTo>
                    <a:pt x="764722" y="713014"/>
                  </a:lnTo>
                  <a:lnTo>
                    <a:pt x="623207" y="623207"/>
                  </a:lnTo>
                  <a:lnTo>
                    <a:pt x="517072" y="544285"/>
                  </a:lnTo>
                  <a:lnTo>
                    <a:pt x="397329" y="440871"/>
                  </a:lnTo>
                  <a:lnTo>
                    <a:pt x="302079" y="340178"/>
                  </a:lnTo>
                  <a:lnTo>
                    <a:pt x="195943" y="214993"/>
                  </a:lnTo>
                  <a:lnTo>
                    <a:pt x="117022" y="103414"/>
                  </a:lnTo>
                  <a:lnTo>
                    <a:pt x="59872" y="21771"/>
                  </a:lnTo>
                  <a:lnTo>
                    <a:pt x="46264" y="10885"/>
                  </a:lnTo>
                  <a:lnTo>
                    <a:pt x="19050" y="0"/>
                  </a:lnTo>
                  <a:lnTo>
                    <a:pt x="0" y="8164"/>
                  </a:lnTo>
                  <a:lnTo>
                    <a:pt x="0" y="24493"/>
                  </a:lnTo>
                  <a:lnTo>
                    <a:pt x="19050" y="78921"/>
                  </a:lnTo>
                  <a:lnTo>
                    <a:pt x="73479" y="193221"/>
                  </a:lnTo>
                  <a:lnTo>
                    <a:pt x="125186" y="288471"/>
                  </a:lnTo>
                  <a:lnTo>
                    <a:pt x="206829" y="419100"/>
                  </a:lnTo>
                  <a:lnTo>
                    <a:pt x="277586" y="519793"/>
                  </a:lnTo>
                  <a:lnTo>
                    <a:pt x="342900" y="598714"/>
                  </a:lnTo>
                  <a:lnTo>
                    <a:pt x="429986" y="685800"/>
                  </a:lnTo>
                  <a:lnTo>
                    <a:pt x="541564" y="778328"/>
                  </a:lnTo>
                  <a:lnTo>
                    <a:pt x="650422" y="854528"/>
                  </a:lnTo>
                  <a:lnTo>
                    <a:pt x="753836" y="922564"/>
                  </a:lnTo>
                  <a:lnTo>
                    <a:pt x="898072" y="1001485"/>
                  </a:lnTo>
                  <a:lnTo>
                    <a:pt x="1153886" y="1094014"/>
                  </a:lnTo>
                  <a:lnTo>
                    <a:pt x="1287236" y="1123950"/>
                  </a:lnTo>
                  <a:lnTo>
                    <a:pt x="1428750" y="1153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59EDE7F-222B-4849-BE87-D017023BF1B7}"/>
                </a:ext>
              </a:extLst>
            </p:cNvPr>
            <p:cNvSpPr/>
            <p:nvPr/>
          </p:nvSpPr>
          <p:spPr>
            <a:xfrm>
              <a:off x="4894263" y="2343150"/>
              <a:ext cx="1676400" cy="681038"/>
            </a:xfrm>
            <a:custGeom>
              <a:avLst/>
              <a:gdLst>
                <a:gd name="connsiteX0" fmla="*/ 983456 w 1676400"/>
                <a:gd name="connsiteY0" fmla="*/ 185738 h 681038"/>
                <a:gd name="connsiteX1" fmla="*/ 1116806 w 1676400"/>
                <a:gd name="connsiteY1" fmla="*/ 138113 h 681038"/>
                <a:gd name="connsiteX2" fmla="*/ 1238250 w 1676400"/>
                <a:gd name="connsiteY2" fmla="*/ 95250 h 681038"/>
                <a:gd name="connsiteX3" fmla="*/ 1271587 w 1676400"/>
                <a:gd name="connsiteY3" fmla="*/ 85725 h 681038"/>
                <a:gd name="connsiteX4" fmla="*/ 1323975 w 1676400"/>
                <a:gd name="connsiteY4" fmla="*/ 57150 h 681038"/>
                <a:gd name="connsiteX5" fmla="*/ 1364456 w 1676400"/>
                <a:gd name="connsiteY5" fmla="*/ 35719 h 681038"/>
                <a:gd name="connsiteX6" fmla="*/ 1395412 w 1676400"/>
                <a:gd name="connsiteY6" fmla="*/ 11906 h 681038"/>
                <a:gd name="connsiteX7" fmla="*/ 1409700 w 1676400"/>
                <a:gd name="connsiteY7" fmla="*/ 0 h 681038"/>
                <a:gd name="connsiteX8" fmla="*/ 1426369 w 1676400"/>
                <a:gd name="connsiteY8" fmla="*/ 0 h 681038"/>
                <a:gd name="connsiteX9" fmla="*/ 1454944 w 1676400"/>
                <a:gd name="connsiteY9" fmla="*/ 7144 h 681038"/>
                <a:gd name="connsiteX10" fmla="*/ 1507331 w 1676400"/>
                <a:gd name="connsiteY10" fmla="*/ 35719 h 681038"/>
                <a:gd name="connsiteX11" fmla="*/ 1545431 w 1676400"/>
                <a:gd name="connsiteY11" fmla="*/ 64294 h 681038"/>
                <a:gd name="connsiteX12" fmla="*/ 1604962 w 1676400"/>
                <a:gd name="connsiteY12" fmla="*/ 116681 h 681038"/>
                <a:gd name="connsiteX13" fmla="*/ 1659731 w 1676400"/>
                <a:gd name="connsiteY13" fmla="*/ 169069 h 681038"/>
                <a:gd name="connsiteX14" fmla="*/ 1671637 w 1676400"/>
                <a:gd name="connsiteY14" fmla="*/ 183356 h 681038"/>
                <a:gd name="connsiteX15" fmla="*/ 1676400 w 1676400"/>
                <a:gd name="connsiteY15" fmla="*/ 190500 h 681038"/>
                <a:gd name="connsiteX16" fmla="*/ 1676400 w 1676400"/>
                <a:gd name="connsiteY16" fmla="*/ 209550 h 681038"/>
                <a:gd name="connsiteX17" fmla="*/ 1666875 w 1676400"/>
                <a:gd name="connsiteY17" fmla="*/ 245269 h 681038"/>
                <a:gd name="connsiteX18" fmla="*/ 1647825 w 1676400"/>
                <a:gd name="connsiteY18" fmla="*/ 280988 h 681038"/>
                <a:gd name="connsiteX19" fmla="*/ 1616869 w 1676400"/>
                <a:gd name="connsiteY19" fmla="*/ 328613 h 681038"/>
                <a:gd name="connsiteX20" fmla="*/ 1569244 w 1676400"/>
                <a:gd name="connsiteY20" fmla="*/ 388144 h 681038"/>
                <a:gd name="connsiteX21" fmla="*/ 1524000 w 1676400"/>
                <a:gd name="connsiteY21" fmla="*/ 440531 h 681038"/>
                <a:gd name="connsiteX22" fmla="*/ 1283494 w 1676400"/>
                <a:gd name="connsiteY22" fmla="*/ 271463 h 681038"/>
                <a:gd name="connsiteX23" fmla="*/ 1252537 w 1676400"/>
                <a:gd name="connsiteY23" fmla="*/ 276225 h 681038"/>
                <a:gd name="connsiteX24" fmla="*/ 1183481 w 1676400"/>
                <a:gd name="connsiteY24" fmla="*/ 307181 h 681038"/>
                <a:gd name="connsiteX25" fmla="*/ 957262 w 1676400"/>
                <a:gd name="connsiteY25" fmla="*/ 411956 h 681038"/>
                <a:gd name="connsiteX26" fmla="*/ 802481 w 1676400"/>
                <a:gd name="connsiteY26" fmla="*/ 471488 h 681038"/>
                <a:gd name="connsiteX27" fmla="*/ 559594 w 1676400"/>
                <a:gd name="connsiteY27" fmla="*/ 561975 h 681038"/>
                <a:gd name="connsiteX28" fmla="*/ 435769 w 1676400"/>
                <a:gd name="connsiteY28" fmla="*/ 621506 h 681038"/>
                <a:gd name="connsiteX29" fmla="*/ 321469 w 1676400"/>
                <a:gd name="connsiteY29" fmla="*/ 673894 h 681038"/>
                <a:gd name="connsiteX30" fmla="*/ 300037 w 1676400"/>
                <a:gd name="connsiteY30" fmla="*/ 681038 h 681038"/>
                <a:gd name="connsiteX31" fmla="*/ 288131 w 1676400"/>
                <a:gd name="connsiteY31" fmla="*/ 678656 h 681038"/>
                <a:gd name="connsiteX32" fmla="*/ 230981 w 1676400"/>
                <a:gd name="connsiteY32" fmla="*/ 650081 h 681038"/>
                <a:gd name="connsiteX33" fmla="*/ 159544 w 1676400"/>
                <a:gd name="connsiteY33" fmla="*/ 602456 h 681038"/>
                <a:gd name="connsiteX34" fmla="*/ 109537 w 1676400"/>
                <a:gd name="connsiteY34" fmla="*/ 564356 h 681038"/>
                <a:gd name="connsiteX35" fmla="*/ 54769 w 1676400"/>
                <a:gd name="connsiteY35" fmla="*/ 514350 h 681038"/>
                <a:gd name="connsiteX36" fmla="*/ 30956 w 1676400"/>
                <a:gd name="connsiteY36" fmla="*/ 490538 h 681038"/>
                <a:gd name="connsiteX37" fmla="*/ 19050 w 1676400"/>
                <a:gd name="connsiteY37" fmla="*/ 466725 h 681038"/>
                <a:gd name="connsiteX38" fmla="*/ 0 w 1676400"/>
                <a:gd name="connsiteY38" fmla="*/ 388144 h 681038"/>
                <a:gd name="connsiteX39" fmla="*/ 59531 w 1676400"/>
                <a:gd name="connsiteY39" fmla="*/ 390525 h 681038"/>
                <a:gd name="connsiteX40" fmla="*/ 102394 w 1676400"/>
                <a:gd name="connsiteY40" fmla="*/ 421481 h 681038"/>
                <a:gd name="connsiteX41" fmla="*/ 135731 w 1676400"/>
                <a:gd name="connsiteY41" fmla="*/ 435769 h 681038"/>
                <a:gd name="connsiteX42" fmla="*/ 173831 w 1676400"/>
                <a:gd name="connsiteY42" fmla="*/ 440531 h 681038"/>
                <a:gd name="connsiteX43" fmla="*/ 261937 w 1676400"/>
                <a:gd name="connsiteY43" fmla="*/ 428625 h 681038"/>
                <a:gd name="connsiteX44" fmla="*/ 345281 w 1676400"/>
                <a:gd name="connsiteY44" fmla="*/ 411956 h 681038"/>
                <a:gd name="connsiteX45" fmla="*/ 526256 w 1676400"/>
                <a:gd name="connsiteY45" fmla="*/ 357188 h 681038"/>
                <a:gd name="connsiteX46" fmla="*/ 645319 w 1676400"/>
                <a:gd name="connsiteY46" fmla="*/ 311944 h 681038"/>
                <a:gd name="connsiteX47" fmla="*/ 983456 w 1676400"/>
                <a:gd name="connsiteY47" fmla="*/ 185738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6400" h="681038">
                  <a:moveTo>
                    <a:pt x="983456" y="185738"/>
                  </a:moveTo>
                  <a:lnTo>
                    <a:pt x="1116806" y="138113"/>
                  </a:lnTo>
                  <a:lnTo>
                    <a:pt x="1238250" y="95250"/>
                  </a:lnTo>
                  <a:lnTo>
                    <a:pt x="1271587" y="85725"/>
                  </a:lnTo>
                  <a:lnTo>
                    <a:pt x="1323975" y="57150"/>
                  </a:lnTo>
                  <a:lnTo>
                    <a:pt x="1364456" y="35719"/>
                  </a:lnTo>
                  <a:lnTo>
                    <a:pt x="1395412" y="11906"/>
                  </a:lnTo>
                  <a:lnTo>
                    <a:pt x="1409700" y="0"/>
                  </a:lnTo>
                  <a:lnTo>
                    <a:pt x="1426369" y="0"/>
                  </a:lnTo>
                  <a:lnTo>
                    <a:pt x="1454944" y="7144"/>
                  </a:lnTo>
                  <a:lnTo>
                    <a:pt x="1507331" y="35719"/>
                  </a:lnTo>
                  <a:lnTo>
                    <a:pt x="1545431" y="64294"/>
                  </a:lnTo>
                  <a:lnTo>
                    <a:pt x="1604962" y="116681"/>
                  </a:lnTo>
                  <a:lnTo>
                    <a:pt x="1659731" y="169069"/>
                  </a:lnTo>
                  <a:lnTo>
                    <a:pt x="1671637" y="183356"/>
                  </a:lnTo>
                  <a:lnTo>
                    <a:pt x="1676400" y="190500"/>
                  </a:lnTo>
                  <a:lnTo>
                    <a:pt x="1676400" y="209550"/>
                  </a:lnTo>
                  <a:lnTo>
                    <a:pt x="1666875" y="245269"/>
                  </a:lnTo>
                  <a:lnTo>
                    <a:pt x="1647825" y="280988"/>
                  </a:lnTo>
                  <a:lnTo>
                    <a:pt x="1616869" y="328613"/>
                  </a:lnTo>
                  <a:lnTo>
                    <a:pt x="1569244" y="388144"/>
                  </a:lnTo>
                  <a:lnTo>
                    <a:pt x="1524000" y="440531"/>
                  </a:lnTo>
                  <a:lnTo>
                    <a:pt x="1283494" y="271463"/>
                  </a:lnTo>
                  <a:lnTo>
                    <a:pt x="1252537" y="276225"/>
                  </a:lnTo>
                  <a:lnTo>
                    <a:pt x="1183481" y="307181"/>
                  </a:lnTo>
                  <a:lnTo>
                    <a:pt x="957262" y="411956"/>
                  </a:lnTo>
                  <a:lnTo>
                    <a:pt x="802481" y="471488"/>
                  </a:lnTo>
                  <a:lnTo>
                    <a:pt x="559594" y="561975"/>
                  </a:lnTo>
                  <a:lnTo>
                    <a:pt x="435769" y="621506"/>
                  </a:lnTo>
                  <a:lnTo>
                    <a:pt x="321469" y="673894"/>
                  </a:lnTo>
                  <a:lnTo>
                    <a:pt x="300037" y="681038"/>
                  </a:lnTo>
                  <a:lnTo>
                    <a:pt x="288131" y="678656"/>
                  </a:lnTo>
                  <a:lnTo>
                    <a:pt x="230981" y="650081"/>
                  </a:lnTo>
                  <a:lnTo>
                    <a:pt x="159544" y="602456"/>
                  </a:lnTo>
                  <a:lnTo>
                    <a:pt x="109537" y="564356"/>
                  </a:lnTo>
                  <a:lnTo>
                    <a:pt x="54769" y="514350"/>
                  </a:lnTo>
                  <a:lnTo>
                    <a:pt x="30956" y="490538"/>
                  </a:lnTo>
                  <a:lnTo>
                    <a:pt x="19050" y="466725"/>
                  </a:lnTo>
                  <a:lnTo>
                    <a:pt x="0" y="388144"/>
                  </a:lnTo>
                  <a:lnTo>
                    <a:pt x="59531" y="390525"/>
                  </a:lnTo>
                  <a:lnTo>
                    <a:pt x="102394" y="421481"/>
                  </a:lnTo>
                  <a:lnTo>
                    <a:pt x="135731" y="435769"/>
                  </a:lnTo>
                  <a:lnTo>
                    <a:pt x="173831" y="440531"/>
                  </a:lnTo>
                  <a:lnTo>
                    <a:pt x="261937" y="428625"/>
                  </a:lnTo>
                  <a:lnTo>
                    <a:pt x="345281" y="411956"/>
                  </a:lnTo>
                  <a:lnTo>
                    <a:pt x="526256" y="357188"/>
                  </a:lnTo>
                  <a:lnTo>
                    <a:pt x="645319" y="311944"/>
                  </a:lnTo>
                  <a:lnTo>
                    <a:pt x="983456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13986E55-3826-7745-9DB0-24339AAE8366}"/>
                </a:ext>
              </a:extLst>
            </p:cNvPr>
            <p:cNvSpPr/>
            <p:nvPr/>
          </p:nvSpPr>
          <p:spPr>
            <a:xfrm>
              <a:off x="6038850" y="2613025"/>
              <a:ext cx="1230313" cy="2046288"/>
            </a:xfrm>
            <a:custGeom>
              <a:avLst/>
              <a:gdLst>
                <a:gd name="connsiteX0" fmla="*/ 337457 w 1230086"/>
                <a:gd name="connsiteY0" fmla="*/ 386443 h 2046515"/>
                <a:gd name="connsiteX1" fmla="*/ 367393 w 1230086"/>
                <a:gd name="connsiteY1" fmla="*/ 220436 h 2046515"/>
                <a:gd name="connsiteX2" fmla="*/ 378279 w 1230086"/>
                <a:gd name="connsiteY2" fmla="*/ 166008 h 2046515"/>
                <a:gd name="connsiteX3" fmla="*/ 416379 w 1230086"/>
                <a:gd name="connsiteY3" fmla="*/ 122465 h 2046515"/>
                <a:gd name="connsiteX4" fmla="*/ 141514 w 1230086"/>
                <a:gd name="connsiteY4" fmla="*/ 0 h 2046515"/>
                <a:gd name="connsiteX5" fmla="*/ 155121 w 1230086"/>
                <a:gd name="connsiteY5" fmla="*/ 19050 h 2046515"/>
                <a:gd name="connsiteX6" fmla="*/ 160564 w 1230086"/>
                <a:gd name="connsiteY6" fmla="*/ 43543 h 2046515"/>
                <a:gd name="connsiteX7" fmla="*/ 160564 w 1230086"/>
                <a:gd name="connsiteY7" fmla="*/ 95250 h 2046515"/>
                <a:gd name="connsiteX8" fmla="*/ 141514 w 1230086"/>
                <a:gd name="connsiteY8" fmla="*/ 234043 h 2046515"/>
                <a:gd name="connsiteX9" fmla="*/ 114300 w 1230086"/>
                <a:gd name="connsiteY9" fmla="*/ 446315 h 2046515"/>
                <a:gd name="connsiteX10" fmla="*/ 70757 w 1230086"/>
                <a:gd name="connsiteY10" fmla="*/ 781050 h 2046515"/>
                <a:gd name="connsiteX11" fmla="*/ 40821 w 1230086"/>
                <a:gd name="connsiteY11" fmla="*/ 1050472 h 2046515"/>
                <a:gd name="connsiteX12" fmla="*/ 19050 w 1230086"/>
                <a:gd name="connsiteY12" fmla="*/ 1240972 h 2046515"/>
                <a:gd name="connsiteX13" fmla="*/ 5443 w 1230086"/>
                <a:gd name="connsiteY13" fmla="*/ 1368879 h 2046515"/>
                <a:gd name="connsiteX14" fmla="*/ 0 w 1230086"/>
                <a:gd name="connsiteY14" fmla="*/ 1439636 h 2046515"/>
                <a:gd name="connsiteX15" fmla="*/ 0 w 1230086"/>
                <a:gd name="connsiteY15" fmla="*/ 1485900 h 2046515"/>
                <a:gd name="connsiteX16" fmla="*/ 5443 w 1230086"/>
                <a:gd name="connsiteY16" fmla="*/ 1548493 h 2046515"/>
                <a:gd name="connsiteX17" fmla="*/ 10886 w 1230086"/>
                <a:gd name="connsiteY17" fmla="*/ 1589315 h 2046515"/>
                <a:gd name="connsiteX18" fmla="*/ 24493 w 1230086"/>
                <a:gd name="connsiteY18" fmla="*/ 1646465 h 2046515"/>
                <a:gd name="connsiteX19" fmla="*/ 40821 w 1230086"/>
                <a:gd name="connsiteY19" fmla="*/ 1695450 h 2046515"/>
                <a:gd name="connsiteX20" fmla="*/ 59871 w 1230086"/>
                <a:gd name="connsiteY20" fmla="*/ 1736272 h 2046515"/>
                <a:gd name="connsiteX21" fmla="*/ 84364 w 1230086"/>
                <a:gd name="connsiteY21" fmla="*/ 1779815 h 2046515"/>
                <a:gd name="connsiteX22" fmla="*/ 106136 w 1230086"/>
                <a:gd name="connsiteY22" fmla="*/ 1809750 h 2046515"/>
                <a:gd name="connsiteX23" fmla="*/ 136071 w 1230086"/>
                <a:gd name="connsiteY23" fmla="*/ 1845129 h 2046515"/>
                <a:gd name="connsiteX24" fmla="*/ 166007 w 1230086"/>
                <a:gd name="connsiteY24" fmla="*/ 1872343 h 2046515"/>
                <a:gd name="connsiteX25" fmla="*/ 214993 w 1230086"/>
                <a:gd name="connsiteY25" fmla="*/ 1907722 h 2046515"/>
                <a:gd name="connsiteX26" fmla="*/ 272143 w 1230086"/>
                <a:gd name="connsiteY26" fmla="*/ 1940379 h 2046515"/>
                <a:gd name="connsiteX27" fmla="*/ 326571 w 1230086"/>
                <a:gd name="connsiteY27" fmla="*/ 1962150 h 2046515"/>
                <a:gd name="connsiteX28" fmla="*/ 413657 w 1230086"/>
                <a:gd name="connsiteY28" fmla="*/ 1992086 h 2046515"/>
                <a:gd name="connsiteX29" fmla="*/ 552450 w 1230086"/>
                <a:gd name="connsiteY29" fmla="*/ 2022022 h 2046515"/>
                <a:gd name="connsiteX30" fmla="*/ 756557 w 1230086"/>
                <a:gd name="connsiteY30" fmla="*/ 2043793 h 2046515"/>
                <a:gd name="connsiteX31" fmla="*/ 903514 w 1230086"/>
                <a:gd name="connsiteY31" fmla="*/ 2046515 h 2046515"/>
                <a:gd name="connsiteX32" fmla="*/ 1123950 w 1230086"/>
                <a:gd name="connsiteY32" fmla="*/ 2038350 h 2046515"/>
                <a:gd name="connsiteX33" fmla="*/ 1170214 w 1230086"/>
                <a:gd name="connsiteY33" fmla="*/ 2030186 h 2046515"/>
                <a:gd name="connsiteX34" fmla="*/ 1202871 w 1230086"/>
                <a:gd name="connsiteY34" fmla="*/ 2013858 h 2046515"/>
                <a:gd name="connsiteX35" fmla="*/ 1216479 w 1230086"/>
                <a:gd name="connsiteY35" fmla="*/ 1994808 h 2046515"/>
                <a:gd name="connsiteX36" fmla="*/ 1224643 w 1230086"/>
                <a:gd name="connsiteY36" fmla="*/ 1975758 h 2046515"/>
                <a:gd name="connsiteX37" fmla="*/ 1230086 w 1230086"/>
                <a:gd name="connsiteY37" fmla="*/ 1956708 h 2046515"/>
                <a:gd name="connsiteX38" fmla="*/ 1230086 w 1230086"/>
                <a:gd name="connsiteY38" fmla="*/ 1937658 h 2046515"/>
                <a:gd name="connsiteX39" fmla="*/ 1219200 w 1230086"/>
                <a:gd name="connsiteY39" fmla="*/ 1915886 h 2046515"/>
                <a:gd name="connsiteX40" fmla="*/ 1189264 w 1230086"/>
                <a:gd name="connsiteY40" fmla="*/ 1891393 h 2046515"/>
                <a:gd name="connsiteX41" fmla="*/ 1143000 w 1230086"/>
                <a:gd name="connsiteY41" fmla="*/ 1864179 h 2046515"/>
                <a:gd name="connsiteX42" fmla="*/ 770164 w 1230086"/>
                <a:gd name="connsiteY42" fmla="*/ 1834243 h 2046515"/>
                <a:gd name="connsiteX43" fmla="*/ 713014 w 1230086"/>
                <a:gd name="connsiteY43" fmla="*/ 1842408 h 2046515"/>
                <a:gd name="connsiteX44" fmla="*/ 655864 w 1230086"/>
                <a:gd name="connsiteY44" fmla="*/ 1845129 h 2046515"/>
                <a:gd name="connsiteX45" fmla="*/ 563336 w 1230086"/>
                <a:gd name="connsiteY45" fmla="*/ 1839686 h 2046515"/>
                <a:gd name="connsiteX46" fmla="*/ 457200 w 1230086"/>
                <a:gd name="connsiteY46" fmla="*/ 1826079 h 2046515"/>
                <a:gd name="connsiteX47" fmla="*/ 386443 w 1230086"/>
                <a:gd name="connsiteY47" fmla="*/ 1807029 h 2046515"/>
                <a:gd name="connsiteX48" fmla="*/ 310243 w 1230086"/>
                <a:gd name="connsiteY48" fmla="*/ 1771650 h 2046515"/>
                <a:gd name="connsiteX49" fmla="*/ 269421 w 1230086"/>
                <a:gd name="connsiteY49" fmla="*/ 1741715 h 2046515"/>
                <a:gd name="connsiteX50" fmla="*/ 225879 w 1230086"/>
                <a:gd name="connsiteY50" fmla="*/ 1698172 h 2046515"/>
                <a:gd name="connsiteX51" fmla="*/ 195943 w 1230086"/>
                <a:gd name="connsiteY51" fmla="*/ 1654629 h 2046515"/>
                <a:gd name="connsiteX52" fmla="*/ 176893 w 1230086"/>
                <a:gd name="connsiteY52" fmla="*/ 1613808 h 2046515"/>
                <a:gd name="connsiteX53" fmla="*/ 157843 w 1230086"/>
                <a:gd name="connsiteY53" fmla="*/ 1548493 h 2046515"/>
                <a:gd name="connsiteX54" fmla="*/ 152400 w 1230086"/>
                <a:gd name="connsiteY54" fmla="*/ 1480458 h 2046515"/>
                <a:gd name="connsiteX55" fmla="*/ 152400 w 1230086"/>
                <a:gd name="connsiteY55" fmla="*/ 1420586 h 2046515"/>
                <a:gd name="connsiteX56" fmla="*/ 174171 w 1230086"/>
                <a:gd name="connsiteY56" fmla="*/ 1287236 h 2046515"/>
                <a:gd name="connsiteX57" fmla="*/ 212271 w 1230086"/>
                <a:gd name="connsiteY57" fmla="*/ 1055915 h 2046515"/>
                <a:gd name="connsiteX58" fmla="*/ 296636 w 1230086"/>
                <a:gd name="connsiteY58" fmla="*/ 604158 h 2046515"/>
                <a:gd name="connsiteX59" fmla="*/ 337457 w 1230086"/>
                <a:gd name="connsiteY59" fmla="*/ 386443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30086" h="2046515">
                  <a:moveTo>
                    <a:pt x="337457" y="386443"/>
                  </a:moveTo>
                  <a:lnTo>
                    <a:pt x="367393" y="220436"/>
                  </a:lnTo>
                  <a:lnTo>
                    <a:pt x="378279" y="166008"/>
                  </a:lnTo>
                  <a:lnTo>
                    <a:pt x="416379" y="122465"/>
                  </a:lnTo>
                  <a:lnTo>
                    <a:pt x="141514" y="0"/>
                  </a:lnTo>
                  <a:lnTo>
                    <a:pt x="155121" y="19050"/>
                  </a:lnTo>
                  <a:lnTo>
                    <a:pt x="160564" y="43543"/>
                  </a:lnTo>
                  <a:lnTo>
                    <a:pt x="160564" y="95250"/>
                  </a:lnTo>
                  <a:lnTo>
                    <a:pt x="141514" y="234043"/>
                  </a:lnTo>
                  <a:lnTo>
                    <a:pt x="114300" y="446315"/>
                  </a:lnTo>
                  <a:lnTo>
                    <a:pt x="70757" y="781050"/>
                  </a:lnTo>
                  <a:lnTo>
                    <a:pt x="40821" y="1050472"/>
                  </a:lnTo>
                  <a:lnTo>
                    <a:pt x="19050" y="1240972"/>
                  </a:lnTo>
                  <a:lnTo>
                    <a:pt x="5443" y="1368879"/>
                  </a:lnTo>
                  <a:lnTo>
                    <a:pt x="0" y="1439636"/>
                  </a:lnTo>
                  <a:lnTo>
                    <a:pt x="0" y="1485900"/>
                  </a:lnTo>
                  <a:lnTo>
                    <a:pt x="5443" y="1548493"/>
                  </a:lnTo>
                  <a:lnTo>
                    <a:pt x="10886" y="1589315"/>
                  </a:lnTo>
                  <a:lnTo>
                    <a:pt x="24493" y="1646465"/>
                  </a:lnTo>
                  <a:lnTo>
                    <a:pt x="40821" y="1695450"/>
                  </a:lnTo>
                  <a:lnTo>
                    <a:pt x="59871" y="1736272"/>
                  </a:lnTo>
                  <a:lnTo>
                    <a:pt x="84364" y="1779815"/>
                  </a:lnTo>
                  <a:lnTo>
                    <a:pt x="106136" y="1809750"/>
                  </a:lnTo>
                  <a:lnTo>
                    <a:pt x="136071" y="1845129"/>
                  </a:lnTo>
                  <a:lnTo>
                    <a:pt x="166007" y="1872343"/>
                  </a:lnTo>
                  <a:lnTo>
                    <a:pt x="214993" y="1907722"/>
                  </a:lnTo>
                  <a:lnTo>
                    <a:pt x="272143" y="1940379"/>
                  </a:lnTo>
                  <a:lnTo>
                    <a:pt x="326571" y="1962150"/>
                  </a:lnTo>
                  <a:lnTo>
                    <a:pt x="413657" y="1992086"/>
                  </a:lnTo>
                  <a:lnTo>
                    <a:pt x="552450" y="2022022"/>
                  </a:lnTo>
                  <a:lnTo>
                    <a:pt x="756557" y="2043793"/>
                  </a:lnTo>
                  <a:lnTo>
                    <a:pt x="903514" y="2046515"/>
                  </a:lnTo>
                  <a:lnTo>
                    <a:pt x="1123950" y="2038350"/>
                  </a:lnTo>
                  <a:lnTo>
                    <a:pt x="1170214" y="2030186"/>
                  </a:lnTo>
                  <a:lnTo>
                    <a:pt x="1202871" y="2013858"/>
                  </a:lnTo>
                  <a:lnTo>
                    <a:pt x="1216479" y="1994808"/>
                  </a:lnTo>
                  <a:lnTo>
                    <a:pt x="1224643" y="1975758"/>
                  </a:lnTo>
                  <a:lnTo>
                    <a:pt x="1230086" y="1956708"/>
                  </a:lnTo>
                  <a:lnTo>
                    <a:pt x="1230086" y="1937658"/>
                  </a:lnTo>
                  <a:lnTo>
                    <a:pt x="1219200" y="1915886"/>
                  </a:lnTo>
                  <a:lnTo>
                    <a:pt x="1189264" y="1891393"/>
                  </a:lnTo>
                  <a:lnTo>
                    <a:pt x="1143000" y="1864179"/>
                  </a:lnTo>
                  <a:lnTo>
                    <a:pt x="770164" y="1834243"/>
                  </a:lnTo>
                  <a:lnTo>
                    <a:pt x="713014" y="1842408"/>
                  </a:lnTo>
                  <a:lnTo>
                    <a:pt x="655864" y="1845129"/>
                  </a:lnTo>
                  <a:lnTo>
                    <a:pt x="563336" y="1839686"/>
                  </a:lnTo>
                  <a:lnTo>
                    <a:pt x="457200" y="1826079"/>
                  </a:lnTo>
                  <a:lnTo>
                    <a:pt x="386443" y="1807029"/>
                  </a:lnTo>
                  <a:lnTo>
                    <a:pt x="310243" y="1771650"/>
                  </a:lnTo>
                  <a:lnTo>
                    <a:pt x="269421" y="1741715"/>
                  </a:lnTo>
                  <a:lnTo>
                    <a:pt x="225879" y="1698172"/>
                  </a:lnTo>
                  <a:lnTo>
                    <a:pt x="195943" y="1654629"/>
                  </a:lnTo>
                  <a:lnTo>
                    <a:pt x="176893" y="1613808"/>
                  </a:lnTo>
                  <a:lnTo>
                    <a:pt x="157843" y="1548493"/>
                  </a:lnTo>
                  <a:lnTo>
                    <a:pt x="152400" y="1480458"/>
                  </a:lnTo>
                  <a:lnTo>
                    <a:pt x="152400" y="1420586"/>
                  </a:lnTo>
                  <a:lnTo>
                    <a:pt x="174171" y="1287236"/>
                  </a:lnTo>
                  <a:lnTo>
                    <a:pt x="212271" y="1055915"/>
                  </a:lnTo>
                  <a:lnTo>
                    <a:pt x="296636" y="604158"/>
                  </a:lnTo>
                  <a:lnTo>
                    <a:pt x="337457" y="386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F2CDE845-9BBA-4246-BA31-DA5C98CEE487}"/>
                </a:ext>
              </a:extLst>
            </p:cNvPr>
            <p:cNvSpPr/>
            <p:nvPr/>
          </p:nvSpPr>
          <p:spPr>
            <a:xfrm>
              <a:off x="6719888" y="3741738"/>
              <a:ext cx="508000" cy="763587"/>
            </a:xfrm>
            <a:custGeom>
              <a:avLst/>
              <a:gdLst>
                <a:gd name="connsiteX0" fmla="*/ 392906 w 507206"/>
                <a:gd name="connsiteY0" fmla="*/ 261937 h 764381"/>
                <a:gd name="connsiteX1" fmla="*/ 390525 w 507206"/>
                <a:gd name="connsiteY1" fmla="*/ 142875 h 764381"/>
                <a:gd name="connsiteX2" fmla="*/ 390525 w 507206"/>
                <a:gd name="connsiteY2" fmla="*/ 52387 h 764381"/>
                <a:gd name="connsiteX3" fmla="*/ 390525 w 507206"/>
                <a:gd name="connsiteY3" fmla="*/ 30956 h 764381"/>
                <a:gd name="connsiteX4" fmla="*/ 385762 w 507206"/>
                <a:gd name="connsiteY4" fmla="*/ 14287 h 764381"/>
                <a:gd name="connsiteX5" fmla="*/ 378618 w 507206"/>
                <a:gd name="connsiteY5" fmla="*/ 4762 h 764381"/>
                <a:gd name="connsiteX6" fmla="*/ 366712 w 507206"/>
                <a:gd name="connsiteY6" fmla="*/ 0 h 764381"/>
                <a:gd name="connsiteX7" fmla="*/ 352425 w 507206"/>
                <a:gd name="connsiteY7" fmla="*/ 4762 h 764381"/>
                <a:gd name="connsiteX8" fmla="*/ 342900 w 507206"/>
                <a:gd name="connsiteY8" fmla="*/ 21431 h 764381"/>
                <a:gd name="connsiteX9" fmla="*/ 330993 w 507206"/>
                <a:gd name="connsiteY9" fmla="*/ 83344 h 764381"/>
                <a:gd name="connsiteX10" fmla="*/ 295275 w 507206"/>
                <a:gd name="connsiteY10" fmla="*/ 264319 h 764381"/>
                <a:gd name="connsiteX11" fmla="*/ 257175 w 507206"/>
                <a:gd name="connsiteY11" fmla="*/ 452437 h 764381"/>
                <a:gd name="connsiteX12" fmla="*/ 233362 w 507206"/>
                <a:gd name="connsiteY12" fmla="*/ 554831 h 764381"/>
                <a:gd name="connsiteX13" fmla="*/ 223837 w 507206"/>
                <a:gd name="connsiteY13" fmla="*/ 588169 h 764381"/>
                <a:gd name="connsiteX14" fmla="*/ 207168 w 507206"/>
                <a:gd name="connsiteY14" fmla="*/ 623887 h 764381"/>
                <a:gd name="connsiteX15" fmla="*/ 180975 w 507206"/>
                <a:gd name="connsiteY15" fmla="*/ 654844 h 764381"/>
                <a:gd name="connsiteX16" fmla="*/ 133350 w 507206"/>
                <a:gd name="connsiteY16" fmla="*/ 690562 h 764381"/>
                <a:gd name="connsiteX17" fmla="*/ 90487 w 507206"/>
                <a:gd name="connsiteY17" fmla="*/ 707231 h 764381"/>
                <a:gd name="connsiteX18" fmla="*/ 0 w 507206"/>
                <a:gd name="connsiteY18" fmla="*/ 719137 h 764381"/>
                <a:gd name="connsiteX19" fmla="*/ 507206 w 507206"/>
                <a:gd name="connsiteY19" fmla="*/ 764381 h 764381"/>
                <a:gd name="connsiteX20" fmla="*/ 461962 w 507206"/>
                <a:gd name="connsiteY20" fmla="*/ 735806 h 764381"/>
                <a:gd name="connsiteX21" fmla="*/ 442912 w 507206"/>
                <a:gd name="connsiteY21" fmla="*/ 719137 h 764381"/>
                <a:gd name="connsiteX22" fmla="*/ 421481 w 507206"/>
                <a:gd name="connsiteY22" fmla="*/ 690562 h 764381"/>
                <a:gd name="connsiteX23" fmla="*/ 414337 w 507206"/>
                <a:gd name="connsiteY23" fmla="*/ 669131 h 764381"/>
                <a:gd name="connsiteX24" fmla="*/ 407193 w 507206"/>
                <a:gd name="connsiteY24" fmla="*/ 600075 h 764381"/>
                <a:gd name="connsiteX25" fmla="*/ 392906 w 507206"/>
                <a:gd name="connsiteY25" fmla="*/ 2619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7206" h="764381">
                  <a:moveTo>
                    <a:pt x="392906" y="261937"/>
                  </a:moveTo>
                  <a:cubicBezTo>
                    <a:pt x="392112" y="222250"/>
                    <a:pt x="391319" y="182562"/>
                    <a:pt x="390525" y="142875"/>
                  </a:cubicBezTo>
                  <a:lnTo>
                    <a:pt x="390525" y="52387"/>
                  </a:lnTo>
                  <a:lnTo>
                    <a:pt x="390525" y="30956"/>
                  </a:lnTo>
                  <a:lnTo>
                    <a:pt x="385762" y="14287"/>
                  </a:lnTo>
                  <a:lnTo>
                    <a:pt x="378618" y="4762"/>
                  </a:lnTo>
                  <a:lnTo>
                    <a:pt x="366712" y="0"/>
                  </a:lnTo>
                  <a:lnTo>
                    <a:pt x="352425" y="4762"/>
                  </a:lnTo>
                  <a:lnTo>
                    <a:pt x="342900" y="21431"/>
                  </a:lnTo>
                  <a:lnTo>
                    <a:pt x="330993" y="83344"/>
                  </a:lnTo>
                  <a:lnTo>
                    <a:pt x="295275" y="264319"/>
                  </a:lnTo>
                  <a:lnTo>
                    <a:pt x="257175" y="452437"/>
                  </a:lnTo>
                  <a:lnTo>
                    <a:pt x="233362" y="554831"/>
                  </a:lnTo>
                  <a:lnTo>
                    <a:pt x="223837" y="588169"/>
                  </a:lnTo>
                  <a:lnTo>
                    <a:pt x="207168" y="623887"/>
                  </a:lnTo>
                  <a:lnTo>
                    <a:pt x="180975" y="654844"/>
                  </a:lnTo>
                  <a:lnTo>
                    <a:pt x="133350" y="690562"/>
                  </a:lnTo>
                  <a:lnTo>
                    <a:pt x="90487" y="707231"/>
                  </a:lnTo>
                  <a:lnTo>
                    <a:pt x="0" y="719137"/>
                  </a:lnTo>
                  <a:lnTo>
                    <a:pt x="507206" y="764381"/>
                  </a:lnTo>
                  <a:lnTo>
                    <a:pt x="461962" y="735806"/>
                  </a:lnTo>
                  <a:lnTo>
                    <a:pt x="442912" y="719137"/>
                  </a:lnTo>
                  <a:lnTo>
                    <a:pt x="421481" y="690562"/>
                  </a:lnTo>
                  <a:lnTo>
                    <a:pt x="414337" y="669131"/>
                  </a:lnTo>
                  <a:lnTo>
                    <a:pt x="407193" y="600075"/>
                  </a:lnTo>
                  <a:lnTo>
                    <a:pt x="3929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93D2C0A8-18E1-C242-8AD1-EA3A27C9C26B}"/>
                </a:ext>
              </a:extLst>
            </p:cNvPr>
            <p:cNvSpPr/>
            <p:nvPr/>
          </p:nvSpPr>
          <p:spPr>
            <a:xfrm>
              <a:off x="4908550" y="3490913"/>
              <a:ext cx="930275" cy="723900"/>
            </a:xfrm>
            <a:custGeom>
              <a:avLst/>
              <a:gdLst>
                <a:gd name="connsiteX0" fmla="*/ 254794 w 931069"/>
                <a:gd name="connsiteY0" fmla="*/ 195262 h 723900"/>
                <a:gd name="connsiteX1" fmla="*/ 164307 w 931069"/>
                <a:gd name="connsiteY1" fmla="*/ 138112 h 723900"/>
                <a:gd name="connsiteX2" fmla="*/ 78582 w 931069"/>
                <a:gd name="connsiteY2" fmla="*/ 88106 h 723900"/>
                <a:gd name="connsiteX3" fmla="*/ 23813 w 931069"/>
                <a:gd name="connsiteY3" fmla="*/ 57150 h 723900"/>
                <a:gd name="connsiteX4" fmla="*/ 9525 w 931069"/>
                <a:gd name="connsiteY4" fmla="*/ 47625 h 723900"/>
                <a:gd name="connsiteX5" fmla="*/ 0 w 931069"/>
                <a:gd name="connsiteY5" fmla="*/ 30956 h 723900"/>
                <a:gd name="connsiteX6" fmla="*/ 0 w 931069"/>
                <a:gd name="connsiteY6" fmla="*/ 14287 h 723900"/>
                <a:gd name="connsiteX7" fmla="*/ 14288 w 931069"/>
                <a:gd name="connsiteY7" fmla="*/ 0 h 723900"/>
                <a:gd name="connsiteX8" fmla="*/ 40482 w 931069"/>
                <a:gd name="connsiteY8" fmla="*/ 2381 h 723900"/>
                <a:gd name="connsiteX9" fmla="*/ 114300 w 931069"/>
                <a:gd name="connsiteY9" fmla="*/ 21431 h 723900"/>
                <a:gd name="connsiteX10" fmla="*/ 209550 w 931069"/>
                <a:gd name="connsiteY10" fmla="*/ 47625 h 723900"/>
                <a:gd name="connsiteX11" fmla="*/ 295275 w 931069"/>
                <a:gd name="connsiteY11" fmla="*/ 76200 h 723900"/>
                <a:gd name="connsiteX12" fmla="*/ 400050 w 931069"/>
                <a:gd name="connsiteY12" fmla="*/ 111918 h 723900"/>
                <a:gd name="connsiteX13" fmla="*/ 483394 w 931069"/>
                <a:gd name="connsiteY13" fmla="*/ 145256 h 723900"/>
                <a:gd name="connsiteX14" fmla="*/ 669132 w 931069"/>
                <a:gd name="connsiteY14" fmla="*/ 233362 h 723900"/>
                <a:gd name="connsiteX15" fmla="*/ 728663 w 931069"/>
                <a:gd name="connsiteY15" fmla="*/ 271462 h 723900"/>
                <a:gd name="connsiteX16" fmla="*/ 769144 w 931069"/>
                <a:gd name="connsiteY16" fmla="*/ 304800 h 723900"/>
                <a:gd name="connsiteX17" fmla="*/ 814388 w 931069"/>
                <a:gd name="connsiteY17" fmla="*/ 347662 h 723900"/>
                <a:gd name="connsiteX18" fmla="*/ 850107 w 931069"/>
                <a:gd name="connsiteY18" fmla="*/ 388143 h 723900"/>
                <a:gd name="connsiteX19" fmla="*/ 866775 w 931069"/>
                <a:gd name="connsiteY19" fmla="*/ 409575 h 723900"/>
                <a:gd name="connsiteX20" fmla="*/ 883444 w 931069"/>
                <a:gd name="connsiteY20" fmla="*/ 440531 h 723900"/>
                <a:gd name="connsiteX21" fmla="*/ 904875 w 931069"/>
                <a:gd name="connsiteY21" fmla="*/ 485775 h 723900"/>
                <a:gd name="connsiteX22" fmla="*/ 916782 w 931069"/>
                <a:gd name="connsiteY22" fmla="*/ 521493 h 723900"/>
                <a:gd name="connsiteX23" fmla="*/ 926307 w 931069"/>
                <a:gd name="connsiteY23" fmla="*/ 552450 h 723900"/>
                <a:gd name="connsiteX24" fmla="*/ 928688 w 931069"/>
                <a:gd name="connsiteY24" fmla="*/ 581025 h 723900"/>
                <a:gd name="connsiteX25" fmla="*/ 931069 w 931069"/>
                <a:gd name="connsiteY25" fmla="*/ 616743 h 723900"/>
                <a:gd name="connsiteX26" fmla="*/ 921544 w 931069"/>
                <a:gd name="connsiteY26" fmla="*/ 652462 h 723900"/>
                <a:gd name="connsiteX27" fmla="*/ 902494 w 931069"/>
                <a:gd name="connsiteY27" fmla="*/ 681037 h 723900"/>
                <a:gd name="connsiteX28" fmla="*/ 876300 w 931069"/>
                <a:gd name="connsiteY28" fmla="*/ 704850 h 723900"/>
                <a:gd name="connsiteX29" fmla="*/ 857250 w 931069"/>
                <a:gd name="connsiteY29" fmla="*/ 716756 h 723900"/>
                <a:gd name="connsiteX30" fmla="*/ 835819 w 931069"/>
                <a:gd name="connsiteY30" fmla="*/ 723900 h 723900"/>
                <a:gd name="connsiteX31" fmla="*/ 809625 w 931069"/>
                <a:gd name="connsiteY31" fmla="*/ 723900 h 723900"/>
                <a:gd name="connsiteX32" fmla="*/ 776288 w 931069"/>
                <a:gd name="connsiteY32" fmla="*/ 711993 h 723900"/>
                <a:gd name="connsiteX33" fmla="*/ 745332 w 931069"/>
                <a:gd name="connsiteY33" fmla="*/ 692943 h 723900"/>
                <a:gd name="connsiteX34" fmla="*/ 719138 w 931069"/>
                <a:gd name="connsiteY34" fmla="*/ 669131 h 723900"/>
                <a:gd name="connsiteX35" fmla="*/ 688182 w 931069"/>
                <a:gd name="connsiteY35" fmla="*/ 623887 h 723900"/>
                <a:gd name="connsiteX36" fmla="*/ 602457 w 931069"/>
                <a:gd name="connsiteY36" fmla="*/ 507206 h 723900"/>
                <a:gd name="connsiteX37" fmla="*/ 564357 w 931069"/>
                <a:gd name="connsiteY37" fmla="*/ 461962 h 723900"/>
                <a:gd name="connsiteX38" fmla="*/ 404813 w 931069"/>
                <a:gd name="connsiteY38" fmla="*/ 302418 h 723900"/>
                <a:gd name="connsiteX39" fmla="*/ 326232 w 931069"/>
                <a:gd name="connsiteY39" fmla="*/ 242887 h 723900"/>
                <a:gd name="connsiteX40" fmla="*/ 254794 w 931069"/>
                <a:gd name="connsiteY40" fmla="*/ 19526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1069" h="723900">
                  <a:moveTo>
                    <a:pt x="254794" y="195262"/>
                  </a:moveTo>
                  <a:lnTo>
                    <a:pt x="164307" y="138112"/>
                  </a:lnTo>
                  <a:lnTo>
                    <a:pt x="78582" y="88106"/>
                  </a:lnTo>
                  <a:lnTo>
                    <a:pt x="23813" y="57150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114300" y="21431"/>
                  </a:lnTo>
                  <a:lnTo>
                    <a:pt x="209550" y="47625"/>
                  </a:lnTo>
                  <a:lnTo>
                    <a:pt x="295275" y="76200"/>
                  </a:lnTo>
                  <a:lnTo>
                    <a:pt x="400050" y="111918"/>
                  </a:lnTo>
                  <a:lnTo>
                    <a:pt x="483394" y="145256"/>
                  </a:lnTo>
                  <a:lnTo>
                    <a:pt x="669132" y="233362"/>
                  </a:lnTo>
                  <a:lnTo>
                    <a:pt x="728663" y="271462"/>
                  </a:lnTo>
                  <a:lnTo>
                    <a:pt x="769144" y="304800"/>
                  </a:lnTo>
                  <a:lnTo>
                    <a:pt x="814388" y="347662"/>
                  </a:lnTo>
                  <a:lnTo>
                    <a:pt x="850107" y="388143"/>
                  </a:lnTo>
                  <a:lnTo>
                    <a:pt x="866775" y="409575"/>
                  </a:lnTo>
                  <a:lnTo>
                    <a:pt x="883444" y="440531"/>
                  </a:lnTo>
                  <a:lnTo>
                    <a:pt x="904875" y="485775"/>
                  </a:lnTo>
                  <a:lnTo>
                    <a:pt x="916782" y="521493"/>
                  </a:lnTo>
                  <a:lnTo>
                    <a:pt x="926307" y="552450"/>
                  </a:lnTo>
                  <a:lnTo>
                    <a:pt x="928688" y="581025"/>
                  </a:lnTo>
                  <a:lnTo>
                    <a:pt x="931069" y="616743"/>
                  </a:lnTo>
                  <a:lnTo>
                    <a:pt x="921544" y="652462"/>
                  </a:lnTo>
                  <a:lnTo>
                    <a:pt x="902494" y="681037"/>
                  </a:lnTo>
                  <a:lnTo>
                    <a:pt x="876300" y="704850"/>
                  </a:lnTo>
                  <a:lnTo>
                    <a:pt x="857250" y="716756"/>
                  </a:lnTo>
                  <a:lnTo>
                    <a:pt x="835819" y="723900"/>
                  </a:lnTo>
                  <a:lnTo>
                    <a:pt x="809625" y="723900"/>
                  </a:lnTo>
                  <a:lnTo>
                    <a:pt x="776288" y="711993"/>
                  </a:lnTo>
                  <a:lnTo>
                    <a:pt x="745332" y="692943"/>
                  </a:lnTo>
                  <a:lnTo>
                    <a:pt x="719138" y="669131"/>
                  </a:lnTo>
                  <a:lnTo>
                    <a:pt x="688182" y="623887"/>
                  </a:lnTo>
                  <a:lnTo>
                    <a:pt x="602457" y="507206"/>
                  </a:lnTo>
                  <a:lnTo>
                    <a:pt x="564357" y="461962"/>
                  </a:lnTo>
                  <a:lnTo>
                    <a:pt x="404813" y="302418"/>
                  </a:lnTo>
                  <a:lnTo>
                    <a:pt x="326232" y="242887"/>
                  </a:lnTo>
                  <a:lnTo>
                    <a:pt x="25479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983160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EBEF429-8109-4C40-8518-F53C5906CCBB}"/>
              </a:ext>
            </a:extLst>
          </p:cNvPr>
          <p:cNvSpPr/>
          <p:nvPr/>
        </p:nvSpPr>
        <p:spPr>
          <a:xfrm>
            <a:off x="2952750" y="1808163"/>
            <a:ext cx="855663" cy="606425"/>
          </a:xfrm>
          <a:custGeom>
            <a:avLst/>
            <a:gdLst>
              <a:gd name="connsiteX0" fmla="*/ 431006 w 854869"/>
              <a:gd name="connsiteY0" fmla="*/ 457200 h 607219"/>
              <a:gd name="connsiteX1" fmla="*/ 552450 w 854869"/>
              <a:gd name="connsiteY1" fmla="*/ 526256 h 607219"/>
              <a:gd name="connsiteX2" fmla="*/ 645319 w 854869"/>
              <a:gd name="connsiteY2" fmla="*/ 571500 h 607219"/>
              <a:gd name="connsiteX3" fmla="*/ 697706 w 854869"/>
              <a:gd name="connsiteY3" fmla="*/ 597694 h 607219"/>
              <a:gd name="connsiteX4" fmla="*/ 716756 w 854869"/>
              <a:gd name="connsiteY4" fmla="*/ 602456 h 607219"/>
              <a:gd name="connsiteX5" fmla="*/ 752475 w 854869"/>
              <a:gd name="connsiteY5" fmla="*/ 607219 h 607219"/>
              <a:gd name="connsiteX6" fmla="*/ 790575 w 854869"/>
              <a:gd name="connsiteY6" fmla="*/ 604837 h 607219"/>
              <a:gd name="connsiteX7" fmla="*/ 812006 w 854869"/>
              <a:gd name="connsiteY7" fmla="*/ 597694 h 607219"/>
              <a:gd name="connsiteX8" fmla="*/ 828675 w 854869"/>
              <a:gd name="connsiteY8" fmla="*/ 583406 h 607219"/>
              <a:gd name="connsiteX9" fmla="*/ 842963 w 854869"/>
              <a:gd name="connsiteY9" fmla="*/ 569119 h 607219"/>
              <a:gd name="connsiteX10" fmla="*/ 852488 w 854869"/>
              <a:gd name="connsiteY10" fmla="*/ 540544 h 607219"/>
              <a:gd name="connsiteX11" fmla="*/ 854869 w 854869"/>
              <a:gd name="connsiteY11" fmla="*/ 502444 h 607219"/>
              <a:gd name="connsiteX12" fmla="*/ 852488 w 854869"/>
              <a:gd name="connsiteY12" fmla="*/ 459581 h 607219"/>
              <a:gd name="connsiteX13" fmla="*/ 842963 w 854869"/>
              <a:gd name="connsiteY13" fmla="*/ 411956 h 607219"/>
              <a:gd name="connsiteX14" fmla="*/ 819150 w 854869"/>
              <a:gd name="connsiteY14" fmla="*/ 357187 h 607219"/>
              <a:gd name="connsiteX15" fmla="*/ 790575 w 854869"/>
              <a:gd name="connsiteY15" fmla="*/ 311944 h 607219"/>
              <a:gd name="connsiteX16" fmla="*/ 752475 w 854869"/>
              <a:gd name="connsiteY16" fmla="*/ 276225 h 607219"/>
              <a:gd name="connsiteX17" fmla="*/ 709613 w 854869"/>
              <a:gd name="connsiteY17" fmla="*/ 242887 h 607219"/>
              <a:gd name="connsiteX18" fmla="*/ 690563 w 854869"/>
              <a:gd name="connsiteY18" fmla="*/ 235744 h 607219"/>
              <a:gd name="connsiteX19" fmla="*/ 628650 w 854869"/>
              <a:gd name="connsiteY19" fmla="*/ 228600 h 607219"/>
              <a:gd name="connsiteX20" fmla="*/ 540544 w 854869"/>
              <a:gd name="connsiteY20" fmla="*/ 216694 h 607219"/>
              <a:gd name="connsiteX21" fmla="*/ 450056 w 854869"/>
              <a:gd name="connsiteY21" fmla="*/ 197644 h 607219"/>
              <a:gd name="connsiteX22" fmla="*/ 369094 w 854869"/>
              <a:gd name="connsiteY22" fmla="*/ 178594 h 607219"/>
              <a:gd name="connsiteX23" fmla="*/ 285750 w 854869"/>
              <a:gd name="connsiteY23" fmla="*/ 154781 h 607219"/>
              <a:gd name="connsiteX24" fmla="*/ 202406 w 854869"/>
              <a:gd name="connsiteY24" fmla="*/ 123825 h 607219"/>
              <a:gd name="connsiteX25" fmla="*/ 161925 w 854869"/>
              <a:gd name="connsiteY25" fmla="*/ 104775 h 607219"/>
              <a:gd name="connsiteX26" fmla="*/ 128588 w 854869"/>
              <a:gd name="connsiteY26" fmla="*/ 85725 h 607219"/>
              <a:gd name="connsiteX27" fmla="*/ 90488 w 854869"/>
              <a:gd name="connsiteY27" fmla="*/ 57150 h 607219"/>
              <a:gd name="connsiteX28" fmla="*/ 69056 w 854869"/>
              <a:gd name="connsiteY28" fmla="*/ 35719 h 607219"/>
              <a:gd name="connsiteX29" fmla="*/ 42863 w 854869"/>
              <a:gd name="connsiteY29" fmla="*/ 9525 h 607219"/>
              <a:gd name="connsiteX30" fmla="*/ 23813 w 854869"/>
              <a:gd name="connsiteY30" fmla="*/ 0 h 607219"/>
              <a:gd name="connsiteX31" fmla="*/ 14288 w 854869"/>
              <a:gd name="connsiteY31" fmla="*/ 0 h 607219"/>
              <a:gd name="connsiteX32" fmla="*/ 4763 w 854869"/>
              <a:gd name="connsiteY32" fmla="*/ 4762 h 607219"/>
              <a:gd name="connsiteX33" fmla="*/ 0 w 854869"/>
              <a:gd name="connsiteY33" fmla="*/ 19050 h 607219"/>
              <a:gd name="connsiteX34" fmla="*/ 2381 w 854869"/>
              <a:gd name="connsiteY34" fmla="*/ 45244 h 607219"/>
              <a:gd name="connsiteX35" fmla="*/ 9525 w 854869"/>
              <a:gd name="connsiteY35" fmla="*/ 71437 h 607219"/>
              <a:gd name="connsiteX36" fmla="*/ 28575 w 854869"/>
              <a:gd name="connsiteY36" fmla="*/ 111919 h 607219"/>
              <a:gd name="connsiteX37" fmla="*/ 57150 w 854869"/>
              <a:gd name="connsiteY37" fmla="*/ 154781 h 607219"/>
              <a:gd name="connsiteX38" fmla="*/ 92869 w 854869"/>
              <a:gd name="connsiteY38" fmla="*/ 197644 h 607219"/>
              <a:gd name="connsiteX39" fmla="*/ 126206 w 854869"/>
              <a:gd name="connsiteY39" fmla="*/ 233362 h 607219"/>
              <a:gd name="connsiteX40" fmla="*/ 178594 w 854869"/>
              <a:gd name="connsiteY40" fmla="*/ 283369 h 607219"/>
              <a:gd name="connsiteX41" fmla="*/ 259556 w 854869"/>
              <a:gd name="connsiteY41" fmla="*/ 347662 h 607219"/>
              <a:gd name="connsiteX42" fmla="*/ 316706 w 854869"/>
              <a:gd name="connsiteY42" fmla="*/ 388144 h 607219"/>
              <a:gd name="connsiteX43" fmla="*/ 431006 w 854869"/>
              <a:gd name="connsiteY43" fmla="*/ 45720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54869" h="607219">
                <a:moveTo>
                  <a:pt x="431006" y="457200"/>
                </a:moveTo>
                <a:lnTo>
                  <a:pt x="552450" y="526256"/>
                </a:lnTo>
                <a:lnTo>
                  <a:pt x="645319" y="571500"/>
                </a:lnTo>
                <a:lnTo>
                  <a:pt x="697706" y="597694"/>
                </a:lnTo>
                <a:lnTo>
                  <a:pt x="716756" y="602456"/>
                </a:lnTo>
                <a:lnTo>
                  <a:pt x="752475" y="607219"/>
                </a:lnTo>
                <a:lnTo>
                  <a:pt x="790575" y="604837"/>
                </a:lnTo>
                <a:lnTo>
                  <a:pt x="812006" y="597694"/>
                </a:lnTo>
                <a:lnTo>
                  <a:pt x="828675" y="583406"/>
                </a:lnTo>
                <a:lnTo>
                  <a:pt x="842963" y="569119"/>
                </a:lnTo>
                <a:lnTo>
                  <a:pt x="852488" y="540544"/>
                </a:lnTo>
                <a:lnTo>
                  <a:pt x="854869" y="502444"/>
                </a:lnTo>
                <a:lnTo>
                  <a:pt x="852488" y="459581"/>
                </a:lnTo>
                <a:lnTo>
                  <a:pt x="842963" y="411956"/>
                </a:lnTo>
                <a:lnTo>
                  <a:pt x="819150" y="357187"/>
                </a:lnTo>
                <a:lnTo>
                  <a:pt x="790575" y="311944"/>
                </a:lnTo>
                <a:lnTo>
                  <a:pt x="752475" y="276225"/>
                </a:lnTo>
                <a:lnTo>
                  <a:pt x="709613" y="242887"/>
                </a:lnTo>
                <a:lnTo>
                  <a:pt x="690563" y="235744"/>
                </a:lnTo>
                <a:lnTo>
                  <a:pt x="628650" y="228600"/>
                </a:lnTo>
                <a:lnTo>
                  <a:pt x="540544" y="216694"/>
                </a:lnTo>
                <a:lnTo>
                  <a:pt x="450056" y="197644"/>
                </a:lnTo>
                <a:lnTo>
                  <a:pt x="369094" y="178594"/>
                </a:lnTo>
                <a:lnTo>
                  <a:pt x="285750" y="154781"/>
                </a:lnTo>
                <a:lnTo>
                  <a:pt x="202406" y="123825"/>
                </a:lnTo>
                <a:lnTo>
                  <a:pt x="161925" y="104775"/>
                </a:lnTo>
                <a:lnTo>
                  <a:pt x="128588" y="85725"/>
                </a:lnTo>
                <a:lnTo>
                  <a:pt x="90488" y="57150"/>
                </a:lnTo>
                <a:lnTo>
                  <a:pt x="69056" y="35719"/>
                </a:lnTo>
                <a:lnTo>
                  <a:pt x="42863" y="9525"/>
                </a:lnTo>
                <a:lnTo>
                  <a:pt x="23813" y="0"/>
                </a:lnTo>
                <a:lnTo>
                  <a:pt x="14288" y="0"/>
                </a:lnTo>
                <a:lnTo>
                  <a:pt x="4763" y="4762"/>
                </a:lnTo>
                <a:lnTo>
                  <a:pt x="0" y="19050"/>
                </a:lnTo>
                <a:lnTo>
                  <a:pt x="2381" y="45244"/>
                </a:lnTo>
                <a:lnTo>
                  <a:pt x="9525" y="71437"/>
                </a:lnTo>
                <a:lnTo>
                  <a:pt x="28575" y="111919"/>
                </a:lnTo>
                <a:lnTo>
                  <a:pt x="57150" y="154781"/>
                </a:lnTo>
                <a:lnTo>
                  <a:pt x="92869" y="197644"/>
                </a:lnTo>
                <a:lnTo>
                  <a:pt x="126206" y="233362"/>
                </a:lnTo>
                <a:lnTo>
                  <a:pt x="178594" y="283369"/>
                </a:lnTo>
                <a:lnTo>
                  <a:pt x="259556" y="347662"/>
                </a:lnTo>
                <a:lnTo>
                  <a:pt x="316706" y="388144"/>
                </a:lnTo>
                <a:lnTo>
                  <a:pt x="431006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F71E368-07F7-7D47-9673-D9A8F246C07B}"/>
              </a:ext>
            </a:extLst>
          </p:cNvPr>
          <p:cNvSpPr/>
          <p:nvPr/>
        </p:nvSpPr>
        <p:spPr>
          <a:xfrm>
            <a:off x="2722563" y="2944813"/>
            <a:ext cx="773112" cy="612775"/>
          </a:xfrm>
          <a:custGeom>
            <a:avLst/>
            <a:gdLst>
              <a:gd name="connsiteX0" fmla="*/ 271462 w 773906"/>
              <a:gd name="connsiteY0" fmla="*/ 147638 h 611982"/>
              <a:gd name="connsiteX1" fmla="*/ 340519 w 773906"/>
              <a:gd name="connsiteY1" fmla="*/ 178594 h 611982"/>
              <a:gd name="connsiteX2" fmla="*/ 383381 w 773906"/>
              <a:gd name="connsiteY2" fmla="*/ 195263 h 611982"/>
              <a:gd name="connsiteX3" fmla="*/ 428625 w 773906"/>
              <a:gd name="connsiteY3" fmla="*/ 211932 h 611982"/>
              <a:gd name="connsiteX4" fmla="*/ 504825 w 773906"/>
              <a:gd name="connsiteY4" fmla="*/ 235744 h 611982"/>
              <a:gd name="connsiteX5" fmla="*/ 585787 w 773906"/>
              <a:gd name="connsiteY5" fmla="*/ 254794 h 611982"/>
              <a:gd name="connsiteX6" fmla="*/ 614362 w 773906"/>
              <a:gd name="connsiteY6" fmla="*/ 259557 h 611982"/>
              <a:gd name="connsiteX7" fmla="*/ 638175 w 773906"/>
              <a:gd name="connsiteY7" fmla="*/ 261938 h 611982"/>
              <a:gd name="connsiteX8" fmla="*/ 654844 w 773906"/>
              <a:gd name="connsiteY8" fmla="*/ 271463 h 611982"/>
              <a:gd name="connsiteX9" fmla="*/ 690562 w 773906"/>
              <a:gd name="connsiteY9" fmla="*/ 304800 h 611982"/>
              <a:gd name="connsiteX10" fmla="*/ 719137 w 773906"/>
              <a:gd name="connsiteY10" fmla="*/ 335757 h 611982"/>
              <a:gd name="connsiteX11" fmla="*/ 742950 w 773906"/>
              <a:gd name="connsiteY11" fmla="*/ 371475 h 611982"/>
              <a:gd name="connsiteX12" fmla="*/ 759619 w 773906"/>
              <a:gd name="connsiteY12" fmla="*/ 409575 h 611982"/>
              <a:gd name="connsiteX13" fmla="*/ 766762 w 773906"/>
              <a:gd name="connsiteY13" fmla="*/ 442913 h 611982"/>
              <a:gd name="connsiteX14" fmla="*/ 771525 w 773906"/>
              <a:gd name="connsiteY14" fmla="*/ 476250 h 611982"/>
              <a:gd name="connsiteX15" fmla="*/ 773906 w 773906"/>
              <a:gd name="connsiteY15" fmla="*/ 519113 h 611982"/>
              <a:gd name="connsiteX16" fmla="*/ 769144 w 773906"/>
              <a:gd name="connsiteY16" fmla="*/ 554832 h 611982"/>
              <a:gd name="connsiteX17" fmla="*/ 762000 w 773906"/>
              <a:gd name="connsiteY17" fmla="*/ 576263 h 611982"/>
              <a:gd name="connsiteX18" fmla="*/ 747712 w 773906"/>
              <a:gd name="connsiteY18" fmla="*/ 595313 h 611982"/>
              <a:gd name="connsiteX19" fmla="*/ 735806 w 773906"/>
              <a:gd name="connsiteY19" fmla="*/ 602457 h 611982"/>
              <a:gd name="connsiteX20" fmla="*/ 716756 w 773906"/>
              <a:gd name="connsiteY20" fmla="*/ 609600 h 611982"/>
              <a:gd name="connsiteX21" fmla="*/ 695325 w 773906"/>
              <a:gd name="connsiteY21" fmla="*/ 611982 h 611982"/>
              <a:gd name="connsiteX22" fmla="*/ 678656 w 773906"/>
              <a:gd name="connsiteY22" fmla="*/ 611982 h 611982"/>
              <a:gd name="connsiteX23" fmla="*/ 640556 w 773906"/>
              <a:gd name="connsiteY23" fmla="*/ 604838 h 611982"/>
              <a:gd name="connsiteX24" fmla="*/ 614362 w 773906"/>
              <a:gd name="connsiteY24" fmla="*/ 595313 h 611982"/>
              <a:gd name="connsiteX25" fmla="*/ 581025 w 773906"/>
              <a:gd name="connsiteY25" fmla="*/ 578644 h 611982"/>
              <a:gd name="connsiteX26" fmla="*/ 511969 w 773906"/>
              <a:gd name="connsiteY26" fmla="*/ 538163 h 611982"/>
              <a:gd name="connsiteX27" fmla="*/ 438150 w 773906"/>
              <a:gd name="connsiteY27" fmla="*/ 488157 h 611982"/>
              <a:gd name="connsiteX28" fmla="*/ 342900 w 773906"/>
              <a:gd name="connsiteY28" fmla="*/ 423863 h 611982"/>
              <a:gd name="connsiteX29" fmla="*/ 276225 w 773906"/>
              <a:gd name="connsiteY29" fmla="*/ 376238 h 611982"/>
              <a:gd name="connsiteX30" fmla="*/ 223837 w 773906"/>
              <a:gd name="connsiteY30" fmla="*/ 338138 h 611982"/>
              <a:gd name="connsiteX31" fmla="*/ 202406 w 773906"/>
              <a:gd name="connsiteY31" fmla="*/ 319088 h 611982"/>
              <a:gd name="connsiteX32" fmla="*/ 161925 w 773906"/>
              <a:gd name="connsiteY32" fmla="*/ 273844 h 611982"/>
              <a:gd name="connsiteX33" fmla="*/ 126206 w 773906"/>
              <a:gd name="connsiteY33" fmla="*/ 233363 h 611982"/>
              <a:gd name="connsiteX34" fmla="*/ 88106 w 773906"/>
              <a:gd name="connsiteY34" fmla="*/ 178594 h 611982"/>
              <a:gd name="connsiteX35" fmla="*/ 38100 w 773906"/>
              <a:gd name="connsiteY35" fmla="*/ 104775 h 611982"/>
              <a:gd name="connsiteX36" fmla="*/ 11906 w 773906"/>
              <a:gd name="connsiteY36" fmla="*/ 61913 h 611982"/>
              <a:gd name="connsiteX37" fmla="*/ 0 w 773906"/>
              <a:gd name="connsiteY37" fmla="*/ 26194 h 611982"/>
              <a:gd name="connsiteX38" fmla="*/ 0 w 773906"/>
              <a:gd name="connsiteY38" fmla="*/ 14288 h 611982"/>
              <a:gd name="connsiteX39" fmla="*/ 7144 w 773906"/>
              <a:gd name="connsiteY39" fmla="*/ 4763 h 611982"/>
              <a:gd name="connsiteX40" fmla="*/ 26194 w 773906"/>
              <a:gd name="connsiteY40" fmla="*/ 0 h 611982"/>
              <a:gd name="connsiteX41" fmla="*/ 57150 w 773906"/>
              <a:gd name="connsiteY41" fmla="*/ 14288 h 611982"/>
              <a:gd name="connsiteX42" fmla="*/ 119062 w 773906"/>
              <a:gd name="connsiteY42" fmla="*/ 59532 h 611982"/>
              <a:gd name="connsiteX43" fmla="*/ 271462 w 773906"/>
              <a:gd name="connsiteY43" fmla="*/ 147638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73906" h="611982">
                <a:moveTo>
                  <a:pt x="271462" y="147638"/>
                </a:moveTo>
                <a:lnTo>
                  <a:pt x="340519" y="178594"/>
                </a:lnTo>
                <a:lnTo>
                  <a:pt x="383381" y="195263"/>
                </a:lnTo>
                <a:lnTo>
                  <a:pt x="428625" y="211932"/>
                </a:lnTo>
                <a:lnTo>
                  <a:pt x="504825" y="235744"/>
                </a:lnTo>
                <a:lnTo>
                  <a:pt x="585787" y="254794"/>
                </a:lnTo>
                <a:lnTo>
                  <a:pt x="614362" y="259557"/>
                </a:lnTo>
                <a:lnTo>
                  <a:pt x="638175" y="261938"/>
                </a:lnTo>
                <a:lnTo>
                  <a:pt x="654844" y="271463"/>
                </a:lnTo>
                <a:lnTo>
                  <a:pt x="690562" y="304800"/>
                </a:lnTo>
                <a:lnTo>
                  <a:pt x="719137" y="335757"/>
                </a:lnTo>
                <a:lnTo>
                  <a:pt x="742950" y="371475"/>
                </a:lnTo>
                <a:lnTo>
                  <a:pt x="759619" y="409575"/>
                </a:lnTo>
                <a:lnTo>
                  <a:pt x="766762" y="442913"/>
                </a:lnTo>
                <a:lnTo>
                  <a:pt x="771525" y="476250"/>
                </a:lnTo>
                <a:lnTo>
                  <a:pt x="773906" y="519113"/>
                </a:lnTo>
                <a:lnTo>
                  <a:pt x="769144" y="554832"/>
                </a:lnTo>
                <a:lnTo>
                  <a:pt x="762000" y="576263"/>
                </a:lnTo>
                <a:lnTo>
                  <a:pt x="747712" y="595313"/>
                </a:lnTo>
                <a:lnTo>
                  <a:pt x="735806" y="602457"/>
                </a:lnTo>
                <a:lnTo>
                  <a:pt x="716756" y="609600"/>
                </a:lnTo>
                <a:lnTo>
                  <a:pt x="695325" y="611982"/>
                </a:lnTo>
                <a:lnTo>
                  <a:pt x="678656" y="611982"/>
                </a:lnTo>
                <a:lnTo>
                  <a:pt x="640556" y="604838"/>
                </a:lnTo>
                <a:lnTo>
                  <a:pt x="614362" y="595313"/>
                </a:lnTo>
                <a:lnTo>
                  <a:pt x="581025" y="578644"/>
                </a:lnTo>
                <a:lnTo>
                  <a:pt x="511969" y="538163"/>
                </a:lnTo>
                <a:lnTo>
                  <a:pt x="438150" y="488157"/>
                </a:lnTo>
                <a:lnTo>
                  <a:pt x="342900" y="423863"/>
                </a:lnTo>
                <a:lnTo>
                  <a:pt x="276225" y="376238"/>
                </a:lnTo>
                <a:lnTo>
                  <a:pt x="223837" y="338138"/>
                </a:lnTo>
                <a:lnTo>
                  <a:pt x="202406" y="319088"/>
                </a:lnTo>
                <a:lnTo>
                  <a:pt x="161925" y="273844"/>
                </a:lnTo>
                <a:lnTo>
                  <a:pt x="126206" y="233363"/>
                </a:lnTo>
                <a:lnTo>
                  <a:pt x="88106" y="178594"/>
                </a:lnTo>
                <a:lnTo>
                  <a:pt x="38100" y="104775"/>
                </a:lnTo>
                <a:lnTo>
                  <a:pt x="11906" y="61913"/>
                </a:lnTo>
                <a:lnTo>
                  <a:pt x="0" y="26194"/>
                </a:lnTo>
                <a:lnTo>
                  <a:pt x="0" y="14288"/>
                </a:lnTo>
                <a:lnTo>
                  <a:pt x="7144" y="4763"/>
                </a:lnTo>
                <a:lnTo>
                  <a:pt x="26194" y="0"/>
                </a:lnTo>
                <a:lnTo>
                  <a:pt x="57150" y="14288"/>
                </a:lnTo>
                <a:lnTo>
                  <a:pt x="119062" y="59532"/>
                </a:lnTo>
                <a:lnTo>
                  <a:pt x="271462" y="147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997E424-7C6F-4044-9EA5-9953B060A7FE}"/>
              </a:ext>
            </a:extLst>
          </p:cNvPr>
          <p:cNvSpPr/>
          <p:nvPr/>
        </p:nvSpPr>
        <p:spPr>
          <a:xfrm>
            <a:off x="2709863" y="5210175"/>
            <a:ext cx="509587" cy="609600"/>
          </a:xfrm>
          <a:custGeom>
            <a:avLst/>
            <a:gdLst>
              <a:gd name="connsiteX0" fmla="*/ 202406 w 509587"/>
              <a:gd name="connsiteY0" fmla="*/ 383381 h 609600"/>
              <a:gd name="connsiteX1" fmla="*/ 61912 w 509587"/>
              <a:gd name="connsiteY1" fmla="*/ 150019 h 609600"/>
              <a:gd name="connsiteX2" fmla="*/ 9525 w 509587"/>
              <a:gd name="connsiteY2" fmla="*/ 61913 h 609600"/>
              <a:gd name="connsiteX3" fmla="*/ 0 w 509587"/>
              <a:gd name="connsiteY3" fmla="*/ 40481 h 609600"/>
              <a:gd name="connsiteX4" fmla="*/ 0 w 509587"/>
              <a:gd name="connsiteY4" fmla="*/ 21431 h 609600"/>
              <a:gd name="connsiteX5" fmla="*/ 2381 w 509587"/>
              <a:gd name="connsiteY5" fmla="*/ 7144 h 609600"/>
              <a:gd name="connsiteX6" fmla="*/ 7143 w 509587"/>
              <a:gd name="connsiteY6" fmla="*/ 0 h 609600"/>
              <a:gd name="connsiteX7" fmla="*/ 28575 w 509587"/>
              <a:gd name="connsiteY7" fmla="*/ 0 h 609600"/>
              <a:gd name="connsiteX8" fmla="*/ 54768 w 509587"/>
              <a:gd name="connsiteY8" fmla="*/ 9525 h 609600"/>
              <a:gd name="connsiteX9" fmla="*/ 78581 w 509587"/>
              <a:gd name="connsiteY9" fmla="*/ 33338 h 609600"/>
              <a:gd name="connsiteX10" fmla="*/ 126206 w 509587"/>
              <a:gd name="connsiteY10" fmla="*/ 76200 h 609600"/>
              <a:gd name="connsiteX11" fmla="*/ 159543 w 509587"/>
              <a:gd name="connsiteY11" fmla="*/ 97631 h 609600"/>
              <a:gd name="connsiteX12" fmla="*/ 192881 w 509587"/>
              <a:gd name="connsiteY12" fmla="*/ 111919 h 609600"/>
              <a:gd name="connsiteX13" fmla="*/ 509587 w 509587"/>
              <a:gd name="connsiteY13" fmla="*/ 328613 h 609600"/>
              <a:gd name="connsiteX14" fmla="*/ 485775 w 509587"/>
              <a:gd name="connsiteY14" fmla="*/ 459581 h 609600"/>
              <a:gd name="connsiteX15" fmla="*/ 469106 w 509587"/>
              <a:gd name="connsiteY15" fmla="*/ 526256 h 609600"/>
              <a:gd name="connsiteX16" fmla="*/ 459581 w 509587"/>
              <a:gd name="connsiteY16" fmla="*/ 554831 h 609600"/>
              <a:gd name="connsiteX17" fmla="*/ 447675 w 509587"/>
              <a:gd name="connsiteY17" fmla="*/ 576263 h 609600"/>
              <a:gd name="connsiteX18" fmla="*/ 433387 w 509587"/>
              <a:gd name="connsiteY18" fmla="*/ 595313 h 609600"/>
              <a:gd name="connsiteX19" fmla="*/ 421481 w 509587"/>
              <a:gd name="connsiteY19" fmla="*/ 602456 h 609600"/>
              <a:gd name="connsiteX20" fmla="*/ 407193 w 509587"/>
              <a:gd name="connsiteY20" fmla="*/ 609600 h 609600"/>
              <a:gd name="connsiteX21" fmla="*/ 395287 w 509587"/>
              <a:gd name="connsiteY21" fmla="*/ 609600 h 609600"/>
              <a:gd name="connsiteX22" fmla="*/ 371475 w 509587"/>
              <a:gd name="connsiteY22" fmla="*/ 604838 h 609600"/>
              <a:gd name="connsiteX23" fmla="*/ 342900 w 509587"/>
              <a:gd name="connsiteY23" fmla="*/ 588169 h 609600"/>
              <a:gd name="connsiteX24" fmla="*/ 326231 w 509587"/>
              <a:gd name="connsiteY24" fmla="*/ 573881 h 609600"/>
              <a:gd name="connsiteX25" fmla="*/ 307181 w 509587"/>
              <a:gd name="connsiteY25" fmla="*/ 552450 h 609600"/>
              <a:gd name="connsiteX26" fmla="*/ 250031 w 509587"/>
              <a:gd name="connsiteY26" fmla="*/ 459581 h 609600"/>
              <a:gd name="connsiteX27" fmla="*/ 202406 w 509587"/>
              <a:gd name="connsiteY27" fmla="*/ 3833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9587" h="609600">
                <a:moveTo>
                  <a:pt x="202406" y="383381"/>
                </a:moveTo>
                <a:lnTo>
                  <a:pt x="61912" y="150019"/>
                </a:lnTo>
                <a:lnTo>
                  <a:pt x="9525" y="61913"/>
                </a:lnTo>
                <a:lnTo>
                  <a:pt x="0" y="40481"/>
                </a:lnTo>
                <a:lnTo>
                  <a:pt x="0" y="21431"/>
                </a:lnTo>
                <a:lnTo>
                  <a:pt x="2381" y="7144"/>
                </a:lnTo>
                <a:lnTo>
                  <a:pt x="7143" y="0"/>
                </a:lnTo>
                <a:lnTo>
                  <a:pt x="28575" y="0"/>
                </a:lnTo>
                <a:lnTo>
                  <a:pt x="54768" y="9525"/>
                </a:lnTo>
                <a:lnTo>
                  <a:pt x="78581" y="33338"/>
                </a:lnTo>
                <a:lnTo>
                  <a:pt x="126206" y="76200"/>
                </a:lnTo>
                <a:lnTo>
                  <a:pt x="159543" y="97631"/>
                </a:lnTo>
                <a:lnTo>
                  <a:pt x="192881" y="111919"/>
                </a:lnTo>
                <a:lnTo>
                  <a:pt x="509587" y="328613"/>
                </a:lnTo>
                <a:lnTo>
                  <a:pt x="485775" y="459581"/>
                </a:lnTo>
                <a:lnTo>
                  <a:pt x="469106" y="526256"/>
                </a:lnTo>
                <a:lnTo>
                  <a:pt x="459581" y="554831"/>
                </a:lnTo>
                <a:lnTo>
                  <a:pt x="447675" y="576263"/>
                </a:lnTo>
                <a:lnTo>
                  <a:pt x="433387" y="595313"/>
                </a:lnTo>
                <a:lnTo>
                  <a:pt x="421481" y="602456"/>
                </a:lnTo>
                <a:lnTo>
                  <a:pt x="407193" y="609600"/>
                </a:lnTo>
                <a:lnTo>
                  <a:pt x="395287" y="609600"/>
                </a:lnTo>
                <a:lnTo>
                  <a:pt x="371475" y="604838"/>
                </a:lnTo>
                <a:lnTo>
                  <a:pt x="342900" y="588169"/>
                </a:lnTo>
                <a:lnTo>
                  <a:pt x="326231" y="573881"/>
                </a:lnTo>
                <a:lnTo>
                  <a:pt x="307181" y="552450"/>
                </a:lnTo>
                <a:lnTo>
                  <a:pt x="250031" y="459581"/>
                </a:lnTo>
                <a:lnTo>
                  <a:pt x="202406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E62C74F-F2F6-4F46-94CB-A96AB32FC20C}"/>
              </a:ext>
            </a:extLst>
          </p:cNvPr>
          <p:cNvSpPr/>
          <p:nvPr/>
        </p:nvSpPr>
        <p:spPr>
          <a:xfrm>
            <a:off x="3954463" y="2198688"/>
            <a:ext cx="3097212" cy="547687"/>
          </a:xfrm>
          <a:custGeom>
            <a:avLst/>
            <a:gdLst>
              <a:gd name="connsiteX0" fmla="*/ 1442357 w 3096985"/>
              <a:gd name="connsiteY0" fmla="*/ 187779 h 547007"/>
              <a:gd name="connsiteX1" fmla="*/ 2022021 w 3096985"/>
              <a:gd name="connsiteY1" fmla="*/ 114300 h 547007"/>
              <a:gd name="connsiteX2" fmla="*/ 2231571 w 3096985"/>
              <a:gd name="connsiteY2" fmla="*/ 95250 h 547007"/>
              <a:gd name="connsiteX3" fmla="*/ 2435678 w 3096985"/>
              <a:gd name="connsiteY3" fmla="*/ 78922 h 547007"/>
              <a:gd name="connsiteX4" fmla="*/ 2544535 w 3096985"/>
              <a:gd name="connsiteY4" fmla="*/ 70757 h 547007"/>
              <a:gd name="connsiteX5" fmla="*/ 2560864 w 3096985"/>
              <a:gd name="connsiteY5" fmla="*/ 65315 h 547007"/>
              <a:gd name="connsiteX6" fmla="*/ 2582635 w 3096985"/>
              <a:gd name="connsiteY6" fmla="*/ 48986 h 547007"/>
              <a:gd name="connsiteX7" fmla="*/ 2604407 w 3096985"/>
              <a:gd name="connsiteY7" fmla="*/ 35379 h 547007"/>
              <a:gd name="connsiteX8" fmla="*/ 2639785 w 3096985"/>
              <a:gd name="connsiteY8" fmla="*/ 13607 h 547007"/>
              <a:gd name="connsiteX9" fmla="*/ 2672443 w 3096985"/>
              <a:gd name="connsiteY9" fmla="*/ 0 h 547007"/>
              <a:gd name="connsiteX10" fmla="*/ 2696935 w 3096985"/>
              <a:gd name="connsiteY10" fmla="*/ 0 h 547007"/>
              <a:gd name="connsiteX11" fmla="*/ 2718707 w 3096985"/>
              <a:gd name="connsiteY11" fmla="*/ 0 h 547007"/>
              <a:gd name="connsiteX12" fmla="*/ 2792185 w 3096985"/>
              <a:gd name="connsiteY12" fmla="*/ 19050 h 547007"/>
              <a:gd name="connsiteX13" fmla="*/ 2909207 w 3096985"/>
              <a:gd name="connsiteY13" fmla="*/ 62593 h 547007"/>
              <a:gd name="connsiteX14" fmla="*/ 2960914 w 3096985"/>
              <a:gd name="connsiteY14" fmla="*/ 78922 h 547007"/>
              <a:gd name="connsiteX15" fmla="*/ 2985407 w 3096985"/>
              <a:gd name="connsiteY15" fmla="*/ 87086 h 547007"/>
              <a:gd name="connsiteX16" fmla="*/ 3031671 w 3096985"/>
              <a:gd name="connsiteY16" fmla="*/ 111579 h 547007"/>
              <a:gd name="connsiteX17" fmla="*/ 3064328 w 3096985"/>
              <a:gd name="connsiteY17" fmla="*/ 133350 h 547007"/>
              <a:gd name="connsiteX18" fmla="*/ 3086100 w 3096985"/>
              <a:gd name="connsiteY18" fmla="*/ 152400 h 547007"/>
              <a:gd name="connsiteX19" fmla="*/ 3094264 w 3096985"/>
              <a:gd name="connsiteY19" fmla="*/ 166007 h 547007"/>
              <a:gd name="connsiteX20" fmla="*/ 3096985 w 3096985"/>
              <a:gd name="connsiteY20" fmla="*/ 187779 h 547007"/>
              <a:gd name="connsiteX21" fmla="*/ 3094264 w 3096985"/>
              <a:gd name="connsiteY21" fmla="*/ 217715 h 547007"/>
              <a:gd name="connsiteX22" fmla="*/ 3080657 w 3096985"/>
              <a:gd name="connsiteY22" fmla="*/ 239486 h 547007"/>
              <a:gd name="connsiteX23" fmla="*/ 3061607 w 3096985"/>
              <a:gd name="connsiteY23" fmla="*/ 253093 h 547007"/>
              <a:gd name="connsiteX24" fmla="*/ 3034393 w 3096985"/>
              <a:gd name="connsiteY24" fmla="*/ 263979 h 547007"/>
              <a:gd name="connsiteX25" fmla="*/ 2977243 w 3096985"/>
              <a:gd name="connsiteY25" fmla="*/ 274865 h 547007"/>
              <a:gd name="connsiteX26" fmla="*/ 2892878 w 3096985"/>
              <a:gd name="connsiteY26" fmla="*/ 266700 h 547007"/>
              <a:gd name="connsiteX27" fmla="*/ 2726871 w 3096985"/>
              <a:gd name="connsiteY27" fmla="*/ 250372 h 547007"/>
              <a:gd name="connsiteX28" fmla="*/ 2593521 w 3096985"/>
              <a:gd name="connsiteY28" fmla="*/ 242207 h 547007"/>
              <a:gd name="connsiteX29" fmla="*/ 2419350 w 3096985"/>
              <a:gd name="connsiteY29" fmla="*/ 242207 h 547007"/>
              <a:gd name="connsiteX30" fmla="*/ 2215243 w 3096985"/>
              <a:gd name="connsiteY30" fmla="*/ 253093 h 547007"/>
              <a:gd name="connsiteX31" fmla="*/ 1964871 w 3096985"/>
              <a:gd name="connsiteY31" fmla="*/ 274865 h 547007"/>
              <a:gd name="connsiteX32" fmla="*/ 1681843 w 3096985"/>
              <a:gd name="connsiteY32" fmla="*/ 312965 h 547007"/>
              <a:gd name="connsiteX33" fmla="*/ 1374321 w 3096985"/>
              <a:gd name="connsiteY33" fmla="*/ 353786 h 547007"/>
              <a:gd name="connsiteX34" fmla="*/ 1118507 w 3096985"/>
              <a:gd name="connsiteY34" fmla="*/ 389165 h 547007"/>
              <a:gd name="connsiteX35" fmla="*/ 944335 w 3096985"/>
              <a:gd name="connsiteY35" fmla="*/ 429986 h 547007"/>
              <a:gd name="connsiteX36" fmla="*/ 857250 w 3096985"/>
              <a:gd name="connsiteY36" fmla="*/ 435429 h 547007"/>
              <a:gd name="connsiteX37" fmla="*/ 759278 w 3096985"/>
              <a:gd name="connsiteY37" fmla="*/ 449036 h 547007"/>
              <a:gd name="connsiteX38" fmla="*/ 653143 w 3096985"/>
              <a:gd name="connsiteY38" fmla="*/ 470807 h 547007"/>
              <a:gd name="connsiteX39" fmla="*/ 557893 w 3096985"/>
              <a:gd name="connsiteY39" fmla="*/ 498022 h 547007"/>
              <a:gd name="connsiteX40" fmla="*/ 489857 w 3096985"/>
              <a:gd name="connsiteY40" fmla="*/ 525236 h 547007"/>
              <a:gd name="connsiteX41" fmla="*/ 443593 w 3096985"/>
              <a:gd name="connsiteY41" fmla="*/ 544286 h 547007"/>
              <a:gd name="connsiteX42" fmla="*/ 419100 w 3096985"/>
              <a:gd name="connsiteY42" fmla="*/ 547007 h 547007"/>
              <a:gd name="connsiteX43" fmla="*/ 391885 w 3096985"/>
              <a:gd name="connsiteY43" fmla="*/ 544286 h 547007"/>
              <a:gd name="connsiteX44" fmla="*/ 348343 w 3096985"/>
              <a:gd name="connsiteY44" fmla="*/ 533400 h 547007"/>
              <a:gd name="connsiteX45" fmla="*/ 269421 w 3096985"/>
              <a:gd name="connsiteY45" fmla="*/ 492579 h 547007"/>
              <a:gd name="connsiteX46" fmla="*/ 179614 w 3096985"/>
              <a:gd name="connsiteY46" fmla="*/ 429986 h 547007"/>
              <a:gd name="connsiteX47" fmla="*/ 89807 w 3096985"/>
              <a:gd name="connsiteY47" fmla="*/ 353786 h 547007"/>
              <a:gd name="connsiteX48" fmla="*/ 27214 w 3096985"/>
              <a:gd name="connsiteY48" fmla="*/ 293915 h 547007"/>
              <a:gd name="connsiteX49" fmla="*/ 10885 w 3096985"/>
              <a:gd name="connsiteY49" fmla="*/ 277586 h 547007"/>
              <a:gd name="connsiteX50" fmla="*/ 5443 w 3096985"/>
              <a:gd name="connsiteY50" fmla="*/ 263979 h 547007"/>
              <a:gd name="connsiteX51" fmla="*/ 2721 w 3096985"/>
              <a:gd name="connsiteY51" fmla="*/ 250372 h 547007"/>
              <a:gd name="connsiteX52" fmla="*/ 0 w 3096985"/>
              <a:gd name="connsiteY52" fmla="*/ 234043 h 547007"/>
              <a:gd name="connsiteX53" fmla="*/ 8164 w 3096985"/>
              <a:gd name="connsiteY53" fmla="*/ 223157 h 547007"/>
              <a:gd name="connsiteX54" fmla="*/ 24493 w 3096985"/>
              <a:gd name="connsiteY54" fmla="*/ 220436 h 547007"/>
              <a:gd name="connsiteX55" fmla="*/ 54428 w 3096985"/>
              <a:gd name="connsiteY55" fmla="*/ 231322 h 547007"/>
              <a:gd name="connsiteX56" fmla="*/ 136071 w 3096985"/>
              <a:gd name="connsiteY56" fmla="*/ 269422 h 547007"/>
              <a:gd name="connsiteX57" fmla="*/ 217714 w 3096985"/>
              <a:gd name="connsiteY57" fmla="*/ 293915 h 547007"/>
              <a:gd name="connsiteX58" fmla="*/ 299357 w 3096985"/>
              <a:gd name="connsiteY58" fmla="*/ 312965 h 547007"/>
              <a:gd name="connsiteX59" fmla="*/ 413657 w 3096985"/>
              <a:gd name="connsiteY59" fmla="*/ 321129 h 547007"/>
              <a:gd name="connsiteX60" fmla="*/ 544285 w 3096985"/>
              <a:gd name="connsiteY60" fmla="*/ 312965 h 547007"/>
              <a:gd name="connsiteX61" fmla="*/ 808264 w 3096985"/>
              <a:gd name="connsiteY61" fmla="*/ 283029 h 547007"/>
              <a:gd name="connsiteX62" fmla="*/ 930728 w 3096985"/>
              <a:gd name="connsiteY62" fmla="*/ 266700 h 547007"/>
              <a:gd name="connsiteX63" fmla="*/ 1099457 w 3096985"/>
              <a:gd name="connsiteY63" fmla="*/ 231322 h 547007"/>
              <a:gd name="connsiteX64" fmla="*/ 1442357 w 3096985"/>
              <a:gd name="connsiteY64" fmla="*/ 187779 h 54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96985" h="547007">
                <a:moveTo>
                  <a:pt x="1442357" y="187779"/>
                </a:moveTo>
                <a:lnTo>
                  <a:pt x="2022021" y="114300"/>
                </a:lnTo>
                <a:lnTo>
                  <a:pt x="2231571" y="95250"/>
                </a:lnTo>
                <a:lnTo>
                  <a:pt x="2435678" y="78922"/>
                </a:lnTo>
                <a:lnTo>
                  <a:pt x="2544535" y="70757"/>
                </a:lnTo>
                <a:lnTo>
                  <a:pt x="2560864" y="65315"/>
                </a:lnTo>
                <a:lnTo>
                  <a:pt x="2582635" y="48986"/>
                </a:lnTo>
                <a:lnTo>
                  <a:pt x="2604407" y="35379"/>
                </a:lnTo>
                <a:lnTo>
                  <a:pt x="2639785" y="13607"/>
                </a:lnTo>
                <a:lnTo>
                  <a:pt x="2672443" y="0"/>
                </a:lnTo>
                <a:lnTo>
                  <a:pt x="2696935" y="0"/>
                </a:lnTo>
                <a:lnTo>
                  <a:pt x="2718707" y="0"/>
                </a:lnTo>
                <a:lnTo>
                  <a:pt x="2792185" y="19050"/>
                </a:lnTo>
                <a:lnTo>
                  <a:pt x="2909207" y="62593"/>
                </a:lnTo>
                <a:lnTo>
                  <a:pt x="2960914" y="78922"/>
                </a:lnTo>
                <a:lnTo>
                  <a:pt x="2985407" y="87086"/>
                </a:lnTo>
                <a:lnTo>
                  <a:pt x="3031671" y="111579"/>
                </a:lnTo>
                <a:lnTo>
                  <a:pt x="3064328" y="133350"/>
                </a:lnTo>
                <a:lnTo>
                  <a:pt x="3086100" y="152400"/>
                </a:lnTo>
                <a:lnTo>
                  <a:pt x="3094264" y="166007"/>
                </a:lnTo>
                <a:lnTo>
                  <a:pt x="3096985" y="187779"/>
                </a:lnTo>
                <a:lnTo>
                  <a:pt x="3094264" y="217715"/>
                </a:lnTo>
                <a:lnTo>
                  <a:pt x="3080657" y="239486"/>
                </a:lnTo>
                <a:lnTo>
                  <a:pt x="3061607" y="253093"/>
                </a:lnTo>
                <a:lnTo>
                  <a:pt x="3034393" y="263979"/>
                </a:lnTo>
                <a:lnTo>
                  <a:pt x="2977243" y="274865"/>
                </a:lnTo>
                <a:lnTo>
                  <a:pt x="2892878" y="266700"/>
                </a:lnTo>
                <a:lnTo>
                  <a:pt x="2726871" y="250372"/>
                </a:lnTo>
                <a:lnTo>
                  <a:pt x="2593521" y="242207"/>
                </a:lnTo>
                <a:lnTo>
                  <a:pt x="2419350" y="242207"/>
                </a:lnTo>
                <a:lnTo>
                  <a:pt x="2215243" y="253093"/>
                </a:lnTo>
                <a:lnTo>
                  <a:pt x="1964871" y="274865"/>
                </a:lnTo>
                <a:lnTo>
                  <a:pt x="1681843" y="312965"/>
                </a:lnTo>
                <a:lnTo>
                  <a:pt x="1374321" y="353786"/>
                </a:lnTo>
                <a:lnTo>
                  <a:pt x="1118507" y="389165"/>
                </a:lnTo>
                <a:lnTo>
                  <a:pt x="944335" y="429986"/>
                </a:lnTo>
                <a:lnTo>
                  <a:pt x="857250" y="435429"/>
                </a:lnTo>
                <a:lnTo>
                  <a:pt x="759278" y="449036"/>
                </a:lnTo>
                <a:lnTo>
                  <a:pt x="653143" y="470807"/>
                </a:lnTo>
                <a:lnTo>
                  <a:pt x="557893" y="498022"/>
                </a:lnTo>
                <a:lnTo>
                  <a:pt x="489857" y="525236"/>
                </a:lnTo>
                <a:lnTo>
                  <a:pt x="443593" y="544286"/>
                </a:lnTo>
                <a:lnTo>
                  <a:pt x="419100" y="547007"/>
                </a:lnTo>
                <a:lnTo>
                  <a:pt x="391885" y="544286"/>
                </a:lnTo>
                <a:lnTo>
                  <a:pt x="348343" y="533400"/>
                </a:lnTo>
                <a:lnTo>
                  <a:pt x="269421" y="492579"/>
                </a:lnTo>
                <a:lnTo>
                  <a:pt x="179614" y="429986"/>
                </a:lnTo>
                <a:lnTo>
                  <a:pt x="89807" y="353786"/>
                </a:lnTo>
                <a:lnTo>
                  <a:pt x="27214" y="293915"/>
                </a:lnTo>
                <a:lnTo>
                  <a:pt x="10885" y="277586"/>
                </a:lnTo>
                <a:lnTo>
                  <a:pt x="5443" y="263979"/>
                </a:lnTo>
                <a:lnTo>
                  <a:pt x="2721" y="250372"/>
                </a:lnTo>
                <a:lnTo>
                  <a:pt x="0" y="234043"/>
                </a:lnTo>
                <a:lnTo>
                  <a:pt x="8164" y="223157"/>
                </a:lnTo>
                <a:lnTo>
                  <a:pt x="24493" y="220436"/>
                </a:lnTo>
                <a:lnTo>
                  <a:pt x="54428" y="231322"/>
                </a:lnTo>
                <a:lnTo>
                  <a:pt x="136071" y="269422"/>
                </a:lnTo>
                <a:lnTo>
                  <a:pt x="217714" y="293915"/>
                </a:lnTo>
                <a:lnTo>
                  <a:pt x="299357" y="312965"/>
                </a:lnTo>
                <a:lnTo>
                  <a:pt x="413657" y="321129"/>
                </a:lnTo>
                <a:lnTo>
                  <a:pt x="544285" y="312965"/>
                </a:lnTo>
                <a:lnTo>
                  <a:pt x="808264" y="283029"/>
                </a:lnTo>
                <a:lnTo>
                  <a:pt x="930728" y="266700"/>
                </a:lnTo>
                <a:lnTo>
                  <a:pt x="1099457" y="231322"/>
                </a:lnTo>
                <a:lnTo>
                  <a:pt x="1442357" y="1877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C6CF4D8-7BB6-F044-B8A8-C15ACD705902}"/>
              </a:ext>
            </a:extLst>
          </p:cNvPr>
          <p:cNvSpPr/>
          <p:nvPr/>
        </p:nvSpPr>
        <p:spPr>
          <a:xfrm>
            <a:off x="4060825" y="3736975"/>
            <a:ext cx="328613" cy="2057400"/>
          </a:xfrm>
          <a:custGeom>
            <a:avLst/>
            <a:gdLst>
              <a:gd name="connsiteX0" fmla="*/ 323850 w 329293"/>
              <a:gd name="connsiteY0" fmla="*/ 519793 h 2057400"/>
              <a:gd name="connsiteX1" fmla="*/ 329293 w 329293"/>
              <a:gd name="connsiteY1" fmla="*/ 223158 h 2057400"/>
              <a:gd name="connsiteX2" fmla="*/ 304800 w 329293"/>
              <a:gd name="connsiteY2" fmla="*/ 95250 h 2057400"/>
              <a:gd name="connsiteX3" fmla="*/ 234043 w 329293"/>
              <a:gd name="connsiteY3" fmla="*/ 70758 h 2057400"/>
              <a:gd name="connsiteX4" fmla="*/ 144236 w 329293"/>
              <a:gd name="connsiteY4" fmla="*/ 38100 h 2057400"/>
              <a:gd name="connsiteX5" fmla="*/ 84365 w 329293"/>
              <a:gd name="connsiteY5" fmla="*/ 13608 h 2057400"/>
              <a:gd name="connsiteX6" fmla="*/ 38100 w 329293"/>
              <a:gd name="connsiteY6" fmla="*/ 0 h 2057400"/>
              <a:gd name="connsiteX7" fmla="*/ 10886 w 329293"/>
              <a:gd name="connsiteY7" fmla="*/ 0 h 2057400"/>
              <a:gd name="connsiteX8" fmla="*/ 10886 w 329293"/>
              <a:gd name="connsiteY8" fmla="*/ 0 h 2057400"/>
              <a:gd name="connsiteX9" fmla="*/ 0 w 329293"/>
              <a:gd name="connsiteY9" fmla="*/ 13608 h 2057400"/>
              <a:gd name="connsiteX10" fmla="*/ 2722 w 329293"/>
              <a:gd name="connsiteY10" fmla="*/ 27215 h 2057400"/>
              <a:gd name="connsiteX11" fmla="*/ 40822 w 329293"/>
              <a:gd name="connsiteY11" fmla="*/ 89808 h 2057400"/>
              <a:gd name="connsiteX12" fmla="*/ 70758 w 329293"/>
              <a:gd name="connsiteY12" fmla="*/ 138793 h 2057400"/>
              <a:gd name="connsiteX13" fmla="*/ 89808 w 329293"/>
              <a:gd name="connsiteY13" fmla="*/ 176893 h 2057400"/>
              <a:gd name="connsiteX14" fmla="*/ 111579 w 329293"/>
              <a:gd name="connsiteY14" fmla="*/ 234043 h 2057400"/>
              <a:gd name="connsiteX15" fmla="*/ 125186 w 329293"/>
              <a:gd name="connsiteY15" fmla="*/ 296636 h 2057400"/>
              <a:gd name="connsiteX16" fmla="*/ 125186 w 329293"/>
              <a:gd name="connsiteY16" fmla="*/ 440872 h 2057400"/>
              <a:gd name="connsiteX17" fmla="*/ 114300 w 329293"/>
              <a:gd name="connsiteY17" fmla="*/ 887186 h 2057400"/>
              <a:gd name="connsiteX18" fmla="*/ 106136 w 329293"/>
              <a:gd name="connsiteY18" fmla="*/ 1366158 h 2057400"/>
              <a:gd name="connsiteX19" fmla="*/ 103415 w 329293"/>
              <a:gd name="connsiteY19" fmla="*/ 1442358 h 2057400"/>
              <a:gd name="connsiteX20" fmla="*/ 95250 w 329293"/>
              <a:gd name="connsiteY20" fmla="*/ 1504950 h 2057400"/>
              <a:gd name="connsiteX21" fmla="*/ 78922 w 329293"/>
              <a:gd name="connsiteY21" fmla="*/ 1583872 h 2057400"/>
              <a:gd name="connsiteX22" fmla="*/ 59872 w 329293"/>
              <a:gd name="connsiteY22" fmla="*/ 1651908 h 2057400"/>
              <a:gd name="connsiteX23" fmla="*/ 35379 w 329293"/>
              <a:gd name="connsiteY23" fmla="*/ 1722665 h 2057400"/>
              <a:gd name="connsiteX24" fmla="*/ 38100 w 329293"/>
              <a:gd name="connsiteY24" fmla="*/ 1774372 h 2057400"/>
              <a:gd name="connsiteX25" fmla="*/ 46265 w 329293"/>
              <a:gd name="connsiteY25" fmla="*/ 1842408 h 2057400"/>
              <a:gd name="connsiteX26" fmla="*/ 57150 w 329293"/>
              <a:gd name="connsiteY26" fmla="*/ 1899558 h 2057400"/>
              <a:gd name="connsiteX27" fmla="*/ 78922 w 329293"/>
              <a:gd name="connsiteY27" fmla="*/ 1964872 h 2057400"/>
              <a:gd name="connsiteX28" fmla="*/ 97972 w 329293"/>
              <a:gd name="connsiteY28" fmla="*/ 2008415 h 2057400"/>
              <a:gd name="connsiteX29" fmla="*/ 122465 w 329293"/>
              <a:gd name="connsiteY29" fmla="*/ 2038350 h 2057400"/>
              <a:gd name="connsiteX30" fmla="*/ 141515 w 329293"/>
              <a:gd name="connsiteY30" fmla="*/ 2051958 h 2057400"/>
              <a:gd name="connsiteX31" fmla="*/ 160565 w 329293"/>
              <a:gd name="connsiteY31" fmla="*/ 2057400 h 2057400"/>
              <a:gd name="connsiteX32" fmla="*/ 174172 w 329293"/>
              <a:gd name="connsiteY32" fmla="*/ 2054679 h 2057400"/>
              <a:gd name="connsiteX33" fmla="*/ 204108 w 329293"/>
              <a:gd name="connsiteY33" fmla="*/ 2046515 h 2057400"/>
              <a:gd name="connsiteX34" fmla="*/ 231322 w 329293"/>
              <a:gd name="connsiteY34" fmla="*/ 2030186 h 2057400"/>
              <a:gd name="connsiteX35" fmla="*/ 261258 w 329293"/>
              <a:gd name="connsiteY35" fmla="*/ 1997529 h 2057400"/>
              <a:gd name="connsiteX36" fmla="*/ 277586 w 329293"/>
              <a:gd name="connsiteY36" fmla="*/ 1959429 h 2057400"/>
              <a:gd name="connsiteX37" fmla="*/ 296636 w 329293"/>
              <a:gd name="connsiteY37" fmla="*/ 1894115 h 2057400"/>
              <a:gd name="connsiteX38" fmla="*/ 302079 w 329293"/>
              <a:gd name="connsiteY38" fmla="*/ 1858736 h 2057400"/>
              <a:gd name="connsiteX39" fmla="*/ 304800 w 329293"/>
              <a:gd name="connsiteY39" fmla="*/ 1768929 h 2057400"/>
              <a:gd name="connsiteX40" fmla="*/ 310243 w 329293"/>
              <a:gd name="connsiteY40" fmla="*/ 1328058 h 2057400"/>
              <a:gd name="connsiteX41" fmla="*/ 323850 w 329293"/>
              <a:gd name="connsiteY41" fmla="*/ 519793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9293" h="2057400">
                <a:moveTo>
                  <a:pt x="323850" y="519793"/>
                </a:moveTo>
                <a:lnTo>
                  <a:pt x="329293" y="223158"/>
                </a:lnTo>
                <a:lnTo>
                  <a:pt x="304800" y="95250"/>
                </a:lnTo>
                <a:lnTo>
                  <a:pt x="234043" y="70758"/>
                </a:lnTo>
                <a:lnTo>
                  <a:pt x="144236" y="38100"/>
                </a:lnTo>
                <a:lnTo>
                  <a:pt x="84365" y="13608"/>
                </a:lnTo>
                <a:lnTo>
                  <a:pt x="38100" y="0"/>
                </a:lnTo>
                <a:lnTo>
                  <a:pt x="10886" y="0"/>
                </a:lnTo>
                <a:lnTo>
                  <a:pt x="10886" y="0"/>
                </a:lnTo>
                <a:lnTo>
                  <a:pt x="0" y="13608"/>
                </a:lnTo>
                <a:lnTo>
                  <a:pt x="2722" y="27215"/>
                </a:lnTo>
                <a:lnTo>
                  <a:pt x="40822" y="89808"/>
                </a:lnTo>
                <a:lnTo>
                  <a:pt x="70758" y="138793"/>
                </a:lnTo>
                <a:lnTo>
                  <a:pt x="89808" y="176893"/>
                </a:lnTo>
                <a:lnTo>
                  <a:pt x="111579" y="234043"/>
                </a:lnTo>
                <a:lnTo>
                  <a:pt x="125186" y="296636"/>
                </a:lnTo>
                <a:lnTo>
                  <a:pt x="125186" y="440872"/>
                </a:lnTo>
                <a:lnTo>
                  <a:pt x="114300" y="887186"/>
                </a:lnTo>
                <a:lnTo>
                  <a:pt x="106136" y="1366158"/>
                </a:lnTo>
                <a:lnTo>
                  <a:pt x="103415" y="1442358"/>
                </a:lnTo>
                <a:lnTo>
                  <a:pt x="95250" y="1504950"/>
                </a:lnTo>
                <a:lnTo>
                  <a:pt x="78922" y="1583872"/>
                </a:lnTo>
                <a:lnTo>
                  <a:pt x="59872" y="1651908"/>
                </a:lnTo>
                <a:lnTo>
                  <a:pt x="35379" y="1722665"/>
                </a:lnTo>
                <a:lnTo>
                  <a:pt x="38100" y="1774372"/>
                </a:lnTo>
                <a:lnTo>
                  <a:pt x="46265" y="1842408"/>
                </a:lnTo>
                <a:lnTo>
                  <a:pt x="57150" y="1899558"/>
                </a:lnTo>
                <a:lnTo>
                  <a:pt x="78922" y="1964872"/>
                </a:lnTo>
                <a:lnTo>
                  <a:pt x="97972" y="2008415"/>
                </a:lnTo>
                <a:lnTo>
                  <a:pt x="122465" y="2038350"/>
                </a:lnTo>
                <a:lnTo>
                  <a:pt x="141515" y="2051958"/>
                </a:lnTo>
                <a:lnTo>
                  <a:pt x="160565" y="2057400"/>
                </a:lnTo>
                <a:lnTo>
                  <a:pt x="174172" y="2054679"/>
                </a:lnTo>
                <a:lnTo>
                  <a:pt x="204108" y="2046515"/>
                </a:lnTo>
                <a:lnTo>
                  <a:pt x="231322" y="2030186"/>
                </a:lnTo>
                <a:lnTo>
                  <a:pt x="261258" y="1997529"/>
                </a:lnTo>
                <a:lnTo>
                  <a:pt x="277586" y="1959429"/>
                </a:lnTo>
                <a:lnTo>
                  <a:pt x="296636" y="1894115"/>
                </a:lnTo>
                <a:lnTo>
                  <a:pt x="302079" y="1858736"/>
                </a:lnTo>
                <a:lnTo>
                  <a:pt x="304800" y="1768929"/>
                </a:lnTo>
                <a:cubicBezTo>
                  <a:pt x="306614" y="1621972"/>
                  <a:pt x="308429" y="1475015"/>
                  <a:pt x="310243" y="1328058"/>
                </a:cubicBezTo>
                <a:lnTo>
                  <a:pt x="323850" y="519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D3F318-2748-D246-B9C4-64AE94C333B5}"/>
              </a:ext>
            </a:extLst>
          </p:cNvPr>
          <p:cNvSpPr/>
          <p:nvPr/>
        </p:nvSpPr>
        <p:spPr>
          <a:xfrm>
            <a:off x="2867025" y="3894138"/>
            <a:ext cx="1008063" cy="1730375"/>
          </a:xfrm>
          <a:custGeom>
            <a:avLst/>
            <a:gdLst>
              <a:gd name="connsiteX0" fmla="*/ 764381 w 1007269"/>
              <a:gd name="connsiteY0" fmla="*/ 685800 h 1731169"/>
              <a:gd name="connsiteX1" fmla="*/ 678656 w 1007269"/>
              <a:gd name="connsiteY1" fmla="*/ 904875 h 1731169"/>
              <a:gd name="connsiteX2" fmla="*/ 595313 w 1007269"/>
              <a:gd name="connsiteY2" fmla="*/ 1097756 h 1731169"/>
              <a:gd name="connsiteX3" fmla="*/ 500063 w 1007269"/>
              <a:gd name="connsiteY3" fmla="*/ 1319212 h 1731169"/>
              <a:gd name="connsiteX4" fmla="*/ 431006 w 1007269"/>
              <a:gd name="connsiteY4" fmla="*/ 1476375 h 1731169"/>
              <a:gd name="connsiteX5" fmla="*/ 388144 w 1007269"/>
              <a:gd name="connsiteY5" fmla="*/ 1564481 h 1731169"/>
              <a:gd name="connsiteX6" fmla="*/ 359569 w 1007269"/>
              <a:gd name="connsiteY6" fmla="*/ 1626394 h 1731169"/>
              <a:gd name="connsiteX7" fmla="*/ 350044 w 1007269"/>
              <a:gd name="connsiteY7" fmla="*/ 1647825 h 1731169"/>
              <a:gd name="connsiteX8" fmla="*/ 333375 w 1007269"/>
              <a:gd name="connsiteY8" fmla="*/ 1731169 h 1731169"/>
              <a:gd name="connsiteX9" fmla="*/ 0 w 1007269"/>
              <a:gd name="connsiteY9" fmla="*/ 1414462 h 1731169"/>
              <a:gd name="connsiteX10" fmla="*/ 30956 w 1007269"/>
              <a:gd name="connsiteY10" fmla="*/ 1426369 h 1731169"/>
              <a:gd name="connsiteX11" fmla="*/ 47625 w 1007269"/>
              <a:gd name="connsiteY11" fmla="*/ 1433512 h 1731169"/>
              <a:gd name="connsiteX12" fmla="*/ 80963 w 1007269"/>
              <a:gd name="connsiteY12" fmla="*/ 1433512 h 1731169"/>
              <a:gd name="connsiteX13" fmla="*/ 100013 w 1007269"/>
              <a:gd name="connsiteY13" fmla="*/ 1426369 h 1731169"/>
              <a:gd name="connsiteX14" fmla="*/ 133350 w 1007269"/>
              <a:gd name="connsiteY14" fmla="*/ 1409700 h 1731169"/>
              <a:gd name="connsiteX15" fmla="*/ 183356 w 1007269"/>
              <a:gd name="connsiteY15" fmla="*/ 1371600 h 1731169"/>
              <a:gd name="connsiteX16" fmla="*/ 216694 w 1007269"/>
              <a:gd name="connsiteY16" fmla="*/ 1338262 h 1731169"/>
              <a:gd name="connsiteX17" fmla="*/ 240506 w 1007269"/>
              <a:gd name="connsiteY17" fmla="*/ 1307306 h 1731169"/>
              <a:gd name="connsiteX18" fmla="*/ 290513 w 1007269"/>
              <a:gd name="connsiteY18" fmla="*/ 1231106 h 1731169"/>
              <a:gd name="connsiteX19" fmla="*/ 400050 w 1007269"/>
              <a:gd name="connsiteY19" fmla="*/ 1031081 h 1731169"/>
              <a:gd name="connsiteX20" fmla="*/ 631031 w 1007269"/>
              <a:gd name="connsiteY20" fmla="*/ 604837 h 1731169"/>
              <a:gd name="connsiteX21" fmla="*/ 802481 w 1007269"/>
              <a:gd name="connsiteY21" fmla="*/ 285750 h 1731169"/>
              <a:gd name="connsiteX22" fmla="*/ 878681 w 1007269"/>
              <a:gd name="connsiteY22" fmla="*/ 140494 h 1731169"/>
              <a:gd name="connsiteX23" fmla="*/ 931069 w 1007269"/>
              <a:gd name="connsiteY23" fmla="*/ 40481 h 1731169"/>
              <a:gd name="connsiteX24" fmla="*/ 952500 w 1007269"/>
              <a:gd name="connsiteY24" fmla="*/ 14287 h 1731169"/>
              <a:gd name="connsiteX25" fmla="*/ 976313 w 1007269"/>
              <a:gd name="connsiteY25" fmla="*/ 0 h 1731169"/>
              <a:gd name="connsiteX26" fmla="*/ 988219 w 1007269"/>
              <a:gd name="connsiteY26" fmla="*/ 0 h 1731169"/>
              <a:gd name="connsiteX27" fmla="*/ 1000125 w 1007269"/>
              <a:gd name="connsiteY27" fmla="*/ 4762 h 1731169"/>
              <a:gd name="connsiteX28" fmla="*/ 1007269 w 1007269"/>
              <a:gd name="connsiteY28" fmla="*/ 28575 h 1731169"/>
              <a:gd name="connsiteX29" fmla="*/ 1002506 w 1007269"/>
              <a:gd name="connsiteY29" fmla="*/ 52387 h 1731169"/>
              <a:gd name="connsiteX30" fmla="*/ 997744 w 1007269"/>
              <a:gd name="connsiteY30" fmla="*/ 71437 h 1731169"/>
              <a:gd name="connsiteX31" fmla="*/ 921544 w 1007269"/>
              <a:gd name="connsiteY31" fmla="*/ 278606 h 1731169"/>
              <a:gd name="connsiteX32" fmla="*/ 821531 w 1007269"/>
              <a:gd name="connsiteY32" fmla="*/ 540544 h 1731169"/>
              <a:gd name="connsiteX33" fmla="*/ 764381 w 1007269"/>
              <a:gd name="connsiteY33" fmla="*/ 685800 h 173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07269" h="1731169">
                <a:moveTo>
                  <a:pt x="764381" y="685800"/>
                </a:moveTo>
                <a:lnTo>
                  <a:pt x="678656" y="904875"/>
                </a:lnTo>
                <a:lnTo>
                  <a:pt x="595313" y="1097756"/>
                </a:lnTo>
                <a:lnTo>
                  <a:pt x="500063" y="1319212"/>
                </a:lnTo>
                <a:lnTo>
                  <a:pt x="431006" y="1476375"/>
                </a:lnTo>
                <a:lnTo>
                  <a:pt x="388144" y="1564481"/>
                </a:lnTo>
                <a:lnTo>
                  <a:pt x="359569" y="1626394"/>
                </a:lnTo>
                <a:lnTo>
                  <a:pt x="350044" y="1647825"/>
                </a:lnTo>
                <a:lnTo>
                  <a:pt x="333375" y="1731169"/>
                </a:lnTo>
                <a:lnTo>
                  <a:pt x="0" y="1414462"/>
                </a:lnTo>
                <a:lnTo>
                  <a:pt x="30956" y="1426369"/>
                </a:lnTo>
                <a:lnTo>
                  <a:pt x="47625" y="1433512"/>
                </a:lnTo>
                <a:lnTo>
                  <a:pt x="80963" y="1433512"/>
                </a:lnTo>
                <a:lnTo>
                  <a:pt x="100013" y="1426369"/>
                </a:lnTo>
                <a:lnTo>
                  <a:pt x="133350" y="1409700"/>
                </a:lnTo>
                <a:lnTo>
                  <a:pt x="183356" y="1371600"/>
                </a:lnTo>
                <a:lnTo>
                  <a:pt x="216694" y="1338262"/>
                </a:lnTo>
                <a:lnTo>
                  <a:pt x="240506" y="1307306"/>
                </a:lnTo>
                <a:lnTo>
                  <a:pt x="290513" y="1231106"/>
                </a:lnTo>
                <a:lnTo>
                  <a:pt x="400050" y="1031081"/>
                </a:lnTo>
                <a:lnTo>
                  <a:pt x="631031" y="604837"/>
                </a:lnTo>
                <a:lnTo>
                  <a:pt x="802481" y="285750"/>
                </a:lnTo>
                <a:lnTo>
                  <a:pt x="878681" y="140494"/>
                </a:lnTo>
                <a:lnTo>
                  <a:pt x="931069" y="40481"/>
                </a:lnTo>
                <a:lnTo>
                  <a:pt x="952500" y="14287"/>
                </a:lnTo>
                <a:lnTo>
                  <a:pt x="976313" y="0"/>
                </a:lnTo>
                <a:lnTo>
                  <a:pt x="988219" y="0"/>
                </a:lnTo>
                <a:lnTo>
                  <a:pt x="1000125" y="4762"/>
                </a:lnTo>
                <a:lnTo>
                  <a:pt x="1007269" y="28575"/>
                </a:lnTo>
                <a:lnTo>
                  <a:pt x="1002506" y="52387"/>
                </a:lnTo>
                <a:lnTo>
                  <a:pt x="997744" y="71437"/>
                </a:lnTo>
                <a:lnTo>
                  <a:pt x="921544" y="278606"/>
                </a:lnTo>
                <a:lnTo>
                  <a:pt x="821531" y="540544"/>
                </a:lnTo>
                <a:lnTo>
                  <a:pt x="764381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102041F-082F-8341-A6F7-AB9AA1722C2E}"/>
              </a:ext>
            </a:extLst>
          </p:cNvPr>
          <p:cNvSpPr/>
          <p:nvPr/>
        </p:nvSpPr>
        <p:spPr>
          <a:xfrm>
            <a:off x="4625975" y="1779588"/>
            <a:ext cx="501650" cy="1430337"/>
          </a:xfrm>
          <a:custGeom>
            <a:avLst/>
            <a:gdLst>
              <a:gd name="connsiteX0" fmla="*/ 200911 w 502276"/>
              <a:gd name="connsiteY0" fmla="*/ 437882 h 1429555"/>
              <a:gd name="connsiteX1" fmla="*/ 167426 w 502276"/>
              <a:gd name="connsiteY1" fmla="*/ 216365 h 1429555"/>
              <a:gd name="connsiteX2" fmla="*/ 157123 w 502276"/>
              <a:gd name="connsiteY2" fmla="*/ 188032 h 1429555"/>
              <a:gd name="connsiteX3" fmla="*/ 144244 w 502276"/>
              <a:gd name="connsiteY3" fmla="*/ 164850 h 1429555"/>
              <a:gd name="connsiteX4" fmla="*/ 123637 w 502276"/>
              <a:gd name="connsiteY4" fmla="*/ 136516 h 1429555"/>
              <a:gd name="connsiteX5" fmla="*/ 100455 w 502276"/>
              <a:gd name="connsiteY5" fmla="*/ 110759 h 1429555"/>
              <a:gd name="connsiteX6" fmla="*/ 66970 w 502276"/>
              <a:gd name="connsiteY6" fmla="*/ 87577 h 1429555"/>
              <a:gd name="connsiteX7" fmla="*/ 43788 w 502276"/>
              <a:gd name="connsiteY7" fmla="*/ 72122 h 1429555"/>
              <a:gd name="connsiteX8" fmla="*/ 23182 w 502276"/>
              <a:gd name="connsiteY8" fmla="*/ 56667 h 1429555"/>
              <a:gd name="connsiteX9" fmla="*/ 12879 w 502276"/>
              <a:gd name="connsiteY9" fmla="*/ 43788 h 1429555"/>
              <a:gd name="connsiteX10" fmla="*/ 2576 w 502276"/>
              <a:gd name="connsiteY10" fmla="*/ 28334 h 1429555"/>
              <a:gd name="connsiteX11" fmla="*/ 0 w 502276"/>
              <a:gd name="connsiteY11" fmla="*/ 18031 h 1429555"/>
              <a:gd name="connsiteX12" fmla="*/ 5152 w 502276"/>
              <a:gd name="connsiteY12" fmla="*/ 7728 h 1429555"/>
              <a:gd name="connsiteX13" fmla="*/ 15455 w 502276"/>
              <a:gd name="connsiteY13" fmla="*/ 2576 h 1429555"/>
              <a:gd name="connsiteX14" fmla="*/ 64395 w 502276"/>
              <a:gd name="connsiteY14" fmla="*/ 0 h 1429555"/>
              <a:gd name="connsiteX15" fmla="*/ 190608 w 502276"/>
              <a:gd name="connsiteY15" fmla="*/ 12879 h 1429555"/>
              <a:gd name="connsiteX16" fmla="*/ 288487 w 502276"/>
              <a:gd name="connsiteY16" fmla="*/ 30910 h 1429555"/>
              <a:gd name="connsiteX17" fmla="*/ 376063 w 502276"/>
              <a:gd name="connsiteY17" fmla="*/ 54092 h 1429555"/>
              <a:gd name="connsiteX18" fmla="*/ 448185 w 502276"/>
              <a:gd name="connsiteY18" fmla="*/ 79849 h 1429555"/>
              <a:gd name="connsiteX19" fmla="*/ 473943 w 502276"/>
              <a:gd name="connsiteY19" fmla="*/ 95304 h 1429555"/>
              <a:gd name="connsiteX20" fmla="*/ 481670 w 502276"/>
              <a:gd name="connsiteY20" fmla="*/ 108183 h 1429555"/>
              <a:gd name="connsiteX21" fmla="*/ 486822 w 502276"/>
              <a:gd name="connsiteY21" fmla="*/ 128789 h 1429555"/>
              <a:gd name="connsiteX22" fmla="*/ 484246 w 502276"/>
              <a:gd name="connsiteY22" fmla="*/ 167426 h 1429555"/>
              <a:gd name="connsiteX23" fmla="*/ 466215 w 502276"/>
              <a:gd name="connsiteY23" fmla="*/ 216365 h 1429555"/>
              <a:gd name="connsiteX24" fmla="*/ 455912 w 502276"/>
              <a:gd name="connsiteY24" fmla="*/ 242123 h 1429555"/>
              <a:gd name="connsiteX25" fmla="*/ 453337 w 502276"/>
              <a:gd name="connsiteY25" fmla="*/ 437882 h 1429555"/>
              <a:gd name="connsiteX26" fmla="*/ 453337 w 502276"/>
              <a:gd name="connsiteY26" fmla="*/ 654247 h 1429555"/>
              <a:gd name="connsiteX27" fmla="*/ 473943 w 502276"/>
              <a:gd name="connsiteY27" fmla="*/ 798490 h 1429555"/>
              <a:gd name="connsiteX28" fmla="*/ 502276 w 502276"/>
              <a:gd name="connsiteY28" fmla="*/ 1406373 h 1429555"/>
              <a:gd name="connsiteX29" fmla="*/ 306517 w 502276"/>
              <a:gd name="connsiteY29" fmla="*/ 1429555 h 1429555"/>
              <a:gd name="connsiteX30" fmla="*/ 275608 w 502276"/>
              <a:gd name="connsiteY30" fmla="*/ 1102432 h 1429555"/>
              <a:gd name="connsiteX31" fmla="*/ 200911 w 502276"/>
              <a:gd name="connsiteY31" fmla="*/ 437882 h 142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2276" h="1429555">
                <a:moveTo>
                  <a:pt x="200911" y="437882"/>
                </a:moveTo>
                <a:lnTo>
                  <a:pt x="167426" y="216365"/>
                </a:lnTo>
                <a:lnTo>
                  <a:pt x="157123" y="188032"/>
                </a:lnTo>
                <a:lnTo>
                  <a:pt x="144244" y="164850"/>
                </a:lnTo>
                <a:lnTo>
                  <a:pt x="123637" y="136516"/>
                </a:lnTo>
                <a:lnTo>
                  <a:pt x="100455" y="110759"/>
                </a:lnTo>
                <a:lnTo>
                  <a:pt x="66970" y="87577"/>
                </a:lnTo>
                <a:lnTo>
                  <a:pt x="43788" y="72122"/>
                </a:lnTo>
                <a:lnTo>
                  <a:pt x="23182" y="56667"/>
                </a:lnTo>
                <a:lnTo>
                  <a:pt x="12879" y="43788"/>
                </a:lnTo>
                <a:lnTo>
                  <a:pt x="2576" y="28334"/>
                </a:lnTo>
                <a:lnTo>
                  <a:pt x="0" y="18031"/>
                </a:lnTo>
                <a:lnTo>
                  <a:pt x="5152" y="7728"/>
                </a:lnTo>
                <a:lnTo>
                  <a:pt x="15455" y="2576"/>
                </a:lnTo>
                <a:lnTo>
                  <a:pt x="64395" y="0"/>
                </a:lnTo>
                <a:lnTo>
                  <a:pt x="190608" y="12879"/>
                </a:lnTo>
                <a:lnTo>
                  <a:pt x="288487" y="30910"/>
                </a:lnTo>
                <a:lnTo>
                  <a:pt x="376063" y="54092"/>
                </a:lnTo>
                <a:lnTo>
                  <a:pt x="448185" y="79849"/>
                </a:lnTo>
                <a:lnTo>
                  <a:pt x="473943" y="95304"/>
                </a:lnTo>
                <a:lnTo>
                  <a:pt x="481670" y="108183"/>
                </a:lnTo>
                <a:lnTo>
                  <a:pt x="486822" y="128789"/>
                </a:lnTo>
                <a:lnTo>
                  <a:pt x="484246" y="167426"/>
                </a:lnTo>
                <a:lnTo>
                  <a:pt x="466215" y="216365"/>
                </a:lnTo>
                <a:lnTo>
                  <a:pt x="455912" y="242123"/>
                </a:lnTo>
                <a:cubicBezTo>
                  <a:pt x="455054" y="307376"/>
                  <a:pt x="454195" y="372629"/>
                  <a:pt x="453337" y="437882"/>
                </a:cubicBezTo>
                <a:lnTo>
                  <a:pt x="453337" y="654247"/>
                </a:lnTo>
                <a:lnTo>
                  <a:pt x="473943" y="798490"/>
                </a:lnTo>
                <a:lnTo>
                  <a:pt x="502276" y="1406373"/>
                </a:lnTo>
                <a:lnTo>
                  <a:pt x="306517" y="1429555"/>
                </a:lnTo>
                <a:lnTo>
                  <a:pt x="275608" y="1102432"/>
                </a:lnTo>
                <a:lnTo>
                  <a:pt x="200911" y="4378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2831F23-B85F-C349-BF04-63356334A0BA}"/>
              </a:ext>
            </a:extLst>
          </p:cNvPr>
          <p:cNvSpPr/>
          <p:nvPr/>
        </p:nvSpPr>
        <p:spPr>
          <a:xfrm>
            <a:off x="5759450" y="1593850"/>
            <a:ext cx="542925" cy="1492250"/>
          </a:xfrm>
          <a:custGeom>
            <a:avLst/>
            <a:gdLst>
              <a:gd name="connsiteX0" fmla="*/ 200911 w 543489"/>
              <a:gd name="connsiteY0" fmla="*/ 499700 h 1491373"/>
              <a:gd name="connsiteX1" fmla="*/ 211214 w 543489"/>
              <a:gd name="connsiteY1" fmla="*/ 303941 h 1491373"/>
              <a:gd name="connsiteX2" fmla="*/ 211214 w 543489"/>
              <a:gd name="connsiteY2" fmla="*/ 288486 h 1491373"/>
              <a:gd name="connsiteX3" fmla="*/ 203486 w 543489"/>
              <a:gd name="connsiteY3" fmla="*/ 265304 h 1491373"/>
              <a:gd name="connsiteX4" fmla="*/ 177729 w 543489"/>
              <a:gd name="connsiteY4" fmla="*/ 226668 h 1491373"/>
              <a:gd name="connsiteX5" fmla="*/ 136516 w 543489"/>
              <a:gd name="connsiteY5" fmla="*/ 177728 h 1491373"/>
              <a:gd name="connsiteX6" fmla="*/ 90152 w 543489"/>
              <a:gd name="connsiteY6" fmla="*/ 128788 h 1491373"/>
              <a:gd name="connsiteX7" fmla="*/ 36061 w 543489"/>
              <a:gd name="connsiteY7" fmla="*/ 72121 h 1491373"/>
              <a:gd name="connsiteX8" fmla="*/ 10303 w 543489"/>
              <a:gd name="connsiteY8" fmla="*/ 41212 h 1491373"/>
              <a:gd name="connsiteX9" fmla="*/ 5152 w 543489"/>
              <a:gd name="connsiteY9" fmla="*/ 30909 h 1491373"/>
              <a:gd name="connsiteX10" fmla="*/ 0 w 543489"/>
              <a:gd name="connsiteY10" fmla="*/ 18030 h 1491373"/>
              <a:gd name="connsiteX11" fmla="*/ 2576 w 543489"/>
              <a:gd name="connsiteY11" fmla="*/ 7727 h 1491373"/>
              <a:gd name="connsiteX12" fmla="*/ 28334 w 543489"/>
              <a:gd name="connsiteY12" fmla="*/ 0 h 1491373"/>
              <a:gd name="connsiteX13" fmla="*/ 85001 w 543489"/>
              <a:gd name="connsiteY13" fmla="*/ 7727 h 1491373"/>
              <a:gd name="connsiteX14" fmla="*/ 154547 w 543489"/>
              <a:gd name="connsiteY14" fmla="*/ 33485 h 1491373"/>
              <a:gd name="connsiteX15" fmla="*/ 270456 w 543489"/>
              <a:gd name="connsiteY15" fmla="*/ 79849 h 1491373"/>
              <a:gd name="connsiteX16" fmla="*/ 386366 w 543489"/>
              <a:gd name="connsiteY16" fmla="*/ 133940 h 1491373"/>
              <a:gd name="connsiteX17" fmla="*/ 466215 w 543489"/>
              <a:gd name="connsiteY17" fmla="*/ 172576 h 1491373"/>
              <a:gd name="connsiteX18" fmla="*/ 494549 w 543489"/>
              <a:gd name="connsiteY18" fmla="*/ 188031 h 1491373"/>
              <a:gd name="connsiteX19" fmla="*/ 515155 w 543489"/>
              <a:gd name="connsiteY19" fmla="*/ 203486 h 1491373"/>
              <a:gd name="connsiteX20" fmla="*/ 535761 w 543489"/>
              <a:gd name="connsiteY20" fmla="*/ 234395 h 1491373"/>
              <a:gd name="connsiteX21" fmla="*/ 543489 w 543489"/>
              <a:gd name="connsiteY21" fmla="*/ 257577 h 1491373"/>
              <a:gd name="connsiteX22" fmla="*/ 543489 w 543489"/>
              <a:gd name="connsiteY22" fmla="*/ 278183 h 1491373"/>
              <a:gd name="connsiteX23" fmla="*/ 520307 w 543489"/>
              <a:gd name="connsiteY23" fmla="*/ 327123 h 1491373"/>
              <a:gd name="connsiteX24" fmla="*/ 489397 w 543489"/>
              <a:gd name="connsiteY24" fmla="*/ 417275 h 1491373"/>
              <a:gd name="connsiteX25" fmla="*/ 461064 w 543489"/>
              <a:gd name="connsiteY25" fmla="*/ 546064 h 1491373"/>
              <a:gd name="connsiteX26" fmla="*/ 437882 w 543489"/>
              <a:gd name="connsiteY26" fmla="*/ 705762 h 1491373"/>
              <a:gd name="connsiteX27" fmla="*/ 437882 w 543489"/>
              <a:gd name="connsiteY27" fmla="*/ 850005 h 1491373"/>
              <a:gd name="connsiteX28" fmla="*/ 363184 w 543489"/>
              <a:gd name="connsiteY28" fmla="*/ 1468191 h 1491373"/>
              <a:gd name="connsiteX29" fmla="*/ 170001 w 543489"/>
              <a:gd name="connsiteY29" fmla="*/ 1491373 h 1491373"/>
              <a:gd name="connsiteX30" fmla="*/ 180304 w 543489"/>
              <a:gd name="connsiteY30" fmla="*/ 1171977 h 1491373"/>
              <a:gd name="connsiteX31" fmla="*/ 190607 w 543489"/>
              <a:gd name="connsiteY31" fmla="*/ 865460 h 1491373"/>
              <a:gd name="connsiteX32" fmla="*/ 190607 w 543489"/>
              <a:gd name="connsiteY32" fmla="*/ 726368 h 1491373"/>
              <a:gd name="connsiteX33" fmla="*/ 200911 w 543489"/>
              <a:gd name="connsiteY33" fmla="*/ 499700 h 149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3489" h="1491373">
                <a:moveTo>
                  <a:pt x="200911" y="499700"/>
                </a:moveTo>
                <a:lnTo>
                  <a:pt x="211214" y="303941"/>
                </a:lnTo>
                <a:lnTo>
                  <a:pt x="211214" y="288486"/>
                </a:lnTo>
                <a:lnTo>
                  <a:pt x="203486" y="265304"/>
                </a:lnTo>
                <a:lnTo>
                  <a:pt x="177729" y="226668"/>
                </a:lnTo>
                <a:lnTo>
                  <a:pt x="136516" y="177728"/>
                </a:lnTo>
                <a:lnTo>
                  <a:pt x="90152" y="128788"/>
                </a:lnTo>
                <a:lnTo>
                  <a:pt x="36061" y="72121"/>
                </a:lnTo>
                <a:lnTo>
                  <a:pt x="10303" y="41212"/>
                </a:lnTo>
                <a:lnTo>
                  <a:pt x="5152" y="30909"/>
                </a:lnTo>
                <a:lnTo>
                  <a:pt x="0" y="18030"/>
                </a:lnTo>
                <a:lnTo>
                  <a:pt x="2576" y="7727"/>
                </a:lnTo>
                <a:lnTo>
                  <a:pt x="28334" y="0"/>
                </a:lnTo>
                <a:lnTo>
                  <a:pt x="85001" y="7727"/>
                </a:lnTo>
                <a:lnTo>
                  <a:pt x="154547" y="33485"/>
                </a:lnTo>
                <a:lnTo>
                  <a:pt x="270456" y="79849"/>
                </a:lnTo>
                <a:lnTo>
                  <a:pt x="386366" y="133940"/>
                </a:lnTo>
                <a:lnTo>
                  <a:pt x="466215" y="172576"/>
                </a:lnTo>
                <a:lnTo>
                  <a:pt x="494549" y="188031"/>
                </a:lnTo>
                <a:lnTo>
                  <a:pt x="515155" y="203486"/>
                </a:lnTo>
                <a:lnTo>
                  <a:pt x="535761" y="234395"/>
                </a:lnTo>
                <a:lnTo>
                  <a:pt x="543489" y="257577"/>
                </a:lnTo>
                <a:lnTo>
                  <a:pt x="543489" y="278183"/>
                </a:lnTo>
                <a:lnTo>
                  <a:pt x="520307" y="327123"/>
                </a:lnTo>
                <a:lnTo>
                  <a:pt x="489397" y="417275"/>
                </a:lnTo>
                <a:lnTo>
                  <a:pt x="461064" y="546064"/>
                </a:lnTo>
                <a:lnTo>
                  <a:pt x="437882" y="705762"/>
                </a:lnTo>
                <a:lnTo>
                  <a:pt x="437882" y="850005"/>
                </a:lnTo>
                <a:lnTo>
                  <a:pt x="363184" y="1468191"/>
                </a:lnTo>
                <a:lnTo>
                  <a:pt x="170001" y="1491373"/>
                </a:lnTo>
                <a:lnTo>
                  <a:pt x="180304" y="1171977"/>
                </a:lnTo>
                <a:lnTo>
                  <a:pt x="190607" y="865460"/>
                </a:lnTo>
                <a:lnTo>
                  <a:pt x="190607" y="726368"/>
                </a:lnTo>
                <a:lnTo>
                  <a:pt x="200911" y="499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2D17619-129D-CD45-8EE1-13E00093E6A1}"/>
              </a:ext>
            </a:extLst>
          </p:cNvPr>
          <p:cNvSpPr/>
          <p:nvPr/>
        </p:nvSpPr>
        <p:spPr>
          <a:xfrm>
            <a:off x="4125913" y="2938463"/>
            <a:ext cx="2741612" cy="490537"/>
          </a:xfrm>
          <a:custGeom>
            <a:avLst/>
            <a:gdLst>
              <a:gd name="connsiteX0" fmla="*/ 1228644 w 2740624"/>
              <a:gd name="connsiteY0" fmla="*/ 151971 h 489397"/>
              <a:gd name="connsiteX1" fmla="*/ 1535162 w 2740624"/>
              <a:gd name="connsiteY1" fmla="*/ 118486 h 489397"/>
              <a:gd name="connsiteX2" fmla="*/ 1813345 w 2740624"/>
              <a:gd name="connsiteY2" fmla="*/ 87576 h 489397"/>
              <a:gd name="connsiteX3" fmla="*/ 2161075 w 2740624"/>
              <a:gd name="connsiteY3" fmla="*/ 48940 h 489397"/>
              <a:gd name="connsiteX4" fmla="*/ 2341379 w 2740624"/>
              <a:gd name="connsiteY4" fmla="*/ 25758 h 489397"/>
              <a:gd name="connsiteX5" fmla="*/ 2400622 w 2740624"/>
              <a:gd name="connsiteY5" fmla="*/ 18030 h 489397"/>
              <a:gd name="connsiteX6" fmla="*/ 2485623 w 2740624"/>
              <a:gd name="connsiteY6" fmla="*/ 0 h 489397"/>
              <a:gd name="connsiteX7" fmla="*/ 2495926 w 2740624"/>
              <a:gd name="connsiteY7" fmla="*/ 0 h 489397"/>
              <a:gd name="connsiteX8" fmla="*/ 2560320 w 2740624"/>
              <a:gd name="connsiteY8" fmla="*/ 18030 h 489397"/>
              <a:gd name="connsiteX9" fmla="*/ 2629866 w 2740624"/>
              <a:gd name="connsiteY9" fmla="*/ 48940 h 489397"/>
              <a:gd name="connsiteX10" fmla="*/ 2678806 w 2740624"/>
              <a:gd name="connsiteY10" fmla="*/ 77273 h 489397"/>
              <a:gd name="connsiteX11" fmla="*/ 2701988 w 2740624"/>
              <a:gd name="connsiteY11" fmla="*/ 95304 h 489397"/>
              <a:gd name="connsiteX12" fmla="*/ 2722594 w 2740624"/>
              <a:gd name="connsiteY12" fmla="*/ 118486 h 489397"/>
              <a:gd name="connsiteX13" fmla="*/ 2727745 w 2740624"/>
              <a:gd name="connsiteY13" fmla="*/ 128789 h 489397"/>
              <a:gd name="connsiteX14" fmla="*/ 2735473 w 2740624"/>
              <a:gd name="connsiteY14" fmla="*/ 146819 h 489397"/>
              <a:gd name="connsiteX15" fmla="*/ 2740624 w 2740624"/>
              <a:gd name="connsiteY15" fmla="*/ 167425 h 489397"/>
              <a:gd name="connsiteX16" fmla="*/ 2735473 w 2740624"/>
              <a:gd name="connsiteY16" fmla="*/ 188031 h 489397"/>
              <a:gd name="connsiteX17" fmla="*/ 2722594 w 2740624"/>
              <a:gd name="connsiteY17" fmla="*/ 208638 h 489397"/>
              <a:gd name="connsiteX18" fmla="*/ 2701988 w 2740624"/>
              <a:gd name="connsiteY18" fmla="*/ 221516 h 489397"/>
              <a:gd name="connsiteX19" fmla="*/ 2673654 w 2740624"/>
              <a:gd name="connsiteY19" fmla="*/ 234395 h 489397"/>
              <a:gd name="connsiteX20" fmla="*/ 2619563 w 2740624"/>
              <a:gd name="connsiteY20" fmla="*/ 242123 h 489397"/>
              <a:gd name="connsiteX21" fmla="*/ 2580926 w 2740624"/>
              <a:gd name="connsiteY21" fmla="*/ 244698 h 489397"/>
              <a:gd name="connsiteX22" fmla="*/ 2521683 w 2740624"/>
              <a:gd name="connsiteY22" fmla="*/ 244698 h 489397"/>
              <a:gd name="connsiteX23" fmla="*/ 2400622 w 2740624"/>
              <a:gd name="connsiteY23" fmla="*/ 234395 h 489397"/>
              <a:gd name="connsiteX24" fmla="*/ 2191984 w 2740624"/>
              <a:gd name="connsiteY24" fmla="*/ 229244 h 489397"/>
              <a:gd name="connsiteX25" fmla="*/ 1962740 w 2740624"/>
              <a:gd name="connsiteY25" fmla="*/ 231820 h 489397"/>
              <a:gd name="connsiteX26" fmla="*/ 1733496 w 2740624"/>
              <a:gd name="connsiteY26" fmla="*/ 249850 h 489397"/>
              <a:gd name="connsiteX27" fmla="*/ 1620162 w 2740624"/>
              <a:gd name="connsiteY27" fmla="*/ 262729 h 489397"/>
              <a:gd name="connsiteX28" fmla="*/ 1447585 w 2740624"/>
              <a:gd name="connsiteY28" fmla="*/ 288487 h 489397"/>
              <a:gd name="connsiteX29" fmla="*/ 1190008 w 2740624"/>
              <a:gd name="connsiteY29" fmla="*/ 316820 h 489397"/>
              <a:gd name="connsiteX30" fmla="*/ 1007128 w 2740624"/>
              <a:gd name="connsiteY30" fmla="*/ 340002 h 489397"/>
              <a:gd name="connsiteX31" fmla="*/ 759854 w 2740624"/>
              <a:gd name="connsiteY31" fmla="*/ 381215 h 489397"/>
              <a:gd name="connsiteX32" fmla="*/ 643944 w 2740624"/>
              <a:gd name="connsiteY32" fmla="*/ 406972 h 489397"/>
              <a:gd name="connsiteX33" fmla="*/ 486821 w 2740624"/>
              <a:gd name="connsiteY33" fmla="*/ 445609 h 489397"/>
              <a:gd name="connsiteX34" fmla="*/ 394094 w 2740624"/>
              <a:gd name="connsiteY34" fmla="*/ 473942 h 489397"/>
              <a:gd name="connsiteX35" fmla="*/ 355457 w 2740624"/>
              <a:gd name="connsiteY35" fmla="*/ 489397 h 489397"/>
              <a:gd name="connsiteX36" fmla="*/ 334851 w 2740624"/>
              <a:gd name="connsiteY36" fmla="*/ 489397 h 489397"/>
              <a:gd name="connsiteX37" fmla="*/ 301366 w 2740624"/>
              <a:gd name="connsiteY37" fmla="*/ 484246 h 489397"/>
              <a:gd name="connsiteX38" fmla="*/ 249850 w 2740624"/>
              <a:gd name="connsiteY38" fmla="*/ 471367 h 489397"/>
              <a:gd name="connsiteX39" fmla="*/ 203486 w 2740624"/>
              <a:gd name="connsiteY39" fmla="*/ 448185 h 489397"/>
              <a:gd name="connsiteX40" fmla="*/ 154546 w 2740624"/>
              <a:gd name="connsiteY40" fmla="*/ 414700 h 489397"/>
              <a:gd name="connsiteX41" fmla="*/ 118486 w 2740624"/>
              <a:gd name="connsiteY41" fmla="*/ 381215 h 489397"/>
              <a:gd name="connsiteX42" fmla="*/ 82425 w 2740624"/>
              <a:gd name="connsiteY42" fmla="*/ 342578 h 489397"/>
              <a:gd name="connsiteX43" fmla="*/ 43788 w 2740624"/>
              <a:gd name="connsiteY43" fmla="*/ 291062 h 489397"/>
              <a:gd name="connsiteX44" fmla="*/ 12879 w 2740624"/>
              <a:gd name="connsiteY44" fmla="*/ 244698 h 489397"/>
              <a:gd name="connsiteX45" fmla="*/ 0 w 2740624"/>
              <a:gd name="connsiteY45" fmla="*/ 216365 h 489397"/>
              <a:gd name="connsiteX46" fmla="*/ 0 w 2740624"/>
              <a:gd name="connsiteY46" fmla="*/ 198335 h 489397"/>
              <a:gd name="connsiteX47" fmla="*/ 7727 w 2740624"/>
              <a:gd name="connsiteY47" fmla="*/ 190607 h 489397"/>
              <a:gd name="connsiteX48" fmla="*/ 28334 w 2740624"/>
              <a:gd name="connsiteY48" fmla="*/ 190607 h 489397"/>
              <a:gd name="connsiteX49" fmla="*/ 51515 w 2740624"/>
              <a:gd name="connsiteY49" fmla="*/ 195759 h 489397"/>
              <a:gd name="connsiteX50" fmla="*/ 82425 w 2740624"/>
              <a:gd name="connsiteY50" fmla="*/ 216365 h 489397"/>
              <a:gd name="connsiteX51" fmla="*/ 121061 w 2740624"/>
              <a:gd name="connsiteY51" fmla="*/ 242123 h 489397"/>
              <a:gd name="connsiteX52" fmla="*/ 175153 w 2740624"/>
              <a:gd name="connsiteY52" fmla="*/ 267880 h 489397"/>
              <a:gd name="connsiteX53" fmla="*/ 221517 w 2740624"/>
              <a:gd name="connsiteY53" fmla="*/ 283335 h 489397"/>
              <a:gd name="connsiteX54" fmla="*/ 262729 w 2740624"/>
              <a:gd name="connsiteY54" fmla="*/ 291062 h 489397"/>
              <a:gd name="connsiteX55" fmla="*/ 306517 w 2740624"/>
              <a:gd name="connsiteY55" fmla="*/ 293638 h 489397"/>
              <a:gd name="connsiteX56" fmla="*/ 342578 w 2740624"/>
              <a:gd name="connsiteY56" fmla="*/ 293638 h 489397"/>
              <a:gd name="connsiteX57" fmla="*/ 597580 w 2740624"/>
              <a:gd name="connsiteY57" fmla="*/ 239547 h 489397"/>
              <a:gd name="connsiteX58" fmla="*/ 806217 w 2740624"/>
              <a:gd name="connsiteY58" fmla="*/ 198335 h 489397"/>
              <a:gd name="connsiteX59" fmla="*/ 991673 w 2740624"/>
              <a:gd name="connsiteY59" fmla="*/ 180304 h 489397"/>
              <a:gd name="connsiteX60" fmla="*/ 1228644 w 2740624"/>
              <a:gd name="connsiteY60" fmla="*/ 151971 h 48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40624" h="489397">
                <a:moveTo>
                  <a:pt x="1228644" y="151971"/>
                </a:moveTo>
                <a:lnTo>
                  <a:pt x="1535162" y="118486"/>
                </a:lnTo>
                <a:lnTo>
                  <a:pt x="1813345" y="87576"/>
                </a:lnTo>
                <a:lnTo>
                  <a:pt x="2161075" y="48940"/>
                </a:lnTo>
                <a:lnTo>
                  <a:pt x="2341379" y="25758"/>
                </a:lnTo>
                <a:lnTo>
                  <a:pt x="2400622" y="18030"/>
                </a:lnTo>
                <a:lnTo>
                  <a:pt x="2485623" y="0"/>
                </a:lnTo>
                <a:lnTo>
                  <a:pt x="2495926" y="0"/>
                </a:lnTo>
                <a:lnTo>
                  <a:pt x="2560320" y="18030"/>
                </a:lnTo>
                <a:lnTo>
                  <a:pt x="2629866" y="48940"/>
                </a:lnTo>
                <a:lnTo>
                  <a:pt x="2678806" y="77273"/>
                </a:lnTo>
                <a:lnTo>
                  <a:pt x="2701988" y="95304"/>
                </a:lnTo>
                <a:lnTo>
                  <a:pt x="2722594" y="118486"/>
                </a:lnTo>
                <a:lnTo>
                  <a:pt x="2727745" y="128789"/>
                </a:lnTo>
                <a:lnTo>
                  <a:pt x="2735473" y="146819"/>
                </a:lnTo>
                <a:lnTo>
                  <a:pt x="2740624" y="167425"/>
                </a:lnTo>
                <a:lnTo>
                  <a:pt x="2735473" y="188031"/>
                </a:lnTo>
                <a:lnTo>
                  <a:pt x="2722594" y="208638"/>
                </a:lnTo>
                <a:lnTo>
                  <a:pt x="2701988" y="221516"/>
                </a:lnTo>
                <a:lnTo>
                  <a:pt x="2673654" y="234395"/>
                </a:lnTo>
                <a:lnTo>
                  <a:pt x="2619563" y="242123"/>
                </a:lnTo>
                <a:cubicBezTo>
                  <a:pt x="2582646" y="244759"/>
                  <a:pt x="2595553" y="244698"/>
                  <a:pt x="2580926" y="244698"/>
                </a:cubicBezTo>
                <a:lnTo>
                  <a:pt x="2521683" y="244698"/>
                </a:lnTo>
                <a:lnTo>
                  <a:pt x="2400622" y="234395"/>
                </a:lnTo>
                <a:lnTo>
                  <a:pt x="2191984" y="229244"/>
                </a:lnTo>
                <a:lnTo>
                  <a:pt x="1962740" y="231820"/>
                </a:lnTo>
                <a:lnTo>
                  <a:pt x="1733496" y="249850"/>
                </a:lnTo>
                <a:lnTo>
                  <a:pt x="1620162" y="262729"/>
                </a:lnTo>
                <a:lnTo>
                  <a:pt x="1447585" y="288487"/>
                </a:lnTo>
                <a:lnTo>
                  <a:pt x="1190008" y="316820"/>
                </a:lnTo>
                <a:lnTo>
                  <a:pt x="1007128" y="340002"/>
                </a:lnTo>
                <a:lnTo>
                  <a:pt x="759854" y="381215"/>
                </a:lnTo>
                <a:lnTo>
                  <a:pt x="643944" y="406972"/>
                </a:lnTo>
                <a:lnTo>
                  <a:pt x="486821" y="445609"/>
                </a:lnTo>
                <a:lnTo>
                  <a:pt x="394094" y="473942"/>
                </a:lnTo>
                <a:lnTo>
                  <a:pt x="355457" y="489397"/>
                </a:lnTo>
                <a:lnTo>
                  <a:pt x="334851" y="489397"/>
                </a:lnTo>
                <a:lnTo>
                  <a:pt x="301366" y="484246"/>
                </a:lnTo>
                <a:lnTo>
                  <a:pt x="249850" y="471367"/>
                </a:lnTo>
                <a:lnTo>
                  <a:pt x="203486" y="448185"/>
                </a:lnTo>
                <a:lnTo>
                  <a:pt x="154546" y="414700"/>
                </a:lnTo>
                <a:lnTo>
                  <a:pt x="118486" y="381215"/>
                </a:lnTo>
                <a:lnTo>
                  <a:pt x="82425" y="342578"/>
                </a:lnTo>
                <a:lnTo>
                  <a:pt x="43788" y="291062"/>
                </a:lnTo>
                <a:lnTo>
                  <a:pt x="12879" y="244698"/>
                </a:lnTo>
                <a:lnTo>
                  <a:pt x="0" y="216365"/>
                </a:lnTo>
                <a:lnTo>
                  <a:pt x="0" y="198335"/>
                </a:lnTo>
                <a:lnTo>
                  <a:pt x="7727" y="190607"/>
                </a:lnTo>
                <a:lnTo>
                  <a:pt x="28334" y="190607"/>
                </a:lnTo>
                <a:lnTo>
                  <a:pt x="51515" y="195759"/>
                </a:lnTo>
                <a:lnTo>
                  <a:pt x="82425" y="216365"/>
                </a:lnTo>
                <a:lnTo>
                  <a:pt x="121061" y="242123"/>
                </a:lnTo>
                <a:lnTo>
                  <a:pt x="175153" y="267880"/>
                </a:lnTo>
                <a:lnTo>
                  <a:pt x="221517" y="283335"/>
                </a:lnTo>
                <a:lnTo>
                  <a:pt x="262729" y="291062"/>
                </a:lnTo>
                <a:lnTo>
                  <a:pt x="306517" y="293638"/>
                </a:lnTo>
                <a:lnTo>
                  <a:pt x="342578" y="293638"/>
                </a:lnTo>
                <a:lnTo>
                  <a:pt x="597580" y="239547"/>
                </a:lnTo>
                <a:lnTo>
                  <a:pt x="806217" y="198335"/>
                </a:lnTo>
                <a:lnTo>
                  <a:pt x="991673" y="180304"/>
                </a:lnTo>
                <a:lnTo>
                  <a:pt x="1228644" y="1519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2C0FB90-BE5C-654D-8CC3-54318005BD9A}"/>
              </a:ext>
            </a:extLst>
          </p:cNvPr>
          <p:cNvSpPr/>
          <p:nvPr/>
        </p:nvSpPr>
        <p:spPr>
          <a:xfrm>
            <a:off x="4322763" y="3565525"/>
            <a:ext cx="2830512" cy="2408238"/>
          </a:xfrm>
          <a:custGeom>
            <a:avLst/>
            <a:gdLst>
              <a:gd name="connsiteX0" fmla="*/ 803936 w 2829117"/>
              <a:gd name="connsiteY0" fmla="*/ 309914 h 2408739"/>
              <a:gd name="connsiteX1" fmla="*/ 1150671 w 2829117"/>
              <a:gd name="connsiteY1" fmla="*/ 263888 h 2408739"/>
              <a:gd name="connsiteX2" fmla="*/ 1350121 w 2829117"/>
              <a:gd name="connsiteY2" fmla="*/ 245477 h 2408739"/>
              <a:gd name="connsiteX3" fmla="*/ 1647761 w 2829117"/>
              <a:gd name="connsiteY3" fmla="*/ 220929 h 2408739"/>
              <a:gd name="connsiteX4" fmla="*/ 1831868 w 2829117"/>
              <a:gd name="connsiteY4" fmla="*/ 211724 h 2408739"/>
              <a:gd name="connsiteX5" fmla="*/ 2200083 w 2829117"/>
              <a:gd name="connsiteY5" fmla="*/ 199450 h 2408739"/>
              <a:gd name="connsiteX6" fmla="*/ 2396464 w 2829117"/>
              <a:gd name="connsiteY6" fmla="*/ 202518 h 2408739"/>
              <a:gd name="connsiteX7" fmla="*/ 2439423 w 2829117"/>
              <a:gd name="connsiteY7" fmla="*/ 205587 h 2408739"/>
              <a:gd name="connsiteX8" fmla="*/ 2457834 w 2829117"/>
              <a:gd name="connsiteY8" fmla="*/ 211724 h 2408739"/>
              <a:gd name="connsiteX9" fmla="*/ 2476244 w 2829117"/>
              <a:gd name="connsiteY9" fmla="*/ 230135 h 2408739"/>
              <a:gd name="connsiteX10" fmla="*/ 2485450 w 2829117"/>
              <a:gd name="connsiteY10" fmla="*/ 251614 h 2408739"/>
              <a:gd name="connsiteX11" fmla="*/ 2491587 w 2829117"/>
              <a:gd name="connsiteY11" fmla="*/ 279230 h 2408739"/>
              <a:gd name="connsiteX12" fmla="*/ 2494655 w 2829117"/>
              <a:gd name="connsiteY12" fmla="*/ 374352 h 2408739"/>
              <a:gd name="connsiteX13" fmla="*/ 2494655 w 2829117"/>
              <a:gd name="connsiteY13" fmla="*/ 687335 h 2408739"/>
              <a:gd name="connsiteX14" fmla="*/ 2488518 w 2829117"/>
              <a:gd name="connsiteY14" fmla="*/ 911332 h 2408739"/>
              <a:gd name="connsiteX15" fmla="*/ 2479313 w 2829117"/>
              <a:gd name="connsiteY15" fmla="*/ 1199767 h 2408739"/>
              <a:gd name="connsiteX16" fmla="*/ 2473176 w 2829117"/>
              <a:gd name="connsiteY16" fmla="*/ 1368532 h 2408739"/>
              <a:gd name="connsiteX17" fmla="*/ 2457834 w 2829117"/>
              <a:gd name="connsiteY17" fmla="*/ 1549571 h 2408739"/>
              <a:gd name="connsiteX18" fmla="*/ 2436354 w 2829117"/>
              <a:gd name="connsiteY18" fmla="*/ 1696857 h 2408739"/>
              <a:gd name="connsiteX19" fmla="*/ 2414875 w 2829117"/>
              <a:gd name="connsiteY19" fmla="*/ 1795047 h 2408739"/>
              <a:gd name="connsiteX20" fmla="*/ 2393396 w 2829117"/>
              <a:gd name="connsiteY20" fmla="*/ 1871759 h 2408739"/>
              <a:gd name="connsiteX21" fmla="*/ 2378054 w 2829117"/>
              <a:gd name="connsiteY21" fmla="*/ 1908580 h 2408739"/>
              <a:gd name="connsiteX22" fmla="*/ 2359643 w 2829117"/>
              <a:gd name="connsiteY22" fmla="*/ 1942333 h 2408739"/>
              <a:gd name="connsiteX23" fmla="*/ 2332027 w 2829117"/>
              <a:gd name="connsiteY23" fmla="*/ 1969949 h 2408739"/>
              <a:gd name="connsiteX24" fmla="*/ 2255315 w 2829117"/>
              <a:gd name="connsiteY24" fmla="*/ 2258384 h 2408739"/>
              <a:gd name="connsiteX25" fmla="*/ 2267589 w 2829117"/>
              <a:gd name="connsiteY25" fmla="*/ 2307480 h 2408739"/>
              <a:gd name="connsiteX26" fmla="*/ 2282932 w 2829117"/>
              <a:gd name="connsiteY26" fmla="*/ 2353506 h 2408739"/>
              <a:gd name="connsiteX27" fmla="*/ 2304411 w 2829117"/>
              <a:gd name="connsiteY27" fmla="*/ 2390328 h 2408739"/>
              <a:gd name="connsiteX28" fmla="*/ 2319753 w 2829117"/>
              <a:gd name="connsiteY28" fmla="*/ 2405670 h 2408739"/>
              <a:gd name="connsiteX29" fmla="*/ 2328958 w 2829117"/>
              <a:gd name="connsiteY29" fmla="*/ 2408739 h 2408739"/>
              <a:gd name="connsiteX30" fmla="*/ 2353506 w 2829117"/>
              <a:gd name="connsiteY30" fmla="*/ 2408739 h 2408739"/>
              <a:gd name="connsiteX31" fmla="*/ 2387259 w 2829117"/>
              <a:gd name="connsiteY31" fmla="*/ 2399533 h 2408739"/>
              <a:gd name="connsiteX32" fmla="*/ 2433286 w 2829117"/>
              <a:gd name="connsiteY32" fmla="*/ 2368849 h 2408739"/>
              <a:gd name="connsiteX33" fmla="*/ 2470107 w 2829117"/>
              <a:gd name="connsiteY33" fmla="*/ 2332027 h 2408739"/>
              <a:gd name="connsiteX34" fmla="*/ 2519203 w 2829117"/>
              <a:gd name="connsiteY34" fmla="*/ 2261453 h 2408739"/>
              <a:gd name="connsiteX35" fmla="*/ 2562161 w 2829117"/>
              <a:gd name="connsiteY35" fmla="*/ 2187810 h 2408739"/>
              <a:gd name="connsiteX36" fmla="*/ 2595914 w 2829117"/>
              <a:gd name="connsiteY36" fmla="*/ 2123372 h 2408739"/>
              <a:gd name="connsiteX37" fmla="*/ 2602051 w 2829117"/>
              <a:gd name="connsiteY37" fmla="*/ 2111098 h 2408739"/>
              <a:gd name="connsiteX38" fmla="*/ 2620462 w 2829117"/>
              <a:gd name="connsiteY38" fmla="*/ 2055866 h 2408739"/>
              <a:gd name="connsiteX39" fmla="*/ 2632736 w 2829117"/>
              <a:gd name="connsiteY39" fmla="*/ 2015976 h 2408739"/>
              <a:gd name="connsiteX40" fmla="*/ 2645009 w 2829117"/>
              <a:gd name="connsiteY40" fmla="*/ 1939265 h 2408739"/>
              <a:gd name="connsiteX41" fmla="*/ 2666489 w 2829117"/>
              <a:gd name="connsiteY41" fmla="*/ 1795047 h 2408739"/>
              <a:gd name="connsiteX42" fmla="*/ 2687968 w 2829117"/>
              <a:gd name="connsiteY42" fmla="*/ 1617077 h 2408739"/>
              <a:gd name="connsiteX43" fmla="*/ 2700242 w 2829117"/>
              <a:gd name="connsiteY43" fmla="*/ 1442175 h 2408739"/>
              <a:gd name="connsiteX44" fmla="*/ 2709447 w 2829117"/>
              <a:gd name="connsiteY44" fmla="*/ 1224314 h 2408739"/>
              <a:gd name="connsiteX45" fmla="*/ 2718652 w 2829117"/>
              <a:gd name="connsiteY45" fmla="*/ 957359 h 2408739"/>
              <a:gd name="connsiteX46" fmla="*/ 2737063 w 2829117"/>
              <a:gd name="connsiteY46" fmla="*/ 497090 h 2408739"/>
              <a:gd name="connsiteX47" fmla="*/ 2740132 w 2829117"/>
              <a:gd name="connsiteY47" fmla="*/ 383557 h 2408739"/>
              <a:gd name="connsiteX48" fmla="*/ 2752405 w 2829117"/>
              <a:gd name="connsiteY48" fmla="*/ 355941 h 2408739"/>
              <a:gd name="connsiteX49" fmla="*/ 2786158 w 2829117"/>
              <a:gd name="connsiteY49" fmla="*/ 316051 h 2408739"/>
              <a:gd name="connsiteX50" fmla="*/ 2829117 w 2829117"/>
              <a:gd name="connsiteY50" fmla="*/ 251614 h 2408739"/>
              <a:gd name="connsiteX51" fmla="*/ 2829117 w 2829117"/>
              <a:gd name="connsiteY51" fmla="*/ 242408 h 2408739"/>
              <a:gd name="connsiteX52" fmla="*/ 2810706 w 2829117"/>
              <a:gd name="connsiteY52" fmla="*/ 208655 h 2408739"/>
              <a:gd name="connsiteX53" fmla="*/ 2715584 w 2829117"/>
              <a:gd name="connsiteY53" fmla="*/ 110465 h 2408739"/>
              <a:gd name="connsiteX54" fmla="*/ 2635804 w 2829117"/>
              <a:gd name="connsiteY54" fmla="*/ 27616 h 2408739"/>
              <a:gd name="connsiteX55" fmla="*/ 2614325 w 2829117"/>
              <a:gd name="connsiteY55" fmla="*/ 9206 h 2408739"/>
              <a:gd name="connsiteX56" fmla="*/ 2589777 w 2829117"/>
              <a:gd name="connsiteY56" fmla="*/ 0 h 2408739"/>
              <a:gd name="connsiteX57" fmla="*/ 2556024 w 2829117"/>
              <a:gd name="connsiteY57" fmla="*/ 3069 h 2408739"/>
              <a:gd name="connsiteX58" fmla="*/ 2509997 w 2829117"/>
              <a:gd name="connsiteY58" fmla="*/ 18411 h 2408739"/>
              <a:gd name="connsiteX59" fmla="*/ 2463971 w 2829117"/>
              <a:gd name="connsiteY59" fmla="*/ 39890 h 2408739"/>
              <a:gd name="connsiteX60" fmla="*/ 2424081 w 2829117"/>
              <a:gd name="connsiteY60" fmla="*/ 46027 h 2408739"/>
              <a:gd name="connsiteX61" fmla="*/ 2243042 w 2829117"/>
              <a:gd name="connsiteY61" fmla="*/ 52164 h 2408739"/>
              <a:gd name="connsiteX62" fmla="*/ 1933128 w 2829117"/>
              <a:gd name="connsiteY62" fmla="*/ 64438 h 2408739"/>
              <a:gd name="connsiteX63" fmla="*/ 1583324 w 2829117"/>
              <a:gd name="connsiteY63" fmla="*/ 79780 h 2408739"/>
              <a:gd name="connsiteX64" fmla="*/ 1331710 w 2829117"/>
              <a:gd name="connsiteY64" fmla="*/ 92054 h 2408739"/>
              <a:gd name="connsiteX65" fmla="*/ 1018728 w 2829117"/>
              <a:gd name="connsiteY65" fmla="*/ 125807 h 2408739"/>
              <a:gd name="connsiteX66" fmla="*/ 684266 w 2829117"/>
              <a:gd name="connsiteY66" fmla="*/ 171834 h 2408739"/>
              <a:gd name="connsiteX67" fmla="*/ 273093 w 2829117"/>
              <a:gd name="connsiteY67" fmla="*/ 230135 h 2408739"/>
              <a:gd name="connsiteX68" fmla="*/ 0 w 2829117"/>
              <a:gd name="connsiteY68" fmla="*/ 276161 h 2408739"/>
              <a:gd name="connsiteX69" fmla="*/ 30685 w 2829117"/>
              <a:gd name="connsiteY69" fmla="*/ 429584 h 2408739"/>
              <a:gd name="connsiteX70" fmla="*/ 276161 w 2829117"/>
              <a:gd name="connsiteY70" fmla="*/ 389694 h 2408739"/>
              <a:gd name="connsiteX71" fmla="*/ 684266 w 2829117"/>
              <a:gd name="connsiteY71" fmla="*/ 328325 h 2408739"/>
              <a:gd name="connsiteX72" fmla="*/ 803936 w 2829117"/>
              <a:gd name="connsiteY72" fmla="*/ 309914 h 2408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29117" h="2408739">
                <a:moveTo>
                  <a:pt x="803936" y="309914"/>
                </a:moveTo>
                <a:lnTo>
                  <a:pt x="1150671" y="263888"/>
                </a:lnTo>
                <a:lnTo>
                  <a:pt x="1350121" y="245477"/>
                </a:lnTo>
                <a:lnTo>
                  <a:pt x="1647761" y="220929"/>
                </a:lnTo>
                <a:lnTo>
                  <a:pt x="1831868" y="211724"/>
                </a:lnTo>
                <a:lnTo>
                  <a:pt x="2200083" y="199450"/>
                </a:lnTo>
                <a:lnTo>
                  <a:pt x="2396464" y="202518"/>
                </a:lnTo>
                <a:lnTo>
                  <a:pt x="2439423" y="205587"/>
                </a:lnTo>
                <a:lnTo>
                  <a:pt x="2457834" y="211724"/>
                </a:lnTo>
                <a:lnTo>
                  <a:pt x="2476244" y="230135"/>
                </a:lnTo>
                <a:lnTo>
                  <a:pt x="2485450" y="251614"/>
                </a:lnTo>
                <a:lnTo>
                  <a:pt x="2491587" y="279230"/>
                </a:lnTo>
                <a:cubicBezTo>
                  <a:pt x="2492610" y="310937"/>
                  <a:pt x="2493632" y="342645"/>
                  <a:pt x="2494655" y="374352"/>
                </a:cubicBezTo>
                <a:lnTo>
                  <a:pt x="2494655" y="687335"/>
                </a:lnTo>
                <a:lnTo>
                  <a:pt x="2488518" y="911332"/>
                </a:lnTo>
                <a:lnTo>
                  <a:pt x="2479313" y="1199767"/>
                </a:lnTo>
                <a:lnTo>
                  <a:pt x="2473176" y="1368532"/>
                </a:lnTo>
                <a:lnTo>
                  <a:pt x="2457834" y="1549571"/>
                </a:lnTo>
                <a:lnTo>
                  <a:pt x="2436354" y="1696857"/>
                </a:lnTo>
                <a:lnTo>
                  <a:pt x="2414875" y="1795047"/>
                </a:lnTo>
                <a:lnTo>
                  <a:pt x="2393396" y="1871759"/>
                </a:lnTo>
                <a:lnTo>
                  <a:pt x="2378054" y="1908580"/>
                </a:lnTo>
                <a:lnTo>
                  <a:pt x="2359643" y="1942333"/>
                </a:lnTo>
                <a:lnTo>
                  <a:pt x="2332027" y="1969949"/>
                </a:lnTo>
                <a:lnTo>
                  <a:pt x="2255315" y="2258384"/>
                </a:lnTo>
                <a:lnTo>
                  <a:pt x="2267589" y="2307480"/>
                </a:lnTo>
                <a:lnTo>
                  <a:pt x="2282932" y="2353506"/>
                </a:lnTo>
                <a:lnTo>
                  <a:pt x="2304411" y="2390328"/>
                </a:lnTo>
                <a:lnTo>
                  <a:pt x="2319753" y="2405670"/>
                </a:lnTo>
                <a:lnTo>
                  <a:pt x="2328958" y="2408739"/>
                </a:lnTo>
                <a:lnTo>
                  <a:pt x="2353506" y="2408739"/>
                </a:lnTo>
                <a:lnTo>
                  <a:pt x="2387259" y="2399533"/>
                </a:lnTo>
                <a:lnTo>
                  <a:pt x="2433286" y="2368849"/>
                </a:lnTo>
                <a:lnTo>
                  <a:pt x="2470107" y="2332027"/>
                </a:lnTo>
                <a:lnTo>
                  <a:pt x="2519203" y="2261453"/>
                </a:lnTo>
                <a:lnTo>
                  <a:pt x="2562161" y="2187810"/>
                </a:lnTo>
                <a:lnTo>
                  <a:pt x="2595914" y="2123372"/>
                </a:lnTo>
                <a:lnTo>
                  <a:pt x="2602051" y="2111098"/>
                </a:lnTo>
                <a:lnTo>
                  <a:pt x="2620462" y="2055866"/>
                </a:lnTo>
                <a:lnTo>
                  <a:pt x="2632736" y="2015976"/>
                </a:lnTo>
                <a:lnTo>
                  <a:pt x="2645009" y="1939265"/>
                </a:lnTo>
                <a:lnTo>
                  <a:pt x="2666489" y="1795047"/>
                </a:lnTo>
                <a:lnTo>
                  <a:pt x="2687968" y="1617077"/>
                </a:lnTo>
                <a:lnTo>
                  <a:pt x="2700242" y="1442175"/>
                </a:lnTo>
                <a:lnTo>
                  <a:pt x="2709447" y="1224314"/>
                </a:lnTo>
                <a:lnTo>
                  <a:pt x="2718652" y="957359"/>
                </a:lnTo>
                <a:lnTo>
                  <a:pt x="2737063" y="497090"/>
                </a:lnTo>
                <a:lnTo>
                  <a:pt x="2740132" y="383557"/>
                </a:lnTo>
                <a:lnTo>
                  <a:pt x="2752405" y="355941"/>
                </a:lnTo>
                <a:lnTo>
                  <a:pt x="2786158" y="316051"/>
                </a:lnTo>
                <a:lnTo>
                  <a:pt x="2829117" y="251614"/>
                </a:lnTo>
                <a:lnTo>
                  <a:pt x="2829117" y="242408"/>
                </a:lnTo>
                <a:lnTo>
                  <a:pt x="2810706" y="208655"/>
                </a:lnTo>
                <a:lnTo>
                  <a:pt x="2715584" y="110465"/>
                </a:lnTo>
                <a:lnTo>
                  <a:pt x="2635804" y="27616"/>
                </a:lnTo>
                <a:lnTo>
                  <a:pt x="2614325" y="9206"/>
                </a:lnTo>
                <a:lnTo>
                  <a:pt x="2589777" y="0"/>
                </a:lnTo>
                <a:lnTo>
                  <a:pt x="2556024" y="3069"/>
                </a:lnTo>
                <a:lnTo>
                  <a:pt x="2509997" y="18411"/>
                </a:lnTo>
                <a:lnTo>
                  <a:pt x="2463971" y="39890"/>
                </a:lnTo>
                <a:lnTo>
                  <a:pt x="2424081" y="46027"/>
                </a:lnTo>
                <a:lnTo>
                  <a:pt x="2243042" y="52164"/>
                </a:lnTo>
                <a:lnTo>
                  <a:pt x="1933128" y="64438"/>
                </a:lnTo>
                <a:lnTo>
                  <a:pt x="1583324" y="79780"/>
                </a:lnTo>
                <a:lnTo>
                  <a:pt x="1331710" y="92054"/>
                </a:lnTo>
                <a:lnTo>
                  <a:pt x="1018728" y="125807"/>
                </a:lnTo>
                <a:lnTo>
                  <a:pt x="684266" y="171834"/>
                </a:lnTo>
                <a:lnTo>
                  <a:pt x="273093" y="230135"/>
                </a:lnTo>
                <a:lnTo>
                  <a:pt x="0" y="276161"/>
                </a:lnTo>
                <a:lnTo>
                  <a:pt x="30685" y="429584"/>
                </a:lnTo>
                <a:lnTo>
                  <a:pt x="276161" y="389694"/>
                </a:lnTo>
                <a:lnTo>
                  <a:pt x="684266" y="328325"/>
                </a:lnTo>
                <a:lnTo>
                  <a:pt x="803936" y="3099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957FBF3-4B93-3844-8975-BB825B223A61}"/>
              </a:ext>
            </a:extLst>
          </p:cNvPr>
          <p:cNvSpPr/>
          <p:nvPr/>
        </p:nvSpPr>
        <p:spPr>
          <a:xfrm>
            <a:off x="6069013" y="5410200"/>
            <a:ext cx="615950" cy="461963"/>
          </a:xfrm>
          <a:custGeom>
            <a:avLst/>
            <a:gdLst>
              <a:gd name="connsiteX0" fmla="*/ 240507 w 614363"/>
              <a:gd name="connsiteY0" fmla="*/ 59531 h 461963"/>
              <a:gd name="connsiteX1" fmla="*/ 411957 w 614363"/>
              <a:gd name="connsiteY1" fmla="*/ 111919 h 461963"/>
              <a:gd name="connsiteX2" fmla="*/ 511969 w 614363"/>
              <a:gd name="connsiteY2" fmla="*/ 142875 h 461963"/>
              <a:gd name="connsiteX3" fmla="*/ 540544 w 614363"/>
              <a:gd name="connsiteY3" fmla="*/ 142875 h 461963"/>
              <a:gd name="connsiteX4" fmla="*/ 573882 w 614363"/>
              <a:gd name="connsiteY4" fmla="*/ 135731 h 461963"/>
              <a:gd name="connsiteX5" fmla="*/ 590550 w 614363"/>
              <a:gd name="connsiteY5" fmla="*/ 123825 h 461963"/>
              <a:gd name="connsiteX6" fmla="*/ 614363 w 614363"/>
              <a:gd name="connsiteY6" fmla="*/ 100013 h 461963"/>
              <a:gd name="connsiteX7" fmla="*/ 523875 w 614363"/>
              <a:gd name="connsiteY7" fmla="*/ 461963 h 461963"/>
              <a:gd name="connsiteX8" fmla="*/ 509588 w 614363"/>
              <a:gd name="connsiteY8" fmla="*/ 411956 h 461963"/>
              <a:gd name="connsiteX9" fmla="*/ 485775 w 614363"/>
              <a:gd name="connsiteY9" fmla="*/ 388144 h 461963"/>
              <a:gd name="connsiteX10" fmla="*/ 433388 w 614363"/>
              <a:gd name="connsiteY10" fmla="*/ 340519 h 461963"/>
              <a:gd name="connsiteX11" fmla="*/ 361950 w 614363"/>
              <a:gd name="connsiteY11" fmla="*/ 280988 h 461963"/>
              <a:gd name="connsiteX12" fmla="*/ 280988 w 614363"/>
              <a:gd name="connsiteY12" fmla="*/ 221456 h 461963"/>
              <a:gd name="connsiteX13" fmla="*/ 216694 w 614363"/>
              <a:gd name="connsiteY13" fmla="*/ 176213 h 461963"/>
              <a:gd name="connsiteX14" fmla="*/ 159544 w 614363"/>
              <a:gd name="connsiteY14" fmla="*/ 138113 h 461963"/>
              <a:gd name="connsiteX15" fmla="*/ 102394 w 614363"/>
              <a:gd name="connsiteY15" fmla="*/ 104775 h 461963"/>
              <a:gd name="connsiteX16" fmla="*/ 26194 w 614363"/>
              <a:gd name="connsiteY16" fmla="*/ 57150 h 461963"/>
              <a:gd name="connsiteX17" fmla="*/ 9525 w 614363"/>
              <a:gd name="connsiteY17" fmla="*/ 40481 h 461963"/>
              <a:gd name="connsiteX18" fmla="*/ 0 w 614363"/>
              <a:gd name="connsiteY18" fmla="*/ 26194 h 461963"/>
              <a:gd name="connsiteX19" fmla="*/ 0 w 614363"/>
              <a:gd name="connsiteY19" fmla="*/ 14288 h 461963"/>
              <a:gd name="connsiteX20" fmla="*/ 7144 w 614363"/>
              <a:gd name="connsiteY20" fmla="*/ 2381 h 461963"/>
              <a:gd name="connsiteX21" fmla="*/ 40482 w 614363"/>
              <a:gd name="connsiteY21" fmla="*/ 0 h 461963"/>
              <a:gd name="connsiteX22" fmla="*/ 116682 w 614363"/>
              <a:gd name="connsiteY22" fmla="*/ 23813 h 461963"/>
              <a:gd name="connsiteX23" fmla="*/ 240507 w 614363"/>
              <a:gd name="connsiteY23" fmla="*/ 59531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14363" h="461963">
                <a:moveTo>
                  <a:pt x="240507" y="59531"/>
                </a:moveTo>
                <a:lnTo>
                  <a:pt x="411957" y="111919"/>
                </a:lnTo>
                <a:lnTo>
                  <a:pt x="511969" y="142875"/>
                </a:lnTo>
                <a:lnTo>
                  <a:pt x="540544" y="142875"/>
                </a:lnTo>
                <a:lnTo>
                  <a:pt x="573882" y="135731"/>
                </a:lnTo>
                <a:lnTo>
                  <a:pt x="590550" y="123825"/>
                </a:lnTo>
                <a:lnTo>
                  <a:pt x="614363" y="100013"/>
                </a:lnTo>
                <a:lnTo>
                  <a:pt x="523875" y="461963"/>
                </a:lnTo>
                <a:lnTo>
                  <a:pt x="509588" y="411956"/>
                </a:lnTo>
                <a:lnTo>
                  <a:pt x="485775" y="388144"/>
                </a:lnTo>
                <a:lnTo>
                  <a:pt x="433388" y="340519"/>
                </a:lnTo>
                <a:lnTo>
                  <a:pt x="361950" y="280988"/>
                </a:lnTo>
                <a:lnTo>
                  <a:pt x="280988" y="221456"/>
                </a:lnTo>
                <a:lnTo>
                  <a:pt x="216694" y="176213"/>
                </a:lnTo>
                <a:lnTo>
                  <a:pt x="159544" y="138113"/>
                </a:lnTo>
                <a:lnTo>
                  <a:pt x="102394" y="104775"/>
                </a:lnTo>
                <a:lnTo>
                  <a:pt x="26194" y="57150"/>
                </a:lnTo>
                <a:lnTo>
                  <a:pt x="9525" y="40481"/>
                </a:lnTo>
                <a:lnTo>
                  <a:pt x="0" y="26194"/>
                </a:lnTo>
                <a:lnTo>
                  <a:pt x="0" y="14288"/>
                </a:lnTo>
                <a:lnTo>
                  <a:pt x="7144" y="2381"/>
                </a:lnTo>
                <a:lnTo>
                  <a:pt x="40482" y="0"/>
                </a:lnTo>
                <a:lnTo>
                  <a:pt x="116682" y="23813"/>
                </a:lnTo>
                <a:lnTo>
                  <a:pt x="240507" y="59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5C139D-6671-8643-A792-8E8285749208}"/>
              </a:ext>
            </a:extLst>
          </p:cNvPr>
          <p:cNvSpPr/>
          <p:nvPr/>
        </p:nvSpPr>
        <p:spPr>
          <a:xfrm>
            <a:off x="5307013" y="3200400"/>
            <a:ext cx="465137" cy="1681163"/>
          </a:xfrm>
          <a:custGeom>
            <a:avLst/>
            <a:gdLst>
              <a:gd name="connsiteX0" fmla="*/ 150019 w 464344"/>
              <a:gd name="connsiteY0" fmla="*/ 700088 h 1681163"/>
              <a:gd name="connsiteX1" fmla="*/ 150019 w 464344"/>
              <a:gd name="connsiteY1" fmla="*/ 190500 h 1681163"/>
              <a:gd name="connsiteX2" fmla="*/ 145257 w 464344"/>
              <a:gd name="connsiteY2" fmla="*/ 164306 h 1681163"/>
              <a:gd name="connsiteX3" fmla="*/ 130969 w 464344"/>
              <a:gd name="connsiteY3" fmla="*/ 135731 h 1681163"/>
              <a:gd name="connsiteX4" fmla="*/ 111919 w 464344"/>
              <a:gd name="connsiteY4" fmla="*/ 107156 h 1681163"/>
              <a:gd name="connsiteX5" fmla="*/ 90488 w 464344"/>
              <a:gd name="connsiteY5" fmla="*/ 83344 h 1681163"/>
              <a:gd name="connsiteX6" fmla="*/ 66675 w 464344"/>
              <a:gd name="connsiteY6" fmla="*/ 64294 h 1681163"/>
              <a:gd name="connsiteX7" fmla="*/ 0 w 464344"/>
              <a:gd name="connsiteY7" fmla="*/ 23813 h 1681163"/>
              <a:gd name="connsiteX8" fmla="*/ 242888 w 464344"/>
              <a:gd name="connsiteY8" fmla="*/ 0 h 1681163"/>
              <a:gd name="connsiteX9" fmla="*/ 323850 w 464344"/>
              <a:gd name="connsiteY9" fmla="*/ 57150 h 1681163"/>
              <a:gd name="connsiteX10" fmla="*/ 383382 w 464344"/>
              <a:gd name="connsiteY10" fmla="*/ 100013 h 1681163"/>
              <a:gd name="connsiteX11" fmla="*/ 426244 w 464344"/>
              <a:gd name="connsiteY11" fmla="*/ 135731 h 1681163"/>
              <a:gd name="connsiteX12" fmla="*/ 457200 w 464344"/>
              <a:gd name="connsiteY12" fmla="*/ 169069 h 1681163"/>
              <a:gd name="connsiteX13" fmla="*/ 464344 w 464344"/>
              <a:gd name="connsiteY13" fmla="*/ 183356 h 1681163"/>
              <a:gd name="connsiteX14" fmla="*/ 464344 w 464344"/>
              <a:gd name="connsiteY14" fmla="*/ 197644 h 1681163"/>
              <a:gd name="connsiteX15" fmla="*/ 461963 w 464344"/>
              <a:gd name="connsiteY15" fmla="*/ 211931 h 1681163"/>
              <a:gd name="connsiteX16" fmla="*/ 445294 w 464344"/>
              <a:gd name="connsiteY16" fmla="*/ 245269 h 1681163"/>
              <a:gd name="connsiteX17" fmla="*/ 416719 w 464344"/>
              <a:gd name="connsiteY17" fmla="*/ 300038 h 1681163"/>
              <a:gd name="connsiteX18" fmla="*/ 392907 w 464344"/>
              <a:gd name="connsiteY18" fmla="*/ 361950 h 1681163"/>
              <a:gd name="connsiteX19" fmla="*/ 383382 w 464344"/>
              <a:gd name="connsiteY19" fmla="*/ 400050 h 1681163"/>
              <a:gd name="connsiteX20" fmla="*/ 376238 w 464344"/>
              <a:gd name="connsiteY20" fmla="*/ 442913 h 1681163"/>
              <a:gd name="connsiteX21" fmla="*/ 376238 w 464344"/>
              <a:gd name="connsiteY21" fmla="*/ 481013 h 1681163"/>
              <a:gd name="connsiteX22" fmla="*/ 373857 w 464344"/>
              <a:gd name="connsiteY22" fmla="*/ 604838 h 1681163"/>
              <a:gd name="connsiteX23" fmla="*/ 354807 w 464344"/>
              <a:gd name="connsiteY23" fmla="*/ 823913 h 1681163"/>
              <a:gd name="connsiteX24" fmla="*/ 326232 w 464344"/>
              <a:gd name="connsiteY24" fmla="*/ 1140619 h 1681163"/>
              <a:gd name="connsiteX25" fmla="*/ 297657 w 464344"/>
              <a:gd name="connsiteY25" fmla="*/ 1459706 h 1681163"/>
              <a:gd name="connsiteX26" fmla="*/ 283369 w 464344"/>
              <a:gd name="connsiteY26" fmla="*/ 1638300 h 1681163"/>
              <a:gd name="connsiteX27" fmla="*/ 278607 w 464344"/>
              <a:gd name="connsiteY27" fmla="*/ 1666875 h 1681163"/>
              <a:gd name="connsiteX28" fmla="*/ 152400 w 464344"/>
              <a:gd name="connsiteY28" fmla="*/ 1681163 h 1681163"/>
              <a:gd name="connsiteX29" fmla="*/ 150019 w 464344"/>
              <a:gd name="connsiteY29" fmla="*/ 700088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64344" h="1681163">
                <a:moveTo>
                  <a:pt x="150019" y="700088"/>
                </a:moveTo>
                <a:lnTo>
                  <a:pt x="150019" y="190500"/>
                </a:lnTo>
                <a:lnTo>
                  <a:pt x="145257" y="164306"/>
                </a:lnTo>
                <a:lnTo>
                  <a:pt x="130969" y="135731"/>
                </a:lnTo>
                <a:lnTo>
                  <a:pt x="111919" y="107156"/>
                </a:lnTo>
                <a:lnTo>
                  <a:pt x="90488" y="83344"/>
                </a:lnTo>
                <a:lnTo>
                  <a:pt x="66675" y="64294"/>
                </a:lnTo>
                <a:lnTo>
                  <a:pt x="0" y="23813"/>
                </a:lnTo>
                <a:lnTo>
                  <a:pt x="242888" y="0"/>
                </a:lnTo>
                <a:lnTo>
                  <a:pt x="323850" y="57150"/>
                </a:lnTo>
                <a:lnTo>
                  <a:pt x="383382" y="100013"/>
                </a:lnTo>
                <a:lnTo>
                  <a:pt x="426244" y="135731"/>
                </a:lnTo>
                <a:lnTo>
                  <a:pt x="457200" y="169069"/>
                </a:lnTo>
                <a:lnTo>
                  <a:pt x="464344" y="183356"/>
                </a:lnTo>
                <a:lnTo>
                  <a:pt x="464344" y="197644"/>
                </a:lnTo>
                <a:lnTo>
                  <a:pt x="461963" y="211931"/>
                </a:lnTo>
                <a:lnTo>
                  <a:pt x="445294" y="245269"/>
                </a:lnTo>
                <a:lnTo>
                  <a:pt x="416719" y="300038"/>
                </a:lnTo>
                <a:lnTo>
                  <a:pt x="392907" y="361950"/>
                </a:lnTo>
                <a:lnTo>
                  <a:pt x="383382" y="400050"/>
                </a:lnTo>
                <a:lnTo>
                  <a:pt x="376238" y="442913"/>
                </a:lnTo>
                <a:lnTo>
                  <a:pt x="376238" y="481013"/>
                </a:lnTo>
                <a:cubicBezTo>
                  <a:pt x="375444" y="522288"/>
                  <a:pt x="374651" y="563563"/>
                  <a:pt x="373857" y="604838"/>
                </a:cubicBezTo>
                <a:lnTo>
                  <a:pt x="354807" y="823913"/>
                </a:lnTo>
                <a:lnTo>
                  <a:pt x="326232" y="1140619"/>
                </a:lnTo>
                <a:lnTo>
                  <a:pt x="297657" y="1459706"/>
                </a:lnTo>
                <a:lnTo>
                  <a:pt x="283369" y="1638300"/>
                </a:lnTo>
                <a:lnTo>
                  <a:pt x="278607" y="1666875"/>
                </a:lnTo>
                <a:lnTo>
                  <a:pt x="152400" y="1681163"/>
                </a:lnTo>
                <a:cubicBezTo>
                  <a:pt x="151606" y="1355725"/>
                  <a:pt x="150813" y="1030288"/>
                  <a:pt x="150019" y="700088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700C798-36AC-2846-9B68-BDC14E9371CD}"/>
              </a:ext>
            </a:extLst>
          </p:cNvPr>
          <p:cNvSpPr/>
          <p:nvPr/>
        </p:nvSpPr>
        <p:spPr>
          <a:xfrm>
            <a:off x="4751388" y="4205288"/>
            <a:ext cx="1374775" cy="1004887"/>
          </a:xfrm>
          <a:custGeom>
            <a:avLst/>
            <a:gdLst>
              <a:gd name="connsiteX0" fmla="*/ 116681 w 1376362"/>
              <a:gd name="connsiteY0" fmla="*/ 385762 h 1004887"/>
              <a:gd name="connsiteX1" fmla="*/ 128587 w 1376362"/>
              <a:gd name="connsiteY1" fmla="*/ 269081 h 1004887"/>
              <a:gd name="connsiteX2" fmla="*/ 130969 w 1376362"/>
              <a:gd name="connsiteY2" fmla="*/ 226218 h 1004887"/>
              <a:gd name="connsiteX3" fmla="*/ 126206 w 1376362"/>
              <a:gd name="connsiteY3" fmla="*/ 195262 h 1004887"/>
              <a:gd name="connsiteX4" fmla="*/ 116681 w 1376362"/>
              <a:gd name="connsiteY4" fmla="*/ 159543 h 1004887"/>
              <a:gd name="connsiteX5" fmla="*/ 102394 w 1376362"/>
              <a:gd name="connsiteY5" fmla="*/ 128587 h 1004887"/>
              <a:gd name="connsiteX6" fmla="*/ 80962 w 1376362"/>
              <a:gd name="connsiteY6" fmla="*/ 97631 h 1004887"/>
              <a:gd name="connsiteX7" fmla="*/ 61912 w 1376362"/>
              <a:gd name="connsiteY7" fmla="*/ 76200 h 1004887"/>
              <a:gd name="connsiteX8" fmla="*/ 28575 w 1376362"/>
              <a:gd name="connsiteY8" fmla="*/ 54768 h 1004887"/>
              <a:gd name="connsiteX9" fmla="*/ 16669 w 1376362"/>
              <a:gd name="connsiteY9" fmla="*/ 47625 h 1004887"/>
              <a:gd name="connsiteX10" fmla="*/ 7144 w 1376362"/>
              <a:gd name="connsiteY10" fmla="*/ 33337 h 1004887"/>
              <a:gd name="connsiteX11" fmla="*/ 4762 w 1376362"/>
              <a:gd name="connsiteY11" fmla="*/ 21431 h 1004887"/>
              <a:gd name="connsiteX12" fmla="*/ 4762 w 1376362"/>
              <a:gd name="connsiteY12" fmla="*/ 11906 h 1004887"/>
              <a:gd name="connsiteX13" fmla="*/ 7144 w 1376362"/>
              <a:gd name="connsiteY13" fmla="*/ 4762 h 1004887"/>
              <a:gd name="connsiteX14" fmla="*/ 21431 w 1376362"/>
              <a:gd name="connsiteY14" fmla="*/ 0 h 1004887"/>
              <a:gd name="connsiteX15" fmla="*/ 38100 w 1376362"/>
              <a:gd name="connsiteY15" fmla="*/ 2381 h 1004887"/>
              <a:gd name="connsiteX16" fmla="*/ 83344 w 1376362"/>
              <a:gd name="connsiteY16" fmla="*/ 11906 h 1004887"/>
              <a:gd name="connsiteX17" fmla="*/ 142875 w 1376362"/>
              <a:gd name="connsiteY17" fmla="*/ 33337 h 1004887"/>
              <a:gd name="connsiteX18" fmla="*/ 200025 w 1376362"/>
              <a:gd name="connsiteY18" fmla="*/ 59531 h 1004887"/>
              <a:gd name="connsiteX19" fmla="*/ 252412 w 1376362"/>
              <a:gd name="connsiteY19" fmla="*/ 90487 h 1004887"/>
              <a:gd name="connsiteX20" fmla="*/ 285750 w 1376362"/>
              <a:gd name="connsiteY20" fmla="*/ 116681 h 1004887"/>
              <a:gd name="connsiteX21" fmla="*/ 304800 w 1376362"/>
              <a:gd name="connsiteY21" fmla="*/ 126206 h 1004887"/>
              <a:gd name="connsiteX22" fmla="*/ 314325 w 1376362"/>
              <a:gd name="connsiteY22" fmla="*/ 133350 h 1004887"/>
              <a:gd name="connsiteX23" fmla="*/ 328612 w 1376362"/>
              <a:gd name="connsiteY23" fmla="*/ 147637 h 1004887"/>
              <a:gd name="connsiteX24" fmla="*/ 342900 w 1376362"/>
              <a:gd name="connsiteY24" fmla="*/ 171450 h 1004887"/>
              <a:gd name="connsiteX25" fmla="*/ 347662 w 1376362"/>
              <a:gd name="connsiteY25" fmla="*/ 197643 h 1004887"/>
              <a:gd name="connsiteX26" fmla="*/ 345281 w 1376362"/>
              <a:gd name="connsiteY26" fmla="*/ 242887 h 1004887"/>
              <a:gd name="connsiteX27" fmla="*/ 333375 w 1376362"/>
              <a:gd name="connsiteY27" fmla="*/ 290512 h 1004887"/>
              <a:gd name="connsiteX28" fmla="*/ 304800 w 1376362"/>
              <a:gd name="connsiteY28" fmla="*/ 366712 h 1004887"/>
              <a:gd name="connsiteX29" fmla="*/ 266700 w 1376362"/>
              <a:gd name="connsiteY29" fmla="*/ 688181 h 1004887"/>
              <a:gd name="connsiteX30" fmla="*/ 266700 w 1376362"/>
              <a:gd name="connsiteY30" fmla="*/ 714375 h 1004887"/>
              <a:gd name="connsiteX31" fmla="*/ 273844 w 1376362"/>
              <a:gd name="connsiteY31" fmla="*/ 716756 h 1004887"/>
              <a:gd name="connsiteX32" fmla="*/ 295275 w 1376362"/>
              <a:gd name="connsiteY32" fmla="*/ 711993 h 1004887"/>
              <a:gd name="connsiteX33" fmla="*/ 350044 w 1376362"/>
              <a:gd name="connsiteY33" fmla="*/ 695325 h 1004887"/>
              <a:gd name="connsiteX34" fmla="*/ 450056 w 1376362"/>
              <a:gd name="connsiteY34" fmla="*/ 671512 h 1004887"/>
              <a:gd name="connsiteX35" fmla="*/ 600075 w 1376362"/>
              <a:gd name="connsiteY35" fmla="*/ 645318 h 1004887"/>
              <a:gd name="connsiteX36" fmla="*/ 719137 w 1376362"/>
              <a:gd name="connsiteY36" fmla="*/ 628650 h 1004887"/>
              <a:gd name="connsiteX37" fmla="*/ 835819 w 1376362"/>
              <a:gd name="connsiteY37" fmla="*/ 607218 h 1004887"/>
              <a:gd name="connsiteX38" fmla="*/ 1057275 w 1376362"/>
              <a:gd name="connsiteY38" fmla="*/ 607218 h 1004887"/>
              <a:gd name="connsiteX39" fmla="*/ 1269206 w 1376362"/>
              <a:gd name="connsiteY39" fmla="*/ 607218 h 1004887"/>
              <a:gd name="connsiteX40" fmla="*/ 1376362 w 1376362"/>
              <a:gd name="connsiteY40" fmla="*/ 609600 h 1004887"/>
              <a:gd name="connsiteX41" fmla="*/ 1359694 w 1376362"/>
              <a:gd name="connsiteY41" fmla="*/ 719137 h 1004887"/>
              <a:gd name="connsiteX42" fmla="*/ 1214437 w 1376362"/>
              <a:gd name="connsiteY42" fmla="*/ 728662 h 1004887"/>
              <a:gd name="connsiteX43" fmla="*/ 1073944 w 1376362"/>
              <a:gd name="connsiteY43" fmla="*/ 742950 h 1004887"/>
              <a:gd name="connsiteX44" fmla="*/ 871537 w 1376362"/>
              <a:gd name="connsiteY44" fmla="*/ 766762 h 1004887"/>
              <a:gd name="connsiteX45" fmla="*/ 635794 w 1376362"/>
              <a:gd name="connsiteY45" fmla="*/ 802481 h 1004887"/>
              <a:gd name="connsiteX46" fmla="*/ 452437 w 1376362"/>
              <a:gd name="connsiteY46" fmla="*/ 840581 h 1004887"/>
              <a:gd name="connsiteX47" fmla="*/ 390525 w 1376362"/>
              <a:gd name="connsiteY47" fmla="*/ 857250 h 1004887"/>
              <a:gd name="connsiteX48" fmla="*/ 311944 w 1376362"/>
              <a:gd name="connsiteY48" fmla="*/ 895350 h 1004887"/>
              <a:gd name="connsiteX49" fmla="*/ 128587 w 1376362"/>
              <a:gd name="connsiteY49" fmla="*/ 995362 h 1004887"/>
              <a:gd name="connsiteX50" fmla="*/ 109537 w 1376362"/>
              <a:gd name="connsiteY50" fmla="*/ 1004887 h 1004887"/>
              <a:gd name="connsiteX51" fmla="*/ 97631 w 1376362"/>
              <a:gd name="connsiteY51" fmla="*/ 1000125 h 1004887"/>
              <a:gd name="connsiteX52" fmla="*/ 66675 w 1376362"/>
              <a:gd name="connsiteY52" fmla="*/ 964406 h 1004887"/>
              <a:gd name="connsiteX53" fmla="*/ 26194 w 1376362"/>
              <a:gd name="connsiteY53" fmla="*/ 912018 h 1004887"/>
              <a:gd name="connsiteX54" fmla="*/ 7144 w 1376362"/>
              <a:gd name="connsiteY54" fmla="*/ 885825 h 1004887"/>
              <a:gd name="connsiteX55" fmla="*/ 0 w 1376362"/>
              <a:gd name="connsiteY55" fmla="*/ 866775 h 1004887"/>
              <a:gd name="connsiteX56" fmla="*/ 2381 w 1376362"/>
              <a:gd name="connsiteY56" fmla="*/ 850106 h 1004887"/>
              <a:gd name="connsiteX57" fmla="*/ 9525 w 1376362"/>
              <a:gd name="connsiteY57" fmla="*/ 826293 h 1004887"/>
              <a:gd name="connsiteX58" fmla="*/ 19050 w 1376362"/>
              <a:gd name="connsiteY58" fmla="*/ 802481 h 1004887"/>
              <a:gd name="connsiteX59" fmla="*/ 40481 w 1376362"/>
              <a:gd name="connsiteY59" fmla="*/ 778668 h 1004887"/>
              <a:gd name="connsiteX60" fmla="*/ 59531 w 1376362"/>
              <a:gd name="connsiteY60" fmla="*/ 759618 h 1004887"/>
              <a:gd name="connsiteX61" fmla="*/ 80962 w 1376362"/>
              <a:gd name="connsiteY61" fmla="*/ 740568 h 1004887"/>
              <a:gd name="connsiteX62" fmla="*/ 85725 w 1376362"/>
              <a:gd name="connsiteY62" fmla="*/ 726281 h 1004887"/>
              <a:gd name="connsiteX63" fmla="*/ 90487 w 1376362"/>
              <a:gd name="connsiteY63" fmla="*/ 671512 h 1004887"/>
              <a:gd name="connsiteX64" fmla="*/ 104775 w 1376362"/>
              <a:gd name="connsiteY64" fmla="*/ 516731 h 1004887"/>
              <a:gd name="connsiteX65" fmla="*/ 116681 w 1376362"/>
              <a:gd name="connsiteY65" fmla="*/ 385762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76362" h="1004887">
                <a:moveTo>
                  <a:pt x="116681" y="385762"/>
                </a:moveTo>
                <a:lnTo>
                  <a:pt x="128587" y="269081"/>
                </a:lnTo>
                <a:lnTo>
                  <a:pt x="130969" y="226218"/>
                </a:lnTo>
                <a:lnTo>
                  <a:pt x="126206" y="195262"/>
                </a:lnTo>
                <a:lnTo>
                  <a:pt x="116681" y="159543"/>
                </a:lnTo>
                <a:lnTo>
                  <a:pt x="102394" y="128587"/>
                </a:lnTo>
                <a:lnTo>
                  <a:pt x="80962" y="97631"/>
                </a:lnTo>
                <a:lnTo>
                  <a:pt x="61912" y="76200"/>
                </a:lnTo>
                <a:lnTo>
                  <a:pt x="28575" y="54768"/>
                </a:lnTo>
                <a:lnTo>
                  <a:pt x="16669" y="47625"/>
                </a:lnTo>
                <a:lnTo>
                  <a:pt x="7144" y="33337"/>
                </a:lnTo>
                <a:lnTo>
                  <a:pt x="4762" y="21431"/>
                </a:lnTo>
                <a:lnTo>
                  <a:pt x="4762" y="11906"/>
                </a:lnTo>
                <a:lnTo>
                  <a:pt x="7144" y="4762"/>
                </a:lnTo>
                <a:lnTo>
                  <a:pt x="21431" y="0"/>
                </a:lnTo>
                <a:lnTo>
                  <a:pt x="38100" y="2381"/>
                </a:lnTo>
                <a:lnTo>
                  <a:pt x="83344" y="11906"/>
                </a:lnTo>
                <a:lnTo>
                  <a:pt x="142875" y="33337"/>
                </a:lnTo>
                <a:lnTo>
                  <a:pt x="200025" y="59531"/>
                </a:lnTo>
                <a:lnTo>
                  <a:pt x="252412" y="90487"/>
                </a:lnTo>
                <a:lnTo>
                  <a:pt x="285750" y="116681"/>
                </a:lnTo>
                <a:lnTo>
                  <a:pt x="304800" y="126206"/>
                </a:lnTo>
                <a:lnTo>
                  <a:pt x="314325" y="133350"/>
                </a:lnTo>
                <a:lnTo>
                  <a:pt x="328612" y="147637"/>
                </a:lnTo>
                <a:lnTo>
                  <a:pt x="342900" y="171450"/>
                </a:lnTo>
                <a:lnTo>
                  <a:pt x="347662" y="197643"/>
                </a:lnTo>
                <a:lnTo>
                  <a:pt x="345281" y="242887"/>
                </a:lnTo>
                <a:lnTo>
                  <a:pt x="333375" y="290512"/>
                </a:lnTo>
                <a:lnTo>
                  <a:pt x="304800" y="366712"/>
                </a:lnTo>
                <a:lnTo>
                  <a:pt x="266700" y="688181"/>
                </a:lnTo>
                <a:lnTo>
                  <a:pt x="266700" y="714375"/>
                </a:lnTo>
                <a:lnTo>
                  <a:pt x="273844" y="716756"/>
                </a:lnTo>
                <a:lnTo>
                  <a:pt x="295275" y="711993"/>
                </a:lnTo>
                <a:lnTo>
                  <a:pt x="350044" y="695325"/>
                </a:lnTo>
                <a:lnTo>
                  <a:pt x="450056" y="671512"/>
                </a:lnTo>
                <a:lnTo>
                  <a:pt x="600075" y="645318"/>
                </a:lnTo>
                <a:lnTo>
                  <a:pt x="719137" y="628650"/>
                </a:lnTo>
                <a:lnTo>
                  <a:pt x="835819" y="607218"/>
                </a:lnTo>
                <a:lnTo>
                  <a:pt x="1057275" y="607218"/>
                </a:lnTo>
                <a:lnTo>
                  <a:pt x="1269206" y="607218"/>
                </a:lnTo>
                <a:lnTo>
                  <a:pt x="1376362" y="609600"/>
                </a:lnTo>
                <a:lnTo>
                  <a:pt x="1359694" y="719137"/>
                </a:lnTo>
                <a:lnTo>
                  <a:pt x="1214437" y="728662"/>
                </a:lnTo>
                <a:lnTo>
                  <a:pt x="1073944" y="742950"/>
                </a:lnTo>
                <a:lnTo>
                  <a:pt x="871537" y="766762"/>
                </a:lnTo>
                <a:lnTo>
                  <a:pt x="635794" y="802481"/>
                </a:lnTo>
                <a:lnTo>
                  <a:pt x="452437" y="840581"/>
                </a:lnTo>
                <a:lnTo>
                  <a:pt x="390525" y="857250"/>
                </a:lnTo>
                <a:lnTo>
                  <a:pt x="311944" y="895350"/>
                </a:lnTo>
                <a:lnTo>
                  <a:pt x="128587" y="995362"/>
                </a:lnTo>
                <a:lnTo>
                  <a:pt x="109537" y="1004887"/>
                </a:lnTo>
                <a:lnTo>
                  <a:pt x="97631" y="1000125"/>
                </a:lnTo>
                <a:lnTo>
                  <a:pt x="66675" y="964406"/>
                </a:lnTo>
                <a:lnTo>
                  <a:pt x="26194" y="912018"/>
                </a:lnTo>
                <a:lnTo>
                  <a:pt x="7144" y="885825"/>
                </a:lnTo>
                <a:lnTo>
                  <a:pt x="0" y="866775"/>
                </a:lnTo>
                <a:lnTo>
                  <a:pt x="2381" y="850106"/>
                </a:lnTo>
                <a:lnTo>
                  <a:pt x="9525" y="826293"/>
                </a:lnTo>
                <a:lnTo>
                  <a:pt x="19050" y="802481"/>
                </a:lnTo>
                <a:lnTo>
                  <a:pt x="40481" y="778668"/>
                </a:lnTo>
                <a:lnTo>
                  <a:pt x="59531" y="759618"/>
                </a:lnTo>
                <a:lnTo>
                  <a:pt x="80962" y="740568"/>
                </a:lnTo>
                <a:lnTo>
                  <a:pt x="85725" y="726281"/>
                </a:lnTo>
                <a:lnTo>
                  <a:pt x="90487" y="671512"/>
                </a:lnTo>
                <a:lnTo>
                  <a:pt x="104775" y="516731"/>
                </a:lnTo>
                <a:lnTo>
                  <a:pt x="116681" y="3857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FC49A32-1CFE-4640-9424-7718954A4716}"/>
              </a:ext>
            </a:extLst>
          </p:cNvPr>
          <p:cNvSpPr/>
          <p:nvPr/>
        </p:nvSpPr>
        <p:spPr>
          <a:xfrm>
            <a:off x="6000750" y="4038600"/>
            <a:ext cx="419100" cy="1200150"/>
          </a:xfrm>
          <a:custGeom>
            <a:avLst/>
            <a:gdLst>
              <a:gd name="connsiteX0" fmla="*/ 111919 w 419100"/>
              <a:gd name="connsiteY0" fmla="*/ 440531 h 1200150"/>
              <a:gd name="connsiteX1" fmla="*/ 97631 w 419100"/>
              <a:gd name="connsiteY1" fmla="*/ 595313 h 1200150"/>
              <a:gd name="connsiteX2" fmla="*/ 83344 w 419100"/>
              <a:gd name="connsiteY2" fmla="*/ 769144 h 1200150"/>
              <a:gd name="connsiteX3" fmla="*/ 83344 w 419100"/>
              <a:gd name="connsiteY3" fmla="*/ 788194 h 1200150"/>
              <a:gd name="connsiteX4" fmla="*/ 57150 w 419100"/>
              <a:gd name="connsiteY4" fmla="*/ 883444 h 1200150"/>
              <a:gd name="connsiteX5" fmla="*/ 57150 w 419100"/>
              <a:gd name="connsiteY5" fmla="*/ 962025 h 1200150"/>
              <a:gd name="connsiteX6" fmla="*/ 59531 w 419100"/>
              <a:gd name="connsiteY6" fmla="*/ 1028700 h 1200150"/>
              <a:gd name="connsiteX7" fmla="*/ 61913 w 419100"/>
              <a:gd name="connsiteY7" fmla="*/ 1090613 h 1200150"/>
              <a:gd name="connsiteX8" fmla="*/ 69056 w 419100"/>
              <a:gd name="connsiteY8" fmla="*/ 1143000 h 1200150"/>
              <a:gd name="connsiteX9" fmla="*/ 85725 w 419100"/>
              <a:gd name="connsiteY9" fmla="*/ 1178719 h 1200150"/>
              <a:gd name="connsiteX10" fmla="*/ 100013 w 419100"/>
              <a:gd name="connsiteY10" fmla="*/ 1195388 h 1200150"/>
              <a:gd name="connsiteX11" fmla="*/ 109538 w 419100"/>
              <a:gd name="connsiteY11" fmla="*/ 1200150 h 1200150"/>
              <a:gd name="connsiteX12" fmla="*/ 142875 w 419100"/>
              <a:gd name="connsiteY12" fmla="*/ 1195388 h 1200150"/>
              <a:gd name="connsiteX13" fmla="*/ 171450 w 419100"/>
              <a:gd name="connsiteY13" fmla="*/ 1185863 h 1200150"/>
              <a:gd name="connsiteX14" fmla="*/ 200025 w 419100"/>
              <a:gd name="connsiteY14" fmla="*/ 1164431 h 1200150"/>
              <a:gd name="connsiteX15" fmla="*/ 221456 w 419100"/>
              <a:gd name="connsiteY15" fmla="*/ 1140619 h 1200150"/>
              <a:gd name="connsiteX16" fmla="*/ 240506 w 419100"/>
              <a:gd name="connsiteY16" fmla="*/ 1109663 h 1200150"/>
              <a:gd name="connsiteX17" fmla="*/ 245269 w 419100"/>
              <a:gd name="connsiteY17" fmla="*/ 1054894 h 1200150"/>
              <a:gd name="connsiteX18" fmla="*/ 254794 w 419100"/>
              <a:gd name="connsiteY18" fmla="*/ 926306 h 1200150"/>
              <a:gd name="connsiteX19" fmla="*/ 271463 w 419100"/>
              <a:gd name="connsiteY19" fmla="*/ 781050 h 1200150"/>
              <a:gd name="connsiteX20" fmla="*/ 302419 w 419100"/>
              <a:gd name="connsiteY20" fmla="*/ 583406 h 1200150"/>
              <a:gd name="connsiteX21" fmla="*/ 326231 w 419100"/>
              <a:gd name="connsiteY21" fmla="*/ 450056 h 1200150"/>
              <a:gd name="connsiteX22" fmla="*/ 335756 w 419100"/>
              <a:gd name="connsiteY22" fmla="*/ 419100 h 1200150"/>
              <a:gd name="connsiteX23" fmla="*/ 354806 w 419100"/>
              <a:gd name="connsiteY23" fmla="*/ 381000 h 1200150"/>
              <a:gd name="connsiteX24" fmla="*/ 381000 w 419100"/>
              <a:gd name="connsiteY24" fmla="*/ 347663 h 1200150"/>
              <a:gd name="connsiteX25" fmla="*/ 402431 w 419100"/>
              <a:gd name="connsiteY25" fmla="*/ 323850 h 1200150"/>
              <a:gd name="connsiteX26" fmla="*/ 414338 w 419100"/>
              <a:gd name="connsiteY26" fmla="*/ 307181 h 1200150"/>
              <a:gd name="connsiteX27" fmla="*/ 419100 w 419100"/>
              <a:gd name="connsiteY27" fmla="*/ 295275 h 1200150"/>
              <a:gd name="connsiteX28" fmla="*/ 414338 w 419100"/>
              <a:gd name="connsiteY28" fmla="*/ 266700 h 1200150"/>
              <a:gd name="connsiteX29" fmla="*/ 392906 w 419100"/>
              <a:gd name="connsiteY29" fmla="*/ 235744 h 1200150"/>
              <a:gd name="connsiteX30" fmla="*/ 357188 w 419100"/>
              <a:gd name="connsiteY30" fmla="*/ 195263 h 1200150"/>
              <a:gd name="connsiteX31" fmla="*/ 311944 w 419100"/>
              <a:gd name="connsiteY31" fmla="*/ 157163 h 1200150"/>
              <a:gd name="connsiteX32" fmla="*/ 216694 w 419100"/>
              <a:gd name="connsiteY32" fmla="*/ 92869 h 1200150"/>
              <a:gd name="connsiteX33" fmla="*/ 135731 w 419100"/>
              <a:gd name="connsiteY33" fmla="*/ 50006 h 1200150"/>
              <a:gd name="connsiteX34" fmla="*/ 40481 w 419100"/>
              <a:gd name="connsiteY34" fmla="*/ 7144 h 1200150"/>
              <a:gd name="connsiteX35" fmla="*/ 14288 w 419100"/>
              <a:gd name="connsiteY35" fmla="*/ 0 h 1200150"/>
              <a:gd name="connsiteX36" fmla="*/ 2381 w 419100"/>
              <a:gd name="connsiteY36" fmla="*/ 4763 h 1200150"/>
              <a:gd name="connsiteX37" fmla="*/ 0 w 419100"/>
              <a:gd name="connsiteY37" fmla="*/ 26194 h 1200150"/>
              <a:gd name="connsiteX38" fmla="*/ 4763 w 419100"/>
              <a:gd name="connsiteY38" fmla="*/ 40481 h 1200150"/>
              <a:gd name="connsiteX39" fmla="*/ 30956 w 419100"/>
              <a:gd name="connsiteY39" fmla="*/ 83344 h 1200150"/>
              <a:gd name="connsiteX40" fmla="*/ 69056 w 419100"/>
              <a:gd name="connsiteY40" fmla="*/ 140494 h 1200150"/>
              <a:gd name="connsiteX41" fmla="*/ 97631 w 419100"/>
              <a:gd name="connsiteY41" fmla="*/ 195263 h 1200150"/>
              <a:gd name="connsiteX42" fmla="*/ 119063 w 419100"/>
              <a:gd name="connsiteY42" fmla="*/ 247650 h 1200150"/>
              <a:gd name="connsiteX43" fmla="*/ 123825 w 419100"/>
              <a:gd name="connsiteY43" fmla="*/ 264319 h 1200150"/>
              <a:gd name="connsiteX44" fmla="*/ 121444 w 419100"/>
              <a:gd name="connsiteY44" fmla="*/ 307181 h 1200150"/>
              <a:gd name="connsiteX45" fmla="*/ 111919 w 419100"/>
              <a:gd name="connsiteY45" fmla="*/ 440531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200150">
                <a:moveTo>
                  <a:pt x="111919" y="440531"/>
                </a:moveTo>
                <a:lnTo>
                  <a:pt x="97631" y="595313"/>
                </a:lnTo>
                <a:lnTo>
                  <a:pt x="83344" y="769144"/>
                </a:lnTo>
                <a:lnTo>
                  <a:pt x="83344" y="788194"/>
                </a:lnTo>
                <a:lnTo>
                  <a:pt x="57150" y="883444"/>
                </a:lnTo>
                <a:lnTo>
                  <a:pt x="57150" y="962025"/>
                </a:lnTo>
                <a:cubicBezTo>
                  <a:pt x="57944" y="984250"/>
                  <a:pt x="58737" y="1006475"/>
                  <a:pt x="59531" y="1028700"/>
                </a:cubicBezTo>
                <a:lnTo>
                  <a:pt x="61913" y="1090613"/>
                </a:lnTo>
                <a:lnTo>
                  <a:pt x="69056" y="1143000"/>
                </a:lnTo>
                <a:lnTo>
                  <a:pt x="85725" y="1178719"/>
                </a:lnTo>
                <a:lnTo>
                  <a:pt x="100013" y="1195388"/>
                </a:lnTo>
                <a:lnTo>
                  <a:pt x="109538" y="1200150"/>
                </a:lnTo>
                <a:lnTo>
                  <a:pt x="142875" y="1195388"/>
                </a:lnTo>
                <a:lnTo>
                  <a:pt x="171450" y="1185863"/>
                </a:lnTo>
                <a:lnTo>
                  <a:pt x="200025" y="1164431"/>
                </a:lnTo>
                <a:lnTo>
                  <a:pt x="221456" y="1140619"/>
                </a:lnTo>
                <a:lnTo>
                  <a:pt x="240506" y="1109663"/>
                </a:lnTo>
                <a:lnTo>
                  <a:pt x="245269" y="1054894"/>
                </a:lnTo>
                <a:lnTo>
                  <a:pt x="254794" y="926306"/>
                </a:lnTo>
                <a:lnTo>
                  <a:pt x="271463" y="781050"/>
                </a:lnTo>
                <a:lnTo>
                  <a:pt x="302419" y="583406"/>
                </a:lnTo>
                <a:lnTo>
                  <a:pt x="326231" y="450056"/>
                </a:lnTo>
                <a:lnTo>
                  <a:pt x="335756" y="419100"/>
                </a:lnTo>
                <a:lnTo>
                  <a:pt x="354806" y="381000"/>
                </a:lnTo>
                <a:lnTo>
                  <a:pt x="381000" y="347663"/>
                </a:lnTo>
                <a:lnTo>
                  <a:pt x="402431" y="323850"/>
                </a:lnTo>
                <a:lnTo>
                  <a:pt x="414338" y="307181"/>
                </a:lnTo>
                <a:lnTo>
                  <a:pt x="419100" y="295275"/>
                </a:lnTo>
                <a:lnTo>
                  <a:pt x="414338" y="266700"/>
                </a:lnTo>
                <a:lnTo>
                  <a:pt x="392906" y="235744"/>
                </a:lnTo>
                <a:lnTo>
                  <a:pt x="357188" y="195263"/>
                </a:lnTo>
                <a:lnTo>
                  <a:pt x="311944" y="157163"/>
                </a:lnTo>
                <a:lnTo>
                  <a:pt x="216694" y="92869"/>
                </a:lnTo>
                <a:lnTo>
                  <a:pt x="135731" y="50006"/>
                </a:lnTo>
                <a:lnTo>
                  <a:pt x="40481" y="7144"/>
                </a:lnTo>
                <a:lnTo>
                  <a:pt x="14288" y="0"/>
                </a:lnTo>
                <a:lnTo>
                  <a:pt x="2381" y="4763"/>
                </a:lnTo>
                <a:lnTo>
                  <a:pt x="0" y="26194"/>
                </a:lnTo>
                <a:lnTo>
                  <a:pt x="4763" y="40481"/>
                </a:lnTo>
                <a:lnTo>
                  <a:pt x="30956" y="83344"/>
                </a:lnTo>
                <a:lnTo>
                  <a:pt x="69056" y="140494"/>
                </a:lnTo>
                <a:lnTo>
                  <a:pt x="97631" y="195263"/>
                </a:lnTo>
                <a:lnTo>
                  <a:pt x="119063" y="247650"/>
                </a:lnTo>
                <a:lnTo>
                  <a:pt x="123825" y="264319"/>
                </a:lnTo>
                <a:lnTo>
                  <a:pt x="121444" y="307181"/>
                </a:lnTo>
                <a:lnTo>
                  <a:pt x="111919" y="440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E6BAA8-A4DE-48DE-BDD8-7693C395AFA3}"/>
              </a:ext>
            </a:extLst>
          </p:cNvPr>
          <p:cNvGrpSpPr/>
          <p:nvPr/>
        </p:nvGrpSpPr>
        <p:grpSpPr>
          <a:xfrm>
            <a:off x="2731294" y="1611530"/>
            <a:ext cx="4443412" cy="4379913"/>
            <a:chOff x="2862263" y="1746250"/>
            <a:chExt cx="4443412" cy="4379913"/>
          </a:xfrm>
        </p:grpSpPr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A972A3D-40FD-4021-94E7-C7E305A816C3}"/>
                </a:ext>
              </a:extLst>
            </p:cNvPr>
            <p:cNvSpPr/>
            <p:nvPr/>
          </p:nvSpPr>
          <p:spPr>
            <a:xfrm>
              <a:off x="3105150" y="19605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EC90E577-4356-4E5F-8008-B4C1114083A0}"/>
                </a:ext>
              </a:extLst>
            </p:cNvPr>
            <p:cNvSpPr/>
            <p:nvPr/>
          </p:nvSpPr>
          <p:spPr>
            <a:xfrm>
              <a:off x="2874963" y="30972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E39E8CB1-80A8-4102-BC78-9FB2C8F9ACBE}"/>
                </a:ext>
              </a:extLst>
            </p:cNvPr>
            <p:cNvSpPr/>
            <p:nvPr/>
          </p:nvSpPr>
          <p:spPr>
            <a:xfrm>
              <a:off x="2862263" y="53625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E920ADC2-4573-459E-9EFA-B3472B303271}"/>
                </a:ext>
              </a:extLst>
            </p:cNvPr>
            <p:cNvSpPr/>
            <p:nvPr/>
          </p:nvSpPr>
          <p:spPr>
            <a:xfrm>
              <a:off x="4106863" y="23510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4611CCF6-F94A-44BA-8AE1-79166E1880CF}"/>
                </a:ext>
              </a:extLst>
            </p:cNvPr>
            <p:cNvSpPr/>
            <p:nvPr/>
          </p:nvSpPr>
          <p:spPr>
            <a:xfrm>
              <a:off x="4213225" y="38893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72D299F0-5D53-487C-8F95-763A3F8BDD42}"/>
                </a:ext>
              </a:extLst>
            </p:cNvPr>
            <p:cNvSpPr/>
            <p:nvPr/>
          </p:nvSpPr>
          <p:spPr>
            <a:xfrm>
              <a:off x="3019425" y="40465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D1819FD6-241A-4FCE-9ED0-36B31B73C61C}"/>
                </a:ext>
              </a:extLst>
            </p:cNvPr>
            <p:cNvSpPr/>
            <p:nvPr/>
          </p:nvSpPr>
          <p:spPr>
            <a:xfrm>
              <a:off x="4778375" y="19319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2A4E0C48-A603-43BB-9999-095AE075EBE3}"/>
                </a:ext>
              </a:extLst>
            </p:cNvPr>
            <p:cNvSpPr/>
            <p:nvPr/>
          </p:nvSpPr>
          <p:spPr>
            <a:xfrm>
              <a:off x="5911850" y="17462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B5D739F9-543F-4F26-8BBF-8D17A62B26F9}"/>
                </a:ext>
              </a:extLst>
            </p:cNvPr>
            <p:cNvSpPr/>
            <p:nvPr/>
          </p:nvSpPr>
          <p:spPr>
            <a:xfrm>
              <a:off x="4278313" y="30908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17F07CB4-E89A-48FF-ACA0-22D864D5B42B}"/>
                </a:ext>
              </a:extLst>
            </p:cNvPr>
            <p:cNvSpPr/>
            <p:nvPr/>
          </p:nvSpPr>
          <p:spPr>
            <a:xfrm>
              <a:off x="4475163" y="37179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52D9D62-1409-46EF-A806-B95996C6E5B2}"/>
                </a:ext>
              </a:extLst>
            </p:cNvPr>
            <p:cNvSpPr/>
            <p:nvPr/>
          </p:nvSpPr>
          <p:spPr>
            <a:xfrm>
              <a:off x="6221413" y="55626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D8D10527-5A8B-4A16-9200-92B28C999245}"/>
                </a:ext>
              </a:extLst>
            </p:cNvPr>
            <p:cNvSpPr/>
            <p:nvPr/>
          </p:nvSpPr>
          <p:spPr>
            <a:xfrm>
              <a:off x="5459413" y="33528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1D51B78B-04C1-411E-963E-A88917F1FA78}"/>
                </a:ext>
              </a:extLst>
            </p:cNvPr>
            <p:cNvSpPr/>
            <p:nvPr/>
          </p:nvSpPr>
          <p:spPr>
            <a:xfrm>
              <a:off x="4903788" y="43576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515FC478-A85B-4E3E-B44E-9B039632B9F5}"/>
                </a:ext>
              </a:extLst>
            </p:cNvPr>
            <p:cNvSpPr/>
            <p:nvPr/>
          </p:nvSpPr>
          <p:spPr>
            <a:xfrm>
              <a:off x="6153150" y="41910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F19F1ED6-FD73-4B85-8332-6A3855255AB1}"/>
              </a:ext>
            </a:extLst>
          </p:cNvPr>
          <p:cNvGrpSpPr/>
          <p:nvPr/>
        </p:nvGrpSpPr>
        <p:grpSpPr>
          <a:xfrm>
            <a:off x="2709863" y="1593850"/>
            <a:ext cx="4443412" cy="4379913"/>
            <a:chOff x="2709863" y="1593850"/>
            <a:chExt cx="4443412" cy="4379913"/>
          </a:xfrm>
        </p:grpSpPr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FD4B69B8-7298-445C-9F33-BF958E2E54F1}"/>
                </a:ext>
              </a:extLst>
            </p:cNvPr>
            <p:cNvSpPr/>
            <p:nvPr/>
          </p:nvSpPr>
          <p:spPr>
            <a:xfrm>
              <a:off x="2952750" y="18081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B33A5283-7D65-44DC-AB19-0D402F85754D}"/>
                </a:ext>
              </a:extLst>
            </p:cNvPr>
            <p:cNvSpPr/>
            <p:nvPr/>
          </p:nvSpPr>
          <p:spPr>
            <a:xfrm>
              <a:off x="2722563" y="29448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AEC66D50-413F-4A25-A4FE-58B0DC672167}"/>
                </a:ext>
              </a:extLst>
            </p:cNvPr>
            <p:cNvSpPr/>
            <p:nvPr/>
          </p:nvSpPr>
          <p:spPr>
            <a:xfrm>
              <a:off x="2709863" y="52101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0D4E1A2B-DCAA-4190-9020-A58E5BB2032C}"/>
                </a:ext>
              </a:extLst>
            </p:cNvPr>
            <p:cNvSpPr/>
            <p:nvPr/>
          </p:nvSpPr>
          <p:spPr>
            <a:xfrm>
              <a:off x="3954463" y="21986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A05B5D69-07F2-4C4C-92B4-940A3252B9EF}"/>
                </a:ext>
              </a:extLst>
            </p:cNvPr>
            <p:cNvSpPr/>
            <p:nvPr/>
          </p:nvSpPr>
          <p:spPr>
            <a:xfrm>
              <a:off x="4060825" y="37369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2868BAD1-D632-4E93-97EA-748BFD0C8AC0}"/>
                </a:ext>
              </a:extLst>
            </p:cNvPr>
            <p:cNvSpPr/>
            <p:nvPr/>
          </p:nvSpPr>
          <p:spPr>
            <a:xfrm>
              <a:off x="2867025" y="38941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0506DA2E-89E6-40B6-A016-5797E10CBDF4}"/>
                </a:ext>
              </a:extLst>
            </p:cNvPr>
            <p:cNvSpPr/>
            <p:nvPr/>
          </p:nvSpPr>
          <p:spPr>
            <a:xfrm>
              <a:off x="4625975" y="17795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5">
              <a:extLst>
                <a:ext uri="{FF2B5EF4-FFF2-40B4-BE49-F238E27FC236}">
                  <a16:creationId xmlns:a16="http://schemas.microsoft.com/office/drawing/2014/main" id="{B836C376-4934-4C46-ADA8-94E952D0C6A7}"/>
                </a:ext>
              </a:extLst>
            </p:cNvPr>
            <p:cNvSpPr/>
            <p:nvPr/>
          </p:nvSpPr>
          <p:spPr>
            <a:xfrm>
              <a:off x="5759450" y="15938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2B7B9B35-E2F9-40CA-9D0D-96932D0A3EC8}"/>
                </a:ext>
              </a:extLst>
            </p:cNvPr>
            <p:cNvSpPr/>
            <p:nvPr/>
          </p:nvSpPr>
          <p:spPr>
            <a:xfrm>
              <a:off x="4125913" y="29384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6C20644-0D98-439B-8C83-4EC2DD2FF9F0}"/>
                </a:ext>
              </a:extLst>
            </p:cNvPr>
            <p:cNvSpPr/>
            <p:nvPr/>
          </p:nvSpPr>
          <p:spPr>
            <a:xfrm>
              <a:off x="4322763" y="35655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B8AB5F0C-FEF0-46B8-9497-8B326134E11C}"/>
                </a:ext>
              </a:extLst>
            </p:cNvPr>
            <p:cNvSpPr/>
            <p:nvPr/>
          </p:nvSpPr>
          <p:spPr>
            <a:xfrm>
              <a:off x="6069013" y="54102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3FCF0156-0493-4CB0-B004-0C452D38262C}"/>
                </a:ext>
              </a:extLst>
            </p:cNvPr>
            <p:cNvSpPr/>
            <p:nvPr/>
          </p:nvSpPr>
          <p:spPr>
            <a:xfrm>
              <a:off x="5307013" y="32004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20CE028C-AD4C-4A22-A477-ADF145838653}"/>
                </a:ext>
              </a:extLst>
            </p:cNvPr>
            <p:cNvSpPr/>
            <p:nvPr/>
          </p:nvSpPr>
          <p:spPr>
            <a:xfrm>
              <a:off x="4751388" y="42052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240CE8C1-17E6-44C8-BA9B-E1FF8BB8AE99}"/>
                </a:ext>
              </a:extLst>
            </p:cNvPr>
            <p:cNvSpPr/>
            <p:nvPr/>
          </p:nvSpPr>
          <p:spPr>
            <a:xfrm>
              <a:off x="6000750" y="40386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6722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8BD153-F318-438E-BC62-C27A5FF93E86}"/>
              </a:ext>
            </a:extLst>
          </p:cNvPr>
          <p:cNvGrpSpPr/>
          <p:nvPr/>
        </p:nvGrpSpPr>
        <p:grpSpPr>
          <a:xfrm>
            <a:off x="2709863" y="1593850"/>
            <a:ext cx="4443412" cy="4379913"/>
            <a:chOff x="2709863" y="1593850"/>
            <a:chExt cx="4443412" cy="4379913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804C0B9-E695-D84C-80F7-EA1BC8BBB8E7}"/>
                </a:ext>
              </a:extLst>
            </p:cNvPr>
            <p:cNvSpPr/>
            <p:nvPr/>
          </p:nvSpPr>
          <p:spPr>
            <a:xfrm>
              <a:off x="2952750" y="1808163"/>
              <a:ext cx="855663" cy="606425"/>
            </a:xfrm>
            <a:custGeom>
              <a:avLst/>
              <a:gdLst>
                <a:gd name="connsiteX0" fmla="*/ 431006 w 854869"/>
                <a:gd name="connsiteY0" fmla="*/ 457200 h 607219"/>
                <a:gd name="connsiteX1" fmla="*/ 552450 w 854869"/>
                <a:gd name="connsiteY1" fmla="*/ 526256 h 607219"/>
                <a:gd name="connsiteX2" fmla="*/ 645319 w 854869"/>
                <a:gd name="connsiteY2" fmla="*/ 571500 h 607219"/>
                <a:gd name="connsiteX3" fmla="*/ 697706 w 854869"/>
                <a:gd name="connsiteY3" fmla="*/ 597694 h 607219"/>
                <a:gd name="connsiteX4" fmla="*/ 716756 w 854869"/>
                <a:gd name="connsiteY4" fmla="*/ 602456 h 607219"/>
                <a:gd name="connsiteX5" fmla="*/ 752475 w 854869"/>
                <a:gd name="connsiteY5" fmla="*/ 607219 h 607219"/>
                <a:gd name="connsiteX6" fmla="*/ 790575 w 854869"/>
                <a:gd name="connsiteY6" fmla="*/ 604837 h 607219"/>
                <a:gd name="connsiteX7" fmla="*/ 812006 w 854869"/>
                <a:gd name="connsiteY7" fmla="*/ 597694 h 607219"/>
                <a:gd name="connsiteX8" fmla="*/ 828675 w 854869"/>
                <a:gd name="connsiteY8" fmla="*/ 583406 h 607219"/>
                <a:gd name="connsiteX9" fmla="*/ 842963 w 854869"/>
                <a:gd name="connsiteY9" fmla="*/ 569119 h 607219"/>
                <a:gd name="connsiteX10" fmla="*/ 852488 w 854869"/>
                <a:gd name="connsiteY10" fmla="*/ 540544 h 607219"/>
                <a:gd name="connsiteX11" fmla="*/ 854869 w 854869"/>
                <a:gd name="connsiteY11" fmla="*/ 502444 h 607219"/>
                <a:gd name="connsiteX12" fmla="*/ 852488 w 854869"/>
                <a:gd name="connsiteY12" fmla="*/ 459581 h 607219"/>
                <a:gd name="connsiteX13" fmla="*/ 842963 w 854869"/>
                <a:gd name="connsiteY13" fmla="*/ 411956 h 607219"/>
                <a:gd name="connsiteX14" fmla="*/ 819150 w 854869"/>
                <a:gd name="connsiteY14" fmla="*/ 357187 h 607219"/>
                <a:gd name="connsiteX15" fmla="*/ 790575 w 854869"/>
                <a:gd name="connsiteY15" fmla="*/ 311944 h 607219"/>
                <a:gd name="connsiteX16" fmla="*/ 752475 w 854869"/>
                <a:gd name="connsiteY16" fmla="*/ 276225 h 607219"/>
                <a:gd name="connsiteX17" fmla="*/ 709613 w 854869"/>
                <a:gd name="connsiteY17" fmla="*/ 242887 h 607219"/>
                <a:gd name="connsiteX18" fmla="*/ 690563 w 854869"/>
                <a:gd name="connsiteY18" fmla="*/ 235744 h 607219"/>
                <a:gd name="connsiteX19" fmla="*/ 628650 w 854869"/>
                <a:gd name="connsiteY19" fmla="*/ 228600 h 607219"/>
                <a:gd name="connsiteX20" fmla="*/ 540544 w 854869"/>
                <a:gd name="connsiteY20" fmla="*/ 216694 h 607219"/>
                <a:gd name="connsiteX21" fmla="*/ 450056 w 854869"/>
                <a:gd name="connsiteY21" fmla="*/ 197644 h 607219"/>
                <a:gd name="connsiteX22" fmla="*/ 369094 w 854869"/>
                <a:gd name="connsiteY22" fmla="*/ 178594 h 607219"/>
                <a:gd name="connsiteX23" fmla="*/ 285750 w 854869"/>
                <a:gd name="connsiteY23" fmla="*/ 154781 h 607219"/>
                <a:gd name="connsiteX24" fmla="*/ 202406 w 854869"/>
                <a:gd name="connsiteY24" fmla="*/ 123825 h 607219"/>
                <a:gd name="connsiteX25" fmla="*/ 161925 w 854869"/>
                <a:gd name="connsiteY25" fmla="*/ 104775 h 607219"/>
                <a:gd name="connsiteX26" fmla="*/ 128588 w 854869"/>
                <a:gd name="connsiteY26" fmla="*/ 85725 h 607219"/>
                <a:gd name="connsiteX27" fmla="*/ 90488 w 854869"/>
                <a:gd name="connsiteY27" fmla="*/ 57150 h 607219"/>
                <a:gd name="connsiteX28" fmla="*/ 69056 w 854869"/>
                <a:gd name="connsiteY28" fmla="*/ 35719 h 607219"/>
                <a:gd name="connsiteX29" fmla="*/ 42863 w 854869"/>
                <a:gd name="connsiteY29" fmla="*/ 9525 h 607219"/>
                <a:gd name="connsiteX30" fmla="*/ 23813 w 854869"/>
                <a:gd name="connsiteY30" fmla="*/ 0 h 607219"/>
                <a:gd name="connsiteX31" fmla="*/ 14288 w 854869"/>
                <a:gd name="connsiteY31" fmla="*/ 0 h 607219"/>
                <a:gd name="connsiteX32" fmla="*/ 4763 w 854869"/>
                <a:gd name="connsiteY32" fmla="*/ 4762 h 607219"/>
                <a:gd name="connsiteX33" fmla="*/ 0 w 854869"/>
                <a:gd name="connsiteY33" fmla="*/ 19050 h 607219"/>
                <a:gd name="connsiteX34" fmla="*/ 2381 w 854869"/>
                <a:gd name="connsiteY34" fmla="*/ 45244 h 607219"/>
                <a:gd name="connsiteX35" fmla="*/ 9525 w 854869"/>
                <a:gd name="connsiteY35" fmla="*/ 71437 h 607219"/>
                <a:gd name="connsiteX36" fmla="*/ 28575 w 854869"/>
                <a:gd name="connsiteY36" fmla="*/ 111919 h 607219"/>
                <a:gd name="connsiteX37" fmla="*/ 57150 w 854869"/>
                <a:gd name="connsiteY37" fmla="*/ 154781 h 607219"/>
                <a:gd name="connsiteX38" fmla="*/ 92869 w 854869"/>
                <a:gd name="connsiteY38" fmla="*/ 197644 h 607219"/>
                <a:gd name="connsiteX39" fmla="*/ 126206 w 854869"/>
                <a:gd name="connsiteY39" fmla="*/ 233362 h 607219"/>
                <a:gd name="connsiteX40" fmla="*/ 178594 w 854869"/>
                <a:gd name="connsiteY40" fmla="*/ 283369 h 607219"/>
                <a:gd name="connsiteX41" fmla="*/ 259556 w 854869"/>
                <a:gd name="connsiteY41" fmla="*/ 347662 h 607219"/>
                <a:gd name="connsiteX42" fmla="*/ 316706 w 854869"/>
                <a:gd name="connsiteY42" fmla="*/ 388144 h 607219"/>
                <a:gd name="connsiteX43" fmla="*/ 431006 w 854869"/>
                <a:gd name="connsiteY43" fmla="*/ 4572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54869" h="607219">
                  <a:moveTo>
                    <a:pt x="431006" y="457200"/>
                  </a:moveTo>
                  <a:lnTo>
                    <a:pt x="552450" y="526256"/>
                  </a:lnTo>
                  <a:lnTo>
                    <a:pt x="645319" y="571500"/>
                  </a:lnTo>
                  <a:lnTo>
                    <a:pt x="697706" y="597694"/>
                  </a:lnTo>
                  <a:lnTo>
                    <a:pt x="716756" y="602456"/>
                  </a:lnTo>
                  <a:lnTo>
                    <a:pt x="752475" y="607219"/>
                  </a:lnTo>
                  <a:lnTo>
                    <a:pt x="790575" y="604837"/>
                  </a:lnTo>
                  <a:lnTo>
                    <a:pt x="812006" y="597694"/>
                  </a:lnTo>
                  <a:lnTo>
                    <a:pt x="828675" y="583406"/>
                  </a:lnTo>
                  <a:lnTo>
                    <a:pt x="842963" y="569119"/>
                  </a:lnTo>
                  <a:lnTo>
                    <a:pt x="852488" y="540544"/>
                  </a:lnTo>
                  <a:lnTo>
                    <a:pt x="854869" y="502444"/>
                  </a:lnTo>
                  <a:lnTo>
                    <a:pt x="852488" y="459581"/>
                  </a:lnTo>
                  <a:lnTo>
                    <a:pt x="842963" y="411956"/>
                  </a:lnTo>
                  <a:lnTo>
                    <a:pt x="819150" y="357187"/>
                  </a:lnTo>
                  <a:lnTo>
                    <a:pt x="790575" y="311944"/>
                  </a:lnTo>
                  <a:lnTo>
                    <a:pt x="752475" y="276225"/>
                  </a:lnTo>
                  <a:lnTo>
                    <a:pt x="709613" y="242887"/>
                  </a:lnTo>
                  <a:lnTo>
                    <a:pt x="690563" y="235744"/>
                  </a:lnTo>
                  <a:lnTo>
                    <a:pt x="628650" y="228600"/>
                  </a:lnTo>
                  <a:lnTo>
                    <a:pt x="540544" y="216694"/>
                  </a:lnTo>
                  <a:lnTo>
                    <a:pt x="450056" y="197644"/>
                  </a:lnTo>
                  <a:lnTo>
                    <a:pt x="369094" y="178594"/>
                  </a:lnTo>
                  <a:lnTo>
                    <a:pt x="285750" y="154781"/>
                  </a:lnTo>
                  <a:lnTo>
                    <a:pt x="202406" y="123825"/>
                  </a:lnTo>
                  <a:lnTo>
                    <a:pt x="161925" y="104775"/>
                  </a:lnTo>
                  <a:lnTo>
                    <a:pt x="128588" y="85725"/>
                  </a:lnTo>
                  <a:lnTo>
                    <a:pt x="90488" y="57150"/>
                  </a:lnTo>
                  <a:lnTo>
                    <a:pt x="69056" y="35719"/>
                  </a:lnTo>
                  <a:lnTo>
                    <a:pt x="42863" y="9525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2381" y="45244"/>
                  </a:lnTo>
                  <a:lnTo>
                    <a:pt x="9525" y="71437"/>
                  </a:lnTo>
                  <a:lnTo>
                    <a:pt x="28575" y="111919"/>
                  </a:lnTo>
                  <a:lnTo>
                    <a:pt x="57150" y="154781"/>
                  </a:lnTo>
                  <a:lnTo>
                    <a:pt x="92869" y="197644"/>
                  </a:lnTo>
                  <a:lnTo>
                    <a:pt x="126206" y="233362"/>
                  </a:lnTo>
                  <a:lnTo>
                    <a:pt x="178594" y="283369"/>
                  </a:lnTo>
                  <a:lnTo>
                    <a:pt x="259556" y="347662"/>
                  </a:lnTo>
                  <a:lnTo>
                    <a:pt x="316706" y="388144"/>
                  </a:lnTo>
                  <a:lnTo>
                    <a:pt x="431006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9138A3E-FEF4-964B-B684-DD26D286D63A}"/>
                </a:ext>
              </a:extLst>
            </p:cNvPr>
            <p:cNvSpPr/>
            <p:nvPr/>
          </p:nvSpPr>
          <p:spPr>
            <a:xfrm>
              <a:off x="2722563" y="2944813"/>
              <a:ext cx="773112" cy="612775"/>
            </a:xfrm>
            <a:custGeom>
              <a:avLst/>
              <a:gdLst>
                <a:gd name="connsiteX0" fmla="*/ 271462 w 773906"/>
                <a:gd name="connsiteY0" fmla="*/ 147638 h 611982"/>
                <a:gd name="connsiteX1" fmla="*/ 340519 w 773906"/>
                <a:gd name="connsiteY1" fmla="*/ 178594 h 611982"/>
                <a:gd name="connsiteX2" fmla="*/ 383381 w 773906"/>
                <a:gd name="connsiteY2" fmla="*/ 195263 h 611982"/>
                <a:gd name="connsiteX3" fmla="*/ 428625 w 773906"/>
                <a:gd name="connsiteY3" fmla="*/ 211932 h 611982"/>
                <a:gd name="connsiteX4" fmla="*/ 504825 w 773906"/>
                <a:gd name="connsiteY4" fmla="*/ 235744 h 611982"/>
                <a:gd name="connsiteX5" fmla="*/ 585787 w 773906"/>
                <a:gd name="connsiteY5" fmla="*/ 254794 h 611982"/>
                <a:gd name="connsiteX6" fmla="*/ 614362 w 773906"/>
                <a:gd name="connsiteY6" fmla="*/ 259557 h 611982"/>
                <a:gd name="connsiteX7" fmla="*/ 638175 w 773906"/>
                <a:gd name="connsiteY7" fmla="*/ 261938 h 611982"/>
                <a:gd name="connsiteX8" fmla="*/ 654844 w 773906"/>
                <a:gd name="connsiteY8" fmla="*/ 271463 h 611982"/>
                <a:gd name="connsiteX9" fmla="*/ 690562 w 773906"/>
                <a:gd name="connsiteY9" fmla="*/ 304800 h 611982"/>
                <a:gd name="connsiteX10" fmla="*/ 719137 w 773906"/>
                <a:gd name="connsiteY10" fmla="*/ 335757 h 611982"/>
                <a:gd name="connsiteX11" fmla="*/ 742950 w 773906"/>
                <a:gd name="connsiteY11" fmla="*/ 371475 h 611982"/>
                <a:gd name="connsiteX12" fmla="*/ 759619 w 773906"/>
                <a:gd name="connsiteY12" fmla="*/ 409575 h 611982"/>
                <a:gd name="connsiteX13" fmla="*/ 766762 w 773906"/>
                <a:gd name="connsiteY13" fmla="*/ 442913 h 611982"/>
                <a:gd name="connsiteX14" fmla="*/ 771525 w 773906"/>
                <a:gd name="connsiteY14" fmla="*/ 476250 h 611982"/>
                <a:gd name="connsiteX15" fmla="*/ 773906 w 773906"/>
                <a:gd name="connsiteY15" fmla="*/ 519113 h 611982"/>
                <a:gd name="connsiteX16" fmla="*/ 769144 w 773906"/>
                <a:gd name="connsiteY16" fmla="*/ 554832 h 611982"/>
                <a:gd name="connsiteX17" fmla="*/ 762000 w 773906"/>
                <a:gd name="connsiteY17" fmla="*/ 576263 h 611982"/>
                <a:gd name="connsiteX18" fmla="*/ 747712 w 773906"/>
                <a:gd name="connsiteY18" fmla="*/ 595313 h 611982"/>
                <a:gd name="connsiteX19" fmla="*/ 735806 w 773906"/>
                <a:gd name="connsiteY19" fmla="*/ 602457 h 611982"/>
                <a:gd name="connsiteX20" fmla="*/ 716756 w 773906"/>
                <a:gd name="connsiteY20" fmla="*/ 609600 h 611982"/>
                <a:gd name="connsiteX21" fmla="*/ 695325 w 773906"/>
                <a:gd name="connsiteY21" fmla="*/ 611982 h 611982"/>
                <a:gd name="connsiteX22" fmla="*/ 678656 w 773906"/>
                <a:gd name="connsiteY22" fmla="*/ 611982 h 611982"/>
                <a:gd name="connsiteX23" fmla="*/ 640556 w 773906"/>
                <a:gd name="connsiteY23" fmla="*/ 604838 h 611982"/>
                <a:gd name="connsiteX24" fmla="*/ 614362 w 773906"/>
                <a:gd name="connsiteY24" fmla="*/ 595313 h 611982"/>
                <a:gd name="connsiteX25" fmla="*/ 581025 w 773906"/>
                <a:gd name="connsiteY25" fmla="*/ 578644 h 611982"/>
                <a:gd name="connsiteX26" fmla="*/ 511969 w 773906"/>
                <a:gd name="connsiteY26" fmla="*/ 538163 h 611982"/>
                <a:gd name="connsiteX27" fmla="*/ 438150 w 773906"/>
                <a:gd name="connsiteY27" fmla="*/ 488157 h 611982"/>
                <a:gd name="connsiteX28" fmla="*/ 342900 w 773906"/>
                <a:gd name="connsiteY28" fmla="*/ 423863 h 611982"/>
                <a:gd name="connsiteX29" fmla="*/ 276225 w 773906"/>
                <a:gd name="connsiteY29" fmla="*/ 376238 h 611982"/>
                <a:gd name="connsiteX30" fmla="*/ 223837 w 773906"/>
                <a:gd name="connsiteY30" fmla="*/ 338138 h 611982"/>
                <a:gd name="connsiteX31" fmla="*/ 202406 w 773906"/>
                <a:gd name="connsiteY31" fmla="*/ 319088 h 611982"/>
                <a:gd name="connsiteX32" fmla="*/ 161925 w 773906"/>
                <a:gd name="connsiteY32" fmla="*/ 273844 h 611982"/>
                <a:gd name="connsiteX33" fmla="*/ 126206 w 773906"/>
                <a:gd name="connsiteY33" fmla="*/ 233363 h 611982"/>
                <a:gd name="connsiteX34" fmla="*/ 88106 w 773906"/>
                <a:gd name="connsiteY34" fmla="*/ 178594 h 611982"/>
                <a:gd name="connsiteX35" fmla="*/ 38100 w 773906"/>
                <a:gd name="connsiteY35" fmla="*/ 104775 h 611982"/>
                <a:gd name="connsiteX36" fmla="*/ 11906 w 773906"/>
                <a:gd name="connsiteY36" fmla="*/ 61913 h 611982"/>
                <a:gd name="connsiteX37" fmla="*/ 0 w 773906"/>
                <a:gd name="connsiteY37" fmla="*/ 26194 h 611982"/>
                <a:gd name="connsiteX38" fmla="*/ 0 w 773906"/>
                <a:gd name="connsiteY38" fmla="*/ 14288 h 611982"/>
                <a:gd name="connsiteX39" fmla="*/ 7144 w 773906"/>
                <a:gd name="connsiteY39" fmla="*/ 4763 h 611982"/>
                <a:gd name="connsiteX40" fmla="*/ 26194 w 773906"/>
                <a:gd name="connsiteY40" fmla="*/ 0 h 611982"/>
                <a:gd name="connsiteX41" fmla="*/ 57150 w 773906"/>
                <a:gd name="connsiteY41" fmla="*/ 14288 h 611982"/>
                <a:gd name="connsiteX42" fmla="*/ 119062 w 773906"/>
                <a:gd name="connsiteY42" fmla="*/ 59532 h 611982"/>
                <a:gd name="connsiteX43" fmla="*/ 271462 w 773906"/>
                <a:gd name="connsiteY43" fmla="*/ 147638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6" h="611982">
                  <a:moveTo>
                    <a:pt x="271462" y="147638"/>
                  </a:moveTo>
                  <a:lnTo>
                    <a:pt x="340519" y="178594"/>
                  </a:lnTo>
                  <a:lnTo>
                    <a:pt x="383381" y="195263"/>
                  </a:lnTo>
                  <a:lnTo>
                    <a:pt x="428625" y="211932"/>
                  </a:lnTo>
                  <a:lnTo>
                    <a:pt x="504825" y="235744"/>
                  </a:lnTo>
                  <a:lnTo>
                    <a:pt x="585787" y="254794"/>
                  </a:lnTo>
                  <a:lnTo>
                    <a:pt x="614362" y="259557"/>
                  </a:lnTo>
                  <a:lnTo>
                    <a:pt x="638175" y="261938"/>
                  </a:lnTo>
                  <a:lnTo>
                    <a:pt x="654844" y="271463"/>
                  </a:lnTo>
                  <a:lnTo>
                    <a:pt x="690562" y="304800"/>
                  </a:lnTo>
                  <a:lnTo>
                    <a:pt x="719137" y="335757"/>
                  </a:lnTo>
                  <a:lnTo>
                    <a:pt x="742950" y="371475"/>
                  </a:lnTo>
                  <a:lnTo>
                    <a:pt x="759619" y="409575"/>
                  </a:lnTo>
                  <a:lnTo>
                    <a:pt x="766762" y="442913"/>
                  </a:lnTo>
                  <a:lnTo>
                    <a:pt x="771525" y="476250"/>
                  </a:lnTo>
                  <a:lnTo>
                    <a:pt x="773906" y="519113"/>
                  </a:lnTo>
                  <a:lnTo>
                    <a:pt x="769144" y="554832"/>
                  </a:lnTo>
                  <a:lnTo>
                    <a:pt x="762000" y="576263"/>
                  </a:lnTo>
                  <a:lnTo>
                    <a:pt x="747712" y="595313"/>
                  </a:lnTo>
                  <a:lnTo>
                    <a:pt x="735806" y="602457"/>
                  </a:lnTo>
                  <a:lnTo>
                    <a:pt x="716756" y="609600"/>
                  </a:lnTo>
                  <a:lnTo>
                    <a:pt x="695325" y="611982"/>
                  </a:lnTo>
                  <a:lnTo>
                    <a:pt x="678656" y="611982"/>
                  </a:lnTo>
                  <a:lnTo>
                    <a:pt x="640556" y="604838"/>
                  </a:lnTo>
                  <a:lnTo>
                    <a:pt x="614362" y="595313"/>
                  </a:lnTo>
                  <a:lnTo>
                    <a:pt x="581025" y="578644"/>
                  </a:lnTo>
                  <a:lnTo>
                    <a:pt x="511969" y="538163"/>
                  </a:lnTo>
                  <a:lnTo>
                    <a:pt x="438150" y="488157"/>
                  </a:lnTo>
                  <a:lnTo>
                    <a:pt x="342900" y="423863"/>
                  </a:lnTo>
                  <a:lnTo>
                    <a:pt x="276225" y="376238"/>
                  </a:lnTo>
                  <a:lnTo>
                    <a:pt x="223837" y="338138"/>
                  </a:lnTo>
                  <a:lnTo>
                    <a:pt x="202406" y="319088"/>
                  </a:lnTo>
                  <a:lnTo>
                    <a:pt x="161925" y="273844"/>
                  </a:lnTo>
                  <a:lnTo>
                    <a:pt x="126206" y="233363"/>
                  </a:lnTo>
                  <a:lnTo>
                    <a:pt x="88106" y="178594"/>
                  </a:lnTo>
                  <a:lnTo>
                    <a:pt x="38100" y="104775"/>
                  </a:lnTo>
                  <a:lnTo>
                    <a:pt x="11906" y="6191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14288"/>
                  </a:lnTo>
                  <a:lnTo>
                    <a:pt x="119062" y="59532"/>
                  </a:lnTo>
                  <a:lnTo>
                    <a:pt x="27146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6ABDFE7-D397-AF4F-B25A-03143E214781}"/>
                </a:ext>
              </a:extLst>
            </p:cNvPr>
            <p:cNvSpPr/>
            <p:nvPr/>
          </p:nvSpPr>
          <p:spPr>
            <a:xfrm>
              <a:off x="2709863" y="5210175"/>
              <a:ext cx="509587" cy="609600"/>
            </a:xfrm>
            <a:custGeom>
              <a:avLst/>
              <a:gdLst>
                <a:gd name="connsiteX0" fmla="*/ 202406 w 509587"/>
                <a:gd name="connsiteY0" fmla="*/ 383381 h 609600"/>
                <a:gd name="connsiteX1" fmla="*/ 61912 w 509587"/>
                <a:gd name="connsiteY1" fmla="*/ 150019 h 609600"/>
                <a:gd name="connsiteX2" fmla="*/ 9525 w 509587"/>
                <a:gd name="connsiteY2" fmla="*/ 61913 h 609600"/>
                <a:gd name="connsiteX3" fmla="*/ 0 w 509587"/>
                <a:gd name="connsiteY3" fmla="*/ 40481 h 609600"/>
                <a:gd name="connsiteX4" fmla="*/ 0 w 509587"/>
                <a:gd name="connsiteY4" fmla="*/ 21431 h 609600"/>
                <a:gd name="connsiteX5" fmla="*/ 2381 w 509587"/>
                <a:gd name="connsiteY5" fmla="*/ 7144 h 609600"/>
                <a:gd name="connsiteX6" fmla="*/ 7143 w 509587"/>
                <a:gd name="connsiteY6" fmla="*/ 0 h 609600"/>
                <a:gd name="connsiteX7" fmla="*/ 28575 w 509587"/>
                <a:gd name="connsiteY7" fmla="*/ 0 h 609600"/>
                <a:gd name="connsiteX8" fmla="*/ 54768 w 509587"/>
                <a:gd name="connsiteY8" fmla="*/ 9525 h 609600"/>
                <a:gd name="connsiteX9" fmla="*/ 78581 w 509587"/>
                <a:gd name="connsiteY9" fmla="*/ 33338 h 609600"/>
                <a:gd name="connsiteX10" fmla="*/ 126206 w 509587"/>
                <a:gd name="connsiteY10" fmla="*/ 76200 h 609600"/>
                <a:gd name="connsiteX11" fmla="*/ 159543 w 509587"/>
                <a:gd name="connsiteY11" fmla="*/ 97631 h 609600"/>
                <a:gd name="connsiteX12" fmla="*/ 192881 w 509587"/>
                <a:gd name="connsiteY12" fmla="*/ 111919 h 609600"/>
                <a:gd name="connsiteX13" fmla="*/ 509587 w 509587"/>
                <a:gd name="connsiteY13" fmla="*/ 328613 h 609600"/>
                <a:gd name="connsiteX14" fmla="*/ 485775 w 509587"/>
                <a:gd name="connsiteY14" fmla="*/ 459581 h 609600"/>
                <a:gd name="connsiteX15" fmla="*/ 469106 w 509587"/>
                <a:gd name="connsiteY15" fmla="*/ 526256 h 609600"/>
                <a:gd name="connsiteX16" fmla="*/ 459581 w 509587"/>
                <a:gd name="connsiteY16" fmla="*/ 554831 h 609600"/>
                <a:gd name="connsiteX17" fmla="*/ 447675 w 509587"/>
                <a:gd name="connsiteY17" fmla="*/ 576263 h 609600"/>
                <a:gd name="connsiteX18" fmla="*/ 433387 w 509587"/>
                <a:gd name="connsiteY18" fmla="*/ 595313 h 609600"/>
                <a:gd name="connsiteX19" fmla="*/ 421481 w 509587"/>
                <a:gd name="connsiteY19" fmla="*/ 602456 h 609600"/>
                <a:gd name="connsiteX20" fmla="*/ 407193 w 509587"/>
                <a:gd name="connsiteY20" fmla="*/ 609600 h 609600"/>
                <a:gd name="connsiteX21" fmla="*/ 395287 w 509587"/>
                <a:gd name="connsiteY21" fmla="*/ 609600 h 609600"/>
                <a:gd name="connsiteX22" fmla="*/ 371475 w 509587"/>
                <a:gd name="connsiteY22" fmla="*/ 604838 h 609600"/>
                <a:gd name="connsiteX23" fmla="*/ 342900 w 509587"/>
                <a:gd name="connsiteY23" fmla="*/ 588169 h 609600"/>
                <a:gd name="connsiteX24" fmla="*/ 326231 w 509587"/>
                <a:gd name="connsiteY24" fmla="*/ 573881 h 609600"/>
                <a:gd name="connsiteX25" fmla="*/ 307181 w 509587"/>
                <a:gd name="connsiteY25" fmla="*/ 552450 h 609600"/>
                <a:gd name="connsiteX26" fmla="*/ 250031 w 509587"/>
                <a:gd name="connsiteY26" fmla="*/ 459581 h 609600"/>
                <a:gd name="connsiteX27" fmla="*/ 202406 w 509587"/>
                <a:gd name="connsiteY27" fmla="*/ 3833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7" h="609600">
                  <a:moveTo>
                    <a:pt x="202406" y="383381"/>
                  </a:moveTo>
                  <a:lnTo>
                    <a:pt x="61912" y="150019"/>
                  </a:lnTo>
                  <a:lnTo>
                    <a:pt x="9525" y="6191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7143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78581" y="33338"/>
                  </a:lnTo>
                  <a:lnTo>
                    <a:pt x="126206" y="76200"/>
                  </a:lnTo>
                  <a:lnTo>
                    <a:pt x="159543" y="97631"/>
                  </a:lnTo>
                  <a:lnTo>
                    <a:pt x="192881" y="111919"/>
                  </a:lnTo>
                  <a:lnTo>
                    <a:pt x="509587" y="328613"/>
                  </a:lnTo>
                  <a:lnTo>
                    <a:pt x="485775" y="459581"/>
                  </a:lnTo>
                  <a:lnTo>
                    <a:pt x="469106" y="526256"/>
                  </a:lnTo>
                  <a:lnTo>
                    <a:pt x="459581" y="554831"/>
                  </a:lnTo>
                  <a:lnTo>
                    <a:pt x="447675" y="576263"/>
                  </a:lnTo>
                  <a:lnTo>
                    <a:pt x="433387" y="595313"/>
                  </a:lnTo>
                  <a:lnTo>
                    <a:pt x="421481" y="602456"/>
                  </a:lnTo>
                  <a:lnTo>
                    <a:pt x="407193" y="609600"/>
                  </a:lnTo>
                  <a:lnTo>
                    <a:pt x="395287" y="609600"/>
                  </a:lnTo>
                  <a:lnTo>
                    <a:pt x="371475" y="604838"/>
                  </a:lnTo>
                  <a:lnTo>
                    <a:pt x="342900" y="588169"/>
                  </a:lnTo>
                  <a:lnTo>
                    <a:pt x="326231" y="573881"/>
                  </a:lnTo>
                  <a:lnTo>
                    <a:pt x="307181" y="552450"/>
                  </a:lnTo>
                  <a:lnTo>
                    <a:pt x="250031" y="459581"/>
                  </a:lnTo>
                  <a:lnTo>
                    <a:pt x="20240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F78FF3A-3F6F-2F48-945A-ADD4EC3E0B95}"/>
                </a:ext>
              </a:extLst>
            </p:cNvPr>
            <p:cNvSpPr/>
            <p:nvPr/>
          </p:nvSpPr>
          <p:spPr>
            <a:xfrm>
              <a:off x="3954463" y="2198688"/>
              <a:ext cx="3097212" cy="547687"/>
            </a:xfrm>
            <a:custGeom>
              <a:avLst/>
              <a:gdLst>
                <a:gd name="connsiteX0" fmla="*/ 1442357 w 3096985"/>
                <a:gd name="connsiteY0" fmla="*/ 187779 h 547007"/>
                <a:gd name="connsiteX1" fmla="*/ 2022021 w 3096985"/>
                <a:gd name="connsiteY1" fmla="*/ 114300 h 547007"/>
                <a:gd name="connsiteX2" fmla="*/ 2231571 w 3096985"/>
                <a:gd name="connsiteY2" fmla="*/ 95250 h 547007"/>
                <a:gd name="connsiteX3" fmla="*/ 2435678 w 3096985"/>
                <a:gd name="connsiteY3" fmla="*/ 78922 h 547007"/>
                <a:gd name="connsiteX4" fmla="*/ 2544535 w 3096985"/>
                <a:gd name="connsiteY4" fmla="*/ 70757 h 547007"/>
                <a:gd name="connsiteX5" fmla="*/ 2560864 w 3096985"/>
                <a:gd name="connsiteY5" fmla="*/ 65315 h 547007"/>
                <a:gd name="connsiteX6" fmla="*/ 2582635 w 3096985"/>
                <a:gd name="connsiteY6" fmla="*/ 48986 h 547007"/>
                <a:gd name="connsiteX7" fmla="*/ 2604407 w 3096985"/>
                <a:gd name="connsiteY7" fmla="*/ 35379 h 547007"/>
                <a:gd name="connsiteX8" fmla="*/ 2639785 w 3096985"/>
                <a:gd name="connsiteY8" fmla="*/ 13607 h 547007"/>
                <a:gd name="connsiteX9" fmla="*/ 2672443 w 3096985"/>
                <a:gd name="connsiteY9" fmla="*/ 0 h 547007"/>
                <a:gd name="connsiteX10" fmla="*/ 2696935 w 3096985"/>
                <a:gd name="connsiteY10" fmla="*/ 0 h 547007"/>
                <a:gd name="connsiteX11" fmla="*/ 2718707 w 3096985"/>
                <a:gd name="connsiteY11" fmla="*/ 0 h 547007"/>
                <a:gd name="connsiteX12" fmla="*/ 2792185 w 3096985"/>
                <a:gd name="connsiteY12" fmla="*/ 19050 h 547007"/>
                <a:gd name="connsiteX13" fmla="*/ 2909207 w 3096985"/>
                <a:gd name="connsiteY13" fmla="*/ 62593 h 547007"/>
                <a:gd name="connsiteX14" fmla="*/ 2960914 w 3096985"/>
                <a:gd name="connsiteY14" fmla="*/ 78922 h 547007"/>
                <a:gd name="connsiteX15" fmla="*/ 2985407 w 3096985"/>
                <a:gd name="connsiteY15" fmla="*/ 87086 h 547007"/>
                <a:gd name="connsiteX16" fmla="*/ 3031671 w 3096985"/>
                <a:gd name="connsiteY16" fmla="*/ 111579 h 547007"/>
                <a:gd name="connsiteX17" fmla="*/ 3064328 w 3096985"/>
                <a:gd name="connsiteY17" fmla="*/ 133350 h 547007"/>
                <a:gd name="connsiteX18" fmla="*/ 3086100 w 3096985"/>
                <a:gd name="connsiteY18" fmla="*/ 152400 h 547007"/>
                <a:gd name="connsiteX19" fmla="*/ 3094264 w 3096985"/>
                <a:gd name="connsiteY19" fmla="*/ 166007 h 547007"/>
                <a:gd name="connsiteX20" fmla="*/ 3096985 w 3096985"/>
                <a:gd name="connsiteY20" fmla="*/ 187779 h 547007"/>
                <a:gd name="connsiteX21" fmla="*/ 3094264 w 3096985"/>
                <a:gd name="connsiteY21" fmla="*/ 217715 h 547007"/>
                <a:gd name="connsiteX22" fmla="*/ 3080657 w 3096985"/>
                <a:gd name="connsiteY22" fmla="*/ 239486 h 547007"/>
                <a:gd name="connsiteX23" fmla="*/ 3061607 w 3096985"/>
                <a:gd name="connsiteY23" fmla="*/ 253093 h 547007"/>
                <a:gd name="connsiteX24" fmla="*/ 3034393 w 3096985"/>
                <a:gd name="connsiteY24" fmla="*/ 263979 h 547007"/>
                <a:gd name="connsiteX25" fmla="*/ 2977243 w 3096985"/>
                <a:gd name="connsiteY25" fmla="*/ 274865 h 547007"/>
                <a:gd name="connsiteX26" fmla="*/ 2892878 w 3096985"/>
                <a:gd name="connsiteY26" fmla="*/ 266700 h 547007"/>
                <a:gd name="connsiteX27" fmla="*/ 2726871 w 3096985"/>
                <a:gd name="connsiteY27" fmla="*/ 250372 h 547007"/>
                <a:gd name="connsiteX28" fmla="*/ 2593521 w 3096985"/>
                <a:gd name="connsiteY28" fmla="*/ 242207 h 547007"/>
                <a:gd name="connsiteX29" fmla="*/ 2419350 w 3096985"/>
                <a:gd name="connsiteY29" fmla="*/ 242207 h 547007"/>
                <a:gd name="connsiteX30" fmla="*/ 2215243 w 3096985"/>
                <a:gd name="connsiteY30" fmla="*/ 253093 h 547007"/>
                <a:gd name="connsiteX31" fmla="*/ 1964871 w 3096985"/>
                <a:gd name="connsiteY31" fmla="*/ 274865 h 547007"/>
                <a:gd name="connsiteX32" fmla="*/ 1681843 w 3096985"/>
                <a:gd name="connsiteY32" fmla="*/ 312965 h 547007"/>
                <a:gd name="connsiteX33" fmla="*/ 1374321 w 3096985"/>
                <a:gd name="connsiteY33" fmla="*/ 353786 h 547007"/>
                <a:gd name="connsiteX34" fmla="*/ 1118507 w 3096985"/>
                <a:gd name="connsiteY34" fmla="*/ 389165 h 547007"/>
                <a:gd name="connsiteX35" fmla="*/ 944335 w 3096985"/>
                <a:gd name="connsiteY35" fmla="*/ 429986 h 547007"/>
                <a:gd name="connsiteX36" fmla="*/ 857250 w 3096985"/>
                <a:gd name="connsiteY36" fmla="*/ 435429 h 547007"/>
                <a:gd name="connsiteX37" fmla="*/ 759278 w 3096985"/>
                <a:gd name="connsiteY37" fmla="*/ 449036 h 547007"/>
                <a:gd name="connsiteX38" fmla="*/ 653143 w 3096985"/>
                <a:gd name="connsiteY38" fmla="*/ 470807 h 547007"/>
                <a:gd name="connsiteX39" fmla="*/ 557893 w 3096985"/>
                <a:gd name="connsiteY39" fmla="*/ 498022 h 547007"/>
                <a:gd name="connsiteX40" fmla="*/ 489857 w 3096985"/>
                <a:gd name="connsiteY40" fmla="*/ 525236 h 547007"/>
                <a:gd name="connsiteX41" fmla="*/ 443593 w 3096985"/>
                <a:gd name="connsiteY41" fmla="*/ 544286 h 547007"/>
                <a:gd name="connsiteX42" fmla="*/ 419100 w 3096985"/>
                <a:gd name="connsiteY42" fmla="*/ 547007 h 547007"/>
                <a:gd name="connsiteX43" fmla="*/ 391885 w 3096985"/>
                <a:gd name="connsiteY43" fmla="*/ 544286 h 547007"/>
                <a:gd name="connsiteX44" fmla="*/ 348343 w 3096985"/>
                <a:gd name="connsiteY44" fmla="*/ 533400 h 547007"/>
                <a:gd name="connsiteX45" fmla="*/ 269421 w 3096985"/>
                <a:gd name="connsiteY45" fmla="*/ 492579 h 547007"/>
                <a:gd name="connsiteX46" fmla="*/ 179614 w 3096985"/>
                <a:gd name="connsiteY46" fmla="*/ 429986 h 547007"/>
                <a:gd name="connsiteX47" fmla="*/ 89807 w 3096985"/>
                <a:gd name="connsiteY47" fmla="*/ 353786 h 547007"/>
                <a:gd name="connsiteX48" fmla="*/ 27214 w 3096985"/>
                <a:gd name="connsiteY48" fmla="*/ 293915 h 547007"/>
                <a:gd name="connsiteX49" fmla="*/ 10885 w 3096985"/>
                <a:gd name="connsiteY49" fmla="*/ 277586 h 547007"/>
                <a:gd name="connsiteX50" fmla="*/ 5443 w 3096985"/>
                <a:gd name="connsiteY50" fmla="*/ 263979 h 547007"/>
                <a:gd name="connsiteX51" fmla="*/ 2721 w 3096985"/>
                <a:gd name="connsiteY51" fmla="*/ 250372 h 547007"/>
                <a:gd name="connsiteX52" fmla="*/ 0 w 3096985"/>
                <a:gd name="connsiteY52" fmla="*/ 234043 h 547007"/>
                <a:gd name="connsiteX53" fmla="*/ 8164 w 3096985"/>
                <a:gd name="connsiteY53" fmla="*/ 223157 h 547007"/>
                <a:gd name="connsiteX54" fmla="*/ 24493 w 3096985"/>
                <a:gd name="connsiteY54" fmla="*/ 220436 h 547007"/>
                <a:gd name="connsiteX55" fmla="*/ 54428 w 3096985"/>
                <a:gd name="connsiteY55" fmla="*/ 231322 h 547007"/>
                <a:gd name="connsiteX56" fmla="*/ 136071 w 3096985"/>
                <a:gd name="connsiteY56" fmla="*/ 269422 h 547007"/>
                <a:gd name="connsiteX57" fmla="*/ 217714 w 3096985"/>
                <a:gd name="connsiteY57" fmla="*/ 293915 h 547007"/>
                <a:gd name="connsiteX58" fmla="*/ 299357 w 3096985"/>
                <a:gd name="connsiteY58" fmla="*/ 312965 h 547007"/>
                <a:gd name="connsiteX59" fmla="*/ 413657 w 3096985"/>
                <a:gd name="connsiteY59" fmla="*/ 321129 h 547007"/>
                <a:gd name="connsiteX60" fmla="*/ 544285 w 3096985"/>
                <a:gd name="connsiteY60" fmla="*/ 312965 h 547007"/>
                <a:gd name="connsiteX61" fmla="*/ 808264 w 3096985"/>
                <a:gd name="connsiteY61" fmla="*/ 283029 h 547007"/>
                <a:gd name="connsiteX62" fmla="*/ 930728 w 3096985"/>
                <a:gd name="connsiteY62" fmla="*/ 266700 h 547007"/>
                <a:gd name="connsiteX63" fmla="*/ 1099457 w 3096985"/>
                <a:gd name="connsiteY63" fmla="*/ 231322 h 547007"/>
                <a:gd name="connsiteX64" fmla="*/ 1442357 w 3096985"/>
                <a:gd name="connsiteY64" fmla="*/ 187779 h 54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96985" h="547007">
                  <a:moveTo>
                    <a:pt x="1442357" y="187779"/>
                  </a:moveTo>
                  <a:lnTo>
                    <a:pt x="2022021" y="114300"/>
                  </a:lnTo>
                  <a:lnTo>
                    <a:pt x="2231571" y="95250"/>
                  </a:lnTo>
                  <a:lnTo>
                    <a:pt x="2435678" y="78922"/>
                  </a:lnTo>
                  <a:lnTo>
                    <a:pt x="2544535" y="70757"/>
                  </a:lnTo>
                  <a:lnTo>
                    <a:pt x="2560864" y="65315"/>
                  </a:lnTo>
                  <a:lnTo>
                    <a:pt x="2582635" y="48986"/>
                  </a:lnTo>
                  <a:lnTo>
                    <a:pt x="2604407" y="35379"/>
                  </a:lnTo>
                  <a:lnTo>
                    <a:pt x="2639785" y="13607"/>
                  </a:lnTo>
                  <a:lnTo>
                    <a:pt x="2672443" y="0"/>
                  </a:lnTo>
                  <a:lnTo>
                    <a:pt x="2696935" y="0"/>
                  </a:lnTo>
                  <a:lnTo>
                    <a:pt x="2718707" y="0"/>
                  </a:lnTo>
                  <a:lnTo>
                    <a:pt x="2792185" y="19050"/>
                  </a:lnTo>
                  <a:lnTo>
                    <a:pt x="2909207" y="62593"/>
                  </a:lnTo>
                  <a:lnTo>
                    <a:pt x="2960914" y="78922"/>
                  </a:lnTo>
                  <a:lnTo>
                    <a:pt x="2985407" y="87086"/>
                  </a:lnTo>
                  <a:lnTo>
                    <a:pt x="3031671" y="111579"/>
                  </a:lnTo>
                  <a:lnTo>
                    <a:pt x="3064328" y="133350"/>
                  </a:lnTo>
                  <a:lnTo>
                    <a:pt x="3086100" y="152400"/>
                  </a:lnTo>
                  <a:lnTo>
                    <a:pt x="3094264" y="166007"/>
                  </a:lnTo>
                  <a:lnTo>
                    <a:pt x="3096985" y="187779"/>
                  </a:lnTo>
                  <a:lnTo>
                    <a:pt x="3094264" y="217715"/>
                  </a:lnTo>
                  <a:lnTo>
                    <a:pt x="3080657" y="239486"/>
                  </a:lnTo>
                  <a:lnTo>
                    <a:pt x="3061607" y="253093"/>
                  </a:lnTo>
                  <a:lnTo>
                    <a:pt x="3034393" y="263979"/>
                  </a:lnTo>
                  <a:lnTo>
                    <a:pt x="2977243" y="274865"/>
                  </a:lnTo>
                  <a:lnTo>
                    <a:pt x="2892878" y="266700"/>
                  </a:lnTo>
                  <a:lnTo>
                    <a:pt x="2726871" y="250372"/>
                  </a:lnTo>
                  <a:lnTo>
                    <a:pt x="2593521" y="242207"/>
                  </a:lnTo>
                  <a:lnTo>
                    <a:pt x="2419350" y="242207"/>
                  </a:lnTo>
                  <a:lnTo>
                    <a:pt x="2215243" y="253093"/>
                  </a:lnTo>
                  <a:lnTo>
                    <a:pt x="1964871" y="274865"/>
                  </a:lnTo>
                  <a:lnTo>
                    <a:pt x="1681843" y="312965"/>
                  </a:lnTo>
                  <a:lnTo>
                    <a:pt x="1374321" y="353786"/>
                  </a:lnTo>
                  <a:lnTo>
                    <a:pt x="1118507" y="389165"/>
                  </a:lnTo>
                  <a:lnTo>
                    <a:pt x="944335" y="429986"/>
                  </a:lnTo>
                  <a:lnTo>
                    <a:pt x="857250" y="435429"/>
                  </a:lnTo>
                  <a:lnTo>
                    <a:pt x="759278" y="449036"/>
                  </a:lnTo>
                  <a:lnTo>
                    <a:pt x="653143" y="470807"/>
                  </a:lnTo>
                  <a:lnTo>
                    <a:pt x="557893" y="498022"/>
                  </a:lnTo>
                  <a:lnTo>
                    <a:pt x="489857" y="525236"/>
                  </a:lnTo>
                  <a:lnTo>
                    <a:pt x="443593" y="544286"/>
                  </a:lnTo>
                  <a:lnTo>
                    <a:pt x="419100" y="547007"/>
                  </a:lnTo>
                  <a:lnTo>
                    <a:pt x="391885" y="544286"/>
                  </a:lnTo>
                  <a:lnTo>
                    <a:pt x="348343" y="533400"/>
                  </a:lnTo>
                  <a:lnTo>
                    <a:pt x="269421" y="492579"/>
                  </a:lnTo>
                  <a:lnTo>
                    <a:pt x="179614" y="429986"/>
                  </a:lnTo>
                  <a:lnTo>
                    <a:pt x="89807" y="353786"/>
                  </a:lnTo>
                  <a:lnTo>
                    <a:pt x="27214" y="293915"/>
                  </a:lnTo>
                  <a:lnTo>
                    <a:pt x="10885" y="277586"/>
                  </a:lnTo>
                  <a:lnTo>
                    <a:pt x="5443" y="263979"/>
                  </a:lnTo>
                  <a:lnTo>
                    <a:pt x="2721" y="250372"/>
                  </a:lnTo>
                  <a:lnTo>
                    <a:pt x="0" y="234043"/>
                  </a:lnTo>
                  <a:lnTo>
                    <a:pt x="8164" y="223157"/>
                  </a:lnTo>
                  <a:lnTo>
                    <a:pt x="24493" y="220436"/>
                  </a:lnTo>
                  <a:lnTo>
                    <a:pt x="54428" y="231322"/>
                  </a:lnTo>
                  <a:lnTo>
                    <a:pt x="136071" y="269422"/>
                  </a:lnTo>
                  <a:lnTo>
                    <a:pt x="217714" y="293915"/>
                  </a:lnTo>
                  <a:lnTo>
                    <a:pt x="299357" y="312965"/>
                  </a:lnTo>
                  <a:lnTo>
                    <a:pt x="413657" y="321129"/>
                  </a:lnTo>
                  <a:lnTo>
                    <a:pt x="544285" y="312965"/>
                  </a:lnTo>
                  <a:lnTo>
                    <a:pt x="808264" y="283029"/>
                  </a:lnTo>
                  <a:lnTo>
                    <a:pt x="930728" y="266700"/>
                  </a:lnTo>
                  <a:lnTo>
                    <a:pt x="1099457" y="231322"/>
                  </a:lnTo>
                  <a:lnTo>
                    <a:pt x="1442357" y="1877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F18D793-BCE1-A046-8842-F4FE46DE9CC6}"/>
                </a:ext>
              </a:extLst>
            </p:cNvPr>
            <p:cNvSpPr/>
            <p:nvPr/>
          </p:nvSpPr>
          <p:spPr>
            <a:xfrm>
              <a:off x="4060825" y="3736975"/>
              <a:ext cx="328613" cy="2057400"/>
            </a:xfrm>
            <a:custGeom>
              <a:avLst/>
              <a:gdLst>
                <a:gd name="connsiteX0" fmla="*/ 323850 w 329293"/>
                <a:gd name="connsiteY0" fmla="*/ 519793 h 2057400"/>
                <a:gd name="connsiteX1" fmla="*/ 329293 w 329293"/>
                <a:gd name="connsiteY1" fmla="*/ 223158 h 2057400"/>
                <a:gd name="connsiteX2" fmla="*/ 304800 w 329293"/>
                <a:gd name="connsiteY2" fmla="*/ 95250 h 2057400"/>
                <a:gd name="connsiteX3" fmla="*/ 234043 w 329293"/>
                <a:gd name="connsiteY3" fmla="*/ 70758 h 2057400"/>
                <a:gd name="connsiteX4" fmla="*/ 144236 w 329293"/>
                <a:gd name="connsiteY4" fmla="*/ 38100 h 2057400"/>
                <a:gd name="connsiteX5" fmla="*/ 84365 w 329293"/>
                <a:gd name="connsiteY5" fmla="*/ 13608 h 2057400"/>
                <a:gd name="connsiteX6" fmla="*/ 38100 w 329293"/>
                <a:gd name="connsiteY6" fmla="*/ 0 h 2057400"/>
                <a:gd name="connsiteX7" fmla="*/ 10886 w 329293"/>
                <a:gd name="connsiteY7" fmla="*/ 0 h 2057400"/>
                <a:gd name="connsiteX8" fmla="*/ 10886 w 329293"/>
                <a:gd name="connsiteY8" fmla="*/ 0 h 2057400"/>
                <a:gd name="connsiteX9" fmla="*/ 0 w 329293"/>
                <a:gd name="connsiteY9" fmla="*/ 13608 h 2057400"/>
                <a:gd name="connsiteX10" fmla="*/ 2722 w 329293"/>
                <a:gd name="connsiteY10" fmla="*/ 27215 h 2057400"/>
                <a:gd name="connsiteX11" fmla="*/ 40822 w 329293"/>
                <a:gd name="connsiteY11" fmla="*/ 89808 h 2057400"/>
                <a:gd name="connsiteX12" fmla="*/ 70758 w 329293"/>
                <a:gd name="connsiteY12" fmla="*/ 138793 h 2057400"/>
                <a:gd name="connsiteX13" fmla="*/ 89808 w 329293"/>
                <a:gd name="connsiteY13" fmla="*/ 176893 h 2057400"/>
                <a:gd name="connsiteX14" fmla="*/ 111579 w 329293"/>
                <a:gd name="connsiteY14" fmla="*/ 234043 h 2057400"/>
                <a:gd name="connsiteX15" fmla="*/ 125186 w 329293"/>
                <a:gd name="connsiteY15" fmla="*/ 296636 h 2057400"/>
                <a:gd name="connsiteX16" fmla="*/ 125186 w 329293"/>
                <a:gd name="connsiteY16" fmla="*/ 440872 h 2057400"/>
                <a:gd name="connsiteX17" fmla="*/ 114300 w 329293"/>
                <a:gd name="connsiteY17" fmla="*/ 887186 h 2057400"/>
                <a:gd name="connsiteX18" fmla="*/ 106136 w 329293"/>
                <a:gd name="connsiteY18" fmla="*/ 1366158 h 2057400"/>
                <a:gd name="connsiteX19" fmla="*/ 103415 w 329293"/>
                <a:gd name="connsiteY19" fmla="*/ 1442358 h 2057400"/>
                <a:gd name="connsiteX20" fmla="*/ 95250 w 329293"/>
                <a:gd name="connsiteY20" fmla="*/ 1504950 h 2057400"/>
                <a:gd name="connsiteX21" fmla="*/ 78922 w 329293"/>
                <a:gd name="connsiteY21" fmla="*/ 1583872 h 2057400"/>
                <a:gd name="connsiteX22" fmla="*/ 59872 w 329293"/>
                <a:gd name="connsiteY22" fmla="*/ 1651908 h 2057400"/>
                <a:gd name="connsiteX23" fmla="*/ 35379 w 329293"/>
                <a:gd name="connsiteY23" fmla="*/ 1722665 h 2057400"/>
                <a:gd name="connsiteX24" fmla="*/ 38100 w 329293"/>
                <a:gd name="connsiteY24" fmla="*/ 1774372 h 2057400"/>
                <a:gd name="connsiteX25" fmla="*/ 46265 w 329293"/>
                <a:gd name="connsiteY25" fmla="*/ 1842408 h 2057400"/>
                <a:gd name="connsiteX26" fmla="*/ 57150 w 329293"/>
                <a:gd name="connsiteY26" fmla="*/ 1899558 h 2057400"/>
                <a:gd name="connsiteX27" fmla="*/ 78922 w 329293"/>
                <a:gd name="connsiteY27" fmla="*/ 1964872 h 2057400"/>
                <a:gd name="connsiteX28" fmla="*/ 97972 w 329293"/>
                <a:gd name="connsiteY28" fmla="*/ 2008415 h 2057400"/>
                <a:gd name="connsiteX29" fmla="*/ 122465 w 329293"/>
                <a:gd name="connsiteY29" fmla="*/ 2038350 h 2057400"/>
                <a:gd name="connsiteX30" fmla="*/ 141515 w 329293"/>
                <a:gd name="connsiteY30" fmla="*/ 2051958 h 2057400"/>
                <a:gd name="connsiteX31" fmla="*/ 160565 w 329293"/>
                <a:gd name="connsiteY31" fmla="*/ 2057400 h 2057400"/>
                <a:gd name="connsiteX32" fmla="*/ 174172 w 329293"/>
                <a:gd name="connsiteY32" fmla="*/ 2054679 h 2057400"/>
                <a:gd name="connsiteX33" fmla="*/ 204108 w 329293"/>
                <a:gd name="connsiteY33" fmla="*/ 2046515 h 2057400"/>
                <a:gd name="connsiteX34" fmla="*/ 231322 w 329293"/>
                <a:gd name="connsiteY34" fmla="*/ 2030186 h 2057400"/>
                <a:gd name="connsiteX35" fmla="*/ 261258 w 329293"/>
                <a:gd name="connsiteY35" fmla="*/ 1997529 h 2057400"/>
                <a:gd name="connsiteX36" fmla="*/ 277586 w 329293"/>
                <a:gd name="connsiteY36" fmla="*/ 1959429 h 2057400"/>
                <a:gd name="connsiteX37" fmla="*/ 296636 w 329293"/>
                <a:gd name="connsiteY37" fmla="*/ 1894115 h 2057400"/>
                <a:gd name="connsiteX38" fmla="*/ 302079 w 329293"/>
                <a:gd name="connsiteY38" fmla="*/ 1858736 h 2057400"/>
                <a:gd name="connsiteX39" fmla="*/ 304800 w 329293"/>
                <a:gd name="connsiteY39" fmla="*/ 1768929 h 2057400"/>
                <a:gd name="connsiteX40" fmla="*/ 310243 w 329293"/>
                <a:gd name="connsiteY40" fmla="*/ 1328058 h 2057400"/>
                <a:gd name="connsiteX41" fmla="*/ 323850 w 329293"/>
                <a:gd name="connsiteY41" fmla="*/ 5197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9293" h="2057400">
                  <a:moveTo>
                    <a:pt x="323850" y="519793"/>
                  </a:moveTo>
                  <a:lnTo>
                    <a:pt x="329293" y="223158"/>
                  </a:lnTo>
                  <a:lnTo>
                    <a:pt x="304800" y="95250"/>
                  </a:lnTo>
                  <a:lnTo>
                    <a:pt x="234043" y="70758"/>
                  </a:lnTo>
                  <a:lnTo>
                    <a:pt x="144236" y="38100"/>
                  </a:lnTo>
                  <a:lnTo>
                    <a:pt x="84365" y="13608"/>
                  </a:lnTo>
                  <a:lnTo>
                    <a:pt x="38100" y="0"/>
                  </a:lnTo>
                  <a:lnTo>
                    <a:pt x="10886" y="0"/>
                  </a:lnTo>
                  <a:lnTo>
                    <a:pt x="10886" y="0"/>
                  </a:lnTo>
                  <a:lnTo>
                    <a:pt x="0" y="13608"/>
                  </a:lnTo>
                  <a:lnTo>
                    <a:pt x="2722" y="27215"/>
                  </a:lnTo>
                  <a:lnTo>
                    <a:pt x="40822" y="89808"/>
                  </a:lnTo>
                  <a:lnTo>
                    <a:pt x="70758" y="138793"/>
                  </a:lnTo>
                  <a:lnTo>
                    <a:pt x="89808" y="176893"/>
                  </a:lnTo>
                  <a:lnTo>
                    <a:pt x="111579" y="234043"/>
                  </a:lnTo>
                  <a:lnTo>
                    <a:pt x="125186" y="296636"/>
                  </a:lnTo>
                  <a:lnTo>
                    <a:pt x="125186" y="440872"/>
                  </a:lnTo>
                  <a:lnTo>
                    <a:pt x="114300" y="887186"/>
                  </a:lnTo>
                  <a:lnTo>
                    <a:pt x="106136" y="1366158"/>
                  </a:lnTo>
                  <a:lnTo>
                    <a:pt x="103415" y="1442358"/>
                  </a:lnTo>
                  <a:lnTo>
                    <a:pt x="95250" y="1504950"/>
                  </a:lnTo>
                  <a:lnTo>
                    <a:pt x="78922" y="1583872"/>
                  </a:lnTo>
                  <a:lnTo>
                    <a:pt x="59872" y="1651908"/>
                  </a:lnTo>
                  <a:lnTo>
                    <a:pt x="35379" y="1722665"/>
                  </a:lnTo>
                  <a:lnTo>
                    <a:pt x="38100" y="1774372"/>
                  </a:lnTo>
                  <a:lnTo>
                    <a:pt x="46265" y="1842408"/>
                  </a:lnTo>
                  <a:lnTo>
                    <a:pt x="57150" y="1899558"/>
                  </a:lnTo>
                  <a:lnTo>
                    <a:pt x="78922" y="1964872"/>
                  </a:lnTo>
                  <a:lnTo>
                    <a:pt x="97972" y="2008415"/>
                  </a:lnTo>
                  <a:lnTo>
                    <a:pt x="122465" y="2038350"/>
                  </a:lnTo>
                  <a:lnTo>
                    <a:pt x="141515" y="2051958"/>
                  </a:lnTo>
                  <a:lnTo>
                    <a:pt x="160565" y="2057400"/>
                  </a:lnTo>
                  <a:lnTo>
                    <a:pt x="174172" y="2054679"/>
                  </a:lnTo>
                  <a:lnTo>
                    <a:pt x="204108" y="2046515"/>
                  </a:lnTo>
                  <a:lnTo>
                    <a:pt x="231322" y="2030186"/>
                  </a:lnTo>
                  <a:lnTo>
                    <a:pt x="261258" y="1997529"/>
                  </a:lnTo>
                  <a:lnTo>
                    <a:pt x="277586" y="1959429"/>
                  </a:lnTo>
                  <a:lnTo>
                    <a:pt x="296636" y="1894115"/>
                  </a:lnTo>
                  <a:lnTo>
                    <a:pt x="302079" y="1858736"/>
                  </a:lnTo>
                  <a:lnTo>
                    <a:pt x="304800" y="1768929"/>
                  </a:lnTo>
                  <a:cubicBezTo>
                    <a:pt x="306614" y="1621972"/>
                    <a:pt x="308429" y="1475015"/>
                    <a:pt x="310243" y="1328058"/>
                  </a:cubicBezTo>
                  <a:lnTo>
                    <a:pt x="323850" y="519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FC50AC4-A3F8-FE46-B1D5-EF63548B12B9}"/>
                </a:ext>
              </a:extLst>
            </p:cNvPr>
            <p:cNvSpPr/>
            <p:nvPr/>
          </p:nvSpPr>
          <p:spPr>
            <a:xfrm>
              <a:off x="2867025" y="3894138"/>
              <a:ext cx="1008063" cy="1730375"/>
            </a:xfrm>
            <a:custGeom>
              <a:avLst/>
              <a:gdLst>
                <a:gd name="connsiteX0" fmla="*/ 764381 w 1007269"/>
                <a:gd name="connsiteY0" fmla="*/ 685800 h 1731169"/>
                <a:gd name="connsiteX1" fmla="*/ 678656 w 1007269"/>
                <a:gd name="connsiteY1" fmla="*/ 904875 h 1731169"/>
                <a:gd name="connsiteX2" fmla="*/ 595313 w 1007269"/>
                <a:gd name="connsiteY2" fmla="*/ 1097756 h 1731169"/>
                <a:gd name="connsiteX3" fmla="*/ 500063 w 1007269"/>
                <a:gd name="connsiteY3" fmla="*/ 1319212 h 1731169"/>
                <a:gd name="connsiteX4" fmla="*/ 431006 w 1007269"/>
                <a:gd name="connsiteY4" fmla="*/ 1476375 h 1731169"/>
                <a:gd name="connsiteX5" fmla="*/ 388144 w 1007269"/>
                <a:gd name="connsiteY5" fmla="*/ 1564481 h 1731169"/>
                <a:gd name="connsiteX6" fmla="*/ 359569 w 1007269"/>
                <a:gd name="connsiteY6" fmla="*/ 1626394 h 1731169"/>
                <a:gd name="connsiteX7" fmla="*/ 350044 w 1007269"/>
                <a:gd name="connsiteY7" fmla="*/ 1647825 h 1731169"/>
                <a:gd name="connsiteX8" fmla="*/ 333375 w 1007269"/>
                <a:gd name="connsiteY8" fmla="*/ 1731169 h 1731169"/>
                <a:gd name="connsiteX9" fmla="*/ 0 w 1007269"/>
                <a:gd name="connsiteY9" fmla="*/ 1414462 h 1731169"/>
                <a:gd name="connsiteX10" fmla="*/ 30956 w 1007269"/>
                <a:gd name="connsiteY10" fmla="*/ 1426369 h 1731169"/>
                <a:gd name="connsiteX11" fmla="*/ 47625 w 1007269"/>
                <a:gd name="connsiteY11" fmla="*/ 1433512 h 1731169"/>
                <a:gd name="connsiteX12" fmla="*/ 80963 w 1007269"/>
                <a:gd name="connsiteY12" fmla="*/ 1433512 h 1731169"/>
                <a:gd name="connsiteX13" fmla="*/ 100013 w 1007269"/>
                <a:gd name="connsiteY13" fmla="*/ 1426369 h 1731169"/>
                <a:gd name="connsiteX14" fmla="*/ 133350 w 1007269"/>
                <a:gd name="connsiteY14" fmla="*/ 1409700 h 1731169"/>
                <a:gd name="connsiteX15" fmla="*/ 183356 w 1007269"/>
                <a:gd name="connsiteY15" fmla="*/ 1371600 h 1731169"/>
                <a:gd name="connsiteX16" fmla="*/ 216694 w 1007269"/>
                <a:gd name="connsiteY16" fmla="*/ 1338262 h 1731169"/>
                <a:gd name="connsiteX17" fmla="*/ 240506 w 1007269"/>
                <a:gd name="connsiteY17" fmla="*/ 1307306 h 1731169"/>
                <a:gd name="connsiteX18" fmla="*/ 290513 w 1007269"/>
                <a:gd name="connsiteY18" fmla="*/ 1231106 h 1731169"/>
                <a:gd name="connsiteX19" fmla="*/ 400050 w 1007269"/>
                <a:gd name="connsiteY19" fmla="*/ 1031081 h 1731169"/>
                <a:gd name="connsiteX20" fmla="*/ 631031 w 1007269"/>
                <a:gd name="connsiteY20" fmla="*/ 604837 h 1731169"/>
                <a:gd name="connsiteX21" fmla="*/ 802481 w 1007269"/>
                <a:gd name="connsiteY21" fmla="*/ 285750 h 1731169"/>
                <a:gd name="connsiteX22" fmla="*/ 878681 w 1007269"/>
                <a:gd name="connsiteY22" fmla="*/ 140494 h 1731169"/>
                <a:gd name="connsiteX23" fmla="*/ 931069 w 1007269"/>
                <a:gd name="connsiteY23" fmla="*/ 40481 h 1731169"/>
                <a:gd name="connsiteX24" fmla="*/ 952500 w 1007269"/>
                <a:gd name="connsiteY24" fmla="*/ 14287 h 1731169"/>
                <a:gd name="connsiteX25" fmla="*/ 976313 w 1007269"/>
                <a:gd name="connsiteY25" fmla="*/ 0 h 1731169"/>
                <a:gd name="connsiteX26" fmla="*/ 988219 w 1007269"/>
                <a:gd name="connsiteY26" fmla="*/ 0 h 1731169"/>
                <a:gd name="connsiteX27" fmla="*/ 1000125 w 1007269"/>
                <a:gd name="connsiteY27" fmla="*/ 4762 h 1731169"/>
                <a:gd name="connsiteX28" fmla="*/ 1007269 w 1007269"/>
                <a:gd name="connsiteY28" fmla="*/ 28575 h 1731169"/>
                <a:gd name="connsiteX29" fmla="*/ 1002506 w 1007269"/>
                <a:gd name="connsiteY29" fmla="*/ 52387 h 1731169"/>
                <a:gd name="connsiteX30" fmla="*/ 997744 w 1007269"/>
                <a:gd name="connsiteY30" fmla="*/ 71437 h 1731169"/>
                <a:gd name="connsiteX31" fmla="*/ 921544 w 1007269"/>
                <a:gd name="connsiteY31" fmla="*/ 278606 h 1731169"/>
                <a:gd name="connsiteX32" fmla="*/ 821531 w 1007269"/>
                <a:gd name="connsiteY32" fmla="*/ 540544 h 1731169"/>
                <a:gd name="connsiteX33" fmla="*/ 764381 w 1007269"/>
                <a:gd name="connsiteY33" fmla="*/ 685800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07269" h="1731169">
                  <a:moveTo>
                    <a:pt x="764381" y="685800"/>
                  </a:moveTo>
                  <a:lnTo>
                    <a:pt x="678656" y="904875"/>
                  </a:lnTo>
                  <a:lnTo>
                    <a:pt x="595313" y="1097756"/>
                  </a:lnTo>
                  <a:lnTo>
                    <a:pt x="500063" y="1319212"/>
                  </a:lnTo>
                  <a:lnTo>
                    <a:pt x="431006" y="1476375"/>
                  </a:lnTo>
                  <a:lnTo>
                    <a:pt x="388144" y="1564481"/>
                  </a:lnTo>
                  <a:lnTo>
                    <a:pt x="359569" y="1626394"/>
                  </a:lnTo>
                  <a:lnTo>
                    <a:pt x="350044" y="1647825"/>
                  </a:lnTo>
                  <a:lnTo>
                    <a:pt x="333375" y="1731169"/>
                  </a:lnTo>
                  <a:lnTo>
                    <a:pt x="0" y="1414462"/>
                  </a:lnTo>
                  <a:lnTo>
                    <a:pt x="30956" y="1426369"/>
                  </a:lnTo>
                  <a:lnTo>
                    <a:pt x="47625" y="1433512"/>
                  </a:lnTo>
                  <a:lnTo>
                    <a:pt x="80963" y="1433512"/>
                  </a:lnTo>
                  <a:lnTo>
                    <a:pt x="100013" y="1426369"/>
                  </a:lnTo>
                  <a:lnTo>
                    <a:pt x="133350" y="1409700"/>
                  </a:lnTo>
                  <a:lnTo>
                    <a:pt x="183356" y="1371600"/>
                  </a:lnTo>
                  <a:lnTo>
                    <a:pt x="216694" y="1338262"/>
                  </a:lnTo>
                  <a:lnTo>
                    <a:pt x="240506" y="1307306"/>
                  </a:lnTo>
                  <a:lnTo>
                    <a:pt x="290513" y="1231106"/>
                  </a:lnTo>
                  <a:lnTo>
                    <a:pt x="400050" y="1031081"/>
                  </a:lnTo>
                  <a:lnTo>
                    <a:pt x="631031" y="604837"/>
                  </a:lnTo>
                  <a:lnTo>
                    <a:pt x="802481" y="285750"/>
                  </a:lnTo>
                  <a:lnTo>
                    <a:pt x="878681" y="140494"/>
                  </a:lnTo>
                  <a:lnTo>
                    <a:pt x="931069" y="40481"/>
                  </a:lnTo>
                  <a:lnTo>
                    <a:pt x="952500" y="14287"/>
                  </a:lnTo>
                  <a:lnTo>
                    <a:pt x="976313" y="0"/>
                  </a:lnTo>
                  <a:lnTo>
                    <a:pt x="988219" y="0"/>
                  </a:lnTo>
                  <a:lnTo>
                    <a:pt x="1000125" y="4762"/>
                  </a:lnTo>
                  <a:lnTo>
                    <a:pt x="1007269" y="28575"/>
                  </a:lnTo>
                  <a:lnTo>
                    <a:pt x="1002506" y="52387"/>
                  </a:lnTo>
                  <a:lnTo>
                    <a:pt x="997744" y="71437"/>
                  </a:lnTo>
                  <a:lnTo>
                    <a:pt x="921544" y="278606"/>
                  </a:lnTo>
                  <a:lnTo>
                    <a:pt x="821531" y="540544"/>
                  </a:lnTo>
                  <a:lnTo>
                    <a:pt x="764381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27545FA-47E2-EE4E-9D88-F1E147E02725}"/>
                </a:ext>
              </a:extLst>
            </p:cNvPr>
            <p:cNvSpPr/>
            <p:nvPr/>
          </p:nvSpPr>
          <p:spPr>
            <a:xfrm>
              <a:off x="4625975" y="1779588"/>
              <a:ext cx="501650" cy="1430337"/>
            </a:xfrm>
            <a:custGeom>
              <a:avLst/>
              <a:gdLst>
                <a:gd name="connsiteX0" fmla="*/ 200911 w 502276"/>
                <a:gd name="connsiteY0" fmla="*/ 437882 h 1429555"/>
                <a:gd name="connsiteX1" fmla="*/ 167426 w 502276"/>
                <a:gd name="connsiteY1" fmla="*/ 216365 h 1429555"/>
                <a:gd name="connsiteX2" fmla="*/ 157123 w 502276"/>
                <a:gd name="connsiteY2" fmla="*/ 188032 h 1429555"/>
                <a:gd name="connsiteX3" fmla="*/ 144244 w 502276"/>
                <a:gd name="connsiteY3" fmla="*/ 164850 h 1429555"/>
                <a:gd name="connsiteX4" fmla="*/ 123637 w 502276"/>
                <a:gd name="connsiteY4" fmla="*/ 136516 h 1429555"/>
                <a:gd name="connsiteX5" fmla="*/ 100455 w 502276"/>
                <a:gd name="connsiteY5" fmla="*/ 110759 h 1429555"/>
                <a:gd name="connsiteX6" fmla="*/ 66970 w 502276"/>
                <a:gd name="connsiteY6" fmla="*/ 87577 h 1429555"/>
                <a:gd name="connsiteX7" fmla="*/ 43788 w 502276"/>
                <a:gd name="connsiteY7" fmla="*/ 72122 h 1429555"/>
                <a:gd name="connsiteX8" fmla="*/ 23182 w 502276"/>
                <a:gd name="connsiteY8" fmla="*/ 56667 h 1429555"/>
                <a:gd name="connsiteX9" fmla="*/ 12879 w 502276"/>
                <a:gd name="connsiteY9" fmla="*/ 43788 h 1429555"/>
                <a:gd name="connsiteX10" fmla="*/ 2576 w 502276"/>
                <a:gd name="connsiteY10" fmla="*/ 28334 h 1429555"/>
                <a:gd name="connsiteX11" fmla="*/ 0 w 502276"/>
                <a:gd name="connsiteY11" fmla="*/ 18031 h 1429555"/>
                <a:gd name="connsiteX12" fmla="*/ 5152 w 502276"/>
                <a:gd name="connsiteY12" fmla="*/ 7728 h 1429555"/>
                <a:gd name="connsiteX13" fmla="*/ 15455 w 502276"/>
                <a:gd name="connsiteY13" fmla="*/ 2576 h 1429555"/>
                <a:gd name="connsiteX14" fmla="*/ 64395 w 502276"/>
                <a:gd name="connsiteY14" fmla="*/ 0 h 1429555"/>
                <a:gd name="connsiteX15" fmla="*/ 190608 w 502276"/>
                <a:gd name="connsiteY15" fmla="*/ 12879 h 1429555"/>
                <a:gd name="connsiteX16" fmla="*/ 288487 w 502276"/>
                <a:gd name="connsiteY16" fmla="*/ 30910 h 1429555"/>
                <a:gd name="connsiteX17" fmla="*/ 376063 w 502276"/>
                <a:gd name="connsiteY17" fmla="*/ 54092 h 1429555"/>
                <a:gd name="connsiteX18" fmla="*/ 448185 w 502276"/>
                <a:gd name="connsiteY18" fmla="*/ 79849 h 1429555"/>
                <a:gd name="connsiteX19" fmla="*/ 473943 w 502276"/>
                <a:gd name="connsiteY19" fmla="*/ 95304 h 1429555"/>
                <a:gd name="connsiteX20" fmla="*/ 481670 w 502276"/>
                <a:gd name="connsiteY20" fmla="*/ 108183 h 1429555"/>
                <a:gd name="connsiteX21" fmla="*/ 486822 w 502276"/>
                <a:gd name="connsiteY21" fmla="*/ 128789 h 1429555"/>
                <a:gd name="connsiteX22" fmla="*/ 484246 w 502276"/>
                <a:gd name="connsiteY22" fmla="*/ 167426 h 1429555"/>
                <a:gd name="connsiteX23" fmla="*/ 466215 w 502276"/>
                <a:gd name="connsiteY23" fmla="*/ 216365 h 1429555"/>
                <a:gd name="connsiteX24" fmla="*/ 455912 w 502276"/>
                <a:gd name="connsiteY24" fmla="*/ 242123 h 1429555"/>
                <a:gd name="connsiteX25" fmla="*/ 453337 w 502276"/>
                <a:gd name="connsiteY25" fmla="*/ 437882 h 1429555"/>
                <a:gd name="connsiteX26" fmla="*/ 453337 w 502276"/>
                <a:gd name="connsiteY26" fmla="*/ 654247 h 1429555"/>
                <a:gd name="connsiteX27" fmla="*/ 473943 w 502276"/>
                <a:gd name="connsiteY27" fmla="*/ 798490 h 1429555"/>
                <a:gd name="connsiteX28" fmla="*/ 502276 w 502276"/>
                <a:gd name="connsiteY28" fmla="*/ 1406373 h 1429555"/>
                <a:gd name="connsiteX29" fmla="*/ 306517 w 502276"/>
                <a:gd name="connsiteY29" fmla="*/ 1429555 h 1429555"/>
                <a:gd name="connsiteX30" fmla="*/ 275608 w 502276"/>
                <a:gd name="connsiteY30" fmla="*/ 1102432 h 1429555"/>
                <a:gd name="connsiteX31" fmla="*/ 200911 w 502276"/>
                <a:gd name="connsiteY31" fmla="*/ 437882 h 142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2276" h="1429555">
                  <a:moveTo>
                    <a:pt x="200911" y="437882"/>
                  </a:moveTo>
                  <a:lnTo>
                    <a:pt x="167426" y="216365"/>
                  </a:lnTo>
                  <a:lnTo>
                    <a:pt x="157123" y="188032"/>
                  </a:lnTo>
                  <a:lnTo>
                    <a:pt x="144244" y="164850"/>
                  </a:lnTo>
                  <a:lnTo>
                    <a:pt x="123637" y="136516"/>
                  </a:lnTo>
                  <a:lnTo>
                    <a:pt x="100455" y="110759"/>
                  </a:lnTo>
                  <a:lnTo>
                    <a:pt x="66970" y="87577"/>
                  </a:lnTo>
                  <a:lnTo>
                    <a:pt x="43788" y="72122"/>
                  </a:lnTo>
                  <a:lnTo>
                    <a:pt x="23182" y="56667"/>
                  </a:lnTo>
                  <a:lnTo>
                    <a:pt x="12879" y="43788"/>
                  </a:lnTo>
                  <a:lnTo>
                    <a:pt x="2576" y="28334"/>
                  </a:lnTo>
                  <a:lnTo>
                    <a:pt x="0" y="18031"/>
                  </a:lnTo>
                  <a:lnTo>
                    <a:pt x="5152" y="7728"/>
                  </a:lnTo>
                  <a:lnTo>
                    <a:pt x="15455" y="2576"/>
                  </a:lnTo>
                  <a:lnTo>
                    <a:pt x="64395" y="0"/>
                  </a:lnTo>
                  <a:lnTo>
                    <a:pt x="190608" y="12879"/>
                  </a:lnTo>
                  <a:lnTo>
                    <a:pt x="288487" y="30910"/>
                  </a:lnTo>
                  <a:lnTo>
                    <a:pt x="376063" y="54092"/>
                  </a:lnTo>
                  <a:lnTo>
                    <a:pt x="448185" y="79849"/>
                  </a:lnTo>
                  <a:lnTo>
                    <a:pt x="473943" y="95304"/>
                  </a:lnTo>
                  <a:lnTo>
                    <a:pt x="481670" y="108183"/>
                  </a:lnTo>
                  <a:lnTo>
                    <a:pt x="486822" y="128789"/>
                  </a:lnTo>
                  <a:lnTo>
                    <a:pt x="484246" y="167426"/>
                  </a:lnTo>
                  <a:lnTo>
                    <a:pt x="466215" y="216365"/>
                  </a:lnTo>
                  <a:lnTo>
                    <a:pt x="455912" y="242123"/>
                  </a:lnTo>
                  <a:cubicBezTo>
                    <a:pt x="455054" y="307376"/>
                    <a:pt x="454195" y="372629"/>
                    <a:pt x="453337" y="437882"/>
                  </a:cubicBezTo>
                  <a:lnTo>
                    <a:pt x="453337" y="654247"/>
                  </a:lnTo>
                  <a:lnTo>
                    <a:pt x="473943" y="798490"/>
                  </a:lnTo>
                  <a:lnTo>
                    <a:pt x="502276" y="1406373"/>
                  </a:lnTo>
                  <a:lnTo>
                    <a:pt x="306517" y="1429555"/>
                  </a:lnTo>
                  <a:lnTo>
                    <a:pt x="275608" y="1102432"/>
                  </a:lnTo>
                  <a:lnTo>
                    <a:pt x="200911" y="4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ED51FC7C-B984-7B48-8AE3-54DE875CE4BB}"/>
                </a:ext>
              </a:extLst>
            </p:cNvPr>
            <p:cNvSpPr/>
            <p:nvPr/>
          </p:nvSpPr>
          <p:spPr>
            <a:xfrm>
              <a:off x="5759450" y="1593850"/>
              <a:ext cx="542925" cy="1492250"/>
            </a:xfrm>
            <a:custGeom>
              <a:avLst/>
              <a:gdLst>
                <a:gd name="connsiteX0" fmla="*/ 200911 w 543489"/>
                <a:gd name="connsiteY0" fmla="*/ 499700 h 1491373"/>
                <a:gd name="connsiteX1" fmla="*/ 211214 w 543489"/>
                <a:gd name="connsiteY1" fmla="*/ 303941 h 1491373"/>
                <a:gd name="connsiteX2" fmla="*/ 211214 w 543489"/>
                <a:gd name="connsiteY2" fmla="*/ 288486 h 1491373"/>
                <a:gd name="connsiteX3" fmla="*/ 203486 w 543489"/>
                <a:gd name="connsiteY3" fmla="*/ 265304 h 1491373"/>
                <a:gd name="connsiteX4" fmla="*/ 177729 w 543489"/>
                <a:gd name="connsiteY4" fmla="*/ 226668 h 1491373"/>
                <a:gd name="connsiteX5" fmla="*/ 136516 w 543489"/>
                <a:gd name="connsiteY5" fmla="*/ 177728 h 1491373"/>
                <a:gd name="connsiteX6" fmla="*/ 90152 w 543489"/>
                <a:gd name="connsiteY6" fmla="*/ 128788 h 1491373"/>
                <a:gd name="connsiteX7" fmla="*/ 36061 w 543489"/>
                <a:gd name="connsiteY7" fmla="*/ 72121 h 1491373"/>
                <a:gd name="connsiteX8" fmla="*/ 10303 w 543489"/>
                <a:gd name="connsiteY8" fmla="*/ 41212 h 1491373"/>
                <a:gd name="connsiteX9" fmla="*/ 5152 w 543489"/>
                <a:gd name="connsiteY9" fmla="*/ 30909 h 1491373"/>
                <a:gd name="connsiteX10" fmla="*/ 0 w 543489"/>
                <a:gd name="connsiteY10" fmla="*/ 18030 h 1491373"/>
                <a:gd name="connsiteX11" fmla="*/ 2576 w 543489"/>
                <a:gd name="connsiteY11" fmla="*/ 7727 h 1491373"/>
                <a:gd name="connsiteX12" fmla="*/ 28334 w 543489"/>
                <a:gd name="connsiteY12" fmla="*/ 0 h 1491373"/>
                <a:gd name="connsiteX13" fmla="*/ 85001 w 543489"/>
                <a:gd name="connsiteY13" fmla="*/ 7727 h 1491373"/>
                <a:gd name="connsiteX14" fmla="*/ 154547 w 543489"/>
                <a:gd name="connsiteY14" fmla="*/ 33485 h 1491373"/>
                <a:gd name="connsiteX15" fmla="*/ 270456 w 543489"/>
                <a:gd name="connsiteY15" fmla="*/ 79849 h 1491373"/>
                <a:gd name="connsiteX16" fmla="*/ 386366 w 543489"/>
                <a:gd name="connsiteY16" fmla="*/ 133940 h 1491373"/>
                <a:gd name="connsiteX17" fmla="*/ 466215 w 543489"/>
                <a:gd name="connsiteY17" fmla="*/ 172576 h 1491373"/>
                <a:gd name="connsiteX18" fmla="*/ 494549 w 543489"/>
                <a:gd name="connsiteY18" fmla="*/ 188031 h 1491373"/>
                <a:gd name="connsiteX19" fmla="*/ 515155 w 543489"/>
                <a:gd name="connsiteY19" fmla="*/ 203486 h 1491373"/>
                <a:gd name="connsiteX20" fmla="*/ 535761 w 543489"/>
                <a:gd name="connsiteY20" fmla="*/ 234395 h 1491373"/>
                <a:gd name="connsiteX21" fmla="*/ 543489 w 543489"/>
                <a:gd name="connsiteY21" fmla="*/ 257577 h 1491373"/>
                <a:gd name="connsiteX22" fmla="*/ 543489 w 543489"/>
                <a:gd name="connsiteY22" fmla="*/ 278183 h 1491373"/>
                <a:gd name="connsiteX23" fmla="*/ 520307 w 543489"/>
                <a:gd name="connsiteY23" fmla="*/ 327123 h 1491373"/>
                <a:gd name="connsiteX24" fmla="*/ 489397 w 543489"/>
                <a:gd name="connsiteY24" fmla="*/ 417275 h 1491373"/>
                <a:gd name="connsiteX25" fmla="*/ 461064 w 543489"/>
                <a:gd name="connsiteY25" fmla="*/ 546064 h 1491373"/>
                <a:gd name="connsiteX26" fmla="*/ 437882 w 543489"/>
                <a:gd name="connsiteY26" fmla="*/ 705762 h 1491373"/>
                <a:gd name="connsiteX27" fmla="*/ 437882 w 543489"/>
                <a:gd name="connsiteY27" fmla="*/ 850005 h 1491373"/>
                <a:gd name="connsiteX28" fmla="*/ 363184 w 543489"/>
                <a:gd name="connsiteY28" fmla="*/ 1468191 h 1491373"/>
                <a:gd name="connsiteX29" fmla="*/ 170001 w 543489"/>
                <a:gd name="connsiteY29" fmla="*/ 1491373 h 1491373"/>
                <a:gd name="connsiteX30" fmla="*/ 180304 w 543489"/>
                <a:gd name="connsiteY30" fmla="*/ 1171977 h 1491373"/>
                <a:gd name="connsiteX31" fmla="*/ 190607 w 543489"/>
                <a:gd name="connsiteY31" fmla="*/ 865460 h 1491373"/>
                <a:gd name="connsiteX32" fmla="*/ 190607 w 543489"/>
                <a:gd name="connsiteY32" fmla="*/ 726368 h 1491373"/>
                <a:gd name="connsiteX33" fmla="*/ 200911 w 543489"/>
                <a:gd name="connsiteY33" fmla="*/ 499700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3489" h="1491373">
                  <a:moveTo>
                    <a:pt x="200911" y="499700"/>
                  </a:moveTo>
                  <a:lnTo>
                    <a:pt x="211214" y="303941"/>
                  </a:lnTo>
                  <a:lnTo>
                    <a:pt x="211214" y="288486"/>
                  </a:lnTo>
                  <a:lnTo>
                    <a:pt x="203486" y="265304"/>
                  </a:lnTo>
                  <a:lnTo>
                    <a:pt x="177729" y="226668"/>
                  </a:lnTo>
                  <a:lnTo>
                    <a:pt x="136516" y="177728"/>
                  </a:lnTo>
                  <a:lnTo>
                    <a:pt x="90152" y="128788"/>
                  </a:lnTo>
                  <a:lnTo>
                    <a:pt x="36061" y="72121"/>
                  </a:lnTo>
                  <a:lnTo>
                    <a:pt x="10303" y="41212"/>
                  </a:lnTo>
                  <a:lnTo>
                    <a:pt x="5152" y="30909"/>
                  </a:lnTo>
                  <a:lnTo>
                    <a:pt x="0" y="18030"/>
                  </a:lnTo>
                  <a:lnTo>
                    <a:pt x="2576" y="7727"/>
                  </a:lnTo>
                  <a:lnTo>
                    <a:pt x="28334" y="0"/>
                  </a:lnTo>
                  <a:lnTo>
                    <a:pt x="85001" y="7727"/>
                  </a:lnTo>
                  <a:lnTo>
                    <a:pt x="154547" y="33485"/>
                  </a:lnTo>
                  <a:lnTo>
                    <a:pt x="270456" y="79849"/>
                  </a:lnTo>
                  <a:lnTo>
                    <a:pt x="386366" y="133940"/>
                  </a:lnTo>
                  <a:lnTo>
                    <a:pt x="466215" y="172576"/>
                  </a:lnTo>
                  <a:lnTo>
                    <a:pt x="494549" y="188031"/>
                  </a:lnTo>
                  <a:lnTo>
                    <a:pt x="515155" y="203486"/>
                  </a:lnTo>
                  <a:lnTo>
                    <a:pt x="535761" y="234395"/>
                  </a:lnTo>
                  <a:lnTo>
                    <a:pt x="543489" y="257577"/>
                  </a:lnTo>
                  <a:lnTo>
                    <a:pt x="543489" y="278183"/>
                  </a:lnTo>
                  <a:lnTo>
                    <a:pt x="520307" y="327123"/>
                  </a:lnTo>
                  <a:lnTo>
                    <a:pt x="489397" y="417275"/>
                  </a:lnTo>
                  <a:lnTo>
                    <a:pt x="461064" y="546064"/>
                  </a:lnTo>
                  <a:lnTo>
                    <a:pt x="437882" y="705762"/>
                  </a:lnTo>
                  <a:lnTo>
                    <a:pt x="437882" y="850005"/>
                  </a:lnTo>
                  <a:lnTo>
                    <a:pt x="363184" y="1468191"/>
                  </a:lnTo>
                  <a:lnTo>
                    <a:pt x="170001" y="1491373"/>
                  </a:lnTo>
                  <a:lnTo>
                    <a:pt x="180304" y="1171977"/>
                  </a:lnTo>
                  <a:lnTo>
                    <a:pt x="190607" y="865460"/>
                  </a:lnTo>
                  <a:lnTo>
                    <a:pt x="190607" y="726368"/>
                  </a:lnTo>
                  <a:lnTo>
                    <a:pt x="200911" y="49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A82BBB6-778B-8341-8002-F82786692FD5}"/>
                </a:ext>
              </a:extLst>
            </p:cNvPr>
            <p:cNvSpPr/>
            <p:nvPr/>
          </p:nvSpPr>
          <p:spPr>
            <a:xfrm>
              <a:off x="4125913" y="2938463"/>
              <a:ext cx="2741612" cy="490537"/>
            </a:xfrm>
            <a:custGeom>
              <a:avLst/>
              <a:gdLst>
                <a:gd name="connsiteX0" fmla="*/ 1228644 w 2740624"/>
                <a:gd name="connsiteY0" fmla="*/ 151971 h 489397"/>
                <a:gd name="connsiteX1" fmla="*/ 1535162 w 2740624"/>
                <a:gd name="connsiteY1" fmla="*/ 118486 h 489397"/>
                <a:gd name="connsiteX2" fmla="*/ 1813345 w 2740624"/>
                <a:gd name="connsiteY2" fmla="*/ 87576 h 489397"/>
                <a:gd name="connsiteX3" fmla="*/ 2161075 w 2740624"/>
                <a:gd name="connsiteY3" fmla="*/ 48940 h 489397"/>
                <a:gd name="connsiteX4" fmla="*/ 2341379 w 2740624"/>
                <a:gd name="connsiteY4" fmla="*/ 25758 h 489397"/>
                <a:gd name="connsiteX5" fmla="*/ 2400622 w 2740624"/>
                <a:gd name="connsiteY5" fmla="*/ 18030 h 489397"/>
                <a:gd name="connsiteX6" fmla="*/ 2485623 w 2740624"/>
                <a:gd name="connsiteY6" fmla="*/ 0 h 489397"/>
                <a:gd name="connsiteX7" fmla="*/ 2495926 w 2740624"/>
                <a:gd name="connsiteY7" fmla="*/ 0 h 489397"/>
                <a:gd name="connsiteX8" fmla="*/ 2560320 w 2740624"/>
                <a:gd name="connsiteY8" fmla="*/ 18030 h 489397"/>
                <a:gd name="connsiteX9" fmla="*/ 2629866 w 2740624"/>
                <a:gd name="connsiteY9" fmla="*/ 48940 h 489397"/>
                <a:gd name="connsiteX10" fmla="*/ 2678806 w 2740624"/>
                <a:gd name="connsiteY10" fmla="*/ 77273 h 489397"/>
                <a:gd name="connsiteX11" fmla="*/ 2701988 w 2740624"/>
                <a:gd name="connsiteY11" fmla="*/ 95304 h 489397"/>
                <a:gd name="connsiteX12" fmla="*/ 2722594 w 2740624"/>
                <a:gd name="connsiteY12" fmla="*/ 118486 h 489397"/>
                <a:gd name="connsiteX13" fmla="*/ 2727745 w 2740624"/>
                <a:gd name="connsiteY13" fmla="*/ 128789 h 489397"/>
                <a:gd name="connsiteX14" fmla="*/ 2735473 w 2740624"/>
                <a:gd name="connsiteY14" fmla="*/ 146819 h 489397"/>
                <a:gd name="connsiteX15" fmla="*/ 2740624 w 2740624"/>
                <a:gd name="connsiteY15" fmla="*/ 167425 h 489397"/>
                <a:gd name="connsiteX16" fmla="*/ 2735473 w 2740624"/>
                <a:gd name="connsiteY16" fmla="*/ 188031 h 489397"/>
                <a:gd name="connsiteX17" fmla="*/ 2722594 w 2740624"/>
                <a:gd name="connsiteY17" fmla="*/ 208638 h 489397"/>
                <a:gd name="connsiteX18" fmla="*/ 2701988 w 2740624"/>
                <a:gd name="connsiteY18" fmla="*/ 221516 h 489397"/>
                <a:gd name="connsiteX19" fmla="*/ 2673654 w 2740624"/>
                <a:gd name="connsiteY19" fmla="*/ 234395 h 489397"/>
                <a:gd name="connsiteX20" fmla="*/ 2619563 w 2740624"/>
                <a:gd name="connsiteY20" fmla="*/ 242123 h 489397"/>
                <a:gd name="connsiteX21" fmla="*/ 2580926 w 2740624"/>
                <a:gd name="connsiteY21" fmla="*/ 244698 h 489397"/>
                <a:gd name="connsiteX22" fmla="*/ 2521683 w 2740624"/>
                <a:gd name="connsiteY22" fmla="*/ 244698 h 489397"/>
                <a:gd name="connsiteX23" fmla="*/ 2400622 w 2740624"/>
                <a:gd name="connsiteY23" fmla="*/ 234395 h 489397"/>
                <a:gd name="connsiteX24" fmla="*/ 2191984 w 2740624"/>
                <a:gd name="connsiteY24" fmla="*/ 229244 h 489397"/>
                <a:gd name="connsiteX25" fmla="*/ 1962740 w 2740624"/>
                <a:gd name="connsiteY25" fmla="*/ 231820 h 489397"/>
                <a:gd name="connsiteX26" fmla="*/ 1733496 w 2740624"/>
                <a:gd name="connsiteY26" fmla="*/ 249850 h 489397"/>
                <a:gd name="connsiteX27" fmla="*/ 1620162 w 2740624"/>
                <a:gd name="connsiteY27" fmla="*/ 262729 h 489397"/>
                <a:gd name="connsiteX28" fmla="*/ 1447585 w 2740624"/>
                <a:gd name="connsiteY28" fmla="*/ 288487 h 489397"/>
                <a:gd name="connsiteX29" fmla="*/ 1190008 w 2740624"/>
                <a:gd name="connsiteY29" fmla="*/ 316820 h 489397"/>
                <a:gd name="connsiteX30" fmla="*/ 1007128 w 2740624"/>
                <a:gd name="connsiteY30" fmla="*/ 340002 h 489397"/>
                <a:gd name="connsiteX31" fmla="*/ 759854 w 2740624"/>
                <a:gd name="connsiteY31" fmla="*/ 381215 h 489397"/>
                <a:gd name="connsiteX32" fmla="*/ 643944 w 2740624"/>
                <a:gd name="connsiteY32" fmla="*/ 406972 h 489397"/>
                <a:gd name="connsiteX33" fmla="*/ 486821 w 2740624"/>
                <a:gd name="connsiteY33" fmla="*/ 445609 h 489397"/>
                <a:gd name="connsiteX34" fmla="*/ 394094 w 2740624"/>
                <a:gd name="connsiteY34" fmla="*/ 473942 h 489397"/>
                <a:gd name="connsiteX35" fmla="*/ 355457 w 2740624"/>
                <a:gd name="connsiteY35" fmla="*/ 489397 h 489397"/>
                <a:gd name="connsiteX36" fmla="*/ 334851 w 2740624"/>
                <a:gd name="connsiteY36" fmla="*/ 489397 h 489397"/>
                <a:gd name="connsiteX37" fmla="*/ 301366 w 2740624"/>
                <a:gd name="connsiteY37" fmla="*/ 484246 h 489397"/>
                <a:gd name="connsiteX38" fmla="*/ 249850 w 2740624"/>
                <a:gd name="connsiteY38" fmla="*/ 471367 h 489397"/>
                <a:gd name="connsiteX39" fmla="*/ 203486 w 2740624"/>
                <a:gd name="connsiteY39" fmla="*/ 448185 h 489397"/>
                <a:gd name="connsiteX40" fmla="*/ 154546 w 2740624"/>
                <a:gd name="connsiteY40" fmla="*/ 414700 h 489397"/>
                <a:gd name="connsiteX41" fmla="*/ 118486 w 2740624"/>
                <a:gd name="connsiteY41" fmla="*/ 381215 h 489397"/>
                <a:gd name="connsiteX42" fmla="*/ 82425 w 2740624"/>
                <a:gd name="connsiteY42" fmla="*/ 342578 h 489397"/>
                <a:gd name="connsiteX43" fmla="*/ 43788 w 2740624"/>
                <a:gd name="connsiteY43" fmla="*/ 291062 h 489397"/>
                <a:gd name="connsiteX44" fmla="*/ 12879 w 2740624"/>
                <a:gd name="connsiteY44" fmla="*/ 244698 h 489397"/>
                <a:gd name="connsiteX45" fmla="*/ 0 w 2740624"/>
                <a:gd name="connsiteY45" fmla="*/ 216365 h 489397"/>
                <a:gd name="connsiteX46" fmla="*/ 0 w 2740624"/>
                <a:gd name="connsiteY46" fmla="*/ 198335 h 489397"/>
                <a:gd name="connsiteX47" fmla="*/ 7727 w 2740624"/>
                <a:gd name="connsiteY47" fmla="*/ 190607 h 489397"/>
                <a:gd name="connsiteX48" fmla="*/ 28334 w 2740624"/>
                <a:gd name="connsiteY48" fmla="*/ 190607 h 489397"/>
                <a:gd name="connsiteX49" fmla="*/ 51515 w 2740624"/>
                <a:gd name="connsiteY49" fmla="*/ 195759 h 489397"/>
                <a:gd name="connsiteX50" fmla="*/ 82425 w 2740624"/>
                <a:gd name="connsiteY50" fmla="*/ 216365 h 489397"/>
                <a:gd name="connsiteX51" fmla="*/ 121061 w 2740624"/>
                <a:gd name="connsiteY51" fmla="*/ 242123 h 489397"/>
                <a:gd name="connsiteX52" fmla="*/ 175153 w 2740624"/>
                <a:gd name="connsiteY52" fmla="*/ 267880 h 489397"/>
                <a:gd name="connsiteX53" fmla="*/ 221517 w 2740624"/>
                <a:gd name="connsiteY53" fmla="*/ 283335 h 489397"/>
                <a:gd name="connsiteX54" fmla="*/ 262729 w 2740624"/>
                <a:gd name="connsiteY54" fmla="*/ 291062 h 489397"/>
                <a:gd name="connsiteX55" fmla="*/ 306517 w 2740624"/>
                <a:gd name="connsiteY55" fmla="*/ 293638 h 489397"/>
                <a:gd name="connsiteX56" fmla="*/ 342578 w 2740624"/>
                <a:gd name="connsiteY56" fmla="*/ 293638 h 489397"/>
                <a:gd name="connsiteX57" fmla="*/ 597580 w 2740624"/>
                <a:gd name="connsiteY57" fmla="*/ 239547 h 489397"/>
                <a:gd name="connsiteX58" fmla="*/ 806217 w 2740624"/>
                <a:gd name="connsiteY58" fmla="*/ 198335 h 489397"/>
                <a:gd name="connsiteX59" fmla="*/ 991673 w 2740624"/>
                <a:gd name="connsiteY59" fmla="*/ 180304 h 489397"/>
                <a:gd name="connsiteX60" fmla="*/ 1228644 w 2740624"/>
                <a:gd name="connsiteY60" fmla="*/ 151971 h 4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40624" h="489397">
                  <a:moveTo>
                    <a:pt x="1228644" y="151971"/>
                  </a:moveTo>
                  <a:lnTo>
                    <a:pt x="1535162" y="118486"/>
                  </a:lnTo>
                  <a:lnTo>
                    <a:pt x="1813345" y="87576"/>
                  </a:lnTo>
                  <a:lnTo>
                    <a:pt x="2161075" y="48940"/>
                  </a:lnTo>
                  <a:lnTo>
                    <a:pt x="2341379" y="25758"/>
                  </a:lnTo>
                  <a:lnTo>
                    <a:pt x="2400622" y="18030"/>
                  </a:lnTo>
                  <a:lnTo>
                    <a:pt x="2485623" y="0"/>
                  </a:lnTo>
                  <a:lnTo>
                    <a:pt x="2495926" y="0"/>
                  </a:lnTo>
                  <a:lnTo>
                    <a:pt x="2560320" y="18030"/>
                  </a:lnTo>
                  <a:lnTo>
                    <a:pt x="2629866" y="48940"/>
                  </a:lnTo>
                  <a:lnTo>
                    <a:pt x="2678806" y="77273"/>
                  </a:lnTo>
                  <a:lnTo>
                    <a:pt x="2701988" y="95304"/>
                  </a:lnTo>
                  <a:lnTo>
                    <a:pt x="2722594" y="118486"/>
                  </a:lnTo>
                  <a:lnTo>
                    <a:pt x="2727745" y="128789"/>
                  </a:lnTo>
                  <a:lnTo>
                    <a:pt x="2735473" y="146819"/>
                  </a:lnTo>
                  <a:lnTo>
                    <a:pt x="2740624" y="167425"/>
                  </a:lnTo>
                  <a:lnTo>
                    <a:pt x="2735473" y="188031"/>
                  </a:lnTo>
                  <a:lnTo>
                    <a:pt x="2722594" y="208638"/>
                  </a:lnTo>
                  <a:lnTo>
                    <a:pt x="2701988" y="221516"/>
                  </a:lnTo>
                  <a:lnTo>
                    <a:pt x="2673654" y="234395"/>
                  </a:lnTo>
                  <a:lnTo>
                    <a:pt x="2619563" y="242123"/>
                  </a:lnTo>
                  <a:cubicBezTo>
                    <a:pt x="2582646" y="244759"/>
                    <a:pt x="2595553" y="244698"/>
                    <a:pt x="2580926" y="244698"/>
                  </a:cubicBezTo>
                  <a:lnTo>
                    <a:pt x="2521683" y="244698"/>
                  </a:lnTo>
                  <a:lnTo>
                    <a:pt x="2400622" y="234395"/>
                  </a:lnTo>
                  <a:lnTo>
                    <a:pt x="2191984" y="229244"/>
                  </a:lnTo>
                  <a:lnTo>
                    <a:pt x="1962740" y="231820"/>
                  </a:lnTo>
                  <a:lnTo>
                    <a:pt x="1733496" y="249850"/>
                  </a:lnTo>
                  <a:lnTo>
                    <a:pt x="1620162" y="262729"/>
                  </a:lnTo>
                  <a:lnTo>
                    <a:pt x="1447585" y="288487"/>
                  </a:lnTo>
                  <a:lnTo>
                    <a:pt x="1190008" y="316820"/>
                  </a:lnTo>
                  <a:lnTo>
                    <a:pt x="1007128" y="340002"/>
                  </a:lnTo>
                  <a:lnTo>
                    <a:pt x="759854" y="381215"/>
                  </a:lnTo>
                  <a:lnTo>
                    <a:pt x="643944" y="406972"/>
                  </a:lnTo>
                  <a:lnTo>
                    <a:pt x="486821" y="445609"/>
                  </a:lnTo>
                  <a:lnTo>
                    <a:pt x="394094" y="473942"/>
                  </a:lnTo>
                  <a:lnTo>
                    <a:pt x="355457" y="489397"/>
                  </a:lnTo>
                  <a:lnTo>
                    <a:pt x="334851" y="489397"/>
                  </a:lnTo>
                  <a:lnTo>
                    <a:pt x="301366" y="484246"/>
                  </a:lnTo>
                  <a:lnTo>
                    <a:pt x="249850" y="471367"/>
                  </a:lnTo>
                  <a:lnTo>
                    <a:pt x="203486" y="448185"/>
                  </a:lnTo>
                  <a:lnTo>
                    <a:pt x="154546" y="414700"/>
                  </a:lnTo>
                  <a:lnTo>
                    <a:pt x="118486" y="381215"/>
                  </a:lnTo>
                  <a:lnTo>
                    <a:pt x="82425" y="342578"/>
                  </a:lnTo>
                  <a:lnTo>
                    <a:pt x="43788" y="291062"/>
                  </a:lnTo>
                  <a:lnTo>
                    <a:pt x="12879" y="244698"/>
                  </a:lnTo>
                  <a:lnTo>
                    <a:pt x="0" y="216365"/>
                  </a:lnTo>
                  <a:lnTo>
                    <a:pt x="0" y="198335"/>
                  </a:lnTo>
                  <a:lnTo>
                    <a:pt x="7727" y="190607"/>
                  </a:lnTo>
                  <a:lnTo>
                    <a:pt x="28334" y="190607"/>
                  </a:lnTo>
                  <a:lnTo>
                    <a:pt x="51515" y="195759"/>
                  </a:lnTo>
                  <a:lnTo>
                    <a:pt x="82425" y="216365"/>
                  </a:lnTo>
                  <a:lnTo>
                    <a:pt x="121061" y="242123"/>
                  </a:lnTo>
                  <a:lnTo>
                    <a:pt x="175153" y="267880"/>
                  </a:lnTo>
                  <a:lnTo>
                    <a:pt x="221517" y="283335"/>
                  </a:lnTo>
                  <a:lnTo>
                    <a:pt x="262729" y="291062"/>
                  </a:lnTo>
                  <a:lnTo>
                    <a:pt x="306517" y="293638"/>
                  </a:lnTo>
                  <a:lnTo>
                    <a:pt x="342578" y="293638"/>
                  </a:lnTo>
                  <a:lnTo>
                    <a:pt x="597580" y="239547"/>
                  </a:lnTo>
                  <a:lnTo>
                    <a:pt x="806217" y="198335"/>
                  </a:lnTo>
                  <a:lnTo>
                    <a:pt x="991673" y="180304"/>
                  </a:lnTo>
                  <a:lnTo>
                    <a:pt x="1228644" y="151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A24A58F-78D2-A746-9456-0971CAFFD771}"/>
                </a:ext>
              </a:extLst>
            </p:cNvPr>
            <p:cNvSpPr/>
            <p:nvPr/>
          </p:nvSpPr>
          <p:spPr>
            <a:xfrm>
              <a:off x="4322763" y="3565525"/>
              <a:ext cx="2830512" cy="2408238"/>
            </a:xfrm>
            <a:custGeom>
              <a:avLst/>
              <a:gdLst>
                <a:gd name="connsiteX0" fmla="*/ 803936 w 2829117"/>
                <a:gd name="connsiteY0" fmla="*/ 309914 h 2408739"/>
                <a:gd name="connsiteX1" fmla="*/ 1150671 w 2829117"/>
                <a:gd name="connsiteY1" fmla="*/ 263888 h 2408739"/>
                <a:gd name="connsiteX2" fmla="*/ 1350121 w 2829117"/>
                <a:gd name="connsiteY2" fmla="*/ 245477 h 2408739"/>
                <a:gd name="connsiteX3" fmla="*/ 1647761 w 2829117"/>
                <a:gd name="connsiteY3" fmla="*/ 220929 h 2408739"/>
                <a:gd name="connsiteX4" fmla="*/ 1831868 w 2829117"/>
                <a:gd name="connsiteY4" fmla="*/ 211724 h 2408739"/>
                <a:gd name="connsiteX5" fmla="*/ 2200083 w 2829117"/>
                <a:gd name="connsiteY5" fmla="*/ 199450 h 2408739"/>
                <a:gd name="connsiteX6" fmla="*/ 2396464 w 2829117"/>
                <a:gd name="connsiteY6" fmla="*/ 202518 h 2408739"/>
                <a:gd name="connsiteX7" fmla="*/ 2439423 w 2829117"/>
                <a:gd name="connsiteY7" fmla="*/ 205587 h 2408739"/>
                <a:gd name="connsiteX8" fmla="*/ 2457834 w 2829117"/>
                <a:gd name="connsiteY8" fmla="*/ 211724 h 2408739"/>
                <a:gd name="connsiteX9" fmla="*/ 2476244 w 2829117"/>
                <a:gd name="connsiteY9" fmla="*/ 230135 h 2408739"/>
                <a:gd name="connsiteX10" fmla="*/ 2485450 w 2829117"/>
                <a:gd name="connsiteY10" fmla="*/ 251614 h 2408739"/>
                <a:gd name="connsiteX11" fmla="*/ 2491587 w 2829117"/>
                <a:gd name="connsiteY11" fmla="*/ 279230 h 2408739"/>
                <a:gd name="connsiteX12" fmla="*/ 2494655 w 2829117"/>
                <a:gd name="connsiteY12" fmla="*/ 374352 h 2408739"/>
                <a:gd name="connsiteX13" fmla="*/ 2494655 w 2829117"/>
                <a:gd name="connsiteY13" fmla="*/ 687335 h 2408739"/>
                <a:gd name="connsiteX14" fmla="*/ 2488518 w 2829117"/>
                <a:gd name="connsiteY14" fmla="*/ 911332 h 2408739"/>
                <a:gd name="connsiteX15" fmla="*/ 2479313 w 2829117"/>
                <a:gd name="connsiteY15" fmla="*/ 1199767 h 2408739"/>
                <a:gd name="connsiteX16" fmla="*/ 2473176 w 2829117"/>
                <a:gd name="connsiteY16" fmla="*/ 1368532 h 2408739"/>
                <a:gd name="connsiteX17" fmla="*/ 2457834 w 2829117"/>
                <a:gd name="connsiteY17" fmla="*/ 1549571 h 2408739"/>
                <a:gd name="connsiteX18" fmla="*/ 2436354 w 2829117"/>
                <a:gd name="connsiteY18" fmla="*/ 1696857 h 2408739"/>
                <a:gd name="connsiteX19" fmla="*/ 2414875 w 2829117"/>
                <a:gd name="connsiteY19" fmla="*/ 1795047 h 2408739"/>
                <a:gd name="connsiteX20" fmla="*/ 2393396 w 2829117"/>
                <a:gd name="connsiteY20" fmla="*/ 1871759 h 2408739"/>
                <a:gd name="connsiteX21" fmla="*/ 2378054 w 2829117"/>
                <a:gd name="connsiteY21" fmla="*/ 1908580 h 2408739"/>
                <a:gd name="connsiteX22" fmla="*/ 2359643 w 2829117"/>
                <a:gd name="connsiteY22" fmla="*/ 1942333 h 2408739"/>
                <a:gd name="connsiteX23" fmla="*/ 2332027 w 2829117"/>
                <a:gd name="connsiteY23" fmla="*/ 1969949 h 2408739"/>
                <a:gd name="connsiteX24" fmla="*/ 2255315 w 2829117"/>
                <a:gd name="connsiteY24" fmla="*/ 2258384 h 2408739"/>
                <a:gd name="connsiteX25" fmla="*/ 2267589 w 2829117"/>
                <a:gd name="connsiteY25" fmla="*/ 2307480 h 2408739"/>
                <a:gd name="connsiteX26" fmla="*/ 2282932 w 2829117"/>
                <a:gd name="connsiteY26" fmla="*/ 2353506 h 2408739"/>
                <a:gd name="connsiteX27" fmla="*/ 2304411 w 2829117"/>
                <a:gd name="connsiteY27" fmla="*/ 2390328 h 2408739"/>
                <a:gd name="connsiteX28" fmla="*/ 2319753 w 2829117"/>
                <a:gd name="connsiteY28" fmla="*/ 2405670 h 2408739"/>
                <a:gd name="connsiteX29" fmla="*/ 2328958 w 2829117"/>
                <a:gd name="connsiteY29" fmla="*/ 2408739 h 2408739"/>
                <a:gd name="connsiteX30" fmla="*/ 2353506 w 2829117"/>
                <a:gd name="connsiteY30" fmla="*/ 2408739 h 2408739"/>
                <a:gd name="connsiteX31" fmla="*/ 2387259 w 2829117"/>
                <a:gd name="connsiteY31" fmla="*/ 2399533 h 2408739"/>
                <a:gd name="connsiteX32" fmla="*/ 2433286 w 2829117"/>
                <a:gd name="connsiteY32" fmla="*/ 2368849 h 2408739"/>
                <a:gd name="connsiteX33" fmla="*/ 2470107 w 2829117"/>
                <a:gd name="connsiteY33" fmla="*/ 2332027 h 2408739"/>
                <a:gd name="connsiteX34" fmla="*/ 2519203 w 2829117"/>
                <a:gd name="connsiteY34" fmla="*/ 2261453 h 2408739"/>
                <a:gd name="connsiteX35" fmla="*/ 2562161 w 2829117"/>
                <a:gd name="connsiteY35" fmla="*/ 2187810 h 2408739"/>
                <a:gd name="connsiteX36" fmla="*/ 2595914 w 2829117"/>
                <a:gd name="connsiteY36" fmla="*/ 2123372 h 2408739"/>
                <a:gd name="connsiteX37" fmla="*/ 2602051 w 2829117"/>
                <a:gd name="connsiteY37" fmla="*/ 2111098 h 2408739"/>
                <a:gd name="connsiteX38" fmla="*/ 2620462 w 2829117"/>
                <a:gd name="connsiteY38" fmla="*/ 2055866 h 2408739"/>
                <a:gd name="connsiteX39" fmla="*/ 2632736 w 2829117"/>
                <a:gd name="connsiteY39" fmla="*/ 2015976 h 2408739"/>
                <a:gd name="connsiteX40" fmla="*/ 2645009 w 2829117"/>
                <a:gd name="connsiteY40" fmla="*/ 1939265 h 2408739"/>
                <a:gd name="connsiteX41" fmla="*/ 2666489 w 2829117"/>
                <a:gd name="connsiteY41" fmla="*/ 1795047 h 2408739"/>
                <a:gd name="connsiteX42" fmla="*/ 2687968 w 2829117"/>
                <a:gd name="connsiteY42" fmla="*/ 1617077 h 2408739"/>
                <a:gd name="connsiteX43" fmla="*/ 2700242 w 2829117"/>
                <a:gd name="connsiteY43" fmla="*/ 1442175 h 2408739"/>
                <a:gd name="connsiteX44" fmla="*/ 2709447 w 2829117"/>
                <a:gd name="connsiteY44" fmla="*/ 1224314 h 2408739"/>
                <a:gd name="connsiteX45" fmla="*/ 2718652 w 2829117"/>
                <a:gd name="connsiteY45" fmla="*/ 957359 h 2408739"/>
                <a:gd name="connsiteX46" fmla="*/ 2737063 w 2829117"/>
                <a:gd name="connsiteY46" fmla="*/ 497090 h 2408739"/>
                <a:gd name="connsiteX47" fmla="*/ 2740132 w 2829117"/>
                <a:gd name="connsiteY47" fmla="*/ 383557 h 2408739"/>
                <a:gd name="connsiteX48" fmla="*/ 2752405 w 2829117"/>
                <a:gd name="connsiteY48" fmla="*/ 355941 h 2408739"/>
                <a:gd name="connsiteX49" fmla="*/ 2786158 w 2829117"/>
                <a:gd name="connsiteY49" fmla="*/ 316051 h 2408739"/>
                <a:gd name="connsiteX50" fmla="*/ 2829117 w 2829117"/>
                <a:gd name="connsiteY50" fmla="*/ 251614 h 2408739"/>
                <a:gd name="connsiteX51" fmla="*/ 2829117 w 2829117"/>
                <a:gd name="connsiteY51" fmla="*/ 242408 h 2408739"/>
                <a:gd name="connsiteX52" fmla="*/ 2810706 w 2829117"/>
                <a:gd name="connsiteY52" fmla="*/ 208655 h 2408739"/>
                <a:gd name="connsiteX53" fmla="*/ 2715584 w 2829117"/>
                <a:gd name="connsiteY53" fmla="*/ 110465 h 2408739"/>
                <a:gd name="connsiteX54" fmla="*/ 2635804 w 2829117"/>
                <a:gd name="connsiteY54" fmla="*/ 27616 h 2408739"/>
                <a:gd name="connsiteX55" fmla="*/ 2614325 w 2829117"/>
                <a:gd name="connsiteY55" fmla="*/ 9206 h 2408739"/>
                <a:gd name="connsiteX56" fmla="*/ 2589777 w 2829117"/>
                <a:gd name="connsiteY56" fmla="*/ 0 h 2408739"/>
                <a:gd name="connsiteX57" fmla="*/ 2556024 w 2829117"/>
                <a:gd name="connsiteY57" fmla="*/ 3069 h 2408739"/>
                <a:gd name="connsiteX58" fmla="*/ 2509997 w 2829117"/>
                <a:gd name="connsiteY58" fmla="*/ 18411 h 2408739"/>
                <a:gd name="connsiteX59" fmla="*/ 2463971 w 2829117"/>
                <a:gd name="connsiteY59" fmla="*/ 39890 h 2408739"/>
                <a:gd name="connsiteX60" fmla="*/ 2424081 w 2829117"/>
                <a:gd name="connsiteY60" fmla="*/ 46027 h 2408739"/>
                <a:gd name="connsiteX61" fmla="*/ 2243042 w 2829117"/>
                <a:gd name="connsiteY61" fmla="*/ 52164 h 2408739"/>
                <a:gd name="connsiteX62" fmla="*/ 1933128 w 2829117"/>
                <a:gd name="connsiteY62" fmla="*/ 64438 h 2408739"/>
                <a:gd name="connsiteX63" fmla="*/ 1583324 w 2829117"/>
                <a:gd name="connsiteY63" fmla="*/ 79780 h 2408739"/>
                <a:gd name="connsiteX64" fmla="*/ 1331710 w 2829117"/>
                <a:gd name="connsiteY64" fmla="*/ 92054 h 2408739"/>
                <a:gd name="connsiteX65" fmla="*/ 1018728 w 2829117"/>
                <a:gd name="connsiteY65" fmla="*/ 125807 h 2408739"/>
                <a:gd name="connsiteX66" fmla="*/ 684266 w 2829117"/>
                <a:gd name="connsiteY66" fmla="*/ 171834 h 2408739"/>
                <a:gd name="connsiteX67" fmla="*/ 273093 w 2829117"/>
                <a:gd name="connsiteY67" fmla="*/ 230135 h 2408739"/>
                <a:gd name="connsiteX68" fmla="*/ 0 w 2829117"/>
                <a:gd name="connsiteY68" fmla="*/ 276161 h 2408739"/>
                <a:gd name="connsiteX69" fmla="*/ 30685 w 2829117"/>
                <a:gd name="connsiteY69" fmla="*/ 429584 h 2408739"/>
                <a:gd name="connsiteX70" fmla="*/ 276161 w 2829117"/>
                <a:gd name="connsiteY70" fmla="*/ 389694 h 2408739"/>
                <a:gd name="connsiteX71" fmla="*/ 684266 w 2829117"/>
                <a:gd name="connsiteY71" fmla="*/ 328325 h 2408739"/>
                <a:gd name="connsiteX72" fmla="*/ 803936 w 2829117"/>
                <a:gd name="connsiteY72" fmla="*/ 309914 h 240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29117" h="2408739">
                  <a:moveTo>
                    <a:pt x="803936" y="309914"/>
                  </a:moveTo>
                  <a:lnTo>
                    <a:pt x="1150671" y="263888"/>
                  </a:lnTo>
                  <a:lnTo>
                    <a:pt x="1350121" y="245477"/>
                  </a:lnTo>
                  <a:lnTo>
                    <a:pt x="1647761" y="220929"/>
                  </a:lnTo>
                  <a:lnTo>
                    <a:pt x="1831868" y="211724"/>
                  </a:lnTo>
                  <a:lnTo>
                    <a:pt x="2200083" y="199450"/>
                  </a:lnTo>
                  <a:lnTo>
                    <a:pt x="2396464" y="202518"/>
                  </a:lnTo>
                  <a:lnTo>
                    <a:pt x="2439423" y="205587"/>
                  </a:lnTo>
                  <a:lnTo>
                    <a:pt x="2457834" y="211724"/>
                  </a:lnTo>
                  <a:lnTo>
                    <a:pt x="2476244" y="230135"/>
                  </a:lnTo>
                  <a:lnTo>
                    <a:pt x="2485450" y="251614"/>
                  </a:lnTo>
                  <a:lnTo>
                    <a:pt x="2491587" y="279230"/>
                  </a:lnTo>
                  <a:cubicBezTo>
                    <a:pt x="2492610" y="310937"/>
                    <a:pt x="2493632" y="342645"/>
                    <a:pt x="2494655" y="374352"/>
                  </a:cubicBezTo>
                  <a:lnTo>
                    <a:pt x="2494655" y="687335"/>
                  </a:lnTo>
                  <a:lnTo>
                    <a:pt x="2488518" y="911332"/>
                  </a:lnTo>
                  <a:lnTo>
                    <a:pt x="2479313" y="1199767"/>
                  </a:lnTo>
                  <a:lnTo>
                    <a:pt x="2473176" y="1368532"/>
                  </a:lnTo>
                  <a:lnTo>
                    <a:pt x="2457834" y="1549571"/>
                  </a:lnTo>
                  <a:lnTo>
                    <a:pt x="2436354" y="1696857"/>
                  </a:lnTo>
                  <a:lnTo>
                    <a:pt x="2414875" y="1795047"/>
                  </a:lnTo>
                  <a:lnTo>
                    <a:pt x="2393396" y="1871759"/>
                  </a:lnTo>
                  <a:lnTo>
                    <a:pt x="2378054" y="1908580"/>
                  </a:lnTo>
                  <a:lnTo>
                    <a:pt x="2359643" y="1942333"/>
                  </a:lnTo>
                  <a:lnTo>
                    <a:pt x="2332027" y="1969949"/>
                  </a:lnTo>
                  <a:lnTo>
                    <a:pt x="2255315" y="2258384"/>
                  </a:lnTo>
                  <a:lnTo>
                    <a:pt x="2267589" y="2307480"/>
                  </a:lnTo>
                  <a:lnTo>
                    <a:pt x="2282932" y="2353506"/>
                  </a:lnTo>
                  <a:lnTo>
                    <a:pt x="2304411" y="2390328"/>
                  </a:lnTo>
                  <a:lnTo>
                    <a:pt x="2319753" y="2405670"/>
                  </a:lnTo>
                  <a:lnTo>
                    <a:pt x="2328958" y="2408739"/>
                  </a:lnTo>
                  <a:lnTo>
                    <a:pt x="2353506" y="2408739"/>
                  </a:lnTo>
                  <a:lnTo>
                    <a:pt x="2387259" y="2399533"/>
                  </a:lnTo>
                  <a:lnTo>
                    <a:pt x="2433286" y="2368849"/>
                  </a:lnTo>
                  <a:lnTo>
                    <a:pt x="2470107" y="2332027"/>
                  </a:lnTo>
                  <a:lnTo>
                    <a:pt x="2519203" y="2261453"/>
                  </a:lnTo>
                  <a:lnTo>
                    <a:pt x="2562161" y="2187810"/>
                  </a:lnTo>
                  <a:lnTo>
                    <a:pt x="2595914" y="2123372"/>
                  </a:lnTo>
                  <a:lnTo>
                    <a:pt x="2602051" y="2111098"/>
                  </a:lnTo>
                  <a:lnTo>
                    <a:pt x="2620462" y="2055866"/>
                  </a:lnTo>
                  <a:lnTo>
                    <a:pt x="2632736" y="2015976"/>
                  </a:lnTo>
                  <a:lnTo>
                    <a:pt x="2645009" y="1939265"/>
                  </a:lnTo>
                  <a:lnTo>
                    <a:pt x="2666489" y="1795047"/>
                  </a:lnTo>
                  <a:lnTo>
                    <a:pt x="2687968" y="1617077"/>
                  </a:lnTo>
                  <a:lnTo>
                    <a:pt x="2700242" y="1442175"/>
                  </a:lnTo>
                  <a:lnTo>
                    <a:pt x="2709447" y="1224314"/>
                  </a:lnTo>
                  <a:lnTo>
                    <a:pt x="2718652" y="957359"/>
                  </a:lnTo>
                  <a:lnTo>
                    <a:pt x="2737063" y="497090"/>
                  </a:lnTo>
                  <a:lnTo>
                    <a:pt x="2740132" y="383557"/>
                  </a:lnTo>
                  <a:lnTo>
                    <a:pt x="2752405" y="355941"/>
                  </a:lnTo>
                  <a:lnTo>
                    <a:pt x="2786158" y="316051"/>
                  </a:lnTo>
                  <a:lnTo>
                    <a:pt x="2829117" y="251614"/>
                  </a:lnTo>
                  <a:lnTo>
                    <a:pt x="2829117" y="242408"/>
                  </a:lnTo>
                  <a:lnTo>
                    <a:pt x="2810706" y="208655"/>
                  </a:lnTo>
                  <a:lnTo>
                    <a:pt x="2715584" y="110465"/>
                  </a:lnTo>
                  <a:lnTo>
                    <a:pt x="2635804" y="27616"/>
                  </a:lnTo>
                  <a:lnTo>
                    <a:pt x="2614325" y="9206"/>
                  </a:lnTo>
                  <a:lnTo>
                    <a:pt x="2589777" y="0"/>
                  </a:lnTo>
                  <a:lnTo>
                    <a:pt x="2556024" y="3069"/>
                  </a:lnTo>
                  <a:lnTo>
                    <a:pt x="2509997" y="18411"/>
                  </a:lnTo>
                  <a:lnTo>
                    <a:pt x="2463971" y="39890"/>
                  </a:lnTo>
                  <a:lnTo>
                    <a:pt x="2424081" y="46027"/>
                  </a:lnTo>
                  <a:lnTo>
                    <a:pt x="2243042" y="52164"/>
                  </a:lnTo>
                  <a:lnTo>
                    <a:pt x="1933128" y="64438"/>
                  </a:lnTo>
                  <a:lnTo>
                    <a:pt x="1583324" y="79780"/>
                  </a:lnTo>
                  <a:lnTo>
                    <a:pt x="1331710" y="92054"/>
                  </a:lnTo>
                  <a:lnTo>
                    <a:pt x="1018728" y="125807"/>
                  </a:lnTo>
                  <a:lnTo>
                    <a:pt x="684266" y="171834"/>
                  </a:lnTo>
                  <a:lnTo>
                    <a:pt x="273093" y="230135"/>
                  </a:lnTo>
                  <a:lnTo>
                    <a:pt x="0" y="276161"/>
                  </a:lnTo>
                  <a:lnTo>
                    <a:pt x="30685" y="429584"/>
                  </a:lnTo>
                  <a:lnTo>
                    <a:pt x="276161" y="389694"/>
                  </a:lnTo>
                  <a:lnTo>
                    <a:pt x="684266" y="328325"/>
                  </a:lnTo>
                  <a:lnTo>
                    <a:pt x="803936" y="309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75815EC-0A3E-5346-8BB7-BF253FFB8A91}"/>
                </a:ext>
              </a:extLst>
            </p:cNvPr>
            <p:cNvSpPr/>
            <p:nvPr/>
          </p:nvSpPr>
          <p:spPr>
            <a:xfrm>
              <a:off x="6069013" y="5410200"/>
              <a:ext cx="615950" cy="461963"/>
            </a:xfrm>
            <a:custGeom>
              <a:avLst/>
              <a:gdLst>
                <a:gd name="connsiteX0" fmla="*/ 240507 w 614363"/>
                <a:gd name="connsiteY0" fmla="*/ 59531 h 461963"/>
                <a:gd name="connsiteX1" fmla="*/ 411957 w 614363"/>
                <a:gd name="connsiteY1" fmla="*/ 111919 h 461963"/>
                <a:gd name="connsiteX2" fmla="*/ 511969 w 614363"/>
                <a:gd name="connsiteY2" fmla="*/ 142875 h 461963"/>
                <a:gd name="connsiteX3" fmla="*/ 540544 w 614363"/>
                <a:gd name="connsiteY3" fmla="*/ 142875 h 461963"/>
                <a:gd name="connsiteX4" fmla="*/ 573882 w 614363"/>
                <a:gd name="connsiteY4" fmla="*/ 135731 h 461963"/>
                <a:gd name="connsiteX5" fmla="*/ 590550 w 614363"/>
                <a:gd name="connsiteY5" fmla="*/ 123825 h 461963"/>
                <a:gd name="connsiteX6" fmla="*/ 614363 w 614363"/>
                <a:gd name="connsiteY6" fmla="*/ 100013 h 461963"/>
                <a:gd name="connsiteX7" fmla="*/ 523875 w 614363"/>
                <a:gd name="connsiteY7" fmla="*/ 461963 h 461963"/>
                <a:gd name="connsiteX8" fmla="*/ 509588 w 614363"/>
                <a:gd name="connsiteY8" fmla="*/ 411956 h 461963"/>
                <a:gd name="connsiteX9" fmla="*/ 485775 w 614363"/>
                <a:gd name="connsiteY9" fmla="*/ 388144 h 461963"/>
                <a:gd name="connsiteX10" fmla="*/ 433388 w 614363"/>
                <a:gd name="connsiteY10" fmla="*/ 340519 h 461963"/>
                <a:gd name="connsiteX11" fmla="*/ 361950 w 614363"/>
                <a:gd name="connsiteY11" fmla="*/ 280988 h 461963"/>
                <a:gd name="connsiteX12" fmla="*/ 280988 w 614363"/>
                <a:gd name="connsiteY12" fmla="*/ 221456 h 461963"/>
                <a:gd name="connsiteX13" fmla="*/ 216694 w 614363"/>
                <a:gd name="connsiteY13" fmla="*/ 176213 h 461963"/>
                <a:gd name="connsiteX14" fmla="*/ 159544 w 614363"/>
                <a:gd name="connsiteY14" fmla="*/ 138113 h 461963"/>
                <a:gd name="connsiteX15" fmla="*/ 102394 w 614363"/>
                <a:gd name="connsiteY15" fmla="*/ 104775 h 461963"/>
                <a:gd name="connsiteX16" fmla="*/ 26194 w 614363"/>
                <a:gd name="connsiteY16" fmla="*/ 57150 h 461963"/>
                <a:gd name="connsiteX17" fmla="*/ 9525 w 614363"/>
                <a:gd name="connsiteY17" fmla="*/ 40481 h 461963"/>
                <a:gd name="connsiteX18" fmla="*/ 0 w 614363"/>
                <a:gd name="connsiteY18" fmla="*/ 26194 h 461963"/>
                <a:gd name="connsiteX19" fmla="*/ 0 w 614363"/>
                <a:gd name="connsiteY19" fmla="*/ 14288 h 461963"/>
                <a:gd name="connsiteX20" fmla="*/ 7144 w 614363"/>
                <a:gd name="connsiteY20" fmla="*/ 2381 h 461963"/>
                <a:gd name="connsiteX21" fmla="*/ 40482 w 614363"/>
                <a:gd name="connsiteY21" fmla="*/ 0 h 461963"/>
                <a:gd name="connsiteX22" fmla="*/ 116682 w 614363"/>
                <a:gd name="connsiteY22" fmla="*/ 23813 h 461963"/>
                <a:gd name="connsiteX23" fmla="*/ 240507 w 614363"/>
                <a:gd name="connsiteY23" fmla="*/ 59531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4363" h="461963">
                  <a:moveTo>
                    <a:pt x="240507" y="59531"/>
                  </a:moveTo>
                  <a:lnTo>
                    <a:pt x="411957" y="111919"/>
                  </a:lnTo>
                  <a:lnTo>
                    <a:pt x="511969" y="142875"/>
                  </a:lnTo>
                  <a:lnTo>
                    <a:pt x="540544" y="142875"/>
                  </a:lnTo>
                  <a:lnTo>
                    <a:pt x="573882" y="135731"/>
                  </a:lnTo>
                  <a:lnTo>
                    <a:pt x="590550" y="123825"/>
                  </a:lnTo>
                  <a:lnTo>
                    <a:pt x="614363" y="100013"/>
                  </a:lnTo>
                  <a:lnTo>
                    <a:pt x="523875" y="461963"/>
                  </a:lnTo>
                  <a:lnTo>
                    <a:pt x="509588" y="411956"/>
                  </a:lnTo>
                  <a:lnTo>
                    <a:pt x="485775" y="388144"/>
                  </a:lnTo>
                  <a:lnTo>
                    <a:pt x="433388" y="340519"/>
                  </a:lnTo>
                  <a:lnTo>
                    <a:pt x="361950" y="280988"/>
                  </a:lnTo>
                  <a:lnTo>
                    <a:pt x="280988" y="221456"/>
                  </a:lnTo>
                  <a:lnTo>
                    <a:pt x="216694" y="176213"/>
                  </a:lnTo>
                  <a:lnTo>
                    <a:pt x="159544" y="138113"/>
                  </a:lnTo>
                  <a:lnTo>
                    <a:pt x="102394" y="104775"/>
                  </a:lnTo>
                  <a:lnTo>
                    <a:pt x="26194" y="57150"/>
                  </a:lnTo>
                  <a:lnTo>
                    <a:pt x="9525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40482" y="0"/>
                  </a:lnTo>
                  <a:lnTo>
                    <a:pt x="116682" y="23813"/>
                  </a:lnTo>
                  <a:lnTo>
                    <a:pt x="240507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75879ED-CA02-8644-B3DE-0D9C94183591}"/>
                </a:ext>
              </a:extLst>
            </p:cNvPr>
            <p:cNvSpPr/>
            <p:nvPr/>
          </p:nvSpPr>
          <p:spPr>
            <a:xfrm>
              <a:off x="5307013" y="3200400"/>
              <a:ext cx="465137" cy="1681163"/>
            </a:xfrm>
            <a:custGeom>
              <a:avLst/>
              <a:gdLst>
                <a:gd name="connsiteX0" fmla="*/ 150019 w 464344"/>
                <a:gd name="connsiteY0" fmla="*/ 700088 h 1681163"/>
                <a:gd name="connsiteX1" fmla="*/ 150019 w 464344"/>
                <a:gd name="connsiteY1" fmla="*/ 190500 h 1681163"/>
                <a:gd name="connsiteX2" fmla="*/ 145257 w 464344"/>
                <a:gd name="connsiteY2" fmla="*/ 164306 h 1681163"/>
                <a:gd name="connsiteX3" fmla="*/ 130969 w 464344"/>
                <a:gd name="connsiteY3" fmla="*/ 135731 h 1681163"/>
                <a:gd name="connsiteX4" fmla="*/ 111919 w 464344"/>
                <a:gd name="connsiteY4" fmla="*/ 107156 h 1681163"/>
                <a:gd name="connsiteX5" fmla="*/ 90488 w 464344"/>
                <a:gd name="connsiteY5" fmla="*/ 83344 h 1681163"/>
                <a:gd name="connsiteX6" fmla="*/ 66675 w 464344"/>
                <a:gd name="connsiteY6" fmla="*/ 64294 h 1681163"/>
                <a:gd name="connsiteX7" fmla="*/ 0 w 464344"/>
                <a:gd name="connsiteY7" fmla="*/ 23813 h 1681163"/>
                <a:gd name="connsiteX8" fmla="*/ 242888 w 464344"/>
                <a:gd name="connsiteY8" fmla="*/ 0 h 1681163"/>
                <a:gd name="connsiteX9" fmla="*/ 323850 w 464344"/>
                <a:gd name="connsiteY9" fmla="*/ 57150 h 1681163"/>
                <a:gd name="connsiteX10" fmla="*/ 383382 w 464344"/>
                <a:gd name="connsiteY10" fmla="*/ 100013 h 1681163"/>
                <a:gd name="connsiteX11" fmla="*/ 426244 w 464344"/>
                <a:gd name="connsiteY11" fmla="*/ 135731 h 1681163"/>
                <a:gd name="connsiteX12" fmla="*/ 457200 w 464344"/>
                <a:gd name="connsiteY12" fmla="*/ 169069 h 1681163"/>
                <a:gd name="connsiteX13" fmla="*/ 464344 w 464344"/>
                <a:gd name="connsiteY13" fmla="*/ 183356 h 1681163"/>
                <a:gd name="connsiteX14" fmla="*/ 464344 w 464344"/>
                <a:gd name="connsiteY14" fmla="*/ 197644 h 1681163"/>
                <a:gd name="connsiteX15" fmla="*/ 461963 w 464344"/>
                <a:gd name="connsiteY15" fmla="*/ 211931 h 1681163"/>
                <a:gd name="connsiteX16" fmla="*/ 445294 w 464344"/>
                <a:gd name="connsiteY16" fmla="*/ 245269 h 1681163"/>
                <a:gd name="connsiteX17" fmla="*/ 416719 w 464344"/>
                <a:gd name="connsiteY17" fmla="*/ 300038 h 1681163"/>
                <a:gd name="connsiteX18" fmla="*/ 392907 w 464344"/>
                <a:gd name="connsiteY18" fmla="*/ 361950 h 1681163"/>
                <a:gd name="connsiteX19" fmla="*/ 383382 w 464344"/>
                <a:gd name="connsiteY19" fmla="*/ 400050 h 1681163"/>
                <a:gd name="connsiteX20" fmla="*/ 376238 w 464344"/>
                <a:gd name="connsiteY20" fmla="*/ 442913 h 1681163"/>
                <a:gd name="connsiteX21" fmla="*/ 376238 w 464344"/>
                <a:gd name="connsiteY21" fmla="*/ 481013 h 1681163"/>
                <a:gd name="connsiteX22" fmla="*/ 373857 w 464344"/>
                <a:gd name="connsiteY22" fmla="*/ 604838 h 1681163"/>
                <a:gd name="connsiteX23" fmla="*/ 354807 w 464344"/>
                <a:gd name="connsiteY23" fmla="*/ 823913 h 1681163"/>
                <a:gd name="connsiteX24" fmla="*/ 326232 w 464344"/>
                <a:gd name="connsiteY24" fmla="*/ 1140619 h 1681163"/>
                <a:gd name="connsiteX25" fmla="*/ 297657 w 464344"/>
                <a:gd name="connsiteY25" fmla="*/ 1459706 h 1681163"/>
                <a:gd name="connsiteX26" fmla="*/ 283369 w 464344"/>
                <a:gd name="connsiteY26" fmla="*/ 1638300 h 1681163"/>
                <a:gd name="connsiteX27" fmla="*/ 278607 w 464344"/>
                <a:gd name="connsiteY27" fmla="*/ 1666875 h 1681163"/>
                <a:gd name="connsiteX28" fmla="*/ 152400 w 464344"/>
                <a:gd name="connsiteY28" fmla="*/ 1681163 h 1681163"/>
                <a:gd name="connsiteX29" fmla="*/ 150019 w 464344"/>
                <a:gd name="connsiteY29" fmla="*/ 700088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64344" h="1681163">
                  <a:moveTo>
                    <a:pt x="150019" y="700088"/>
                  </a:moveTo>
                  <a:lnTo>
                    <a:pt x="150019" y="190500"/>
                  </a:lnTo>
                  <a:lnTo>
                    <a:pt x="145257" y="164306"/>
                  </a:lnTo>
                  <a:lnTo>
                    <a:pt x="130969" y="135731"/>
                  </a:lnTo>
                  <a:lnTo>
                    <a:pt x="111919" y="107156"/>
                  </a:lnTo>
                  <a:lnTo>
                    <a:pt x="90488" y="83344"/>
                  </a:lnTo>
                  <a:lnTo>
                    <a:pt x="66675" y="64294"/>
                  </a:lnTo>
                  <a:lnTo>
                    <a:pt x="0" y="23813"/>
                  </a:lnTo>
                  <a:lnTo>
                    <a:pt x="242888" y="0"/>
                  </a:lnTo>
                  <a:lnTo>
                    <a:pt x="323850" y="57150"/>
                  </a:lnTo>
                  <a:lnTo>
                    <a:pt x="383382" y="100013"/>
                  </a:lnTo>
                  <a:lnTo>
                    <a:pt x="426244" y="135731"/>
                  </a:lnTo>
                  <a:lnTo>
                    <a:pt x="457200" y="169069"/>
                  </a:lnTo>
                  <a:lnTo>
                    <a:pt x="464344" y="183356"/>
                  </a:lnTo>
                  <a:lnTo>
                    <a:pt x="464344" y="197644"/>
                  </a:lnTo>
                  <a:lnTo>
                    <a:pt x="461963" y="211931"/>
                  </a:lnTo>
                  <a:lnTo>
                    <a:pt x="445294" y="245269"/>
                  </a:lnTo>
                  <a:lnTo>
                    <a:pt x="416719" y="300038"/>
                  </a:lnTo>
                  <a:lnTo>
                    <a:pt x="392907" y="361950"/>
                  </a:lnTo>
                  <a:lnTo>
                    <a:pt x="383382" y="400050"/>
                  </a:lnTo>
                  <a:lnTo>
                    <a:pt x="376238" y="442913"/>
                  </a:lnTo>
                  <a:lnTo>
                    <a:pt x="376238" y="481013"/>
                  </a:lnTo>
                  <a:cubicBezTo>
                    <a:pt x="375444" y="522288"/>
                    <a:pt x="374651" y="563563"/>
                    <a:pt x="373857" y="604838"/>
                  </a:cubicBezTo>
                  <a:lnTo>
                    <a:pt x="354807" y="823913"/>
                  </a:lnTo>
                  <a:lnTo>
                    <a:pt x="326232" y="1140619"/>
                  </a:lnTo>
                  <a:lnTo>
                    <a:pt x="297657" y="1459706"/>
                  </a:lnTo>
                  <a:lnTo>
                    <a:pt x="283369" y="1638300"/>
                  </a:lnTo>
                  <a:lnTo>
                    <a:pt x="278607" y="1666875"/>
                  </a:lnTo>
                  <a:lnTo>
                    <a:pt x="152400" y="1681163"/>
                  </a:lnTo>
                  <a:cubicBezTo>
                    <a:pt x="151606" y="1355725"/>
                    <a:pt x="150813" y="1030288"/>
                    <a:pt x="150019" y="700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FE87557-9F70-704F-8F7C-78812C661C65}"/>
                </a:ext>
              </a:extLst>
            </p:cNvPr>
            <p:cNvSpPr/>
            <p:nvPr/>
          </p:nvSpPr>
          <p:spPr>
            <a:xfrm>
              <a:off x="4751388" y="4205288"/>
              <a:ext cx="1374775" cy="1004887"/>
            </a:xfrm>
            <a:custGeom>
              <a:avLst/>
              <a:gdLst>
                <a:gd name="connsiteX0" fmla="*/ 116681 w 1376362"/>
                <a:gd name="connsiteY0" fmla="*/ 385762 h 1004887"/>
                <a:gd name="connsiteX1" fmla="*/ 128587 w 1376362"/>
                <a:gd name="connsiteY1" fmla="*/ 269081 h 1004887"/>
                <a:gd name="connsiteX2" fmla="*/ 130969 w 1376362"/>
                <a:gd name="connsiteY2" fmla="*/ 226218 h 1004887"/>
                <a:gd name="connsiteX3" fmla="*/ 126206 w 1376362"/>
                <a:gd name="connsiteY3" fmla="*/ 195262 h 1004887"/>
                <a:gd name="connsiteX4" fmla="*/ 116681 w 1376362"/>
                <a:gd name="connsiteY4" fmla="*/ 159543 h 1004887"/>
                <a:gd name="connsiteX5" fmla="*/ 102394 w 1376362"/>
                <a:gd name="connsiteY5" fmla="*/ 128587 h 1004887"/>
                <a:gd name="connsiteX6" fmla="*/ 80962 w 1376362"/>
                <a:gd name="connsiteY6" fmla="*/ 97631 h 1004887"/>
                <a:gd name="connsiteX7" fmla="*/ 61912 w 1376362"/>
                <a:gd name="connsiteY7" fmla="*/ 76200 h 1004887"/>
                <a:gd name="connsiteX8" fmla="*/ 28575 w 1376362"/>
                <a:gd name="connsiteY8" fmla="*/ 54768 h 1004887"/>
                <a:gd name="connsiteX9" fmla="*/ 16669 w 1376362"/>
                <a:gd name="connsiteY9" fmla="*/ 47625 h 1004887"/>
                <a:gd name="connsiteX10" fmla="*/ 7144 w 1376362"/>
                <a:gd name="connsiteY10" fmla="*/ 33337 h 1004887"/>
                <a:gd name="connsiteX11" fmla="*/ 4762 w 1376362"/>
                <a:gd name="connsiteY11" fmla="*/ 21431 h 1004887"/>
                <a:gd name="connsiteX12" fmla="*/ 4762 w 1376362"/>
                <a:gd name="connsiteY12" fmla="*/ 11906 h 1004887"/>
                <a:gd name="connsiteX13" fmla="*/ 7144 w 1376362"/>
                <a:gd name="connsiteY13" fmla="*/ 4762 h 1004887"/>
                <a:gd name="connsiteX14" fmla="*/ 21431 w 1376362"/>
                <a:gd name="connsiteY14" fmla="*/ 0 h 1004887"/>
                <a:gd name="connsiteX15" fmla="*/ 38100 w 1376362"/>
                <a:gd name="connsiteY15" fmla="*/ 2381 h 1004887"/>
                <a:gd name="connsiteX16" fmla="*/ 83344 w 1376362"/>
                <a:gd name="connsiteY16" fmla="*/ 11906 h 1004887"/>
                <a:gd name="connsiteX17" fmla="*/ 142875 w 1376362"/>
                <a:gd name="connsiteY17" fmla="*/ 33337 h 1004887"/>
                <a:gd name="connsiteX18" fmla="*/ 200025 w 1376362"/>
                <a:gd name="connsiteY18" fmla="*/ 59531 h 1004887"/>
                <a:gd name="connsiteX19" fmla="*/ 252412 w 1376362"/>
                <a:gd name="connsiteY19" fmla="*/ 90487 h 1004887"/>
                <a:gd name="connsiteX20" fmla="*/ 285750 w 1376362"/>
                <a:gd name="connsiteY20" fmla="*/ 116681 h 1004887"/>
                <a:gd name="connsiteX21" fmla="*/ 304800 w 1376362"/>
                <a:gd name="connsiteY21" fmla="*/ 126206 h 1004887"/>
                <a:gd name="connsiteX22" fmla="*/ 314325 w 1376362"/>
                <a:gd name="connsiteY22" fmla="*/ 133350 h 1004887"/>
                <a:gd name="connsiteX23" fmla="*/ 328612 w 1376362"/>
                <a:gd name="connsiteY23" fmla="*/ 147637 h 1004887"/>
                <a:gd name="connsiteX24" fmla="*/ 342900 w 1376362"/>
                <a:gd name="connsiteY24" fmla="*/ 171450 h 1004887"/>
                <a:gd name="connsiteX25" fmla="*/ 347662 w 1376362"/>
                <a:gd name="connsiteY25" fmla="*/ 197643 h 1004887"/>
                <a:gd name="connsiteX26" fmla="*/ 345281 w 1376362"/>
                <a:gd name="connsiteY26" fmla="*/ 242887 h 1004887"/>
                <a:gd name="connsiteX27" fmla="*/ 333375 w 1376362"/>
                <a:gd name="connsiteY27" fmla="*/ 290512 h 1004887"/>
                <a:gd name="connsiteX28" fmla="*/ 304800 w 1376362"/>
                <a:gd name="connsiteY28" fmla="*/ 366712 h 1004887"/>
                <a:gd name="connsiteX29" fmla="*/ 266700 w 1376362"/>
                <a:gd name="connsiteY29" fmla="*/ 688181 h 1004887"/>
                <a:gd name="connsiteX30" fmla="*/ 266700 w 1376362"/>
                <a:gd name="connsiteY30" fmla="*/ 714375 h 1004887"/>
                <a:gd name="connsiteX31" fmla="*/ 273844 w 1376362"/>
                <a:gd name="connsiteY31" fmla="*/ 716756 h 1004887"/>
                <a:gd name="connsiteX32" fmla="*/ 295275 w 1376362"/>
                <a:gd name="connsiteY32" fmla="*/ 711993 h 1004887"/>
                <a:gd name="connsiteX33" fmla="*/ 350044 w 1376362"/>
                <a:gd name="connsiteY33" fmla="*/ 695325 h 1004887"/>
                <a:gd name="connsiteX34" fmla="*/ 450056 w 1376362"/>
                <a:gd name="connsiteY34" fmla="*/ 671512 h 1004887"/>
                <a:gd name="connsiteX35" fmla="*/ 600075 w 1376362"/>
                <a:gd name="connsiteY35" fmla="*/ 645318 h 1004887"/>
                <a:gd name="connsiteX36" fmla="*/ 719137 w 1376362"/>
                <a:gd name="connsiteY36" fmla="*/ 628650 h 1004887"/>
                <a:gd name="connsiteX37" fmla="*/ 835819 w 1376362"/>
                <a:gd name="connsiteY37" fmla="*/ 607218 h 1004887"/>
                <a:gd name="connsiteX38" fmla="*/ 1057275 w 1376362"/>
                <a:gd name="connsiteY38" fmla="*/ 607218 h 1004887"/>
                <a:gd name="connsiteX39" fmla="*/ 1269206 w 1376362"/>
                <a:gd name="connsiteY39" fmla="*/ 607218 h 1004887"/>
                <a:gd name="connsiteX40" fmla="*/ 1376362 w 1376362"/>
                <a:gd name="connsiteY40" fmla="*/ 609600 h 1004887"/>
                <a:gd name="connsiteX41" fmla="*/ 1359694 w 1376362"/>
                <a:gd name="connsiteY41" fmla="*/ 719137 h 1004887"/>
                <a:gd name="connsiteX42" fmla="*/ 1214437 w 1376362"/>
                <a:gd name="connsiteY42" fmla="*/ 728662 h 1004887"/>
                <a:gd name="connsiteX43" fmla="*/ 1073944 w 1376362"/>
                <a:gd name="connsiteY43" fmla="*/ 742950 h 1004887"/>
                <a:gd name="connsiteX44" fmla="*/ 871537 w 1376362"/>
                <a:gd name="connsiteY44" fmla="*/ 766762 h 1004887"/>
                <a:gd name="connsiteX45" fmla="*/ 635794 w 1376362"/>
                <a:gd name="connsiteY45" fmla="*/ 802481 h 1004887"/>
                <a:gd name="connsiteX46" fmla="*/ 452437 w 1376362"/>
                <a:gd name="connsiteY46" fmla="*/ 840581 h 1004887"/>
                <a:gd name="connsiteX47" fmla="*/ 390525 w 1376362"/>
                <a:gd name="connsiteY47" fmla="*/ 857250 h 1004887"/>
                <a:gd name="connsiteX48" fmla="*/ 311944 w 1376362"/>
                <a:gd name="connsiteY48" fmla="*/ 895350 h 1004887"/>
                <a:gd name="connsiteX49" fmla="*/ 128587 w 1376362"/>
                <a:gd name="connsiteY49" fmla="*/ 995362 h 1004887"/>
                <a:gd name="connsiteX50" fmla="*/ 109537 w 1376362"/>
                <a:gd name="connsiteY50" fmla="*/ 1004887 h 1004887"/>
                <a:gd name="connsiteX51" fmla="*/ 97631 w 1376362"/>
                <a:gd name="connsiteY51" fmla="*/ 1000125 h 1004887"/>
                <a:gd name="connsiteX52" fmla="*/ 66675 w 1376362"/>
                <a:gd name="connsiteY52" fmla="*/ 964406 h 1004887"/>
                <a:gd name="connsiteX53" fmla="*/ 26194 w 1376362"/>
                <a:gd name="connsiteY53" fmla="*/ 912018 h 1004887"/>
                <a:gd name="connsiteX54" fmla="*/ 7144 w 1376362"/>
                <a:gd name="connsiteY54" fmla="*/ 885825 h 1004887"/>
                <a:gd name="connsiteX55" fmla="*/ 0 w 1376362"/>
                <a:gd name="connsiteY55" fmla="*/ 866775 h 1004887"/>
                <a:gd name="connsiteX56" fmla="*/ 2381 w 1376362"/>
                <a:gd name="connsiteY56" fmla="*/ 850106 h 1004887"/>
                <a:gd name="connsiteX57" fmla="*/ 9525 w 1376362"/>
                <a:gd name="connsiteY57" fmla="*/ 826293 h 1004887"/>
                <a:gd name="connsiteX58" fmla="*/ 19050 w 1376362"/>
                <a:gd name="connsiteY58" fmla="*/ 802481 h 1004887"/>
                <a:gd name="connsiteX59" fmla="*/ 40481 w 1376362"/>
                <a:gd name="connsiteY59" fmla="*/ 778668 h 1004887"/>
                <a:gd name="connsiteX60" fmla="*/ 59531 w 1376362"/>
                <a:gd name="connsiteY60" fmla="*/ 759618 h 1004887"/>
                <a:gd name="connsiteX61" fmla="*/ 80962 w 1376362"/>
                <a:gd name="connsiteY61" fmla="*/ 740568 h 1004887"/>
                <a:gd name="connsiteX62" fmla="*/ 85725 w 1376362"/>
                <a:gd name="connsiteY62" fmla="*/ 726281 h 1004887"/>
                <a:gd name="connsiteX63" fmla="*/ 90487 w 1376362"/>
                <a:gd name="connsiteY63" fmla="*/ 671512 h 1004887"/>
                <a:gd name="connsiteX64" fmla="*/ 104775 w 1376362"/>
                <a:gd name="connsiteY64" fmla="*/ 516731 h 1004887"/>
                <a:gd name="connsiteX65" fmla="*/ 116681 w 1376362"/>
                <a:gd name="connsiteY65" fmla="*/ 385762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1004887">
                  <a:moveTo>
                    <a:pt x="116681" y="385762"/>
                  </a:moveTo>
                  <a:lnTo>
                    <a:pt x="128587" y="269081"/>
                  </a:lnTo>
                  <a:lnTo>
                    <a:pt x="130969" y="226218"/>
                  </a:lnTo>
                  <a:lnTo>
                    <a:pt x="126206" y="195262"/>
                  </a:lnTo>
                  <a:lnTo>
                    <a:pt x="116681" y="159543"/>
                  </a:lnTo>
                  <a:lnTo>
                    <a:pt x="102394" y="128587"/>
                  </a:lnTo>
                  <a:lnTo>
                    <a:pt x="80962" y="97631"/>
                  </a:lnTo>
                  <a:lnTo>
                    <a:pt x="61912" y="76200"/>
                  </a:lnTo>
                  <a:lnTo>
                    <a:pt x="28575" y="54768"/>
                  </a:lnTo>
                  <a:lnTo>
                    <a:pt x="16669" y="47625"/>
                  </a:lnTo>
                  <a:lnTo>
                    <a:pt x="7144" y="33337"/>
                  </a:lnTo>
                  <a:lnTo>
                    <a:pt x="4762" y="21431"/>
                  </a:lnTo>
                  <a:lnTo>
                    <a:pt x="4762" y="11906"/>
                  </a:lnTo>
                  <a:lnTo>
                    <a:pt x="7144" y="4762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83344" y="11906"/>
                  </a:lnTo>
                  <a:lnTo>
                    <a:pt x="142875" y="33337"/>
                  </a:lnTo>
                  <a:lnTo>
                    <a:pt x="200025" y="59531"/>
                  </a:lnTo>
                  <a:lnTo>
                    <a:pt x="252412" y="90487"/>
                  </a:lnTo>
                  <a:lnTo>
                    <a:pt x="285750" y="116681"/>
                  </a:lnTo>
                  <a:lnTo>
                    <a:pt x="304800" y="126206"/>
                  </a:lnTo>
                  <a:lnTo>
                    <a:pt x="314325" y="133350"/>
                  </a:lnTo>
                  <a:lnTo>
                    <a:pt x="328612" y="147637"/>
                  </a:lnTo>
                  <a:lnTo>
                    <a:pt x="342900" y="171450"/>
                  </a:lnTo>
                  <a:lnTo>
                    <a:pt x="347662" y="197643"/>
                  </a:lnTo>
                  <a:lnTo>
                    <a:pt x="345281" y="242887"/>
                  </a:lnTo>
                  <a:lnTo>
                    <a:pt x="333375" y="290512"/>
                  </a:lnTo>
                  <a:lnTo>
                    <a:pt x="304800" y="366712"/>
                  </a:lnTo>
                  <a:lnTo>
                    <a:pt x="266700" y="688181"/>
                  </a:lnTo>
                  <a:lnTo>
                    <a:pt x="266700" y="714375"/>
                  </a:lnTo>
                  <a:lnTo>
                    <a:pt x="273844" y="716756"/>
                  </a:lnTo>
                  <a:lnTo>
                    <a:pt x="295275" y="711993"/>
                  </a:lnTo>
                  <a:lnTo>
                    <a:pt x="350044" y="695325"/>
                  </a:lnTo>
                  <a:lnTo>
                    <a:pt x="450056" y="671512"/>
                  </a:lnTo>
                  <a:lnTo>
                    <a:pt x="600075" y="645318"/>
                  </a:lnTo>
                  <a:lnTo>
                    <a:pt x="719137" y="628650"/>
                  </a:lnTo>
                  <a:lnTo>
                    <a:pt x="835819" y="607218"/>
                  </a:lnTo>
                  <a:lnTo>
                    <a:pt x="1057275" y="607218"/>
                  </a:lnTo>
                  <a:lnTo>
                    <a:pt x="1269206" y="607218"/>
                  </a:lnTo>
                  <a:lnTo>
                    <a:pt x="1376362" y="609600"/>
                  </a:lnTo>
                  <a:lnTo>
                    <a:pt x="1359694" y="719137"/>
                  </a:lnTo>
                  <a:lnTo>
                    <a:pt x="1214437" y="728662"/>
                  </a:lnTo>
                  <a:lnTo>
                    <a:pt x="1073944" y="742950"/>
                  </a:lnTo>
                  <a:lnTo>
                    <a:pt x="871537" y="766762"/>
                  </a:lnTo>
                  <a:lnTo>
                    <a:pt x="635794" y="802481"/>
                  </a:lnTo>
                  <a:lnTo>
                    <a:pt x="452437" y="840581"/>
                  </a:lnTo>
                  <a:lnTo>
                    <a:pt x="390525" y="857250"/>
                  </a:lnTo>
                  <a:lnTo>
                    <a:pt x="311944" y="895350"/>
                  </a:lnTo>
                  <a:lnTo>
                    <a:pt x="128587" y="995362"/>
                  </a:lnTo>
                  <a:lnTo>
                    <a:pt x="109537" y="1004887"/>
                  </a:lnTo>
                  <a:lnTo>
                    <a:pt x="97631" y="1000125"/>
                  </a:lnTo>
                  <a:lnTo>
                    <a:pt x="66675" y="964406"/>
                  </a:lnTo>
                  <a:lnTo>
                    <a:pt x="26194" y="912018"/>
                  </a:lnTo>
                  <a:lnTo>
                    <a:pt x="7144" y="885825"/>
                  </a:lnTo>
                  <a:lnTo>
                    <a:pt x="0" y="866775"/>
                  </a:lnTo>
                  <a:lnTo>
                    <a:pt x="2381" y="850106"/>
                  </a:lnTo>
                  <a:lnTo>
                    <a:pt x="9525" y="826293"/>
                  </a:lnTo>
                  <a:lnTo>
                    <a:pt x="19050" y="802481"/>
                  </a:lnTo>
                  <a:lnTo>
                    <a:pt x="40481" y="778668"/>
                  </a:lnTo>
                  <a:lnTo>
                    <a:pt x="59531" y="759618"/>
                  </a:lnTo>
                  <a:lnTo>
                    <a:pt x="80962" y="740568"/>
                  </a:lnTo>
                  <a:lnTo>
                    <a:pt x="85725" y="726281"/>
                  </a:lnTo>
                  <a:lnTo>
                    <a:pt x="90487" y="671512"/>
                  </a:lnTo>
                  <a:lnTo>
                    <a:pt x="104775" y="516731"/>
                  </a:lnTo>
                  <a:lnTo>
                    <a:pt x="116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0E6F7D4-02E8-2B47-9614-32B39CB3B9D1}"/>
                </a:ext>
              </a:extLst>
            </p:cNvPr>
            <p:cNvSpPr/>
            <p:nvPr/>
          </p:nvSpPr>
          <p:spPr>
            <a:xfrm>
              <a:off x="6000750" y="4038600"/>
              <a:ext cx="419100" cy="1200150"/>
            </a:xfrm>
            <a:custGeom>
              <a:avLst/>
              <a:gdLst>
                <a:gd name="connsiteX0" fmla="*/ 111919 w 419100"/>
                <a:gd name="connsiteY0" fmla="*/ 440531 h 1200150"/>
                <a:gd name="connsiteX1" fmla="*/ 97631 w 419100"/>
                <a:gd name="connsiteY1" fmla="*/ 595313 h 1200150"/>
                <a:gd name="connsiteX2" fmla="*/ 83344 w 419100"/>
                <a:gd name="connsiteY2" fmla="*/ 769144 h 1200150"/>
                <a:gd name="connsiteX3" fmla="*/ 83344 w 419100"/>
                <a:gd name="connsiteY3" fmla="*/ 788194 h 1200150"/>
                <a:gd name="connsiteX4" fmla="*/ 57150 w 419100"/>
                <a:gd name="connsiteY4" fmla="*/ 883444 h 1200150"/>
                <a:gd name="connsiteX5" fmla="*/ 57150 w 419100"/>
                <a:gd name="connsiteY5" fmla="*/ 962025 h 1200150"/>
                <a:gd name="connsiteX6" fmla="*/ 59531 w 419100"/>
                <a:gd name="connsiteY6" fmla="*/ 1028700 h 1200150"/>
                <a:gd name="connsiteX7" fmla="*/ 61913 w 419100"/>
                <a:gd name="connsiteY7" fmla="*/ 1090613 h 1200150"/>
                <a:gd name="connsiteX8" fmla="*/ 69056 w 419100"/>
                <a:gd name="connsiteY8" fmla="*/ 1143000 h 1200150"/>
                <a:gd name="connsiteX9" fmla="*/ 85725 w 419100"/>
                <a:gd name="connsiteY9" fmla="*/ 1178719 h 1200150"/>
                <a:gd name="connsiteX10" fmla="*/ 100013 w 419100"/>
                <a:gd name="connsiteY10" fmla="*/ 1195388 h 1200150"/>
                <a:gd name="connsiteX11" fmla="*/ 109538 w 419100"/>
                <a:gd name="connsiteY11" fmla="*/ 1200150 h 1200150"/>
                <a:gd name="connsiteX12" fmla="*/ 142875 w 419100"/>
                <a:gd name="connsiteY12" fmla="*/ 1195388 h 1200150"/>
                <a:gd name="connsiteX13" fmla="*/ 171450 w 419100"/>
                <a:gd name="connsiteY13" fmla="*/ 1185863 h 1200150"/>
                <a:gd name="connsiteX14" fmla="*/ 200025 w 419100"/>
                <a:gd name="connsiteY14" fmla="*/ 1164431 h 1200150"/>
                <a:gd name="connsiteX15" fmla="*/ 221456 w 419100"/>
                <a:gd name="connsiteY15" fmla="*/ 1140619 h 1200150"/>
                <a:gd name="connsiteX16" fmla="*/ 240506 w 419100"/>
                <a:gd name="connsiteY16" fmla="*/ 1109663 h 1200150"/>
                <a:gd name="connsiteX17" fmla="*/ 245269 w 419100"/>
                <a:gd name="connsiteY17" fmla="*/ 1054894 h 1200150"/>
                <a:gd name="connsiteX18" fmla="*/ 254794 w 419100"/>
                <a:gd name="connsiteY18" fmla="*/ 926306 h 1200150"/>
                <a:gd name="connsiteX19" fmla="*/ 271463 w 419100"/>
                <a:gd name="connsiteY19" fmla="*/ 781050 h 1200150"/>
                <a:gd name="connsiteX20" fmla="*/ 302419 w 419100"/>
                <a:gd name="connsiteY20" fmla="*/ 583406 h 1200150"/>
                <a:gd name="connsiteX21" fmla="*/ 326231 w 419100"/>
                <a:gd name="connsiteY21" fmla="*/ 450056 h 1200150"/>
                <a:gd name="connsiteX22" fmla="*/ 335756 w 419100"/>
                <a:gd name="connsiteY22" fmla="*/ 419100 h 1200150"/>
                <a:gd name="connsiteX23" fmla="*/ 354806 w 419100"/>
                <a:gd name="connsiteY23" fmla="*/ 381000 h 1200150"/>
                <a:gd name="connsiteX24" fmla="*/ 381000 w 419100"/>
                <a:gd name="connsiteY24" fmla="*/ 347663 h 1200150"/>
                <a:gd name="connsiteX25" fmla="*/ 402431 w 419100"/>
                <a:gd name="connsiteY25" fmla="*/ 323850 h 1200150"/>
                <a:gd name="connsiteX26" fmla="*/ 414338 w 419100"/>
                <a:gd name="connsiteY26" fmla="*/ 307181 h 1200150"/>
                <a:gd name="connsiteX27" fmla="*/ 419100 w 419100"/>
                <a:gd name="connsiteY27" fmla="*/ 295275 h 1200150"/>
                <a:gd name="connsiteX28" fmla="*/ 414338 w 419100"/>
                <a:gd name="connsiteY28" fmla="*/ 266700 h 1200150"/>
                <a:gd name="connsiteX29" fmla="*/ 392906 w 419100"/>
                <a:gd name="connsiteY29" fmla="*/ 235744 h 1200150"/>
                <a:gd name="connsiteX30" fmla="*/ 357188 w 419100"/>
                <a:gd name="connsiteY30" fmla="*/ 195263 h 1200150"/>
                <a:gd name="connsiteX31" fmla="*/ 311944 w 419100"/>
                <a:gd name="connsiteY31" fmla="*/ 157163 h 1200150"/>
                <a:gd name="connsiteX32" fmla="*/ 216694 w 419100"/>
                <a:gd name="connsiteY32" fmla="*/ 92869 h 1200150"/>
                <a:gd name="connsiteX33" fmla="*/ 135731 w 419100"/>
                <a:gd name="connsiteY33" fmla="*/ 50006 h 1200150"/>
                <a:gd name="connsiteX34" fmla="*/ 40481 w 419100"/>
                <a:gd name="connsiteY34" fmla="*/ 7144 h 1200150"/>
                <a:gd name="connsiteX35" fmla="*/ 14288 w 419100"/>
                <a:gd name="connsiteY35" fmla="*/ 0 h 1200150"/>
                <a:gd name="connsiteX36" fmla="*/ 2381 w 419100"/>
                <a:gd name="connsiteY36" fmla="*/ 4763 h 1200150"/>
                <a:gd name="connsiteX37" fmla="*/ 0 w 419100"/>
                <a:gd name="connsiteY37" fmla="*/ 26194 h 1200150"/>
                <a:gd name="connsiteX38" fmla="*/ 4763 w 419100"/>
                <a:gd name="connsiteY38" fmla="*/ 40481 h 1200150"/>
                <a:gd name="connsiteX39" fmla="*/ 30956 w 419100"/>
                <a:gd name="connsiteY39" fmla="*/ 83344 h 1200150"/>
                <a:gd name="connsiteX40" fmla="*/ 69056 w 419100"/>
                <a:gd name="connsiteY40" fmla="*/ 140494 h 1200150"/>
                <a:gd name="connsiteX41" fmla="*/ 97631 w 419100"/>
                <a:gd name="connsiteY41" fmla="*/ 195263 h 1200150"/>
                <a:gd name="connsiteX42" fmla="*/ 119063 w 419100"/>
                <a:gd name="connsiteY42" fmla="*/ 247650 h 1200150"/>
                <a:gd name="connsiteX43" fmla="*/ 123825 w 419100"/>
                <a:gd name="connsiteY43" fmla="*/ 264319 h 1200150"/>
                <a:gd name="connsiteX44" fmla="*/ 121444 w 419100"/>
                <a:gd name="connsiteY44" fmla="*/ 307181 h 1200150"/>
                <a:gd name="connsiteX45" fmla="*/ 111919 w 419100"/>
                <a:gd name="connsiteY45" fmla="*/ 440531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200150">
                  <a:moveTo>
                    <a:pt x="111919" y="440531"/>
                  </a:moveTo>
                  <a:lnTo>
                    <a:pt x="97631" y="595313"/>
                  </a:lnTo>
                  <a:lnTo>
                    <a:pt x="83344" y="769144"/>
                  </a:lnTo>
                  <a:lnTo>
                    <a:pt x="83344" y="788194"/>
                  </a:lnTo>
                  <a:lnTo>
                    <a:pt x="57150" y="883444"/>
                  </a:lnTo>
                  <a:lnTo>
                    <a:pt x="57150" y="962025"/>
                  </a:lnTo>
                  <a:cubicBezTo>
                    <a:pt x="57944" y="984250"/>
                    <a:pt x="58737" y="1006475"/>
                    <a:pt x="59531" y="1028700"/>
                  </a:cubicBezTo>
                  <a:lnTo>
                    <a:pt x="61913" y="1090613"/>
                  </a:lnTo>
                  <a:lnTo>
                    <a:pt x="69056" y="1143000"/>
                  </a:lnTo>
                  <a:lnTo>
                    <a:pt x="85725" y="1178719"/>
                  </a:lnTo>
                  <a:lnTo>
                    <a:pt x="100013" y="1195388"/>
                  </a:lnTo>
                  <a:lnTo>
                    <a:pt x="109538" y="1200150"/>
                  </a:lnTo>
                  <a:lnTo>
                    <a:pt x="142875" y="1195388"/>
                  </a:lnTo>
                  <a:lnTo>
                    <a:pt x="171450" y="1185863"/>
                  </a:lnTo>
                  <a:lnTo>
                    <a:pt x="200025" y="1164431"/>
                  </a:lnTo>
                  <a:lnTo>
                    <a:pt x="221456" y="1140619"/>
                  </a:lnTo>
                  <a:lnTo>
                    <a:pt x="240506" y="1109663"/>
                  </a:lnTo>
                  <a:lnTo>
                    <a:pt x="245269" y="1054894"/>
                  </a:lnTo>
                  <a:lnTo>
                    <a:pt x="254794" y="926306"/>
                  </a:lnTo>
                  <a:lnTo>
                    <a:pt x="271463" y="781050"/>
                  </a:lnTo>
                  <a:lnTo>
                    <a:pt x="302419" y="583406"/>
                  </a:lnTo>
                  <a:lnTo>
                    <a:pt x="326231" y="450056"/>
                  </a:lnTo>
                  <a:lnTo>
                    <a:pt x="335756" y="419100"/>
                  </a:lnTo>
                  <a:lnTo>
                    <a:pt x="354806" y="381000"/>
                  </a:lnTo>
                  <a:lnTo>
                    <a:pt x="381000" y="347663"/>
                  </a:lnTo>
                  <a:lnTo>
                    <a:pt x="402431" y="323850"/>
                  </a:lnTo>
                  <a:lnTo>
                    <a:pt x="414338" y="307181"/>
                  </a:lnTo>
                  <a:lnTo>
                    <a:pt x="419100" y="295275"/>
                  </a:lnTo>
                  <a:lnTo>
                    <a:pt x="414338" y="266700"/>
                  </a:lnTo>
                  <a:lnTo>
                    <a:pt x="392906" y="235744"/>
                  </a:lnTo>
                  <a:lnTo>
                    <a:pt x="357188" y="195263"/>
                  </a:lnTo>
                  <a:lnTo>
                    <a:pt x="311944" y="157163"/>
                  </a:lnTo>
                  <a:lnTo>
                    <a:pt x="216694" y="92869"/>
                  </a:lnTo>
                  <a:lnTo>
                    <a:pt x="135731" y="50006"/>
                  </a:lnTo>
                  <a:lnTo>
                    <a:pt x="40481" y="7144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6194"/>
                  </a:lnTo>
                  <a:lnTo>
                    <a:pt x="4763" y="40481"/>
                  </a:lnTo>
                  <a:lnTo>
                    <a:pt x="30956" y="83344"/>
                  </a:lnTo>
                  <a:lnTo>
                    <a:pt x="69056" y="140494"/>
                  </a:lnTo>
                  <a:lnTo>
                    <a:pt x="97631" y="195263"/>
                  </a:lnTo>
                  <a:lnTo>
                    <a:pt x="119063" y="247650"/>
                  </a:lnTo>
                  <a:lnTo>
                    <a:pt x="123825" y="264319"/>
                  </a:lnTo>
                  <a:lnTo>
                    <a:pt x="121444" y="307181"/>
                  </a:lnTo>
                  <a:lnTo>
                    <a:pt x="111919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12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4445CD5-0134-4BE1-B1C1-D4CFE67439A4}"/>
              </a:ext>
            </a:extLst>
          </p:cNvPr>
          <p:cNvGrpSpPr/>
          <p:nvPr/>
        </p:nvGrpSpPr>
        <p:grpSpPr>
          <a:xfrm>
            <a:off x="3516313" y="1376363"/>
            <a:ext cx="3683000" cy="4638675"/>
            <a:chOff x="3516313" y="1376363"/>
            <a:chExt cx="3683000" cy="4638675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ACC890D-6248-354B-A76F-B84CDF5E3197}"/>
                </a:ext>
              </a:extLst>
            </p:cNvPr>
            <p:cNvSpPr/>
            <p:nvPr/>
          </p:nvSpPr>
          <p:spPr>
            <a:xfrm>
              <a:off x="4495800" y="1376363"/>
              <a:ext cx="590550" cy="790575"/>
            </a:xfrm>
            <a:custGeom>
              <a:avLst/>
              <a:gdLst>
                <a:gd name="connsiteX0" fmla="*/ 516731 w 590550"/>
                <a:gd name="connsiteY0" fmla="*/ 585787 h 790575"/>
                <a:gd name="connsiteX1" fmla="*/ 516731 w 590550"/>
                <a:gd name="connsiteY1" fmla="*/ 523875 h 790575"/>
                <a:gd name="connsiteX2" fmla="*/ 519113 w 590550"/>
                <a:gd name="connsiteY2" fmla="*/ 478631 h 790575"/>
                <a:gd name="connsiteX3" fmla="*/ 521494 w 590550"/>
                <a:gd name="connsiteY3" fmla="*/ 442912 h 790575"/>
                <a:gd name="connsiteX4" fmla="*/ 526256 w 590550"/>
                <a:gd name="connsiteY4" fmla="*/ 390525 h 790575"/>
                <a:gd name="connsiteX5" fmla="*/ 535781 w 590550"/>
                <a:gd name="connsiteY5" fmla="*/ 347662 h 790575"/>
                <a:gd name="connsiteX6" fmla="*/ 550069 w 590550"/>
                <a:gd name="connsiteY6" fmla="*/ 311943 h 790575"/>
                <a:gd name="connsiteX7" fmla="*/ 564356 w 590550"/>
                <a:gd name="connsiteY7" fmla="*/ 288131 h 790575"/>
                <a:gd name="connsiteX8" fmla="*/ 578644 w 590550"/>
                <a:gd name="connsiteY8" fmla="*/ 271462 h 790575"/>
                <a:gd name="connsiteX9" fmla="*/ 585788 w 590550"/>
                <a:gd name="connsiteY9" fmla="*/ 254793 h 790575"/>
                <a:gd name="connsiteX10" fmla="*/ 590550 w 590550"/>
                <a:gd name="connsiteY10" fmla="*/ 233362 h 790575"/>
                <a:gd name="connsiteX11" fmla="*/ 588169 w 590550"/>
                <a:gd name="connsiteY11" fmla="*/ 204787 h 790575"/>
                <a:gd name="connsiteX12" fmla="*/ 576263 w 590550"/>
                <a:gd name="connsiteY12" fmla="*/ 173831 h 790575"/>
                <a:gd name="connsiteX13" fmla="*/ 554831 w 590550"/>
                <a:gd name="connsiteY13" fmla="*/ 142875 h 790575"/>
                <a:gd name="connsiteX14" fmla="*/ 511969 w 590550"/>
                <a:gd name="connsiteY14" fmla="*/ 109537 h 790575"/>
                <a:gd name="connsiteX15" fmla="*/ 461963 w 590550"/>
                <a:gd name="connsiteY15" fmla="*/ 80962 h 790575"/>
                <a:gd name="connsiteX16" fmla="*/ 383381 w 590550"/>
                <a:gd name="connsiteY16" fmla="*/ 47625 h 790575"/>
                <a:gd name="connsiteX17" fmla="*/ 321469 w 590550"/>
                <a:gd name="connsiteY17" fmla="*/ 33337 h 790575"/>
                <a:gd name="connsiteX18" fmla="*/ 245269 w 590550"/>
                <a:gd name="connsiteY18" fmla="*/ 14287 h 790575"/>
                <a:gd name="connsiteX19" fmla="*/ 164306 w 590550"/>
                <a:gd name="connsiteY19" fmla="*/ 4762 h 790575"/>
                <a:gd name="connsiteX20" fmla="*/ 100013 w 590550"/>
                <a:gd name="connsiteY20" fmla="*/ 0 h 790575"/>
                <a:gd name="connsiteX21" fmla="*/ 45244 w 590550"/>
                <a:gd name="connsiteY21" fmla="*/ 2381 h 790575"/>
                <a:gd name="connsiteX22" fmla="*/ 19050 w 590550"/>
                <a:gd name="connsiteY22" fmla="*/ 9525 h 790575"/>
                <a:gd name="connsiteX23" fmla="*/ 7144 w 590550"/>
                <a:gd name="connsiteY23" fmla="*/ 19050 h 790575"/>
                <a:gd name="connsiteX24" fmla="*/ 0 w 590550"/>
                <a:gd name="connsiteY24" fmla="*/ 35718 h 790575"/>
                <a:gd name="connsiteX25" fmla="*/ 7144 w 590550"/>
                <a:gd name="connsiteY25" fmla="*/ 64293 h 790575"/>
                <a:gd name="connsiteX26" fmla="*/ 19050 w 590550"/>
                <a:gd name="connsiteY26" fmla="*/ 83343 h 790575"/>
                <a:gd name="connsiteX27" fmla="*/ 40481 w 590550"/>
                <a:gd name="connsiteY27" fmla="*/ 97631 h 790575"/>
                <a:gd name="connsiteX28" fmla="*/ 66675 w 590550"/>
                <a:gd name="connsiteY28" fmla="*/ 107156 h 790575"/>
                <a:gd name="connsiteX29" fmla="*/ 102394 w 590550"/>
                <a:gd name="connsiteY29" fmla="*/ 126206 h 790575"/>
                <a:gd name="connsiteX30" fmla="*/ 138113 w 590550"/>
                <a:gd name="connsiteY30" fmla="*/ 152400 h 790575"/>
                <a:gd name="connsiteX31" fmla="*/ 178594 w 590550"/>
                <a:gd name="connsiteY31" fmla="*/ 188118 h 790575"/>
                <a:gd name="connsiteX32" fmla="*/ 216694 w 590550"/>
                <a:gd name="connsiteY32" fmla="*/ 233362 h 790575"/>
                <a:gd name="connsiteX33" fmla="*/ 245269 w 590550"/>
                <a:gd name="connsiteY33" fmla="*/ 278606 h 790575"/>
                <a:gd name="connsiteX34" fmla="*/ 252413 w 590550"/>
                <a:gd name="connsiteY34" fmla="*/ 326231 h 790575"/>
                <a:gd name="connsiteX35" fmla="*/ 257175 w 590550"/>
                <a:gd name="connsiteY35" fmla="*/ 457200 h 790575"/>
                <a:gd name="connsiteX36" fmla="*/ 250031 w 590550"/>
                <a:gd name="connsiteY36" fmla="*/ 566737 h 790575"/>
                <a:gd name="connsiteX37" fmla="*/ 238125 w 590550"/>
                <a:gd name="connsiteY37" fmla="*/ 654843 h 790575"/>
                <a:gd name="connsiteX38" fmla="*/ 211931 w 590550"/>
                <a:gd name="connsiteY38" fmla="*/ 790575 h 790575"/>
                <a:gd name="connsiteX39" fmla="*/ 521494 w 590550"/>
                <a:gd name="connsiteY39" fmla="*/ 759618 h 790575"/>
                <a:gd name="connsiteX40" fmla="*/ 516731 w 590550"/>
                <a:gd name="connsiteY40" fmla="*/ 585787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790575">
                  <a:moveTo>
                    <a:pt x="516731" y="585787"/>
                  </a:moveTo>
                  <a:lnTo>
                    <a:pt x="516731" y="523875"/>
                  </a:lnTo>
                  <a:lnTo>
                    <a:pt x="519113" y="478631"/>
                  </a:lnTo>
                  <a:lnTo>
                    <a:pt x="521494" y="442912"/>
                  </a:lnTo>
                  <a:lnTo>
                    <a:pt x="526256" y="390525"/>
                  </a:lnTo>
                  <a:lnTo>
                    <a:pt x="535781" y="347662"/>
                  </a:lnTo>
                  <a:lnTo>
                    <a:pt x="550069" y="311943"/>
                  </a:lnTo>
                  <a:lnTo>
                    <a:pt x="564356" y="288131"/>
                  </a:lnTo>
                  <a:lnTo>
                    <a:pt x="578644" y="271462"/>
                  </a:lnTo>
                  <a:lnTo>
                    <a:pt x="585788" y="254793"/>
                  </a:lnTo>
                  <a:lnTo>
                    <a:pt x="590550" y="233362"/>
                  </a:lnTo>
                  <a:lnTo>
                    <a:pt x="588169" y="204787"/>
                  </a:lnTo>
                  <a:lnTo>
                    <a:pt x="576263" y="173831"/>
                  </a:lnTo>
                  <a:lnTo>
                    <a:pt x="554831" y="142875"/>
                  </a:lnTo>
                  <a:lnTo>
                    <a:pt x="511969" y="109537"/>
                  </a:lnTo>
                  <a:lnTo>
                    <a:pt x="461963" y="80962"/>
                  </a:lnTo>
                  <a:lnTo>
                    <a:pt x="383381" y="47625"/>
                  </a:lnTo>
                  <a:lnTo>
                    <a:pt x="321469" y="33337"/>
                  </a:lnTo>
                  <a:lnTo>
                    <a:pt x="245269" y="14287"/>
                  </a:lnTo>
                  <a:lnTo>
                    <a:pt x="164306" y="4762"/>
                  </a:lnTo>
                  <a:lnTo>
                    <a:pt x="100013" y="0"/>
                  </a:lnTo>
                  <a:lnTo>
                    <a:pt x="45244" y="2381"/>
                  </a:lnTo>
                  <a:lnTo>
                    <a:pt x="19050" y="9525"/>
                  </a:lnTo>
                  <a:lnTo>
                    <a:pt x="7144" y="19050"/>
                  </a:lnTo>
                  <a:lnTo>
                    <a:pt x="0" y="35718"/>
                  </a:lnTo>
                  <a:lnTo>
                    <a:pt x="7144" y="64293"/>
                  </a:lnTo>
                  <a:lnTo>
                    <a:pt x="19050" y="83343"/>
                  </a:lnTo>
                  <a:lnTo>
                    <a:pt x="40481" y="97631"/>
                  </a:lnTo>
                  <a:lnTo>
                    <a:pt x="66675" y="107156"/>
                  </a:lnTo>
                  <a:lnTo>
                    <a:pt x="102394" y="126206"/>
                  </a:lnTo>
                  <a:lnTo>
                    <a:pt x="138113" y="152400"/>
                  </a:lnTo>
                  <a:lnTo>
                    <a:pt x="178594" y="188118"/>
                  </a:lnTo>
                  <a:lnTo>
                    <a:pt x="216694" y="233362"/>
                  </a:lnTo>
                  <a:lnTo>
                    <a:pt x="245269" y="278606"/>
                  </a:lnTo>
                  <a:lnTo>
                    <a:pt x="252413" y="326231"/>
                  </a:lnTo>
                  <a:lnTo>
                    <a:pt x="257175" y="457200"/>
                  </a:lnTo>
                  <a:lnTo>
                    <a:pt x="250031" y="566737"/>
                  </a:lnTo>
                  <a:lnTo>
                    <a:pt x="238125" y="654843"/>
                  </a:lnTo>
                  <a:lnTo>
                    <a:pt x="211931" y="790575"/>
                  </a:lnTo>
                  <a:lnTo>
                    <a:pt x="521494" y="759618"/>
                  </a:lnTo>
                  <a:lnTo>
                    <a:pt x="516731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AAB7970-909B-3946-AF07-1D31B8440DFE}"/>
                </a:ext>
              </a:extLst>
            </p:cNvPr>
            <p:cNvSpPr/>
            <p:nvPr/>
          </p:nvSpPr>
          <p:spPr>
            <a:xfrm>
              <a:off x="5133975" y="3497263"/>
              <a:ext cx="1169988" cy="1046162"/>
            </a:xfrm>
            <a:custGeom>
              <a:avLst/>
              <a:gdLst>
                <a:gd name="connsiteX0" fmla="*/ 473869 w 1169194"/>
                <a:gd name="connsiteY0" fmla="*/ 590550 h 1045369"/>
                <a:gd name="connsiteX1" fmla="*/ 597694 w 1169194"/>
                <a:gd name="connsiteY1" fmla="*/ 476250 h 1045369"/>
                <a:gd name="connsiteX2" fmla="*/ 723900 w 1169194"/>
                <a:gd name="connsiteY2" fmla="*/ 342900 h 1045369"/>
                <a:gd name="connsiteX3" fmla="*/ 759619 w 1169194"/>
                <a:gd name="connsiteY3" fmla="*/ 302419 h 1045369"/>
                <a:gd name="connsiteX4" fmla="*/ 776288 w 1169194"/>
                <a:gd name="connsiteY4" fmla="*/ 285750 h 1045369"/>
                <a:gd name="connsiteX5" fmla="*/ 790575 w 1169194"/>
                <a:gd name="connsiteY5" fmla="*/ 269082 h 1045369"/>
                <a:gd name="connsiteX6" fmla="*/ 804863 w 1169194"/>
                <a:gd name="connsiteY6" fmla="*/ 245269 h 1045369"/>
                <a:gd name="connsiteX7" fmla="*/ 812006 w 1169194"/>
                <a:gd name="connsiteY7" fmla="*/ 223838 h 1045369"/>
                <a:gd name="connsiteX8" fmla="*/ 819150 w 1169194"/>
                <a:gd name="connsiteY8" fmla="*/ 200025 h 1045369"/>
                <a:gd name="connsiteX9" fmla="*/ 821531 w 1169194"/>
                <a:gd name="connsiteY9" fmla="*/ 161925 h 1045369"/>
                <a:gd name="connsiteX10" fmla="*/ 816769 w 1169194"/>
                <a:gd name="connsiteY10" fmla="*/ 119063 h 1045369"/>
                <a:gd name="connsiteX11" fmla="*/ 814388 w 1169194"/>
                <a:gd name="connsiteY11" fmla="*/ 104775 h 1045369"/>
                <a:gd name="connsiteX12" fmla="*/ 804863 w 1169194"/>
                <a:gd name="connsiteY12" fmla="*/ 71438 h 1045369"/>
                <a:gd name="connsiteX13" fmla="*/ 797719 w 1169194"/>
                <a:gd name="connsiteY13" fmla="*/ 42863 h 1045369"/>
                <a:gd name="connsiteX14" fmla="*/ 797719 w 1169194"/>
                <a:gd name="connsiteY14" fmla="*/ 26194 h 1045369"/>
                <a:gd name="connsiteX15" fmla="*/ 800100 w 1169194"/>
                <a:gd name="connsiteY15" fmla="*/ 7144 h 1045369"/>
                <a:gd name="connsiteX16" fmla="*/ 807244 w 1169194"/>
                <a:gd name="connsiteY16" fmla="*/ 0 h 1045369"/>
                <a:gd name="connsiteX17" fmla="*/ 833438 w 1169194"/>
                <a:gd name="connsiteY17" fmla="*/ 2382 h 1045369"/>
                <a:gd name="connsiteX18" fmla="*/ 862013 w 1169194"/>
                <a:gd name="connsiteY18" fmla="*/ 9525 h 1045369"/>
                <a:gd name="connsiteX19" fmla="*/ 883444 w 1169194"/>
                <a:gd name="connsiteY19" fmla="*/ 21432 h 1045369"/>
                <a:gd name="connsiteX20" fmla="*/ 923925 w 1169194"/>
                <a:gd name="connsiteY20" fmla="*/ 57150 h 1045369"/>
                <a:gd name="connsiteX21" fmla="*/ 966788 w 1169194"/>
                <a:gd name="connsiteY21" fmla="*/ 100013 h 1045369"/>
                <a:gd name="connsiteX22" fmla="*/ 1023938 w 1169194"/>
                <a:gd name="connsiteY22" fmla="*/ 161925 h 1045369"/>
                <a:gd name="connsiteX23" fmla="*/ 1054894 w 1169194"/>
                <a:gd name="connsiteY23" fmla="*/ 207169 h 1045369"/>
                <a:gd name="connsiteX24" fmla="*/ 1085850 w 1169194"/>
                <a:gd name="connsiteY24" fmla="*/ 254794 h 1045369"/>
                <a:gd name="connsiteX25" fmla="*/ 1126331 w 1169194"/>
                <a:gd name="connsiteY25" fmla="*/ 323850 h 1045369"/>
                <a:gd name="connsiteX26" fmla="*/ 1143000 w 1169194"/>
                <a:gd name="connsiteY26" fmla="*/ 352425 h 1045369"/>
                <a:gd name="connsiteX27" fmla="*/ 1159669 w 1169194"/>
                <a:gd name="connsiteY27" fmla="*/ 383382 h 1045369"/>
                <a:gd name="connsiteX28" fmla="*/ 1169194 w 1169194"/>
                <a:gd name="connsiteY28" fmla="*/ 419100 h 1045369"/>
                <a:gd name="connsiteX29" fmla="*/ 1166813 w 1169194"/>
                <a:gd name="connsiteY29" fmla="*/ 442913 h 1045369"/>
                <a:gd name="connsiteX30" fmla="*/ 1162050 w 1169194"/>
                <a:gd name="connsiteY30" fmla="*/ 461963 h 1045369"/>
                <a:gd name="connsiteX31" fmla="*/ 1145381 w 1169194"/>
                <a:gd name="connsiteY31" fmla="*/ 478632 h 1045369"/>
                <a:gd name="connsiteX32" fmla="*/ 1119188 w 1169194"/>
                <a:gd name="connsiteY32" fmla="*/ 485775 h 1045369"/>
                <a:gd name="connsiteX33" fmla="*/ 1081088 w 1169194"/>
                <a:gd name="connsiteY33" fmla="*/ 490538 h 1045369"/>
                <a:gd name="connsiteX34" fmla="*/ 1031081 w 1169194"/>
                <a:gd name="connsiteY34" fmla="*/ 504825 h 1045369"/>
                <a:gd name="connsiteX35" fmla="*/ 957263 w 1169194"/>
                <a:gd name="connsiteY35" fmla="*/ 538163 h 1045369"/>
                <a:gd name="connsiteX36" fmla="*/ 857250 w 1169194"/>
                <a:gd name="connsiteY36" fmla="*/ 592932 h 1045369"/>
                <a:gd name="connsiteX37" fmla="*/ 726281 w 1169194"/>
                <a:gd name="connsiteY37" fmla="*/ 661988 h 1045369"/>
                <a:gd name="connsiteX38" fmla="*/ 576263 w 1169194"/>
                <a:gd name="connsiteY38" fmla="*/ 747713 h 1045369"/>
                <a:gd name="connsiteX39" fmla="*/ 323850 w 1169194"/>
                <a:gd name="connsiteY39" fmla="*/ 890588 h 1045369"/>
                <a:gd name="connsiteX40" fmla="*/ 54769 w 1169194"/>
                <a:gd name="connsiteY40" fmla="*/ 1045369 h 1045369"/>
                <a:gd name="connsiteX41" fmla="*/ 0 w 1169194"/>
                <a:gd name="connsiteY41" fmla="*/ 985838 h 1045369"/>
                <a:gd name="connsiteX42" fmla="*/ 109538 w 1169194"/>
                <a:gd name="connsiteY42" fmla="*/ 897732 h 1045369"/>
                <a:gd name="connsiteX43" fmla="*/ 221456 w 1169194"/>
                <a:gd name="connsiteY43" fmla="*/ 804863 h 1045369"/>
                <a:gd name="connsiteX44" fmla="*/ 392906 w 1169194"/>
                <a:gd name="connsiteY44" fmla="*/ 666750 h 1045369"/>
                <a:gd name="connsiteX45" fmla="*/ 473869 w 1169194"/>
                <a:gd name="connsiteY45" fmla="*/ 590550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69194" h="1045369">
                  <a:moveTo>
                    <a:pt x="473869" y="590550"/>
                  </a:moveTo>
                  <a:lnTo>
                    <a:pt x="597694" y="476250"/>
                  </a:lnTo>
                  <a:lnTo>
                    <a:pt x="723900" y="342900"/>
                  </a:lnTo>
                  <a:lnTo>
                    <a:pt x="759619" y="302419"/>
                  </a:lnTo>
                  <a:lnTo>
                    <a:pt x="776288" y="285750"/>
                  </a:lnTo>
                  <a:lnTo>
                    <a:pt x="790575" y="269082"/>
                  </a:lnTo>
                  <a:lnTo>
                    <a:pt x="804863" y="245269"/>
                  </a:lnTo>
                  <a:lnTo>
                    <a:pt x="812006" y="223838"/>
                  </a:lnTo>
                  <a:lnTo>
                    <a:pt x="819150" y="200025"/>
                  </a:lnTo>
                  <a:lnTo>
                    <a:pt x="821531" y="161925"/>
                  </a:lnTo>
                  <a:lnTo>
                    <a:pt x="816769" y="119063"/>
                  </a:lnTo>
                  <a:lnTo>
                    <a:pt x="814388" y="104775"/>
                  </a:lnTo>
                  <a:lnTo>
                    <a:pt x="804863" y="71438"/>
                  </a:lnTo>
                  <a:lnTo>
                    <a:pt x="797719" y="42863"/>
                  </a:lnTo>
                  <a:lnTo>
                    <a:pt x="797719" y="26194"/>
                  </a:lnTo>
                  <a:lnTo>
                    <a:pt x="800100" y="7144"/>
                  </a:lnTo>
                  <a:lnTo>
                    <a:pt x="807244" y="0"/>
                  </a:lnTo>
                  <a:lnTo>
                    <a:pt x="833438" y="2382"/>
                  </a:lnTo>
                  <a:lnTo>
                    <a:pt x="862013" y="9525"/>
                  </a:lnTo>
                  <a:lnTo>
                    <a:pt x="883444" y="21432"/>
                  </a:lnTo>
                  <a:lnTo>
                    <a:pt x="923925" y="57150"/>
                  </a:lnTo>
                  <a:lnTo>
                    <a:pt x="966788" y="100013"/>
                  </a:lnTo>
                  <a:lnTo>
                    <a:pt x="1023938" y="161925"/>
                  </a:lnTo>
                  <a:lnTo>
                    <a:pt x="1054894" y="207169"/>
                  </a:lnTo>
                  <a:lnTo>
                    <a:pt x="1085850" y="254794"/>
                  </a:lnTo>
                  <a:lnTo>
                    <a:pt x="1126331" y="323850"/>
                  </a:lnTo>
                  <a:lnTo>
                    <a:pt x="1143000" y="352425"/>
                  </a:lnTo>
                  <a:lnTo>
                    <a:pt x="1159669" y="383382"/>
                  </a:lnTo>
                  <a:lnTo>
                    <a:pt x="1169194" y="419100"/>
                  </a:lnTo>
                  <a:lnTo>
                    <a:pt x="1166813" y="442913"/>
                  </a:lnTo>
                  <a:lnTo>
                    <a:pt x="1162050" y="461963"/>
                  </a:lnTo>
                  <a:lnTo>
                    <a:pt x="1145381" y="478632"/>
                  </a:lnTo>
                  <a:lnTo>
                    <a:pt x="1119188" y="485775"/>
                  </a:lnTo>
                  <a:lnTo>
                    <a:pt x="1081088" y="490538"/>
                  </a:lnTo>
                  <a:lnTo>
                    <a:pt x="1031081" y="504825"/>
                  </a:lnTo>
                  <a:lnTo>
                    <a:pt x="957263" y="538163"/>
                  </a:lnTo>
                  <a:lnTo>
                    <a:pt x="857250" y="592932"/>
                  </a:lnTo>
                  <a:lnTo>
                    <a:pt x="726281" y="661988"/>
                  </a:lnTo>
                  <a:lnTo>
                    <a:pt x="576263" y="747713"/>
                  </a:lnTo>
                  <a:lnTo>
                    <a:pt x="323850" y="890588"/>
                  </a:lnTo>
                  <a:lnTo>
                    <a:pt x="54769" y="1045369"/>
                  </a:lnTo>
                  <a:lnTo>
                    <a:pt x="0" y="985838"/>
                  </a:lnTo>
                  <a:lnTo>
                    <a:pt x="109538" y="897732"/>
                  </a:lnTo>
                  <a:lnTo>
                    <a:pt x="221456" y="804863"/>
                  </a:lnTo>
                  <a:lnTo>
                    <a:pt x="392906" y="666750"/>
                  </a:lnTo>
                  <a:lnTo>
                    <a:pt x="47386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3530D5F6-1014-D84B-9DB5-EECD64AEE8CC}"/>
                </a:ext>
              </a:extLst>
            </p:cNvPr>
            <p:cNvSpPr/>
            <p:nvPr/>
          </p:nvSpPr>
          <p:spPr>
            <a:xfrm>
              <a:off x="3762375" y="1951038"/>
              <a:ext cx="2332038" cy="1679575"/>
            </a:xfrm>
            <a:custGeom>
              <a:avLst/>
              <a:gdLst>
                <a:gd name="connsiteX0" fmla="*/ 776288 w 2331244"/>
                <a:gd name="connsiteY0" fmla="*/ 335756 h 1681162"/>
                <a:gd name="connsiteX1" fmla="*/ 1019175 w 2331244"/>
                <a:gd name="connsiteY1" fmla="*/ 307181 h 1681162"/>
                <a:gd name="connsiteX2" fmla="*/ 1216819 w 2331244"/>
                <a:gd name="connsiteY2" fmla="*/ 288131 h 1681162"/>
                <a:gd name="connsiteX3" fmla="*/ 1335881 w 2331244"/>
                <a:gd name="connsiteY3" fmla="*/ 278606 h 1681162"/>
                <a:gd name="connsiteX4" fmla="*/ 1509713 w 2331244"/>
                <a:gd name="connsiteY4" fmla="*/ 266700 h 1681162"/>
                <a:gd name="connsiteX5" fmla="*/ 1669256 w 2331244"/>
                <a:gd name="connsiteY5" fmla="*/ 259556 h 1681162"/>
                <a:gd name="connsiteX6" fmla="*/ 1764506 w 2331244"/>
                <a:gd name="connsiteY6" fmla="*/ 254794 h 1681162"/>
                <a:gd name="connsiteX7" fmla="*/ 1840706 w 2331244"/>
                <a:gd name="connsiteY7" fmla="*/ 252412 h 1681162"/>
                <a:gd name="connsiteX8" fmla="*/ 1864519 w 2331244"/>
                <a:gd name="connsiteY8" fmla="*/ 252412 h 1681162"/>
                <a:gd name="connsiteX9" fmla="*/ 1905000 w 2331244"/>
                <a:gd name="connsiteY9" fmla="*/ 257175 h 1681162"/>
                <a:gd name="connsiteX10" fmla="*/ 1933575 w 2331244"/>
                <a:gd name="connsiteY10" fmla="*/ 269081 h 1681162"/>
                <a:gd name="connsiteX11" fmla="*/ 1945481 w 2331244"/>
                <a:gd name="connsiteY11" fmla="*/ 278606 h 1681162"/>
                <a:gd name="connsiteX12" fmla="*/ 1957388 w 2331244"/>
                <a:gd name="connsiteY12" fmla="*/ 292894 h 1681162"/>
                <a:gd name="connsiteX13" fmla="*/ 1969294 w 2331244"/>
                <a:gd name="connsiteY13" fmla="*/ 316706 h 1681162"/>
                <a:gd name="connsiteX14" fmla="*/ 1974056 w 2331244"/>
                <a:gd name="connsiteY14" fmla="*/ 340519 h 1681162"/>
                <a:gd name="connsiteX15" fmla="*/ 1971675 w 2331244"/>
                <a:gd name="connsiteY15" fmla="*/ 390525 h 1681162"/>
                <a:gd name="connsiteX16" fmla="*/ 1957388 w 2331244"/>
                <a:gd name="connsiteY16" fmla="*/ 485775 h 1681162"/>
                <a:gd name="connsiteX17" fmla="*/ 1916906 w 2331244"/>
                <a:gd name="connsiteY17" fmla="*/ 773906 h 1681162"/>
                <a:gd name="connsiteX18" fmla="*/ 1876425 w 2331244"/>
                <a:gd name="connsiteY18" fmla="*/ 928687 h 1681162"/>
                <a:gd name="connsiteX19" fmla="*/ 1804988 w 2331244"/>
                <a:gd name="connsiteY19" fmla="*/ 1419225 h 1681162"/>
                <a:gd name="connsiteX20" fmla="*/ 1766888 w 2331244"/>
                <a:gd name="connsiteY20" fmla="*/ 1619250 h 1681162"/>
                <a:gd name="connsiteX21" fmla="*/ 1781175 w 2331244"/>
                <a:gd name="connsiteY21" fmla="*/ 1645444 h 1681162"/>
                <a:gd name="connsiteX22" fmla="*/ 1802606 w 2331244"/>
                <a:gd name="connsiteY22" fmla="*/ 1664494 h 1681162"/>
                <a:gd name="connsiteX23" fmla="*/ 1824038 w 2331244"/>
                <a:gd name="connsiteY23" fmla="*/ 1671637 h 1681162"/>
                <a:gd name="connsiteX24" fmla="*/ 1850231 w 2331244"/>
                <a:gd name="connsiteY24" fmla="*/ 1678781 h 1681162"/>
                <a:gd name="connsiteX25" fmla="*/ 1885950 w 2331244"/>
                <a:gd name="connsiteY25" fmla="*/ 1681162 h 1681162"/>
                <a:gd name="connsiteX26" fmla="*/ 1919288 w 2331244"/>
                <a:gd name="connsiteY26" fmla="*/ 1671637 h 1681162"/>
                <a:gd name="connsiteX27" fmla="*/ 1955006 w 2331244"/>
                <a:gd name="connsiteY27" fmla="*/ 1657350 h 1681162"/>
                <a:gd name="connsiteX28" fmla="*/ 1983581 w 2331244"/>
                <a:gd name="connsiteY28" fmla="*/ 1633537 h 1681162"/>
                <a:gd name="connsiteX29" fmla="*/ 2009775 w 2331244"/>
                <a:gd name="connsiteY29" fmla="*/ 1597819 h 1681162"/>
                <a:gd name="connsiteX30" fmla="*/ 2031206 w 2331244"/>
                <a:gd name="connsiteY30" fmla="*/ 1547812 h 1681162"/>
                <a:gd name="connsiteX31" fmla="*/ 2050256 w 2331244"/>
                <a:gd name="connsiteY31" fmla="*/ 1478756 h 1681162"/>
                <a:gd name="connsiteX32" fmla="*/ 2088356 w 2331244"/>
                <a:gd name="connsiteY32" fmla="*/ 1266825 h 1681162"/>
                <a:gd name="connsiteX33" fmla="*/ 2152650 w 2331244"/>
                <a:gd name="connsiteY33" fmla="*/ 902494 h 1681162"/>
                <a:gd name="connsiteX34" fmla="*/ 2219325 w 2331244"/>
                <a:gd name="connsiteY34" fmla="*/ 526256 h 1681162"/>
                <a:gd name="connsiteX35" fmla="*/ 2235994 w 2331244"/>
                <a:gd name="connsiteY35" fmla="*/ 438150 h 1681162"/>
                <a:gd name="connsiteX36" fmla="*/ 2250281 w 2331244"/>
                <a:gd name="connsiteY36" fmla="*/ 395287 h 1681162"/>
                <a:gd name="connsiteX37" fmla="*/ 2269331 w 2331244"/>
                <a:gd name="connsiteY37" fmla="*/ 359569 h 1681162"/>
                <a:gd name="connsiteX38" fmla="*/ 2288381 w 2331244"/>
                <a:gd name="connsiteY38" fmla="*/ 333375 h 1681162"/>
                <a:gd name="connsiteX39" fmla="*/ 2302669 w 2331244"/>
                <a:gd name="connsiteY39" fmla="*/ 316706 h 1681162"/>
                <a:gd name="connsiteX40" fmla="*/ 2321719 w 2331244"/>
                <a:gd name="connsiteY40" fmla="*/ 278606 h 1681162"/>
                <a:gd name="connsiteX41" fmla="*/ 2328863 w 2331244"/>
                <a:gd name="connsiteY41" fmla="*/ 250031 h 1681162"/>
                <a:gd name="connsiteX42" fmla="*/ 2331244 w 2331244"/>
                <a:gd name="connsiteY42" fmla="*/ 223837 h 1681162"/>
                <a:gd name="connsiteX43" fmla="*/ 2321719 w 2331244"/>
                <a:gd name="connsiteY43" fmla="*/ 190500 h 1681162"/>
                <a:gd name="connsiteX44" fmla="*/ 2309813 w 2331244"/>
                <a:gd name="connsiteY44" fmla="*/ 166687 h 1681162"/>
                <a:gd name="connsiteX45" fmla="*/ 2288381 w 2331244"/>
                <a:gd name="connsiteY45" fmla="*/ 142875 h 1681162"/>
                <a:gd name="connsiteX46" fmla="*/ 2238375 w 2331244"/>
                <a:gd name="connsiteY46" fmla="*/ 109537 h 1681162"/>
                <a:gd name="connsiteX47" fmla="*/ 2183606 w 2331244"/>
                <a:gd name="connsiteY47" fmla="*/ 80962 h 1681162"/>
                <a:gd name="connsiteX48" fmla="*/ 2114550 w 2331244"/>
                <a:gd name="connsiteY48" fmla="*/ 45244 h 1681162"/>
                <a:gd name="connsiteX49" fmla="*/ 2052638 w 2331244"/>
                <a:gd name="connsiteY49" fmla="*/ 19050 h 1681162"/>
                <a:gd name="connsiteX50" fmla="*/ 2009775 w 2331244"/>
                <a:gd name="connsiteY50" fmla="*/ 7144 h 1681162"/>
                <a:gd name="connsiteX51" fmla="*/ 1964531 w 2331244"/>
                <a:gd name="connsiteY51" fmla="*/ 0 h 1681162"/>
                <a:gd name="connsiteX52" fmla="*/ 1938338 w 2331244"/>
                <a:gd name="connsiteY52" fmla="*/ 4762 h 1681162"/>
                <a:gd name="connsiteX53" fmla="*/ 1902619 w 2331244"/>
                <a:gd name="connsiteY53" fmla="*/ 21431 h 1681162"/>
                <a:gd name="connsiteX54" fmla="*/ 1828800 w 2331244"/>
                <a:gd name="connsiteY54" fmla="*/ 40481 h 1681162"/>
                <a:gd name="connsiteX55" fmla="*/ 1735931 w 2331244"/>
                <a:gd name="connsiteY55" fmla="*/ 54769 h 1681162"/>
                <a:gd name="connsiteX56" fmla="*/ 1600200 w 2331244"/>
                <a:gd name="connsiteY56" fmla="*/ 71437 h 1681162"/>
                <a:gd name="connsiteX57" fmla="*/ 1500188 w 2331244"/>
                <a:gd name="connsiteY57" fmla="*/ 80962 h 1681162"/>
                <a:gd name="connsiteX58" fmla="*/ 1335881 w 2331244"/>
                <a:gd name="connsiteY58" fmla="*/ 92869 h 1681162"/>
                <a:gd name="connsiteX59" fmla="*/ 1228725 w 2331244"/>
                <a:gd name="connsiteY59" fmla="*/ 95250 h 1681162"/>
                <a:gd name="connsiteX60" fmla="*/ 969169 w 2331244"/>
                <a:gd name="connsiteY60" fmla="*/ 140494 h 1681162"/>
                <a:gd name="connsiteX61" fmla="*/ 812006 w 2331244"/>
                <a:gd name="connsiteY61" fmla="*/ 164306 h 1681162"/>
                <a:gd name="connsiteX62" fmla="*/ 550069 w 2331244"/>
                <a:gd name="connsiteY62" fmla="*/ 202406 h 1681162"/>
                <a:gd name="connsiteX63" fmla="*/ 278606 w 2331244"/>
                <a:gd name="connsiteY63" fmla="*/ 235744 h 1681162"/>
                <a:gd name="connsiteX64" fmla="*/ 178594 w 2331244"/>
                <a:gd name="connsiteY64" fmla="*/ 247650 h 1681162"/>
                <a:gd name="connsiteX65" fmla="*/ 130969 w 2331244"/>
                <a:gd name="connsiteY65" fmla="*/ 250031 h 1681162"/>
                <a:gd name="connsiteX66" fmla="*/ 0 w 2331244"/>
                <a:gd name="connsiteY66" fmla="*/ 252412 h 1681162"/>
                <a:gd name="connsiteX67" fmla="*/ 66675 w 2331244"/>
                <a:gd name="connsiteY67" fmla="*/ 452437 h 1681162"/>
                <a:gd name="connsiteX68" fmla="*/ 361950 w 2331244"/>
                <a:gd name="connsiteY68" fmla="*/ 397669 h 1681162"/>
                <a:gd name="connsiteX69" fmla="*/ 611981 w 2331244"/>
                <a:gd name="connsiteY69" fmla="*/ 357187 h 1681162"/>
                <a:gd name="connsiteX70" fmla="*/ 776288 w 2331244"/>
                <a:gd name="connsiteY70" fmla="*/ 335756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331244" h="1681162">
                  <a:moveTo>
                    <a:pt x="776288" y="335756"/>
                  </a:moveTo>
                  <a:lnTo>
                    <a:pt x="1019175" y="307181"/>
                  </a:lnTo>
                  <a:lnTo>
                    <a:pt x="1216819" y="288131"/>
                  </a:lnTo>
                  <a:lnTo>
                    <a:pt x="1335881" y="278606"/>
                  </a:lnTo>
                  <a:lnTo>
                    <a:pt x="1509713" y="266700"/>
                  </a:lnTo>
                  <a:lnTo>
                    <a:pt x="1669256" y="259556"/>
                  </a:lnTo>
                  <a:lnTo>
                    <a:pt x="1764506" y="254794"/>
                  </a:lnTo>
                  <a:lnTo>
                    <a:pt x="1840706" y="252412"/>
                  </a:lnTo>
                  <a:lnTo>
                    <a:pt x="1864519" y="252412"/>
                  </a:lnTo>
                  <a:lnTo>
                    <a:pt x="1905000" y="257175"/>
                  </a:lnTo>
                  <a:lnTo>
                    <a:pt x="1933575" y="269081"/>
                  </a:lnTo>
                  <a:lnTo>
                    <a:pt x="1945481" y="278606"/>
                  </a:lnTo>
                  <a:lnTo>
                    <a:pt x="1957388" y="292894"/>
                  </a:lnTo>
                  <a:lnTo>
                    <a:pt x="1969294" y="316706"/>
                  </a:lnTo>
                  <a:lnTo>
                    <a:pt x="1974056" y="340519"/>
                  </a:lnTo>
                  <a:lnTo>
                    <a:pt x="1971675" y="390525"/>
                  </a:lnTo>
                  <a:lnTo>
                    <a:pt x="1957388" y="485775"/>
                  </a:lnTo>
                  <a:lnTo>
                    <a:pt x="1916906" y="773906"/>
                  </a:lnTo>
                  <a:lnTo>
                    <a:pt x="1876425" y="928687"/>
                  </a:lnTo>
                  <a:lnTo>
                    <a:pt x="1804988" y="1419225"/>
                  </a:lnTo>
                  <a:lnTo>
                    <a:pt x="1766888" y="1619250"/>
                  </a:lnTo>
                  <a:lnTo>
                    <a:pt x="1781175" y="1645444"/>
                  </a:lnTo>
                  <a:lnTo>
                    <a:pt x="1802606" y="1664494"/>
                  </a:lnTo>
                  <a:lnTo>
                    <a:pt x="1824038" y="1671637"/>
                  </a:lnTo>
                  <a:lnTo>
                    <a:pt x="1850231" y="1678781"/>
                  </a:lnTo>
                  <a:lnTo>
                    <a:pt x="1885950" y="1681162"/>
                  </a:lnTo>
                  <a:lnTo>
                    <a:pt x="1919288" y="1671637"/>
                  </a:lnTo>
                  <a:lnTo>
                    <a:pt x="1955006" y="1657350"/>
                  </a:lnTo>
                  <a:lnTo>
                    <a:pt x="1983581" y="1633537"/>
                  </a:lnTo>
                  <a:lnTo>
                    <a:pt x="2009775" y="1597819"/>
                  </a:lnTo>
                  <a:lnTo>
                    <a:pt x="2031206" y="1547812"/>
                  </a:lnTo>
                  <a:lnTo>
                    <a:pt x="2050256" y="1478756"/>
                  </a:lnTo>
                  <a:lnTo>
                    <a:pt x="2088356" y="1266825"/>
                  </a:lnTo>
                  <a:lnTo>
                    <a:pt x="2152650" y="902494"/>
                  </a:lnTo>
                  <a:lnTo>
                    <a:pt x="2219325" y="526256"/>
                  </a:lnTo>
                  <a:lnTo>
                    <a:pt x="2235994" y="438150"/>
                  </a:lnTo>
                  <a:lnTo>
                    <a:pt x="2250281" y="395287"/>
                  </a:lnTo>
                  <a:lnTo>
                    <a:pt x="2269331" y="359569"/>
                  </a:lnTo>
                  <a:lnTo>
                    <a:pt x="2288381" y="333375"/>
                  </a:lnTo>
                  <a:lnTo>
                    <a:pt x="2302669" y="316706"/>
                  </a:lnTo>
                  <a:lnTo>
                    <a:pt x="2321719" y="278606"/>
                  </a:lnTo>
                  <a:lnTo>
                    <a:pt x="2328863" y="250031"/>
                  </a:lnTo>
                  <a:lnTo>
                    <a:pt x="2331244" y="223837"/>
                  </a:lnTo>
                  <a:lnTo>
                    <a:pt x="2321719" y="190500"/>
                  </a:lnTo>
                  <a:lnTo>
                    <a:pt x="2309813" y="166687"/>
                  </a:lnTo>
                  <a:lnTo>
                    <a:pt x="2288381" y="142875"/>
                  </a:lnTo>
                  <a:lnTo>
                    <a:pt x="2238375" y="109537"/>
                  </a:lnTo>
                  <a:lnTo>
                    <a:pt x="2183606" y="80962"/>
                  </a:lnTo>
                  <a:lnTo>
                    <a:pt x="2114550" y="45244"/>
                  </a:lnTo>
                  <a:lnTo>
                    <a:pt x="2052638" y="19050"/>
                  </a:lnTo>
                  <a:lnTo>
                    <a:pt x="2009775" y="7144"/>
                  </a:lnTo>
                  <a:lnTo>
                    <a:pt x="1964531" y="0"/>
                  </a:lnTo>
                  <a:lnTo>
                    <a:pt x="1938338" y="4762"/>
                  </a:lnTo>
                  <a:lnTo>
                    <a:pt x="1902619" y="21431"/>
                  </a:lnTo>
                  <a:lnTo>
                    <a:pt x="1828800" y="40481"/>
                  </a:lnTo>
                  <a:lnTo>
                    <a:pt x="1735931" y="54769"/>
                  </a:lnTo>
                  <a:lnTo>
                    <a:pt x="1600200" y="71437"/>
                  </a:lnTo>
                  <a:lnTo>
                    <a:pt x="1500188" y="80962"/>
                  </a:lnTo>
                  <a:lnTo>
                    <a:pt x="1335881" y="92869"/>
                  </a:lnTo>
                  <a:lnTo>
                    <a:pt x="1228725" y="95250"/>
                  </a:lnTo>
                  <a:lnTo>
                    <a:pt x="969169" y="140494"/>
                  </a:lnTo>
                  <a:lnTo>
                    <a:pt x="812006" y="164306"/>
                  </a:lnTo>
                  <a:lnTo>
                    <a:pt x="550069" y="202406"/>
                  </a:lnTo>
                  <a:lnTo>
                    <a:pt x="278606" y="235744"/>
                  </a:lnTo>
                  <a:lnTo>
                    <a:pt x="178594" y="247650"/>
                  </a:lnTo>
                  <a:cubicBezTo>
                    <a:pt x="132557" y="250073"/>
                    <a:pt x="148452" y="250031"/>
                    <a:pt x="130969" y="250031"/>
                  </a:cubicBezTo>
                  <a:lnTo>
                    <a:pt x="0" y="252412"/>
                  </a:lnTo>
                  <a:lnTo>
                    <a:pt x="66675" y="452437"/>
                  </a:lnTo>
                  <a:lnTo>
                    <a:pt x="361950" y="397669"/>
                  </a:lnTo>
                  <a:lnTo>
                    <a:pt x="611981" y="357187"/>
                  </a:lnTo>
                  <a:lnTo>
                    <a:pt x="776288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877FF95-6725-6A49-87F7-7D5438E92B65}"/>
                </a:ext>
              </a:extLst>
            </p:cNvPr>
            <p:cNvSpPr/>
            <p:nvPr/>
          </p:nvSpPr>
          <p:spPr>
            <a:xfrm>
              <a:off x="3865563" y="2662238"/>
              <a:ext cx="1911350" cy="393700"/>
            </a:xfrm>
            <a:custGeom>
              <a:avLst/>
              <a:gdLst>
                <a:gd name="connsiteX0" fmla="*/ 740569 w 1912144"/>
                <a:gd name="connsiteY0" fmla="*/ 142875 h 392906"/>
                <a:gd name="connsiteX1" fmla="*/ 1090612 w 1912144"/>
                <a:gd name="connsiteY1" fmla="*/ 88106 h 392906"/>
                <a:gd name="connsiteX2" fmla="*/ 1381125 w 1912144"/>
                <a:gd name="connsiteY2" fmla="*/ 42862 h 392906"/>
                <a:gd name="connsiteX3" fmla="*/ 1562100 w 1912144"/>
                <a:gd name="connsiteY3" fmla="*/ 11906 h 392906"/>
                <a:gd name="connsiteX4" fmla="*/ 1635919 w 1912144"/>
                <a:gd name="connsiteY4" fmla="*/ 0 h 392906"/>
                <a:gd name="connsiteX5" fmla="*/ 1676400 w 1912144"/>
                <a:gd name="connsiteY5" fmla="*/ 0 h 392906"/>
                <a:gd name="connsiteX6" fmla="*/ 1716881 w 1912144"/>
                <a:gd name="connsiteY6" fmla="*/ 4762 h 392906"/>
                <a:gd name="connsiteX7" fmla="*/ 1771650 w 1912144"/>
                <a:gd name="connsiteY7" fmla="*/ 16668 h 392906"/>
                <a:gd name="connsiteX8" fmla="*/ 1912144 w 1912144"/>
                <a:gd name="connsiteY8" fmla="*/ 59531 h 392906"/>
                <a:gd name="connsiteX9" fmla="*/ 1885950 w 1912144"/>
                <a:gd name="connsiteY9" fmla="*/ 228600 h 392906"/>
                <a:gd name="connsiteX10" fmla="*/ 1645444 w 1912144"/>
                <a:gd name="connsiteY10" fmla="*/ 235743 h 392906"/>
                <a:gd name="connsiteX11" fmla="*/ 1364456 w 1912144"/>
                <a:gd name="connsiteY11" fmla="*/ 250031 h 392906"/>
                <a:gd name="connsiteX12" fmla="*/ 1157287 w 1912144"/>
                <a:gd name="connsiteY12" fmla="*/ 261937 h 392906"/>
                <a:gd name="connsiteX13" fmla="*/ 947737 w 1912144"/>
                <a:gd name="connsiteY13" fmla="*/ 280987 h 392906"/>
                <a:gd name="connsiteX14" fmla="*/ 723900 w 1912144"/>
                <a:gd name="connsiteY14" fmla="*/ 307181 h 392906"/>
                <a:gd name="connsiteX15" fmla="*/ 528637 w 1912144"/>
                <a:gd name="connsiteY15" fmla="*/ 333375 h 392906"/>
                <a:gd name="connsiteX16" fmla="*/ 397669 w 1912144"/>
                <a:gd name="connsiteY16" fmla="*/ 354806 h 392906"/>
                <a:gd name="connsiteX17" fmla="*/ 245269 w 1912144"/>
                <a:gd name="connsiteY17" fmla="*/ 376237 h 392906"/>
                <a:gd name="connsiteX18" fmla="*/ 109537 w 1912144"/>
                <a:gd name="connsiteY18" fmla="*/ 388143 h 392906"/>
                <a:gd name="connsiteX19" fmla="*/ 0 w 1912144"/>
                <a:gd name="connsiteY19" fmla="*/ 392906 h 392906"/>
                <a:gd name="connsiteX20" fmla="*/ 7144 w 1912144"/>
                <a:gd name="connsiteY20" fmla="*/ 209550 h 392906"/>
                <a:gd name="connsiteX21" fmla="*/ 176212 w 1912144"/>
                <a:gd name="connsiteY21" fmla="*/ 207168 h 392906"/>
                <a:gd name="connsiteX22" fmla="*/ 295275 w 1912144"/>
                <a:gd name="connsiteY22" fmla="*/ 202406 h 392906"/>
                <a:gd name="connsiteX23" fmla="*/ 454819 w 1912144"/>
                <a:gd name="connsiteY23" fmla="*/ 185737 h 392906"/>
                <a:gd name="connsiteX24" fmla="*/ 740569 w 1912144"/>
                <a:gd name="connsiteY24" fmla="*/ 14287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2144" h="392906">
                  <a:moveTo>
                    <a:pt x="740569" y="142875"/>
                  </a:moveTo>
                  <a:lnTo>
                    <a:pt x="1090612" y="88106"/>
                  </a:lnTo>
                  <a:lnTo>
                    <a:pt x="1381125" y="42862"/>
                  </a:lnTo>
                  <a:lnTo>
                    <a:pt x="1562100" y="11906"/>
                  </a:lnTo>
                  <a:lnTo>
                    <a:pt x="1635919" y="0"/>
                  </a:lnTo>
                  <a:lnTo>
                    <a:pt x="1676400" y="0"/>
                  </a:lnTo>
                  <a:lnTo>
                    <a:pt x="1716881" y="4762"/>
                  </a:lnTo>
                  <a:lnTo>
                    <a:pt x="1771650" y="16668"/>
                  </a:lnTo>
                  <a:lnTo>
                    <a:pt x="1912144" y="59531"/>
                  </a:lnTo>
                  <a:lnTo>
                    <a:pt x="1885950" y="228600"/>
                  </a:lnTo>
                  <a:lnTo>
                    <a:pt x="1645444" y="235743"/>
                  </a:lnTo>
                  <a:lnTo>
                    <a:pt x="1364456" y="250031"/>
                  </a:lnTo>
                  <a:lnTo>
                    <a:pt x="1157287" y="261937"/>
                  </a:lnTo>
                  <a:lnTo>
                    <a:pt x="947737" y="280987"/>
                  </a:lnTo>
                  <a:lnTo>
                    <a:pt x="723900" y="307181"/>
                  </a:lnTo>
                  <a:lnTo>
                    <a:pt x="528637" y="333375"/>
                  </a:lnTo>
                  <a:lnTo>
                    <a:pt x="397669" y="354806"/>
                  </a:lnTo>
                  <a:lnTo>
                    <a:pt x="245269" y="376237"/>
                  </a:lnTo>
                  <a:lnTo>
                    <a:pt x="109537" y="388143"/>
                  </a:lnTo>
                  <a:lnTo>
                    <a:pt x="0" y="392906"/>
                  </a:lnTo>
                  <a:lnTo>
                    <a:pt x="7144" y="209550"/>
                  </a:lnTo>
                  <a:lnTo>
                    <a:pt x="176212" y="207168"/>
                  </a:lnTo>
                  <a:lnTo>
                    <a:pt x="295275" y="202406"/>
                  </a:lnTo>
                  <a:lnTo>
                    <a:pt x="454819" y="185737"/>
                  </a:lnTo>
                  <a:lnTo>
                    <a:pt x="740569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D6D6648-A163-4746-810C-F1789D177AB7}"/>
                </a:ext>
              </a:extLst>
            </p:cNvPr>
            <p:cNvSpPr/>
            <p:nvPr/>
          </p:nvSpPr>
          <p:spPr>
            <a:xfrm>
              <a:off x="3838575" y="3333750"/>
              <a:ext cx="1779588" cy="446088"/>
            </a:xfrm>
            <a:custGeom>
              <a:avLst/>
              <a:gdLst>
                <a:gd name="connsiteX0" fmla="*/ 726281 w 1778794"/>
                <a:gd name="connsiteY0" fmla="*/ 161925 h 445294"/>
                <a:gd name="connsiteX1" fmla="*/ 1007269 w 1778794"/>
                <a:gd name="connsiteY1" fmla="*/ 119063 h 445294"/>
                <a:gd name="connsiteX2" fmla="*/ 1262063 w 1778794"/>
                <a:gd name="connsiteY2" fmla="*/ 80963 h 445294"/>
                <a:gd name="connsiteX3" fmla="*/ 1528763 w 1778794"/>
                <a:gd name="connsiteY3" fmla="*/ 38100 h 445294"/>
                <a:gd name="connsiteX4" fmla="*/ 1778794 w 1778794"/>
                <a:gd name="connsiteY4" fmla="*/ 0 h 445294"/>
                <a:gd name="connsiteX5" fmla="*/ 1754981 w 1778794"/>
                <a:gd name="connsiteY5" fmla="*/ 228600 h 445294"/>
                <a:gd name="connsiteX6" fmla="*/ 1545431 w 1778794"/>
                <a:gd name="connsiteY6" fmla="*/ 245269 h 445294"/>
                <a:gd name="connsiteX7" fmla="*/ 1271588 w 1778794"/>
                <a:gd name="connsiteY7" fmla="*/ 271463 h 445294"/>
                <a:gd name="connsiteX8" fmla="*/ 1004888 w 1778794"/>
                <a:gd name="connsiteY8" fmla="*/ 302419 h 445294"/>
                <a:gd name="connsiteX9" fmla="*/ 702469 w 1778794"/>
                <a:gd name="connsiteY9" fmla="*/ 340519 h 445294"/>
                <a:gd name="connsiteX10" fmla="*/ 461963 w 1778794"/>
                <a:gd name="connsiteY10" fmla="*/ 373856 h 445294"/>
                <a:gd name="connsiteX11" fmla="*/ 209550 w 1778794"/>
                <a:gd name="connsiteY11" fmla="*/ 411956 h 445294"/>
                <a:gd name="connsiteX12" fmla="*/ 0 w 1778794"/>
                <a:gd name="connsiteY12" fmla="*/ 445294 h 445294"/>
                <a:gd name="connsiteX13" fmla="*/ 9525 w 1778794"/>
                <a:gd name="connsiteY13" fmla="*/ 264319 h 445294"/>
                <a:gd name="connsiteX14" fmla="*/ 335756 w 1778794"/>
                <a:gd name="connsiteY14" fmla="*/ 219075 h 445294"/>
                <a:gd name="connsiteX15" fmla="*/ 726281 w 1778794"/>
                <a:gd name="connsiteY15" fmla="*/ 16192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445294">
                  <a:moveTo>
                    <a:pt x="726281" y="161925"/>
                  </a:moveTo>
                  <a:lnTo>
                    <a:pt x="1007269" y="119063"/>
                  </a:lnTo>
                  <a:lnTo>
                    <a:pt x="1262063" y="80963"/>
                  </a:lnTo>
                  <a:lnTo>
                    <a:pt x="1528763" y="38100"/>
                  </a:lnTo>
                  <a:lnTo>
                    <a:pt x="1778794" y="0"/>
                  </a:lnTo>
                  <a:lnTo>
                    <a:pt x="1754981" y="228600"/>
                  </a:lnTo>
                  <a:lnTo>
                    <a:pt x="1545431" y="245269"/>
                  </a:lnTo>
                  <a:lnTo>
                    <a:pt x="1271588" y="271463"/>
                  </a:lnTo>
                  <a:lnTo>
                    <a:pt x="1004888" y="302419"/>
                  </a:lnTo>
                  <a:lnTo>
                    <a:pt x="702469" y="340519"/>
                  </a:lnTo>
                  <a:lnTo>
                    <a:pt x="461963" y="373856"/>
                  </a:lnTo>
                  <a:lnTo>
                    <a:pt x="209550" y="411956"/>
                  </a:lnTo>
                  <a:lnTo>
                    <a:pt x="0" y="445294"/>
                  </a:lnTo>
                  <a:lnTo>
                    <a:pt x="9525" y="264319"/>
                  </a:lnTo>
                  <a:lnTo>
                    <a:pt x="335756" y="219075"/>
                  </a:lnTo>
                  <a:lnTo>
                    <a:pt x="726281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AFE81595-C4C1-6142-9D7C-98C99A33A971}"/>
                </a:ext>
              </a:extLst>
            </p:cNvPr>
            <p:cNvSpPr/>
            <p:nvPr/>
          </p:nvSpPr>
          <p:spPr>
            <a:xfrm rot="16200000">
              <a:off x="1774825" y="3848101"/>
              <a:ext cx="3908425" cy="425450"/>
            </a:xfrm>
            <a:custGeom>
              <a:avLst/>
              <a:gdLst>
                <a:gd name="connsiteX0" fmla="*/ 1974850 w 3908425"/>
                <a:gd name="connsiteY0" fmla="*/ 152400 h 425450"/>
                <a:gd name="connsiteX1" fmla="*/ 2597150 w 3908425"/>
                <a:gd name="connsiteY1" fmla="*/ 165100 h 425450"/>
                <a:gd name="connsiteX2" fmla="*/ 3076575 w 3908425"/>
                <a:gd name="connsiteY2" fmla="*/ 171450 h 425450"/>
                <a:gd name="connsiteX3" fmla="*/ 3346450 w 3908425"/>
                <a:gd name="connsiteY3" fmla="*/ 177800 h 425450"/>
                <a:gd name="connsiteX4" fmla="*/ 3451225 w 3908425"/>
                <a:gd name="connsiteY4" fmla="*/ 180975 h 425450"/>
                <a:gd name="connsiteX5" fmla="*/ 3508375 w 3908425"/>
                <a:gd name="connsiteY5" fmla="*/ 177800 h 425450"/>
                <a:gd name="connsiteX6" fmla="*/ 3559175 w 3908425"/>
                <a:gd name="connsiteY6" fmla="*/ 168275 h 425450"/>
                <a:gd name="connsiteX7" fmla="*/ 3603625 w 3908425"/>
                <a:gd name="connsiteY7" fmla="*/ 158750 h 425450"/>
                <a:gd name="connsiteX8" fmla="*/ 3660775 w 3908425"/>
                <a:gd name="connsiteY8" fmla="*/ 142875 h 425450"/>
                <a:gd name="connsiteX9" fmla="*/ 3708400 w 3908425"/>
                <a:gd name="connsiteY9" fmla="*/ 123825 h 425450"/>
                <a:gd name="connsiteX10" fmla="*/ 3756025 w 3908425"/>
                <a:gd name="connsiteY10" fmla="*/ 98425 h 425450"/>
                <a:gd name="connsiteX11" fmla="*/ 3803650 w 3908425"/>
                <a:gd name="connsiteY11" fmla="*/ 60325 h 425450"/>
                <a:gd name="connsiteX12" fmla="*/ 3832225 w 3908425"/>
                <a:gd name="connsiteY12" fmla="*/ 28575 h 425450"/>
                <a:gd name="connsiteX13" fmla="*/ 3848100 w 3908425"/>
                <a:gd name="connsiteY13" fmla="*/ 12700 h 425450"/>
                <a:gd name="connsiteX14" fmla="*/ 3876675 w 3908425"/>
                <a:gd name="connsiteY14" fmla="*/ 0 h 425450"/>
                <a:gd name="connsiteX15" fmla="*/ 3886200 w 3908425"/>
                <a:gd name="connsiteY15" fmla="*/ 0 h 425450"/>
                <a:gd name="connsiteX16" fmla="*/ 3898900 w 3908425"/>
                <a:gd name="connsiteY16" fmla="*/ 6350 h 425450"/>
                <a:gd name="connsiteX17" fmla="*/ 3908425 w 3908425"/>
                <a:gd name="connsiteY17" fmla="*/ 25400 h 425450"/>
                <a:gd name="connsiteX18" fmla="*/ 3908425 w 3908425"/>
                <a:gd name="connsiteY18" fmla="*/ 50800 h 425450"/>
                <a:gd name="connsiteX19" fmla="*/ 3898900 w 3908425"/>
                <a:gd name="connsiteY19" fmla="*/ 120650 h 425450"/>
                <a:gd name="connsiteX20" fmla="*/ 3867150 w 3908425"/>
                <a:gd name="connsiteY20" fmla="*/ 231775 h 425450"/>
                <a:gd name="connsiteX21" fmla="*/ 3829050 w 3908425"/>
                <a:gd name="connsiteY21" fmla="*/ 333375 h 425450"/>
                <a:gd name="connsiteX22" fmla="*/ 3800475 w 3908425"/>
                <a:gd name="connsiteY22" fmla="*/ 403225 h 425450"/>
                <a:gd name="connsiteX23" fmla="*/ 3638550 w 3908425"/>
                <a:gd name="connsiteY23" fmla="*/ 425450 h 425450"/>
                <a:gd name="connsiteX24" fmla="*/ 3384550 w 3908425"/>
                <a:gd name="connsiteY24" fmla="*/ 425450 h 425450"/>
                <a:gd name="connsiteX25" fmla="*/ 3127375 w 3908425"/>
                <a:gd name="connsiteY25" fmla="*/ 425450 h 425450"/>
                <a:gd name="connsiteX26" fmla="*/ 2924175 w 3908425"/>
                <a:gd name="connsiteY26" fmla="*/ 425450 h 425450"/>
                <a:gd name="connsiteX27" fmla="*/ 2698750 w 3908425"/>
                <a:gd name="connsiteY27" fmla="*/ 415925 h 425450"/>
                <a:gd name="connsiteX28" fmla="*/ 2384425 w 3908425"/>
                <a:gd name="connsiteY28" fmla="*/ 400050 h 425450"/>
                <a:gd name="connsiteX29" fmla="*/ 2082800 w 3908425"/>
                <a:gd name="connsiteY29" fmla="*/ 400050 h 425450"/>
                <a:gd name="connsiteX30" fmla="*/ 1581150 w 3908425"/>
                <a:gd name="connsiteY30" fmla="*/ 384175 h 425450"/>
                <a:gd name="connsiteX31" fmla="*/ 1114425 w 3908425"/>
                <a:gd name="connsiteY31" fmla="*/ 371475 h 425450"/>
                <a:gd name="connsiteX32" fmla="*/ 723900 w 3908425"/>
                <a:gd name="connsiteY32" fmla="*/ 358775 h 425450"/>
                <a:gd name="connsiteX33" fmla="*/ 619125 w 3908425"/>
                <a:gd name="connsiteY33" fmla="*/ 358775 h 425450"/>
                <a:gd name="connsiteX34" fmla="*/ 587375 w 3908425"/>
                <a:gd name="connsiteY34" fmla="*/ 365125 h 425450"/>
                <a:gd name="connsiteX35" fmla="*/ 568325 w 3908425"/>
                <a:gd name="connsiteY35" fmla="*/ 371475 h 425450"/>
                <a:gd name="connsiteX36" fmla="*/ 546100 w 3908425"/>
                <a:gd name="connsiteY36" fmla="*/ 381000 h 425450"/>
                <a:gd name="connsiteX37" fmla="*/ 520700 w 3908425"/>
                <a:gd name="connsiteY37" fmla="*/ 396875 h 425450"/>
                <a:gd name="connsiteX38" fmla="*/ 44450 w 3908425"/>
                <a:gd name="connsiteY38" fmla="*/ 295275 h 425450"/>
                <a:gd name="connsiteX39" fmla="*/ 19050 w 3908425"/>
                <a:gd name="connsiteY39" fmla="*/ 273050 h 425450"/>
                <a:gd name="connsiteX40" fmla="*/ 12700 w 3908425"/>
                <a:gd name="connsiteY40" fmla="*/ 263525 h 425450"/>
                <a:gd name="connsiteX41" fmla="*/ 3175 w 3908425"/>
                <a:gd name="connsiteY41" fmla="*/ 247650 h 425450"/>
                <a:gd name="connsiteX42" fmla="*/ 0 w 3908425"/>
                <a:gd name="connsiteY42" fmla="*/ 234950 h 425450"/>
                <a:gd name="connsiteX43" fmla="*/ 3175 w 3908425"/>
                <a:gd name="connsiteY43" fmla="*/ 219075 h 425450"/>
                <a:gd name="connsiteX44" fmla="*/ 15875 w 3908425"/>
                <a:gd name="connsiteY44" fmla="*/ 196850 h 425450"/>
                <a:gd name="connsiteX45" fmla="*/ 47625 w 3908425"/>
                <a:gd name="connsiteY45" fmla="*/ 168275 h 425450"/>
                <a:gd name="connsiteX46" fmla="*/ 98425 w 3908425"/>
                <a:gd name="connsiteY46" fmla="*/ 136525 h 425450"/>
                <a:gd name="connsiteX47" fmla="*/ 155575 w 3908425"/>
                <a:gd name="connsiteY47" fmla="*/ 104775 h 425450"/>
                <a:gd name="connsiteX48" fmla="*/ 234950 w 3908425"/>
                <a:gd name="connsiteY48" fmla="*/ 73025 h 425450"/>
                <a:gd name="connsiteX49" fmla="*/ 304800 w 3908425"/>
                <a:gd name="connsiteY49" fmla="*/ 53975 h 425450"/>
                <a:gd name="connsiteX50" fmla="*/ 358775 w 3908425"/>
                <a:gd name="connsiteY50" fmla="*/ 44450 h 425450"/>
                <a:gd name="connsiteX51" fmla="*/ 406400 w 3908425"/>
                <a:gd name="connsiteY51" fmla="*/ 41275 h 425450"/>
                <a:gd name="connsiteX52" fmla="*/ 438150 w 3908425"/>
                <a:gd name="connsiteY52" fmla="*/ 41275 h 425450"/>
                <a:gd name="connsiteX53" fmla="*/ 473075 w 3908425"/>
                <a:gd name="connsiteY53" fmla="*/ 44450 h 425450"/>
                <a:gd name="connsiteX54" fmla="*/ 498475 w 3908425"/>
                <a:gd name="connsiteY54" fmla="*/ 50800 h 425450"/>
                <a:gd name="connsiteX55" fmla="*/ 584200 w 3908425"/>
                <a:gd name="connsiteY55" fmla="*/ 82550 h 425450"/>
                <a:gd name="connsiteX56" fmla="*/ 638175 w 3908425"/>
                <a:gd name="connsiteY56" fmla="*/ 98425 h 425450"/>
                <a:gd name="connsiteX57" fmla="*/ 714375 w 3908425"/>
                <a:gd name="connsiteY57" fmla="*/ 117475 h 425450"/>
                <a:gd name="connsiteX58" fmla="*/ 835025 w 3908425"/>
                <a:gd name="connsiteY58" fmla="*/ 133350 h 425450"/>
                <a:gd name="connsiteX59" fmla="*/ 965200 w 3908425"/>
                <a:gd name="connsiteY59" fmla="*/ 136525 h 425450"/>
                <a:gd name="connsiteX60" fmla="*/ 1247775 w 3908425"/>
                <a:gd name="connsiteY60" fmla="*/ 142875 h 425450"/>
                <a:gd name="connsiteX61" fmla="*/ 1974850 w 3908425"/>
                <a:gd name="connsiteY61" fmla="*/ 15240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908425" h="425450">
                  <a:moveTo>
                    <a:pt x="1974850" y="152400"/>
                  </a:moveTo>
                  <a:lnTo>
                    <a:pt x="2597150" y="165100"/>
                  </a:lnTo>
                  <a:lnTo>
                    <a:pt x="3076575" y="171450"/>
                  </a:lnTo>
                  <a:lnTo>
                    <a:pt x="3346450" y="177800"/>
                  </a:lnTo>
                  <a:lnTo>
                    <a:pt x="3451225" y="180975"/>
                  </a:lnTo>
                  <a:lnTo>
                    <a:pt x="3508375" y="177800"/>
                  </a:lnTo>
                  <a:lnTo>
                    <a:pt x="3559175" y="168275"/>
                  </a:lnTo>
                  <a:lnTo>
                    <a:pt x="3603625" y="158750"/>
                  </a:lnTo>
                  <a:lnTo>
                    <a:pt x="3660775" y="142875"/>
                  </a:lnTo>
                  <a:lnTo>
                    <a:pt x="3708400" y="123825"/>
                  </a:lnTo>
                  <a:lnTo>
                    <a:pt x="3756025" y="98425"/>
                  </a:lnTo>
                  <a:lnTo>
                    <a:pt x="3803650" y="60325"/>
                  </a:lnTo>
                  <a:lnTo>
                    <a:pt x="3832225" y="28575"/>
                  </a:lnTo>
                  <a:lnTo>
                    <a:pt x="3848100" y="12700"/>
                  </a:lnTo>
                  <a:lnTo>
                    <a:pt x="3876675" y="0"/>
                  </a:lnTo>
                  <a:lnTo>
                    <a:pt x="3886200" y="0"/>
                  </a:lnTo>
                  <a:lnTo>
                    <a:pt x="3898900" y="6350"/>
                  </a:lnTo>
                  <a:lnTo>
                    <a:pt x="3908425" y="25400"/>
                  </a:lnTo>
                  <a:lnTo>
                    <a:pt x="3908425" y="50800"/>
                  </a:lnTo>
                  <a:lnTo>
                    <a:pt x="3898900" y="120650"/>
                  </a:lnTo>
                  <a:lnTo>
                    <a:pt x="3867150" y="231775"/>
                  </a:lnTo>
                  <a:lnTo>
                    <a:pt x="3829050" y="333375"/>
                  </a:lnTo>
                  <a:lnTo>
                    <a:pt x="3800475" y="403225"/>
                  </a:lnTo>
                  <a:lnTo>
                    <a:pt x="3638550" y="425450"/>
                  </a:lnTo>
                  <a:lnTo>
                    <a:pt x="3384550" y="425450"/>
                  </a:lnTo>
                  <a:lnTo>
                    <a:pt x="3127375" y="425450"/>
                  </a:lnTo>
                  <a:lnTo>
                    <a:pt x="2924175" y="425450"/>
                  </a:lnTo>
                  <a:lnTo>
                    <a:pt x="2698750" y="415925"/>
                  </a:lnTo>
                  <a:lnTo>
                    <a:pt x="2384425" y="400050"/>
                  </a:lnTo>
                  <a:lnTo>
                    <a:pt x="2082800" y="400050"/>
                  </a:lnTo>
                  <a:lnTo>
                    <a:pt x="1581150" y="384175"/>
                  </a:lnTo>
                  <a:lnTo>
                    <a:pt x="1114425" y="371475"/>
                  </a:lnTo>
                  <a:lnTo>
                    <a:pt x="723900" y="358775"/>
                  </a:lnTo>
                  <a:lnTo>
                    <a:pt x="619125" y="358775"/>
                  </a:lnTo>
                  <a:lnTo>
                    <a:pt x="587375" y="365125"/>
                  </a:lnTo>
                  <a:lnTo>
                    <a:pt x="568325" y="371475"/>
                  </a:lnTo>
                  <a:lnTo>
                    <a:pt x="546100" y="381000"/>
                  </a:lnTo>
                  <a:lnTo>
                    <a:pt x="520700" y="396875"/>
                  </a:lnTo>
                  <a:lnTo>
                    <a:pt x="44450" y="295275"/>
                  </a:lnTo>
                  <a:lnTo>
                    <a:pt x="19050" y="273050"/>
                  </a:lnTo>
                  <a:lnTo>
                    <a:pt x="12700" y="263525"/>
                  </a:lnTo>
                  <a:lnTo>
                    <a:pt x="3175" y="247650"/>
                  </a:lnTo>
                  <a:lnTo>
                    <a:pt x="0" y="234950"/>
                  </a:lnTo>
                  <a:lnTo>
                    <a:pt x="3175" y="219075"/>
                  </a:lnTo>
                  <a:lnTo>
                    <a:pt x="15875" y="196850"/>
                  </a:lnTo>
                  <a:lnTo>
                    <a:pt x="47625" y="168275"/>
                  </a:lnTo>
                  <a:lnTo>
                    <a:pt x="98425" y="136525"/>
                  </a:lnTo>
                  <a:lnTo>
                    <a:pt x="155575" y="104775"/>
                  </a:lnTo>
                  <a:lnTo>
                    <a:pt x="234950" y="73025"/>
                  </a:lnTo>
                  <a:lnTo>
                    <a:pt x="304800" y="53975"/>
                  </a:lnTo>
                  <a:lnTo>
                    <a:pt x="358775" y="44450"/>
                  </a:lnTo>
                  <a:lnTo>
                    <a:pt x="406400" y="41275"/>
                  </a:lnTo>
                  <a:lnTo>
                    <a:pt x="438150" y="41275"/>
                  </a:lnTo>
                  <a:lnTo>
                    <a:pt x="473075" y="44450"/>
                  </a:lnTo>
                  <a:lnTo>
                    <a:pt x="498475" y="50800"/>
                  </a:lnTo>
                  <a:lnTo>
                    <a:pt x="584200" y="82550"/>
                  </a:lnTo>
                  <a:lnTo>
                    <a:pt x="638175" y="98425"/>
                  </a:lnTo>
                  <a:lnTo>
                    <a:pt x="714375" y="117475"/>
                  </a:lnTo>
                  <a:lnTo>
                    <a:pt x="835025" y="133350"/>
                  </a:lnTo>
                  <a:lnTo>
                    <a:pt x="965200" y="136525"/>
                  </a:lnTo>
                  <a:lnTo>
                    <a:pt x="1247775" y="142875"/>
                  </a:lnTo>
                  <a:lnTo>
                    <a:pt x="19748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30C54C3-FC6F-CD4D-A3BA-8D5A71F467E3}"/>
                </a:ext>
              </a:extLst>
            </p:cNvPr>
            <p:cNvSpPr/>
            <p:nvPr/>
          </p:nvSpPr>
          <p:spPr>
            <a:xfrm>
              <a:off x="3763963" y="4973638"/>
              <a:ext cx="1158875" cy="1035050"/>
            </a:xfrm>
            <a:custGeom>
              <a:avLst/>
              <a:gdLst>
                <a:gd name="connsiteX0" fmla="*/ 614363 w 1157288"/>
                <a:gd name="connsiteY0" fmla="*/ 326232 h 1033463"/>
                <a:gd name="connsiteX1" fmla="*/ 442913 w 1157288"/>
                <a:gd name="connsiteY1" fmla="*/ 426244 h 1033463"/>
                <a:gd name="connsiteX2" fmla="*/ 338138 w 1157288"/>
                <a:gd name="connsiteY2" fmla="*/ 485775 h 1033463"/>
                <a:gd name="connsiteX3" fmla="*/ 304800 w 1157288"/>
                <a:gd name="connsiteY3" fmla="*/ 504825 h 1033463"/>
                <a:gd name="connsiteX4" fmla="*/ 266700 w 1157288"/>
                <a:gd name="connsiteY4" fmla="*/ 523875 h 1033463"/>
                <a:gd name="connsiteX5" fmla="*/ 240507 w 1157288"/>
                <a:gd name="connsiteY5" fmla="*/ 533400 h 1033463"/>
                <a:gd name="connsiteX6" fmla="*/ 204788 w 1157288"/>
                <a:gd name="connsiteY6" fmla="*/ 538163 h 1033463"/>
                <a:gd name="connsiteX7" fmla="*/ 190500 w 1157288"/>
                <a:gd name="connsiteY7" fmla="*/ 535782 h 1033463"/>
                <a:gd name="connsiteX8" fmla="*/ 161925 w 1157288"/>
                <a:gd name="connsiteY8" fmla="*/ 528638 h 1033463"/>
                <a:gd name="connsiteX9" fmla="*/ 145257 w 1157288"/>
                <a:gd name="connsiteY9" fmla="*/ 519113 h 1033463"/>
                <a:gd name="connsiteX10" fmla="*/ 119063 w 1157288"/>
                <a:gd name="connsiteY10" fmla="*/ 476250 h 1033463"/>
                <a:gd name="connsiteX11" fmla="*/ 0 w 1157288"/>
                <a:gd name="connsiteY11" fmla="*/ 1033463 h 1033463"/>
                <a:gd name="connsiteX12" fmla="*/ 47625 w 1157288"/>
                <a:gd name="connsiteY12" fmla="*/ 995363 h 1033463"/>
                <a:gd name="connsiteX13" fmla="*/ 104775 w 1157288"/>
                <a:gd name="connsiteY13" fmla="*/ 940594 h 1033463"/>
                <a:gd name="connsiteX14" fmla="*/ 223838 w 1157288"/>
                <a:gd name="connsiteY14" fmla="*/ 826294 h 1033463"/>
                <a:gd name="connsiteX15" fmla="*/ 307182 w 1157288"/>
                <a:gd name="connsiteY15" fmla="*/ 752475 h 1033463"/>
                <a:gd name="connsiteX16" fmla="*/ 388144 w 1157288"/>
                <a:gd name="connsiteY16" fmla="*/ 685800 h 1033463"/>
                <a:gd name="connsiteX17" fmla="*/ 509588 w 1157288"/>
                <a:gd name="connsiteY17" fmla="*/ 588169 h 1033463"/>
                <a:gd name="connsiteX18" fmla="*/ 592932 w 1157288"/>
                <a:gd name="connsiteY18" fmla="*/ 526257 h 1033463"/>
                <a:gd name="connsiteX19" fmla="*/ 714375 w 1157288"/>
                <a:gd name="connsiteY19" fmla="*/ 438150 h 1033463"/>
                <a:gd name="connsiteX20" fmla="*/ 823913 w 1157288"/>
                <a:gd name="connsiteY20" fmla="*/ 347663 h 1033463"/>
                <a:gd name="connsiteX21" fmla="*/ 923925 w 1157288"/>
                <a:gd name="connsiteY21" fmla="*/ 266700 h 1033463"/>
                <a:gd name="connsiteX22" fmla="*/ 1021557 w 1157288"/>
                <a:gd name="connsiteY22" fmla="*/ 173832 h 1033463"/>
                <a:gd name="connsiteX23" fmla="*/ 1095375 w 1157288"/>
                <a:gd name="connsiteY23" fmla="*/ 104775 h 1033463"/>
                <a:gd name="connsiteX24" fmla="*/ 1140619 w 1157288"/>
                <a:gd name="connsiteY24" fmla="*/ 64294 h 1033463"/>
                <a:gd name="connsiteX25" fmla="*/ 1147763 w 1157288"/>
                <a:gd name="connsiteY25" fmla="*/ 47625 h 1033463"/>
                <a:gd name="connsiteX26" fmla="*/ 1157288 w 1157288"/>
                <a:gd name="connsiteY26" fmla="*/ 26194 h 1033463"/>
                <a:gd name="connsiteX27" fmla="*/ 1157288 w 1157288"/>
                <a:gd name="connsiteY27" fmla="*/ 4763 h 1033463"/>
                <a:gd name="connsiteX28" fmla="*/ 1150144 w 1157288"/>
                <a:gd name="connsiteY28" fmla="*/ 0 h 1033463"/>
                <a:gd name="connsiteX29" fmla="*/ 1131094 w 1157288"/>
                <a:gd name="connsiteY29" fmla="*/ 0 h 1033463"/>
                <a:gd name="connsiteX30" fmla="*/ 1107282 w 1157288"/>
                <a:gd name="connsiteY30" fmla="*/ 7144 h 1033463"/>
                <a:gd name="connsiteX31" fmla="*/ 1021557 w 1157288"/>
                <a:gd name="connsiteY31" fmla="*/ 64294 h 1033463"/>
                <a:gd name="connsiteX32" fmla="*/ 907257 w 1157288"/>
                <a:gd name="connsiteY32" fmla="*/ 140494 h 1033463"/>
                <a:gd name="connsiteX33" fmla="*/ 747713 w 1157288"/>
                <a:gd name="connsiteY33" fmla="*/ 242888 h 1033463"/>
                <a:gd name="connsiteX34" fmla="*/ 614363 w 1157288"/>
                <a:gd name="connsiteY34" fmla="*/ 326232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288" h="1033463">
                  <a:moveTo>
                    <a:pt x="614363" y="326232"/>
                  </a:moveTo>
                  <a:lnTo>
                    <a:pt x="442913" y="426244"/>
                  </a:lnTo>
                  <a:lnTo>
                    <a:pt x="338138" y="485775"/>
                  </a:lnTo>
                  <a:lnTo>
                    <a:pt x="304800" y="504825"/>
                  </a:lnTo>
                  <a:lnTo>
                    <a:pt x="266700" y="523875"/>
                  </a:lnTo>
                  <a:lnTo>
                    <a:pt x="240507" y="533400"/>
                  </a:lnTo>
                  <a:lnTo>
                    <a:pt x="204788" y="538163"/>
                  </a:lnTo>
                  <a:lnTo>
                    <a:pt x="190500" y="535782"/>
                  </a:lnTo>
                  <a:lnTo>
                    <a:pt x="161925" y="528638"/>
                  </a:lnTo>
                  <a:lnTo>
                    <a:pt x="145257" y="519113"/>
                  </a:lnTo>
                  <a:lnTo>
                    <a:pt x="119063" y="476250"/>
                  </a:lnTo>
                  <a:lnTo>
                    <a:pt x="0" y="1033463"/>
                  </a:lnTo>
                  <a:lnTo>
                    <a:pt x="47625" y="995363"/>
                  </a:lnTo>
                  <a:lnTo>
                    <a:pt x="104775" y="940594"/>
                  </a:lnTo>
                  <a:lnTo>
                    <a:pt x="223838" y="826294"/>
                  </a:lnTo>
                  <a:lnTo>
                    <a:pt x="307182" y="752475"/>
                  </a:lnTo>
                  <a:lnTo>
                    <a:pt x="388144" y="685800"/>
                  </a:lnTo>
                  <a:lnTo>
                    <a:pt x="509588" y="588169"/>
                  </a:lnTo>
                  <a:lnTo>
                    <a:pt x="592932" y="526257"/>
                  </a:lnTo>
                  <a:lnTo>
                    <a:pt x="714375" y="438150"/>
                  </a:lnTo>
                  <a:lnTo>
                    <a:pt x="823913" y="347663"/>
                  </a:lnTo>
                  <a:lnTo>
                    <a:pt x="923925" y="266700"/>
                  </a:lnTo>
                  <a:lnTo>
                    <a:pt x="1021557" y="173832"/>
                  </a:lnTo>
                  <a:lnTo>
                    <a:pt x="1095375" y="104775"/>
                  </a:lnTo>
                  <a:lnTo>
                    <a:pt x="1140619" y="64294"/>
                  </a:lnTo>
                  <a:lnTo>
                    <a:pt x="1147763" y="47625"/>
                  </a:lnTo>
                  <a:lnTo>
                    <a:pt x="1157288" y="26194"/>
                  </a:lnTo>
                  <a:lnTo>
                    <a:pt x="1157288" y="4763"/>
                  </a:lnTo>
                  <a:lnTo>
                    <a:pt x="1150144" y="0"/>
                  </a:lnTo>
                  <a:lnTo>
                    <a:pt x="1131094" y="0"/>
                  </a:lnTo>
                  <a:lnTo>
                    <a:pt x="1107282" y="7144"/>
                  </a:lnTo>
                  <a:lnTo>
                    <a:pt x="1021557" y="64294"/>
                  </a:lnTo>
                  <a:lnTo>
                    <a:pt x="907257" y="140494"/>
                  </a:lnTo>
                  <a:lnTo>
                    <a:pt x="747713" y="242888"/>
                  </a:lnTo>
                  <a:lnTo>
                    <a:pt x="61436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31F55F0-3AFB-2042-8D0B-BFD4F41F3D40}"/>
                </a:ext>
              </a:extLst>
            </p:cNvPr>
            <p:cNvSpPr/>
            <p:nvPr/>
          </p:nvSpPr>
          <p:spPr>
            <a:xfrm>
              <a:off x="4356100" y="3963988"/>
              <a:ext cx="2843213" cy="1835150"/>
            </a:xfrm>
            <a:custGeom>
              <a:avLst/>
              <a:gdLst>
                <a:gd name="connsiteX0" fmla="*/ 997744 w 2843213"/>
                <a:gd name="connsiteY0" fmla="*/ 869157 h 1833563"/>
                <a:gd name="connsiteX1" fmla="*/ 857250 w 2843213"/>
                <a:gd name="connsiteY1" fmla="*/ 721519 h 1833563"/>
                <a:gd name="connsiteX2" fmla="*/ 754857 w 2843213"/>
                <a:gd name="connsiteY2" fmla="*/ 619125 h 1833563"/>
                <a:gd name="connsiteX3" fmla="*/ 659607 w 2843213"/>
                <a:gd name="connsiteY3" fmla="*/ 523875 h 1833563"/>
                <a:gd name="connsiteX4" fmla="*/ 552450 w 2843213"/>
                <a:gd name="connsiteY4" fmla="*/ 426244 h 1833563"/>
                <a:gd name="connsiteX5" fmla="*/ 435769 w 2843213"/>
                <a:gd name="connsiteY5" fmla="*/ 328613 h 1833563"/>
                <a:gd name="connsiteX6" fmla="*/ 354807 w 2843213"/>
                <a:gd name="connsiteY6" fmla="*/ 266700 h 1833563"/>
                <a:gd name="connsiteX7" fmla="*/ 297657 w 2843213"/>
                <a:gd name="connsiteY7" fmla="*/ 221457 h 1833563"/>
                <a:gd name="connsiteX8" fmla="*/ 254794 w 2843213"/>
                <a:gd name="connsiteY8" fmla="*/ 192882 h 1833563"/>
                <a:gd name="connsiteX9" fmla="*/ 185738 w 2843213"/>
                <a:gd name="connsiteY9" fmla="*/ 147638 h 1833563"/>
                <a:gd name="connsiteX10" fmla="*/ 123825 w 2843213"/>
                <a:gd name="connsiteY10" fmla="*/ 111919 h 1833563"/>
                <a:gd name="connsiteX11" fmla="*/ 80963 w 2843213"/>
                <a:gd name="connsiteY11" fmla="*/ 90488 h 1833563"/>
                <a:gd name="connsiteX12" fmla="*/ 23813 w 2843213"/>
                <a:gd name="connsiteY12" fmla="*/ 61913 h 1833563"/>
                <a:gd name="connsiteX13" fmla="*/ 7144 w 2843213"/>
                <a:gd name="connsiteY13" fmla="*/ 45244 h 1833563"/>
                <a:gd name="connsiteX14" fmla="*/ 0 w 2843213"/>
                <a:gd name="connsiteY14" fmla="*/ 30957 h 1833563"/>
                <a:gd name="connsiteX15" fmla="*/ 2382 w 2843213"/>
                <a:gd name="connsiteY15" fmla="*/ 19050 h 1833563"/>
                <a:gd name="connsiteX16" fmla="*/ 9525 w 2843213"/>
                <a:gd name="connsiteY16" fmla="*/ 7144 h 1833563"/>
                <a:gd name="connsiteX17" fmla="*/ 23813 w 2843213"/>
                <a:gd name="connsiteY17" fmla="*/ 0 h 1833563"/>
                <a:gd name="connsiteX18" fmla="*/ 42863 w 2843213"/>
                <a:gd name="connsiteY18" fmla="*/ 0 h 1833563"/>
                <a:gd name="connsiteX19" fmla="*/ 73819 w 2843213"/>
                <a:gd name="connsiteY19" fmla="*/ 2382 h 1833563"/>
                <a:gd name="connsiteX20" fmla="*/ 111919 w 2843213"/>
                <a:gd name="connsiteY20" fmla="*/ 9525 h 1833563"/>
                <a:gd name="connsiteX21" fmla="*/ 166688 w 2843213"/>
                <a:gd name="connsiteY21" fmla="*/ 26194 h 1833563"/>
                <a:gd name="connsiteX22" fmla="*/ 228600 w 2843213"/>
                <a:gd name="connsiteY22" fmla="*/ 50007 h 1833563"/>
                <a:gd name="connsiteX23" fmla="*/ 285750 w 2843213"/>
                <a:gd name="connsiteY23" fmla="*/ 78582 h 1833563"/>
                <a:gd name="connsiteX24" fmla="*/ 352425 w 2843213"/>
                <a:gd name="connsiteY24" fmla="*/ 114300 h 1833563"/>
                <a:gd name="connsiteX25" fmla="*/ 452438 w 2843213"/>
                <a:gd name="connsiteY25" fmla="*/ 178594 h 1833563"/>
                <a:gd name="connsiteX26" fmla="*/ 573882 w 2843213"/>
                <a:gd name="connsiteY26" fmla="*/ 261938 h 1833563"/>
                <a:gd name="connsiteX27" fmla="*/ 661988 w 2843213"/>
                <a:gd name="connsiteY27" fmla="*/ 328613 h 1833563"/>
                <a:gd name="connsiteX28" fmla="*/ 776288 w 2843213"/>
                <a:gd name="connsiteY28" fmla="*/ 419100 h 1833563"/>
                <a:gd name="connsiteX29" fmla="*/ 854869 w 2843213"/>
                <a:gd name="connsiteY29" fmla="*/ 483394 h 1833563"/>
                <a:gd name="connsiteX30" fmla="*/ 940594 w 2843213"/>
                <a:gd name="connsiteY30" fmla="*/ 569119 h 1833563"/>
                <a:gd name="connsiteX31" fmla="*/ 1033463 w 2843213"/>
                <a:gd name="connsiteY31" fmla="*/ 654844 h 1833563"/>
                <a:gd name="connsiteX32" fmla="*/ 1166813 w 2843213"/>
                <a:gd name="connsiteY32" fmla="*/ 773907 h 1833563"/>
                <a:gd name="connsiteX33" fmla="*/ 1295400 w 2843213"/>
                <a:gd name="connsiteY33" fmla="*/ 885825 h 1833563"/>
                <a:gd name="connsiteX34" fmla="*/ 1416844 w 2843213"/>
                <a:gd name="connsiteY34" fmla="*/ 992982 h 1833563"/>
                <a:gd name="connsiteX35" fmla="*/ 1559719 w 2843213"/>
                <a:gd name="connsiteY35" fmla="*/ 1112044 h 1833563"/>
                <a:gd name="connsiteX36" fmla="*/ 1688307 w 2843213"/>
                <a:gd name="connsiteY36" fmla="*/ 1216819 h 1833563"/>
                <a:gd name="connsiteX37" fmla="*/ 1816894 w 2843213"/>
                <a:gd name="connsiteY37" fmla="*/ 1316832 h 1833563"/>
                <a:gd name="connsiteX38" fmla="*/ 1914525 w 2843213"/>
                <a:gd name="connsiteY38" fmla="*/ 1378744 h 1833563"/>
                <a:gd name="connsiteX39" fmla="*/ 2040732 w 2843213"/>
                <a:gd name="connsiteY39" fmla="*/ 1440657 h 1833563"/>
                <a:gd name="connsiteX40" fmla="*/ 2205038 w 2843213"/>
                <a:gd name="connsiteY40" fmla="*/ 1507332 h 1833563"/>
                <a:gd name="connsiteX41" fmla="*/ 2426494 w 2843213"/>
                <a:gd name="connsiteY41" fmla="*/ 1585913 h 1833563"/>
                <a:gd name="connsiteX42" fmla="*/ 2597944 w 2843213"/>
                <a:gd name="connsiteY42" fmla="*/ 1643063 h 1833563"/>
                <a:gd name="connsiteX43" fmla="*/ 2778919 w 2843213"/>
                <a:gd name="connsiteY43" fmla="*/ 1697832 h 1833563"/>
                <a:gd name="connsiteX44" fmla="*/ 2812257 w 2843213"/>
                <a:gd name="connsiteY44" fmla="*/ 1709738 h 1833563"/>
                <a:gd name="connsiteX45" fmla="*/ 2826544 w 2843213"/>
                <a:gd name="connsiteY45" fmla="*/ 1716882 h 1833563"/>
                <a:gd name="connsiteX46" fmla="*/ 2838450 w 2843213"/>
                <a:gd name="connsiteY46" fmla="*/ 1728788 h 1833563"/>
                <a:gd name="connsiteX47" fmla="*/ 2843213 w 2843213"/>
                <a:gd name="connsiteY47" fmla="*/ 1738313 h 1833563"/>
                <a:gd name="connsiteX48" fmla="*/ 2838450 w 2843213"/>
                <a:gd name="connsiteY48" fmla="*/ 1752600 h 1833563"/>
                <a:gd name="connsiteX49" fmla="*/ 2821782 w 2843213"/>
                <a:gd name="connsiteY49" fmla="*/ 1769269 h 1833563"/>
                <a:gd name="connsiteX50" fmla="*/ 2788444 w 2843213"/>
                <a:gd name="connsiteY50" fmla="*/ 1783557 h 1833563"/>
                <a:gd name="connsiteX51" fmla="*/ 2747963 w 2843213"/>
                <a:gd name="connsiteY51" fmla="*/ 1788319 h 1833563"/>
                <a:gd name="connsiteX52" fmla="*/ 2643188 w 2843213"/>
                <a:gd name="connsiteY52" fmla="*/ 1793082 h 1833563"/>
                <a:gd name="connsiteX53" fmla="*/ 2464594 w 2843213"/>
                <a:gd name="connsiteY53" fmla="*/ 1802607 h 1833563"/>
                <a:gd name="connsiteX54" fmla="*/ 2288382 w 2843213"/>
                <a:gd name="connsiteY54" fmla="*/ 1812132 h 1833563"/>
                <a:gd name="connsiteX55" fmla="*/ 2066925 w 2843213"/>
                <a:gd name="connsiteY55" fmla="*/ 1821657 h 1833563"/>
                <a:gd name="connsiteX56" fmla="*/ 1897857 w 2843213"/>
                <a:gd name="connsiteY56" fmla="*/ 1833563 h 1833563"/>
                <a:gd name="connsiteX57" fmla="*/ 1854994 w 2843213"/>
                <a:gd name="connsiteY57" fmla="*/ 1831182 h 1833563"/>
                <a:gd name="connsiteX58" fmla="*/ 1816894 w 2843213"/>
                <a:gd name="connsiteY58" fmla="*/ 1824038 h 1833563"/>
                <a:gd name="connsiteX59" fmla="*/ 1790700 w 2843213"/>
                <a:gd name="connsiteY59" fmla="*/ 1809750 h 1833563"/>
                <a:gd name="connsiteX60" fmla="*/ 1754982 w 2843213"/>
                <a:gd name="connsiteY60" fmla="*/ 1771650 h 1833563"/>
                <a:gd name="connsiteX61" fmla="*/ 1638300 w 2843213"/>
                <a:gd name="connsiteY61" fmla="*/ 1619250 h 1833563"/>
                <a:gd name="connsiteX62" fmla="*/ 1469232 w 2843213"/>
                <a:gd name="connsiteY62" fmla="*/ 1414463 h 1833563"/>
                <a:gd name="connsiteX63" fmla="*/ 1312069 w 2843213"/>
                <a:gd name="connsiteY63" fmla="*/ 1223963 h 1833563"/>
                <a:gd name="connsiteX64" fmla="*/ 1162050 w 2843213"/>
                <a:gd name="connsiteY64" fmla="*/ 1050132 h 1833563"/>
                <a:gd name="connsiteX65" fmla="*/ 997744 w 2843213"/>
                <a:gd name="connsiteY65" fmla="*/ 869157 h 183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3213" h="1833563">
                  <a:moveTo>
                    <a:pt x="997744" y="869157"/>
                  </a:moveTo>
                  <a:lnTo>
                    <a:pt x="857250" y="721519"/>
                  </a:lnTo>
                  <a:lnTo>
                    <a:pt x="754857" y="619125"/>
                  </a:lnTo>
                  <a:lnTo>
                    <a:pt x="659607" y="523875"/>
                  </a:lnTo>
                  <a:lnTo>
                    <a:pt x="552450" y="426244"/>
                  </a:lnTo>
                  <a:lnTo>
                    <a:pt x="435769" y="328613"/>
                  </a:lnTo>
                  <a:lnTo>
                    <a:pt x="354807" y="266700"/>
                  </a:lnTo>
                  <a:lnTo>
                    <a:pt x="297657" y="221457"/>
                  </a:lnTo>
                  <a:lnTo>
                    <a:pt x="254794" y="192882"/>
                  </a:lnTo>
                  <a:lnTo>
                    <a:pt x="185738" y="147638"/>
                  </a:lnTo>
                  <a:lnTo>
                    <a:pt x="123825" y="111919"/>
                  </a:lnTo>
                  <a:lnTo>
                    <a:pt x="80963" y="90488"/>
                  </a:lnTo>
                  <a:lnTo>
                    <a:pt x="23813" y="61913"/>
                  </a:lnTo>
                  <a:lnTo>
                    <a:pt x="7144" y="45244"/>
                  </a:lnTo>
                  <a:lnTo>
                    <a:pt x="0" y="30957"/>
                  </a:lnTo>
                  <a:lnTo>
                    <a:pt x="2382" y="19050"/>
                  </a:lnTo>
                  <a:lnTo>
                    <a:pt x="9525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73819" y="2382"/>
                  </a:lnTo>
                  <a:lnTo>
                    <a:pt x="111919" y="9525"/>
                  </a:lnTo>
                  <a:lnTo>
                    <a:pt x="166688" y="26194"/>
                  </a:lnTo>
                  <a:lnTo>
                    <a:pt x="228600" y="50007"/>
                  </a:lnTo>
                  <a:lnTo>
                    <a:pt x="285750" y="78582"/>
                  </a:lnTo>
                  <a:lnTo>
                    <a:pt x="352425" y="114300"/>
                  </a:lnTo>
                  <a:lnTo>
                    <a:pt x="452438" y="178594"/>
                  </a:lnTo>
                  <a:lnTo>
                    <a:pt x="573882" y="261938"/>
                  </a:lnTo>
                  <a:lnTo>
                    <a:pt x="661988" y="328613"/>
                  </a:lnTo>
                  <a:lnTo>
                    <a:pt x="776288" y="419100"/>
                  </a:lnTo>
                  <a:lnTo>
                    <a:pt x="854869" y="483394"/>
                  </a:lnTo>
                  <a:lnTo>
                    <a:pt x="940594" y="569119"/>
                  </a:lnTo>
                  <a:lnTo>
                    <a:pt x="1033463" y="654844"/>
                  </a:lnTo>
                  <a:lnTo>
                    <a:pt x="1166813" y="773907"/>
                  </a:lnTo>
                  <a:lnTo>
                    <a:pt x="1295400" y="885825"/>
                  </a:lnTo>
                  <a:lnTo>
                    <a:pt x="1416844" y="992982"/>
                  </a:lnTo>
                  <a:lnTo>
                    <a:pt x="1559719" y="1112044"/>
                  </a:lnTo>
                  <a:lnTo>
                    <a:pt x="1688307" y="1216819"/>
                  </a:lnTo>
                  <a:lnTo>
                    <a:pt x="1816894" y="1316832"/>
                  </a:lnTo>
                  <a:lnTo>
                    <a:pt x="1914525" y="1378744"/>
                  </a:lnTo>
                  <a:lnTo>
                    <a:pt x="2040732" y="1440657"/>
                  </a:lnTo>
                  <a:lnTo>
                    <a:pt x="2205038" y="1507332"/>
                  </a:lnTo>
                  <a:lnTo>
                    <a:pt x="2426494" y="1585913"/>
                  </a:lnTo>
                  <a:lnTo>
                    <a:pt x="2597944" y="1643063"/>
                  </a:lnTo>
                  <a:lnTo>
                    <a:pt x="2778919" y="1697832"/>
                  </a:lnTo>
                  <a:lnTo>
                    <a:pt x="2812257" y="1709738"/>
                  </a:lnTo>
                  <a:lnTo>
                    <a:pt x="2826544" y="1716882"/>
                  </a:lnTo>
                  <a:lnTo>
                    <a:pt x="2838450" y="1728788"/>
                  </a:lnTo>
                  <a:lnTo>
                    <a:pt x="2843213" y="1738313"/>
                  </a:lnTo>
                  <a:lnTo>
                    <a:pt x="2838450" y="1752600"/>
                  </a:lnTo>
                  <a:lnTo>
                    <a:pt x="2821782" y="1769269"/>
                  </a:lnTo>
                  <a:lnTo>
                    <a:pt x="2788444" y="1783557"/>
                  </a:lnTo>
                  <a:lnTo>
                    <a:pt x="2747963" y="1788319"/>
                  </a:lnTo>
                  <a:lnTo>
                    <a:pt x="2643188" y="1793082"/>
                  </a:lnTo>
                  <a:lnTo>
                    <a:pt x="2464594" y="1802607"/>
                  </a:lnTo>
                  <a:lnTo>
                    <a:pt x="2288382" y="1812132"/>
                  </a:lnTo>
                  <a:lnTo>
                    <a:pt x="2066925" y="1821657"/>
                  </a:lnTo>
                  <a:lnTo>
                    <a:pt x="1897857" y="1833563"/>
                  </a:lnTo>
                  <a:lnTo>
                    <a:pt x="1854994" y="1831182"/>
                  </a:lnTo>
                  <a:lnTo>
                    <a:pt x="1816894" y="1824038"/>
                  </a:lnTo>
                  <a:lnTo>
                    <a:pt x="1790700" y="1809750"/>
                  </a:lnTo>
                  <a:lnTo>
                    <a:pt x="1754982" y="1771650"/>
                  </a:lnTo>
                  <a:lnTo>
                    <a:pt x="1638300" y="1619250"/>
                  </a:lnTo>
                  <a:lnTo>
                    <a:pt x="1469232" y="1414463"/>
                  </a:lnTo>
                  <a:lnTo>
                    <a:pt x="1312069" y="1223963"/>
                  </a:lnTo>
                  <a:lnTo>
                    <a:pt x="1162050" y="1050132"/>
                  </a:lnTo>
                  <a:lnTo>
                    <a:pt x="997744" y="869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197177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6B2CF0E-36F4-8441-92DD-07D0F7CCCDAA}"/>
              </a:ext>
            </a:extLst>
          </p:cNvPr>
          <p:cNvSpPr/>
          <p:nvPr/>
        </p:nvSpPr>
        <p:spPr>
          <a:xfrm>
            <a:off x="2924175" y="1360488"/>
            <a:ext cx="1373188" cy="1679575"/>
          </a:xfrm>
          <a:custGeom>
            <a:avLst/>
            <a:gdLst>
              <a:gd name="connsiteX0" fmla="*/ 842963 w 1373981"/>
              <a:gd name="connsiteY0" fmla="*/ 533400 h 1681162"/>
              <a:gd name="connsiteX1" fmla="*/ 890588 w 1373981"/>
              <a:gd name="connsiteY1" fmla="*/ 445294 h 1681162"/>
              <a:gd name="connsiteX2" fmla="*/ 916781 w 1373981"/>
              <a:gd name="connsiteY2" fmla="*/ 392906 h 1681162"/>
              <a:gd name="connsiteX3" fmla="*/ 935831 w 1373981"/>
              <a:gd name="connsiteY3" fmla="*/ 352425 h 1681162"/>
              <a:gd name="connsiteX4" fmla="*/ 964406 w 1373981"/>
              <a:gd name="connsiteY4" fmla="*/ 280987 h 1681162"/>
              <a:gd name="connsiteX5" fmla="*/ 973931 w 1373981"/>
              <a:gd name="connsiteY5" fmla="*/ 250031 h 1681162"/>
              <a:gd name="connsiteX6" fmla="*/ 973931 w 1373981"/>
              <a:gd name="connsiteY6" fmla="*/ 223837 h 1681162"/>
              <a:gd name="connsiteX7" fmla="*/ 966788 w 1373981"/>
              <a:gd name="connsiteY7" fmla="*/ 192881 h 1681162"/>
              <a:gd name="connsiteX8" fmla="*/ 950119 w 1373981"/>
              <a:gd name="connsiteY8" fmla="*/ 159544 h 1681162"/>
              <a:gd name="connsiteX9" fmla="*/ 923925 w 1373981"/>
              <a:gd name="connsiteY9" fmla="*/ 130969 h 1681162"/>
              <a:gd name="connsiteX10" fmla="*/ 883444 w 1373981"/>
              <a:gd name="connsiteY10" fmla="*/ 102394 h 1681162"/>
              <a:gd name="connsiteX11" fmla="*/ 831056 w 1373981"/>
              <a:gd name="connsiteY11" fmla="*/ 76200 h 1681162"/>
              <a:gd name="connsiteX12" fmla="*/ 800100 w 1373981"/>
              <a:gd name="connsiteY12" fmla="*/ 64294 h 1681162"/>
              <a:gd name="connsiteX13" fmla="*/ 788194 w 1373981"/>
              <a:gd name="connsiteY13" fmla="*/ 47625 h 1681162"/>
              <a:gd name="connsiteX14" fmla="*/ 781050 w 1373981"/>
              <a:gd name="connsiteY14" fmla="*/ 21431 h 1681162"/>
              <a:gd name="connsiteX15" fmla="*/ 783431 w 1373981"/>
              <a:gd name="connsiteY15" fmla="*/ 9525 h 1681162"/>
              <a:gd name="connsiteX16" fmla="*/ 785813 w 1373981"/>
              <a:gd name="connsiteY16" fmla="*/ 0 h 1681162"/>
              <a:gd name="connsiteX17" fmla="*/ 792956 w 1373981"/>
              <a:gd name="connsiteY17" fmla="*/ 0 h 1681162"/>
              <a:gd name="connsiteX18" fmla="*/ 814388 w 1373981"/>
              <a:gd name="connsiteY18" fmla="*/ 7144 h 1681162"/>
              <a:gd name="connsiteX19" fmla="*/ 842963 w 1373981"/>
              <a:gd name="connsiteY19" fmla="*/ 16669 h 1681162"/>
              <a:gd name="connsiteX20" fmla="*/ 873919 w 1373981"/>
              <a:gd name="connsiteY20" fmla="*/ 11906 h 1681162"/>
              <a:gd name="connsiteX21" fmla="*/ 938213 w 1373981"/>
              <a:gd name="connsiteY21" fmla="*/ 9525 h 1681162"/>
              <a:gd name="connsiteX22" fmla="*/ 995363 w 1373981"/>
              <a:gd name="connsiteY22" fmla="*/ 16669 h 1681162"/>
              <a:gd name="connsiteX23" fmla="*/ 1057275 w 1373981"/>
              <a:gd name="connsiteY23" fmla="*/ 35719 h 1681162"/>
              <a:gd name="connsiteX24" fmla="*/ 1138238 w 1373981"/>
              <a:gd name="connsiteY24" fmla="*/ 66675 h 1681162"/>
              <a:gd name="connsiteX25" fmla="*/ 1200150 w 1373981"/>
              <a:gd name="connsiteY25" fmla="*/ 97631 h 1681162"/>
              <a:gd name="connsiteX26" fmla="*/ 1273969 w 1373981"/>
              <a:gd name="connsiteY26" fmla="*/ 142875 h 1681162"/>
              <a:gd name="connsiteX27" fmla="*/ 1316831 w 1373981"/>
              <a:gd name="connsiteY27" fmla="*/ 166687 h 1681162"/>
              <a:gd name="connsiteX28" fmla="*/ 1350169 w 1373981"/>
              <a:gd name="connsiteY28" fmla="*/ 188119 h 1681162"/>
              <a:gd name="connsiteX29" fmla="*/ 1369219 w 1373981"/>
              <a:gd name="connsiteY29" fmla="*/ 209550 h 1681162"/>
              <a:gd name="connsiteX30" fmla="*/ 1373981 w 1373981"/>
              <a:gd name="connsiteY30" fmla="*/ 223837 h 1681162"/>
              <a:gd name="connsiteX31" fmla="*/ 1373981 w 1373981"/>
              <a:gd name="connsiteY31" fmla="*/ 240506 h 1681162"/>
              <a:gd name="connsiteX32" fmla="*/ 1369219 w 1373981"/>
              <a:gd name="connsiteY32" fmla="*/ 259556 h 1681162"/>
              <a:gd name="connsiteX33" fmla="*/ 1350169 w 1373981"/>
              <a:gd name="connsiteY33" fmla="*/ 283369 h 1681162"/>
              <a:gd name="connsiteX34" fmla="*/ 1321594 w 1373981"/>
              <a:gd name="connsiteY34" fmla="*/ 311944 h 1681162"/>
              <a:gd name="connsiteX35" fmla="*/ 1250156 w 1373981"/>
              <a:gd name="connsiteY35" fmla="*/ 369094 h 1681162"/>
              <a:gd name="connsiteX36" fmla="*/ 1209675 w 1373981"/>
              <a:gd name="connsiteY36" fmla="*/ 404812 h 1681162"/>
              <a:gd name="connsiteX37" fmla="*/ 1143000 w 1373981"/>
              <a:gd name="connsiteY37" fmla="*/ 523875 h 1681162"/>
              <a:gd name="connsiteX38" fmla="*/ 1040606 w 1373981"/>
              <a:gd name="connsiteY38" fmla="*/ 671512 h 1681162"/>
              <a:gd name="connsiteX39" fmla="*/ 935831 w 1373981"/>
              <a:gd name="connsiteY39" fmla="*/ 816769 h 1681162"/>
              <a:gd name="connsiteX40" fmla="*/ 812006 w 1373981"/>
              <a:gd name="connsiteY40" fmla="*/ 985837 h 1681162"/>
              <a:gd name="connsiteX41" fmla="*/ 721519 w 1373981"/>
              <a:gd name="connsiteY41" fmla="*/ 1090612 h 1681162"/>
              <a:gd name="connsiteX42" fmla="*/ 597694 w 1373981"/>
              <a:gd name="connsiteY42" fmla="*/ 1221581 h 1681162"/>
              <a:gd name="connsiteX43" fmla="*/ 440531 w 1373981"/>
              <a:gd name="connsiteY43" fmla="*/ 1366837 h 1681162"/>
              <a:gd name="connsiteX44" fmla="*/ 316706 w 1373981"/>
              <a:gd name="connsiteY44" fmla="*/ 1476375 h 1681162"/>
              <a:gd name="connsiteX45" fmla="*/ 145256 w 1373981"/>
              <a:gd name="connsiteY45" fmla="*/ 1604962 h 1681162"/>
              <a:gd name="connsiteX46" fmla="*/ 61913 w 1373981"/>
              <a:gd name="connsiteY46" fmla="*/ 1664494 h 1681162"/>
              <a:gd name="connsiteX47" fmla="*/ 28575 w 1373981"/>
              <a:gd name="connsiteY47" fmla="*/ 1681162 h 1681162"/>
              <a:gd name="connsiteX48" fmla="*/ 14288 w 1373981"/>
              <a:gd name="connsiteY48" fmla="*/ 1681162 h 1681162"/>
              <a:gd name="connsiteX49" fmla="*/ 2381 w 1373981"/>
              <a:gd name="connsiteY49" fmla="*/ 1674019 h 1681162"/>
              <a:gd name="connsiteX50" fmla="*/ 0 w 1373981"/>
              <a:gd name="connsiteY50" fmla="*/ 1664494 h 1681162"/>
              <a:gd name="connsiteX51" fmla="*/ 2381 w 1373981"/>
              <a:gd name="connsiteY51" fmla="*/ 1640681 h 1681162"/>
              <a:gd name="connsiteX52" fmla="*/ 9525 w 1373981"/>
              <a:gd name="connsiteY52" fmla="*/ 1621631 h 1681162"/>
              <a:gd name="connsiteX53" fmla="*/ 54769 w 1373981"/>
              <a:gd name="connsiteY53" fmla="*/ 1571625 h 1681162"/>
              <a:gd name="connsiteX54" fmla="*/ 130969 w 1373981"/>
              <a:gd name="connsiteY54" fmla="*/ 1490662 h 1681162"/>
              <a:gd name="connsiteX55" fmla="*/ 219075 w 1373981"/>
              <a:gd name="connsiteY55" fmla="*/ 1393031 h 1681162"/>
              <a:gd name="connsiteX56" fmla="*/ 302419 w 1373981"/>
              <a:gd name="connsiteY56" fmla="*/ 1295400 h 1681162"/>
              <a:gd name="connsiteX57" fmla="*/ 392906 w 1373981"/>
              <a:gd name="connsiteY57" fmla="*/ 1185862 h 1681162"/>
              <a:gd name="connsiteX58" fmla="*/ 488156 w 1373981"/>
              <a:gd name="connsiteY58" fmla="*/ 1066800 h 1681162"/>
              <a:gd name="connsiteX59" fmla="*/ 581025 w 1373981"/>
              <a:gd name="connsiteY59" fmla="*/ 945356 h 1681162"/>
              <a:gd name="connsiteX60" fmla="*/ 697706 w 1373981"/>
              <a:gd name="connsiteY60" fmla="*/ 778669 h 1681162"/>
              <a:gd name="connsiteX61" fmla="*/ 783431 w 1373981"/>
              <a:gd name="connsiteY61" fmla="*/ 640556 h 1681162"/>
              <a:gd name="connsiteX62" fmla="*/ 842963 w 1373981"/>
              <a:gd name="connsiteY62" fmla="*/ 533400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73981" h="1681162">
                <a:moveTo>
                  <a:pt x="842963" y="533400"/>
                </a:moveTo>
                <a:lnTo>
                  <a:pt x="890588" y="445294"/>
                </a:lnTo>
                <a:lnTo>
                  <a:pt x="916781" y="392906"/>
                </a:lnTo>
                <a:lnTo>
                  <a:pt x="935831" y="352425"/>
                </a:lnTo>
                <a:lnTo>
                  <a:pt x="964406" y="280987"/>
                </a:lnTo>
                <a:lnTo>
                  <a:pt x="973931" y="250031"/>
                </a:lnTo>
                <a:lnTo>
                  <a:pt x="973931" y="223837"/>
                </a:lnTo>
                <a:lnTo>
                  <a:pt x="966788" y="192881"/>
                </a:lnTo>
                <a:lnTo>
                  <a:pt x="950119" y="159544"/>
                </a:lnTo>
                <a:lnTo>
                  <a:pt x="923925" y="130969"/>
                </a:lnTo>
                <a:lnTo>
                  <a:pt x="883444" y="102394"/>
                </a:lnTo>
                <a:lnTo>
                  <a:pt x="831056" y="76200"/>
                </a:lnTo>
                <a:lnTo>
                  <a:pt x="800100" y="64294"/>
                </a:lnTo>
                <a:lnTo>
                  <a:pt x="788194" y="47625"/>
                </a:lnTo>
                <a:lnTo>
                  <a:pt x="781050" y="21431"/>
                </a:lnTo>
                <a:lnTo>
                  <a:pt x="783431" y="9525"/>
                </a:lnTo>
                <a:lnTo>
                  <a:pt x="785813" y="0"/>
                </a:lnTo>
                <a:lnTo>
                  <a:pt x="792956" y="0"/>
                </a:lnTo>
                <a:lnTo>
                  <a:pt x="814388" y="7144"/>
                </a:lnTo>
                <a:lnTo>
                  <a:pt x="842963" y="16669"/>
                </a:lnTo>
                <a:lnTo>
                  <a:pt x="873919" y="11906"/>
                </a:lnTo>
                <a:lnTo>
                  <a:pt x="938213" y="9525"/>
                </a:lnTo>
                <a:lnTo>
                  <a:pt x="995363" y="16669"/>
                </a:lnTo>
                <a:lnTo>
                  <a:pt x="1057275" y="35719"/>
                </a:lnTo>
                <a:lnTo>
                  <a:pt x="1138238" y="66675"/>
                </a:lnTo>
                <a:lnTo>
                  <a:pt x="1200150" y="97631"/>
                </a:lnTo>
                <a:lnTo>
                  <a:pt x="1273969" y="142875"/>
                </a:lnTo>
                <a:lnTo>
                  <a:pt x="1316831" y="166687"/>
                </a:lnTo>
                <a:lnTo>
                  <a:pt x="1350169" y="188119"/>
                </a:lnTo>
                <a:lnTo>
                  <a:pt x="1369219" y="209550"/>
                </a:lnTo>
                <a:lnTo>
                  <a:pt x="1373981" y="223837"/>
                </a:lnTo>
                <a:lnTo>
                  <a:pt x="1373981" y="240506"/>
                </a:lnTo>
                <a:lnTo>
                  <a:pt x="1369219" y="259556"/>
                </a:lnTo>
                <a:lnTo>
                  <a:pt x="1350169" y="283369"/>
                </a:lnTo>
                <a:lnTo>
                  <a:pt x="1321594" y="311944"/>
                </a:lnTo>
                <a:lnTo>
                  <a:pt x="1250156" y="369094"/>
                </a:lnTo>
                <a:lnTo>
                  <a:pt x="1209675" y="404812"/>
                </a:lnTo>
                <a:lnTo>
                  <a:pt x="1143000" y="523875"/>
                </a:lnTo>
                <a:lnTo>
                  <a:pt x="1040606" y="671512"/>
                </a:lnTo>
                <a:lnTo>
                  <a:pt x="935831" y="816769"/>
                </a:lnTo>
                <a:lnTo>
                  <a:pt x="812006" y="985837"/>
                </a:lnTo>
                <a:lnTo>
                  <a:pt x="721519" y="1090612"/>
                </a:lnTo>
                <a:lnTo>
                  <a:pt x="597694" y="1221581"/>
                </a:lnTo>
                <a:lnTo>
                  <a:pt x="440531" y="1366837"/>
                </a:lnTo>
                <a:lnTo>
                  <a:pt x="316706" y="1476375"/>
                </a:lnTo>
                <a:lnTo>
                  <a:pt x="145256" y="1604962"/>
                </a:lnTo>
                <a:lnTo>
                  <a:pt x="61913" y="1664494"/>
                </a:lnTo>
                <a:lnTo>
                  <a:pt x="28575" y="1681162"/>
                </a:lnTo>
                <a:lnTo>
                  <a:pt x="14288" y="1681162"/>
                </a:lnTo>
                <a:lnTo>
                  <a:pt x="2381" y="1674019"/>
                </a:lnTo>
                <a:lnTo>
                  <a:pt x="0" y="1664494"/>
                </a:lnTo>
                <a:lnTo>
                  <a:pt x="2381" y="1640681"/>
                </a:lnTo>
                <a:lnTo>
                  <a:pt x="9525" y="1621631"/>
                </a:lnTo>
                <a:lnTo>
                  <a:pt x="54769" y="1571625"/>
                </a:lnTo>
                <a:lnTo>
                  <a:pt x="130969" y="1490662"/>
                </a:lnTo>
                <a:lnTo>
                  <a:pt x="219075" y="1393031"/>
                </a:lnTo>
                <a:lnTo>
                  <a:pt x="302419" y="1295400"/>
                </a:lnTo>
                <a:lnTo>
                  <a:pt x="392906" y="1185862"/>
                </a:lnTo>
                <a:lnTo>
                  <a:pt x="488156" y="1066800"/>
                </a:lnTo>
                <a:lnTo>
                  <a:pt x="581025" y="945356"/>
                </a:lnTo>
                <a:lnTo>
                  <a:pt x="697706" y="778669"/>
                </a:lnTo>
                <a:lnTo>
                  <a:pt x="783431" y="640556"/>
                </a:lnTo>
                <a:lnTo>
                  <a:pt x="842963" y="533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81FD8B3-7533-1E45-B264-6F5635C18AC0}"/>
              </a:ext>
            </a:extLst>
          </p:cNvPr>
          <p:cNvSpPr/>
          <p:nvPr/>
        </p:nvSpPr>
        <p:spPr>
          <a:xfrm>
            <a:off x="2700338" y="2941638"/>
            <a:ext cx="4311650" cy="712787"/>
          </a:xfrm>
          <a:custGeom>
            <a:avLst/>
            <a:gdLst>
              <a:gd name="connsiteX0" fmla="*/ 2086527 w 4310743"/>
              <a:gd name="connsiteY0" fmla="*/ 225952 h 713161"/>
              <a:gd name="connsiteX1" fmla="*/ 2485473 w 4310743"/>
              <a:gd name="connsiteY1" fmla="*/ 180056 h 713161"/>
              <a:gd name="connsiteX2" fmla="*/ 2527839 w 4310743"/>
              <a:gd name="connsiteY2" fmla="*/ 176525 h 713161"/>
              <a:gd name="connsiteX3" fmla="*/ 2722017 w 4310743"/>
              <a:gd name="connsiteY3" fmla="*/ 151812 h 713161"/>
              <a:gd name="connsiteX4" fmla="*/ 3068006 w 4310743"/>
              <a:gd name="connsiteY4" fmla="*/ 123568 h 713161"/>
              <a:gd name="connsiteX5" fmla="*/ 3293958 w 4310743"/>
              <a:gd name="connsiteY5" fmla="*/ 105915 h 713161"/>
              <a:gd name="connsiteX6" fmla="*/ 3502258 w 4310743"/>
              <a:gd name="connsiteY6" fmla="*/ 88263 h 713161"/>
              <a:gd name="connsiteX7" fmla="*/ 3678783 w 4310743"/>
              <a:gd name="connsiteY7" fmla="*/ 81202 h 713161"/>
              <a:gd name="connsiteX8" fmla="*/ 3774107 w 4310743"/>
              <a:gd name="connsiteY8" fmla="*/ 70610 h 713161"/>
              <a:gd name="connsiteX9" fmla="*/ 3823534 w 4310743"/>
              <a:gd name="connsiteY9" fmla="*/ 60019 h 713161"/>
              <a:gd name="connsiteX10" fmla="*/ 3855308 w 4310743"/>
              <a:gd name="connsiteY10" fmla="*/ 42366 h 713161"/>
              <a:gd name="connsiteX11" fmla="*/ 3918857 w 4310743"/>
              <a:gd name="connsiteY11" fmla="*/ 17653 h 713161"/>
              <a:gd name="connsiteX12" fmla="*/ 3971815 w 4310743"/>
              <a:gd name="connsiteY12" fmla="*/ 0 h 713161"/>
              <a:gd name="connsiteX13" fmla="*/ 3985937 w 4310743"/>
              <a:gd name="connsiteY13" fmla="*/ 0 h 713161"/>
              <a:gd name="connsiteX14" fmla="*/ 4010650 w 4310743"/>
              <a:gd name="connsiteY14" fmla="*/ 7061 h 713161"/>
              <a:gd name="connsiteX15" fmla="*/ 4056547 w 4310743"/>
              <a:gd name="connsiteY15" fmla="*/ 24714 h 713161"/>
              <a:gd name="connsiteX16" fmla="*/ 4109504 w 4310743"/>
              <a:gd name="connsiteY16" fmla="*/ 49427 h 713161"/>
              <a:gd name="connsiteX17" fmla="*/ 4190706 w 4310743"/>
              <a:gd name="connsiteY17" fmla="*/ 102385 h 713161"/>
              <a:gd name="connsiteX18" fmla="*/ 4247194 w 4310743"/>
              <a:gd name="connsiteY18" fmla="*/ 144751 h 713161"/>
              <a:gd name="connsiteX19" fmla="*/ 4282499 w 4310743"/>
              <a:gd name="connsiteY19" fmla="*/ 172995 h 713161"/>
              <a:gd name="connsiteX20" fmla="*/ 4303682 w 4310743"/>
              <a:gd name="connsiteY20" fmla="*/ 201239 h 713161"/>
              <a:gd name="connsiteX21" fmla="*/ 4310743 w 4310743"/>
              <a:gd name="connsiteY21" fmla="*/ 222422 h 713161"/>
              <a:gd name="connsiteX22" fmla="*/ 4310743 w 4310743"/>
              <a:gd name="connsiteY22" fmla="*/ 247135 h 713161"/>
              <a:gd name="connsiteX23" fmla="*/ 4296621 w 4310743"/>
              <a:gd name="connsiteY23" fmla="*/ 271849 h 713161"/>
              <a:gd name="connsiteX24" fmla="*/ 4261316 w 4310743"/>
              <a:gd name="connsiteY24" fmla="*/ 293032 h 713161"/>
              <a:gd name="connsiteX25" fmla="*/ 4215419 w 4310743"/>
              <a:gd name="connsiteY25" fmla="*/ 307154 h 713161"/>
              <a:gd name="connsiteX26" fmla="*/ 4173053 w 4310743"/>
              <a:gd name="connsiteY26" fmla="*/ 307154 h 713161"/>
              <a:gd name="connsiteX27" fmla="*/ 4081260 w 4310743"/>
              <a:gd name="connsiteY27" fmla="*/ 296562 h 713161"/>
              <a:gd name="connsiteX28" fmla="*/ 3947101 w 4310743"/>
              <a:gd name="connsiteY28" fmla="*/ 285971 h 713161"/>
              <a:gd name="connsiteX29" fmla="*/ 3788229 w 4310743"/>
              <a:gd name="connsiteY29" fmla="*/ 278910 h 713161"/>
              <a:gd name="connsiteX30" fmla="*/ 3583459 w 4310743"/>
              <a:gd name="connsiteY30" fmla="*/ 282440 h 713161"/>
              <a:gd name="connsiteX31" fmla="*/ 3463422 w 4310743"/>
              <a:gd name="connsiteY31" fmla="*/ 282440 h 713161"/>
              <a:gd name="connsiteX32" fmla="*/ 3290428 w 4310743"/>
              <a:gd name="connsiteY32" fmla="*/ 285971 h 713161"/>
              <a:gd name="connsiteX33" fmla="*/ 3110372 w 4310743"/>
              <a:gd name="connsiteY33" fmla="*/ 300093 h 713161"/>
              <a:gd name="connsiteX34" fmla="*/ 2820871 w 4310743"/>
              <a:gd name="connsiteY34" fmla="*/ 324806 h 713161"/>
              <a:gd name="connsiteX35" fmla="*/ 2707895 w 4310743"/>
              <a:gd name="connsiteY35" fmla="*/ 331867 h 713161"/>
              <a:gd name="connsiteX36" fmla="*/ 2517248 w 4310743"/>
              <a:gd name="connsiteY36" fmla="*/ 353050 h 713161"/>
              <a:gd name="connsiteX37" fmla="*/ 2287765 w 4310743"/>
              <a:gd name="connsiteY37" fmla="*/ 374233 h 713161"/>
              <a:gd name="connsiteX38" fmla="*/ 2037100 w 4310743"/>
              <a:gd name="connsiteY38" fmla="*/ 406008 h 713161"/>
              <a:gd name="connsiteX39" fmla="*/ 1934715 w 4310743"/>
              <a:gd name="connsiteY39" fmla="*/ 420130 h 713161"/>
              <a:gd name="connsiteX40" fmla="*/ 1715824 w 4310743"/>
              <a:gd name="connsiteY40" fmla="*/ 441313 h 713161"/>
              <a:gd name="connsiteX41" fmla="*/ 1496933 w 4310743"/>
              <a:gd name="connsiteY41" fmla="*/ 469557 h 713161"/>
              <a:gd name="connsiteX42" fmla="*/ 1228615 w 4310743"/>
              <a:gd name="connsiteY42" fmla="*/ 511923 h 713161"/>
              <a:gd name="connsiteX43" fmla="*/ 974419 w 4310743"/>
              <a:gd name="connsiteY43" fmla="*/ 568411 h 713161"/>
              <a:gd name="connsiteX44" fmla="*/ 819076 w 4310743"/>
              <a:gd name="connsiteY44" fmla="*/ 610777 h 713161"/>
              <a:gd name="connsiteX45" fmla="*/ 681387 w 4310743"/>
              <a:gd name="connsiteY45" fmla="*/ 653143 h 713161"/>
              <a:gd name="connsiteX46" fmla="*/ 543697 w 4310743"/>
              <a:gd name="connsiteY46" fmla="*/ 695509 h 713161"/>
              <a:gd name="connsiteX47" fmla="*/ 487209 w 4310743"/>
              <a:gd name="connsiteY47" fmla="*/ 709631 h 713161"/>
              <a:gd name="connsiteX48" fmla="*/ 466026 w 4310743"/>
              <a:gd name="connsiteY48" fmla="*/ 713161 h 713161"/>
              <a:gd name="connsiteX49" fmla="*/ 406008 w 4310743"/>
              <a:gd name="connsiteY49" fmla="*/ 699039 h 713161"/>
              <a:gd name="connsiteX50" fmla="*/ 363642 w 4310743"/>
              <a:gd name="connsiteY50" fmla="*/ 677856 h 713161"/>
              <a:gd name="connsiteX51" fmla="*/ 289501 w 4310743"/>
              <a:gd name="connsiteY51" fmla="*/ 628429 h 713161"/>
              <a:gd name="connsiteX52" fmla="*/ 225952 w 4310743"/>
              <a:gd name="connsiteY52" fmla="*/ 579002 h 713161"/>
              <a:gd name="connsiteX53" fmla="*/ 165934 w 4310743"/>
              <a:gd name="connsiteY53" fmla="*/ 522514 h 713161"/>
              <a:gd name="connsiteX54" fmla="*/ 109446 w 4310743"/>
              <a:gd name="connsiteY54" fmla="*/ 469557 h 713161"/>
              <a:gd name="connsiteX55" fmla="*/ 56488 w 4310743"/>
              <a:gd name="connsiteY55" fmla="*/ 409538 h 713161"/>
              <a:gd name="connsiteX56" fmla="*/ 24713 w 4310743"/>
              <a:gd name="connsiteY56" fmla="*/ 367172 h 713161"/>
              <a:gd name="connsiteX57" fmla="*/ 0 w 4310743"/>
              <a:gd name="connsiteY57" fmla="*/ 328337 h 713161"/>
              <a:gd name="connsiteX58" fmla="*/ 0 w 4310743"/>
              <a:gd name="connsiteY58" fmla="*/ 310684 h 713161"/>
              <a:gd name="connsiteX59" fmla="*/ 3530 w 4310743"/>
              <a:gd name="connsiteY59" fmla="*/ 296562 h 713161"/>
              <a:gd name="connsiteX60" fmla="*/ 17652 w 4310743"/>
              <a:gd name="connsiteY60" fmla="*/ 296562 h 713161"/>
              <a:gd name="connsiteX61" fmla="*/ 42366 w 4310743"/>
              <a:gd name="connsiteY61" fmla="*/ 303623 h 713161"/>
              <a:gd name="connsiteX62" fmla="*/ 120037 w 4310743"/>
              <a:gd name="connsiteY62" fmla="*/ 345989 h 713161"/>
              <a:gd name="connsiteX63" fmla="*/ 183586 w 4310743"/>
              <a:gd name="connsiteY63" fmla="*/ 377764 h 713161"/>
              <a:gd name="connsiteX64" fmla="*/ 233013 w 4310743"/>
              <a:gd name="connsiteY64" fmla="*/ 398947 h 713161"/>
              <a:gd name="connsiteX65" fmla="*/ 300093 w 4310743"/>
              <a:gd name="connsiteY65" fmla="*/ 423660 h 713161"/>
              <a:gd name="connsiteX66" fmla="*/ 370703 w 4310743"/>
              <a:gd name="connsiteY66" fmla="*/ 441313 h 713161"/>
              <a:gd name="connsiteX67" fmla="*/ 437782 w 4310743"/>
              <a:gd name="connsiteY67" fmla="*/ 451904 h 713161"/>
              <a:gd name="connsiteX68" fmla="*/ 494270 w 4310743"/>
              <a:gd name="connsiteY68" fmla="*/ 451904 h 713161"/>
              <a:gd name="connsiteX69" fmla="*/ 610777 w 4310743"/>
              <a:gd name="connsiteY69" fmla="*/ 437782 h 713161"/>
              <a:gd name="connsiteX70" fmla="*/ 819076 w 4310743"/>
              <a:gd name="connsiteY70" fmla="*/ 413069 h 713161"/>
              <a:gd name="connsiteX71" fmla="*/ 1045029 w 4310743"/>
              <a:gd name="connsiteY71" fmla="*/ 370703 h 713161"/>
              <a:gd name="connsiteX72" fmla="*/ 1228615 w 4310743"/>
              <a:gd name="connsiteY72" fmla="*/ 335398 h 713161"/>
              <a:gd name="connsiteX73" fmla="*/ 1715824 w 4310743"/>
              <a:gd name="connsiteY73" fmla="*/ 264788 h 713161"/>
              <a:gd name="connsiteX74" fmla="*/ 1948837 w 4310743"/>
              <a:gd name="connsiteY74" fmla="*/ 240074 h 713161"/>
              <a:gd name="connsiteX75" fmla="*/ 2086527 w 4310743"/>
              <a:gd name="connsiteY75" fmla="*/ 225952 h 71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10743" h="713161">
                <a:moveTo>
                  <a:pt x="2086527" y="225952"/>
                </a:moveTo>
                <a:lnTo>
                  <a:pt x="2485473" y="180056"/>
                </a:lnTo>
                <a:lnTo>
                  <a:pt x="2527839" y="176525"/>
                </a:lnTo>
                <a:lnTo>
                  <a:pt x="2722017" y="151812"/>
                </a:lnTo>
                <a:lnTo>
                  <a:pt x="3068006" y="123568"/>
                </a:lnTo>
                <a:lnTo>
                  <a:pt x="3293958" y="105915"/>
                </a:lnTo>
                <a:lnTo>
                  <a:pt x="3502258" y="88263"/>
                </a:lnTo>
                <a:lnTo>
                  <a:pt x="3678783" y="81202"/>
                </a:lnTo>
                <a:lnTo>
                  <a:pt x="3774107" y="70610"/>
                </a:lnTo>
                <a:lnTo>
                  <a:pt x="3823534" y="60019"/>
                </a:lnTo>
                <a:lnTo>
                  <a:pt x="3855308" y="42366"/>
                </a:lnTo>
                <a:lnTo>
                  <a:pt x="3918857" y="17653"/>
                </a:lnTo>
                <a:lnTo>
                  <a:pt x="3971815" y="0"/>
                </a:lnTo>
                <a:lnTo>
                  <a:pt x="3985937" y="0"/>
                </a:lnTo>
                <a:lnTo>
                  <a:pt x="4010650" y="7061"/>
                </a:lnTo>
                <a:lnTo>
                  <a:pt x="4056547" y="24714"/>
                </a:lnTo>
                <a:lnTo>
                  <a:pt x="4109504" y="49427"/>
                </a:lnTo>
                <a:lnTo>
                  <a:pt x="4190706" y="102385"/>
                </a:lnTo>
                <a:lnTo>
                  <a:pt x="4247194" y="144751"/>
                </a:lnTo>
                <a:lnTo>
                  <a:pt x="4282499" y="172995"/>
                </a:lnTo>
                <a:lnTo>
                  <a:pt x="4303682" y="201239"/>
                </a:lnTo>
                <a:lnTo>
                  <a:pt x="4310743" y="222422"/>
                </a:lnTo>
                <a:lnTo>
                  <a:pt x="4310743" y="247135"/>
                </a:lnTo>
                <a:lnTo>
                  <a:pt x="4296621" y="271849"/>
                </a:lnTo>
                <a:lnTo>
                  <a:pt x="4261316" y="293032"/>
                </a:lnTo>
                <a:lnTo>
                  <a:pt x="4215419" y="307154"/>
                </a:lnTo>
                <a:lnTo>
                  <a:pt x="4173053" y="307154"/>
                </a:lnTo>
                <a:lnTo>
                  <a:pt x="4081260" y="296562"/>
                </a:lnTo>
                <a:lnTo>
                  <a:pt x="3947101" y="285971"/>
                </a:lnTo>
                <a:lnTo>
                  <a:pt x="3788229" y="278910"/>
                </a:lnTo>
                <a:lnTo>
                  <a:pt x="3583459" y="282440"/>
                </a:lnTo>
                <a:lnTo>
                  <a:pt x="3463422" y="282440"/>
                </a:lnTo>
                <a:lnTo>
                  <a:pt x="3290428" y="285971"/>
                </a:lnTo>
                <a:lnTo>
                  <a:pt x="3110372" y="300093"/>
                </a:lnTo>
                <a:lnTo>
                  <a:pt x="2820871" y="324806"/>
                </a:lnTo>
                <a:lnTo>
                  <a:pt x="2707895" y="331867"/>
                </a:lnTo>
                <a:lnTo>
                  <a:pt x="2517248" y="353050"/>
                </a:lnTo>
                <a:lnTo>
                  <a:pt x="2287765" y="374233"/>
                </a:lnTo>
                <a:lnTo>
                  <a:pt x="2037100" y="406008"/>
                </a:lnTo>
                <a:lnTo>
                  <a:pt x="1934715" y="420130"/>
                </a:lnTo>
                <a:lnTo>
                  <a:pt x="1715824" y="441313"/>
                </a:lnTo>
                <a:lnTo>
                  <a:pt x="1496933" y="469557"/>
                </a:lnTo>
                <a:lnTo>
                  <a:pt x="1228615" y="511923"/>
                </a:lnTo>
                <a:lnTo>
                  <a:pt x="974419" y="568411"/>
                </a:lnTo>
                <a:lnTo>
                  <a:pt x="819076" y="610777"/>
                </a:lnTo>
                <a:lnTo>
                  <a:pt x="681387" y="653143"/>
                </a:lnTo>
                <a:lnTo>
                  <a:pt x="543697" y="695509"/>
                </a:lnTo>
                <a:lnTo>
                  <a:pt x="487209" y="709631"/>
                </a:lnTo>
                <a:lnTo>
                  <a:pt x="466026" y="713161"/>
                </a:lnTo>
                <a:lnTo>
                  <a:pt x="406008" y="699039"/>
                </a:lnTo>
                <a:lnTo>
                  <a:pt x="363642" y="677856"/>
                </a:lnTo>
                <a:lnTo>
                  <a:pt x="289501" y="628429"/>
                </a:lnTo>
                <a:lnTo>
                  <a:pt x="225952" y="579002"/>
                </a:lnTo>
                <a:lnTo>
                  <a:pt x="165934" y="522514"/>
                </a:lnTo>
                <a:lnTo>
                  <a:pt x="109446" y="469557"/>
                </a:lnTo>
                <a:lnTo>
                  <a:pt x="56488" y="409538"/>
                </a:lnTo>
                <a:lnTo>
                  <a:pt x="24713" y="367172"/>
                </a:lnTo>
                <a:lnTo>
                  <a:pt x="0" y="328337"/>
                </a:lnTo>
                <a:lnTo>
                  <a:pt x="0" y="310684"/>
                </a:lnTo>
                <a:lnTo>
                  <a:pt x="3530" y="296562"/>
                </a:lnTo>
                <a:lnTo>
                  <a:pt x="17652" y="296562"/>
                </a:lnTo>
                <a:lnTo>
                  <a:pt x="42366" y="303623"/>
                </a:lnTo>
                <a:lnTo>
                  <a:pt x="120037" y="345989"/>
                </a:lnTo>
                <a:lnTo>
                  <a:pt x="183586" y="377764"/>
                </a:lnTo>
                <a:lnTo>
                  <a:pt x="233013" y="398947"/>
                </a:lnTo>
                <a:lnTo>
                  <a:pt x="300093" y="423660"/>
                </a:lnTo>
                <a:lnTo>
                  <a:pt x="370703" y="441313"/>
                </a:lnTo>
                <a:lnTo>
                  <a:pt x="437782" y="451904"/>
                </a:lnTo>
                <a:lnTo>
                  <a:pt x="494270" y="451904"/>
                </a:lnTo>
                <a:lnTo>
                  <a:pt x="610777" y="437782"/>
                </a:lnTo>
                <a:lnTo>
                  <a:pt x="819076" y="413069"/>
                </a:lnTo>
                <a:lnTo>
                  <a:pt x="1045029" y="370703"/>
                </a:lnTo>
                <a:lnTo>
                  <a:pt x="1228615" y="335398"/>
                </a:lnTo>
                <a:lnTo>
                  <a:pt x="1715824" y="264788"/>
                </a:lnTo>
                <a:lnTo>
                  <a:pt x="1948837" y="240074"/>
                </a:lnTo>
                <a:lnTo>
                  <a:pt x="2086527" y="22595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D8E9E97-28BE-4040-A1C0-B792FC3CBE41}"/>
              </a:ext>
            </a:extLst>
          </p:cNvPr>
          <p:cNvSpPr/>
          <p:nvPr/>
        </p:nvSpPr>
        <p:spPr>
          <a:xfrm>
            <a:off x="4038600" y="4710113"/>
            <a:ext cx="571500" cy="1004887"/>
          </a:xfrm>
          <a:custGeom>
            <a:avLst/>
            <a:gdLst>
              <a:gd name="connsiteX0" fmla="*/ 202406 w 571500"/>
              <a:gd name="connsiteY0" fmla="*/ 426243 h 1004887"/>
              <a:gd name="connsiteX1" fmla="*/ 173831 w 571500"/>
              <a:gd name="connsiteY1" fmla="*/ 342900 h 1004887"/>
              <a:gd name="connsiteX2" fmla="*/ 154781 w 571500"/>
              <a:gd name="connsiteY2" fmla="*/ 295275 h 1004887"/>
              <a:gd name="connsiteX3" fmla="*/ 123825 w 571500"/>
              <a:gd name="connsiteY3" fmla="*/ 230981 h 1004887"/>
              <a:gd name="connsiteX4" fmla="*/ 80963 w 571500"/>
              <a:gd name="connsiteY4" fmla="*/ 152400 h 1004887"/>
              <a:gd name="connsiteX5" fmla="*/ 33338 w 571500"/>
              <a:gd name="connsiteY5" fmla="*/ 83343 h 1004887"/>
              <a:gd name="connsiteX6" fmla="*/ 16669 w 571500"/>
              <a:gd name="connsiteY6" fmla="*/ 61912 h 1004887"/>
              <a:gd name="connsiteX7" fmla="*/ 2381 w 571500"/>
              <a:gd name="connsiteY7" fmla="*/ 33337 h 1004887"/>
              <a:gd name="connsiteX8" fmla="*/ 0 w 571500"/>
              <a:gd name="connsiteY8" fmla="*/ 19050 h 1004887"/>
              <a:gd name="connsiteX9" fmla="*/ 0 w 571500"/>
              <a:gd name="connsiteY9" fmla="*/ 7143 h 1004887"/>
              <a:gd name="connsiteX10" fmla="*/ 7144 w 571500"/>
              <a:gd name="connsiteY10" fmla="*/ 0 h 1004887"/>
              <a:gd name="connsiteX11" fmla="*/ 16669 w 571500"/>
              <a:gd name="connsiteY11" fmla="*/ 0 h 1004887"/>
              <a:gd name="connsiteX12" fmla="*/ 42863 w 571500"/>
              <a:gd name="connsiteY12" fmla="*/ 4762 h 1004887"/>
              <a:gd name="connsiteX13" fmla="*/ 83344 w 571500"/>
              <a:gd name="connsiteY13" fmla="*/ 30956 h 1004887"/>
              <a:gd name="connsiteX14" fmla="*/ 150019 w 571500"/>
              <a:gd name="connsiteY14" fmla="*/ 80962 h 1004887"/>
              <a:gd name="connsiteX15" fmla="*/ 240506 w 571500"/>
              <a:gd name="connsiteY15" fmla="*/ 154781 h 1004887"/>
              <a:gd name="connsiteX16" fmla="*/ 300038 w 571500"/>
              <a:gd name="connsiteY16" fmla="*/ 202406 h 1004887"/>
              <a:gd name="connsiteX17" fmla="*/ 357188 w 571500"/>
              <a:gd name="connsiteY17" fmla="*/ 254793 h 1004887"/>
              <a:gd name="connsiteX18" fmla="*/ 426244 w 571500"/>
              <a:gd name="connsiteY18" fmla="*/ 323850 h 1004887"/>
              <a:gd name="connsiteX19" fmla="*/ 464344 w 571500"/>
              <a:gd name="connsiteY19" fmla="*/ 364331 h 1004887"/>
              <a:gd name="connsiteX20" fmla="*/ 502444 w 571500"/>
              <a:gd name="connsiteY20" fmla="*/ 414337 h 1004887"/>
              <a:gd name="connsiteX21" fmla="*/ 514350 w 571500"/>
              <a:gd name="connsiteY21" fmla="*/ 457200 h 1004887"/>
              <a:gd name="connsiteX22" fmla="*/ 535781 w 571500"/>
              <a:gd name="connsiteY22" fmla="*/ 547687 h 1004887"/>
              <a:gd name="connsiteX23" fmla="*/ 552450 w 571500"/>
              <a:gd name="connsiteY23" fmla="*/ 647700 h 1004887"/>
              <a:gd name="connsiteX24" fmla="*/ 566738 w 571500"/>
              <a:gd name="connsiteY24" fmla="*/ 742950 h 1004887"/>
              <a:gd name="connsiteX25" fmla="*/ 571500 w 571500"/>
              <a:gd name="connsiteY25" fmla="*/ 809625 h 1004887"/>
              <a:gd name="connsiteX26" fmla="*/ 571500 w 571500"/>
              <a:gd name="connsiteY26" fmla="*/ 869156 h 1004887"/>
              <a:gd name="connsiteX27" fmla="*/ 552450 w 571500"/>
              <a:gd name="connsiteY27" fmla="*/ 914400 h 1004887"/>
              <a:gd name="connsiteX28" fmla="*/ 521494 w 571500"/>
              <a:gd name="connsiteY28" fmla="*/ 962025 h 1004887"/>
              <a:gd name="connsiteX29" fmla="*/ 495300 w 571500"/>
              <a:gd name="connsiteY29" fmla="*/ 988218 h 1004887"/>
              <a:gd name="connsiteX30" fmla="*/ 471488 w 571500"/>
              <a:gd name="connsiteY30" fmla="*/ 1002506 h 1004887"/>
              <a:gd name="connsiteX31" fmla="*/ 447675 w 571500"/>
              <a:gd name="connsiteY31" fmla="*/ 1004887 h 1004887"/>
              <a:gd name="connsiteX32" fmla="*/ 419100 w 571500"/>
              <a:gd name="connsiteY32" fmla="*/ 997743 h 1004887"/>
              <a:gd name="connsiteX33" fmla="*/ 388144 w 571500"/>
              <a:gd name="connsiteY33" fmla="*/ 978693 h 1004887"/>
              <a:gd name="connsiteX34" fmla="*/ 361950 w 571500"/>
              <a:gd name="connsiteY34" fmla="*/ 945356 h 1004887"/>
              <a:gd name="connsiteX35" fmla="*/ 328613 w 571500"/>
              <a:gd name="connsiteY35" fmla="*/ 892968 h 1004887"/>
              <a:gd name="connsiteX36" fmla="*/ 316706 w 571500"/>
              <a:gd name="connsiteY36" fmla="*/ 842962 h 1004887"/>
              <a:gd name="connsiteX37" fmla="*/ 302419 w 571500"/>
              <a:gd name="connsiteY37" fmla="*/ 776287 h 1004887"/>
              <a:gd name="connsiteX38" fmla="*/ 280988 w 571500"/>
              <a:gd name="connsiteY38" fmla="*/ 688181 h 1004887"/>
              <a:gd name="connsiteX39" fmla="*/ 247650 w 571500"/>
              <a:gd name="connsiteY39" fmla="*/ 578643 h 1004887"/>
              <a:gd name="connsiteX40" fmla="*/ 202406 w 571500"/>
              <a:gd name="connsiteY40" fmla="*/ 426243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71500" h="1004887">
                <a:moveTo>
                  <a:pt x="202406" y="426243"/>
                </a:moveTo>
                <a:lnTo>
                  <a:pt x="173831" y="342900"/>
                </a:lnTo>
                <a:lnTo>
                  <a:pt x="154781" y="295275"/>
                </a:lnTo>
                <a:lnTo>
                  <a:pt x="123825" y="230981"/>
                </a:lnTo>
                <a:lnTo>
                  <a:pt x="80963" y="152400"/>
                </a:lnTo>
                <a:lnTo>
                  <a:pt x="33338" y="83343"/>
                </a:lnTo>
                <a:lnTo>
                  <a:pt x="16669" y="61912"/>
                </a:lnTo>
                <a:lnTo>
                  <a:pt x="2381" y="33337"/>
                </a:lnTo>
                <a:lnTo>
                  <a:pt x="0" y="19050"/>
                </a:lnTo>
                <a:lnTo>
                  <a:pt x="0" y="7143"/>
                </a:lnTo>
                <a:lnTo>
                  <a:pt x="7144" y="0"/>
                </a:lnTo>
                <a:lnTo>
                  <a:pt x="16669" y="0"/>
                </a:lnTo>
                <a:lnTo>
                  <a:pt x="42863" y="4762"/>
                </a:lnTo>
                <a:lnTo>
                  <a:pt x="83344" y="30956"/>
                </a:lnTo>
                <a:lnTo>
                  <a:pt x="150019" y="80962"/>
                </a:lnTo>
                <a:lnTo>
                  <a:pt x="240506" y="154781"/>
                </a:lnTo>
                <a:lnTo>
                  <a:pt x="300038" y="202406"/>
                </a:lnTo>
                <a:lnTo>
                  <a:pt x="357188" y="254793"/>
                </a:lnTo>
                <a:lnTo>
                  <a:pt x="426244" y="323850"/>
                </a:lnTo>
                <a:lnTo>
                  <a:pt x="464344" y="364331"/>
                </a:lnTo>
                <a:lnTo>
                  <a:pt x="502444" y="414337"/>
                </a:lnTo>
                <a:lnTo>
                  <a:pt x="514350" y="457200"/>
                </a:lnTo>
                <a:lnTo>
                  <a:pt x="535781" y="547687"/>
                </a:lnTo>
                <a:lnTo>
                  <a:pt x="552450" y="647700"/>
                </a:lnTo>
                <a:lnTo>
                  <a:pt x="566738" y="742950"/>
                </a:lnTo>
                <a:lnTo>
                  <a:pt x="571500" y="809625"/>
                </a:lnTo>
                <a:lnTo>
                  <a:pt x="571500" y="869156"/>
                </a:lnTo>
                <a:lnTo>
                  <a:pt x="552450" y="914400"/>
                </a:lnTo>
                <a:lnTo>
                  <a:pt x="521494" y="962025"/>
                </a:lnTo>
                <a:lnTo>
                  <a:pt x="495300" y="988218"/>
                </a:lnTo>
                <a:lnTo>
                  <a:pt x="471488" y="1002506"/>
                </a:lnTo>
                <a:lnTo>
                  <a:pt x="447675" y="1004887"/>
                </a:lnTo>
                <a:lnTo>
                  <a:pt x="419100" y="997743"/>
                </a:lnTo>
                <a:lnTo>
                  <a:pt x="388144" y="978693"/>
                </a:lnTo>
                <a:lnTo>
                  <a:pt x="361950" y="945356"/>
                </a:lnTo>
                <a:lnTo>
                  <a:pt x="328613" y="892968"/>
                </a:lnTo>
                <a:lnTo>
                  <a:pt x="316706" y="842962"/>
                </a:lnTo>
                <a:lnTo>
                  <a:pt x="302419" y="776287"/>
                </a:lnTo>
                <a:lnTo>
                  <a:pt x="280988" y="688181"/>
                </a:lnTo>
                <a:lnTo>
                  <a:pt x="247650" y="578643"/>
                </a:lnTo>
                <a:lnTo>
                  <a:pt x="202406" y="4262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3CAF438-A994-1143-BEEA-94ABEEBFC10B}"/>
              </a:ext>
            </a:extLst>
          </p:cNvPr>
          <p:cNvSpPr/>
          <p:nvPr/>
        </p:nvSpPr>
        <p:spPr>
          <a:xfrm>
            <a:off x="2905125" y="4724400"/>
            <a:ext cx="630238" cy="1201738"/>
          </a:xfrm>
          <a:custGeom>
            <a:avLst/>
            <a:gdLst>
              <a:gd name="connsiteX0" fmla="*/ 528638 w 631031"/>
              <a:gd name="connsiteY0" fmla="*/ 471488 h 1202531"/>
              <a:gd name="connsiteX1" fmla="*/ 554831 w 631031"/>
              <a:gd name="connsiteY1" fmla="*/ 397669 h 1202531"/>
              <a:gd name="connsiteX2" fmla="*/ 576263 w 631031"/>
              <a:gd name="connsiteY2" fmla="*/ 323850 h 1202531"/>
              <a:gd name="connsiteX3" fmla="*/ 592931 w 631031"/>
              <a:gd name="connsiteY3" fmla="*/ 257175 h 1202531"/>
              <a:gd name="connsiteX4" fmla="*/ 611981 w 631031"/>
              <a:gd name="connsiteY4" fmla="*/ 178594 h 1202531"/>
              <a:gd name="connsiteX5" fmla="*/ 623888 w 631031"/>
              <a:gd name="connsiteY5" fmla="*/ 100013 h 1202531"/>
              <a:gd name="connsiteX6" fmla="*/ 631031 w 631031"/>
              <a:gd name="connsiteY6" fmla="*/ 47625 h 1202531"/>
              <a:gd name="connsiteX7" fmla="*/ 631031 w 631031"/>
              <a:gd name="connsiteY7" fmla="*/ 30956 h 1202531"/>
              <a:gd name="connsiteX8" fmla="*/ 628650 w 631031"/>
              <a:gd name="connsiteY8" fmla="*/ 19050 h 1202531"/>
              <a:gd name="connsiteX9" fmla="*/ 619125 w 631031"/>
              <a:gd name="connsiteY9" fmla="*/ 9525 h 1202531"/>
              <a:gd name="connsiteX10" fmla="*/ 604838 w 631031"/>
              <a:gd name="connsiteY10" fmla="*/ 4763 h 1202531"/>
              <a:gd name="connsiteX11" fmla="*/ 578644 w 631031"/>
              <a:gd name="connsiteY11" fmla="*/ 0 h 1202531"/>
              <a:gd name="connsiteX12" fmla="*/ 552450 w 631031"/>
              <a:gd name="connsiteY12" fmla="*/ 11906 h 1202531"/>
              <a:gd name="connsiteX13" fmla="*/ 542925 w 631031"/>
              <a:gd name="connsiteY13" fmla="*/ 26194 h 1202531"/>
              <a:gd name="connsiteX14" fmla="*/ 523875 w 631031"/>
              <a:gd name="connsiteY14" fmla="*/ 100013 h 1202531"/>
              <a:gd name="connsiteX15" fmla="*/ 507206 w 631031"/>
              <a:gd name="connsiteY15" fmla="*/ 159544 h 1202531"/>
              <a:gd name="connsiteX16" fmla="*/ 478631 w 631031"/>
              <a:gd name="connsiteY16" fmla="*/ 228600 h 1202531"/>
              <a:gd name="connsiteX17" fmla="*/ 440531 w 631031"/>
              <a:gd name="connsiteY17" fmla="*/ 307181 h 1202531"/>
              <a:gd name="connsiteX18" fmla="*/ 392906 w 631031"/>
              <a:gd name="connsiteY18" fmla="*/ 388144 h 1202531"/>
              <a:gd name="connsiteX19" fmla="*/ 335756 w 631031"/>
              <a:gd name="connsiteY19" fmla="*/ 473869 h 1202531"/>
              <a:gd name="connsiteX20" fmla="*/ 261938 w 631031"/>
              <a:gd name="connsiteY20" fmla="*/ 566738 h 1202531"/>
              <a:gd name="connsiteX21" fmla="*/ 185738 w 631031"/>
              <a:gd name="connsiteY21" fmla="*/ 647700 h 1202531"/>
              <a:gd name="connsiteX22" fmla="*/ 119063 w 631031"/>
              <a:gd name="connsiteY22" fmla="*/ 707231 h 1202531"/>
              <a:gd name="connsiteX23" fmla="*/ 30956 w 631031"/>
              <a:gd name="connsiteY23" fmla="*/ 778669 h 1202531"/>
              <a:gd name="connsiteX24" fmla="*/ 19050 w 631031"/>
              <a:gd name="connsiteY24" fmla="*/ 816769 h 1202531"/>
              <a:gd name="connsiteX25" fmla="*/ 7144 w 631031"/>
              <a:gd name="connsiteY25" fmla="*/ 869156 h 1202531"/>
              <a:gd name="connsiteX26" fmla="*/ 0 w 631031"/>
              <a:gd name="connsiteY26" fmla="*/ 938213 h 1202531"/>
              <a:gd name="connsiteX27" fmla="*/ 0 w 631031"/>
              <a:gd name="connsiteY27" fmla="*/ 1035844 h 1202531"/>
              <a:gd name="connsiteX28" fmla="*/ 7144 w 631031"/>
              <a:gd name="connsiteY28" fmla="*/ 1126331 h 1202531"/>
              <a:gd name="connsiteX29" fmla="*/ 11906 w 631031"/>
              <a:gd name="connsiteY29" fmla="*/ 1152525 h 1202531"/>
              <a:gd name="connsiteX30" fmla="*/ 23813 w 631031"/>
              <a:gd name="connsiteY30" fmla="*/ 1178719 h 1202531"/>
              <a:gd name="connsiteX31" fmla="*/ 33338 w 631031"/>
              <a:gd name="connsiteY31" fmla="*/ 1195388 h 1202531"/>
              <a:gd name="connsiteX32" fmla="*/ 42863 w 631031"/>
              <a:gd name="connsiteY32" fmla="*/ 1200150 h 1202531"/>
              <a:gd name="connsiteX33" fmla="*/ 71438 w 631031"/>
              <a:gd name="connsiteY33" fmla="*/ 1202531 h 1202531"/>
              <a:gd name="connsiteX34" fmla="*/ 97631 w 631031"/>
              <a:gd name="connsiteY34" fmla="*/ 1195388 h 1202531"/>
              <a:gd name="connsiteX35" fmla="*/ 133350 w 631031"/>
              <a:gd name="connsiteY35" fmla="*/ 1181100 h 1202531"/>
              <a:gd name="connsiteX36" fmla="*/ 166688 w 631031"/>
              <a:gd name="connsiteY36" fmla="*/ 1159669 h 1202531"/>
              <a:gd name="connsiteX37" fmla="*/ 190500 w 631031"/>
              <a:gd name="connsiteY37" fmla="*/ 1126331 h 1202531"/>
              <a:gd name="connsiteX38" fmla="*/ 257175 w 631031"/>
              <a:gd name="connsiteY38" fmla="*/ 1028700 h 1202531"/>
              <a:gd name="connsiteX39" fmla="*/ 342900 w 631031"/>
              <a:gd name="connsiteY39" fmla="*/ 883444 h 1202531"/>
              <a:gd name="connsiteX40" fmla="*/ 407194 w 631031"/>
              <a:gd name="connsiteY40" fmla="*/ 766763 h 1202531"/>
              <a:gd name="connsiteX41" fmla="*/ 459581 w 631031"/>
              <a:gd name="connsiteY41" fmla="*/ 654844 h 1202531"/>
              <a:gd name="connsiteX42" fmla="*/ 528638 w 631031"/>
              <a:gd name="connsiteY42" fmla="*/ 47148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1031" h="1202531">
                <a:moveTo>
                  <a:pt x="528638" y="471488"/>
                </a:moveTo>
                <a:lnTo>
                  <a:pt x="554831" y="397669"/>
                </a:lnTo>
                <a:lnTo>
                  <a:pt x="576263" y="323850"/>
                </a:lnTo>
                <a:lnTo>
                  <a:pt x="592931" y="257175"/>
                </a:lnTo>
                <a:lnTo>
                  <a:pt x="611981" y="178594"/>
                </a:lnTo>
                <a:lnTo>
                  <a:pt x="623888" y="100013"/>
                </a:lnTo>
                <a:lnTo>
                  <a:pt x="631031" y="47625"/>
                </a:lnTo>
                <a:lnTo>
                  <a:pt x="631031" y="30956"/>
                </a:lnTo>
                <a:lnTo>
                  <a:pt x="628650" y="19050"/>
                </a:lnTo>
                <a:lnTo>
                  <a:pt x="619125" y="9525"/>
                </a:lnTo>
                <a:lnTo>
                  <a:pt x="604838" y="4763"/>
                </a:lnTo>
                <a:lnTo>
                  <a:pt x="578644" y="0"/>
                </a:lnTo>
                <a:lnTo>
                  <a:pt x="552450" y="11906"/>
                </a:lnTo>
                <a:lnTo>
                  <a:pt x="542925" y="26194"/>
                </a:lnTo>
                <a:lnTo>
                  <a:pt x="523875" y="100013"/>
                </a:lnTo>
                <a:lnTo>
                  <a:pt x="507206" y="159544"/>
                </a:lnTo>
                <a:lnTo>
                  <a:pt x="478631" y="228600"/>
                </a:lnTo>
                <a:lnTo>
                  <a:pt x="440531" y="307181"/>
                </a:lnTo>
                <a:lnTo>
                  <a:pt x="392906" y="388144"/>
                </a:lnTo>
                <a:lnTo>
                  <a:pt x="335756" y="473869"/>
                </a:lnTo>
                <a:lnTo>
                  <a:pt x="261938" y="566738"/>
                </a:lnTo>
                <a:lnTo>
                  <a:pt x="185738" y="647700"/>
                </a:lnTo>
                <a:lnTo>
                  <a:pt x="119063" y="707231"/>
                </a:lnTo>
                <a:lnTo>
                  <a:pt x="30956" y="778669"/>
                </a:lnTo>
                <a:lnTo>
                  <a:pt x="19050" y="816769"/>
                </a:lnTo>
                <a:lnTo>
                  <a:pt x="7144" y="869156"/>
                </a:lnTo>
                <a:lnTo>
                  <a:pt x="0" y="938213"/>
                </a:lnTo>
                <a:lnTo>
                  <a:pt x="0" y="1035844"/>
                </a:lnTo>
                <a:lnTo>
                  <a:pt x="7144" y="1126331"/>
                </a:lnTo>
                <a:lnTo>
                  <a:pt x="11906" y="1152525"/>
                </a:lnTo>
                <a:lnTo>
                  <a:pt x="23813" y="1178719"/>
                </a:lnTo>
                <a:lnTo>
                  <a:pt x="33338" y="1195388"/>
                </a:lnTo>
                <a:lnTo>
                  <a:pt x="42863" y="1200150"/>
                </a:lnTo>
                <a:lnTo>
                  <a:pt x="71438" y="1202531"/>
                </a:lnTo>
                <a:lnTo>
                  <a:pt x="97631" y="1195388"/>
                </a:lnTo>
                <a:lnTo>
                  <a:pt x="133350" y="1181100"/>
                </a:lnTo>
                <a:lnTo>
                  <a:pt x="166688" y="1159669"/>
                </a:lnTo>
                <a:lnTo>
                  <a:pt x="190500" y="1126331"/>
                </a:lnTo>
                <a:lnTo>
                  <a:pt x="257175" y="1028700"/>
                </a:lnTo>
                <a:lnTo>
                  <a:pt x="342900" y="883444"/>
                </a:lnTo>
                <a:lnTo>
                  <a:pt x="407194" y="766763"/>
                </a:lnTo>
                <a:lnTo>
                  <a:pt x="459581" y="654844"/>
                </a:lnTo>
                <a:lnTo>
                  <a:pt x="528638" y="4714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CF234C08-8CD9-7F41-8B61-E46A9FA6D83C}"/>
              </a:ext>
            </a:extLst>
          </p:cNvPr>
          <p:cNvSpPr/>
          <p:nvPr/>
        </p:nvSpPr>
        <p:spPr>
          <a:xfrm>
            <a:off x="5024438" y="4665663"/>
            <a:ext cx="755650" cy="1038225"/>
          </a:xfrm>
          <a:custGeom>
            <a:avLst/>
            <a:gdLst>
              <a:gd name="connsiteX0" fmla="*/ 290512 w 754856"/>
              <a:gd name="connsiteY0" fmla="*/ 154781 h 1038225"/>
              <a:gd name="connsiteX1" fmla="*/ 402431 w 754856"/>
              <a:gd name="connsiteY1" fmla="*/ 228600 h 1038225"/>
              <a:gd name="connsiteX2" fmla="*/ 538162 w 754856"/>
              <a:gd name="connsiteY2" fmla="*/ 328612 h 1038225"/>
              <a:gd name="connsiteX3" fmla="*/ 607218 w 754856"/>
              <a:gd name="connsiteY3" fmla="*/ 383381 h 1038225"/>
              <a:gd name="connsiteX4" fmla="*/ 616743 w 754856"/>
              <a:gd name="connsiteY4" fmla="*/ 392906 h 1038225"/>
              <a:gd name="connsiteX5" fmla="*/ 628650 w 754856"/>
              <a:gd name="connsiteY5" fmla="*/ 414337 h 1038225"/>
              <a:gd name="connsiteX6" fmla="*/ 652462 w 754856"/>
              <a:gd name="connsiteY6" fmla="*/ 464344 h 1038225"/>
              <a:gd name="connsiteX7" fmla="*/ 695325 w 754856"/>
              <a:gd name="connsiteY7" fmla="*/ 566737 h 1038225"/>
              <a:gd name="connsiteX8" fmla="*/ 719137 w 754856"/>
              <a:gd name="connsiteY8" fmla="*/ 642937 h 1038225"/>
              <a:gd name="connsiteX9" fmla="*/ 735806 w 754856"/>
              <a:gd name="connsiteY9" fmla="*/ 700087 h 1038225"/>
              <a:gd name="connsiteX10" fmla="*/ 750093 w 754856"/>
              <a:gd name="connsiteY10" fmla="*/ 757237 h 1038225"/>
              <a:gd name="connsiteX11" fmla="*/ 754856 w 754856"/>
              <a:gd name="connsiteY11" fmla="*/ 800100 h 1038225"/>
              <a:gd name="connsiteX12" fmla="*/ 754856 w 754856"/>
              <a:gd name="connsiteY12" fmla="*/ 831056 h 1038225"/>
              <a:gd name="connsiteX13" fmla="*/ 752475 w 754856"/>
              <a:gd name="connsiteY13" fmla="*/ 869156 h 1038225"/>
              <a:gd name="connsiteX14" fmla="*/ 745331 w 754856"/>
              <a:gd name="connsiteY14" fmla="*/ 919162 h 1038225"/>
              <a:gd name="connsiteX15" fmla="*/ 733425 w 754856"/>
              <a:gd name="connsiteY15" fmla="*/ 957262 h 1038225"/>
              <a:gd name="connsiteX16" fmla="*/ 721518 w 754856"/>
              <a:gd name="connsiteY16" fmla="*/ 978694 h 1038225"/>
              <a:gd name="connsiteX17" fmla="*/ 700087 w 754856"/>
              <a:gd name="connsiteY17" fmla="*/ 1002506 h 1038225"/>
              <a:gd name="connsiteX18" fmla="*/ 661987 w 754856"/>
              <a:gd name="connsiteY18" fmla="*/ 1028700 h 1038225"/>
              <a:gd name="connsiteX19" fmla="*/ 638175 w 754856"/>
              <a:gd name="connsiteY19" fmla="*/ 1038225 h 1038225"/>
              <a:gd name="connsiteX20" fmla="*/ 609600 w 754856"/>
              <a:gd name="connsiteY20" fmla="*/ 1035844 h 1038225"/>
              <a:gd name="connsiteX21" fmla="*/ 576262 w 754856"/>
              <a:gd name="connsiteY21" fmla="*/ 1014412 h 1038225"/>
              <a:gd name="connsiteX22" fmla="*/ 566737 w 754856"/>
              <a:gd name="connsiteY22" fmla="*/ 1002506 h 1038225"/>
              <a:gd name="connsiteX23" fmla="*/ 547687 w 754856"/>
              <a:gd name="connsiteY23" fmla="*/ 950119 h 1038225"/>
              <a:gd name="connsiteX24" fmla="*/ 507206 w 754856"/>
              <a:gd name="connsiteY24" fmla="*/ 842962 h 1038225"/>
              <a:gd name="connsiteX25" fmla="*/ 457200 w 754856"/>
              <a:gd name="connsiteY25" fmla="*/ 709612 h 1038225"/>
              <a:gd name="connsiteX26" fmla="*/ 395287 w 754856"/>
              <a:gd name="connsiteY26" fmla="*/ 569119 h 1038225"/>
              <a:gd name="connsiteX27" fmla="*/ 345281 w 754856"/>
              <a:gd name="connsiteY27" fmla="*/ 466725 h 1038225"/>
              <a:gd name="connsiteX28" fmla="*/ 297656 w 754856"/>
              <a:gd name="connsiteY28" fmla="*/ 390525 h 1038225"/>
              <a:gd name="connsiteX29" fmla="*/ 211931 w 754856"/>
              <a:gd name="connsiteY29" fmla="*/ 278606 h 1038225"/>
              <a:gd name="connsiteX30" fmla="*/ 104775 w 754856"/>
              <a:gd name="connsiteY30" fmla="*/ 159544 h 1038225"/>
              <a:gd name="connsiteX31" fmla="*/ 42862 w 754856"/>
              <a:gd name="connsiteY31" fmla="*/ 90487 h 1038225"/>
              <a:gd name="connsiteX32" fmla="*/ 16668 w 754856"/>
              <a:gd name="connsiteY32" fmla="*/ 66675 h 1038225"/>
              <a:gd name="connsiteX33" fmla="*/ 4762 w 754856"/>
              <a:gd name="connsiteY33" fmla="*/ 45244 h 1038225"/>
              <a:gd name="connsiteX34" fmla="*/ 0 w 754856"/>
              <a:gd name="connsiteY34" fmla="*/ 28575 h 1038225"/>
              <a:gd name="connsiteX35" fmla="*/ 0 w 754856"/>
              <a:gd name="connsiteY35" fmla="*/ 14287 h 1038225"/>
              <a:gd name="connsiteX36" fmla="*/ 2381 w 754856"/>
              <a:gd name="connsiteY36" fmla="*/ 4762 h 1038225"/>
              <a:gd name="connsiteX37" fmla="*/ 9525 w 754856"/>
              <a:gd name="connsiteY37" fmla="*/ 0 h 1038225"/>
              <a:gd name="connsiteX38" fmla="*/ 23812 w 754856"/>
              <a:gd name="connsiteY38" fmla="*/ 0 h 1038225"/>
              <a:gd name="connsiteX39" fmla="*/ 50006 w 754856"/>
              <a:gd name="connsiteY39" fmla="*/ 11906 h 1038225"/>
              <a:gd name="connsiteX40" fmla="*/ 128587 w 754856"/>
              <a:gd name="connsiteY40" fmla="*/ 57150 h 1038225"/>
              <a:gd name="connsiteX41" fmla="*/ 209550 w 754856"/>
              <a:gd name="connsiteY41" fmla="*/ 107156 h 1038225"/>
              <a:gd name="connsiteX42" fmla="*/ 290512 w 754856"/>
              <a:gd name="connsiteY42" fmla="*/ 154781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54856" h="1038225">
                <a:moveTo>
                  <a:pt x="290512" y="154781"/>
                </a:moveTo>
                <a:lnTo>
                  <a:pt x="402431" y="228600"/>
                </a:lnTo>
                <a:lnTo>
                  <a:pt x="538162" y="328612"/>
                </a:lnTo>
                <a:lnTo>
                  <a:pt x="607218" y="383381"/>
                </a:lnTo>
                <a:lnTo>
                  <a:pt x="616743" y="392906"/>
                </a:lnTo>
                <a:lnTo>
                  <a:pt x="628650" y="414337"/>
                </a:lnTo>
                <a:lnTo>
                  <a:pt x="652462" y="464344"/>
                </a:lnTo>
                <a:lnTo>
                  <a:pt x="695325" y="566737"/>
                </a:lnTo>
                <a:lnTo>
                  <a:pt x="719137" y="642937"/>
                </a:lnTo>
                <a:lnTo>
                  <a:pt x="735806" y="700087"/>
                </a:lnTo>
                <a:lnTo>
                  <a:pt x="750093" y="757237"/>
                </a:lnTo>
                <a:lnTo>
                  <a:pt x="754856" y="800100"/>
                </a:lnTo>
                <a:lnTo>
                  <a:pt x="754856" y="831056"/>
                </a:lnTo>
                <a:lnTo>
                  <a:pt x="752475" y="869156"/>
                </a:lnTo>
                <a:lnTo>
                  <a:pt x="745331" y="919162"/>
                </a:lnTo>
                <a:lnTo>
                  <a:pt x="733425" y="957262"/>
                </a:lnTo>
                <a:lnTo>
                  <a:pt x="721518" y="978694"/>
                </a:lnTo>
                <a:lnTo>
                  <a:pt x="700087" y="1002506"/>
                </a:lnTo>
                <a:lnTo>
                  <a:pt x="661987" y="1028700"/>
                </a:lnTo>
                <a:lnTo>
                  <a:pt x="638175" y="1038225"/>
                </a:lnTo>
                <a:lnTo>
                  <a:pt x="609600" y="1035844"/>
                </a:lnTo>
                <a:lnTo>
                  <a:pt x="576262" y="1014412"/>
                </a:lnTo>
                <a:lnTo>
                  <a:pt x="566737" y="1002506"/>
                </a:lnTo>
                <a:lnTo>
                  <a:pt x="547687" y="950119"/>
                </a:lnTo>
                <a:lnTo>
                  <a:pt x="507206" y="842962"/>
                </a:lnTo>
                <a:lnTo>
                  <a:pt x="457200" y="709612"/>
                </a:lnTo>
                <a:lnTo>
                  <a:pt x="395287" y="569119"/>
                </a:lnTo>
                <a:lnTo>
                  <a:pt x="345281" y="466725"/>
                </a:lnTo>
                <a:lnTo>
                  <a:pt x="297656" y="390525"/>
                </a:lnTo>
                <a:lnTo>
                  <a:pt x="211931" y="278606"/>
                </a:lnTo>
                <a:lnTo>
                  <a:pt x="104775" y="159544"/>
                </a:lnTo>
                <a:lnTo>
                  <a:pt x="42862" y="90487"/>
                </a:lnTo>
                <a:lnTo>
                  <a:pt x="16668" y="66675"/>
                </a:lnTo>
                <a:lnTo>
                  <a:pt x="4762" y="45244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9525" y="0"/>
                </a:lnTo>
                <a:lnTo>
                  <a:pt x="23812" y="0"/>
                </a:lnTo>
                <a:lnTo>
                  <a:pt x="50006" y="11906"/>
                </a:lnTo>
                <a:lnTo>
                  <a:pt x="128587" y="57150"/>
                </a:lnTo>
                <a:lnTo>
                  <a:pt x="209550" y="107156"/>
                </a:lnTo>
                <a:lnTo>
                  <a:pt x="290512" y="1547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EEC04B2-C890-FD4B-85A3-0D0216BDE58D}"/>
              </a:ext>
            </a:extLst>
          </p:cNvPr>
          <p:cNvSpPr/>
          <p:nvPr/>
        </p:nvSpPr>
        <p:spPr>
          <a:xfrm>
            <a:off x="6048375" y="4665663"/>
            <a:ext cx="906463" cy="1076325"/>
          </a:xfrm>
          <a:custGeom>
            <a:avLst/>
            <a:gdLst>
              <a:gd name="connsiteX0" fmla="*/ 388242 w 907354"/>
              <a:gd name="connsiteY0" fmla="*/ 211931 h 1076325"/>
              <a:gd name="connsiteX1" fmla="*/ 526354 w 907354"/>
              <a:gd name="connsiteY1" fmla="*/ 297656 h 1076325"/>
              <a:gd name="connsiteX2" fmla="*/ 640654 w 907354"/>
              <a:gd name="connsiteY2" fmla="*/ 373856 h 1076325"/>
              <a:gd name="connsiteX3" fmla="*/ 738286 w 907354"/>
              <a:gd name="connsiteY3" fmla="*/ 442912 h 1076325"/>
              <a:gd name="connsiteX4" fmla="*/ 800198 w 907354"/>
              <a:gd name="connsiteY4" fmla="*/ 488156 h 1076325"/>
              <a:gd name="connsiteX5" fmla="*/ 816867 w 907354"/>
              <a:gd name="connsiteY5" fmla="*/ 504825 h 1076325"/>
              <a:gd name="connsiteX6" fmla="*/ 831154 w 907354"/>
              <a:gd name="connsiteY6" fmla="*/ 528637 h 1076325"/>
              <a:gd name="connsiteX7" fmla="*/ 857348 w 907354"/>
              <a:gd name="connsiteY7" fmla="*/ 588169 h 1076325"/>
              <a:gd name="connsiteX8" fmla="*/ 883542 w 907354"/>
              <a:gd name="connsiteY8" fmla="*/ 671512 h 1076325"/>
              <a:gd name="connsiteX9" fmla="*/ 900211 w 907354"/>
              <a:gd name="connsiteY9" fmla="*/ 747712 h 1076325"/>
              <a:gd name="connsiteX10" fmla="*/ 907354 w 907354"/>
              <a:gd name="connsiteY10" fmla="*/ 852487 h 1076325"/>
              <a:gd name="connsiteX11" fmla="*/ 902592 w 907354"/>
              <a:gd name="connsiteY11" fmla="*/ 897731 h 1076325"/>
              <a:gd name="connsiteX12" fmla="*/ 895448 w 907354"/>
              <a:gd name="connsiteY12" fmla="*/ 935831 h 1076325"/>
              <a:gd name="connsiteX13" fmla="*/ 876398 w 907354"/>
              <a:gd name="connsiteY13" fmla="*/ 985837 h 1076325"/>
              <a:gd name="connsiteX14" fmla="*/ 845442 w 907354"/>
              <a:gd name="connsiteY14" fmla="*/ 1035844 h 1076325"/>
              <a:gd name="connsiteX15" fmla="*/ 809723 w 907354"/>
              <a:gd name="connsiteY15" fmla="*/ 1069181 h 1076325"/>
              <a:gd name="connsiteX16" fmla="*/ 783529 w 907354"/>
              <a:gd name="connsiteY16" fmla="*/ 1076325 h 1076325"/>
              <a:gd name="connsiteX17" fmla="*/ 759717 w 907354"/>
              <a:gd name="connsiteY17" fmla="*/ 1076325 h 1076325"/>
              <a:gd name="connsiteX18" fmla="*/ 731142 w 907354"/>
              <a:gd name="connsiteY18" fmla="*/ 1064419 h 1076325"/>
              <a:gd name="connsiteX19" fmla="*/ 712092 w 907354"/>
              <a:gd name="connsiteY19" fmla="*/ 1045369 h 1076325"/>
              <a:gd name="connsiteX20" fmla="*/ 695423 w 907354"/>
              <a:gd name="connsiteY20" fmla="*/ 1012031 h 1076325"/>
              <a:gd name="connsiteX21" fmla="*/ 647798 w 907354"/>
              <a:gd name="connsiteY21" fmla="*/ 928687 h 1076325"/>
              <a:gd name="connsiteX22" fmla="*/ 554929 w 907354"/>
              <a:gd name="connsiteY22" fmla="*/ 757237 h 1076325"/>
              <a:gd name="connsiteX23" fmla="*/ 454917 w 907354"/>
              <a:gd name="connsiteY23" fmla="*/ 588169 h 1076325"/>
              <a:gd name="connsiteX24" fmla="*/ 354904 w 907354"/>
              <a:gd name="connsiteY24" fmla="*/ 447675 h 1076325"/>
              <a:gd name="connsiteX25" fmla="*/ 214411 w 907354"/>
              <a:gd name="connsiteY25" fmla="*/ 283369 h 1076325"/>
              <a:gd name="connsiteX26" fmla="*/ 102492 w 907354"/>
              <a:gd name="connsiteY26" fmla="*/ 157162 h 1076325"/>
              <a:gd name="connsiteX27" fmla="*/ 31054 w 907354"/>
              <a:gd name="connsiteY27" fmla="*/ 80962 h 1076325"/>
              <a:gd name="connsiteX28" fmla="*/ 9623 w 907354"/>
              <a:gd name="connsiteY28" fmla="*/ 54769 h 1076325"/>
              <a:gd name="connsiteX29" fmla="*/ 2479 w 907354"/>
              <a:gd name="connsiteY29" fmla="*/ 35719 h 1076325"/>
              <a:gd name="connsiteX30" fmla="*/ 98 w 907354"/>
              <a:gd name="connsiteY30" fmla="*/ 14287 h 1076325"/>
              <a:gd name="connsiteX31" fmla="*/ 2479 w 907354"/>
              <a:gd name="connsiteY31" fmla="*/ 4762 h 1076325"/>
              <a:gd name="connsiteX32" fmla="*/ 9623 w 907354"/>
              <a:gd name="connsiteY32" fmla="*/ 0 h 1076325"/>
              <a:gd name="connsiteX33" fmla="*/ 35817 w 907354"/>
              <a:gd name="connsiteY33" fmla="*/ 2381 h 1076325"/>
              <a:gd name="connsiteX34" fmla="*/ 73917 w 907354"/>
              <a:gd name="connsiteY34" fmla="*/ 21431 h 1076325"/>
              <a:gd name="connsiteX35" fmla="*/ 164404 w 907354"/>
              <a:gd name="connsiteY35" fmla="*/ 78581 h 1076325"/>
              <a:gd name="connsiteX36" fmla="*/ 314423 w 907354"/>
              <a:gd name="connsiteY36" fmla="*/ 166687 h 1076325"/>
              <a:gd name="connsiteX37" fmla="*/ 388242 w 907354"/>
              <a:gd name="connsiteY37" fmla="*/ 211931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7354" h="1076325">
                <a:moveTo>
                  <a:pt x="388242" y="211931"/>
                </a:moveTo>
                <a:lnTo>
                  <a:pt x="526354" y="297656"/>
                </a:lnTo>
                <a:lnTo>
                  <a:pt x="640654" y="373856"/>
                </a:lnTo>
                <a:lnTo>
                  <a:pt x="738286" y="442912"/>
                </a:lnTo>
                <a:lnTo>
                  <a:pt x="800198" y="488156"/>
                </a:lnTo>
                <a:lnTo>
                  <a:pt x="816867" y="504825"/>
                </a:lnTo>
                <a:lnTo>
                  <a:pt x="831154" y="528637"/>
                </a:lnTo>
                <a:lnTo>
                  <a:pt x="857348" y="588169"/>
                </a:lnTo>
                <a:lnTo>
                  <a:pt x="883542" y="671512"/>
                </a:lnTo>
                <a:lnTo>
                  <a:pt x="900211" y="747712"/>
                </a:lnTo>
                <a:lnTo>
                  <a:pt x="907354" y="852487"/>
                </a:lnTo>
                <a:lnTo>
                  <a:pt x="902592" y="897731"/>
                </a:lnTo>
                <a:lnTo>
                  <a:pt x="895448" y="935831"/>
                </a:lnTo>
                <a:lnTo>
                  <a:pt x="876398" y="985837"/>
                </a:lnTo>
                <a:lnTo>
                  <a:pt x="845442" y="1035844"/>
                </a:lnTo>
                <a:lnTo>
                  <a:pt x="809723" y="1069181"/>
                </a:lnTo>
                <a:lnTo>
                  <a:pt x="783529" y="1076325"/>
                </a:lnTo>
                <a:lnTo>
                  <a:pt x="759717" y="1076325"/>
                </a:lnTo>
                <a:lnTo>
                  <a:pt x="731142" y="1064419"/>
                </a:lnTo>
                <a:lnTo>
                  <a:pt x="712092" y="1045369"/>
                </a:lnTo>
                <a:lnTo>
                  <a:pt x="695423" y="1012031"/>
                </a:lnTo>
                <a:lnTo>
                  <a:pt x="647798" y="928687"/>
                </a:lnTo>
                <a:lnTo>
                  <a:pt x="554929" y="757237"/>
                </a:lnTo>
                <a:lnTo>
                  <a:pt x="454917" y="588169"/>
                </a:lnTo>
                <a:lnTo>
                  <a:pt x="354904" y="447675"/>
                </a:lnTo>
                <a:lnTo>
                  <a:pt x="214411" y="283369"/>
                </a:lnTo>
                <a:lnTo>
                  <a:pt x="102492" y="157162"/>
                </a:lnTo>
                <a:lnTo>
                  <a:pt x="31054" y="80962"/>
                </a:lnTo>
                <a:lnTo>
                  <a:pt x="9623" y="54769"/>
                </a:lnTo>
                <a:lnTo>
                  <a:pt x="2479" y="35719"/>
                </a:lnTo>
                <a:cubicBezTo>
                  <a:pt x="0" y="15881"/>
                  <a:pt x="98" y="23068"/>
                  <a:pt x="98" y="14287"/>
                </a:cubicBezTo>
                <a:lnTo>
                  <a:pt x="2479" y="4762"/>
                </a:lnTo>
                <a:lnTo>
                  <a:pt x="9623" y="0"/>
                </a:lnTo>
                <a:lnTo>
                  <a:pt x="35817" y="2381"/>
                </a:lnTo>
                <a:lnTo>
                  <a:pt x="73917" y="21431"/>
                </a:lnTo>
                <a:lnTo>
                  <a:pt x="164404" y="78581"/>
                </a:lnTo>
                <a:lnTo>
                  <a:pt x="314423" y="166687"/>
                </a:lnTo>
                <a:lnTo>
                  <a:pt x="388242" y="2119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F55980-FA40-5247-A523-B83F02E4C72E}"/>
              </a:ext>
            </a:extLst>
          </p:cNvPr>
          <p:cNvSpPr/>
          <p:nvPr/>
        </p:nvSpPr>
        <p:spPr>
          <a:xfrm>
            <a:off x="3714750" y="1817688"/>
            <a:ext cx="2646363" cy="542925"/>
          </a:xfrm>
          <a:custGeom>
            <a:avLst/>
            <a:gdLst>
              <a:gd name="connsiteX0" fmla="*/ 619125 w 2645569"/>
              <a:gd name="connsiteY0" fmla="*/ 357187 h 542925"/>
              <a:gd name="connsiteX1" fmla="*/ 1112044 w 2645569"/>
              <a:gd name="connsiteY1" fmla="*/ 276225 h 542925"/>
              <a:gd name="connsiteX2" fmla="*/ 1512094 w 2645569"/>
              <a:gd name="connsiteY2" fmla="*/ 197644 h 542925"/>
              <a:gd name="connsiteX3" fmla="*/ 1814513 w 2645569"/>
              <a:gd name="connsiteY3" fmla="*/ 133350 h 542925"/>
              <a:gd name="connsiteX4" fmla="*/ 2052638 w 2645569"/>
              <a:gd name="connsiteY4" fmla="*/ 73819 h 542925"/>
              <a:gd name="connsiteX5" fmla="*/ 2124075 w 2645569"/>
              <a:gd name="connsiteY5" fmla="*/ 50006 h 542925"/>
              <a:gd name="connsiteX6" fmla="*/ 2138363 w 2645569"/>
              <a:gd name="connsiteY6" fmla="*/ 38100 h 542925"/>
              <a:gd name="connsiteX7" fmla="*/ 2157413 w 2645569"/>
              <a:gd name="connsiteY7" fmla="*/ 26194 h 542925"/>
              <a:gd name="connsiteX8" fmla="*/ 2193131 w 2645569"/>
              <a:gd name="connsiteY8" fmla="*/ 9525 h 542925"/>
              <a:gd name="connsiteX9" fmla="*/ 2228850 w 2645569"/>
              <a:gd name="connsiteY9" fmla="*/ 0 h 542925"/>
              <a:gd name="connsiteX10" fmla="*/ 2274094 w 2645569"/>
              <a:gd name="connsiteY10" fmla="*/ 0 h 542925"/>
              <a:gd name="connsiteX11" fmla="*/ 2300288 w 2645569"/>
              <a:gd name="connsiteY11" fmla="*/ 4762 h 542925"/>
              <a:gd name="connsiteX12" fmla="*/ 2352675 w 2645569"/>
              <a:gd name="connsiteY12" fmla="*/ 23812 h 542925"/>
              <a:gd name="connsiteX13" fmla="*/ 2459831 w 2645569"/>
              <a:gd name="connsiteY13" fmla="*/ 64294 h 542925"/>
              <a:gd name="connsiteX14" fmla="*/ 2533650 w 2645569"/>
              <a:gd name="connsiteY14" fmla="*/ 97631 h 542925"/>
              <a:gd name="connsiteX15" fmla="*/ 2571750 w 2645569"/>
              <a:gd name="connsiteY15" fmla="*/ 116681 h 542925"/>
              <a:gd name="connsiteX16" fmla="*/ 2607469 w 2645569"/>
              <a:gd name="connsiteY16" fmla="*/ 145256 h 542925"/>
              <a:gd name="connsiteX17" fmla="*/ 2624138 w 2645569"/>
              <a:gd name="connsiteY17" fmla="*/ 164306 h 542925"/>
              <a:gd name="connsiteX18" fmla="*/ 2640806 w 2645569"/>
              <a:gd name="connsiteY18" fmla="*/ 195262 h 542925"/>
              <a:gd name="connsiteX19" fmla="*/ 2645569 w 2645569"/>
              <a:gd name="connsiteY19" fmla="*/ 216694 h 542925"/>
              <a:gd name="connsiteX20" fmla="*/ 2631281 w 2645569"/>
              <a:gd name="connsiteY20" fmla="*/ 245269 h 542925"/>
              <a:gd name="connsiteX21" fmla="*/ 2600325 w 2645569"/>
              <a:gd name="connsiteY21" fmla="*/ 273844 h 542925"/>
              <a:gd name="connsiteX22" fmla="*/ 2552700 w 2645569"/>
              <a:gd name="connsiteY22" fmla="*/ 295275 h 542925"/>
              <a:gd name="connsiteX23" fmla="*/ 2478881 w 2645569"/>
              <a:gd name="connsiteY23" fmla="*/ 302419 h 542925"/>
              <a:gd name="connsiteX24" fmla="*/ 2269331 w 2645569"/>
              <a:gd name="connsiteY24" fmla="*/ 321469 h 542925"/>
              <a:gd name="connsiteX25" fmla="*/ 1971675 w 2645569"/>
              <a:gd name="connsiteY25" fmla="*/ 352425 h 542925"/>
              <a:gd name="connsiteX26" fmla="*/ 1633538 w 2645569"/>
              <a:gd name="connsiteY26" fmla="*/ 390525 h 542925"/>
              <a:gd name="connsiteX27" fmla="*/ 1288256 w 2645569"/>
              <a:gd name="connsiteY27" fmla="*/ 431006 h 542925"/>
              <a:gd name="connsiteX28" fmla="*/ 969169 w 2645569"/>
              <a:gd name="connsiteY28" fmla="*/ 466725 h 542925"/>
              <a:gd name="connsiteX29" fmla="*/ 681038 w 2645569"/>
              <a:gd name="connsiteY29" fmla="*/ 504825 h 542925"/>
              <a:gd name="connsiteX30" fmla="*/ 431006 w 2645569"/>
              <a:gd name="connsiteY30" fmla="*/ 535781 h 542925"/>
              <a:gd name="connsiteX31" fmla="*/ 359569 w 2645569"/>
              <a:gd name="connsiteY31" fmla="*/ 540544 h 542925"/>
              <a:gd name="connsiteX32" fmla="*/ 280988 w 2645569"/>
              <a:gd name="connsiteY32" fmla="*/ 542925 h 542925"/>
              <a:gd name="connsiteX33" fmla="*/ 190500 w 2645569"/>
              <a:gd name="connsiteY33" fmla="*/ 533400 h 542925"/>
              <a:gd name="connsiteX34" fmla="*/ 80963 w 2645569"/>
              <a:gd name="connsiteY34" fmla="*/ 509587 h 542925"/>
              <a:gd name="connsiteX35" fmla="*/ 0 w 2645569"/>
              <a:gd name="connsiteY35" fmla="*/ 481012 h 542925"/>
              <a:gd name="connsiteX36" fmla="*/ 123825 w 2645569"/>
              <a:gd name="connsiteY36" fmla="*/ 328612 h 542925"/>
              <a:gd name="connsiteX37" fmla="*/ 228600 w 2645569"/>
              <a:gd name="connsiteY37" fmla="*/ 366712 h 542925"/>
              <a:gd name="connsiteX38" fmla="*/ 304800 w 2645569"/>
              <a:gd name="connsiteY38" fmla="*/ 378619 h 542925"/>
              <a:gd name="connsiteX39" fmla="*/ 347663 w 2645569"/>
              <a:gd name="connsiteY39" fmla="*/ 383381 h 542925"/>
              <a:gd name="connsiteX40" fmla="*/ 409575 w 2645569"/>
              <a:gd name="connsiteY40" fmla="*/ 383381 h 542925"/>
              <a:gd name="connsiteX41" fmla="*/ 533400 w 2645569"/>
              <a:gd name="connsiteY41" fmla="*/ 366712 h 542925"/>
              <a:gd name="connsiteX42" fmla="*/ 619125 w 2645569"/>
              <a:gd name="connsiteY42" fmla="*/ 357187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45569" h="542925">
                <a:moveTo>
                  <a:pt x="619125" y="357187"/>
                </a:moveTo>
                <a:lnTo>
                  <a:pt x="1112044" y="276225"/>
                </a:lnTo>
                <a:lnTo>
                  <a:pt x="1512094" y="197644"/>
                </a:lnTo>
                <a:lnTo>
                  <a:pt x="1814513" y="133350"/>
                </a:lnTo>
                <a:lnTo>
                  <a:pt x="2052638" y="73819"/>
                </a:lnTo>
                <a:lnTo>
                  <a:pt x="2124075" y="50006"/>
                </a:lnTo>
                <a:lnTo>
                  <a:pt x="2138363" y="38100"/>
                </a:lnTo>
                <a:lnTo>
                  <a:pt x="2157413" y="26194"/>
                </a:lnTo>
                <a:lnTo>
                  <a:pt x="2193131" y="9525"/>
                </a:lnTo>
                <a:lnTo>
                  <a:pt x="2228850" y="0"/>
                </a:lnTo>
                <a:lnTo>
                  <a:pt x="2274094" y="0"/>
                </a:lnTo>
                <a:lnTo>
                  <a:pt x="2300288" y="4762"/>
                </a:lnTo>
                <a:lnTo>
                  <a:pt x="2352675" y="23812"/>
                </a:lnTo>
                <a:lnTo>
                  <a:pt x="2459831" y="64294"/>
                </a:lnTo>
                <a:lnTo>
                  <a:pt x="2533650" y="97631"/>
                </a:lnTo>
                <a:lnTo>
                  <a:pt x="2571750" y="116681"/>
                </a:lnTo>
                <a:lnTo>
                  <a:pt x="2607469" y="145256"/>
                </a:lnTo>
                <a:lnTo>
                  <a:pt x="2624138" y="164306"/>
                </a:lnTo>
                <a:lnTo>
                  <a:pt x="2640806" y="195262"/>
                </a:lnTo>
                <a:lnTo>
                  <a:pt x="2645569" y="216694"/>
                </a:lnTo>
                <a:lnTo>
                  <a:pt x="2631281" y="245269"/>
                </a:lnTo>
                <a:lnTo>
                  <a:pt x="2600325" y="273844"/>
                </a:lnTo>
                <a:lnTo>
                  <a:pt x="2552700" y="295275"/>
                </a:lnTo>
                <a:lnTo>
                  <a:pt x="2478881" y="302419"/>
                </a:lnTo>
                <a:lnTo>
                  <a:pt x="2269331" y="321469"/>
                </a:lnTo>
                <a:lnTo>
                  <a:pt x="1971675" y="352425"/>
                </a:lnTo>
                <a:lnTo>
                  <a:pt x="1633538" y="390525"/>
                </a:lnTo>
                <a:lnTo>
                  <a:pt x="1288256" y="431006"/>
                </a:lnTo>
                <a:lnTo>
                  <a:pt x="969169" y="466725"/>
                </a:lnTo>
                <a:lnTo>
                  <a:pt x="681038" y="504825"/>
                </a:lnTo>
                <a:lnTo>
                  <a:pt x="431006" y="535781"/>
                </a:lnTo>
                <a:lnTo>
                  <a:pt x="359569" y="540544"/>
                </a:lnTo>
                <a:lnTo>
                  <a:pt x="280988" y="542925"/>
                </a:lnTo>
                <a:lnTo>
                  <a:pt x="190500" y="533400"/>
                </a:lnTo>
                <a:lnTo>
                  <a:pt x="80963" y="509587"/>
                </a:lnTo>
                <a:lnTo>
                  <a:pt x="0" y="481012"/>
                </a:lnTo>
                <a:lnTo>
                  <a:pt x="123825" y="328612"/>
                </a:lnTo>
                <a:lnTo>
                  <a:pt x="228600" y="366712"/>
                </a:lnTo>
                <a:lnTo>
                  <a:pt x="304800" y="378619"/>
                </a:lnTo>
                <a:lnTo>
                  <a:pt x="347663" y="383381"/>
                </a:lnTo>
                <a:lnTo>
                  <a:pt x="409575" y="383381"/>
                </a:lnTo>
                <a:lnTo>
                  <a:pt x="533400" y="366712"/>
                </a:lnTo>
                <a:lnTo>
                  <a:pt x="619125" y="3571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57C9066-E298-1846-BC95-E71174328720}"/>
              </a:ext>
            </a:extLst>
          </p:cNvPr>
          <p:cNvSpPr/>
          <p:nvPr/>
        </p:nvSpPr>
        <p:spPr>
          <a:xfrm>
            <a:off x="3506788" y="2636838"/>
            <a:ext cx="488950" cy="1679575"/>
          </a:xfrm>
          <a:custGeom>
            <a:avLst/>
            <a:gdLst>
              <a:gd name="connsiteX0" fmla="*/ 442913 w 488157"/>
              <a:gd name="connsiteY0" fmla="*/ 969169 h 1681162"/>
              <a:gd name="connsiteX1" fmla="*/ 433388 w 488157"/>
              <a:gd name="connsiteY1" fmla="*/ 790575 h 1681162"/>
              <a:gd name="connsiteX2" fmla="*/ 433388 w 488157"/>
              <a:gd name="connsiteY2" fmla="*/ 661987 h 1681162"/>
              <a:gd name="connsiteX3" fmla="*/ 433388 w 488157"/>
              <a:gd name="connsiteY3" fmla="*/ 338137 h 1681162"/>
              <a:gd name="connsiteX4" fmla="*/ 438150 w 488157"/>
              <a:gd name="connsiteY4" fmla="*/ 319087 h 1681162"/>
              <a:gd name="connsiteX5" fmla="*/ 450057 w 488157"/>
              <a:gd name="connsiteY5" fmla="*/ 304800 h 1681162"/>
              <a:gd name="connsiteX6" fmla="*/ 471488 w 488157"/>
              <a:gd name="connsiteY6" fmla="*/ 283369 h 1681162"/>
              <a:gd name="connsiteX7" fmla="*/ 481013 w 488157"/>
              <a:gd name="connsiteY7" fmla="*/ 264319 h 1681162"/>
              <a:gd name="connsiteX8" fmla="*/ 488157 w 488157"/>
              <a:gd name="connsiteY8" fmla="*/ 242887 h 1681162"/>
              <a:gd name="connsiteX9" fmla="*/ 488157 w 488157"/>
              <a:gd name="connsiteY9" fmla="*/ 228600 h 1681162"/>
              <a:gd name="connsiteX10" fmla="*/ 485775 w 488157"/>
              <a:gd name="connsiteY10" fmla="*/ 209550 h 1681162"/>
              <a:gd name="connsiteX11" fmla="*/ 476250 w 488157"/>
              <a:gd name="connsiteY11" fmla="*/ 195262 h 1681162"/>
              <a:gd name="connsiteX12" fmla="*/ 454819 w 488157"/>
              <a:gd name="connsiteY12" fmla="*/ 178594 h 1681162"/>
              <a:gd name="connsiteX13" fmla="*/ 407194 w 488157"/>
              <a:gd name="connsiteY13" fmla="*/ 154781 h 1681162"/>
              <a:gd name="connsiteX14" fmla="*/ 314325 w 488157"/>
              <a:gd name="connsiteY14" fmla="*/ 114300 h 1681162"/>
              <a:gd name="connsiteX15" fmla="*/ 211932 w 488157"/>
              <a:gd name="connsiteY15" fmla="*/ 69056 h 1681162"/>
              <a:gd name="connsiteX16" fmla="*/ 130969 w 488157"/>
              <a:gd name="connsiteY16" fmla="*/ 35719 h 1681162"/>
              <a:gd name="connsiteX17" fmla="*/ 52388 w 488157"/>
              <a:gd name="connsiteY17" fmla="*/ 9525 h 1681162"/>
              <a:gd name="connsiteX18" fmla="*/ 16669 w 488157"/>
              <a:gd name="connsiteY18" fmla="*/ 0 h 1681162"/>
              <a:gd name="connsiteX19" fmla="*/ 7144 w 488157"/>
              <a:gd name="connsiteY19" fmla="*/ 0 h 1681162"/>
              <a:gd name="connsiteX20" fmla="*/ 0 w 488157"/>
              <a:gd name="connsiteY20" fmla="*/ 7144 h 1681162"/>
              <a:gd name="connsiteX21" fmla="*/ 0 w 488157"/>
              <a:gd name="connsiteY21" fmla="*/ 28575 h 1681162"/>
              <a:gd name="connsiteX22" fmla="*/ 9525 w 488157"/>
              <a:gd name="connsiteY22" fmla="*/ 54769 h 1681162"/>
              <a:gd name="connsiteX23" fmla="*/ 33338 w 488157"/>
              <a:gd name="connsiteY23" fmla="*/ 83344 h 1681162"/>
              <a:gd name="connsiteX24" fmla="*/ 85725 w 488157"/>
              <a:gd name="connsiteY24" fmla="*/ 140494 h 1681162"/>
              <a:gd name="connsiteX25" fmla="*/ 140494 w 488157"/>
              <a:gd name="connsiteY25" fmla="*/ 219075 h 1681162"/>
              <a:gd name="connsiteX26" fmla="*/ 166688 w 488157"/>
              <a:gd name="connsiteY26" fmla="*/ 264319 h 1681162"/>
              <a:gd name="connsiteX27" fmla="*/ 185738 w 488157"/>
              <a:gd name="connsiteY27" fmla="*/ 352425 h 1681162"/>
              <a:gd name="connsiteX28" fmla="*/ 197644 w 488157"/>
              <a:gd name="connsiteY28" fmla="*/ 440531 h 1681162"/>
              <a:gd name="connsiteX29" fmla="*/ 207169 w 488157"/>
              <a:gd name="connsiteY29" fmla="*/ 571500 h 1681162"/>
              <a:gd name="connsiteX30" fmla="*/ 214313 w 488157"/>
              <a:gd name="connsiteY30" fmla="*/ 700087 h 1681162"/>
              <a:gd name="connsiteX31" fmla="*/ 240507 w 488157"/>
              <a:gd name="connsiteY31" fmla="*/ 952500 h 1681162"/>
              <a:gd name="connsiteX32" fmla="*/ 257175 w 488157"/>
              <a:gd name="connsiteY32" fmla="*/ 1240631 h 1681162"/>
              <a:gd name="connsiteX33" fmla="*/ 271463 w 488157"/>
              <a:gd name="connsiteY33" fmla="*/ 1488281 h 1681162"/>
              <a:gd name="connsiteX34" fmla="*/ 280988 w 488157"/>
              <a:gd name="connsiteY34" fmla="*/ 1647825 h 1681162"/>
              <a:gd name="connsiteX35" fmla="*/ 280988 w 488157"/>
              <a:gd name="connsiteY35" fmla="*/ 1681162 h 1681162"/>
              <a:gd name="connsiteX36" fmla="*/ 459582 w 488157"/>
              <a:gd name="connsiteY36" fmla="*/ 1635919 h 1681162"/>
              <a:gd name="connsiteX37" fmla="*/ 442913 w 488157"/>
              <a:gd name="connsiteY37" fmla="*/ 969169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8157" h="1681162">
                <a:moveTo>
                  <a:pt x="442913" y="969169"/>
                </a:moveTo>
                <a:lnTo>
                  <a:pt x="433388" y="790575"/>
                </a:lnTo>
                <a:lnTo>
                  <a:pt x="433388" y="661987"/>
                </a:lnTo>
                <a:lnTo>
                  <a:pt x="433388" y="338137"/>
                </a:lnTo>
                <a:lnTo>
                  <a:pt x="438150" y="319087"/>
                </a:lnTo>
                <a:lnTo>
                  <a:pt x="450057" y="304800"/>
                </a:lnTo>
                <a:lnTo>
                  <a:pt x="471488" y="283369"/>
                </a:lnTo>
                <a:lnTo>
                  <a:pt x="481013" y="264319"/>
                </a:lnTo>
                <a:lnTo>
                  <a:pt x="488157" y="242887"/>
                </a:lnTo>
                <a:lnTo>
                  <a:pt x="488157" y="228600"/>
                </a:lnTo>
                <a:lnTo>
                  <a:pt x="485775" y="209550"/>
                </a:lnTo>
                <a:lnTo>
                  <a:pt x="476250" y="195262"/>
                </a:lnTo>
                <a:lnTo>
                  <a:pt x="454819" y="178594"/>
                </a:lnTo>
                <a:lnTo>
                  <a:pt x="407194" y="154781"/>
                </a:lnTo>
                <a:lnTo>
                  <a:pt x="314325" y="114300"/>
                </a:lnTo>
                <a:lnTo>
                  <a:pt x="211932" y="69056"/>
                </a:lnTo>
                <a:lnTo>
                  <a:pt x="130969" y="35719"/>
                </a:lnTo>
                <a:lnTo>
                  <a:pt x="52388" y="9525"/>
                </a:lnTo>
                <a:lnTo>
                  <a:pt x="16669" y="0"/>
                </a:lnTo>
                <a:lnTo>
                  <a:pt x="7144" y="0"/>
                </a:lnTo>
                <a:lnTo>
                  <a:pt x="0" y="7144"/>
                </a:lnTo>
                <a:lnTo>
                  <a:pt x="0" y="28575"/>
                </a:lnTo>
                <a:lnTo>
                  <a:pt x="9525" y="54769"/>
                </a:lnTo>
                <a:lnTo>
                  <a:pt x="33338" y="83344"/>
                </a:lnTo>
                <a:lnTo>
                  <a:pt x="85725" y="140494"/>
                </a:lnTo>
                <a:lnTo>
                  <a:pt x="140494" y="219075"/>
                </a:lnTo>
                <a:lnTo>
                  <a:pt x="166688" y="264319"/>
                </a:lnTo>
                <a:lnTo>
                  <a:pt x="185738" y="352425"/>
                </a:lnTo>
                <a:lnTo>
                  <a:pt x="197644" y="440531"/>
                </a:lnTo>
                <a:lnTo>
                  <a:pt x="207169" y="571500"/>
                </a:lnTo>
                <a:lnTo>
                  <a:pt x="214313" y="700087"/>
                </a:lnTo>
                <a:lnTo>
                  <a:pt x="240507" y="952500"/>
                </a:lnTo>
                <a:lnTo>
                  <a:pt x="257175" y="1240631"/>
                </a:lnTo>
                <a:lnTo>
                  <a:pt x="271463" y="1488281"/>
                </a:lnTo>
                <a:lnTo>
                  <a:pt x="280988" y="1647825"/>
                </a:lnTo>
                <a:lnTo>
                  <a:pt x="280988" y="1681162"/>
                </a:lnTo>
                <a:lnTo>
                  <a:pt x="459582" y="1635919"/>
                </a:lnTo>
                <a:lnTo>
                  <a:pt x="442913" y="969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32D16CD-D7F1-0E48-A993-9289A2D76328}"/>
              </a:ext>
            </a:extLst>
          </p:cNvPr>
          <p:cNvSpPr/>
          <p:nvPr/>
        </p:nvSpPr>
        <p:spPr>
          <a:xfrm>
            <a:off x="4192588" y="2487613"/>
            <a:ext cx="541337" cy="1720850"/>
          </a:xfrm>
          <a:custGeom>
            <a:avLst/>
            <a:gdLst>
              <a:gd name="connsiteX0" fmla="*/ 209550 w 540544"/>
              <a:gd name="connsiteY0" fmla="*/ 366713 h 1719263"/>
              <a:gd name="connsiteX1" fmla="*/ 202407 w 540544"/>
              <a:gd name="connsiteY1" fmla="*/ 257175 h 1719263"/>
              <a:gd name="connsiteX2" fmla="*/ 195263 w 540544"/>
              <a:gd name="connsiteY2" fmla="*/ 209550 h 1719263"/>
              <a:gd name="connsiteX3" fmla="*/ 176213 w 540544"/>
              <a:gd name="connsiteY3" fmla="*/ 178594 h 1719263"/>
              <a:gd name="connsiteX4" fmla="*/ 142875 w 540544"/>
              <a:gd name="connsiteY4" fmla="*/ 140494 h 1719263"/>
              <a:gd name="connsiteX5" fmla="*/ 92869 w 540544"/>
              <a:gd name="connsiteY5" fmla="*/ 100013 h 1719263"/>
              <a:gd name="connsiteX6" fmla="*/ 54769 w 540544"/>
              <a:gd name="connsiteY6" fmla="*/ 83344 h 1719263"/>
              <a:gd name="connsiteX7" fmla="*/ 28575 w 540544"/>
              <a:gd name="connsiteY7" fmla="*/ 69057 h 1719263"/>
              <a:gd name="connsiteX8" fmla="*/ 9525 w 540544"/>
              <a:gd name="connsiteY8" fmla="*/ 50007 h 1719263"/>
              <a:gd name="connsiteX9" fmla="*/ 2382 w 540544"/>
              <a:gd name="connsiteY9" fmla="*/ 40482 h 1719263"/>
              <a:gd name="connsiteX10" fmla="*/ 0 w 540544"/>
              <a:gd name="connsiteY10" fmla="*/ 21432 h 1719263"/>
              <a:gd name="connsiteX11" fmla="*/ 7144 w 540544"/>
              <a:gd name="connsiteY11" fmla="*/ 4763 h 1719263"/>
              <a:gd name="connsiteX12" fmla="*/ 26194 w 540544"/>
              <a:gd name="connsiteY12" fmla="*/ 0 h 1719263"/>
              <a:gd name="connsiteX13" fmla="*/ 173832 w 540544"/>
              <a:gd name="connsiteY13" fmla="*/ 4763 h 1719263"/>
              <a:gd name="connsiteX14" fmla="*/ 221457 w 540544"/>
              <a:gd name="connsiteY14" fmla="*/ 9525 h 1719263"/>
              <a:gd name="connsiteX15" fmla="*/ 311944 w 540544"/>
              <a:gd name="connsiteY15" fmla="*/ 35719 h 1719263"/>
              <a:gd name="connsiteX16" fmla="*/ 378619 w 540544"/>
              <a:gd name="connsiteY16" fmla="*/ 59532 h 1719263"/>
              <a:gd name="connsiteX17" fmla="*/ 447675 w 540544"/>
              <a:gd name="connsiteY17" fmla="*/ 92869 h 1719263"/>
              <a:gd name="connsiteX18" fmla="*/ 497682 w 540544"/>
              <a:gd name="connsiteY18" fmla="*/ 121444 h 1719263"/>
              <a:gd name="connsiteX19" fmla="*/ 521494 w 540544"/>
              <a:gd name="connsiteY19" fmla="*/ 140494 h 1719263"/>
              <a:gd name="connsiteX20" fmla="*/ 535782 w 540544"/>
              <a:gd name="connsiteY20" fmla="*/ 161925 h 1719263"/>
              <a:gd name="connsiteX21" fmla="*/ 540544 w 540544"/>
              <a:gd name="connsiteY21" fmla="*/ 176213 h 1719263"/>
              <a:gd name="connsiteX22" fmla="*/ 540544 w 540544"/>
              <a:gd name="connsiteY22" fmla="*/ 202407 h 1719263"/>
              <a:gd name="connsiteX23" fmla="*/ 533400 w 540544"/>
              <a:gd name="connsiteY23" fmla="*/ 233363 h 1719263"/>
              <a:gd name="connsiteX24" fmla="*/ 514350 w 540544"/>
              <a:gd name="connsiteY24" fmla="*/ 261938 h 1719263"/>
              <a:gd name="connsiteX25" fmla="*/ 488157 w 540544"/>
              <a:gd name="connsiteY25" fmla="*/ 292894 h 1719263"/>
              <a:gd name="connsiteX26" fmla="*/ 478632 w 540544"/>
              <a:gd name="connsiteY26" fmla="*/ 323850 h 1719263"/>
              <a:gd name="connsiteX27" fmla="*/ 471488 w 540544"/>
              <a:gd name="connsiteY27" fmla="*/ 414338 h 1719263"/>
              <a:gd name="connsiteX28" fmla="*/ 466725 w 540544"/>
              <a:gd name="connsiteY28" fmla="*/ 519113 h 1719263"/>
              <a:gd name="connsiteX29" fmla="*/ 461963 w 540544"/>
              <a:gd name="connsiteY29" fmla="*/ 723900 h 1719263"/>
              <a:gd name="connsiteX30" fmla="*/ 459582 w 540544"/>
              <a:gd name="connsiteY30" fmla="*/ 1047750 h 1719263"/>
              <a:gd name="connsiteX31" fmla="*/ 452438 w 540544"/>
              <a:gd name="connsiteY31" fmla="*/ 1321594 h 1719263"/>
              <a:gd name="connsiteX32" fmla="*/ 440532 w 540544"/>
              <a:gd name="connsiteY32" fmla="*/ 1566863 h 1719263"/>
              <a:gd name="connsiteX33" fmla="*/ 435769 w 540544"/>
              <a:gd name="connsiteY33" fmla="*/ 1643063 h 1719263"/>
              <a:gd name="connsiteX34" fmla="*/ 433388 w 540544"/>
              <a:gd name="connsiteY34" fmla="*/ 1695450 h 1719263"/>
              <a:gd name="connsiteX35" fmla="*/ 245269 w 540544"/>
              <a:gd name="connsiteY35" fmla="*/ 1719263 h 1719263"/>
              <a:gd name="connsiteX36" fmla="*/ 238125 w 540544"/>
              <a:gd name="connsiteY36" fmla="*/ 1454944 h 1719263"/>
              <a:gd name="connsiteX37" fmla="*/ 230982 w 540544"/>
              <a:gd name="connsiteY37" fmla="*/ 1247775 h 1719263"/>
              <a:gd name="connsiteX38" fmla="*/ 226219 w 540544"/>
              <a:gd name="connsiteY38" fmla="*/ 1085850 h 1719263"/>
              <a:gd name="connsiteX39" fmla="*/ 216694 w 540544"/>
              <a:gd name="connsiteY39" fmla="*/ 871538 h 1719263"/>
              <a:gd name="connsiteX40" fmla="*/ 219075 w 540544"/>
              <a:gd name="connsiteY40" fmla="*/ 738188 h 1719263"/>
              <a:gd name="connsiteX41" fmla="*/ 209550 w 540544"/>
              <a:gd name="connsiteY41" fmla="*/ 366713 h 17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40544" h="1719263">
                <a:moveTo>
                  <a:pt x="209550" y="366713"/>
                </a:moveTo>
                <a:lnTo>
                  <a:pt x="202407" y="257175"/>
                </a:lnTo>
                <a:lnTo>
                  <a:pt x="195263" y="209550"/>
                </a:lnTo>
                <a:lnTo>
                  <a:pt x="176213" y="178594"/>
                </a:lnTo>
                <a:lnTo>
                  <a:pt x="142875" y="140494"/>
                </a:lnTo>
                <a:lnTo>
                  <a:pt x="92869" y="100013"/>
                </a:lnTo>
                <a:lnTo>
                  <a:pt x="54769" y="83344"/>
                </a:lnTo>
                <a:lnTo>
                  <a:pt x="28575" y="69057"/>
                </a:lnTo>
                <a:lnTo>
                  <a:pt x="9525" y="50007"/>
                </a:lnTo>
                <a:lnTo>
                  <a:pt x="2382" y="40482"/>
                </a:lnTo>
                <a:lnTo>
                  <a:pt x="0" y="21432"/>
                </a:lnTo>
                <a:lnTo>
                  <a:pt x="7144" y="4763"/>
                </a:lnTo>
                <a:lnTo>
                  <a:pt x="26194" y="0"/>
                </a:lnTo>
                <a:lnTo>
                  <a:pt x="173832" y="4763"/>
                </a:lnTo>
                <a:lnTo>
                  <a:pt x="221457" y="9525"/>
                </a:lnTo>
                <a:lnTo>
                  <a:pt x="311944" y="35719"/>
                </a:lnTo>
                <a:lnTo>
                  <a:pt x="378619" y="59532"/>
                </a:lnTo>
                <a:lnTo>
                  <a:pt x="447675" y="92869"/>
                </a:lnTo>
                <a:lnTo>
                  <a:pt x="497682" y="121444"/>
                </a:lnTo>
                <a:lnTo>
                  <a:pt x="521494" y="140494"/>
                </a:lnTo>
                <a:lnTo>
                  <a:pt x="535782" y="161925"/>
                </a:lnTo>
                <a:lnTo>
                  <a:pt x="540544" y="176213"/>
                </a:lnTo>
                <a:lnTo>
                  <a:pt x="540544" y="202407"/>
                </a:lnTo>
                <a:lnTo>
                  <a:pt x="533400" y="233363"/>
                </a:lnTo>
                <a:lnTo>
                  <a:pt x="514350" y="261938"/>
                </a:lnTo>
                <a:lnTo>
                  <a:pt x="488157" y="292894"/>
                </a:lnTo>
                <a:lnTo>
                  <a:pt x="478632" y="323850"/>
                </a:lnTo>
                <a:lnTo>
                  <a:pt x="471488" y="414338"/>
                </a:lnTo>
                <a:lnTo>
                  <a:pt x="466725" y="519113"/>
                </a:lnTo>
                <a:lnTo>
                  <a:pt x="461963" y="723900"/>
                </a:lnTo>
                <a:cubicBezTo>
                  <a:pt x="461169" y="831850"/>
                  <a:pt x="460376" y="939800"/>
                  <a:pt x="459582" y="1047750"/>
                </a:cubicBezTo>
                <a:lnTo>
                  <a:pt x="452438" y="1321594"/>
                </a:lnTo>
                <a:lnTo>
                  <a:pt x="440532" y="1566863"/>
                </a:lnTo>
                <a:lnTo>
                  <a:pt x="435769" y="1643063"/>
                </a:lnTo>
                <a:lnTo>
                  <a:pt x="433388" y="1695450"/>
                </a:lnTo>
                <a:lnTo>
                  <a:pt x="245269" y="1719263"/>
                </a:lnTo>
                <a:lnTo>
                  <a:pt x="238125" y="1454944"/>
                </a:lnTo>
                <a:lnTo>
                  <a:pt x="230982" y="1247775"/>
                </a:lnTo>
                <a:lnTo>
                  <a:pt x="226219" y="1085850"/>
                </a:lnTo>
                <a:lnTo>
                  <a:pt x="216694" y="871538"/>
                </a:lnTo>
                <a:cubicBezTo>
                  <a:pt x="217488" y="827088"/>
                  <a:pt x="218281" y="782638"/>
                  <a:pt x="219075" y="738188"/>
                </a:cubicBezTo>
                <a:lnTo>
                  <a:pt x="209550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DB7EC62-92A1-B042-8885-D70B607E3A54}"/>
              </a:ext>
            </a:extLst>
          </p:cNvPr>
          <p:cNvSpPr/>
          <p:nvPr/>
        </p:nvSpPr>
        <p:spPr>
          <a:xfrm>
            <a:off x="5021263" y="2324100"/>
            <a:ext cx="508000" cy="1801813"/>
          </a:xfrm>
          <a:custGeom>
            <a:avLst/>
            <a:gdLst>
              <a:gd name="connsiteX0" fmla="*/ 190500 w 507207"/>
              <a:gd name="connsiteY0" fmla="*/ 481013 h 1802606"/>
              <a:gd name="connsiteX1" fmla="*/ 190500 w 507207"/>
              <a:gd name="connsiteY1" fmla="*/ 288131 h 1802606"/>
              <a:gd name="connsiteX2" fmla="*/ 183357 w 507207"/>
              <a:gd name="connsiteY2" fmla="*/ 257175 h 1802606"/>
              <a:gd name="connsiteX3" fmla="*/ 166688 w 507207"/>
              <a:gd name="connsiteY3" fmla="*/ 221456 h 1802606"/>
              <a:gd name="connsiteX4" fmla="*/ 138113 w 507207"/>
              <a:gd name="connsiteY4" fmla="*/ 178594 h 1802606"/>
              <a:gd name="connsiteX5" fmla="*/ 88107 w 507207"/>
              <a:gd name="connsiteY5" fmla="*/ 126206 h 1802606"/>
              <a:gd name="connsiteX6" fmla="*/ 33338 w 507207"/>
              <a:gd name="connsiteY6" fmla="*/ 73819 h 1802606"/>
              <a:gd name="connsiteX7" fmla="*/ 16669 w 507207"/>
              <a:gd name="connsiteY7" fmla="*/ 57150 h 1802606"/>
              <a:gd name="connsiteX8" fmla="*/ 7144 w 507207"/>
              <a:gd name="connsiteY8" fmla="*/ 42863 h 1802606"/>
              <a:gd name="connsiteX9" fmla="*/ 0 w 507207"/>
              <a:gd name="connsiteY9" fmla="*/ 14288 h 1802606"/>
              <a:gd name="connsiteX10" fmla="*/ 4763 w 507207"/>
              <a:gd name="connsiteY10" fmla="*/ 0 h 1802606"/>
              <a:gd name="connsiteX11" fmla="*/ 30957 w 507207"/>
              <a:gd name="connsiteY11" fmla="*/ 0 h 1802606"/>
              <a:gd name="connsiteX12" fmla="*/ 59532 w 507207"/>
              <a:gd name="connsiteY12" fmla="*/ 11906 h 1802606"/>
              <a:gd name="connsiteX13" fmla="*/ 116682 w 507207"/>
              <a:gd name="connsiteY13" fmla="*/ 35719 h 1802606"/>
              <a:gd name="connsiteX14" fmla="*/ 207169 w 507207"/>
              <a:gd name="connsiteY14" fmla="*/ 64294 h 1802606"/>
              <a:gd name="connsiteX15" fmla="*/ 271463 w 507207"/>
              <a:gd name="connsiteY15" fmla="*/ 83344 h 1802606"/>
              <a:gd name="connsiteX16" fmla="*/ 323850 w 507207"/>
              <a:gd name="connsiteY16" fmla="*/ 95250 h 1802606"/>
              <a:gd name="connsiteX17" fmla="*/ 342900 w 507207"/>
              <a:gd name="connsiteY17" fmla="*/ 97631 h 1802606"/>
              <a:gd name="connsiteX18" fmla="*/ 361950 w 507207"/>
              <a:gd name="connsiteY18" fmla="*/ 107156 h 1802606"/>
              <a:gd name="connsiteX19" fmla="*/ 407194 w 507207"/>
              <a:gd name="connsiteY19" fmla="*/ 135731 h 1802606"/>
              <a:gd name="connsiteX20" fmla="*/ 445294 w 507207"/>
              <a:gd name="connsiteY20" fmla="*/ 161925 h 1802606"/>
              <a:gd name="connsiteX21" fmla="*/ 469107 w 507207"/>
              <a:gd name="connsiteY21" fmla="*/ 180975 h 1802606"/>
              <a:gd name="connsiteX22" fmla="*/ 485775 w 507207"/>
              <a:gd name="connsiteY22" fmla="*/ 200025 h 1802606"/>
              <a:gd name="connsiteX23" fmla="*/ 500063 w 507207"/>
              <a:gd name="connsiteY23" fmla="*/ 221456 h 1802606"/>
              <a:gd name="connsiteX24" fmla="*/ 507207 w 507207"/>
              <a:gd name="connsiteY24" fmla="*/ 252413 h 1802606"/>
              <a:gd name="connsiteX25" fmla="*/ 507207 w 507207"/>
              <a:gd name="connsiteY25" fmla="*/ 278606 h 1802606"/>
              <a:gd name="connsiteX26" fmla="*/ 495300 w 507207"/>
              <a:gd name="connsiteY26" fmla="*/ 307181 h 1802606"/>
              <a:gd name="connsiteX27" fmla="*/ 473869 w 507207"/>
              <a:gd name="connsiteY27" fmla="*/ 333375 h 1802606"/>
              <a:gd name="connsiteX28" fmla="*/ 459582 w 507207"/>
              <a:gd name="connsiteY28" fmla="*/ 347663 h 1802606"/>
              <a:gd name="connsiteX29" fmla="*/ 440532 w 507207"/>
              <a:gd name="connsiteY29" fmla="*/ 550069 h 1802606"/>
              <a:gd name="connsiteX30" fmla="*/ 411957 w 507207"/>
              <a:gd name="connsiteY30" fmla="*/ 790575 h 1802606"/>
              <a:gd name="connsiteX31" fmla="*/ 414338 w 507207"/>
              <a:gd name="connsiteY31" fmla="*/ 931069 h 1802606"/>
              <a:gd name="connsiteX32" fmla="*/ 402432 w 507207"/>
              <a:gd name="connsiteY32" fmla="*/ 1143000 h 1802606"/>
              <a:gd name="connsiteX33" fmla="*/ 381000 w 507207"/>
              <a:gd name="connsiteY33" fmla="*/ 1397794 h 1802606"/>
              <a:gd name="connsiteX34" fmla="*/ 361950 w 507207"/>
              <a:gd name="connsiteY34" fmla="*/ 1595438 h 1802606"/>
              <a:gd name="connsiteX35" fmla="*/ 347663 w 507207"/>
              <a:gd name="connsiteY35" fmla="*/ 1735931 h 1802606"/>
              <a:gd name="connsiteX36" fmla="*/ 340519 w 507207"/>
              <a:gd name="connsiteY36" fmla="*/ 1788319 h 1802606"/>
              <a:gd name="connsiteX37" fmla="*/ 164307 w 507207"/>
              <a:gd name="connsiteY37" fmla="*/ 1802606 h 1802606"/>
              <a:gd name="connsiteX38" fmla="*/ 176213 w 507207"/>
              <a:gd name="connsiteY38" fmla="*/ 1590675 h 1802606"/>
              <a:gd name="connsiteX39" fmla="*/ 183357 w 507207"/>
              <a:gd name="connsiteY39" fmla="*/ 1445419 h 1802606"/>
              <a:gd name="connsiteX40" fmla="*/ 190500 w 507207"/>
              <a:gd name="connsiteY40" fmla="*/ 1197769 h 1802606"/>
              <a:gd name="connsiteX41" fmla="*/ 190500 w 507207"/>
              <a:gd name="connsiteY41" fmla="*/ 945356 h 1802606"/>
              <a:gd name="connsiteX42" fmla="*/ 192882 w 507207"/>
              <a:gd name="connsiteY42" fmla="*/ 742950 h 1802606"/>
              <a:gd name="connsiteX43" fmla="*/ 190500 w 507207"/>
              <a:gd name="connsiteY43" fmla="*/ 481013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7207" h="1802606">
                <a:moveTo>
                  <a:pt x="190500" y="481013"/>
                </a:moveTo>
                <a:lnTo>
                  <a:pt x="190500" y="288131"/>
                </a:lnTo>
                <a:lnTo>
                  <a:pt x="183357" y="257175"/>
                </a:lnTo>
                <a:lnTo>
                  <a:pt x="166688" y="221456"/>
                </a:lnTo>
                <a:lnTo>
                  <a:pt x="138113" y="178594"/>
                </a:lnTo>
                <a:lnTo>
                  <a:pt x="88107" y="126206"/>
                </a:lnTo>
                <a:lnTo>
                  <a:pt x="33338" y="73819"/>
                </a:lnTo>
                <a:lnTo>
                  <a:pt x="16669" y="57150"/>
                </a:lnTo>
                <a:lnTo>
                  <a:pt x="7144" y="42863"/>
                </a:lnTo>
                <a:lnTo>
                  <a:pt x="0" y="14288"/>
                </a:lnTo>
                <a:lnTo>
                  <a:pt x="4763" y="0"/>
                </a:lnTo>
                <a:lnTo>
                  <a:pt x="30957" y="0"/>
                </a:lnTo>
                <a:lnTo>
                  <a:pt x="59532" y="11906"/>
                </a:lnTo>
                <a:lnTo>
                  <a:pt x="116682" y="35719"/>
                </a:lnTo>
                <a:lnTo>
                  <a:pt x="207169" y="64294"/>
                </a:lnTo>
                <a:lnTo>
                  <a:pt x="271463" y="83344"/>
                </a:lnTo>
                <a:lnTo>
                  <a:pt x="323850" y="95250"/>
                </a:lnTo>
                <a:lnTo>
                  <a:pt x="342900" y="97631"/>
                </a:lnTo>
                <a:lnTo>
                  <a:pt x="361950" y="107156"/>
                </a:lnTo>
                <a:lnTo>
                  <a:pt x="407194" y="135731"/>
                </a:lnTo>
                <a:lnTo>
                  <a:pt x="445294" y="161925"/>
                </a:lnTo>
                <a:lnTo>
                  <a:pt x="469107" y="180975"/>
                </a:lnTo>
                <a:lnTo>
                  <a:pt x="485775" y="200025"/>
                </a:lnTo>
                <a:lnTo>
                  <a:pt x="500063" y="221456"/>
                </a:lnTo>
                <a:lnTo>
                  <a:pt x="507207" y="252413"/>
                </a:lnTo>
                <a:lnTo>
                  <a:pt x="507207" y="278606"/>
                </a:lnTo>
                <a:lnTo>
                  <a:pt x="495300" y="307181"/>
                </a:lnTo>
                <a:lnTo>
                  <a:pt x="473869" y="333375"/>
                </a:lnTo>
                <a:lnTo>
                  <a:pt x="459582" y="347663"/>
                </a:lnTo>
                <a:lnTo>
                  <a:pt x="440532" y="550069"/>
                </a:lnTo>
                <a:lnTo>
                  <a:pt x="411957" y="790575"/>
                </a:lnTo>
                <a:cubicBezTo>
                  <a:pt x="412751" y="837406"/>
                  <a:pt x="413544" y="884238"/>
                  <a:pt x="414338" y="931069"/>
                </a:cubicBezTo>
                <a:lnTo>
                  <a:pt x="402432" y="1143000"/>
                </a:lnTo>
                <a:lnTo>
                  <a:pt x="381000" y="1397794"/>
                </a:lnTo>
                <a:lnTo>
                  <a:pt x="361950" y="1595438"/>
                </a:lnTo>
                <a:lnTo>
                  <a:pt x="347663" y="1735931"/>
                </a:lnTo>
                <a:lnTo>
                  <a:pt x="340519" y="1788319"/>
                </a:lnTo>
                <a:lnTo>
                  <a:pt x="164307" y="1802606"/>
                </a:lnTo>
                <a:lnTo>
                  <a:pt x="176213" y="1590675"/>
                </a:lnTo>
                <a:lnTo>
                  <a:pt x="183357" y="1445419"/>
                </a:lnTo>
                <a:lnTo>
                  <a:pt x="190500" y="1197769"/>
                </a:lnTo>
                <a:lnTo>
                  <a:pt x="190500" y="945356"/>
                </a:lnTo>
                <a:lnTo>
                  <a:pt x="192882" y="742950"/>
                </a:lnTo>
                <a:lnTo>
                  <a:pt x="190500" y="481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AF5B79F-D7CA-2944-BE15-772CE8C190D6}"/>
              </a:ext>
            </a:extLst>
          </p:cNvPr>
          <p:cNvSpPr/>
          <p:nvPr/>
        </p:nvSpPr>
        <p:spPr>
          <a:xfrm>
            <a:off x="5827713" y="2309813"/>
            <a:ext cx="496887" cy="1776412"/>
          </a:xfrm>
          <a:custGeom>
            <a:avLst/>
            <a:gdLst>
              <a:gd name="connsiteX0" fmla="*/ 123825 w 497681"/>
              <a:gd name="connsiteY0" fmla="*/ 1245393 h 1776412"/>
              <a:gd name="connsiteX1" fmla="*/ 140494 w 497681"/>
              <a:gd name="connsiteY1" fmla="*/ 1004887 h 1776412"/>
              <a:gd name="connsiteX2" fmla="*/ 147637 w 497681"/>
              <a:gd name="connsiteY2" fmla="*/ 895350 h 1776412"/>
              <a:gd name="connsiteX3" fmla="*/ 147637 w 497681"/>
              <a:gd name="connsiteY3" fmla="*/ 766762 h 1776412"/>
              <a:gd name="connsiteX4" fmla="*/ 159544 w 497681"/>
              <a:gd name="connsiteY4" fmla="*/ 552450 h 1776412"/>
              <a:gd name="connsiteX5" fmla="*/ 166687 w 497681"/>
              <a:gd name="connsiteY5" fmla="*/ 392906 h 1776412"/>
              <a:gd name="connsiteX6" fmla="*/ 166687 w 497681"/>
              <a:gd name="connsiteY6" fmla="*/ 285750 h 1776412"/>
              <a:gd name="connsiteX7" fmla="*/ 164306 w 497681"/>
              <a:gd name="connsiteY7" fmla="*/ 261937 h 1776412"/>
              <a:gd name="connsiteX8" fmla="*/ 157162 w 497681"/>
              <a:gd name="connsiteY8" fmla="*/ 230981 h 1776412"/>
              <a:gd name="connsiteX9" fmla="*/ 140494 w 497681"/>
              <a:gd name="connsiteY9" fmla="*/ 192881 h 1776412"/>
              <a:gd name="connsiteX10" fmla="*/ 123825 w 497681"/>
              <a:gd name="connsiteY10" fmla="*/ 169068 h 1776412"/>
              <a:gd name="connsiteX11" fmla="*/ 104775 w 497681"/>
              <a:gd name="connsiteY11" fmla="*/ 147637 h 1776412"/>
              <a:gd name="connsiteX12" fmla="*/ 71437 w 497681"/>
              <a:gd name="connsiteY12" fmla="*/ 119062 h 1776412"/>
              <a:gd name="connsiteX13" fmla="*/ 45244 w 497681"/>
              <a:gd name="connsiteY13" fmla="*/ 100012 h 1776412"/>
              <a:gd name="connsiteX14" fmla="*/ 33337 w 497681"/>
              <a:gd name="connsiteY14" fmla="*/ 88106 h 1776412"/>
              <a:gd name="connsiteX15" fmla="*/ 16669 w 497681"/>
              <a:gd name="connsiteY15" fmla="*/ 66675 h 1776412"/>
              <a:gd name="connsiteX16" fmla="*/ 2381 w 497681"/>
              <a:gd name="connsiteY16" fmla="*/ 40481 h 1776412"/>
              <a:gd name="connsiteX17" fmla="*/ 0 w 497681"/>
              <a:gd name="connsiteY17" fmla="*/ 21431 h 1776412"/>
              <a:gd name="connsiteX18" fmla="*/ 2381 w 497681"/>
              <a:gd name="connsiteY18" fmla="*/ 9525 h 1776412"/>
              <a:gd name="connsiteX19" fmla="*/ 14287 w 497681"/>
              <a:gd name="connsiteY19" fmla="*/ 0 h 1776412"/>
              <a:gd name="connsiteX20" fmla="*/ 66675 w 497681"/>
              <a:gd name="connsiteY20" fmla="*/ 4762 h 1776412"/>
              <a:gd name="connsiteX21" fmla="*/ 116681 w 497681"/>
              <a:gd name="connsiteY21" fmla="*/ 16668 h 1776412"/>
              <a:gd name="connsiteX22" fmla="*/ 166687 w 497681"/>
              <a:gd name="connsiteY22" fmla="*/ 35718 h 1776412"/>
              <a:gd name="connsiteX23" fmla="*/ 228600 w 497681"/>
              <a:gd name="connsiteY23" fmla="*/ 61912 h 1776412"/>
              <a:gd name="connsiteX24" fmla="*/ 290512 w 497681"/>
              <a:gd name="connsiteY24" fmla="*/ 97631 h 1776412"/>
              <a:gd name="connsiteX25" fmla="*/ 352425 w 497681"/>
              <a:gd name="connsiteY25" fmla="*/ 135731 h 1776412"/>
              <a:gd name="connsiteX26" fmla="*/ 414337 w 497681"/>
              <a:gd name="connsiteY26" fmla="*/ 180975 h 1776412"/>
              <a:gd name="connsiteX27" fmla="*/ 452437 w 497681"/>
              <a:gd name="connsiteY27" fmla="*/ 216693 h 1776412"/>
              <a:gd name="connsiteX28" fmla="*/ 469106 w 497681"/>
              <a:gd name="connsiteY28" fmla="*/ 238125 h 1776412"/>
              <a:gd name="connsiteX29" fmla="*/ 483394 w 497681"/>
              <a:gd name="connsiteY29" fmla="*/ 261937 h 1776412"/>
              <a:gd name="connsiteX30" fmla="*/ 492919 w 497681"/>
              <a:gd name="connsiteY30" fmla="*/ 280987 h 1776412"/>
              <a:gd name="connsiteX31" fmla="*/ 497681 w 497681"/>
              <a:gd name="connsiteY31" fmla="*/ 297656 h 1776412"/>
              <a:gd name="connsiteX32" fmla="*/ 495300 w 497681"/>
              <a:gd name="connsiteY32" fmla="*/ 326231 h 1776412"/>
              <a:gd name="connsiteX33" fmla="*/ 481012 w 497681"/>
              <a:gd name="connsiteY33" fmla="*/ 354806 h 1776412"/>
              <a:gd name="connsiteX34" fmla="*/ 457200 w 497681"/>
              <a:gd name="connsiteY34" fmla="*/ 383381 h 1776412"/>
              <a:gd name="connsiteX35" fmla="*/ 435769 w 497681"/>
              <a:gd name="connsiteY35" fmla="*/ 452437 h 1776412"/>
              <a:gd name="connsiteX36" fmla="*/ 414337 w 497681"/>
              <a:gd name="connsiteY36" fmla="*/ 569118 h 1776412"/>
              <a:gd name="connsiteX37" fmla="*/ 402431 w 497681"/>
              <a:gd name="connsiteY37" fmla="*/ 650081 h 1776412"/>
              <a:gd name="connsiteX38" fmla="*/ 390525 w 497681"/>
              <a:gd name="connsiteY38" fmla="*/ 742950 h 1776412"/>
              <a:gd name="connsiteX39" fmla="*/ 366712 w 497681"/>
              <a:gd name="connsiteY39" fmla="*/ 952500 h 1776412"/>
              <a:gd name="connsiteX40" fmla="*/ 340519 w 497681"/>
              <a:gd name="connsiteY40" fmla="*/ 1159668 h 1776412"/>
              <a:gd name="connsiteX41" fmla="*/ 316706 w 497681"/>
              <a:gd name="connsiteY41" fmla="*/ 1338262 h 1776412"/>
              <a:gd name="connsiteX42" fmla="*/ 304800 w 497681"/>
              <a:gd name="connsiteY42" fmla="*/ 1426368 h 1776412"/>
              <a:gd name="connsiteX43" fmla="*/ 278606 w 497681"/>
              <a:gd name="connsiteY43" fmla="*/ 1585912 h 1776412"/>
              <a:gd name="connsiteX44" fmla="*/ 257175 w 497681"/>
              <a:gd name="connsiteY44" fmla="*/ 1719262 h 1776412"/>
              <a:gd name="connsiteX45" fmla="*/ 242887 w 497681"/>
              <a:gd name="connsiteY45" fmla="*/ 1776412 h 1776412"/>
              <a:gd name="connsiteX46" fmla="*/ 73819 w 497681"/>
              <a:gd name="connsiteY46" fmla="*/ 1769268 h 1776412"/>
              <a:gd name="connsiteX47" fmla="*/ 88106 w 497681"/>
              <a:gd name="connsiteY47" fmla="*/ 1624012 h 1776412"/>
              <a:gd name="connsiteX48" fmla="*/ 109537 w 497681"/>
              <a:gd name="connsiteY48" fmla="*/ 1412081 h 1776412"/>
              <a:gd name="connsiteX49" fmla="*/ 123825 w 497681"/>
              <a:gd name="connsiteY49" fmla="*/ 1245393 h 177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97681" h="1776412">
                <a:moveTo>
                  <a:pt x="123825" y="1245393"/>
                </a:moveTo>
                <a:lnTo>
                  <a:pt x="140494" y="1004887"/>
                </a:lnTo>
                <a:lnTo>
                  <a:pt x="147637" y="895350"/>
                </a:lnTo>
                <a:lnTo>
                  <a:pt x="147637" y="766762"/>
                </a:lnTo>
                <a:lnTo>
                  <a:pt x="159544" y="552450"/>
                </a:lnTo>
                <a:lnTo>
                  <a:pt x="166687" y="392906"/>
                </a:lnTo>
                <a:lnTo>
                  <a:pt x="166687" y="285750"/>
                </a:lnTo>
                <a:lnTo>
                  <a:pt x="164306" y="261937"/>
                </a:lnTo>
                <a:lnTo>
                  <a:pt x="157162" y="230981"/>
                </a:lnTo>
                <a:lnTo>
                  <a:pt x="140494" y="192881"/>
                </a:lnTo>
                <a:lnTo>
                  <a:pt x="123825" y="169068"/>
                </a:lnTo>
                <a:lnTo>
                  <a:pt x="104775" y="147637"/>
                </a:lnTo>
                <a:lnTo>
                  <a:pt x="71437" y="119062"/>
                </a:lnTo>
                <a:lnTo>
                  <a:pt x="45244" y="100012"/>
                </a:lnTo>
                <a:lnTo>
                  <a:pt x="33337" y="88106"/>
                </a:lnTo>
                <a:lnTo>
                  <a:pt x="16669" y="66675"/>
                </a:lnTo>
                <a:lnTo>
                  <a:pt x="2381" y="40481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0"/>
                </a:lnTo>
                <a:lnTo>
                  <a:pt x="66675" y="4762"/>
                </a:lnTo>
                <a:lnTo>
                  <a:pt x="116681" y="16668"/>
                </a:lnTo>
                <a:lnTo>
                  <a:pt x="166687" y="35718"/>
                </a:lnTo>
                <a:lnTo>
                  <a:pt x="228600" y="61912"/>
                </a:lnTo>
                <a:lnTo>
                  <a:pt x="290512" y="97631"/>
                </a:lnTo>
                <a:lnTo>
                  <a:pt x="352425" y="135731"/>
                </a:lnTo>
                <a:lnTo>
                  <a:pt x="414337" y="180975"/>
                </a:lnTo>
                <a:lnTo>
                  <a:pt x="452437" y="216693"/>
                </a:lnTo>
                <a:lnTo>
                  <a:pt x="469106" y="238125"/>
                </a:lnTo>
                <a:lnTo>
                  <a:pt x="483394" y="261937"/>
                </a:lnTo>
                <a:lnTo>
                  <a:pt x="492919" y="280987"/>
                </a:lnTo>
                <a:lnTo>
                  <a:pt x="497681" y="297656"/>
                </a:lnTo>
                <a:lnTo>
                  <a:pt x="495300" y="326231"/>
                </a:lnTo>
                <a:lnTo>
                  <a:pt x="481012" y="354806"/>
                </a:lnTo>
                <a:lnTo>
                  <a:pt x="457200" y="383381"/>
                </a:lnTo>
                <a:lnTo>
                  <a:pt x="435769" y="452437"/>
                </a:lnTo>
                <a:lnTo>
                  <a:pt x="414337" y="569118"/>
                </a:lnTo>
                <a:lnTo>
                  <a:pt x="402431" y="650081"/>
                </a:lnTo>
                <a:lnTo>
                  <a:pt x="390525" y="742950"/>
                </a:lnTo>
                <a:lnTo>
                  <a:pt x="366712" y="952500"/>
                </a:lnTo>
                <a:lnTo>
                  <a:pt x="340519" y="1159668"/>
                </a:lnTo>
                <a:lnTo>
                  <a:pt x="316706" y="1338262"/>
                </a:lnTo>
                <a:lnTo>
                  <a:pt x="304800" y="1426368"/>
                </a:lnTo>
                <a:lnTo>
                  <a:pt x="278606" y="1585912"/>
                </a:lnTo>
                <a:lnTo>
                  <a:pt x="257175" y="1719262"/>
                </a:lnTo>
                <a:lnTo>
                  <a:pt x="242887" y="1776412"/>
                </a:lnTo>
                <a:lnTo>
                  <a:pt x="73819" y="1769268"/>
                </a:lnTo>
                <a:lnTo>
                  <a:pt x="88106" y="1624012"/>
                </a:lnTo>
                <a:lnTo>
                  <a:pt x="109537" y="1412081"/>
                </a:lnTo>
                <a:lnTo>
                  <a:pt x="123825" y="12453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0405F18-54CE-3A44-8E49-48D933452334}"/>
              </a:ext>
            </a:extLst>
          </p:cNvPr>
          <p:cNvSpPr/>
          <p:nvPr/>
        </p:nvSpPr>
        <p:spPr>
          <a:xfrm>
            <a:off x="3038475" y="3943350"/>
            <a:ext cx="3714750" cy="582613"/>
          </a:xfrm>
          <a:custGeom>
            <a:avLst/>
            <a:gdLst>
              <a:gd name="connsiteX0" fmla="*/ 1558776 w 3715900"/>
              <a:gd name="connsiteY0" fmla="*/ 362078 h 583007"/>
              <a:gd name="connsiteX1" fmla="*/ 1853347 w 3715900"/>
              <a:gd name="connsiteY1" fmla="*/ 331394 h 583007"/>
              <a:gd name="connsiteX2" fmla="*/ 2169398 w 3715900"/>
              <a:gd name="connsiteY2" fmla="*/ 309915 h 583007"/>
              <a:gd name="connsiteX3" fmla="*/ 2482381 w 3715900"/>
              <a:gd name="connsiteY3" fmla="*/ 294572 h 583007"/>
              <a:gd name="connsiteX4" fmla="*/ 2862870 w 3715900"/>
              <a:gd name="connsiteY4" fmla="*/ 279230 h 583007"/>
              <a:gd name="connsiteX5" fmla="*/ 3139031 w 3715900"/>
              <a:gd name="connsiteY5" fmla="*/ 273093 h 583007"/>
              <a:gd name="connsiteX6" fmla="*/ 3289385 w 3715900"/>
              <a:gd name="connsiteY6" fmla="*/ 270025 h 583007"/>
              <a:gd name="connsiteX7" fmla="*/ 3359960 w 3715900"/>
              <a:gd name="connsiteY7" fmla="*/ 279230 h 583007"/>
              <a:gd name="connsiteX8" fmla="*/ 3452013 w 3715900"/>
              <a:gd name="connsiteY8" fmla="*/ 288435 h 583007"/>
              <a:gd name="connsiteX9" fmla="*/ 3577820 w 3715900"/>
              <a:gd name="connsiteY9" fmla="*/ 291504 h 583007"/>
              <a:gd name="connsiteX10" fmla="*/ 3642258 w 3715900"/>
              <a:gd name="connsiteY10" fmla="*/ 288435 h 583007"/>
              <a:gd name="connsiteX11" fmla="*/ 3682147 w 3715900"/>
              <a:gd name="connsiteY11" fmla="*/ 279230 h 583007"/>
              <a:gd name="connsiteX12" fmla="*/ 3706695 w 3715900"/>
              <a:gd name="connsiteY12" fmla="*/ 270025 h 583007"/>
              <a:gd name="connsiteX13" fmla="*/ 3715900 w 3715900"/>
              <a:gd name="connsiteY13" fmla="*/ 251614 h 583007"/>
              <a:gd name="connsiteX14" fmla="*/ 3715900 w 3715900"/>
              <a:gd name="connsiteY14" fmla="*/ 239340 h 583007"/>
              <a:gd name="connsiteX15" fmla="*/ 3706695 w 3715900"/>
              <a:gd name="connsiteY15" fmla="*/ 202519 h 583007"/>
              <a:gd name="connsiteX16" fmla="*/ 3679079 w 3715900"/>
              <a:gd name="connsiteY16" fmla="*/ 165697 h 583007"/>
              <a:gd name="connsiteX17" fmla="*/ 3636121 w 3715900"/>
              <a:gd name="connsiteY17" fmla="*/ 122739 h 583007"/>
              <a:gd name="connsiteX18" fmla="*/ 3590094 w 3715900"/>
              <a:gd name="connsiteY18" fmla="*/ 88986 h 583007"/>
              <a:gd name="connsiteX19" fmla="*/ 3516451 w 3715900"/>
              <a:gd name="connsiteY19" fmla="*/ 49096 h 583007"/>
              <a:gd name="connsiteX20" fmla="*/ 3442808 w 3715900"/>
              <a:gd name="connsiteY20" fmla="*/ 18411 h 583007"/>
              <a:gd name="connsiteX21" fmla="*/ 3375302 w 3715900"/>
              <a:gd name="connsiteY21" fmla="*/ 0 h 583007"/>
              <a:gd name="connsiteX22" fmla="*/ 3350754 w 3715900"/>
              <a:gd name="connsiteY22" fmla="*/ 0 h 583007"/>
              <a:gd name="connsiteX23" fmla="*/ 3304727 w 3715900"/>
              <a:gd name="connsiteY23" fmla="*/ 15343 h 583007"/>
              <a:gd name="connsiteX24" fmla="*/ 3169715 w 3715900"/>
              <a:gd name="connsiteY24" fmla="*/ 46027 h 583007"/>
              <a:gd name="connsiteX25" fmla="*/ 3034703 w 3715900"/>
              <a:gd name="connsiteY25" fmla="*/ 67506 h 583007"/>
              <a:gd name="connsiteX26" fmla="*/ 2869007 w 3715900"/>
              <a:gd name="connsiteY26" fmla="*/ 67506 h 583007"/>
              <a:gd name="connsiteX27" fmla="*/ 2697173 w 3715900"/>
              <a:gd name="connsiteY27" fmla="*/ 79780 h 583007"/>
              <a:gd name="connsiteX28" fmla="*/ 2509997 w 3715900"/>
              <a:gd name="connsiteY28" fmla="*/ 88986 h 583007"/>
              <a:gd name="connsiteX29" fmla="*/ 2359643 w 3715900"/>
              <a:gd name="connsiteY29" fmla="*/ 88986 h 583007"/>
              <a:gd name="connsiteX30" fmla="*/ 2304411 w 3715900"/>
              <a:gd name="connsiteY30" fmla="*/ 88986 h 583007"/>
              <a:gd name="connsiteX31" fmla="*/ 2157125 w 3715900"/>
              <a:gd name="connsiteY31" fmla="*/ 110465 h 583007"/>
              <a:gd name="connsiteX32" fmla="*/ 1960743 w 3715900"/>
              <a:gd name="connsiteY32" fmla="*/ 125807 h 583007"/>
              <a:gd name="connsiteX33" fmla="*/ 1672309 w 3715900"/>
              <a:gd name="connsiteY33" fmla="*/ 153423 h 583007"/>
              <a:gd name="connsiteX34" fmla="*/ 1571049 w 3715900"/>
              <a:gd name="connsiteY34" fmla="*/ 159560 h 583007"/>
              <a:gd name="connsiteX35" fmla="*/ 1405353 w 3715900"/>
              <a:gd name="connsiteY35" fmla="*/ 181039 h 583007"/>
              <a:gd name="connsiteX36" fmla="*/ 1169082 w 3715900"/>
              <a:gd name="connsiteY36" fmla="*/ 220929 h 583007"/>
              <a:gd name="connsiteX37" fmla="*/ 889852 w 3715900"/>
              <a:gd name="connsiteY37" fmla="*/ 276162 h 583007"/>
              <a:gd name="connsiteX38" fmla="*/ 757909 w 3715900"/>
              <a:gd name="connsiteY38" fmla="*/ 312983 h 583007"/>
              <a:gd name="connsiteX39" fmla="*/ 595280 w 3715900"/>
              <a:gd name="connsiteY39" fmla="*/ 346736 h 583007"/>
              <a:gd name="connsiteX40" fmla="*/ 515500 w 3715900"/>
              <a:gd name="connsiteY40" fmla="*/ 355941 h 583007"/>
              <a:gd name="connsiteX41" fmla="*/ 438789 w 3715900"/>
              <a:gd name="connsiteY41" fmla="*/ 359010 h 583007"/>
              <a:gd name="connsiteX42" fmla="*/ 362078 w 3715900"/>
              <a:gd name="connsiteY42" fmla="*/ 355941 h 583007"/>
              <a:gd name="connsiteX43" fmla="*/ 273092 w 3715900"/>
              <a:gd name="connsiteY43" fmla="*/ 343668 h 583007"/>
              <a:gd name="connsiteX44" fmla="*/ 190244 w 3715900"/>
              <a:gd name="connsiteY44" fmla="*/ 322188 h 583007"/>
              <a:gd name="connsiteX45" fmla="*/ 110464 w 3715900"/>
              <a:gd name="connsiteY45" fmla="*/ 294572 h 583007"/>
              <a:gd name="connsiteX46" fmla="*/ 30684 w 3715900"/>
              <a:gd name="connsiteY46" fmla="*/ 257751 h 583007"/>
              <a:gd name="connsiteX47" fmla="*/ 9205 w 3715900"/>
              <a:gd name="connsiteY47" fmla="*/ 257751 h 583007"/>
              <a:gd name="connsiteX48" fmla="*/ 0 w 3715900"/>
              <a:gd name="connsiteY48" fmla="*/ 263888 h 583007"/>
              <a:gd name="connsiteX49" fmla="*/ 0 w 3715900"/>
              <a:gd name="connsiteY49" fmla="*/ 276162 h 583007"/>
              <a:gd name="connsiteX50" fmla="*/ 3068 w 3715900"/>
              <a:gd name="connsiteY50" fmla="*/ 297641 h 583007"/>
              <a:gd name="connsiteX51" fmla="*/ 21479 w 3715900"/>
              <a:gd name="connsiteY51" fmla="*/ 328325 h 583007"/>
              <a:gd name="connsiteX52" fmla="*/ 64437 w 3715900"/>
              <a:gd name="connsiteY52" fmla="*/ 368215 h 583007"/>
              <a:gd name="connsiteX53" fmla="*/ 119670 w 3715900"/>
              <a:gd name="connsiteY53" fmla="*/ 414242 h 583007"/>
              <a:gd name="connsiteX54" fmla="*/ 177970 w 3715900"/>
              <a:gd name="connsiteY54" fmla="*/ 454132 h 583007"/>
              <a:gd name="connsiteX55" fmla="*/ 245476 w 3715900"/>
              <a:gd name="connsiteY55" fmla="*/ 487885 h 583007"/>
              <a:gd name="connsiteX56" fmla="*/ 285366 w 3715900"/>
              <a:gd name="connsiteY56" fmla="*/ 509364 h 583007"/>
              <a:gd name="connsiteX57" fmla="*/ 355941 w 3715900"/>
              <a:gd name="connsiteY57" fmla="*/ 540049 h 583007"/>
              <a:gd name="connsiteX58" fmla="*/ 417310 w 3715900"/>
              <a:gd name="connsiteY58" fmla="*/ 564596 h 583007"/>
              <a:gd name="connsiteX59" fmla="*/ 472542 w 3715900"/>
              <a:gd name="connsiteY59" fmla="*/ 576870 h 583007"/>
              <a:gd name="connsiteX60" fmla="*/ 509364 w 3715900"/>
              <a:gd name="connsiteY60" fmla="*/ 583007 h 583007"/>
              <a:gd name="connsiteX61" fmla="*/ 573801 w 3715900"/>
              <a:gd name="connsiteY61" fmla="*/ 561528 h 583007"/>
              <a:gd name="connsiteX62" fmla="*/ 760977 w 3715900"/>
              <a:gd name="connsiteY62" fmla="*/ 506296 h 583007"/>
              <a:gd name="connsiteX63" fmla="*/ 908263 w 3715900"/>
              <a:gd name="connsiteY63" fmla="*/ 466406 h 583007"/>
              <a:gd name="connsiteX64" fmla="*/ 1119986 w 3715900"/>
              <a:gd name="connsiteY64" fmla="*/ 423447 h 583007"/>
              <a:gd name="connsiteX65" fmla="*/ 1325573 w 3715900"/>
              <a:gd name="connsiteY65" fmla="*/ 389694 h 583007"/>
              <a:gd name="connsiteX66" fmla="*/ 1558776 w 3715900"/>
              <a:gd name="connsiteY66" fmla="*/ 362078 h 58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15900" h="583007">
                <a:moveTo>
                  <a:pt x="1558776" y="362078"/>
                </a:moveTo>
                <a:lnTo>
                  <a:pt x="1853347" y="331394"/>
                </a:lnTo>
                <a:lnTo>
                  <a:pt x="2169398" y="309915"/>
                </a:lnTo>
                <a:lnTo>
                  <a:pt x="2482381" y="294572"/>
                </a:lnTo>
                <a:lnTo>
                  <a:pt x="2862870" y="279230"/>
                </a:lnTo>
                <a:lnTo>
                  <a:pt x="3139031" y="273093"/>
                </a:lnTo>
                <a:lnTo>
                  <a:pt x="3289385" y="270025"/>
                </a:lnTo>
                <a:lnTo>
                  <a:pt x="3359960" y="279230"/>
                </a:lnTo>
                <a:lnTo>
                  <a:pt x="3452013" y="288435"/>
                </a:lnTo>
                <a:lnTo>
                  <a:pt x="3577820" y="291504"/>
                </a:lnTo>
                <a:lnTo>
                  <a:pt x="3642258" y="288435"/>
                </a:lnTo>
                <a:lnTo>
                  <a:pt x="3682147" y="279230"/>
                </a:lnTo>
                <a:lnTo>
                  <a:pt x="3706695" y="270025"/>
                </a:lnTo>
                <a:lnTo>
                  <a:pt x="3715900" y="251614"/>
                </a:lnTo>
                <a:lnTo>
                  <a:pt x="3715900" y="239340"/>
                </a:lnTo>
                <a:lnTo>
                  <a:pt x="3706695" y="202519"/>
                </a:lnTo>
                <a:lnTo>
                  <a:pt x="3679079" y="165697"/>
                </a:lnTo>
                <a:lnTo>
                  <a:pt x="3636121" y="122739"/>
                </a:lnTo>
                <a:lnTo>
                  <a:pt x="3590094" y="88986"/>
                </a:lnTo>
                <a:lnTo>
                  <a:pt x="3516451" y="49096"/>
                </a:lnTo>
                <a:lnTo>
                  <a:pt x="3442808" y="18411"/>
                </a:lnTo>
                <a:lnTo>
                  <a:pt x="3375302" y="0"/>
                </a:lnTo>
                <a:lnTo>
                  <a:pt x="3350754" y="0"/>
                </a:lnTo>
                <a:lnTo>
                  <a:pt x="3304727" y="15343"/>
                </a:lnTo>
                <a:lnTo>
                  <a:pt x="3169715" y="46027"/>
                </a:lnTo>
                <a:lnTo>
                  <a:pt x="3034703" y="67506"/>
                </a:lnTo>
                <a:lnTo>
                  <a:pt x="2869007" y="67506"/>
                </a:lnTo>
                <a:lnTo>
                  <a:pt x="2697173" y="79780"/>
                </a:lnTo>
                <a:lnTo>
                  <a:pt x="2509997" y="88986"/>
                </a:lnTo>
                <a:lnTo>
                  <a:pt x="2359643" y="88986"/>
                </a:lnTo>
                <a:lnTo>
                  <a:pt x="2304411" y="88986"/>
                </a:lnTo>
                <a:lnTo>
                  <a:pt x="2157125" y="110465"/>
                </a:lnTo>
                <a:lnTo>
                  <a:pt x="1960743" y="125807"/>
                </a:lnTo>
                <a:lnTo>
                  <a:pt x="1672309" y="153423"/>
                </a:lnTo>
                <a:lnTo>
                  <a:pt x="1571049" y="159560"/>
                </a:lnTo>
                <a:lnTo>
                  <a:pt x="1405353" y="181039"/>
                </a:lnTo>
                <a:lnTo>
                  <a:pt x="1169082" y="220929"/>
                </a:lnTo>
                <a:lnTo>
                  <a:pt x="889852" y="276162"/>
                </a:lnTo>
                <a:lnTo>
                  <a:pt x="757909" y="312983"/>
                </a:lnTo>
                <a:lnTo>
                  <a:pt x="595280" y="346736"/>
                </a:lnTo>
                <a:lnTo>
                  <a:pt x="515500" y="355941"/>
                </a:lnTo>
                <a:lnTo>
                  <a:pt x="438789" y="359010"/>
                </a:lnTo>
                <a:lnTo>
                  <a:pt x="362078" y="355941"/>
                </a:lnTo>
                <a:lnTo>
                  <a:pt x="273092" y="343668"/>
                </a:lnTo>
                <a:lnTo>
                  <a:pt x="190244" y="322188"/>
                </a:lnTo>
                <a:lnTo>
                  <a:pt x="110464" y="294572"/>
                </a:lnTo>
                <a:lnTo>
                  <a:pt x="30684" y="257751"/>
                </a:lnTo>
                <a:lnTo>
                  <a:pt x="9205" y="257751"/>
                </a:lnTo>
                <a:lnTo>
                  <a:pt x="0" y="263888"/>
                </a:lnTo>
                <a:lnTo>
                  <a:pt x="0" y="276162"/>
                </a:lnTo>
                <a:lnTo>
                  <a:pt x="3068" y="297641"/>
                </a:lnTo>
                <a:lnTo>
                  <a:pt x="21479" y="328325"/>
                </a:lnTo>
                <a:lnTo>
                  <a:pt x="64437" y="368215"/>
                </a:lnTo>
                <a:lnTo>
                  <a:pt x="119670" y="414242"/>
                </a:lnTo>
                <a:lnTo>
                  <a:pt x="177970" y="454132"/>
                </a:lnTo>
                <a:lnTo>
                  <a:pt x="245476" y="487885"/>
                </a:lnTo>
                <a:lnTo>
                  <a:pt x="285366" y="509364"/>
                </a:lnTo>
                <a:lnTo>
                  <a:pt x="355941" y="540049"/>
                </a:lnTo>
                <a:lnTo>
                  <a:pt x="417310" y="564596"/>
                </a:lnTo>
                <a:lnTo>
                  <a:pt x="472542" y="576870"/>
                </a:lnTo>
                <a:lnTo>
                  <a:pt x="509364" y="583007"/>
                </a:lnTo>
                <a:lnTo>
                  <a:pt x="573801" y="561528"/>
                </a:lnTo>
                <a:lnTo>
                  <a:pt x="760977" y="506296"/>
                </a:lnTo>
                <a:lnTo>
                  <a:pt x="908263" y="466406"/>
                </a:lnTo>
                <a:lnTo>
                  <a:pt x="1119986" y="423447"/>
                </a:lnTo>
                <a:lnTo>
                  <a:pt x="1325573" y="389694"/>
                </a:lnTo>
                <a:lnTo>
                  <a:pt x="1558776" y="3620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60EC0E-ABFD-431A-AF0B-7EB9BFB18575}"/>
              </a:ext>
            </a:extLst>
          </p:cNvPr>
          <p:cNvGrpSpPr/>
          <p:nvPr/>
        </p:nvGrpSpPr>
        <p:grpSpPr>
          <a:xfrm>
            <a:off x="2740025" y="1360488"/>
            <a:ext cx="4311650" cy="4565650"/>
            <a:chOff x="2852738" y="1512888"/>
            <a:chExt cx="4311650" cy="4565650"/>
          </a:xfrm>
        </p:grpSpPr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ABA342CC-0B0C-4B47-BFDB-0EF6C83D5DAB}"/>
                </a:ext>
              </a:extLst>
            </p:cNvPr>
            <p:cNvSpPr/>
            <p:nvPr/>
          </p:nvSpPr>
          <p:spPr>
            <a:xfrm>
              <a:off x="3076575" y="15128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6062D170-2DC9-4F5D-BE2E-4FBC01E4D8BD}"/>
                </a:ext>
              </a:extLst>
            </p:cNvPr>
            <p:cNvSpPr/>
            <p:nvPr/>
          </p:nvSpPr>
          <p:spPr>
            <a:xfrm>
              <a:off x="2852738" y="30940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0C4D00B2-1B2D-47AB-AAE3-7DFC3A13BCD8}"/>
                </a:ext>
              </a:extLst>
            </p:cNvPr>
            <p:cNvSpPr/>
            <p:nvPr/>
          </p:nvSpPr>
          <p:spPr>
            <a:xfrm>
              <a:off x="4191000" y="48625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8E8D8748-AF71-4D75-832A-5A8E2C505828}"/>
                </a:ext>
              </a:extLst>
            </p:cNvPr>
            <p:cNvSpPr/>
            <p:nvPr/>
          </p:nvSpPr>
          <p:spPr>
            <a:xfrm>
              <a:off x="3057525" y="48768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BE5E6D1D-8067-4702-9FE1-DF5E39950231}"/>
                </a:ext>
              </a:extLst>
            </p:cNvPr>
            <p:cNvSpPr/>
            <p:nvPr/>
          </p:nvSpPr>
          <p:spPr>
            <a:xfrm>
              <a:off x="5176838" y="48180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1B7261A6-758E-4CB0-B13C-918D3218F4F0}"/>
                </a:ext>
              </a:extLst>
            </p:cNvPr>
            <p:cNvSpPr/>
            <p:nvPr/>
          </p:nvSpPr>
          <p:spPr>
            <a:xfrm>
              <a:off x="6200775" y="48180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C1A632B6-9FD1-4289-A30A-49AFE00AD30B}"/>
                </a:ext>
              </a:extLst>
            </p:cNvPr>
            <p:cNvSpPr/>
            <p:nvPr/>
          </p:nvSpPr>
          <p:spPr>
            <a:xfrm>
              <a:off x="3867150" y="19700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FBCE6B92-981C-4F58-A7BC-4149C774E166}"/>
                </a:ext>
              </a:extLst>
            </p:cNvPr>
            <p:cNvSpPr/>
            <p:nvPr/>
          </p:nvSpPr>
          <p:spPr>
            <a:xfrm>
              <a:off x="3659188" y="27892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0C248840-48DC-4828-83F4-1ACC682FA6CA}"/>
                </a:ext>
              </a:extLst>
            </p:cNvPr>
            <p:cNvSpPr/>
            <p:nvPr/>
          </p:nvSpPr>
          <p:spPr>
            <a:xfrm>
              <a:off x="4344988" y="26400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6E1D23C5-A7A8-4DB4-9E24-ACE19D23DE43}"/>
                </a:ext>
              </a:extLst>
            </p:cNvPr>
            <p:cNvSpPr/>
            <p:nvPr/>
          </p:nvSpPr>
          <p:spPr>
            <a:xfrm>
              <a:off x="5173663" y="24765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793D5104-B536-4D5D-A6F8-FEC379D920B0}"/>
                </a:ext>
              </a:extLst>
            </p:cNvPr>
            <p:cNvSpPr/>
            <p:nvPr/>
          </p:nvSpPr>
          <p:spPr>
            <a:xfrm>
              <a:off x="5980113" y="24622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2DAAECF4-85D8-4D98-B240-C2191B37C59C}"/>
                </a:ext>
              </a:extLst>
            </p:cNvPr>
            <p:cNvSpPr/>
            <p:nvPr/>
          </p:nvSpPr>
          <p:spPr>
            <a:xfrm>
              <a:off x="3190875" y="40957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8FA15AA-EE75-4B38-B6E6-EBB897898F44}"/>
              </a:ext>
            </a:extLst>
          </p:cNvPr>
          <p:cNvGrpSpPr/>
          <p:nvPr/>
        </p:nvGrpSpPr>
        <p:grpSpPr>
          <a:xfrm>
            <a:off x="2700338" y="1360488"/>
            <a:ext cx="4311650" cy="4565650"/>
            <a:chOff x="2700338" y="1360488"/>
            <a:chExt cx="4311650" cy="4565650"/>
          </a:xfrm>
        </p:grpSpPr>
        <p:sp>
          <p:nvSpPr>
            <p:cNvPr id="28" name="フリーフォーム 46">
              <a:extLst>
                <a:ext uri="{FF2B5EF4-FFF2-40B4-BE49-F238E27FC236}">
                  <a16:creationId xmlns:a16="http://schemas.microsoft.com/office/drawing/2014/main" id="{8317A7AC-4A97-4E77-B643-08F365843964}"/>
                </a:ext>
              </a:extLst>
            </p:cNvPr>
            <p:cNvSpPr/>
            <p:nvPr/>
          </p:nvSpPr>
          <p:spPr>
            <a:xfrm>
              <a:off x="2924175" y="13604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346A2489-3C1E-4AE3-9719-C05610C67340}"/>
                </a:ext>
              </a:extLst>
            </p:cNvPr>
            <p:cNvSpPr/>
            <p:nvPr/>
          </p:nvSpPr>
          <p:spPr>
            <a:xfrm>
              <a:off x="2700338" y="29416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5">
              <a:extLst>
                <a:ext uri="{FF2B5EF4-FFF2-40B4-BE49-F238E27FC236}">
                  <a16:creationId xmlns:a16="http://schemas.microsoft.com/office/drawing/2014/main" id="{9DA25B0D-B938-4E0E-9E09-62344B116E77}"/>
                </a:ext>
              </a:extLst>
            </p:cNvPr>
            <p:cNvSpPr/>
            <p:nvPr/>
          </p:nvSpPr>
          <p:spPr>
            <a:xfrm>
              <a:off x="4038600" y="47101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6">
              <a:extLst>
                <a:ext uri="{FF2B5EF4-FFF2-40B4-BE49-F238E27FC236}">
                  <a16:creationId xmlns:a16="http://schemas.microsoft.com/office/drawing/2014/main" id="{B7FC1B9F-9F66-44AD-9FE4-B29054FA0F54}"/>
                </a:ext>
              </a:extLst>
            </p:cNvPr>
            <p:cNvSpPr/>
            <p:nvPr/>
          </p:nvSpPr>
          <p:spPr>
            <a:xfrm>
              <a:off x="2905125" y="47244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8">
              <a:extLst>
                <a:ext uri="{FF2B5EF4-FFF2-40B4-BE49-F238E27FC236}">
                  <a16:creationId xmlns:a16="http://schemas.microsoft.com/office/drawing/2014/main" id="{57931060-2BEC-484A-A892-66DF715FCC95}"/>
                </a:ext>
              </a:extLst>
            </p:cNvPr>
            <p:cNvSpPr/>
            <p:nvPr/>
          </p:nvSpPr>
          <p:spPr>
            <a:xfrm>
              <a:off x="5024438" y="46656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9">
              <a:extLst>
                <a:ext uri="{FF2B5EF4-FFF2-40B4-BE49-F238E27FC236}">
                  <a16:creationId xmlns:a16="http://schemas.microsoft.com/office/drawing/2014/main" id="{AD3A1CB3-2CA0-4B3F-A47E-F41C978A6108}"/>
                </a:ext>
              </a:extLst>
            </p:cNvPr>
            <p:cNvSpPr/>
            <p:nvPr/>
          </p:nvSpPr>
          <p:spPr>
            <a:xfrm>
              <a:off x="6048375" y="46656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7">
              <a:extLst>
                <a:ext uri="{FF2B5EF4-FFF2-40B4-BE49-F238E27FC236}">
                  <a16:creationId xmlns:a16="http://schemas.microsoft.com/office/drawing/2014/main" id="{CA1FB968-1E7D-406C-9DBC-0D284ADCE5A3}"/>
                </a:ext>
              </a:extLst>
            </p:cNvPr>
            <p:cNvSpPr/>
            <p:nvPr/>
          </p:nvSpPr>
          <p:spPr>
            <a:xfrm>
              <a:off x="3714750" y="18176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8">
              <a:extLst>
                <a:ext uri="{FF2B5EF4-FFF2-40B4-BE49-F238E27FC236}">
                  <a16:creationId xmlns:a16="http://schemas.microsoft.com/office/drawing/2014/main" id="{CDB7B7C2-8261-462F-9148-3C98A063D990}"/>
                </a:ext>
              </a:extLst>
            </p:cNvPr>
            <p:cNvSpPr/>
            <p:nvPr/>
          </p:nvSpPr>
          <p:spPr>
            <a:xfrm>
              <a:off x="3506788" y="26368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9">
              <a:extLst>
                <a:ext uri="{FF2B5EF4-FFF2-40B4-BE49-F238E27FC236}">
                  <a16:creationId xmlns:a16="http://schemas.microsoft.com/office/drawing/2014/main" id="{1E115C16-ABCE-48E2-8E3D-0F40C6E51324}"/>
                </a:ext>
              </a:extLst>
            </p:cNvPr>
            <p:cNvSpPr/>
            <p:nvPr/>
          </p:nvSpPr>
          <p:spPr>
            <a:xfrm>
              <a:off x="4192588" y="24876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0">
              <a:extLst>
                <a:ext uri="{FF2B5EF4-FFF2-40B4-BE49-F238E27FC236}">
                  <a16:creationId xmlns:a16="http://schemas.microsoft.com/office/drawing/2014/main" id="{702FDDE3-5FF0-4616-AF3F-BBCCF11EF50E}"/>
                </a:ext>
              </a:extLst>
            </p:cNvPr>
            <p:cNvSpPr/>
            <p:nvPr/>
          </p:nvSpPr>
          <p:spPr>
            <a:xfrm>
              <a:off x="5021263" y="23241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1">
              <a:extLst>
                <a:ext uri="{FF2B5EF4-FFF2-40B4-BE49-F238E27FC236}">
                  <a16:creationId xmlns:a16="http://schemas.microsoft.com/office/drawing/2014/main" id="{A1CAC14C-86E8-4B4C-9BC3-5884A6B0D5B7}"/>
                </a:ext>
              </a:extLst>
            </p:cNvPr>
            <p:cNvSpPr/>
            <p:nvPr/>
          </p:nvSpPr>
          <p:spPr>
            <a:xfrm>
              <a:off x="5827713" y="23098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3">
              <a:extLst>
                <a:ext uri="{FF2B5EF4-FFF2-40B4-BE49-F238E27FC236}">
                  <a16:creationId xmlns:a16="http://schemas.microsoft.com/office/drawing/2014/main" id="{6171B847-387B-4042-AB0C-9B2D3FDF39B4}"/>
                </a:ext>
              </a:extLst>
            </p:cNvPr>
            <p:cNvSpPr/>
            <p:nvPr/>
          </p:nvSpPr>
          <p:spPr>
            <a:xfrm>
              <a:off x="3038475" y="39433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2054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A64140-270F-41CD-9FEC-913F7CBBD1A5}"/>
              </a:ext>
            </a:extLst>
          </p:cNvPr>
          <p:cNvGrpSpPr/>
          <p:nvPr/>
        </p:nvGrpSpPr>
        <p:grpSpPr>
          <a:xfrm>
            <a:off x="2700338" y="1360488"/>
            <a:ext cx="4311650" cy="4565650"/>
            <a:chOff x="2700338" y="1360488"/>
            <a:chExt cx="4311650" cy="4565650"/>
          </a:xfrm>
        </p:grpSpPr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B86EDD17-F39F-7C4A-BBEC-6CC29236F846}"/>
                </a:ext>
              </a:extLst>
            </p:cNvPr>
            <p:cNvSpPr/>
            <p:nvPr/>
          </p:nvSpPr>
          <p:spPr>
            <a:xfrm>
              <a:off x="2924175" y="13604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70218AD8-E693-924F-AEBC-C7D3B06E2E8D}"/>
                </a:ext>
              </a:extLst>
            </p:cNvPr>
            <p:cNvSpPr/>
            <p:nvPr/>
          </p:nvSpPr>
          <p:spPr>
            <a:xfrm>
              <a:off x="2700338" y="29416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E101C9EB-B7D7-C740-B87B-FA8C9F92255A}"/>
                </a:ext>
              </a:extLst>
            </p:cNvPr>
            <p:cNvSpPr/>
            <p:nvPr/>
          </p:nvSpPr>
          <p:spPr>
            <a:xfrm>
              <a:off x="4038600" y="47101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2F4E83A-493B-094F-A848-FD8F2A6D58DA}"/>
                </a:ext>
              </a:extLst>
            </p:cNvPr>
            <p:cNvSpPr/>
            <p:nvPr/>
          </p:nvSpPr>
          <p:spPr>
            <a:xfrm>
              <a:off x="2905125" y="47244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C37D042-23E0-EB45-814A-82FD0B5BEABA}"/>
                </a:ext>
              </a:extLst>
            </p:cNvPr>
            <p:cNvSpPr/>
            <p:nvPr/>
          </p:nvSpPr>
          <p:spPr>
            <a:xfrm>
              <a:off x="5024438" y="46656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FA05714-5FF7-B049-9BDD-28A2A36A8FA4}"/>
                </a:ext>
              </a:extLst>
            </p:cNvPr>
            <p:cNvSpPr/>
            <p:nvPr/>
          </p:nvSpPr>
          <p:spPr>
            <a:xfrm>
              <a:off x="6048375" y="46656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3993467-A18F-5C43-B2E8-CEE54429AE73}"/>
                </a:ext>
              </a:extLst>
            </p:cNvPr>
            <p:cNvSpPr/>
            <p:nvPr/>
          </p:nvSpPr>
          <p:spPr>
            <a:xfrm>
              <a:off x="3714750" y="18176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CCCD3A6-0E0E-CB4B-A0D0-A2D2AEA22D0F}"/>
                </a:ext>
              </a:extLst>
            </p:cNvPr>
            <p:cNvSpPr/>
            <p:nvPr/>
          </p:nvSpPr>
          <p:spPr>
            <a:xfrm>
              <a:off x="3506788" y="26368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CCFF1D5-EE82-C443-957E-23944B6B785E}"/>
                </a:ext>
              </a:extLst>
            </p:cNvPr>
            <p:cNvSpPr/>
            <p:nvPr/>
          </p:nvSpPr>
          <p:spPr>
            <a:xfrm>
              <a:off x="4192588" y="24876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C0911B8-AD6A-6D44-9C17-693637B752B0}"/>
                </a:ext>
              </a:extLst>
            </p:cNvPr>
            <p:cNvSpPr/>
            <p:nvPr/>
          </p:nvSpPr>
          <p:spPr>
            <a:xfrm>
              <a:off x="5021263" y="23241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C2092BA8-E56B-7D4B-A12C-C0F50795BA7F}"/>
                </a:ext>
              </a:extLst>
            </p:cNvPr>
            <p:cNvSpPr/>
            <p:nvPr/>
          </p:nvSpPr>
          <p:spPr>
            <a:xfrm>
              <a:off x="5827713" y="23098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3C13E090-20A4-534A-8357-D070108C5964}"/>
                </a:ext>
              </a:extLst>
            </p:cNvPr>
            <p:cNvSpPr/>
            <p:nvPr/>
          </p:nvSpPr>
          <p:spPr>
            <a:xfrm>
              <a:off x="3038475" y="39433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407056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2EF4EBC-4B65-BD45-9CB6-66618AD1F0E6}"/>
              </a:ext>
            </a:extLst>
          </p:cNvPr>
          <p:cNvSpPr/>
          <p:nvPr/>
        </p:nvSpPr>
        <p:spPr>
          <a:xfrm>
            <a:off x="3479800" y="2090738"/>
            <a:ext cx="2805113" cy="600075"/>
          </a:xfrm>
          <a:custGeom>
            <a:avLst/>
            <a:gdLst>
              <a:gd name="connsiteX0" fmla="*/ 962025 w 2805113"/>
              <a:gd name="connsiteY0" fmla="*/ 276225 h 600075"/>
              <a:gd name="connsiteX1" fmla="*/ 1185863 w 2805113"/>
              <a:gd name="connsiteY1" fmla="*/ 247650 h 600075"/>
              <a:gd name="connsiteX2" fmla="*/ 1400175 w 2805113"/>
              <a:gd name="connsiteY2" fmla="*/ 219075 h 600075"/>
              <a:gd name="connsiteX3" fmla="*/ 1600200 w 2805113"/>
              <a:gd name="connsiteY3" fmla="*/ 202406 h 600075"/>
              <a:gd name="connsiteX4" fmla="*/ 1766888 w 2805113"/>
              <a:gd name="connsiteY4" fmla="*/ 183356 h 600075"/>
              <a:gd name="connsiteX5" fmla="*/ 1921669 w 2805113"/>
              <a:gd name="connsiteY5" fmla="*/ 161925 h 600075"/>
              <a:gd name="connsiteX6" fmla="*/ 2143125 w 2805113"/>
              <a:gd name="connsiteY6" fmla="*/ 121443 h 600075"/>
              <a:gd name="connsiteX7" fmla="*/ 2245519 w 2805113"/>
              <a:gd name="connsiteY7" fmla="*/ 95250 h 600075"/>
              <a:gd name="connsiteX8" fmla="*/ 2271713 w 2805113"/>
              <a:gd name="connsiteY8" fmla="*/ 85725 h 600075"/>
              <a:gd name="connsiteX9" fmla="*/ 2312194 w 2805113"/>
              <a:gd name="connsiteY9" fmla="*/ 59531 h 600075"/>
              <a:gd name="connsiteX10" fmla="*/ 2362200 w 2805113"/>
              <a:gd name="connsiteY10" fmla="*/ 33337 h 600075"/>
              <a:gd name="connsiteX11" fmla="*/ 2416969 w 2805113"/>
              <a:gd name="connsiteY11" fmla="*/ 7143 h 600075"/>
              <a:gd name="connsiteX12" fmla="*/ 2436019 w 2805113"/>
              <a:gd name="connsiteY12" fmla="*/ 0 h 600075"/>
              <a:gd name="connsiteX13" fmla="*/ 2450307 w 2805113"/>
              <a:gd name="connsiteY13" fmla="*/ 0 h 600075"/>
              <a:gd name="connsiteX14" fmla="*/ 2507457 w 2805113"/>
              <a:gd name="connsiteY14" fmla="*/ 11906 h 600075"/>
              <a:gd name="connsiteX15" fmla="*/ 2595563 w 2805113"/>
              <a:gd name="connsiteY15" fmla="*/ 40481 h 600075"/>
              <a:gd name="connsiteX16" fmla="*/ 2667000 w 2805113"/>
              <a:gd name="connsiteY16" fmla="*/ 71437 h 600075"/>
              <a:gd name="connsiteX17" fmla="*/ 2719388 w 2805113"/>
              <a:gd name="connsiteY17" fmla="*/ 97631 h 600075"/>
              <a:gd name="connsiteX18" fmla="*/ 2750344 w 2805113"/>
              <a:gd name="connsiteY18" fmla="*/ 119062 h 600075"/>
              <a:gd name="connsiteX19" fmla="*/ 2774157 w 2805113"/>
              <a:gd name="connsiteY19" fmla="*/ 142875 h 600075"/>
              <a:gd name="connsiteX20" fmla="*/ 2790825 w 2805113"/>
              <a:gd name="connsiteY20" fmla="*/ 161925 h 600075"/>
              <a:gd name="connsiteX21" fmla="*/ 2800350 w 2805113"/>
              <a:gd name="connsiteY21" fmla="*/ 183356 h 600075"/>
              <a:gd name="connsiteX22" fmla="*/ 2805113 w 2805113"/>
              <a:gd name="connsiteY22" fmla="*/ 200025 h 600075"/>
              <a:gd name="connsiteX23" fmla="*/ 2800350 w 2805113"/>
              <a:gd name="connsiteY23" fmla="*/ 221456 h 600075"/>
              <a:gd name="connsiteX24" fmla="*/ 2788444 w 2805113"/>
              <a:gd name="connsiteY24" fmla="*/ 240506 h 600075"/>
              <a:gd name="connsiteX25" fmla="*/ 2764632 w 2805113"/>
              <a:gd name="connsiteY25" fmla="*/ 259556 h 600075"/>
              <a:gd name="connsiteX26" fmla="*/ 2724150 w 2805113"/>
              <a:gd name="connsiteY26" fmla="*/ 276225 h 600075"/>
              <a:gd name="connsiteX27" fmla="*/ 2667000 w 2805113"/>
              <a:gd name="connsiteY27" fmla="*/ 290512 h 600075"/>
              <a:gd name="connsiteX28" fmla="*/ 2593182 w 2805113"/>
              <a:gd name="connsiteY28" fmla="*/ 292893 h 600075"/>
              <a:gd name="connsiteX29" fmla="*/ 2459832 w 2805113"/>
              <a:gd name="connsiteY29" fmla="*/ 300037 h 600075"/>
              <a:gd name="connsiteX30" fmla="*/ 2255044 w 2805113"/>
              <a:gd name="connsiteY30" fmla="*/ 314325 h 600075"/>
              <a:gd name="connsiteX31" fmla="*/ 2035969 w 2805113"/>
              <a:gd name="connsiteY31" fmla="*/ 333375 h 600075"/>
              <a:gd name="connsiteX32" fmla="*/ 1762125 w 2805113"/>
              <a:gd name="connsiteY32" fmla="*/ 361950 h 600075"/>
              <a:gd name="connsiteX33" fmla="*/ 1593057 w 2805113"/>
              <a:gd name="connsiteY33" fmla="*/ 383381 h 600075"/>
              <a:gd name="connsiteX34" fmla="*/ 1376363 w 2805113"/>
              <a:gd name="connsiteY34" fmla="*/ 400050 h 600075"/>
              <a:gd name="connsiteX35" fmla="*/ 1200150 w 2805113"/>
              <a:gd name="connsiteY35" fmla="*/ 428625 h 600075"/>
              <a:gd name="connsiteX36" fmla="*/ 1073944 w 2805113"/>
              <a:gd name="connsiteY36" fmla="*/ 447675 h 600075"/>
              <a:gd name="connsiteX37" fmla="*/ 876300 w 2805113"/>
              <a:gd name="connsiteY37" fmla="*/ 481012 h 600075"/>
              <a:gd name="connsiteX38" fmla="*/ 700088 w 2805113"/>
              <a:gd name="connsiteY38" fmla="*/ 516731 h 600075"/>
              <a:gd name="connsiteX39" fmla="*/ 576263 w 2805113"/>
              <a:gd name="connsiteY39" fmla="*/ 545306 h 600075"/>
              <a:gd name="connsiteX40" fmla="*/ 431007 w 2805113"/>
              <a:gd name="connsiteY40" fmla="*/ 583406 h 600075"/>
              <a:gd name="connsiteX41" fmla="*/ 361950 w 2805113"/>
              <a:gd name="connsiteY41" fmla="*/ 600075 h 600075"/>
              <a:gd name="connsiteX42" fmla="*/ 352425 w 2805113"/>
              <a:gd name="connsiteY42" fmla="*/ 600075 h 600075"/>
              <a:gd name="connsiteX43" fmla="*/ 333375 w 2805113"/>
              <a:gd name="connsiteY43" fmla="*/ 595312 h 600075"/>
              <a:gd name="connsiteX44" fmla="*/ 288132 w 2805113"/>
              <a:gd name="connsiteY44" fmla="*/ 569118 h 600075"/>
              <a:gd name="connsiteX45" fmla="*/ 240507 w 2805113"/>
              <a:gd name="connsiteY45" fmla="*/ 533400 h 600075"/>
              <a:gd name="connsiteX46" fmla="*/ 190500 w 2805113"/>
              <a:gd name="connsiteY46" fmla="*/ 492918 h 600075"/>
              <a:gd name="connsiteX47" fmla="*/ 154782 w 2805113"/>
              <a:gd name="connsiteY47" fmla="*/ 459581 h 600075"/>
              <a:gd name="connsiteX48" fmla="*/ 121444 w 2805113"/>
              <a:gd name="connsiteY48" fmla="*/ 426243 h 600075"/>
              <a:gd name="connsiteX49" fmla="*/ 88107 w 2805113"/>
              <a:gd name="connsiteY49" fmla="*/ 385762 h 600075"/>
              <a:gd name="connsiteX50" fmla="*/ 59532 w 2805113"/>
              <a:gd name="connsiteY50" fmla="*/ 340518 h 600075"/>
              <a:gd name="connsiteX51" fmla="*/ 35719 w 2805113"/>
              <a:gd name="connsiteY51" fmla="*/ 292893 h 600075"/>
              <a:gd name="connsiteX52" fmla="*/ 11907 w 2805113"/>
              <a:gd name="connsiteY52" fmla="*/ 242887 h 600075"/>
              <a:gd name="connsiteX53" fmla="*/ 0 w 2805113"/>
              <a:gd name="connsiteY53" fmla="*/ 209550 h 600075"/>
              <a:gd name="connsiteX54" fmla="*/ 0 w 2805113"/>
              <a:gd name="connsiteY54" fmla="*/ 195262 h 600075"/>
              <a:gd name="connsiteX55" fmla="*/ 7144 w 2805113"/>
              <a:gd name="connsiteY55" fmla="*/ 188118 h 600075"/>
              <a:gd name="connsiteX56" fmla="*/ 21432 w 2805113"/>
              <a:gd name="connsiteY56" fmla="*/ 185737 h 600075"/>
              <a:gd name="connsiteX57" fmla="*/ 42863 w 2805113"/>
              <a:gd name="connsiteY57" fmla="*/ 192881 h 600075"/>
              <a:gd name="connsiteX58" fmla="*/ 61913 w 2805113"/>
              <a:gd name="connsiteY58" fmla="*/ 202406 h 600075"/>
              <a:gd name="connsiteX59" fmla="*/ 76200 w 2805113"/>
              <a:gd name="connsiteY59" fmla="*/ 219075 h 600075"/>
              <a:gd name="connsiteX60" fmla="*/ 97632 w 2805113"/>
              <a:gd name="connsiteY60" fmla="*/ 247650 h 600075"/>
              <a:gd name="connsiteX61" fmla="*/ 116682 w 2805113"/>
              <a:gd name="connsiteY61" fmla="*/ 269081 h 600075"/>
              <a:gd name="connsiteX62" fmla="*/ 142875 w 2805113"/>
              <a:gd name="connsiteY62" fmla="*/ 292893 h 600075"/>
              <a:gd name="connsiteX63" fmla="*/ 169069 w 2805113"/>
              <a:gd name="connsiteY63" fmla="*/ 309562 h 600075"/>
              <a:gd name="connsiteX64" fmla="*/ 192882 w 2805113"/>
              <a:gd name="connsiteY64" fmla="*/ 321468 h 600075"/>
              <a:gd name="connsiteX65" fmla="*/ 216694 w 2805113"/>
              <a:gd name="connsiteY65" fmla="*/ 328612 h 600075"/>
              <a:gd name="connsiteX66" fmla="*/ 257175 w 2805113"/>
              <a:gd name="connsiteY66" fmla="*/ 333375 h 600075"/>
              <a:gd name="connsiteX67" fmla="*/ 352425 w 2805113"/>
              <a:gd name="connsiteY67" fmla="*/ 333375 h 600075"/>
              <a:gd name="connsiteX68" fmla="*/ 526257 w 2805113"/>
              <a:gd name="connsiteY68" fmla="*/ 319087 h 600075"/>
              <a:gd name="connsiteX69" fmla="*/ 759619 w 2805113"/>
              <a:gd name="connsiteY69" fmla="*/ 297656 h 600075"/>
              <a:gd name="connsiteX70" fmla="*/ 962025 w 2805113"/>
              <a:gd name="connsiteY70" fmla="*/ 27622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05113" h="600075">
                <a:moveTo>
                  <a:pt x="962025" y="276225"/>
                </a:moveTo>
                <a:lnTo>
                  <a:pt x="1185863" y="247650"/>
                </a:lnTo>
                <a:lnTo>
                  <a:pt x="1400175" y="219075"/>
                </a:lnTo>
                <a:lnTo>
                  <a:pt x="1600200" y="202406"/>
                </a:lnTo>
                <a:lnTo>
                  <a:pt x="1766888" y="183356"/>
                </a:lnTo>
                <a:lnTo>
                  <a:pt x="1921669" y="161925"/>
                </a:lnTo>
                <a:lnTo>
                  <a:pt x="2143125" y="121443"/>
                </a:lnTo>
                <a:lnTo>
                  <a:pt x="2245519" y="95250"/>
                </a:lnTo>
                <a:lnTo>
                  <a:pt x="2271713" y="85725"/>
                </a:lnTo>
                <a:lnTo>
                  <a:pt x="2312194" y="59531"/>
                </a:lnTo>
                <a:lnTo>
                  <a:pt x="2362200" y="33337"/>
                </a:lnTo>
                <a:lnTo>
                  <a:pt x="2416969" y="7143"/>
                </a:lnTo>
                <a:lnTo>
                  <a:pt x="2436019" y="0"/>
                </a:lnTo>
                <a:lnTo>
                  <a:pt x="2450307" y="0"/>
                </a:lnTo>
                <a:lnTo>
                  <a:pt x="2507457" y="11906"/>
                </a:lnTo>
                <a:lnTo>
                  <a:pt x="2595563" y="40481"/>
                </a:lnTo>
                <a:lnTo>
                  <a:pt x="2667000" y="71437"/>
                </a:lnTo>
                <a:lnTo>
                  <a:pt x="2719388" y="97631"/>
                </a:lnTo>
                <a:lnTo>
                  <a:pt x="2750344" y="119062"/>
                </a:lnTo>
                <a:lnTo>
                  <a:pt x="2774157" y="142875"/>
                </a:lnTo>
                <a:lnTo>
                  <a:pt x="2790825" y="161925"/>
                </a:lnTo>
                <a:lnTo>
                  <a:pt x="2800350" y="183356"/>
                </a:lnTo>
                <a:lnTo>
                  <a:pt x="2805113" y="200025"/>
                </a:lnTo>
                <a:lnTo>
                  <a:pt x="2800350" y="221456"/>
                </a:lnTo>
                <a:lnTo>
                  <a:pt x="2788444" y="240506"/>
                </a:lnTo>
                <a:lnTo>
                  <a:pt x="2764632" y="259556"/>
                </a:lnTo>
                <a:lnTo>
                  <a:pt x="2724150" y="276225"/>
                </a:lnTo>
                <a:lnTo>
                  <a:pt x="2667000" y="290512"/>
                </a:lnTo>
                <a:lnTo>
                  <a:pt x="2593182" y="292893"/>
                </a:lnTo>
                <a:lnTo>
                  <a:pt x="2459832" y="300037"/>
                </a:lnTo>
                <a:lnTo>
                  <a:pt x="2255044" y="314325"/>
                </a:lnTo>
                <a:lnTo>
                  <a:pt x="2035969" y="333375"/>
                </a:lnTo>
                <a:lnTo>
                  <a:pt x="1762125" y="361950"/>
                </a:lnTo>
                <a:lnTo>
                  <a:pt x="1593057" y="383381"/>
                </a:lnTo>
                <a:lnTo>
                  <a:pt x="1376363" y="400050"/>
                </a:lnTo>
                <a:lnTo>
                  <a:pt x="1200150" y="428625"/>
                </a:lnTo>
                <a:lnTo>
                  <a:pt x="1073944" y="447675"/>
                </a:lnTo>
                <a:lnTo>
                  <a:pt x="876300" y="481012"/>
                </a:lnTo>
                <a:lnTo>
                  <a:pt x="700088" y="516731"/>
                </a:lnTo>
                <a:lnTo>
                  <a:pt x="576263" y="545306"/>
                </a:lnTo>
                <a:lnTo>
                  <a:pt x="431007" y="583406"/>
                </a:lnTo>
                <a:lnTo>
                  <a:pt x="361950" y="600075"/>
                </a:lnTo>
                <a:lnTo>
                  <a:pt x="352425" y="600075"/>
                </a:lnTo>
                <a:lnTo>
                  <a:pt x="333375" y="595312"/>
                </a:lnTo>
                <a:lnTo>
                  <a:pt x="288132" y="569118"/>
                </a:lnTo>
                <a:lnTo>
                  <a:pt x="240507" y="533400"/>
                </a:lnTo>
                <a:lnTo>
                  <a:pt x="190500" y="492918"/>
                </a:lnTo>
                <a:lnTo>
                  <a:pt x="154782" y="459581"/>
                </a:lnTo>
                <a:lnTo>
                  <a:pt x="121444" y="426243"/>
                </a:lnTo>
                <a:lnTo>
                  <a:pt x="88107" y="385762"/>
                </a:lnTo>
                <a:lnTo>
                  <a:pt x="59532" y="340518"/>
                </a:lnTo>
                <a:lnTo>
                  <a:pt x="35719" y="292893"/>
                </a:lnTo>
                <a:lnTo>
                  <a:pt x="11907" y="242887"/>
                </a:lnTo>
                <a:lnTo>
                  <a:pt x="0" y="209550"/>
                </a:lnTo>
                <a:lnTo>
                  <a:pt x="0" y="195262"/>
                </a:lnTo>
                <a:lnTo>
                  <a:pt x="7144" y="188118"/>
                </a:lnTo>
                <a:lnTo>
                  <a:pt x="21432" y="185737"/>
                </a:lnTo>
                <a:lnTo>
                  <a:pt x="42863" y="192881"/>
                </a:lnTo>
                <a:lnTo>
                  <a:pt x="61913" y="202406"/>
                </a:lnTo>
                <a:lnTo>
                  <a:pt x="76200" y="219075"/>
                </a:lnTo>
                <a:lnTo>
                  <a:pt x="97632" y="247650"/>
                </a:lnTo>
                <a:lnTo>
                  <a:pt x="116682" y="269081"/>
                </a:lnTo>
                <a:lnTo>
                  <a:pt x="142875" y="292893"/>
                </a:lnTo>
                <a:lnTo>
                  <a:pt x="169069" y="309562"/>
                </a:lnTo>
                <a:lnTo>
                  <a:pt x="192882" y="321468"/>
                </a:lnTo>
                <a:lnTo>
                  <a:pt x="216694" y="328612"/>
                </a:lnTo>
                <a:lnTo>
                  <a:pt x="257175" y="333375"/>
                </a:lnTo>
                <a:lnTo>
                  <a:pt x="352425" y="333375"/>
                </a:lnTo>
                <a:lnTo>
                  <a:pt x="526257" y="319087"/>
                </a:lnTo>
                <a:lnTo>
                  <a:pt x="759619" y="297656"/>
                </a:lnTo>
                <a:lnTo>
                  <a:pt x="962025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5E5FF4B-4003-7340-AE68-37D3E1E1CFF9}"/>
              </a:ext>
            </a:extLst>
          </p:cNvPr>
          <p:cNvSpPr/>
          <p:nvPr/>
        </p:nvSpPr>
        <p:spPr>
          <a:xfrm>
            <a:off x="2813050" y="3003550"/>
            <a:ext cx="4064000" cy="739775"/>
          </a:xfrm>
          <a:custGeom>
            <a:avLst/>
            <a:gdLst>
              <a:gd name="connsiteX0" fmla="*/ 1332130 w 4065462"/>
              <a:gd name="connsiteY0" fmla="*/ 296029 h 740072"/>
              <a:gd name="connsiteX1" fmla="*/ 1759727 w 4065462"/>
              <a:gd name="connsiteY1" fmla="*/ 240113 h 740072"/>
              <a:gd name="connsiteX2" fmla="*/ 2059045 w 4065462"/>
              <a:gd name="connsiteY2" fmla="*/ 200642 h 740072"/>
              <a:gd name="connsiteX3" fmla="*/ 2276133 w 4065462"/>
              <a:gd name="connsiteY3" fmla="*/ 184196 h 740072"/>
              <a:gd name="connsiteX4" fmla="*/ 2637946 w 4065462"/>
              <a:gd name="connsiteY4" fmla="*/ 151304 h 740072"/>
              <a:gd name="connsiteX5" fmla="*/ 2795828 w 4065462"/>
              <a:gd name="connsiteY5" fmla="*/ 134858 h 740072"/>
              <a:gd name="connsiteX6" fmla="*/ 2947131 w 4065462"/>
              <a:gd name="connsiteY6" fmla="*/ 115123 h 740072"/>
              <a:gd name="connsiteX7" fmla="*/ 3128038 w 4065462"/>
              <a:gd name="connsiteY7" fmla="*/ 88809 h 740072"/>
              <a:gd name="connsiteX8" fmla="*/ 3253028 w 4065462"/>
              <a:gd name="connsiteY8" fmla="*/ 69074 h 740072"/>
              <a:gd name="connsiteX9" fmla="*/ 3374728 w 4065462"/>
              <a:gd name="connsiteY9" fmla="*/ 39471 h 740072"/>
              <a:gd name="connsiteX10" fmla="*/ 3539189 w 4065462"/>
              <a:gd name="connsiteY10" fmla="*/ 6579 h 740072"/>
              <a:gd name="connsiteX11" fmla="*/ 3585238 w 4065462"/>
              <a:gd name="connsiteY11" fmla="*/ 0 h 740072"/>
              <a:gd name="connsiteX12" fmla="*/ 3664179 w 4065462"/>
              <a:gd name="connsiteY12" fmla="*/ 6579 h 740072"/>
              <a:gd name="connsiteX13" fmla="*/ 3736541 w 4065462"/>
              <a:gd name="connsiteY13" fmla="*/ 16447 h 740072"/>
              <a:gd name="connsiteX14" fmla="*/ 3815482 w 4065462"/>
              <a:gd name="connsiteY14" fmla="*/ 39471 h 740072"/>
              <a:gd name="connsiteX15" fmla="*/ 3874688 w 4065462"/>
              <a:gd name="connsiteY15" fmla="*/ 62495 h 740072"/>
              <a:gd name="connsiteX16" fmla="*/ 3924026 w 4065462"/>
              <a:gd name="connsiteY16" fmla="*/ 85520 h 740072"/>
              <a:gd name="connsiteX17" fmla="*/ 3966786 w 4065462"/>
              <a:gd name="connsiteY17" fmla="*/ 108544 h 740072"/>
              <a:gd name="connsiteX18" fmla="*/ 4002967 w 4065462"/>
              <a:gd name="connsiteY18" fmla="*/ 131569 h 740072"/>
              <a:gd name="connsiteX19" fmla="*/ 4032570 w 4065462"/>
              <a:gd name="connsiteY19" fmla="*/ 161172 h 740072"/>
              <a:gd name="connsiteX20" fmla="*/ 4052305 w 4065462"/>
              <a:gd name="connsiteY20" fmla="*/ 187485 h 740072"/>
              <a:gd name="connsiteX21" fmla="*/ 4065462 w 4065462"/>
              <a:gd name="connsiteY21" fmla="*/ 213799 h 740072"/>
              <a:gd name="connsiteX22" fmla="*/ 4062173 w 4065462"/>
              <a:gd name="connsiteY22" fmla="*/ 236824 h 740072"/>
              <a:gd name="connsiteX23" fmla="*/ 4045727 w 4065462"/>
              <a:gd name="connsiteY23" fmla="*/ 259848 h 740072"/>
              <a:gd name="connsiteX24" fmla="*/ 4025992 w 4065462"/>
              <a:gd name="connsiteY24" fmla="*/ 273005 h 740072"/>
              <a:gd name="connsiteX25" fmla="*/ 3983232 w 4065462"/>
              <a:gd name="connsiteY25" fmla="*/ 286162 h 740072"/>
              <a:gd name="connsiteX26" fmla="*/ 3914159 w 4065462"/>
              <a:gd name="connsiteY26" fmla="*/ 296029 h 740072"/>
              <a:gd name="connsiteX27" fmla="*/ 3752987 w 4065462"/>
              <a:gd name="connsiteY27" fmla="*/ 292740 h 740072"/>
              <a:gd name="connsiteX28" fmla="*/ 3460248 w 4065462"/>
              <a:gd name="connsiteY28" fmla="*/ 292740 h 740072"/>
              <a:gd name="connsiteX29" fmla="*/ 3200400 w 4065462"/>
              <a:gd name="connsiteY29" fmla="*/ 292740 h 740072"/>
              <a:gd name="connsiteX30" fmla="*/ 3016205 w 4065462"/>
              <a:gd name="connsiteY30" fmla="*/ 302608 h 740072"/>
              <a:gd name="connsiteX31" fmla="*/ 2769514 w 4065462"/>
              <a:gd name="connsiteY31" fmla="*/ 315765 h 740072"/>
              <a:gd name="connsiteX32" fmla="*/ 2266265 w 4065462"/>
              <a:gd name="connsiteY32" fmla="*/ 338789 h 740072"/>
              <a:gd name="connsiteX33" fmla="*/ 1835379 w 4065462"/>
              <a:gd name="connsiteY33" fmla="*/ 384838 h 740072"/>
              <a:gd name="connsiteX34" fmla="*/ 1634737 w 4065462"/>
              <a:gd name="connsiteY34" fmla="*/ 424308 h 740072"/>
              <a:gd name="connsiteX35" fmla="*/ 1411071 w 4065462"/>
              <a:gd name="connsiteY35" fmla="*/ 460490 h 740072"/>
              <a:gd name="connsiteX36" fmla="*/ 1223586 w 4065462"/>
              <a:gd name="connsiteY36" fmla="*/ 496671 h 740072"/>
              <a:gd name="connsiteX37" fmla="*/ 1072282 w 4065462"/>
              <a:gd name="connsiteY37" fmla="*/ 526274 h 740072"/>
              <a:gd name="connsiteX38" fmla="*/ 950582 w 4065462"/>
              <a:gd name="connsiteY38" fmla="*/ 555877 h 740072"/>
              <a:gd name="connsiteX39" fmla="*/ 822303 w 4065462"/>
              <a:gd name="connsiteY39" fmla="*/ 592058 h 740072"/>
              <a:gd name="connsiteX40" fmla="*/ 618372 w 4065462"/>
              <a:gd name="connsiteY40" fmla="*/ 657842 h 740072"/>
              <a:gd name="connsiteX41" fmla="*/ 463779 w 4065462"/>
              <a:gd name="connsiteY41" fmla="*/ 710470 h 740072"/>
              <a:gd name="connsiteX42" fmla="*/ 397995 w 4065462"/>
              <a:gd name="connsiteY42" fmla="*/ 733494 h 740072"/>
              <a:gd name="connsiteX43" fmla="*/ 368392 w 4065462"/>
              <a:gd name="connsiteY43" fmla="*/ 740072 h 740072"/>
              <a:gd name="connsiteX44" fmla="*/ 325632 w 4065462"/>
              <a:gd name="connsiteY44" fmla="*/ 730205 h 740072"/>
              <a:gd name="connsiteX45" fmla="*/ 273005 w 4065462"/>
              <a:gd name="connsiteY45" fmla="*/ 703891 h 740072"/>
              <a:gd name="connsiteX46" fmla="*/ 249980 w 4065462"/>
              <a:gd name="connsiteY46" fmla="*/ 687445 h 740072"/>
              <a:gd name="connsiteX47" fmla="*/ 210510 w 4065462"/>
              <a:gd name="connsiteY47" fmla="*/ 654553 h 740072"/>
              <a:gd name="connsiteX48" fmla="*/ 180907 w 4065462"/>
              <a:gd name="connsiteY48" fmla="*/ 621661 h 740072"/>
              <a:gd name="connsiteX49" fmla="*/ 124990 w 4065462"/>
              <a:gd name="connsiteY49" fmla="*/ 542720 h 740072"/>
              <a:gd name="connsiteX50" fmla="*/ 75652 w 4065462"/>
              <a:gd name="connsiteY50" fmla="*/ 460490 h 740072"/>
              <a:gd name="connsiteX51" fmla="*/ 29603 w 4065462"/>
              <a:gd name="connsiteY51" fmla="*/ 374970 h 740072"/>
              <a:gd name="connsiteX52" fmla="*/ 0 w 4065462"/>
              <a:gd name="connsiteY52" fmla="*/ 309186 h 740072"/>
              <a:gd name="connsiteX53" fmla="*/ 0 w 4065462"/>
              <a:gd name="connsiteY53" fmla="*/ 282872 h 740072"/>
              <a:gd name="connsiteX54" fmla="*/ 13157 w 4065462"/>
              <a:gd name="connsiteY54" fmla="*/ 276294 h 740072"/>
              <a:gd name="connsiteX55" fmla="*/ 29603 w 4065462"/>
              <a:gd name="connsiteY55" fmla="*/ 279583 h 740072"/>
              <a:gd name="connsiteX56" fmla="*/ 46049 w 4065462"/>
              <a:gd name="connsiteY56" fmla="*/ 286162 h 740072"/>
              <a:gd name="connsiteX57" fmla="*/ 75652 w 4065462"/>
              <a:gd name="connsiteY57" fmla="*/ 312475 h 740072"/>
              <a:gd name="connsiteX58" fmla="*/ 111833 w 4065462"/>
              <a:gd name="connsiteY58" fmla="*/ 348657 h 740072"/>
              <a:gd name="connsiteX59" fmla="*/ 144726 w 4065462"/>
              <a:gd name="connsiteY59" fmla="*/ 374970 h 740072"/>
              <a:gd name="connsiteX60" fmla="*/ 213799 w 4065462"/>
              <a:gd name="connsiteY60" fmla="*/ 411152 h 740072"/>
              <a:gd name="connsiteX61" fmla="*/ 249980 w 4065462"/>
              <a:gd name="connsiteY61" fmla="*/ 424308 h 740072"/>
              <a:gd name="connsiteX62" fmla="*/ 302608 w 4065462"/>
              <a:gd name="connsiteY62" fmla="*/ 440754 h 740072"/>
              <a:gd name="connsiteX63" fmla="*/ 397995 w 4065462"/>
              <a:gd name="connsiteY63" fmla="*/ 450622 h 740072"/>
              <a:gd name="connsiteX64" fmla="*/ 480225 w 4065462"/>
              <a:gd name="connsiteY64" fmla="*/ 437465 h 740072"/>
              <a:gd name="connsiteX65" fmla="*/ 684156 w 4065462"/>
              <a:gd name="connsiteY65" fmla="*/ 401284 h 740072"/>
              <a:gd name="connsiteX66" fmla="*/ 990052 w 4065462"/>
              <a:gd name="connsiteY66" fmla="*/ 348657 h 740072"/>
              <a:gd name="connsiteX67" fmla="*/ 1332130 w 4065462"/>
              <a:gd name="connsiteY67" fmla="*/ 296029 h 74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65462" h="740072">
                <a:moveTo>
                  <a:pt x="1332130" y="296029"/>
                </a:moveTo>
                <a:lnTo>
                  <a:pt x="1759727" y="240113"/>
                </a:lnTo>
                <a:lnTo>
                  <a:pt x="2059045" y="200642"/>
                </a:lnTo>
                <a:lnTo>
                  <a:pt x="2276133" y="184196"/>
                </a:lnTo>
                <a:lnTo>
                  <a:pt x="2637946" y="151304"/>
                </a:lnTo>
                <a:lnTo>
                  <a:pt x="2795828" y="134858"/>
                </a:lnTo>
                <a:lnTo>
                  <a:pt x="2947131" y="115123"/>
                </a:lnTo>
                <a:lnTo>
                  <a:pt x="3128038" y="88809"/>
                </a:lnTo>
                <a:lnTo>
                  <a:pt x="3253028" y="69074"/>
                </a:lnTo>
                <a:lnTo>
                  <a:pt x="3374728" y="39471"/>
                </a:lnTo>
                <a:lnTo>
                  <a:pt x="3539189" y="6579"/>
                </a:lnTo>
                <a:lnTo>
                  <a:pt x="3585238" y="0"/>
                </a:lnTo>
                <a:lnTo>
                  <a:pt x="3664179" y="6579"/>
                </a:lnTo>
                <a:lnTo>
                  <a:pt x="3736541" y="16447"/>
                </a:lnTo>
                <a:lnTo>
                  <a:pt x="3815482" y="39471"/>
                </a:lnTo>
                <a:lnTo>
                  <a:pt x="3874688" y="62495"/>
                </a:lnTo>
                <a:lnTo>
                  <a:pt x="3924026" y="85520"/>
                </a:lnTo>
                <a:lnTo>
                  <a:pt x="3966786" y="108544"/>
                </a:lnTo>
                <a:lnTo>
                  <a:pt x="4002967" y="131569"/>
                </a:lnTo>
                <a:lnTo>
                  <a:pt x="4032570" y="161172"/>
                </a:lnTo>
                <a:lnTo>
                  <a:pt x="4052305" y="187485"/>
                </a:lnTo>
                <a:lnTo>
                  <a:pt x="4065462" y="213799"/>
                </a:lnTo>
                <a:lnTo>
                  <a:pt x="4062173" y="236824"/>
                </a:lnTo>
                <a:lnTo>
                  <a:pt x="4045727" y="259848"/>
                </a:lnTo>
                <a:lnTo>
                  <a:pt x="4025992" y="273005"/>
                </a:lnTo>
                <a:lnTo>
                  <a:pt x="3983232" y="286162"/>
                </a:lnTo>
                <a:cubicBezTo>
                  <a:pt x="3916364" y="296192"/>
                  <a:pt x="3939621" y="296029"/>
                  <a:pt x="3914159" y="296029"/>
                </a:cubicBezTo>
                <a:lnTo>
                  <a:pt x="3752987" y="292740"/>
                </a:lnTo>
                <a:lnTo>
                  <a:pt x="3460248" y="292740"/>
                </a:lnTo>
                <a:lnTo>
                  <a:pt x="3200400" y="292740"/>
                </a:lnTo>
                <a:lnTo>
                  <a:pt x="3016205" y="302608"/>
                </a:lnTo>
                <a:lnTo>
                  <a:pt x="2769514" y="315765"/>
                </a:lnTo>
                <a:lnTo>
                  <a:pt x="2266265" y="338789"/>
                </a:lnTo>
                <a:lnTo>
                  <a:pt x="1835379" y="384838"/>
                </a:lnTo>
                <a:lnTo>
                  <a:pt x="1634737" y="424308"/>
                </a:lnTo>
                <a:lnTo>
                  <a:pt x="1411071" y="460490"/>
                </a:lnTo>
                <a:lnTo>
                  <a:pt x="1223586" y="496671"/>
                </a:lnTo>
                <a:lnTo>
                  <a:pt x="1072282" y="526274"/>
                </a:lnTo>
                <a:lnTo>
                  <a:pt x="950582" y="555877"/>
                </a:lnTo>
                <a:lnTo>
                  <a:pt x="822303" y="592058"/>
                </a:lnTo>
                <a:lnTo>
                  <a:pt x="618372" y="657842"/>
                </a:lnTo>
                <a:lnTo>
                  <a:pt x="463779" y="710470"/>
                </a:lnTo>
                <a:lnTo>
                  <a:pt x="397995" y="733494"/>
                </a:lnTo>
                <a:lnTo>
                  <a:pt x="368392" y="740072"/>
                </a:lnTo>
                <a:lnTo>
                  <a:pt x="325632" y="730205"/>
                </a:lnTo>
                <a:lnTo>
                  <a:pt x="273005" y="703891"/>
                </a:lnTo>
                <a:lnTo>
                  <a:pt x="249980" y="687445"/>
                </a:lnTo>
                <a:lnTo>
                  <a:pt x="210510" y="654553"/>
                </a:lnTo>
                <a:lnTo>
                  <a:pt x="180907" y="621661"/>
                </a:lnTo>
                <a:lnTo>
                  <a:pt x="124990" y="542720"/>
                </a:lnTo>
                <a:lnTo>
                  <a:pt x="75652" y="460490"/>
                </a:lnTo>
                <a:lnTo>
                  <a:pt x="29603" y="374970"/>
                </a:lnTo>
                <a:lnTo>
                  <a:pt x="0" y="309186"/>
                </a:lnTo>
                <a:lnTo>
                  <a:pt x="0" y="282872"/>
                </a:lnTo>
                <a:lnTo>
                  <a:pt x="13157" y="276294"/>
                </a:lnTo>
                <a:lnTo>
                  <a:pt x="29603" y="279583"/>
                </a:lnTo>
                <a:lnTo>
                  <a:pt x="46049" y="286162"/>
                </a:lnTo>
                <a:lnTo>
                  <a:pt x="75652" y="312475"/>
                </a:lnTo>
                <a:lnTo>
                  <a:pt x="111833" y="348657"/>
                </a:lnTo>
                <a:lnTo>
                  <a:pt x="144726" y="374970"/>
                </a:lnTo>
                <a:lnTo>
                  <a:pt x="213799" y="411152"/>
                </a:lnTo>
                <a:lnTo>
                  <a:pt x="249980" y="424308"/>
                </a:lnTo>
                <a:lnTo>
                  <a:pt x="302608" y="440754"/>
                </a:lnTo>
                <a:lnTo>
                  <a:pt x="397995" y="450622"/>
                </a:lnTo>
                <a:lnTo>
                  <a:pt x="480225" y="437465"/>
                </a:lnTo>
                <a:lnTo>
                  <a:pt x="684156" y="401284"/>
                </a:lnTo>
                <a:lnTo>
                  <a:pt x="990052" y="348657"/>
                </a:lnTo>
                <a:lnTo>
                  <a:pt x="1332130" y="2960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B2FE975-382A-0042-8B30-EF55169386BC}"/>
              </a:ext>
            </a:extLst>
          </p:cNvPr>
          <p:cNvSpPr/>
          <p:nvPr/>
        </p:nvSpPr>
        <p:spPr>
          <a:xfrm rot="16200000">
            <a:off x="2571750" y="3397250"/>
            <a:ext cx="4606925" cy="587375"/>
          </a:xfrm>
          <a:custGeom>
            <a:avLst/>
            <a:gdLst>
              <a:gd name="connsiteX0" fmla="*/ 2960370 w 4606290"/>
              <a:gd name="connsiteY0" fmla="*/ 274320 h 587048"/>
              <a:gd name="connsiteX1" fmla="*/ 4210050 w 4606290"/>
              <a:gd name="connsiteY1" fmla="*/ 274320 h 587048"/>
              <a:gd name="connsiteX2" fmla="*/ 4255770 w 4606290"/>
              <a:gd name="connsiteY2" fmla="*/ 270510 h 587048"/>
              <a:gd name="connsiteX3" fmla="*/ 4293870 w 4606290"/>
              <a:gd name="connsiteY3" fmla="*/ 262890 h 587048"/>
              <a:gd name="connsiteX4" fmla="*/ 4331970 w 4606290"/>
              <a:gd name="connsiteY4" fmla="*/ 247650 h 587048"/>
              <a:gd name="connsiteX5" fmla="*/ 4362450 w 4606290"/>
              <a:gd name="connsiteY5" fmla="*/ 232410 h 587048"/>
              <a:gd name="connsiteX6" fmla="*/ 4392930 w 4606290"/>
              <a:gd name="connsiteY6" fmla="*/ 213360 h 587048"/>
              <a:gd name="connsiteX7" fmla="*/ 4438650 w 4606290"/>
              <a:gd name="connsiteY7" fmla="*/ 175260 h 587048"/>
              <a:gd name="connsiteX8" fmla="*/ 4469130 w 4606290"/>
              <a:gd name="connsiteY8" fmla="*/ 140970 h 587048"/>
              <a:gd name="connsiteX9" fmla="*/ 4499610 w 4606290"/>
              <a:gd name="connsiteY9" fmla="*/ 106680 h 587048"/>
              <a:gd name="connsiteX10" fmla="*/ 4537710 w 4606290"/>
              <a:gd name="connsiteY10" fmla="*/ 45720 h 587048"/>
              <a:gd name="connsiteX11" fmla="*/ 4564380 w 4606290"/>
              <a:gd name="connsiteY11" fmla="*/ 11430 h 587048"/>
              <a:gd name="connsiteX12" fmla="*/ 4579620 w 4606290"/>
              <a:gd name="connsiteY12" fmla="*/ 0 h 587048"/>
              <a:gd name="connsiteX13" fmla="*/ 4587240 w 4606290"/>
              <a:gd name="connsiteY13" fmla="*/ 0 h 587048"/>
              <a:gd name="connsiteX14" fmla="*/ 4594860 w 4606290"/>
              <a:gd name="connsiteY14" fmla="*/ 0 h 587048"/>
              <a:gd name="connsiteX15" fmla="*/ 4602480 w 4606290"/>
              <a:gd name="connsiteY15" fmla="*/ 11430 h 587048"/>
              <a:gd name="connsiteX16" fmla="*/ 4606290 w 4606290"/>
              <a:gd name="connsiteY16" fmla="*/ 45720 h 587048"/>
              <a:gd name="connsiteX17" fmla="*/ 4602480 w 4606290"/>
              <a:gd name="connsiteY17" fmla="*/ 106680 h 587048"/>
              <a:gd name="connsiteX18" fmla="*/ 4587240 w 4606290"/>
              <a:gd name="connsiteY18" fmla="*/ 205740 h 587048"/>
              <a:gd name="connsiteX19" fmla="*/ 4549140 w 4606290"/>
              <a:gd name="connsiteY19" fmla="*/ 331470 h 587048"/>
              <a:gd name="connsiteX20" fmla="*/ 4495800 w 4606290"/>
              <a:gd name="connsiteY20" fmla="*/ 457200 h 587048"/>
              <a:gd name="connsiteX21" fmla="*/ 4442460 w 4606290"/>
              <a:gd name="connsiteY21" fmla="*/ 548640 h 587048"/>
              <a:gd name="connsiteX22" fmla="*/ 4408170 w 4606290"/>
              <a:gd name="connsiteY22" fmla="*/ 579120 h 587048"/>
              <a:gd name="connsiteX23" fmla="*/ 4373880 w 4606290"/>
              <a:gd name="connsiteY23" fmla="*/ 586740 h 587048"/>
              <a:gd name="connsiteX24" fmla="*/ 4358640 w 4606290"/>
              <a:gd name="connsiteY24" fmla="*/ 586740 h 587048"/>
              <a:gd name="connsiteX25" fmla="*/ 4339590 w 4606290"/>
              <a:gd name="connsiteY25" fmla="*/ 579120 h 587048"/>
              <a:gd name="connsiteX26" fmla="*/ 4309110 w 4606290"/>
              <a:gd name="connsiteY26" fmla="*/ 548640 h 587048"/>
              <a:gd name="connsiteX27" fmla="*/ 4282440 w 4606290"/>
              <a:gd name="connsiteY27" fmla="*/ 537210 h 587048"/>
              <a:gd name="connsiteX28" fmla="*/ 4187190 w 4606290"/>
              <a:gd name="connsiteY28" fmla="*/ 525780 h 587048"/>
              <a:gd name="connsiteX29" fmla="*/ 4015740 w 4606290"/>
              <a:gd name="connsiteY29" fmla="*/ 521970 h 587048"/>
              <a:gd name="connsiteX30" fmla="*/ 3691890 w 4606290"/>
              <a:gd name="connsiteY30" fmla="*/ 518160 h 587048"/>
              <a:gd name="connsiteX31" fmla="*/ 3295650 w 4606290"/>
              <a:gd name="connsiteY31" fmla="*/ 521970 h 587048"/>
              <a:gd name="connsiteX32" fmla="*/ 2785110 w 4606290"/>
              <a:gd name="connsiteY32" fmla="*/ 518160 h 587048"/>
              <a:gd name="connsiteX33" fmla="*/ 2461260 w 4606290"/>
              <a:gd name="connsiteY33" fmla="*/ 521970 h 587048"/>
              <a:gd name="connsiteX34" fmla="*/ 2247900 w 4606290"/>
              <a:gd name="connsiteY34" fmla="*/ 521970 h 587048"/>
              <a:gd name="connsiteX35" fmla="*/ 1832610 w 4606290"/>
              <a:gd name="connsiteY35" fmla="*/ 521970 h 587048"/>
              <a:gd name="connsiteX36" fmla="*/ 1230630 w 4606290"/>
              <a:gd name="connsiteY36" fmla="*/ 521970 h 587048"/>
              <a:gd name="connsiteX37" fmla="*/ 883920 w 4606290"/>
              <a:gd name="connsiteY37" fmla="*/ 521970 h 587048"/>
              <a:gd name="connsiteX38" fmla="*/ 697230 w 4606290"/>
              <a:gd name="connsiteY38" fmla="*/ 521970 h 587048"/>
              <a:gd name="connsiteX39" fmla="*/ 598170 w 4606290"/>
              <a:gd name="connsiteY39" fmla="*/ 525780 h 587048"/>
              <a:gd name="connsiteX40" fmla="*/ 468630 w 4606290"/>
              <a:gd name="connsiteY40" fmla="*/ 537210 h 587048"/>
              <a:gd name="connsiteX41" fmla="*/ 381000 w 4606290"/>
              <a:gd name="connsiteY41" fmla="*/ 544830 h 587048"/>
              <a:gd name="connsiteX42" fmla="*/ 354330 w 4606290"/>
              <a:gd name="connsiteY42" fmla="*/ 544830 h 587048"/>
              <a:gd name="connsiteX43" fmla="*/ 251460 w 4606290"/>
              <a:gd name="connsiteY43" fmla="*/ 529590 h 587048"/>
              <a:gd name="connsiteX44" fmla="*/ 163830 w 4606290"/>
              <a:gd name="connsiteY44" fmla="*/ 506730 h 587048"/>
              <a:gd name="connsiteX45" fmla="*/ 102870 w 4606290"/>
              <a:gd name="connsiteY45" fmla="*/ 487680 h 587048"/>
              <a:gd name="connsiteX46" fmla="*/ 45720 w 4606290"/>
              <a:gd name="connsiteY46" fmla="*/ 461010 h 587048"/>
              <a:gd name="connsiteX47" fmla="*/ 19050 w 4606290"/>
              <a:gd name="connsiteY47" fmla="*/ 438150 h 587048"/>
              <a:gd name="connsiteX48" fmla="*/ 3810 w 4606290"/>
              <a:gd name="connsiteY48" fmla="*/ 415290 h 587048"/>
              <a:gd name="connsiteX49" fmla="*/ 0 w 4606290"/>
              <a:gd name="connsiteY49" fmla="*/ 388620 h 587048"/>
              <a:gd name="connsiteX50" fmla="*/ 15240 w 4606290"/>
              <a:gd name="connsiteY50" fmla="*/ 358140 h 587048"/>
              <a:gd name="connsiteX51" fmla="*/ 41910 w 4606290"/>
              <a:gd name="connsiteY51" fmla="*/ 331470 h 587048"/>
              <a:gd name="connsiteX52" fmla="*/ 83820 w 4606290"/>
              <a:gd name="connsiteY52" fmla="*/ 304800 h 587048"/>
              <a:gd name="connsiteX53" fmla="*/ 129540 w 4606290"/>
              <a:gd name="connsiteY53" fmla="*/ 285750 h 587048"/>
              <a:gd name="connsiteX54" fmla="*/ 213360 w 4606290"/>
              <a:gd name="connsiteY54" fmla="*/ 259080 h 587048"/>
              <a:gd name="connsiteX55" fmla="*/ 354330 w 4606290"/>
              <a:gd name="connsiteY55" fmla="*/ 228600 h 587048"/>
              <a:gd name="connsiteX56" fmla="*/ 449580 w 4606290"/>
              <a:gd name="connsiteY56" fmla="*/ 213360 h 587048"/>
              <a:gd name="connsiteX57" fmla="*/ 483870 w 4606290"/>
              <a:gd name="connsiteY57" fmla="*/ 213360 h 587048"/>
              <a:gd name="connsiteX58" fmla="*/ 525780 w 4606290"/>
              <a:gd name="connsiteY58" fmla="*/ 217170 h 587048"/>
              <a:gd name="connsiteX59" fmla="*/ 598170 w 4606290"/>
              <a:gd name="connsiteY59" fmla="*/ 228600 h 587048"/>
              <a:gd name="connsiteX60" fmla="*/ 746760 w 4606290"/>
              <a:gd name="connsiteY60" fmla="*/ 251460 h 587048"/>
              <a:gd name="connsiteX61" fmla="*/ 979170 w 4606290"/>
              <a:gd name="connsiteY61" fmla="*/ 274320 h 587048"/>
              <a:gd name="connsiteX62" fmla="*/ 1181100 w 4606290"/>
              <a:gd name="connsiteY62" fmla="*/ 285750 h 587048"/>
              <a:gd name="connsiteX63" fmla="*/ 1493520 w 4606290"/>
              <a:gd name="connsiteY63" fmla="*/ 293370 h 587048"/>
              <a:gd name="connsiteX64" fmla="*/ 2034540 w 4606290"/>
              <a:gd name="connsiteY64" fmla="*/ 297180 h 587048"/>
              <a:gd name="connsiteX65" fmla="*/ 2556510 w 4606290"/>
              <a:gd name="connsiteY65" fmla="*/ 297180 h 587048"/>
              <a:gd name="connsiteX66" fmla="*/ 2781300 w 4606290"/>
              <a:gd name="connsiteY66" fmla="*/ 274320 h 587048"/>
              <a:gd name="connsiteX67" fmla="*/ 2960370 w 4606290"/>
              <a:gd name="connsiteY67" fmla="*/ 274320 h 58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06290" h="587048">
                <a:moveTo>
                  <a:pt x="2960370" y="274320"/>
                </a:moveTo>
                <a:lnTo>
                  <a:pt x="4210050" y="274320"/>
                </a:lnTo>
                <a:lnTo>
                  <a:pt x="4255770" y="270510"/>
                </a:lnTo>
                <a:lnTo>
                  <a:pt x="4293870" y="262890"/>
                </a:lnTo>
                <a:lnTo>
                  <a:pt x="4331970" y="247650"/>
                </a:lnTo>
                <a:lnTo>
                  <a:pt x="4362450" y="232410"/>
                </a:lnTo>
                <a:lnTo>
                  <a:pt x="4392930" y="213360"/>
                </a:lnTo>
                <a:lnTo>
                  <a:pt x="4438650" y="175260"/>
                </a:lnTo>
                <a:lnTo>
                  <a:pt x="4469130" y="140970"/>
                </a:lnTo>
                <a:lnTo>
                  <a:pt x="4499610" y="106680"/>
                </a:lnTo>
                <a:lnTo>
                  <a:pt x="4537710" y="45720"/>
                </a:lnTo>
                <a:lnTo>
                  <a:pt x="4564380" y="11430"/>
                </a:lnTo>
                <a:lnTo>
                  <a:pt x="4579620" y="0"/>
                </a:lnTo>
                <a:lnTo>
                  <a:pt x="4587240" y="0"/>
                </a:lnTo>
                <a:lnTo>
                  <a:pt x="4594860" y="0"/>
                </a:lnTo>
                <a:lnTo>
                  <a:pt x="4602480" y="11430"/>
                </a:lnTo>
                <a:lnTo>
                  <a:pt x="4606290" y="45720"/>
                </a:lnTo>
                <a:lnTo>
                  <a:pt x="4602480" y="106680"/>
                </a:lnTo>
                <a:lnTo>
                  <a:pt x="4587240" y="205740"/>
                </a:lnTo>
                <a:lnTo>
                  <a:pt x="4549140" y="331470"/>
                </a:lnTo>
                <a:lnTo>
                  <a:pt x="4495800" y="457200"/>
                </a:lnTo>
                <a:lnTo>
                  <a:pt x="4442460" y="548640"/>
                </a:lnTo>
                <a:lnTo>
                  <a:pt x="4408170" y="579120"/>
                </a:lnTo>
                <a:cubicBezTo>
                  <a:pt x="4376458" y="587048"/>
                  <a:pt x="4388163" y="586740"/>
                  <a:pt x="4373880" y="586740"/>
                </a:cubicBezTo>
                <a:lnTo>
                  <a:pt x="4358640" y="586740"/>
                </a:lnTo>
                <a:lnTo>
                  <a:pt x="4339590" y="579120"/>
                </a:lnTo>
                <a:lnTo>
                  <a:pt x="4309110" y="548640"/>
                </a:lnTo>
                <a:lnTo>
                  <a:pt x="4282440" y="537210"/>
                </a:lnTo>
                <a:lnTo>
                  <a:pt x="4187190" y="525780"/>
                </a:lnTo>
                <a:lnTo>
                  <a:pt x="4015740" y="521970"/>
                </a:lnTo>
                <a:lnTo>
                  <a:pt x="3691890" y="518160"/>
                </a:lnTo>
                <a:lnTo>
                  <a:pt x="3295650" y="521970"/>
                </a:lnTo>
                <a:lnTo>
                  <a:pt x="2785110" y="518160"/>
                </a:lnTo>
                <a:lnTo>
                  <a:pt x="2461260" y="521970"/>
                </a:lnTo>
                <a:lnTo>
                  <a:pt x="2247900" y="521970"/>
                </a:lnTo>
                <a:lnTo>
                  <a:pt x="1832610" y="521970"/>
                </a:lnTo>
                <a:lnTo>
                  <a:pt x="1230630" y="521970"/>
                </a:lnTo>
                <a:lnTo>
                  <a:pt x="883920" y="521970"/>
                </a:lnTo>
                <a:lnTo>
                  <a:pt x="697230" y="521970"/>
                </a:lnTo>
                <a:lnTo>
                  <a:pt x="598170" y="525780"/>
                </a:lnTo>
                <a:lnTo>
                  <a:pt x="468630" y="537210"/>
                </a:lnTo>
                <a:lnTo>
                  <a:pt x="381000" y="544830"/>
                </a:lnTo>
                <a:lnTo>
                  <a:pt x="354330" y="544830"/>
                </a:lnTo>
                <a:lnTo>
                  <a:pt x="251460" y="529590"/>
                </a:lnTo>
                <a:lnTo>
                  <a:pt x="163830" y="506730"/>
                </a:lnTo>
                <a:lnTo>
                  <a:pt x="102870" y="487680"/>
                </a:lnTo>
                <a:lnTo>
                  <a:pt x="45720" y="461010"/>
                </a:lnTo>
                <a:lnTo>
                  <a:pt x="19050" y="438150"/>
                </a:lnTo>
                <a:lnTo>
                  <a:pt x="3810" y="415290"/>
                </a:lnTo>
                <a:lnTo>
                  <a:pt x="0" y="388620"/>
                </a:lnTo>
                <a:lnTo>
                  <a:pt x="15240" y="358140"/>
                </a:lnTo>
                <a:lnTo>
                  <a:pt x="41910" y="331470"/>
                </a:lnTo>
                <a:lnTo>
                  <a:pt x="83820" y="304800"/>
                </a:lnTo>
                <a:lnTo>
                  <a:pt x="129540" y="285750"/>
                </a:lnTo>
                <a:lnTo>
                  <a:pt x="213360" y="259080"/>
                </a:lnTo>
                <a:lnTo>
                  <a:pt x="354330" y="228600"/>
                </a:lnTo>
                <a:lnTo>
                  <a:pt x="449580" y="213360"/>
                </a:lnTo>
                <a:lnTo>
                  <a:pt x="483870" y="213360"/>
                </a:lnTo>
                <a:lnTo>
                  <a:pt x="525780" y="217170"/>
                </a:lnTo>
                <a:lnTo>
                  <a:pt x="598170" y="228600"/>
                </a:lnTo>
                <a:lnTo>
                  <a:pt x="746760" y="251460"/>
                </a:lnTo>
                <a:lnTo>
                  <a:pt x="979170" y="274320"/>
                </a:lnTo>
                <a:lnTo>
                  <a:pt x="1181100" y="285750"/>
                </a:lnTo>
                <a:lnTo>
                  <a:pt x="1493520" y="293370"/>
                </a:lnTo>
                <a:lnTo>
                  <a:pt x="2034540" y="297180"/>
                </a:lnTo>
                <a:lnTo>
                  <a:pt x="2556510" y="297180"/>
                </a:lnTo>
                <a:lnTo>
                  <a:pt x="2781300" y="274320"/>
                </a:lnTo>
                <a:lnTo>
                  <a:pt x="2960370" y="27432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3E4D8EC-C724-2F43-85D1-1E1AAF18CE68}"/>
              </a:ext>
            </a:extLst>
          </p:cNvPr>
          <p:cNvSpPr/>
          <p:nvPr/>
        </p:nvSpPr>
        <p:spPr>
          <a:xfrm>
            <a:off x="2881313" y="3314700"/>
            <a:ext cx="2044700" cy="1938338"/>
          </a:xfrm>
          <a:custGeom>
            <a:avLst/>
            <a:gdLst>
              <a:gd name="connsiteX0" fmla="*/ 1590383 w 2044778"/>
              <a:gd name="connsiteY0" fmla="*/ 319760 h 1938192"/>
              <a:gd name="connsiteX1" fmla="*/ 1710994 w 2044778"/>
              <a:gd name="connsiteY1" fmla="*/ 157075 h 1938192"/>
              <a:gd name="connsiteX2" fmla="*/ 1803556 w 2044778"/>
              <a:gd name="connsiteY2" fmla="*/ 36464 h 1938192"/>
              <a:gd name="connsiteX3" fmla="*/ 2044778 w 2044778"/>
              <a:gd name="connsiteY3" fmla="*/ 0 h 1938192"/>
              <a:gd name="connsiteX4" fmla="*/ 2041973 w 2044778"/>
              <a:gd name="connsiteY4" fmla="*/ 98172 h 1938192"/>
              <a:gd name="connsiteX5" fmla="*/ 1938192 w 2044778"/>
              <a:gd name="connsiteY5" fmla="*/ 241222 h 1938192"/>
              <a:gd name="connsiteX6" fmla="*/ 1795142 w 2044778"/>
              <a:gd name="connsiteY6" fmla="*/ 429151 h 1938192"/>
              <a:gd name="connsiteX7" fmla="*/ 1694165 w 2044778"/>
              <a:gd name="connsiteY7" fmla="*/ 558177 h 1938192"/>
              <a:gd name="connsiteX8" fmla="*/ 1551115 w 2044778"/>
              <a:gd name="connsiteY8" fmla="*/ 732081 h 1938192"/>
              <a:gd name="connsiteX9" fmla="*/ 1388430 w 2044778"/>
              <a:gd name="connsiteY9" fmla="*/ 917205 h 1938192"/>
              <a:gd name="connsiteX10" fmla="*/ 1225745 w 2044778"/>
              <a:gd name="connsiteY10" fmla="*/ 1082695 h 1938192"/>
              <a:gd name="connsiteX11" fmla="*/ 1130378 w 2044778"/>
              <a:gd name="connsiteY11" fmla="*/ 1172452 h 1938192"/>
              <a:gd name="connsiteX12" fmla="*/ 967694 w 2044778"/>
              <a:gd name="connsiteY12" fmla="*/ 1307087 h 1938192"/>
              <a:gd name="connsiteX13" fmla="*/ 852693 w 2044778"/>
              <a:gd name="connsiteY13" fmla="*/ 1391235 h 1938192"/>
              <a:gd name="connsiteX14" fmla="*/ 684398 w 2044778"/>
              <a:gd name="connsiteY14" fmla="*/ 1517455 h 1938192"/>
              <a:gd name="connsiteX15" fmla="*/ 510494 w 2044778"/>
              <a:gd name="connsiteY15" fmla="*/ 1638066 h 1938192"/>
              <a:gd name="connsiteX16" fmla="*/ 375858 w 2044778"/>
              <a:gd name="connsiteY16" fmla="*/ 1725019 h 1938192"/>
              <a:gd name="connsiteX17" fmla="*/ 244027 w 2044778"/>
              <a:gd name="connsiteY17" fmla="*/ 1809166 h 1938192"/>
              <a:gd name="connsiteX18" fmla="*/ 78538 w 2044778"/>
              <a:gd name="connsiteY18" fmla="*/ 1910143 h 1938192"/>
              <a:gd name="connsiteX19" fmla="*/ 28050 w 2044778"/>
              <a:gd name="connsiteY19" fmla="*/ 1935387 h 1938192"/>
              <a:gd name="connsiteX20" fmla="*/ 11220 w 2044778"/>
              <a:gd name="connsiteY20" fmla="*/ 1938192 h 1938192"/>
              <a:gd name="connsiteX21" fmla="*/ 0 w 2044778"/>
              <a:gd name="connsiteY21" fmla="*/ 1932582 h 1938192"/>
              <a:gd name="connsiteX22" fmla="*/ 0 w 2044778"/>
              <a:gd name="connsiteY22" fmla="*/ 1924167 h 1938192"/>
              <a:gd name="connsiteX23" fmla="*/ 0 w 2044778"/>
              <a:gd name="connsiteY23" fmla="*/ 1912947 h 1938192"/>
              <a:gd name="connsiteX24" fmla="*/ 5610 w 2044778"/>
              <a:gd name="connsiteY24" fmla="*/ 1887703 h 1938192"/>
              <a:gd name="connsiteX25" fmla="*/ 11220 w 2044778"/>
              <a:gd name="connsiteY25" fmla="*/ 1879289 h 1938192"/>
              <a:gd name="connsiteX26" fmla="*/ 64513 w 2044778"/>
              <a:gd name="connsiteY26" fmla="*/ 1842825 h 1938192"/>
              <a:gd name="connsiteX27" fmla="*/ 246832 w 2044778"/>
              <a:gd name="connsiteY27" fmla="*/ 1713799 h 1938192"/>
              <a:gd name="connsiteX28" fmla="*/ 378663 w 2044778"/>
              <a:gd name="connsiteY28" fmla="*/ 1610017 h 1938192"/>
              <a:gd name="connsiteX29" fmla="*/ 510494 w 2044778"/>
              <a:gd name="connsiteY29" fmla="*/ 1503431 h 1938192"/>
              <a:gd name="connsiteX30" fmla="*/ 709642 w 2044778"/>
              <a:gd name="connsiteY30" fmla="*/ 1321112 h 1938192"/>
              <a:gd name="connsiteX31" fmla="*/ 838668 w 2044778"/>
              <a:gd name="connsiteY31" fmla="*/ 1197696 h 1938192"/>
              <a:gd name="connsiteX32" fmla="*/ 1035012 w 2044778"/>
              <a:gd name="connsiteY32" fmla="*/ 992938 h 1938192"/>
              <a:gd name="connsiteX33" fmla="*/ 1265014 w 2044778"/>
              <a:gd name="connsiteY33" fmla="*/ 729276 h 1938192"/>
              <a:gd name="connsiteX34" fmla="*/ 1422089 w 2044778"/>
              <a:gd name="connsiteY34" fmla="*/ 535738 h 1938192"/>
              <a:gd name="connsiteX35" fmla="*/ 1590383 w 2044778"/>
              <a:gd name="connsiteY35" fmla="*/ 319760 h 193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44778" h="1938192">
                <a:moveTo>
                  <a:pt x="1590383" y="319760"/>
                </a:moveTo>
                <a:lnTo>
                  <a:pt x="1710994" y="157075"/>
                </a:lnTo>
                <a:lnTo>
                  <a:pt x="1803556" y="36464"/>
                </a:lnTo>
                <a:lnTo>
                  <a:pt x="2044778" y="0"/>
                </a:lnTo>
                <a:lnTo>
                  <a:pt x="2041973" y="98172"/>
                </a:lnTo>
                <a:lnTo>
                  <a:pt x="1938192" y="241222"/>
                </a:lnTo>
                <a:lnTo>
                  <a:pt x="1795142" y="429151"/>
                </a:lnTo>
                <a:lnTo>
                  <a:pt x="1694165" y="558177"/>
                </a:lnTo>
                <a:lnTo>
                  <a:pt x="1551115" y="732081"/>
                </a:lnTo>
                <a:lnTo>
                  <a:pt x="1388430" y="917205"/>
                </a:lnTo>
                <a:lnTo>
                  <a:pt x="1225745" y="1082695"/>
                </a:lnTo>
                <a:lnTo>
                  <a:pt x="1130378" y="1172452"/>
                </a:lnTo>
                <a:lnTo>
                  <a:pt x="967694" y="1307087"/>
                </a:lnTo>
                <a:lnTo>
                  <a:pt x="852693" y="1391235"/>
                </a:lnTo>
                <a:lnTo>
                  <a:pt x="684398" y="1517455"/>
                </a:lnTo>
                <a:lnTo>
                  <a:pt x="510494" y="1638066"/>
                </a:lnTo>
                <a:lnTo>
                  <a:pt x="375858" y="1725019"/>
                </a:lnTo>
                <a:lnTo>
                  <a:pt x="244027" y="1809166"/>
                </a:lnTo>
                <a:lnTo>
                  <a:pt x="78538" y="1910143"/>
                </a:lnTo>
                <a:lnTo>
                  <a:pt x="28050" y="1935387"/>
                </a:lnTo>
                <a:lnTo>
                  <a:pt x="11220" y="1938192"/>
                </a:lnTo>
                <a:lnTo>
                  <a:pt x="0" y="1932582"/>
                </a:lnTo>
                <a:lnTo>
                  <a:pt x="0" y="1924167"/>
                </a:lnTo>
                <a:lnTo>
                  <a:pt x="0" y="1912947"/>
                </a:lnTo>
                <a:lnTo>
                  <a:pt x="5610" y="1887703"/>
                </a:lnTo>
                <a:lnTo>
                  <a:pt x="11220" y="1879289"/>
                </a:lnTo>
                <a:lnTo>
                  <a:pt x="64513" y="1842825"/>
                </a:lnTo>
                <a:lnTo>
                  <a:pt x="246832" y="1713799"/>
                </a:lnTo>
                <a:lnTo>
                  <a:pt x="378663" y="1610017"/>
                </a:lnTo>
                <a:lnTo>
                  <a:pt x="510494" y="1503431"/>
                </a:lnTo>
                <a:lnTo>
                  <a:pt x="709642" y="1321112"/>
                </a:lnTo>
                <a:lnTo>
                  <a:pt x="838668" y="1197696"/>
                </a:lnTo>
                <a:lnTo>
                  <a:pt x="1035012" y="992938"/>
                </a:lnTo>
                <a:lnTo>
                  <a:pt x="1265014" y="729276"/>
                </a:lnTo>
                <a:lnTo>
                  <a:pt x="1422089" y="535738"/>
                </a:lnTo>
                <a:lnTo>
                  <a:pt x="1590383" y="3197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D201B875-827A-864D-9573-DBE205FC8D64}"/>
              </a:ext>
            </a:extLst>
          </p:cNvPr>
          <p:cNvSpPr/>
          <p:nvPr/>
        </p:nvSpPr>
        <p:spPr>
          <a:xfrm>
            <a:off x="5018088" y="3321050"/>
            <a:ext cx="2454275" cy="1919288"/>
          </a:xfrm>
          <a:custGeom>
            <a:avLst/>
            <a:gdLst>
              <a:gd name="connsiteX0" fmla="*/ 833058 w 2454295"/>
              <a:gd name="connsiteY0" fmla="*/ 743301 h 1918557"/>
              <a:gd name="connsiteX1" fmla="*/ 642324 w 2454295"/>
              <a:gd name="connsiteY1" fmla="*/ 575006 h 1918557"/>
              <a:gd name="connsiteX2" fmla="*/ 485249 w 2454295"/>
              <a:gd name="connsiteY2" fmla="*/ 429151 h 1918557"/>
              <a:gd name="connsiteX3" fmla="*/ 319760 w 2454295"/>
              <a:gd name="connsiteY3" fmla="*/ 263661 h 1918557"/>
              <a:gd name="connsiteX4" fmla="*/ 185124 w 2454295"/>
              <a:gd name="connsiteY4" fmla="*/ 126221 h 1918557"/>
              <a:gd name="connsiteX5" fmla="*/ 100977 w 2454295"/>
              <a:gd name="connsiteY5" fmla="*/ 36464 h 1918557"/>
              <a:gd name="connsiteX6" fmla="*/ 67318 w 2454295"/>
              <a:gd name="connsiteY6" fmla="*/ 0 h 1918557"/>
              <a:gd name="connsiteX7" fmla="*/ 0 w 2454295"/>
              <a:gd name="connsiteY7" fmla="*/ 2805 h 1918557"/>
              <a:gd name="connsiteX8" fmla="*/ 16830 w 2454295"/>
              <a:gd name="connsiteY8" fmla="*/ 126221 h 1918557"/>
              <a:gd name="connsiteX9" fmla="*/ 140246 w 2454295"/>
              <a:gd name="connsiteY9" fmla="*/ 258052 h 1918557"/>
              <a:gd name="connsiteX10" fmla="*/ 297321 w 2454295"/>
              <a:gd name="connsiteY10" fmla="*/ 429151 h 1918557"/>
              <a:gd name="connsiteX11" fmla="*/ 406712 w 2454295"/>
              <a:gd name="connsiteY11" fmla="*/ 552567 h 1918557"/>
              <a:gd name="connsiteX12" fmla="*/ 518908 w 2454295"/>
              <a:gd name="connsiteY12" fmla="*/ 678788 h 1918557"/>
              <a:gd name="connsiteX13" fmla="*/ 656349 w 2454295"/>
              <a:gd name="connsiteY13" fmla="*/ 833058 h 1918557"/>
              <a:gd name="connsiteX14" fmla="*/ 805009 w 2454295"/>
              <a:gd name="connsiteY14" fmla="*/ 1001352 h 1918557"/>
              <a:gd name="connsiteX15" fmla="*/ 928425 w 2454295"/>
              <a:gd name="connsiteY15" fmla="*/ 1144402 h 1918557"/>
              <a:gd name="connsiteX16" fmla="*/ 1006962 w 2454295"/>
              <a:gd name="connsiteY16" fmla="*/ 1239769 h 1918557"/>
              <a:gd name="connsiteX17" fmla="*/ 1116354 w 2454295"/>
              <a:gd name="connsiteY17" fmla="*/ 1363185 h 1918557"/>
              <a:gd name="connsiteX18" fmla="*/ 1321112 w 2454295"/>
              <a:gd name="connsiteY18" fmla="*/ 1573553 h 1918557"/>
              <a:gd name="connsiteX19" fmla="*/ 1472577 w 2454295"/>
              <a:gd name="connsiteY19" fmla="*/ 1719409 h 1918557"/>
              <a:gd name="connsiteX20" fmla="*/ 1537090 w 2454295"/>
              <a:gd name="connsiteY20" fmla="*/ 1783922 h 1918557"/>
              <a:gd name="connsiteX21" fmla="*/ 1573554 w 2454295"/>
              <a:gd name="connsiteY21" fmla="*/ 1823190 h 1918557"/>
              <a:gd name="connsiteX22" fmla="*/ 1621237 w 2454295"/>
              <a:gd name="connsiteY22" fmla="*/ 1859654 h 1918557"/>
              <a:gd name="connsiteX23" fmla="*/ 1691360 w 2454295"/>
              <a:gd name="connsiteY23" fmla="*/ 1901728 h 1918557"/>
              <a:gd name="connsiteX24" fmla="*/ 1730629 w 2454295"/>
              <a:gd name="connsiteY24" fmla="*/ 1912947 h 1918557"/>
              <a:gd name="connsiteX25" fmla="*/ 1781117 w 2454295"/>
              <a:gd name="connsiteY25" fmla="*/ 1918557 h 1918557"/>
              <a:gd name="connsiteX26" fmla="*/ 1999900 w 2454295"/>
              <a:gd name="connsiteY26" fmla="*/ 1910142 h 1918557"/>
              <a:gd name="connsiteX27" fmla="*/ 2145755 w 2454295"/>
              <a:gd name="connsiteY27" fmla="*/ 1904533 h 1918557"/>
              <a:gd name="connsiteX28" fmla="*/ 2314049 w 2454295"/>
              <a:gd name="connsiteY28" fmla="*/ 1884898 h 1918557"/>
              <a:gd name="connsiteX29" fmla="*/ 2437465 w 2454295"/>
              <a:gd name="connsiteY29" fmla="*/ 1865264 h 1918557"/>
              <a:gd name="connsiteX30" fmla="*/ 2448685 w 2454295"/>
              <a:gd name="connsiteY30" fmla="*/ 1859654 h 1918557"/>
              <a:gd name="connsiteX31" fmla="*/ 2454295 w 2454295"/>
              <a:gd name="connsiteY31" fmla="*/ 1854044 h 1918557"/>
              <a:gd name="connsiteX32" fmla="*/ 2454295 w 2454295"/>
              <a:gd name="connsiteY32" fmla="*/ 1842825 h 1918557"/>
              <a:gd name="connsiteX33" fmla="*/ 2445880 w 2454295"/>
              <a:gd name="connsiteY33" fmla="*/ 1823190 h 1918557"/>
              <a:gd name="connsiteX34" fmla="*/ 2429051 w 2454295"/>
              <a:gd name="connsiteY34" fmla="*/ 1809166 h 1918557"/>
              <a:gd name="connsiteX35" fmla="*/ 2367343 w 2454295"/>
              <a:gd name="connsiteY35" fmla="*/ 1772702 h 1918557"/>
              <a:gd name="connsiteX36" fmla="*/ 2187829 w 2454295"/>
              <a:gd name="connsiteY36" fmla="*/ 1677335 h 1918557"/>
              <a:gd name="connsiteX37" fmla="*/ 1974656 w 2454295"/>
              <a:gd name="connsiteY37" fmla="*/ 1553919 h 1918557"/>
              <a:gd name="connsiteX38" fmla="*/ 1744653 w 2454295"/>
              <a:gd name="connsiteY38" fmla="*/ 1416479 h 1918557"/>
              <a:gd name="connsiteX39" fmla="*/ 1573554 w 2454295"/>
              <a:gd name="connsiteY39" fmla="*/ 1304282 h 1918557"/>
              <a:gd name="connsiteX40" fmla="*/ 1228550 w 2454295"/>
              <a:gd name="connsiteY40" fmla="*/ 1057450 h 1918557"/>
              <a:gd name="connsiteX41" fmla="*/ 1018182 w 2454295"/>
              <a:gd name="connsiteY41" fmla="*/ 894766 h 1918557"/>
              <a:gd name="connsiteX42" fmla="*/ 833058 w 2454295"/>
              <a:gd name="connsiteY42" fmla="*/ 743301 h 191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54295" h="1918557">
                <a:moveTo>
                  <a:pt x="833058" y="743301"/>
                </a:moveTo>
                <a:lnTo>
                  <a:pt x="642324" y="575006"/>
                </a:lnTo>
                <a:lnTo>
                  <a:pt x="485249" y="429151"/>
                </a:lnTo>
                <a:lnTo>
                  <a:pt x="319760" y="263661"/>
                </a:lnTo>
                <a:lnTo>
                  <a:pt x="185124" y="126221"/>
                </a:lnTo>
                <a:lnTo>
                  <a:pt x="100977" y="36464"/>
                </a:lnTo>
                <a:lnTo>
                  <a:pt x="67318" y="0"/>
                </a:lnTo>
                <a:lnTo>
                  <a:pt x="0" y="2805"/>
                </a:lnTo>
                <a:lnTo>
                  <a:pt x="16830" y="126221"/>
                </a:lnTo>
                <a:lnTo>
                  <a:pt x="140246" y="258052"/>
                </a:lnTo>
                <a:lnTo>
                  <a:pt x="297321" y="429151"/>
                </a:lnTo>
                <a:lnTo>
                  <a:pt x="406712" y="552567"/>
                </a:lnTo>
                <a:lnTo>
                  <a:pt x="518908" y="678788"/>
                </a:lnTo>
                <a:lnTo>
                  <a:pt x="656349" y="833058"/>
                </a:lnTo>
                <a:lnTo>
                  <a:pt x="805009" y="1001352"/>
                </a:lnTo>
                <a:lnTo>
                  <a:pt x="928425" y="1144402"/>
                </a:lnTo>
                <a:lnTo>
                  <a:pt x="1006962" y="1239769"/>
                </a:lnTo>
                <a:lnTo>
                  <a:pt x="1116354" y="1363185"/>
                </a:lnTo>
                <a:lnTo>
                  <a:pt x="1321112" y="1573553"/>
                </a:lnTo>
                <a:lnTo>
                  <a:pt x="1472577" y="1719409"/>
                </a:lnTo>
                <a:lnTo>
                  <a:pt x="1537090" y="1783922"/>
                </a:lnTo>
                <a:lnTo>
                  <a:pt x="1573554" y="1823190"/>
                </a:lnTo>
                <a:lnTo>
                  <a:pt x="1621237" y="1859654"/>
                </a:lnTo>
                <a:lnTo>
                  <a:pt x="1691360" y="1901728"/>
                </a:lnTo>
                <a:lnTo>
                  <a:pt x="1730629" y="1912947"/>
                </a:lnTo>
                <a:lnTo>
                  <a:pt x="1781117" y="1918557"/>
                </a:lnTo>
                <a:lnTo>
                  <a:pt x="1999900" y="1910142"/>
                </a:lnTo>
                <a:lnTo>
                  <a:pt x="2145755" y="1904533"/>
                </a:lnTo>
                <a:lnTo>
                  <a:pt x="2314049" y="1884898"/>
                </a:lnTo>
                <a:lnTo>
                  <a:pt x="2437465" y="1865264"/>
                </a:lnTo>
                <a:lnTo>
                  <a:pt x="2448685" y="1859654"/>
                </a:lnTo>
                <a:lnTo>
                  <a:pt x="2454295" y="1854044"/>
                </a:lnTo>
                <a:lnTo>
                  <a:pt x="2454295" y="1842825"/>
                </a:lnTo>
                <a:lnTo>
                  <a:pt x="2445880" y="1823190"/>
                </a:lnTo>
                <a:lnTo>
                  <a:pt x="2429051" y="1809166"/>
                </a:lnTo>
                <a:lnTo>
                  <a:pt x="2367343" y="1772702"/>
                </a:lnTo>
                <a:lnTo>
                  <a:pt x="2187829" y="1677335"/>
                </a:lnTo>
                <a:lnTo>
                  <a:pt x="1974656" y="1553919"/>
                </a:lnTo>
                <a:lnTo>
                  <a:pt x="1744653" y="1416479"/>
                </a:lnTo>
                <a:lnTo>
                  <a:pt x="1573554" y="1304282"/>
                </a:lnTo>
                <a:lnTo>
                  <a:pt x="1228550" y="1057450"/>
                </a:lnTo>
                <a:lnTo>
                  <a:pt x="1018182" y="894766"/>
                </a:lnTo>
                <a:lnTo>
                  <a:pt x="833058" y="74330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F71B4AF-C26F-43E8-8DE3-65FE2733180D}"/>
              </a:ext>
            </a:extLst>
          </p:cNvPr>
          <p:cNvGrpSpPr/>
          <p:nvPr/>
        </p:nvGrpSpPr>
        <p:grpSpPr>
          <a:xfrm>
            <a:off x="2813050" y="1369661"/>
            <a:ext cx="4659313" cy="4606925"/>
            <a:chOff x="2965450" y="1539875"/>
            <a:chExt cx="4659313" cy="4606925"/>
          </a:xfrm>
        </p:grpSpPr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F90A0105-81CC-484A-9661-E442CC60F5B5}"/>
                </a:ext>
              </a:extLst>
            </p:cNvPr>
            <p:cNvSpPr/>
            <p:nvPr/>
          </p:nvSpPr>
          <p:spPr>
            <a:xfrm>
              <a:off x="3632200" y="22431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F411D6E3-6730-4784-9841-0AC503F160F1}"/>
                </a:ext>
              </a:extLst>
            </p:cNvPr>
            <p:cNvSpPr/>
            <p:nvPr/>
          </p:nvSpPr>
          <p:spPr>
            <a:xfrm>
              <a:off x="2965450" y="31559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4AF789A6-A020-4556-8580-DA907301B3B8}"/>
                </a:ext>
              </a:extLst>
            </p:cNvPr>
            <p:cNvSpPr/>
            <p:nvPr/>
          </p:nvSpPr>
          <p:spPr>
            <a:xfrm rot="16200000">
              <a:off x="2724150" y="35496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0ADB04BD-EAC3-430C-9661-49708203FAB1}"/>
                </a:ext>
              </a:extLst>
            </p:cNvPr>
            <p:cNvSpPr/>
            <p:nvPr/>
          </p:nvSpPr>
          <p:spPr>
            <a:xfrm>
              <a:off x="3033713" y="34671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59DAB2BB-0B19-4173-8547-4202DDF22B66}"/>
                </a:ext>
              </a:extLst>
            </p:cNvPr>
            <p:cNvSpPr/>
            <p:nvPr/>
          </p:nvSpPr>
          <p:spPr>
            <a:xfrm>
              <a:off x="5170488" y="34734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E8625182-8AEF-4A6B-BB1D-B8E93A277E46}"/>
              </a:ext>
            </a:extLst>
          </p:cNvPr>
          <p:cNvGrpSpPr/>
          <p:nvPr/>
        </p:nvGrpSpPr>
        <p:grpSpPr>
          <a:xfrm>
            <a:off x="2813050" y="1387475"/>
            <a:ext cx="4659313" cy="4606925"/>
            <a:chOff x="2813050" y="1387475"/>
            <a:chExt cx="4659313" cy="4606925"/>
          </a:xfrm>
        </p:grpSpPr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1F51863-2BD2-49D6-AE5D-6A5421449EF7}"/>
                </a:ext>
              </a:extLst>
            </p:cNvPr>
            <p:cNvSpPr/>
            <p:nvPr/>
          </p:nvSpPr>
          <p:spPr>
            <a:xfrm>
              <a:off x="3479800" y="20907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6551336E-5B93-4F1C-B49F-8BCB3E1A4337}"/>
                </a:ext>
              </a:extLst>
            </p:cNvPr>
            <p:cNvSpPr/>
            <p:nvPr/>
          </p:nvSpPr>
          <p:spPr>
            <a:xfrm>
              <a:off x="2813050" y="30035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572BB848-F995-44B6-B064-AE73FC74B7EF}"/>
                </a:ext>
              </a:extLst>
            </p:cNvPr>
            <p:cNvSpPr/>
            <p:nvPr/>
          </p:nvSpPr>
          <p:spPr>
            <a:xfrm rot="16200000">
              <a:off x="2571750" y="33972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DAE0E0B4-9924-46E9-807A-3BFCA710CDBB}"/>
                </a:ext>
              </a:extLst>
            </p:cNvPr>
            <p:cNvSpPr/>
            <p:nvPr/>
          </p:nvSpPr>
          <p:spPr>
            <a:xfrm>
              <a:off x="2881313" y="33147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368EED62-056F-4723-B334-F32F3195B1E2}"/>
                </a:ext>
              </a:extLst>
            </p:cNvPr>
            <p:cNvSpPr/>
            <p:nvPr/>
          </p:nvSpPr>
          <p:spPr>
            <a:xfrm>
              <a:off x="5018088" y="33210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9460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EEC39CE-F346-4FD6-B601-9FBA8EDB2CAE}"/>
              </a:ext>
            </a:extLst>
          </p:cNvPr>
          <p:cNvGrpSpPr/>
          <p:nvPr/>
        </p:nvGrpSpPr>
        <p:grpSpPr>
          <a:xfrm>
            <a:off x="2813050" y="1387475"/>
            <a:ext cx="4659313" cy="4606925"/>
            <a:chOff x="2813050" y="1387475"/>
            <a:chExt cx="4659313" cy="4606925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F4C6C25-F1D8-4841-A30F-5D1D45E0DD10}"/>
                </a:ext>
              </a:extLst>
            </p:cNvPr>
            <p:cNvSpPr/>
            <p:nvPr/>
          </p:nvSpPr>
          <p:spPr>
            <a:xfrm>
              <a:off x="3479800" y="2090738"/>
              <a:ext cx="2805113" cy="600075"/>
            </a:xfrm>
            <a:custGeom>
              <a:avLst/>
              <a:gdLst>
                <a:gd name="connsiteX0" fmla="*/ 962025 w 2805113"/>
                <a:gd name="connsiteY0" fmla="*/ 276225 h 600075"/>
                <a:gd name="connsiteX1" fmla="*/ 1185863 w 2805113"/>
                <a:gd name="connsiteY1" fmla="*/ 247650 h 600075"/>
                <a:gd name="connsiteX2" fmla="*/ 1400175 w 2805113"/>
                <a:gd name="connsiteY2" fmla="*/ 219075 h 600075"/>
                <a:gd name="connsiteX3" fmla="*/ 1600200 w 2805113"/>
                <a:gd name="connsiteY3" fmla="*/ 202406 h 600075"/>
                <a:gd name="connsiteX4" fmla="*/ 1766888 w 2805113"/>
                <a:gd name="connsiteY4" fmla="*/ 183356 h 600075"/>
                <a:gd name="connsiteX5" fmla="*/ 1921669 w 2805113"/>
                <a:gd name="connsiteY5" fmla="*/ 161925 h 600075"/>
                <a:gd name="connsiteX6" fmla="*/ 2143125 w 2805113"/>
                <a:gd name="connsiteY6" fmla="*/ 121443 h 600075"/>
                <a:gd name="connsiteX7" fmla="*/ 2245519 w 2805113"/>
                <a:gd name="connsiteY7" fmla="*/ 95250 h 600075"/>
                <a:gd name="connsiteX8" fmla="*/ 2271713 w 2805113"/>
                <a:gd name="connsiteY8" fmla="*/ 85725 h 600075"/>
                <a:gd name="connsiteX9" fmla="*/ 2312194 w 2805113"/>
                <a:gd name="connsiteY9" fmla="*/ 59531 h 600075"/>
                <a:gd name="connsiteX10" fmla="*/ 2362200 w 2805113"/>
                <a:gd name="connsiteY10" fmla="*/ 33337 h 600075"/>
                <a:gd name="connsiteX11" fmla="*/ 2416969 w 2805113"/>
                <a:gd name="connsiteY11" fmla="*/ 7143 h 600075"/>
                <a:gd name="connsiteX12" fmla="*/ 2436019 w 2805113"/>
                <a:gd name="connsiteY12" fmla="*/ 0 h 600075"/>
                <a:gd name="connsiteX13" fmla="*/ 2450307 w 2805113"/>
                <a:gd name="connsiteY13" fmla="*/ 0 h 600075"/>
                <a:gd name="connsiteX14" fmla="*/ 2507457 w 2805113"/>
                <a:gd name="connsiteY14" fmla="*/ 11906 h 600075"/>
                <a:gd name="connsiteX15" fmla="*/ 2595563 w 2805113"/>
                <a:gd name="connsiteY15" fmla="*/ 40481 h 600075"/>
                <a:gd name="connsiteX16" fmla="*/ 2667000 w 2805113"/>
                <a:gd name="connsiteY16" fmla="*/ 71437 h 600075"/>
                <a:gd name="connsiteX17" fmla="*/ 2719388 w 2805113"/>
                <a:gd name="connsiteY17" fmla="*/ 97631 h 600075"/>
                <a:gd name="connsiteX18" fmla="*/ 2750344 w 2805113"/>
                <a:gd name="connsiteY18" fmla="*/ 119062 h 600075"/>
                <a:gd name="connsiteX19" fmla="*/ 2774157 w 2805113"/>
                <a:gd name="connsiteY19" fmla="*/ 142875 h 600075"/>
                <a:gd name="connsiteX20" fmla="*/ 2790825 w 2805113"/>
                <a:gd name="connsiteY20" fmla="*/ 161925 h 600075"/>
                <a:gd name="connsiteX21" fmla="*/ 2800350 w 2805113"/>
                <a:gd name="connsiteY21" fmla="*/ 183356 h 600075"/>
                <a:gd name="connsiteX22" fmla="*/ 2805113 w 2805113"/>
                <a:gd name="connsiteY22" fmla="*/ 200025 h 600075"/>
                <a:gd name="connsiteX23" fmla="*/ 2800350 w 2805113"/>
                <a:gd name="connsiteY23" fmla="*/ 221456 h 600075"/>
                <a:gd name="connsiteX24" fmla="*/ 2788444 w 2805113"/>
                <a:gd name="connsiteY24" fmla="*/ 240506 h 600075"/>
                <a:gd name="connsiteX25" fmla="*/ 2764632 w 2805113"/>
                <a:gd name="connsiteY25" fmla="*/ 259556 h 600075"/>
                <a:gd name="connsiteX26" fmla="*/ 2724150 w 2805113"/>
                <a:gd name="connsiteY26" fmla="*/ 276225 h 600075"/>
                <a:gd name="connsiteX27" fmla="*/ 2667000 w 2805113"/>
                <a:gd name="connsiteY27" fmla="*/ 290512 h 600075"/>
                <a:gd name="connsiteX28" fmla="*/ 2593182 w 2805113"/>
                <a:gd name="connsiteY28" fmla="*/ 292893 h 600075"/>
                <a:gd name="connsiteX29" fmla="*/ 2459832 w 2805113"/>
                <a:gd name="connsiteY29" fmla="*/ 300037 h 600075"/>
                <a:gd name="connsiteX30" fmla="*/ 2255044 w 2805113"/>
                <a:gd name="connsiteY30" fmla="*/ 314325 h 600075"/>
                <a:gd name="connsiteX31" fmla="*/ 2035969 w 2805113"/>
                <a:gd name="connsiteY31" fmla="*/ 333375 h 600075"/>
                <a:gd name="connsiteX32" fmla="*/ 1762125 w 2805113"/>
                <a:gd name="connsiteY32" fmla="*/ 361950 h 600075"/>
                <a:gd name="connsiteX33" fmla="*/ 1593057 w 2805113"/>
                <a:gd name="connsiteY33" fmla="*/ 383381 h 600075"/>
                <a:gd name="connsiteX34" fmla="*/ 1376363 w 2805113"/>
                <a:gd name="connsiteY34" fmla="*/ 400050 h 600075"/>
                <a:gd name="connsiteX35" fmla="*/ 1200150 w 2805113"/>
                <a:gd name="connsiteY35" fmla="*/ 428625 h 600075"/>
                <a:gd name="connsiteX36" fmla="*/ 1073944 w 2805113"/>
                <a:gd name="connsiteY36" fmla="*/ 447675 h 600075"/>
                <a:gd name="connsiteX37" fmla="*/ 876300 w 2805113"/>
                <a:gd name="connsiteY37" fmla="*/ 481012 h 600075"/>
                <a:gd name="connsiteX38" fmla="*/ 700088 w 2805113"/>
                <a:gd name="connsiteY38" fmla="*/ 516731 h 600075"/>
                <a:gd name="connsiteX39" fmla="*/ 576263 w 2805113"/>
                <a:gd name="connsiteY39" fmla="*/ 545306 h 600075"/>
                <a:gd name="connsiteX40" fmla="*/ 431007 w 2805113"/>
                <a:gd name="connsiteY40" fmla="*/ 583406 h 600075"/>
                <a:gd name="connsiteX41" fmla="*/ 361950 w 2805113"/>
                <a:gd name="connsiteY41" fmla="*/ 600075 h 600075"/>
                <a:gd name="connsiteX42" fmla="*/ 352425 w 2805113"/>
                <a:gd name="connsiteY42" fmla="*/ 600075 h 600075"/>
                <a:gd name="connsiteX43" fmla="*/ 333375 w 2805113"/>
                <a:gd name="connsiteY43" fmla="*/ 595312 h 600075"/>
                <a:gd name="connsiteX44" fmla="*/ 288132 w 2805113"/>
                <a:gd name="connsiteY44" fmla="*/ 569118 h 600075"/>
                <a:gd name="connsiteX45" fmla="*/ 240507 w 2805113"/>
                <a:gd name="connsiteY45" fmla="*/ 533400 h 600075"/>
                <a:gd name="connsiteX46" fmla="*/ 190500 w 2805113"/>
                <a:gd name="connsiteY46" fmla="*/ 492918 h 600075"/>
                <a:gd name="connsiteX47" fmla="*/ 154782 w 2805113"/>
                <a:gd name="connsiteY47" fmla="*/ 459581 h 600075"/>
                <a:gd name="connsiteX48" fmla="*/ 121444 w 2805113"/>
                <a:gd name="connsiteY48" fmla="*/ 426243 h 600075"/>
                <a:gd name="connsiteX49" fmla="*/ 88107 w 2805113"/>
                <a:gd name="connsiteY49" fmla="*/ 385762 h 600075"/>
                <a:gd name="connsiteX50" fmla="*/ 59532 w 2805113"/>
                <a:gd name="connsiteY50" fmla="*/ 340518 h 600075"/>
                <a:gd name="connsiteX51" fmla="*/ 35719 w 2805113"/>
                <a:gd name="connsiteY51" fmla="*/ 292893 h 600075"/>
                <a:gd name="connsiteX52" fmla="*/ 11907 w 2805113"/>
                <a:gd name="connsiteY52" fmla="*/ 242887 h 600075"/>
                <a:gd name="connsiteX53" fmla="*/ 0 w 2805113"/>
                <a:gd name="connsiteY53" fmla="*/ 209550 h 600075"/>
                <a:gd name="connsiteX54" fmla="*/ 0 w 2805113"/>
                <a:gd name="connsiteY54" fmla="*/ 195262 h 600075"/>
                <a:gd name="connsiteX55" fmla="*/ 7144 w 2805113"/>
                <a:gd name="connsiteY55" fmla="*/ 188118 h 600075"/>
                <a:gd name="connsiteX56" fmla="*/ 21432 w 2805113"/>
                <a:gd name="connsiteY56" fmla="*/ 185737 h 600075"/>
                <a:gd name="connsiteX57" fmla="*/ 42863 w 2805113"/>
                <a:gd name="connsiteY57" fmla="*/ 192881 h 600075"/>
                <a:gd name="connsiteX58" fmla="*/ 61913 w 2805113"/>
                <a:gd name="connsiteY58" fmla="*/ 202406 h 600075"/>
                <a:gd name="connsiteX59" fmla="*/ 76200 w 2805113"/>
                <a:gd name="connsiteY59" fmla="*/ 219075 h 600075"/>
                <a:gd name="connsiteX60" fmla="*/ 97632 w 2805113"/>
                <a:gd name="connsiteY60" fmla="*/ 247650 h 600075"/>
                <a:gd name="connsiteX61" fmla="*/ 116682 w 2805113"/>
                <a:gd name="connsiteY61" fmla="*/ 269081 h 600075"/>
                <a:gd name="connsiteX62" fmla="*/ 142875 w 2805113"/>
                <a:gd name="connsiteY62" fmla="*/ 292893 h 600075"/>
                <a:gd name="connsiteX63" fmla="*/ 169069 w 2805113"/>
                <a:gd name="connsiteY63" fmla="*/ 309562 h 600075"/>
                <a:gd name="connsiteX64" fmla="*/ 192882 w 2805113"/>
                <a:gd name="connsiteY64" fmla="*/ 321468 h 600075"/>
                <a:gd name="connsiteX65" fmla="*/ 216694 w 2805113"/>
                <a:gd name="connsiteY65" fmla="*/ 328612 h 600075"/>
                <a:gd name="connsiteX66" fmla="*/ 257175 w 2805113"/>
                <a:gd name="connsiteY66" fmla="*/ 333375 h 600075"/>
                <a:gd name="connsiteX67" fmla="*/ 352425 w 2805113"/>
                <a:gd name="connsiteY67" fmla="*/ 333375 h 600075"/>
                <a:gd name="connsiteX68" fmla="*/ 526257 w 2805113"/>
                <a:gd name="connsiteY68" fmla="*/ 319087 h 600075"/>
                <a:gd name="connsiteX69" fmla="*/ 759619 w 2805113"/>
                <a:gd name="connsiteY69" fmla="*/ 297656 h 600075"/>
                <a:gd name="connsiteX70" fmla="*/ 962025 w 2805113"/>
                <a:gd name="connsiteY70" fmla="*/ 2762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5113" h="600075">
                  <a:moveTo>
                    <a:pt x="962025" y="276225"/>
                  </a:moveTo>
                  <a:lnTo>
                    <a:pt x="1185863" y="247650"/>
                  </a:lnTo>
                  <a:lnTo>
                    <a:pt x="1400175" y="219075"/>
                  </a:lnTo>
                  <a:lnTo>
                    <a:pt x="1600200" y="202406"/>
                  </a:lnTo>
                  <a:lnTo>
                    <a:pt x="1766888" y="183356"/>
                  </a:lnTo>
                  <a:lnTo>
                    <a:pt x="1921669" y="161925"/>
                  </a:lnTo>
                  <a:lnTo>
                    <a:pt x="2143125" y="121443"/>
                  </a:lnTo>
                  <a:lnTo>
                    <a:pt x="2245519" y="95250"/>
                  </a:lnTo>
                  <a:lnTo>
                    <a:pt x="2271713" y="85725"/>
                  </a:lnTo>
                  <a:lnTo>
                    <a:pt x="2312194" y="59531"/>
                  </a:lnTo>
                  <a:lnTo>
                    <a:pt x="2362200" y="33337"/>
                  </a:lnTo>
                  <a:lnTo>
                    <a:pt x="2416969" y="7143"/>
                  </a:lnTo>
                  <a:lnTo>
                    <a:pt x="2436019" y="0"/>
                  </a:lnTo>
                  <a:lnTo>
                    <a:pt x="2450307" y="0"/>
                  </a:lnTo>
                  <a:lnTo>
                    <a:pt x="2507457" y="11906"/>
                  </a:lnTo>
                  <a:lnTo>
                    <a:pt x="2595563" y="40481"/>
                  </a:lnTo>
                  <a:lnTo>
                    <a:pt x="2667000" y="71437"/>
                  </a:lnTo>
                  <a:lnTo>
                    <a:pt x="2719388" y="97631"/>
                  </a:lnTo>
                  <a:lnTo>
                    <a:pt x="2750344" y="119062"/>
                  </a:lnTo>
                  <a:lnTo>
                    <a:pt x="2774157" y="142875"/>
                  </a:lnTo>
                  <a:lnTo>
                    <a:pt x="2790825" y="161925"/>
                  </a:lnTo>
                  <a:lnTo>
                    <a:pt x="2800350" y="183356"/>
                  </a:lnTo>
                  <a:lnTo>
                    <a:pt x="2805113" y="200025"/>
                  </a:lnTo>
                  <a:lnTo>
                    <a:pt x="2800350" y="221456"/>
                  </a:lnTo>
                  <a:lnTo>
                    <a:pt x="2788444" y="240506"/>
                  </a:lnTo>
                  <a:lnTo>
                    <a:pt x="2764632" y="259556"/>
                  </a:lnTo>
                  <a:lnTo>
                    <a:pt x="2724150" y="276225"/>
                  </a:lnTo>
                  <a:lnTo>
                    <a:pt x="2667000" y="290512"/>
                  </a:lnTo>
                  <a:lnTo>
                    <a:pt x="2593182" y="292893"/>
                  </a:lnTo>
                  <a:lnTo>
                    <a:pt x="2459832" y="300037"/>
                  </a:lnTo>
                  <a:lnTo>
                    <a:pt x="2255044" y="314325"/>
                  </a:lnTo>
                  <a:lnTo>
                    <a:pt x="2035969" y="333375"/>
                  </a:lnTo>
                  <a:lnTo>
                    <a:pt x="1762125" y="361950"/>
                  </a:lnTo>
                  <a:lnTo>
                    <a:pt x="1593057" y="383381"/>
                  </a:lnTo>
                  <a:lnTo>
                    <a:pt x="1376363" y="400050"/>
                  </a:lnTo>
                  <a:lnTo>
                    <a:pt x="1200150" y="428625"/>
                  </a:lnTo>
                  <a:lnTo>
                    <a:pt x="1073944" y="447675"/>
                  </a:lnTo>
                  <a:lnTo>
                    <a:pt x="876300" y="481012"/>
                  </a:lnTo>
                  <a:lnTo>
                    <a:pt x="700088" y="516731"/>
                  </a:lnTo>
                  <a:lnTo>
                    <a:pt x="576263" y="545306"/>
                  </a:lnTo>
                  <a:lnTo>
                    <a:pt x="431007" y="583406"/>
                  </a:lnTo>
                  <a:lnTo>
                    <a:pt x="361950" y="600075"/>
                  </a:lnTo>
                  <a:lnTo>
                    <a:pt x="352425" y="600075"/>
                  </a:lnTo>
                  <a:lnTo>
                    <a:pt x="333375" y="595312"/>
                  </a:lnTo>
                  <a:lnTo>
                    <a:pt x="288132" y="569118"/>
                  </a:lnTo>
                  <a:lnTo>
                    <a:pt x="240507" y="533400"/>
                  </a:lnTo>
                  <a:lnTo>
                    <a:pt x="190500" y="492918"/>
                  </a:lnTo>
                  <a:lnTo>
                    <a:pt x="154782" y="459581"/>
                  </a:lnTo>
                  <a:lnTo>
                    <a:pt x="121444" y="426243"/>
                  </a:lnTo>
                  <a:lnTo>
                    <a:pt x="88107" y="385762"/>
                  </a:lnTo>
                  <a:lnTo>
                    <a:pt x="59532" y="340518"/>
                  </a:lnTo>
                  <a:lnTo>
                    <a:pt x="35719" y="292893"/>
                  </a:lnTo>
                  <a:lnTo>
                    <a:pt x="11907" y="242887"/>
                  </a:lnTo>
                  <a:lnTo>
                    <a:pt x="0" y="209550"/>
                  </a:lnTo>
                  <a:lnTo>
                    <a:pt x="0" y="195262"/>
                  </a:lnTo>
                  <a:lnTo>
                    <a:pt x="7144" y="188118"/>
                  </a:lnTo>
                  <a:lnTo>
                    <a:pt x="21432" y="185737"/>
                  </a:lnTo>
                  <a:lnTo>
                    <a:pt x="42863" y="192881"/>
                  </a:lnTo>
                  <a:lnTo>
                    <a:pt x="61913" y="202406"/>
                  </a:lnTo>
                  <a:lnTo>
                    <a:pt x="76200" y="219075"/>
                  </a:lnTo>
                  <a:lnTo>
                    <a:pt x="97632" y="247650"/>
                  </a:lnTo>
                  <a:lnTo>
                    <a:pt x="116682" y="269081"/>
                  </a:lnTo>
                  <a:lnTo>
                    <a:pt x="142875" y="292893"/>
                  </a:lnTo>
                  <a:lnTo>
                    <a:pt x="169069" y="309562"/>
                  </a:lnTo>
                  <a:lnTo>
                    <a:pt x="192882" y="321468"/>
                  </a:lnTo>
                  <a:lnTo>
                    <a:pt x="216694" y="328612"/>
                  </a:lnTo>
                  <a:lnTo>
                    <a:pt x="257175" y="333375"/>
                  </a:lnTo>
                  <a:lnTo>
                    <a:pt x="352425" y="333375"/>
                  </a:lnTo>
                  <a:lnTo>
                    <a:pt x="526257" y="319087"/>
                  </a:lnTo>
                  <a:lnTo>
                    <a:pt x="759619" y="297656"/>
                  </a:lnTo>
                  <a:lnTo>
                    <a:pt x="962025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9CA1873-3052-DC46-99D0-3D9E64DFEE55}"/>
                </a:ext>
              </a:extLst>
            </p:cNvPr>
            <p:cNvSpPr/>
            <p:nvPr/>
          </p:nvSpPr>
          <p:spPr>
            <a:xfrm>
              <a:off x="2813050" y="3003550"/>
              <a:ext cx="4064000" cy="739775"/>
            </a:xfrm>
            <a:custGeom>
              <a:avLst/>
              <a:gdLst>
                <a:gd name="connsiteX0" fmla="*/ 1332130 w 4065462"/>
                <a:gd name="connsiteY0" fmla="*/ 296029 h 740072"/>
                <a:gd name="connsiteX1" fmla="*/ 1759727 w 4065462"/>
                <a:gd name="connsiteY1" fmla="*/ 240113 h 740072"/>
                <a:gd name="connsiteX2" fmla="*/ 2059045 w 4065462"/>
                <a:gd name="connsiteY2" fmla="*/ 200642 h 740072"/>
                <a:gd name="connsiteX3" fmla="*/ 2276133 w 4065462"/>
                <a:gd name="connsiteY3" fmla="*/ 184196 h 740072"/>
                <a:gd name="connsiteX4" fmla="*/ 2637946 w 4065462"/>
                <a:gd name="connsiteY4" fmla="*/ 151304 h 740072"/>
                <a:gd name="connsiteX5" fmla="*/ 2795828 w 4065462"/>
                <a:gd name="connsiteY5" fmla="*/ 134858 h 740072"/>
                <a:gd name="connsiteX6" fmla="*/ 2947131 w 4065462"/>
                <a:gd name="connsiteY6" fmla="*/ 115123 h 740072"/>
                <a:gd name="connsiteX7" fmla="*/ 3128038 w 4065462"/>
                <a:gd name="connsiteY7" fmla="*/ 88809 h 740072"/>
                <a:gd name="connsiteX8" fmla="*/ 3253028 w 4065462"/>
                <a:gd name="connsiteY8" fmla="*/ 69074 h 740072"/>
                <a:gd name="connsiteX9" fmla="*/ 3374728 w 4065462"/>
                <a:gd name="connsiteY9" fmla="*/ 39471 h 740072"/>
                <a:gd name="connsiteX10" fmla="*/ 3539189 w 4065462"/>
                <a:gd name="connsiteY10" fmla="*/ 6579 h 740072"/>
                <a:gd name="connsiteX11" fmla="*/ 3585238 w 4065462"/>
                <a:gd name="connsiteY11" fmla="*/ 0 h 740072"/>
                <a:gd name="connsiteX12" fmla="*/ 3664179 w 4065462"/>
                <a:gd name="connsiteY12" fmla="*/ 6579 h 740072"/>
                <a:gd name="connsiteX13" fmla="*/ 3736541 w 4065462"/>
                <a:gd name="connsiteY13" fmla="*/ 16447 h 740072"/>
                <a:gd name="connsiteX14" fmla="*/ 3815482 w 4065462"/>
                <a:gd name="connsiteY14" fmla="*/ 39471 h 740072"/>
                <a:gd name="connsiteX15" fmla="*/ 3874688 w 4065462"/>
                <a:gd name="connsiteY15" fmla="*/ 62495 h 740072"/>
                <a:gd name="connsiteX16" fmla="*/ 3924026 w 4065462"/>
                <a:gd name="connsiteY16" fmla="*/ 85520 h 740072"/>
                <a:gd name="connsiteX17" fmla="*/ 3966786 w 4065462"/>
                <a:gd name="connsiteY17" fmla="*/ 108544 h 740072"/>
                <a:gd name="connsiteX18" fmla="*/ 4002967 w 4065462"/>
                <a:gd name="connsiteY18" fmla="*/ 131569 h 740072"/>
                <a:gd name="connsiteX19" fmla="*/ 4032570 w 4065462"/>
                <a:gd name="connsiteY19" fmla="*/ 161172 h 740072"/>
                <a:gd name="connsiteX20" fmla="*/ 4052305 w 4065462"/>
                <a:gd name="connsiteY20" fmla="*/ 187485 h 740072"/>
                <a:gd name="connsiteX21" fmla="*/ 4065462 w 4065462"/>
                <a:gd name="connsiteY21" fmla="*/ 213799 h 740072"/>
                <a:gd name="connsiteX22" fmla="*/ 4062173 w 4065462"/>
                <a:gd name="connsiteY22" fmla="*/ 236824 h 740072"/>
                <a:gd name="connsiteX23" fmla="*/ 4045727 w 4065462"/>
                <a:gd name="connsiteY23" fmla="*/ 259848 h 740072"/>
                <a:gd name="connsiteX24" fmla="*/ 4025992 w 4065462"/>
                <a:gd name="connsiteY24" fmla="*/ 273005 h 740072"/>
                <a:gd name="connsiteX25" fmla="*/ 3983232 w 4065462"/>
                <a:gd name="connsiteY25" fmla="*/ 286162 h 740072"/>
                <a:gd name="connsiteX26" fmla="*/ 3914159 w 4065462"/>
                <a:gd name="connsiteY26" fmla="*/ 296029 h 740072"/>
                <a:gd name="connsiteX27" fmla="*/ 3752987 w 4065462"/>
                <a:gd name="connsiteY27" fmla="*/ 292740 h 740072"/>
                <a:gd name="connsiteX28" fmla="*/ 3460248 w 4065462"/>
                <a:gd name="connsiteY28" fmla="*/ 292740 h 740072"/>
                <a:gd name="connsiteX29" fmla="*/ 3200400 w 4065462"/>
                <a:gd name="connsiteY29" fmla="*/ 292740 h 740072"/>
                <a:gd name="connsiteX30" fmla="*/ 3016205 w 4065462"/>
                <a:gd name="connsiteY30" fmla="*/ 302608 h 740072"/>
                <a:gd name="connsiteX31" fmla="*/ 2769514 w 4065462"/>
                <a:gd name="connsiteY31" fmla="*/ 315765 h 740072"/>
                <a:gd name="connsiteX32" fmla="*/ 2266265 w 4065462"/>
                <a:gd name="connsiteY32" fmla="*/ 338789 h 740072"/>
                <a:gd name="connsiteX33" fmla="*/ 1835379 w 4065462"/>
                <a:gd name="connsiteY33" fmla="*/ 384838 h 740072"/>
                <a:gd name="connsiteX34" fmla="*/ 1634737 w 4065462"/>
                <a:gd name="connsiteY34" fmla="*/ 424308 h 740072"/>
                <a:gd name="connsiteX35" fmla="*/ 1411071 w 4065462"/>
                <a:gd name="connsiteY35" fmla="*/ 460490 h 740072"/>
                <a:gd name="connsiteX36" fmla="*/ 1223586 w 4065462"/>
                <a:gd name="connsiteY36" fmla="*/ 496671 h 740072"/>
                <a:gd name="connsiteX37" fmla="*/ 1072282 w 4065462"/>
                <a:gd name="connsiteY37" fmla="*/ 526274 h 740072"/>
                <a:gd name="connsiteX38" fmla="*/ 950582 w 4065462"/>
                <a:gd name="connsiteY38" fmla="*/ 555877 h 740072"/>
                <a:gd name="connsiteX39" fmla="*/ 822303 w 4065462"/>
                <a:gd name="connsiteY39" fmla="*/ 592058 h 740072"/>
                <a:gd name="connsiteX40" fmla="*/ 618372 w 4065462"/>
                <a:gd name="connsiteY40" fmla="*/ 657842 h 740072"/>
                <a:gd name="connsiteX41" fmla="*/ 463779 w 4065462"/>
                <a:gd name="connsiteY41" fmla="*/ 710470 h 740072"/>
                <a:gd name="connsiteX42" fmla="*/ 397995 w 4065462"/>
                <a:gd name="connsiteY42" fmla="*/ 733494 h 740072"/>
                <a:gd name="connsiteX43" fmla="*/ 368392 w 4065462"/>
                <a:gd name="connsiteY43" fmla="*/ 740072 h 740072"/>
                <a:gd name="connsiteX44" fmla="*/ 325632 w 4065462"/>
                <a:gd name="connsiteY44" fmla="*/ 730205 h 740072"/>
                <a:gd name="connsiteX45" fmla="*/ 273005 w 4065462"/>
                <a:gd name="connsiteY45" fmla="*/ 703891 h 740072"/>
                <a:gd name="connsiteX46" fmla="*/ 249980 w 4065462"/>
                <a:gd name="connsiteY46" fmla="*/ 687445 h 740072"/>
                <a:gd name="connsiteX47" fmla="*/ 210510 w 4065462"/>
                <a:gd name="connsiteY47" fmla="*/ 654553 h 740072"/>
                <a:gd name="connsiteX48" fmla="*/ 180907 w 4065462"/>
                <a:gd name="connsiteY48" fmla="*/ 621661 h 740072"/>
                <a:gd name="connsiteX49" fmla="*/ 124990 w 4065462"/>
                <a:gd name="connsiteY49" fmla="*/ 542720 h 740072"/>
                <a:gd name="connsiteX50" fmla="*/ 75652 w 4065462"/>
                <a:gd name="connsiteY50" fmla="*/ 460490 h 740072"/>
                <a:gd name="connsiteX51" fmla="*/ 29603 w 4065462"/>
                <a:gd name="connsiteY51" fmla="*/ 374970 h 740072"/>
                <a:gd name="connsiteX52" fmla="*/ 0 w 4065462"/>
                <a:gd name="connsiteY52" fmla="*/ 309186 h 740072"/>
                <a:gd name="connsiteX53" fmla="*/ 0 w 4065462"/>
                <a:gd name="connsiteY53" fmla="*/ 282872 h 740072"/>
                <a:gd name="connsiteX54" fmla="*/ 13157 w 4065462"/>
                <a:gd name="connsiteY54" fmla="*/ 276294 h 740072"/>
                <a:gd name="connsiteX55" fmla="*/ 29603 w 4065462"/>
                <a:gd name="connsiteY55" fmla="*/ 279583 h 740072"/>
                <a:gd name="connsiteX56" fmla="*/ 46049 w 4065462"/>
                <a:gd name="connsiteY56" fmla="*/ 286162 h 740072"/>
                <a:gd name="connsiteX57" fmla="*/ 75652 w 4065462"/>
                <a:gd name="connsiteY57" fmla="*/ 312475 h 740072"/>
                <a:gd name="connsiteX58" fmla="*/ 111833 w 4065462"/>
                <a:gd name="connsiteY58" fmla="*/ 348657 h 740072"/>
                <a:gd name="connsiteX59" fmla="*/ 144726 w 4065462"/>
                <a:gd name="connsiteY59" fmla="*/ 374970 h 740072"/>
                <a:gd name="connsiteX60" fmla="*/ 213799 w 4065462"/>
                <a:gd name="connsiteY60" fmla="*/ 411152 h 740072"/>
                <a:gd name="connsiteX61" fmla="*/ 249980 w 4065462"/>
                <a:gd name="connsiteY61" fmla="*/ 424308 h 740072"/>
                <a:gd name="connsiteX62" fmla="*/ 302608 w 4065462"/>
                <a:gd name="connsiteY62" fmla="*/ 440754 h 740072"/>
                <a:gd name="connsiteX63" fmla="*/ 397995 w 4065462"/>
                <a:gd name="connsiteY63" fmla="*/ 450622 h 740072"/>
                <a:gd name="connsiteX64" fmla="*/ 480225 w 4065462"/>
                <a:gd name="connsiteY64" fmla="*/ 437465 h 740072"/>
                <a:gd name="connsiteX65" fmla="*/ 684156 w 4065462"/>
                <a:gd name="connsiteY65" fmla="*/ 401284 h 740072"/>
                <a:gd name="connsiteX66" fmla="*/ 990052 w 4065462"/>
                <a:gd name="connsiteY66" fmla="*/ 348657 h 740072"/>
                <a:gd name="connsiteX67" fmla="*/ 1332130 w 4065462"/>
                <a:gd name="connsiteY67" fmla="*/ 296029 h 74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65462" h="740072">
                  <a:moveTo>
                    <a:pt x="1332130" y="296029"/>
                  </a:moveTo>
                  <a:lnTo>
                    <a:pt x="1759727" y="240113"/>
                  </a:lnTo>
                  <a:lnTo>
                    <a:pt x="2059045" y="200642"/>
                  </a:lnTo>
                  <a:lnTo>
                    <a:pt x="2276133" y="184196"/>
                  </a:lnTo>
                  <a:lnTo>
                    <a:pt x="2637946" y="151304"/>
                  </a:lnTo>
                  <a:lnTo>
                    <a:pt x="2795828" y="134858"/>
                  </a:lnTo>
                  <a:lnTo>
                    <a:pt x="2947131" y="115123"/>
                  </a:lnTo>
                  <a:lnTo>
                    <a:pt x="3128038" y="88809"/>
                  </a:lnTo>
                  <a:lnTo>
                    <a:pt x="3253028" y="69074"/>
                  </a:lnTo>
                  <a:lnTo>
                    <a:pt x="3374728" y="39471"/>
                  </a:lnTo>
                  <a:lnTo>
                    <a:pt x="3539189" y="6579"/>
                  </a:lnTo>
                  <a:lnTo>
                    <a:pt x="3585238" y="0"/>
                  </a:lnTo>
                  <a:lnTo>
                    <a:pt x="3664179" y="6579"/>
                  </a:lnTo>
                  <a:lnTo>
                    <a:pt x="3736541" y="16447"/>
                  </a:lnTo>
                  <a:lnTo>
                    <a:pt x="3815482" y="39471"/>
                  </a:lnTo>
                  <a:lnTo>
                    <a:pt x="3874688" y="62495"/>
                  </a:lnTo>
                  <a:lnTo>
                    <a:pt x="3924026" y="85520"/>
                  </a:lnTo>
                  <a:lnTo>
                    <a:pt x="3966786" y="108544"/>
                  </a:lnTo>
                  <a:lnTo>
                    <a:pt x="4002967" y="131569"/>
                  </a:lnTo>
                  <a:lnTo>
                    <a:pt x="4032570" y="161172"/>
                  </a:lnTo>
                  <a:lnTo>
                    <a:pt x="4052305" y="187485"/>
                  </a:lnTo>
                  <a:lnTo>
                    <a:pt x="4065462" y="213799"/>
                  </a:lnTo>
                  <a:lnTo>
                    <a:pt x="4062173" y="236824"/>
                  </a:lnTo>
                  <a:lnTo>
                    <a:pt x="4045727" y="259848"/>
                  </a:lnTo>
                  <a:lnTo>
                    <a:pt x="4025992" y="273005"/>
                  </a:lnTo>
                  <a:lnTo>
                    <a:pt x="3983232" y="286162"/>
                  </a:lnTo>
                  <a:cubicBezTo>
                    <a:pt x="3916364" y="296192"/>
                    <a:pt x="3939621" y="296029"/>
                    <a:pt x="3914159" y="296029"/>
                  </a:cubicBezTo>
                  <a:lnTo>
                    <a:pt x="3752987" y="292740"/>
                  </a:lnTo>
                  <a:lnTo>
                    <a:pt x="3460248" y="292740"/>
                  </a:lnTo>
                  <a:lnTo>
                    <a:pt x="3200400" y="292740"/>
                  </a:lnTo>
                  <a:lnTo>
                    <a:pt x="3016205" y="302608"/>
                  </a:lnTo>
                  <a:lnTo>
                    <a:pt x="2769514" y="315765"/>
                  </a:lnTo>
                  <a:lnTo>
                    <a:pt x="2266265" y="338789"/>
                  </a:lnTo>
                  <a:lnTo>
                    <a:pt x="1835379" y="384838"/>
                  </a:lnTo>
                  <a:lnTo>
                    <a:pt x="1634737" y="424308"/>
                  </a:lnTo>
                  <a:lnTo>
                    <a:pt x="1411071" y="460490"/>
                  </a:lnTo>
                  <a:lnTo>
                    <a:pt x="1223586" y="496671"/>
                  </a:lnTo>
                  <a:lnTo>
                    <a:pt x="1072282" y="526274"/>
                  </a:lnTo>
                  <a:lnTo>
                    <a:pt x="950582" y="555877"/>
                  </a:lnTo>
                  <a:lnTo>
                    <a:pt x="822303" y="592058"/>
                  </a:lnTo>
                  <a:lnTo>
                    <a:pt x="618372" y="657842"/>
                  </a:lnTo>
                  <a:lnTo>
                    <a:pt x="463779" y="710470"/>
                  </a:lnTo>
                  <a:lnTo>
                    <a:pt x="397995" y="733494"/>
                  </a:lnTo>
                  <a:lnTo>
                    <a:pt x="368392" y="740072"/>
                  </a:lnTo>
                  <a:lnTo>
                    <a:pt x="325632" y="730205"/>
                  </a:lnTo>
                  <a:lnTo>
                    <a:pt x="273005" y="703891"/>
                  </a:lnTo>
                  <a:lnTo>
                    <a:pt x="249980" y="687445"/>
                  </a:lnTo>
                  <a:lnTo>
                    <a:pt x="210510" y="654553"/>
                  </a:lnTo>
                  <a:lnTo>
                    <a:pt x="180907" y="621661"/>
                  </a:lnTo>
                  <a:lnTo>
                    <a:pt x="124990" y="542720"/>
                  </a:lnTo>
                  <a:lnTo>
                    <a:pt x="75652" y="460490"/>
                  </a:lnTo>
                  <a:lnTo>
                    <a:pt x="29603" y="374970"/>
                  </a:lnTo>
                  <a:lnTo>
                    <a:pt x="0" y="309186"/>
                  </a:lnTo>
                  <a:lnTo>
                    <a:pt x="0" y="282872"/>
                  </a:lnTo>
                  <a:lnTo>
                    <a:pt x="13157" y="276294"/>
                  </a:lnTo>
                  <a:lnTo>
                    <a:pt x="29603" y="279583"/>
                  </a:lnTo>
                  <a:lnTo>
                    <a:pt x="46049" y="286162"/>
                  </a:lnTo>
                  <a:lnTo>
                    <a:pt x="75652" y="312475"/>
                  </a:lnTo>
                  <a:lnTo>
                    <a:pt x="111833" y="348657"/>
                  </a:lnTo>
                  <a:lnTo>
                    <a:pt x="144726" y="374970"/>
                  </a:lnTo>
                  <a:lnTo>
                    <a:pt x="213799" y="411152"/>
                  </a:lnTo>
                  <a:lnTo>
                    <a:pt x="249980" y="424308"/>
                  </a:lnTo>
                  <a:lnTo>
                    <a:pt x="302608" y="440754"/>
                  </a:lnTo>
                  <a:lnTo>
                    <a:pt x="397995" y="450622"/>
                  </a:lnTo>
                  <a:lnTo>
                    <a:pt x="480225" y="437465"/>
                  </a:lnTo>
                  <a:lnTo>
                    <a:pt x="684156" y="401284"/>
                  </a:lnTo>
                  <a:lnTo>
                    <a:pt x="990052" y="348657"/>
                  </a:lnTo>
                  <a:lnTo>
                    <a:pt x="1332130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79B8ED9-12BB-484B-9215-4F44163077C8}"/>
                </a:ext>
              </a:extLst>
            </p:cNvPr>
            <p:cNvSpPr/>
            <p:nvPr/>
          </p:nvSpPr>
          <p:spPr>
            <a:xfrm rot="16200000">
              <a:off x="2571750" y="3397250"/>
              <a:ext cx="4606925" cy="587375"/>
            </a:xfrm>
            <a:custGeom>
              <a:avLst/>
              <a:gdLst>
                <a:gd name="connsiteX0" fmla="*/ 2960370 w 4606290"/>
                <a:gd name="connsiteY0" fmla="*/ 274320 h 587048"/>
                <a:gd name="connsiteX1" fmla="*/ 4210050 w 4606290"/>
                <a:gd name="connsiteY1" fmla="*/ 274320 h 587048"/>
                <a:gd name="connsiteX2" fmla="*/ 4255770 w 4606290"/>
                <a:gd name="connsiteY2" fmla="*/ 270510 h 587048"/>
                <a:gd name="connsiteX3" fmla="*/ 4293870 w 4606290"/>
                <a:gd name="connsiteY3" fmla="*/ 262890 h 587048"/>
                <a:gd name="connsiteX4" fmla="*/ 4331970 w 4606290"/>
                <a:gd name="connsiteY4" fmla="*/ 247650 h 587048"/>
                <a:gd name="connsiteX5" fmla="*/ 4362450 w 4606290"/>
                <a:gd name="connsiteY5" fmla="*/ 232410 h 587048"/>
                <a:gd name="connsiteX6" fmla="*/ 4392930 w 4606290"/>
                <a:gd name="connsiteY6" fmla="*/ 213360 h 587048"/>
                <a:gd name="connsiteX7" fmla="*/ 4438650 w 4606290"/>
                <a:gd name="connsiteY7" fmla="*/ 175260 h 587048"/>
                <a:gd name="connsiteX8" fmla="*/ 4469130 w 4606290"/>
                <a:gd name="connsiteY8" fmla="*/ 140970 h 587048"/>
                <a:gd name="connsiteX9" fmla="*/ 4499610 w 4606290"/>
                <a:gd name="connsiteY9" fmla="*/ 106680 h 587048"/>
                <a:gd name="connsiteX10" fmla="*/ 4537710 w 4606290"/>
                <a:gd name="connsiteY10" fmla="*/ 45720 h 587048"/>
                <a:gd name="connsiteX11" fmla="*/ 4564380 w 4606290"/>
                <a:gd name="connsiteY11" fmla="*/ 11430 h 587048"/>
                <a:gd name="connsiteX12" fmla="*/ 4579620 w 4606290"/>
                <a:gd name="connsiteY12" fmla="*/ 0 h 587048"/>
                <a:gd name="connsiteX13" fmla="*/ 4587240 w 4606290"/>
                <a:gd name="connsiteY13" fmla="*/ 0 h 587048"/>
                <a:gd name="connsiteX14" fmla="*/ 4594860 w 4606290"/>
                <a:gd name="connsiteY14" fmla="*/ 0 h 587048"/>
                <a:gd name="connsiteX15" fmla="*/ 4602480 w 4606290"/>
                <a:gd name="connsiteY15" fmla="*/ 11430 h 587048"/>
                <a:gd name="connsiteX16" fmla="*/ 4606290 w 4606290"/>
                <a:gd name="connsiteY16" fmla="*/ 45720 h 587048"/>
                <a:gd name="connsiteX17" fmla="*/ 4602480 w 4606290"/>
                <a:gd name="connsiteY17" fmla="*/ 106680 h 587048"/>
                <a:gd name="connsiteX18" fmla="*/ 4587240 w 4606290"/>
                <a:gd name="connsiteY18" fmla="*/ 205740 h 587048"/>
                <a:gd name="connsiteX19" fmla="*/ 4549140 w 4606290"/>
                <a:gd name="connsiteY19" fmla="*/ 331470 h 587048"/>
                <a:gd name="connsiteX20" fmla="*/ 4495800 w 4606290"/>
                <a:gd name="connsiteY20" fmla="*/ 457200 h 587048"/>
                <a:gd name="connsiteX21" fmla="*/ 4442460 w 4606290"/>
                <a:gd name="connsiteY21" fmla="*/ 548640 h 587048"/>
                <a:gd name="connsiteX22" fmla="*/ 4408170 w 4606290"/>
                <a:gd name="connsiteY22" fmla="*/ 579120 h 587048"/>
                <a:gd name="connsiteX23" fmla="*/ 4373880 w 4606290"/>
                <a:gd name="connsiteY23" fmla="*/ 586740 h 587048"/>
                <a:gd name="connsiteX24" fmla="*/ 4358640 w 4606290"/>
                <a:gd name="connsiteY24" fmla="*/ 586740 h 587048"/>
                <a:gd name="connsiteX25" fmla="*/ 4339590 w 4606290"/>
                <a:gd name="connsiteY25" fmla="*/ 579120 h 587048"/>
                <a:gd name="connsiteX26" fmla="*/ 4309110 w 4606290"/>
                <a:gd name="connsiteY26" fmla="*/ 548640 h 587048"/>
                <a:gd name="connsiteX27" fmla="*/ 4282440 w 4606290"/>
                <a:gd name="connsiteY27" fmla="*/ 537210 h 587048"/>
                <a:gd name="connsiteX28" fmla="*/ 4187190 w 4606290"/>
                <a:gd name="connsiteY28" fmla="*/ 525780 h 587048"/>
                <a:gd name="connsiteX29" fmla="*/ 4015740 w 4606290"/>
                <a:gd name="connsiteY29" fmla="*/ 521970 h 587048"/>
                <a:gd name="connsiteX30" fmla="*/ 3691890 w 4606290"/>
                <a:gd name="connsiteY30" fmla="*/ 518160 h 587048"/>
                <a:gd name="connsiteX31" fmla="*/ 3295650 w 4606290"/>
                <a:gd name="connsiteY31" fmla="*/ 521970 h 587048"/>
                <a:gd name="connsiteX32" fmla="*/ 2785110 w 4606290"/>
                <a:gd name="connsiteY32" fmla="*/ 518160 h 587048"/>
                <a:gd name="connsiteX33" fmla="*/ 2461260 w 4606290"/>
                <a:gd name="connsiteY33" fmla="*/ 521970 h 587048"/>
                <a:gd name="connsiteX34" fmla="*/ 2247900 w 4606290"/>
                <a:gd name="connsiteY34" fmla="*/ 521970 h 587048"/>
                <a:gd name="connsiteX35" fmla="*/ 1832610 w 4606290"/>
                <a:gd name="connsiteY35" fmla="*/ 521970 h 587048"/>
                <a:gd name="connsiteX36" fmla="*/ 1230630 w 4606290"/>
                <a:gd name="connsiteY36" fmla="*/ 521970 h 587048"/>
                <a:gd name="connsiteX37" fmla="*/ 883920 w 4606290"/>
                <a:gd name="connsiteY37" fmla="*/ 521970 h 587048"/>
                <a:gd name="connsiteX38" fmla="*/ 697230 w 4606290"/>
                <a:gd name="connsiteY38" fmla="*/ 521970 h 587048"/>
                <a:gd name="connsiteX39" fmla="*/ 598170 w 4606290"/>
                <a:gd name="connsiteY39" fmla="*/ 525780 h 587048"/>
                <a:gd name="connsiteX40" fmla="*/ 468630 w 4606290"/>
                <a:gd name="connsiteY40" fmla="*/ 537210 h 587048"/>
                <a:gd name="connsiteX41" fmla="*/ 381000 w 4606290"/>
                <a:gd name="connsiteY41" fmla="*/ 544830 h 587048"/>
                <a:gd name="connsiteX42" fmla="*/ 354330 w 4606290"/>
                <a:gd name="connsiteY42" fmla="*/ 544830 h 587048"/>
                <a:gd name="connsiteX43" fmla="*/ 251460 w 4606290"/>
                <a:gd name="connsiteY43" fmla="*/ 529590 h 587048"/>
                <a:gd name="connsiteX44" fmla="*/ 163830 w 4606290"/>
                <a:gd name="connsiteY44" fmla="*/ 506730 h 587048"/>
                <a:gd name="connsiteX45" fmla="*/ 102870 w 4606290"/>
                <a:gd name="connsiteY45" fmla="*/ 487680 h 587048"/>
                <a:gd name="connsiteX46" fmla="*/ 45720 w 4606290"/>
                <a:gd name="connsiteY46" fmla="*/ 461010 h 587048"/>
                <a:gd name="connsiteX47" fmla="*/ 19050 w 4606290"/>
                <a:gd name="connsiteY47" fmla="*/ 438150 h 587048"/>
                <a:gd name="connsiteX48" fmla="*/ 3810 w 4606290"/>
                <a:gd name="connsiteY48" fmla="*/ 415290 h 587048"/>
                <a:gd name="connsiteX49" fmla="*/ 0 w 4606290"/>
                <a:gd name="connsiteY49" fmla="*/ 388620 h 587048"/>
                <a:gd name="connsiteX50" fmla="*/ 15240 w 4606290"/>
                <a:gd name="connsiteY50" fmla="*/ 358140 h 587048"/>
                <a:gd name="connsiteX51" fmla="*/ 41910 w 4606290"/>
                <a:gd name="connsiteY51" fmla="*/ 331470 h 587048"/>
                <a:gd name="connsiteX52" fmla="*/ 83820 w 4606290"/>
                <a:gd name="connsiteY52" fmla="*/ 304800 h 587048"/>
                <a:gd name="connsiteX53" fmla="*/ 129540 w 4606290"/>
                <a:gd name="connsiteY53" fmla="*/ 285750 h 587048"/>
                <a:gd name="connsiteX54" fmla="*/ 213360 w 4606290"/>
                <a:gd name="connsiteY54" fmla="*/ 259080 h 587048"/>
                <a:gd name="connsiteX55" fmla="*/ 354330 w 4606290"/>
                <a:gd name="connsiteY55" fmla="*/ 228600 h 587048"/>
                <a:gd name="connsiteX56" fmla="*/ 449580 w 4606290"/>
                <a:gd name="connsiteY56" fmla="*/ 213360 h 587048"/>
                <a:gd name="connsiteX57" fmla="*/ 483870 w 4606290"/>
                <a:gd name="connsiteY57" fmla="*/ 213360 h 587048"/>
                <a:gd name="connsiteX58" fmla="*/ 525780 w 4606290"/>
                <a:gd name="connsiteY58" fmla="*/ 217170 h 587048"/>
                <a:gd name="connsiteX59" fmla="*/ 598170 w 4606290"/>
                <a:gd name="connsiteY59" fmla="*/ 228600 h 587048"/>
                <a:gd name="connsiteX60" fmla="*/ 746760 w 4606290"/>
                <a:gd name="connsiteY60" fmla="*/ 251460 h 587048"/>
                <a:gd name="connsiteX61" fmla="*/ 979170 w 4606290"/>
                <a:gd name="connsiteY61" fmla="*/ 274320 h 587048"/>
                <a:gd name="connsiteX62" fmla="*/ 1181100 w 4606290"/>
                <a:gd name="connsiteY62" fmla="*/ 285750 h 587048"/>
                <a:gd name="connsiteX63" fmla="*/ 1493520 w 4606290"/>
                <a:gd name="connsiteY63" fmla="*/ 293370 h 587048"/>
                <a:gd name="connsiteX64" fmla="*/ 2034540 w 4606290"/>
                <a:gd name="connsiteY64" fmla="*/ 297180 h 587048"/>
                <a:gd name="connsiteX65" fmla="*/ 2556510 w 4606290"/>
                <a:gd name="connsiteY65" fmla="*/ 297180 h 587048"/>
                <a:gd name="connsiteX66" fmla="*/ 2781300 w 4606290"/>
                <a:gd name="connsiteY66" fmla="*/ 274320 h 587048"/>
                <a:gd name="connsiteX67" fmla="*/ 2960370 w 4606290"/>
                <a:gd name="connsiteY67" fmla="*/ 274320 h 58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06290" h="587048">
                  <a:moveTo>
                    <a:pt x="2960370" y="274320"/>
                  </a:moveTo>
                  <a:lnTo>
                    <a:pt x="4210050" y="274320"/>
                  </a:lnTo>
                  <a:lnTo>
                    <a:pt x="4255770" y="270510"/>
                  </a:lnTo>
                  <a:lnTo>
                    <a:pt x="4293870" y="262890"/>
                  </a:lnTo>
                  <a:lnTo>
                    <a:pt x="4331970" y="247650"/>
                  </a:lnTo>
                  <a:lnTo>
                    <a:pt x="4362450" y="232410"/>
                  </a:lnTo>
                  <a:lnTo>
                    <a:pt x="4392930" y="213360"/>
                  </a:lnTo>
                  <a:lnTo>
                    <a:pt x="4438650" y="175260"/>
                  </a:lnTo>
                  <a:lnTo>
                    <a:pt x="4469130" y="140970"/>
                  </a:lnTo>
                  <a:lnTo>
                    <a:pt x="4499610" y="106680"/>
                  </a:lnTo>
                  <a:lnTo>
                    <a:pt x="4537710" y="45720"/>
                  </a:lnTo>
                  <a:lnTo>
                    <a:pt x="4564380" y="11430"/>
                  </a:lnTo>
                  <a:lnTo>
                    <a:pt x="4579620" y="0"/>
                  </a:lnTo>
                  <a:lnTo>
                    <a:pt x="4587240" y="0"/>
                  </a:lnTo>
                  <a:lnTo>
                    <a:pt x="4594860" y="0"/>
                  </a:lnTo>
                  <a:lnTo>
                    <a:pt x="4602480" y="11430"/>
                  </a:lnTo>
                  <a:lnTo>
                    <a:pt x="4606290" y="45720"/>
                  </a:lnTo>
                  <a:lnTo>
                    <a:pt x="4602480" y="106680"/>
                  </a:lnTo>
                  <a:lnTo>
                    <a:pt x="4587240" y="205740"/>
                  </a:lnTo>
                  <a:lnTo>
                    <a:pt x="4549140" y="331470"/>
                  </a:lnTo>
                  <a:lnTo>
                    <a:pt x="4495800" y="457200"/>
                  </a:lnTo>
                  <a:lnTo>
                    <a:pt x="4442460" y="548640"/>
                  </a:lnTo>
                  <a:lnTo>
                    <a:pt x="4408170" y="579120"/>
                  </a:lnTo>
                  <a:cubicBezTo>
                    <a:pt x="4376458" y="587048"/>
                    <a:pt x="4388163" y="586740"/>
                    <a:pt x="4373880" y="586740"/>
                  </a:cubicBezTo>
                  <a:lnTo>
                    <a:pt x="4358640" y="586740"/>
                  </a:lnTo>
                  <a:lnTo>
                    <a:pt x="4339590" y="579120"/>
                  </a:lnTo>
                  <a:lnTo>
                    <a:pt x="4309110" y="548640"/>
                  </a:lnTo>
                  <a:lnTo>
                    <a:pt x="4282440" y="537210"/>
                  </a:lnTo>
                  <a:lnTo>
                    <a:pt x="4187190" y="525780"/>
                  </a:lnTo>
                  <a:lnTo>
                    <a:pt x="4015740" y="521970"/>
                  </a:lnTo>
                  <a:lnTo>
                    <a:pt x="3691890" y="518160"/>
                  </a:lnTo>
                  <a:lnTo>
                    <a:pt x="3295650" y="521970"/>
                  </a:lnTo>
                  <a:lnTo>
                    <a:pt x="2785110" y="518160"/>
                  </a:lnTo>
                  <a:lnTo>
                    <a:pt x="2461260" y="521970"/>
                  </a:lnTo>
                  <a:lnTo>
                    <a:pt x="2247900" y="521970"/>
                  </a:lnTo>
                  <a:lnTo>
                    <a:pt x="1832610" y="521970"/>
                  </a:lnTo>
                  <a:lnTo>
                    <a:pt x="1230630" y="521970"/>
                  </a:lnTo>
                  <a:lnTo>
                    <a:pt x="883920" y="521970"/>
                  </a:lnTo>
                  <a:lnTo>
                    <a:pt x="697230" y="521970"/>
                  </a:lnTo>
                  <a:lnTo>
                    <a:pt x="598170" y="525780"/>
                  </a:lnTo>
                  <a:lnTo>
                    <a:pt x="468630" y="537210"/>
                  </a:lnTo>
                  <a:lnTo>
                    <a:pt x="381000" y="544830"/>
                  </a:lnTo>
                  <a:lnTo>
                    <a:pt x="354330" y="544830"/>
                  </a:lnTo>
                  <a:lnTo>
                    <a:pt x="251460" y="529590"/>
                  </a:lnTo>
                  <a:lnTo>
                    <a:pt x="163830" y="506730"/>
                  </a:lnTo>
                  <a:lnTo>
                    <a:pt x="102870" y="487680"/>
                  </a:lnTo>
                  <a:lnTo>
                    <a:pt x="45720" y="461010"/>
                  </a:lnTo>
                  <a:lnTo>
                    <a:pt x="19050" y="438150"/>
                  </a:lnTo>
                  <a:lnTo>
                    <a:pt x="3810" y="415290"/>
                  </a:lnTo>
                  <a:lnTo>
                    <a:pt x="0" y="388620"/>
                  </a:lnTo>
                  <a:lnTo>
                    <a:pt x="15240" y="358140"/>
                  </a:lnTo>
                  <a:lnTo>
                    <a:pt x="41910" y="331470"/>
                  </a:lnTo>
                  <a:lnTo>
                    <a:pt x="83820" y="304800"/>
                  </a:lnTo>
                  <a:lnTo>
                    <a:pt x="129540" y="285750"/>
                  </a:lnTo>
                  <a:lnTo>
                    <a:pt x="213360" y="259080"/>
                  </a:lnTo>
                  <a:lnTo>
                    <a:pt x="354330" y="228600"/>
                  </a:lnTo>
                  <a:lnTo>
                    <a:pt x="449580" y="213360"/>
                  </a:lnTo>
                  <a:lnTo>
                    <a:pt x="483870" y="213360"/>
                  </a:lnTo>
                  <a:lnTo>
                    <a:pt x="525780" y="217170"/>
                  </a:lnTo>
                  <a:lnTo>
                    <a:pt x="598170" y="228600"/>
                  </a:lnTo>
                  <a:lnTo>
                    <a:pt x="746760" y="251460"/>
                  </a:lnTo>
                  <a:lnTo>
                    <a:pt x="979170" y="274320"/>
                  </a:lnTo>
                  <a:lnTo>
                    <a:pt x="1181100" y="285750"/>
                  </a:lnTo>
                  <a:lnTo>
                    <a:pt x="1493520" y="293370"/>
                  </a:lnTo>
                  <a:lnTo>
                    <a:pt x="2034540" y="297180"/>
                  </a:lnTo>
                  <a:lnTo>
                    <a:pt x="2556510" y="297180"/>
                  </a:lnTo>
                  <a:lnTo>
                    <a:pt x="2781300" y="274320"/>
                  </a:lnTo>
                  <a:lnTo>
                    <a:pt x="2960370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5E433BB-68EE-6D4F-B063-C4B271CAF063}"/>
                </a:ext>
              </a:extLst>
            </p:cNvPr>
            <p:cNvSpPr/>
            <p:nvPr/>
          </p:nvSpPr>
          <p:spPr>
            <a:xfrm>
              <a:off x="2881313" y="3314700"/>
              <a:ext cx="2044700" cy="1938338"/>
            </a:xfrm>
            <a:custGeom>
              <a:avLst/>
              <a:gdLst>
                <a:gd name="connsiteX0" fmla="*/ 1590383 w 2044778"/>
                <a:gd name="connsiteY0" fmla="*/ 319760 h 1938192"/>
                <a:gd name="connsiteX1" fmla="*/ 1710994 w 2044778"/>
                <a:gd name="connsiteY1" fmla="*/ 157075 h 1938192"/>
                <a:gd name="connsiteX2" fmla="*/ 1803556 w 2044778"/>
                <a:gd name="connsiteY2" fmla="*/ 36464 h 1938192"/>
                <a:gd name="connsiteX3" fmla="*/ 2044778 w 2044778"/>
                <a:gd name="connsiteY3" fmla="*/ 0 h 1938192"/>
                <a:gd name="connsiteX4" fmla="*/ 2041973 w 2044778"/>
                <a:gd name="connsiteY4" fmla="*/ 98172 h 1938192"/>
                <a:gd name="connsiteX5" fmla="*/ 1938192 w 2044778"/>
                <a:gd name="connsiteY5" fmla="*/ 241222 h 1938192"/>
                <a:gd name="connsiteX6" fmla="*/ 1795142 w 2044778"/>
                <a:gd name="connsiteY6" fmla="*/ 429151 h 1938192"/>
                <a:gd name="connsiteX7" fmla="*/ 1694165 w 2044778"/>
                <a:gd name="connsiteY7" fmla="*/ 558177 h 1938192"/>
                <a:gd name="connsiteX8" fmla="*/ 1551115 w 2044778"/>
                <a:gd name="connsiteY8" fmla="*/ 732081 h 1938192"/>
                <a:gd name="connsiteX9" fmla="*/ 1388430 w 2044778"/>
                <a:gd name="connsiteY9" fmla="*/ 917205 h 1938192"/>
                <a:gd name="connsiteX10" fmla="*/ 1225745 w 2044778"/>
                <a:gd name="connsiteY10" fmla="*/ 1082695 h 1938192"/>
                <a:gd name="connsiteX11" fmla="*/ 1130378 w 2044778"/>
                <a:gd name="connsiteY11" fmla="*/ 1172452 h 1938192"/>
                <a:gd name="connsiteX12" fmla="*/ 967694 w 2044778"/>
                <a:gd name="connsiteY12" fmla="*/ 1307087 h 1938192"/>
                <a:gd name="connsiteX13" fmla="*/ 852693 w 2044778"/>
                <a:gd name="connsiteY13" fmla="*/ 1391235 h 1938192"/>
                <a:gd name="connsiteX14" fmla="*/ 684398 w 2044778"/>
                <a:gd name="connsiteY14" fmla="*/ 1517455 h 1938192"/>
                <a:gd name="connsiteX15" fmla="*/ 510494 w 2044778"/>
                <a:gd name="connsiteY15" fmla="*/ 1638066 h 1938192"/>
                <a:gd name="connsiteX16" fmla="*/ 375858 w 2044778"/>
                <a:gd name="connsiteY16" fmla="*/ 1725019 h 1938192"/>
                <a:gd name="connsiteX17" fmla="*/ 244027 w 2044778"/>
                <a:gd name="connsiteY17" fmla="*/ 1809166 h 1938192"/>
                <a:gd name="connsiteX18" fmla="*/ 78538 w 2044778"/>
                <a:gd name="connsiteY18" fmla="*/ 1910143 h 1938192"/>
                <a:gd name="connsiteX19" fmla="*/ 28050 w 2044778"/>
                <a:gd name="connsiteY19" fmla="*/ 1935387 h 1938192"/>
                <a:gd name="connsiteX20" fmla="*/ 11220 w 2044778"/>
                <a:gd name="connsiteY20" fmla="*/ 1938192 h 1938192"/>
                <a:gd name="connsiteX21" fmla="*/ 0 w 2044778"/>
                <a:gd name="connsiteY21" fmla="*/ 1932582 h 1938192"/>
                <a:gd name="connsiteX22" fmla="*/ 0 w 2044778"/>
                <a:gd name="connsiteY22" fmla="*/ 1924167 h 1938192"/>
                <a:gd name="connsiteX23" fmla="*/ 0 w 2044778"/>
                <a:gd name="connsiteY23" fmla="*/ 1912947 h 1938192"/>
                <a:gd name="connsiteX24" fmla="*/ 5610 w 2044778"/>
                <a:gd name="connsiteY24" fmla="*/ 1887703 h 1938192"/>
                <a:gd name="connsiteX25" fmla="*/ 11220 w 2044778"/>
                <a:gd name="connsiteY25" fmla="*/ 1879289 h 1938192"/>
                <a:gd name="connsiteX26" fmla="*/ 64513 w 2044778"/>
                <a:gd name="connsiteY26" fmla="*/ 1842825 h 1938192"/>
                <a:gd name="connsiteX27" fmla="*/ 246832 w 2044778"/>
                <a:gd name="connsiteY27" fmla="*/ 1713799 h 1938192"/>
                <a:gd name="connsiteX28" fmla="*/ 378663 w 2044778"/>
                <a:gd name="connsiteY28" fmla="*/ 1610017 h 1938192"/>
                <a:gd name="connsiteX29" fmla="*/ 510494 w 2044778"/>
                <a:gd name="connsiteY29" fmla="*/ 1503431 h 1938192"/>
                <a:gd name="connsiteX30" fmla="*/ 709642 w 2044778"/>
                <a:gd name="connsiteY30" fmla="*/ 1321112 h 1938192"/>
                <a:gd name="connsiteX31" fmla="*/ 838668 w 2044778"/>
                <a:gd name="connsiteY31" fmla="*/ 1197696 h 1938192"/>
                <a:gd name="connsiteX32" fmla="*/ 1035012 w 2044778"/>
                <a:gd name="connsiteY32" fmla="*/ 992938 h 1938192"/>
                <a:gd name="connsiteX33" fmla="*/ 1265014 w 2044778"/>
                <a:gd name="connsiteY33" fmla="*/ 729276 h 1938192"/>
                <a:gd name="connsiteX34" fmla="*/ 1422089 w 2044778"/>
                <a:gd name="connsiteY34" fmla="*/ 535738 h 1938192"/>
                <a:gd name="connsiteX35" fmla="*/ 1590383 w 2044778"/>
                <a:gd name="connsiteY35" fmla="*/ 319760 h 193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44778" h="1938192">
                  <a:moveTo>
                    <a:pt x="1590383" y="319760"/>
                  </a:moveTo>
                  <a:lnTo>
                    <a:pt x="1710994" y="157075"/>
                  </a:lnTo>
                  <a:lnTo>
                    <a:pt x="1803556" y="36464"/>
                  </a:lnTo>
                  <a:lnTo>
                    <a:pt x="2044778" y="0"/>
                  </a:lnTo>
                  <a:lnTo>
                    <a:pt x="2041973" y="98172"/>
                  </a:lnTo>
                  <a:lnTo>
                    <a:pt x="1938192" y="241222"/>
                  </a:lnTo>
                  <a:lnTo>
                    <a:pt x="1795142" y="429151"/>
                  </a:lnTo>
                  <a:lnTo>
                    <a:pt x="1694165" y="558177"/>
                  </a:lnTo>
                  <a:lnTo>
                    <a:pt x="1551115" y="732081"/>
                  </a:lnTo>
                  <a:lnTo>
                    <a:pt x="1388430" y="917205"/>
                  </a:lnTo>
                  <a:lnTo>
                    <a:pt x="1225745" y="1082695"/>
                  </a:lnTo>
                  <a:lnTo>
                    <a:pt x="1130378" y="1172452"/>
                  </a:lnTo>
                  <a:lnTo>
                    <a:pt x="967694" y="1307087"/>
                  </a:lnTo>
                  <a:lnTo>
                    <a:pt x="852693" y="1391235"/>
                  </a:lnTo>
                  <a:lnTo>
                    <a:pt x="684398" y="1517455"/>
                  </a:lnTo>
                  <a:lnTo>
                    <a:pt x="510494" y="1638066"/>
                  </a:lnTo>
                  <a:lnTo>
                    <a:pt x="375858" y="1725019"/>
                  </a:lnTo>
                  <a:lnTo>
                    <a:pt x="244027" y="1809166"/>
                  </a:lnTo>
                  <a:lnTo>
                    <a:pt x="78538" y="1910143"/>
                  </a:lnTo>
                  <a:lnTo>
                    <a:pt x="28050" y="1935387"/>
                  </a:lnTo>
                  <a:lnTo>
                    <a:pt x="11220" y="1938192"/>
                  </a:lnTo>
                  <a:lnTo>
                    <a:pt x="0" y="1932582"/>
                  </a:lnTo>
                  <a:lnTo>
                    <a:pt x="0" y="1924167"/>
                  </a:lnTo>
                  <a:lnTo>
                    <a:pt x="0" y="1912947"/>
                  </a:lnTo>
                  <a:lnTo>
                    <a:pt x="5610" y="1887703"/>
                  </a:lnTo>
                  <a:lnTo>
                    <a:pt x="11220" y="1879289"/>
                  </a:lnTo>
                  <a:lnTo>
                    <a:pt x="64513" y="1842825"/>
                  </a:lnTo>
                  <a:lnTo>
                    <a:pt x="246832" y="1713799"/>
                  </a:lnTo>
                  <a:lnTo>
                    <a:pt x="378663" y="1610017"/>
                  </a:lnTo>
                  <a:lnTo>
                    <a:pt x="510494" y="1503431"/>
                  </a:lnTo>
                  <a:lnTo>
                    <a:pt x="709642" y="1321112"/>
                  </a:lnTo>
                  <a:lnTo>
                    <a:pt x="838668" y="1197696"/>
                  </a:lnTo>
                  <a:lnTo>
                    <a:pt x="1035012" y="992938"/>
                  </a:lnTo>
                  <a:lnTo>
                    <a:pt x="1265014" y="729276"/>
                  </a:lnTo>
                  <a:lnTo>
                    <a:pt x="1422089" y="535738"/>
                  </a:lnTo>
                  <a:lnTo>
                    <a:pt x="1590383" y="319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4FA15846-DA10-D846-AC50-5405E109355A}"/>
                </a:ext>
              </a:extLst>
            </p:cNvPr>
            <p:cNvSpPr/>
            <p:nvPr/>
          </p:nvSpPr>
          <p:spPr>
            <a:xfrm>
              <a:off x="5018088" y="3321050"/>
              <a:ext cx="2454275" cy="1919288"/>
            </a:xfrm>
            <a:custGeom>
              <a:avLst/>
              <a:gdLst>
                <a:gd name="connsiteX0" fmla="*/ 833058 w 2454295"/>
                <a:gd name="connsiteY0" fmla="*/ 743301 h 1918557"/>
                <a:gd name="connsiteX1" fmla="*/ 642324 w 2454295"/>
                <a:gd name="connsiteY1" fmla="*/ 575006 h 1918557"/>
                <a:gd name="connsiteX2" fmla="*/ 485249 w 2454295"/>
                <a:gd name="connsiteY2" fmla="*/ 429151 h 1918557"/>
                <a:gd name="connsiteX3" fmla="*/ 319760 w 2454295"/>
                <a:gd name="connsiteY3" fmla="*/ 263661 h 1918557"/>
                <a:gd name="connsiteX4" fmla="*/ 185124 w 2454295"/>
                <a:gd name="connsiteY4" fmla="*/ 126221 h 1918557"/>
                <a:gd name="connsiteX5" fmla="*/ 100977 w 2454295"/>
                <a:gd name="connsiteY5" fmla="*/ 36464 h 1918557"/>
                <a:gd name="connsiteX6" fmla="*/ 67318 w 2454295"/>
                <a:gd name="connsiteY6" fmla="*/ 0 h 1918557"/>
                <a:gd name="connsiteX7" fmla="*/ 0 w 2454295"/>
                <a:gd name="connsiteY7" fmla="*/ 2805 h 1918557"/>
                <a:gd name="connsiteX8" fmla="*/ 16830 w 2454295"/>
                <a:gd name="connsiteY8" fmla="*/ 126221 h 1918557"/>
                <a:gd name="connsiteX9" fmla="*/ 140246 w 2454295"/>
                <a:gd name="connsiteY9" fmla="*/ 258052 h 1918557"/>
                <a:gd name="connsiteX10" fmla="*/ 297321 w 2454295"/>
                <a:gd name="connsiteY10" fmla="*/ 429151 h 1918557"/>
                <a:gd name="connsiteX11" fmla="*/ 406712 w 2454295"/>
                <a:gd name="connsiteY11" fmla="*/ 552567 h 1918557"/>
                <a:gd name="connsiteX12" fmla="*/ 518908 w 2454295"/>
                <a:gd name="connsiteY12" fmla="*/ 678788 h 1918557"/>
                <a:gd name="connsiteX13" fmla="*/ 656349 w 2454295"/>
                <a:gd name="connsiteY13" fmla="*/ 833058 h 1918557"/>
                <a:gd name="connsiteX14" fmla="*/ 805009 w 2454295"/>
                <a:gd name="connsiteY14" fmla="*/ 1001352 h 1918557"/>
                <a:gd name="connsiteX15" fmla="*/ 928425 w 2454295"/>
                <a:gd name="connsiteY15" fmla="*/ 1144402 h 1918557"/>
                <a:gd name="connsiteX16" fmla="*/ 1006962 w 2454295"/>
                <a:gd name="connsiteY16" fmla="*/ 1239769 h 1918557"/>
                <a:gd name="connsiteX17" fmla="*/ 1116354 w 2454295"/>
                <a:gd name="connsiteY17" fmla="*/ 1363185 h 1918557"/>
                <a:gd name="connsiteX18" fmla="*/ 1321112 w 2454295"/>
                <a:gd name="connsiteY18" fmla="*/ 1573553 h 1918557"/>
                <a:gd name="connsiteX19" fmla="*/ 1472577 w 2454295"/>
                <a:gd name="connsiteY19" fmla="*/ 1719409 h 1918557"/>
                <a:gd name="connsiteX20" fmla="*/ 1537090 w 2454295"/>
                <a:gd name="connsiteY20" fmla="*/ 1783922 h 1918557"/>
                <a:gd name="connsiteX21" fmla="*/ 1573554 w 2454295"/>
                <a:gd name="connsiteY21" fmla="*/ 1823190 h 1918557"/>
                <a:gd name="connsiteX22" fmla="*/ 1621237 w 2454295"/>
                <a:gd name="connsiteY22" fmla="*/ 1859654 h 1918557"/>
                <a:gd name="connsiteX23" fmla="*/ 1691360 w 2454295"/>
                <a:gd name="connsiteY23" fmla="*/ 1901728 h 1918557"/>
                <a:gd name="connsiteX24" fmla="*/ 1730629 w 2454295"/>
                <a:gd name="connsiteY24" fmla="*/ 1912947 h 1918557"/>
                <a:gd name="connsiteX25" fmla="*/ 1781117 w 2454295"/>
                <a:gd name="connsiteY25" fmla="*/ 1918557 h 1918557"/>
                <a:gd name="connsiteX26" fmla="*/ 1999900 w 2454295"/>
                <a:gd name="connsiteY26" fmla="*/ 1910142 h 1918557"/>
                <a:gd name="connsiteX27" fmla="*/ 2145755 w 2454295"/>
                <a:gd name="connsiteY27" fmla="*/ 1904533 h 1918557"/>
                <a:gd name="connsiteX28" fmla="*/ 2314049 w 2454295"/>
                <a:gd name="connsiteY28" fmla="*/ 1884898 h 1918557"/>
                <a:gd name="connsiteX29" fmla="*/ 2437465 w 2454295"/>
                <a:gd name="connsiteY29" fmla="*/ 1865264 h 1918557"/>
                <a:gd name="connsiteX30" fmla="*/ 2448685 w 2454295"/>
                <a:gd name="connsiteY30" fmla="*/ 1859654 h 1918557"/>
                <a:gd name="connsiteX31" fmla="*/ 2454295 w 2454295"/>
                <a:gd name="connsiteY31" fmla="*/ 1854044 h 1918557"/>
                <a:gd name="connsiteX32" fmla="*/ 2454295 w 2454295"/>
                <a:gd name="connsiteY32" fmla="*/ 1842825 h 1918557"/>
                <a:gd name="connsiteX33" fmla="*/ 2445880 w 2454295"/>
                <a:gd name="connsiteY33" fmla="*/ 1823190 h 1918557"/>
                <a:gd name="connsiteX34" fmla="*/ 2429051 w 2454295"/>
                <a:gd name="connsiteY34" fmla="*/ 1809166 h 1918557"/>
                <a:gd name="connsiteX35" fmla="*/ 2367343 w 2454295"/>
                <a:gd name="connsiteY35" fmla="*/ 1772702 h 1918557"/>
                <a:gd name="connsiteX36" fmla="*/ 2187829 w 2454295"/>
                <a:gd name="connsiteY36" fmla="*/ 1677335 h 1918557"/>
                <a:gd name="connsiteX37" fmla="*/ 1974656 w 2454295"/>
                <a:gd name="connsiteY37" fmla="*/ 1553919 h 1918557"/>
                <a:gd name="connsiteX38" fmla="*/ 1744653 w 2454295"/>
                <a:gd name="connsiteY38" fmla="*/ 1416479 h 1918557"/>
                <a:gd name="connsiteX39" fmla="*/ 1573554 w 2454295"/>
                <a:gd name="connsiteY39" fmla="*/ 1304282 h 1918557"/>
                <a:gd name="connsiteX40" fmla="*/ 1228550 w 2454295"/>
                <a:gd name="connsiteY40" fmla="*/ 1057450 h 1918557"/>
                <a:gd name="connsiteX41" fmla="*/ 1018182 w 2454295"/>
                <a:gd name="connsiteY41" fmla="*/ 894766 h 1918557"/>
                <a:gd name="connsiteX42" fmla="*/ 833058 w 2454295"/>
                <a:gd name="connsiteY42" fmla="*/ 743301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54295" h="1918557">
                  <a:moveTo>
                    <a:pt x="833058" y="743301"/>
                  </a:moveTo>
                  <a:lnTo>
                    <a:pt x="642324" y="575006"/>
                  </a:lnTo>
                  <a:lnTo>
                    <a:pt x="485249" y="429151"/>
                  </a:lnTo>
                  <a:lnTo>
                    <a:pt x="319760" y="263661"/>
                  </a:lnTo>
                  <a:lnTo>
                    <a:pt x="185124" y="126221"/>
                  </a:lnTo>
                  <a:lnTo>
                    <a:pt x="100977" y="36464"/>
                  </a:lnTo>
                  <a:lnTo>
                    <a:pt x="67318" y="0"/>
                  </a:lnTo>
                  <a:lnTo>
                    <a:pt x="0" y="2805"/>
                  </a:lnTo>
                  <a:lnTo>
                    <a:pt x="16830" y="126221"/>
                  </a:lnTo>
                  <a:lnTo>
                    <a:pt x="140246" y="258052"/>
                  </a:lnTo>
                  <a:lnTo>
                    <a:pt x="297321" y="429151"/>
                  </a:lnTo>
                  <a:lnTo>
                    <a:pt x="406712" y="552567"/>
                  </a:lnTo>
                  <a:lnTo>
                    <a:pt x="518908" y="678788"/>
                  </a:lnTo>
                  <a:lnTo>
                    <a:pt x="656349" y="833058"/>
                  </a:lnTo>
                  <a:lnTo>
                    <a:pt x="805009" y="1001352"/>
                  </a:lnTo>
                  <a:lnTo>
                    <a:pt x="928425" y="1144402"/>
                  </a:lnTo>
                  <a:lnTo>
                    <a:pt x="1006962" y="1239769"/>
                  </a:lnTo>
                  <a:lnTo>
                    <a:pt x="1116354" y="1363185"/>
                  </a:lnTo>
                  <a:lnTo>
                    <a:pt x="1321112" y="1573553"/>
                  </a:lnTo>
                  <a:lnTo>
                    <a:pt x="1472577" y="1719409"/>
                  </a:lnTo>
                  <a:lnTo>
                    <a:pt x="1537090" y="1783922"/>
                  </a:lnTo>
                  <a:lnTo>
                    <a:pt x="1573554" y="1823190"/>
                  </a:lnTo>
                  <a:lnTo>
                    <a:pt x="1621237" y="1859654"/>
                  </a:lnTo>
                  <a:lnTo>
                    <a:pt x="1691360" y="1901728"/>
                  </a:lnTo>
                  <a:lnTo>
                    <a:pt x="1730629" y="1912947"/>
                  </a:lnTo>
                  <a:lnTo>
                    <a:pt x="1781117" y="1918557"/>
                  </a:lnTo>
                  <a:lnTo>
                    <a:pt x="1999900" y="1910142"/>
                  </a:lnTo>
                  <a:lnTo>
                    <a:pt x="2145755" y="1904533"/>
                  </a:lnTo>
                  <a:lnTo>
                    <a:pt x="2314049" y="1884898"/>
                  </a:lnTo>
                  <a:lnTo>
                    <a:pt x="2437465" y="1865264"/>
                  </a:lnTo>
                  <a:lnTo>
                    <a:pt x="2448685" y="1859654"/>
                  </a:lnTo>
                  <a:lnTo>
                    <a:pt x="2454295" y="1854044"/>
                  </a:lnTo>
                  <a:lnTo>
                    <a:pt x="2454295" y="1842825"/>
                  </a:lnTo>
                  <a:lnTo>
                    <a:pt x="2445880" y="1823190"/>
                  </a:lnTo>
                  <a:lnTo>
                    <a:pt x="2429051" y="1809166"/>
                  </a:lnTo>
                  <a:lnTo>
                    <a:pt x="2367343" y="1772702"/>
                  </a:lnTo>
                  <a:lnTo>
                    <a:pt x="2187829" y="1677335"/>
                  </a:lnTo>
                  <a:lnTo>
                    <a:pt x="1974656" y="1553919"/>
                  </a:lnTo>
                  <a:lnTo>
                    <a:pt x="1744653" y="1416479"/>
                  </a:lnTo>
                  <a:lnTo>
                    <a:pt x="1573554" y="1304282"/>
                  </a:lnTo>
                  <a:lnTo>
                    <a:pt x="1228550" y="1057450"/>
                  </a:lnTo>
                  <a:lnTo>
                    <a:pt x="1018182" y="894766"/>
                  </a:lnTo>
                  <a:lnTo>
                    <a:pt x="833058" y="743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516527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4333BC0-B606-C943-A496-72D0305E4462}"/>
              </a:ext>
            </a:extLst>
          </p:cNvPr>
          <p:cNvSpPr/>
          <p:nvPr/>
        </p:nvSpPr>
        <p:spPr>
          <a:xfrm>
            <a:off x="3533775" y="1531938"/>
            <a:ext cx="504825" cy="762000"/>
          </a:xfrm>
          <a:custGeom>
            <a:avLst/>
            <a:gdLst>
              <a:gd name="connsiteX0" fmla="*/ 452438 w 504825"/>
              <a:gd name="connsiteY0" fmla="*/ 454819 h 762000"/>
              <a:gd name="connsiteX1" fmla="*/ 450056 w 504825"/>
              <a:gd name="connsiteY1" fmla="*/ 307181 h 762000"/>
              <a:gd name="connsiteX2" fmla="*/ 454819 w 504825"/>
              <a:gd name="connsiteY2" fmla="*/ 280987 h 762000"/>
              <a:gd name="connsiteX3" fmla="*/ 464344 w 504825"/>
              <a:gd name="connsiteY3" fmla="*/ 252412 h 762000"/>
              <a:gd name="connsiteX4" fmla="*/ 483394 w 504825"/>
              <a:gd name="connsiteY4" fmla="*/ 221456 h 762000"/>
              <a:gd name="connsiteX5" fmla="*/ 500063 w 504825"/>
              <a:gd name="connsiteY5" fmla="*/ 195262 h 762000"/>
              <a:gd name="connsiteX6" fmla="*/ 504825 w 504825"/>
              <a:gd name="connsiteY6" fmla="*/ 180975 h 762000"/>
              <a:gd name="connsiteX7" fmla="*/ 504825 w 504825"/>
              <a:gd name="connsiteY7" fmla="*/ 164306 h 762000"/>
              <a:gd name="connsiteX8" fmla="*/ 497681 w 504825"/>
              <a:gd name="connsiteY8" fmla="*/ 135731 h 762000"/>
              <a:gd name="connsiteX9" fmla="*/ 481013 w 504825"/>
              <a:gd name="connsiteY9" fmla="*/ 111919 h 762000"/>
              <a:gd name="connsiteX10" fmla="*/ 452438 w 504825"/>
              <a:gd name="connsiteY10" fmla="*/ 92869 h 762000"/>
              <a:gd name="connsiteX11" fmla="*/ 409575 w 504825"/>
              <a:gd name="connsiteY11" fmla="*/ 73819 h 762000"/>
              <a:gd name="connsiteX12" fmla="*/ 333375 w 504825"/>
              <a:gd name="connsiteY12" fmla="*/ 57150 h 762000"/>
              <a:gd name="connsiteX13" fmla="*/ 147638 w 504825"/>
              <a:gd name="connsiteY13" fmla="*/ 21431 h 762000"/>
              <a:gd name="connsiteX14" fmla="*/ 69056 w 504825"/>
              <a:gd name="connsiteY14" fmla="*/ 4762 h 762000"/>
              <a:gd name="connsiteX15" fmla="*/ 38100 w 504825"/>
              <a:gd name="connsiteY15" fmla="*/ 0 h 762000"/>
              <a:gd name="connsiteX16" fmla="*/ 14288 w 504825"/>
              <a:gd name="connsiteY16" fmla="*/ 2381 h 762000"/>
              <a:gd name="connsiteX17" fmla="*/ 4763 w 504825"/>
              <a:gd name="connsiteY17" fmla="*/ 9525 h 762000"/>
              <a:gd name="connsiteX18" fmla="*/ 0 w 504825"/>
              <a:gd name="connsiteY18" fmla="*/ 21431 h 762000"/>
              <a:gd name="connsiteX19" fmla="*/ 2381 w 504825"/>
              <a:gd name="connsiteY19" fmla="*/ 38100 h 762000"/>
              <a:gd name="connsiteX20" fmla="*/ 14288 w 504825"/>
              <a:gd name="connsiteY20" fmla="*/ 57150 h 762000"/>
              <a:gd name="connsiteX21" fmla="*/ 40481 w 504825"/>
              <a:gd name="connsiteY21" fmla="*/ 78581 h 762000"/>
              <a:gd name="connsiteX22" fmla="*/ 71438 w 504825"/>
              <a:gd name="connsiteY22" fmla="*/ 97631 h 762000"/>
              <a:gd name="connsiteX23" fmla="*/ 123825 w 504825"/>
              <a:gd name="connsiteY23" fmla="*/ 135731 h 762000"/>
              <a:gd name="connsiteX24" fmla="*/ 164306 w 504825"/>
              <a:gd name="connsiteY24" fmla="*/ 173831 h 762000"/>
              <a:gd name="connsiteX25" fmla="*/ 202406 w 504825"/>
              <a:gd name="connsiteY25" fmla="*/ 221456 h 762000"/>
              <a:gd name="connsiteX26" fmla="*/ 219075 w 504825"/>
              <a:gd name="connsiteY26" fmla="*/ 257175 h 762000"/>
              <a:gd name="connsiteX27" fmla="*/ 228600 w 504825"/>
              <a:gd name="connsiteY27" fmla="*/ 290512 h 762000"/>
              <a:gd name="connsiteX28" fmla="*/ 228600 w 504825"/>
              <a:gd name="connsiteY28" fmla="*/ 762000 h 762000"/>
              <a:gd name="connsiteX29" fmla="*/ 452438 w 504825"/>
              <a:gd name="connsiteY29" fmla="*/ 740569 h 762000"/>
              <a:gd name="connsiteX30" fmla="*/ 452438 w 504825"/>
              <a:gd name="connsiteY30" fmla="*/ 454819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4825" h="762000">
                <a:moveTo>
                  <a:pt x="452438" y="454819"/>
                </a:moveTo>
                <a:lnTo>
                  <a:pt x="450056" y="307181"/>
                </a:lnTo>
                <a:lnTo>
                  <a:pt x="454819" y="280987"/>
                </a:lnTo>
                <a:lnTo>
                  <a:pt x="464344" y="252412"/>
                </a:lnTo>
                <a:lnTo>
                  <a:pt x="483394" y="221456"/>
                </a:lnTo>
                <a:lnTo>
                  <a:pt x="500063" y="195262"/>
                </a:lnTo>
                <a:lnTo>
                  <a:pt x="504825" y="180975"/>
                </a:lnTo>
                <a:lnTo>
                  <a:pt x="504825" y="164306"/>
                </a:lnTo>
                <a:lnTo>
                  <a:pt x="497681" y="135731"/>
                </a:lnTo>
                <a:lnTo>
                  <a:pt x="481013" y="111919"/>
                </a:lnTo>
                <a:lnTo>
                  <a:pt x="452438" y="92869"/>
                </a:lnTo>
                <a:lnTo>
                  <a:pt x="409575" y="73819"/>
                </a:lnTo>
                <a:lnTo>
                  <a:pt x="333375" y="57150"/>
                </a:lnTo>
                <a:lnTo>
                  <a:pt x="147638" y="21431"/>
                </a:lnTo>
                <a:lnTo>
                  <a:pt x="69056" y="4762"/>
                </a:lnTo>
                <a:lnTo>
                  <a:pt x="38100" y="0"/>
                </a:lnTo>
                <a:lnTo>
                  <a:pt x="14288" y="2381"/>
                </a:lnTo>
                <a:lnTo>
                  <a:pt x="4763" y="9525"/>
                </a:lnTo>
                <a:lnTo>
                  <a:pt x="0" y="21431"/>
                </a:lnTo>
                <a:lnTo>
                  <a:pt x="2381" y="38100"/>
                </a:lnTo>
                <a:lnTo>
                  <a:pt x="14288" y="57150"/>
                </a:lnTo>
                <a:lnTo>
                  <a:pt x="40481" y="78581"/>
                </a:lnTo>
                <a:lnTo>
                  <a:pt x="71438" y="97631"/>
                </a:lnTo>
                <a:lnTo>
                  <a:pt x="123825" y="135731"/>
                </a:lnTo>
                <a:lnTo>
                  <a:pt x="164306" y="173831"/>
                </a:lnTo>
                <a:lnTo>
                  <a:pt x="202406" y="221456"/>
                </a:lnTo>
                <a:lnTo>
                  <a:pt x="219075" y="257175"/>
                </a:lnTo>
                <a:lnTo>
                  <a:pt x="228600" y="290512"/>
                </a:lnTo>
                <a:lnTo>
                  <a:pt x="228600" y="762000"/>
                </a:lnTo>
                <a:lnTo>
                  <a:pt x="452438" y="740569"/>
                </a:lnTo>
                <a:lnTo>
                  <a:pt x="452438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B48C3E8-C8F6-D348-B37D-0F6C6FA070A2}"/>
              </a:ext>
            </a:extLst>
          </p:cNvPr>
          <p:cNvSpPr/>
          <p:nvPr/>
        </p:nvSpPr>
        <p:spPr>
          <a:xfrm>
            <a:off x="4851400" y="1635125"/>
            <a:ext cx="857250" cy="2046288"/>
          </a:xfrm>
          <a:custGeom>
            <a:avLst/>
            <a:gdLst>
              <a:gd name="connsiteX0" fmla="*/ 835117 w 856259"/>
              <a:gd name="connsiteY0" fmla="*/ 401702 h 2045508"/>
              <a:gd name="connsiteX1" fmla="*/ 856259 w 856259"/>
              <a:gd name="connsiteY1" fmla="*/ 272206 h 2045508"/>
              <a:gd name="connsiteX2" fmla="*/ 850974 w 856259"/>
              <a:gd name="connsiteY2" fmla="*/ 121568 h 2045508"/>
              <a:gd name="connsiteX3" fmla="*/ 766405 w 856259"/>
              <a:gd name="connsiteY3" fmla="*/ 89855 h 2045508"/>
              <a:gd name="connsiteX4" fmla="*/ 628980 w 856259"/>
              <a:gd name="connsiteY4" fmla="*/ 44928 h 2045508"/>
              <a:gd name="connsiteX5" fmla="*/ 507413 w 856259"/>
              <a:gd name="connsiteY5" fmla="*/ 7929 h 2045508"/>
              <a:gd name="connsiteX6" fmla="*/ 454557 w 856259"/>
              <a:gd name="connsiteY6" fmla="*/ 0 h 2045508"/>
              <a:gd name="connsiteX7" fmla="*/ 438701 w 856259"/>
              <a:gd name="connsiteY7" fmla="*/ 5286 h 2045508"/>
              <a:gd name="connsiteX8" fmla="*/ 438701 w 856259"/>
              <a:gd name="connsiteY8" fmla="*/ 23785 h 2045508"/>
              <a:gd name="connsiteX9" fmla="*/ 449272 w 856259"/>
              <a:gd name="connsiteY9" fmla="*/ 44928 h 2045508"/>
              <a:gd name="connsiteX10" fmla="*/ 470414 w 856259"/>
              <a:gd name="connsiteY10" fmla="*/ 66070 h 2045508"/>
              <a:gd name="connsiteX11" fmla="*/ 510056 w 856259"/>
              <a:gd name="connsiteY11" fmla="*/ 97783 h 2045508"/>
              <a:gd name="connsiteX12" fmla="*/ 541769 w 856259"/>
              <a:gd name="connsiteY12" fmla="*/ 134782 h 2045508"/>
              <a:gd name="connsiteX13" fmla="*/ 573482 w 856259"/>
              <a:gd name="connsiteY13" fmla="*/ 187637 h 2045508"/>
              <a:gd name="connsiteX14" fmla="*/ 594624 w 856259"/>
              <a:gd name="connsiteY14" fmla="*/ 235207 h 2045508"/>
              <a:gd name="connsiteX15" fmla="*/ 605195 w 856259"/>
              <a:gd name="connsiteY15" fmla="*/ 309205 h 2045508"/>
              <a:gd name="connsiteX16" fmla="*/ 605195 w 856259"/>
              <a:gd name="connsiteY16" fmla="*/ 420202 h 2045508"/>
              <a:gd name="connsiteX17" fmla="*/ 591982 w 856259"/>
              <a:gd name="connsiteY17" fmla="*/ 570840 h 2045508"/>
              <a:gd name="connsiteX18" fmla="*/ 565554 w 856259"/>
              <a:gd name="connsiteY18" fmla="*/ 742620 h 2045508"/>
              <a:gd name="connsiteX19" fmla="*/ 531198 w 856259"/>
              <a:gd name="connsiteY19" fmla="*/ 922329 h 2045508"/>
              <a:gd name="connsiteX20" fmla="*/ 496842 w 856259"/>
              <a:gd name="connsiteY20" fmla="*/ 1072967 h 2045508"/>
              <a:gd name="connsiteX21" fmla="*/ 467771 w 856259"/>
              <a:gd name="connsiteY21" fmla="*/ 1191892 h 2045508"/>
              <a:gd name="connsiteX22" fmla="*/ 436058 w 856259"/>
              <a:gd name="connsiteY22" fmla="*/ 1300246 h 2045508"/>
              <a:gd name="connsiteX23" fmla="*/ 396416 w 856259"/>
              <a:gd name="connsiteY23" fmla="*/ 1400671 h 2045508"/>
              <a:gd name="connsiteX24" fmla="*/ 354132 w 856259"/>
              <a:gd name="connsiteY24" fmla="*/ 1495811 h 2045508"/>
              <a:gd name="connsiteX25" fmla="*/ 298634 w 856259"/>
              <a:gd name="connsiteY25" fmla="*/ 1596236 h 2045508"/>
              <a:gd name="connsiteX26" fmla="*/ 232564 w 856259"/>
              <a:gd name="connsiteY26" fmla="*/ 1701947 h 2045508"/>
              <a:gd name="connsiteX27" fmla="*/ 169138 w 856259"/>
              <a:gd name="connsiteY27" fmla="*/ 1791802 h 2045508"/>
              <a:gd name="connsiteX28" fmla="*/ 118925 w 856259"/>
              <a:gd name="connsiteY28" fmla="*/ 1857871 h 2045508"/>
              <a:gd name="connsiteX29" fmla="*/ 26428 w 856259"/>
              <a:gd name="connsiteY29" fmla="*/ 1968868 h 2045508"/>
              <a:gd name="connsiteX30" fmla="*/ 2643 w 856259"/>
              <a:gd name="connsiteY30" fmla="*/ 1997938 h 2045508"/>
              <a:gd name="connsiteX31" fmla="*/ 0 w 856259"/>
              <a:gd name="connsiteY31" fmla="*/ 2005866 h 2045508"/>
              <a:gd name="connsiteX32" fmla="*/ 0 w 856259"/>
              <a:gd name="connsiteY32" fmla="*/ 2029651 h 2045508"/>
              <a:gd name="connsiteX33" fmla="*/ 7928 w 856259"/>
              <a:gd name="connsiteY33" fmla="*/ 2042865 h 2045508"/>
              <a:gd name="connsiteX34" fmla="*/ 18500 w 856259"/>
              <a:gd name="connsiteY34" fmla="*/ 2045508 h 2045508"/>
              <a:gd name="connsiteX35" fmla="*/ 31713 w 856259"/>
              <a:gd name="connsiteY35" fmla="*/ 2045508 h 2045508"/>
              <a:gd name="connsiteX36" fmla="*/ 63427 w 856259"/>
              <a:gd name="connsiteY36" fmla="*/ 2029651 h 2045508"/>
              <a:gd name="connsiteX37" fmla="*/ 163852 w 856259"/>
              <a:gd name="connsiteY37" fmla="*/ 1939797 h 2045508"/>
              <a:gd name="connsiteX38" fmla="*/ 272206 w 856259"/>
              <a:gd name="connsiteY38" fmla="*/ 1842014 h 2045508"/>
              <a:gd name="connsiteX39" fmla="*/ 335632 w 856259"/>
              <a:gd name="connsiteY39" fmla="*/ 1781231 h 2045508"/>
              <a:gd name="connsiteX40" fmla="*/ 396416 w 856259"/>
              <a:gd name="connsiteY40" fmla="*/ 1707233 h 2045508"/>
              <a:gd name="connsiteX41" fmla="*/ 457200 w 856259"/>
              <a:gd name="connsiteY41" fmla="*/ 1625307 h 2045508"/>
              <a:gd name="connsiteX42" fmla="*/ 541769 w 856259"/>
              <a:gd name="connsiteY42" fmla="*/ 1503739 h 2045508"/>
              <a:gd name="connsiteX43" fmla="*/ 602553 w 856259"/>
              <a:gd name="connsiteY43" fmla="*/ 1408599 h 2045508"/>
              <a:gd name="connsiteX44" fmla="*/ 647480 w 856259"/>
              <a:gd name="connsiteY44" fmla="*/ 1273818 h 2045508"/>
              <a:gd name="connsiteX45" fmla="*/ 673908 w 856259"/>
              <a:gd name="connsiteY45" fmla="*/ 1181321 h 2045508"/>
              <a:gd name="connsiteX46" fmla="*/ 718835 w 856259"/>
              <a:gd name="connsiteY46" fmla="*/ 1033325 h 2045508"/>
              <a:gd name="connsiteX47" fmla="*/ 771690 w 856259"/>
              <a:gd name="connsiteY47" fmla="*/ 853617 h 2045508"/>
              <a:gd name="connsiteX48" fmla="*/ 782261 w 856259"/>
              <a:gd name="connsiteY48" fmla="*/ 742620 h 2045508"/>
              <a:gd name="connsiteX49" fmla="*/ 835117 w 856259"/>
              <a:gd name="connsiteY49" fmla="*/ 401702 h 204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56259" h="2045508">
                <a:moveTo>
                  <a:pt x="835117" y="401702"/>
                </a:moveTo>
                <a:lnTo>
                  <a:pt x="856259" y="272206"/>
                </a:lnTo>
                <a:lnTo>
                  <a:pt x="850974" y="121568"/>
                </a:lnTo>
                <a:lnTo>
                  <a:pt x="766405" y="89855"/>
                </a:lnTo>
                <a:lnTo>
                  <a:pt x="628980" y="44928"/>
                </a:lnTo>
                <a:lnTo>
                  <a:pt x="507413" y="7929"/>
                </a:lnTo>
                <a:lnTo>
                  <a:pt x="454557" y="0"/>
                </a:lnTo>
                <a:lnTo>
                  <a:pt x="438701" y="5286"/>
                </a:lnTo>
                <a:lnTo>
                  <a:pt x="438701" y="23785"/>
                </a:lnTo>
                <a:lnTo>
                  <a:pt x="449272" y="44928"/>
                </a:lnTo>
                <a:lnTo>
                  <a:pt x="470414" y="66070"/>
                </a:lnTo>
                <a:lnTo>
                  <a:pt x="510056" y="97783"/>
                </a:lnTo>
                <a:lnTo>
                  <a:pt x="541769" y="134782"/>
                </a:lnTo>
                <a:lnTo>
                  <a:pt x="573482" y="187637"/>
                </a:lnTo>
                <a:lnTo>
                  <a:pt x="594624" y="235207"/>
                </a:lnTo>
                <a:lnTo>
                  <a:pt x="605195" y="309205"/>
                </a:lnTo>
                <a:lnTo>
                  <a:pt x="605195" y="420202"/>
                </a:lnTo>
                <a:lnTo>
                  <a:pt x="591982" y="570840"/>
                </a:lnTo>
                <a:lnTo>
                  <a:pt x="565554" y="742620"/>
                </a:lnTo>
                <a:lnTo>
                  <a:pt x="531198" y="922329"/>
                </a:lnTo>
                <a:lnTo>
                  <a:pt x="496842" y="1072967"/>
                </a:lnTo>
                <a:lnTo>
                  <a:pt x="467771" y="1191892"/>
                </a:lnTo>
                <a:lnTo>
                  <a:pt x="436058" y="1300246"/>
                </a:lnTo>
                <a:lnTo>
                  <a:pt x="396416" y="1400671"/>
                </a:lnTo>
                <a:lnTo>
                  <a:pt x="354132" y="1495811"/>
                </a:lnTo>
                <a:lnTo>
                  <a:pt x="298634" y="1596236"/>
                </a:lnTo>
                <a:lnTo>
                  <a:pt x="232564" y="1701947"/>
                </a:lnTo>
                <a:lnTo>
                  <a:pt x="169138" y="1791802"/>
                </a:lnTo>
                <a:lnTo>
                  <a:pt x="118925" y="1857871"/>
                </a:lnTo>
                <a:lnTo>
                  <a:pt x="26428" y="1968868"/>
                </a:lnTo>
                <a:lnTo>
                  <a:pt x="2643" y="1997938"/>
                </a:lnTo>
                <a:lnTo>
                  <a:pt x="0" y="2005866"/>
                </a:lnTo>
                <a:lnTo>
                  <a:pt x="0" y="2029651"/>
                </a:lnTo>
                <a:lnTo>
                  <a:pt x="7928" y="2042865"/>
                </a:lnTo>
                <a:lnTo>
                  <a:pt x="18500" y="2045508"/>
                </a:lnTo>
                <a:lnTo>
                  <a:pt x="31713" y="2045508"/>
                </a:lnTo>
                <a:lnTo>
                  <a:pt x="63427" y="2029651"/>
                </a:lnTo>
                <a:lnTo>
                  <a:pt x="163852" y="1939797"/>
                </a:lnTo>
                <a:lnTo>
                  <a:pt x="272206" y="1842014"/>
                </a:lnTo>
                <a:lnTo>
                  <a:pt x="335632" y="1781231"/>
                </a:lnTo>
                <a:lnTo>
                  <a:pt x="396416" y="1707233"/>
                </a:lnTo>
                <a:lnTo>
                  <a:pt x="457200" y="1625307"/>
                </a:lnTo>
                <a:lnTo>
                  <a:pt x="541769" y="1503739"/>
                </a:lnTo>
                <a:lnTo>
                  <a:pt x="602553" y="1408599"/>
                </a:lnTo>
                <a:lnTo>
                  <a:pt x="647480" y="1273818"/>
                </a:lnTo>
                <a:lnTo>
                  <a:pt x="673908" y="1181321"/>
                </a:lnTo>
                <a:lnTo>
                  <a:pt x="718835" y="1033325"/>
                </a:lnTo>
                <a:lnTo>
                  <a:pt x="771690" y="853617"/>
                </a:lnTo>
                <a:lnTo>
                  <a:pt x="782261" y="742620"/>
                </a:lnTo>
                <a:lnTo>
                  <a:pt x="835117" y="4017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66633E0B-215E-8542-8BE0-1D82503246FE}"/>
              </a:ext>
            </a:extLst>
          </p:cNvPr>
          <p:cNvSpPr/>
          <p:nvPr/>
        </p:nvSpPr>
        <p:spPr>
          <a:xfrm>
            <a:off x="3567113" y="3852863"/>
            <a:ext cx="2466975" cy="488950"/>
          </a:xfrm>
          <a:custGeom>
            <a:avLst/>
            <a:gdLst>
              <a:gd name="connsiteX0" fmla="*/ 1031081 w 2466975"/>
              <a:gd name="connsiteY0" fmla="*/ 195262 h 488156"/>
              <a:gd name="connsiteX1" fmla="*/ 1643062 w 2466975"/>
              <a:gd name="connsiteY1" fmla="*/ 128587 h 488156"/>
              <a:gd name="connsiteX2" fmla="*/ 1959768 w 2466975"/>
              <a:gd name="connsiteY2" fmla="*/ 95250 h 488156"/>
              <a:gd name="connsiteX3" fmla="*/ 2002631 w 2466975"/>
              <a:gd name="connsiteY3" fmla="*/ 88106 h 488156"/>
              <a:gd name="connsiteX4" fmla="*/ 2038350 w 2466975"/>
              <a:gd name="connsiteY4" fmla="*/ 69056 h 488156"/>
              <a:gd name="connsiteX5" fmla="*/ 2138362 w 2466975"/>
              <a:gd name="connsiteY5" fmla="*/ 11906 h 488156"/>
              <a:gd name="connsiteX6" fmla="*/ 2155031 w 2466975"/>
              <a:gd name="connsiteY6" fmla="*/ 4762 h 488156"/>
              <a:gd name="connsiteX7" fmla="*/ 2178843 w 2466975"/>
              <a:gd name="connsiteY7" fmla="*/ 0 h 488156"/>
              <a:gd name="connsiteX8" fmla="*/ 2209800 w 2466975"/>
              <a:gd name="connsiteY8" fmla="*/ 4762 h 488156"/>
              <a:gd name="connsiteX9" fmla="*/ 2262187 w 2466975"/>
              <a:gd name="connsiteY9" fmla="*/ 19050 h 488156"/>
              <a:gd name="connsiteX10" fmla="*/ 2293143 w 2466975"/>
              <a:gd name="connsiteY10" fmla="*/ 33337 h 488156"/>
              <a:gd name="connsiteX11" fmla="*/ 2345531 w 2466975"/>
              <a:gd name="connsiteY11" fmla="*/ 59531 h 488156"/>
              <a:gd name="connsiteX12" fmla="*/ 2405062 w 2466975"/>
              <a:gd name="connsiteY12" fmla="*/ 95250 h 488156"/>
              <a:gd name="connsiteX13" fmla="*/ 2443162 w 2466975"/>
              <a:gd name="connsiteY13" fmla="*/ 119062 h 488156"/>
              <a:gd name="connsiteX14" fmla="*/ 2452687 w 2466975"/>
              <a:gd name="connsiteY14" fmla="*/ 128587 h 488156"/>
              <a:gd name="connsiteX15" fmla="*/ 2462212 w 2466975"/>
              <a:gd name="connsiteY15" fmla="*/ 147637 h 488156"/>
              <a:gd name="connsiteX16" fmla="*/ 2466975 w 2466975"/>
              <a:gd name="connsiteY16" fmla="*/ 169068 h 488156"/>
              <a:gd name="connsiteX17" fmla="*/ 2464593 w 2466975"/>
              <a:gd name="connsiteY17" fmla="*/ 207168 h 488156"/>
              <a:gd name="connsiteX18" fmla="*/ 2455068 w 2466975"/>
              <a:gd name="connsiteY18" fmla="*/ 238125 h 488156"/>
              <a:gd name="connsiteX19" fmla="*/ 2440781 w 2466975"/>
              <a:gd name="connsiteY19" fmla="*/ 252412 h 488156"/>
              <a:gd name="connsiteX20" fmla="*/ 2407443 w 2466975"/>
              <a:gd name="connsiteY20" fmla="*/ 271462 h 488156"/>
              <a:gd name="connsiteX21" fmla="*/ 2347912 w 2466975"/>
              <a:gd name="connsiteY21" fmla="*/ 288131 h 488156"/>
              <a:gd name="connsiteX22" fmla="*/ 2300287 w 2466975"/>
              <a:gd name="connsiteY22" fmla="*/ 292893 h 488156"/>
              <a:gd name="connsiteX23" fmla="*/ 2188368 w 2466975"/>
              <a:gd name="connsiteY23" fmla="*/ 288131 h 488156"/>
              <a:gd name="connsiteX24" fmla="*/ 1983581 w 2466975"/>
              <a:gd name="connsiteY24" fmla="*/ 285750 h 488156"/>
              <a:gd name="connsiteX25" fmla="*/ 1726406 w 2466975"/>
              <a:gd name="connsiteY25" fmla="*/ 292893 h 488156"/>
              <a:gd name="connsiteX26" fmla="*/ 1471612 w 2466975"/>
              <a:gd name="connsiteY26" fmla="*/ 311943 h 488156"/>
              <a:gd name="connsiteX27" fmla="*/ 1219200 w 2466975"/>
              <a:gd name="connsiteY27" fmla="*/ 338137 h 488156"/>
              <a:gd name="connsiteX28" fmla="*/ 1112043 w 2466975"/>
              <a:gd name="connsiteY28" fmla="*/ 378618 h 488156"/>
              <a:gd name="connsiteX29" fmla="*/ 959643 w 2466975"/>
              <a:gd name="connsiteY29" fmla="*/ 395287 h 488156"/>
              <a:gd name="connsiteX30" fmla="*/ 742950 w 2466975"/>
              <a:gd name="connsiteY30" fmla="*/ 421481 h 488156"/>
              <a:gd name="connsiteX31" fmla="*/ 542925 w 2466975"/>
              <a:gd name="connsiteY31" fmla="*/ 445293 h 488156"/>
              <a:gd name="connsiteX32" fmla="*/ 531018 w 2466975"/>
              <a:gd name="connsiteY32" fmla="*/ 447675 h 488156"/>
              <a:gd name="connsiteX33" fmla="*/ 514350 w 2466975"/>
              <a:gd name="connsiteY33" fmla="*/ 454818 h 488156"/>
              <a:gd name="connsiteX34" fmla="*/ 466725 w 2466975"/>
              <a:gd name="connsiteY34" fmla="*/ 473868 h 488156"/>
              <a:gd name="connsiteX35" fmla="*/ 426243 w 2466975"/>
              <a:gd name="connsiteY35" fmla="*/ 485775 h 488156"/>
              <a:gd name="connsiteX36" fmla="*/ 388143 w 2466975"/>
              <a:gd name="connsiteY36" fmla="*/ 488156 h 488156"/>
              <a:gd name="connsiteX37" fmla="*/ 354806 w 2466975"/>
              <a:gd name="connsiteY37" fmla="*/ 483393 h 488156"/>
              <a:gd name="connsiteX38" fmla="*/ 309562 w 2466975"/>
              <a:gd name="connsiteY38" fmla="*/ 471487 h 488156"/>
              <a:gd name="connsiteX39" fmla="*/ 266700 w 2466975"/>
              <a:gd name="connsiteY39" fmla="*/ 454818 h 488156"/>
              <a:gd name="connsiteX40" fmla="*/ 209550 w 2466975"/>
              <a:gd name="connsiteY40" fmla="*/ 426243 h 488156"/>
              <a:gd name="connsiteX41" fmla="*/ 169068 w 2466975"/>
              <a:gd name="connsiteY41" fmla="*/ 400050 h 488156"/>
              <a:gd name="connsiteX42" fmla="*/ 138112 w 2466975"/>
              <a:gd name="connsiteY42" fmla="*/ 373856 h 488156"/>
              <a:gd name="connsiteX43" fmla="*/ 100012 w 2466975"/>
              <a:gd name="connsiteY43" fmla="*/ 333375 h 488156"/>
              <a:gd name="connsiteX44" fmla="*/ 64293 w 2466975"/>
              <a:gd name="connsiteY44" fmla="*/ 292893 h 488156"/>
              <a:gd name="connsiteX45" fmla="*/ 40481 w 2466975"/>
              <a:gd name="connsiteY45" fmla="*/ 261937 h 488156"/>
              <a:gd name="connsiteX46" fmla="*/ 23812 w 2466975"/>
              <a:gd name="connsiteY46" fmla="*/ 240506 h 488156"/>
              <a:gd name="connsiteX47" fmla="*/ 4762 w 2466975"/>
              <a:gd name="connsiteY47" fmla="*/ 204787 h 488156"/>
              <a:gd name="connsiteX48" fmla="*/ 0 w 2466975"/>
              <a:gd name="connsiteY48" fmla="*/ 183356 h 488156"/>
              <a:gd name="connsiteX49" fmla="*/ 0 w 2466975"/>
              <a:gd name="connsiteY49" fmla="*/ 173831 h 488156"/>
              <a:gd name="connsiteX50" fmla="*/ 7143 w 2466975"/>
              <a:gd name="connsiteY50" fmla="*/ 164306 h 488156"/>
              <a:gd name="connsiteX51" fmla="*/ 16668 w 2466975"/>
              <a:gd name="connsiteY51" fmla="*/ 164306 h 488156"/>
              <a:gd name="connsiteX52" fmla="*/ 30956 w 2466975"/>
              <a:gd name="connsiteY52" fmla="*/ 166687 h 488156"/>
              <a:gd name="connsiteX53" fmla="*/ 57150 w 2466975"/>
              <a:gd name="connsiteY53" fmla="*/ 178593 h 488156"/>
              <a:gd name="connsiteX54" fmla="*/ 111918 w 2466975"/>
              <a:gd name="connsiteY54" fmla="*/ 211931 h 488156"/>
              <a:gd name="connsiteX55" fmla="*/ 159543 w 2466975"/>
              <a:gd name="connsiteY55" fmla="*/ 233362 h 488156"/>
              <a:gd name="connsiteX56" fmla="*/ 200025 w 2466975"/>
              <a:gd name="connsiteY56" fmla="*/ 247650 h 488156"/>
              <a:gd name="connsiteX57" fmla="*/ 247650 w 2466975"/>
              <a:gd name="connsiteY57" fmla="*/ 259556 h 488156"/>
              <a:gd name="connsiteX58" fmla="*/ 304800 w 2466975"/>
              <a:gd name="connsiteY58" fmla="*/ 269081 h 488156"/>
              <a:gd name="connsiteX59" fmla="*/ 366712 w 2466975"/>
              <a:gd name="connsiteY59" fmla="*/ 266700 h 488156"/>
              <a:gd name="connsiteX60" fmla="*/ 516731 w 2466975"/>
              <a:gd name="connsiteY60" fmla="*/ 250031 h 488156"/>
              <a:gd name="connsiteX61" fmla="*/ 1031081 w 2466975"/>
              <a:gd name="connsiteY61" fmla="*/ 19526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66975" h="488156">
                <a:moveTo>
                  <a:pt x="1031081" y="195262"/>
                </a:moveTo>
                <a:lnTo>
                  <a:pt x="1643062" y="128587"/>
                </a:lnTo>
                <a:lnTo>
                  <a:pt x="1959768" y="95250"/>
                </a:lnTo>
                <a:lnTo>
                  <a:pt x="2002631" y="88106"/>
                </a:lnTo>
                <a:lnTo>
                  <a:pt x="2038350" y="69056"/>
                </a:lnTo>
                <a:lnTo>
                  <a:pt x="2138362" y="11906"/>
                </a:lnTo>
                <a:lnTo>
                  <a:pt x="2155031" y="4762"/>
                </a:lnTo>
                <a:lnTo>
                  <a:pt x="2178843" y="0"/>
                </a:lnTo>
                <a:lnTo>
                  <a:pt x="2209800" y="4762"/>
                </a:lnTo>
                <a:lnTo>
                  <a:pt x="2262187" y="19050"/>
                </a:lnTo>
                <a:lnTo>
                  <a:pt x="2293143" y="33337"/>
                </a:lnTo>
                <a:lnTo>
                  <a:pt x="2345531" y="59531"/>
                </a:lnTo>
                <a:lnTo>
                  <a:pt x="2405062" y="95250"/>
                </a:lnTo>
                <a:lnTo>
                  <a:pt x="2443162" y="119062"/>
                </a:lnTo>
                <a:lnTo>
                  <a:pt x="2452687" y="128587"/>
                </a:lnTo>
                <a:lnTo>
                  <a:pt x="2462212" y="147637"/>
                </a:lnTo>
                <a:lnTo>
                  <a:pt x="2466975" y="169068"/>
                </a:lnTo>
                <a:lnTo>
                  <a:pt x="2464593" y="207168"/>
                </a:lnTo>
                <a:lnTo>
                  <a:pt x="2455068" y="238125"/>
                </a:lnTo>
                <a:lnTo>
                  <a:pt x="2440781" y="252412"/>
                </a:lnTo>
                <a:lnTo>
                  <a:pt x="2407443" y="271462"/>
                </a:lnTo>
                <a:lnTo>
                  <a:pt x="2347912" y="288131"/>
                </a:lnTo>
                <a:lnTo>
                  <a:pt x="2300287" y="292893"/>
                </a:lnTo>
                <a:lnTo>
                  <a:pt x="2188368" y="288131"/>
                </a:lnTo>
                <a:lnTo>
                  <a:pt x="1983581" y="285750"/>
                </a:lnTo>
                <a:lnTo>
                  <a:pt x="1726406" y="292893"/>
                </a:lnTo>
                <a:lnTo>
                  <a:pt x="1471612" y="311943"/>
                </a:lnTo>
                <a:lnTo>
                  <a:pt x="1219200" y="338137"/>
                </a:lnTo>
                <a:lnTo>
                  <a:pt x="1112043" y="378618"/>
                </a:lnTo>
                <a:lnTo>
                  <a:pt x="959643" y="395287"/>
                </a:lnTo>
                <a:lnTo>
                  <a:pt x="742950" y="421481"/>
                </a:lnTo>
                <a:lnTo>
                  <a:pt x="542925" y="445293"/>
                </a:lnTo>
                <a:lnTo>
                  <a:pt x="531018" y="447675"/>
                </a:lnTo>
                <a:lnTo>
                  <a:pt x="514350" y="454818"/>
                </a:lnTo>
                <a:lnTo>
                  <a:pt x="466725" y="473868"/>
                </a:lnTo>
                <a:lnTo>
                  <a:pt x="426243" y="485775"/>
                </a:lnTo>
                <a:lnTo>
                  <a:pt x="388143" y="488156"/>
                </a:lnTo>
                <a:lnTo>
                  <a:pt x="354806" y="483393"/>
                </a:lnTo>
                <a:lnTo>
                  <a:pt x="309562" y="471487"/>
                </a:lnTo>
                <a:lnTo>
                  <a:pt x="266700" y="454818"/>
                </a:lnTo>
                <a:lnTo>
                  <a:pt x="209550" y="426243"/>
                </a:lnTo>
                <a:lnTo>
                  <a:pt x="169068" y="400050"/>
                </a:lnTo>
                <a:lnTo>
                  <a:pt x="138112" y="373856"/>
                </a:lnTo>
                <a:lnTo>
                  <a:pt x="100012" y="333375"/>
                </a:lnTo>
                <a:lnTo>
                  <a:pt x="64293" y="292893"/>
                </a:lnTo>
                <a:lnTo>
                  <a:pt x="40481" y="261937"/>
                </a:lnTo>
                <a:lnTo>
                  <a:pt x="23812" y="240506"/>
                </a:lnTo>
                <a:lnTo>
                  <a:pt x="4762" y="204787"/>
                </a:lnTo>
                <a:lnTo>
                  <a:pt x="0" y="183356"/>
                </a:lnTo>
                <a:lnTo>
                  <a:pt x="0" y="173831"/>
                </a:lnTo>
                <a:lnTo>
                  <a:pt x="7143" y="164306"/>
                </a:lnTo>
                <a:lnTo>
                  <a:pt x="16668" y="164306"/>
                </a:lnTo>
                <a:lnTo>
                  <a:pt x="30956" y="166687"/>
                </a:lnTo>
                <a:lnTo>
                  <a:pt x="57150" y="178593"/>
                </a:lnTo>
                <a:lnTo>
                  <a:pt x="111918" y="211931"/>
                </a:lnTo>
                <a:lnTo>
                  <a:pt x="159543" y="233362"/>
                </a:lnTo>
                <a:lnTo>
                  <a:pt x="200025" y="247650"/>
                </a:lnTo>
                <a:lnTo>
                  <a:pt x="247650" y="259556"/>
                </a:lnTo>
                <a:lnTo>
                  <a:pt x="304800" y="269081"/>
                </a:lnTo>
                <a:lnTo>
                  <a:pt x="366712" y="266700"/>
                </a:lnTo>
                <a:lnTo>
                  <a:pt x="516731" y="250031"/>
                </a:lnTo>
                <a:lnTo>
                  <a:pt x="1031081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59A9282-1079-8D4F-A8DC-1DC6E408D983}"/>
              </a:ext>
            </a:extLst>
          </p:cNvPr>
          <p:cNvSpPr/>
          <p:nvPr/>
        </p:nvSpPr>
        <p:spPr>
          <a:xfrm>
            <a:off x="2509838" y="2112963"/>
            <a:ext cx="2301875" cy="492125"/>
          </a:xfrm>
          <a:custGeom>
            <a:avLst/>
            <a:gdLst>
              <a:gd name="connsiteX0" fmla="*/ 933450 w 2302668"/>
              <a:gd name="connsiteY0" fmla="*/ 195262 h 492919"/>
              <a:gd name="connsiteX1" fmla="*/ 1254918 w 2302668"/>
              <a:gd name="connsiteY1" fmla="*/ 135731 h 492919"/>
              <a:gd name="connsiteX2" fmla="*/ 1471612 w 2302668"/>
              <a:gd name="connsiteY2" fmla="*/ 114300 h 492919"/>
              <a:gd name="connsiteX3" fmla="*/ 1800225 w 2302668"/>
              <a:gd name="connsiteY3" fmla="*/ 69056 h 492919"/>
              <a:gd name="connsiteX4" fmla="*/ 1814512 w 2302668"/>
              <a:gd name="connsiteY4" fmla="*/ 64294 h 492919"/>
              <a:gd name="connsiteX5" fmla="*/ 1826418 w 2302668"/>
              <a:gd name="connsiteY5" fmla="*/ 45244 h 492919"/>
              <a:gd name="connsiteX6" fmla="*/ 1847850 w 2302668"/>
              <a:gd name="connsiteY6" fmla="*/ 26194 h 492919"/>
              <a:gd name="connsiteX7" fmla="*/ 1876425 w 2302668"/>
              <a:gd name="connsiteY7" fmla="*/ 9525 h 492919"/>
              <a:gd name="connsiteX8" fmla="*/ 1907381 w 2302668"/>
              <a:gd name="connsiteY8" fmla="*/ 0 h 492919"/>
              <a:gd name="connsiteX9" fmla="*/ 1931193 w 2302668"/>
              <a:gd name="connsiteY9" fmla="*/ 0 h 492919"/>
              <a:gd name="connsiteX10" fmla="*/ 1962150 w 2302668"/>
              <a:gd name="connsiteY10" fmla="*/ 0 h 492919"/>
              <a:gd name="connsiteX11" fmla="*/ 2035968 w 2302668"/>
              <a:gd name="connsiteY11" fmla="*/ 7144 h 492919"/>
              <a:gd name="connsiteX12" fmla="*/ 2114550 w 2302668"/>
              <a:gd name="connsiteY12" fmla="*/ 23812 h 492919"/>
              <a:gd name="connsiteX13" fmla="*/ 2185987 w 2302668"/>
              <a:gd name="connsiteY13" fmla="*/ 47625 h 492919"/>
              <a:gd name="connsiteX14" fmla="*/ 2262187 w 2302668"/>
              <a:gd name="connsiteY14" fmla="*/ 80962 h 492919"/>
              <a:gd name="connsiteX15" fmla="*/ 2283618 w 2302668"/>
              <a:gd name="connsiteY15" fmla="*/ 95250 h 492919"/>
              <a:gd name="connsiteX16" fmla="*/ 2295525 w 2302668"/>
              <a:gd name="connsiteY16" fmla="*/ 111919 h 492919"/>
              <a:gd name="connsiteX17" fmla="*/ 2302668 w 2302668"/>
              <a:gd name="connsiteY17" fmla="*/ 128587 h 492919"/>
              <a:gd name="connsiteX18" fmla="*/ 2302668 w 2302668"/>
              <a:gd name="connsiteY18" fmla="*/ 145256 h 492919"/>
              <a:gd name="connsiteX19" fmla="*/ 2283618 w 2302668"/>
              <a:gd name="connsiteY19" fmla="*/ 171450 h 492919"/>
              <a:gd name="connsiteX20" fmla="*/ 2250281 w 2302668"/>
              <a:gd name="connsiteY20" fmla="*/ 195262 h 492919"/>
              <a:gd name="connsiteX21" fmla="*/ 2224087 w 2302668"/>
              <a:gd name="connsiteY21" fmla="*/ 204787 h 492919"/>
              <a:gd name="connsiteX22" fmla="*/ 2021681 w 2302668"/>
              <a:gd name="connsiteY22" fmla="*/ 221456 h 492919"/>
              <a:gd name="connsiteX23" fmla="*/ 1759743 w 2302668"/>
              <a:gd name="connsiteY23" fmla="*/ 242887 h 492919"/>
              <a:gd name="connsiteX24" fmla="*/ 1528762 w 2302668"/>
              <a:gd name="connsiteY24" fmla="*/ 273844 h 492919"/>
              <a:gd name="connsiteX25" fmla="*/ 1038225 w 2302668"/>
              <a:gd name="connsiteY25" fmla="*/ 352425 h 492919"/>
              <a:gd name="connsiteX26" fmla="*/ 726281 w 2302668"/>
              <a:gd name="connsiteY26" fmla="*/ 409575 h 492919"/>
              <a:gd name="connsiteX27" fmla="*/ 626268 w 2302668"/>
              <a:gd name="connsiteY27" fmla="*/ 426244 h 492919"/>
              <a:gd name="connsiteX28" fmla="*/ 452437 w 2302668"/>
              <a:gd name="connsiteY28" fmla="*/ 469106 h 492919"/>
              <a:gd name="connsiteX29" fmla="*/ 357187 w 2302668"/>
              <a:gd name="connsiteY29" fmla="*/ 483394 h 492919"/>
              <a:gd name="connsiteX30" fmla="*/ 302418 w 2302668"/>
              <a:gd name="connsiteY30" fmla="*/ 492919 h 492919"/>
              <a:gd name="connsiteX31" fmla="*/ 292893 w 2302668"/>
              <a:gd name="connsiteY31" fmla="*/ 492919 h 492919"/>
              <a:gd name="connsiteX32" fmla="*/ 271462 w 2302668"/>
              <a:gd name="connsiteY32" fmla="*/ 481012 h 492919"/>
              <a:gd name="connsiteX33" fmla="*/ 221456 w 2302668"/>
              <a:gd name="connsiteY33" fmla="*/ 442912 h 492919"/>
              <a:gd name="connsiteX34" fmla="*/ 166687 w 2302668"/>
              <a:gd name="connsiteY34" fmla="*/ 402431 h 492919"/>
              <a:gd name="connsiteX35" fmla="*/ 123825 w 2302668"/>
              <a:gd name="connsiteY35" fmla="*/ 369094 h 492919"/>
              <a:gd name="connsiteX36" fmla="*/ 80962 w 2302668"/>
              <a:gd name="connsiteY36" fmla="*/ 328612 h 492919"/>
              <a:gd name="connsiteX37" fmla="*/ 59531 w 2302668"/>
              <a:gd name="connsiteY37" fmla="*/ 304800 h 492919"/>
              <a:gd name="connsiteX38" fmla="*/ 38100 w 2302668"/>
              <a:gd name="connsiteY38" fmla="*/ 276225 h 492919"/>
              <a:gd name="connsiteX39" fmla="*/ 19050 w 2302668"/>
              <a:gd name="connsiteY39" fmla="*/ 247650 h 492919"/>
              <a:gd name="connsiteX40" fmla="*/ 2381 w 2302668"/>
              <a:gd name="connsiteY40" fmla="*/ 202406 h 492919"/>
              <a:gd name="connsiteX41" fmla="*/ 0 w 2302668"/>
              <a:gd name="connsiteY41" fmla="*/ 178594 h 492919"/>
              <a:gd name="connsiteX42" fmla="*/ 0 w 2302668"/>
              <a:gd name="connsiteY42" fmla="*/ 159544 h 492919"/>
              <a:gd name="connsiteX43" fmla="*/ 7143 w 2302668"/>
              <a:gd name="connsiteY43" fmla="*/ 150019 h 492919"/>
              <a:gd name="connsiteX44" fmla="*/ 19050 w 2302668"/>
              <a:gd name="connsiteY44" fmla="*/ 150019 h 492919"/>
              <a:gd name="connsiteX45" fmla="*/ 38100 w 2302668"/>
              <a:gd name="connsiteY45" fmla="*/ 159544 h 492919"/>
              <a:gd name="connsiteX46" fmla="*/ 88106 w 2302668"/>
              <a:gd name="connsiteY46" fmla="*/ 190500 h 492919"/>
              <a:gd name="connsiteX47" fmla="*/ 128587 w 2302668"/>
              <a:gd name="connsiteY47" fmla="*/ 216694 h 492919"/>
              <a:gd name="connsiteX48" fmla="*/ 173831 w 2302668"/>
              <a:gd name="connsiteY48" fmla="*/ 240506 h 492919"/>
              <a:gd name="connsiteX49" fmla="*/ 240506 w 2302668"/>
              <a:gd name="connsiteY49" fmla="*/ 264319 h 492919"/>
              <a:gd name="connsiteX50" fmla="*/ 297656 w 2302668"/>
              <a:gd name="connsiteY50" fmla="*/ 278606 h 492919"/>
              <a:gd name="connsiteX51" fmla="*/ 373856 w 2302668"/>
              <a:gd name="connsiteY51" fmla="*/ 290512 h 492919"/>
              <a:gd name="connsiteX52" fmla="*/ 421481 w 2302668"/>
              <a:gd name="connsiteY52" fmla="*/ 290512 h 492919"/>
              <a:gd name="connsiteX53" fmla="*/ 566737 w 2302668"/>
              <a:gd name="connsiteY53" fmla="*/ 264319 h 492919"/>
              <a:gd name="connsiteX54" fmla="*/ 933450 w 2302668"/>
              <a:gd name="connsiteY54" fmla="*/ 195262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02668" h="492919">
                <a:moveTo>
                  <a:pt x="933450" y="195262"/>
                </a:moveTo>
                <a:lnTo>
                  <a:pt x="1254918" y="135731"/>
                </a:lnTo>
                <a:lnTo>
                  <a:pt x="1471612" y="114300"/>
                </a:lnTo>
                <a:lnTo>
                  <a:pt x="1800225" y="69056"/>
                </a:lnTo>
                <a:lnTo>
                  <a:pt x="1814512" y="64294"/>
                </a:lnTo>
                <a:lnTo>
                  <a:pt x="1826418" y="45244"/>
                </a:lnTo>
                <a:lnTo>
                  <a:pt x="1847850" y="26194"/>
                </a:lnTo>
                <a:lnTo>
                  <a:pt x="1876425" y="9525"/>
                </a:lnTo>
                <a:lnTo>
                  <a:pt x="1907381" y="0"/>
                </a:lnTo>
                <a:lnTo>
                  <a:pt x="1931193" y="0"/>
                </a:lnTo>
                <a:lnTo>
                  <a:pt x="1962150" y="0"/>
                </a:lnTo>
                <a:lnTo>
                  <a:pt x="2035968" y="7144"/>
                </a:lnTo>
                <a:lnTo>
                  <a:pt x="2114550" y="23812"/>
                </a:lnTo>
                <a:lnTo>
                  <a:pt x="2185987" y="47625"/>
                </a:lnTo>
                <a:lnTo>
                  <a:pt x="2262187" y="80962"/>
                </a:lnTo>
                <a:lnTo>
                  <a:pt x="2283618" y="95250"/>
                </a:lnTo>
                <a:lnTo>
                  <a:pt x="2295525" y="111919"/>
                </a:lnTo>
                <a:lnTo>
                  <a:pt x="2302668" y="128587"/>
                </a:lnTo>
                <a:lnTo>
                  <a:pt x="2302668" y="145256"/>
                </a:lnTo>
                <a:lnTo>
                  <a:pt x="2283618" y="171450"/>
                </a:lnTo>
                <a:lnTo>
                  <a:pt x="2250281" y="195262"/>
                </a:lnTo>
                <a:lnTo>
                  <a:pt x="2224087" y="204787"/>
                </a:lnTo>
                <a:lnTo>
                  <a:pt x="2021681" y="221456"/>
                </a:lnTo>
                <a:lnTo>
                  <a:pt x="1759743" y="242887"/>
                </a:lnTo>
                <a:lnTo>
                  <a:pt x="1528762" y="273844"/>
                </a:lnTo>
                <a:lnTo>
                  <a:pt x="1038225" y="352425"/>
                </a:lnTo>
                <a:lnTo>
                  <a:pt x="726281" y="409575"/>
                </a:lnTo>
                <a:lnTo>
                  <a:pt x="626268" y="426244"/>
                </a:lnTo>
                <a:lnTo>
                  <a:pt x="452437" y="469106"/>
                </a:lnTo>
                <a:lnTo>
                  <a:pt x="357187" y="483394"/>
                </a:lnTo>
                <a:lnTo>
                  <a:pt x="302418" y="492919"/>
                </a:lnTo>
                <a:lnTo>
                  <a:pt x="292893" y="492919"/>
                </a:lnTo>
                <a:lnTo>
                  <a:pt x="271462" y="481012"/>
                </a:lnTo>
                <a:lnTo>
                  <a:pt x="221456" y="442912"/>
                </a:lnTo>
                <a:lnTo>
                  <a:pt x="166687" y="402431"/>
                </a:lnTo>
                <a:lnTo>
                  <a:pt x="123825" y="369094"/>
                </a:lnTo>
                <a:lnTo>
                  <a:pt x="80962" y="328612"/>
                </a:lnTo>
                <a:lnTo>
                  <a:pt x="59531" y="304800"/>
                </a:lnTo>
                <a:lnTo>
                  <a:pt x="38100" y="276225"/>
                </a:lnTo>
                <a:lnTo>
                  <a:pt x="19050" y="247650"/>
                </a:lnTo>
                <a:lnTo>
                  <a:pt x="2381" y="202406"/>
                </a:lnTo>
                <a:lnTo>
                  <a:pt x="0" y="178594"/>
                </a:lnTo>
                <a:lnTo>
                  <a:pt x="0" y="159544"/>
                </a:lnTo>
                <a:lnTo>
                  <a:pt x="7143" y="150019"/>
                </a:lnTo>
                <a:lnTo>
                  <a:pt x="19050" y="150019"/>
                </a:lnTo>
                <a:lnTo>
                  <a:pt x="38100" y="159544"/>
                </a:lnTo>
                <a:lnTo>
                  <a:pt x="88106" y="190500"/>
                </a:lnTo>
                <a:lnTo>
                  <a:pt x="128587" y="216694"/>
                </a:lnTo>
                <a:lnTo>
                  <a:pt x="173831" y="240506"/>
                </a:lnTo>
                <a:lnTo>
                  <a:pt x="240506" y="264319"/>
                </a:lnTo>
                <a:lnTo>
                  <a:pt x="297656" y="278606"/>
                </a:lnTo>
                <a:lnTo>
                  <a:pt x="373856" y="290512"/>
                </a:lnTo>
                <a:lnTo>
                  <a:pt x="421481" y="290512"/>
                </a:lnTo>
                <a:lnTo>
                  <a:pt x="566737" y="264319"/>
                </a:lnTo>
                <a:lnTo>
                  <a:pt x="933450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54583FC-8AC8-954F-92AD-BCB53FC02261}"/>
              </a:ext>
            </a:extLst>
          </p:cNvPr>
          <p:cNvSpPr/>
          <p:nvPr/>
        </p:nvSpPr>
        <p:spPr>
          <a:xfrm>
            <a:off x="2947988" y="2514600"/>
            <a:ext cx="1771650" cy="1162050"/>
          </a:xfrm>
          <a:custGeom>
            <a:avLst/>
            <a:gdLst>
              <a:gd name="connsiteX0" fmla="*/ 323850 w 1771650"/>
              <a:gd name="connsiteY0" fmla="*/ 514350 h 1162050"/>
              <a:gd name="connsiteX1" fmla="*/ 323850 w 1771650"/>
              <a:gd name="connsiteY1" fmla="*/ 364331 h 1162050"/>
              <a:gd name="connsiteX2" fmla="*/ 328612 w 1771650"/>
              <a:gd name="connsiteY2" fmla="*/ 321469 h 1162050"/>
              <a:gd name="connsiteX3" fmla="*/ 338137 w 1771650"/>
              <a:gd name="connsiteY3" fmla="*/ 257175 h 1162050"/>
              <a:gd name="connsiteX4" fmla="*/ 354806 w 1771650"/>
              <a:gd name="connsiteY4" fmla="*/ 192881 h 1162050"/>
              <a:gd name="connsiteX5" fmla="*/ 366712 w 1771650"/>
              <a:gd name="connsiteY5" fmla="*/ 150019 h 1162050"/>
              <a:gd name="connsiteX6" fmla="*/ 369093 w 1771650"/>
              <a:gd name="connsiteY6" fmla="*/ 140494 h 1162050"/>
              <a:gd name="connsiteX7" fmla="*/ 364331 w 1771650"/>
              <a:gd name="connsiteY7" fmla="*/ 126206 h 1162050"/>
              <a:gd name="connsiteX8" fmla="*/ 338137 w 1771650"/>
              <a:gd name="connsiteY8" fmla="*/ 100013 h 1162050"/>
              <a:gd name="connsiteX9" fmla="*/ 297656 w 1771650"/>
              <a:gd name="connsiteY9" fmla="*/ 71438 h 1162050"/>
              <a:gd name="connsiteX10" fmla="*/ 250031 w 1771650"/>
              <a:gd name="connsiteY10" fmla="*/ 40481 h 1162050"/>
              <a:gd name="connsiteX11" fmla="*/ 173831 w 1771650"/>
              <a:gd name="connsiteY11" fmla="*/ 0 h 1162050"/>
              <a:gd name="connsiteX12" fmla="*/ 0 w 1771650"/>
              <a:gd name="connsiteY12" fmla="*/ 40481 h 1162050"/>
              <a:gd name="connsiteX13" fmla="*/ 59531 w 1771650"/>
              <a:gd name="connsiteY13" fmla="*/ 202406 h 1162050"/>
              <a:gd name="connsiteX14" fmla="*/ 102393 w 1771650"/>
              <a:gd name="connsiteY14" fmla="*/ 319088 h 1162050"/>
              <a:gd name="connsiteX15" fmla="*/ 109537 w 1771650"/>
              <a:gd name="connsiteY15" fmla="*/ 350044 h 1162050"/>
              <a:gd name="connsiteX16" fmla="*/ 114300 w 1771650"/>
              <a:gd name="connsiteY16" fmla="*/ 409575 h 1162050"/>
              <a:gd name="connsiteX17" fmla="*/ 119062 w 1771650"/>
              <a:gd name="connsiteY17" fmla="*/ 519113 h 1162050"/>
              <a:gd name="connsiteX18" fmla="*/ 121443 w 1771650"/>
              <a:gd name="connsiteY18" fmla="*/ 588169 h 1162050"/>
              <a:gd name="connsiteX19" fmla="*/ 121443 w 1771650"/>
              <a:gd name="connsiteY19" fmla="*/ 673894 h 1162050"/>
              <a:gd name="connsiteX20" fmla="*/ 126206 w 1771650"/>
              <a:gd name="connsiteY20" fmla="*/ 750094 h 1162050"/>
              <a:gd name="connsiteX21" fmla="*/ 133350 w 1771650"/>
              <a:gd name="connsiteY21" fmla="*/ 804863 h 1162050"/>
              <a:gd name="connsiteX22" fmla="*/ 142875 w 1771650"/>
              <a:gd name="connsiteY22" fmla="*/ 857250 h 1162050"/>
              <a:gd name="connsiteX23" fmla="*/ 161925 w 1771650"/>
              <a:gd name="connsiteY23" fmla="*/ 926306 h 1162050"/>
              <a:gd name="connsiteX24" fmla="*/ 180975 w 1771650"/>
              <a:gd name="connsiteY24" fmla="*/ 976313 h 1162050"/>
              <a:gd name="connsiteX25" fmla="*/ 204787 w 1771650"/>
              <a:gd name="connsiteY25" fmla="*/ 1021556 h 1162050"/>
              <a:gd name="connsiteX26" fmla="*/ 221456 w 1771650"/>
              <a:gd name="connsiteY26" fmla="*/ 1047750 h 1162050"/>
              <a:gd name="connsiteX27" fmla="*/ 247650 w 1771650"/>
              <a:gd name="connsiteY27" fmla="*/ 1078706 h 1162050"/>
              <a:gd name="connsiteX28" fmla="*/ 269081 w 1771650"/>
              <a:gd name="connsiteY28" fmla="*/ 1097756 h 1162050"/>
              <a:gd name="connsiteX29" fmla="*/ 304800 w 1771650"/>
              <a:gd name="connsiteY29" fmla="*/ 1121569 h 1162050"/>
              <a:gd name="connsiteX30" fmla="*/ 345281 w 1771650"/>
              <a:gd name="connsiteY30" fmla="*/ 1143000 h 1162050"/>
              <a:gd name="connsiteX31" fmla="*/ 388143 w 1771650"/>
              <a:gd name="connsiteY31" fmla="*/ 1152525 h 1162050"/>
              <a:gd name="connsiteX32" fmla="*/ 454818 w 1771650"/>
              <a:gd name="connsiteY32" fmla="*/ 1162050 h 1162050"/>
              <a:gd name="connsiteX33" fmla="*/ 578643 w 1771650"/>
              <a:gd name="connsiteY33" fmla="*/ 1154906 h 1162050"/>
              <a:gd name="connsiteX34" fmla="*/ 916781 w 1771650"/>
              <a:gd name="connsiteY34" fmla="*/ 1131094 h 1162050"/>
              <a:gd name="connsiteX35" fmla="*/ 1204912 w 1771650"/>
              <a:gd name="connsiteY35" fmla="*/ 1109663 h 1162050"/>
              <a:gd name="connsiteX36" fmla="*/ 1400175 w 1771650"/>
              <a:gd name="connsiteY36" fmla="*/ 1095375 h 1162050"/>
              <a:gd name="connsiteX37" fmla="*/ 1464468 w 1771650"/>
              <a:gd name="connsiteY37" fmla="*/ 1090613 h 1162050"/>
              <a:gd name="connsiteX38" fmla="*/ 1519237 w 1771650"/>
              <a:gd name="connsiteY38" fmla="*/ 1081088 h 1162050"/>
              <a:gd name="connsiteX39" fmla="*/ 1585912 w 1771650"/>
              <a:gd name="connsiteY39" fmla="*/ 1064419 h 1162050"/>
              <a:gd name="connsiteX40" fmla="*/ 1645443 w 1771650"/>
              <a:gd name="connsiteY40" fmla="*/ 1040606 h 1162050"/>
              <a:gd name="connsiteX41" fmla="*/ 1695450 w 1771650"/>
              <a:gd name="connsiteY41" fmla="*/ 1014413 h 1162050"/>
              <a:gd name="connsiteX42" fmla="*/ 1733550 w 1771650"/>
              <a:gd name="connsiteY42" fmla="*/ 985838 h 1162050"/>
              <a:gd name="connsiteX43" fmla="*/ 1759743 w 1771650"/>
              <a:gd name="connsiteY43" fmla="*/ 952500 h 1162050"/>
              <a:gd name="connsiteX44" fmla="*/ 1771650 w 1771650"/>
              <a:gd name="connsiteY44" fmla="*/ 926306 h 1162050"/>
              <a:gd name="connsiteX45" fmla="*/ 1771650 w 1771650"/>
              <a:gd name="connsiteY45" fmla="*/ 912019 h 1162050"/>
              <a:gd name="connsiteX46" fmla="*/ 1764506 w 1771650"/>
              <a:gd name="connsiteY46" fmla="*/ 897731 h 1162050"/>
              <a:gd name="connsiteX47" fmla="*/ 1740693 w 1771650"/>
              <a:gd name="connsiteY47" fmla="*/ 873919 h 1162050"/>
              <a:gd name="connsiteX48" fmla="*/ 1685925 w 1771650"/>
              <a:gd name="connsiteY48" fmla="*/ 847725 h 1162050"/>
              <a:gd name="connsiteX49" fmla="*/ 1626393 w 1771650"/>
              <a:gd name="connsiteY49" fmla="*/ 828675 h 1162050"/>
              <a:gd name="connsiteX50" fmla="*/ 1562100 w 1771650"/>
              <a:gd name="connsiteY50" fmla="*/ 814388 h 1162050"/>
              <a:gd name="connsiteX51" fmla="*/ 1459706 w 1771650"/>
              <a:gd name="connsiteY51" fmla="*/ 802481 h 1162050"/>
              <a:gd name="connsiteX52" fmla="*/ 1438275 w 1771650"/>
              <a:gd name="connsiteY52" fmla="*/ 804863 h 1162050"/>
              <a:gd name="connsiteX53" fmla="*/ 1409700 w 1771650"/>
              <a:gd name="connsiteY53" fmla="*/ 812006 h 1162050"/>
              <a:gd name="connsiteX54" fmla="*/ 1352550 w 1771650"/>
              <a:gd name="connsiteY54" fmla="*/ 842963 h 1162050"/>
              <a:gd name="connsiteX55" fmla="*/ 1300162 w 1771650"/>
              <a:gd name="connsiteY55" fmla="*/ 878681 h 1162050"/>
              <a:gd name="connsiteX56" fmla="*/ 1281112 w 1771650"/>
              <a:gd name="connsiteY56" fmla="*/ 890588 h 1162050"/>
              <a:gd name="connsiteX57" fmla="*/ 1233487 w 1771650"/>
              <a:gd name="connsiteY57" fmla="*/ 897731 h 1162050"/>
              <a:gd name="connsiteX58" fmla="*/ 1002506 w 1771650"/>
              <a:gd name="connsiteY58" fmla="*/ 919163 h 1162050"/>
              <a:gd name="connsiteX59" fmla="*/ 769143 w 1771650"/>
              <a:gd name="connsiteY59" fmla="*/ 942975 h 1162050"/>
              <a:gd name="connsiteX60" fmla="*/ 626268 w 1771650"/>
              <a:gd name="connsiteY60" fmla="*/ 959644 h 1162050"/>
              <a:gd name="connsiteX61" fmla="*/ 511968 w 1771650"/>
              <a:gd name="connsiteY61" fmla="*/ 966788 h 1162050"/>
              <a:gd name="connsiteX62" fmla="*/ 440531 w 1771650"/>
              <a:gd name="connsiteY62" fmla="*/ 959644 h 1162050"/>
              <a:gd name="connsiteX63" fmla="*/ 402431 w 1771650"/>
              <a:gd name="connsiteY63" fmla="*/ 947738 h 1162050"/>
              <a:gd name="connsiteX64" fmla="*/ 376237 w 1771650"/>
              <a:gd name="connsiteY64" fmla="*/ 928688 h 1162050"/>
              <a:gd name="connsiteX65" fmla="*/ 359568 w 1771650"/>
              <a:gd name="connsiteY65" fmla="*/ 904875 h 1162050"/>
              <a:gd name="connsiteX66" fmla="*/ 342900 w 1771650"/>
              <a:gd name="connsiteY66" fmla="*/ 866775 h 1162050"/>
              <a:gd name="connsiteX67" fmla="*/ 330993 w 1771650"/>
              <a:gd name="connsiteY67" fmla="*/ 823913 h 1162050"/>
              <a:gd name="connsiteX68" fmla="*/ 326231 w 1771650"/>
              <a:gd name="connsiteY68" fmla="*/ 788194 h 1162050"/>
              <a:gd name="connsiteX69" fmla="*/ 323850 w 1771650"/>
              <a:gd name="connsiteY69" fmla="*/ 719138 h 1162050"/>
              <a:gd name="connsiteX70" fmla="*/ 323850 w 1771650"/>
              <a:gd name="connsiteY70" fmla="*/ 5143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71650" h="1162050">
                <a:moveTo>
                  <a:pt x="323850" y="514350"/>
                </a:moveTo>
                <a:lnTo>
                  <a:pt x="323850" y="364331"/>
                </a:lnTo>
                <a:lnTo>
                  <a:pt x="328612" y="321469"/>
                </a:lnTo>
                <a:lnTo>
                  <a:pt x="338137" y="257175"/>
                </a:lnTo>
                <a:lnTo>
                  <a:pt x="354806" y="192881"/>
                </a:lnTo>
                <a:lnTo>
                  <a:pt x="366712" y="150019"/>
                </a:lnTo>
                <a:lnTo>
                  <a:pt x="369093" y="140494"/>
                </a:lnTo>
                <a:lnTo>
                  <a:pt x="364331" y="126206"/>
                </a:lnTo>
                <a:lnTo>
                  <a:pt x="338137" y="100013"/>
                </a:lnTo>
                <a:lnTo>
                  <a:pt x="297656" y="71438"/>
                </a:lnTo>
                <a:lnTo>
                  <a:pt x="250031" y="40481"/>
                </a:lnTo>
                <a:lnTo>
                  <a:pt x="173831" y="0"/>
                </a:lnTo>
                <a:lnTo>
                  <a:pt x="0" y="40481"/>
                </a:lnTo>
                <a:lnTo>
                  <a:pt x="59531" y="202406"/>
                </a:lnTo>
                <a:lnTo>
                  <a:pt x="102393" y="319088"/>
                </a:lnTo>
                <a:lnTo>
                  <a:pt x="109537" y="350044"/>
                </a:lnTo>
                <a:lnTo>
                  <a:pt x="114300" y="409575"/>
                </a:lnTo>
                <a:lnTo>
                  <a:pt x="119062" y="519113"/>
                </a:lnTo>
                <a:cubicBezTo>
                  <a:pt x="119856" y="542132"/>
                  <a:pt x="120649" y="565150"/>
                  <a:pt x="121443" y="588169"/>
                </a:cubicBezTo>
                <a:lnTo>
                  <a:pt x="121443" y="673894"/>
                </a:lnTo>
                <a:lnTo>
                  <a:pt x="126206" y="750094"/>
                </a:lnTo>
                <a:lnTo>
                  <a:pt x="133350" y="804863"/>
                </a:lnTo>
                <a:lnTo>
                  <a:pt x="142875" y="857250"/>
                </a:lnTo>
                <a:lnTo>
                  <a:pt x="161925" y="926306"/>
                </a:lnTo>
                <a:lnTo>
                  <a:pt x="180975" y="976313"/>
                </a:lnTo>
                <a:lnTo>
                  <a:pt x="204787" y="1021556"/>
                </a:lnTo>
                <a:lnTo>
                  <a:pt x="221456" y="1047750"/>
                </a:lnTo>
                <a:lnTo>
                  <a:pt x="247650" y="1078706"/>
                </a:lnTo>
                <a:lnTo>
                  <a:pt x="269081" y="1097756"/>
                </a:lnTo>
                <a:lnTo>
                  <a:pt x="304800" y="1121569"/>
                </a:lnTo>
                <a:lnTo>
                  <a:pt x="345281" y="1143000"/>
                </a:lnTo>
                <a:lnTo>
                  <a:pt x="388143" y="1152525"/>
                </a:lnTo>
                <a:lnTo>
                  <a:pt x="454818" y="1162050"/>
                </a:lnTo>
                <a:lnTo>
                  <a:pt x="578643" y="1154906"/>
                </a:lnTo>
                <a:lnTo>
                  <a:pt x="916781" y="1131094"/>
                </a:lnTo>
                <a:lnTo>
                  <a:pt x="1204912" y="1109663"/>
                </a:lnTo>
                <a:lnTo>
                  <a:pt x="1400175" y="1095375"/>
                </a:lnTo>
                <a:lnTo>
                  <a:pt x="1464468" y="1090613"/>
                </a:lnTo>
                <a:lnTo>
                  <a:pt x="1519237" y="1081088"/>
                </a:lnTo>
                <a:lnTo>
                  <a:pt x="1585912" y="1064419"/>
                </a:lnTo>
                <a:lnTo>
                  <a:pt x="1645443" y="1040606"/>
                </a:lnTo>
                <a:lnTo>
                  <a:pt x="1695450" y="1014413"/>
                </a:lnTo>
                <a:lnTo>
                  <a:pt x="1733550" y="985838"/>
                </a:lnTo>
                <a:lnTo>
                  <a:pt x="1759743" y="952500"/>
                </a:lnTo>
                <a:lnTo>
                  <a:pt x="1771650" y="926306"/>
                </a:lnTo>
                <a:lnTo>
                  <a:pt x="1771650" y="912019"/>
                </a:lnTo>
                <a:lnTo>
                  <a:pt x="1764506" y="897731"/>
                </a:lnTo>
                <a:lnTo>
                  <a:pt x="1740693" y="873919"/>
                </a:lnTo>
                <a:lnTo>
                  <a:pt x="1685925" y="847725"/>
                </a:lnTo>
                <a:lnTo>
                  <a:pt x="1626393" y="828675"/>
                </a:lnTo>
                <a:lnTo>
                  <a:pt x="1562100" y="814388"/>
                </a:lnTo>
                <a:lnTo>
                  <a:pt x="1459706" y="802481"/>
                </a:lnTo>
                <a:lnTo>
                  <a:pt x="1438275" y="804863"/>
                </a:lnTo>
                <a:lnTo>
                  <a:pt x="1409700" y="812006"/>
                </a:lnTo>
                <a:lnTo>
                  <a:pt x="1352550" y="842963"/>
                </a:lnTo>
                <a:lnTo>
                  <a:pt x="1300162" y="878681"/>
                </a:lnTo>
                <a:lnTo>
                  <a:pt x="1281112" y="890588"/>
                </a:lnTo>
                <a:lnTo>
                  <a:pt x="1233487" y="897731"/>
                </a:lnTo>
                <a:lnTo>
                  <a:pt x="1002506" y="919163"/>
                </a:lnTo>
                <a:lnTo>
                  <a:pt x="769143" y="942975"/>
                </a:lnTo>
                <a:lnTo>
                  <a:pt x="626268" y="959644"/>
                </a:lnTo>
                <a:lnTo>
                  <a:pt x="511968" y="966788"/>
                </a:lnTo>
                <a:lnTo>
                  <a:pt x="440531" y="959644"/>
                </a:lnTo>
                <a:lnTo>
                  <a:pt x="402431" y="947738"/>
                </a:lnTo>
                <a:lnTo>
                  <a:pt x="376237" y="928688"/>
                </a:lnTo>
                <a:lnTo>
                  <a:pt x="359568" y="904875"/>
                </a:lnTo>
                <a:lnTo>
                  <a:pt x="342900" y="866775"/>
                </a:lnTo>
                <a:lnTo>
                  <a:pt x="330993" y="823913"/>
                </a:lnTo>
                <a:lnTo>
                  <a:pt x="326231" y="788194"/>
                </a:lnTo>
                <a:cubicBezTo>
                  <a:pt x="325437" y="765175"/>
                  <a:pt x="324644" y="742157"/>
                  <a:pt x="323850" y="719138"/>
                </a:cubicBezTo>
                <a:lnTo>
                  <a:pt x="323850" y="5143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5512B2-C945-CC4D-A2D0-3C5194509EC3}"/>
              </a:ext>
            </a:extLst>
          </p:cNvPr>
          <p:cNvSpPr/>
          <p:nvPr/>
        </p:nvSpPr>
        <p:spPr>
          <a:xfrm>
            <a:off x="5664200" y="1568450"/>
            <a:ext cx="1393825" cy="409575"/>
          </a:xfrm>
          <a:custGeom>
            <a:avLst/>
            <a:gdLst>
              <a:gd name="connsiteX0" fmla="*/ 273050 w 1393825"/>
              <a:gd name="connsiteY0" fmla="*/ 327025 h 409575"/>
              <a:gd name="connsiteX1" fmla="*/ 565150 w 1393825"/>
              <a:gd name="connsiteY1" fmla="*/ 282575 h 409575"/>
              <a:gd name="connsiteX2" fmla="*/ 730250 w 1393825"/>
              <a:gd name="connsiteY2" fmla="*/ 260350 h 409575"/>
              <a:gd name="connsiteX3" fmla="*/ 857250 w 1393825"/>
              <a:gd name="connsiteY3" fmla="*/ 241300 h 409575"/>
              <a:gd name="connsiteX4" fmla="*/ 911225 w 1393825"/>
              <a:gd name="connsiteY4" fmla="*/ 234950 h 409575"/>
              <a:gd name="connsiteX5" fmla="*/ 939800 w 1393825"/>
              <a:gd name="connsiteY5" fmla="*/ 234950 h 409575"/>
              <a:gd name="connsiteX6" fmla="*/ 987425 w 1393825"/>
              <a:gd name="connsiteY6" fmla="*/ 241300 h 409575"/>
              <a:gd name="connsiteX7" fmla="*/ 1016000 w 1393825"/>
              <a:gd name="connsiteY7" fmla="*/ 250825 h 409575"/>
              <a:gd name="connsiteX8" fmla="*/ 1295400 w 1393825"/>
              <a:gd name="connsiteY8" fmla="*/ 409575 h 409575"/>
              <a:gd name="connsiteX9" fmla="*/ 1327150 w 1393825"/>
              <a:gd name="connsiteY9" fmla="*/ 381000 h 409575"/>
              <a:gd name="connsiteX10" fmla="*/ 1365250 w 1393825"/>
              <a:gd name="connsiteY10" fmla="*/ 336550 h 409575"/>
              <a:gd name="connsiteX11" fmla="*/ 1390650 w 1393825"/>
              <a:gd name="connsiteY11" fmla="*/ 298450 h 409575"/>
              <a:gd name="connsiteX12" fmla="*/ 1393825 w 1393825"/>
              <a:gd name="connsiteY12" fmla="*/ 288925 h 409575"/>
              <a:gd name="connsiteX13" fmla="*/ 1387475 w 1393825"/>
              <a:gd name="connsiteY13" fmla="*/ 266700 h 409575"/>
              <a:gd name="connsiteX14" fmla="*/ 1377950 w 1393825"/>
              <a:gd name="connsiteY14" fmla="*/ 257175 h 409575"/>
              <a:gd name="connsiteX15" fmla="*/ 1358900 w 1393825"/>
              <a:gd name="connsiteY15" fmla="*/ 234950 h 409575"/>
              <a:gd name="connsiteX16" fmla="*/ 1298575 w 1393825"/>
              <a:gd name="connsiteY16" fmla="*/ 177800 h 409575"/>
              <a:gd name="connsiteX17" fmla="*/ 1177925 w 1393825"/>
              <a:gd name="connsiteY17" fmla="*/ 66675 h 409575"/>
              <a:gd name="connsiteX18" fmla="*/ 1143000 w 1393825"/>
              <a:gd name="connsiteY18" fmla="*/ 34925 h 409575"/>
              <a:gd name="connsiteX19" fmla="*/ 1114425 w 1393825"/>
              <a:gd name="connsiteY19" fmla="*/ 15875 h 409575"/>
              <a:gd name="connsiteX20" fmla="*/ 1082675 w 1393825"/>
              <a:gd name="connsiteY20" fmla="*/ 3175 h 409575"/>
              <a:gd name="connsiteX21" fmla="*/ 1060450 w 1393825"/>
              <a:gd name="connsiteY21" fmla="*/ 0 h 409575"/>
              <a:gd name="connsiteX22" fmla="*/ 1044575 w 1393825"/>
              <a:gd name="connsiteY22" fmla="*/ 3175 h 409575"/>
              <a:gd name="connsiteX23" fmla="*/ 1009650 w 1393825"/>
              <a:gd name="connsiteY23" fmla="*/ 15875 h 409575"/>
              <a:gd name="connsiteX24" fmla="*/ 939800 w 1393825"/>
              <a:gd name="connsiteY24" fmla="*/ 47625 h 409575"/>
              <a:gd name="connsiteX25" fmla="*/ 920750 w 1393825"/>
              <a:gd name="connsiteY25" fmla="*/ 57150 h 409575"/>
              <a:gd name="connsiteX26" fmla="*/ 819150 w 1393825"/>
              <a:gd name="connsiteY26" fmla="*/ 69850 h 409575"/>
              <a:gd name="connsiteX27" fmla="*/ 428625 w 1393825"/>
              <a:gd name="connsiteY27" fmla="*/ 127000 h 409575"/>
              <a:gd name="connsiteX28" fmla="*/ 0 w 1393825"/>
              <a:gd name="connsiteY28" fmla="*/ 193675 h 409575"/>
              <a:gd name="connsiteX29" fmla="*/ 22225 w 1393825"/>
              <a:gd name="connsiteY29" fmla="*/ 368300 h 409575"/>
              <a:gd name="connsiteX30" fmla="*/ 273050 w 1393825"/>
              <a:gd name="connsiteY30" fmla="*/ 32702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3825" h="409575">
                <a:moveTo>
                  <a:pt x="273050" y="327025"/>
                </a:moveTo>
                <a:lnTo>
                  <a:pt x="565150" y="282575"/>
                </a:lnTo>
                <a:lnTo>
                  <a:pt x="730250" y="260350"/>
                </a:lnTo>
                <a:lnTo>
                  <a:pt x="857250" y="241300"/>
                </a:lnTo>
                <a:lnTo>
                  <a:pt x="911225" y="234950"/>
                </a:lnTo>
                <a:lnTo>
                  <a:pt x="939800" y="234950"/>
                </a:lnTo>
                <a:lnTo>
                  <a:pt x="987425" y="241300"/>
                </a:lnTo>
                <a:lnTo>
                  <a:pt x="1016000" y="250825"/>
                </a:lnTo>
                <a:lnTo>
                  <a:pt x="1295400" y="409575"/>
                </a:lnTo>
                <a:lnTo>
                  <a:pt x="1327150" y="381000"/>
                </a:lnTo>
                <a:lnTo>
                  <a:pt x="1365250" y="336550"/>
                </a:lnTo>
                <a:lnTo>
                  <a:pt x="1390650" y="298450"/>
                </a:lnTo>
                <a:lnTo>
                  <a:pt x="1393825" y="288925"/>
                </a:lnTo>
                <a:cubicBezTo>
                  <a:pt x="1387140" y="268871"/>
                  <a:pt x="1392237" y="275696"/>
                  <a:pt x="1387475" y="266700"/>
                </a:cubicBezTo>
                <a:lnTo>
                  <a:pt x="1377950" y="257175"/>
                </a:lnTo>
                <a:lnTo>
                  <a:pt x="1358900" y="234950"/>
                </a:lnTo>
                <a:lnTo>
                  <a:pt x="1298575" y="177800"/>
                </a:lnTo>
                <a:lnTo>
                  <a:pt x="1177925" y="66675"/>
                </a:lnTo>
                <a:lnTo>
                  <a:pt x="1143000" y="34925"/>
                </a:lnTo>
                <a:lnTo>
                  <a:pt x="1114425" y="15875"/>
                </a:lnTo>
                <a:lnTo>
                  <a:pt x="1082675" y="3175"/>
                </a:lnTo>
                <a:lnTo>
                  <a:pt x="1060450" y="0"/>
                </a:lnTo>
                <a:lnTo>
                  <a:pt x="1044575" y="3175"/>
                </a:lnTo>
                <a:lnTo>
                  <a:pt x="1009650" y="15875"/>
                </a:lnTo>
                <a:lnTo>
                  <a:pt x="939800" y="47625"/>
                </a:lnTo>
                <a:lnTo>
                  <a:pt x="920750" y="57150"/>
                </a:lnTo>
                <a:lnTo>
                  <a:pt x="819150" y="69850"/>
                </a:lnTo>
                <a:lnTo>
                  <a:pt x="428625" y="127000"/>
                </a:lnTo>
                <a:lnTo>
                  <a:pt x="0" y="193675"/>
                </a:lnTo>
                <a:lnTo>
                  <a:pt x="22225" y="368300"/>
                </a:lnTo>
                <a:lnTo>
                  <a:pt x="273050" y="3270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05462E4-F8A7-424B-8E91-87D70B81A951}"/>
              </a:ext>
            </a:extLst>
          </p:cNvPr>
          <p:cNvSpPr/>
          <p:nvPr/>
        </p:nvSpPr>
        <p:spPr>
          <a:xfrm>
            <a:off x="6181725" y="1812925"/>
            <a:ext cx="787400" cy="2127250"/>
          </a:xfrm>
          <a:custGeom>
            <a:avLst/>
            <a:gdLst>
              <a:gd name="connsiteX0" fmla="*/ 727544 w 787179"/>
              <a:gd name="connsiteY0" fmla="*/ 457200 h 2126974"/>
              <a:gd name="connsiteX1" fmla="*/ 667910 w 787179"/>
              <a:gd name="connsiteY1" fmla="*/ 791155 h 2126974"/>
              <a:gd name="connsiteX2" fmla="*/ 608275 w 787179"/>
              <a:gd name="connsiteY2" fmla="*/ 1061500 h 2126974"/>
              <a:gd name="connsiteX3" fmla="*/ 532738 w 787179"/>
              <a:gd name="connsiteY3" fmla="*/ 1363649 h 2126974"/>
              <a:gd name="connsiteX4" fmla="*/ 473103 w 787179"/>
              <a:gd name="connsiteY4" fmla="*/ 1570383 h 2126974"/>
              <a:gd name="connsiteX5" fmla="*/ 413468 w 787179"/>
              <a:gd name="connsiteY5" fmla="*/ 1729409 h 2126974"/>
              <a:gd name="connsiteX6" fmla="*/ 357809 w 787179"/>
              <a:gd name="connsiteY6" fmla="*/ 1844703 h 2126974"/>
              <a:gd name="connsiteX7" fmla="*/ 298174 w 787179"/>
              <a:gd name="connsiteY7" fmla="*/ 1932167 h 2126974"/>
              <a:gd name="connsiteX8" fmla="*/ 242515 w 787179"/>
              <a:gd name="connsiteY8" fmla="*/ 1995778 h 2126974"/>
              <a:gd name="connsiteX9" fmla="*/ 178904 w 787179"/>
              <a:gd name="connsiteY9" fmla="*/ 2055413 h 2126974"/>
              <a:gd name="connsiteX10" fmla="*/ 95416 w 787179"/>
              <a:gd name="connsiteY10" fmla="*/ 2115047 h 2126974"/>
              <a:gd name="connsiteX11" fmla="*/ 63611 w 787179"/>
              <a:gd name="connsiteY11" fmla="*/ 2126974 h 2126974"/>
              <a:gd name="connsiteX12" fmla="*/ 47708 w 787179"/>
              <a:gd name="connsiteY12" fmla="*/ 2126974 h 2126974"/>
              <a:gd name="connsiteX13" fmla="*/ 19878 w 787179"/>
              <a:gd name="connsiteY13" fmla="*/ 2115047 h 2126974"/>
              <a:gd name="connsiteX14" fmla="*/ 0 w 787179"/>
              <a:gd name="connsiteY14" fmla="*/ 2095169 h 2126974"/>
              <a:gd name="connsiteX15" fmla="*/ 107343 w 787179"/>
              <a:gd name="connsiteY15" fmla="*/ 1705555 h 2126974"/>
              <a:gd name="connsiteX16" fmla="*/ 147099 w 787179"/>
              <a:gd name="connsiteY16" fmla="*/ 1669774 h 2126974"/>
              <a:gd name="connsiteX17" fmla="*/ 174929 w 787179"/>
              <a:gd name="connsiteY17" fmla="*/ 1633993 h 2126974"/>
              <a:gd name="connsiteX18" fmla="*/ 206734 w 787179"/>
              <a:gd name="connsiteY18" fmla="*/ 1586286 h 2126974"/>
              <a:gd name="connsiteX19" fmla="*/ 230588 w 787179"/>
              <a:gd name="connsiteY19" fmla="*/ 1534602 h 2126974"/>
              <a:gd name="connsiteX20" fmla="*/ 274320 w 787179"/>
              <a:gd name="connsiteY20" fmla="*/ 1415333 h 2126974"/>
              <a:gd name="connsiteX21" fmla="*/ 306125 w 787179"/>
              <a:gd name="connsiteY21" fmla="*/ 1300039 h 2126974"/>
              <a:gd name="connsiteX22" fmla="*/ 341906 w 787179"/>
              <a:gd name="connsiteY22" fmla="*/ 1144988 h 2126974"/>
              <a:gd name="connsiteX23" fmla="*/ 389614 w 787179"/>
              <a:gd name="connsiteY23" fmla="*/ 970060 h 2126974"/>
              <a:gd name="connsiteX24" fmla="*/ 441298 w 787179"/>
              <a:gd name="connsiteY24" fmla="*/ 723569 h 2126974"/>
              <a:gd name="connsiteX25" fmla="*/ 477078 w 787179"/>
              <a:gd name="connsiteY25" fmla="*/ 512860 h 2126974"/>
              <a:gd name="connsiteX26" fmla="*/ 500932 w 787179"/>
              <a:gd name="connsiteY26" fmla="*/ 457200 h 2126974"/>
              <a:gd name="connsiteX27" fmla="*/ 512859 w 787179"/>
              <a:gd name="connsiteY27" fmla="*/ 337931 h 2126974"/>
              <a:gd name="connsiteX28" fmla="*/ 528762 w 787179"/>
              <a:gd name="connsiteY28" fmla="*/ 147100 h 2126974"/>
              <a:gd name="connsiteX29" fmla="*/ 528762 w 787179"/>
              <a:gd name="connsiteY29" fmla="*/ 75538 h 2126974"/>
              <a:gd name="connsiteX30" fmla="*/ 528762 w 787179"/>
              <a:gd name="connsiteY30" fmla="*/ 47708 h 2126974"/>
              <a:gd name="connsiteX31" fmla="*/ 520811 w 787179"/>
              <a:gd name="connsiteY31" fmla="*/ 31806 h 2126974"/>
              <a:gd name="connsiteX32" fmla="*/ 508884 w 787179"/>
              <a:gd name="connsiteY32" fmla="*/ 11927 h 2126974"/>
              <a:gd name="connsiteX33" fmla="*/ 492981 w 787179"/>
              <a:gd name="connsiteY33" fmla="*/ 0 h 2126974"/>
              <a:gd name="connsiteX34" fmla="*/ 787179 w 787179"/>
              <a:gd name="connsiteY34" fmla="*/ 155051 h 2126974"/>
              <a:gd name="connsiteX35" fmla="*/ 775252 w 787179"/>
              <a:gd name="connsiteY35" fmla="*/ 174929 h 2126974"/>
              <a:gd name="connsiteX36" fmla="*/ 759350 w 787179"/>
              <a:gd name="connsiteY36" fmla="*/ 238540 h 2126974"/>
              <a:gd name="connsiteX37" fmla="*/ 727544 w 787179"/>
              <a:gd name="connsiteY37" fmla="*/ 457200 h 212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87179" h="2126974">
                <a:moveTo>
                  <a:pt x="727544" y="457200"/>
                </a:moveTo>
                <a:lnTo>
                  <a:pt x="667910" y="791155"/>
                </a:lnTo>
                <a:lnTo>
                  <a:pt x="608275" y="1061500"/>
                </a:lnTo>
                <a:lnTo>
                  <a:pt x="532738" y="1363649"/>
                </a:lnTo>
                <a:lnTo>
                  <a:pt x="473103" y="1570383"/>
                </a:lnTo>
                <a:lnTo>
                  <a:pt x="413468" y="1729409"/>
                </a:lnTo>
                <a:lnTo>
                  <a:pt x="357809" y="1844703"/>
                </a:lnTo>
                <a:lnTo>
                  <a:pt x="298174" y="1932167"/>
                </a:lnTo>
                <a:lnTo>
                  <a:pt x="242515" y="1995778"/>
                </a:lnTo>
                <a:lnTo>
                  <a:pt x="178904" y="2055413"/>
                </a:lnTo>
                <a:lnTo>
                  <a:pt x="95416" y="2115047"/>
                </a:lnTo>
                <a:lnTo>
                  <a:pt x="63611" y="2126974"/>
                </a:lnTo>
                <a:lnTo>
                  <a:pt x="47708" y="2126974"/>
                </a:lnTo>
                <a:lnTo>
                  <a:pt x="19878" y="2115047"/>
                </a:lnTo>
                <a:lnTo>
                  <a:pt x="0" y="2095169"/>
                </a:lnTo>
                <a:lnTo>
                  <a:pt x="107343" y="1705555"/>
                </a:lnTo>
                <a:lnTo>
                  <a:pt x="147099" y="1669774"/>
                </a:lnTo>
                <a:lnTo>
                  <a:pt x="174929" y="1633993"/>
                </a:lnTo>
                <a:lnTo>
                  <a:pt x="206734" y="1586286"/>
                </a:lnTo>
                <a:lnTo>
                  <a:pt x="230588" y="1534602"/>
                </a:lnTo>
                <a:lnTo>
                  <a:pt x="274320" y="1415333"/>
                </a:lnTo>
                <a:lnTo>
                  <a:pt x="306125" y="1300039"/>
                </a:lnTo>
                <a:lnTo>
                  <a:pt x="341906" y="1144988"/>
                </a:lnTo>
                <a:lnTo>
                  <a:pt x="389614" y="970060"/>
                </a:lnTo>
                <a:lnTo>
                  <a:pt x="441298" y="723569"/>
                </a:lnTo>
                <a:lnTo>
                  <a:pt x="477078" y="512860"/>
                </a:lnTo>
                <a:cubicBezTo>
                  <a:pt x="505501" y="456015"/>
                  <a:pt x="525651" y="457200"/>
                  <a:pt x="500932" y="457200"/>
                </a:cubicBezTo>
                <a:lnTo>
                  <a:pt x="512859" y="337931"/>
                </a:lnTo>
                <a:lnTo>
                  <a:pt x="528762" y="147100"/>
                </a:lnTo>
                <a:lnTo>
                  <a:pt x="528762" y="75538"/>
                </a:lnTo>
                <a:lnTo>
                  <a:pt x="528762" y="47708"/>
                </a:lnTo>
                <a:lnTo>
                  <a:pt x="520811" y="31806"/>
                </a:lnTo>
                <a:lnTo>
                  <a:pt x="508884" y="11927"/>
                </a:lnTo>
                <a:lnTo>
                  <a:pt x="492981" y="0"/>
                </a:lnTo>
                <a:lnTo>
                  <a:pt x="787179" y="155051"/>
                </a:lnTo>
                <a:lnTo>
                  <a:pt x="775252" y="174929"/>
                </a:lnTo>
                <a:lnTo>
                  <a:pt x="759350" y="238540"/>
                </a:lnTo>
                <a:lnTo>
                  <a:pt x="727544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40D001A-69B4-1B4A-9CFA-149BDA338A44}"/>
              </a:ext>
            </a:extLst>
          </p:cNvPr>
          <p:cNvSpPr/>
          <p:nvPr/>
        </p:nvSpPr>
        <p:spPr>
          <a:xfrm>
            <a:off x="5734050" y="3478213"/>
            <a:ext cx="600075" cy="457200"/>
          </a:xfrm>
          <a:custGeom>
            <a:avLst/>
            <a:gdLst>
              <a:gd name="connsiteX0" fmla="*/ 183356 w 600075"/>
              <a:gd name="connsiteY0" fmla="*/ 54769 h 457200"/>
              <a:gd name="connsiteX1" fmla="*/ 283369 w 600075"/>
              <a:gd name="connsiteY1" fmla="*/ 88107 h 457200"/>
              <a:gd name="connsiteX2" fmla="*/ 338138 w 600075"/>
              <a:gd name="connsiteY2" fmla="*/ 104775 h 457200"/>
              <a:gd name="connsiteX3" fmla="*/ 371475 w 600075"/>
              <a:gd name="connsiteY3" fmla="*/ 111919 h 457200"/>
              <a:gd name="connsiteX4" fmla="*/ 397669 w 600075"/>
              <a:gd name="connsiteY4" fmla="*/ 109538 h 457200"/>
              <a:gd name="connsiteX5" fmla="*/ 426244 w 600075"/>
              <a:gd name="connsiteY5" fmla="*/ 104775 h 457200"/>
              <a:gd name="connsiteX6" fmla="*/ 464344 w 600075"/>
              <a:gd name="connsiteY6" fmla="*/ 90488 h 457200"/>
              <a:gd name="connsiteX7" fmla="*/ 497681 w 600075"/>
              <a:gd name="connsiteY7" fmla="*/ 73819 h 457200"/>
              <a:gd name="connsiteX8" fmla="*/ 533400 w 600075"/>
              <a:gd name="connsiteY8" fmla="*/ 52388 h 457200"/>
              <a:gd name="connsiteX9" fmla="*/ 552450 w 600075"/>
              <a:gd name="connsiteY9" fmla="*/ 38100 h 457200"/>
              <a:gd name="connsiteX10" fmla="*/ 600075 w 600075"/>
              <a:gd name="connsiteY10" fmla="*/ 0 h 457200"/>
              <a:gd name="connsiteX11" fmla="*/ 473869 w 600075"/>
              <a:gd name="connsiteY11" fmla="*/ 457200 h 457200"/>
              <a:gd name="connsiteX12" fmla="*/ 447675 w 600075"/>
              <a:gd name="connsiteY12" fmla="*/ 440532 h 457200"/>
              <a:gd name="connsiteX13" fmla="*/ 426244 w 600075"/>
              <a:gd name="connsiteY13" fmla="*/ 416719 h 457200"/>
              <a:gd name="connsiteX14" fmla="*/ 400050 w 600075"/>
              <a:gd name="connsiteY14" fmla="*/ 378619 h 457200"/>
              <a:gd name="connsiteX15" fmla="*/ 378619 w 600075"/>
              <a:gd name="connsiteY15" fmla="*/ 338138 h 457200"/>
              <a:gd name="connsiteX16" fmla="*/ 357188 w 600075"/>
              <a:gd name="connsiteY16" fmla="*/ 309563 h 457200"/>
              <a:gd name="connsiteX17" fmla="*/ 323850 w 600075"/>
              <a:gd name="connsiteY17" fmla="*/ 278607 h 457200"/>
              <a:gd name="connsiteX18" fmla="*/ 278606 w 600075"/>
              <a:gd name="connsiteY18" fmla="*/ 242888 h 457200"/>
              <a:gd name="connsiteX19" fmla="*/ 197644 w 600075"/>
              <a:gd name="connsiteY19" fmla="*/ 183357 h 457200"/>
              <a:gd name="connsiteX20" fmla="*/ 130969 w 600075"/>
              <a:gd name="connsiteY20" fmla="*/ 138113 h 457200"/>
              <a:gd name="connsiteX21" fmla="*/ 38100 w 600075"/>
              <a:gd name="connsiteY21" fmla="*/ 76200 h 457200"/>
              <a:gd name="connsiteX22" fmla="*/ 14288 w 600075"/>
              <a:gd name="connsiteY22" fmla="*/ 57150 h 457200"/>
              <a:gd name="connsiteX23" fmla="*/ 2381 w 600075"/>
              <a:gd name="connsiteY23" fmla="*/ 35719 h 457200"/>
              <a:gd name="connsiteX24" fmla="*/ 0 w 600075"/>
              <a:gd name="connsiteY24" fmla="*/ 21432 h 457200"/>
              <a:gd name="connsiteX25" fmla="*/ 4763 w 600075"/>
              <a:gd name="connsiteY25" fmla="*/ 11907 h 457200"/>
              <a:gd name="connsiteX26" fmla="*/ 19050 w 600075"/>
              <a:gd name="connsiteY26" fmla="*/ 9525 h 457200"/>
              <a:gd name="connsiteX27" fmla="*/ 52388 w 600075"/>
              <a:gd name="connsiteY27" fmla="*/ 16669 h 457200"/>
              <a:gd name="connsiteX28" fmla="*/ 126206 w 600075"/>
              <a:gd name="connsiteY28" fmla="*/ 35719 h 457200"/>
              <a:gd name="connsiteX29" fmla="*/ 183356 w 600075"/>
              <a:gd name="connsiteY29" fmla="*/ 54769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0075" h="457200">
                <a:moveTo>
                  <a:pt x="183356" y="54769"/>
                </a:moveTo>
                <a:lnTo>
                  <a:pt x="283369" y="88107"/>
                </a:lnTo>
                <a:lnTo>
                  <a:pt x="338138" y="104775"/>
                </a:lnTo>
                <a:lnTo>
                  <a:pt x="371475" y="111919"/>
                </a:lnTo>
                <a:lnTo>
                  <a:pt x="397669" y="109538"/>
                </a:lnTo>
                <a:lnTo>
                  <a:pt x="426244" y="104775"/>
                </a:lnTo>
                <a:lnTo>
                  <a:pt x="464344" y="90488"/>
                </a:lnTo>
                <a:lnTo>
                  <a:pt x="497681" y="73819"/>
                </a:lnTo>
                <a:lnTo>
                  <a:pt x="533400" y="52388"/>
                </a:lnTo>
                <a:lnTo>
                  <a:pt x="552450" y="38100"/>
                </a:lnTo>
                <a:lnTo>
                  <a:pt x="600075" y="0"/>
                </a:lnTo>
                <a:lnTo>
                  <a:pt x="473869" y="457200"/>
                </a:lnTo>
                <a:lnTo>
                  <a:pt x="447675" y="440532"/>
                </a:lnTo>
                <a:lnTo>
                  <a:pt x="426244" y="416719"/>
                </a:lnTo>
                <a:lnTo>
                  <a:pt x="400050" y="378619"/>
                </a:lnTo>
                <a:lnTo>
                  <a:pt x="378619" y="338138"/>
                </a:lnTo>
                <a:lnTo>
                  <a:pt x="357188" y="309563"/>
                </a:lnTo>
                <a:lnTo>
                  <a:pt x="323850" y="278607"/>
                </a:lnTo>
                <a:lnTo>
                  <a:pt x="278606" y="242888"/>
                </a:lnTo>
                <a:lnTo>
                  <a:pt x="197644" y="183357"/>
                </a:lnTo>
                <a:lnTo>
                  <a:pt x="130969" y="138113"/>
                </a:lnTo>
                <a:lnTo>
                  <a:pt x="38100" y="76200"/>
                </a:lnTo>
                <a:lnTo>
                  <a:pt x="14288" y="57150"/>
                </a:lnTo>
                <a:lnTo>
                  <a:pt x="2381" y="35719"/>
                </a:lnTo>
                <a:lnTo>
                  <a:pt x="0" y="21432"/>
                </a:lnTo>
                <a:lnTo>
                  <a:pt x="4763" y="11907"/>
                </a:lnTo>
                <a:lnTo>
                  <a:pt x="19050" y="9525"/>
                </a:lnTo>
                <a:lnTo>
                  <a:pt x="52388" y="16669"/>
                </a:lnTo>
                <a:lnTo>
                  <a:pt x="126206" y="35719"/>
                </a:lnTo>
                <a:lnTo>
                  <a:pt x="183356" y="547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9CE8FDC-510B-3945-9CB8-7DFDED0ADDCF}"/>
              </a:ext>
            </a:extLst>
          </p:cNvPr>
          <p:cNvSpPr/>
          <p:nvPr/>
        </p:nvSpPr>
        <p:spPr>
          <a:xfrm>
            <a:off x="5562600" y="2255838"/>
            <a:ext cx="1163638" cy="263525"/>
          </a:xfrm>
          <a:custGeom>
            <a:avLst/>
            <a:gdLst>
              <a:gd name="connsiteX0" fmla="*/ 533400 w 1164431"/>
              <a:gd name="connsiteY0" fmla="*/ 45244 h 264319"/>
              <a:gd name="connsiteX1" fmla="*/ 766763 w 1164431"/>
              <a:gd name="connsiteY1" fmla="*/ 19050 h 264319"/>
              <a:gd name="connsiteX2" fmla="*/ 940594 w 1164431"/>
              <a:gd name="connsiteY2" fmla="*/ 4762 h 264319"/>
              <a:gd name="connsiteX3" fmla="*/ 1040606 w 1164431"/>
              <a:gd name="connsiteY3" fmla="*/ 0 h 264319"/>
              <a:gd name="connsiteX4" fmla="*/ 1085850 w 1164431"/>
              <a:gd name="connsiteY4" fmla="*/ 4762 h 264319"/>
              <a:gd name="connsiteX5" fmla="*/ 1164431 w 1164431"/>
              <a:gd name="connsiteY5" fmla="*/ 16669 h 264319"/>
              <a:gd name="connsiteX6" fmla="*/ 1131094 w 1164431"/>
              <a:gd name="connsiteY6" fmla="*/ 169069 h 264319"/>
              <a:gd name="connsiteX7" fmla="*/ 904875 w 1164431"/>
              <a:gd name="connsiteY7" fmla="*/ 180975 h 264319"/>
              <a:gd name="connsiteX8" fmla="*/ 645319 w 1164431"/>
              <a:gd name="connsiteY8" fmla="*/ 200025 h 264319"/>
              <a:gd name="connsiteX9" fmla="*/ 369094 w 1164431"/>
              <a:gd name="connsiteY9" fmla="*/ 226219 h 264319"/>
              <a:gd name="connsiteX10" fmla="*/ 0 w 1164431"/>
              <a:gd name="connsiteY10" fmla="*/ 264319 h 264319"/>
              <a:gd name="connsiteX11" fmla="*/ 35719 w 1164431"/>
              <a:gd name="connsiteY11" fmla="*/ 107156 h 264319"/>
              <a:gd name="connsiteX12" fmla="*/ 319088 w 1164431"/>
              <a:gd name="connsiteY12" fmla="*/ 69056 h 264319"/>
              <a:gd name="connsiteX13" fmla="*/ 533400 w 1164431"/>
              <a:gd name="connsiteY13" fmla="*/ 45244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64431" h="264319">
                <a:moveTo>
                  <a:pt x="533400" y="45244"/>
                </a:moveTo>
                <a:lnTo>
                  <a:pt x="766763" y="19050"/>
                </a:lnTo>
                <a:lnTo>
                  <a:pt x="940594" y="4762"/>
                </a:lnTo>
                <a:lnTo>
                  <a:pt x="1040606" y="0"/>
                </a:lnTo>
                <a:lnTo>
                  <a:pt x="1085850" y="4762"/>
                </a:lnTo>
                <a:lnTo>
                  <a:pt x="1164431" y="16669"/>
                </a:lnTo>
                <a:lnTo>
                  <a:pt x="1131094" y="169069"/>
                </a:lnTo>
                <a:lnTo>
                  <a:pt x="904875" y="180975"/>
                </a:lnTo>
                <a:lnTo>
                  <a:pt x="645319" y="200025"/>
                </a:lnTo>
                <a:lnTo>
                  <a:pt x="369094" y="226219"/>
                </a:lnTo>
                <a:lnTo>
                  <a:pt x="0" y="264319"/>
                </a:lnTo>
                <a:lnTo>
                  <a:pt x="35719" y="107156"/>
                </a:lnTo>
                <a:lnTo>
                  <a:pt x="319088" y="69056"/>
                </a:lnTo>
                <a:lnTo>
                  <a:pt x="533400" y="45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BDDA0FB-3C96-2D42-9FCF-4FDB108E8FFF}"/>
              </a:ext>
            </a:extLst>
          </p:cNvPr>
          <p:cNvSpPr/>
          <p:nvPr/>
        </p:nvSpPr>
        <p:spPr>
          <a:xfrm>
            <a:off x="5392738" y="2840038"/>
            <a:ext cx="1208087" cy="236537"/>
          </a:xfrm>
          <a:custGeom>
            <a:avLst/>
            <a:gdLst>
              <a:gd name="connsiteX0" fmla="*/ 347663 w 1207294"/>
              <a:gd name="connsiteY0" fmla="*/ 50007 h 235744"/>
              <a:gd name="connsiteX1" fmla="*/ 704850 w 1207294"/>
              <a:gd name="connsiteY1" fmla="*/ 40482 h 235744"/>
              <a:gd name="connsiteX2" fmla="*/ 847725 w 1207294"/>
              <a:gd name="connsiteY2" fmla="*/ 30957 h 235744"/>
              <a:gd name="connsiteX3" fmla="*/ 873919 w 1207294"/>
              <a:gd name="connsiteY3" fmla="*/ 21432 h 235744"/>
              <a:gd name="connsiteX4" fmla="*/ 933450 w 1207294"/>
              <a:gd name="connsiteY4" fmla="*/ 9525 h 235744"/>
              <a:gd name="connsiteX5" fmla="*/ 1031082 w 1207294"/>
              <a:gd name="connsiteY5" fmla="*/ 0 h 235744"/>
              <a:gd name="connsiteX6" fmla="*/ 1119188 w 1207294"/>
              <a:gd name="connsiteY6" fmla="*/ 4763 h 235744"/>
              <a:gd name="connsiteX7" fmla="*/ 1207294 w 1207294"/>
              <a:gd name="connsiteY7" fmla="*/ 16669 h 235744"/>
              <a:gd name="connsiteX8" fmla="*/ 1162050 w 1207294"/>
              <a:gd name="connsiteY8" fmla="*/ 161925 h 235744"/>
              <a:gd name="connsiteX9" fmla="*/ 919163 w 1207294"/>
              <a:gd name="connsiteY9" fmla="*/ 166688 h 235744"/>
              <a:gd name="connsiteX10" fmla="*/ 614363 w 1207294"/>
              <a:gd name="connsiteY10" fmla="*/ 180975 h 235744"/>
              <a:gd name="connsiteX11" fmla="*/ 345282 w 1207294"/>
              <a:gd name="connsiteY11" fmla="*/ 200025 h 235744"/>
              <a:gd name="connsiteX12" fmla="*/ 97632 w 1207294"/>
              <a:gd name="connsiteY12" fmla="*/ 226219 h 235744"/>
              <a:gd name="connsiteX13" fmla="*/ 0 w 1207294"/>
              <a:gd name="connsiteY13" fmla="*/ 235744 h 235744"/>
              <a:gd name="connsiteX14" fmla="*/ 66675 w 1207294"/>
              <a:gd name="connsiteY14" fmla="*/ 54769 h 235744"/>
              <a:gd name="connsiteX15" fmla="*/ 347663 w 1207294"/>
              <a:gd name="connsiteY15" fmla="*/ 50007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07294" h="235744">
                <a:moveTo>
                  <a:pt x="347663" y="50007"/>
                </a:moveTo>
                <a:lnTo>
                  <a:pt x="704850" y="40482"/>
                </a:lnTo>
                <a:lnTo>
                  <a:pt x="847725" y="30957"/>
                </a:lnTo>
                <a:lnTo>
                  <a:pt x="873919" y="21432"/>
                </a:lnTo>
                <a:lnTo>
                  <a:pt x="933450" y="9525"/>
                </a:lnTo>
                <a:lnTo>
                  <a:pt x="1031082" y="0"/>
                </a:lnTo>
                <a:lnTo>
                  <a:pt x="1119188" y="4763"/>
                </a:lnTo>
                <a:lnTo>
                  <a:pt x="1207294" y="16669"/>
                </a:lnTo>
                <a:lnTo>
                  <a:pt x="1162050" y="161925"/>
                </a:lnTo>
                <a:lnTo>
                  <a:pt x="919163" y="166688"/>
                </a:lnTo>
                <a:lnTo>
                  <a:pt x="614363" y="180975"/>
                </a:lnTo>
                <a:lnTo>
                  <a:pt x="345282" y="200025"/>
                </a:lnTo>
                <a:lnTo>
                  <a:pt x="97632" y="226219"/>
                </a:lnTo>
                <a:lnTo>
                  <a:pt x="0" y="235744"/>
                </a:lnTo>
                <a:lnTo>
                  <a:pt x="66675" y="54769"/>
                </a:lnTo>
                <a:lnTo>
                  <a:pt x="347663" y="500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8FE3002-9AE4-8442-936A-92DB28C90435}"/>
              </a:ext>
            </a:extLst>
          </p:cNvPr>
          <p:cNvSpPr/>
          <p:nvPr/>
        </p:nvSpPr>
        <p:spPr>
          <a:xfrm>
            <a:off x="4640263" y="4164013"/>
            <a:ext cx="369887" cy="1398587"/>
          </a:xfrm>
          <a:custGeom>
            <a:avLst/>
            <a:gdLst>
              <a:gd name="connsiteX0" fmla="*/ 80963 w 369094"/>
              <a:gd name="connsiteY0" fmla="*/ 952500 h 1397794"/>
              <a:gd name="connsiteX1" fmla="*/ 80963 w 369094"/>
              <a:gd name="connsiteY1" fmla="*/ 690563 h 1397794"/>
              <a:gd name="connsiteX2" fmla="*/ 80963 w 369094"/>
              <a:gd name="connsiteY2" fmla="*/ 373857 h 1397794"/>
              <a:gd name="connsiteX3" fmla="*/ 78582 w 369094"/>
              <a:gd name="connsiteY3" fmla="*/ 311944 h 1397794"/>
              <a:gd name="connsiteX4" fmla="*/ 73819 w 369094"/>
              <a:gd name="connsiteY4" fmla="*/ 257175 h 1397794"/>
              <a:gd name="connsiteX5" fmla="*/ 64294 w 369094"/>
              <a:gd name="connsiteY5" fmla="*/ 202407 h 1397794"/>
              <a:gd name="connsiteX6" fmla="*/ 42863 w 369094"/>
              <a:gd name="connsiteY6" fmla="*/ 130969 h 1397794"/>
              <a:gd name="connsiteX7" fmla="*/ 23813 w 369094"/>
              <a:gd name="connsiteY7" fmla="*/ 85725 h 1397794"/>
              <a:gd name="connsiteX8" fmla="*/ 0 w 369094"/>
              <a:gd name="connsiteY8" fmla="*/ 35719 h 1397794"/>
              <a:gd name="connsiteX9" fmla="*/ 133350 w 369094"/>
              <a:gd name="connsiteY9" fmla="*/ 0 h 1397794"/>
              <a:gd name="connsiteX10" fmla="*/ 221457 w 369094"/>
              <a:gd name="connsiteY10" fmla="*/ 54769 h 1397794"/>
              <a:gd name="connsiteX11" fmla="*/ 271463 w 369094"/>
              <a:gd name="connsiteY11" fmla="*/ 90488 h 1397794"/>
              <a:gd name="connsiteX12" fmla="*/ 321469 w 369094"/>
              <a:gd name="connsiteY12" fmla="*/ 133350 h 1397794"/>
              <a:gd name="connsiteX13" fmla="*/ 350044 w 369094"/>
              <a:gd name="connsiteY13" fmla="*/ 164307 h 1397794"/>
              <a:gd name="connsiteX14" fmla="*/ 369094 w 369094"/>
              <a:gd name="connsiteY14" fmla="*/ 197644 h 1397794"/>
              <a:gd name="connsiteX15" fmla="*/ 369094 w 369094"/>
              <a:gd name="connsiteY15" fmla="*/ 214313 h 1397794"/>
              <a:gd name="connsiteX16" fmla="*/ 361950 w 369094"/>
              <a:gd name="connsiteY16" fmla="*/ 247650 h 1397794"/>
              <a:gd name="connsiteX17" fmla="*/ 350044 w 369094"/>
              <a:gd name="connsiteY17" fmla="*/ 354807 h 1397794"/>
              <a:gd name="connsiteX18" fmla="*/ 347663 w 369094"/>
              <a:gd name="connsiteY18" fmla="*/ 557213 h 1397794"/>
              <a:gd name="connsiteX19" fmla="*/ 326232 w 369094"/>
              <a:gd name="connsiteY19" fmla="*/ 671513 h 1397794"/>
              <a:gd name="connsiteX20" fmla="*/ 319088 w 369094"/>
              <a:gd name="connsiteY20" fmla="*/ 881063 h 1397794"/>
              <a:gd name="connsiteX21" fmla="*/ 302419 w 369094"/>
              <a:gd name="connsiteY21" fmla="*/ 1378744 h 1397794"/>
              <a:gd name="connsiteX22" fmla="*/ 78582 w 369094"/>
              <a:gd name="connsiteY22" fmla="*/ 1397794 h 1397794"/>
              <a:gd name="connsiteX23" fmla="*/ 80963 w 369094"/>
              <a:gd name="connsiteY23" fmla="*/ 952500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69094" h="1397794">
                <a:moveTo>
                  <a:pt x="80963" y="952500"/>
                </a:moveTo>
                <a:lnTo>
                  <a:pt x="80963" y="690563"/>
                </a:lnTo>
                <a:lnTo>
                  <a:pt x="80963" y="373857"/>
                </a:lnTo>
                <a:cubicBezTo>
                  <a:pt x="80169" y="353219"/>
                  <a:pt x="79376" y="332582"/>
                  <a:pt x="78582" y="311944"/>
                </a:cubicBezTo>
                <a:lnTo>
                  <a:pt x="73819" y="257175"/>
                </a:lnTo>
                <a:lnTo>
                  <a:pt x="64294" y="202407"/>
                </a:lnTo>
                <a:lnTo>
                  <a:pt x="42863" y="130969"/>
                </a:lnTo>
                <a:lnTo>
                  <a:pt x="23813" y="85725"/>
                </a:lnTo>
                <a:lnTo>
                  <a:pt x="0" y="35719"/>
                </a:lnTo>
                <a:lnTo>
                  <a:pt x="133350" y="0"/>
                </a:lnTo>
                <a:lnTo>
                  <a:pt x="221457" y="54769"/>
                </a:lnTo>
                <a:lnTo>
                  <a:pt x="271463" y="90488"/>
                </a:lnTo>
                <a:lnTo>
                  <a:pt x="321469" y="133350"/>
                </a:lnTo>
                <a:lnTo>
                  <a:pt x="350044" y="164307"/>
                </a:lnTo>
                <a:lnTo>
                  <a:pt x="369094" y="197644"/>
                </a:lnTo>
                <a:lnTo>
                  <a:pt x="369094" y="214313"/>
                </a:lnTo>
                <a:lnTo>
                  <a:pt x="361950" y="247650"/>
                </a:lnTo>
                <a:lnTo>
                  <a:pt x="350044" y="354807"/>
                </a:lnTo>
                <a:cubicBezTo>
                  <a:pt x="349250" y="422276"/>
                  <a:pt x="348457" y="489744"/>
                  <a:pt x="347663" y="557213"/>
                </a:cubicBezTo>
                <a:lnTo>
                  <a:pt x="326232" y="671513"/>
                </a:lnTo>
                <a:lnTo>
                  <a:pt x="319088" y="881063"/>
                </a:lnTo>
                <a:lnTo>
                  <a:pt x="302419" y="1378744"/>
                </a:lnTo>
                <a:lnTo>
                  <a:pt x="78582" y="1397794"/>
                </a:lnTo>
                <a:cubicBezTo>
                  <a:pt x="79376" y="1256507"/>
                  <a:pt x="80169" y="1115219"/>
                  <a:pt x="80963" y="9525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0CD15E9-535F-3941-8DE8-B9240EA205BF}"/>
              </a:ext>
            </a:extLst>
          </p:cNvPr>
          <p:cNvSpPr/>
          <p:nvPr/>
        </p:nvSpPr>
        <p:spPr>
          <a:xfrm>
            <a:off x="3598863" y="4567238"/>
            <a:ext cx="2419350" cy="444500"/>
          </a:xfrm>
          <a:custGeom>
            <a:avLst/>
            <a:gdLst>
              <a:gd name="connsiteX0" fmla="*/ 707231 w 2419350"/>
              <a:gd name="connsiteY0" fmla="*/ 204787 h 445293"/>
              <a:gd name="connsiteX1" fmla="*/ 1000125 w 2419350"/>
              <a:gd name="connsiteY1" fmla="*/ 171450 h 445293"/>
              <a:gd name="connsiteX2" fmla="*/ 1138237 w 2419350"/>
              <a:gd name="connsiteY2" fmla="*/ 154781 h 445293"/>
              <a:gd name="connsiteX3" fmla="*/ 1381125 w 2419350"/>
              <a:gd name="connsiteY3" fmla="*/ 138112 h 445293"/>
              <a:gd name="connsiteX4" fmla="*/ 1571625 w 2419350"/>
              <a:gd name="connsiteY4" fmla="*/ 109537 h 445293"/>
              <a:gd name="connsiteX5" fmla="*/ 1693069 w 2419350"/>
              <a:gd name="connsiteY5" fmla="*/ 85725 h 445293"/>
              <a:gd name="connsiteX6" fmla="*/ 1804987 w 2419350"/>
              <a:gd name="connsiteY6" fmla="*/ 61912 h 445293"/>
              <a:gd name="connsiteX7" fmla="*/ 1926431 w 2419350"/>
              <a:gd name="connsiteY7" fmla="*/ 33337 h 445293"/>
              <a:gd name="connsiteX8" fmla="*/ 2012156 w 2419350"/>
              <a:gd name="connsiteY8" fmla="*/ 7143 h 445293"/>
              <a:gd name="connsiteX9" fmla="*/ 2026444 w 2419350"/>
              <a:gd name="connsiteY9" fmla="*/ 2381 h 445293"/>
              <a:gd name="connsiteX10" fmla="*/ 2078831 w 2419350"/>
              <a:gd name="connsiteY10" fmla="*/ 0 h 445293"/>
              <a:gd name="connsiteX11" fmla="*/ 2140744 w 2419350"/>
              <a:gd name="connsiteY11" fmla="*/ 9525 h 445293"/>
              <a:gd name="connsiteX12" fmla="*/ 2214562 w 2419350"/>
              <a:gd name="connsiteY12" fmla="*/ 28575 h 445293"/>
              <a:gd name="connsiteX13" fmla="*/ 2286000 w 2419350"/>
              <a:gd name="connsiteY13" fmla="*/ 57150 h 445293"/>
              <a:gd name="connsiteX14" fmla="*/ 2343150 w 2419350"/>
              <a:gd name="connsiteY14" fmla="*/ 83343 h 445293"/>
              <a:gd name="connsiteX15" fmla="*/ 2383631 w 2419350"/>
              <a:gd name="connsiteY15" fmla="*/ 104775 h 445293"/>
              <a:gd name="connsiteX16" fmla="*/ 2400300 w 2419350"/>
              <a:gd name="connsiteY16" fmla="*/ 116681 h 445293"/>
              <a:gd name="connsiteX17" fmla="*/ 2414587 w 2419350"/>
              <a:gd name="connsiteY17" fmla="*/ 135731 h 445293"/>
              <a:gd name="connsiteX18" fmla="*/ 2419350 w 2419350"/>
              <a:gd name="connsiteY18" fmla="*/ 150018 h 445293"/>
              <a:gd name="connsiteX19" fmla="*/ 2419350 w 2419350"/>
              <a:gd name="connsiteY19" fmla="*/ 166687 h 445293"/>
              <a:gd name="connsiteX20" fmla="*/ 2412206 w 2419350"/>
              <a:gd name="connsiteY20" fmla="*/ 192881 h 445293"/>
              <a:gd name="connsiteX21" fmla="*/ 2395537 w 2419350"/>
              <a:gd name="connsiteY21" fmla="*/ 221456 h 445293"/>
              <a:gd name="connsiteX22" fmla="*/ 2371725 w 2419350"/>
              <a:gd name="connsiteY22" fmla="*/ 240506 h 445293"/>
              <a:gd name="connsiteX23" fmla="*/ 2352675 w 2419350"/>
              <a:gd name="connsiteY23" fmla="*/ 245268 h 445293"/>
              <a:gd name="connsiteX24" fmla="*/ 2286000 w 2419350"/>
              <a:gd name="connsiteY24" fmla="*/ 245268 h 445293"/>
              <a:gd name="connsiteX25" fmla="*/ 2174081 w 2419350"/>
              <a:gd name="connsiteY25" fmla="*/ 245268 h 445293"/>
              <a:gd name="connsiteX26" fmla="*/ 2050256 w 2419350"/>
              <a:gd name="connsiteY26" fmla="*/ 242887 h 445293"/>
              <a:gd name="connsiteX27" fmla="*/ 1905000 w 2419350"/>
              <a:gd name="connsiteY27" fmla="*/ 240506 h 445293"/>
              <a:gd name="connsiteX28" fmla="*/ 1712119 w 2419350"/>
              <a:gd name="connsiteY28" fmla="*/ 247650 h 445293"/>
              <a:gd name="connsiteX29" fmla="*/ 1540669 w 2419350"/>
              <a:gd name="connsiteY29" fmla="*/ 264318 h 445293"/>
              <a:gd name="connsiteX30" fmla="*/ 1357312 w 2419350"/>
              <a:gd name="connsiteY30" fmla="*/ 292893 h 445293"/>
              <a:gd name="connsiteX31" fmla="*/ 1131094 w 2419350"/>
              <a:gd name="connsiteY31" fmla="*/ 309562 h 445293"/>
              <a:gd name="connsiteX32" fmla="*/ 831056 w 2419350"/>
              <a:gd name="connsiteY32" fmla="*/ 361950 h 445293"/>
              <a:gd name="connsiteX33" fmla="*/ 650081 w 2419350"/>
              <a:gd name="connsiteY33" fmla="*/ 392906 h 445293"/>
              <a:gd name="connsiteX34" fmla="*/ 588169 w 2419350"/>
              <a:gd name="connsiteY34" fmla="*/ 402431 h 445293"/>
              <a:gd name="connsiteX35" fmla="*/ 552450 w 2419350"/>
              <a:gd name="connsiteY35" fmla="*/ 416718 h 445293"/>
              <a:gd name="connsiteX36" fmla="*/ 511969 w 2419350"/>
              <a:gd name="connsiteY36" fmla="*/ 431006 h 445293"/>
              <a:gd name="connsiteX37" fmla="*/ 454819 w 2419350"/>
              <a:gd name="connsiteY37" fmla="*/ 442912 h 445293"/>
              <a:gd name="connsiteX38" fmla="*/ 431006 w 2419350"/>
              <a:gd name="connsiteY38" fmla="*/ 445293 h 445293"/>
              <a:gd name="connsiteX39" fmla="*/ 390525 w 2419350"/>
              <a:gd name="connsiteY39" fmla="*/ 445293 h 445293"/>
              <a:gd name="connsiteX40" fmla="*/ 342900 w 2419350"/>
              <a:gd name="connsiteY40" fmla="*/ 435768 h 445293"/>
              <a:gd name="connsiteX41" fmla="*/ 285750 w 2419350"/>
              <a:gd name="connsiteY41" fmla="*/ 411956 h 445293"/>
              <a:gd name="connsiteX42" fmla="*/ 233362 w 2419350"/>
              <a:gd name="connsiteY42" fmla="*/ 385762 h 445293"/>
              <a:gd name="connsiteX43" fmla="*/ 169069 w 2419350"/>
              <a:gd name="connsiteY43" fmla="*/ 345281 h 445293"/>
              <a:gd name="connsiteX44" fmla="*/ 126206 w 2419350"/>
              <a:gd name="connsiteY44" fmla="*/ 311943 h 445293"/>
              <a:gd name="connsiteX45" fmla="*/ 95250 w 2419350"/>
              <a:gd name="connsiteY45" fmla="*/ 285750 h 445293"/>
              <a:gd name="connsiteX46" fmla="*/ 59531 w 2419350"/>
              <a:gd name="connsiteY46" fmla="*/ 250031 h 445293"/>
              <a:gd name="connsiteX47" fmla="*/ 26194 w 2419350"/>
              <a:gd name="connsiteY47" fmla="*/ 209550 h 445293"/>
              <a:gd name="connsiteX48" fmla="*/ 11906 w 2419350"/>
              <a:gd name="connsiteY48" fmla="*/ 188118 h 445293"/>
              <a:gd name="connsiteX49" fmla="*/ 0 w 2419350"/>
              <a:gd name="connsiteY49" fmla="*/ 166687 h 445293"/>
              <a:gd name="connsiteX50" fmla="*/ 0 w 2419350"/>
              <a:gd name="connsiteY50" fmla="*/ 147637 h 445293"/>
              <a:gd name="connsiteX51" fmla="*/ 9525 w 2419350"/>
              <a:gd name="connsiteY51" fmla="*/ 128587 h 445293"/>
              <a:gd name="connsiteX52" fmla="*/ 33337 w 2419350"/>
              <a:gd name="connsiteY52" fmla="*/ 128587 h 445293"/>
              <a:gd name="connsiteX53" fmla="*/ 54769 w 2419350"/>
              <a:gd name="connsiteY53" fmla="*/ 135731 h 445293"/>
              <a:gd name="connsiteX54" fmla="*/ 97631 w 2419350"/>
              <a:gd name="connsiteY54" fmla="*/ 157162 h 445293"/>
              <a:gd name="connsiteX55" fmla="*/ 185737 w 2419350"/>
              <a:gd name="connsiteY55" fmla="*/ 188118 h 445293"/>
              <a:gd name="connsiteX56" fmla="*/ 273844 w 2419350"/>
              <a:gd name="connsiteY56" fmla="*/ 207168 h 445293"/>
              <a:gd name="connsiteX57" fmla="*/ 373856 w 2419350"/>
              <a:gd name="connsiteY57" fmla="*/ 219075 h 445293"/>
              <a:gd name="connsiteX58" fmla="*/ 514350 w 2419350"/>
              <a:gd name="connsiteY58" fmla="*/ 223837 h 445293"/>
              <a:gd name="connsiteX59" fmla="*/ 573881 w 2419350"/>
              <a:gd name="connsiteY59" fmla="*/ 223837 h 445293"/>
              <a:gd name="connsiteX60" fmla="*/ 707231 w 2419350"/>
              <a:gd name="connsiteY60" fmla="*/ 204787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19350" h="445293">
                <a:moveTo>
                  <a:pt x="707231" y="204787"/>
                </a:moveTo>
                <a:lnTo>
                  <a:pt x="1000125" y="171450"/>
                </a:lnTo>
                <a:lnTo>
                  <a:pt x="1138237" y="154781"/>
                </a:lnTo>
                <a:lnTo>
                  <a:pt x="1381125" y="138112"/>
                </a:lnTo>
                <a:lnTo>
                  <a:pt x="1571625" y="109537"/>
                </a:lnTo>
                <a:lnTo>
                  <a:pt x="1693069" y="85725"/>
                </a:lnTo>
                <a:lnTo>
                  <a:pt x="1804987" y="61912"/>
                </a:lnTo>
                <a:lnTo>
                  <a:pt x="1926431" y="33337"/>
                </a:lnTo>
                <a:lnTo>
                  <a:pt x="2012156" y="7143"/>
                </a:lnTo>
                <a:lnTo>
                  <a:pt x="2026444" y="2381"/>
                </a:lnTo>
                <a:lnTo>
                  <a:pt x="2078831" y="0"/>
                </a:lnTo>
                <a:lnTo>
                  <a:pt x="2140744" y="9525"/>
                </a:lnTo>
                <a:lnTo>
                  <a:pt x="2214562" y="28575"/>
                </a:lnTo>
                <a:lnTo>
                  <a:pt x="2286000" y="57150"/>
                </a:lnTo>
                <a:lnTo>
                  <a:pt x="2343150" y="83343"/>
                </a:lnTo>
                <a:lnTo>
                  <a:pt x="2383631" y="104775"/>
                </a:lnTo>
                <a:lnTo>
                  <a:pt x="2400300" y="116681"/>
                </a:lnTo>
                <a:lnTo>
                  <a:pt x="2414587" y="135731"/>
                </a:lnTo>
                <a:lnTo>
                  <a:pt x="2419350" y="150018"/>
                </a:lnTo>
                <a:lnTo>
                  <a:pt x="2419350" y="166687"/>
                </a:lnTo>
                <a:lnTo>
                  <a:pt x="2412206" y="192881"/>
                </a:lnTo>
                <a:lnTo>
                  <a:pt x="2395537" y="221456"/>
                </a:lnTo>
                <a:lnTo>
                  <a:pt x="2371725" y="240506"/>
                </a:lnTo>
                <a:lnTo>
                  <a:pt x="2352675" y="245268"/>
                </a:lnTo>
                <a:lnTo>
                  <a:pt x="2286000" y="245268"/>
                </a:lnTo>
                <a:lnTo>
                  <a:pt x="2174081" y="245268"/>
                </a:lnTo>
                <a:lnTo>
                  <a:pt x="2050256" y="242887"/>
                </a:lnTo>
                <a:lnTo>
                  <a:pt x="1905000" y="240506"/>
                </a:lnTo>
                <a:lnTo>
                  <a:pt x="1712119" y="247650"/>
                </a:lnTo>
                <a:lnTo>
                  <a:pt x="1540669" y="264318"/>
                </a:lnTo>
                <a:lnTo>
                  <a:pt x="1357312" y="292893"/>
                </a:lnTo>
                <a:lnTo>
                  <a:pt x="1131094" y="309562"/>
                </a:lnTo>
                <a:lnTo>
                  <a:pt x="831056" y="361950"/>
                </a:lnTo>
                <a:lnTo>
                  <a:pt x="650081" y="392906"/>
                </a:lnTo>
                <a:lnTo>
                  <a:pt x="588169" y="402431"/>
                </a:lnTo>
                <a:lnTo>
                  <a:pt x="552450" y="416718"/>
                </a:lnTo>
                <a:lnTo>
                  <a:pt x="511969" y="431006"/>
                </a:lnTo>
                <a:lnTo>
                  <a:pt x="454819" y="442912"/>
                </a:lnTo>
                <a:lnTo>
                  <a:pt x="431006" y="445293"/>
                </a:lnTo>
                <a:lnTo>
                  <a:pt x="390525" y="445293"/>
                </a:lnTo>
                <a:lnTo>
                  <a:pt x="342900" y="435768"/>
                </a:lnTo>
                <a:lnTo>
                  <a:pt x="285750" y="411956"/>
                </a:lnTo>
                <a:lnTo>
                  <a:pt x="233362" y="385762"/>
                </a:lnTo>
                <a:lnTo>
                  <a:pt x="169069" y="345281"/>
                </a:lnTo>
                <a:lnTo>
                  <a:pt x="126206" y="311943"/>
                </a:lnTo>
                <a:lnTo>
                  <a:pt x="95250" y="285750"/>
                </a:lnTo>
                <a:lnTo>
                  <a:pt x="59531" y="250031"/>
                </a:lnTo>
                <a:lnTo>
                  <a:pt x="26194" y="209550"/>
                </a:lnTo>
                <a:lnTo>
                  <a:pt x="11906" y="188118"/>
                </a:lnTo>
                <a:lnTo>
                  <a:pt x="0" y="166687"/>
                </a:lnTo>
                <a:lnTo>
                  <a:pt x="0" y="147637"/>
                </a:lnTo>
                <a:lnTo>
                  <a:pt x="9525" y="128587"/>
                </a:lnTo>
                <a:lnTo>
                  <a:pt x="33337" y="128587"/>
                </a:lnTo>
                <a:lnTo>
                  <a:pt x="54769" y="135731"/>
                </a:lnTo>
                <a:lnTo>
                  <a:pt x="97631" y="157162"/>
                </a:lnTo>
                <a:lnTo>
                  <a:pt x="185737" y="188118"/>
                </a:lnTo>
                <a:lnTo>
                  <a:pt x="273844" y="207168"/>
                </a:lnTo>
                <a:lnTo>
                  <a:pt x="373856" y="219075"/>
                </a:lnTo>
                <a:lnTo>
                  <a:pt x="514350" y="223837"/>
                </a:lnTo>
                <a:lnTo>
                  <a:pt x="573881" y="223837"/>
                </a:lnTo>
                <a:lnTo>
                  <a:pt x="707231" y="2047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E053D2B8-8CB8-4044-991B-7929E1C5375F}"/>
              </a:ext>
            </a:extLst>
          </p:cNvPr>
          <p:cNvSpPr/>
          <p:nvPr/>
        </p:nvSpPr>
        <p:spPr>
          <a:xfrm>
            <a:off x="2886075" y="5391150"/>
            <a:ext cx="3876675" cy="539750"/>
          </a:xfrm>
          <a:custGeom>
            <a:avLst/>
            <a:gdLst>
              <a:gd name="connsiteX0" fmla="*/ 2232025 w 3876675"/>
              <a:gd name="connsiteY0" fmla="*/ 85725 h 539750"/>
              <a:gd name="connsiteX1" fmla="*/ 2536825 w 3876675"/>
              <a:gd name="connsiteY1" fmla="*/ 73025 h 539750"/>
              <a:gd name="connsiteX2" fmla="*/ 2832100 w 3876675"/>
              <a:gd name="connsiteY2" fmla="*/ 60325 h 539750"/>
              <a:gd name="connsiteX3" fmla="*/ 3063875 w 3876675"/>
              <a:gd name="connsiteY3" fmla="*/ 53975 h 539750"/>
              <a:gd name="connsiteX4" fmla="*/ 3238500 w 3876675"/>
              <a:gd name="connsiteY4" fmla="*/ 47625 h 539750"/>
              <a:gd name="connsiteX5" fmla="*/ 3305175 w 3876675"/>
              <a:gd name="connsiteY5" fmla="*/ 28575 h 539750"/>
              <a:gd name="connsiteX6" fmla="*/ 3384550 w 3876675"/>
              <a:gd name="connsiteY6" fmla="*/ 9525 h 539750"/>
              <a:gd name="connsiteX7" fmla="*/ 3457575 w 3876675"/>
              <a:gd name="connsiteY7" fmla="*/ 0 h 539750"/>
              <a:gd name="connsiteX8" fmla="*/ 3489325 w 3876675"/>
              <a:gd name="connsiteY8" fmla="*/ 3175 h 539750"/>
              <a:gd name="connsiteX9" fmla="*/ 3568700 w 3876675"/>
              <a:gd name="connsiteY9" fmla="*/ 19050 h 539750"/>
              <a:gd name="connsiteX10" fmla="*/ 3686175 w 3876675"/>
              <a:gd name="connsiteY10" fmla="*/ 60325 h 539750"/>
              <a:gd name="connsiteX11" fmla="*/ 3771900 w 3876675"/>
              <a:gd name="connsiteY11" fmla="*/ 98425 h 539750"/>
              <a:gd name="connsiteX12" fmla="*/ 3825875 w 3876675"/>
              <a:gd name="connsiteY12" fmla="*/ 127000 h 539750"/>
              <a:gd name="connsiteX13" fmla="*/ 3851275 w 3876675"/>
              <a:gd name="connsiteY13" fmla="*/ 146050 h 539750"/>
              <a:gd name="connsiteX14" fmla="*/ 3863975 w 3876675"/>
              <a:gd name="connsiteY14" fmla="*/ 161925 h 539750"/>
              <a:gd name="connsiteX15" fmla="*/ 3870325 w 3876675"/>
              <a:gd name="connsiteY15" fmla="*/ 174625 h 539750"/>
              <a:gd name="connsiteX16" fmla="*/ 3876675 w 3876675"/>
              <a:gd name="connsiteY16" fmla="*/ 196850 h 539750"/>
              <a:gd name="connsiteX17" fmla="*/ 3876675 w 3876675"/>
              <a:gd name="connsiteY17" fmla="*/ 212725 h 539750"/>
              <a:gd name="connsiteX18" fmla="*/ 3870325 w 3876675"/>
              <a:gd name="connsiteY18" fmla="*/ 238125 h 539750"/>
              <a:gd name="connsiteX19" fmla="*/ 3854450 w 3876675"/>
              <a:gd name="connsiteY19" fmla="*/ 263525 h 539750"/>
              <a:gd name="connsiteX20" fmla="*/ 3829050 w 3876675"/>
              <a:gd name="connsiteY20" fmla="*/ 279400 h 539750"/>
              <a:gd name="connsiteX21" fmla="*/ 3784600 w 3876675"/>
              <a:gd name="connsiteY21" fmla="*/ 288925 h 539750"/>
              <a:gd name="connsiteX22" fmla="*/ 3717925 w 3876675"/>
              <a:gd name="connsiteY22" fmla="*/ 295275 h 539750"/>
              <a:gd name="connsiteX23" fmla="*/ 3606800 w 3876675"/>
              <a:gd name="connsiteY23" fmla="*/ 276225 h 539750"/>
              <a:gd name="connsiteX24" fmla="*/ 3435350 w 3876675"/>
              <a:gd name="connsiteY24" fmla="*/ 257175 h 539750"/>
              <a:gd name="connsiteX25" fmla="*/ 3225800 w 3876675"/>
              <a:gd name="connsiteY25" fmla="*/ 247650 h 539750"/>
              <a:gd name="connsiteX26" fmla="*/ 2927350 w 3876675"/>
              <a:gd name="connsiteY26" fmla="*/ 238125 h 539750"/>
              <a:gd name="connsiteX27" fmla="*/ 2635250 w 3876675"/>
              <a:gd name="connsiteY27" fmla="*/ 234950 h 539750"/>
              <a:gd name="connsiteX28" fmla="*/ 2308225 w 3876675"/>
              <a:gd name="connsiteY28" fmla="*/ 241300 h 539750"/>
              <a:gd name="connsiteX29" fmla="*/ 2063750 w 3876675"/>
              <a:gd name="connsiteY29" fmla="*/ 250825 h 539750"/>
              <a:gd name="connsiteX30" fmla="*/ 1793875 w 3876675"/>
              <a:gd name="connsiteY30" fmla="*/ 266700 h 539750"/>
              <a:gd name="connsiteX31" fmla="*/ 1568450 w 3876675"/>
              <a:gd name="connsiteY31" fmla="*/ 288925 h 539750"/>
              <a:gd name="connsiteX32" fmla="*/ 1311275 w 3876675"/>
              <a:gd name="connsiteY32" fmla="*/ 317500 h 539750"/>
              <a:gd name="connsiteX33" fmla="*/ 1082675 w 3876675"/>
              <a:gd name="connsiteY33" fmla="*/ 352425 h 539750"/>
              <a:gd name="connsiteX34" fmla="*/ 879475 w 3876675"/>
              <a:gd name="connsiteY34" fmla="*/ 396875 h 539750"/>
              <a:gd name="connsiteX35" fmla="*/ 717550 w 3876675"/>
              <a:gd name="connsiteY35" fmla="*/ 438150 h 539750"/>
              <a:gd name="connsiteX36" fmla="*/ 587375 w 3876675"/>
              <a:gd name="connsiteY36" fmla="*/ 479425 h 539750"/>
              <a:gd name="connsiteX37" fmla="*/ 546100 w 3876675"/>
              <a:gd name="connsiteY37" fmla="*/ 492125 h 539750"/>
              <a:gd name="connsiteX38" fmla="*/ 530225 w 3876675"/>
              <a:gd name="connsiteY38" fmla="*/ 501650 h 539750"/>
              <a:gd name="connsiteX39" fmla="*/ 498475 w 3876675"/>
              <a:gd name="connsiteY39" fmla="*/ 520700 h 539750"/>
              <a:gd name="connsiteX40" fmla="*/ 463550 w 3876675"/>
              <a:gd name="connsiteY40" fmla="*/ 536575 h 539750"/>
              <a:gd name="connsiteX41" fmla="*/ 431800 w 3876675"/>
              <a:gd name="connsiteY41" fmla="*/ 539750 h 539750"/>
              <a:gd name="connsiteX42" fmla="*/ 400050 w 3876675"/>
              <a:gd name="connsiteY42" fmla="*/ 539750 h 539750"/>
              <a:gd name="connsiteX43" fmla="*/ 355600 w 3876675"/>
              <a:gd name="connsiteY43" fmla="*/ 527050 h 539750"/>
              <a:gd name="connsiteX44" fmla="*/ 320675 w 3876675"/>
              <a:gd name="connsiteY44" fmla="*/ 508000 h 539750"/>
              <a:gd name="connsiteX45" fmla="*/ 279400 w 3876675"/>
              <a:gd name="connsiteY45" fmla="*/ 485775 h 539750"/>
              <a:gd name="connsiteX46" fmla="*/ 200025 w 3876675"/>
              <a:gd name="connsiteY46" fmla="*/ 434975 h 539750"/>
              <a:gd name="connsiteX47" fmla="*/ 133350 w 3876675"/>
              <a:gd name="connsiteY47" fmla="*/ 384175 h 539750"/>
              <a:gd name="connsiteX48" fmla="*/ 82550 w 3876675"/>
              <a:gd name="connsiteY48" fmla="*/ 336550 h 539750"/>
              <a:gd name="connsiteX49" fmla="*/ 47625 w 3876675"/>
              <a:gd name="connsiteY49" fmla="*/ 295275 h 539750"/>
              <a:gd name="connsiteX50" fmla="*/ 19050 w 3876675"/>
              <a:gd name="connsiteY50" fmla="*/ 254000 h 539750"/>
              <a:gd name="connsiteX51" fmla="*/ 0 w 3876675"/>
              <a:gd name="connsiteY51" fmla="*/ 212725 h 539750"/>
              <a:gd name="connsiteX52" fmla="*/ 3175 w 3876675"/>
              <a:gd name="connsiteY52" fmla="*/ 180975 h 539750"/>
              <a:gd name="connsiteX53" fmla="*/ 12700 w 3876675"/>
              <a:gd name="connsiteY53" fmla="*/ 174625 h 539750"/>
              <a:gd name="connsiteX54" fmla="*/ 19050 w 3876675"/>
              <a:gd name="connsiteY54" fmla="*/ 174625 h 539750"/>
              <a:gd name="connsiteX55" fmla="*/ 28575 w 3876675"/>
              <a:gd name="connsiteY55" fmla="*/ 174625 h 539750"/>
              <a:gd name="connsiteX56" fmla="*/ 50800 w 3876675"/>
              <a:gd name="connsiteY56" fmla="*/ 180975 h 539750"/>
              <a:gd name="connsiteX57" fmla="*/ 88900 w 3876675"/>
              <a:gd name="connsiteY57" fmla="*/ 206375 h 539750"/>
              <a:gd name="connsiteX58" fmla="*/ 146050 w 3876675"/>
              <a:gd name="connsiteY58" fmla="*/ 234950 h 539750"/>
              <a:gd name="connsiteX59" fmla="*/ 193675 w 3876675"/>
              <a:gd name="connsiteY59" fmla="*/ 254000 h 539750"/>
              <a:gd name="connsiteX60" fmla="*/ 247650 w 3876675"/>
              <a:gd name="connsiteY60" fmla="*/ 266700 h 539750"/>
              <a:gd name="connsiteX61" fmla="*/ 320675 w 3876675"/>
              <a:gd name="connsiteY61" fmla="*/ 276225 h 539750"/>
              <a:gd name="connsiteX62" fmla="*/ 412750 w 3876675"/>
              <a:gd name="connsiteY62" fmla="*/ 269875 h 539750"/>
              <a:gd name="connsiteX63" fmla="*/ 625475 w 3876675"/>
              <a:gd name="connsiteY63" fmla="*/ 238125 h 539750"/>
              <a:gd name="connsiteX64" fmla="*/ 1006475 w 3876675"/>
              <a:gd name="connsiteY64" fmla="*/ 180975 h 539750"/>
              <a:gd name="connsiteX65" fmla="*/ 1292225 w 3876675"/>
              <a:gd name="connsiteY65" fmla="*/ 142875 h 539750"/>
              <a:gd name="connsiteX66" fmla="*/ 1546225 w 3876675"/>
              <a:gd name="connsiteY66" fmla="*/ 123825 h 539750"/>
              <a:gd name="connsiteX67" fmla="*/ 1720850 w 3876675"/>
              <a:gd name="connsiteY67" fmla="*/ 117475 h 539750"/>
              <a:gd name="connsiteX68" fmla="*/ 1844675 w 3876675"/>
              <a:gd name="connsiteY68" fmla="*/ 114300 h 539750"/>
              <a:gd name="connsiteX69" fmla="*/ 2051050 w 3876675"/>
              <a:gd name="connsiteY69" fmla="*/ 92075 h 539750"/>
              <a:gd name="connsiteX70" fmla="*/ 2232025 w 3876675"/>
              <a:gd name="connsiteY70" fmla="*/ 857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876675" h="539750">
                <a:moveTo>
                  <a:pt x="2232025" y="85725"/>
                </a:moveTo>
                <a:lnTo>
                  <a:pt x="2536825" y="73025"/>
                </a:lnTo>
                <a:lnTo>
                  <a:pt x="2832100" y="60325"/>
                </a:lnTo>
                <a:lnTo>
                  <a:pt x="3063875" y="53975"/>
                </a:lnTo>
                <a:lnTo>
                  <a:pt x="3238500" y="47625"/>
                </a:lnTo>
                <a:lnTo>
                  <a:pt x="3305175" y="28575"/>
                </a:lnTo>
                <a:lnTo>
                  <a:pt x="3384550" y="9525"/>
                </a:lnTo>
                <a:lnTo>
                  <a:pt x="3457575" y="0"/>
                </a:lnTo>
                <a:cubicBezTo>
                  <a:pt x="3487202" y="3292"/>
                  <a:pt x="3476566" y="3175"/>
                  <a:pt x="3489325" y="3175"/>
                </a:cubicBezTo>
                <a:lnTo>
                  <a:pt x="3568700" y="19050"/>
                </a:lnTo>
                <a:lnTo>
                  <a:pt x="3686175" y="60325"/>
                </a:lnTo>
                <a:lnTo>
                  <a:pt x="3771900" y="98425"/>
                </a:lnTo>
                <a:lnTo>
                  <a:pt x="3825875" y="127000"/>
                </a:lnTo>
                <a:lnTo>
                  <a:pt x="3851275" y="146050"/>
                </a:lnTo>
                <a:lnTo>
                  <a:pt x="3863975" y="161925"/>
                </a:lnTo>
                <a:lnTo>
                  <a:pt x="3870325" y="174625"/>
                </a:lnTo>
                <a:lnTo>
                  <a:pt x="3876675" y="196850"/>
                </a:lnTo>
                <a:lnTo>
                  <a:pt x="3876675" y="212725"/>
                </a:lnTo>
                <a:lnTo>
                  <a:pt x="3870325" y="238125"/>
                </a:lnTo>
                <a:lnTo>
                  <a:pt x="3854450" y="263525"/>
                </a:lnTo>
                <a:lnTo>
                  <a:pt x="3829050" y="279400"/>
                </a:lnTo>
                <a:lnTo>
                  <a:pt x="3784600" y="288925"/>
                </a:lnTo>
                <a:lnTo>
                  <a:pt x="3717925" y="295275"/>
                </a:lnTo>
                <a:lnTo>
                  <a:pt x="3606800" y="276225"/>
                </a:lnTo>
                <a:lnTo>
                  <a:pt x="3435350" y="257175"/>
                </a:lnTo>
                <a:lnTo>
                  <a:pt x="3225800" y="247650"/>
                </a:lnTo>
                <a:lnTo>
                  <a:pt x="2927350" y="238125"/>
                </a:lnTo>
                <a:lnTo>
                  <a:pt x="2635250" y="234950"/>
                </a:lnTo>
                <a:lnTo>
                  <a:pt x="2308225" y="241300"/>
                </a:lnTo>
                <a:lnTo>
                  <a:pt x="2063750" y="250825"/>
                </a:lnTo>
                <a:lnTo>
                  <a:pt x="1793875" y="266700"/>
                </a:lnTo>
                <a:lnTo>
                  <a:pt x="1568450" y="288925"/>
                </a:lnTo>
                <a:lnTo>
                  <a:pt x="1311275" y="317500"/>
                </a:lnTo>
                <a:lnTo>
                  <a:pt x="1082675" y="352425"/>
                </a:lnTo>
                <a:lnTo>
                  <a:pt x="879475" y="396875"/>
                </a:lnTo>
                <a:lnTo>
                  <a:pt x="717550" y="438150"/>
                </a:lnTo>
                <a:lnTo>
                  <a:pt x="587375" y="479425"/>
                </a:lnTo>
                <a:lnTo>
                  <a:pt x="546100" y="492125"/>
                </a:lnTo>
                <a:lnTo>
                  <a:pt x="530225" y="501650"/>
                </a:lnTo>
                <a:lnTo>
                  <a:pt x="498475" y="520700"/>
                </a:lnTo>
                <a:lnTo>
                  <a:pt x="463550" y="536575"/>
                </a:lnTo>
                <a:lnTo>
                  <a:pt x="431800" y="539750"/>
                </a:lnTo>
                <a:lnTo>
                  <a:pt x="400050" y="539750"/>
                </a:lnTo>
                <a:lnTo>
                  <a:pt x="355600" y="527050"/>
                </a:lnTo>
                <a:lnTo>
                  <a:pt x="320675" y="508000"/>
                </a:lnTo>
                <a:lnTo>
                  <a:pt x="279400" y="485775"/>
                </a:lnTo>
                <a:lnTo>
                  <a:pt x="200025" y="434975"/>
                </a:lnTo>
                <a:lnTo>
                  <a:pt x="133350" y="384175"/>
                </a:lnTo>
                <a:lnTo>
                  <a:pt x="82550" y="336550"/>
                </a:lnTo>
                <a:lnTo>
                  <a:pt x="47625" y="295275"/>
                </a:lnTo>
                <a:lnTo>
                  <a:pt x="19050" y="254000"/>
                </a:lnTo>
                <a:lnTo>
                  <a:pt x="0" y="212725"/>
                </a:lnTo>
                <a:lnTo>
                  <a:pt x="3175" y="180975"/>
                </a:lnTo>
                <a:lnTo>
                  <a:pt x="12700" y="174625"/>
                </a:lnTo>
                <a:lnTo>
                  <a:pt x="19050" y="174625"/>
                </a:lnTo>
                <a:lnTo>
                  <a:pt x="28575" y="174625"/>
                </a:lnTo>
                <a:lnTo>
                  <a:pt x="50800" y="180975"/>
                </a:lnTo>
                <a:lnTo>
                  <a:pt x="88900" y="206375"/>
                </a:lnTo>
                <a:lnTo>
                  <a:pt x="146050" y="234950"/>
                </a:lnTo>
                <a:lnTo>
                  <a:pt x="193675" y="254000"/>
                </a:lnTo>
                <a:lnTo>
                  <a:pt x="247650" y="266700"/>
                </a:lnTo>
                <a:lnTo>
                  <a:pt x="320675" y="276225"/>
                </a:lnTo>
                <a:lnTo>
                  <a:pt x="412750" y="269875"/>
                </a:lnTo>
                <a:lnTo>
                  <a:pt x="625475" y="238125"/>
                </a:lnTo>
                <a:lnTo>
                  <a:pt x="1006475" y="180975"/>
                </a:lnTo>
                <a:lnTo>
                  <a:pt x="1292225" y="142875"/>
                </a:lnTo>
                <a:lnTo>
                  <a:pt x="1546225" y="123825"/>
                </a:lnTo>
                <a:lnTo>
                  <a:pt x="1720850" y="117475"/>
                </a:lnTo>
                <a:lnTo>
                  <a:pt x="1844675" y="114300"/>
                </a:lnTo>
                <a:lnTo>
                  <a:pt x="2051050" y="92075"/>
                </a:lnTo>
                <a:lnTo>
                  <a:pt x="2232025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1C37A4-A4CB-4385-AEFB-99A795558208}"/>
              </a:ext>
            </a:extLst>
          </p:cNvPr>
          <p:cNvGrpSpPr/>
          <p:nvPr/>
        </p:nvGrpSpPr>
        <p:grpSpPr>
          <a:xfrm>
            <a:off x="2526506" y="1507332"/>
            <a:ext cx="4548187" cy="4398962"/>
            <a:chOff x="2662238" y="1684338"/>
            <a:chExt cx="4548187" cy="4398962"/>
          </a:xfrm>
        </p:grpSpPr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7B82CC48-B68C-4285-9E94-F0C2FEAC97F2}"/>
                </a:ext>
              </a:extLst>
            </p:cNvPr>
            <p:cNvSpPr/>
            <p:nvPr/>
          </p:nvSpPr>
          <p:spPr>
            <a:xfrm>
              <a:off x="3686175" y="16843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B8811D22-3CE7-4349-B633-FFBCA55893B3}"/>
                </a:ext>
              </a:extLst>
            </p:cNvPr>
            <p:cNvSpPr/>
            <p:nvPr/>
          </p:nvSpPr>
          <p:spPr>
            <a:xfrm>
              <a:off x="5003800" y="17875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C9CCE352-1FF7-40B5-A00F-C169592E5641}"/>
                </a:ext>
              </a:extLst>
            </p:cNvPr>
            <p:cNvSpPr/>
            <p:nvPr/>
          </p:nvSpPr>
          <p:spPr>
            <a:xfrm>
              <a:off x="3719513" y="40052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E2C3DD5-1752-493A-AEEB-336823269120}"/>
                </a:ext>
              </a:extLst>
            </p:cNvPr>
            <p:cNvSpPr/>
            <p:nvPr/>
          </p:nvSpPr>
          <p:spPr>
            <a:xfrm>
              <a:off x="2662238" y="22653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D0BEE241-0E59-44BB-BE56-34114A3F3480}"/>
                </a:ext>
              </a:extLst>
            </p:cNvPr>
            <p:cNvSpPr/>
            <p:nvPr/>
          </p:nvSpPr>
          <p:spPr>
            <a:xfrm>
              <a:off x="3100388" y="26670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4">
              <a:extLst>
                <a:ext uri="{FF2B5EF4-FFF2-40B4-BE49-F238E27FC236}">
                  <a16:creationId xmlns:a16="http://schemas.microsoft.com/office/drawing/2014/main" id="{E94EA3C2-9C64-4738-89EF-F29D9C08C4CA}"/>
                </a:ext>
              </a:extLst>
            </p:cNvPr>
            <p:cNvSpPr/>
            <p:nvPr/>
          </p:nvSpPr>
          <p:spPr>
            <a:xfrm>
              <a:off x="5816600" y="17208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5">
              <a:extLst>
                <a:ext uri="{FF2B5EF4-FFF2-40B4-BE49-F238E27FC236}">
                  <a16:creationId xmlns:a16="http://schemas.microsoft.com/office/drawing/2014/main" id="{82078B7B-D8EE-4C8C-8D3F-32F438CEC44A}"/>
                </a:ext>
              </a:extLst>
            </p:cNvPr>
            <p:cNvSpPr/>
            <p:nvPr/>
          </p:nvSpPr>
          <p:spPr>
            <a:xfrm>
              <a:off x="6334125" y="19653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9">
              <a:extLst>
                <a:ext uri="{FF2B5EF4-FFF2-40B4-BE49-F238E27FC236}">
                  <a16:creationId xmlns:a16="http://schemas.microsoft.com/office/drawing/2014/main" id="{0E54EB21-7BEC-49B5-AF2B-197E594E1726}"/>
                </a:ext>
              </a:extLst>
            </p:cNvPr>
            <p:cNvSpPr/>
            <p:nvPr/>
          </p:nvSpPr>
          <p:spPr>
            <a:xfrm>
              <a:off x="5886450" y="36306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598E0634-1338-4762-80C6-495D2D480C30}"/>
                </a:ext>
              </a:extLst>
            </p:cNvPr>
            <p:cNvSpPr/>
            <p:nvPr/>
          </p:nvSpPr>
          <p:spPr>
            <a:xfrm>
              <a:off x="5715000" y="24082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D47BE5FB-9ED4-496D-BD4A-C9B9FEE951A1}"/>
                </a:ext>
              </a:extLst>
            </p:cNvPr>
            <p:cNvSpPr/>
            <p:nvPr/>
          </p:nvSpPr>
          <p:spPr>
            <a:xfrm>
              <a:off x="5545138" y="29924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3">
              <a:extLst>
                <a:ext uri="{FF2B5EF4-FFF2-40B4-BE49-F238E27FC236}">
                  <a16:creationId xmlns:a16="http://schemas.microsoft.com/office/drawing/2014/main" id="{453A544F-F5A6-4B3F-BC88-557A1C6BD96B}"/>
                </a:ext>
              </a:extLst>
            </p:cNvPr>
            <p:cNvSpPr/>
            <p:nvPr/>
          </p:nvSpPr>
          <p:spPr>
            <a:xfrm>
              <a:off x="4792663" y="43164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4">
              <a:extLst>
                <a:ext uri="{FF2B5EF4-FFF2-40B4-BE49-F238E27FC236}">
                  <a16:creationId xmlns:a16="http://schemas.microsoft.com/office/drawing/2014/main" id="{77FF928D-72C5-4498-8755-834C3023A9CF}"/>
                </a:ext>
              </a:extLst>
            </p:cNvPr>
            <p:cNvSpPr/>
            <p:nvPr/>
          </p:nvSpPr>
          <p:spPr>
            <a:xfrm>
              <a:off x="3751263" y="47196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8FEFB577-DA86-4681-B000-4DEE5199207A}"/>
                </a:ext>
              </a:extLst>
            </p:cNvPr>
            <p:cNvSpPr/>
            <p:nvPr/>
          </p:nvSpPr>
          <p:spPr>
            <a:xfrm>
              <a:off x="3038475" y="55435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84B7BE50-8009-457F-B1DF-0922E6235E4F}"/>
              </a:ext>
            </a:extLst>
          </p:cNvPr>
          <p:cNvGrpSpPr/>
          <p:nvPr/>
        </p:nvGrpSpPr>
        <p:grpSpPr>
          <a:xfrm>
            <a:off x="2509838" y="1531938"/>
            <a:ext cx="4548187" cy="4398962"/>
            <a:chOff x="2509838" y="1531938"/>
            <a:chExt cx="4548187" cy="4398962"/>
          </a:xfrm>
        </p:grpSpPr>
        <p:sp>
          <p:nvSpPr>
            <p:cNvPr id="31" name="フリーフォーム 33">
              <a:extLst>
                <a:ext uri="{FF2B5EF4-FFF2-40B4-BE49-F238E27FC236}">
                  <a16:creationId xmlns:a16="http://schemas.microsoft.com/office/drawing/2014/main" id="{1CDCB75A-90D6-40BF-B02A-EBB33EAC0D7D}"/>
                </a:ext>
              </a:extLst>
            </p:cNvPr>
            <p:cNvSpPr/>
            <p:nvPr/>
          </p:nvSpPr>
          <p:spPr>
            <a:xfrm>
              <a:off x="3533775" y="15319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6">
              <a:extLst>
                <a:ext uri="{FF2B5EF4-FFF2-40B4-BE49-F238E27FC236}">
                  <a16:creationId xmlns:a16="http://schemas.microsoft.com/office/drawing/2014/main" id="{76A8EA23-08FC-4E5A-9D05-DDF7715DF258}"/>
                </a:ext>
              </a:extLst>
            </p:cNvPr>
            <p:cNvSpPr/>
            <p:nvPr/>
          </p:nvSpPr>
          <p:spPr>
            <a:xfrm>
              <a:off x="4851400" y="16351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FB4A9840-285A-427A-B4A0-16F69E290BE2}"/>
                </a:ext>
              </a:extLst>
            </p:cNvPr>
            <p:cNvSpPr/>
            <p:nvPr/>
          </p:nvSpPr>
          <p:spPr>
            <a:xfrm>
              <a:off x="3567113" y="38528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4">
              <a:extLst>
                <a:ext uri="{FF2B5EF4-FFF2-40B4-BE49-F238E27FC236}">
                  <a16:creationId xmlns:a16="http://schemas.microsoft.com/office/drawing/2014/main" id="{7155D029-64EF-42E9-B0D9-2B882ED0165D}"/>
                </a:ext>
              </a:extLst>
            </p:cNvPr>
            <p:cNvSpPr/>
            <p:nvPr/>
          </p:nvSpPr>
          <p:spPr>
            <a:xfrm>
              <a:off x="2509838" y="21129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5">
              <a:extLst>
                <a:ext uri="{FF2B5EF4-FFF2-40B4-BE49-F238E27FC236}">
                  <a16:creationId xmlns:a16="http://schemas.microsoft.com/office/drawing/2014/main" id="{35C890F4-2E89-409C-91F9-1113A3DAAEBC}"/>
                </a:ext>
              </a:extLst>
            </p:cNvPr>
            <p:cNvSpPr/>
            <p:nvPr/>
          </p:nvSpPr>
          <p:spPr>
            <a:xfrm>
              <a:off x="2947988" y="25146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4">
              <a:extLst>
                <a:ext uri="{FF2B5EF4-FFF2-40B4-BE49-F238E27FC236}">
                  <a16:creationId xmlns:a16="http://schemas.microsoft.com/office/drawing/2014/main" id="{9EEBC169-2C26-4110-8F36-D81EC91653B1}"/>
                </a:ext>
              </a:extLst>
            </p:cNvPr>
            <p:cNvSpPr/>
            <p:nvPr/>
          </p:nvSpPr>
          <p:spPr>
            <a:xfrm>
              <a:off x="5664200" y="15684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9076B425-5F08-4965-9C95-07B2C6ACE532}"/>
                </a:ext>
              </a:extLst>
            </p:cNvPr>
            <p:cNvSpPr/>
            <p:nvPr/>
          </p:nvSpPr>
          <p:spPr>
            <a:xfrm>
              <a:off x="6181725" y="18129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9">
              <a:extLst>
                <a:ext uri="{FF2B5EF4-FFF2-40B4-BE49-F238E27FC236}">
                  <a16:creationId xmlns:a16="http://schemas.microsoft.com/office/drawing/2014/main" id="{0ECBE328-F4EC-4DD1-8EEC-8C3F1EDD0628}"/>
                </a:ext>
              </a:extLst>
            </p:cNvPr>
            <p:cNvSpPr/>
            <p:nvPr/>
          </p:nvSpPr>
          <p:spPr>
            <a:xfrm>
              <a:off x="5734050" y="34782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0">
              <a:extLst>
                <a:ext uri="{FF2B5EF4-FFF2-40B4-BE49-F238E27FC236}">
                  <a16:creationId xmlns:a16="http://schemas.microsoft.com/office/drawing/2014/main" id="{9E408FED-F86D-46CF-A9DE-C7197AFE545C}"/>
                </a:ext>
              </a:extLst>
            </p:cNvPr>
            <p:cNvSpPr/>
            <p:nvPr/>
          </p:nvSpPr>
          <p:spPr>
            <a:xfrm>
              <a:off x="5562600" y="22558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1">
              <a:extLst>
                <a:ext uri="{FF2B5EF4-FFF2-40B4-BE49-F238E27FC236}">
                  <a16:creationId xmlns:a16="http://schemas.microsoft.com/office/drawing/2014/main" id="{EC7D94AC-B5DC-41ED-9B0C-2EAD8CF65BF8}"/>
                </a:ext>
              </a:extLst>
            </p:cNvPr>
            <p:cNvSpPr/>
            <p:nvPr/>
          </p:nvSpPr>
          <p:spPr>
            <a:xfrm>
              <a:off x="5392738" y="28400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3">
              <a:extLst>
                <a:ext uri="{FF2B5EF4-FFF2-40B4-BE49-F238E27FC236}">
                  <a16:creationId xmlns:a16="http://schemas.microsoft.com/office/drawing/2014/main" id="{92C1D98F-7E4F-4918-A208-69A34EED559A}"/>
                </a:ext>
              </a:extLst>
            </p:cNvPr>
            <p:cNvSpPr/>
            <p:nvPr/>
          </p:nvSpPr>
          <p:spPr>
            <a:xfrm>
              <a:off x="4640263" y="41640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4">
              <a:extLst>
                <a:ext uri="{FF2B5EF4-FFF2-40B4-BE49-F238E27FC236}">
                  <a16:creationId xmlns:a16="http://schemas.microsoft.com/office/drawing/2014/main" id="{4CF8C7B2-088F-4974-BA50-2455960C2139}"/>
                </a:ext>
              </a:extLst>
            </p:cNvPr>
            <p:cNvSpPr/>
            <p:nvPr/>
          </p:nvSpPr>
          <p:spPr>
            <a:xfrm>
              <a:off x="3598863" y="45672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5">
              <a:extLst>
                <a:ext uri="{FF2B5EF4-FFF2-40B4-BE49-F238E27FC236}">
                  <a16:creationId xmlns:a16="http://schemas.microsoft.com/office/drawing/2014/main" id="{C94055B9-DBE5-4506-972C-CCEC32ABA668}"/>
                </a:ext>
              </a:extLst>
            </p:cNvPr>
            <p:cNvSpPr/>
            <p:nvPr/>
          </p:nvSpPr>
          <p:spPr>
            <a:xfrm>
              <a:off x="2886075" y="53911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8435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78A97A-278C-492B-8EAC-EDD18230C5D3}"/>
              </a:ext>
            </a:extLst>
          </p:cNvPr>
          <p:cNvGrpSpPr/>
          <p:nvPr/>
        </p:nvGrpSpPr>
        <p:grpSpPr>
          <a:xfrm>
            <a:off x="2509838" y="1531938"/>
            <a:ext cx="4548187" cy="4398962"/>
            <a:chOff x="2509838" y="1531938"/>
            <a:chExt cx="4548187" cy="4398962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D5FC5C27-7329-924A-B29B-1D19C1ED0E8D}"/>
                </a:ext>
              </a:extLst>
            </p:cNvPr>
            <p:cNvSpPr/>
            <p:nvPr/>
          </p:nvSpPr>
          <p:spPr>
            <a:xfrm>
              <a:off x="3533775" y="1531938"/>
              <a:ext cx="504825" cy="762000"/>
            </a:xfrm>
            <a:custGeom>
              <a:avLst/>
              <a:gdLst>
                <a:gd name="connsiteX0" fmla="*/ 452438 w 504825"/>
                <a:gd name="connsiteY0" fmla="*/ 454819 h 762000"/>
                <a:gd name="connsiteX1" fmla="*/ 450056 w 504825"/>
                <a:gd name="connsiteY1" fmla="*/ 307181 h 762000"/>
                <a:gd name="connsiteX2" fmla="*/ 454819 w 504825"/>
                <a:gd name="connsiteY2" fmla="*/ 280987 h 762000"/>
                <a:gd name="connsiteX3" fmla="*/ 464344 w 504825"/>
                <a:gd name="connsiteY3" fmla="*/ 252412 h 762000"/>
                <a:gd name="connsiteX4" fmla="*/ 483394 w 504825"/>
                <a:gd name="connsiteY4" fmla="*/ 221456 h 762000"/>
                <a:gd name="connsiteX5" fmla="*/ 500063 w 504825"/>
                <a:gd name="connsiteY5" fmla="*/ 195262 h 762000"/>
                <a:gd name="connsiteX6" fmla="*/ 504825 w 504825"/>
                <a:gd name="connsiteY6" fmla="*/ 180975 h 762000"/>
                <a:gd name="connsiteX7" fmla="*/ 504825 w 504825"/>
                <a:gd name="connsiteY7" fmla="*/ 164306 h 762000"/>
                <a:gd name="connsiteX8" fmla="*/ 497681 w 504825"/>
                <a:gd name="connsiteY8" fmla="*/ 135731 h 762000"/>
                <a:gd name="connsiteX9" fmla="*/ 481013 w 504825"/>
                <a:gd name="connsiteY9" fmla="*/ 111919 h 762000"/>
                <a:gd name="connsiteX10" fmla="*/ 452438 w 504825"/>
                <a:gd name="connsiteY10" fmla="*/ 92869 h 762000"/>
                <a:gd name="connsiteX11" fmla="*/ 409575 w 504825"/>
                <a:gd name="connsiteY11" fmla="*/ 73819 h 762000"/>
                <a:gd name="connsiteX12" fmla="*/ 333375 w 504825"/>
                <a:gd name="connsiteY12" fmla="*/ 57150 h 762000"/>
                <a:gd name="connsiteX13" fmla="*/ 147638 w 504825"/>
                <a:gd name="connsiteY13" fmla="*/ 21431 h 762000"/>
                <a:gd name="connsiteX14" fmla="*/ 69056 w 504825"/>
                <a:gd name="connsiteY14" fmla="*/ 4762 h 762000"/>
                <a:gd name="connsiteX15" fmla="*/ 38100 w 504825"/>
                <a:gd name="connsiteY15" fmla="*/ 0 h 762000"/>
                <a:gd name="connsiteX16" fmla="*/ 14288 w 504825"/>
                <a:gd name="connsiteY16" fmla="*/ 2381 h 762000"/>
                <a:gd name="connsiteX17" fmla="*/ 4763 w 504825"/>
                <a:gd name="connsiteY17" fmla="*/ 9525 h 762000"/>
                <a:gd name="connsiteX18" fmla="*/ 0 w 504825"/>
                <a:gd name="connsiteY18" fmla="*/ 21431 h 762000"/>
                <a:gd name="connsiteX19" fmla="*/ 2381 w 504825"/>
                <a:gd name="connsiteY19" fmla="*/ 38100 h 762000"/>
                <a:gd name="connsiteX20" fmla="*/ 14288 w 504825"/>
                <a:gd name="connsiteY20" fmla="*/ 57150 h 762000"/>
                <a:gd name="connsiteX21" fmla="*/ 40481 w 504825"/>
                <a:gd name="connsiteY21" fmla="*/ 78581 h 762000"/>
                <a:gd name="connsiteX22" fmla="*/ 71438 w 504825"/>
                <a:gd name="connsiteY22" fmla="*/ 97631 h 762000"/>
                <a:gd name="connsiteX23" fmla="*/ 123825 w 504825"/>
                <a:gd name="connsiteY23" fmla="*/ 135731 h 762000"/>
                <a:gd name="connsiteX24" fmla="*/ 164306 w 504825"/>
                <a:gd name="connsiteY24" fmla="*/ 173831 h 762000"/>
                <a:gd name="connsiteX25" fmla="*/ 202406 w 504825"/>
                <a:gd name="connsiteY25" fmla="*/ 221456 h 762000"/>
                <a:gd name="connsiteX26" fmla="*/ 219075 w 504825"/>
                <a:gd name="connsiteY26" fmla="*/ 257175 h 762000"/>
                <a:gd name="connsiteX27" fmla="*/ 228600 w 504825"/>
                <a:gd name="connsiteY27" fmla="*/ 290512 h 762000"/>
                <a:gd name="connsiteX28" fmla="*/ 228600 w 504825"/>
                <a:gd name="connsiteY28" fmla="*/ 762000 h 762000"/>
                <a:gd name="connsiteX29" fmla="*/ 452438 w 504825"/>
                <a:gd name="connsiteY29" fmla="*/ 740569 h 762000"/>
                <a:gd name="connsiteX30" fmla="*/ 452438 w 504825"/>
                <a:gd name="connsiteY30" fmla="*/ 45481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825" h="762000">
                  <a:moveTo>
                    <a:pt x="452438" y="454819"/>
                  </a:moveTo>
                  <a:lnTo>
                    <a:pt x="450056" y="307181"/>
                  </a:lnTo>
                  <a:lnTo>
                    <a:pt x="454819" y="280987"/>
                  </a:lnTo>
                  <a:lnTo>
                    <a:pt x="464344" y="252412"/>
                  </a:lnTo>
                  <a:lnTo>
                    <a:pt x="483394" y="221456"/>
                  </a:lnTo>
                  <a:lnTo>
                    <a:pt x="500063" y="195262"/>
                  </a:lnTo>
                  <a:lnTo>
                    <a:pt x="504825" y="180975"/>
                  </a:lnTo>
                  <a:lnTo>
                    <a:pt x="504825" y="164306"/>
                  </a:lnTo>
                  <a:lnTo>
                    <a:pt x="497681" y="135731"/>
                  </a:lnTo>
                  <a:lnTo>
                    <a:pt x="481013" y="111919"/>
                  </a:lnTo>
                  <a:lnTo>
                    <a:pt x="452438" y="92869"/>
                  </a:lnTo>
                  <a:lnTo>
                    <a:pt x="409575" y="73819"/>
                  </a:lnTo>
                  <a:lnTo>
                    <a:pt x="333375" y="57150"/>
                  </a:lnTo>
                  <a:lnTo>
                    <a:pt x="147638" y="21431"/>
                  </a:lnTo>
                  <a:lnTo>
                    <a:pt x="69056" y="4762"/>
                  </a:lnTo>
                  <a:lnTo>
                    <a:pt x="38100" y="0"/>
                  </a:lnTo>
                  <a:lnTo>
                    <a:pt x="14288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1" y="38100"/>
                  </a:lnTo>
                  <a:lnTo>
                    <a:pt x="14288" y="57150"/>
                  </a:lnTo>
                  <a:lnTo>
                    <a:pt x="40481" y="78581"/>
                  </a:lnTo>
                  <a:lnTo>
                    <a:pt x="71438" y="97631"/>
                  </a:lnTo>
                  <a:lnTo>
                    <a:pt x="123825" y="135731"/>
                  </a:lnTo>
                  <a:lnTo>
                    <a:pt x="164306" y="173831"/>
                  </a:lnTo>
                  <a:lnTo>
                    <a:pt x="202406" y="221456"/>
                  </a:lnTo>
                  <a:lnTo>
                    <a:pt x="219075" y="257175"/>
                  </a:lnTo>
                  <a:lnTo>
                    <a:pt x="228600" y="290512"/>
                  </a:lnTo>
                  <a:lnTo>
                    <a:pt x="228600" y="762000"/>
                  </a:lnTo>
                  <a:lnTo>
                    <a:pt x="452438" y="740569"/>
                  </a:lnTo>
                  <a:lnTo>
                    <a:pt x="452438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9B4FB09F-198C-9649-9CD7-7C4D678D2FA8}"/>
                </a:ext>
              </a:extLst>
            </p:cNvPr>
            <p:cNvSpPr/>
            <p:nvPr/>
          </p:nvSpPr>
          <p:spPr>
            <a:xfrm>
              <a:off x="4851400" y="1635125"/>
              <a:ext cx="857250" cy="2046288"/>
            </a:xfrm>
            <a:custGeom>
              <a:avLst/>
              <a:gdLst>
                <a:gd name="connsiteX0" fmla="*/ 835117 w 856259"/>
                <a:gd name="connsiteY0" fmla="*/ 401702 h 2045508"/>
                <a:gd name="connsiteX1" fmla="*/ 856259 w 856259"/>
                <a:gd name="connsiteY1" fmla="*/ 272206 h 2045508"/>
                <a:gd name="connsiteX2" fmla="*/ 850974 w 856259"/>
                <a:gd name="connsiteY2" fmla="*/ 121568 h 2045508"/>
                <a:gd name="connsiteX3" fmla="*/ 766405 w 856259"/>
                <a:gd name="connsiteY3" fmla="*/ 89855 h 2045508"/>
                <a:gd name="connsiteX4" fmla="*/ 628980 w 856259"/>
                <a:gd name="connsiteY4" fmla="*/ 44928 h 2045508"/>
                <a:gd name="connsiteX5" fmla="*/ 507413 w 856259"/>
                <a:gd name="connsiteY5" fmla="*/ 7929 h 2045508"/>
                <a:gd name="connsiteX6" fmla="*/ 454557 w 856259"/>
                <a:gd name="connsiteY6" fmla="*/ 0 h 2045508"/>
                <a:gd name="connsiteX7" fmla="*/ 438701 w 856259"/>
                <a:gd name="connsiteY7" fmla="*/ 5286 h 2045508"/>
                <a:gd name="connsiteX8" fmla="*/ 438701 w 856259"/>
                <a:gd name="connsiteY8" fmla="*/ 23785 h 2045508"/>
                <a:gd name="connsiteX9" fmla="*/ 449272 w 856259"/>
                <a:gd name="connsiteY9" fmla="*/ 44928 h 2045508"/>
                <a:gd name="connsiteX10" fmla="*/ 470414 w 856259"/>
                <a:gd name="connsiteY10" fmla="*/ 66070 h 2045508"/>
                <a:gd name="connsiteX11" fmla="*/ 510056 w 856259"/>
                <a:gd name="connsiteY11" fmla="*/ 97783 h 2045508"/>
                <a:gd name="connsiteX12" fmla="*/ 541769 w 856259"/>
                <a:gd name="connsiteY12" fmla="*/ 134782 h 2045508"/>
                <a:gd name="connsiteX13" fmla="*/ 573482 w 856259"/>
                <a:gd name="connsiteY13" fmla="*/ 187637 h 2045508"/>
                <a:gd name="connsiteX14" fmla="*/ 594624 w 856259"/>
                <a:gd name="connsiteY14" fmla="*/ 235207 h 2045508"/>
                <a:gd name="connsiteX15" fmla="*/ 605195 w 856259"/>
                <a:gd name="connsiteY15" fmla="*/ 309205 h 2045508"/>
                <a:gd name="connsiteX16" fmla="*/ 605195 w 856259"/>
                <a:gd name="connsiteY16" fmla="*/ 420202 h 2045508"/>
                <a:gd name="connsiteX17" fmla="*/ 591982 w 856259"/>
                <a:gd name="connsiteY17" fmla="*/ 570840 h 2045508"/>
                <a:gd name="connsiteX18" fmla="*/ 565554 w 856259"/>
                <a:gd name="connsiteY18" fmla="*/ 742620 h 2045508"/>
                <a:gd name="connsiteX19" fmla="*/ 531198 w 856259"/>
                <a:gd name="connsiteY19" fmla="*/ 922329 h 2045508"/>
                <a:gd name="connsiteX20" fmla="*/ 496842 w 856259"/>
                <a:gd name="connsiteY20" fmla="*/ 1072967 h 2045508"/>
                <a:gd name="connsiteX21" fmla="*/ 467771 w 856259"/>
                <a:gd name="connsiteY21" fmla="*/ 1191892 h 2045508"/>
                <a:gd name="connsiteX22" fmla="*/ 436058 w 856259"/>
                <a:gd name="connsiteY22" fmla="*/ 1300246 h 2045508"/>
                <a:gd name="connsiteX23" fmla="*/ 396416 w 856259"/>
                <a:gd name="connsiteY23" fmla="*/ 1400671 h 2045508"/>
                <a:gd name="connsiteX24" fmla="*/ 354132 w 856259"/>
                <a:gd name="connsiteY24" fmla="*/ 1495811 h 2045508"/>
                <a:gd name="connsiteX25" fmla="*/ 298634 w 856259"/>
                <a:gd name="connsiteY25" fmla="*/ 1596236 h 2045508"/>
                <a:gd name="connsiteX26" fmla="*/ 232564 w 856259"/>
                <a:gd name="connsiteY26" fmla="*/ 1701947 h 2045508"/>
                <a:gd name="connsiteX27" fmla="*/ 169138 w 856259"/>
                <a:gd name="connsiteY27" fmla="*/ 1791802 h 2045508"/>
                <a:gd name="connsiteX28" fmla="*/ 118925 w 856259"/>
                <a:gd name="connsiteY28" fmla="*/ 1857871 h 2045508"/>
                <a:gd name="connsiteX29" fmla="*/ 26428 w 856259"/>
                <a:gd name="connsiteY29" fmla="*/ 1968868 h 2045508"/>
                <a:gd name="connsiteX30" fmla="*/ 2643 w 856259"/>
                <a:gd name="connsiteY30" fmla="*/ 1997938 h 2045508"/>
                <a:gd name="connsiteX31" fmla="*/ 0 w 856259"/>
                <a:gd name="connsiteY31" fmla="*/ 2005866 h 2045508"/>
                <a:gd name="connsiteX32" fmla="*/ 0 w 856259"/>
                <a:gd name="connsiteY32" fmla="*/ 2029651 h 2045508"/>
                <a:gd name="connsiteX33" fmla="*/ 7928 w 856259"/>
                <a:gd name="connsiteY33" fmla="*/ 2042865 h 2045508"/>
                <a:gd name="connsiteX34" fmla="*/ 18500 w 856259"/>
                <a:gd name="connsiteY34" fmla="*/ 2045508 h 2045508"/>
                <a:gd name="connsiteX35" fmla="*/ 31713 w 856259"/>
                <a:gd name="connsiteY35" fmla="*/ 2045508 h 2045508"/>
                <a:gd name="connsiteX36" fmla="*/ 63427 w 856259"/>
                <a:gd name="connsiteY36" fmla="*/ 2029651 h 2045508"/>
                <a:gd name="connsiteX37" fmla="*/ 163852 w 856259"/>
                <a:gd name="connsiteY37" fmla="*/ 1939797 h 2045508"/>
                <a:gd name="connsiteX38" fmla="*/ 272206 w 856259"/>
                <a:gd name="connsiteY38" fmla="*/ 1842014 h 2045508"/>
                <a:gd name="connsiteX39" fmla="*/ 335632 w 856259"/>
                <a:gd name="connsiteY39" fmla="*/ 1781231 h 2045508"/>
                <a:gd name="connsiteX40" fmla="*/ 396416 w 856259"/>
                <a:gd name="connsiteY40" fmla="*/ 1707233 h 2045508"/>
                <a:gd name="connsiteX41" fmla="*/ 457200 w 856259"/>
                <a:gd name="connsiteY41" fmla="*/ 1625307 h 2045508"/>
                <a:gd name="connsiteX42" fmla="*/ 541769 w 856259"/>
                <a:gd name="connsiteY42" fmla="*/ 1503739 h 2045508"/>
                <a:gd name="connsiteX43" fmla="*/ 602553 w 856259"/>
                <a:gd name="connsiteY43" fmla="*/ 1408599 h 2045508"/>
                <a:gd name="connsiteX44" fmla="*/ 647480 w 856259"/>
                <a:gd name="connsiteY44" fmla="*/ 1273818 h 2045508"/>
                <a:gd name="connsiteX45" fmla="*/ 673908 w 856259"/>
                <a:gd name="connsiteY45" fmla="*/ 1181321 h 2045508"/>
                <a:gd name="connsiteX46" fmla="*/ 718835 w 856259"/>
                <a:gd name="connsiteY46" fmla="*/ 1033325 h 2045508"/>
                <a:gd name="connsiteX47" fmla="*/ 771690 w 856259"/>
                <a:gd name="connsiteY47" fmla="*/ 853617 h 2045508"/>
                <a:gd name="connsiteX48" fmla="*/ 782261 w 856259"/>
                <a:gd name="connsiteY48" fmla="*/ 742620 h 2045508"/>
                <a:gd name="connsiteX49" fmla="*/ 835117 w 856259"/>
                <a:gd name="connsiteY49" fmla="*/ 401702 h 20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259" h="2045508">
                  <a:moveTo>
                    <a:pt x="835117" y="401702"/>
                  </a:moveTo>
                  <a:lnTo>
                    <a:pt x="856259" y="272206"/>
                  </a:lnTo>
                  <a:lnTo>
                    <a:pt x="850974" y="121568"/>
                  </a:lnTo>
                  <a:lnTo>
                    <a:pt x="766405" y="89855"/>
                  </a:lnTo>
                  <a:lnTo>
                    <a:pt x="628980" y="44928"/>
                  </a:lnTo>
                  <a:lnTo>
                    <a:pt x="507413" y="7929"/>
                  </a:lnTo>
                  <a:lnTo>
                    <a:pt x="454557" y="0"/>
                  </a:lnTo>
                  <a:lnTo>
                    <a:pt x="438701" y="5286"/>
                  </a:lnTo>
                  <a:lnTo>
                    <a:pt x="438701" y="23785"/>
                  </a:lnTo>
                  <a:lnTo>
                    <a:pt x="449272" y="44928"/>
                  </a:lnTo>
                  <a:lnTo>
                    <a:pt x="470414" y="66070"/>
                  </a:lnTo>
                  <a:lnTo>
                    <a:pt x="510056" y="97783"/>
                  </a:lnTo>
                  <a:lnTo>
                    <a:pt x="541769" y="134782"/>
                  </a:lnTo>
                  <a:lnTo>
                    <a:pt x="573482" y="187637"/>
                  </a:lnTo>
                  <a:lnTo>
                    <a:pt x="594624" y="235207"/>
                  </a:lnTo>
                  <a:lnTo>
                    <a:pt x="605195" y="309205"/>
                  </a:lnTo>
                  <a:lnTo>
                    <a:pt x="605195" y="420202"/>
                  </a:lnTo>
                  <a:lnTo>
                    <a:pt x="591982" y="570840"/>
                  </a:lnTo>
                  <a:lnTo>
                    <a:pt x="565554" y="742620"/>
                  </a:lnTo>
                  <a:lnTo>
                    <a:pt x="531198" y="922329"/>
                  </a:lnTo>
                  <a:lnTo>
                    <a:pt x="496842" y="1072967"/>
                  </a:lnTo>
                  <a:lnTo>
                    <a:pt x="467771" y="1191892"/>
                  </a:lnTo>
                  <a:lnTo>
                    <a:pt x="436058" y="1300246"/>
                  </a:lnTo>
                  <a:lnTo>
                    <a:pt x="396416" y="1400671"/>
                  </a:lnTo>
                  <a:lnTo>
                    <a:pt x="354132" y="1495811"/>
                  </a:lnTo>
                  <a:lnTo>
                    <a:pt x="298634" y="1596236"/>
                  </a:lnTo>
                  <a:lnTo>
                    <a:pt x="232564" y="1701947"/>
                  </a:lnTo>
                  <a:lnTo>
                    <a:pt x="169138" y="1791802"/>
                  </a:lnTo>
                  <a:lnTo>
                    <a:pt x="118925" y="1857871"/>
                  </a:lnTo>
                  <a:lnTo>
                    <a:pt x="26428" y="1968868"/>
                  </a:lnTo>
                  <a:lnTo>
                    <a:pt x="2643" y="1997938"/>
                  </a:lnTo>
                  <a:lnTo>
                    <a:pt x="0" y="2005866"/>
                  </a:lnTo>
                  <a:lnTo>
                    <a:pt x="0" y="2029651"/>
                  </a:lnTo>
                  <a:lnTo>
                    <a:pt x="7928" y="2042865"/>
                  </a:lnTo>
                  <a:lnTo>
                    <a:pt x="18500" y="2045508"/>
                  </a:lnTo>
                  <a:lnTo>
                    <a:pt x="31713" y="2045508"/>
                  </a:lnTo>
                  <a:lnTo>
                    <a:pt x="63427" y="2029651"/>
                  </a:lnTo>
                  <a:lnTo>
                    <a:pt x="163852" y="1939797"/>
                  </a:lnTo>
                  <a:lnTo>
                    <a:pt x="272206" y="1842014"/>
                  </a:lnTo>
                  <a:lnTo>
                    <a:pt x="335632" y="1781231"/>
                  </a:lnTo>
                  <a:lnTo>
                    <a:pt x="396416" y="1707233"/>
                  </a:lnTo>
                  <a:lnTo>
                    <a:pt x="457200" y="1625307"/>
                  </a:lnTo>
                  <a:lnTo>
                    <a:pt x="541769" y="1503739"/>
                  </a:lnTo>
                  <a:lnTo>
                    <a:pt x="602553" y="1408599"/>
                  </a:lnTo>
                  <a:lnTo>
                    <a:pt x="647480" y="1273818"/>
                  </a:lnTo>
                  <a:lnTo>
                    <a:pt x="673908" y="1181321"/>
                  </a:lnTo>
                  <a:lnTo>
                    <a:pt x="718835" y="1033325"/>
                  </a:lnTo>
                  <a:lnTo>
                    <a:pt x="771690" y="853617"/>
                  </a:lnTo>
                  <a:lnTo>
                    <a:pt x="782261" y="742620"/>
                  </a:lnTo>
                  <a:lnTo>
                    <a:pt x="835117" y="401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342CC359-1CE0-A442-A478-DC54D38DC80E}"/>
                </a:ext>
              </a:extLst>
            </p:cNvPr>
            <p:cNvSpPr/>
            <p:nvPr/>
          </p:nvSpPr>
          <p:spPr>
            <a:xfrm>
              <a:off x="3567113" y="3852863"/>
              <a:ext cx="2466975" cy="488950"/>
            </a:xfrm>
            <a:custGeom>
              <a:avLst/>
              <a:gdLst>
                <a:gd name="connsiteX0" fmla="*/ 1031081 w 2466975"/>
                <a:gd name="connsiteY0" fmla="*/ 195262 h 488156"/>
                <a:gd name="connsiteX1" fmla="*/ 1643062 w 2466975"/>
                <a:gd name="connsiteY1" fmla="*/ 128587 h 488156"/>
                <a:gd name="connsiteX2" fmla="*/ 1959768 w 2466975"/>
                <a:gd name="connsiteY2" fmla="*/ 95250 h 488156"/>
                <a:gd name="connsiteX3" fmla="*/ 2002631 w 2466975"/>
                <a:gd name="connsiteY3" fmla="*/ 88106 h 488156"/>
                <a:gd name="connsiteX4" fmla="*/ 2038350 w 2466975"/>
                <a:gd name="connsiteY4" fmla="*/ 69056 h 488156"/>
                <a:gd name="connsiteX5" fmla="*/ 2138362 w 2466975"/>
                <a:gd name="connsiteY5" fmla="*/ 11906 h 488156"/>
                <a:gd name="connsiteX6" fmla="*/ 2155031 w 2466975"/>
                <a:gd name="connsiteY6" fmla="*/ 4762 h 488156"/>
                <a:gd name="connsiteX7" fmla="*/ 2178843 w 2466975"/>
                <a:gd name="connsiteY7" fmla="*/ 0 h 488156"/>
                <a:gd name="connsiteX8" fmla="*/ 2209800 w 2466975"/>
                <a:gd name="connsiteY8" fmla="*/ 4762 h 488156"/>
                <a:gd name="connsiteX9" fmla="*/ 2262187 w 2466975"/>
                <a:gd name="connsiteY9" fmla="*/ 19050 h 488156"/>
                <a:gd name="connsiteX10" fmla="*/ 2293143 w 2466975"/>
                <a:gd name="connsiteY10" fmla="*/ 33337 h 488156"/>
                <a:gd name="connsiteX11" fmla="*/ 2345531 w 2466975"/>
                <a:gd name="connsiteY11" fmla="*/ 59531 h 488156"/>
                <a:gd name="connsiteX12" fmla="*/ 2405062 w 2466975"/>
                <a:gd name="connsiteY12" fmla="*/ 95250 h 488156"/>
                <a:gd name="connsiteX13" fmla="*/ 2443162 w 2466975"/>
                <a:gd name="connsiteY13" fmla="*/ 119062 h 488156"/>
                <a:gd name="connsiteX14" fmla="*/ 2452687 w 2466975"/>
                <a:gd name="connsiteY14" fmla="*/ 128587 h 488156"/>
                <a:gd name="connsiteX15" fmla="*/ 2462212 w 2466975"/>
                <a:gd name="connsiteY15" fmla="*/ 147637 h 488156"/>
                <a:gd name="connsiteX16" fmla="*/ 2466975 w 2466975"/>
                <a:gd name="connsiteY16" fmla="*/ 169068 h 488156"/>
                <a:gd name="connsiteX17" fmla="*/ 2464593 w 2466975"/>
                <a:gd name="connsiteY17" fmla="*/ 207168 h 488156"/>
                <a:gd name="connsiteX18" fmla="*/ 2455068 w 2466975"/>
                <a:gd name="connsiteY18" fmla="*/ 238125 h 488156"/>
                <a:gd name="connsiteX19" fmla="*/ 2440781 w 2466975"/>
                <a:gd name="connsiteY19" fmla="*/ 252412 h 488156"/>
                <a:gd name="connsiteX20" fmla="*/ 2407443 w 2466975"/>
                <a:gd name="connsiteY20" fmla="*/ 271462 h 488156"/>
                <a:gd name="connsiteX21" fmla="*/ 2347912 w 2466975"/>
                <a:gd name="connsiteY21" fmla="*/ 288131 h 488156"/>
                <a:gd name="connsiteX22" fmla="*/ 2300287 w 2466975"/>
                <a:gd name="connsiteY22" fmla="*/ 292893 h 488156"/>
                <a:gd name="connsiteX23" fmla="*/ 2188368 w 2466975"/>
                <a:gd name="connsiteY23" fmla="*/ 288131 h 488156"/>
                <a:gd name="connsiteX24" fmla="*/ 1983581 w 2466975"/>
                <a:gd name="connsiteY24" fmla="*/ 285750 h 488156"/>
                <a:gd name="connsiteX25" fmla="*/ 1726406 w 2466975"/>
                <a:gd name="connsiteY25" fmla="*/ 292893 h 488156"/>
                <a:gd name="connsiteX26" fmla="*/ 1471612 w 2466975"/>
                <a:gd name="connsiteY26" fmla="*/ 311943 h 488156"/>
                <a:gd name="connsiteX27" fmla="*/ 1219200 w 2466975"/>
                <a:gd name="connsiteY27" fmla="*/ 338137 h 488156"/>
                <a:gd name="connsiteX28" fmla="*/ 1112043 w 2466975"/>
                <a:gd name="connsiteY28" fmla="*/ 378618 h 488156"/>
                <a:gd name="connsiteX29" fmla="*/ 959643 w 2466975"/>
                <a:gd name="connsiteY29" fmla="*/ 395287 h 488156"/>
                <a:gd name="connsiteX30" fmla="*/ 742950 w 2466975"/>
                <a:gd name="connsiteY30" fmla="*/ 421481 h 488156"/>
                <a:gd name="connsiteX31" fmla="*/ 542925 w 2466975"/>
                <a:gd name="connsiteY31" fmla="*/ 445293 h 488156"/>
                <a:gd name="connsiteX32" fmla="*/ 531018 w 2466975"/>
                <a:gd name="connsiteY32" fmla="*/ 447675 h 488156"/>
                <a:gd name="connsiteX33" fmla="*/ 514350 w 2466975"/>
                <a:gd name="connsiteY33" fmla="*/ 454818 h 488156"/>
                <a:gd name="connsiteX34" fmla="*/ 466725 w 2466975"/>
                <a:gd name="connsiteY34" fmla="*/ 473868 h 488156"/>
                <a:gd name="connsiteX35" fmla="*/ 426243 w 2466975"/>
                <a:gd name="connsiteY35" fmla="*/ 485775 h 488156"/>
                <a:gd name="connsiteX36" fmla="*/ 388143 w 2466975"/>
                <a:gd name="connsiteY36" fmla="*/ 488156 h 488156"/>
                <a:gd name="connsiteX37" fmla="*/ 354806 w 2466975"/>
                <a:gd name="connsiteY37" fmla="*/ 483393 h 488156"/>
                <a:gd name="connsiteX38" fmla="*/ 309562 w 2466975"/>
                <a:gd name="connsiteY38" fmla="*/ 471487 h 488156"/>
                <a:gd name="connsiteX39" fmla="*/ 266700 w 2466975"/>
                <a:gd name="connsiteY39" fmla="*/ 454818 h 488156"/>
                <a:gd name="connsiteX40" fmla="*/ 209550 w 2466975"/>
                <a:gd name="connsiteY40" fmla="*/ 426243 h 488156"/>
                <a:gd name="connsiteX41" fmla="*/ 169068 w 2466975"/>
                <a:gd name="connsiteY41" fmla="*/ 400050 h 488156"/>
                <a:gd name="connsiteX42" fmla="*/ 138112 w 2466975"/>
                <a:gd name="connsiteY42" fmla="*/ 373856 h 488156"/>
                <a:gd name="connsiteX43" fmla="*/ 100012 w 2466975"/>
                <a:gd name="connsiteY43" fmla="*/ 333375 h 488156"/>
                <a:gd name="connsiteX44" fmla="*/ 64293 w 2466975"/>
                <a:gd name="connsiteY44" fmla="*/ 292893 h 488156"/>
                <a:gd name="connsiteX45" fmla="*/ 40481 w 2466975"/>
                <a:gd name="connsiteY45" fmla="*/ 261937 h 488156"/>
                <a:gd name="connsiteX46" fmla="*/ 23812 w 2466975"/>
                <a:gd name="connsiteY46" fmla="*/ 240506 h 488156"/>
                <a:gd name="connsiteX47" fmla="*/ 4762 w 2466975"/>
                <a:gd name="connsiteY47" fmla="*/ 204787 h 488156"/>
                <a:gd name="connsiteX48" fmla="*/ 0 w 2466975"/>
                <a:gd name="connsiteY48" fmla="*/ 183356 h 488156"/>
                <a:gd name="connsiteX49" fmla="*/ 0 w 2466975"/>
                <a:gd name="connsiteY49" fmla="*/ 173831 h 488156"/>
                <a:gd name="connsiteX50" fmla="*/ 7143 w 2466975"/>
                <a:gd name="connsiteY50" fmla="*/ 164306 h 488156"/>
                <a:gd name="connsiteX51" fmla="*/ 16668 w 2466975"/>
                <a:gd name="connsiteY51" fmla="*/ 164306 h 488156"/>
                <a:gd name="connsiteX52" fmla="*/ 30956 w 2466975"/>
                <a:gd name="connsiteY52" fmla="*/ 166687 h 488156"/>
                <a:gd name="connsiteX53" fmla="*/ 57150 w 2466975"/>
                <a:gd name="connsiteY53" fmla="*/ 178593 h 488156"/>
                <a:gd name="connsiteX54" fmla="*/ 111918 w 2466975"/>
                <a:gd name="connsiteY54" fmla="*/ 211931 h 488156"/>
                <a:gd name="connsiteX55" fmla="*/ 159543 w 2466975"/>
                <a:gd name="connsiteY55" fmla="*/ 233362 h 488156"/>
                <a:gd name="connsiteX56" fmla="*/ 200025 w 2466975"/>
                <a:gd name="connsiteY56" fmla="*/ 247650 h 488156"/>
                <a:gd name="connsiteX57" fmla="*/ 247650 w 2466975"/>
                <a:gd name="connsiteY57" fmla="*/ 259556 h 488156"/>
                <a:gd name="connsiteX58" fmla="*/ 304800 w 2466975"/>
                <a:gd name="connsiteY58" fmla="*/ 269081 h 488156"/>
                <a:gd name="connsiteX59" fmla="*/ 366712 w 2466975"/>
                <a:gd name="connsiteY59" fmla="*/ 266700 h 488156"/>
                <a:gd name="connsiteX60" fmla="*/ 516731 w 2466975"/>
                <a:gd name="connsiteY60" fmla="*/ 250031 h 488156"/>
                <a:gd name="connsiteX61" fmla="*/ 1031081 w 2466975"/>
                <a:gd name="connsiteY61" fmla="*/ 19526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66975" h="488156">
                  <a:moveTo>
                    <a:pt x="1031081" y="195262"/>
                  </a:moveTo>
                  <a:lnTo>
                    <a:pt x="1643062" y="128587"/>
                  </a:lnTo>
                  <a:lnTo>
                    <a:pt x="1959768" y="95250"/>
                  </a:lnTo>
                  <a:lnTo>
                    <a:pt x="2002631" y="88106"/>
                  </a:lnTo>
                  <a:lnTo>
                    <a:pt x="2038350" y="69056"/>
                  </a:lnTo>
                  <a:lnTo>
                    <a:pt x="2138362" y="11906"/>
                  </a:lnTo>
                  <a:lnTo>
                    <a:pt x="2155031" y="4762"/>
                  </a:lnTo>
                  <a:lnTo>
                    <a:pt x="2178843" y="0"/>
                  </a:lnTo>
                  <a:lnTo>
                    <a:pt x="2209800" y="4762"/>
                  </a:lnTo>
                  <a:lnTo>
                    <a:pt x="2262187" y="19050"/>
                  </a:lnTo>
                  <a:lnTo>
                    <a:pt x="2293143" y="33337"/>
                  </a:lnTo>
                  <a:lnTo>
                    <a:pt x="2345531" y="59531"/>
                  </a:lnTo>
                  <a:lnTo>
                    <a:pt x="2405062" y="95250"/>
                  </a:lnTo>
                  <a:lnTo>
                    <a:pt x="2443162" y="119062"/>
                  </a:lnTo>
                  <a:lnTo>
                    <a:pt x="2452687" y="128587"/>
                  </a:lnTo>
                  <a:lnTo>
                    <a:pt x="2462212" y="147637"/>
                  </a:lnTo>
                  <a:lnTo>
                    <a:pt x="2466975" y="169068"/>
                  </a:lnTo>
                  <a:lnTo>
                    <a:pt x="2464593" y="207168"/>
                  </a:lnTo>
                  <a:lnTo>
                    <a:pt x="2455068" y="238125"/>
                  </a:lnTo>
                  <a:lnTo>
                    <a:pt x="2440781" y="252412"/>
                  </a:lnTo>
                  <a:lnTo>
                    <a:pt x="2407443" y="271462"/>
                  </a:lnTo>
                  <a:lnTo>
                    <a:pt x="2347912" y="288131"/>
                  </a:lnTo>
                  <a:lnTo>
                    <a:pt x="2300287" y="292893"/>
                  </a:lnTo>
                  <a:lnTo>
                    <a:pt x="2188368" y="288131"/>
                  </a:lnTo>
                  <a:lnTo>
                    <a:pt x="1983581" y="285750"/>
                  </a:lnTo>
                  <a:lnTo>
                    <a:pt x="1726406" y="292893"/>
                  </a:lnTo>
                  <a:lnTo>
                    <a:pt x="1471612" y="311943"/>
                  </a:lnTo>
                  <a:lnTo>
                    <a:pt x="1219200" y="338137"/>
                  </a:lnTo>
                  <a:lnTo>
                    <a:pt x="1112043" y="378618"/>
                  </a:lnTo>
                  <a:lnTo>
                    <a:pt x="959643" y="395287"/>
                  </a:lnTo>
                  <a:lnTo>
                    <a:pt x="742950" y="421481"/>
                  </a:lnTo>
                  <a:lnTo>
                    <a:pt x="542925" y="445293"/>
                  </a:lnTo>
                  <a:lnTo>
                    <a:pt x="531018" y="447675"/>
                  </a:lnTo>
                  <a:lnTo>
                    <a:pt x="514350" y="454818"/>
                  </a:lnTo>
                  <a:lnTo>
                    <a:pt x="466725" y="473868"/>
                  </a:lnTo>
                  <a:lnTo>
                    <a:pt x="426243" y="485775"/>
                  </a:lnTo>
                  <a:lnTo>
                    <a:pt x="388143" y="488156"/>
                  </a:lnTo>
                  <a:lnTo>
                    <a:pt x="354806" y="483393"/>
                  </a:lnTo>
                  <a:lnTo>
                    <a:pt x="309562" y="471487"/>
                  </a:lnTo>
                  <a:lnTo>
                    <a:pt x="266700" y="454818"/>
                  </a:lnTo>
                  <a:lnTo>
                    <a:pt x="209550" y="426243"/>
                  </a:lnTo>
                  <a:lnTo>
                    <a:pt x="169068" y="400050"/>
                  </a:lnTo>
                  <a:lnTo>
                    <a:pt x="138112" y="373856"/>
                  </a:lnTo>
                  <a:lnTo>
                    <a:pt x="100012" y="333375"/>
                  </a:lnTo>
                  <a:lnTo>
                    <a:pt x="64293" y="292893"/>
                  </a:lnTo>
                  <a:lnTo>
                    <a:pt x="40481" y="261937"/>
                  </a:lnTo>
                  <a:lnTo>
                    <a:pt x="23812" y="240506"/>
                  </a:lnTo>
                  <a:lnTo>
                    <a:pt x="4762" y="204787"/>
                  </a:lnTo>
                  <a:lnTo>
                    <a:pt x="0" y="183356"/>
                  </a:lnTo>
                  <a:lnTo>
                    <a:pt x="0" y="173831"/>
                  </a:lnTo>
                  <a:lnTo>
                    <a:pt x="7143" y="164306"/>
                  </a:lnTo>
                  <a:lnTo>
                    <a:pt x="16668" y="164306"/>
                  </a:lnTo>
                  <a:lnTo>
                    <a:pt x="30956" y="166687"/>
                  </a:lnTo>
                  <a:lnTo>
                    <a:pt x="57150" y="178593"/>
                  </a:lnTo>
                  <a:lnTo>
                    <a:pt x="111918" y="211931"/>
                  </a:lnTo>
                  <a:lnTo>
                    <a:pt x="159543" y="233362"/>
                  </a:lnTo>
                  <a:lnTo>
                    <a:pt x="200025" y="247650"/>
                  </a:lnTo>
                  <a:lnTo>
                    <a:pt x="247650" y="259556"/>
                  </a:lnTo>
                  <a:lnTo>
                    <a:pt x="304800" y="269081"/>
                  </a:lnTo>
                  <a:lnTo>
                    <a:pt x="366712" y="266700"/>
                  </a:lnTo>
                  <a:lnTo>
                    <a:pt x="516731" y="250031"/>
                  </a:lnTo>
                  <a:lnTo>
                    <a:pt x="103108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0309810-0923-CB4E-9A77-4F72FB020303}"/>
                </a:ext>
              </a:extLst>
            </p:cNvPr>
            <p:cNvSpPr/>
            <p:nvPr/>
          </p:nvSpPr>
          <p:spPr>
            <a:xfrm>
              <a:off x="2509838" y="2112963"/>
              <a:ext cx="2301875" cy="492125"/>
            </a:xfrm>
            <a:custGeom>
              <a:avLst/>
              <a:gdLst>
                <a:gd name="connsiteX0" fmla="*/ 933450 w 2302668"/>
                <a:gd name="connsiteY0" fmla="*/ 195262 h 492919"/>
                <a:gd name="connsiteX1" fmla="*/ 1254918 w 2302668"/>
                <a:gd name="connsiteY1" fmla="*/ 135731 h 492919"/>
                <a:gd name="connsiteX2" fmla="*/ 1471612 w 2302668"/>
                <a:gd name="connsiteY2" fmla="*/ 114300 h 492919"/>
                <a:gd name="connsiteX3" fmla="*/ 1800225 w 2302668"/>
                <a:gd name="connsiteY3" fmla="*/ 69056 h 492919"/>
                <a:gd name="connsiteX4" fmla="*/ 1814512 w 2302668"/>
                <a:gd name="connsiteY4" fmla="*/ 64294 h 492919"/>
                <a:gd name="connsiteX5" fmla="*/ 1826418 w 2302668"/>
                <a:gd name="connsiteY5" fmla="*/ 45244 h 492919"/>
                <a:gd name="connsiteX6" fmla="*/ 1847850 w 2302668"/>
                <a:gd name="connsiteY6" fmla="*/ 26194 h 492919"/>
                <a:gd name="connsiteX7" fmla="*/ 1876425 w 2302668"/>
                <a:gd name="connsiteY7" fmla="*/ 9525 h 492919"/>
                <a:gd name="connsiteX8" fmla="*/ 1907381 w 2302668"/>
                <a:gd name="connsiteY8" fmla="*/ 0 h 492919"/>
                <a:gd name="connsiteX9" fmla="*/ 1931193 w 2302668"/>
                <a:gd name="connsiteY9" fmla="*/ 0 h 492919"/>
                <a:gd name="connsiteX10" fmla="*/ 1962150 w 2302668"/>
                <a:gd name="connsiteY10" fmla="*/ 0 h 492919"/>
                <a:gd name="connsiteX11" fmla="*/ 2035968 w 2302668"/>
                <a:gd name="connsiteY11" fmla="*/ 7144 h 492919"/>
                <a:gd name="connsiteX12" fmla="*/ 2114550 w 2302668"/>
                <a:gd name="connsiteY12" fmla="*/ 23812 h 492919"/>
                <a:gd name="connsiteX13" fmla="*/ 2185987 w 2302668"/>
                <a:gd name="connsiteY13" fmla="*/ 47625 h 492919"/>
                <a:gd name="connsiteX14" fmla="*/ 2262187 w 2302668"/>
                <a:gd name="connsiteY14" fmla="*/ 80962 h 492919"/>
                <a:gd name="connsiteX15" fmla="*/ 2283618 w 2302668"/>
                <a:gd name="connsiteY15" fmla="*/ 95250 h 492919"/>
                <a:gd name="connsiteX16" fmla="*/ 2295525 w 2302668"/>
                <a:gd name="connsiteY16" fmla="*/ 111919 h 492919"/>
                <a:gd name="connsiteX17" fmla="*/ 2302668 w 2302668"/>
                <a:gd name="connsiteY17" fmla="*/ 128587 h 492919"/>
                <a:gd name="connsiteX18" fmla="*/ 2302668 w 2302668"/>
                <a:gd name="connsiteY18" fmla="*/ 145256 h 492919"/>
                <a:gd name="connsiteX19" fmla="*/ 2283618 w 2302668"/>
                <a:gd name="connsiteY19" fmla="*/ 171450 h 492919"/>
                <a:gd name="connsiteX20" fmla="*/ 2250281 w 2302668"/>
                <a:gd name="connsiteY20" fmla="*/ 195262 h 492919"/>
                <a:gd name="connsiteX21" fmla="*/ 2224087 w 2302668"/>
                <a:gd name="connsiteY21" fmla="*/ 204787 h 492919"/>
                <a:gd name="connsiteX22" fmla="*/ 2021681 w 2302668"/>
                <a:gd name="connsiteY22" fmla="*/ 221456 h 492919"/>
                <a:gd name="connsiteX23" fmla="*/ 1759743 w 2302668"/>
                <a:gd name="connsiteY23" fmla="*/ 242887 h 492919"/>
                <a:gd name="connsiteX24" fmla="*/ 1528762 w 2302668"/>
                <a:gd name="connsiteY24" fmla="*/ 273844 h 492919"/>
                <a:gd name="connsiteX25" fmla="*/ 1038225 w 2302668"/>
                <a:gd name="connsiteY25" fmla="*/ 352425 h 492919"/>
                <a:gd name="connsiteX26" fmla="*/ 726281 w 2302668"/>
                <a:gd name="connsiteY26" fmla="*/ 409575 h 492919"/>
                <a:gd name="connsiteX27" fmla="*/ 626268 w 2302668"/>
                <a:gd name="connsiteY27" fmla="*/ 426244 h 492919"/>
                <a:gd name="connsiteX28" fmla="*/ 452437 w 2302668"/>
                <a:gd name="connsiteY28" fmla="*/ 469106 h 492919"/>
                <a:gd name="connsiteX29" fmla="*/ 357187 w 2302668"/>
                <a:gd name="connsiteY29" fmla="*/ 483394 h 492919"/>
                <a:gd name="connsiteX30" fmla="*/ 302418 w 2302668"/>
                <a:gd name="connsiteY30" fmla="*/ 492919 h 492919"/>
                <a:gd name="connsiteX31" fmla="*/ 292893 w 2302668"/>
                <a:gd name="connsiteY31" fmla="*/ 492919 h 492919"/>
                <a:gd name="connsiteX32" fmla="*/ 271462 w 2302668"/>
                <a:gd name="connsiteY32" fmla="*/ 481012 h 492919"/>
                <a:gd name="connsiteX33" fmla="*/ 221456 w 2302668"/>
                <a:gd name="connsiteY33" fmla="*/ 442912 h 492919"/>
                <a:gd name="connsiteX34" fmla="*/ 166687 w 2302668"/>
                <a:gd name="connsiteY34" fmla="*/ 402431 h 492919"/>
                <a:gd name="connsiteX35" fmla="*/ 123825 w 2302668"/>
                <a:gd name="connsiteY35" fmla="*/ 369094 h 492919"/>
                <a:gd name="connsiteX36" fmla="*/ 80962 w 2302668"/>
                <a:gd name="connsiteY36" fmla="*/ 328612 h 492919"/>
                <a:gd name="connsiteX37" fmla="*/ 59531 w 2302668"/>
                <a:gd name="connsiteY37" fmla="*/ 304800 h 492919"/>
                <a:gd name="connsiteX38" fmla="*/ 38100 w 2302668"/>
                <a:gd name="connsiteY38" fmla="*/ 276225 h 492919"/>
                <a:gd name="connsiteX39" fmla="*/ 19050 w 2302668"/>
                <a:gd name="connsiteY39" fmla="*/ 247650 h 492919"/>
                <a:gd name="connsiteX40" fmla="*/ 2381 w 2302668"/>
                <a:gd name="connsiteY40" fmla="*/ 202406 h 492919"/>
                <a:gd name="connsiteX41" fmla="*/ 0 w 2302668"/>
                <a:gd name="connsiteY41" fmla="*/ 178594 h 492919"/>
                <a:gd name="connsiteX42" fmla="*/ 0 w 2302668"/>
                <a:gd name="connsiteY42" fmla="*/ 159544 h 492919"/>
                <a:gd name="connsiteX43" fmla="*/ 7143 w 2302668"/>
                <a:gd name="connsiteY43" fmla="*/ 150019 h 492919"/>
                <a:gd name="connsiteX44" fmla="*/ 19050 w 2302668"/>
                <a:gd name="connsiteY44" fmla="*/ 150019 h 492919"/>
                <a:gd name="connsiteX45" fmla="*/ 38100 w 2302668"/>
                <a:gd name="connsiteY45" fmla="*/ 159544 h 492919"/>
                <a:gd name="connsiteX46" fmla="*/ 88106 w 2302668"/>
                <a:gd name="connsiteY46" fmla="*/ 190500 h 492919"/>
                <a:gd name="connsiteX47" fmla="*/ 128587 w 2302668"/>
                <a:gd name="connsiteY47" fmla="*/ 216694 h 492919"/>
                <a:gd name="connsiteX48" fmla="*/ 173831 w 2302668"/>
                <a:gd name="connsiteY48" fmla="*/ 240506 h 492919"/>
                <a:gd name="connsiteX49" fmla="*/ 240506 w 2302668"/>
                <a:gd name="connsiteY49" fmla="*/ 264319 h 492919"/>
                <a:gd name="connsiteX50" fmla="*/ 297656 w 2302668"/>
                <a:gd name="connsiteY50" fmla="*/ 278606 h 492919"/>
                <a:gd name="connsiteX51" fmla="*/ 373856 w 2302668"/>
                <a:gd name="connsiteY51" fmla="*/ 290512 h 492919"/>
                <a:gd name="connsiteX52" fmla="*/ 421481 w 2302668"/>
                <a:gd name="connsiteY52" fmla="*/ 290512 h 492919"/>
                <a:gd name="connsiteX53" fmla="*/ 566737 w 2302668"/>
                <a:gd name="connsiteY53" fmla="*/ 264319 h 492919"/>
                <a:gd name="connsiteX54" fmla="*/ 933450 w 2302668"/>
                <a:gd name="connsiteY54" fmla="*/ 195262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2668" h="492919">
                  <a:moveTo>
                    <a:pt x="933450" y="195262"/>
                  </a:moveTo>
                  <a:lnTo>
                    <a:pt x="1254918" y="135731"/>
                  </a:lnTo>
                  <a:lnTo>
                    <a:pt x="1471612" y="114300"/>
                  </a:lnTo>
                  <a:lnTo>
                    <a:pt x="1800225" y="69056"/>
                  </a:lnTo>
                  <a:lnTo>
                    <a:pt x="1814512" y="64294"/>
                  </a:lnTo>
                  <a:lnTo>
                    <a:pt x="1826418" y="45244"/>
                  </a:lnTo>
                  <a:lnTo>
                    <a:pt x="1847850" y="26194"/>
                  </a:lnTo>
                  <a:lnTo>
                    <a:pt x="1876425" y="9525"/>
                  </a:lnTo>
                  <a:lnTo>
                    <a:pt x="1907381" y="0"/>
                  </a:lnTo>
                  <a:lnTo>
                    <a:pt x="1931193" y="0"/>
                  </a:lnTo>
                  <a:lnTo>
                    <a:pt x="1962150" y="0"/>
                  </a:lnTo>
                  <a:lnTo>
                    <a:pt x="2035968" y="7144"/>
                  </a:lnTo>
                  <a:lnTo>
                    <a:pt x="2114550" y="23812"/>
                  </a:lnTo>
                  <a:lnTo>
                    <a:pt x="2185987" y="47625"/>
                  </a:lnTo>
                  <a:lnTo>
                    <a:pt x="2262187" y="80962"/>
                  </a:lnTo>
                  <a:lnTo>
                    <a:pt x="2283618" y="95250"/>
                  </a:lnTo>
                  <a:lnTo>
                    <a:pt x="2295525" y="111919"/>
                  </a:lnTo>
                  <a:lnTo>
                    <a:pt x="2302668" y="128587"/>
                  </a:lnTo>
                  <a:lnTo>
                    <a:pt x="2302668" y="145256"/>
                  </a:lnTo>
                  <a:lnTo>
                    <a:pt x="2283618" y="171450"/>
                  </a:lnTo>
                  <a:lnTo>
                    <a:pt x="2250281" y="195262"/>
                  </a:lnTo>
                  <a:lnTo>
                    <a:pt x="2224087" y="204787"/>
                  </a:lnTo>
                  <a:lnTo>
                    <a:pt x="2021681" y="221456"/>
                  </a:lnTo>
                  <a:lnTo>
                    <a:pt x="1759743" y="242887"/>
                  </a:lnTo>
                  <a:lnTo>
                    <a:pt x="1528762" y="273844"/>
                  </a:lnTo>
                  <a:lnTo>
                    <a:pt x="1038225" y="352425"/>
                  </a:lnTo>
                  <a:lnTo>
                    <a:pt x="726281" y="409575"/>
                  </a:lnTo>
                  <a:lnTo>
                    <a:pt x="626268" y="426244"/>
                  </a:lnTo>
                  <a:lnTo>
                    <a:pt x="452437" y="469106"/>
                  </a:lnTo>
                  <a:lnTo>
                    <a:pt x="357187" y="483394"/>
                  </a:lnTo>
                  <a:lnTo>
                    <a:pt x="302418" y="492919"/>
                  </a:lnTo>
                  <a:lnTo>
                    <a:pt x="292893" y="492919"/>
                  </a:lnTo>
                  <a:lnTo>
                    <a:pt x="271462" y="481012"/>
                  </a:lnTo>
                  <a:lnTo>
                    <a:pt x="221456" y="442912"/>
                  </a:lnTo>
                  <a:lnTo>
                    <a:pt x="166687" y="402431"/>
                  </a:lnTo>
                  <a:lnTo>
                    <a:pt x="123825" y="369094"/>
                  </a:lnTo>
                  <a:lnTo>
                    <a:pt x="80962" y="328612"/>
                  </a:lnTo>
                  <a:lnTo>
                    <a:pt x="59531" y="304800"/>
                  </a:lnTo>
                  <a:lnTo>
                    <a:pt x="38100" y="276225"/>
                  </a:lnTo>
                  <a:lnTo>
                    <a:pt x="19050" y="247650"/>
                  </a:lnTo>
                  <a:lnTo>
                    <a:pt x="2381" y="202406"/>
                  </a:lnTo>
                  <a:lnTo>
                    <a:pt x="0" y="178594"/>
                  </a:lnTo>
                  <a:lnTo>
                    <a:pt x="0" y="159544"/>
                  </a:lnTo>
                  <a:lnTo>
                    <a:pt x="7143" y="150019"/>
                  </a:lnTo>
                  <a:lnTo>
                    <a:pt x="19050" y="150019"/>
                  </a:lnTo>
                  <a:lnTo>
                    <a:pt x="38100" y="159544"/>
                  </a:lnTo>
                  <a:lnTo>
                    <a:pt x="88106" y="190500"/>
                  </a:lnTo>
                  <a:lnTo>
                    <a:pt x="128587" y="216694"/>
                  </a:lnTo>
                  <a:lnTo>
                    <a:pt x="173831" y="240506"/>
                  </a:lnTo>
                  <a:lnTo>
                    <a:pt x="240506" y="264319"/>
                  </a:lnTo>
                  <a:lnTo>
                    <a:pt x="297656" y="278606"/>
                  </a:lnTo>
                  <a:lnTo>
                    <a:pt x="373856" y="290512"/>
                  </a:lnTo>
                  <a:lnTo>
                    <a:pt x="421481" y="290512"/>
                  </a:lnTo>
                  <a:lnTo>
                    <a:pt x="566737" y="264319"/>
                  </a:lnTo>
                  <a:lnTo>
                    <a:pt x="93345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42A26445-EBAA-1C40-9BA5-54E74429058B}"/>
                </a:ext>
              </a:extLst>
            </p:cNvPr>
            <p:cNvSpPr/>
            <p:nvPr/>
          </p:nvSpPr>
          <p:spPr>
            <a:xfrm>
              <a:off x="2947988" y="2514600"/>
              <a:ext cx="1771650" cy="1162050"/>
            </a:xfrm>
            <a:custGeom>
              <a:avLst/>
              <a:gdLst>
                <a:gd name="connsiteX0" fmla="*/ 323850 w 1771650"/>
                <a:gd name="connsiteY0" fmla="*/ 514350 h 1162050"/>
                <a:gd name="connsiteX1" fmla="*/ 323850 w 1771650"/>
                <a:gd name="connsiteY1" fmla="*/ 364331 h 1162050"/>
                <a:gd name="connsiteX2" fmla="*/ 328612 w 1771650"/>
                <a:gd name="connsiteY2" fmla="*/ 321469 h 1162050"/>
                <a:gd name="connsiteX3" fmla="*/ 338137 w 1771650"/>
                <a:gd name="connsiteY3" fmla="*/ 257175 h 1162050"/>
                <a:gd name="connsiteX4" fmla="*/ 354806 w 1771650"/>
                <a:gd name="connsiteY4" fmla="*/ 192881 h 1162050"/>
                <a:gd name="connsiteX5" fmla="*/ 366712 w 1771650"/>
                <a:gd name="connsiteY5" fmla="*/ 150019 h 1162050"/>
                <a:gd name="connsiteX6" fmla="*/ 369093 w 1771650"/>
                <a:gd name="connsiteY6" fmla="*/ 140494 h 1162050"/>
                <a:gd name="connsiteX7" fmla="*/ 364331 w 1771650"/>
                <a:gd name="connsiteY7" fmla="*/ 126206 h 1162050"/>
                <a:gd name="connsiteX8" fmla="*/ 338137 w 1771650"/>
                <a:gd name="connsiteY8" fmla="*/ 100013 h 1162050"/>
                <a:gd name="connsiteX9" fmla="*/ 297656 w 1771650"/>
                <a:gd name="connsiteY9" fmla="*/ 71438 h 1162050"/>
                <a:gd name="connsiteX10" fmla="*/ 250031 w 1771650"/>
                <a:gd name="connsiteY10" fmla="*/ 40481 h 1162050"/>
                <a:gd name="connsiteX11" fmla="*/ 173831 w 1771650"/>
                <a:gd name="connsiteY11" fmla="*/ 0 h 1162050"/>
                <a:gd name="connsiteX12" fmla="*/ 0 w 1771650"/>
                <a:gd name="connsiteY12" fmla="*/ 40481 h 1162050"/>
                <a:gd name="connsiteX13" fmla="*/ 59531 w 1771650"/>
                <a:gd name="connsiteY13" fmla="*/ 202406 h 1162050"/>
                <a:gd name="connsiteX14" fmla="*/ 102393 w 1771650"/>
                <a:gd name="connsiteY14" fmla="*/ 319088 h 1162050"/>
                <a:gd name="connsiteX15" fmla="*/ 109537 w 1771650"/>
                <a:gd name="connsiteY15" fmla="*/ 350044 h 1162050"/>
                <a:gd name="connsiteX16" fmla="*/ 114300 w 1771650"/>
                <a:gd name="connsiteY16" fmla="*/ 409575 h 1162050"/>
                <a:gd name="connsiteX17" fmla="*/ 119062 w 1771650"/>
                <a:gd name="connsiteY17" fmla="*/ 519113 h 1162050"/>
                <a:gd name="connsiteX18" fmla="*/ 121443 w 1771650"/>
                <a:gd name="connsiteY18" fmla="*/ 588169 h 1162050"/>
                <a:gd name="connsiteX19" fmla="*/ 121443 w 1771650"/>
                <a:gd name="connsiteY19" fmla="*/ 673894 h 1162050"/>
                <a:gd name="connsiteX20" fmla="*/ 126206 w 1771650"/>
                <a:gd name="connsiteY20" fmla="*/ 750094 h 1162050"/>
                <a:gd name="connsiteX21" fmla="*/ 133350 w 1771650"/>
                <a:gd name="connsiteY21" fmla="*/ 804863 h 1162050"/>
                <a:gd name="connsiteX22" fmla="*/ 142875 w 1771650"/>
                <a:gd name="connsiteY22" fmla="*/ 857250 h 1162050"/>
                <a:gd name="connsiteX23" fmla="*/ 161925 w 1771650"/>
                <a:gd name="connsiteY23" fmla="*/ 926306 h 1162050"/>
                <a:gd name="connsiteX24" fmla="*/ 180975 w 1771650"/>
                <a:gd name="connsiteY24" fmla="*/ 976313 h 1162050"/>
                <a:gd name="connsiteX25" fmla="*/ 204787 w 1771650"/>
                <a:gd name="connsiteY25" fmla="*/ 1021556 h 1162050"/>
                <a:gd name="connsiteX26" fmla="*/ 221456 w 1771650"/>
                <a:gd name="connsiteY26" fmla="*/ 1047750 h 1162050"/>
                <a:gd name="connsiteX27" fmla="*/ 247650 w 1771650"/>
                <a:gd name="connsiteY27" fmla="*/ 1078706 h 1162050"/>
                <a:gd name="connsiteX28" fmla="*/ 269081 w 1771650"/>
                <a:gd name="connsiteY28" fmla="*/ 1097756 h 1162050"/>
                <a:gd name="connsiteX29" fmla="*/ 304800 w 1771650"/>
                <a:gd name="connsiteY29" fmla="*/ 1121569 h 1162050"/>
                <a:gd name="connsiteX30" fmla="*/ 345281 w 1771650"/>
                <a:gd name="connsiteY30" fmla="*/ 1143000 h 1162050"/>
                <a:gd name="connsiteX31" fmla="*/ 388143 w 1771650"/>
                <a:gd name="connsiteY31" fmla="*/ 1152525 h 1162050"/>
                <a:gd name="connsiteX32" fmla="*/ 454818 w 1771650"/>
                <a:gd name="connsiteY32" fmla="*/ 1162050 h 1162050"/>
                <a:gd name="connsiteX33" fmla="*/ 578643 w 1771650"/>
                <a:gd name="connsiteY33" fmla="*/ 1154906 h 1162050"/>
                <a:gd name="connsiteX34" fmla="*/ 916781 w 1771650"/>
                <a:gd name="connsiteY34" fmla="*/ 1131094 h 1162050"/>
                <a:gd name="connsiteX35" fmla="*/ 1204912 w 1771650"/>
                <a:gd name="connsiteY35" fmla="*/ 1109663 h 1162050"/>
                <a:gd name="connsiteX36" fmla="*/ 1400175 w 1771650"/>
                <a:gd name="connsiteY36" fmla="*/ 1095375 h 1162050"/>
                <a:gd name="connsiteX37" fmla="*/ 1464468 w 1771650"/>
                <a:gd name="connsiteY37" fmla="*/ 1090613 h 1162050"/>
                <a:gd name="connsiteX38" fmla="*/ 1519237 w 1771650"/>
                <a:gd name="connsiteY38" fmla="*/ 1081088 h 1162050"/>
                <a:gd name="connsiteX39" fmla="*/ 1585912 w 1771650"/>
                <a:gd name="connsiteY39" fmla="*/ 1064419 h 1162050"/>
                <a:gd name="connsiteX40" fmla="*/ 1645443 w 1771650"/>
                <a:gd name="connsiteY40" fmla="*/ 1040606 h 1162050"/>
                <a:gd name="connsiteX41" fmla="*/ 1695450 w 1771650"/>
                <a:gd name="connsiteY41" fmla="*/ 1014413 h 1162050"/>
                <a:gd name="connsiteX42" fmla="*/ 1733550 w 1771650"/>
                <a:gd name="connsiteY42" fmla="*/ 985838 h 1162050"/>
                <a:gd name="connsiteX43" fmla="*/ 1759743 w 1771650"/>
                <a:gd name="connsiteY43" fmla="*/ 952500 h 1162050"/>
                <a:gd name="connsiteX44" fmla="*/ 1771650 w 1771650"/>
                <a:gd name="connsiteY44" fmla="*/ 926306 h 1162050"/>
                <a:gd name="connsiteX45" fmla="*/ 1771650 w 1771650"/>
                <a:gd name="connsiteY45" fmla="*/ 912019 h 1162050"/>
                <a:gd name="connsiteX46" fmla="*/ 1764506 w 1771650"/>
                <a:gd name="connsiteY46" fmla="*/ 897731 h 1162050"/>
                <a:gd name="connsiteX47" fmla="*/ 1740693 w 1771650"/>
                <a:gd name="connsiteY47" fmla="*/ 873919 h 1162050"/>
                <a:gd name="connsiteX48" fmla="*/ 1685925 w 1771650"/>
                <a:gd name="connsiteY48" fmla="*/ 847725 h 1162050"/>
                <a:gd name="connsiteX49" fmla="*/ 1626393 w 1771650"/>
                <a:gd name="connsiteY49" fmla="*/ 828675 h 1162050"/>
                <a:gd name="connsiteX50" fmla="*/ 1562100 w 1771650"/>
                <a:gd name="connsiteY50" fmla="*/ 814388 h 1162050"/>
                <a:gd name="connsiteX51" fmla="*/ 1459706 w 1771650"/>
                <a:gd name="connsiteY51" fmla="*/ 802481 h 1162050"/>
                <a:gd name="connsiteX52" fmla="*/ 1438275 w 1771650"/>
                <a:gd name="connsiteY52" fmla="*/ 804863 h 1162050"/>
                <a:gd name="connsiteX53" fmla="*/ 1409700 w 1771650"/>
                <a:gd name="connsiteY53" fmla="*/ 812006 h 1162050"/>
                <a:gd name="connsiteX54" fmla="*/ 1352550 w 1771650"/>
                <a:gd name="connsiteY54" fmla="*/ 842963 h 1162050"/>
                <a:gd name="connsiteX55" fmla="*/ 1300162 w 1771650"/>
                <a:gd name="connsiteY55" fmla="*/ 878681 h 1162050"/>
                <a:gd name="connsiteX56" fmla="*/ 1281112 w 1771650"/>
                <a:gd name="connsiteY56" fmla="*/ 890588 h 1162050"/>
                <a:gd name="connsiteX57" fmla="*/ 1233487 w 1771650"/>
                <a:gd name="connsiteY57" fmla="*/ 897731 h 1162050"/>
                <a:gd name="connsiteX58" fmla="*/ 1002506 w 1771650"/>
                <a:gd name="connsiteY58" fmla="*/ 919163 h 1162050"/>
                <a:gd name="connsiteX59" fmla="*/ 769143 w 1771650"/>
                <a:gd name="connsiteY59" fmla="*/ 942975 h 1162050"/>
                <a:gd name="connsiteX60" fmla="*/ 626268 w 1771650"/>
                <a:gd name="connsiteY60" fmla="*/ 959644 h 1162050"/>
                <a:gd name="connsiteX61" fmla="*/ 511968 w 1771650"/>
                <a:gd name="connsiteY61" fmla="*/ 966788 h 1162050"/>
                <a:gd name="connsiteX62" fmla="*/ 440531 w 1771650"/>
                <a:gd name="connsiteY62" fmla="*/ 959644 h 1162050"/>
                <a:gd name="connsiteX63" fmla="*/ 402431 w 1771650"/>
                <a:gd name="connsiteY63" fmla="*/ 947738 h 1162050"/>
                <a:gd name="connsiteX64" fmla="*/ 376237 w 1771650"/>
                <a:gd name="connsiteY64" fmla="*/ 928688 h 1162050"/>
                <a:gd name="connsiteX65" fmla="*/ 359568 w 1771650"/>
                <a:gd name="connsiteY65" fmla="*/ 904875 h 1162050"/>
                <a:gd name="connsiteX66" fmla="*/ 342900 w 1771650"/>
                <a:gd name="connsiteY66" fmla="*/ 866775 h 1162050"/>
                <a:gd name="connsiteX67" fmla="*/ 330993 w 1771650"/>
                <a:gd name="connsiteY67" fmla="*/ 823913 h 1162050"/>
                <a:gd name="connsiteX68" fmla="*/ 326231 w 1771650"/>
                <a:gd name="connsiteY68" fmla="*/ 788194 h 1162050"/>
                <a:gd name="connsiteX69" fmla="*/ 323850 w 1771650"/>
                <a:gd name="connsiteY69" fmla="*/ 719138 h 1162050"/>
                <a:gd name="connsiteX70" fmla="*/ 323850 w 1771650"/>
                <a:gd name="connsiteY70" fmla="*/ 5143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650" h="1162050">
                  <a:moveTo>
                    <a:pt x="323850" y="514350"/>
                  </a:moveTo>
                  <a:lnTo>
                    <a:pt x="323850" y="364331"/>
                  </a:lnTo>
                  <a:lnTo>
                    <a:pt x="328612" y="321469"/>
                  </a:lnTo>
                  <a:lnTo>
                    <a:pt x="338137" y="257175"/>
                  </a:lnTo>
                  <a:lnTo>
                    <a:pt x="354806" y="192881"/>
                  </a:lnTo>
                  <a:lnTo>
                    <a:pt x="366712" y="150019"/>
                  </a:lnTo>
                  <a:lnTo>
                    <a:pt x="369093" y="140494"/>
                  </a:lnTo>
                  <a:lnTo>
                    <a:pt x="364331" y="126206"/>
                  </a:lnTo>
                  <a:lnTo>
                    <a:pt x="338137" y="100013"/>
                  </a:lnTo>
                  <a:lnTo>
                    <a:pt x="297656" y="71438"/>
                  </a:lnTo>
                  <a:lnTo>
                    <a:pt x="250031" y="40481"/>
                  </a:lnTo>
                  <a:lnTo>
                    <a:pt x="173831" y="0"/>
                  </a:lnTo>
                  <a:lnTo>
                    <a:pt x="0" y="40481"/>
                  </a:lnTo>
                  <a:lnTo>
                    <a:pt x="59531" y="202406"/>
                  </a:lnTo>
                  <a:lnTo>
                    <a:pt x="102393" y="319088"/>
                  </a:lnTo>
                  <a:lnTo>
                    <a:pt x="109537" y="350044"/>
                  </a:lnTo>
                  <a:lnTo>
                    <a:pt x="114300" y="409575"/>
                  </a:lnTo>
                  <a:lnTo>
                    <a:pt x="119062" y="519113"/>
                  </a:lnTo>
                  <a:cubicBezTo>
                    <a:pt x="119856" y="542132"/>
                    <a:pt x="120649" y="565150"/>
                    <a:pt x="121443" y="588169"/>
                  </a:cubicBezTo>
                  <a:lnTo>
                    <a:pt x="121443" y="673894"/>
                  </a:lnTo>
                  <a:lnTo>
                    <a:pt x="126206" y="750094"/>
                  </a:lnTo>
                  <a:lnTo>
                    <a:pt x="133350" y="804863"/>
                  </a:lnTo>
                  <a:lnTo>
                    <a:pt x="142875" y="857250"/>
                  </a:lnTo>
                  <a:lnTo>
                    <a:pt x="161925" y="926306"/>
                  </a:lnTo>
                  <a:lnTo>
                    <a:pt x="180975" y="976313"/>
                  </a:lnTo>
                  <a:lnTo>
                    <a:pt x="204787" y="1021556"/>
                  </a:lnTo>
                  <a:lnTo>
                    <a:pt x="221456" y="1047750"/>
                  </a:lnTo>
                  <a:lnTo>
                    <a:pt x="247650" y="1078706"/>
                  </a:lnTo>
                  <a:lnTo>
                    <a:pt x="269081" y="1097756"/>
                  </a:lnTo>
                  <a:lnTo>
                    <a:pt x="304800" y="1121569"/>
                  </a:lnTo>
                  <a:lnTo>
                    <a:pt x="345281" y="1143000"/>
                  </a:lnTo>
                  <a:lnTo>
                    <a:pt x="388143" y="1152525"/>
                  </a:lnTo>
                  <a:lnTo>
                    <a:pt x="454818" y="1162050"/>
                  </a:lnTo>
                  <a:lnTo>
                    <a:pt x="578643" y="1154906"/>
                  </a:lnTo>
                  <a:lnTo>
                    <a:pt x="916781" y="1131094"/>
                  </a:lnTo>
                  <a:lnTo>
                    <a:pt x="1204912" y="1109663"/>
                  </a:lnTo>
                  <a:lnTo>
                    <a:pt x="1400175" y="1095375"/>
                  </a:lnTo>
                  <a:lnTo>
                    <a:pt x="1464468" y="1090613"/>
                  </a:lnTo>
                  <a:lnTo>
                    <a:pt x="1519237" y="1081088"/>
                  </a:lnTo>
                  <a:lnTo>
                    <a:pt x="1585912" y="1064419"/>
                  </a:lnTo>
                  <a:lnTo>
                    <a:pt x="1645443" y="1040606"/>
                  </a:lnTo>
                  <a:lnTo>
                    <a:pt x="1695450" y="1014413"/>
                  </a:lnTo>
                  <a:lnTo>
                    <a:pt x="1733550" y="985838"/>
                  </a:lnTo>
                  <a:lnTo>
                    <a:pt x="1759743" y="952500"/>
                  </a:lnTo>
                  <a:lnTo>
                    <a:pt x="1771650" y="926306"/>
                  </a:lnTo>
                  <a:lnTo>
                    <a:pt x="1771650" y="912019"/>
                  </a:lnTo>
                  <a:lnTo>
                    <a:pt x="1764506" y="897731"/>
                  </a:lnTo>
                  <a:lnTo>
                    <a:pt x="1740693" y="873919"/>
                  </a:lnTo>
                  <a:lnTo>
                    <a:pt x="1685925" y="847725"/>
                  </a:lnTo>
                  <a:lnTo>
                    <a:pt x="1626393" y="828675"/>
                  </a:lnTo>
                  <a:lnTo>
                    <a:pt x="1562100" y="814388"/>
                  </a:lnTo>
                  <a:lnTo>
                    <a:pt x="1459706" y="802481"/>
                  </a:lnTo>
                  <a:lnTo>
                    <a:pt x="1438275" y="804863"/>
                  </a:lnTo>
                  <a:lnTo>
                    <a:pt x="1409700" y="812006"/>
                  </a:lnTo>
                  <a:lnTo>
                    <a:pt x="1352550" y="842963"/>
                  </a:lnTo>
                  <a:lnTo>
                    <a:pt x="1300162" y="878681"/>
                  </a:lnTo>
                  <a:lnTo>
                    <a:pt x="1281112" y="890588"/>
                  </a:lnTo>
                  <a:lnTo>
                    <a:pt x="1233487" y="897731"/>
                  </a:lnTo>
                  <a:lnTo>
                    <a:pt x="1002506" y="919163"/>
                  </a:lnTo>
                  <a:lnTo>
                    <a:pt x="769143" y="942975"/>
                  </a:lnTo>
                  <a:lnTo>
                    <a:pt x="626268" y="959644"/>
                  </a:lnTo>
                  <a:lnTo>
                    <a:pt x="511968" y="966788"/>
                  </a:lnTo>
                  <a:lnTo>
                    <a:pt x="440531" y="959644"/>
                  </a:lnTo>
                  <a:lnTo>
                    <a:pt x="402431" y="947738"/>
                  </a:lnTo>
                  <a:lnTo>
                    <a:pt x="376237" y="928688"/>
                  </a:lnTo>
                  <a:lnTo>
                    <a:pt x="359568" y="904875"/>
                  </a:lnTo>
                  <a:lnTo>
                    <a:pt x="342900" y="866775"/>
                  </a:lnTo>
                  <a:lnTo>
                    <a:pt x="330993" y="823913"/>
                  </a:lnTo>
                  <a:lnTo>
                    <a:pt x="326231" y="788194"/>
                  </a:lnTo>
                  <a:cubicBezTo>
                    <a:pt x="325437" y="765175"/>
                    <a:pt x="324644" y="742157"/>
                    <a:pt x="323850" y="719138"/>
                  </a:cubicBezTo>
                  <a:lnTo>
                    <a:pt x="323850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1EF1977-CB16-F444-9394-FB54A0217F44}"/>
                </a:ext>
              </a:extLst>
            </p:cNvPr>
            <p:cNvSpPr/>
            <p:nvPr/>
          </p:nvSpPr>
          <p:spPr>
            <a:xfrm>
              <a:off x="5664200" y="1568450"/>
              <a:ext cx="1393825" cy="409575"/>
            </a:xfrm>
            <a:custGeom>
              <a:avLst/>
              <a:gdLst>
                <a:gd name="connsiteX0" fmla="*/ 273050 w 1393825"/>
                <a:gd name="connsiteY0" fmla="*/ 327025 h 409575"/>
                <a:gd name="connsiteX1" fmla="*/ 565150 w 1393825"/>
                <a:gd name="connsiteY1" fmla="*/ 282575 h 409575"/>
                <a:gd name="connsiteX2" fmla="*/ 730250 w 1393825"/>
                <a:gd name="connsiteY2" fmla="*/ 260350 h 409575"/>
                <a:gd name="connsiteX3" fmla="*/ 857250 w 1393825"/>
                <a:gd name="connsiteY3" fmla="*/ 241300 h 409575"/>
                <a:gd name="connsiteX4" fmla="*/ 911225 w 1393825"/>
                <a:gd name="connsiteY4" fmla="*/ 234950 h 409575"/>
                <a:gd name="connsiteX5" fmla="*/ 939800 w 1393825"/>
                <a:gd name="connsiteY5" fmla="*/ 234950 h 409575"/>
                <a:gd name="connsiteX6" fmla="*/ 987425 w 1393825"/>
                <a:gd name="connsiteY6" fmla="*/ 241300 h 409575"/>
                <a:gd name="connsiteX7" fmla="*/ 1016000 w 1393825"/>
                <a:gd name="connsiteY7" fmla="*/ 250825 h 409575"/>
                <a:gd name="connsiteX8" fmla="*/ 1295400 w 1393825"/>
                <a:gd name="connsiteY8" fmla="*/ 409575 h 409575"/>
                <a:gd name="connsiteX9" fmla="*/ 1327150 w 1393825"/>
                <a:gd name="connsiteY9" fmla="*/ 381000 h 409575"/>
                <a:gd name="connsiteX10" fmla="*/ 1365250 w 1393825"/>
                <a:gd name="connsiteY10" fmla="*/ 336550 h 409575"/>
                <a:gd name="connsiteX11" fmla="*/ 1390650 w 1393825"/>
                <a:gd name="connsiteY11" fmla="*/ 298450 h 409575"/>
                <a:gd name="connsiteX12" fmla="*/ 1393825 w 1393825"/>
                <a:gd name="connsiteY12" fmla="*/ 288925 h 409575"/>
                <a:gd name="connsiteX13" fmla="*/ 1387475 w 1393825"/>
                <a:gd name="connsiteY13" fmla="*/ 266700 h 409575"/>
                <a:gd name="connsiteX14" fmla="*/ 1377950 w 1393825"/>
                <a:gd name="connsiteY14" fmla="*/ 257175 h 409575"/>
                <a:gd name="connsiteX15" fmla="*/ 1358900 w 1393825"/>
                <a:gd name="connsiteY15" fmla="*/ 234950 h 409575"/>
                <a:gd name="connsiteX16" fmla="*/ 1298575 w 1393825"/>
                <a:gd name="connsiteY16" fmla="*/ 177800 h 409575"/>
                <a:gd name="connsiteX17" fmla="*/ 1177925 w 1393825"/>
                <a:gd name="connsiteY17" fmla="*/ 66675 h 409575"/>
                <a:gd name="connsiteX18" fmla="*/ 1143000 w 1393825"/>
                <a:gd name="connsiteY18" fmla="*/ 34925 h 409575"/>
                <a:gd name="connsiteX19" fmla="*/ 1114425 w 1393825"/>
                <a:gd name="connsiteY19" fmla="*/ 15875 h 409575"/>
                <a:gd name="connsiteX20" fmla="*/ 1082675 w 1393825"/>
                <a:gd name="connsiteY20" fmla="*/ 3175 h 409575"/>
                <a:gd name="connsiteX21" fmla="*/ 1060450 w 1393825"/>
                <a:gd name="connsiteY21" fmla="*/ 0 h 409575"/>
                <a:gd name="connsiteX22" fmla="*/ 1044575 w 1393825"/>
                <a:gd name="connsiteY22" fmla="*/ 3175 h 409575"/>
                <a:gd name="connsiteX23" fmla="*/ 1009650 w 1393825"/>
                <a:gd name="connsiteY23" fmla="*/ 15875 h 409575"/>
                <a:gd name="connsiteX24" fmla="*/ 939800 w 1393825"/>
                <a:gd name="connsiteY24" fmla="*/ 47625 h 409575"/>
                <a:gd name="connsiteX25" fmla="*/ 920750 w 1393825"/>
                <a:gd name="connsiteY25" fmla="*/ 57150 h 409575"/>
                <a:gd name="connsiteX26" fmla="*/ 819150 w 1393825"/>
                <a:gd name="connsiteY26" fmla="*/ 69850 h 409575"/>
                <a:gd name="connsiteX27" fmla="*/ 428625 w 1393825"/>
                <a:gd name="connsiteY27" fmla="*/ 127000 h 409575"/>
                <a:gd name="connsiteX28" fmla="*/ 0 w 1393825"/>
                <a:gd name="connsiteY28" fmla="*/ 193675 h 409575"/>
                <a:gd name="connsiteX29" fmla="*/ 22225 w 1393825"/>
                <a:gd name="connsiteY29" fmla="*/ 368300 h 409575"/>
                <a:gd name="connsiteX30" fmla="*/ 273050 w 1393825"/>
                <a:gd name="connsiteY30" fmla="*/ 3270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3825" h="409575">
                  <a:moveTo>
                    <a:pt x="273050" y="327025"/>
                  </a:moveTo>
                  <a:lnTo>
                    <a:pt x="565150" y="282575"/>
                  </a:lnTo>
                  <a:lnTo>
                    <a:pt x="730250" y="260350"/>
                  </a:lnTo>
                  <a:lnTo>
                    <a:pt x="857250" y="241300"/>
                  </a:lnTo>
                  <a:lnTo>
                    <a:pt x="911225" y="234950"/>
                  </a:lnTo>
                  <a:lnTo>
                    <a:pt x="939800" y="234950"/>
                  </a:lnTo>
                  <a:lnTo>
                    <a:pt x="987425" y="241300"/>
                  </a:lnTo>
                  <a:lnTo>
                    <a:pt x="1016000" y="250825"/>
                  </a:lnTo>
                  <a:lnTo>
                    <a:pt x="1295400" y="409575"/>
                  </a:lnTo>
                  <a:lnTo>
                    <a:pt x="1327150" y="381000"/>
                  </a:lnTo>
                  <a:lnTo>
                    <a:pt x="1365250" y="336550"/>
                  </a:lnTo>
                  <a:lnTo>
                    <a:pt x="1390650" y="298450"/>
                  </a:lnTo>
                  <a:lnTo>
                    <a:pt x="1393825" y="288925"/>
                  </a:lnTo>
                  <a:cubicBezTo>
                    <a:pt x="1387140" y="268871"/>
                    <a:pt x="1392237" y="275696"/>
                    <a:pt x="1387475" y="266700"/>
                  </a:cubicBezTo>
                  <a:lnTo>
                    <a:pt x="1377950" y="257175"/>
                  </a:lnTo>
                  <a:lnTo>
                    <a:pt x="1358900" y="234950"/>
                  </a:lnTo>
                  <a:lnTo>
                    <a:pt x="1298575" y="177800"/>
                  </a:lnTo>
                  <a:lnTo>
                    <a:pt x="1177925" y="66675"/>
                  </a:lnTo>
                  <a:lnTo>
                    <a:pt x="1143000" y="34925"/>
                  </a:lnTo>
                  <a:lnTo>
                    <a:pt x="1114425" y="15875"/>
                  </a:lnTo>
                  <a:lnTo>
                    <a:pt x="1082675" y="3175"/>
                  </a:lnTo>
                  <a:lnTo>
                    <a:pt x="1060450" y="0"/>
                  </a:lnTo>
                  <a:lnTo>
                    <a:pt x="1044575" y="3175"/>
                  </a:lnTo>
                  <a:lnTo>
                    <a:pt x="1009650" y="15875"/>
                  </a:lnTo>
                  <a:lnTo>
                    <a:pt x="939800" y="47625"/>
                  </a:lnTo>
                  <a:lnTo>
                    <a:pt x="920750" y="57150"/>
                  </a:lnTo>
                  <a:lnTo>
                    <a:pt x="819150" y="69850"/>
                  </a:lnTo>
                  <a:lnTo>
                    <a:pt x="428625" y="127000"/>
                  </a:lnTo>
                  <a:lnTo>
                    <a:pt x="0" y="193675"/>
                  </a:lnTo>
                  <a:lnTo>
                    <a:pt x="22225" y="368300"/>
                  </a:lnTo>
                  <a:lnTo>
                    <a:pt x="273050" y="327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13FB679A-F4CF-AE43-B99B-E4586AFAF1EF}"/>
                </a:ext>
              </a:extLst>
            </p:cNvPr>
            <p:cNvSpPr/>
            <p:nvPr/>
          </p:nvSpPr>
          <p:spPr>
            <a:xfrm>
              <a:off x="6181725" y="1812925"/>
              <a:ext cx="787400" cy="2127250"/>
            </a:xfrm>
            <a:custGeom>
              <a:avLst/>
              <a:gdLst>
                <a:gd name="connsiteX0" fmla="*/ 727544 w 787179"/>
                <a:gd name="connsiteY0" fmla="*/ 457200 h 2126974"/>
                <a:gd name="connsiteX1" fmla="*/ 667910 w 787179"/>
                <a:gd name="connsiteY1" fmla="*/ 791155 h 2126974"/>
                <a:gd name="connsiteX2" fmla="*/ 608275 w 787179"/>
                <a:gd name="connsiteY2" fmla="*/ 1061500 h 2126974"/>
                <a:gd name="connsiteX3" fmla="*/ 532738 w 787179"/>
                <a:gd name="connsiteY3" fmla="*/ 1363649 h 2126974"/>
                <a:gd name="connsiteX4" fmla="*/ 473103 w 787179"/>
                <a:gd name="connsiteY4" fmla="*/ 1570383 h 2126974"/>
                <a:gd name="connsiteX5" fmla="*/ 413468 w 787179"/>
                <a:gd name="connsiteY5" fmla="*/ 1729409 h 2126974"/>
                <a:gd name="connsiteX6" fmla="*/ 357809 w 787179"/>
                <a:gd name="connsiteY6" fmla="*/ 1844703 h 2126974"/>
                <a:gd name="connsiteX7" fmla="*/ 298174 w 787179"/>
                <a:gd name="connsiteY7" fmla="*/ 1932167 h 2126974"/>
                <a:gd name="connsiteX8" fmla="*/ 242515 w 787179"/>
                <a:gd name="connsiteY8" fmla="*/ 1995778 h 2126974"/>
                <a:gd name="connsiteX9" fmla="*/ 178904 w 787179"/>
                <a:gd name="connsiteY9" fmla="*/ 2055413 h 2126974"/>
                <a:gd name="connsiteX10" fmla="*/ 95416 w 787179"/>
                <a:gd name="connsiteY10" fmla="*/ 2115047 h 2126974"/>
                <a:gd name="connsiteX11" fmla="*/ 63611 w 787179"/>
                <a:gd name="connsiteY11" fmla="*/ 2126974 h 2126974"/>
                <a:gd name="connsiteX12" fmla="*/ 47708 w 787179"/>
                <a:gd name="connsiteY12" fmla="*/ 2126974 h 2126974"/>
                <a:gd name="connsiteX13" fmla="*/ 19878 w 787179"/>
                <a:gd name="connsiteY13" fmla="*/ 2115047 h 2126974"/>
                <a:gd name="connsiteX14" fmla="*/ 0 w 787179"/>
                <a:gd name="connsiteY14" fmla="*/ 2095169 h 2126974"/>
                <a:gd name="connsiteX15" fmla="*/ 107343 w 787179"/>
                <a:gd name="connsiteY15" fmla="*/ 1705555 h 2126974"/>
                <a:gd name="connsiteX16" fmla="*/ 147099 w 787179"/>
                <a:gd name="connsiteY16" fmla="*/ 1669774 h 2126974"/>
                <a:gd name="connsiteX17" fmla="*/ 174929 w 787179"/>
                <a:gd name="connsiteY17" fmla="*/ 1633993 h 2126974"/>
                <a:gd name="connsiteX18" fmla="*/ 206734 w 787179"/>
                <a:gd name="connsiteY18" fmla="*/ 1586286 h 2126974"/>
                <a:gd name="connsiteX19" fmla="*/ 230588 w 787179"/>
                <a:gd name="connsiteY19" fmla="*/ 1534602 h 2126974"/>
                <a:gd name="connsiteX20" fmla="*/ 274320 w 787179"/>
                <a:gd name="connsiteY20" fmla="*/ 1415333 h 2126974"/>
                <a:gd name="connsiteX21" fmla="*/ 306125 w 787179"/>
                <a:gd name="connsiteY21" fmla="*/ 1300039 h 2126974"/>
                <a:gd name="connsiteX22" fmla="*/ 341906 w 787179"/>
                <a:gd name="connsiteY22" fmla="*/ 1144988 h 2126974"/>
                <a:gd name="connsiteX23" fmla="*/ 389614 w 787179"/>
                <a:gd name="connsiteY23" fmla="*/ 970060 h 2126974"/>
                <a:gd name="connsiteX24" fmla="*/ 441298 w 787179"/>
                <a:gd name="connsiteY24" fmla="*/ 723569 h 2126974"/>
                <a:gd name="connsiteX25" fmla="*/ 477078 w 787179"/>
                <a:gd name="connsiteY25" fmla="*/ 512860 h 2126974"/>
                <a:gd name="connsiteX26" fmla="*/ 500932 w 787179"/>
                <a:gd name="connsiteY26" fmla="*/ 457200 h 2126974"/>
                <a:gd name="connsiteX27" fmla="*/ 512859 w 787179"/>
                <a:gd name="connsiteY27" fmla="*/ 337931 h 2126974"/>
                <a:gd name="connsiteX28" fmla="*/ 528762 w 787179"/>
                <a:gd name="connsiteY28" fmla="*/ 147100 h 2126974"/>
                <a:gd name="connsiteX29" fmla="*/ 528762 w 787179"/>
                <a:gd name="connsiteY29" fmla="*/ 75538 h 2126974"/>
                <a:gd name="connsiteX30" fmla="*/ 528762 w 787179"/>
                <a:gd name="connsiteY30" fmla="*/ 47708 h 2126974"/>
                <a:gd name="connsiteX31" fmla="*/ 520811 w 787179"/>
                <a:gd name="connsiteY31" fmla="*/ 31806 h 2126974"/>
                <a:gd name="connsiteX32" fmla="*/ 508884 w 787179"/>
                <a:gd name="connsiteY32" fmla="*/ 11927 h 2126974"/>
                <a:gd name="connsiteX33" fmla="*/ 492981 w 787179"/>
                <a:gd name="connsiteY33" fmla="*/ 0 h 2126974"/>
                <a:gd name="connsiteX34" fmla="*/ 787179 w 787179"/>
                <a:gd name="connsiteY34" fmla="*/ 155051 h 2126974"/>
                <a:gd name="connsiteX35" fmla="*/ 775252 w 787179"/>
                <a:gd name="connsiteY35" fmla="*/ 174929 h 2126974"/>
                <a:gd name="connsiteX36" fmla="*/ 759350 w 787179"/>
                <a:gd name="connsiteY36" fmla="*/ 238540 h 2126974"/>
                <a:gd name="connsiteX37" fmla="*/ 727544 w 787179"/>
                <a:gd name="connsiteY37" fmla="*/ 457200 h 212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87179" h="2126974">
                  <a:moveTo>
                    <a:pt x="727544" y="457200"/>
                  </a:moveTo>
                  <a:lnTo>
                    <a:pt x="667910" y="791155"/>
                  </a:lnTo>
                  <a:lnTo>
                    <a:pt x="608275" y="1061500"/>
                  </a:lnTo>
                  <a:lnTo>
                    <a:pt x="532738" y="1363649"/>
                  </a:lnTo>
                  <a:lnTo>
                    <a:pt x="473103" y="1570383"/>
                  </a:lnTo>
                  <a:lnTo>
                    <a:pt x="413468" y="1729409"/>
                  </a:lnTo>
                  <a:lnTo>
                    <a:pt x="357809" y="1844703"/>
                  </a:lnTo>
                  <a:lnTo>
                    <a:pt x="298174" y="1932167"/>
                  </a:lnTo>
                  <a:lnTo>
                    <a:pt x="242515" y="1995778"/>
                  </a:lnTo>
                  <a:lnTo>
                    <a:pt x="178904" y="2055413"/>
                  </a:lnTo>
                  <a:lnTo>
                    <a:pt x="95416" y="2115047"/>
                  </a:lnTo>
                  <a:lnTo>
                    <a:pt x="63611" y="2126974"/>
                  </a:lnTo>
                  <a:lnTo>
                    <a:pt x="47708" y="2126974"/>
                  </a:lnTo>
                  <a:lnTo>
                    <a:pt x="19878" y="2115047"/>
                  </a:lnTo>
                  <a:lnTo>
                    <a:pt x="0" y="2095169"/>
                  </a:lnTo>
                  <a:lnTo>
                    <a:pt x="107343" y="1705555"/>
                  </a:lnTo>
                  <a:lnTo>
                    <a:pt x="147099" y="1669774"/>
                  </a:lnTo>
                  <a:lnTo>
                    <a:pt x="174929" y="1633993"/>
                  </a:lnTo>
                  <a:lnTo>
                    <a:pt x="206734" y="1586286"/>
                  </a:lnTo>
                  <a:lnTo>
                    <a:pt x="230588" y="1534602"/>
                  </a:lnTo>
                  <a:lnTo>
                    <a:pt x="274320" y="1415333"/>
                  </a:lnTo>
                  <a:lnTo>
                    <a:pt x="306125" y="1300039"/>
                  </a:lnTo>
                  <a:lnTo>
                    <a:pt x="341906" y="1144988"/>
                  </a:lnTo>
                  <a:lnTo>
                    <a:pt x="389614" y="970060"/>
                  </a:lnTo>
                  <a:lnTo>
                    <a:pt x="441298" y="723569"/>
                  </a:lnTo>
                  <a:lnTo>
                    <a:pt x="477078" y="512860"/>
                  </a:lnTo>
                  <a:cubicBezTo>
                    <a:pt x="505501" y="456015"/>
                    <a:pt x="525651" y="457200"/>
                    <a:pt x="500932" y="457200"/>
                  </a:cubicBezTo>
                  <a:lnTo>
                    <a:pt x="512859" y="337931"/>
                  </a:lnTo>
                  <a:lnTo>
                    <a:pt x="528762" y="147100"/>
                  </a:lnTo>
                  <a:lnTo>
                    <a:pt x="528762" y="75538"/>
                  </a:lnTo>
                  <a:lnTo>
                    <a:pt x="528762" y="47708"/>
                  </a:lnTo>
                  <a:lnTo>
                    <a:pt x="520811" y="31806"/>
                  </a:lnTo>
                  <a:lnTo>
                    <a:pt x="508884" y="11927"/>
                  </a:lnTo>
                  <a:lnTo>
                    <a:pt x="492981" y="0"/>
                  </a:lnTo>
                  <a:lnTo>
                    <a:pt x="787179" y="155051"/>
                  </a:lnTo>
                  <a:lnTo>
                    <a:pt x="775252" y="174929"/>
                  </a:lnTo>
                  <a:lnTo>
                    <a:pt x="759350" y="238540"/>
                  </a:lnTo>
                  <a:lnTo>
                    <a:pt x="727544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254D89B-128C-B142-8680-1B21726DBD66}"/>
                </a:ext>
              </a:extLst>
            </p:cNvPr>
            <p:cNvSpPr/>
            <p:nvPr/>
          </p:nvSpPr>
          <p:spPr>
            <a:xfrm>
              <a:off x="5734050" y="3478213"/>
              <a:ext cx="600075" cy="457200"/>
            </a:xfrm>
            <a:custGeom>
              <a:avLst/>
              <a:gdLst>
                <a:gd name="connsiteX0" fmla="*/ 183356 w 600075"/>
                <a:gd name="connsiteY0" fmla="*/ 54769 h 457200"/>
                <a:gd name="connsiteX1" fmla="*/ 283369 w 600075"/>
                <a:gd name="connsiteY1" fmla="*/ 88107 h 457200"/>
                <a:gd name="connsiteX2" fmla="*/ 338138 w 600075"/>
                <a:gd name="connsiteY2" fmla="*/ 104775 h 457200"/>
                <a:gd name="connsiteX3" fmla="*/ 371475 w 600075"/>
                <a:gd name="connsiteY3" fmla="*/ 111919 h 457200"/>
                <a:gd name="connsiteX4" fmla="*/ 397669 w 600075"/>
                <a:gd name="connsiteY4" fmla="*/ 109538 h 457200"/>
                <a:gd name="connsiteX5" fmla="*/ 426244 w 600075"/>
                <a:gd name="connsiteY5" fmla="*/ 104775 h 457200"/>
                <a:gd name="connsiteX6" fmla="*/ 464344 w 600075"/>
                <a:gd name="connsiteY6" fmla="*/ 90488 h 457200"/>
                <a:gd name="connsiteX7" fmla="*/ 497681 w 600075"/>
                <a:gd name="connsiteY7" fmla="*/ 73819 h 457200"/>
                <a:gd name="connsiteX8" fmla="*/ 533400 w 600075"/>
                <a:gd name="connsiteY8" fmla="*/ 52388 h 457200"/>
                <a:gd name="connsiteX9" fmla="*/ 552450 w 600075"/>
                <a:gd name="connsiteY9" fmla="*/ 38100 h 457200"/>
                <a:gd name="connsiteX10" fmla="*/ 600075 w 600075"/>
                <a:gd name="connsiteY10" fmla="*/ 0 h 457200"/>
                <a:gd name="connsiteX11" fmla="*/ 473869 w 600075"/>
                <a:gd name="connsiteY11" fmla="*/ 457200 h 457200"/>
                <a:gd name="connsiteX12" fmla="*/ 447675 w 600075"/>
                <a:gd name="connsiteY12" fmla="*/ 440532 h 457200"/>
                <a:gd name="connsiteX13" fmla="*/ 426244 w 600075"/>
                <a:gd name="connsiteY13" fmla="*/ 416719 h 457200"/>
                <a:gd name="connsiteX14" fmla="*/ 400050 w 600075"/>
                <a:gd name="connsiteY14" fmla="*/ 378619 h 457200"/>
                <a:gd name="connsiteX15" fmla="*/ 378619 w 600075"/>
                <a:gd name="connsiteY15" fmla="*/ 338138 h 457200"/>
                <a:gd name="connsiteX16" fmla="*/ 357188 w 600075"/>
                <a:gd name="connsiteY16" fmla="*/ 309563 h 457200"/>
                <a:gd name="connsiteX17" fmla="*/ 323850 w 600075"/>
                <a:gd name="connsiteY17" fmla="*/ 278607 h 457200"/>
                <a:gd name="connsiteX18" fmla="*/ 278606 w 600075"/>
                <a:gd name="connsiteY18" fmla="*/ 242888 h 457200"/>
                <a:gd name="connsiteX19" fmla="*/ 197644 w 600075"/>
                <a:gd name="connsiteY19" fmla="*/ 183357 h 457200"/>
                <a:gd name="connsiteX20" fmla="*/ 130969 w 600075"/>
                <a:gd name="connsiteY20" fmla="*/ 138113 h 457200"/>
                <a:gd name="connsiteX21" fmla="*/ 38100 w 600075"/>
                <a:gd name="connsiteY21" fmla="*/ 76200 h 457200"/>
                <a:gd name="connsiteX22" fmla="*/ 14288 w 600075"/>
                <a:gd name="connsiteY22" fmla="*/ 57150 h 457200"/>
                <a:gd name="connsiteX23" fmla="*/ 2381 w 600075"/>
                <a:gd name="connsiteY23" fmla="*/ 35719 h 457200"/>
                <a:gd name="connsiteX24" fmla="*/ 0 w 600075"/>
                <a:gd name="connsiteY24" fmla="*/ 21432 h 457200"/>
                <a:gd name="connsiteX25" fmla="*/ 4763 w 600075"/>
                <a:gd name="connsiteY25" fmla="*/ 11907 h 457200"/>
                <a:gd name="connsiteX26" fmla="*/ 19050 w 600075"/>
                <a:gd name="connsiteY26" fmla="*/ 9525 h 457200"/>
                <a:gd name="connsiteX27" fmla="*/ 52388 w 600075"/>
                <a:gd name="connsiteY27" fmla="*/ 16669 h 457200"/>
                <a:gd name="connsiteX28" fmla="*/ 126206 w 600075"/>
                <a:gd name="connsiteY28" fmla="*/ 35719 h 457200"/>
                <a:gd name="connsiteX29" fmla="*/ 183356 w 600075"/>
                <a:gd name="connsiteY29" fmla="*/ 547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0075" h="457200">
                  <a:moveTo>
                    <a:pt x="183356" y="54769"/>
                  </a:moveTo>
                  <a:lnTo>
                    <a:pt x="283369" y="88107"/>
                  </a:lnTo>
                  <a:lnTo>
                    <a:pt x="338138" y="104775"/>
                  </a:lnTo>
                  <a:lnTo>
                    <a:pt x="371475" y="111919"/>
                  </a:lnTo>
                  <a:lnTo>
                    <a:pt x="397669" y="109538"/>
                  </a:lnTo>
                  <a:lnTo>
                    <a:pt x="426244" y="104775"/>
                  </a:lnTo>
                  <a:lnTo>
                    <a:pt x="464344" y="90488"/>
                  </a:lnTo>
                  <a:lnTo>
                    <a:pt x="497681" y="73819"/>
                  </a:lnTo>
                  <a:lnTo>
                    <a:pt x="533400" y="52388"/>
                  </a:lnTo>
                  <a:lnTo>
                    <a:pt x="552450" y="38100"/>
                  </a:lnTo>
                  <a:lnTo>
                    <a:pt x="600075" y="0"/>
                  </a:lnTo>
                  <a:lnTo>
                    <a:pt x="473869" y="457200"/>
                  </a:lnTo>
                  <a:lnTo>
                    <a:pt x="447675" y="440532"/>
                  </a:lnTo>
                  <a:lnTo>
                    <a:pt x="426244" y="416719"/>
                  </a:lnTo>
                  <a:lnTo>
                    <a:pt x="400050" y="378619"/>
                  </a:lnTo>
                  <a:lnTo>
                    <a:pt x="378619" y="338138"/>
                  </a:lnTo>
                  <a:lnTo>
                    <a:pt x="357188" y="309563"/>
                  </a:lnTo>
                  <a:lnTo>
                    <a:pt x="323850" y="278607"/>
                  </a:lnTo>
                  <a:lnTo>
                    <a:pt x="278606" y="242888"/>
                  </a:lnTo>
                  <a:lnTo>
                    <a:pt x="197644" y="183357"/>
                  </a:lnTo>
                  <a:lnTo>
                    <a:pt x="130969" y="138113"/>
                  </a:lnTo>
                  <a:lnTo>
                    <a:pt x="38100" y="76200"/>
                  </a:lnTo>
                  <a:lnTo>
                    <a:pt x="14288" y="57150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11907"/>
                  </a:lnTo>
                  <a:lnTo>
                    <a:pt x="19050" y="9525"/>
                  </a:lnTo>
                  <a:lnTo>
                    <a:pt x="52388" y="16669"/>
                  </a:lnTo>
                  <a:lnTo>
                    <a:pt x="126206" y="35719"/>
                  </a:lnTo>
                  <a:lnTo>
                    <a:pt x="183356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BAD29D5-4CAA-5C4D-A90A-542FC4A0FAA9}"/>
                </a:ext>
              </a:extLst>
            </p:cNvPr>
            <p:cNvSpPr/>
            <p:nvPr/>
          </p:nvSpPr>
          <p:spPr>
            <a:xfrm>
              <a:off x="5562600" y="2255838"/>
              <a:ext cx="1163638" cy="263525"/>
            </a:xfrm>
            <a:custGeom>
              <a:avLst/>
              <a:gdLst>
                <a:gd name="connsiteX0" fmla="*/ 533400 w 1164431"/>
                <a:gd name="connsiteY0" fmla="*/ 45244 h 264319"/>
                <a:gd name="connsiteX1" fmla="*/ 766763 w 1164431"/>
                <a:gd name="connsiteY1" fmla="*/ 19050 h 264319"/>
                <a:gd name="connsiteX2" fmla="*/ 940594 w 1164431"/>
                <a:gd name="connsiteY2" fmla="*/ 4762 h 264319"/>
                <a:gd name="connsiteX3" fmla="*/ 1040606 w 1164431"/>
                <a:gd name="connsiteY3" fmla="*/ 0 h 264319"/>
                <a:gd name="connsiteX4" fmla="*/ 1085850 w 1164431"/>
                <a:gd name="connsiteY4" fmla="*/ 4762 h 264319"/>
                <a:gd name="connsiteX5" fmla="*/ 1164431 w 1164431"/>
                <a:gd name="connsiteY5" fmla="*/ 16669 h 264319"/>
                <a:gd name="connsiteX6" fmla="*/ 1131094 w 1164431"/>
                <a:gd name="connsiteY6" fmla="*/ 169069 h 264319"/>
                <a:gd name="connsiteX7" fmla="*/ 904875 w 1164431"/>
                <a:gd name="connsiteY7" fmla="*/ 180975 h 264319"/>
                <a:gd name="connsiteX8" fmla="*/ 645319 w 1164431"/>
                <a:gd name="connsiteY8" fmla="*/ 200025 h 264319"/>
                <a:gd name="connsiteX9" fmla="*/ 369094 w 1164431"/>
                <a:gd name="connsiteY9" fmla="*/ 226219 h 264319"/>
                <a:gd name="connsiteX10" fmla="*/ 0 w 1164431"/>
                <a:gd name="connsiteY10" fmla="*/ 264319 h 264319"/>
                <a:gd name="connsiteX11" fmla="*/ 35719 w 1164431"/>
                <a:gd name="connsiteY11" fmla="*/ 107156 h 264319"/>
                <a:gd name="connsiteX12" fmla="*/ 319088 w 1164431"/>
                <a:gd name="connsiteY12" fmla="*/ 69056 h 264319"/>
                <a:gd name="connsiteX13" fmla="*/ 533400 w 1164431"/>
                <a:gd name="connsiteY13" fmla="*/ 4524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4431" h="264319">
                  <a:moveTo>
                    <a:pt x="533400" y="45244"/>
                  </a:moveTo>
                  <a:lnTo>
                    <a:pt x="766763" y="19050"/>
                  </a:lnTo>
                  <a:lnTo>
                    <a:pt x="940594" y="4762"/>
                  </a:lnTo>
                  <a:lnTo>
                    <a:pt x="1040606" y="0"/>
                  </a:lnTo>
                  <a:lnTo>
                    <a:pt x="1085850" y="4762"/>
                  </a:lnTo>
                  <a:lnTo>
                    <a:pt x="1164431" y="16669"/>
                  </a:lnTo>
                  <a:lnTo>
                    <a:pt x="1131094" y="169069"/>
                  </a:lnTo>
                  <a:lnTo>
                    <a:pt x="904875" y="180975"/>
                  </a:lnTo>
                  <a:lnTo>
                    <a:pt x="645319" y="200025"/>
                  </a:lnTo>
                  <a:lnTo>
                    <a:pt x="369094" y="226219"/>
                  </a:lnTo>
                  <a:lnTo>
                    <a:pt x="0" y="264319"/>
                  </a:lnTo>
                  <a:lnTo>
                    <a:pt x="35719" y="107156"/>
                  </a:lnTo>
                  <a:lnTo>
                    <a:pt x="319088" y="69056"/>
                  </a:lnTo>
                  <a:lnTo>
                    <a:pt x="5334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286AA0B-BE7C-6243-B797-A04DE6B9B9F3}"/>
                </a:ext>
              </a:extLst>
            </p:cNvPr>
            <p:cNvSpPr/>
            <p:nvPr/>
          </p:nvSpPr>
          <p:spPr>
            <a:xfrm>
              <a:off x="5392738" y="2840038"/>
              <a:ext cx="1208087" cy="236537"/>
            </a:xfrm>
            <a:custGeom>
              <a:avLst/>
              <a:gdLst>
                <a:gd name="connsiteX0" fmla="*/ 347663 w 1207294"/>
                <a:gd name="connsiteY0" fmla="*/ 50007 h 235744"/>
                <a:gd name="connsiteX1" fmla="*/ 704850 w 1207294"/>
                <a:gd name="connsiteY1" fmla="*/ 40482 h 235744"/>
                <a:gd name="connsiteX2" fmla="*/ 847725 w 1207294"/>
                <a:gd name="connsiteY2" fmla="*/ 30957 h 235744"/>
                <a:gd name="connsiteX3" fmla="*/ 873919 w 1207294"/>
                <a:gd name="connsiteY3" fmla="*/ 21432 h 235744"/>
                <a:gd name="connsiteX4" fmla="*/ 933450 w 1207294"/>
                <a:gd name="connsiteY4" fmla="*/ 9525 h 235744"/>
                <a:gd name="connsiteX5" fmla="*/ 1031082 w 1207294"/>
                <a:gd name="connsiteY5" fmla="*/ 0 h 235744"/>
                <a:gd name="connsiteX6" fmla="*/ 1119188 w 1207294"/>
                <a:gd name="connsiteY6" fmla="*/ 4763 h 235744"/>
                <a:gd name="connsiteX7" fmla="*/ 1207294 w 1207294"/>
                <a:gd name="connsiteY7" fmla="*/ 16669 h 235744"/>
                <a:gd name="connsiteX8" fmla="*/ 1162050 w 1207294"/>
                <a:gd name="connsiteY8" fmla="*/ 161925 h 235744"/>
                <a:gd name="connsiteX9" fmla="*/ 919163 w 1207294"/>
                <a:gd name="connsiteY9" fmla="*/ 166688 h 235744"/>
                <a:gd name="connsiteX10" fmla="*/ 614363 w 1207294"/>
                <a:gd name="connsiteY10" fmla="*/ 180975 h 235744"/>
                <a:gd name="connsiteX11" fmla="*/ 345282 w 1207294"/>
                <a:gd name="connsiteY11" fmla="*/ 200025 h 235744"/>
                <a:gd name="connsiteX12" fmla="*/ 97632 w 1207294"/>
                <a:gd name="connsiteY12" fmla="*/ 226219 h 235744"/>
                <a:gd name="connsiteX13" fmla="*/ 0 w 1207294"/>
                <a:gd name="connsiteY13" fmla="*/ 235744 h 235744"/>
                <a:gd name="connsiteX14" fmla="*/ 66675 w 1207294"/>
                <a:gd name="connsiteY14" fmla="*/ 54769 h 235744"/>
                <a:gd name="connsiteX15" fmla="*/ 347663 w 1207294"/>
                <a:gd name="connsiteY15" fmla="*/ 50007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7294" h="235744">
                  <a:moveTo>
                    <a:pt x="347663" y="50007"/>
                  </a:moveTo>
                  <a:lnTo>
                    <a:pt x="704850" y="40482"/>
                  </a:lnTo>
                  <a:lnTo>
                    <a:pt x="847725" y="30957"/>
                  </a:lnTo>
                  <a:lnTo>
                    <a:pt x="873919" y="21432"/>
                  </a:lnTo>
                  <a:lnTo>
                    <a:pt x="933450" y="9525"/>
                  </a:lnTo>
                  <a:lnTo>
                    <a:pt x="1031082" y="0"/>
                  </a:lnTo>
                  <a:lnTo>
                    <a:pt x="1119188" y="4763"/>
                  </a:lnTo>
                  <a:lnTo>
                    <a:pt x="1207294" y="16669"/>
                  </a:lnTo>
                  <a:lnTo>
                    <a:pt x="1162050" y="161925"/>
                  </a:lnTo>
                  <a:lnTo>
                    <a:pt x="919163" y="166688"/>
                  </a:lnTo>
                  <a:lnTo>
                    <a:pt x="614363" y="180975"/>
                  </a:lnTo>
                  <a:lnTo>
                    <a:pt x="345282" y="200025"/>
                  </a:lnTo>
                  <a:lnTo>
                    <a:pt x="97632" y="226219"/>
                  </a:lnTo>
                  <a:lnTo>
                    <a:pt x="0" y="235744"/>
                  </a:lnTo>
                  <a:lnTo>
                    <a:pt x="66675" y="54769"/>
                  </a:lnTo>
                  <a:lnTo>
                    <a:pt x="347663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0182DEE-F782-D74A-8BDC-23A36DF48C2B}"/>
                </a:ext>
              </a:extLst>
            </p:cNvPr>
            <p:cNvSpPr/>
            <p:nvPr/>
          </p:nvSpPr>
          <p:spPr>
            <a:xfrm>
              <a:off x="4640263" y="4164013"/>
              <a:ext cx="369887" cy="1398587"/>
            </a:xfrm>
            <a:custGeom>
              <a:avLst/>
              <a:gdLst>
                <a:gd name="connsiteX0" fmla="*/ 80963 w 369094"/>
                <a:gd name="connsiteY0" fmla="*/ 952500 h 1397794"/>
                <a:gd name="connsiteX1" fmla="*/ 80963 w 369094"/>
                <a:gd name="connsiteY1" fmla="*/ 690563 h 1397794"/>
                <a:gd name="connsiteX2" fmla="*/ 80963 w 369094"/>
                <a:gd name="connsiteY2" fmla="*/ 373857 h 1397794"/>
                <a:gd name="connsiteX3" fmla="*/ 78582 w 369094"/>
                <a:gd name="connsiteY3" fmla="*/ 311944 h 1397794"/>
                <a:gd name="connsiteX4" fmla="*/ 73819 w 369094"/>
                <a:gd name="connsiteY4" fmla="*/ 257175 h 1397794"/>
                <a:gd name="connsiteX5" fmla="*/ 64294 w 369094"/>
                <a:gd name="connsiteY5" fmla="*/ 202407 h 1397794"/>
                <a:gd name="connsiteX6" fmla="*/ 42863 w 369094"/>
                <a:gd name="connsiteY6" fmla="*/ 130969 h 1397794"/>
                <a:gd name="connsiteX7" fmla="*/ 23813 w 369094"/>
                <a:gd name="connsiteY7" fmla="*/ 85725 h 1397794"/>
                <a:gd name="connsiteX8" fmla="*/ 0 w 369094"/>
                <a:gd name="connsiteY8" fmla="*/ 35719 h 1397794"/>
                <a:gd name="connsiteX9" fmla="*/ 133350 w 369094"/>
                <a:gd name="connsiteY9" fmla="*/ 0 h 1397794"/>
                <a:gd name="connsiteX10" fmla="*/ 221457 w 369094"/>
                <a:gd name="connsiteY10" fmla="*/ 54769 h 1397794"/>
                <a:gd name="connsiteX11" fmla="*/ 271463 w 369094"/>
                <a:gd name="connsiteY11" fmla="*/ 90488 h 1397794"/>
                <a:gd name="connsiteX12" fmla="*/ 321469 w 369094"/>
                <a:gd name="connsiteY12" fmla="*/ 133350 h 1397794"/>
                <a:gd name="connsiteX13" fmla="*/ 350044 w 369094"/>
                <a:gd name="connsiteY13" fmla="*/ 164307 h 1397794"/>
                <a:gd name="connsiteX14" fmla="*/ 369094 w 369094"/>
                <a:gd name="connsiteY14" fmla="*/ 197644 h 1397794"/>
                <a:gd name="connsiteX15" fmla="*/ 369094 w 369094"/>
                <a:gd name="connsiteY15" fmla="*/ 214313 h 1397794"/>
                <a:gd name="connsiteX16" fmla="*/ 361950 w 369094"/>
                <a:gd name="connsiteY16" fmla="*/ 247650 h 1397794"/>
                <a:gd name="connsiteX17" fmla="*/ 350044 w 369094"/>
                <a:gd name="connsiteY17" fmla="*/ 354807 h 1397794"/>
                <a:gd name="connsiteX18" fmla="*/ 347663 w 369094"/>
                <a:gd name="connsiteY18" fmla="*/ 557213 h 1397794"/>
                <a:gd name="connsiteX19" fmla="*/ 326232 w 369094"/>
                <a:gd name="connsiteY19" fmla="*/ 671513 h 1397794"/>
                <a:gd name="connsiteX20" fmla="*/ 319088 w 369094"/>
                <a:gd name="connsiteY20" fmla="*/ 881063 h 1397794"/>
                <a:gd name="connsiteX21" fmla="*/ 302419 w 369094"/>
                <a:gd name="connsiteY21" fmla="*/ 1378744 h 1397794"/>
                <a:gd name="connsiteX22" fmla="*/ 78582 w 369094"/>
                <a:gd name="connsiteY22" fmla="*/ 1397794 h 1397794"/>
                <a:gd name="connsiteX23" fmla="*/ 80963 w 369094"/>
                <a:gd name="connsiteY23" fmla="*/ 952500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9094" h="1397794">
                  <a:moveTo>
                    <a:pt x="80963" y="952500"/>
                  </a:moveTo>
                  <a:lnTo>
                    <a:pt x="80963" y="690563"/>
                  </a:lnTo>
                  <a:lnTo>
                    <a:pt x="80963" y="373857"/>
                  </a:lnTo>
                  <a:cubicBezTo>
                    <a:pt x="80169" y="353219"/>
                    <a:pt x="79376" y="332582"/>
                    <a:pt x="78582" y="311944"/>
                  </a:cubicBezTo>
                  <a:lnTo>
                    <a:pt x="73819" y="257175"/>
                  </a:lnTo>
                  <a:lnTo>
                    <a:pt x="64294" y="202407"/>
                  </a:lnTo>
                  <a:lnTo>
                    <a:pt x="42863" y="130969"/>
                  </a:lnTo>
                  <a:lnTo>
                    <a:pt x="23813" y="85725"/>
                  </a:lnTo>
                  <a:lnTo>
                    <a:pt x="0" y="35719"/>
                  </a:lnTo>
                  <a:lnTo>
                    <a:pt x="133350" y="0"/>
                  </a:lnTo>
                  <a:lnTo>
                    <a:pt x="221457" y="54769"/>
                  </a:lnTo>
                  <a:lnTo>
                    <a:pt x="271463" y="90488"/>
                  </a:lnTo>
                  <a:lnTo>
                    <a:pt x="321469" y="133350"/>
                  </a:lnTo>
                  <a:lnTo>
                    <a:pt x="350044" y="164307"/>
                  </a:lnTo>
                  <a:lnTo>
                    <a:pt x="369094" y="197644"/>
                  </a:lnTo>
                  <a:lnTo>
                    <a:pt x="369094" y="214313"/>
                  </a:lnTo>
                  <a:lnTo>
                    <a:pt x="361950" y="247650"/>
                  </a:lnTo>
                  <a:lnTo>
                    <a:pt x="350044" y="354807"/>
                  </a:lnTo>
                  <a:cubicBezTo>
                    <a:pt x="349250" y="422276"/>
                    <a:pt x="348457" y="489744"/>
                    <a:pt x="347663" y="557213"/>
                  </a:cubicBezTo>
                  <a:lnTo>
                    <a:pt x="326232" y="671513"/>
                  </a:lnTo>
                  <a:lnTo>
                    <a:pt x="319088" y="881063"/>
                  </a:lnTo>
                  <a:lnTo>
                    <a:pt x="302419" y="1378744"/>
                  </a:lnTo>
                  <a:lnTo>
                    <a:pt x="78582" y="1397794"/>
                  </a:lnTo>
                  <a:cubicBezTo>
                    <a:pt x="79376" y="1256507"/>
                    <a:pt x="80169" y="1115219"/>
                    <a:pt x="80963" y="9525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C937E5D-AEED-BD49-A3AD-ED9868D64EFF}"/>
                </a:ext>
              </a:extLst>
            </p:cNvPr>
            <p:cNvSpPr/>
            <p:nvPr/>
          </p:nvSpPr>
          <p:spPr>
            <a:xfrm>
              <a:off x="3598863" y="4567238"/>
              <a:ext cx="2419350" cy="444500"/>
            </a:xfrm>
            <a:custGeom>
              <a:avLst/>
              <a:gdLst>
                <a:gd name="connsiteX0" fmla="*/ 707231 w 2419350"/>
                <a:gd name="connsiteY0" fmla="*/ 204787 h 445293"/>
                <a:gd name="connsiteX1" fmla="*/ 1000125 w 2419350"/>
                <a:gd name="connsiteY1" fmla="*/ 171450 h 445293"/>
                <a:gd name="connsiteX2" fmla="*/ 1138237 w 2419350"/>
                <a:gd name="connsiteY2" fmla="*/ 154781 h 445293"/>
                <a:gd name="connsiteX3" fmla="*/ 1381125 w 2419350"/>
                <a:gd name="connsiteY3" fmla="*/ 138112 h 445293"/>
                <a:gd name="connsiteX4" fmla="*/ 1571625 w 2419350"/>
                <a:gd name="connsiteY4" fmla="*/ 109537 h 445293"/>
                <a:gd name="connsiteX5" fmla="*/ 1693069 w 2419350"/>
                <a:gd name="connsiteY5" fmla="*/ 85725 h 445293"/>
                <a:gd name="connsiteX6" fmla="*/ 1804987 w 2419350"/>
                <a:gd name="connsiteY6" fmla="*/ 61912 h 445293"/>
                <a:gd name="connsiteX7" fmla="*/ 1926431 w 2419350"/>
                <a:gd name="connsiteY7" fmla="*/ 33337 h 445293"/>
                <a:gd name="connsiteX8" fmla="*/ 2012156 w 2419350"/>
                <a:gd name="connsiteY8" fmla="*/ 7143 h 445293"/>
                <a:gd name="connsiteX9" fmla="*/ 2026444 w 2419350"/>
                <a:gd name="connsiteY9" fmla="*/ 2381 h 445293"/>
                <a:gd name="connsiteX10" fmla="*/ 2078831 w 2419350"/>
                <a:gd name="connsiteY10" fmla="*/ 0 h 445293"/>
                <a:gd name="connsiteX11" fmla="*/ 2140744 w 2419350"/>
                <a:gd name="connsiteY11" fmla="*/ 9525 h 445293"/>
                <a:gd name="connsiteX12" fmla="*/ 2214562 w 2419350"/>
                <a:gd name="connsiteY12" fmla="*/ 28575 h 445293"/>
                <a:gd name="connsiteX13" fmla="*/ 2286000 w 2419350"/>
                <a:gd name="connsiteY13" fmla="*/ 57150 h 445293"/>
                <a:gd name="connsiteX14" fmla="*/ 2343150 w 2419350"/>
                <a:gd name="connsiteY14" fmla="*/ 83343 h 445293"/>
                <a:gd name="connsiteX15" fmla="*/ 2383631 w 2419350"/>
                <a:gd name="connsiteY15" fmla="*/ 104775 h 445293"/>
                <a:gd name="connsiteX16" fmla="*/ 2400300 w 2419350"/>
                <a:gd name="connsiteY16" fmla="*/ 116681 h 445293"/>
                <a:gd name="connsiteX17" fmla="*/ 2414587 w 2419350"/>
                <a:gd name="connsiteY17" fmla="*/ 135731 h 445293"/>
                <a:gd name="connsiteX18" fmla="*/ 2419350 w 2419350"/>
                <a:gd name="connsiteY18" fmla="*/ 150018 h 445293"/>
                <a:gd name="connsiteX19" fmla="*/ 2419350 w 2419350"/>
                <a:gd name="connsiteY19" fmla="*/ 166687 h 445293"/>
                <a:gd name="connsiteX20" fmla="*/ 2412206 w 2419350"/>
                <a:gd name="connsiteY20" fmla="*/ 192881 h 445293"/>
                <a:gd name="connsiteX21" fmla="*/ 2395537 w 2419350"/>
                <a:gd name="connsiteY21" fmla="*/ 221456 h 445293"/>
                <a:gd name="connsiteX22" fmla="*/ 2371725 w 2419350"/>
                <a:gd name="connsiteY22" fmla="*/ 240506 h 445293"/>
                <a:gd name="connsiteX23" fmla="*/ 2352675 w 2419350"/>
                <a:gd name="connsiteY23" fmla="*/ 245268 h 445293"/>
                <a:gd name="connsiteX24" fmla="*/ 2286000 w 2419350"/>
                <a:gd name="connsiteY24" fmla="*/ 245268 h 445293"/>
                <a:gd name="connsiteX25" fmla="*/ 2174081 w 2419350"/>
                <a:gd name="connsiteY25" fmla="*/ 245268 h 445293"/>
                <a:gd name="connsiteX26" fmla="*/ 2050256 w 2419350"/>
                <a:gd name="connsiteY26" fmla="*/ 242887 h 445293"/>
                <a:gd name="connsiteX27" fmla="*/ 1905000 w 2419350"/>
                <a:gd name="connsiteY27" fmla="*/ 240506 h 445293"/>
                <a:gd name="connsiteX28" fmla="*/ 1712119 w 2419350"/>
                <a:gd name="connsiteY28" fmla="*/ 247650 h 445293"/>
                <a:gd name="connsiteX29" fmla="*/ 1540669 w 2419350"/>
                <a:gd name="connsiteY29" fmla="*/ 264318 h 445293"/>
                <a:gd name="connsiteX30" fmla="*/ 1357312 w 2419350"/>
                <a:gd name="connsiteY30" fmla="*/ 292893 h 445293"/>
                <a:gd name="connsiteX31" fmla="*/ 1131094 w 2419350"/>
                <a:gd name="connsiteY31" fmla="*/ 309562 h 445293"/>
                <a:gd name="connsiteX32" fmla="*/ 831056 w 2419350"/>
                <a:gd name="connsiteY32" fmla="*/ 361950 h 445293"/>
                <a:gd name="connsiteX33" fmla="*/ 650081 w 2419350"/>
                <a:gd name="connsiteY33" fmla="*/ 392906 h 445293"/>
                <a:gd name="connsiteX34" fmla="*/ 588169 w 2419350"/>
                <a:gd name="connsiteY34" fmla="*/ 402431 h 445293"/>
                <a:gd name="connsiteX35" fmla="*/ 552450 w 2419350"/>
                <a:gd name="connsiteY35" fmla="*/ 416718 h 445293"/>
                <a:gd name="connsiteX36" fmla="*/ 511969 w 2419350"/>
                <a:gd name="connsiteY36" fmla="*/ 431006 h 445293"/>
                <a:gd name="connsiteX37" fmla="*/ 454819 w 2419350"/>
                <a:gd name="connsiteY37" fmla="*/ 442912 h 445293"/>
                <a:gd name="connsiteX38" fmla="*/ 431006 w 2419350"/>
                <a:gd name="connsiteY38" fmla="*/ 445293 h 445293"/>
                <a:gd name="connsiteX39" fmla="*/ 390525 w 2419350"/>
                <a:gd name="connsiteY39" fmla="*/ 445293 h 445293"/>
                <a:gd name="connsiteX40" fmla="*/ 342900 w 2419350"/>
                <a:gd name="connsiteY40" fmla="*/ 435768 h 445293"/>
                <a:gd name="connsiteX41" fmla="*/ 285750 w 2419350"/>
                <a:gd name="connsiteY41" fmla="*/ 411956 h 445293"/>
                <a:gd name="connsiteX42" fmla="*/ 233362 w 2419350"/>
                <a:gd name="connsiteY42" fmla="*/ 385762 h 445293"/>
                <a:gd name="connsiteX43" fmla="*/ 169069 w 2419350"/>
                <a:gd name="connsiteY43" fmla="*/ 345281 h 445293"/>
                <a:gd name="connsiteX44" fmla="*/ 126206 w 2419350"/>
                <a:gd name="connsiteY44" fmla="*/ 311943 h 445293"/>
                <a:gd name="connsiteX45" fmla="*/ 95250 w 2419350"/>
                <a:gd name="connsiteY45" fmla="*/ 285750 h 445293"/>
                <a:gd name="connsiteX46" fmla="*/ 59531 w 2419350"/>
                <a:gd name="connsiteY46" fmla="*/ 250031 h 445293"/>
                <a:gd name="connsiteX47" fmla="*/ 26194 w 2419350"/>
                <a:gd name="connsiteY47" fmla="*/ 209550 h 445293"/>
                <a:gd name="connsiteX48" fmla="*/ 11906 w 2419350"/>
                <a:gd name="connsiteY48" fmla="*/ 188118 h 445293"/>
                <a:gd name="connsiteX49" fmla="*/ 0 w 2419350"/>
                <a:gd name="connsiteY49" fmla="*/ 166687 h 445293"/>
                <a:gd name="connsiteX50" fmla="*/ 0 w 2419350"/>
                <a:gd name="connsiteY50" fmla="*/ 147637 h 445293"/>
                <a:gd name="connsiteX51" fmla="*/ 9525 w 2419350"/>
                <a:gd name="connsiteY51" fmla="*/ 128587 h 445293"/>
                <a:gd name="connsiteX52" fmla="*/ 33337 w 2419350"/>
                <a:gd name="connsiteY52" fmla="*/ 128587 h 445293"/>
                <a:gd name="connsiteX53" fmla="*/ 54769 w 2419350"/>
                <a:gd name="connsiteY53" fmla="*/ 135731 h 445293"/>
                <a:gd name="connsiteX54" fmla="*/ 97631 w 2419350"/>
                <a:gd name="connsiteY54" fmla="*/ 157162 h 445293"/>
                <a:gd name="connsiteX55" fmla="*/ 185737 w 2419350"/>
                <a:gd name="connsiteY55" fmla="*/ 188118 h 445293"/>
                <a:gd name="connsiteX56" fmla="*/ 273844 w 2419350"/>
                <a:gd name="connsiteY56" fmla="*/ 207168 h 445293"/>
                <a:gd name="connsiteX57" fmla="*/ 373856 w 2419350"/>
                <a:gd name="connsiteY57" fmla="*/ 219075 h 445293"/>
                <a:gd name="connsiteX58" fmla="*/ 514350 w 2419350"/>
                <a:gd name="connsiteY58" fmla="*/ 223837 h 445293"/>
                <a:gd name="connsiteX59" fmla="*/ 573881 w 2419350"/>
                <a:gd name="connsiteY59" fmla="*/ 223837 h 445293"/>
                <a:gd name="connsiteX60" fmla="*/ 707231 w 2419350"/>
                <a:gd name="connsiteY60" fmla="*/ 204787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19350" h="445293">
                  <a:moveTo>
                    <a:pt x="707231" y="204787"/>
                  </a:moveTo>
                  <a:lnTo>
                    <a:pt x="1000125" y="171450"/>
                  </a:lnTo>
                  <a:lnTo>
                    <a:pt x="1138237" y="154781"/>
                  </a:lnTo>
                  <a:lnTo>
                    <a:pt x="1381125" y="138112"/>
                  </a:lnTo>
                  <a:lnTo>
                    <a:pt x="1571625" y="109537"/>
                  </a:lnTo>
                  <a:lnTo>
                    <a:pt x="1693069" y="85725"/>
                  </a:lnTo>
                  <a:lnTo>
                    <a:pt x="1804987" y="61912"/>
                  </a:lnTo>
                  <a:lnTo>
                    <a:pt x="1926431" y="33337"/>
                  </a:lnTo>
                  <a:lnTo>
                    <a:pt x="2012156" y="7143"/>
                  </a:lnTo>
                  <a:lnTo>
                    <a:pt x="2026444" y="2381"/>
                  </a:lnTo>
                  <a:lnTo>
                    <a:pt x="2078831" y="0"/>
                  </a:lnTo>
                  <a:lnTo>
                    <a:pt x="2140744" y="9525"/>
                  </a:lnTo>
                  <a:lnTo>
                    <a:pt x="2214562" y="28575"/>
                  </a:lnTo>
                  <a:lnTo>
                    <a:pt x="2286000" y="57150"/>
                  </a:lnTo>
                  <a:lnTo>
                    <a:pt x="2343150" y="83343"/>
                  </a:lnTo>
                  <a:lnTo>
                    <a:pt x="2383631" y="104775"/>
                  </a:lnTo>
                  <a:lnTo>
                    <a:pt x="2400300" y="116681"/>
                  </a:lnTo>
                  <a:lnTo>
                    <a:pt x="2414587" y="135731"/>
                  </a:lnTo>
                  <a:lnTo>
                    <a:pt x="2419350" y="150018"/>
                  </a:lnTo>
                  <a:lnTo>
                    <a:pt x="2419350" y="166687"/>
                  </a:lnTo>
                  <a:lnTo>
                    <a:pt x="2412206" y="192881"/>
                  </a:lnTo>
                  <a:lnTo>
                    <a:pt x="2395537" y="221456"/>
                  </a:lnTo>
                  <a:lnTo>
                    <a:pt x="2371725" y="240506"/>
                  </a:lnTo>
                  <a:lnTo>
                    <a:pt x="2352675" y="245268"/>
                  </a:lnTo>
                  <a:lnTo>
                    <a:pt x="2286000" y="245268"/>
                  </a:lnTo>
                  <a:lnTo>
                    <a:pt x="2174081" y="245268"/>
                  </a:lnTo>
                  <a:lnTo>
                    <a:pt x="2050256" y="242887"/>
                  </a:lnTo>
                  <a:lnTo>
                    <a:pt x="1905000" y="240506"/>
                  </a:lnTo>
                  <a:lnTo>
                    <a:pt x="1712119" y="247650"/>
                  </a:lnTo>
                  <a:lnTo>
                    <a:pt x="1540669" y="264318"/>
                  </a:lnTo>
                  <a:lnTo>
                    <a:pt x="1357312" y="292893"/>
                  </a:lnTo>
                  <a:lnTo>
                    <a:pt x="1131094" y="309562"/>
                  </a:lnTo>
                  <a:lnTo>
                    <a:pt x="831056" y="361950"/>
                  </a:lnTo>
                  <a:lnTo>
                    <a:pt x="650081" y="392906"/>
                  </a:lnTo>
                  <a:lnTo>
                    <a:pt x="588169" y="402431"/>
                  </a:lnTo>
                  <a:lnTo>
                    <a:pt x="552450" y="416718"/>
                  </a:lnTo>
                  <a:lnTo>
                    <a:pt x="511969" y="431006"/>
                  </a:lnTo>
                  <a:lnTo>
                    <a:pt x="454819" y="442912"/>
                  </a:lnTo>
                  <a:lnTo>
                    <a:pt x="431006" y="445293"/>
                  </a:lnTo>
                  <a:lnTo>
                    <a:pt x="390525" y="445293"/>
                  </a:lnTo>
                  <a:lnTo>
                    <a:pt x="342900" y="435768"/>
                  </a:lnTo>
                  <a:lnTo>
                    <a:pt x="285750" y="411956"/>
                  </a:lnTo>
                  <a:lnTo>
                    <a:pt x="233362" y="385762"/>
                  </a:lnTo>
                  <a:lnTo>
                    <a:pt x="169069" y="345281"/>
                  </a:lnTo>
                  <a:lnTo>
                    <a:pt x="126206" y="311943"/>
                  </a:lnTo>
                  <a:lnTo>
                    <a:pt x="95250" y="285750"/>
                  </a:lnTo>
                  <a:lnTo>
                    <a:pt x="59531" y="250031"/>
                  </a:lnTo>
                  <a:lnTo>
                    <a:pt x="26194" y="209550"/>
                  </a:lnTo>
                  <a:lnTo>
                    <a:pt x="11906" y="188118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28587"/>
                  </a:lnTo>
                  <a:lnTo>
                    <a:pt x="33337" y="128587"/>
                  </a:lnTo>
                  <a:lnTo>
                    <a:pt x="54769" y="135731"/>
                  </a:lnTo>
                  <a:lnTo>
                    <a:pt x="97631" y="157162"/>
                  </a:lnTo>
                  <a:lnTo>
                    <a:pt x="185737" y="188118"/>
                  </a:lnTo>
                  <a:lnTo>
                    <a:pt x="273844" y="207168"/>
                  </a:lnTo>
                  <a:lnTo>
                    <a:pt x="373856" y="219075"/>
                  </a:lnTo>
                  <a:lnTo>
                    <a:pt x="514350" y="223837"/>
                  </a:lnTo>
                  <a:lnTo>
                    <a:pt x="573881" y="223837"/>
                  </a:lnTo>
                  <a:lnTo>
                    <a:pt x="70723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C4F6A21-922B-A543-9C9C-8C33F70023D1}"/>
                </a:ext>
              </a:extLst>
            </p:cNvPr>
            <p:cNvSpPr/>
            <p:nvPr/>
          </p:nvSpPr>
          <p:spPr>
            <a:xfrm>
              <a:off x="2886075" y="5391150"/>
              <a:ext cx="3876675" cy="539750"/>
            </a:xfrm>
            <a:custGeom>
              <a:avLst/>
              <a:gdLst>
                <a:gd name="connsiteX0" fmla="*/ 2232025 w 3876675"/>
                <a:gd name="connsiteY0" fmla="*/ 85725 h 539750"/>
                <a:gd name="connsiteX1" fmla="*/ 2536825 w 3876675"/>
                <a:gd name="connsiteY1" fmla="*/ 73025 h 539750"/>
                <a:gd name="connsiteX2" fmla="*/ 2832100 w 3876675"/>
                <a:gd name="connsiteY2" fmla="*/ 60325 h 539750"/>
                <a:gd name="connsiteX3" fmla="*/ 3063875 w 3876675"/>
                <a:gd name="connsiteY3" fmla="*/ 53975 h 539750"/>
                <a:gd name="connsiteX4" fmla="*/ 3238500 w 3876675"/>
                <a:gd name="connsiteY4" fmla="*/ 47625 h 539750"/>
                <a:gd name="connsiteX5" fmla="*/ 3305175 w 3876675"/>
                <a:gd name="connsiteY5" fmla="*/ 28575 h 539750"/>
                <a:gd name="connsiteX6" fmla="*/ 3384550 w 3876675"/>
                <a:gd name="connsiteY6" fmla="*/ 9525 h 539750"/>
                <a:gd name="connsiteX7" fmla="*/ 3457575 w 3876675"/>
                <a:gd name="connsiteY7" fmla="*/ 0 h 539750"/>
                <a:gd name="connsiteX8" fmla="*/ 3489325 w 3876675"/>
                <a:gd name="connsiteY8" fmla="*/ 3175 h 539750"/>
                <a:gd name="connsiteX9" fmla="*/ 3568700 w 3876675"/>
                <a:gd name="connsiteY9" fmla="*/ 19050 h 539750"/>
                <a:gd name="connsiteX10" fmla="*/ 3686175 w 3876675"/>
                <a:gd name="connsiteY10" fmla="*/ 60325 h 539750"/>
                <a:gd name="connsiteX11" fmla="*/ 3771900 w 3876675"/>
                <a:gd name="connsiteY11" fmla="*/ 98425 h 539750"/>
                <a:gd name="connsiteX12" fmla="*/ 3825875 w 3876675"/>
                <a:gd name="connsiteY12" fmla="*/ 127000 h 539750"/>
                <a:gd name="connsiteX13" fmla="*/ 3851275 w 3876675"/>
                <a:gd name="connsiteY13" fmla="*/ 146050 h 539750"/>
                <a:gd name="connsiteX14" fmla="*/ 3863975 w 3876675"/>
                <a:gd name="connsiteY14" fmla="*/ 161925 h 539750"/>
                <a:gd name="connsiteX15" fmla="*/ 3870325 w 3876675"/>
                <a:gd name="connsiteY15" fmla="*/ 174625 h 539750"/>
                <a:gd name="connsiteX16" fmla="*/ 3876675 w 3876675"/>
                <a:gd name="connsiteY16" fmla="*/ 196850 h 539750"/>
                <a:gd name="connsiteX17" fmla="*/ 3876675 w 3876675"/>
                <a:gd name="connsiteY17" fmla="*/ 212725 h 539750"/>
                <a:gd name="connsiteX18" fmla="*/ 3870325 w 3876675"/>
                <a:gd name="connsiteY18" fmla="*/ 238125 h 539750"/>
                <a:gd name="connsiteX19" fmla="*/ 3854450 w 3876675"/>
                <a:gd name="connsiteY19" fmla="*/ 263525 h 539750"/>
                <a:gd name="connsiteX20" fmla="*/ 3829050 w 3876675"/>
                <a:gd name="connsiteY20" fmla="*/ 279400 h 539750"/>
                <a:gd name="connsiteX21" fmla="*/ 3784600 w 3876675"/>
                <a:gd name="connsiteY21" fmla="*/ 288925 h 539750"/>
                <a:gd name="connsiteX22" fmla="*/ 3717925 w 3876675"/>
                <a:gd name="connsiteY22" fmla="*/ 295275 h 539750"/>
                <a:gd name="connsiteX23" fmla="*/ 3606800 w 3876675"/>
                <a:gd name="connsiteY23" fmla="*/ 276225 h 539750"/>
                <a:gd name="connsiteX24" fmla="*/ 3435350 w 3876675"/>
                <a:gd name="connsiteY24" fmla="*/ 257175 h 539750"/>
                <a:gd name="connsiteX25" fmla="*/ 3225800 w 3876675"/>
                <a:gd name="connsiteY25" fmla="*/ 247650 h 539750"/>
                <a:gd name="connsiteX26" fmla="*/ 2927350 w 3876675"/>
                <a:gd name="connsiteY26" fmla="*/ 238125 h 539750"/>
                <a:gd name="connsiteX27" fmla="*/ 2635250 w 3876675"/>
                <a:gd name="connsiteY27" fmla="*/ 234950 h 539750"/>
                <a:gd name="connsiteX28" fmla="*/ 2308225 w 3876675"/>
                <a:gd name="connsiteY28" fmla="*/ 241300 h 539750"/>
                <a:gd name="connsiteX29" fmla="*/ 2063750 w 3876675"/>
                <a:gd name="connsiteY29" fmla="*/ 250825 h 539750"/>
                <a:gd name="connsiteX30" fmla="*/ 1793875 w 3876675"/>
                <a:gd name="connsiteY30" fmla="*/ 266700 h 539750"/>
                <a:gd name="connsiteX31" fmla="*/ 1568450 w 3876675"/>
                <a:gd name="connsiteY31" fmla="*/ 288925 h 539750"/>
                <a:gd name="connsiteX32" fmla="*/ 1311275 w 3876675"/>
                <a:gd name="connsiteY32" fmla="*/ 317500 h 539750"/>
                <a:gd name="connsiteX33" fmla="*/ 1082675 w 3876675"/>
                <a:gd name="connsiteY33" fmla="*/ 352425 h 539750"/>
                <a:gd name="connsiteX34" fmla="*/ 879475 w 3876675"/>
                <a:gd name="connsiteY34" fmla="*/ 396875 h 539750"/>
                <a:gd name="connsiteX35" fmla="*/ 717550 w 3876675"/>
                <a:gd name="connsiteY35" fmla="*/ 438150 h 539750"/>
                <a:gd name="connsiteX36" fmla="*/ 587375 w 3876675"/>
                <a:gd name="connsiteY36" fmla="*/ 479425 h 539750"/>
                <a:gd name="connsiteX37" fmla="*/ 546100 w 3876675"/>
                <a:gd name="connsiteY37" fmla="*/ 492125 h 539750"/>
                <a:gd name="connsiteX38" fmla="*/ 530225 w 3876675"/>
                <a:gd name="connsiteY38" fmla="*/ 501650 h 539750"/>
                <a:gd name="connsiteX39" fmla="*/ 498475 w 3876675"/>
                <a:gd name="connsiteY39" fmla="*/ 520700 h 539750"/>
                <a:gd name="connsiteX40" fmla="*/ 463550 w 3876675"/>
                <a:gd name="connsiteY40" fmla="*/ 536575 h 539750"/>
                <a:gd name="connsiteX41" fmla="*/ 431800 w 3876675"/>
                <a:gd name="connsiteY41" fmla="*/ 539750 h 539750"/>
                <a:gd name="connsiteX42" fmla="*/ 400050 w 3876675"/>
                <a:gd name="connsiteY42" fmla="*/ 539750 h 539750"/>
                <a:gd name="connsiteX43" fmla="*/ 355600 w 3876675"/>
                <a:gd name="connsiteY43" fmla="*/ 527050 h 539750"/>
                <a:gd name="connsiteX44" fmla="*/ 320675 w 3876675"/>
                <a:gd name="connsiteY44" fmla="*/ 508000 h 539750"/>
                <a:gd name="connsiteX45" fmla="*/ 279400 w 3876675"/>
                <a:gd name="connsiteY45" fmla="*/ 485775 h 539750"/>
                <a:gd name="connsiteX46" fmla="*/ 200025 w 3876675"/>
                <a:gd name="connsiteY46" fmla="*/ 434975 h 539750"/>
                <a:gd name="connsiteX47" fmla="*/ 133350 w 3876675"/>
                <a:gd name="connsiteY47" fmla="*/ 384175 h 539750"/>
                <a:gd name="connsiteX48" fmla="*/ 82550 w 3876675"/>
                <a:gd name="connsiteY48" fmla="*/ 336550 h 539750"/>
                <a:gd name="connsiteX49" fmla="*/ 47625 w 3876675"/>
                <a:gd name="connsiteY49" fmla="*/ 295275 h 539750"/>
                <a:gd name="connsiteX50" fmla="*/ 19050 w 3876675"/>
                <a:gd name="connsiteY50" fmla="*/ 254000 h 539750"/>
                <a:gd name="connsiteX51" fmla="*/ 0 w 3876675"/>
                <a:gd name="connsiteY51" fmla="*/ 212725 h 539750"/>
                <a:gd name="connsiteX52" fmla="*/ 3175 w 3876675"/>
                <a:gd name="connsiteY52" fmla="*/ 180975 h 539750"/>
                <a:gd name="connsiteX53" fmla="*/ 12700 w 3876675"/>
                <a:gd name="connsiteY53" fmla="*/ 174625 h 539750"/>
                <a:gd name="connsiteX54" fmla="*/ 19050 w 3876675"/>
                <a:gd name="connsiteY54" fmla="*/ 174625 h 539750"/>
                <a:gd name="connsiteX55" fmla="*/ 28575 w 3876675"/>
                <a:gd name="connsiteY55" fmla="*/ 174625 h 539750"/>
                <a:gd name="connsiteX56" fmla="*/ 50800 w 3876675"/>
                <a:gd name="connsiteY56" fmla="*/ 180975 h 539750"/>
                <a:gd name="connsiteX57" fmla="*/ 88900 w 3876675"/>
                <a:gd name="connsiteY57" fmla="*/ 206375 h 539750"/>
                <a:gd name="connsiteX58" fmla="*/ 146050 w 3876675"/>
                <a:gd name="connsiteY58" fmla="*/ 234950 h 539750"/>
                <a:gd name="connsiteX59" fmla="*/ 193675 w 3876675"/>
                <a:gd name="connsiteY59" fmla="*/ 254000 h 539750"/>
                <a:gd name="connsiteX60" fmla="*/ 247650 w 3876675"/>
                <a:gd name="connsiteY60" fmla="*/ 266700 h 539750"/>
                <a:gd name="connsiteX61" fmla="*/ 320675 w 3876675"/>
                <a:gd name="connsiteY61" fmla="*/ 276225 h 539750"/>
                <a:gd name="connsiteX62" fmla="*/ 412750 w 3876675"/>
                <a:gd name="connsiteY62" fmla="*/ 269875 h 539750"/>
                <a:gd name="connsiteX63" fmla="*/ 625475 w 3876675"/>
                <a:gd name="connsiteY63" fmla="*/ 238125 h 539750"/>
                <a:gd name="connsiteX64" fmla="*/ 1006475 w 3876675"/>
                <a:gd name="connsiteY64" fmla="*/ 180975 h 539750"/>
                <a:gd name="connsiteX65" fmla="*/ 1292225 w 3876675"/>
                <a:gd name="connsiteY65" fmla="*/ 142875 h 539750"/>
                <a:gd name="connsiteX66" fmla="*/ 1546225 w 3876675"/>
                <a:gd name="connsiteY66" fmla="*/ 123825 h 539750"/>
                <a:gd name="connsiteX67" fmla="*/ 1720850 w 3876675"/>
                <a:gd name="connsiteY67" fmla="*/ 117475 h 539750"/>
                <a:gd name="connsiteX68" fmla="*/ 1844675 w 3876675"/>
                <a:gd name="connsiteY68" fmla="*/ 114300 h 539750"/>
                <a:gd name="connsiteX69" fmla="*/ 2051050 w 3876675"/>
                <a:gd name="connsiteY69" fmla="*/ 92075 h 539750"/>
                <a:gd name="connsiteX70" fmla="*/ 2232025 w 3876675"/>
                <a:gd name="connsiteY70" fmla="*/ 857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876675" h="539750">
                  <a:moveTo>
                    <a:pt x="2232025" y="85725"/>
                  </a:moveTo>
                  <a:lnTo>
                    <a:pt x="2536825" y="73025"/>
                  </a:lnTo>
                  <a:lnTo>
                    <a:pt x="2832100" y="60325"/>
                  </a:lnTo>
                  <a:lnTo>
                    <a:pt x="3063875" y="53975"/>
                  </a:lnTo>
                  <a:lnTo>
                    <a:pt x="3238500" y="47625"/>
                  </a:lnTo>
                  <a:lnTo>
                    <a:pt x="3305175" y="28575"/>
                  </a:lnTo>
                  <a:lnTo>
                    <a:pt x="3384550" y="9525"/>
                  </a:lnTo>
                  <a:lnTo>
                    <a:pt x="3457575" y="0"/>
                  </a:lnTo>
                  <a:cubicBezTo>
                    <a:pt x="3487202" y="3292"/>
                    <a:pt x="3476566" y="3175"/>
                    <a:pt x="3489325" y="3175"/>
                  </a:cubicBezTo>
                  <a:lnTo>
                    <a:pt x="3568700" y="19050"/>
                  </a:lnTo>
                  <a:lnTo>
                    <a:pt x="3686175" y="60325"/>
                  </a:lnTo>
                  <a:lnTo>
                    <a:pt x="3771900" y="98425"/>
                  </a:lnTo>
                  <a:lnTo>
                    <a:pt x="3825875" y="127000"/>
                  </a:lnTo>
                  <a:lnTo>
                    <a:pt x="3851275" y="146050"/>
                  </a:lnTo>
                  <a:lnTo>
                    <a:pt x="3863975" y="161925"/>
                  </a:lnTo>
                  <a:lnTo>
                    <a:pt x="3870325" y="174625"/>
                  </a:lnTo>
                  <a:lnTo>
                    <a:pt x="3876675" y="196850"/>
                  </a:lnTo>
                  <a:lnTo>
                    <a:pt x="3876675" y="212725"/>
                  </a:lnTo>
                  <a:lnTo>
                    <a:pt x="3870325" y="238125"/>
                  </a:lnTo>
                  <a:lnTo>
                    <a:pt x="3854450" y="263525"/>
                  </a:lnTo>
                  <a:lnTo>
                    <a:pt x="3829050" y="279400"/>
                  </a:lnTo>
                  <a:lnTo>
                    <a:pt x="3784600" y="288925"/>
                  </a:lnTo>
                  <a:lnTo>
                    <a:pt x="3717925" y="295275"/>
                  </a:lnTo>
                  <a:lnTo>
                    <a:pt x="3606800" y="276225"/>
                  </a:lnTo>
                  <a:lnTo>
                    <a:pt x="3435350" y="257175"/>
                  </a:lnTo>
                  <a:lnTo>
                    <a:pt x="3225800" y="247650"/>
                  </a:lnTo>
                  <a:lnTo>
                    <a:pt x="2927350" y="238125"/>
                  </a:lnTo>
                  <a:lnTo>
                    <a:pt x="2635250" y="234950"/>
                  </a:lnTo>
                  <a:lnTo>
                    <a:pt x="2308225" y="241300"/>
                  </a:lnTo>
                  <a:lnTo>
                    <a:pt x="2063750" y="250825"/>
                  </a:lnTo>
                  <a:lnTo>
                    <a:pt x="1793875" y="266700"/>
                  </a:lnTo>
                  <a:lnTo>
                    <a:pt x="1568450" y="288925"/>
                  </a:lnTo>
                  <a:lnTo>
                    <a:pt x="1311275" y="317500"/>
                  </a:lnTo>
                  <a:lnTo>
                    <a:pt x="1082675" y="352425"/>
                  </a:lnTo>
                  <a:lnTo>
                    <a:pt x="879475" y="396875"/>
                  </a:lnTo>
                  <a:lnTo>
                    <a:pt x="717550" y="438150"/>
                  </a:lnTo>
                  <a:lnTo>
                    <a:pt x="587375" y="479425"/>
                  </a:lnTo>
                  <a:lnTo>
                    <a:pt x="546100" y="492125"/>
                  </a:lnTo>
                  <a:lnTo>
                    <a:pt x="530225" y="501650"/>
                  </a:lnTo>
                  <a:lnTo>
                    <a:pt x="498475" y="520700"/>
                  </a:lnTo>
                  <a:lnTo>
                    <a:pt x="463550" y="536575"/>
                  </a:lnTo>
                  <a:lnTo>
                    <a:pt x="431800" y="539750"/>
                  </a:lnTo>
                  <a:lnTo>
                    <a:pt x="400050" y="539750"/>
                  </a:lnTo>
                  <a:lnTo>
                    <a:pt x="355600" y="527050"/>
                  </a:lnTo>
                  <a:lnTo>
                    <a:pt x="320675" y="508000"/>
                  </a:lnTo>
                  <a:lnTo>
                    <a:pt x="279400" y="485775"/>
                  </a:lnTo>
                  <a:lnTo>
                    <a:pt x="200025" y="434975"/>
                  </a:lnTo>
                  <a:lnTo>
                    <a:pt x="133350" y="384175"/>
                  </a:lnTo>
                  <a:lnTo>
                    <a:pt x="82550" y="336550"/>
                  </a:lnTo>
                  <a:lnTo>
                    <a:pt x="47625" y="295275"/>
                  </a:lnTo>
                  <a:lnTo>
                    <a:pt x="19050" y="254000"/>
                  </a:lnTo>
                  <a:lnTo>
                    <a:pt x="0" y="212725"/>
                  </a:lnTo>
                  <a:lnTo>
                    <a:pt x="3175" y="180975"/>
                  </a:lnTo>
                  <a:lnTo>
                    <a:pt x="12700" y="174625"/>
                  </a:lnTo>
                  <a:lnTo>
                    <a:pt x="19050" y="174625"/>
                  </a:lnTo>
                  <a:lnTo>
                    <a:pt x="28575" y="174625"/>
                  </a:lnTo>
                  <a:lnTo>
                    <a:pt x="50800" y="180975"/>
                  </a:lnTo>
                  <a:lnTo>
                    <a:pt x="88900" y="206375"/>
                  </a:lnTo>
                  <a:lnTo>
                    <a:pt x="146050" y="234950"/>
                  </a:lnTo>
                  <a:lnTo>
                    <a:pt x="193675" y="254000"/>
                  </a:lnTo>
                  <a:lnTo>
                    <a:pt x="247650" y="266700"/>
                  </a:lnTo>
                  <a:lnTo>
                    <a:pt x="320675" y="276225"/>
                  </a:lnTo>
                  <a:lnTo>
                    <a:pt x="412750" y="269875"/>
                  </a:lnTo>
                  <a:lnTo>
                    <a:pt x="625475" y="238125"/>
                  </a:lnTo>
                  <a:lnTo>
                    <a:pt x="1006475" y="180975"/>
                  </a:lnTo>
                  <a:lnTo>
                    <a:pt x="1292225" y="142875"/>
                  </a:lnTo>
                  <a:lnTo>
                    <a:pt x="1546225" y="123825"/>
                  </a:lnTo>
                  <a:lnTo>
                    <a:pt x="1720850" y="117475"/>
                  </a:lnTo>
                  <a:lnTo>
                    <a:pt x="1844675" y="114300"/>
                  </a:lnTo>
                  <a:lnTo>
                    <a:pt x="2051050" y="92075"/>
                  </a:lnTo>
                  <a:lnTo>
                    <a:pt x="22320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277775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12BE62D-7202-A542-BC94-91F3CFC50B84}"/>
              </a:ext>
            </a:extLst>
          </p:cNvPr>
          <p:cNvSpPr/>
          <p:nvPr/>
        </p:nvSpPr>
        <p:spPr>
          <a:xfrm>
            <a:off x="3398838" y="2154238"/>
            <a:ext cx="2344737" cy="569912"/>
          </a:xfrm>
          <a:custGeom>
            <a:avLst/>
            <a:gdLst>
              <a:gd name="connsiteX0" fmla="*/ 735806 w 2345531"/>
              <a:gd name="connsiteY0" fmla="*/ 288132 h 569119"/>
              <a:gd name="connsiteX1" fmla="*/ 988219 w 2345531"/>
              <a:gd name="connsiteY1" fmla="*/ 240507 h 569119"/>
              <a:gd name="connsiteX2" fmla="*/ 1459706 w 2345531"/>
              <a:gd name="connsiteY2" fmla="*/ 145257 h 569119"/>
              <a:gd name="connsiteX3" fmla="*/ 1757362 w 2345531"/>
              <a:gd name="connsiteY3" fmla="*/ 80963 h 569119"/>
              <a:gd name="connsiteX4" fmla="*/ 1814512 w 2345531"/>
              <a:gd name="connsiteY4" fmla="*/ 69057 h 569119"/>
              <a:gd name="connsiteX5" fmla="*/ 1831181 w 2345531"/>
              <a:gd name="connsiteY5" fmla="*/ 57150 h 569119"/>
              <a:gd name="connsiteX6" fmla="*/ 1866900 w 2345531"/>
              <a:gd name="connsiteY6" fmla="*/ 38100 h 569119"/>
              <a:gd name="connsiteX7" fmla="*/ 1909762 w 2345531"/>
              <a:gd name="connsiteY7" fmla="*/ 21432 h 569119"/>
              <a:gd name="connsiteX8" fmla="*/ 1974056 w 2345531"/>
              <a:gd name="connsiteY8" fmla="*/ 4763 h 569119"/>
              <a:gd name="connsiteX9" fmla="*/ 2005012 w 2345531"/>
              <a:gd name="connsiteY9" fmla="*/ 0 h 569119"/>
              <a:gd name="connsiteX10" fmla="*/ 2071687 w 2345531"/>
              <a:gd name="connsiteY10" fmla="*/ 4763 h 569119"/>
              <a:gd name="connsiteX11" fmla="*/ 2133600 w 2345531"/>
              <a:gd name="connsiteY11" fmla="*/ 11907 h 569119"/>
              <a:gd name="connsiteX12" fmla="*/ 2183606 w 2345531"/>
              <a:gd name="connsiteY12" fmla="*/ 21432 h 569119"/>
              <a:gd name="connsiteX13" fmla="*/ 2226469 w 2345531"/>
              <a:gd name="connsiteY13" fmla="*/ 30957 h 569119"/>
              <a:gd name="connsiteX14" fmla="*/ 2264569 w 2345531"/>
              <a:gd name="connsiteY14" fmla="*/ 50007 h 569119"/>
              <a:gd name="connsiteX15" fmla="*/ 2297906 w 2345531"/>
              <a:gd name="connsiteY15" fmla="*/ 71438 h 569119"/>
              <a:gd name="connsiteX16" fmla="*/ 2316956 w 2345531"/>
              <a:gd name="connsiteY16" fmla="*/ 85725 h 569119"/>
              <a:gd name="connsiteX17" fmla="*/ 2331244 w 2345531"/>
              <a:gd name="connsiteY17" fmla="*/ 100013 h 569119"/>
              <a:gd name="connsiteX18" fmla="*/ 2340769 w 2345531"/>
              <a:gd name="connsiteY18" fmla="*/ 116682 h 569119"/>
              <a:gd name="connsiteX19" fmla="*/ 2345531 w 2345531"/>
              <a:gd name="connsiteY19" fmla="*/ 133350 h 569119"/>
              <a:gd name="connsiteX20" fmla="*/ 2343150 w 2345531"/>
              <a:gd name="connsiteY20" fmla="*/ 154782 h 569119"/>
              <a:gd name="connsiteX21" fmla="*/ 2333625 w 2345531"/>
              <a:gd name="connsiteY21" fmla="*/ 178594 h 569119"/>
              <a:gd name="connsiteX22" fmla="*/ 2307431 w 2345531"/>
              <a:gd name="connsiteY22" fmla="*/ 209550 h 569119"/>
              <a:gd name="connsiteX23" fmla="*/ 2283619 w 2345531"/>
              <a:gd name="connsiteY23" fmla="*/ 226219 h 569119"/>
              <a:gd name="connsiteX24" fmla="*/ 2174081 w 2345531"/>
              <a:gd name="connsiteY24" fmla="*/ 242888 h 569119"/>
              <a:gd name="connsiteX25" fmla="*/ 1957387 w 2345531"/>
              <a:gd name="connsiteY25" fmla="*/ 271463 h 569119"/>
              <a:gd name="connsiteX26" fmla="*/ 1747837 w 2345531"/>
              <a:gd name="connsiteY26" fmla="*/ 292894 h 569119"/>
              <a:gd name="connsiteX27" fmla="*/ 1504950 w 2345531"/>
              <a:gd name="connsiteY27" fmla="*/ 333375 h 569119"/>
              <a:gd name="connsiteX28" fmla="*/ 1345406 w 2345531"/>
              <a:gd name="connsiteY28" fmla="*/ 366713 h 569119"/>
              <a:gd name="connsiteX29" fmla="*/ 1042987 w 2345531"/>
              <a:gd name="connsiteY29" fmla="*/ 431007 h 569119"/>
              <a:gd name="connsiteX30" fmla="*/ 795337 w 2345531"/>
              <a:gd name="connsiteY30" fmla="*/ 490538 h 569119"/>
              <a:gd name="connsiteX31" fmla="*/ 626269 w 2345531"/>
              <a:gd name="connsiteY31" fmla="*/ 533400 h 569119"/>
              <a:gd name="connsiteX32" fmla="*/ 611981 w 2345531"/>
              <a:gd name="connsiteY32" fmla="*/ 540544 h 569119"/>
              <a:gd name="connsiteX33" fmla="*/ 578644 w 2345531"/>
              <a:gd name="connsiteY33" fmla="*/ 557213 h 569119"/>
              <a:gd name="connsiteX34" fmla="*/ 552450 w 2345531"/>
              <a:gd name="connsiteY34" fmla="*/ 564357 h 569119"/>
              <a:gd name="connsiteX35" fmla="*/ 526256 w 2345531"/>
              <a:gd name="connsiteY35" fmla="*/ 569119 h 569119"/>
              <a:gd name="connsiteX36" fmla="*/ 476250 w 2345531"/>
              <a:gd name="connsiteY36" fmla="*/ 564357 h 569119"/>
              <a:gd name="connsiteX37" fmla="*/ 435769 w 2345531"/>
              <a:gd name="connsiteY37" fmla="*/ 552450 h 569119"/>
              <a:gd name="connsiteX38" fmla="*/ 376237 w 2345531"/>
              <a:gd name="connsiteY38" fmla="*/ 521494 h 569119"/>
              <a:gd name="connsiteX39" fmla="*/ 300037 w 2345531"/>
              <a:gd name="connsiteY39" fmla="*/ 481013 h 569119"/>
              <a:gd name="connsiteX40" fmla="*/ 211931 w 2345531"/>
              <a:gd name="connsiteY40" fmla="*/ 433388 h 569119"/>
              <a:gd name="connsiteX41" fmla="*/ 140494 w 2345531"/>
              <a:gd name="connsiteY41" fmla="*/ 388144 h 569119"/>
              <a:gd name="connsiteX42" fmla="*/ 90487 w 2345531"/>
              <a:gd name="connsiteY42" fmla="*/ 352425 h 569119"/>
              <a:gd name="connsiteX43" fmla="*/ 47625 w 2345531"/>
              <a:gd name="connsiteY43" fmla="*/ 311944 h 569119"/>
              <a:gd name="connsiteX44" fmla="*/ 21431 w 2345531"/>
              <a:gd name="connsiteY44" fmla="*/ 280988 h 569119"/>
              <a:gd name="connsiteX45" fmla="*/ 4762 w 2345531"/>
              <a:gd name="connsiteY45" fmla="*/ 247650 h 569119"/>
              <a:gd name="connsiteX46" fmla="*/ 0 w 2345531"/>
              <a:gd name="connsiteY46" fmla="*/ 223838 h 569119"/>
              <a:gd name="connsiteX47" fmla="*/ 2381 w 2345531"/>
              <a:gd name="connsiteY47" fmla="*/ 209550 h 569119"/>
              <a:gd name="connsiteX48" fmla="*/ 4762 w 2345531"/>
              <a:gd name="connsiteY48" fmla="*/ 202407 h 569119"/>
              <a:gd name="connsiteX49" fmla="*/ 14287 w 2345531"/>
              <a:gd name="connsiteY49" fmla="*/ 200025 h 569119"/>
              <a:gd name="connsiteX50" fmla="*/ 38100 w 2345531"/>
              <a:gd name="connsiteY50" fmla="*/ 200025 h 569119"/>
              <a:gd name="connsiteX51" fmla="*/ 59531 w 2345531"/>
              <a:gd name="connsiteY51" fmla="*/ 209550 h 569119"/>
              <a:gd name="connsiteX52" fmla="*/ 107156 w 2345531"/>
              <a:gd name="connsiteY52" fmla="*/ 240507 h 569119"/>
              <a:gd name="connsiteX53" fmla="*/ 159544 w 2345531"/>
              <a:gd name="connsiteY53" fmla="*/ 266700 h 569119"/>
              <a:gd name="connsiteX54" fmla="*/ 240506 w 2345531"/>
              <a:gd name="connsiteY54" fmla="*/ 297657 h 569119"/>
              <a:gd name="connsiteX55" fmla="*/ 323850 w 2345531"/>
              <a:gd name="connsiteY55" fmla="*/ 319088 h 569119"/>
              <a:gd name="connsiteX56" fmla="*/ 361950 w 2345531"/>
              <a:gd name="connsiteY56" fmla="*/ 328613 h 569119"/>
              <a:gd name="connsiteX57" fmla="*/ 421481 w 2345531"/>
              <a:gd name="connsiteY57" fmla="*/ 338138 h 569119"/>
              <a:gd name="connsiteX58" fmla="*/ 735806 w 2345531"/>
              <a:gd name="connsiteY58" fmla="*/ 288132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5531" h="569119">
                <a:moveTo>
                  <a:pt x="735806" y="288132"/>
                </a:moveTo>
                <a:lnTo>
                  <a:pt x="988219" y="240507"/>
                </a:lnTo>
                <a:lnTo>
                  <a:pt x="1459706" y="145257"/>
                </a:lnTo>
                <a:lnTo>
                  <a:pt x="1757362" y="80963"/>
                </a:lnTo>
                <a:lnTo>
                  <a:pt x="1814512" y="69057"/>
                </a:lnTo>
                <a:lnTo>
                  <a:pt x="1831181" y="57150"/>
                </a:lnTo>
                <a:lnTo>
                  <a:pt x="1866900" y="38100"/>
                </a:lnTo>
                <a:lnTo>
                  <a:pt x="1909762" y="21432"/>
                </a:lnTo>
                <a:lnTo>
                  <a:pt x="1974056" y="4763"/>
                </a:lnTo>
                <a:lnTo>
                  <a:pt x="2005012" y="0"/>
                </a:lnTo>
                <a:lnTo>
                  <a:pt x="2071687" y="4763"/>
                </a:lnTo>
                <a:lnTo>
                  <a:pt x="2133600" y="11907"/>
                </a:lnTo>
                <a:lnTo>
                  <a:pt x="2183606" y="21432"/>
                </a:lnTo>
                <a:lnTo>
                  <a:pt x="2226469" y="30957"/>
                </a:lnTo>
                <a:lnTo>
                  <a:pt x="2264569" y="50007"/>
                </a:lnTo>
                <a:lnTo>
                  <a:pt x="2297906" y="71438"/>
                </a:lnTo>
                <a:lnTo>
                  <a:pt x="2316956" y="85725"/>
                </a:lnTo>
                <a:lnTo>
                  <a:pt x="2331244" y="100013"/>
                </a:lnTo>
                <a:lnTo>
                  <a:pt x="2340769" y="116682"/>
                </a:lnTo>
                <a:lnTo>
                  <a:pt x="2345531" y="133350"/>
                </a:lnTo>
                <a:lnTo>
                  <a:pt x="2343150" y="154782"/>
                </a:lnTo>
                <a:lnTo>
                  <a:pt x="2333625" y="178594"/>
                </a:lnTo>
                <a:lnTo>
                  <a:pt x="2307431" y="209550"/>
                </a:lnTo>
                <a:lnTo>
                  <a:pt x="2283619" y="226219"/>
                </a:lnTo>
                <a:lnTo>
                  <a:pt x="2174081" y="242888"/>
                </a:lnTo>
                <a:lnTo>
                  <a:pt x="1957387" y="271463"/>
                </a:lnTo>
                <a:lnTo>
                  <a:pt x="1747837" y="292894"/>
                </a:lnTo>
                <a:lnTo>
                  <a:pt x="1504950" y="333375"/>
                </a:lnTo>
                <a:lnTo>
                  <a:pt x="1345406" y="366713"/>
                </a:lnTo>
                <a:lnTo>
                  <a:pt x="1042987" y="431007"/>
                </a:lnTo>
                <a:lnTo>
                  <a:pt x="795337" y="490538"/>
                </a:lnTo>
                <a:lnTo>
                  <a:pt x="626269" y="533400"/>
                </a:lnTo>
                <a:lnTo>
                  <a:pt x="611981" y="540544"/>
                </a:lnTo>
                <a:lnTo>
                  <a:pt x="578644" y="557213"/>
                </a:lnTo>
                <a:lnTo>
                  <a:pt x="552450" y="564357"/>
                </a:lnTo>
                <a:lnTo>
                  <a:pt x="526256" y="569119"/>
                </a:lnTo>
                <a:lnTo>
                  <a:pt x="476250" y="564357"/>
                </a:lnTo>
                <a:lnTo>
                  <a:pt x="435769" y="552450"/>
                </a:lnTo>
                <a:lnTo>
                  <a:pt x="376237" y="521494"/>
                </a:lnTo>
                <a:lnTo>
                  <a:pt x="300037" y="481013"/>
                </a:lnTo>
                <a:lnTo>
                  <a:pt x="211931" y="433388"/>
                </a:lnTo>
                <a:lnTo>
                  <a:pt x="140494" y="388144"/>
                </a:lnTo>
                <a:lnTo>
                  <a:pt x="90487" y="352425"/>
                </a:lnTo>
                <a:lnTo>
                  <a:pt x="47625" y="311944"/>
                </a:lnTo>
                <a:lnTo>
                  <a:pt x="21431" y="280988"/>
                </a:lnTo>
                <a:lnTo>
                  <a:pt x="4762" y="247650"/>
                </a:lnTo>
                <a:lnTo>
                  <a:pt x="0" y="223838"/>
                </a:lnTo>
                <a:lnTo>
                  <a:pt x="2381" y="209550"/>
                </a:lnTo>
                <a:lnTo>
                  <a:pt x="4762" y="202407"/>
                </a:lnTo>
                <a:lnTo>
                  <a:pt x="14287" y="200025"/>
                </a:lnTo>
                <a:lnTo>
                  <a:pt x="38100" y="200025"/>
                </a:lnTo>
                <a:lnTo>
                  <a:pt x="59531" y="209550"/>
                </a:lnTo>
                <a:lnTo>
                  <a:pt x="107156" y="240507"/>
                </a:lnTo>
                <a:lnTo>
                  <a:pt x="159544" y="266700"/>
                </a:lnTo>
                <a:lnTo>
                  <a:pt x="240506" y="297657"/>
                </a:lnTo>
                <a:lnTo>
                  <a:pt x="323850" y="319088"/>
                </a:lnTo>
                <a:lnTo>
                  <a:pt x="361950" y="328613"/>
                </a:lnTo>
                <a:lnTo>
                  <a:pt x="421481" y="338138"/>
                </a:lnTo>
                <a:lnTo>
                  <a:pt x="735806" y="2881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4198964-4338-8A46-8129-11E33E816E56}"/>
              </a:ext>
            </a:extLst>
          </p:cNvPr>
          <p:cNvSpPr/>
          <p:nvPr/>
        </p:nvSpPr>
        <p:spPr>
          <a:xfrm>
            <a:off x="4333875" y="1512888"/>
            <a:ext cx="531813" cy="1790700"/>
          </a:xfrm>
          <a:custGeom>
            <a:avLst/>
            <a:gdLst>
              <a:gd name="connsiteX0" fmla="*/ 230981 w 531019"/>
              <a:gd name="connsiteY0" fmla="*/ 1159669 h 1790700"/>
              <a:gd name="connsiteX1" fmla="*/ 230981 w 531019"/>
              <a:gd name="connsiteY1" fmla="*/ 454819 h 1790700"/>
              <a:gd name="connsiteX2" fmla="*/ 230981 w 531019"/>
              <a:gd name="connsiteY2" fmla="*/ 395287 h 1790700"/>
              <a:gd name="connsiteX3" fmla="*/ 228600 w 531019"/>
              <a:gd name="connsiteY3" fmla="*/ 350044 h 1790700"/>
              <a:gd name="connsiteX4" fmla="*/ 223838 w 531019"/>
              <a:gd name="connsiteY4" fmla="*/ 314325 h 1790700"/>
              <a:gd name="connsiteX5" fmla="*/ 216694 w 531019"/>
              <a:gd name="connsiteY5" fmla="*/ 273844 h 1790700"/>
              <a:gd name="connsiteX6" fmla="*/ 207169 w 531019"/>
              <a:gd name="connsiteY6" fmla="*/ 238125 h 1790700"/>
              <a:gd name="connsiteX7" fmla="*/ 188119 w 531019"/>
              <a:gd name="connsiteY7" fmla="*/ 200025 h 1790700"/>
              <a:gd name="connsiteX8" fmla="*/ 169069 w 531019"/>
              <a:gd name="connsiteY8" fmla="*/ 173831 h 1790700"/>
              <a:gd name="connsiteX9" fmla="*/ 128588 w 531019"/>
              <a:gd name="connsiteY9" fmla="*/ 133350 h 1790700"/>
              <a:gd name="connsiteX10" fmla="*/ 100013 w 531019"/>
              <a:gd name="connsiteY10" fmla="*/ 107156 h 1790700"/>
              <a:gd name="connsiteX11" fmla="*/ 66675 w 531019"/>
              <a:gd name="connsiteY11" fmla="*/ 80962 h 1790700"/>
              <a:gd name="connsiteX12" fmla="*/ 40481 w 531019"/>
              <a:gd name="connsiteY12" fmla="*/ 64294 h 1790700"/>
              <a:gd name="connsiteX13" fmla="*/ 16669 w 531019"/>
              <a:gd name="connsiteY13" fmla="*/ 47625 h 1790700"/>
              <a:gd name="connsiteX14" fmla="*/ 9525 w 531019"/>
              <a:gd name="connsiteY14" fmla="*/ 38100 h 1790700"/>
              <a:gd name="connsiteX15" fmla="*/ 2381 w 531019"/>
              <a:gd name="connsiteY15" fmla="*/ 28575 h 1790700"/>
              <a:gd name="connsiteX16" fmla="*/ 0 w 531019"/>
              <a:gd name="connsiteY16" fmla="*/ 16669 h 1790700"/>
              <a:gd name="connsiteX17" fmla="*/ 2381 w 531019"/>
              <a:gd name="connsiteY17" fmla="*/ 4762 h 1790700"/>
              <a:gd name="connsiteX18" fmla="*/ 11906 w 531019"/>
              <a:gd name="connsiteY18" fmla="*/ 0 h 1790700"/>
              <a:gd name="connsiteX19" fmla="*/ 42863 w 531019"/>
              <a:gd name="connsiteY19" fmla="*/ 2381 h 1790700"/>
              <a:gd name="connsiteX20" fmla="*/ 157163 w 531019"/>
              <a:gd name="connsiteY20" fmla="*/ 21431 h 1790700"/>
              <a:gd name="connsiteX21" fmla="*/ 271463 w 531019"/>
              <a:gd name="connsiteY21" fmla="*/ 42862 h 1790700"/>
              <a:gd name="connsiteX22" fmla="*/ 297656 w 531019"/>
              <a:gd name="connsiteY22" fmla="*/ 54769 h 1790700"/>
              <a:gd name="connsiteX23" fmla="*/ 347663 w 531019"/>
              <a:gd name="connsiteY23" fmla="*/ 85725 h 1790700"/>
              <a:gd name="connsiteX24" fmla="*/ 385763 w 531019"/>
              <a:gd name="connsiteY24" fmla="*/ 109537 h 1790700"/>
              <a:gd name="connsiteX25" fmla="*/ 407194 w 531019"/>
              <a:gd name="connsiteY25" fmla="*/ 126206 h 1790700"/>
              <a:gd name="connsiteX26" fmla="*/ 452438 w 531019"/>
              <a:gd name="connsiteY26" fmla="*/ 169069 h 1790700"/>
              <a:gd name="connsiteX27" fmla="*/ 488156 w 531019"/>
              <a:gd name="connsiteY27" fmla="*/ 204787 h 1790700"/>
              <a:gd name="connsiteX28" fmla="*/ 516731 w 531019"/>
              <a:gd name="connsiteY28" fmla="*/ 238125 h 1790700"/>
              <a:gd name="connsiteX29" fmla="*/ 528638 w 531019"/>
              <a:gd name="connsiteY29" fmla="*/ 259556 h 1790700"/>
              <a:gd name="connsiteX30" fmla="*/ 531019 w 531019"/>
              <a:gd name="connsiteY30" fmla="*/ 273844 h 1790700"/>
              <a:gd name="connsiteX31" fmla="*/ 528638 w 531019"/>
              <a:gd name="connsiteY31" fmla="*/ 309562 h 1790700"/>
              <a:gd name="connsiteX32" fmla="*/ 516731 w 531019"/>
              <a:gd name="connsiteY32" fmla="*/ 345281 h 1790700"/>
              <a:gd name="connsiteX33" fmla="*/ 492919 w 531019"/>
              <a:gd name="connsiteY33" fmla="*/ 400050 h 1790700"/>
              <a:gd name="connsiteX34" fmla="*/ 464344 w 531019"/>
              <a:gd name="connsiteY34" fmla="*/ 492919 h 1790700"/>
              <a:gd name="connsiteX35" fmla="*/ 452438 w 531019"/>
              <a:gd name="connsiteY35" fmla="*/ 557212 h 1790700"/>
              <a:gd name="connsiteX36" fmla="*/ 445294 w 531019"/>
              <a:gd name="connsiteY36" fmla="*/ 631031 h 1790700"/>
              <a:gd name="connsiteX37" fmla="*/ 445294 w 531019"/>
              <a:gd name="connsiteY37" fmla="*/ 702469 h 1790700"/>
              <a:gd name="connsiteX38" fmla="*/ 447675 w 531019"/>
              <a:gd name="connsiteY38" fmla="*/ 757237 h 1790700"/>
              <a:gd name="connsiteX39" fmla="*/ 454819 w 531019"/>
              <a:gd name="connsiteY39" fmla="*/ 807244 h 1790700"/>
              <a:gd name="connsiteX40" fmla="*/ 454819 w 531019"/>
              <a:gd name="connsiteY40" fmla="*/ 1766887 h 1790700"/>
              <a:gd name="connsiteX41" fmla="*/ 233363 w 531019"/>
              <a:gd name="connsiteY41" fmla="*/ 1790700 h 1790700"/>
              <a:gd name="connsiteX42" fmla="*/ 230981 w 531019"/>
              <a:gd name="connsiteY42" fmla="*/ 1159669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1019" h="1790700">
                <a:moveTo>
                  <a:pt x="230981" y="1159669"/>
                </a:moveTo>
                <a:lnTo>
                  <a:pt x="230981" y="454819"/>
                </a:lnTo>
                <a:lnTo>
                  <a:pt x="230981" y="395287"/>
                </a:lnTo>
                <a:lnTo>
                  <a:pt x="228600" y="350044"/>
                </a:lnTo>
                <a:lnTo>
                  <a:pt x="223838" y="314325"/>
                </a:lnTo>
                <a:lnTo>
                  <a:pt x="216694" y="273844"/>
                </a:lnTo>
                <a:lnTo>
                  <a:pt x="207169" y="238125"/>
                </a:lnTo>
                <a:lnTo>
                  <a:pt x="188119" y="200025"/>
                </a:lnTo>
                <a:lnTo>
                  <a:pt x="169069" y="173831"/>
                </a:lnTo>
                <a:lnTo>
                  <a:pt x="128588" y="133350"/>
                </a:lnTo>
                <a:lnTo>
                  <a:pt x="100013" y="107156"/>
                </a:lnTo>
                <a:lnTo>
                  <a:pt x="66675" y="80962"/>
                </a:lnTo>
                <a:lnTo>
                  <a:pt x="40481" y="64294"/>
                </a:lnTo>
                <a:lnTo>
                  <a:pt x="16669" y="47625"/>
                </a:lnTo>
                <a:lnTo>
                  <a:pt x="9525" y="38100"/>
                </a:lnTo>
                <a:lnTo>
                  <a:pt x="2381" y="28575"/>
                </a:lnTo>
                <a:lnTo>
                  <a:pt x="0" y="16669"/>
                </a:lnTo>
                <a:lnTo>
                  <a:pt x="2381" y="4762"/>
                </a:lnTo>
                <a:lnTo>
                  <a:pt x="11906" y="0"/>
                </a:lnTo>
                <a:lnTo>
                  <a:pt x="42863" y="2381"/>
                </a:lnTo>
                <a:lnTo>
                  <a:pt x="157163" y="21431"/>
                </a:lnTo>
                <a:lnTo>
                  <a:pt x="271463" y="42862"/>
                </a:lnTo>
                <a:lnTo>
                  <a:pt x="297656" y="54769"/>
                </a:lnTo>
                <a:lnTo>
                  <a:pt x="347663" y="85725"/>
                </a:lnTo>
                <a:lnTo>
                  <a:pt x="385763" y="109537"/>
                </a:lnTo>
                <a:lnTo>
                  <a:pt x="407194" y="126206"/>
                </a:lnTo>
                <a:lnTo>
                  <a:pt x="452438" y="169069"/>
                </a:lnTo>
                <a:lnTo>
                  <a:pt x="488156" y="204787"/>
                </a:lnTo>
                <a:lnTo>
                  <a:pt x="516731" y="238125"/>
                </a:lnTo>
                <a:lnTo>
                  <a:pt x="528638" y="259556"/>
                </a:lnTo>
                <a:lnTo>
                  <a:pt x="531019" y="273844"/>
                </a:lnTo>
                <a:lnTo>
                  <a:pt x="528638" y="309562"/>
                </a:lnTo>
                <a:lnTo>
                  <a:pt x="516731" y="345281"/>
                </a:lnTo>
                <a:lnTo>
                  <a:pt x="492919" y="400050"/>
                </a:lnTo>
                <a:lnTo>
                  <a:pt x="464344" y="492919"/>
                </a:lnTo>
                <a:lnTo>
                  <a:pt x="452438" y="557212"/>
                </a:lnTo>
                <a:lnTo>
                  <a:pt x="445294" y="631031"/>
                </a:lnTo>
                <a:lnTo>
                  <a:pt x="445294" y="702469"/>
                </a:lnTo>
                <a:lnTo>
                  <a:pt x="447675" y="757237"/>
                </a:lnTo>
                <a:lnTo>
                  <a:pt x="454819" y="807244"/>
                </a:lnTo>
                <a:lnTo>
                  <a:pt x="454819" y="1766887"/>
                </a:lnTo>
                <a:lnTo>
                  <a:pt x="233363" y="1790700"/>
                </a:lnTo>
                <a:lnTo>
                  <a:pt x="230981" y="1159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3DDC9B5-65D6-614A-A293-BEF9AC4CED2F}"/>
              </a:ext>
            </a:extLst>
          </p:cNvPr>
          <p:cNvSpPr/>
          <p:nvPr/>
        </p:nvSpPr>
        <p:spPr>
          <a:xfrm>
            <a:off x="2686050" y="2933700"/>
            <a:ext cx="4146550" cy="774700"/>
          </a:xfrm>
          <a:custGeom>
            <a:avLst/>
            <a:gdLst>
              <a:gd name="connsiteX0" fmla="*/ 1397094 w 4147093"/>
              <a:gd name="connsiteY0" fmla="*/ 373919 h 775031"/>
              <a:gd name="connsiteX1" fmla="*/ 1886587 w 4147093"/>
              <a:gd name="connsiteY1" fmla="*/ 295736 h 775031"/>
              <a:gd name="connsiteX2" fmla="*/ 2216315 w 4147093"/>
              <a:gd name="connsiteY2" fmla="*/ 261743 h 775031"/>
              <a:gd name="connsiteX3" fmla="*/ 2335289 w 4147093"/>
              <a:gd name="connsiteY3" fmla="*/ 244747 h 775031"/>
              <a:gd name="connsiteX4" fmla="*/ 2549442 w 4147093"/>
              <a:gd name="connsiteY4" fmla="*/ 207355 h 775031"/>
              <a:gd name="connsiteX5" fmla="*/ 2855375 w 4147093"/>
              <a:gd name="connsiteY5" fmla="*/ 166564 h 775031"/>
              <a:gd name="connsiteX6" fmla="*/ 3134114 w 4147093"/>
              <a:gd name="connsiteY6" fmla="*/ 135971 h 775031"/>
              <a:gd name="connsiteX7" fmla="*/ 3310875 w 4147093"/>
              <a:gd name="connsiteY7" fmla="*/ 115575 h 775031"/>
              <a:gd name="connsiteX8" fmla="*/ 3419652 w 4147093"/>
              <a:gd name="connsiteY8" fmla="*/ 98579 h 775031"/>
              <a:gd name="connsiteX9" fmla="*/ 3450245 w 4147093"/>
              <a:gd name="connsiteY9" fmla="*/ 91780 h 775031"/>
              <a:gd name="connsiteX10" fmla="*/ 3518230 w 4147093"/>
              <a:gd name="connsiteY10" fmla="*/ 50989 h 775031"/>
              <a:gd name="connsiteX11" fmla="*/ 3579417 w 4147093"/>
              <a:gd name="connsiteY11" fmla="*/ 13597 h 775031"/>
              <a:gd name="connsiteX12" fmla="*/ 3603212 w 4147093"/>
              <a:gd name="connsiteY12" fmla="*/ 3400 h 775031"/>
              <a:gd name="connsiteX13" fmla="*/ 3647402 w 4147093"/>
              <a:gd name="connsiteY13" fmla="*/ 0 h 775031"/>
              <a:gd name="connsiteX14" fmla="*/ 3725585 w 4147093"/>
              <a:gd name="connsiteY14" fmla="*/ 10198 h 775031"/>
              <a:gd name="connsiteX15" fmla="*/ 3824163 w 4147093"/>
              <a:gd name="connsiteY15" fmla="*/ 33993 h 775031"/>
              <a:gd name="connsiteX16" fmla="*/ 3943137 w 4147093"/>
              <a:gd name="connsiteY16" fmla="*/ 64586 h 775031"/>
              <a:gd name="connsiteX17" fmla="*/ 4017921 w 4147093"/>
              <a:gd name="connsiteY17" fmla="*/ 88381 h 775031"/>
              <a:gd name="connsiteX18" fmla="*/ 4055313 w 4147093"/>
              <a:gd name="connsiteY18" fmla="*/ 108777 h 775031"/>
              <a:gd name="connsiteX19" fmla="*/ 4089305 w 4147093"/>
              <a:gd name="connsiteY19" fmla="*/ 129172 h 775031"/>
              <a:gd name="connsiteX20" fmla="*/ 4116499 w 4147093"/>
              <a:gd name="connsiteY20" fmla="*/ 152967 h 775031"/>
              <a:gd name="connsiteX21" fmla="*/ 4126697 w 4147093"/>
              <a:gd name="connsiteY21" fmla="*/ 166564 h 775031"/>
              <a:gd name="connsiteX22" fmla="*/ 4140294 w 4147093"/>
              <a:gd name="connsiteY22" fmla="*/ 193758 h 775031"/>
              <a:gd name="connsiteX23" fmla="*/ 4147093 w 4147093"/>
              <a:gd name="connsiteY23" fmla="*/ 217553 h 775031"/>
              <a:gd name="connsiteX24" fmla="*/ 4147093 w 4147093"/>
              <a:gd name="connsiteY24" fmla="*/ 244747 h 775031"/>
              <a:gd name="connsiteX25" fmla="*/ 4136895 w 4147093"/>
              <a:gd name="connsiteY25" fmla="*/ 271941 h 775031"/>
              <a:gd name="connsiteX26" fmla="*/ 4113100 w 4147093"/>
              <a:gd name="connsiteY26" fmla="*/ 292336 h 775031"/>
              <a:gd name="connsiteX27" fmla="*/ 4075708 w 4147093"/>
              <a:gd name="connsiteY27" fmla="*/ 312732 h 775031"/>
              <a:gd name="connsiteX28" fmla="*/ 4045115 w 4147093"/>
              <a:gd name="connsiteY28" fmla="*/ 319530 h 775031"/>
              <a:gd name="connsiteX29" fmla="*/ 3963533 w 4147093"/>
              <a:gd name="connsiteY29" fmla="*/ 312732 h 775031"/>
              <a:gd name="connsiteX30" fmla="*/ 3820764 w 4147093"/>
              <a:gd name="connsiteY30" fmla="*/ 302534 h 775031"/>
              <a:gd name="connsiteX31" fmla="*/ 3644003 w 4147093"/>
              <a:gd name="connsiteY31" fmla="*/ 295736 h 775031"/>
              <a:gd name="connsiteX32" fmla="*/ 3423051 w 4147093"/>
              <a:gd name="connsiteY32" fmla="*/ 299135 h 775031"/>
              <a:gd name="connsiteX33" fmla="*/ 3171506 w 4147093"/>
              <a:gd name="connsiteY33" fmla="*/ 299135 h 775031"/>
              <a:gd name="connsiteX34" fmla="*/ 3015140 w 4147093"/>
              <a:gd name="connsiteY34" fmla="*/ 309333 h 775031"/>
              <a:gd name="connsiteX35" fmla="*/ 2817983 w 4147093"/>
              <a:gd name="connsiteY35" fmla="*/ 326329 h 775031"/>
              <a:gd name="connsiteX36" fmla="*/ 2297897 w 4147093"/>
              <a:gd name="connsiteY36" fmla="*/ 394314 h 775031"/>
              <a:gd name="connsiteX37" fmla="*/ 2042953 w 4147093"/>
              <a:gd name="connsiteY37" fmla="*/ 428307 h 775031"/>
              <a:gd name="connsiteX38" fmla="*/ 1842397 w 4147093"/>
              <a:gd name="connsiteY38" fmla="*/ 458900 h 775031"/>
              <a:gd name="connsiteX39" fmla="*/ 1536464 w 4147093"/>
              <a:gd name="connsiteY39" fmla="*/ 513288 h 775031"/>
              <a:gd name="connsiteX40" fmla="*/ 1227131 w 4147093"/>
              <a:gd name="connsiteY40" fmla="*/ 581273 h 775031"/>
              <a:gd name="connsiteX41" fmla="*/ 961989 w 4147093"/>
              <a:gd name="connsiteY41" fmla="*/ 642460 h 775031"/>
              <a:gd name="connsiteX42" fmla="*/ 710444 w 4147093"/>
              <a:gd name="connsiteY42" fmla="*/ 707046 h 775031"/>
              <a:gd name="connsiteX43" fmla="*/ 666254 w 4147093"/>
              <a:gd name="connsiteY43" fmla="*/ 720643 h 775031"/>
              <a:gd name="connsiteX44" fmla="*/ 628862 w 4147093"/>
              <a:gd name="connsiteY44" fmla="*/ 747837 h 775031"/>
              <a:gd name="connsiteX45" fmla="*/ 591470 w 4147093"/>
              <a:gd name="connsiteY45" fmla="*/ 761434 h 775031"/>
              <a:gd name="connsiteX46" fmla="*/ 557478 w 4147093"/>
              <a:gd name="connsiteY46" fmla="*/ 771632 h 775031"/>
              <a:gd name="connsiteX47" fmla="*/ 513287 w 4147093"/>
              <a:gd name="connsiteY47" fmla="*/ 775031 h 775031"/>
              <a:gd name="connsiteX48" fmla="*/ 469097 w 4147093"/>
              <a:gd name="connsiteY48" fmla="*/ 764833 h 775031"/>
              <a:gd name="connsiteX49" fmla="*/ 407910 w 4147093"/>
              <a:gd name="connsiteY49" fmla="*/ 737639 h 775031"/>
              <a:gd name="connsiteX50" fmla="*/ 288936 w 4147093"/>
              <a:gd name="connsiteY50" fmla="*/ 656057 h 775031"/>
              <a:gd name="connsiteX51" fmla="*/ 156365 w 4147093"/>
              <a:gd name="connsiteY51" fmla="*/ 554079 h 775031"/>
              <a:gd name="connsiteX52" fmla="*/ 57787 w 4147093"/>
              <a:gd name="connsiteY52" fmla="*/ 475896 h 775031"/>
              <a:gd name="connsiteX53" fmla="*/ 13597 w 4147093"/>
              <a:gd name="connsiteY53" fmla="*/ 435105 h 775031"/>
              <a:gd name="connsiteX54" fmla="*/ 3399 w 4147093"/>
              <a:gd name="connsiteY54" fmla="*/ 418109 h 775031"/>
              <a:gd name="connsiteX55" fmla="*/ 0 w 4147093"/>
              <a:gd name="connsiteY55" fmla="*/ 401113 h 775031"/>
              <a:gd name="connsiteX56" fmla="*/ 3399 w 4147093"/>
              <a:gd name="connsiteY56" fmla="*/ 390915 h 775031"/>
              <a:gd name="connsiteX57" fmla="*/ 10197 w 4147093"/>
              <a:gd name="connsiteY57" fmla="*/ 384116 h 775031"/>
              <a:gd name="connsiteX58" fmla="*/ 20395 w 4147093"/>
              <a:gd name="connsiteY58" fmla="*/ 384116 h 775031"/>
              <a:gd name="connsiteX59" fmla="*/ 37391 w 4147093"/>
              <a:gd name="connsiteY59" fmla="*/ 384116 h 775031"/>
              <a:gd name="connsiteX60" fmla="*/ 125772 w 4147093"/>
              <a:gd name="connsiteY60" fmla="*/ 424907 h 775031"/>
              <a:gd name="connsiteX61" fmla="*/ 197157 w 4147093"/>
              <a:gd name="connsiteY61" fmla="*/ 452101 h 775031"/>
              <a:gd name="connsiteX62" fmla="*/ 288936 w 4147093"/>
              <a:gd name="connsiteY62" fmla="*/ 479296 h 775031"/>
              <a:gd name="connsiteX63" fmla="*/ 401112 w 4147093"/>
              <a:gd name="connsiteY63" fmla="*/ 496292 h 775031"/>
              <a:gd name="connsiteX64" fmla="*/ 472496 w 4147093"/>
              <a:gd name="connsiteY64" fmla="*/ 499691 h 775031"/>
              <a:gd name="connsiteX65" fmla="*/ 611866 w 4147093"/>
              <a:gd name="connsiteY65" fmla="*/ 482695 h 775031"/>
              <a:gd name="connsiteX66" fmla="*/ 958590 w 4147093"/>
              <a:gd name="connsiteY66" fmla="*/ 438504 h 775031"/>
              <a:gd name="connsiteX67" fmla="*/ 1397094 w 4147093"/>
              <a:gd name="connsiteY67" fmla="*/ 373919 h 77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147093" h="775031">
                <a:moveTo>
                  <a:pt x="1397094" y="373919"/>
                </a:moveTo>
                <a:lnTo>
                  <a:pt x="1886587" y="295736"/>
                </a:lnTo>
                <a:lnTo>
                  <a:pt x="2216315" y="261743"/>
                </a:lnTo>
                <a:lnTo>
                  <a:pt x="2335289" y="244747"/>
                </a:lnTo>
                <a:lnTo>
                  <a:pt x="2549442" y="207355"/>
                </a:lnTo>
                <a:lnTo>
                  <a:pt x="2855375" y="166564"/>
                </a:lnTo>
                <a:lnTo>
                  <a:pt x="3134114" y="135971"/>
                </a:lnTo>
                <a:lnTo>
                  <a:pt x="3310875" y="115575"/>
                </a:lnTo>
                <a:lnTo>
                  <a:pt x="3419652" y="98579"/>
                </a:lnTo>
                <a:lnTo>
                  <a:pt x="3450245" y="91780"/>
                </a:lnTo>
                <a:lnTo>
                  <a:pt x="3518230" y="50989"/>
                </a:lnTo>
                <a:lnTo>
                  <a:pt x="3579417" y="13597"/>
                </a:lnTo>
                <a:lnTo>
                  <a:pt x="3603212" y="3400"/>
                </a:lnTo>
                <a:lnTo>
                  <a:pt x="3647402" y="0"/>
                </a:lnTo>
                <a:lnTo>
                  <a:pt x="3725585" y="10198"/>
                </a:lnTo>
                <a:lnTo>
                  <a:pt x="3824163" y="33993"/>
                </a:lnTo>
                <a:lnTo>
                  <a:pt x="3943137" y="64586"/>
                </a:lnTo>
                <a:lnTo>
                  <a:pt x="4017921" y="88381"/>
                </a:lnTo>
                <a:lnTo>
                  <a:pt x="4055313" y="108777"/>
                </a:lnTo>
                <a:lnTo>
                  <a:pt x="4089305" y="129172"/>
                </a:lnTo>
                <a:lnTo>
                  <a:pt x="4116499" y="152967"/>
                </a:lnTo>
                <a:lnTo>
                  <a:pt x="4126697" y="166564"/>
                </a:lnTo>
                <a:lnTo>
                  <a:pt x="4140294" y="193758"/>
                </a:lnTo>
                <a:lnTo>
                  <a:pt x="4147093" y="217553"/>
                </a:lnTo>
                <a:lnTo>
                  <a:pt x="4147093" y="244747"/>
                </a:lnTo>
                <a:lnTo>
                  <a:pt x="4136895" y="271941"/>
                </a:lnTo>
                <a:lnTo>
                  <a:pt x="4113100" y="292336"/>
                </a:lnTo>
                <a:cubicBezTo>
                  <a:pt x="4078135" y="313315"/>
                  <a:pt x="4092321" y="312732"/>
                  <a:pt x="4075708" y="312732"/>
                </a:cubicBezTo>
                <a:lnTo>
                  <a:pt x="4045115" y="319530"/>
                </a:lnTo>
                <a:lnTo>
                  <a:pt x="3963533" y="312732"/>
                </a:lnTo>
                <a:lnTo>
                  <a:pt x="3820764" y="302534"/>
                </a:lnTo>
                <a:lnTo>
                  <a:pt x="3644003" y="295736"/>
                </a:lnTo>
                <a:lnTo>
                  <a:pt x="3423051" y="299135"/>
                </a:lnTo>
                <a:lnTo>
                  <a:pt x="3171506" y="299135"/>
                </a:lnTo>
                <a:lnTo>
                  <a:pt x="3015140" y="309333"/>
                </a:lnTo>
                <a:lnTo>
                  <a:pt x="2817983" y="326329"/>
                </a:lnTo>
                <a:lnTo>
                  <a:pt x="2297897" y="394314"/>
                </a:lnTo>
                <a:lnTo>
                  <a:pt x="2042953" y="428307"/>
                </a:lnTo>
                <a:lnTo>
                  <a:pt x="1842397" y="458900"/>
                </a:lnTo>
                <a:lnTo>
                  <a:pt x="1536464" y="513288"/>
                </a:lnTo>
                <a:lnTo>
                  <a:pt x="1227131" y="581273"/>
                </a:lnTo>
                <a:lnTo>
                  <a:pt x="961989" y="642460"/>
                </a:lnTo>
                <a:lnTo>
                  <a:pt x="710444" y="707046"/>
                </a:lnTo>
                <a:lnTo>
                  <a:pt x="666254" y="720643"/>
                </a:lnTo>
                <a:lnTo>
                  <a:pt x="628862" y="747837"/>
                </a:lnTo>
                <a:lnTo>
                  <a:pt x="591470" y="761434"/>
                </a:lnTo>
                <a:lnTo>
                  <a:pt x="557478" y="771632"/>
                </a:lnTo>
                <a:lnTo>
                  <a:pt x="513287" y="775031"/>
                </a:lnTo>
                <a:lnTo>
                  <a:pt x="469097" y="764833"/>
                </a:lnTo>
                <a:lnTo>
                  <a:pt x="407910" y="737639"/>
                </a:lnTo>
                <a:lnTo>
                  <a:pt x="288936" y="656057"/>
                </a:lnTo>
                <a:lnTo>
                  <a:pt x="156365" y="554079"/>
                </a:lnTo>
                <a:lnTo>
                  <a:pt x="57787" y="475896"/>
                </a:lnTo>
                <a:lnTo>
                  <a:pt x="13597" y="435105"/>
                </a:lnTo>
                <a:lnTo>
                  <a:pt x="3399" y="418109"/>
                </a:lnTo>
                <a:lnTo>
                  <a:pt x="0" y="401113"/>
                </a:lnTo>
                <a:lnTo>
                  <a:pt x="3399" y="390915"/>
                </a:lnTo>
                <a:lnTo>
                  <a:pt x="10197" y="384116"/>
                </a:lnTo>
                <a:lnTo>
                  <a:pt x="20395" y="384116"/>
                </a:lnTo>
                <a:lnTo>
                  <a:pt x="37391" y="384116"/>
                </a:lnTo>
                <a:lnTo>
                  <a:pt x="125772" y="424907"/>
                </a:lnTo>
                <a:lnTo>
                  <a:pt x="197157" y="452101"/>
                </a:lnTo>
                <a:lnTo>
                  <a:pt x="288936" y="479296"/>
                </a:lnTo>
                <a:lnTo>
                  <a:pt x="401112" y="496292"/>
                </a:lnTo>
                <a:lnTo>
                  <a:pt x="472496" y="499691"/>
                </a:lnTo>
                <a:lnTo>
                  <a:pt x="611866" y="482695"/>
                </a:lnTo>
                <a:lnTo>
                  <a:pt x="958590" y="438504"/>
                </a:lnTo>
                <a:lnTo>
                  <a:pt x="1397094" y="373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C126B10-8272-154A-8565-728C4A0FE63B}"/>
              </a:ext>
            </a:extLst>
          </p:cNvPr>
          <p:cNvSpPr/>
          <p:nvPr/>
        </p:nvSpPr>
        <p:spPr>
          <a:xfrm>
            <a:off x="2768600" y="1754188"/>
            <a:ext cx="3578225" cy="3302000"/>
          </a:xfrm>
          <a:custGeom>
            <a:avLst/>
            <a:gdLst>
              <a:gd name="connsiteX0" fmla="*/ 2964493 w 3578269"/>
              <a:gd name="connsiteY0" fmla="*/ 1123167 h 3302696"/>
              <a:gd name="connsiteX1" fmla="*/ 3227540 w 3578269"/>
              <a:gd name="connsiteY1" fmla="*/ 789140 h 3302696"/>
              <a:gd name="connsiteX2" fmla="*/ 3377852 w 3578269"/>
              <a:gd name="connsiteY2" fmla="*/ 580372 h 3302696"/>
              <a:gd name="connsiteX3" fmla="*/ 3448833 w 3578269"/>
              <a:gd name="connsiteY3" fmla="*/ 480164 h 3302696"/>
              <a:gd name="connsiteX4" fmla="*/ 3457184 w 3578269"/>
              <a:gd name="connsiteY4" fmla="*/ 467638 h 3302696"/>
              <a:gd name="connsiteX5" fmla="*/ 3498937 w 3578269"/>
              <a:gd name="connsiteY5" fmla="*/ 446761 h 3302696"/>
              <a:gd name="connsiteX6" fmla="*/ 3544866 w 3578269"/>
              <a:gd name="connsiteY6" fmla="*/ 417534 h 3302696"/>
              <a:gd name="connsiteX7" fmla="*/ 3565743 w 3578269"/>
              <a:gd name="connsiteY7" fmla="*/ 392482 h 3302696"/>
              <a:gd name="connsiteX8" fmla="*/ 3578269 w 3578269"/>
              <a:gd name="connsiteY8" fmla="*/ 363255 h 3302696"/>
              <a:gd name="connsiteX9" fmla="*/ 3578269 w 3578269"/>
              <a:gd name="connsiteY9" fmla="*/ 342378 h 3302696"/>
              <a:gd name="connsiteX10" fmla="*/ 3565743 w 3578269"/>
              <a:gd name="connsiteY10" fmla="*/ 317326 h 3302696"/>
              <a:gd name="connsiteX11" fmla="*/ 3469710 w 3578269"/>
              <a:gd name="connsiteY11" fmla="*/ 208767 h 3302696"/>
              <a:gd name="connsiteX12" fmla="*/ 3398729 w 3578269"/>
              <a:gd name="connsiteY12" fmla="*/ 133611 h 3302696"/>
              <a:gd name="connsiteX13" fmla="*/ 3340274 w 3578269"/>
              <a:gd name="connsiteY13" fmla="*/ 70981 h 3302696"/>
              <a:gd name="connsiteX14" fmla="*/ 3302696 w 3578269"/>
              <a:gd name="connsiteY14" fmla="*/ 29227 h 3302696"/>
              <a:gd name="connsiteX15" fmla="*/ 3260943 w 3578269"/>
              <a:gd name="connsiteY15" fmla="*/ 16701 h 3302696"/>
              <a:gd name="connsiteX16" fmla="*/ 3202488 w 3578269"/>
              <a:gd name="connsiteY16" fmla="*/ 4175 h 3302696"/>
              <a:gd name="connsiteX17" fmla="*/ 3156559 w 3578269"/>
              <a:gd name="connsiteY17" fmla="*/ 0 h 3302696"/>
              <a:gd name="connsiteX18" fmla="*/ 3118981 w 3578269"/>
              <a:gd name="connsiteY18" fmla="*/ 4175 h 3302696"/>
              <a:gd name="connsiteX19" fmla="*/ 3106455 w 3578269"/>
              <a:gd name="connsiteY19" fmla="*/ 12526 h 3302696"/>
              <a:gd name="connsiteX20" fmla="*/ 3110630 w 3578269"/>
              <a:gd name="connsiteY20" fmla="*/ 41753 h 3302696"/>
              <a:gd name="connsiteX21" fmla="*/ 3144033 w 3578269"/>
              <a:gd name="connsiteY21" fmla="*/ 62630 h 3302696"/>
              <a:gd name="connsiteX22" fmla="*/ 3177436 w 3578269"/>
              <a:gd name="connsiteY22" fmla="*/ 91857 h 3302696"/>
              <a:gd name="connsiteX23" fmla="*/ 3194137 w 3578269"/>
              <a:gd name="connsiteY23" fmla="*/ 108559 h 3302696"/>
              <a:gd name="connsiteX24" fmla="*/ 3215014 w 3578269"/>
              <a:gd name="connsiteY24" fmla="*/ 133611 h 3302696"/>
              <a:gd name="connsiteX25" fmla="*/ 3227540 w 3578269"/>
              <a:gd name="connsiteY25" fmla="*/ 162838 h 3302696"/>
              <a:gd name="connsiteX26" fmla="*/ 3231715 w 3578269"/>
              <a:gd name="connsiteY26" fmla="*/ 196241 h 3302696"/>
              <a:gd name="connsiteX27" fmla="*/ 3227540 w 3578269"/>
              <a:gd name="connsiteY27" fmla="*/ 250520 h 3302696"/>
              <a:gd name="connsiteX28" fmla="*/ 3210838 w 3578269"/>
              <a:gd name="connsiteY28" fmla="*/ 308975 h 3302696"/>
              <a:gd name="connsiteX29" fmla="*/ 3131507 w 3578269"/>
              <a:gd name="connsiteY29" fmla="*/ 450937 h 3302696"/>
              <a:gd name="connsiteX30" fmla="*/ 2993721 w 3578269"/>
              <a:gd name="connsiteY30" fmla="*/ 680581 h 3302696"/>
              <a:gd name="connsiteX31" fmla="*/ 2822532 w 3578269"/>
              <a:gd name="connsiteY31" fmla="*/ 931101 h 3302696"/>
              <a:gd name="connsiteX32" fmla="*/ 2705622 w 3578269"/>
              <a:gd name="connsiteY32" fmla="*/ 1089764 h 3302696"/>
              <a:gd name="connsiteX33" fmla="*/ 2521907 w 3578269"/>
              <a:gd name="connsiteY33" fmla="*/ 1306882 h 3302696"/>
              <a:gd name="connsiteX34" fmla="*/ 2430049 w 3578269"/>
              <a:gd name="connsiteY34" fmla="*/ 1402915 h 3302696"/>
              <a:gd name="connsiteX35" fmla="*/ 2267211 w 3578269"/>
              <a:gd name="connsiteY35" fmla="*/ 1561578 h 3302696"/>
              <a:gd name="connsiteX36" fmla="*/ 2133600 w 3578269"/>
              <a:gd name="connsiteY36" fmla="*/ 1711890 h 3302696"/>
              <a:gd name="connsiteX37" fmla="*/ 1941534 w 3578269"/>
              <a:gd name="connsiteY37" fmla="*/ 1895605 h 3302696"/>
              <a:gd name="connsiteX38" fmla="*/ 1807923 w 3578269"/>
              <a:gd name="connsiteY38" fmla="*/ 2016690 h 3302696"/>
              <a:gd name="connsiteX39" fmla="*/ 1624208 w 3578269"/>
              <a:gd name="connsiteY39" fmla="*/ 2171178 h 3302696"/>
              <a:gd name="connsiteX40" fmla="*/ 1402915 w 3578269"/>
              <a:gd name="connsiteY40" fmla="*/ 2346542 h 3302696"/>
              <a:gd name="connsiteX41" fmla="*/ 1093940 w 3578269"/>
              <a:gd name="connsiteY41" fmla="*/ 2559485 h 3302696"/>
              <a:gd name="connsiteX42" fmla="*/ 801666 w 3578269"/>
              <a:gd name="connsiteY42" fmla="*/ 2751551 h 3302696"/>
              <a:gd name="connsiteX43" fmla="*/ 542795 w 3578269"/>
              <a:gd name="connsiteY43" fmla="*/ 2914389 h 3302696"/>
              <a:gd name="connsiteX44" fmla="*/ 329852 w 3578269"/>
              <a:gd name="connsiteY44" fmla="*/ 3043824 h 3302696"/>
              <a:gd name="connsiteX45" fmla="*/ 37578 w 3578269"/>
              <a:gd name="connsiteY45" fmla="*/ 3223364 h 3302696"/>
              <a:gd name="connsiteX46" fmla="*/ 12526 w 3578269"/>
              <a:gd name="connsiteY46" fmla="*/ 3240066 h 3302696"/>
              <a:gd name="connsiteX47" fmla="*/ 0 w 3578269"/>
              <a:gd name="connsiteY47" fmla="*/ 3260942 h 3302696"/>
              <a:gd name="connsiteX48" fmla="*/ 0 w 3578269"/>
              <a:gd name="connsiteY48" fmla="*/ 3273468 h 3302696"/>
              <a:gd name="connsiteX49" fmla="*/ 0 w 3578269"/>
              <a:gd name="connsiteY49" fmla="*/ 3285994 h 3302696"/>
              <a:gd name="connsiteX50" fmla="*/ 8351 w 3578269"/>
              <a:gd name="connsiteY50" fmla="*/ 3298520 h 3302696"/>
              <a:gd name="connsiteX51" fmla="*/ 29227 w 3578269"/>
              <a:gd name="connsiteY51" fmla="*/ 3302696 h 3302696"/>
              <a:gd name="connsiteX52" fmla="*/ 179540 w 3578269"/>
              <a:gd name="connsiteY52" fmla="*/ 3223364 h 3302696"/>
              <a:gd name="connsiteX53" fmla="*/ 375781 w 3578269"/>
              <a:gd name="connsiteY53" fmla="*/ 3127331 h 3302696"/>
              <a:gd name="connsiteX54" fmla="*/ 730685 w 3578269"/>
              <a:gd name="connsiteY54" fmla="*/ 2935266 h 3302696"/>
              <a:gd name="connsiteX55" fmla="*/ 1002082 w 3578269"/>
              <a:gd name="connsiteY55" fmla="*/ 2784953 h 3302696"/>
              <a:gd name="connsiteX56" fmla="*/ 1189973 w 3578269"/>
              <a:gd name="connsiteY56" fmla="*/ 2672219 h 3302696"/>
              <a:gd name="connsiteX57" fmla="*/ 1377863 w 3578269"/>
              <a:gd name="connsiteY57" fmla="*/ 2559485 h 3302696"/>
              <a:gd name="connsiteX58" fmla="*/ 1661786 w 3578269"/>
              <a:gd name="connsiteY58" fmla="*/ 2363244 h 3302696"/>
              <a:gd name="connsiteX59" fmla="*/ 1799573 w 3578269"/>
              <a:gd name="connsiteY59" fmla="*/ 2279737 h 3302696"/>
              <a:gd name="connsiteX60" fmla="*/ 2037567 w 3578269"/>
              <a:gd name="connsiteY60" fmla="*/ 2070970 h 3302696"/>
              <a:gd name="connsiteX61" fmla="*/ 2263036 w 3578269"/>
              <a:gd name="connsiteY61" fmla="*/ 1862203 h 3302696"/>
              <a:gd name="connsiteX62" fmla="*/ 2463452 w 3578269"/>
              <a:gd name="connsiteY62" fmla="*/ 1678488 h 3302696"/>
              <a:gd name="connsiteX63" fmla="*/ 2630466 w 3578269"/>
              <a:gd name="connsiteY63" fmla="*/ 1511474 h 3302696"/>
              <a:gd name="connsiteX64" fmla="*/ 2772427 w 3578269"/>
              <a:gd name="connsiteY64" fmla="*/ 1352811 h 3302696"/>
              <a:gd name="connsiteX65" fmla="*/ 2964493 w 3578269"/>
              <a:gd name="connsiteY65" fmla="*/ 1123167 h 330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78269" h="3302696">
                <a:moveTo>
                  <a:pt x="2964493" y="1123167"/>
                </a:moveTo>
                <a:lnTo>
                  <a:pt x="3227540" y="789140"/>
                </a:lnTo>
                <a:lnTo>
                  <a:pt x="3377852" y="580372"/>
                </a:lnTo>
                <a:lnTo>
                  <a:pt x="3448833" y="480164"/>
                </a:lnTo>
                <a:lnTo>
                  <a:pt x="3457184" y="467638"/>
                </a:lnTo>
                <a:lnTo>
                  <a:pt x="3498937" y="446761"/>
                </a:lnTo>
                <a:lnTo>
                  <a:pt x="3544866" y="417534"/>
                </a:lnTo>
                <a:lnTo>
                  <a:pt x="3565743" y="392482"/>
                </a:lnTo>
                <a:lnTo>
                  <a:pt x="3578269" y="363255"/>
                </a:lnTo>
                <a:lnTo>
                  <a:pt x="3578269" y="342378"/>
                </a:lnTo>
                <a:lnTo>
                  <a:pt x="3565743" y="317326"/>
                </a:lnTo>
                <a:lnTo>
                  <a:pt x="3469710" y="208767"/>
                </a:lnTo>
                <a:lnTo>
                  <a:pt x="3398729" y="133611"/>
                </a:lnTo>
                <a:lnTo>
                  <a:pt x="3340274" y="70981"/>
                </a:lnTo>
                <a:lnTo>
                  <a:pt x="3302696" y="29227"/>
                </a:lnTo>
                <a:lnTo>
                  <a:pt x="3260943" y="16701"/>
                </a:lnTo>
                <a:lnTo>
                  <a:pt x="3202488" y="4175"/>
                </a:lnTo>
                <a:lnTo>
                  <a:pt x="3156559" y="0"/>
                </a:lnTo>
                <a:lnTo>
                  <a:pt x="3118981" y="4175"/>
                </a:lnTo>
                <a:lnTo>
                  <a:pt x="3106455" y="12526"/>
                </a:lnTo>
                <a:lnTo>
                  <a:pt x="3110630" y="41753"/>
                </a:lnTo>
                <a:lnTo>
                  <a:pt x="3144033" y="62630"/>
                </a:lnTo>
                <a:lnTo>
                  <a:pt x="3177436" y="91857"/>
                </a:lnTo>
                <a:lnTo>
                  <a:pt x="3194137" y="108559"/>
                </a:lnTo>
                <a:lnTo>
                  <a:pt x="3215014" y="133611"/>
                </a:lnTo>
                <a:lnTo>
                  <a:pt x="3227540" y="162838"/>
                </a:lnTo>
                <a:lnTo>
                  <a:pt x="3231715" y="196241"/>
                </a:lnTo>
                <a:lnTo>
                  <a:pt x="3227540" y="250520"/>
                </a:lnTo>
                <a:lnTo>
                  <a:pt x="3210838" y="308975"/>
                </a:lnTo>
                <a:lnTo>
                  <a:pt x="3131507" y="450937"/>
                </a:lnTo>
                <a:lnTo>
                  <a:pt x="2993721" y="680581"/>
                </a:lnTo>
                <a:lnTo>
                  <a:pt x="2822532" y="931101"/>
                </a:lnTo>
                <a:lnTo>
                  <a:pt x="2705622" y="1089764"/>
                </a:lnTo>
                <a:lnTo>
                  <a:pt x="2521907" y="1306882"/>
                </a:lnTo>
                <a:lnTo>
                  <a:pt x="2430049" y="1402915"/>
                </a:lnTo>
                <a:lnTo>
                  <a:pt x="2267211" y="1561578"/>
                </a:lnTo>
                <a:lnTo>
                  <a:pt x="2133600" y="1711890"/>
                </a:lnTo>
                <a:lnTo>
                  <a:pt x="1941534" y="1895605"/>
                </a:lnTo>
                <a:lnTo>
                  <a:pt x="1807923" y="2016690"/>
                </a:lnTo>
                <a:lnTo>
                  <a:pt x="1624208" y="2171178"/>
                </a:lnTo>
                <a:lnTo>
                  <a:pt x="1402915" y="2346542"/>
                </a:lnTo>
                <a:lnTo>
                  <a:pt x="1093940" y="2559485"/>
                </a:lnTo>
                <a:lnTo>
                  <a:pt x="801666" y="2751551"/>
                </a:lnTo>
                <a:lnTo>
                  <a:pt x="542795" y="2914389"/>
                </a:lnTo>
                <a:lnTo>
                  <a:pt x="329852" y="3043824"/>
                </a:lnTo>
                <a:lnTo>
                  <a:pt x="37578" y="3223364"/>
                </a:lnTo>
                <a:lnTo>
                  <a:pt x="12526" y="3240066"/>
                </a:lnTo>
                <a:lnTo>
                  <a:pt x="0" y="3260942"/>
                </a:lnTo>
                <a:lnTo>
                  <a:pt x="0" y="3273468"/>
                </a:lnTo>
                <a:lnTo>
                  <a:pt x="0" y="3285994"/>
                </a:lnTo>
                <a:lnTo>
                  <a:pt x="8351" y="3298520"/>
                </a:lnTo>
                <a:lnTo>
                  <a:pt x="29227" y="3302696"/>
                </a:lnTo>
                <a:lnTo>
                  <a:pt x="179540" y="3223364"/>
                </a:lnTo>
                <a:lnTo>
                  <a:pt x="375781" y="3127331"/>
                </a:lnTo>
                <a:lnTo>
                  <a:pt x="730685" y="2935266"/>
                </a:lnTo>
                <a:lnTo>
                  <a:pt x="1002082" y="2784953"/>
                </a:lnTo>
                <a:lnTo>
                  <a:pt x="1189973" y="2672219"/>
                </a:lnTo>
                <a:lnTo>
                  <a:pt x="1377863" y="2559485"/>
                </a:lnTo>
                <a:lnTo>
                  <a:pt x="1661786" y="2363244"/>
                </a:lnTo>
                <a:lnTo>
                  <a:pt x="1799573" y="2279737"/>
                </a:lnTo>
                <a:lnTo>
                  <a:pt x="2037567" y="2070970"/>
                </a:lnTo>
                <a:lnTo>
                  <a:pt x="2263036" y="1862203"/>
                </a:lnTo>
                <a:lnTo>
                  <a:pt x="2463452" y="1678488"/>
                </a:lnTo>
                <a:lnTo>
                  <a:pt x="2630466" y="1511474"/>
                </a:lnTo>
                <a:lnTo>
                  <a:pt x="2772427" y="1352811"/>
                </a:lnTo>
                <a:lnTo>
                  <a:pt x="2964493" y="11231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A7CA239-5299-AC40-B7C9-0A16BD586216}"/>
              </a:ext>
            </a:extLst>
          </p:cNvPr>
          <p:cNvSpPr/>
          <p:nvPr/>
        </p:nvSpPr>
        <p:spPr>
          <a:xfrm>
            <a:off x="4652963" y="3760788"/>
            <a:ext cx="1614487" cy="977900"/>
          </a:xfrm>
          <a:custGeom>
            <a:avLst/>
            <a:gdLst>
              <a:gd name="connsiteX0" fmla="*/ 700087 w 1614487"/>
              <a:gd name="connsiteY0" fmla="*/ 585787 h 978694"/>
              <a:gd name="connsiteX1" fmla="*/ 821531 w 1614487"/>
              <a:gd name="connsiteY1" fmla="*/ 521494 h 978694"/>
              <a:gd name="connsiteX2" fmla="*/ 995362 w 1614487"/>
              <a:gd name="connsiteY2" fmla="*/ 423862 h 978694"/>
              <a:gd name="connsiteX3" fmla="*/ 1181100 w 1614487"/>
              <a:gd name="connsiteY3" fmla="*/ 307181 h 978694"/>
              <a:gd name="connsiteX4" fmla="*/ 1247775 w 1614487"/>
              <a:gd name="connsiteY4" fmla="*/ 261937 h 978694"/>
              <a:gd name="connsiteX5" fmla="*/ 1257300 w 1614487"/>
              <a:gd name="connsiteY5" fmla="*/ 250031 h 978694"/>
              <a:gd name="connsiteX6" fmla="*/ 1259681 w 1614487"/>
              <a:gd name="connsiteY6" fmla="*/ 240506 h 978694"/>
              <a:gd name="connsiteX7" fmla="*/ 1259681 w 1614487"/>
              <a:gd name="connsiteY7" fmla="*/ 230981 h 978694"/>
              <a:gd name="connsiteX8" fmla="*/ 1254918 w 1614487"/>
              <a:gd name="connsiteY8" fmla="*/ 209550 h 978694"/>
              <a:gd name="connsiteX9" fmla="*/ 1235868 w 1614487"/>
              <a:gd name="connsiteY9" fmla="*/ 166687 h 978694"/>
              <a:gd name="connsiteX10" fmla="*/ 1214437 w 1614487"/>
              <a:gd name="connsiteY10" fmla="*/ 133350 h 978694"/>
              <a:gd name="connsiteX11" fmla="*/ 1188243 w 1614487"/>
              <a:gd name="connsiteY11" fmla="*/ 97631 h 978694"/>
              <a:gd name="connsiteX12" fmla="*/ 1154906 w 1614487"/>
              <a:gd name="connsiteY12" fmla="*/ 61912 h 978694"/>
              <a:gd name="connsiteX13" fmla="*/ 1140618 w 1614487"/>
              <a:gd name="connsiteY13" fmla="*/ 45244 h 978694"/>
              <a:gd name="connsiteX14" fmla="*/ 1133475 w 1614487"/>
              <a:gd name="connsiteY14" fmla="*/ 33337 h 978694"/>
              <a:gd name="connsiteX15" fmla="*/ 1128712 w 1614487"/>
              <a:gd name="connsiteY15" fmla="*/ 23812 h 978694"/>
              <a:gd name="connsiteX16" fmla="*/ 1128712 w 1614487"/>
              <a:gd name="connsiteY16" fmla="*/ 11906 h 978694"/>
              <a:gd name="connsiteX17" fmla="*/ 1133475 w 1614487"/>
              <a:gd name="connsiteY17" fmla="*/ 4762 h 978694"/>
              <a:gd name="connsiteX18" fmla="*/ 1143000 w 1614487"/>
              <a:gd name="connsiteY18" fmla="*/ 0 h 978694"/>
              <a:gd name="connsiteX19" fmla="*/ 1173956 w 1614487"/>
              <a:gd name="connsiteY19" fmla="*/ 0 h 978694"/>
              <a:gd name="connsiteX20" fmla="*/ 1240631 w 1614487"/>
              <a:gd name="connsiteY20" fmla="*/ 23812 h 978694"/>
              <a:gd name="connsiteX21" fmla="*/ 1309687 w 1614487"/>
              <a:gd name="connsiteY21" fmla="*/ 54769 h 978694"/>
              <a:gd name="connsiteX22" fmla="*/ 1385887 w 1614487"/>
              <a:gd name="connsiteY22" fmla="*/ 97631 h 978694"/>
              <a:gd name="connsiteX23" fmla="*/ 1447800 w 1614487"/>
              <a:gd name="connsiteY23" fmla="*/ 140494 h 978694"/>
              <a:gd name="connsiteX24" fmla="*/ 1497806 w 1614487"/>
              <a:gd name="connsiteY24" fmla="*/ 183356 h 978694"/>
              <a:gd name="connsiteX25" fmla="*/ 1540668 w 1614487"/>
              <a:gd name="connsiteY25" fmla="*/ 230981 h 978694"/>
              <a:gd name="connsiteX26" fmla="*/ 1576387 w 1614487"/>
              <a:gd name="connsiteY26" fmla="*/ 278606 h 978694"/>
              <a:gd name="connsiteX27" fmla="*/ 1595437 w 1614487"/>
              <a:gd name="connsiteY27" fmla="*/ 316706 h 978694"/>
              <a:gd name="connsiteX28" fmla="*/ 1607343 w 1614487"/>
              <a:gd name="connsiteY28" fmla="*/ 350044 h 978694"/>
              <a:gd name="connsiteX29" fmla="*/ 1614487 w 1614487"/>
              <a:gd name="connsiteY29" fmla="*/ 376237 h 978694"/>
              <a:gd name="connsiteX30" fmla="*/ 1614487 w 1614487"/>
              <a:gd name="connsiteY30" fmla="*/ 404812 h 978694"/>
              <a:gd name="connsiteX31" fmla="*/ 1609725 w 1614487"/>
              <a:gd name="connsiteY31" fmla="*/ 431006 h 978694"/>
              <a:gd name="connsiteX32" fmla="*/ 1595437 w 1614487"/>
              <a:gd name="connsiteY32" fmla="*/ 454819 h 978694"/>
              <a:gd name="connsiteX33" fmla="*/ 1571625 w 1614487"/>
              <a:gd name="connsiteY33" fmla="*/ 466725 h 978694"/>
              <a:gd name="connsiteX34" fmla="*/ 1538287 w 1614487"/>
              <a:gd name="connsiteY34" fmla="*/ 473869 h 978694"/>
              <a:gd name="connsiteX35" fmla="*/ 1483518 w 1614487"/>
              <a:gd name="connsiteY35" fmla="*/ 476250 h 978694"/>
              <a:gd name="connsiteX36" fmla="*/ 1433512 w 1614487"/>
              <a:gd name="connsiteY36" fmla="*/ 485775 h 978694"/>
              <a:gd name="connsiteX37" fmla="*/ 1245393 w 1614487"/>
              <a:gd name="connsiteY37" fmla="*/ 554831 h 978694"/>
              <a:gd name="connsiteX38" fmla="*/ 914400 w 1614487"/>
              <a:gd name="connsiteY38" fmla="*/ 678656 h 978694"/>
              <a:gd name="connsiteX39" fmla="*/ 578643 w 1614487"/>
              <a:gd name="connsiteY39" fmla="*/ 800100 h 978694"/>
              <a:gd name="connsiteX40" fmla="*/ 207168 w 1614487"/>
              <a:gd name="connsiteY40" fmla="*/ 933450 h 978694"/>
              <a:gd name="connsiteX41" fmla="*/ 78581 w 1614487"/>
              <a:gd name="connsiteY41" fmla="*/ 978694 h 978694"/>
              <a:gd name="connsiteX42" fmla="*/ 9525 w 1614487"/>
              <a:gd name="connsiteY42" fmla="*/ 976312 h 978694"/>
              <a:gd name="connsiteX43" fmla="*/ 0 w 1614487"/>
              <a:gd name="connsiteY43" fmla="*/ 933450 h 978694"/>
              <a:gd name="connsiteX44" fmla="*/ 111918 w 1614487"/>
              <a:gd name="connsiteY44" fmla="*/ 854869 h 978694"/>
              <a:gd name="connsiteX45" fmla="*/ 285750 w 1614487"/>
              <a:gd name="connsiteY45" fmla="*/ 783431 h 978694"/>
              <a:gd name="connsiteX46" fmla="*/ 502443 w 1614487"/>
              <a:gd name="connsiteY46" fmla="*/ 685800 h 978694"/>
              <a:gd name="connsiteX47" fmla="*/ 700087 w 1614487"/>
              <a:gd name="connsiteY47" fmla="*/ 585787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14487" h="978694">
                <a:moveTo>
                  <a:pt x="700087" y="585787"/>
                </a:moveTo>
                <a:lnTo>
                  <a:pt x="821531" y="521494"/>
                </a:lnTo>
                <a:lnTo>
                  <a:pt x="995362" y="423862"/>
                </a:lnTo>
                <a:lnTo>
                  <a:pt x="1181100" y="307181"/>
                </a:lnTo>
                <a:lnTo>
                  <a:pt x="1247775" y="261937"/>
                </a:lnTo>
                <a:lnTo>
                  <a:pt x="1257300" y="250031"/>
                </a:lnTo>
                <a:lnTo>
                  <a:pt x="1259681" y="240506"/>
                </a:lnTo>
                <a:lnTo>
                  <a:pt x="1259681" y="230981"/>
                </a:lnTo>
                <a:lnTo>
                  <a:pt x="1254918" y="209550"/>
                </a:lnTo>
                <a:lnTo>
                  <a:pt x="1235868" y="166687"/>
                </a:lnTo>
                <a:lnTo>
                  <a:pt x="1214437" y="133350"/>
                </a:lnTo>
                <a:lnTo>
                  <a:pt x="1188243" y="97631"/>
                </a:lnTo>
                <a:lnTo>
                  <a:pt x="1154906" y="61912"/>
                </a:lnTo>
                <a:lnTo>
                  <a:pt x="1140618" y="45244"/>
                </a:lnTo>
                <a:lnTo>
                  <a:pt x="1133475" y="33337"/>
                </a:lnTo>
                <a:lnTo>
                  <a:pt x="1128712" y="23812"/>
                </a:lnTo>
                <a:lnTo>
                  <a:pt x="1128712" y="11906"/>
                </a:lnTo>
                <a:lnTo>
                  <a:pt x="1133475" y="4762"/>
                </a:lnTo>
                <a:lnTo>
                  <a:pt x="1143000" y="0"/>
                </a:lnTo>
                <a:lnTo>
                  <a:pt x="1173956" y="0"/>
                </a:lnTo>
                <a:lnTo>
                  <a:pt x="1240631" y="23812"/>
                </a:lnTo>
                <a:lnTo>
                  <a:pt x="1309687" y="54769"/>
                </a:lnTo>
                <a:lnTo>
                  <a:pt x="1385887" y="97631"/>
                </a:lnTo>
                <a:lnTo>
                  <a:pt x="1447800" y="140494"/>
                </a:lnTo>
                <a:lnTo>
                  <a:pt x="1497806" y="183356"/>
                </a:lnTo>
                <a:lnTo>
                  <a:pt x="1540668" y="230981"/>
                </a:lnTo>
                <a:lnTo>
                  <a:pt x="1576387" y="278606"/>
                </a:lnTo>
                <a:lnTo>
                  <a:pt x="1595437" y="316706"/>
                </a:lnTo>
                <a:lnTo>
                  <a:pt x="1607343" y="350044"/>
                </a:lnTo>
                <a:lnTo>
                  <a:pt x="1614487" y="376237"/>
                </a:lnTo>
                <a:lnTo>
                  <a:pt x="1614487" y="404812"/>
                </a:lnTo>
                <a:lnTo>
                  <a:pt x="1609725" y="431006"/>
                </a:lnTo>
                <a:lnTo>
                  <a:pt x="1595437" y="454819"/>
                </a:lnTo>
                <a:lnTo>
                  <a:pt x="1571625" y="466725"/>
                </a:lnTo>
                <a:lnTo>
                  <a:pt x="1538287" y="473869"/>
                </a:lnTo>
                <a:lnTo>
                  <a:pt x="1483518" y="476250"/>
                </a:lnTo>
                <a:lnTo>
                  <a:pt x="1433512" y="485775"/>
                </a:lnTo>
                <a:lnTo>
                  <a:pt x="1245393" y="554831"/>
                </a:lnTo>
                <a:lnTo>
                  <a:pt x="914400" y="678656"/>
                </a:lnTo>
                <a:lnTo>
                  <a:pt x="578643" y="800100"/>
                </a:lnTo>
                <a:lnTo>
                  <a:pt x="207168" y="933450"/>
                </a:lnTo>
                <a:lnTo>
                  <a:pt x="78581" y="978694"/>
                </a:lnTo>
                <a:lnTo>
                  <a:pt x="9525" y="976312"/>
                </a:lnTo>
                <a:lnTo>
                  <a:pt x="0" y="933450"/>
                </a:lnTo>
                <a:lnTo>
                  <a:pt x="111918" y="854869"/>
                </a:lnTo>
                <a:lnTo>
                  <a:pt x="285750" y="783431"/>
                </a:lnTo>
                <a:lnTo>
                  <a:pt x="502443" y="685800"/>
                </a:lnTo>
                <a:lnTo>
                  <a:pt x="700087" y="585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33F94CA-3E34-354A-810B-ACD968A95861}"/>
              </a:ext>
            </a:extLst>
          </p:cNvPr>
          <p:cNvSpPr/>
          <p:nvPr/>
        </p:nvSpPr>
        <p:spPr>
          <a:xfrm>
            <a:off x="4333875" y="3992563"/>
            <a:ext cx="2513013" cy="1871662"/>
          </a:xfrm>
          <a:custGeom>
            <a:avLst/>
            <a:gdLst>
              <a:gd name="connsiteX0" fmla="*/ 200417 w 2512722"/>
              <a:gd name="connsiteY0" fmla="*/ 606259 h 1871388"/>
              <a:gd name="connsiteX1" fmla="*/ 210438 w 2512722"/>
              <a:gd name="connsiteY1" fmla="*/ 343213 h 1871388"/>
              <a:gd name="connsiteX2" fmla="*/ 205427 w 2512722"/>
              <a:gd name="connsiteY2" fmla="*/ 315655 h 1871388"/>
              <a:gd name="connsiteX3" fmla="*/ 197912 w 2512722"/>
              <a:gd name="connsiteY3" fmla="*/ 283088 h 1871388"/>
              <a:gd name="connsiteX4" fmla="*/ 182880 w 2512722"/>
              <a:gd name="connsiteY4" fmla="*/ 255530 h 1871388"/>
              <a:gd name="connsiteX5" fmla="*/ 160334 w 2512722"/>
              <a:gd name="connsiteY5" fmla="*/ 225468 h 1871388"/>
              <a:gd name="connsiteX6" fmla="*/ 132776 w 2512722"/>
              <a:gd name="connsiteY6" fmla="*/ 197911 h 1871388"/>
              <a:gd name="connsiteX7" fmla="*/ 100209 w 2512722"/>
              <a:gd name="connsiteY7" fmla="*/ 175364 h 1871388"/>
              <a:gd name="connsiteX8" fmla="*/ 75157 w 2512722"/>
              <a:gd name="connsiteY8" fmla="*/ 160333 h 1871388"/>
              <a:gd name="connsiteX9" fmla="*/ 0 w 2512722"/>
              <a:gd name="connsiteY9" fmla="*/ 127765 h 1871388"/>
              <a:gd name="connsiteX10" fmla="*/ 162839 w 2512722"/>
              <a:gd name="connsiteY10" fmla="*/ 0 h 1871388"/>
              <a:gd name="connsiteX11" fmla="*/ 268057 w 2512722"/>
              <a:gd name="connsiteY11" fmla="*/ 65135 h 1871388"/>
              <a:gd name="connsiteX12" fmla="*/ 320667 w 2512722"/>
              <a:gd name="connsiteY12" fmla="*/ 100208 h 1871388"/>
              <a:gd name="connsiteX13" fmla="*/ 368266 w 2512722"/>
              <a:gd name="connsiteY13" fmla="*/ 140291 h 1871388"/>
              <a:gd name="connsiteX14" fmla="*/ 428391 w 2512722"/>
              <a:gd name="connsiteY14" fmla="*/ 190395 h 1871388"/>
              <a:gd name="connsiteX15" fmla="*/ 468474 w 2512722"/>
              <a:gd name="connsiteY15" fmla="*/ 235489 h 1871388"/>
              <a:gd name="connsiteX16" fmla="*/ 491021 w 2512722"/>
              <a:gd name="connsiteY16" fmla="*/ 268057 h 1871388"/>
              <a:gd name="connsiteX17" fmla="*/ 496031 w 2512722"/>
              <a:gd name="connsiteY17" fmla="*/ 288098 h 1871388"/>
              <a:gd name="connsiteX18" fmla="*/ 498536 w 2512722"/>
              <a:gd name="connsiteY18" fmla="*/ 305635 h 1871388"/>
              <a:gd name="connsiteX19" fmla="*/ 483505 w 2512722"/>
              <a:gd name="connsiteY19" fmla="*/ 353234 h 1871388"/>
              <a:gd name="connsiteX20" fmla="*/ 463463 w 2512722"/>
              <a:gd name="connsiteY20" fmla="*/ 450937 h 1871388"/>
              <a:gd name="connsiteX21" fmla="*/ 430896 w 2512722"/>
              <a:gd name="connsiteY21" fmla="*/ 641332 h 1871388"/>
              <a:gd name="connsiteX22" fmla="*/ 433401 w 2512722"/>
              <a:gd name="connsiteY22" fmla="*/ 726509 h 1871388"/>
              <a:gd name="connsiteX23" fmla="*/ 413359 w 2512722"/>
              <a:gd name="connsiteY23" fmla="*/ 831728 h 1871388"/>
              <a:gd name="connsiteX24" fmla="*/ 398328 w 2512722"/>
              <a:gd name="connsiteY24" fmla="*/ 929431 h 1871388"/>
              <a:gd name="connsiteX25" fmla="*/ 393318 w 2512722"/>
              <a:gd name="connsiteY25" fmla="*/ 1004587 h 1871388"/>
              <a:gd name="connsiteX26" fmla="*/ 388307 w 2512722"/>
              <a:gd name="connsiteY26" fmla="*/ 1094774 h 1871388"/>
              <a:gd name="connsiteX27" fmla="*/ 385802 w 2512722"/>
              <a:gd name="connsiteY27" fmla="*/ 1149889 h 1871388"/>
              <a:gd name="connsiteX28" fmla="*/ 383297 w 2512722"/>
              <a:gd name="connsiteY28" fmla="*/ 1235066 h 1871388"/>
              <a:gd name="connsiteX29" fmla="*/ 388307 w 2512722"/>
              <a:gd name="connsiteY29" fmla="*/ 1312727 h 1871388"/>
              <a:gd name="connsiteX30" fmla="*/ 398328 w 2512722"/>
              <a:gd name="connsiteY30" fmla="*/ 1370347 h 1871388"/>
              <a:gd name="connsiteX31" fmla="*/ 410854 w 2512722"/>
              <a:gd name="connsiteY31" fmla="*/ 1410430 h 1871388"/>
              <a:gd name="connsiteX32" fmla="*/ 430896 w 2512722"/>
              <a:gd name="connsiteY32" fmla="*/ 1458029 h 1871388"/>
              <a:gd name="connsiteX33" fmla="*/ 450937 w 2512722"/>
              <a:gd name="connsiteY33" fmla="*/ 1488092 h 1871388"/>
              <a:gd name="connsiteX34" fmla="*/ 486010 w 2512722"/>
              <a:gd name="connsiteY34" fmla="*/ 1523164 h 1871388"/>
              <a:gd name="connsiteX35" fmla="*/ 516073 w 2512722"/>
              <a:gd name="connsiteY35" fmla="*/ 1543206 h 1871388"/>
              <a:gd name="connsiteX36" fmla="*/ 561167 w 2512722"/>
              <a:gd name="connsiteY36" fmla="*/ 1563248 h 1871388"/>
              <a:gd name="connsiteX37" fmla="*/ 616281 w 2512722"/>
              <a:gd name="connsiteY37" fmla="*/ 1583289 h 1871388"/>
              <a:gd name="connsiteX38" fmla="*/ 726510 w 2512722"/>
              <a:gd name="connsiteY38" fmla="*/ 1603331 h 1871388"/>
              <a:gd name="connsiteX39" fmla="*/ 874317 w 2512722"/>
              <a:gd name="connsiteY39" fmla="*/ 1625878 h 1871388"/>
              <a:gd name="connsiteX40" fmla="*/ 1079744 w 2512722"/>
              <a:gd name="connsiteY40" fmla="*/ 1640909 h 1871388"/>
              <a:gd name="connsiteX41" fmla="*/ 1237572 w 2512722"/>
              <a:gd name="connsiteY41" fmla="*/ 1645920 h 1871388"/>
              <a:gd name="connsiteX42" fmla="*/ 1463040 w 2512722"/>
              <a:gd name="connsiteY42" fmla="*/ 1648425 h 1871388"/>
              <a:gd name="connsiteX43" fmla="*/ 1653436 w 2512722"/>
              <a:gd name="connsiteY43" fmla="*/ 1635899 h 1871388"/>
              <a:gd name="connsiteX44" fmla="*/ 1863873 w 2512722"/>
              <a:gd name="connsiteY44" fmla="*/ 1615857 h 1871388"/>
              <a:gd name="connsiteX45" fmla="*/ 1974102 w 2512722"/>
              <a:gd name="connsiteY45" fmla="*/ 1600826 h 1871388"/>
              <a:gd name="connsiteX46" fmla="*/ 2031722 w 2512722"/>
              <a:gd name="connsiteY46" fmla="*/ 1590805 h 1871388"/>
              <a:gd name="connsiteX47" fmla="*/ 2069300 w 2512722"/>
              <a:gd name="connsiteY47" fmla="*/ 1578279 h 1871388"/>
              <a:gd name="connsiteX48" fmla="*/ 2101868 w 2512722"/>
              <a:gd name="connsiteY48" fmla="*/ 1560743 h 1871388"/>
              <a:gd name="connsiteX49" fmla="*/ 2482659 w 2512722"/>
              <a:gd name="connsiteY49" fmla="*/ 1603331 h 1871388"/>
              <a:gd name="connsiteX50" fmla="*/ 2497690 w 2512722"/>
              <a:gd name="connsiteY50" fmla="*/ 1623373 h 1871388"/>
              <a:gd name="connsiteX51" fmla="*/ 2507711 w 2512722"/>
              <a:gd name="connsiteY51" fmla="*/ 1645920 h 1871388"/>
              <a:gd name="connsiteX52" fmla="*/ 2512722 w 2512722"/>
              <a:gd name="connsiteY52" fmla="*/ 1673477 h 1871388"/>
              <a:gd name="connsiteX53" fmla="*/ 2507711 w 2512722"/>
              <a:gd name="connsiteY53" fmla="*/ 1698529 h 1871388"/>
              <a:gd name="connsiteX54" fmla="*/ 2492680 w 2512722"/>
              <a:gd name="connsiteY54" fmla="*/ 1731097 h 1871388"/>
              <a:gd name="connsiteX55" fmla="*/ 2470133 w 2512722"/>
              <a:gd name="connsiteY55" fmla="*/ 1758654 h 1871388"/>
              <a:gd name="connsiteX56" fmla="*/ 2440071 w 2512722"/>
              <a:gd name="connsiteY56" fmla="*/ 1783706 h 1871388"/>
              <a:gd name="connsiteX57" fmla="*/ 2404998 w 2512722"/>
              <a:gd name="connsiteY57" fmla="*/ 1801242 h 1871388"/>
              <a:gd name="connsiteX58" fmla="*/ 2342368 w 2512722"/>
              <a:gd name="connsiteY58" fmla="*/ 1818779 h 1871388"/>
              <a:gd name="connsiteX59" fmla="*/ 2262201 w 2512722"/>
              <a:gd name="connsiteY59" fmla="*/ 1831305 h 1871388"/>
              <a:gd name="connsiteX60" fmla="*/ 2139446 w 2512722"/>
              <a:gd name="connsiteY60" fmla="*/ 1846336 h 1871388"/>
              <a:gd name="connsiteX61" fmla="*/ 2046753 w 2512722"/>
              <a:gd name="connsiteY61" fmla="*/ 1851346 h 1871388"/>
              <a:gd name="connsiteX62" fmla="*/ 1951556 w 2512722"/>
              <a:gd name="connsiteY62" fmla="*/ 1861367 h 1871388"/>
              <a:gd name="connsiteX63" fmla="*/ 1888925 w 2512722"/>
              <a:gd name="connsiteY63" fmla="*/ 1871388 h 1871388"/>
              <a:gd name="connsiteX64" fmla="*/ 1811264 w 2512722"/>
              <a:gd name="connsiteY64" fmla="*/ 1871388 h 1871388"/>
              <a:gd name="connsiteX65" fmla="*/ 1543207 w 2512722"/>
              <a:gd name="connsiteY65" fmla="*/ 1868883 h 1871388"/>
              <a:gd name="connsiteX66" fmla="*/ 1412936 w 2512722"/>
              <a:gd name="connsiteY66" fmla="*/ 1868883 h 1871388"/>
              <a:gd name="connsiteX67" fmla="*/ 1222541 w 2512722"/>
              <a:gd name="connsiteY67" fmla="*/ 1863872 h 1871388"/>
              <a:gd name="connsiteX68" fmla="*/ 1057197 w 2512722"/>
              <a:gd name="connsiteY68" fmla="*/ 1851346 h 1871388"/>
              <a:gd name="connsiteX69" fmla="*/ 859286 w 2512722"/>
              <a:gd name="connsiteY69" fmla="*/ 1828800 h 1871388"/>
              <a:gd name="connsiteX70" fmla="*/ 739036 w 2512722"/>
              <a:gd name="connsiteY70" fmla="*/ 1811263 h 1871388"/>
              <a:gd name="connsiteX71" fmla="*/ 618786 w 2512722"/>
              <a:gd name="connsiteY71" fmla="*/ 1783706 h 1871388"/>
              <a:gd name="connsiteX72" fmla="*/ 546135 w 2512722"/>
              <a:gd name="connsiteY72" fmla="*/ 1761159 h 1871388"/>
              <a:gd name="connsiteX73" fmla="*/ 491021 w 2512722"/>
              <a:gd name="connsiteY73" fmla="*/ 1741117 h 1871388"/>
              <a:gd name="connsiteX74" fmla="*/ 443422 w 2512722"/>
              <a:gd name="connsiteY74" fmla="*/ 1716065 h 1871388"/>
              <a:gd name="connsiteX75" fmla="*/ 400833 w 2512722"/>
              <a:gd name="connsiteY75" fmla="*/ 1691013 h 1871388"/>
              <a:gd name="connsiteX76" fmla="*/ 355740 w 2512722"/>
              <a:gd name="connsiteY76" fmla="*/ 1658446 h 1871388"/>
              <a:gd name="connsiteX77" fmla="*/ 325677 w 2512722"/>
              <a:gd name="connsiteY77" fmla="*/ 1630888 h 1871388"/>
              <a:gd name="connsiteX78" fmla="*/ 295615 w 2512722"/>
              <a:gd name="connsiteY78" fmla="*/ 1595815 h 1871388"/>
              <a:gd name="connsiteX79" fmla="*/ 270563 w 2512722"/>
              <a:gd name="connsiteY79" fmla="*/ 1558237 h 1871388"/>
              <a:gd name="connsiteX80" fmla="*/ 245511 w 2512722"/>
              <a:gd name="connsiteY80" fmla="*/ 1508133 h 1871388"/>
              <a:gd name="connsiteX81" fmla="*/ 220459 w 2512722"/>
              <a:gd name="connsiteY81" fmla="*/ 1450514 h 1871388"/>
              <a:gd name="connsiteX82" fmla="*/ 202922 w 2512722"/>
              <a:gd name="connsiteY82" fmla="*/ 1387883 h 1871388"/>
              <a:gd name="connsiteX83" fmla="*/ 192901 w 2512722"/>
              <a:gd name="connsiteY83" fmla="*/ 1327758 h 1871388"/>
              <a:gd name="connsiteX84" fmla="*/ 187891 w 2512722"/>
              <a:gd name="connsiteY84" fmla="*/ 1252602 h 1871388"/>
              <a:gd name="connsiteX85" fmla="*/ 185386 w 2512722"/>
              <a:gd name="connsiteY85" fmla="*/ 1119826 h 1871388"/>
              <a:gd name="connsiteX86" fmla="*/ 185386 w 2512722"/>
              <a:gd name="connsiteY86" fmla="*/ 829223 h 1871388"/>
              <a:gd name="connsiteX87" fmla="*/ 200417 w 2512722"/>
              <a:gd name="connsiteY87" fmla="*/ 606259 h 187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512722" h="1871388">
                <a:moveTo>
                  <a:pt x="200417" y="606259"/>
                </a:moveTo>
                <a:lnTo>
                  <a:pt x="210438" y="343213"/>
                </a:lnTo>
                <a:lnTo>
                  <a:pt x="205427" y="315655"/>
                </a:lnTo>
                <a:lnTo>
                  <a:pt x="197912" y="283088"/>
                </a:lnTo>
                <a:lnTo>
                  <a:pt x="182880" y="255530"/>
                </a:lnTo>
                <a:lnTo>
                  <a:pt x="160334" y="225468"/>
                </a:lnTo>
                <a:lnTo>
                  <a:pt x="132776" y="197911"/>
                </a:lnTo>
                <a:lnTo>
                  <a:pt x="100209" y="175364"/>
                </a:lnTo>
                <a:lnTo>
                  <a:pt x="75157" y="160333"/>
                </a:lnTo>
                <a:lnTo>
                  <a:pt x="0" y="127765"/>
                </a:lnTo>
                <a:lnTo>
                  <a:pt x="162839" y="0"/>
                </a:lnTo>
                <a:lnTo>
                  <a:pt x="268057" y="65135"/>
                </a:lnTo>
                <a:lnTo>
                  <a:pt x="320667" y="100208"/>
                </a:lnTo>
                <a:lnTo>
                  <a:pt x="368266" y="140291"/>
                </a:lnTo>
                <a:lnTo>
                  <a:pt x="428391" y="190395"/>
                </a:lnTo>
                <a:lnTo>
                  <a:pt x="468474" y="235489"/>
                </a:lnTo>
                <a:lnTo>
                  <a:pt x="491021" y="268057"/>
                </a:lnTo>
                <a:lnTo>
                  <a:pt x="496031" y="288098"/>
                </a:lnTo>
                <a:lnTo>
                  <a:pt x="498536" y="305635"/>
                </a:lnTo>
                <a:lnTo>
                  <a:pt x="483505" y="353234"/>
                </a:lnTo>
                <a:lnTo>
                  <a:pt x="463463" y="450937"/>
                </a:lnTo>
                <a:lnTo>
                  <a:pt x="430896" y="641332"/>
                </a:lnTo>
                <a:lnTo>
                  <a:pt x="433401" y="726509"/>
                </a:lnTo>
                <a:lnTo>
                  <a:pt x="413359" y="831728"/>
                </a:lnTo>
                <a:lnTo>
                  <a:pt x="398328" y="929431"/>
                </a:lnTo>
                <a:lnTo>
                  <a:pt x="393318" y="1004587"/>
                </a:lnTo>
                <a:lnTo>
                  <a:pt x="388307" y="1094774"/>
                </a:lnTo>
                <a:lnTo>
                  <a:pt x="385802" y="1149889"/>
                </a:lnTo>
                <a:lnTo>
                  <a:pt x="383297" y="1235066"/>
                </a:lnTo>
                <a:lnTo>
                  <a:pt x="388307" y="1312727"/>
                </a:lnTo>
                <a:lnTo>
                  <a:pt x="398328" y="1370347"/>
                </a:lnTo>
                <a:lnTo>
                  <a:pt x="410854" y="1410430"/>
                </a:lnTo>
                <a:lnTo>
                  <a:pt x="430896" y="1458029"/>
                </a:lnTo>
                <a:lnTo>
                  <a:pt x="450937" y="1488092"/>
                </a:lnTo>
                <a:lnTo>
                  <a:pt x="486010" y="1523164"/>
                </a:lnTo>
                <a:lnTo>
                  <a:pt x="516073" y="1543206"/>
                </a:lnTo>
                <a:lnTo>
                  <a:pt x="561167" y="1563248"/>
                </a:lnTo>
                <a:lnTo>
                  <a:pt x="616281" y="1583289"/>
                </a:lnTo>
                <a:lnTo>
                  <a:pt x="726510" y="1603331"/>
                </a:lnTo>
                <a:lnTo>
                  <a:pt x="874317" y="1625878"/>
                </a:lnTo>
                <a:lnTo>
                  <a:pt x="1079744" y="1640909"/>
                </a:lnTo>
                <a:lnTo>
                  <a:pt x="1237572" y="1645920"/>
                </a:lnTo>
                <a:lnTo>
                  <a:pt x="1463040" y="1648425"/>
                </a:lnTo>
                <a:lnTo>
                  <a:pt x="1653436" y="1635899"/>
                </a:lnTo>
                <a:lnTo>
                  <a:pt x="1863873" y="1615857"/>
                </a:lnTo>
                <a:lnTo>
                  <a:pt x="1974102" y="1600826"/>
                </a:lnTo>
                <a:lnTo>
                  <a:pt x="2031722" y="1590805"/>
                </a:lnTo>
                <a:lnTo>
                  <a:pt x="2069300" y="1578279"/>
                </a:lnTo>
                <a:lnTo>
                  <a:pt x="2101868" y="1560743"/>
                </a:lnTo>
                <a:lnTo>
                  <a:pt x="2482659" y="1603331"/>
                </a:lnTo>
                <a:lnTo>
                  <a:pt x="2497690" y="1623373"/>
                </a:lnTo>
                <a:lnTo>
                  <a:pt x="2507711" y="1645920"/>
                </a:lnTo>
                <a:lnTo>
                  <a:pt x="2512722" y="1673477"/>
                </a:lnTo>
                <a:lnTo>
                  <a:pt x="2507711" y="1698529"/>
                </a:lnTo>
                <a:lnTo>
                  <a:pt x="2492680" y="1731097"/>
                </a:lnTo>
                <a:lnTo>
                  <a:pt x="2470133" y="1758654"/>
                </a:lnTo>
                <a:lnTo>
                  <a:pt x="2440071" y="1783706"/>
                </a:lnTo>
                <a:lnTo>
                  <a:pt x="2404998" y="1801242"/>
                </a:lnTo>
                <a:lnTo>
                  <a:pt x="2342368" y="1818779"/>
                </a:lnTo>
                <a:lnTo>
                  <a:pt x="2262201" y="1831305"/>
                </a:lnTo>
                <a:lnTo>
                  <a:pt x="2139446" y="1846336"/>
                </a:lnTo>
                <a:lnTo>
                  <a:pt x="2046753" y="1851346"/>
                </a:lnTo>
                <a:lnTo>
                  <a:pt x="1951556" y="1861367"/>
                </a:lnTo>
                <a:lnTo>
                  <a:pt x="1888925" y="1871388"/>
                </a:lnTo>
                <a:lnTo>
                  <a:pt x="1811264" y="1871388"/>
                </a:lnTo>
                <a:lnTo>
                  <a:pt x="1543207" y="1868883"/>
                </a:lnTo>
                <a:lnTo>
                  <a:pt x="1412936" y="1868883"/>
                </a:lnTo>
                <a:lnTo>
                  <a:pt x="1222541" y="1863872"/>
                </a:lnTo>
                <a:lnTo>
                  <a:pt x="1057197" y="1851346"/>
                </a:lnTo>
                <a:lnTo>
                  <a:pt x="859286" y="1828800"/>
                </a:lnTo>
                <a:lnTo>
                  <a:pt x="739036" y="1811263"/>
                </a:lnTo>
                <a:lnTo>
                  <a:pt x="618786" y="1783706"/>
                </a:lnTo>
                <a:lnTo>
                  <a:pt x="546135" y="1761159"/>
                </a:lnTo>
                <a:lnTo>
                  <a:pt x="491021" y="1741117"/>
                </a:lnTo>
                <a:lnTo>
                  <a:pt x="443422" y="1716065"/>
                </a:lnTo>
                <a:lnTo>
                  <a:pt x="400833" y="1691013"/>
                </a:lnTo>
                <a:lnTo>
                  <a:pt x="355740" y="1658446"/>
                </a:lnTo>
                <a:lnTo>
                  <a:pt x="325677" y="1630888"/>
                </a:lnTo>
                <a:lnTo>
                  <a:pt x="295615" y="1595815"/>
                </a:lnTo>
                <a:lnTo>
                  <a:pt x="270563" y="1558237"/>
                </a:lnTo>
                <a:lnTo>
                  <a:pt x="245511" y="1508133"/>
                </a:lnTo>
                <a:lnTo>
                  <a:pt x="220459" y="1450514"/>
                </a:lnTo>
                <a:lnTo>
                  <a:pt x="202922" y="1387883"/>
                </a:lnTo>
                <a:lnTo>
                  <a:pt x="192901" y="1327758"/>
                </a:lnTo>
                <a:lnTo>
                  <a:pt x="187891" y="1252602"/>
                </a:lnTo>
                <a:lnTo>
                  <a:pt x="185386" y="1119826"/>
                </a:lnTo>
                <a:lnTo>
                  <a:pt x="185386" y="829223"/>
                </a:lnTo>
                <a:lnTo>
                  <a:pt x="200417" y="6062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FC22081A-1F9F-B842-8611-FAA052272913}"/>
              </a:ext>
            </a:extLst>
          </p:cNvPr>
          <p:cNvSpPr/>
          <p:nvPr/>
        </p:nvSpPr>
        <p:spPr>
          <a:xfrm>
            <a:off x="6381750" y="4824413"/>
            <a:ext cx="458788" cy="814387"/>
          </a:xfrm>
          <a:custGeom>
            <a:avLst/>
            <a:gdLst>
              <a:gd name="connsiteX0" fmla="*/ 216694 w 459581"/>
              <a:gd name="connsiteY0" fmla="*/ 292893 h 814387"/>
              <a:gd name="connsiteX1" fmla="*/ 242888 w 459581"/>
              <a:gd name="connsiteY1" fmla="*/ 135731 h 814387"/>
              <a:gd name="connsiteX2" fmla="*/ 252413 w 459581"/>
              <a:gd name="connsiteY2" fmla="*/ 59531 h 814387"/>
              <a:gd name="connsiteX3" fmla="*/ 259556 w 459581"/>
              <a:gd name="connsiteY3" fmla="*/ 23812 h 814387"/>
              <a:gd name="connsiteX4" fmla="*/ 266700 w 459581"/>
              <a:gd name="connsiteY4" fmla="*/ 9525 h 814387"/>
              <a:gd name="connsiteX5" fmla="*/ 280988 w 459581"/>
              <a:gd name="connsiteY5" fmla="*/ 0 h 814387"/>
              <a:gd name="connsiteX6" fmla="*/ 290513 w 459581"/>
              <a:gd name="connsiteY6" fmla="*/ 4762 h 814387"/>
              <a:gd name="connsiteX7" fmla="*/ 297656 w 459581"/>
              <a:gd name="connsiteY7" fmla="*/ 16668 h 814387"/>
              <a:gd name="connsiteX8" fmla="*/ 304800 w 459581"/>
              <a:gd name="connsiteY8" fmla="*/ 38100 h 814387"/>
              <a:gd name="connsiteX9" fmla="*/ 307181 w 459581"/>
              <a:gd name="connsiteY9" fmla="*/ 100012 h 814387"/>
              <a:gd name="connsiteX10" fmla="*/ 309563 w 459581"/>
              <a:gd name="connsiteY10" fmla="*/ 309562 h 814387"/>
              <a:gd name="connsiteX11" fmla="*/ 326231 w 459581"/>
              <a:gd name="connsiteY11" fmla="*/ 583406 h 814387"/>
              <a:gd name="connsiteX12" fmla="*/ 330994 w 459581"/>
              <a:gd name="connsiteY12" fmla="*/ 621506 h 814387"/>
              <a:gd name="connsiteX13" fmla="*/ 338138 w 459581"/>
              <a:gd name="connsiteY13" fmla="*/ 647700 h 814387"/>
              <a:gd name="connsiteX14" fmla="*/ 347663 w 459581"/>
              <a:gd name="connsiteY14" fmla="*/ 666750 h 814387"/>
              <a:gd name="connsiteX15" fmla="*/ 378619 w 459581"/>
              <a:gd name="connsiteY15" fmla="*/ 707231 h 814387"/>
              <a:gd name="connsiteX16" fmla="*/ 414338 w 459581"/>
              <a:gd name="connsiteY16" fmla="*/ 747712 h 814387"/>
              <a:gd name="connsiteX17" fmla="*/ 435769 w 459581"/>
              <a:gd name="connsiteY17" fmla="*/ 776287 h 814387"/>
              <a:gd name="connsiteX18" fmla="*/ 459581 w 459581"/>
              <a:gd name="connsiteY18" fmla="*/ 814387 h 814387"/>
              <a:gd name="connsiteX19" fmla="*/ 0 w 459581"/>
              <a:gd name="connsiteY19" fmla="*/ 757237 h 814387"/>
              <a:gd name="connsiteX20" fmla="*/ 59531 w 459581"/>
              <a:gd name="connsiteY20" fmla="*/ 728662 h 814387"/>
              <a:gd name="connsiteX21" fmla="*/ 95250 w 459581"/>
              <a:gd name="connsiteY21" fmla="*/ 702468 h 814387"/>
              <a:gd name="connsiteX22" fmla="*/ 111919 w 459581"/>
              <a:gd name="connsiteY22" fmla="*/ 683418 h 814387"/>
              <a:gd name="connsiteX23" fmla="*/ 130969 w 459581"/>
              <a:gd name="connsiteY23" fmla="*/ 654843 h 814387"/>
              <a:gd name="connsiteX24" fmla="*/ 140494 w 459581"/>
              <a:gd name="connsiteY24" fmla="*/ 628650 h 814387"/>
              <a:gd name="connsiteX25" fmla="*/ 152400 w 459581"/>
              <a:gd name="connsiteY25" fmla="*/ 581025 h 814387"/>
              <a:gd name="connsiteX26" fmla="*/ 216694 w 459581"/>
              <a:gd name="connsiteY26" fmla="*/ 292893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814387">
                <a:moveTo>
                  <a:pt x="216694" y="292893"/>
                </a:moveTo>
                <a:lnTo>
                  <a:pt x="242888" y="135731"/>
                </a:lnTo>
                <a:lnTo>
                  <a:pt x="252413" y="59531"/>
                </a:lnTo>
                <a:lnTo>
                  <a:pt x="259556" y="23812"/>
                </a:lnTo>
                <a:lnTo>
                  <a:pt x="266700" y="9525"/>
                </a:lnTo>
                <a:lnTo>
                  <a:pt x="280988" y="0"/>
                </a:lnTo>
                <a:lnTo>
                  <a:pt x="290513" y="4762"/>
                </a:lnTo>
                <a:lnTo>
                  <a:pt x="297656" y="16668"/>
                </a:lnTo>
                <a:lnTo>
                  <a:pt x="304800" y="38100"/>
                </a:lnTo>
                <a:cubicBezTo>
                  <a:pt x="305594" y="58737"/>
                  <a:pt x="306387" y="79375"/>
                  <a:pt x="307181" y="100012"/>
                </a:cubicBezTo>
                <a:lnTo>
                  <a:pt x="309563" y="309562"/>
                </a:lnTo>
                <a:lnTo>
                  <a:pt x="326231" y="583406"/>
                </a:lnTo>
                <a:lnTo>
                  <a:pt x="330994" y="621506"/>
                </a:lnTo>
                <a:lnTo>
                  <a:pt x="338138" y="647700"/>
                </a:lnTo>
                <a:lnTo>
                  <a:pt x="347663" y="666750"/>
                </a:lnTo>
                <a:lnTo>
                  <a:pt x="378619" y="707231"/>
                </a:lnTo>
                <a:lnTo>
                  <a:pt x="414338" y="747712"/>
                </a:lnTo>
                <a:lnTo>
                  <a:pt x="435769" y="776287"/>
                </a:lnTo>
                <a:lnTo>
                  <a:pt x="459581" y="814387"/>
                </a:lnTo>
                <a:lnTo>
                  <a:pt x="0" y="757237"/>
                </a:lnTo>
                <a:lnTo>
                  <a:pt x="59531" y="728662"/>
                </a:lnTo>
                <a:lnTo>
                  <a:pt x="95250" y="702468"/>
                </a:lnTo>
                <a:lnTo>
                  <a:pt x="111919" y="683418"/>
                </a:lnTo>
                <a:lnTo>
                  <a:pt x="130969" y="654843"/>
                </a:lnTo>
                <a:lnTo>
                  <a:pt x="140494" y="628650"/>
                </a:lnTo>
                <a:lnTo>
                  <a:pt x="152400" y="581025"/>
                </a:lnTo>
                <a:lnTo>
                  <a:pt x="216694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BD3C86-00A3-4E6B-9D64-13E0DCCA42FF}"/>
              </a:ext>
            </a:extLst>
          </p:cNvPr>
          <p:cNvGrpSpPr/>
          <p:nvPr/>
        </p:nvGrpSpPr>
        <p:grpSpPr>
          <a:xfrm>
            <a:off x="2686050" y="1512888"/>
            <a:ext cx="4160838" cy="4351337"/>
            <a:chOff x="2838450" y="1665288"/>
            <a:chExt cx="4160838" cy="4351337"/>
          </a:xfrm>
        </p:grpSpPr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EAAF9485-7EF7-4BC7-A8A2-B639F7571336}"/>
                </a:ext>
              </a:extLst>
            </p:cNvPr>
            <p:cNvSpPr/>
            <p:nvPr/>
          </p:nvSpPr>
          <p:spPr>
            <a:xfrm>
              <a:off x="3551238" y="23066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6">
              <a:extLst>
                <a:ext uri="{FF2B5EF4-FFF2-40B4-BE49-F238E27FC236}">
                  <a16:creationId xmlns:a16="http://schemas.microsoft.com/office/drawing/2014/main" id="{EEA06C37-17A8-402E-820E-8449BC555BBF}"/>
                </a:ext>
              </a:extLst>
            </p:cNvPr>
            <p:cNvSpPr/>
            <p:nvPr/>
          </p:nvSpPr>
          <p:spPr>
            <a:xfrm>
              <a:off x="4486275" y="16652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7535068F-CF6A-46B0-A20D-75B8D6C526E4}"/>
                </a:ext>
              </a:extLst>
            </p:cNvPr>
            <p:cNvSpPr/>
            <p:nvPr/>
          </p:nvSpPr>
          <p:spPr>
            <a:xfrm>
              <a:off x="2838450" y="30861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8">
              <a:extLst>
                <a:ext uri="{FF2B5EF4-FFF2-40B4-BE49-F238E27FC236}">
                  <a16:creationId xmlns:a16="http://schemas.microsoft.com/office/drawing/2014/main" id="{B6923492-F012-43D6-9D68-1493F3B5208D}"/>
                </a:ext>
              </a:extLst>
            </p:cNvPr>
            <p:cNvSpPr/>
            <p:nvPr/>
          </p:nvSpPr>
          <p:spPr>
            <a:xfrm>
              <a:off x="2921000" y="19065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5526B737-631E-491B-8C07-BA30E7822B11}"/>
                </a:ext>
              </a:extLst>
            </p:cNvPr>
            <p:cNvSpPr/>
            <p:nvPr/>
          </p:nvSpPr>
          <p:spPr>
            <a:xfrm>
              <a:off x="4805363" y="39131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86CFC82E-5DD1-43E0-93E4-E3FD0FF9D3B2}"/>
                </a:ext>
              </a:extLst>
            </p:cNvPr>
            <p:cNvSpPr/>
            <p:nvPr/>
          </p:nvSpPr>
          <p:spPr>
            <a:xfrm>
              <a:off x="4486275" y="41449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1">
              <a:extLst>
                <a:ext uri="{FF2B5EF4-FFF2-40B4-BE49-F238E27FC236}">
                  <a16:creationId xmlns:a16="http://schemas.microsoft.com/office/drawing/2014/main" id="{90044D35-1170-41FB-9502-74A30D79A215}"/>
                </a:ext>
              </a:extLst>
            </p:cNvPr>
            <p:cNvSpPr/>
            <p:nvPr/>
          </p:nvSpPr>
          <p:spPr>
            <a:xfrm>
              <a:off x="6534150" y="49768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859290D-065E-4F24-95E9-6EDD361A4429}"/>
              </a:ext>
            </a:extLst>
          </p:cNvPr>
          <p:cNvGrpSpPr/>
          <p:nvPr/>
        </p:nvGrpSpPr>
        <p:grpSpPr>
          <a:xfrm>
            <a:off x="2671762" y="1512888"/>
            <a:ext cx="4160838" cy="4351337"/>
            <a:chOff x="2686050" y="1512888"/>
            <a:chExt cx="4160838" cy="4351337"/>
          </a:xfrm>
        </p:grpSpPr>
        <p:sp>
          <p:nvSpPr>
            <p:cNvPr id="46" name="フリーフォーム 85">
              <a:extLst>
                <a:ext uri="{FF2B5EF4-FFF2-40B4-BE49-F238E27FC236}">
                  <a16:creationId xmlns:a16="http://schemas.microsoft.com/office/drawing/2014/main" id="{308C97EC-1037-4D58-96C3-C242E7D3AF8A}"/>
                </a:ext>
              </a:extLst>
            </p:cNvPr>
            <p:cNvSpPr/>
            <p:nvPr/>
          </p:nvSpPr>
          <p:spPr>
            <a:xfrm>
              <a:off x="3398838" y="21542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86">
              <a:extLst>
                <a:ext uri="{FF2B5EF4-FFF2-40B4-BE49-F238E27FC236}">
                  <a16:creationId xmlns:a16="http://schemas.microsoft.com/office/drawing/2014/main" id="{23D63075-99DA-42AC-B888-1D1060202AE5}"/>
                </a:ext>
              </a:extLst>
            </p:cNvPr>
            <p:cNvSpPr/>
            <p:nvPr/>
          </p:nvSpPr>
          <p:spPr>
            <a:xfrm>
              <a:off x="4333875" y="15128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7">
              <a:extLst>
                <a:ext uri="{FF2B5EF4-FFF2-40B4-BE49-F238E27FC236}">
                  <a16:creationId xmlns:a16="http://schemas.microsoft.com/office/drawing/2014/main" id="{D26CB935-A39D-4377-80E5-4562BAC1B35B}"/>
                </a:ext>
              </a:extLst>
            </p:cNvPr>
            <p:cNvSpPr/>
            <p:nvPr/>
          </p:nvSpPr>
          <p:spPr>
            <a:xfrm>
              <a:off x="2686050" y="29337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88">
              <a:extLst>
                <a:ext uri="{FF2B5EF4-FFF2-40B4-BE49-F238E27FC236}">
                  <a16:creationId xmlns:a16="http://schemas.microsoft.com/office/drawing/2014/main" id="{03953EC6-167D-4F72-B164-8153590C4A50}"/>
                </a:ext>
              </a:extLst>
            </p:cNvPr>
            <p:cNvSpPr/>
            <p:nvPr/>
          </p:nvSpPr>
          <p:spPr>
            <a:xfrm>
              <a:off x="2768600" y="17541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89">
              <a:extLst>
                <a:ext uri="{FF2B5EF4-FFF2-40B4-BE49-F238E27FC236}">
                  <a16:creationId xmlns:a16="http://schemas.microsoft.com/office/drawing/2014/main" id="{EAD30D60-B06B-46C7-8C3E-0D905884347B}"/>
                </a:ext>
              </a:extLst>
            </p:cNvPr>
            <p:cNvSpPr/>
            <p:nvPr/>
          </p:nvSpPr>
          <p:spPr>
            <a:xfrm>
              <a:off x="4652963" y="37607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0">
              <a:extLst>
                <a:ext uri="{FF2B5EF4-FFF2-40B4-BE49-F238E27FC236}">
                  <a16:creationId xmlns:a16="http://schemas.microsoft.com/office/drawing/2014/main" id="{75EC701A-7924-4C03-AE3A-ED18F8F5AD31}"/>
                </a:ext>
              </a:extLst>
            </p:cNvPr>
            <p:cNvSpPr/>
            <p:nvPr/>
          </p:nvSpPr>
          <p:spPr>
            <a:xfrm>
              <a:off x="4333875" y="39925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1">
              <a:extLst>
                <a:ext uri="{FF2B5EF4-FFF2-40B4-BE49-F238E27FC236}">
                  <a16:creationId xmlns:a16="http://schemas.microsoft.com/office/drawing/2014/main" id="{5A15D1C9-BEB0-442D-8747-F2ADEA916A3C}"/>
                </a:ext>
              </a:extLst>
            </p:cNvPr>
            <p:cNvSpPr/>
            <p:nvPr/>
          </p:nvSpPr>
          <p:spPr>
            <a:xfrm>
              <a:off x="6381750" y="48244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9766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DFDCE4-5B3A-4EEF-87A3-06404E5BA268}"/>
              </a:ext>
            </a:extLst>
          </p:cNvPr>
          <p:cNvGrpSpPr/>
          <p:nvPr/>
        </p:nvGrpSpPr>
        <p:grpSpPr>
          <a:xfrm>
            <a:off x="2686050" y="1512888"/>
            <a:ext cx="4160838" cy="4351337"/>
            <a:chOff x="2686050" y="1512888"/>
            <a:chExt cx="4160838" cy="4351337"/>
          </a:xfrm>
        </p:grpSpPr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2CADCDA-B478-5F4D-9AB3-85B034043C24}"/>
                </a:ext>
              </a:extLst>
            </p:cNvPr>
            <p:cNvSpPr/>
            <p:nvPr/>
          </p:nvSpPr>
          <p:spPr>
            <a:xfrm>
              <a:off x="3398838" y="21542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35492ABB-4167-F842-918D-A529CEC0460B}"/>
                </a:ext>
              </a:extLst>
            </p:cNvPr>
            <p:cNvSpPr/>
            <p:nvPr/>
          </p:nvSpPr>
          <p:spPr>
            <a:xfrm>
              <a:off x="4333875" y="15128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BB7AFD9-74EE-1541-A4EA-7F6C391DCF95}"/>
                </a:ext>
              </a:extLst>
            </p:cNvPr>
            <p:cNvSpPr/>
            <p:nvPr/>
          </p:nvSpPr>
          <p:spPr>
            <a:xfrm>
              <a:off x="2686050" y="29337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56551DE1-B652-B64B-BF5F-485ABF97A0A9}"/>
                </a:ext>
              </a:extLst>
            </p:cNvPr>
            <p:cNvSpPr/>
            <p:nvPr/>
          </p:nvSpPr>
          <p:spPr>
            <a:xfrm>
              <a:off x="2768600" y="17541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7C5A392-0711-5946-90C6-D4648CE80219}"/>
                </a:ext>
              </a:extLst>
            </p:cNvPr>
            <p:cNvSpPr/>
            <p:nvPr/>
          </p:nvSpPr>
          <p:spPr>
            <a:xfrm>
              <a:off x="4652963" y="37607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342FB75D-AFDF-3C41-9F77-F6A15CB56236}"/>
                </a:ext>
              </a:extLst>
            </p:cNvPr>
            <p:cNvSpPr/>
            <p:nvPr/>
          </p:nvSpPr>
          <p:spPr>
            <a:xfrm>
              <a:off x="4333875" y="39925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F78AD11A-D3B9-4440-BB0E-3A968458CA72}"/>
                </a:ext>
              </a:extLst>
            </p:cNvPr>
            <p:cNvSpPr/>
            <p:nvPr/>
          </p:nvSpPr>
          <p:spPr>
            <a:xfrm>
              <a:off x="6381750" y="48244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693651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本をみんなにすすめよう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あたらしい漢字：帯 芸 芽 希</a:t>
            </a:r>
          </a:p>
        </p:txBody>
      </p:sp>
    </p:spTree>
    <p:extLst>
      <p:ext uri="{BB962C8B-B14F-4D97-AF65-F5344CB8AC3E}">
        <p14:creationId xmlns:p14="http://schemas.microsoft.com/office/powerpoint/2010/main" val="257681036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E00506B-F118-224F-8F3A-4AAFD9F941B9}"/>
              </a:ext>
            </a:extLst>
          </p:cNvPr>
          <p:cNvSpPr/>
          <p:nvPr/>
        </p:nvSpPr>
        <p:spPr>
          <a:xfrm>
            <a:off x="2767013" y="1978025"/>
            <a:ext cx="4229100" cy="585788"/>
          </a:xfrm>
          <a:custGeom>
            <a:avLst/>
            <a:gdLst>
              <a:gd name="connsiteX0" fmla="*/ 1444684 w 4228675"/>
              <a:gd name="connsiteY0" fmla="*/ 370519 h 584672"/>
              <a:gd name="connsiteX1" fmla="*/ 1658837 w 4228675"/>
              <a:gd name="connsiteY1" fmla="*/ 343325 h 584672"/>
              <a:gd name="connsiteX2" fmla="*/ 1951173 w 4228675"/>
              <a:gd name="connsiteY2" fmla="*/ 316131 h 584672"/>
              <a:gd name="connsiteX3" fmla="*/ 2257106 w 4228675"/>
              <a:gd name="connsiteY3" fmla="*/ 292336 h 584672"/>
              <a:gd name="connsiteX4" fmla="*/ 2450864 w 4228675"/>
              <a:gd name="connsiteY4" fmla="*/ 271941 h 584672"/>
              <a:gd name="connsiteX5" fmla="*/ 2756797 w 4228675"/>
              <a:gd name="connsiteY5" fmla="*/ 251545 h 584672"/>
              <a:gd name="connsiteX6" fmla="*/ 2940357 w 4228675"/>
              <a:gd name="connsiteY6" fmla="*/ 248146 h 584672"/>
              <a:gd name="connsiteX7" fmla="*/ 3069528 w 4228675"/>
              <a:gd name="connsiteY7" fmla="*/ 248146 h 584672"/>
              <a:gd name="connsiteX8" fmla="*/ 3270085 w 4228675"/>
              <a:gd name="connsiteY8" fmla="*/ 268542 h 584672"/>
              <a:gd name="connsiteX9" fmla="*/ 3497835 w 4228675"/>
              <a:gd name="connsiteY9" fmla="*/ 271941 h 584672"/>
              <a:gd name="connsiteX10" fmla="*/ 3711988 w 4228675"/>
              <a:gd name="connsiteY10" fmla="*/ 282139 h 584672"/>
              <a:gd name="connsiteX11" fmla="*/ 3936339 w 4228675"/>
              <a:gd name="connsiteY11" fmla="*/ 295736 h 584672"/>
              <a:gd name="connsiteX12" fmla="*/ 4092705 w 4228675"/>
              <a:gd name="connsiteY12" fmla="*/ 312732 h 584672"/>
              <a:gd name="connsiteX13" fmla="*/ 4133496 w 4228675"/>
              <a:gd name="connsiteY13" fmla="*/ 309333 h 584672"/>
              <a:gd name="connsiteX14" fmla="*/ 4174287 w 4228675"/>
              <a:gd name="connsiteY14" fmla="*/ 299135 h 584672"/>
              <a:gd name="connsiteX15" fmla="*/ 4204880 w 4228675"/>
              <a:gd name="connsiteY15" fmla="*/ 288937 h 584672"/>
              <a:gd name="connsiteX16" fmla="*/ 4218477 w 4228675"/>
              <a:gd name="connsiteY16" fmla="*/ 275340 h 584672"/>
              <a:gd name="connsiteX17" fmla="*/ 4228675 w 4228675"/>
              <a:gd name="connsiteY17" fmla="*/ 254945 h 584672"/>
              <a:gd name="connsiteX18" fmla="*/ 4228675 w 4228675"/>
              <a:gd name="connsiteY18" fmla="*/ 237948 h 584672"/>
              <a:gd name="connsiteX19" fmla="*/ 4215078 w 4228675"/>
              <a:gd name="connsiteY19" fmla="*/ 210754 h 584672"/>
              <a:gd name="connsiteX20" fmla="*/ 4191283 w 4228675"/>
              <a:gd name="connsiteY20" fmla="*/ 176762 h 584672"/>
              <a:gd name="connsiteX21" fmla="*/ 4160690 w 4228675"/>
              <a:gd name="connsiteY21" fmla="*/ 146168 h 584672"/>
              <a:gd name="connsiteX22" fmla="*/ 4126697 w 4228675"/>
              <a:gd name="connsiteY22" fmla="*/ 118974 h 584672"/>
              <a:gd name="connsiteX23" fmla="*/ 4082507 w 4228675"/>
              <a:gd name="connsiteY23" fmla="*/ 91780 h 584672"/>
              <a:gd name="connsiteX24" fmla="*/ 3994126 w 4228675"/>
              <a:gd name="connsiteY24" fmla="*/ 50989 h 584672"/>
              <a:gd name="connsiteX25" fmla="*/ 3922742 w 4228675"/>
              <a:gd name="connsiteY25" fmla="*/ 20396 h 584672"/>
              <a:gd name="connsiteX26" fmla="*/ 3851357 w 4228675"/>
              <a:gd name="connsiteY26" fmla="*/ 0 h 584672"/>
              <a:gd name="connsiteX27" fmla="*/ 3830962 w 4228675"/>
              <a:gd name="connsiteY27" fmla="*/ 0 h 584672"/>
              <a:gd name="connsiteX28" fmla="*/ 3803768 w 4228675"/>
              <a:gd name="connsiteY28" fmla="*/ 10198 h 584672"/>
              <a:gd name="connsiteX29" fmla="*/ 3766376 w 4228675"/>
              <a:gd name="connsiteY29" fmla="*/ 27194 h 584672"/>
              <a:gd name="connsiteX30" fmla="*/ 3708589 w 4228675"/>
              <a:gd name="connsiteY30" fmla="*/ 44191 h 584672"/>
              <a:gd name="connsiteX31" fmla="*/ 3603212 w 4228675"/>
              <a:gd name="connsiteY31" fmla="*/ 57788 h 584672"/>
              <a:gd name="connsiteX32" fmla="*/ 3378861 w 4228675"/>
              <a:gd name="connsiteY32" fmla="*/ 67985 h 584672"/>
              <a:gd name="connsiteX33" fmla="*/ 3293879 w 4228675"/>
              <a:gd name="connsiteY33" fmla="*/ 67985 h 584672"/>
              <a:gd name="connsiteX34" fmla="*/ 2916562 w 4228675"/>
              <a:gd name="connsiteY34" fmla="*/ 71385 h 584672"/>
              <a:gd name="connsiteX35" fmla="*/ 2661618 w 4228675"/>
              <a:gd name="connsiteY35" fmla="*/ 81582 h 584672"/>
              <a:gd name="connsiteX36" fmla="*/ 2420270 w 4228675"/>
              <a:gd name="connsiteY36" fmla="*/ 98579 h 584672"/>
              <a:gd name="connsiteX37" fmla="*/ 2250308 w 4228675"/>
              <a:gd name="connsiteY37" fmla="*/ 112176 h 584672"/>
              <a:gd name="connsiteX38" fmla="*/ 1974968 w 4228675"/>
              <a:gd name="connsiteY38" fmla="*/ 135971 h 584672"/>
              <a:gd name="connsiteX39" fmla="*/ 1852595 w 4228675"/>
              <a:gd name="connsiteY39" fmla="*/ 146168 h 584672"/>
              <a:gd name="connsiteX40" fmla="*/ 1536464 w 4228675"/>
              <a:gd name="connsiteY40" fmla="*/ 176762 h 584672"/>
              <a:gd name="connsiteX41" fmla="*/ 1329109 w 4228675"/>
              <a:gd name="connsiteY41" fmla="*/ 203956 h 584672"/>
              <a:gd name="connsiteX42" fmla="*/ 1097960 w 4228675"/>
              <a:gd name="connsiteY42" fmla="*/ 248146 h 584672"/>
              <a:gd name="connsiteX43" fmla="*/ 846415 w 4228675"/>
              <a:gd name="connsiteY43" fmla="*/ 288937 h 584672"/>
              <a:gd name="connsiteX44" fmla="*/ 554079 w 4228675"/>
              <a:gd name="connsiteY44" fmla="*/ 336527 h 584672"/>
              <a:gd name="connsiteX45" fmla="*/ 424907 w 4228675"/>
              <a:gd name="connsiteY45" fmla="*/ 356922 h 584672"/>
              <a:gd name="connsiteX46" fmla="*/ 384116 w 4228675"/>
              <a:gd name="connsiteY46" fmla="*/ 360321 h 584672"/>
              <a:gd name="connsiteX47" fmla="*/ 265142 w 4228675"/>
              <a:gd name="connsiteY47" fmla="*/ 350124 h 584672"/>
              <a:gd name="connsiteX48" fmla="*/ 156366 w 4228675"/>
              <a:gd name="connsiteY48" fmla="*/ 329728 h 584672"/>
              <a:gd name="connsiteX49" fmla="*/ 61186 w 4228675"/>
              <a:gd name="connsiteY49" fmla="*/ 305933 h 584672"/>
              <a:gd name="connsiteX50" fmla="*/ 27194 w 4228675"/>
              <a:gd name="connsiteY50" fmla="*/ 302534 h 584672"/>
              <a:gd name="connsiteX51" fmla="*/ 6798 w 4228675"/>
              <a:gd name="connsiteY51" fmla="*/ 305933 h 584672"/>
              <a:gd name="connsiteX52" fmla="*/ 0 w 4228675"/>
              <a:gd name="connsiteY52" fmla="*/ 319530 h 584672"/>
              <a:gd name="connsiteX53" fmla="*/ 6798 w 4228675"/>
              <a:gd name="connsiteY53" fmla="*/ 343325 h 584672"/>
              <a:gd name="connsiteX54" fmla="*/ 30593 w 4228675"/>
              <a:gd name="connsiteY54" fmla="*/ 377318 h 584672"/>
              <a:gd name="connsiteX55" fmla="*/ 50989 w 4228675"/>
              <a:gd name="connsiteY55" fmla="*/ 397713 h 584672"/>
              <a:gd name="connsiteX56" fmla="*/ 91780 w 4228675"/>
              <a:gd name="connsiteY56" fmla="*/ 428307 h 584672"/>
              <a:gd name="connsiteX57" fmla="*/ 173362 w 4228675"/>
              <a:gd name="connsiteY57" fmla="*/ 479295 h 584672"/>
              <a:gd name="connsiteX58" fmla="*/ 244746 w 4228675"/>
              <a:gd name="connsiteY58" fmla="*/ 520087 h 584672"/>
              <a:gd name="connsiteX59" fmla="*/ 299134 w 4228675"/>
              <a:gd name="connsiteY59" fmla="*/ 543881 h 584672"/>
              <a:gd name="connsiteX60" fmla="*/ 363720 w 4228675"/>
              <a:gd name="connsiteY60" fmla="*/ 571075 h 584672"/>
              <a:gd name="connsiteX61" fmla="*/ 414709 w 4228675"/>
              <a:gd name="connsiteY61" fmla="*/ 581273 h 584672"/>
              <a:gd name="connsiteX62" fmla="*/ 469097 w 4228675"/>
              <a:gd name="connsiteY62" fmla="*/ 584672 h 584672"/>
              <a:gd name="connsiteX63" fmla="*/ 486093 w 4228675"/>
              <a:gd name="connsiteY63" fmla="*/ 584672 h 584672"/>
              <a:gd name="connsiteX64" fmla="*/ 557478 w 4228675"/>
              <a:gd name="connsiteY64" fmla="*/ 557478 h 584672"/>
              <a:gd name="connsiteX65" fmla="*/ 679851 w 4228675"/>
              <a:gd name="connsiteY65" fmla="*/ 523486 h 584672"/>
              <a:gd name="connsiteX66" fmla="*/ 873609 w 4228675"/>
              <a:gd name="connsiteY66" fmla="*/ 475896 h 584672"/>
              <a:gd name="connsiteX67" fmla="*/ 1040172 w 4228675"/>
              <a:gd name="connsiteY67" fmla="*/ 438504 h 584672"/>
              <a:gd name="connsiteX68" fmla="*/ 1128553 w 4228675"/>
              <a:gd name="connsiteY68" fmla="*/ 421508 h 584672"/>
              <a:gd name="connsiteX69" fmla="*/ 1329109 w 4228675"/>
              <a:gd name="connsiteY69" fmla="*/ 387516 h 584672"/>
              <a:gd name="connsiteX70" fmla="*/ 1444684 w 4228675"/>
              <a:gd name="connsiteY70" fmla="*/ 370519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28675" h="584672">
                <a:moveTo>
                  <a:pt x="1444684" y="370519"/>
                </a:moveTo>
                <a:lnTo>
                  <a:pt x="1658837" y="343325"/>
                </a:lnTo>
                <a:lnTo>
                  <a:pt x="1951173" y="316131"/>
                </a:lnTo>
                <a:lnTo>
                  <a:pt x="2257106" y="292336"/>
                </a:lnTo>
                <a:lnTo>
                  <a:pt x="2450864" y="271941"/>
                </a:lnTo>
                <a:lnTo>
                  <a:pt x="2756797" y="251545"/>
                </a:lnTo>
                <a:lnTo>
                  <a:pt x="2940357" y="248146"/>
                </a:lnTo>
                <a:lnTo>
                  <a:pt x="3069528" y="248146"/>
                </a:lnTo>
                <a:lnTo>
                  <a:pt x="3270085" y="268542"/>
                </a:lnTo>
                <a:lnTo>
                  <a:pt x="3497835" y="271941"/>
                </a:lnTo>
                <a:lnTo>
                  <a:pt x="3711988" y="282139"/>
                </a:lnTo>
                <a:lnTo>
                  <a:pt x="3936339" y="295736"/>
                </a:lnTo>
                <a:lnTo>
                  <a:pt x="4092705" y="312732"/>
                </a:lnTo>
                <a:lnTo>
                  <a:pt x="4133496" y="309333"/>
                </a:lnTo>
                <a:lnTo>
                  <a:pt x="4174287" y="299135"/>
                </a:lnTo>
                <a:lnTo>
                  <a:pt x="4204880" y="288937"/>
                </a:lnTo>
                <a:lnTo>
                  <a:pt x="4218477" y="275340"/>
                </a:lnTo>
                <a:lnTo>
                  <a:pt x="4228675" y="254945"/>
                </a:lnTo>
                <a:lnTo>
                  <a:pt x="4228675" y="237948"/>
                </a:lnTo>
                <a:lnTo>
                  <a:pt x="4215078" y="210754"/>
                </a:lnTo>
                <a:lnTo>
                  <a:pt x="4191283" y="176762"/>
                </a:lnTo>
                <a:lnTo>
                  <a:pt x="4160690" y="146168"/>
                </a:lnTo>
                <a:lnTo>
                  <a:pt x="4126697" y="118974"/>
                </a:lnTo>
                <a:lnTo>
                  <a:pt x="4082507" y="91780"/>
                </a:lnTo>
                <a:lnTo>
                  <a:pt x="3994126" y="50989"/>
                </a:lnTo>
                <a:lnTo>
                  <a:pt x="3922742" y="20396"/>
                </a:lnTo>
                <a:lnTo>
                  <a:pt x="3851357" y="0"/>
                </a:lnTo>
                <a:lnTo>
                  <a:pt x="3830962" y="0"/>
                </a:lnTo>
                <a:lnTo>
                  <a:pt x="3803768" y="10198"/>
                </a:lnTo>
                <a:lnTo>
                  <a:pt x="3766376" y="27194"/>
                </a:lnTo>
                <a:lnTo>
                  <a:pt x="3708589" y="44191"/>
                </a:lnTo>
                <a:lnTo>
                  <a:pt x="3603212" y="57788"/>
                </a:lnTo>
                <a:lnTo>
                  <a:pt x="3378861" y="67985"/>
                </a:lnTo>
                <a:lnTo>
                  <a:pt x="3293879" y="67985"/>
                </a:lnTo>
                <a:lnTo>
                  <a:pt x="2916562" y="71385"/>
                </a:lnTo>
                <a:lnTo>
                  <a:pt x="2661618" y="81582"/>
                </a:lnTo>
                <a:lnTo>
                  <a:pt x="2420270" y="98579"/>
                </a:lnTo>
                <a:lnTo>
                  <a:pt x="2250308" y="112176"/>
                </a:lnTo>
                <a:lnTo>
                  <a:pt x="1974968" y="135971"/>
                </a:lnTo>
                <a:lnTo>
                  <a:pt x="1852595" y="146168"/>
                </a:lnTo>
                <a:lnTo>
                  <a:pt x="1536464" y="176762"/>
                </a:lnTo>
                <a:lnTo>
                  <a:pt x="1329109" y="203956"/>
                </a:lnTo>
                <a:lnTo>
                  <a:pt x="1097960" y="248146"/>
                </a:lnTo>
                <a:lnTo>
                  <a:pt x="846415" y="288937"/>
                </a:lnTo>
                <a:lnTo>
                  <a:pt x="554079" y="336527"/>
                </a:lnTo>
                <a:lnTo>
                  <a:pt x="424907" y="356922"/>
                </a:lnTo>
                <a:lnTo>
                  <a:pt x="384116" y="360321"/>
                </a:lnTo>
                <a:lnTo>
                  <a:pt x="265142" y="350124"/>
                </a:lnTo>
                <a:lnTo>
                  <a:pt x="156366" y="329728"/>
                </a:lnTo>
                <a:lnTo>
                  <a:pt x="61186" y="305933"/>
                </a:lnTo>
                <a:lnTo>
                  <a:pt x="27194" y="302534"/>
                </a:lnTo>
                <a:lnTo>
                  <a:pt x="6798" y="305933"/>
                </a:lnTo>
                <a:lnTo>
                  <a:pt x="0" y="319530"/>
                </a:lnTo>
                <a:lnTo>
                  <a:pt x="6798" y="343325"/>
                </a:lnTo>
                <a:lnTo>
                  <a:pt x="30593" y="377318"/>
                </a:lnTo>
                <a:lnTo>
                  <a:pt x="50989" y="397713"/>
                </a:lnTo>
                <a:lnTo>
                  <a:pt x="91780" y="428307"/>
                </a:lnTo>
                <a:lnTo>
                  <a:pt x="173362" y="479295"/>
                </a:lnTo>
                <a:lnTo>
                  <a:pt x="244746" y="520087"/>
                </a:lnTo>
                <a:lnTo>
                  <a:pt x="299134" y="543881"/>
                </a:lnTo>
                <a:lnTo>
                  <a:pt x="363720" y="571075"/>
                </a:lnTo>
                <a:lnTo>
                  <a:pt x="414709" y="581273"/>
                </a:lnTo>
                <a:lnTo>
                  <a:pt x="469097" y="584672"/>
                </a:lnTo>
                <a:lnTo>
                  <a:pt x="486093" y="584672"/>
                </a:lnTo>
                <a:lnTo>
                  <a:pt x="557478" y="557478"/>
                </a:lnTo>
                <a:lnTo>
                  <a:pt x="679851" y="523486"/>
                </a:lnTo>
                <a:lnTo>
                  <a:pt x="873609" y="475896"/>
                </a:lnTo>
                <a:lnTo>
                  <a:pt x="1040172" y="438504"/>
                </a:lnTo>
                <a:lnTo>
                  <a:pt x="1128553" y="421508"/>
                </a:lnTo>
                <a:lnTo>
                  <a:pt x="1329109" y="387516"/>
                </a:lnTo>
                <a:lnTo>
                  <a:pt x="1444684" y="3705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439FFC4-BB65-BC43-80E3-AC01DD2C70E8}"/>
              </a:ext>
            </a:extLst>
          </p:cNvPr>
          <p:cNvSpPr/>
          <p:nvPr/>
        </p:nvSpPr>
        <p:spPr>
          <a:xfrm>
            <a:off x="2779713" y="3297238"/>
            <a:ext cx="431800" cy="1069975"/>
          </a:xfrm>
          <a:custGeom>
            <a:avLst/>
            <a:gdLst>
              <a:gd name="connsiteX0" fmla="*/ 376237 w 433387"/>
              <a:gd name="connsiteY0" fmla="*/ 626269 h 1069182"/>
              <a:gd name="connsiteX1" fmla="*/ 359569 w 433387"/>
              <a:gd name="connsiteY1" fmla="*/ 697707 h 1069182"/>
              <a:gd name="connsiteX2" fmla="*/ 338137 w 433387"/>
              <a:gd name="connsiteY2" fmla="*/ 773907 h 1069182"/>
              <a:gd name="connsiteX3" fmla="*/ 316706 w 433387"/>
              <a:gd name="connsiteY3" fmla="*/ 838200 h 1069182"/>
              <a:gd name="connsiteX4" fmla="*/ 285750 w 433387"/>
              <a:gd name="connsiteY4" fmla="*/ 904875 h 1069182"/>
              <a:gd name="connsiteX5" fmla="*/ 259556 w 433387"/>
              <a:gd name="connsiteY5" fmla="*/ 954882 h 1069182"/>
              <a:gd name="connsiteX6" fmla="*/ 228600 w 433387"/>
              <a:gd name="connsiteY6" fmla="*/ 1000125 h 1069182"/>
              <a:gd name="connsiteX7" fmla="*/ 200025 w 433387"/>
              <a:gd name="connsiteY7" fmla="*/ 1033463 h 1069182"/>
              <a:gd name="connsiteX8" fmla="*/ 171450 w 433387"/>
              <a:gd name="connsiteY8" fmla="*/ 1052513 h 1069182"/>
              <a:gd name="connsiteX9" fmla="*/ 138112 w 433387"/>
              <a:gd name="connsiteY9" fmla="*/ 1064419 h 1069182"/>
              <a:gd name="connsiteX10" fmla="*/ 100012 w 433387"/>
              <a:gd name="connsiteY10" fmla="*/ 1069182 h 1069182"/>
              <a:gd name="connsiteX11" fmla="*/ 76200 w 433387"/>
              <a:gd name="connsiteY11" fmla="*/ 1069182 h 1069182"/>
              <a:gd name="connsiteX12" fmla="*/ 59531 w 433387"/>
              <a:gd name="connsiteY12" fmla="*/ 1062038 h 1069182"/>
              <a:gd name="connsiteX13" fmla="*/ 45244 w 433387"/>
              <a:gd name="connsiteY13" fmla="*/ 1035844 h 1069182"/>
              <a:gd name="connsiteX14" fmla="*/ 33337 w 433387"/>
              <a:gd name="connsiteY14" fmla="*/ 1007269 h 1069182"/>
              <a:gd name="connsiteX15" fmla="*/ 21431 w 433387"/>
              <a:gd name="connsiteY15" fmla="*/ 959644 h 1069182"/>
              <a:gd name="connsiteX16" fmla="*/ 9525 w 433387"/>
              <a:gd name="connsiteY16" fmla="*/ 907257 h 1069182"/>
              <a:gd name="connsiteX17" fmla="*/ 0 w 433387"/>
              <a:gd name="connsiteY17" fmla="*/ 835819 h 1069182"/>
              <a:gd name="connsiteX18" fmla="*/ 0 w 433387"/>
              <a:gd name="connsiteY18" fmla="*/ 792957 h 1069182"/>
              <a:gd name="connsiteX19" fmla="*/ 11906 w 433387"/>
              <a:gd name="connsiteY19" fmla="*/ 728663 h 1069182"/>
              <a:gd name="connsiteX20" fmla="*/ 33337 w 433387"/>
              <a:gd name="connsiteY20" fmla="*/ 669132 h 1069182"/>
              <a:gd name="connsiteX21" fmla="*/ 47625 w 433387"/>
              <a:gd name="connsiteY21" fmla="*/ 638175 h 1069182"/>
              <a:gd name="connsiteX22" fmla="*/ 88106 w 433387"/>
              <a:gd name="connsiteY22" fmla="*/ 592932 h 1069182"/>
              <a:gd name="connsiteX23" fmla="*/ 130969 w 433387"/>
              <a:gd name="connsiteY23" fmla="*/ 531019 h 1069182"/>
              <a:gd name="connsiteX24" fmla="*/ 169069 w 433387"/>
              <a:gd name="connsiteY24" fmla="*/ 471488 h 1069182"/>
              <a:gd name="connsiteX25" fmla="*/ 202406 w 433387"/>
              <a:gd name="connsiteY25" fmla="*/ 409575 h 1069182"/>
              <a:gd name="connsiteX26" fmla="*/ 230981 w 433387"/>
              <a:gd name="connsiteY26" fmla="*/ 352425 h 1069182"/>
              <a:gd name="connsiteX27" fmla="*/ 254794 w 433387"/>
              <a:gd name="connsiteY27" fmla="*/ 280988 h 1069182"/>
              <a:gd name="connsiteX28" fmla="*/ 261937 w 433387"/>
              <a:gd name="connsiteY28" fmla="*/ 240507 h 1069182"/>
              <a:gd name="connsiteX29" fmla="*/ 269081 w 433387"/>
              <a:gd name="connsiteY29" fmla="*/ 195263 h 1069182"/>
              <a:gd name="connsiteX30" fmla="*/ 271462 w 433387"/>
              <a:gd name="connsiteY30" fmla="*/ 157163 h 1069182"/>
              <a:gd name="connsiteX31" fmla="*/ 269081 w 433387"/>
              <a:gd name="connsiteY31" fmla="*/ 114300 h 1069182"/>
              <a:gd name="connsiteX32" fmla="*/ 257175 w 433387"/>
              <a:gd name="connsiteY32" fmla="*/ 64294 h 1069182"/>
              <a:gd name="connsiteX33" fmla="*/ 250031 w 433387"/>
              <a:gd name="connsiteY33" fmla="*/ 26194 h 1069182"/>
              <a:gd name="connsiteX34" fmla="*/ 250031 w 433387"/>
              <a:gd name="connsiteY34" fmla="*/ 11907 h 1069182"/>
              <a:gd name="connsiteX35" fmla="*/ 254794 w 433387"/>
              <a:gd name="connsiteY35" fmla="*/ 0 h 1069182"/>
              <a:gd name="connsiteX36" fmla="*/ 269081 w 433387"/>
              <a:gd name="connsiteY36" fmla="*/ 0 h 1069182"/>
              <a:gd name="connsiteX37" fmla="*/ 288131 w 433387"/>
              <a:gd name="connsiteY37" fmla="*/ 7144 h 1069182"/>
              <a:gd name="connsiteX38" fmla="*/ 314325 w 433387"/>
              <a:gd name="connsiteY38" fmla="*/ 23813 h 1069182"/>
              <a:gd name="connsiteX39" fmla="*/ 345281 w 433387"/>
              <a:gd name="connsiteY39" fmla="*/ 50007 h 1069182"/>
              <a:gd name="connsiteX40" fmla="*/ 366712 w 433387"/>
              <a:gd name="connsiteY40" fmla="*/ 71438 h 1069182"/>
              <a:gd name="connsiteX41" fmla="*/ 383381 w 433387"/>
              <a:gd name="connsiteY41" fmla="*/ 104775 h 1069182"/>
              <a:gd name="connsiteX42" fmla="*/ 404812 w 433387"/>
              <a:gd name="connsiteY42" fmla="*/ 154782 h 1069182"/>
              <a:gd name="connsiteX43" fmla="*/ 423862 w 433387"/>
              <a:gd name="connsiteY43" fmla="*/ 207169 h 1069182"/>
              <a:gd name="connsiteX44" fmla="*/ 433387 w 433387"/>
              <a:gd name="connsiteY44" fmla="*/ 254794 h 1069182"/>
              <a:gd name="connsiteX45" fmla="*/ 428625 w 433387"/>
              <a:gd name="connsiteY45" fmla="*/ 361950 h 1069182"/>
              <a:gd name="connsiteX46" fmla="*/ 400050 w 433387"/>
              <a:gd name="connsiteY46" fmla="*/ 523875 h 1069182"/>
              <a:gd name="connsiteX47" fmla="*/ 376237 w 433387"/>
              <a:gd name="connsiteY47" fmla="*/ 626269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3387" h="1069182">
                <a:moveTo>
                  <a:pt x="376237" y="626269"/>
                </a:moveTo>
                <a:lnTo>
                  <a:pt x="359569" y="697707"/>
                </a:lnTo>
                <a:lnTo>
                  <a:pt x="338137" y="773907"/>
                </a:lnTo>
                <a:lnTo>
                  <a:pt x="316706" y="838200"/>
                </a:lnTo>
                <a:lnTo>
                  <a:pt x="285750" y="904875"/>
                </a:lnTo>
                <a:lnTo>
                  <a:pt x="259556" y="954882"/>
                </a:lnTo>
                <a:lnTo>
                  <a:pt x="228600" y="1000125"/>
                </a:lnTo>
                <a:lnTo>
                  <a:pt x="200025" y="1033463"/>
                </a:lnTo>
                <a:lnTo>
                  <a:pt x="171450" y="1052513"/>
                </a:lnTo>
                <a:lnTo>
                  <a:pt x="138112" y="1064419"/>
                </a:lnTo>
                <a:lnTo>
                  <a:pt x="100012" y="1069182"/>
                </a:lnTo>
                <a:lnTo>
                  <a:pt x="76200" y="1069182"/>
                </a:lnTo>
                <a:lnTo>
                  <a:pt x="59531" y="1062038"/>
                </a:lnTo>
                <a:lnTo>
                  <a:pt x="45244" y="1035844"/>
                </a:lnTo>
                <a:lnTo>
                  <a:pt x="33337" y="1007269"/>
                </a:lnTo>
                <a:lnTo>
                  <a:pt x="21431" y="959644"/>
                </a:lnTo>
                <a:lnTo>
                  <a:pt x="9525" y="907257"/>
                </a:lnTo>
                <a:lnTo>
                  <a:pt x="0" y="835819"/>
                </a:lnTo>
                <a:lnTo>
                  <a:pt x="0" y="792957"/>
                </a:lnTo>
                <a:lnTo>
                  <a:pt x="11906" y="728663"/>
                </a:lnTo>
                <a:lnTo>
                  <a:pt x="33337" y="669132"/>
                </a:lnTo>
                <a:lnTo>
                  <a:pt x="47625" y="638175"/>
                </a:lnTo>
                <a:lnTo>
                  <a:pt x="88106" y="592932"/>
                </a:lnTo>
                <a:lnTo>
                  <a:pt x="130969" y="531019"/>
                </a:lnTo>
                <a:lnTo>
                  <a:pt x="169069" y="471488"/>
                </a:lnTo>
                <a:lnTo>
                  <a:pt x="202406" y="409575"/>
                </a:lnTo>
                <a:lnTo>
                  <a:pt x="230981" y="352425"/>
                </a:lnTo>
                <a:lnTo>
                  <a:pt x="254794" y="280988"/>
                </a:lnTo>
                <a:lnTo>
                  <a:pt x="261937" y="240507"/>
                </a:lnTo>
                <a:lnTo>
                  <a:pt x="269081" y="195263"/>
                </a:lnTo>
                <a:lnTo>
                  <a:pt x="271462" y="157163"/>
                </a:lnTo>
                <a:lnTo>
                  <a:pt x="269081" y="114300"/>
                </a:lnTo>
                <a:lnTo>
                  <a:pt x="257175" y="64294"/>
                </a:lnTo>
                <a:cubicBezTo>
                  <a:pt x="249875" y="27797"/>
                  <a:pt x="249634" y="37306"/>
                  <a:pt x="250031" y="26194"/>
                </a:cubicBezTo>
                <a:lnTo>
                  <a:pt x="250031" y="11907"/>
                </a:lnTo>
                <a:lnTo>
                  <a:pt x="254794" y="0"/>
                </a:lnTo>
                <a:lnTo>
                  <a:pt x="269081" y="0"/>
                </a:lnTo>
                <a:lnTo>
                  <a:pt x="288131" y="7144"/>
                </a:lnTo>
                <a:lnTo>
                  <a:pt x="314325" y="23813"/>
                </a:lnTo>
                <a:lnTo>
                  <a:pt x="345281" y="50007"/>
                </a:lnTo>
                <a:lnTo>
                  <a:pt x="366712" y="71438"/>
                </a:lnTo>
                <a:lnTo>
                  <a:pt x="383381" y="104775"/>
                </a:lnTo>
                <a:lnTo>
                  <a:pt x="404812" y="154782"/>
                </a:lnTo>
                <a:lnTo>
                  <a:pt x="423862" y="207169"/>
                </a:lnTo>
                <a:lnTo>
                  <a:pt x="433387" y="254794"/>
                </a:lnTo>
                <a:lnTo>
                  <a:pt x="428625" y="361950"/>
                </a:lnTo>
                <a:lnTo>
                  <a:pt x="400050" y="523875"/>
                </a:lnTo>
                <a:lnTo>
                  <a:pt x="376237" y="626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EB95CC1-2640-6D49-9DEF-679DC272A302}"/>
              </a:ext>
            </a:extLst>
          </p:cNvPr>
          <p:cNvSpPr/>
          <p:nvPr/>
        </p:nvSpPr>
        <p:spPr>
          <a:xfrm>
            <a:off x="3602038" y="3960813"/>
            <a:ext cx="368300" cy="1520825"/>
          </a:xfrm>
          <a:custGeom>
            <a:avLst/>
            <a:gdLst>
              <a:gd name="connsiteX0" fmla="*/ 366713 w 367110"/>
              <a:gd name="connsiteY0" fmla="*/ 702469 h 1521619"/>
              <a:gd name="connsiteX1" fmla="*/ 366713 w 367110"/>
              <a:gd name="connsiteY1" fmla="*/ 557212 h 1521619"/>
              <a:gd name="connsiteX2" fmla="*/ 364332 w 367110"/>
              <a:gd name="connsiteY2" fmla="*/ 407194 h 1521619"/>
              <a:gd name="connsiteX3" fmla="*/ 359569 w 367110"/>
              <a:gd name="connsiteY3" fmla="*/ 271462 h 1521619"/>
              <a:gd name="connsiteX4" fmla="*/ 292894 w 367110"/>
              <a:gd name="connsiteY4" fmla="*/ 138112 h 1521619"/>
              <a:gd name="connsiteX5" fmla="*/ 238125 w 367110"/>
              <a:gd name="connsiteY5" fmla="*/ 104775 h 1521619"/>
              <a:gd name="connsiteX6" fmla="*/ 183357 w 367110"/>
              <a:gd name="connsiteY6" fmla="*/ 73819 h 1521619"/>
              <a:gd name="connsiteX7" fmla="*/ 116682 w 367110"/>
              <a:gd name="connsiteY7" fmla="*/ 38100 h 1521619"/>
              <a:gd name="connsiteX8" fmla="*/ 40482 w 367110"/>
              <a:gd name="connsiteY8" fmla="*/ 4762 h 1521619"/>
              <a:gd name="connsiteX9" fmla="*/ 21432 w 367110"/>
              <a:gd name="connsiteY9" fmla="*/ 0 h 1521619"/>
              <a:gd name="connsiteX10" fmla="*/ 7144 w 367110"/>
              <a:gd name="connsiteY10" fmla="*/ 2381 h 1521619"/>
              <a:gd name="connsiteX11" fmla="*/ 0 w 367110"/>
              <a:gd name="connsiteY11" fmla="*/ 9525 h 1521619"/>
              <a:gd name="connsiteX12" fmla="*/ 2382 w 367110"/>
              <a:gd name="connsiteY12" fmla="*/ 26194 h 1521619"/>
              <a:gd name="connsiteX13" fmla="*/ 14288 w 367110"/>
              <a:gd name="connsiteY13" fmla="*/ 52387 h 1521619"/>
              <a:gd name="connsiteX14" fmla="*/ 42863 w 367110"/>
              <a:gd name="connsiteY14" fmla="*/ 100012 h 1521619"/>
              <a:gd name="connsiteX15" fmla="*/ 69057 w 367110"/>
              <a:gd name="connsiteY15" fmla="*/ 142875 h 1521619"/>
              <a:gd name="connsiteX16" fmla="*/ 92869 w 367110"/>
              <a:gd name="connsiteY16" fmla="*/ 185737 h 1521619"/>
              <a:gd name="connsiteX17" fmla="*/ 111919 w 367110"/>
              <a:gd name="connsiteY17" fmla="*/ 230981 h 1521619"/>
              <a:gd name="connsiteX18" fmla="*/ 133350 w 367110"/>
              <a:gd name="connsiteY18" fmla="*/ 319087 h 1521619"/>
              <a:gd name="connsiteX19" fmla="*/ 138113 w 367110"/>
              <a:gd name="connsiteY19" fmla="*/ 411956 h 1521619"/>
              <a:gd name="connsiteX20" fmla="*/ 133350 w 367110"/>
              <a:gd name="connsiteY20" fmla="*/ 609600 h 1521619"/>
              <a:gd name="connsiteX21" fmla="*/ 123825 w 367110"/>
              <a:gd name="connsiteY21" fmla="*/ 764381 h 1521619"/>
              <a:gd name="connsiteX22" fmla="*/ 116682 w 367110"/>
              <a:gd name="connsiteY22" fmla="*/ 852487 h 1521619"/>
              <a:gd name="connsiteX23" fmla="*/ 102394 w 367110"/>
              <a:gd name="connsiteY23" fmla="*/ 947737 h 1521619"/>
              <a:gd name="connsiteX24" fmla="*/ 90488 w 367110"/>
              <a:gd name="connsiteY24" fmla="*/ 1023937 h 1521619"/>
              <a:gd name="connsiteX25" fmla="*/ 71438 w 367110"/>
              <a:gd name="connsiteY25" fmla="*/ 1126331 h 1521619"/>
              <a:gd name="connsiteX26" fmla="*/ 66675 w 367110"/>
              <a:gd name="connsiteY26" fmla="*/ 1143000 h 1521619"/>
              <a:gd name="connsiteX27" fmla="*/ 69057 w 367110"/>
              <a:gd name="connsiteY27" fmla="*/ 1195387 h 1521619"/>
              <a:gd name="connsiteX28" fmla="*/ 80963 w 367110"/>
              <a:gd name="connsiteY28" fmla="*/ 1264444 h 1521619"/>
              <a:gd name="connsiteX29" fmla="*/ 95250 w 367110"/>
              <a:gd name="connsiteY29" fmla="*/ 1312069 h 1521619"/>
              <a:gd name="connsiteX30" fmla="*/ 114300 w 367110"/>
              <a:gd name="connsiteY30" fmla="*/ 1369219 h 1521619"/>
              <a:gd name="connsiteX31" fmla="*/ 150019 w 367110"/>
              <a:gd name="connsiteY31" fmla="*/ 1443037 h 1521619"/>
              <a:gd name="connsiteX32" fmla="*/ 169069 w 367110"/>
              <a:gd name="connsiteY32" fmla="*/ 1478756 h 1521619"/>
              <a:gd name="connsiteX33" fmla="*/ 185738 w 367110"/>
              <a:gd name="connsiteY33" fmla="*/ 1504950 h 1521619"/>
              <a:gd name="connsiteX34" fmla="*/ 207169 w 367110"/>
              <a:gd name="connsiteY34" fmla="*/ 1516856 h 1521619"/>
              <a:gd name="connsiteX35" fmla="*/ 230982 w 367110"/>
              <a:gd name="connsiteY35" fmla="*/ 1521619 h 1521619"/>
              <a:gd name="connsiteX36" fmla="*/ 250032 w 367110"/>
              <a:gd name="connsiteY36" fmla="*/ 1521619 h 1521619"/>
              <a:gd name="connsiteX37" fmla="*/ 276225 w 367110"/>
              <a:gd name="connsiteY37" fmla="*/ 1512094 h 1521619"/>
              <a:gd name="connsiteX38" fmla="*/ 295275 w 367110"/>
              <a:gd name="connsiteY38" fmla="*/ 1495425 h 1521619"/>
              <a:gd name="connsiteX39" fmla="*/ 314325 w 367110"/>
              <a:gd name="connsiteY39" fmla="*/ 1471612 h 1521619"/>
              <a:gd name="connsiteX40" fmla="*/ 330994 w 367110"/>
              <a:gd name="connsiteY40" fmla="*/ 1431131 h 1521619"/>
              <a:gd name="connsiteX41" fmla="*/ 338138 w 367110"/>
              <a:gd name="connsiteY41" fmla="*/ 1404937 h 1521619"/>
              <a:gd name="connsiteX42" fmla="*/ 345282 w 367110"/>
              <a:gd name="connsiteY42" fmla="*/ 1316831 h 1521619"/>
              <a:gd name="connsiteX43" fmla="*/ 357188 w 367110"/>
              <a:gd name="connsiteY43" fmla="*/ 1095375 h 1521619"/>
              <a:gd name="connsiteX44" fmla="*/ 364332 w 367110"/>
              <a:gd name="connsiteY44" fmla="*/ 935831 h 1521619"/>
              <a:gd name="connsiteX45" fmla="*/ 366713 w 367110"/>
              <a:gd name="connsiteY45" fmla="*/ 702469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67110" h="1521619">
                <a:moveTo>
                  <a:pt x="366713" y="702469"/>
                </a:moveTo>
                <a:cubicBezTo>
                  <a:pt x="367110" y="639366"/>
                  <a:pt x="366713" y="605631"/>
                  <a:pt x="366713" y="557212"/>
                </a:cubicBezTo>
                <a:cubicBezTo>
                  <a:pt x="365919" y="507206"/>
                  <a:pt x="365126" y="457200"/>
                  <a:pt x="364332" y="407194"/>
                </a:cubicBezTo>
                <a:lnTo>
                  <a:pt x="359569" y="271462"/>
                </a:lnTo>
                <a:lnTo>
                  <a:pt x="292894" y="138112"/>
                </a:lnTo>
                <a:lnTo>
                  <a:pt x="238125" y="104775"/>
                </a:lnTo>
                <a:lnTo>
                  <a:pt x="183357" y="73819"/>
                </a:lnTo>
                <a:lnTo>
                  <a:pt x="116682" y="38100"/>
                </a:lnTo>
                <a:lnTo>
                  <a:pt x="40482" y="4762"/>
                </a:lnTo>
                <a:lnTo>
                  <a:pt x="21432" y="0"/>
                </a:lnTo>
                <a:lnTo>
                  <a:pt x="7144" y="2381"/>
                </a:lnTo>
                <a:lnTo>
                  <a:pt x="0" y="9525"/>
                </a:lnTo>
                <a:lnTo>
                  <a:pt x="2382" y="26194"/>
                </a:lnTo>
                <a:lnTo>
                  <a:pt x="14288" y="52387"/>
                </a:lnTo>
                <a:lnTo>
                  <a:pt x="42863" y="100012"/>
                </a:lnTo>
                <a:lnTo>
                  <a:pt x="69057" y="142875"/>
                </a:lnTo>
                <a:lnTo>
                  <a:pt x="92869" y="185737"/>
                </a:lnTo>
                <a:lnTo>
                  <a:pt x="111919" y="230981"/>
                </a:lnTo>
                <a:lnTo>
                  <a:pt x="133350" y="319087"/>
                </a:lnTo>
                <a:lnTo>
                  <a:pt x="138113" y="411956"/>
                </a:lnTo>
                <a:lnTo>
                  <a:pt x="133350" y="609600"/>
                </a:lnTo>
                <a:lnTo>
                  <a:pt x="123825" y="764381"/>
                </a:lnTo>
                <a:lnTo>
                  <a:pt x="116682" y="852487"/>
                </a:lnTo>
                <a:lnTo>
                  <a:pt x="102394" y="947737"/>
                </a:lnTo>
                <a:lnTo>
                  <a:pt x="90488" y="1023937"/>
                </a:lnTo>
                <a:lnTo>
                  <a:pt x="71438" y="1126331"/>
                </a:lnTo>
                <a:lnTo>
                  <a:pt x="66675" y="1143000"/>
                </a:lnTo>
                <a:lnTo>
                  <a:pt x="69057" y="1195387"/>
                </a:lnTo>
                <a:lnTo>
                  <a:pt x="80963" y="1264444"/>
                </a:lnTo>
                <a:lnTo>
                  <a:pt x="95250" y="1312069"/>
                </a:lnTo>
                <a:lnTo>
                  <a:pt x="114300" y="1369219"/>
                </a:lnTo>
                <a:lnTo>
                  <a:pt x="150019" y="1443037"/>
                </a:lnTo>
                <a:lnTo>
                  <a:pt x="169069" y="1478756"/>
                </a:lnTo>
                <a:lnTo>
                  <a:pt x="185738" y="1504950"/>
                </a:lnTo>
                <a:lnTo>
                  <a:pt x="207169" y="1516856"/>
                </a:lnTo>
                <a:lnTo>
                  <a:pt x="230982" y="1521619"/>
                </a:lnTo>
                <a:lnTo>
                  <a:pt x="250032" y="1521619"/>
                </a:lnTo>
                <a:lnTo>
                  <a:pt x="276225" y="1512094"/>
                </a:lnTo>
                <a:lnTo>
                  <a:pt x="295275" y="1495425"/>
                </a:lnTo>
                <a:lnTo>
                  <a:pt x="314325" y="1471612"/>
                </a:lnTo>
                <a:lnTo>
                  <a:pt x="330994" y="1431131"/>
                </a:lnTo>
                <a:lnTo>
                  <a:pt x="338138" y="1404937"/>
                </a:lnTo>
                <a:lnTo>
                  <a:pt x="345282" y="1316831"/>
                </a:lnTo>
                <a:lnTo>
                  <a:pt x="357188" y="1095375"/>
                </a:lnTo>
                <a:lnTo>
                  <a:pt x="364332" y="935831"/>
                </a:lnTo>
                <a:cubicBezTo>
                  <a:pt x="365126" y="865187"/>
                  <a:pt x="366316" y="765572"/>
                  <a:pt x="366713" y="702469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62DC678A-4617-2242-BC2D-573D998CFEDD}"/>
              </a:ext>
            </a:extLst>
          </p:cNvPr>
          <p:cNvSpPr/>
          <p:nvPr/>
        </p:nvSpPr>
        <p:spPr>
          <a:xfrm>
            <a:off x="3657600" y="1662113"/>
            <a:ext cx="485775" cy="1303337"/>
          </a:xfrm>
          <a:custGeom>
            <a:avLst/>
            <a:gdLst>
              <a:gd name="connsiteX0" fmla="*/ 466725 w 485775"/>
              <a:gd name="connsiteY0" fmla="*/ 812006 h 1412081"/>
              <a:gd name="connsiteX1" fmla="*/ 461963 w 485775"/>
              <a:gd name="connsiteY1" fmla="*/ 690562 h 1412081"/>
              <a:gd name="connsiteX2" fmla="*/ 461963 w 485775"/>
              <a:gd name="connsiteY2" fmla="*/ 528637 h 1412081"/>
              <a:gd name="connsiteX3" fmla="*/ 461963 w 485775"/>
              <a:gd name="connsiteY3" fmla="*/ 438150 h 1412081"/>
              <a:gd name="connsiteX4" fmla="*/ 461963 w 485775"/>
              <a:gd name="connsiteY4" fmla="*/ 388143 h 1412081"/>
              <a:gd name="connsiteX5" fmla="*/ 466725 w 485775"/>
              <a:gd name="connsiteY5" fmla="*/ 369093 h 1412081"/>
              <a:gd name="connsiteX6" fmla="*/ 476250 w 485775"/>
              <a:gd name="connsiteY6" fmla="*/ 335756 h 1412081"/>
              <a:gd name="connsiteX7" fmla="*/ 481013 w 485775"/>
              <a:gd name="connsiteY7" fmla="*/ 311943 h 1412081"/>
              <a:gd name="connsiteX8" fmla="*/ 483394 w 485775"/>
              <a:gd name="connsiteY8" fmla="*/ 280987 h 1412081"/>
              <a:gd name="connsiteX9" fmla="*/ 483394 w 485775"/>
              <a:gd name="connsiteY9" fmla="*/ 250031 h 1412081"/>
              <a:gd name="connsiteX10" fmla="*/ 478631 w 485775"/>
              <a:gd name="connsiteY10" fmla="*/ 221456 h 1412081"/>
              <a:gd name="connsiteX11" fmla="*/ 464344 w 485775"/>
              <a:gd name="connsiteY11" fmla="*/ 188118 h 1412081"/>
              <a:gd name="connsiteX12" fmla="*/ 447675 w 485775"/>
              <a:gd name="connsiteY12" fmla="*/ 161925 h 1412081"/>
              <a:gd name="connsiteX13" fmla="*/ 419100 w 485775"/>
              <a:gd name="connsiteY13" fmla="*/ 133350 h 1412081"/>
              <a:gd name="connsiteX14" fmla="*/ 383381 w 485775"/>
              <a:gd name="connsiteY14" fmla="*/ 104775 h 1412081"/>
              <a:gd name="connsiteX15" fmla="*/ 321469 w 485775"/>
              <a:gd name="connsiteY15" fmla="*/ 71437 h 1412081"/>
              <a:gd name="connsiteX16" fmla="*/ 238125 w 485775"/>
              <a:gd name="connsiteY16" fmla="*/ 33337 h 1412081"/>
              <a:gd name="connsiteX17" fmla="*/ 178594 w 485775"/>
              <a:gd name="connsiteY17" fmla="*/ 14287 h 1412081"/>
              <a:gd name="connsiteX18" fmla="*/ 114300 w 485775"/>
              <a:gd name="connsiteY18" fmla="*/ 2381 h 1412081"/>
              <a:gd name="connsiteX19" fmla="*/ 59531 w 485775"/>
              <a:gd name="connsiteY19" fmla="*/ 0 h 1412081"/>
              <a:gd name="connsiteX20" fmla="*/ 30956 w 485775"/>
              <a:gd name="connsiteY20" fmla="*/ 0 h 1412081"/>
              <a:gd name="connsiteX21" fmla="*/ 7144 w 485775"/>
              <a:gd name="connsiteY21" fmla="*/ 4762 h 1412081"/>
              <a:gd name="connsiteX22" fmla="*/ 0 w 485775"/>
              <a:gd name="connsiteY22" fmla="*/ 14287 h 1412081"/>
              <a:gd name="connsiteX23" fmla="*/ 0 w 485775"/>
              <a:gd name="connsiteY23" fmla="*/ 26193 h 1412081"/>
              <a:gd name="connsiteX24" fmla="*/ 11906 w 485775"/>
              <a:gd name="connsiteY24" fmla="*/ 47625 h 1412081"/>
              <a:gd name="connsiteX25" fmla="*/ 52388 w 485775"/>
              <a:gd name="connsiteY25" fmla="*/ 90487 h 1412081"/>
              <a:gd name="connsiteX26" fmla="*/ 78581 w 485775"/>
              <a:gd name="connsiteY26" fmla="*/ 107156 h 1412081"/>
              <a:gd name="connsiteX27" fmla="*/ 102394 w 485775"/>
              <a:gd name="connsiteY27" fmla="*/ 121443 h 1412081"/>
              <a:gd name="connsiteX28" fmla="*/ 123825 w 485775"/>
              <a:gd name="connsiteY28" fmla="*/ 142875 h 1412081"/>
              <a:gd name="connsiteX29" fmla="*/ 142875 w 485775"/>
              <a:gd name="connsiteY29" fmla="*/ 166687 h 1412081"/>
              <a:gd name="connsiteX30" fmla="*/ 161925 w 485775"/>
              <a:gd name="connsiteY30" fmla="*/ 195262 h 1412081"/>
              <a:gd name="connsiteX31" fmla="*/ 180975 w 485775"/>
              <a:gd name="connsiteY31" fmla="*/ 242887 h 1412081"/>
              <a:gd name="connsiteX32" fmla="*/ 195263 w 485775"/>
              <a:gd name="connsiteY32" fmla="*/ 300037 h 1412081"/>
              <a:gd name="connsiteX33" fmla="*/ 204788 w 485775"/>
              <a:gd name="connsiteY33" fmla="*/ 369093 h 1412081"/>
              <a:gd name="connsiteX34" fmla="*/ 211931 w 485775"/>
              <a:gd name="connsiteY34" fmla="*/ 442912 h 1412081"/>
              <a:gd name="connsiteX35" fmla="*/ 216694 w 485775"/>
              <a:gd name="connsiteY35" fmla="*/ 540543 h 1412081"/>
              <a:gd name="connsiteX36" fmla="*/ 216694 w 485775"/>
              <a:gd name="connsiteY36" fmla="*/ 819150 h 1412081"/>
              <a:gd name="connsiteX37" fmla="*/ 214313 w 485775"/>
              <a:gd name="connsiteY37" fmla="*/ 969168 h 1412081"/>
              <a:gd name="connsiteX38" fmla="*/ 209550 w 485775"/>
              <a:gd name="connsiteY38" fmla="*/ 1071562 h 1412081"/>
              <a:gd name="connsiteX39" fmla="*/ 192881 w 485775"/>
              <a:gd name="connsiteY39" fmla="*/ 1223962 h 1412081"/>
              <a:gd name="connsiteX40" fmla="*/ 200025 w 485775"/>
              <a:gd name="connsiteY40" fmla="*/ 1254918 h 1412081"/>
              <a:gd name="connsiteX41" fmla="*/ 223838 w 485775"/>
              <a:gd name="connsiteY41" fmla="*/ 1302543 h 1412081"/>
              <a:gd name="connsiteX42" fmla="*/ 245269 w 485775"/>
              <a:gd name="connsiteY42" fmla="*/ 1333500 h 1412081"/>
              <a:gd name="connsiteX43" fmla="*/ 264319 w 485775"/>
              <a:gd name="connsiteY43" fmla="*/ 1357312 h 1412081"/>
              <a:gd name="connsiteX44" fmla="*/ 285750 w 485775"/>
              <a:gd name="connsiteY44" fmla="*/ 1376362 h 1412081"/>
              <a:gd name="connsiteX45" fmla="*/ 309563 w 485775"/>
              <a:gd name="connsiteY45" fmla="*/ 1390650 h 1412081"/>
              <a:gd name="connsiteX46" fmla="*/ 342900 w 485775"/>
              <a:gd name="connsiteY46" fmla="*/ 1404937 h 1412081"/>
              <a:gd name="connsiteX47" fmla="*/ 381000 w 485775"/>
              <a:gd name="connsiteY47" fmla="*/ 1412081 h 1412081"/>
              <a:gd name="connsiteX48" fmla="*/ 485775 w 485775"/>
              <a:gd name="connsiteY48" fmla="*/ 1226343 h 1412081"/>
              <a:gd name="connsiteX49" fmla="*/ 483394 w 485775"/>
              <a:gd name="connsiteY49" fmla="*/ 1066800 h 1412081"/>
              <a:gd name="connsiteX50" fmla="*/ 478631 w 485775"/>
              <a:gd name="connsiteY50" fmla="*/ 988218 h 1412081"/>
              <a:gd name="connsiteX51" fmla="*/ 466725 w 485775"/>
              <a:gd name="connsiteY51" fmla="*/ 812006 h 1412081"/>
              <a:gd name="connsiteX0" fmla="*/ 466725 w 485775"/>
              <a:gd name="connsiteY0" fmla="*/ 812006 h 1411287"/>
              <a:gd name="connsiteX1" fmla="*/ 461963 w 485775"/>
              <a:gd name="connsiteY1" fmla="*/ 690562 h 1411287"/>
              <a:gd name="connsiteX2" fmla="*/ 461963 w 485775"/>
              <a:gd name="connsiteY2" fmla="*/ 528637 h 1411287"/>
              <a:gd name="connsiteX3" fmla="*/ 461963 w 485775"/>
              <a:gd name="connsiteY3" fmla="*/ 438150 h 1411287"/>
              <a:gd name="connsiteX4" fmla="*/ 461963 w 485775"/>
              <a:gd name="connsiteY4" fmla="*/ 388143 h 1411287"/>
              <a:gd name="connsiteX5" fmla="*/ 466725 w 485775"/>
              <a:gd name="connsiteY5" fmla="*/ 369093 h 1411287"/>
              <a:gd name="connsiteX6" fmla="*/ 476250 w 485775"/>
              <a:gd name="connsiteY6" fmla="*/ 335756 h 1411287"/>
              <a:gd name="connsiteX7" fmla="*/ 481013 w 485775"/>
              <a:gd name="connsiteY7" fmla="*/ 311943 h 1411287"/>
              <a:gd name="connsiteX8" fmla="*/ 483394 w 485775"/>
              <a:gd name="connsiteY8" fmla="*/ 280987 h 1411287"/>
              <a:gd name="connsiteX9" fmla="*/ 483394 w 485775"/>
              <a:gd name="connsiteY9" fmla="*/ 250031 h 1411287"/>
              <a:gd name="connsiteX10" fmla="*/ 478631 w 485775"/>
              <a:gd name="connsiteY10" fmla="*/ 221456 h 1411287"/>
              <a:gd name="connsiteX11" fmla="*/ 464344 w 485775"/>
              <a:gd name="connsiteY11" fmla="*/ 188118 h 1411287"/>
              <a:gd name="connsiteX12" fmla="*/ 447675 w 485775"/>
              <a:gd name="connsiteY12" fmla="*/ 161925 h 1411287"/>
              <a:gd name="connsiteX13" fmla="*/ 419100 w 485775"/>
              <a:gd name="connsiteY13" fmla="*/ 133350 h 1411287"/>
              <a:gd name="connsiteX14" fmla="*/ 383381 w 485775"/>
              <a:gd name="connsiteY14" fmla="*/ 104775 h 1411287"/>
              <a:gd name="connsiteX15" fmla="*/ 321469 w 485775"/>
              <a:gd name="connsiteY15" fmla="*/ 71437 h 1411287"/>
              <a:gd name="connsiteX16" fmla="*/ 238125 w 485775"/>
              <a:gd name="connsiteY16" fmla="*/ 33337 h 1411287"/>
              <a:gd name="connsiteX17" fmla="*/ 178594 w 485775"/>
              <a:gd name="connsiteY17" fmla="*/ 14287 h 1411287"/>
              <a:gd name="connsiteX18" fmla="*/ 114300 w 485775"/>
              <a:gd name="connsiteY18" fmla="*/ 2381 h 1411287"/>
              <a:gd name="connsiteX19" fmla="*/ 59531 w 485775"/>
              <a:gd name="connsiteY19" fmla="*/ 0 h 1411287"/>
              <a:gd name="connsiteX20" fmla="*/ 30956 w 485775"/>
              <a:gd name="connsiteY20" fmla="*/ 0 h 1411287"/>
              <a:gd name="connsiteX21" fmla="*/ 7144 w 485775"/>
              <a:gd name="connsiteY21" fmla="*/ 4762 h 1411287"/>
              <a:gd name="connsiteX22" fmla="*/ 0 w 485775"/>
              <a:gd name="connsiteY22" fmla="*/ 14287 h 1411287"/>
              <a:gd name="connsiteX23" fmla="*/ 0 w 485775"/>
              <a:gd name="connsiteY23" fmla="*/ 26193 h 1411287"/>
              <a:gd name="connsiteX24" fmla="*/ 11906 w 485775"/>
              <a:gd name="connsiteY24" fmla="*/ 47625 h 1411287"/>
              <a:gd name="connsiteX25" fmla="*/ 52388 w 485775"/>
              <a:gd name="connsiteY25" fmla="*/ 90487 h 1411287"/>
              <a:gd name="connsiteX26" fmla="*/ 78581 w 485775"/>
              <a:gd name="connsiteY26" fmla="*/ 107156 h 1411287"/>
              <a:gd name="connsiteX27" fmla="*/ 102394 w 485775"/>
              <a:gd name="connsiteY27" fmla="*/ 121443 h 1411287"/>
              <a:gd name="connsiteX28" fmla="*/ 123825 w 485775"/>
              <a:gd name="connsiteY28" fmla="*/ 142875 h 1411287"/>
              <a:gd name="connsiteX29" fmla="*/ 142875 w 485775"/>
              <a:gd name="connsiteY29" fmla="*/ 166687 h 1411287"/>
              <a:gd name="connsiteX30" fmla="*/ 161925 w 485775"/>
              <a:gd name="connsiteY30" fmla="*/ 195262 h 1411287"/>
              <a:gd name="connsiteX31" fmla="*/ 180975 w 485775"/>
              <a:gd name="connsiteY31" fmla="*/ 242887 h 1411287"/>
              <a:gd name="connsiteX32" fmla="*/ 195263 w 485775"/>
              <a:gd name="connsiteY32" fmla="*/ 300037 h 1411287"/>
              <a:gd name="connsiteX33" fmla="*/ 204788 w 485775"/>
              <a:gd name="connsiteY33" fmla="*/ 369093 h 1411287"/>
              <a:gd name="connsiteX34" fmla="*/ 211931 w 485775"/>
              <a:gd name="connsiteY34" fmla="*/ 442912 h 1411287"/>
              <a:gd name="connsiteX35" fmla="*/ 216694 w 485775"/>
              <a:gd name="connsiteY35" fmla="*/ 540543 h 1411287"/>
              <a:gd name="connsiteX36" fmla="*/ 216694 w 485775"/>
              <a:gd name="connsiteY36" fmla="*/ 819150 h 1411287"/>
              <a:gd name="connsiteX37" fmla="*/ 214313 w 485775"/>
              <a:gd name="connsiteY37" fmla="*/ 969168 h 1411287"/>
              <a:gd name="connsiteX38" fmla="*/ 209550 w 485775"/>
              <a:gd name="connsiteY38" fmla="*/ 1071562 h 1411287"/>
              <a:gd name="connsiteX39" fmla="*/ 192881 w 485775"/>
              <a:gd name="connsiteY39" fmla="*/ 1223962 h 1411287"/>
              <a:gd name="connsiteX40" fmla="*/ 200025 w 485775"/>
              <a:gd name="connsiteY40" fmla="*/ 1254918 h 1411287"/>
              <a:gd name="connsiteX41" fmla="*/ 223838 w 485775"/>
              <a:gd name="connsiteY41" fmla="*/ 1302543 h 1411287"/>
              <a:gd name="connsiteX42" fmla="*/ 245269 w 485775"/>
              <a:gd name="connsiteY42" fmla="*/ 1333500 h 1411287"/>
              <a:gd name="connsiteX43" fmla="*/ 264319 w 485775"/>
              <a:gd name="connsiteY43" fmla="*/ 1357312 h 1411287"/>
              <a:gd name="connsiteX44" fmla="*/ 285750 w 485775"/>
              <a:gd name="connsiteY44" fmla="*/ 1376362 h 1411287"/>
              <a:gd name="connsiteX45" fmla="*/ 309563 w 485775"/>
              <a:gd name="connsiteY45" fmla="*/ 1390650 h 1411287"/>
              <a:gd name="connsiteX46" fmla="*/ 342900 w 485775"/>
              <a:gd name="connsiteY46" fmla="*/ 1404937 h 1411287"/>
              <a:gd name="connsiteX47" fmla="*/ 476216 w 485775"/>
              <a:gd name="connsiteY47" fmla="*/ 1411287 h 1411287"/>
              <a:gd name="connsiteX48" fmla="*/ 485775 w 485775"/>
              <a:gd name="connsiteY48" fmla="*/ 1226343 h 1411287"/>
              <a:gd name="connsiteX49" fmla="*/ 483394 w 485775"/>
              <a:gd name="connsiteY49" fmla="*/ 1066800 h 1411287"/>
              <a:gd name="connsiteX50" fmla="*/ 478631 w 485775"/>
              <a:gd name="connsiteY50" fmla="*/ 988218 h 1411287"/>
              <a:gd name="connsiteX51" fmla="*/ 466725 w 485775"/>
              <a:gd name="connsiteY51" fmla="*/ 812006 h 1411287"/>
              <a:gd name="connsiteX0" fmla="*/ 466725 w 485775"/>
              <a:gd name="connsiteY0" fmla="*/ 812006 h 1411287"/>
              <a:gd name="connsiteX1" fmla="*/ 461963 w 485775"/>
              <a:gd name="connsiteY1" fmla="*/ 690562 h 1411287"/>
              <a:gd name="connsiteX2" fmla="*/ 461963 w 485775"/>
              <a:gd name="connsiteY2" fmla="*/ 528637 h 1411287"/>
              <a:gd name="connsiteX3" fmla="*/ 461963 w 485775"/>
              <a:gd name="connsiteY3" fmla="*/ 438150 h 1411287"/>
              <a:gd name="connsiteX4" fmla="*/ 461963 w 485775"/>
              <a:gd name="connsiteY4" fmla="*/ 388143 h 1411287"/>
              <a:gd name="connsiteX5" fmla="*/ 466725 w 485775"/>
              <a:gd name="connsiteY5" fmla="*/ 369093 h 1411287"/>
              <a:gd name="connsiteX6" fmla="*/ 476250 w 485775"/>
              <a:gd name="connsiteY6" fmla="*/ 335756 h 1411287"/>
              <a:gd name="connsiteX7" fmla="*/ 481013 w 485775"/>
              <a:gd name="connsiteY7" fmla="*/ 311943 h 1411287"/>
              <a:gd name="connsiteX8" fmla="*/ 483394 w 485775"/>
              <a:gd name="connsiteY8" fmla="*/ 280987 h 1411287"/>
              <a:gd name="connsiteX9" fmla="*/ 483394 w 485775"/>
              <a:gd name="connsiteY9" fmla="*/ 250031 h 1411287"/>
              <a:gd name="connsiteX10" fmla="*/ 478631 w 485775"/>
              <a:gd name="connsiteY10" fmla="*/ 221456 h 1411287"/>
              <a:gd name="connsiteX11" fmla="*/ 464344 w 485775"/>
              <a:gd name="connsiteY11" fmla="*/ 188118 h 1411287"/>
              <a:gd name="connsiteX12" fmla="*/ 447675 w 485775"/>
              <a:gd name="connsiteY12" fmla="*/ 161925 h 1411287"/>
              <a:gd name="connsiteX13" fmla="*/ 419100 w 485775"/>
              <a:gd name="connsiteY13" fmla="*/ 133350 h 1411287"/>
              <a:gd name="connsiteX14" fmla="*/ 383381 w 485775"/>
              <a:gd name="connsiteY14" fmla="*/ 104775 h 1411287"/>
              <a:gd name="connsiteX15" fmla="*/ 321469 w 485775"/>
              <a:gd name="connsiteY15" fmla="*/ 71437 h 1411287"/>
              <a:gd name="connsiteX16" fmla="*/ 238125 w 485775"/>
              <a:gd name="connsiteY16" fmla="*/ 33337 h 1411287"/>
              <a:gd name="connsiteX17" fmla="*/ 178594 w 485775"/>
              <a:gd name="connsiteY17" fmla="*/ 14287 h 1411287"/>
              <a:gd name="connsiteX18" fmla="*/ 114300 w 485775"/>
              <a:gd name="connsiteY18" fmla="*/ 2381 h 1411287"/>
              <a:gd name="connsiteX19" fmla="*/ 59531 w 485775"/>
              <a:gd name="connsiteY19" fmla="*/ 0 h 1411287"/>
              <a:gd name="connsiteX20" fmla="*/ 30956 w 485775"/>
              <a:gd name="connsiteY20" fmla="*/ 0 h 1411287"/>
              <a:gd name="connsiteX21" fmla="*/ 7144 w 485775"/>
              <a:gd name="connsiteY21" fmla="*/ 4762 h 1411287"/>
              <a:gd name="connsiteX22" fmla="*/ 0 w 485775"/>
              <a:gd name="connsiteY22" fmla="*/ 14287 h 1411287"/>
              <a:gd name="connsiteX23" fmla="*/ 0 w 485775"/>
              <a:gd name="connsiteY23" fmla="*/ 26193 h 1411287"/>
              <a:gd name="connsiteX24" fmla="*/ 11906 w 485775"/>
              <a:gd name="connsiteY24" fmla="*/ 47625 h 1411287"/>
              <a:gd name="connsiteX25" fmla="*/ 52388 w 485775"/>
              <a:gd name="connsiteY25" fmla="*/ 90487 h 1411287"/>
              <a:gd name="connsiteX26" fmla="*/ 78581 w 485775"/>
              <a:gd name="connsiteY26" fmla="*/ 107156 h 1411287"/>
              <a:gd name="connsiteX27" fmla="*/ 102394 w 485775"/>
              <a:gd name="connsiteY27" fmla="*/ 121443 h 1411287"/>
              <a:gd name="connsiteX28" fmla="*/ 123825 w 485775"/>
              <a:gd name="connsiteY28" fmla="*/ 142875 h 1411287"/>
              <a:gd name="connsiteX29" fmla="*/ 142875 w 485775"/>
              <a:gd name="connsiteY29" fmla="*/ 166687 h 1411287"/>
              <a:gd name="connsiteX30" fmla="*/ 161925 w 485775"/>
              <a:gd name="connsiteY30" fmla="*/ 195262 h 1411287"/>
              <a:gd name="connsiteX31" fmla="*/ 180975 w 485775"/>
              <a:gd name="connsiteY31" fmla="*/ 242887 h 1411287"/>
              <a:gd name="connsiteX32" fmla="*/ 195263 w 485775"/>
              <a:gd name="connsiteY32" fmla="*/ 300037 h 1411287"/>
              <a:gd name="connsiteX33" fmla="*/ 204788 w 485775"/>
              <a:gd name="connsiteY33" fmla="*/ 369093 h 1411287"/>
              <a:gd name="connsiteX34" fmla="*/ 211931 w 485775"/>
              <a:gd name="connsiteY34" fmla="*/ 442912 h 1411287"/>
              <a:gd name="connsiteX35" fmla="*/ 216694 w 485775"/>
              <a:gd name="connsiteY35" fmla="*/ 540543 h 1411287"/>
              <a:gd name="connsiteX36" fmla="*/ 216694 w 485775"/>
              <a:gd name="connsiteY36" fmla="*/ 819150 h 1411287"/>
              <a:gd name="connsiteX37" fmla="*/ 214313 w 485775"/>
              <a:gd name="connsiteY37" fmla="*/ 969168 h 1411287"/>
              <a:gd name="connsiteX38" fmla="*/ 209550 w 485775"/>
              <a:gd name="connsiteY38" fmla="*/ 1071562 h 1411287"/>
              <a:gd name="connsiteX39" fmla="*/ 192881 w 485775"/>
              <a:gd name="connsiteY39" fmla="*/ 1223962 h 1411287"/>
              <a:gd name="connsiteX40" fmla="*/ 200025 w 485775"/>
              <a:gd name="connsiteY40" fmla="*/ 1254918 h 1411287"/>
              <a:gd name="connsiteX41" fmla="*/ 223838 w 485775"/>
              <a:gd name="connsiteY41" fmla="*/ 1302543 h 1411287"/>
              <a:gd name="connsiteX42" fmla="*/ 245269 w 485775"/>
              <a:gd name="connsiteY42" fmla="*/ 1333500 h 1411287"/>
              <a:gd name="connsiteX43" fmla="*/ 264319 w 485775"/>
              <a:gd name="connsiteY43" fmla="*/ 1357312 h 1411287"/>
              <a:gd name="connsiteX44" fmla="*/ 285750 w 485775"/>
              <a:gd name="connsiteY44" fmla="*/ 1376362 h 1411287"/>
              <a:gd name="connsiteX45" fmla="*/ 309563 w 485775"/>
              <a:gd name="connsiteY45" fmla="*/ 1390650 h 1411287"/>
              <a:gd name="connsiteX46" fmla="*/ 342900 w 485775"/>
              <a:gd name="connsiteY46" fmla="*/ 1404937 h 1411287"/>
              <a:gd name="connsiteX47" fmla="*/ 476216 w 485775"/>
              <a:gd name="connsiteY47" fmla="*/ 1411287 h 1411287"/>
              <a:gd name="connsiteX48" fmla="*/ 481013 w 485775"/>
              <a:gd name="connsiteY48" fmla="*/ 1278012 h 1411287"/>
              <a:gd name="connsiteX49" fmla="*/ 485775 w 485775"/>
              <a:gd name="connsiteY49" fmla="*/ 1226343 h 1411287"/>
              <a:gd name="connsiteX50" fmla="*/ 483394 w 485775"/>
              <a:gd name="connsiteY50" fmla="*/ 1066800 h 1411287"/>
              <a:gd name="connsiteX51" fmla="*/ 478631 w 485775"/>
              <a:gd name="connsiteY51" fmla="*/ 988218 h 1411287"/>
              <a:gd name="connsiteX52" fmla="*/ 466725 w 485775"/>
              <a:gd name="connsiteY52" fmla="*/ 812006 h 1411287"/>
              <a:gd name="connsiteX0" fmla="*/ 466725 w 485775"/>
              <a:gd name="connsiteY0" fmla="*/ 812006 h 1404937"/>
              <a:gd name="connsiteX1" fmla="*/ 461963 w 485775"/>
              <a:gd name="connsiteY1" fmla="*/ 690562 h 1404937"/>
              <a:gd name="connsiteX2" fmla="*/ 461963 w 485775"/>
              <a:gd name="connsiteY2" fmla="*/ 528637 h 1404937"/>
              <a:gd name="connsiteX3" fmla="*/ 461963 w 485775"/>
              <a:gd name="connsiteY3" fmla="*/ 438150 h 1404937"/>
              <a:gd name="connsiteX4" fmla="*/ 461963 w 485775"/>
              <a:gd name="connsiteY4" fmla="*/ 388143 h 1404937"/>
              <a:gd name="connsiteX5" fmla="*/ 466725 w 485775"/>
              <a:gd name="connsiteY5" fmla="*/ 369093 h 1404937"/>
              <a:gd name="connsiteX6" fmla="*/ 476250 w 485775"/>
              <a:gd name="connsiteY6" fmla="*/ 335756 h 1404937"/>
              <a:gd name="connsiteX7" fmla="*/ 481013 w 485775"/>
              <a:gd name="connsiteY7" fmla="*/ 311943 h 1404937"/>
              <a:gd name="connsiteX8" fmla="*/ 483394 w 485775"/>
              <a:gd name="connsiteY8" fmla="*/ 280987 h 1404937"/>
              <a:gd name="connsiteX9" fmla="*/ 483394 w 485775"/>
              <a:gd name="connsiteY9" fmla="*/ 250031 h 1404937"/>
              <a:gd name="connsiteX10" fmla="*/ 478631 w 485775"/>
              <a:gd name="connsiteY10" fmla="*/ 221456 h 1404937"/>
              <a:gd name="connsiteX11" fmla="*/ 464344 w 485775"/>
              <a:gd name="connsiteY11" fmla="*/ 188118 h 1404937"/>
              <a:gd name="connsiteX12" fmla="*/ 447675 w 485775"/>
              <a:gd name="connsiteY12" fmla="*/ 161925 h 1404937"/>
              <a:gd name="connsiteX13" fmla="*/ 419100 w 485775"/>
              <a:gd name="connsiteY13" fmla="*/ 133350 h 1404937"/>
              <a:gd name="connsiteX14" fmla="*/ 383381 w 485775"/>
              <a:gd name="connsiteY14" fmla="*/ 104775 h 1404937"/>
              <a:gd name="connsiteX15" fmla="*/ 321469 w 485775"/>
              <a:gd name="connsiteY15" fmla="*/ 71437 h 1404937"/>
              <a:gd name="connsiteX16" fmla="*/ 238125 w 485775"/>
              <a:gd name="connsiteY16" fmla="*/ 33337 h 1404937"/>
              <a:gd name="connsiteX17" fmla="*/ 178594 w 485775"/>
              <a:gd name="connsiteY17" fmla="*/ 14287 h 1404937"/>
              <a:gd name="connsiteX18" fmla="*/ 114300 w 485775"/>
              <a:gd name="connsiteY18" fmla="*/ 2381 h 1404937"/>
              <a:gd name="connsiteX19" fmla="*/ 59531 w 485775"/>
              <a:gd name="connsiteY19" fmla="*/ 0 h 1404937"/>
              <a:gd name="connsiteX20" fmla="*/ 30956 w 485775"/>
              <a:gd name="connsiteY20" fmla="*/ 0 h 1404937"/>
              <a:gd name="connsiteX21" fmla="*/ 7144 w 485775"/>
              <a:gd name="connsiteY21" fmla="*/ 4762 h 1404937"/>
              <a:gd name="connsiteX22" fmla="*/ 0 w 485775"/>
              <a:gd name="connsiteY22" fmla="*/ 14287 h 1404937"/>
              <a:gd name="connsiteX23" fmla="*/ 0 w 485775"/>
              <a:gd name="connsiteY23" fmla="*/ 26193 h 1404937"/>
              <a:gd name="connsiteX24" fmla="*/ 11906 w 485775"/>
              <a:gd name="connsiteY24" fmla="*/ 47625 h 1404937"/>
              <a:gd name="connsiteX25" fmla="*/ 52388 w 485775"/>
              <a:gd name="connsiteY25" fmla="*/ 90487 h 1404937"/>
              <a:gd name="connsiteX26" fmla="*/ 78581 w 485775"/>
              <a:gd name="connsiteY26" fmla="*/ 107156 h 1404937"/>
              <a:gd name="connsiteX27" fmla="*/ 102394 w 485775"/>
              <a:gd name="connsiteY27" fmla="*/ 121443 h 1404937"/>
              <a:gd name="connsiteX28" fmla="*/ 123825 w 485775"/>
              <a:gd name="connsiteY28" fmla="*/ 142875 h 1404937"/>
              <a:gd name="connsiteX29" fmla="*/ 142875 w 485775"/>
              <a:gd name="connsiteY29" fmla="*/ 166687 h 1404937"/>
              <a:gd name="connsiteX30" fmla="*/ 161925 w 485775"/>
              <a:gd name="connsiteY30" fmla="*/ 195262 h 1404937"/>
              <a:gd name="connsiteX31" fmla="*/ 180975 w 485775"/>
              <a:gd name="connsiteY31" fmla="*/ 242887 h 1404937"/>
              <a:gd name="connsiteX32" fmla="*/ 195263 w 485775"/>
              <a:gd name="connsiteY32" fmla="*/ 300037 h 1404937"/>
              <a:gd name="connsiteX33" fmla="*/ 204788 w 485775"/>
              <a:gd name="connsiteY33" fmla="*/ 369093 h 1404937"/>
              <a:gd name="connsiteX34" fmla="*/ 211931 w 485775"/>
              <a:gd name="connsiteY34" fmla="*/ 442912 h 1404937"/>
              <a:gd name="connsiteX35" fmla="*/ 216694 w 485775"/>
              <a:gd name="connsiteY35" fmla="*/ 540543 h 1404937"/>
              <a:gd name="connsiteX36" fmla="*/ 216694 w 485775"/>
              <a:gd name="connsiteY36" fmla="*/ 819150 h 1404937"/>
              <a:gd name="connsiteX37" fmla="*/ 214313 w 485775"/>
              <a:gd name="connsiteY37" fmla="*/ 969168 h 1404937"/>
              <a:gd name="connsiteX38" fmla="*/ 209550 w 485775"/>
              <a:gd name="connsiteY38" fmla="*/ 1071562 h 1404937"/>
              <a:gd name="connsiteX39" fmla="*/ 192881 w 485775"/>
              <a:gd name="connsiteY39" fmla="*/ 1223962 h 1404937"/>
              <a:gd name="connsiteX40" fmla="*/ 200025 w 485775"/>
              <a:gd name="connsiteY40" fmla="*/ 1254918 h 1404937"/>
              <a:gd name="connsiteX41" fmla="*/ 223838 w 485775"/>
              <a:gd name="connsiteY41" fmla="*/ 1302543 h 1404937"/>
              <a:gd name="connsiteX42" fmla="*/ 245269 w 485775"/>
              <a:gd name="connsiteY42" fmla="*/ 1333500 h 1404937"/>
              <a:gd name="connsiteX43" fmla="*/ 264319 w 485775"/>
              <a:gd name="connsiteY43" fmla="*/ 1357312 h 1404937"/>
              <a:gd name="connsiteX44" fmla="*/ 285750 w 485775"/>
              <a:gd name="connsiteY44" fmla="*/ 1376362 h 1404937"/>
              <a:gd name="connsiteX45" fmla="*/ 309563 w 485775"/>
              <a:gd name="connsiteY45" fmla="*/ 1390650 h 1404937"/>
              <a:gd name="connsiteX46" fmla="*/ 342900 w 485775"/>
              <a:gd name="connsiteY46" fmla="*/ 1404937 h 1404937"/>
              <a:gd name="connsiteX47" fmla="*/ 481013 w 485775"/>
              <a:gd name="connsiteY47" fmla="*/ 1278012 h 1404937"/>
              <a:gd name="connsiteX48" fmla="*/ 485775 w 485775"/>
              <a:gd name="connsiteY48" fmla="*/ 1226343 h 1404937"/>
              <a:gd name="connsiteX49" fmla="*/ 483394 w 485775"/>
              <a:gd name="connsiteY49" fmla="*/ 1066800 h 1404937"/>
              <a:gd name="connsiteX50" fmla="*/ 478631 w 485775"/>
              <a:gd name="connsiteY50" fmla="*/ 988218 h 1404937"/>
              <a:gd name="connsiteX51" fmla="*/ 466725 w 485775"/>
              <a:gd name="connsiteY51" fmla="*/ 812006 h 1404937"/>
              <a:gd name="connsiteX0" fmla="*/ 466725 w 485775"/>
              <a:gd name="connsiteY0" fmla="*/ 812006 h 1390650"/>
              <a:gd name="connsiteX1" fmla="*/ 461963 w 485775"/>
              <a:gd name="connsiteY1" fmla="*/ 690562 h 1390650"/>
              <a:gd name="connsiteX2" fmla="*/ 461963 w 485775"/>
              <a:gd name="connsiteY2" fmla="*/ 528637 h 1390650"/>
              <a:gd name="connsiteX3" fmla="*/ 461963 w 485775"/>
              <a:gd name="connsiteY3" fmla="*/ 438150 h 1390650"/>
              <a:gd name="connsiteX4" fmla="*/ 461963 w 485775"/>
              <a:gd name="connsiteY4" fmla="*/ 388143 h 1390650"/>
              <a:gd name="connsiteX5" fmla="*/ 466725 w 485775"/>
              <a:gd name="connsiteY5" fmla="*/ 369093 h 1390650"/>
              <a:gd name="connsiteX6" fmla="*/ 476250 w 485775"/>
              <a:gd name="connsiteY6" fmla="*/ 335756 h 1390650"/>
              <a:gd name="connsiteX7" fmla="*/ 481013 w 485775"/>
              <a:gd name="connsiteY7" fmla="*/ 311943 h 1390650"/>
              <a:gd name="connsiteX8" fmla="*/ 483394 w 485775"/>
              <a:gd name="connsiteY8" fmla="*/ 280987 h 1390650"/>
              <a:gd name="connsiteX9" fmla="*/ 483394 w 485775"/>
              <a:gd name="connsiteY9" fmla="*/ 250031 h 1390650"/>
              <a:gd name="connsiteX10" fmla="*/ 478631 w 485775"/>
              <a:gd name="connsiteY10" fmla="*/ 221456 h 1390650"/>
              <a:gd name="connsiteX11" fmla="*/ 464344 w 485775"/>
              <a:gd name="connsiteY11" fmla="*/ 188118 h 1390650"/>
              <a:gd name="connsiteX12" fmla="*/ 447675 w 485775"/>
              <a:gd name="connsiteY12" fmla="*/ 161925 h 1390650"/>
              <a:gd name="connsiteX13" fmla="*/ 419100 w 485775"/>
              <a:gd name="connsiteY13" fmla="*/ 133350 h 1390650"/>
              <a:gd name="connsiteX14" fmla="*/ 383381 w 485775"/>
              <a:gd name="connsiteY14" fmla="*/ 104775 h 1390650"/>
              <a:gd name="connsiteX15" fmla="*/ 321469 w 485775"/>
              <a:gd name="connsiteY15" fmla="*/ 71437 h 1390650"/>
              <a:gd name="connsiteX16" fmla="*/ 238125 w 485775"/>
              <a:gd name="connsiteY16" fmla="*/ 33337 h 1390650"/>
              <a:gd name="connsiteX17" fmla="*/ 178594 w 485775"/>
              <a:gd name="connsiteY17" fmla="*/ 14287 h 1390650"/>
              <a:gd name="connsiteX18" fmla="*/ 114300 w 485775"/>
              <a:gd name="connsiteY18" fmla="*/ 2381 h 1390650"/>
              <a:gd name="connsiteX19" fmla="*/ 59531 w 485775"/>
              <a:gd name="connsiteY19" fmla="*/ 0 h 1390650"/>
              <a:gd name="connsiteX20" fmla="*/ 30956 w 485775"/>
              <a:gd name="connsiteY20" fmla="*/ 0 h 1390650"/>
              <a:gd name="connsiteX21" fmla="*/ 7144 w 485775"/>
              <a:gd name="connsiteY21" fmla="*/ 4762 h 1390650"/>
              <a:gd name="connsiteX22" fmla="*/ 0 w 485775"/>
              <a:gd name="connsiteY22" fmla="*/ 14287 h 1390650"/>
              <a:gd name="connsiteX23" fmla="*/ 0 w 485775"/>
              <a:gd name="connsiteY23" fmla="*/ 26193 h 1390650"/>
              <a:gd name="connsiteX24" fmla="*/ 11906 w 485775"/>
              <a:gd name="connsiteY24" fmla="*/ 47625 h 1390650"/>
              <a:gd name="connsiteX25" fmla="*/ 52388 w 485775"/>
              <a:gd name="connsiteY25" fmla="*/ 90487 h 1390650"/>
              <a:gd name="connsiteX26" fmla="*/ 78581 w 485775"/>
              <a:gd name="connsiteY26" fmla="*/ 107156 h 1390650"/>
              <a:gd name="connsiteX27" fmla="*/ 102394 w 485775"/>
              <a:gd name="connsiteY27" fmla="*/ 121443 h 1390650"/>
              <a:gd name="connsiteX28" fmla="*/ 123825 w 485775"/>
              <a:gd name="connsiteY28" fmla="*/ 142875 h 1390650"/>
              <a:gd name="connsiteX29" fmla="*/ 142875 w 485775"/>
              <a:gd name="connsiteY29" fmla="*/ 166687 h 1390650"/>
              <a:gd name="connsiteX30" fmla="*/ 161925 w 485775"/>
              <a:gd name="connsiteY30" fmla="*/ 195262 h 1390650"/>
              <a:gd name="connsiteX31" fmla="*/ 180975 w 485775"/>
              <a:gd name="connsiteY31" fmla="*/ 242887 h 1390650"/>
              <a:gd name="connsiteX32" fmla="*/ 195263 w 485775"/>
              <a:gd name="connsiteY32" fmla="*/ 300037 h 1390650"/>
              <a:gd name="connsiteX33" fmla="*/ 204788 w 485775"/>
              <a:gd name="connsiteY33" fmla="*/ 369093 h 1390650"/>
              <a:gd name="connsiteX34" fmla="*/ 211931 w 485775"/>
              <a:gd name="connsiteY34" fmla="*/ 442912 h 1390650"/>
              <a:gd name="connsiteX35" fmla="*/ 216694 w 485775"/>
              <a:gd name="connsiteY35" fmla="*/ 540543 h 1390650"/>
              <a:gd name="connsiteX36" fmla="*/ 216694 w 485775"/>
              <a:gd name="connsiteY36" fmla="*/ 819150 h 1390650"/>
              <a:gd name="connsiteX37" fmla="*/ 214313 w 485775"/>
              <a:gd name="connsiteY37" fmla="*/ 969168 h 1390650"/>
              <a:gd name="connsiteX38" fmla="*/ 209550 w 485775"/>
              <a:gd name="connsiteY38" fmla="*/ 1071562 h 1390650"/>
              <a:gd name="connsiteX39" fmla="*/ 192881 w 485775"/>
              <a:gd name="connsiteY39" fmla="*/ 1223962 h 1390650"/>
              <a:gd name="connsiteX40" fmla="*/ 200025 w 485775"/>
              <a:gd name="connsiteY40" fmla="*/ 1254918 h 1390650"/>
              <a:gd name="connsiteX41" fmla="*/ 223838 w 485775"/>
              <a:gd name="connsiteY41" fmla="*/ 1302543 h 1390650"/>
              <a:gd name="connsiteX42" fmla="*/ 245269 w 485775"/>
              <a:gd name="connsiteY42" fmla="*/ 1333500 h 1390650"/>
              <a:gd name="connsiteX43" fmla="*/ 264319 w 485775"/>
              <a:gd name="connsiteY43" fmla="*/ 1357312 h 1390650"/>
              <a:gd name="connsiteX44" fmla="*/ 285750 w 485775"/>
              <a:gd name="connsiteY44" fmla="*/ 1376362 h 1390650"/>
              <a:gd name="connsiteX45" fmla="*/ 309563 w 485775"/>
              <a:gd name="connsiteY45" fmla="*/ 1390650 h 1390650"/>
              <a:gd name="connsiteX46" fmla="*/ 481013 w 485775"/>
              <a:gd name="connsiteY46" fmla="*/ 1278012 h 1390650"/>
              <a:gd name="connsiteX47" fmla="*/ 485775 w 485775"/>
              <a:gd name="connsiteY47" fmla="*/ 1226343 h 1390650"/>
              <a:gd name="connsiteX48" fmla="*/ 483394 w 485775"/>
              <a:gd name="connsiteY48" fmla="*/ 1066800 h 1390650"/>
              <a:gd name="connsiteX49" fmla="*/ 478631 w 485775"/>
              <a:gd name="connsiteY49" fmla="*/ 988218 h 1390650"/>
              <a:gd name="connsiteX50" fmla="*/ 466725 w 485775"/>
              <a:gd name="connsiteY50" fmla="*/ 812006 h 1390650"/>
              <a:gd name="connsiteX0" fmla="*/ 466725 w 485775"/>
              <a:gd name="connsiteY0" fmla="*/ 812006 h 1376362"/>
              <a:gd name="connsiteX1" fmla="*/ 461963 w 485775"/>
              <a:gd name="connsiteY1" fmla="*/ 690562 h 1376362"/>
              <a:gd name="connsiteX2" fmla="*/ 461963 w 485775"/>
              <a:gd name="connsiteY2" fmla="*/ 528637 h 1376362"/>
              <a:gd name="connsiteX3" fmla="*/ 461963 w 485775"/>
              <a:gd name="connsiteY3" fmla="*/ 438150 h 1376362"/>
              <a:gd name="connsiteX4" fmla="*/ 461963 w 485775"/>
              <a:gd name="connsiteY4" fmla="*/ 388143 h 1376362"/>
              <a:gd name="connsiteX5" fmla="*/ 466725 w 485775"/>
              <a:gd name="connsiteY5" fmla="*/ 369093 h 1376362"/>
              <a:gd name="connsiteX6" fmla="*/ 476250 w 485775"/>
              <a:gd name="connsiteY6" fmla="*/ 335756 h 1376362"/>
              <a:gd name="connsiteX7" fmla="*/ 481013 w 485775"/>
              <a:gd name="connsiteY7" fmla="*/ 311943 h 1376362"/>
              <a:gd name="connsiteX8" fmla="*/ 483394 w 485775"/>
              <a:gd name="connsiteY8" fmla="*/ 280987 h 1376362"/>
              <a:gd name="connsiteX9" fmla="*/ 483394 w 485775"/>
              <a:gd name="connsiteY9" fmla="*/ 250031 h 1376362"/>
              <a:gd name="connsiteX10" fmla="*/ 478631 w 485775"/>
              <a:gd name="connsiteY10" fmla="*/ 221456 h 1376362"/>
              <a:gd name="connsiteX11" fmla="*/ 464344 w 485775"/>
              <a:gd name="connsiteY11" fmla="*/ 188118 h 1376362"/>
              <a:gd name="connsiteX12" fmla="*/ 447675 w 485775"/>
              <a:gd name="connsiteY12" fmla="*/ 161925 h 1376362"/>
              <a:gd name="connsiteX13" fmla="*/ 419100 w 485775"/>
              <a:gd name="connsiteY13" fmla="*/ 133350 h 1376362"/>
              <a:gd name="connsiteX14" fmla="*/ 383381 w 485775"/>
              <a:gd name="connsiteY14" fmla="*/ 104775 h 1376362"/>
              <a:gd name="connsiteX15" fmla="*/ 321469 w 485775"/>
              <a:gd name="connsiteY15" fmla="*/ 71437 h 1376362"/>
              <a:gd name="connsiteX16" fmla="*/ 238125 w 485775"/>
              <a:gd name="connsiteY16" fmla="*/ 33337 h 1376362"/>
              <a:gd name="connsiteX17" fmla="*/ 178594 w 485775"/>
              <a:gd name="connsiteY17" fmla="*/ 14287 h 1376362"/>
              <a:gd name="connsiteX18" fmla="*/ 114300 w 485775"/>
              <a:gd name="connsiteY18" fmla="*/ 2381 h 1376362"/>
              <a:gd name="connsiteX19" fmla="*/ 59531 w 485775"/>
              <a:gd name="connsiteY19" fmla="*/ 0 h 1376362"/>
              <a:gd name="connsiteX20" fmla="*/ 30956 w 485775"/>
              <a:gd name="connsiteY20" fmla="*/ 0 h 1376362"/>
              <a:gd name="connsiteX21" fmla="*/ 7144 w 485775"/>
              <a:gd name="connsiteY21" fmla="*/ 4762 h 1376362"/>
              <a:gd name="connsiteX22" fmla="*/ 0 w 485775"/>
              <a:gd name="connsiteY22" fmla="*/ 14287 h 1376362"/>
              <a:gd name="connsiteX23" fmla="*/ 0 w 485775"/>
              <a:gd name="connsiteY23" fmla="*/ 26193 h 1376362"/>
              <a:gd name="connsiteX24" fmla="*/ 11906 w 485775"/>
              <a:gd name="connsiteY24" fmla="*/ 47625 h 1376362"/>
              <a:gd name="connsiteX25" fmla="*/ 52388 w 485775"/>
              <a:gd name="connsiteY25" fmla="*/ 90487 h 1376362"/>
              <a:gd name="connsiteX26" fmla="*/ 78581 w 485775"/>
              <a:gd name="connsiteY26" fmla="*/ 107156 h 1376362"/>
              <a:gd name="connsiteX27" fmla="*/ 102394 w 485775"/>
              <a:gd name="connsiteY27" fmla="*/ 121443 h 1376362"/>
              <a:gd name="connsiteX28" fmla="*/ 123825 w 485775"/>
              <a:gd name="connsiteY28" fmla="*/ 142875 h 1376362"/>
              <a:gd name="connsiteX29" fmla="*/ 142875 w 485775"/>
              <a:gd name="connsiteY29" fmla="*/ 166687 h 1376362"/>
              <a:gd name="connsiteX30" fmla="*/ 161925 w 485775"/>
              <a:gd name="connsiteY30" fmla="*/ 195262 h 1376362"/>
              <a:gd name="connsiteX31" fmla="*/ 180975 w 485775"/>
              <a:gd name="connsiteY31" fmla="*/ 242887 h 1376362"/>
              <a:gd name="connsiteX32" fmla="*/ 195263 w 485775"/>
              <a:gd name="connsiteY32" fmla="*/ 300037 h 1376362"/>
              <a:gd name="connsiteX33" fmla="*/ 204788 w 485775"/>
              <a:gd name="connsiteY33" fmla="*/ 369093 h 1376362"/>
              <a:gd name="connsiteX34" fmla="*/ 211931 w 485775"/>
              <a:gd name="connsiteY34" fmla="*/ 442912 h 1376362"/>
              <a:gd name="connsiteX35" fmla="*/ 216694 w 485775"/>
              <a:gd name="connsiteY35" fmla="*/ 540543 h 1376362"/>
              <a:gd name="connsiteX36" fmla="*/ 216694 w 485775"/>
              <a:gd name="connsiteY36" fmla="*/ 819150 h 1376362"/>
              <a:gd name="connsiteX37" fmla="*/ 214313 w 485775"/>
              <a:gd name="connsiteY37" fmla="*/ 969168 h 1376362"/>
              <a:gd name="connsiteX38" fmla="*/ 209550 w 485775"/>
              <a:gd name="connsiteY38" fmla="*/ 1071562 h 1376362"/>
              <a:gd name="connsiteX39" fmla="*/ 192881 w 485775"/>
              <a:gd name="connsiteY39" fmla="*/ 1223962 h 1376362"/>
              <a:gd name="connsiteX40" fmla="*/ 200025 w 485775"/>
              <a:gd name="connsiteY40" fmla="*/ 1254918 h 1376362"/>
              <a:gd name="connsiteX41" fmla="*/ 223838 w 485775"/>
              <a:gd name="connsiteY41" fmla="*/ 1302543 h 1376362"/>
              <a:gd name="connsiteX42" fmla="*/ 245269 w 485775"/>
              <a:gd name="connsiteY42" fmla="*/ 1333500 h 1376362"/>
              <a:gd name="connsiteX43" fmla="*/ 264319 w 485775"/>
              <a:gd name="connsiteY43" fmla="*/ 1357312 h 1376362"/>
              <a:gd name="connsiteX44" fmla="*/ 285750 w 485775"/>
              <a:gd name="connsiteY44" fmla="*/ 1376362 h 1376362"/>
              <a:gd name="connsiteX45" fmla="*/ 481013 w 485775"/>
              <a:gd name="connsiteY45" fmla="*/ 1278012 h 1376362"/>
              <a:gd name="connsiteX46" fmla="*/ 485775 w 485775"/>
              <a:gd name="connsiteY46" fmla="*/ 1226343 h 1376362"/>
              <a:gd name="connsiteX47" fmla="*/ 483394 w 485775"/>
              <a:gd name="connsiteY47" fmla="*/ 1066800 h 1376362"/>
              <a:gd name="connsiteX48" fmla="*/ 478631 w 485775"/>
              <a:gd name="connsiteY48" fmla="*/ 988218 h 1376362"/>
              <a:gd name="connsiteX49" fmla="*/ 466725 w 485775"/>
              <a:gd name="connsiteY49" fmla="*/ 812006 h 1376362"/>
              <a:gd name="connsiteX0" fmla="*/ 466725 w 485775"/>
              <a:gd name="connsiteY0" fmla="*/ 812006 h 1357312"/>
              <a:gd name="connsiteX1" fmla="*/ 461963 w 485775"/>
              <a:gd name="connsiteY1" fmla="*/ 690562 h 1357312"/>
              <a:gd name="connsiteX2" fmla="*/ 461963 w 485775"/>
              <a:gd name="connsiteY2" fmla="*/ 528637 h 1357312"/>
              <a:gd name="connsiteX3" fmla="*/ 461963 w 485775"/>
              <a:gd name="connsiteY3" fmla="*/ 438150 h 1357312"/>
              <a:gd name="connsiteX4" fmla="*/ 461963 w 485775"/>
              <a:gd name="connsiteY4" fmla="*/ 388143 h 1357312"/>
              <a:gd name="connsiteX5" fmla="*/ 466725 w 485775"/>
              <a:gd name="connsiteY5" fmla="*/ 369093 h 1357312"/>
              <a:gd name="connsiteX6" fmla="*/ 476250 w 485775"/>
              <a:gd name="connsiteY6" fmla="*/ 335756 h 1357312"/>
              <a:gd name="connsiteX7" fmla="*/ 481013 w 485775"/>
              <a:gd name="connsiteY7" fmla="*/ 311943 h 1357312"/>
              <a:gd name="connsiteX8" fmla="*/ 483394 w 485775"/>
              <a:gd name="connsiteY8" fmla="*/ 280987 h 1357312"/>
              <a:gd name="connsiteX9" fmla="*/ 483394 w 485775"/>
              <a:gd name="connsiteY9" fmla="*/ 250031 h 1357312"/>
              <a:gd name="connsiteX10" fmla="*/ 478631 w 485775"/>
              <a:gd name="connsiteY10" fmla="*/ 221456 h 1357312"/>
              <a:gd name="connsiteX11" fmla="*/ 464344 w 485775"/>
              <a:gd name="connsiteY11" fmla="*/ 188118 h 1357312"/>
              <a:gd name="connsiteX12" fmla="*/ 447675 w 485775"/>
              <a:gd name="connsiteY12" fmla="*/ 161925 h 1357312"/>
              <a:gd name="connsiteX13" fmla="*/ 419100 w 485775"/>
              <a:gd name="connsiteY13" fmla="*/ 133350 h 1357312"/>
              <a:gd name="connsiteX14" fmla="*/ 383381 w 485775"/>
              <a:gd name="connsiteY14" fmla="*/ 104775 h 1357312"/>
              <a:gd name="connsiteX15" fmla="*/ 321469 w 485775"/>
              <a:gd name="connsiteY15" fmla="*/ 71437 h 1357312"/>
              <a:gd name="connsiteX16" fmla="*/ 238125 w 485775"/>
              <a:gd name="connsiteY16" fmla="*/ 33337 h 1357312"/>
              <a:gd name="connsiteX17" fmla="*/ 178594 w 485775"/>
              <a:gd name="connsiteY17" fmla="*/ 14287 h 1357312"/>
              <a:gd name="connsiteX18" fmla="*/ 114300 w 485775"/>
              <a:gd name="connsiteY18" fmla="*/ 2381 h 1357312"/>
              <a:gd name="connsiteX19" fmla="*/ 59531 w 485775"/>
              <a:gd name="connsiteY19" fmla="*/ 0 h 1357312"/>
              <a:gd name="connsiteX20" fmla="*/ 30956 w 485775"/>
              <a:gd name="connsiteY20" fmla="*/ 0 h 1357312"/>
              <a:gd name="connsiteX21" fmla="*/ 7144 w 485775"/>
              <a:gd name="connsiteY21" fmla="*/ 4762 h 1357312"/>
              <a:gd name="connsiteX22" fmla="*/ 0 w 485775"/>
              <a:gd name="connsiteY22" fmla="*/ 14287 h 1357312"/>
              <a:gd name="connsiteX23" fmla="*/ 0 w 485775"/>
              <a:gd name="connsiteY23" fmla="*/ 26193 h 1357312"/>
              <a:gd name="connsiteX24" fmla="*/ 11906 w 485775"/>
              <a:gd name="connsiteY24" fmla="*/ 47625 h 1357312"/>
              <a:gd name="connsiteX25" fmla="*/ 52388 w 485775"/>
              <a:gd name="connsiteY25" fmla="*/ 90487 h 1357312"/>
              <a:gd name="connsiteX26" fmla="*/ 78581 w 485775"/>
              <a:gd name="connsiteY26" fmla="*/ 107156 h 1357312"/>
              <a:gd name="connsiteX27" fmla="*/ 102394 w 485775"/>
              <a:gd name="connsiteY27" fmla="*/ 121443 h 1357312"/>
              <a:gd name="connsiteX28" fmla="*/ 123825 w 485775"/>
              <a:gd name="connsiteY28" fmla="*/ 142875 h 1357312"/>
              <a:gd name="connsiteX29" fmla="*/ 142875 w 485775"/>
              <a:gd name="connsiteY29" fmla="*/ 166687 h 1357312"/>
              <a:gd name="connsiteX30" fmla="*/ 161925 w 485775"/>
              <a:gd name="connsiteY30" fmla="*/ 195262 h 1357312"/>
              <a:gd name="connsiteX31" fmla="*/ 180975 w 485775"/>
              <a:gd name="connsiteY31" fmla="*/ 242887 h 1357312"/>
              <a:gd name="connsiteX32" fmla="*/ 195263 w 485775"/>
              <a:gd name="connsiteY32" fmla="*/ 300037 h 1357312"/>
              <a:gd name="connsiteX33" fmla="*/ 204788 w 485775"/>
              <a:gd name="connsiteY33" fmla="*/ 369093 h 1357312"/>
              <a:gd name="connsiteX34" fmla="*/ 211931 w 485775"/>
              <a:gd name="connsiteY34" fmla="*/ 442912 h 1357312"/>
              <a:gd name="connsiteX35" fmla="*/ 216694 w 485775"/>
              <a:gd name="connsiteY35" fmla="*/ 540543 h 1357312"/>
              <a:gd name="connsiteX36" fmla="*/ 216694 w 485775"/>
              <a:gd name="connsiteY36" fmla="*/ 819150 h 1357312"/>
              <a:gd name="connsiteX37" fmla="*/ 214313 w 485775"/>
              <a:gd name="connsiteY37" fmla="*/ 969168 h 1357312"/>
              <a:gd name="connsiteX38" fmla="*/ 209550 w 485775"/>
              <a:gd name="connsiteY38" fmla="*/ 1071562 h 1357312"/>
              <a:gd name="connsiteX39" fmla="*/ 192881 w 485775"/>
              <a:gd name="connsiteY39" fmla="*/ 1223962 h 1357312"/>
              <a:gd name="connsiteX40" fmla="*/ 200025 w 485775"/>
              <a:gd name="connsiteY40" fmla="*/ 1254918 h 1357312"/>
              <a:gd name="connsiteX41" fmla="*/ 223838 w 485775"/>
              <a:gd name="connsiteY41" fmla="*/ 1302543 h 1357312"/>
              <a:gd name="connsiteX42" fmla="*/ 245269 w 485775"/>
              <a:gd name="connsiteY42" fmla="*/ 1333500 h 1357312"/>
              <a:gd name="connsiteX43" fmla="*/ 264319 w 485775"/>
              <a:gd name="connsiteY43" fmla="*/ 1357312 h 1357312"/>
              <a:gd name="connsiteX44" fmla="*/ 481013 w 485775"/>
              <a:gd name="connsiteY44" fmla="*/ 1278012 h 1357312"/>
              <a:gd name="connsiteX45" fmla="*/ 485775 w 485775"/>
              <a:gd name="connsiteY45" fmla="*/ 1226343 h 1357312"/>
              <a:gd name="connsiteX46" fmla="*/ 483394 w 485775"/>
              <a:gd name="connsiteY46" fmla="*/ 1066800 h 1357312"/>
              <a:gd name="connsiteX47" fmla="*/ 478631 w 485775"/>
              <a:gd name="connsiteY47" fmla="*/ 988218 h 1357312"/>
              <a:gd name="connsiteX48" fmla="*/ 466725 w 485775"/>
              <a:gd name="connsiteY48" fmla="*/ 812006 h 1357312"/>
              <a:gd name="connsiteX0" fmla="*/ 466725 w 485775"/>
              <a:gd name="connsiteY0" fmla="*/ 812006 h 1333500"/>
              <a:gd name="connsiteX1" fmla="*/ 461963 w 485775"/>
              <a:gd name="connsiteY1" fmla="*/ 690562 h 1333500"/>
              <a:gd name="connsiteX2" fmla="*/ 461963 w 485775"/>
              <a:gd name="connsiteY2" fmla="*/ 528637 h 1333500"/>
              <a:gd name="connsiteX3" fmla="*/ 461963 w 485775"/>
              <a:gd name="connsiteY3" fmla="*/ 438150 h 1333500"/>
              <a:gd name="connsiteX4" fmla="*/ 461963 w 485775"/>
              <a:gd name="connsiteY4" fmla="*/ 388143 h 1333500"/>
              <a:gd name="connsiteX5" fmla="*/ 466725 w 485775"/>
              <a:gd name="connsiteY5" fmla="*/ 369093 h 1333500"/>
              <a:gd name="connsiteX6" fmla="*/ 476250 w 485775"/>
              <a:gd name="connsiteY6" fmla="*/ 335756 h 1333500"/>
              <a:gd name="connsiteX7" fmla="*/ 481013 w 485775"/>
              <a:gd name="connsiteY7" fmla="*/ 311943 h 1333500"/>
              <a:gd name="connsiteX8" fmla="*/ 483394 w 485775"/>
              <a:gd name="connsiteY8" fmla="*/ 280987 h 1333500"/>
              <a:gd name="connsiteX9" fmla="*/ 483394 w 485775"/>
              <a:gd name="connsiteY9" fmla="*/ 250031 h 1333500"/>
              <a:gd name="connsiteX10" fmla="*/ 478631 w 485775"/>
              <a:gd name="connsiteY10" fmla="*/ 221456 h 1333500"/>
              <a:gd name="connsiteX11" fmla="*/ 464344 w 485775"/>
              <a:gd name="connsiteY11" fmla="*/ 188118 h 1333500"/>
              <a:gd name="connsiteX12" fmla="*/ 447675 w 485775"/>
              <a:gd name="connsiteY12" fmla="*/ 161925 h 1333500"/>
              <a:gd name="connsiteX13" fmla="*/ 419100 w 485775"/>
              <a:gd name="connsiteY13" fmla="*/ 133350 h 1333500"/>
              <a:gd name="connsiteX14" fmla="*/ 383381 w 485775"/>
              <a:gd name="connsiteY14" fmla="*/ 104775 h 1333500"/>
              <a:gd name="connsiteX15" fmla="*/ 321469 w 485775"/>
              <a:gd name="connsiteY15" fmla="*/ 71437 h 1333500"/>
              <a:gd name="connsiteX16" fmla="*/ 238125 w 485775"/>
              <a:gd name="connsiteY16" fmla="*/ 33337 h 1333500"/>
              <a:gd name="connsiteX17" fmla="*/ 178594 w 485775"/>
              <a:gd name="connsiteY17" fmla="*/ 14287 h 1333500"/>
              <a:gd name="connsiteX18" fmla="*/ 114300 w 485775"/>
              <a:gd name="connsiteY18" fmla="*/ 2381 h 1333500"/>
              <a:gd name="connsiteX19" fmla="*/ 59531 w 485775"/>
              <a:gd name="connsiteY19" fmla="*/ 0 h 1333500"/>
              <a:gd name="connsiteX20" fmla="*/ 30956 w 485775"/>
              <a:gd name="connsiteY20" fmla="*/ 0 h 1333500"/>
              <a:gd name="connsiteX21" fmla="*/ 7144 w 485775"/>
              <a:gd name="connsiteY21" fmla="*/ 4762 h 1333500"/>
              <a:gd name="connsiteX22" fmla="*/ 0 w 485775"/>
              <a:gd name="connsiteY22" fmla="*/ 14287 h 1333500"/>
              <a:gd name="connsiteX23" fmla="*/ 0 w 485775"/>
              <a:gd name="connsiteY23" fmla="*/ 26193 h 1333500"/>
              <a:gd name="connsiteX24" fmla="*/ 11906 w 485775"/>
              <a:gd name="connsiteY24" fmla="*/ 47625 h 1333500"/>
              <a:gd name="connsiteX25" fmla="*/ 52388 w 485775"/>
              <a:gd name="connsiteY25" fmla="*/ 90487 h 1333500"/>
              <a:gd name="connsiteX26" fmla="*/ 78581 w 485775"/>
              <a:gd name="connsiteY26" fmla="*/ 107156 h 1333500"/>
              <a:gd name="connsiteX27" fmla="*/ 102394 w 485775"/>
              <a:gd name="connsiteY27" fmla="*/ 121443 h 1333500"/>
              <a:gd name="connsiteX28" fmla="*/ 123825 w 485775"/>
              <a:gd name="connsiteY28" fmla="*/ 142875 h 1333500"/>
              <a:gd name="connsiteX29" fmla="*/ 142875 w 485775"/>
              <a:gd name="connsiteY29" fmla="*/ 166687 h 1333500"/>
              <a:gd name="connsiteX30" fmla="*/ 161925 w 485775"/>
              <a:gd name="connsiteY30" fmla="*/ 195262 h 1333500"/>
              <a:gd name="connsiteX31" fmla="*/ 180975 w 485775"/>
              <a:gd name="connsiteY31" fmla="*/ 242887 h 1333500"/>
              <a:gd name="connsiteX32" fmla="*/ 195263 w 485775"/>
              <a:gd name="connsiteY32" fmla="*/ 300037 h 1333500"/>
              <a:gd name="connsiteX33" fmla="*/ 204788 w 485775"/>
              <a:gd name="connsiteY33" fmla="*/ 369093 h 1333500"/>
              <a:gd name="connsiteX34" fmla="*/ 211931 w 485775"/>
              <a:gd name="connsiteY34" fmla="*/ 442912 h 1333500"/>
              <a:gd name="connsiteX35" fmla="*/ 216694 w 485775"/>
              <a:gd name="connsiteY35" fmla="*/ 540543 h 1333500"/>
              <a:gd name="connsiteX36" fmla="*/ 216694 w 485775"/>
              <a:gd name="connsiteY36" fmla="*/ 819150 h 1333500"/>
              <a:gd name="connsiteX37" fmla="*/ 214313 w 485775"/>
              <a:gd name="connsiteY37" fmla="*/ 969168 h 1333500"/>
              <a:gd name="connsiteX38" fmla="*/ 209550 w 485775"/>
              <a:gd name="connsiteY38" fmla="*/ 1071562 h 1333500"/>
              <a:gd name="connsiteX39" fmla="*/ 192881 w 485775"/>
              <a:gd name="connsiteY39" fmla="*/ 1223962 h 1333500"/>
              <a:gd name="connsiteX40" fmla="*/ 200025 w 485775"/>
              <a:gd name="connsiteY40" fmla="*/ 1254918 h 1333500"/>
              <a:gd name="connsiteX41" fmla="*/ 223838 w 485775"/>
              <a:gd name="connsiteY41" fmla="*/ 1302543 h 1333500"/>
              <a:gd name="connsiteX42" fmla="*/ 245269 w 485775"/>
              <a:gd name="connsiteY42" fmla="*/ 1333500 h 1333500"/>
              <a:gd name="connsiteX43" fmla="*/ 481013 w 485775"/>
              <a:gd name="connsiteY43" fmla="*/ 1278012 h 1333500"/>
              <a:gd name="connsiteX44" fmla="*/ 485775 w 485775"/>
              <a:gd name="connsiteY44" fmla="*/ 1226343 h 1333500"/>
              <a:gd name="connsiteX45" fmla="*/ 483394 w 485775"/>
              <a:gd name="connsiteY45" fmla="*/ 1066800 h 1333500"/>
              <a:gd name="connsiteX46" fmla="*/ 478631 w 485775"/>
              <a:gd name="connsiteY46" fmla="*/ 988218 h 1333500"/>
              <a:gd name="connsiteX47" fmla="*/ 466725 w 485775"/>
              <a:gd name="connsiteY47" fmla="*/ 812006 h 1333500"/>
              <a:gd name="connsiteX0" fmla="*/ 466725 w 485775"/>
              <a:gd name="connsiteY0" fmla="*/ 812006 h 1302543"/>
              <a:gd name="connsiteX1" fmla="*/ 461963 w 485775"/>
              <a:gd name="connsiteY1" fmla="*/ 690562 h 1302543"/>
              <a:gd name="connsiteX2" fmla="*/ 461963 w 485775"/>
              <a:gd name="connsiteY2" fmla="*/ 528637 h 1302543"/>
              <a:gd name="connsiteX3" fmla="*/ 461963 w 485775"/>
              <a:gd name="connsiteY3" fmla="*/ 438150 h 1302543"/>
              <a:gd name="connsiteX4" fmla="*/ 461963 w 485775"/>
              <a:gd name="connsiteY4" fmla="*/ 388143 h 1302543"/>
              <a:gd name="connsiteX5" fmla="*/ 466725 w 485775"/>
              <a:gd name="connsiteY5" fmla="*/ 369093 h 1302543"/>
              <a:gd name="connsiteX6" fmla="*/ 476250 w 485775"/>
              <a:gd name="connsiteY6" fmla="*/ 335756 h 1302543"/>
              <a:gd name="connsiteX7" fmla="*/ 481013 w 485775"/>
              <a:gd name="connsiteY7" fmla="*/ 311943 h 1302543"/>
              <a:gd name="connsiteX8" fmla="*/ 483394 w 485775"/>
              <a:gd name="connsiteY8" fmla="*/ 280987 h 1302543"/>
              <a:gd name="connsiteX9" fmla="*/ 483394 w 485775"/>
              <a:gd name="connsiteY9" fmla="*/ 250031 h 1302543"/>
              <a:gd name="connsiteX10" fmla="*/ 478631 w 485775"/>
              <a:gd name="connsiteY10" fmla="*/ 221456 h 1302543"/>
              <a:gd name="connsiteX11" fmla="*/ 464344 w 485775"/>
              <a:gd name="connsiteY11" fmla="*/ 188118 h 1302543"/>
              <a:gd name="connsiteX12" fmla="*/ 447675 w 485775"/>
              <a:gd name="connsiteY12" fmla="*/ 161925 h 1302543"/>
              <a:gd name="connsiteX13" fmla="*/ 419100 w 485775"/>
              <a:gd name="connsiteY13" fmla="*/ 133350 h 1302543"/>
              <a:gd name="connsiteX14" fmla="*/ 383381 w 485775"/>
              <a:gd name="connsiteY14" fmla="*/ 104775 h 1302543"/>
              <a:gd name="connsiteX15" fmla="*/ 321469 w 485775"/>
              <a:gd name="connsiteY15" fmla="*/ 71437 h 1302543"/>
              <a:gd name="connsiteX16" fmla="*/ 238125 w 485775"/>
              <a:gd name="connsiteY16" fmla="*/ 33337 h 1302543"/>
              <a:gd name="connsiteX17" fmla="*/ 178594 w 485775"/>
              <a:gd name="connsiteY17" fmla="*/ 14287 h 1302543"/>
              <a:gd name="connsiteX18" fmla="*/ 114300 w 485775"/>
              <a:gd name="connsiteY18" fmla="*/ 2381 h 1302543"/>
              <a:gd name="connsiteX19" fmla="*/ 59531 w 485775"/>
              <a:gd name="connsiteY19" fmla="*/ 0 h 1302543"/>
              <a:gd name="connsiteX20" fmla="*/ 30956 w 485775"/>
              <a:gd name="connsiteY20" fmla="*/ 0 h 1302543"/>
              <a:gd name="connsiteX21" fmla="*/ 7144 w 485775"/>
              <a:gd name="connsiteY21" fmla="*/ 4762 h 1302543"/>
              <a:gd name="connsiteX22" fmla="*/ 0 w 485775"/>
              <a:gd name="connsiteY22" fmla="*/ 14287 h 1302543"/>
              <a:gd name="connsiteX23" fmla="*/ 0 w 485775"/>
              <a:gd name="connsiteY23" fmla="*/ 26193 h 1302543"/>
              <a:gd name="connsiteX24" fmla="*/ 11906 w 485775"/>
              <a:gd name="connsiteY24" fmla="*/ 47625 h 1302543"/>
              <a:gd name="connsiteX25" fmla="*/ 52388 w 485775"/>
              <a:gd name="connsiteY25" fmla="*/ 90487 h 1302543"/>
              <a:gd name="connsiteX26" fmla="*/ 78581 w 485775"/>
              <a:gd name="connsiteY26" fmla="*/ 107156 h 1302543"/>
              <a:gd name="connsiteX27" fmla="*/ 102394 w 485775"/>
              <a:gd name="connsiteY27" fmla="*/ 121443 h 1302543"/>
              <a:gd name="connsiteX28" fmla="*/ 123825 w 485775"/>
              <a:gd name="connsiteY28" fmla="*/ 142875 h 1302543"/>
              <a:gd name="connsiteX29" fmla="*/ 142875 w 485775"/>
              <a:gd name="connsiteY29" fmla="*/ 166687 h 1302543"/>
              <a:gd name="connsiteX30" fmla="*/ 161925 w 485775"/>
              <a:gd name="connsiteY30" fmla="*/ 195262 h 1302543"/>
              <a:gd name="connsiteX31" fmla="*/ 180975 w 485775"/>
              <a:gd name="connsiteY31" fmla="*/ 242887 h 1302543"/>
              <a:gd name="connsiteX32" fmla="*/ 195263 w 485775"/>
              <a:gd name="connsiteY32" fmla="*/ 300037 h 1302543"/>
              <a:gd name="connsiteX33" fmla="*/ 204788 w 485775"/>
              <a:gd name="connsiteY33" fmla="*/ 369093 h 1302543"/>
              <a:gd name="connsiteX34" fmla="*/ 211931 w 485775"/>
              <a:gd name="connsiteY34" fmla="*/ 442912 h 1302543"/>
              <a:gd name="connsiteX35" fmla="*/ 216694 w 485775"/>
              <a:gd name="connsiteY35" fmla="*/ 540543 h 1302543"/>
              <a:gd name="connsiteX36" fmla="*/ 216694 w 485775"/>
              <a:gd name="connsiteY36" fmla="*/ 819150 h 1302543"/>
              <a:gd name="connsiteX37" fmla="*/ 214313 w 485775"/>
              <a:gd name="connsiteY37" fmla="*/ 969168 h 1302543"/>
              <a:gd name="connsiteX38" fmla="*/ 209550 w 485775"/>
              <a:gd name="connsiteY38" fmla="*/ 1071562 h 1302543"/>
              <a:gd name="connsiteX39" fmla="*/ 192881 w 485775"/>
              <a:gd name="connsiteY39" fmla="*/ 1223962 h 1302543"/>
              <a:gd name="connsiteX40" fmla="*/ 200025 w 485775"/>
              <a:gd name="connsiteY40" fmla="*/ 1254918 h 1302543"/>
              <a:gd name="connsiteX41" fmla="*/ 223838 w 485775"/>
              <a:gd name="connsiteY41" fmla="*/ 1302543 h 1302543"/>
              <a:gd name="connsiteX42" fmla="*/ 481013 w 485775"/>
              <a:gd name="connsiteY42" fmla="*/ 1278012 h 1302543"/>
              <a:gd name="connsiteX43" fmla="*/ 485775 w 485775"/>
              <a:gd name="connsiteY43" fmla="*/ 1226343 h 1302543"/>
              <a:gd name="connsiteX44" fmla="*/ 483394 w 485775"/>
              <a:gd name="connsiteY44" fmla="*/ 1066800 h 1302543"/>
              <a:gd name="connsiteX45" fmla="*/ 478631 w 485775"/>
              <a:gd name="connsiteY45" fmla="*/ 988218 h 1302543"/>
              <a:gd name="connsiteX46" fmla="*/ 466725 w 485775"/>
              <a:gd name="connsiteY46" fmla="*/ 81200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5775" h="1302543">
                <a:moveTo>
                  <a:pt x="466725" y="812006"/>
                </a:moveTo>
                <a:lnTo>
                  <a:pt x="461963" y="690562"/>
                </a:lnTo>
                <a:lnTo>
                  <a:pt x="461963" y="528637"/>
                </a:lnTo>
                <a:lnTo>
                  <a:pt x="461963" y="438150"/>
                </a:lnTo>
                <a:lnTo>
                  <a:pt x="461963" y="388143"/>
                </a:lnTo>
                <a:lnTo>
                  <a:pt x="466725" y="369093"/>
                </a:lnTo>
                <a:lnTo>
                  <a:pt x="476250" y="335756"/>
                </a:lnTo>
                <a:lnTo>
                  <a:pt x="481013" y="311943"/>
                </a:lnTo>
                <a:lnTo>
                  <a:pt x="483394" y="280987"/>
                </a:lnTo>
                <a:lnTo>
                  <a:pt x="483394" y="250031"/>
                </a:lnTo>
                <a:lnTo>
                  <a:pt x="478631" y="221456"/>
                </a:lnTo>
                <a:lnTo>
                  <a:pt x="464344" y="188118"/>
                </a:lnTo>
                <a:lnTo>
                  <a:pt x="447675" y="161925"/>
                </a:lnTo>
                <a:lnTo>
                  <a:pt x="419100" y="133350"/>
                </a:lnTo>
                <a:lnTo>
                  <a:pt x="383381" y="104775"/>
                </a:lnTo>
                <a:lnTo>
                  <a:pt x="321469" y="71437"/>
                </a:lnTo>
                <a:lnTo>
                  <a:pt x="238125" y="33337"/>
                </a:lnTo>
                <a:lnTo>
                  <a:pt x="178594" y="14287"/>
                </a:lnTo>
                <a:lnTo>
                  <a:pt x="114300" y="2381"/>
                </a:lnTo>
                <a:lnTo>
                  <a:pt x="59531" y="0"/>
                </a:lnTo>
                <a:lnTo>
                  <a:pt x="30956" y="0"/>
                </a:lnTo>
                <a:lnTo>
                  <a:pt x="7144" y="4762"/>
                </a:lnTo>
                <a:lnTo>
                  <a:pt x="0" y="14287"/>
                </a:lnTo>
                <a:lnTo>
                  <a:pt x="0" y="26193"/>
                </a:lnTo>
                <a:lnTo>
                  <a:pt x="11906" y="47625"/>
                </a:lnTo>
                <a:lnTo>
                  <a:pt x="52388" y="90487"/>
                </a:lnTo>
                <a:lnTo>
                  <a:pt x="78581" y="107156"/>
                </a:lnTo>
                <a:lnTo>
                  <a:pt x="102394" y="121443"/>
                </a:lnTo>
                <a:lnTo>
                  <a:pt x="123825" y="142875"/>
                </a:lnTo>
                <a:lnTo>
                  <a:pt x="142875" y="166687"/>
                </a:lnTo>
                <a:lnTo>
                  <a:pt x="161925" y="195262"/>
                </a:lnTo>
                <a:lnTo>
                  <a:pt x="180975" y="242887"/>
                </a:lnTo>
                <a:lnTo>
                  <a:pt x="195263" y="300037"/>
                </a:lnTo>
                <a:lnTo>
                  <a:pt x="204788" y="369093"/>
                </a:lnTo>
                <a:lnTo>
                  <a:pt x="211931" y="442912"/>
                </a:lnTo>
                <a:lnTo>
                  <a:pt x="216694" y="540543"/>
                </a:lnTo>
                <a:lnTo>
                  <a:pt x="216694" y="819150"/>
                </a:lnTo>
                <a:cubicBezTo>
                  <a:pt x="215900" y="869156"/>
                  <a:pt x="215107" y="919162"/>
                  <a:pt x="214313" y="969168"/>
                </a:cubicBezTo>
                <a:lnTo>
                  <a:pt x="209550" y="1071562"/>
                </a:lnTo>
                <a:lnTo>
                  <a:pt x="192881" y="1223962"/>
                </a:lnTo>
                <a:lnTo>
                  <a:pt x="200025" y="1254918"/>
                </a:lnTo>
                <a:lnTo>
                  <a:pt x="223838" y="1302543"/>
                </a:lnTo>
                <a:lnTo>
                  <a:pt x="481013" y="1278012"/>
                </a:lnTo>
                <a:lnTo>
                  <a:pt x="485775" y="1226343"/>
                </a:lnTo>
                <a:cubicBezTo>
                  <a:pt x="484981" y="1173162"/>
                  <a:pt x="484188" y="1119981"/>
                  <a:pt x="483394" y="1066800"/>
                </a:cubicBezTo>
                <a:lnTo>
                  <a:pt x="478631" y="988218"/>
                </a:lnTo>
                <a:lnTo>
                  <a:pt x="466725" y="812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256F02F6-072A-B94F-A311-4D40072976C6}"/>
              </a:ext>
            </a:extLst>
          </p:cNvPr>
          <p:cNvSpPr/>
          <p:nvPr/>
        </p:nvSpPr>
        <p:spPr>
          <a:xfrm>
            <a:off x="4552950" y="1341438"/>
            <a:ext cx="547688" cy="1527175"/>
          </a:xfrm>
          <a:custGeom>
            <a:avLst/>
            <a:gdLst>
              <a:gd name="connsiteX0" fmla="*/ 211931 w 547688"/>
              <a:gd name="connsiteY0" fmla="*/ 511969 h 1528762"/>
              <a:gd name="connsiteX1" fmla="*/ 211931 w 547688"/>
              <a:gd name="connsiteY1" fmla="*/ 285750 h 1528762"/>
              <a:gd name="connsiteX2" fmla="*/ 209550 w 547688"/>
              <a:gd name="connsiteY2" fmla="*/ 261937 h 1528762"/>
              <a:gd name="connsiteX3" fmla="*/ 202406 w 547688"/>
              <a:gd name="connsiteY3" fmla="*/ 242887 h 1528762"/>
              <a:gd name="connsiteX4" fmla="*/ 154781 w 547688"/>
              <a:gd name="connsiteY4" fmla="*/ 188119 h 1528762"/>
              <a:gd name="connsiteX5" fmla="*/ 88106 w 547688"/>
              <a:gd name="connsiteY5" fmla="*/ 123825 h 1528762"/>
              <a:gd name="connsiteX6" fmla="*/ 35719 w 547688"/>
              <a:gd name="connsiteY6" fmla="*/ 78581 h 1528762"/>
              <a:gd name="connsiteX7" fmla="*/ 16669 w 547688"/>
              <a:gd name="connsiteY7" fmla="*/ 61912 h 1528762"/>
              <a:gd name="connsiteX8" fmla="*/ 7144 w 547688"/>
              <a:gd name="connsiteY8" fmla="*/ 47625 h 1528762"/>
              <a:gd name="connsiteX9" fmla="*/ 0 w 547688"/>
              <a:gd name="connsiteY9" fmla="*/ 26194 h 1528762"/>
              <a:gd name="connsiteX10" fmla="*/ 0 w 547688"/>
              <a:gd name="connsiteY10" fmla="*/ 11906 h 1528762"/>
              <a:gd name="connsiteX11" fmla="*/ 7144 w 547688"/>
              <a:gd name="connsiteY11" fmla="*/ 2381 h 1528762"/>
              <a:gd name="connsiteX12" fmla="*/ 19050 w 547688"/>
              <a:gd name="connsiteY12" fmla="*/ 0 h 1528762"/>
              <a:gd name="connsiteX13" fmla="*/ 40481 w 547688"/>
              <a:gd name="connsiteY13" fmla="*/ 4762 h 1528762"/>
              <a:gd name="connsiteX14" fmla="*/ 66675 w 547688"/>
              <a:gd name="connsiteY14" fmla="*/ 14287 h 1528762"/>
              <a:gd name="connsiteX15" fmla="*/ 119063 w 547688"/>
              <a:gd name="connsiteY15" fmla="*/ 26194 h 1528762"/>
              <a:gd name="connsiteX16" fmla="*/ 190500 w 547688"/>
              <a:gd name="connsiteY16" fmla="*/ 45244 h 1528762"/>
              <a:gd name="connsiteX17" fmla="*/ 280988 w 547688"/>
              <a:gd name="connsiteY17" fmla="*/ 76200 h 1528762"/>
              <a:gd name="connsiteX18" fmla="*/ 366713 w 547688"/>
              <a:gd name="connsiteY18" fmla="*/ 109537 h 1528762"/>
              <a:gd name="connsiteX19" fmla="*/ 454819 w 547688"/>
              <a:gd name="connsiteY19" fmla="*/ 152400 h 1528762"/>
              <a:gd name="connsiteX20" fmla="*/ 528638 w 547688"/>
              <a:gd name="connsiteY20" fmla="*/ 195262 h 1528762"/>
              <a:gd name="connsiteX21" fmla="*/ 542925 w 547688"/>
              <a:gd name="connsiteY21" fmla="*/ 207169 h 1528762"/>
              <a:gd name="connsiteX22" fmla="*/ 547688 w 547688"/>
              <a:gd name="connsiteY22" fmla="*/ 221456 h 1528762"/>
              <a:gd name="connsiteX23" fmla="*/ 542925 w 547688"/>
              <a:gd name="connsiteY23" fmla="*/ 261937 h 1528762"/>
              <a:gd name="connsiteX24" fmla="*/ 523875 w 547688"/>
              <a:gd name="connsiteY24" fmla="*/ 409575 h 1528762"/>
              <a:gd name="connsiteX25" fmla="*/ 502444 w 547688"/>
              <a:gd name="connsiteY25" fmla="*/ 578644 h 1528762"/>
              <a:gd name="connsiteX26" fmla="*/ 481013 w 547688"/>
              <a:gd name="connsiteY26" fmla="*/ 754856 h 1528762"/>
              <a:gd name="connsiteX27" fmla="*/ 481013 w 547688"/>
              <a:gd name="connsiteY27" fmla="*/ 914400 h 1528762"/>
              <a:gd name="connsiteX28" fmla="*/ 471488 w 547688"/>
              <a:gd name="connsiteY28" fmla="*/ 1164431 h 1528762"/>
              <a:gd name="connsiteX29" fmla="*/ 457200 w 547688"/>
              <a:gd name="connsiteY29" fmla="*/ 1507331 h 1528762"/>
              <a:gd name="connsiteX30" fmla="*/ 238125 w 547688"/>
              <a:gd name="connsiteY30" fmla="*/ 1528762 h 1528762"/>
              <a:gd name="connsiteX31" fmla="*/ 230981 w 547688"/>
              <a:gd name="connsiteY31" fmla="*/ 1333500 h 1528762"/>
              <a:gd name="connsiteX32" fmla="*/ 219075 w 547688"/>
              <a:gd name="connsiteY32" fmla="*/ 1076325 h 1528762"/>
              <a:gd name="connsiteX33" fmla="*/ 211931 w 547688"/>
              <a:gd name="connsiteY33" fmla="*/ 938212 h 1528762"/>
              <a:gd name="connsiteX34" fmla="*/ 216694 w 547688"/>
              <a:gd name="connsiteY34" fmla="*/ 785812 h 1528762"/>
              <a:gd name="connsiteX35" fmla="*/ 211931 w 547688"/>
              <a:gd name="connsiteY35" fmla="*/ 511969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47688" h="1528762">
                <a:moveTo>
                  <a:pt x="211931" y="511969"/>
                </a:moveTo>
                <a:lnTo>
                  <a:pt x="211931" y="285750"/>
                </a:lnTo>
                <a:lnTo>
                  <a:pt x="209550" y="261937"/>
                </a:lnTo>
                <a:lnTo>
                  <a:pt x="202406" y="242887"/>
                </a:lnTo>
                <a:lnTo>
                  <a:pt x="154781" y="188119"/>
                </a:lnTo>
                <a:lnTo>
                  <a:pt x="88106" y="123825"/>
                </a:lnTo>
                <a:lnTo>
                  <a:pt x="35719" y="78581"/>
                </a:lnTo>
                <a:lnTo>
                  <a:pt x="16669" y="61912"/>
                </a:lnTo>
                <a:lnTo>
                  <a:pt x="7144" y="47625"/>
                </a:lnTo>
                <a:lnTo>
                  <a:pt x="0" y="26194"/>
                </a:lnTo>
                <a:lnTo>
                  <a:pt x="0" y="11906"/>
                </a:lnTo>
                <a:lnTo>
                  <a:pt x="7144" y="2381"/>
                </a:lnTo>
                <a:lnTo>
                  <a:pt x="19050" y="0"/>
                </a:lnTo>
                <a:lnTo>
                  <a:pt x="40481" y="4762"/>
                </a:lnTo>
                <a:lnTo>
                  <a:pt x="66675" y="14287"/>
                </a:lnTo>
                <a:lnTo>
                  <a:pt x="119063" y="26194"/>
                </a:lnTo>
                <a:lnTo>
                  <a:pt x="190500" y="45244"/>
                </a:lnTo>
                <a:lnTo>
                  <a:pt x="280988" y="76200"/>
                </a:lnTo>
                <a:lnTo>
                  <a:pt x="366713" y="109537"/>
                </a:lnTo>
                <a:lnTo>
                  <a:pt x="454819" y="152400"/>
                </a:lnTo>
                <a:lnTo>
                  <a:pt x="528638" y="195262"/>
                </a:lnTo>
                <a:lnTo>
                  <a:pt x="542925" y="207169"/>
                </a:lnTo>
                <a:lnTo>
                  <a:pt x="547688" y="221456"/>
                </a:lnTo>
                <a:lnTo>
                  <a:pt x="542925" y="261937"/>
                </a:lnTo>
                <a:lnTo>
                  <a:pt x="523875" y="409575"/>
                </a:lnTo>
                <a:lnTo>
                  <a:pt x="502444" y="578644"/>
                </a:lnTo>
                <a:lnTo>
                  <a:pt x="481013" y="754856"/>
                </a:lnTo>
                <a:lnTo>
                  <a:pt x="481013" y="914400"/>
                </a:lnTo>
                <a:lnTo>
                  <a:pt x="471488" y="1164431"/>
                </a:lnTo>
                <a:lnTo>
                  <a:pt x="457200" y="1507331"/>
                </a:lnTo>
                <a:lnTo>
                  <a:pt x="238125" y="1528762"/>
                </a:lnTo>
                <a:lnTo>
                  <a:pt x="230981" y="1333500"/>
                </a:lnTo>
                <a:lnTo>
                  <a:pt x="219075" y="1076325"/>
                </a:lnTo>
                <a:lnTo>
                  <a:pt x="211931" y="938212"/>
                </a:lnTo>
                <a:lnTo>
                  <a:pt x="216694" y="785812"/>
                </a:lnTo>
                <a:cubicBezTo>
                  <a:pt x="215106" y="694531"/>
                  <a:pt x="213519" y="603250"/>
                  <a:pt x="211931" y="5119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1660EEA-313B-9847-9E31-063E7670D808}"/>
              </a:ext>
            </a:extLst>
          </p:cNvPr>
          <p:cNvSpPr/>
          <p:nvPr/>
        </p:nvSpPr>
        <p:spPr>
          <a:xfrm>
            <a:off x="5695950" y="1531938"/>
            <a:ext cx="484188" cy="1287462"/>
          </a:xfrm>
          <a:custGeom>
            <a:avLst/>
            <a:gdLst>
              <a:gd name="connsiteX0" fmla="*/ 102394 w 483394"/>
              <a:gd name="connsiteY0" fmla="*/ 888206 h 1288256"/>
              <a:gd name="connsiteX1" fmla="*/ 111919 w 483394"/>
              <a:gd name="connsiteY1" fmla="*/ 778669 h 1288256"/>
              <a:gd name="connsiteX2" fmla="*/ 119063 w 483394"/>
              <a:gd name="connsiteY2" fmla="*/ 681037 h 1288256"/>
              <a:gd name="connsiteX3" fmla="*/ 140494 w 483394"/>
              <a:gd name="connsiteY3" fmla="*/ 528637 h 1288256"/>
              <a:gd name="connsiteX4" fmla="*/ 147638 w 483394"/>
              <a:gd name="connsiteY4" fmla="*/ 445294 h 1288256"/>
              <a:gd name="connsiteX5" fmla="*/ 152400 w 483394"/>
              <a:gd name="connsiteY5" fmla="*/ 388144 h 1288256"/>
              <a:gd name="connsiteX6" fmla="*/ 152400 w 483394"/>
              <a:gd name="connsiteY6" fmla="*/ 335756 h 1288256"/>
              <a:gd name="connsiteX7" fmla="*/ 147638 w 483394"/>
              <a:gd name="connsiteY7" fmla="*/ 271462 h 1288256"/>
              <a:gd name="connsiteX8" fmla="*/ 135731 w 483394"/>
              <a:gd name="connsiteY8" fmla="*/ 228600 h 1288256"/>
              <a:gd name="connsiteX9" fmla="*/ 95250 w 483394"/>
              <a:gd name="connsiteY9" fmla="*/ 138112 h 1288256"/>
              <a:gd name="connsiteX10" fmla="*/ 76200 w 483394"/>
              <a:gd name="connsiteY10" fmla="*/ 111919 h 1288256"/>
              <a:gd name="connsiteX11" fmla="*/ 52388 w 483394"/>
              <a:gd name="connsiteY11" fmla="*/ 95250 h 1288256"/>
              <a:gd name="connsiteX12" fmla="*/ 21431 w 483394"/>
              <a:gd name="connsiteY12" fmla="*/ 69056 h 1288256"/>
              <a:gd name="connsiteX13" fmla="*/ 7144 w 483394"/>
              <a:gd name="connsiteY13" fmla="*/ 50006 h 1288256"/>
              <a:gd name="connsiteX14" fmla="*/ 0 w 483394"/>
              <a:gd name="connsiteY14" fmla="*/ 30956 h 1288256"/>
              <a:gd name="connsiteX15" fmla="*/ 0 w 483394"/>
              <a:gd name="connsiteY15" fmla="*/ 26194 h 1288256"/>
              <a:gd name="connsiteX16" fmla="*/ 4763 w 483394"/>
              <a:gd name="connsiteY16" fmla="*/ 11906 h 1288256"/>
              <a:gd name="connsiteX17" fmla="*/ 23813 w 483394"/>
              <a:gd name="connsiteY17" fmla="*/ 4762 h 1288256"/>
              <a:gd name="connsiteX18" fmla="*/ 42863 w 483394"/>
              <a:gd name="connsiteY18" fmla="*/ 0 h 1288256"/>
              <a:gd name="connsiteX19" fmla="*/ 78581 w 483394"/>
              <a:gd name="connsiteY19" fmla="*/ 0 h 1288256"/>
              <a:gd name="connsiteX20" fmla="*/ 123825 w 483394"/>
              <a:gd name="connsiteY20" fmla="*/ 4762 h 1288256"/>
              <a:gd name="connsiteX21" fmla="*/ 154781 w 483394"/>
              <a:gd name="connsiteY21" fmla="*/ 11906 h 1288256"/>
              <a:gd name="connsiteX22" fmla="*/ 195263 w 483394"/>
              <a:gd name="connsiteY22" fmla="*/ 26194 h 1288256"/>
              <a:gd name="connsiteX23" fmla="*/ 252413 w 483394"/>
              <a:gd name="connsiteY23" fmla="*/ 52387 h 1288256"/>
              <a:gd name="connsiteX24" fmla="*/ 323850 w 483394"/>
              <a:gd name="connsiteY24" fmla="*/ 88106 h 1288256"/>
              <a:gd name="connsiteX25" fmla="*/ 395288 w 483394"/>
              <a:gd name="connsiteY25" fmla="*/ 128587 h 1288256"/>
              <a:gd name="connsiteX26" fmla="*/ 431006 w 483394"/>
              <a:gd name="connsiteY26" fmla="*/ 150019 h 1288256"/>
              <a:gd name="connsiteX27" fmla="*/ 450056 w 483394"/>
              <a:gd name="connsiteY27" fmla="*/ 164306 h 1288256"/>
              <a:gd name="connsiteX28" fmla="*/ 466725 w 483394"/>
              <a:gd name="connsiteY28" fmla="*/ 180975 h 1288256"/>
              <a:gd name="connsiteX29" fmla="*/ 473869 w 483394"/>
              <a:gd name="connsiteY29" fmla="*/ 192881 h 1288256"/>
              <a:gd name="connsiteX30" fmla="*/ 481013 w 483394"/>
              <a:gd name="connsiteY30" fmla="*/ 216694 h 1288256"/>
              <a:gd name="connsiteX31" fmla="*/ 483394 w 483394"/>
              <a:gd name="connsiteY31" fmla="*/ 233362 h 1288256"/>
              <a:gd name="connsiteX32" fmla="*/ 481013 w 483394"/>
              <a:gd name="connsiteY32" fmla="*/ 250031 h 1288256"/>
              <a:gd name="connsiteX33" fmla="*/ 473869 w 483394"/>
              <a:gd name="connsiteY33" fmla="*/ 264319 h 1288256"/>
              <a:gd name="connsiteX34" fmla="*/ 454819 w 483394"/>
              <a:gd name="connsiteY34" fmla="*/ 288131 h 1288256"/>
              <a:gd name="connsiteX35" fmla="*/ 438150 w 483394"/>
              <a:gd name="connsiteY35" fmla="*/ 307181 h 1288256"/>
              <a:gd name="connsiteX36" fmla="*/ 423863 w 483394"/>
              <a:gd name="connsiteY36" fmla="*/ 345281 h 1288256"/>
              <a:gd name="connsiteX37" fmla="*/ 409575 w 483394"/>
              <a:gd name="connsiteY37" fmla="*/ 392906 h 1288256"/>
              <a:gd name="connsiteX38" fmla="*/ 395288 w 483394"/>
              <a:gd name="connsiteY38" fmla="*/ 469106 h 1288256"/>
              <a:gd name="connsiteX39" fmla="*/ 388144 w 483394"/>
              <a:gd name="connsiteY39" fmla="*/ 528637 h 1288256"/>
              <a:gd name="connsiteX40" fmla="*/ 366713 w 483394"/>
              <a:gd name="connsiteY40" fmla="*/ 707231 h 1288256"/>
              <a:gd name="connsiteX41" fmla="*/ 335756 w 483394"/>
              <a:gd name="connsiteY41" fmla="*/ 876300 h 1288256"/>
              <a:gd name="connsiteX42" fmla="*/ 300038 w 483394"/>
              <a:gd name="connsiteY42" fmla="*/ 1057275 h 1288256"/>
              <a:gd name="connsiteX43" fmla="*/ 247650 w 483394"/>
              <a:gd name="connsiteY43" fmla="*/ 1288256 h 1288256"/>
              <a:gd name="connsiteX44" fmla="*/ 69056 w 483394"/>
              <a:gd name="connsiteY44" fmla="*/ 1278731 h 1288256"/>
              <a:gd name="connsiteX45" fmla="*/ 83344 w 483394"/>
              <a:gd name="connsiteY45" fmla="*/ 1088231 h 1288256"/>
              <a:gd name="connsiteX46" fmla="*/ 102394 w 483394"/>
              <a:gd name="connsiteY46" fmla="*/ 888206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3394" h="1288256">
                <a:moveTo>
                  <a:pt x="102394" y="888206"/>
                </a:moveTo>
                <a:lnTo>
                  <a:pt x="111919" y="778669"/>
                </a:lnTo>
                <a:lnTo>
                  <a:pt x="119063" y="681037"/>
                </a:lnTo>
                <a:lnTo>
                  <a:pt x="140494" y="528637"/>
                </a:lnTo>
                <a:lnTo>
                  <a:pt x="147638" y="445294"/>
                </a:lnTo>
                <a:lnTo>
                  <a:pt x="152400" y="388144"/>
                </a:lnTo>
                <a:lnTo>
                  <a:pt x="152400" y="335756"/>
                </a:lnTo>
                <a:lnTo>
                  <a:pt x="147638" y="271462"/>
                </a:lnTo>
                <a:lnTo>
                  <a:pt x="135731" y="228600"/>
                </a:lnTo>
                <a:lnTo>
                  <a:pt x="95250" y="138112"/>
                </a:lnTo>
                <a:lnTo>
                  <a:pt x="76200" y="111919"/>
                </a:lnTo>
                <a:lnTo>
                  <a:pt x="52388" y="95250"/>
                </a:lnTo>
                <a:lnTo>
                  <a:pt x="21431" y="69056"/>
                </a:lnTo>
                <a:lnTo>
                  <a:pt x="7144" y="50006"/>
                </a:lnTo>
                <a:lnTo>
                  <a:pt x="0" y="30956"/>
                </a:lnTo>
                <a:lnTo>
                  <a:pt x="0" y="26194"/>
                </a:lnTo>
                <a:lnTo>
                  <a:pt x="4763" y="11906"/>
                </a:lnTo>
                <a:lnTo>
                  <a:pt x="23813" y="4762"/>
                </a:lnTo>
                <a:lnTo>
                  <a:pt x="42863" y="0"/>
                </a:lnTo>
                <a:lnTo>
                  <a:pt x="78581" y="0"/>
                </a:lnTo>
                <a:lnTo>
                  <a:pt x="123825" y="4762"/>
                </a:lnTo>
                <a:lnTo>
                  <a:pt x="154781" y="11906"/>
                </a:lnTo>
                <a:lnTo>
                  <a:pt x="195263" y="26194"/>
                </a:lnTo>
                <a:lnTo>
                  <a:pt x="252413" y="52387"/>
                </a:lnTo>
                <a:lnTo>
                  <a:pt x="323850" y="88106"/>
                </a:lnTo>
                <a:lnTo>
                  <a:pt x="395288" y="128587"/>
                </a:lnTo>
                <a:lnTo>
                  <a:pt x="431006" y="150019"/>
                </a:lnTo>
                <a:lnTo>
                  <a:pt x="450056" y="164306"/>
                </a:lnTo>
                <a:lnTo>
                  <a:pt x="466725" y="180975"/>
                </a:lnTo>
                <a:lnTo>
                  <a:pt x="473869" y="192881"/>
                </a:lnTo>
                <a:lnTo>
                  <a:pt x="481013" y="216694"/>
                </a:lnTo>
                <a:lnTo>
                  <a:pt x="483394" y="233362"/>
                </a:lnTo>
                <a:lnTo>
                  <a:pt x="481013" y="250031"/>
                </a:lnTo>
                <a:lnTo>
                  <a:pt x="473869" y="264319"/>
                </a:lnTo>
                <a:lnTo>
                  <a:pt x="454819" y="288131"/>
                </a:lnTo>
                <a:lnTo>
                  <a:pt x="438150" y="307181"/>
                </a:lnTo>
                <a:lnTo>
                  <a:pt x="423863" y="345281"/>
                </a:lnTo>
                <a:lnTo>
                  <a:pt x="409575" y="392906"/>
                </a:lnTo>
                <a:lnTo>
                  <a:pt x="395288" y="469106"/>
                </a:lnTo>
                <a:lnTo>
                  <a:pt x="388144" y="528637"/>
                </a:lnTo>
                <a:lnTo>
                  <a:pt x="366713" y="707231"/>
                </a:lnTo>
                <a:lnTo>
                  <a:pt x="335756" y="876300"/>
                </a:lnTo>
                <a:lnTo>
                  <a:pt x="300038" y="1057275"/>
                </a:lnTo>
                <a:lnTo>
                  <a:pt x="247650" y="1288256"/>
                </a:lnTo>
                <a:lnTo>
                  <a:pt x="69056" y="1278731"/>
                </a:lnTo>
                <a:lnTo>
                  <a:pt x="83344" y="1088231"/>
                </a:lnTo>
                <a:lnTo>
                  <a:pt x="102394" y="888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1C878DE-3479-3E49-B1DE-A9F6A1F01AC2}"/>
              </a:ext>
            </a:extLst>
          </p:cNvPr>
          <p:cNvSpPr/>
          <p:nvPr/>
        </p:nvSpPr>
        <p:spPr>
          <a:xfrm>
            <a:off x="3871913" y="2703513"/>
            <a:ext cx="2200275" cy="361950"/>
          </a:xfrm>
          <a:custGeom>
            <a:avLst/>
            <a:gdLst>
              <a:gd name="connsiteX0" fmla="*/ 138112 w 2200275"/>
              <a:gd name="connsiteY0" fmla="*/ 361950 h 361950"/>
              <a:gd name="connsiteX1" fmla="*/ 78581 w 2200275"/>
              <a:gd name="connsiteY1" fmla="*/ 340519 h 361950"/>
              <a:gd name="connsiteX2" fmla="*/ 54768 w 2200275"/>
              <a:gd name="connsiteY2" fmla="*/ 321469 h 361950"/>
              <a:gd name="connsiteX3" fmla="*/ 26193 w 2200275"/>
              <a:gd name="connsiteY3" fmla="*/ 292894 h 361950"/>
              <a:gd name="connsiteX4" fmla="*/ 9525 w 2200275"/>
              <a:gd name="connsiteY4" fmla="*/ 257175 h 361950"/>
              <a:gd name="connsiteX5" fmla="*/ 0 w 2200275"/>
              <a:gd name="connsiteY5" fmla="*/ 235744 h 361950"/>
              <a:gd name="connsiteX6" fmla="*/ 300037 w 2200275"/>
              <a:gd name="connsiteY6" fmla="*/ 185737 h 361950"/>
              <a:gd name="connsiteX7" fmla="*/ 523875 w 2200275"/>
              <a:gd name="connsiteY7" fmla="*/ 150019 h 361950"/>
              <a:gd name="connsiteX8" fmla="*/ 871537 w 2200275"/>
              <a:gd name="connsiteY8" fmla="*/ 107156 h 361950"/>
              <a:gd name="connsiteX9" fmla="*/ 1193006 w 2200275"/>
              <a:gd name="connsiteY9" fmla="*/ 76200 h 361950"/>
              <a:gd name="connsiteX10" fmla="*/ 1476375 w 2200275"/>
              <a:gd name="connsiteY10" fmla="*/ 42862 h 361950"/>
              <a:gd name="connsiteX11" fmla="*/ 1697831 w 2200275"/>
              <a:gd name="connsiteY11" fmla="*/ 23812 h 361950"/>
              <a:gd name="connsiteX12" fmla="*/ 1957387 w 2200275"/>
              <a:gd name="connsiteY12" fmla="*/ 4762 h 361950"/>
              <a:gd name="connsiteX13" fmla="*/ 2112168 w 2200275"/>
              <a:gd name="connsiteY13" fmla="*/ 0 h 361950"/>
              <a:gd name="connsiteX14" fmla="*/ 2143125 w 2200275"/>
              <a:gd name="connsiteY14" fmla="*/ 19050 h 361950"/>
              <a:gd name="connsiteX15" fmla="*/ 2176462 w 2200275"/>
              <a:gd name="connsiteY15" fmla="*/ 52387 h 361950"/>
              <a:gd name="connsiteX16" fmla="*/ 2197893 w 2200275"/>
              <a:gd name="connsiteY16" fmla="*/ 88106 h 361950"/>
              <a:gd name="connsiteX17" fmla="*/ 2200275 w 2200275"/>
              <a:gd name="connsiteY17" fmla="*/ 116681 h 361950"/>
              <a:gd name="connsiteX18" fmla="*/ 2188368 w 2200275"/>
              <a:gd name="connsiteY18" fmla="*/ 152400 h 361950"/>
              <a:gd name="connsiteX19" fmla="*/ 2162175 w 2200275"/>
              <a:gd name="connsiteY19" fmla="*/ 188119 h 361950"/>
              <a:gd name="connsiteX20" fmla="*/ 2135981 w 2200275"/>
              <a:gd name="connsiteY20" fmla="*/ 214312 h 361950"/>
              <a:gd name="connsiteX21" fmla="*/ 2116931 w 2200275"/>
              <a:gd name="connsiteY21" fmla="*/ 216694 h 361950"/>
              <a:gd name="connsiteX22" fmla="*/ 1955006 w 2200275"/>
              <a:gd name="connsiteY22" fmla="*/ 209550 h 361950"/>
              <a:gd name="connsiteX23" fmla="*/ 1652587 w 2200275"/>
              <a:gd name="connsiteY23" fmla="*/ 209550 h 361950"/>
              <a:gd name="connsiteX24" fmla="*/ 1226343 w 2200275"/>
              <a:gd name="connsiteY24" fmla="*/ 230981 h 361950"/>
              <a:gd name="connsiteX25" fmla="*/ 904875 w 2200275"/>
              <a:gd name="connsiteY25" fmla="*/ 254794 h 361950"/>
              <a:gd name="connsiteX26" fmla="*/ 585787 w 2200275"/>
              <a:gd name="connsiteY26" fmla="*/ 290512 h 361950"/>
              <a:gd name="connsiteX27" fmla="*/ 347662 w 2200275"/>
              <a:gd name="connsiteY27" fmla="*/ 323850 h 361950"/>
              <a:gd name="connsiteX28" fmla="*/ 245268 w 2200275"/>
              <a:gd name="connsiteY28" fmla="*/ 347662 h 361950"/>
              <a:gd name="connsiteX29" fmla="*/ 138112 w 2200275"/>
              <a:gd name="connsiteY29" fmla="*/ 3619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200275" h="361950">
                <a:moveTo>
                  <a:pt x="138112" y="361950"/>
                </a:moveTo>
                <a:lnTo>
                  <a:pt x="78581" y="340519"/>
                </a:lnTo>
                <a:lnTo>
                  <a:pt x="54768" y="321469"/>
                </a:lnTo>
                <a:lnTo>
                  <a:pt x="26193" y="292894"/>
                </a:lnTo>
                <a:lnTo>
                  <a:pt x="9525" y="257175"/>
                </a:lnTo>
                <a:lnTo>
                  <a:pt x="0" y="235744"/>
                </a:lnTo>
                <a:lnTo>
                  <a:pt x="300037" y="185737"/>
                </a:lnTo>
                <a:lnTo>
                  <a:pt x="523875" y="150019"/>
                </a:lnTo>
                <a:lnTo>
                  <a:pt x="871537" y="107156"/>
                </a:lnTo>
                <a:lnTo>
                  <a:pt x="1193006" y="76200"/>
                </a:lnTo>
                <a:lnTo>
                  <a:pt x="1476375" y="42862"/>
                </a:lnTo>
                <a:lnTo>
                  <a:pt x="1697831" y="23812"/>
                </a:lnTo>
                <a:lnTo>
                  <a:pt x="1957387" y="4762"/>
                </a:lnTo>
                <a:lnTo>
                  <a:pt x="2112168" y="0"/>
                </a:lnTo>
                <a:lnTo>
                  <a:pt x="2143125" y="19050"/>
                </a:lnTo>
                <a:lnTo>
                  <a:pt x="2176462" y="52387"/>
                </a:lnTo>
                <a:lnTo>
                  <a:pt x="2197893" y="88106"/>
                </a:lnTo>
                <a:lnTo>
                  <a:pt x="2200275" y="116681"/>
                </a:lnTo>
                <a:lnTo>
                  <a:pt x="2188368" y="152400"/>
                </a:lnTo>
                <a:lnTo>
                  <a:pt x="2162175" y="188119"/>
                </a:lnTo>
                <a:lnTo>
                  <a:pt x="2135981" y="214312"/>
                </a:lnTo>
                <a:lnTo>
                  <a:pt x="2116931" y="216694"/>
                </a:lnTo>
                <a:lnTo>
                  <a:pt x="1955006" y="209550"/>
                </a:lnTo>
                <a:lnTo>
                  <a:pt x="1652587" y="209550"/>
                </a:lnTo>
                <a:lnTo>
                  <a:pt x="1226343" y="230981"/>
                </a:lnTo>
                <a:lnTo>
                  <a:pt x="904875" y="254794"/>
                </a:lnTo>
                <a:lnTo>
                  <a:pt x="585787" y="290512"/>
                </a:lnTo>
                <a:lnTo>
                  <a:pt x="347662" y="323850"/>
                </a:lnTo>
                <a:lnTo>
                  <a:pt x="245268" y="347662"/>
                </a:lnTo>
                <a:lnTo>
                  <a:pt x="138112" y="3619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1703891-F409-9543-A85D-858D642CF12E}"/>
              </a:ext>
            </a:extLst>
          </p:cNvPr>
          <p:cNvSpPr/>
          <p:nvPr/>
        </p:nvSpPr>
        <p:spPr>
          <a:xfrm>
            <a:off x="3133725" y="3165475"/>
            <a:ext cx="4021138" cy="522288"/>
          </a:xfrm>
          <a:custGeom>
            <a:avLst/>
            <a:gdLst>
              <a:gd name="connsiteX0" fmla="*/ 1094561 w 4021321"/>
              <a:gd name="connsiteY0" fmla="*/ 217552 h 523485"/>
              <a:gd name="connsiteX1" fmla="*/ 802225 w 4021321"/>
              <a:gd name="connsiteY1" fmla="*/ 254944 h 523485"/>
              <a:gd name="connsiteX2" fmla="*/ 462299 w 4021321"/>
              <a:gd name="connsiteY2" fmla="*/ 299134 h 523485"/>
              <a:gd name="connsiteX3" fmla="*/ 193758 w 4021321"/>
              <a:gd name="connsiteY3" fmla="*/ 336526 h 523485"/>
              <a:gd name="connsiteX4" fmla="*/ 16997 w 4021321"/>
              <a:gd name="connsiteY4" fmla="*/ 360321 h 523485"/>
              <a:gd name="connsiteX5" fmla="*/ 0 w 4021321"/>
              <a:gd name="connsiteY5" fmla="*/ 496291 h 523485"/>
              <a:gd name="connsiteX6" fmla="*/ 115575 w 4021321"/>
              <a:gd name="connsiteY6" fmla="*/ 520086 h 523485"/>
              <a:gd name="connsiteX7" fmla="*/ 173363 w 4021321"/>
              <a:gd name="connsiteY7" fmla="*/ 523485 h 523485"/>
              <a:gd name="connsiteX8" fmla="*/ 271941 w 4021321"/>
              <a:gd name="connsiteY8" fmla="*/ 509888 h 523485"/>
              <a:gd name="connsiteX9" fmla="*/ 506490 w 4021321"/>
              <a:gd name="connsiteY9" fmla="*/ 482694 h 523485"/>
              <a:gd name="connsiteX10" fmla="*/ 931397 w 4021321"/>
              <a:gd name="connsiteY10" fmla="*/ 431705 h 523485"/>
              <a:gd name="connsiteX11" fmla="*/ 1318912 w 4021321"/>
              <a:gd name="connsiteY11" fmla="*/ 384116 h 523485"/>
              <a:gd name="connsiteX12" fmla="*/ 1590853 w 4021321"/>
              <a:gd name="connsiteY12" fmla="*/ 353522 h 523485"/>
              <a:gd name="connsiteX13" fmla="*/ 1791409 w 4021321"/>
              <a:gd name="connsiteY13" fmla="*/ 309332 h 523485"/>
              <a:gd name="connsiteX14" fmla="*/ 1961372 w 4021321"/>
              <a:gd name="connsiteY14" fmla="*/ 299134 h 523485"/>
              <a:gd name="connsiteX15" fmla="*/ 2206118 w 4021321"/>
              <a:gd name="connsiteY15" fmla="*/ 278739 h 523485"/>
              <a:gd name="connsiteX16" fmla="*/ 2467861 w 4021321"/>
              <a:gd name="connsiteY16" fmla="*/ 265142 h 523485"/>
              <a:gd name="connsiteX17" fmla="*/ 2855376 w 4021321"/>
              <a:gd name="connsiteY17" fmla="*/ 241347 h 523485"/>
              <a:gd name="connsiteX18" fmla="*/ 3164708 w 4021321"/>
              <a:gd name="connsiteY18" fmla="*/ 227750 h 523485"/>
              <a:gd name="connsiteX19" fmla="*/ 3351667 w 4021321"/>
              <a:gd name="connsiteY19" fmla="*/ 220951 h 523485"/>
              <a:gd name="connsiteX20" fmla="*/ 3392458 w 4021321"/>
              <a:gd name="connsiteY20" fmla="*/ 227750 h 523485"/>
              <a:gd name="connsiteX21" fmla="*/ 3433250 w 4021321"/>
              <a:gd name="connsiteY21" fmla="*/ 241347 h 523485"/>
              <a:gd name="connsiteX22" fmla="*/ 3446847 w 4021321"/>
              <a:gd name="connsiteY22" fmla="*/ 248146 h 523485"/>
              <a:gd name="connsiteX23" fmla="*/ 3926142 w 4021321"/>
              <a:gd name="connsiteY23" fmla="*/ 486093 h 523485"/>
              <a:gd name="connsiteX24" fmla="*/ 3960134 w 4021321"/>
              <a:gd name="connsiteY24" fmla="*/ 482694 h 523485"/>
              <a:gd name="connsiteX25" fmla="*/ 3990728 w 4021321"/>
              <a:gd name="connsiteY25" fmla="*/ 469097 h 523485"/>
              <a:gd name="connsiteX26" fmla="*/ 4011123 w 4021321"/>
              <a:gd name="connsiteY26" fmla="*/ 455500 h 523485"/>
              <a:gd name="connsiteX27" fmla="*/ 4017922 w 4021321"/>
              <a:gd name="connsiteY27" fmla="*/ 438504 h 523485"/>
              <a:gd name="connsiteX28" fmla="*/ 4021321 w 4021321"/>
              <a:gd name="connsiteY28" fmla="*/ 421508 h 523485"/>
              <a:gd name="connsiteX29" fmla="*/ 4021321 w 4021321"/>
              <a:gd name="connsiteY29" fmla="*/ 407911 h 523485"/>
              <a:gd name="connsiteX30" fmla="*/ 4011123 w 4021321"/>
              <a:gd name="connsiteY30" fmla="*/ 370519 h 523485"/>
              <a:gd name="connsiteX31" fmla="*/ 3987328 w 4021321"/>
              <a:gd name="connsiteY31" fmla="*/ 316131 h 523485"/>
              <a:gd name="connsiteX32" fmla="*/ 3936340 w 4021321"/>
              <a:gd name="connsiteY32" fmla="*/ 241347 h 523485"/>
              <a:gd name="connsiteX33" fmla="*/ 3837761 w 4021321"/>
              <a:gd name="connsiteY33" fmla="*/ 166563 h 523485"/>
              <a:gd name="connsiteX34" fmla="*/ 3715388 w 4021321"/>
              <a:gd name="connsiteY34" fmla="*/ 81582 h 523485"/>
              <a:gd name="connsiteX35" fmla="*/ 3623608 w 4021321"/>
              <a:gd name="connsiteY35" fmla="*/ 20395 h 523485"/>
              <a:gd name="connsiteX36" fmla="*/ 3572619 w 4021321"/>
              <a:gd name="connsiteY36" fmla="*/ 0 h 523485"/>
              <a:gd name="connsiteX37" fmla="*/ 3528429 w 4021321"/>
              <a:gd name="connsiteY37" fmla="*/ 0 h 523485"/>
              <a:gd name="connsiteX38" fmla="*/ 3426451 w 4021321"/>
              <a:gd name="connsiteY38" fmla="*/ 13597 h 523485"/>
              <a:gd name="connsiteX39" fmla="*/ 3324473 w 4021321"/>
              <a:gd name="connsiteY39" fmla="*/ 40791 h 523485"/>
              <a:gd name="connsiteX40" fmla="*/ 3232693 w 4021321"/>
              <a:gd name="connsiteY40" fmla="*/ 44190 h 523485"/>
              <a:gd name="connsiteX41" fmla="*/ 2977749 w 4021321"/>
              <a:gd name="connsiteY41" fmla="*/ 54388 h 523485"/>
              <a:gd name="connsiteX42" fmla="*/ 2614029 w 4021321"/>
              <a:gd name="connsiteY42" fmla="*/ 74783 h 523485"/>
              <a:gd name="connsiteX43" fmla="*/ 2114338 w 4021321"/>
              <a:gd name="connsiteY43" fmla="*/ 112175 h 523485"/>
              <a:gd name="connsiteX44" fmla="*/ 1594252 w 4021321"/>
              <a:gd name="connsiteY44" fmla="*/ 163164 h 523485"/>
              <a:gd name="connsiteX45" fmla="*/ 1155748 w 4021321"/>
              <a:gd name="connsiteY45" fmla="*/ 210754 h 523485"/>
              <a:gd name="connsiteX46" fmla="*/ 1094561 w 4021321"/>
              <a:gd name="connsiteY46" fmla="*/ 217552 h 52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21321" h="523485">
                <a:moveTo>
                  <a:pt x="1094561" y="217552"/>
                </a:moveTo>
                <a:lnTo>
                  <a:pt x="802225" y="254944"/>
                </a:lnTo>
                <a:lnTo>
                  <a:pt x="462299" y="299134"/>
                </a:lnTo>
                <a:lnTo>
                  <a:pt x="193758" y="336526"/>
                </a:lnTo>
                <a:lnTo>
                  <a:pt x="16997" y="360321"/>
                </a:lnTo>
                <a:lnTo>
                  <a:pt x="0" y="496291"/>
                </a:lnTo>
                <a:lnTo>
                  <a:pt x="115575" y="520086"/>
                </a:lnTo>
                <a:lnTo>
                  <a:pt x="173363" y="523485"/>
                </a:lnTo>
                <a:lnTo>
                  <a:pt x="271941" y="509888"/>
                </a:lnTo>
                <a:lnTo>
                  <a:pt x="506490" y="482694"/>
                </a:lnTo>
                <a:lnTo>
                  <a:pt x="931397" y="431705"/>
                </a:lnTo>
                <a:lnTo>
                  <a:pt x="1318912" y="384116"/>
                </a:lnTo>
                <a:lnTo>
                  <a:pt x="1590853" y="353522"/>
                </a:lnTo>
                <a:lnTo>
                  <a:pt x="1791409" y="309332"/>
                </a:lnTo>
                <a:lnTo>
                  <a:pt x="1961372" y="299134"/>
                </a:lnTo>
                <a:lnTo>
                  <a:pt x="2206118" y="278739"/>
                </a:lnTo>
                <a:lnTo>
                  <a:pt x="2467861" y="265142"/>
                </a:lnTo>
                <a:lnTo>
                  <a:pt x="2855376" y="241347"/>
                </a:lnTo>
                <a:lnTo>
                  <a:pt x="3164708" y="227750"/>
                </a:lnTo>
                <a:lnTo>
                  <a:pt x="3351667" y="220951"/>
                </a:lnTo>
                <a:lnTo>
                  <a:pt x="3392458" y="227750"/>
                </a:lnTo>
                <a:lnTo>
                  <a:pt x="3433250" y="241347"/>
                </a:lnTo>
                <a:lnTo>
                  <a:pt x="3446847" y="248146"/>
                </a:lnTo>
                <a:lnTo>
                  <a:pt x="3926142" y="486093"/>
                </a:lnTo>
                <a:lnTo>
                  <a:pt x="3960134" y="482694"/>
                </a:lnTo>
                <a:lnTo>
                  <a:pt x="3990728" y="469097"/>
                </a:lnTo>
                <a:lnTo>
                  <a:pt x="4011123" y="455500"/>
                </a:lnTo>
                <a:lnTo>
                  <a:pt x="4017922" y="438504"/>
                </a:lnTo>
                <a:lnTo>
                  <a:pt x="4021321" y="421508"/>
                </a:lnTo>
                <a:lnTo>
                  <a:pt x="4021321" y="407911"/>
                </a:lnTo>
                <a:lnTo>
                  <a:pt x="4011123" y="370519"/>
                </a:lnTo>
                <a:lnTo>
                  <a:pt x="3987328" y="316131"/>
                </a:lnTo>
                <a:lnTo>
                  <a:pt x="3936340" y="241347"/>
                </a:lnTo>
                <a:lnTo>
                  <a:pt x="3837761" y="166563"/>
                </a:lnTo>
                <a:lnTo>
                  <a:pt x="3715388" y="81582"/>
                </a:lnTo>
                <a:lnTo>
                  <a:pt x="3623608" y="20395"/>
                </a:lnTo>
                <a:lnTo>
                  <a:pt x="3572619" y="0"/>
                </a:lnTo>
                <a:lnTo>
                  <a:pt x="3528429" y="0"/>
                </a:lnTo>
                <a:lnTo>
                  <a:pt x="3426451" y="13597"/>
                </a:lnTo>
                <a:lnTo>
                  <a:pt x="3324473" y="40791"/>
                </a:lnTo>
                <a:lnTo>
                  <a:pt x="3232693" y="44190"/>
                </a:lnTo>
                <a:lnTo>
                  <a:pt x="2977749" y="54388"/>
                </a:lnTo>
                <a:lnTo>
                  <a:pt x="2614029" y="74783"/>
                </a:lnTo>
                <a:lnTo>
                  <a:pt x="2114338" y="112175"/>
                </a:lnTo>
                <a:lnTo>
                  <a:pt x="1594252" y="163164"/>
                </a:lnTo>
                <a:lnTo>
                  <a:pt x="1155748" y="210754"/>
                </a:lnTo>
                <a:lnTo>
                  <a:pt x="1094561" y="2175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182782-B5A9-2342-8484-A771875E8264}"/>
              </a:ext>
            </a:extLst>
          </p:cNvPr>
          <p:cNvSpPr/>
          <p:nvPr/>
        </p:nvSpPr>
        <p:spPr>
          <a:xfrm>
            <a:off x="6248400" y="3371850"/>
            <a:ext cx="881063" cy="515938"/>
          </a:xfrm>
          <a:custGeom>
            <a:avLst/>
            <a:gdLst>
              <a:gd name="connsiteX0" fmla="*/ 202406 w 881063"/>
              <a:gd name="connsiteY0" fmla="*/ 269081 h 516731"/>
              <a:gd name="connsiteX1" fmla="*/ 278606 w 881063"/>
              <a:gd name="connsiteY1" fmla="*/ 195263 h 516731"/>
              <a:gd name="connsiteX2" fmla="*/ 321469 w 881063"/>
              <a:gd name="connsiteY2" fmla="*/ 150019 h 516731"/>
              <a:gd name="connsiteX3" fmla="*/ 342900 w 881063"/>
              <a:gd name="connsiteY3" fmla="*/ 128588 h 516731"/>
              <a:gd name="connsiteX4" fmla="*/ 352425 w 881063"/>
              <a:gd name="connsiteY4" fmla="*/ 114300 h 516731"/>
              <a:gd name="connsiteX5" fmla="*/ 357188 w 881063"/>
              <a:gd name="connsiteY5" fmla="*/ 92869 h 516731"/>
              <a:gd name="connsiteX6" fmla="*/ 357188 w 881063"/>
              <a:gd name="connsiteY6" fmla="*/ 73819 h 516731"/>
              <a:gd name="connsiteX7" fmla="*/ 352425 w 881063"/>
              <a:gd name="connsiteY7" fmla="*/ 57150 h 516731"/>
              <a:gd name="connsiteX8" fmla="*/ 328613 w 881063"/>
              <a:gd name="connsiteY8" fmla="*/ 14288 h 516731"/>
              <a:gd name="connsiteX9" fmla="*/ 323850 w 881063"/>
              <a:gd name="connsiteY9" fmla="*/ 0 h 516731"/>
              <a:gd name="connsiteX10" fmla="*/ 881063 w 881063"/>
              <a:gd name="connsiteY10" fmla="*/ 254794 h 516731"/>
              <a:gd name="connsiteX11" fmla="*/ 857250 w 881063"/>
              <a:gd name="connsiteY11" fmla="*/ 269081 h 516731"/>
              <a:gd name="connsiteX12" fmla="*/ 833438 w 881063"/>
              <a:gd name="connsiteY12" fmla="*/ 273844 h 516731"/>
              <a:gd name="connsiteX13" fmla="*/ 809625 w 881063"/>
              <a:gd name="connsiteY13" fmla="*/ 278606 h 516731"/>
              <a:gd name="connsiteX14" fmla="*/ 735806 w 881063"/>
              <a:gd name="connsiteY14" fmla="*/ 266700 h 516731"/>
              <a:gd name="connsiteX15" fmla="*/ 692944 w 881063"/>
              <a:gd name="connsiteY15" fmla="*/ 261938 h 516731"/>
              <a:gd name="connsiteX16" fmla="*/ 650081 w 881063"/>
              <a:gd name="connsiteY16" fmla="*/ 259556 h 516731"/>
              <a:gd name="connsiteX17" fmla="*/ 609600 w 881063"/>
              <a:gd name="connsiteY17" fmla="*/ 261938 h 516731"/>
              <a:gd name="connsiteX18" fmla="*/ 557213 w 881063"/>
              <a:gd name="connsiteY18" fmla="*/ 273844 h 516731"/>
              <a:gd name="connsiteX19" fmla="*/ 450056 w 881063"/>
              <a:gd name="connsiteY19" fmla="*/ 316706 h 516731"/>
              <a:gd name="connsiteX20" fmla="*/ 326231 w 881063"/>
              <a:gd name="connsiteY20" fmla="*/ 371475 h 516731"/>
              <a:gd name="connsiteX21" fmla="*/ 173831 w 881063"/>
              <a:gd name="connsiteY21" fmla="*/ 442913 h 516731"/>
              <a:gd name="connsiteX22" fmla="*/ 50006 w 881063"/>
              <a:gd name="connsiteY22" fmla="*/ 507206 h 516731"/>
              <a:gd name="connsiteX23" fmla="*/ 23813 w 881063"/>
              <a:gd name="connsiteY23" fmla="*/ 516731 h 516731"/>
              <a:gd name="connsiteX24" fmla="*/ 7144 w 881063"/>
              <a:gd name="connsiteY24" fmla="*/ 514350 h 516731"/>
              <a:gd name="connsiteX25" fmla="*/ 0 w 881063"/>
              <a:gd name="connsiteY25" fmla="*/ 507206 h 516731"/>
              <a:gd name="connsiteX26" fmla="*/ 0 w 881063"/>
              <a:gd name="connsiteY26" fmla="*/ 488156 h 516731"/>
              <a:gd name="connsiteX27" fmla="*/ 11906 w 881063"/>
              <a:gd name="connsiteY27" fmla="*/ 457200 h 516731"/>
              <a:gd name="connsiteX28" fmla="*/ 64294 w 881063"/>
              <a:gd name="connsiteY28" fmla="*/ 409575 h 516731"/>
              <a:gd name="connsiteX29" fmla="*/ 161925 w 881063"/>
              <a:gd name="connsiteY29" fmla="*/ 309563 h 516731"/>
              <a:gd name="connsiteX30" fmla="*/ 202406 w 881063"/>
              <a:gd name="connsiteY30" fmla="*/ 269081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81063" h="516731">
                <a:moveTo>
                  <a:pt x="202406" y="269081"/>
                </a:moveTo>
                <a:lnTo>
                  <a:pt x="278606" y="195263"/>
                </a:lnTo>
                <a:lnTo>
                  <a:pt x="321469" y="150019"/>
                </a:lnTo>
                <a:lnTo>
                  <a:pt x="342900" y="128588"/>
                </a:lnTo>
                <a:lnTo>
                  <a:pt x="352425" y="114300"/>
                </a:lnTo>
                <a:lnTo>
                  <a:pt x="357188" y="92869"/>
                </a:lnTo>
                <a:lnTo>
                  <a:pt x="357188" y="73819"/>
                </a:lnTo>
                <a:lnTo>
                  <a:pt x="352425" y="57150"/>
                </a:lnTo>
                <a:lnTo>
                  <a:pt x="328613" y="14288"/>
                </a:lnTo>
                <a:lnTo>
                  <a:pt x="323850" y="0"/>
                </a:lnTo>
                <a:lnTo>
                  <a:pt x="881063" y="254794"/>
                </a:lnTo>
                <a:lnTo>
                  <a:pt x="857250" y="269081"/>
                </a:lnTo>
                <a:lnTo>
                  <a:pt x="833438" y="273844"/>
                </a:lnTo>
                <a:lnTo>
                  <a:pt x="809625" y="278606"/>
                </a:lnTo>
                <a:lnTo>
                  <a:pt x="735806" y="266700"/>
                </a:lnTo>
                <a:lnTo>
                  <a:pt x="692944" y="261938"/>
                </a:lnTo>
                <a:lnTo>
                  <a:pt x="650081" y="259556"/>
                </a:lnTo>
                <a:lnTo>
                  <a:pt x="609600" y="261938"/>
                </a:lnTo>
                <a:lnTo>
                  <a:pt x="557213" y="273844"/>
                </a:lnTo>
                <a:lnTo>
                  <a:pt x="450056" y="316706"/>
                </a:lnTo>
                <a:lnTo>
                  <a:pt x="326231" y="371475"/>
                </a:lnTo>
                <a:lnTo>
                  <a:pt x="173831" y="442913"/>
                </a:lnTo>
                <a:lnTo>
                  <a:pt x="50006" y="507206"/>
                </a:lnTo>
                <a:lnTo>
                  <a:pt x="23813" y="516731"/>
                </a:lnTo>
                <a:lnTo>
                  <a:pt x="7144" y="514350"/>
                </a:lnTo>
                <a:lnTo>
                  <a:pt x="0" y="507206"/>
                </a:lnTo>
                <a:lnTo>
                  <a:pt x="0" y="488156"/>
                </a:lnTo>
                <a:lnTo>
                  <a:pt x="11906" y="457200"/>
                </a:lnTo>
                <a:lnTo>
                  <a:pt x="64294" y="409575"/>
                </a:lnTo>
                <a:lnTo>
                  <a:pt x="161925" y="309563"/>
                </a:lnTo>
                <a:lnTo>
                  <a:pt x="202406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F1E515F-A356-094C-A7D0-6A2A0F7AF89C}"/>
              </a:ext>
            </a:extLst>
          </p:cNvPr>
          <p:cNvSpPr/>
          <p:nvPr/>
        </p:nvSpPr>
        <p:spPr>
          <a:xfrm>
            <a:off x="3849688" y="3852863"/>
            <a:ext cx="2384425" cy="1628775"/>
          </a:xfrm>
          <a:custGeom>
            <a:avLst/>
            <a:gdLst>
              <a:gd name="connsiteX0" fmla="*/ 526257 w 2383632"/>
              <a:gd name="connsiteY0" fmla="*/ 228600 h 1628775"/>
              <a:gd name="connsiteX1" fmla="*/ 373857 w 2383632"/>
              <a:gd name="connsiteY1" fmla="*/ 240506 h 1628775"/>
              <a:gd name="connsiteX2" fmla="*/ 240507 w 2383632"/>
              <a:gd name="connsiteY2" fmla="*/ 250031 h 1628775"/>
              <a:gd name="connsiteX3" fmla="*/ 123825 w 2383632"/>
              <a:gd name="connsiteY3" fmla="*/ 250031 h 1628775"/>
              <a:gd name="connsiteX4" fmla="*/ 0 w 2383632"/>
              <a:gd name="connsiteY4" fmla="*/ 250031 h 1628775"/>
              <a:gd name="connsiteX5" fmla="*/ 9525 w 2383632"/>
              <a:gd name="connsiteY5" fmla="*/ 385762 h 1628775"/>
              <a:gd name="connsiteX6" fmla="*/ 145257 w 2383632"/>
              <a:gd name="connsiteY6" fmla="*/ 407193 h 1628775"/>
              <a:gd name="connsiteX7" fmla="*/ 226219 w 2383632"/>
              <a:gd name="connsiteY7" fmla="*/ 409575 h 1628775"/>
              <a:gd name="connsiteX8" fmla="*/ 347663 w 2383632"/>
              <a:gd name="connsiteY8" fmla="*/ 404812 h 1628775"/>
              <a:gd name="connsiteX9" fmla="*/ 495300 w 2383632"/>
              <a:gd name="connsiteY9" fmla="*/ 395287 h 1628775"/>
              <a:gd name="connsiteX10" fmla="*/ 673894 w 2383632"/>
              <a:gd name="connsiteY10" fmla="*/ 381000 h 1628775"/>
              <a:gd name="connsiteX11" fmla="*/ 823913 w 2383632"/>
              <a:gd name="connsiteY11" fmla="*/ 366712 h 1628775"/>
              <a:gd name="connsiteX12" fmla="*/ 923925 w 2383632"/>
              <a:gd name="connsiteY12" fmla="*/ 357187 h 1628775"/>
              <a:gd name="connsiteX13" fmla="*/ 1226344 w 2383632"/>
              <a:gd name="connsiteY13" fmla="*/ 330993 h 1628775"/>
              <a:gd name="connsiteX14" fmla="*/ 1371600 w 2383632"/>
              <a:gd name="connsiteY14" fmla="*/ 319087 h 1628775"/>
              <a:gd name="connsiteX15" fmla="*/ 1497807 w 2383632"/>
              <a:gd name="connsiteY15" fmla="*/ 304800 h 1628775"/>
              <a:gd name="connsiteX16" fmla="*/ 1640682 w 2383632"/>
              <a:gd name="connsiteY16" fmla="*/ 283368 h 1628775"/>
              <a:gd name="connsiteX17" fmla="*/ 1783557 w 2383632"/>
              <a:gd name="connsiteY17" fmla="*/ 261937 h 1628775"/>
              <a:gd name="connsiteX18" fmla="*/ 1962150 w 2383632"/>
              <a:gd name="connsiteY18" fmla="*/ 228600 h 1628775"/>
              <a:gd name="connsiteX19" fmla="*/ 1988344 w 2383632"/>
              <a:gd name="connsiteY19" fmla="*/ 223837 h 1628775"/>
              <a:gd name="connsiteX20" fmla="*/ 2005013 w 2383632"/>
              <a:gd name="connsiteY20" fmla="*/ 228600 h 1628775"/>
              <a:gd name="connsiteX21" fmla="*/ 2021682 w 2383632"/>
              <a:gd name="connsiteY21" fmla="*/ 238125 h 1628775"/>
              <a:gd name="connsiteX22" fmla="*/ 2038350 w 2383632"/>
              <a:gd name="connsiteY22" fmla="*/ 252412 h 1628775"/>
              <a:gd name="connsiteX23" fmla="*/ 2047875 w 2383632"/>
              <a:gd name="connsiteY23" fmla="*/ 271462 h 1628775"/>
              <a:gd name="connsiteX24" fmla="*/ 2052638 w 2383632"/>
              <a:gd name="connsiteY24" fmla="*/ 292893 h 1628775"/>
              <a:gd name="connsiteX25" fmla="*/ 2055019 w 2383632"/>
              <a:gd name="connsiteY25" fmla="*/ 342900 h 1628775"/>
              <a:gd name="connsiteX26" fmla="*/ 2052638 w 2383632"/>
              <a:gd name="connsiteY26" fmla="*/ 585787 h 1628775"/>
              <a:gd name="connsiteX27" fmla="*/ 2043113 w 2383632"/>
              <a:gd name="connsiteY27" fmla="*/ 812006 h 1628775"/>
              <a:gd name="connsiteX28" fmla="*/ 2033588 w 2383632"/>
              <a:gd name="connsiteY28" fmla="*/ 966787 h 1628775"/>
              <a:gd name="connsiteX29" fmla="*/ 2031207 w 2383632"/>
              <a:gd name="connsiteY29" fmla="*/ 1035843 h 1628775"/>
              <a:gd name="connsiteX30" fmla="*/ 2035969 w 2383632"/>
              <a:gd name="connsiteY30" fmla="*/ 1607343 h 1628775"/>
              <a:gd name="connsiteX31" fmla="*/ 2052638 w 2383632"/>
              <a:gd name="connsiteY31" fmla="*/ 1621631 h 1628775"/>
              <a:gd name="connsiteX32" fmla="*/ 2074069 w 2383632"/>
              <a:gd name="connsiteY32" fmla="*/ 1626393 h 1628775"/>
              <a:gd name="connsiteX33" fmla="*/ 2088357 w 2383632"/>
              <a:gd name="connsiteY33" fmla="*/ 1628775 h 1628775"/>
              <a:gd name="connsiteX34" fmla="*/ 2116932 w 2383632"/>
              <a:gd name="connsiteY34" fmla="*/ 1616868 h 1628775"/>
              <a:gd name="connsiteX35" fmla="*/ 2143125 w 2383632"/>
              <a:gd name="connsiteY35" fmla="*/ 1597818 h 1628775"/>
              <a:gd name="connsiteX36" fmla="*/ 2171700 w 2383632"/>
              <a:gd name="connsiteY36" fmla="*/ 1569243 h 1628775"/>
              <a:gd name="connsiteX37" fmla="*/ 2200275 w 2383632"/>
              <a:gd name="connsiteY37" fmla="*/ 1531143 h 1628775"/>
              <a:gd name="connsiteX38" fmla="*/ 2235994 w 2383632"/>
              <a:gd name="connsiteY38" fmla="*/ 1471612 h 1628775"/>
              <a:gd name="connsiteX39" fmla="*/ 2264569 w 2383632"/>
              <a:gd name="connsiteY39" fmla="*/ 1414462 h 1628775"/>
              <a:gd name="connsiteX40" fmla="*/ 2293144 w 2383632"/>
              <a:gd name="connsiteY40" fmla="*/ 1347787 h 1628775"/>
              <a:gd name="connsiteX41" fmla="*/ 2314575 w 2383632"/>
              <a:gd name="connsiteY41" fmla="*/ 1266825 h 1628775"/>
              <a:gd name="connsiteX42" fmla="*/ 2324100 w 2383632"/>
              <a:gd name="connsiteY42" fmla="*/ 1207293 h 1628775"/>
              <a:gd name="connsiteX43" fmla="*/ 2319338 w 2383632"/>
              <a:gd name="connsiteY43" fmla="*/ 1152525 h 1628775"/>
              <a:gd name="connsiteX44" fmla="*/ 2307432 w 2383632"/>
              <a:gd name="connsiteY44" fmla="*/ 1000125 h 1628775"/>
              <a:gd name="connsiteX45" fmla="*/ 2300288 w 2383632"/>
              <a:gd name="connsiteY45" fmla="*/ 826293 h 1628775"/>
              <a:gd name="connsiteX46" fmla="*/ 2300288 w 2383632"/>
              <a:gd name="connsiteY46" fmla="*/ 711993 h 1628775"/>
              <a:gd name="connsiteX47" fmla="*/ 2302669 w 2383632"/>
              <a:gd name="connsiteY47" fmla="*/ 602456 h 1628775"/>
              <a:gd name="connsiteX48" fmla="*/ 2305050 w 2383632"/>
              <a:gd name="connsiteY48" fmla="*/ 523875 h 1628775"/>
              <a:gd name="connsiteX49" fmla="*/ 2309813 w 2383632"/>
              <a:gd name="connsiteY49" fmla="*/ 461962 h 1628775"/>
              <a:gd name="connsiteX50" fmla="*/ 2316957 w 2383632"/>
              <a:gd name="connsiteY50" fmla="*/ 419100 h 1628775"/>
              <a:gd name="connsiteX51" fmla="*/ 2331244 w 2383632"/>
              <a:gd name="connsiteY51" fmla="*/ 376237 h 1628775"/>
              <a:gd name="connsiteX52" fmla="*/ 2340769 w 2383632"/>
              <a:gd name="connsiteY52" fmla="*/ 359568 h 1628775"/>
              <a:gd name="connsiteX53" fmla="*/ 2359819 w 2383632"/>
              <a:gd name="connsiteY53" fmla="*/ 345281 h 1628775"/>
              <a:gd name="connsiteX54" fmla="*/ 2371725 w 2383632"/>
              <a:gd name="connsiteY54" fmla="*/ 328612 h 1628775"/>
              <a:gd name="connsiteX55" fmla="*/ 2383632 w 2383632"/>
              <a:gd name="connsiteY55" fmla="*/ 300037 h 1628775"/>
              <a:gd name="connsiteX56" fmla="*/ 2383632 w 2383632"/>
              <a:gd name="connsiteY56" fmla="*/ 285750 h 1628775"/>
              <a:gd name="connsiteX57" fmla="*/ 2378869 w 2383632"/>
              <a:gd name="connsiteY57" fmla="*/ 254793 h 1628775"/>
              <a:gd name="connsiteX58" fmla="*/ 2362200 w 2383632"/>
              <a:gd name="connsiteY58" fmla="*/ 228600 h 1628775"/>
              <a:gd name="connsiteX59" fmla="*/ 2345532 w 2383632"/>
              <a:gd name="connsiteY59" fmla="*/ 202406 h 1628775"/>
              <a:gd name="connsiteX60" fmla="*/ 2288382 w 2383632"/>
              <a:gd name="connsiteY60" fmla="*/ 140493 h 1628775"/>
              <a:gd name="connsiteX61" fmla="*/ 2231232 w 2383632"/>
              <a:gd name="connsiteY61" fmla="*/ 83343 h 1628775"/>
              <a:gd name="connsiteX62" fmla="*/ 2162175 w 2383632"/>
              <a:gd name="connsiteY62" fmla="*/ 38100 h 1628775"/>
              <a:gd name="connsiteX63" fmla="*/ 2102644 w 2383632"/>
              <a:gd name="connsiteY63" fmla="*/ 7143 h 1628775"/>
              <a:gd name="connsiteX64" fmla="*/ 2085975 w 2383632"/>
              <a:gd name="connsiteY64" fmla="*/ 0 h 1628775"/>
              <a:gd name="connsiteX65" fmla="*/ 2064544 w 2383632"/>
              <a:gd name="connsiteY65" fmla="*/ 0 h 1628775"/>
              <a:gd name="connsiteX66" fmla="*/ 2028825 w 2383632"/>
              <a:gd name="connsiteY66" fmla="*/ 9525 h 1628775"/>
              <a:gd name="connsiteX67" fmla="*/ 1976438 w 2383632"/>
              <a:gd name="connsiteY67" fmla="*/ 28575 h 1628775"/>
              <a:gd name="connsiteX68" fmla="*/ 1928813 w 2383632"/>
              <a:gd name="connsiteY68" fmla="*/ 50006 h 1628775"/>
              <a:gd name="connsiteX69" fmla="*/ 1712119 w 2383632"/>
              <a:gd name="connsiteY69" fmla="*/ 83343 h 1628775"/>
              <a:gd name="connsiteX70" fmla="*/ 1435894 w 2383632"/>
              <a:gd name="connsiteY70" fmla="*/ 123825 h 1628775"/>
              <a:gd name="connsiteX71" fmla="*/ 1178719 w 2383632"/>
              <a:gd name="connsiteY71" fmla="*/ 154781 h 1628775"/>
              <a:gd name="connsiteX72" fmla="*/ 919163 w 2383632"/>
              <a:gd name="connsiteY72" fmla="*/ 176212 h 1628775"/>
              <a:gd name="connsiteX73" fmla="*/ 735807 w 2383632"/>
              <a:gd name="connsiteY73" fmla="*/ 202406 h 1628775"/>
              <a:gd name="connsiteX74" fmla="*/ 526257 w 2383632"/>
              <a:gd name="connsiteY74" fmla="*/ 228600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383632" h="1628775">
                <a:moveTo>
                  <a:pt x="526257" y="228600"/>
                </a:moveTo>
                <a:lnTo>
                  <a:pt x="373857" y="240506"/>
                </a:lnTo>
                <a:lnTo>
                  <a:pt x="240507" y="250031"/>
                </a:lnTo>
                <a:lnTo>
                  <a:pt x="123825" y="250031"/>
                </a:lnTo>
                <a:lnTo>
                  <a:pt x="0" y="250031"/>
                </a:lnTo>
                <a:lnTo>
                  <a:pt x="9525" y="385762"/>
                </a:lnTo>
                <a:lnTo>
                  <a:pt x="145257" y="407193"/>
                </a:lnTo>
                <a:lnTo>
                  <a:pt x="226219" y="409575"/>
                </a:lnTo>
                <a:lnTo>
                  <a:pt x="347663" y="404812"/>
                </a:lnTo>
                <a:lnTo>
                  <a:pt x="495300" y="395287"/>
                </a:lnTo>
                <a:lnTo>
                  <a:pt x="673894" y="381000"/>
                </a:lnTo>
                <a:lnTo>
                  <a:pt x="823913" y="366712"/>
                </a:lnTo>
                <a:lnTo>
                  <a:pt x="923925" y="357187"/>
                </a:lnTo>
                <a:lnTo>
                  <a:pt x="1226344" y="330993"/>
                </a:lnTo>
                <a:lnTo>
                  <a:pt x="1371600" y="319087"/>
                </a:lnTo>
                <a:lnTo>
                  <a:pt x="1497807" y="304800"/>
                </a:lnTo>
                <a:lnTo>
                  <a:pt x="1640682" y="283368"/>
                </a:lnTo>
                <a:lnTo>
                  <a:pt x="1783557" y="261937"/>
                </a:lnTo>
                <a:lnTo>
                  <a:pt x="1962150" y="228600"/>
                </a:lnTo>
                <a:lnTo>
                  <a:pt x="1988344" y="223837"/>
                </a:lnTo>
                <a:lnTo>
                  <a:pt x="2005013" y="228600"/>
                </a:lnTo>
                <a:lnTo>
                  <a:pt x="2021682" y="238125"/>
                </a:lnTo>
                <a:lnTo>
                  <a:pt x="2038350" y="252412"/>
                </a:lnTo>
                <a:lnTo>
                  <a:pt x="2047875" y="271462"/>
                </a:lnTo>
                <a:lnTo>
                  <a:pt x="2052638" y="292893"/>
                </a:lnTo>
                <a:lnTo>
                  <a:pt x="2055019" y="342900"/>
                </a:lnTo>
                <a:cubicBezTo>
                  <a:pt x="2054225" y="423862"/>
                  <a:pt x="2053432" y="504825"/>
                  <a:pt x="2052638" y="585787"/>
                </a:cubicBezTo>
                <a:lnTo>
                  <a:pt x="2043113" y="812006"/>
                </a:lnTo>
                <a:lnTo>
                  <a:pt x="2033588" y="966787"/>
                </a:lnTo>
                <a:cubicBezTo>
                  <a:pt x="2032794" y="989806"/>
                  <a:pt x="2032001" y="1012824"/>
                  <a:pt x="2031207" y="1035843"/>
                </a:cubicBezTo>
                <a:cubicBezTo>
                  <a:pt x="2032794" y="1226343"/>
                  <a:pt x="2034382" y="1416843"/>
                  <a:pt x="2035969" y="1607343"/>
                </a:cubicBezTo>
                <a:lnTo>
                  <a:pt x="2052638" y="1621631"/>
                </a:lnTo>
                <a:lnTo>
                  <a:pt x="2074069" y="1626393"/>
                </a:lnTo>
                <a:lnTo>
                  <a:pt x="2088357" y="1628775"/>
                </a:lnTo>
                <a:lnTo>
                  <a:pt x="2116932" y="1616868"/>
                </a:lnTo>
                <a:lnTo>
                  <a:pt x="2143125" y="1597818"/>
                </a:lnTo>
                <a:lnTo>
                  <a:pt x="2171700" y="1569243"/>
                </a:lnTo>
                <a:lnTo>
                  <a:pt x="2200275" y="1531143"/>
                </a:lnTo>
                <a:lnTo>
                  <a:pt x="2235994" y="1471612"/>
                </a:lnTo>
                <a:lnTo>
                  <a:pt x="2264569" y="1414462"/>
                </a:lnTo>
                <a:lnTo>
                  <a:pt x="2293144" y="1347787"/>
                </a:lnTo>
                <a:lnTo>
                  <a:pt x="2314575" y="1266825"/>
                </a:lnTo>
                <a:lnTo>
                  <a:pt x="2324100" y="1207293"/>
                </a:lnTo>
                <a:lnTo>
                  <a:pt x="2319338" y="1152525"/>
                </a:lnTo>
                <a:lnTo>
                  <a:pt x="2307432" y="1000125"/>
                </a:lnTo>
                <a:lnTo>
                  <a:pt x="2300288" y="826293"/>
                </a:lnTo>
                <a:lnTo>
                  <a:pt x="2300288" y="711993"/>
                </a:lnTo>
                <a:cubicBezTo>
                  <a:pt x="2301082" y="675481"/>
                  <a:pt x="2301875" y="638968"/>
                  <a:pt x="2302669" y="602456"/>
                </a:cubicBezTo>
                <a:cubicBezTo>
                  <a:pt x="2303463" y="576262"/>
                  <a:pt x="2304256" y="550069"/>
                  <a:pt x="2305050" y="523875"/>
                </a:cubicBezTo>
                <a:lnTo>
                  <a:pt x="2309813" y="461962"/>
                </a:lnTo>
                <a:lnTo>
                  <a:pt x="2316957" y="419100"/>
                </a:lnTo>
                <a:lnTo>
                  <a:pt x="2331244" y="376237"/>
                </a:lnTo>
                <a:lnTo>
                  <a:pt x="2340769" y="359568"/>
                </a:lnTo>
                <a:lnTo>
                  <a:pt x="2359819" y="345281"/>
                </a:lnTo>
                <a:lnTo>
                  <a:pt x="2371725" y="328612"/>
                </a:lnTo>
                <a:lnTo>
                  <a:pt x="2383632" y="300037"/>
                </a:lnTo>
                <a:lnTo>
                  <a:pt x="2383632" y="285750"/>
                </a:lnTo>
                <a:lnTo>
                  <a:pt x="2378869" y="254793"/>
                </a:lnTo>
                <a:lnTo>
                  <a:pt x="2362200" y="228600"/>
                </a:lnTo>
                <a:lnTo>
                  <a:pt x="2345532" y="202406"/>
                </a:lnTo>
                <a:lnTo>
                  <a:pt x="2288382" y="140493"/>
                </a:lnTo>
                <a:lnTo>
                  <a:pt x="2231232" y="83343"/>
                </a:lnTo>
                <a:lnTo>
                  <a:pt x="2162175" y="38100"/>
                </a:lnTo>
                <a:lnTo>
                  <a:pt x="2102644" y="7143"/>
                </a:lnTo>
                <a:lnTo>
                  <a:pt x="2085975" y="0"/>
                </a:lnTo>
                <a:lnTo>
                  <a:pt x="2064544" y="0"/>
                </a:lnTo>
                <a:lnTo>
                  <a:pt x="2028825" y="9525"/>
                </a:lnTo>
                <a:lnTo>
                  <a:pt x="1976438" y="28575"/>
                </a:lnTo>
                <a:lnTo>
                  <a:pt x="1928813" y="50006"/>
                </a:lnTo>
                <a:lnTo>
                  <a:pt x="1712119" y="83343"/>
                </a:lnTo>
                <a:lnTo>
                  <a:pt x="1435894" y="123825"/>
                </a:lnTo>
                <a:lnTo>
                  <a:pt x="1178719" y="154781"/>
                </a:lnTo>
                <a:lnTo>
                  <a:pt x="919163" y="176212"/>
                </a:lnTo>
                <a:lnTo>
                  <a:pt x="735807" y="202406"/>
                </a:lnTo>
                <a:lnTo>
                  <a:pt x="526257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6DE6C01-BC2E-934B-A278-E48312AB54EE}"/>
              </a:ext>
            </a:extLst>
          </p:cNvPr>
          <p:cNvSpPr/>
          <p:nvPr/>
        </p:nvSpPr>
        <p:spPr>
          <a:xfrm>
            <a:off x="5329238" y="4805363"/>
            <a:ext cx="641350" cy="671512"/>
          </a:xfrm>
          <a:custGeom>
            <a:avLst/>
            <a:gdLst>
              <a:gd name="connsiteX0" fmla="*/ 138112 w 640556"/>
              <a:gd name="connsiteY0" fmla="*/ 76200 h 671512"/>
              <a:gd name="connsiteX1" fmla="*/ 276225 w 640556"/>
              <a:gd name="connsiteY1" fmla="*/ 119062 h 671512"/>
              <a:gd name="connsiteX2" fmla="*/ 402431 w 640556"/>
              <a:gd name="connsiteY2" fmla="*/ 159543 h 671512"/>
              <a:gd name="connsiteX3" fmla="*/ 438150 w 640556"/>
              <a:gd name="connsiteY3" fmla="*/ 169068 h 671512"/>
              <a:gd name="connsiteX4" fmla="*/ 466725 w 640556"/>
              <a:gd name="connsiteY4" fmla="*/ 173831 h 671512"/>
              <a:gd name="connsiteX5" fmla="*/ 490537 w 640556"/>
              <a:gd name="connsiteY5" fmla="*/ 171450 h 671512"/>
              <a:gd name="connsiteX6" fmla="*/ 514350 w 640556"/>
              <a:gd name="connsiteY6" fmla="*/ 161925 h 671512"/>
              <a:gd name="connsiteX7" fmla="*/ 528637 w 640556"/>
              <a:gd name="connsiteY7" fmla="*/ 152400 h 671512"/>
              <a:gd name="connsiteX8" fmla="*/ 542925 w 640556"/>
              <a:gd name="connsiteY8" fmla="*/ 130968 h 671512"/>
              <a:gd name="connsiteX9" fmla="*/ 554831 w 640556"/>
              <a:gd name="connsiteY9" fmla="*/ 97631 h 671512"/>
              <a:gd name="connsiteX10" fmla="*/ 559593 w 640556"/>
              <a:gd name="connsiteY10" fmla="*/ 0 h 671512"/>
              <a:gd name="connsiteX11" fmla="*/ 640556 w 640556"/>
              <a:gd name="connsiteY11" fmla="*/ 654843 h 671512"/>
              <a:gd name="connsiteX12" fmla="*/ 611981 w 640556"/>
              <a:gd name="connsiteY12" fmla="*/ 671512 h 671512"/>
              <a:gd name="connsiteX13" fmla="*/ 581025 w 640556"/>
              <a:gd name="connsiteY13" fmla="*/ 669131 h 671512"/>
              <a:gd name="connsiteX14" fmla="*/ 557212 w 640556"/>
              <a:gd name="connsiteY14" fmla="*/ 654843 h 671512"/>
              <a:gd name="connsiteX15" fmla="*/ 533400 w 640556"/>
              <a:gd name="connsiteY15" fmla="*/ 631031 h 671512"/>
              <a:gd name="connsiteX16" fmla="*/ 509587 w 640556"/>
              <a:gd name="connsiteY16" fmla="*/ 592931 h 671512"/>
              <a:gd name="connsiteX17" fmla="*/ 485775 w 640556"/>
              <a:gd name="connsiteY17" fmla="*/ 535781 h 671512"/>
              <a:gd name="connsiteX18" fmla="*/ 466725 w 640556"/>
              <a:gd name="connsiteY18" fmla="*/ 483393 h 671512"/>
              <a:gd name="connsiteX19" fmla="*/ 452437 w 640556"/>
              <a:gd name="connsiteY19" fmla="*/ 454818 h 671512"/>
              <a:gd name="connsiteX20" fmla="*/ 426243 w 640556"/>
              <a:gd name="connsiteY20" fmla="*/ 419100 h 671512"/>
              <a:gd name="connsiteX21" fmla="*/ 383381 w 640556"/>
              <a:gd name="connsiteY21" fmla="*/ 373856 h 671512"/>
              <a:gd name="connsiteX22" fmla="*/ 340518 w 640556"/>
              <a:gd name="connsiteY22" fmla="*/ 335756 h 671512"/>
              <a:gd name="connsiteX23" fmla="*/ 278606 w 640556"/>
              <a:gd name="connsiteY23" fmla="*/ 283368 h 671512"/>
              <a:gd name="connsiteX24" fmla="*/ 214312 w 640556"/>
              <a:gd name="connsiteY24" fmla="*/ 233362 h 671512"/>
              <a:gd name="connsiteX25" fmla="*/ 154781 w 640556"/>
              <a:gd name="connsiteY25" fmla="*/ 190500 h 671512"/>
              <a:gd name="connsiteX26" fmla="*/ 61912 w 640556"/>
              <a:gd name="connsiteY26" fmla="*/ 135731 h 671512"/>
              <a:gd name="connsiteX27" fmla="*/ 45243 w 640556"/>
              <a:gd name="connsiteY27" fmla="*/ 126206 h 671512"/>
              <a:gd name="connsiteX28" fmla="*/ 23812 w 640556"/>
              <a:gd name="connsiteY28" fmla="*/ 102393 h 671512"/>
              <a:gd name="connsiteX29" fmla="*/ 7143 w 640556"/>
              <a:gd name="connsiteY29" fmla="*/ 78581 h 671512"/>
              <a:gd name="connsiteX30" fmla="*/ 0 w 640556"/>
              <a:gd name="connsiteY30" fmla="*/ 50006 h 671512"/>
              <a:gd name="connsiteX31" fmla="*/ 7143 w 640556"/>
              <a:gd name="connsiteY31" fmla="*/ 40481 h 671512"/>
              <a:gd name="connsiteX32" fmla="*/ 16668 w 640556"/>
              <a:gd name="connsiteY32" fmla="*/ 40481 h 671512"/>
              <a:gd name="connsiteX33" fmla="*/ 47625 w 640556"/>
              <a:gd name="connsiteY33" fmla="*/ 47625 h 671512"/>
              <a:gd name="connsiteX34" fmla="*/ 138112 w 640556"/>
              <a:gd name="connsiteY34" fmla="*/ 7620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0556" h="671512">
                <a:moveTo>
                  <a:pt x="138112" y="76200"/>
                </a:moveTo>
                <a:lnTo>
                  <a:pt x="276225" y="119062"/>
                </a:lnTo>
                <a:lnTo>
                  <a:pt x="402431" y="159543"/>
                </a:lnTo>
                <a:lnTo>
                  <a:pt x="438150" y="169068"/>
                </a:lnTo>
                <a:lnTo>
                  <a:pt x="466725" y="173831"/>
                </a:lnTo>
                <a:lnTo>
                  <a:pt x="490537" y="171450"/>
                </a:lnTo>
                <a:lnTo>
                  <a:pt x="514350" y="161925"/>
                </a:lnTo>
                <a:lnTo>
                  <a:pt x="528637" y="152400"/>
                </a:lnTo>
                <a:lnTo>
                  <a:pt x="542925" y="130968"/>
                </a:lnTo>
                <a:lnTo>
                  <a:pt x="554831" y="97631"/>
                </a:lnTo>
                <a:lnTo>
                  <a:pt x="559593" y="0"/>
                </a:lnTo>
                <a:lnTo>
                  <a:pt x="640556" y="654843"/>
                </a:lnTo>
                <a:lnTo>
                  <a:pt x="611981" y="671512"/>
                </a:lnTo>
                <a:lnTo>
                  <a:pt x="581025" y="669131"/>
                </a:lnTo>
                <a:lnTo>
                  <a:pt x="557212" y="654843"/>
                </a:lnTo>
                <a:lnTo>
                  <a:pt x="533400" y="631031"/>
                </a:lnTo>
                <a:lnTo>
                  <a:pt x="509587" y="592931"/>
                </a:lnTo>
                <a:lnTo>
                  <a:pt x="485775" y="535781"/>
                </a:lnTo>
                <a:lnTo>
                  <a:pt x="466725" y="483393"/>
                </a:lnTo>
                <a:lnTo>
                  <a:pt x="452437" y="454818"/>
                </a:lnTo>
                <a:lnTo>
                  <a:pt x="426243" y="419100"/>
                </a:lnTo>
                <a:lnTo>
                  <a:pt x="383381" y="373856"/>
                </a:lnTo>
                <a:lnTo>
                  <a:pt x="340518" y="335756"/>
                </a:lnTo>
                <a:lnTo>
                  <a:pt x="278606" y="283368"/>
                </a:lnTo>
                <a:lnTo>
                  <a:pt x="214312" y="233362"/>
                </a:lnTo>
                <a:lnTo>
                  <a:pt x="154781" y="190500"/>
                </a:lnTo>
                <a:lnTo>
                  <a:pt x="61912" y="135731"/>
                </a:lnTo>
                <a:lnTo>
                  <a:pt x="45243" y="126206"/>
                </a:lnTo>
                <a:lnTo>
                  <a:pt x="23812" y="102393"/>
                </a:lnTo>
                <a:lnTo>
                  <a:pt x="7143" y="78581"/>
                </a:lnTo>
                <a:lnTo>
                  <a:pt x="0" y="50006"/>
                </a:lnTo>
                <a:lnTo>
                  <a:pt x="7143" y="40481"/>
                </a:lnTo>
                <a:lnTo>
                  <a:pt x="16668" y="40481"/>
                </a:lnTo>
                <a:lnTo>
                  <a:pt x="47625" y="47625"/>
                </a:lnTo>
                <a:lnTo>
                  <a:pt x="138112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575A66D-2761-CC4D-B76A-8AD4DE1F14DF}"/>
              </a:ext>
            </a:extLst>
          </p:cNvPr>
          <p:cNvSpPr/>
          <p:nvPr/>
        </p:nvSpPr>
        <p:spPr>
          <a:xfrm>
            <a:off x="4687888" y="3427413"/>
            <a:ext cx="392112" cy="2751137"/>
          </a:xfrm>
          <a:custGeom>
            <a:avLst/>
            <a:gdLst>
              <a:gd name="connsiteX0" fmla="*/ 324806 w 391885"/>
              <a:gd name="connsiteY0" fmla="*/ 1002663 h 2750261"/>
              <a:gd name="connsiteX1" fmla="*/ 324806 w 391885"/>
              <a:gd name="connsiteY1" fmla="*/ 741406 h 2750261"/>
              <a:gd name="connsiteX2" fmla="*/ 324806 w 391885"/>
              <a:gd name="connsiteY2" fmla="*/ 522515 h 2750261"/>
              <a:gd name="connsiteX3" fmla="*/ 328336 w 391885"/>
              <a:gd name="connsiteY3" fmla="*/ 473088 h 2750261"/>
              <a:gd name="connsiteX4" fmla="*/ 331867 w 391885"/>
              <a:gd name="connsiteY4" fmla="*/ 423661 h 2750261"/>
              <a:gd name="connsiteX5" fmla="*/ 335397 w 391885"/>
              <a:gd name="connsiteY5" fmla="*/ 388356 h 2750261"/>
              <a:gd name="connsiteX6" fmla="*/ 345989 w 391885"/>
              <a:gd name="connsiteY6" fmla="*/ 338929 h 2750261"/>
              <a:gd name="connsiteX7" fmla="*/ 363641 w 391885"/>
              <a:gd name="connsiteY7" fmla="*/ 296563 h 2750261"/>
              <a:gd name="connsiteX8" fmla="*/ 381294 w 391885"/>
              <a:gd name="connsiteY8" fmla="*/ 264788 h 2750261"/>
              <a:gd name="connsiteX9" fmla="*/ 388355 w 391885"/>
              <a:gd name="connsiteY9" fmla="*/ 247136 h 2750261"/>
              <a:gd name="connsiteX10" fmla="*/ 391885 w 391885"/>
              <a:gd name="connsiteY10" fmla="*/ 222422 h 2750261"/>
              <a:gd name="connsiteX11" fmla="*/ 374233 w 391885"/>
              <a:gd name="connsiteY11" fmla="*/ 183586 h 2750261"/>
              <a:gd name="connsiteX12" fmla="*/ 349519 w 391885"/>
              <a:gd name="connsiteY12" fmla="*/ 141220 h 2750261"/>
              <a:gd name="connsiteX13" fmla="*/ 310684 w 391885"/>
              <a:gd name="connsiteY13" fmla="*/ 95324 h 2750261"/>
              <a:gd name="connsiteX14" fmla="*/ 250665 w 391885"/>
              <a:gd name="connsiteY14" fmla="*/ 38836 h 2750261"/>
              <a:gd name="connsiteX15" fmla="*/ 197708 w 391885"/>
              <a:gd name="connsiteY15" fmla="*/ 0 h 2750261"/>
              <a:gd name="connsiteX16" fmla="*/ 0 w 391885"/>
              <a:gd name="connsiteY16" fmla="*/ 56488 h 2750261"/>
              <a:gd name="connsiteX17" fmla="*/ 17652 w 391885"/>
              <a:gd name="connsiteY17" fmla="*/ 105915 h 2750261"/>
              <a:gd name="connsiteX18" fmla="*/ 31774 w 391885"/>
              <a:gd name="connsiteY18" fmla="*/ 151812 h 2750261"/>
              <a:gd name="connsiteX19" fmla="*/ 42366 w 391885"/>
              <a:gd name="connsiteY19" fmla="*/ 211830 h 2750261"/>
              <a:gd name="connsiteX20" fmla="*/ 49427 w 391885"/>
              <a:gd name="connsiteY20" fmla="*/ 282441 h 2750261"/>
              <a:gd name="connsiteX21" fmla="*/ 52957 w 391885"/>
              <a:gd name="connsiteY21" fmla="*/ 356581 h 2750261"/>
              <a:gd name="connsiteX22" fmla="*/ 56488 w 391885"/>
              <a:gd name="connsiteY22" fmla="*/ 614308 h 2750261"/>
              <a:gd name="connsiteX23" fmla="*/ 56488 w 391885"/>
              <a:gd name="connsiteY23" fmla="*/ 981480 h 2750261"/>
              <a:gd name="connsiteX24" fmla="*/ 56488 w 391885"/>
              <a:gd name="connsiteY24" fmla="*/ 1218024 h 2750261"/>
              <a:gd name="connsiteX25" fmla="*/ 56488 w 391885"/>
              <a:gd name="connsiteY25" fmla="*/ 1669928 h 2750261"/>
              <a:gd name="connsiteX26" fmla="*/ 56488 w 391885"/>
              <a:gd name="connsiteY26" fmla="*/ 1998264 h 2750261"/>
              <a:gd name="connsiteX27" fmla="*/ 56488 w 391885"/>
              <a:gd name="connsiteY27" fmla="*/ 2181851 h 2750261"/>
              <a:gd name="connsiteX28" fmla="*/ 56488 w 391885"/>
              <a:gd name="connsiteY28" fmla="*/ 2312479 h 2750261"/>
              <a:gd name="connsiteX29" fmla="*/ 56488 w 391885"/>
              <a:gd name="connsiteY29" fmla="*/ 2414864 h 2750261"/>
              <a:gd name="connsiteX30" fmla="*/ 56488 w 391885"/>
              <a:gd name="connsiteY30" fmla="*/ 2499596 h 2750261"/>
              <a:gd name="connsiteX31" fmla="*/ 63549 w 391885"/>
              <a:gd name="connsiteY31" fmla="*/ 2552553 h 2750261"/>
              <a:gd name="connsiteX32" fmla="*/ 70610 w 391885"/>
              <a:gd name="connsiteY32" fmla="*/ 2605511 h 2750261"/>
              <a:gd name="connsiteX33" fmla="*/ 88262 w 391885"/>
              <a:gd name="connsiteY33" fmla="*/ 2669060 h 2750261"/>
              <a:gd name="connsiteX34" fmla="*/ 105915 w 391885"/>
              <a:gd name="connsiteY34" fmla="*/ 2704365 h 2750261"/>
              <a:gd name="connsiteX35" fmla="*/ 123567 w 391885"/>
              <a:gd name="connsiteY35" fmla="*/ 2729078 h 2750261"/>
              <a:gd name="connsiteX36" fmla="*/ 137689 w 391885"/>
              <a:gd name="connsiteY36" fmla="*/ 2743200 h 2750261"/>
              <a:gd name="connsiteX37" fmla="*/ 158872 w 391885"/>
              <a:gd name="connsiteY37" fmla="*/ 2750261 h 2750261"/>
              <a:gd name="connsiteX38" fmla="*/ 176525 w 391885"/>
              <a:gd name="connsiteY38" fmla="*/ 2750261 h 2750261"/>
              <a:gd name="connsiteX39" fmla="*/ 208299 w 391885"/>
              <a:gd name="connsiteY39" fmla="*/ 2739670 h 2750261"/>
              <a:gd name="connsiteX40" fmla="*/ 229482 w 391885"/>
              <a:gd name="connsiteY40" fmla="*/ 2725548 h 2750261"/>
              <a:gd name="connsiteX41" fmla="*/ 250665 w 391885"/>
              <a:gd name="connsiteY41" fmla="*/ 2697304 h 2750261"/>
              <a:gd name="connsiteX42" fmla="*/ 268318 w 391885"/>
              <a:gd name="connsiteY42" fmla="*/ 2654938 h 2750261"/>
              <a:gd name="connsiteX43" fmla="*/ 278909 w 391885"/>
              <a:gd name="connsiteY43" fmla="*/ 2594919 h 2750261"/>
              <a:gd name="connsiteX44" fmla="*/ 285970 w 391885"/>
              <a:gd name="connsiteY44" fmla="*/ 2474882 h 2750261"/>
              <a:gd name="connsiteX45" fmla="*/ 303623 w 391885"/>
              <a:gd name="connsiteY45" fmla="*/ 2199503 h 2750261"/>
              <a:gd name="connsiteX46" fmla="*/ 310684 w 391885"/>
              <a:gd name="connsiteY46" fmla="*/ 1962959 h 2750261"/>
              <a:gd name="connsiteX47" fmla="*/ 317745 w 391885"/>
              <a:gd name="connsiteY47" fmla="*/ 1595787 h 2750261"/>
              <a:gd name="connsiteX48" fmla="*/ 324806 w 391885"/>
              <a:gd name="connsiteY48" fmla="*/ 1179188 h 2750261"/>
              <a:gd name="connsiteX49" fmla="*/ 324806 w 391885"/>
              <a:gd name="connsiteY49" fmla="*/ 1002663 h 275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1885" h="2750261">
                <a:moveTo>
                  <a:pt x="324806" y="1002663"/>
                </a:moveTo>
                <a:lnTo>
                  <a:pt x="324806" y="741406"/>
                </a:lnTo>
                <a:lnTo>
                  <a:pt x="324806" y="522515"/>
                </a:lnTo>
                <a:lnTo>
                  <a:pt x="328336" y="473088"/>
                </a:lnTo>
                <a:lnTo>
                  <a:pt x="331867" y="423661"/>
                </a:lnTo>
                <a:lnTo>
                  <a:pt x="335397" y="388356"/>
                </a:lnTo>
                <a:lnTo>
                  <a:pt x="345989" y="338929"/>
                </a:lnTo>
                <a:lnTo>
                  <a:pt x="363641" y="296563"/>
                </a:lnTo>
                <a:lnTo>
                  <a:pt x="381294" y="264788"/>
                </a:lnTo>
                <a:lnTo>
                  <a:pt x="388355" y="247136"/>
                </a:lnTo>
                <a:lnTo>
                  <a:pt x="391885" y="222422"/>
                </a:lnTo>
                <a:lnTo>
                  <a:pt x="374233" y="183586"/>
                </a:lnTo>
                <a:lnTo>
                  <a:pt x="349519" y="141220"/>
                </a:lnTo>
                <a:lnTo>
                  <a:pt x="310684" y="95324"/>
                </a:lnTo>
                <a:lnTo>
                  <a:pt x="250665" y="38836"/>
                </a:lnTo>
                <a:lnTo>
                  <a:pt x="197708" y="0"/>
                </a:lnTo>
                <a:lnTo>
                  <a:pt x="0" y="56488"/>
                </a:lnTo>
                <a:lnTo>
                  <a:pt x="17652" y="105915"/>
                </a:lnTo>
                <a:lnTo>
                  <a:pt x="31774" y="151812"/>
                </a:lnTo>
                <a:lnTo>
                  <a:pt x="42366" y="211830"/>
                </a:lnTo>
                <a:lnTo>
                  <a:pt x="49427" y="282441"/>
                </a:lnTo>
                <a:lnTo>
                  <a:pt x="52957" y="356581"/>
                </a:lnTo>
                <a:lnTo>
                  <a:pt x="56488" y="614308"/>
                </a:lnTo>
                <a:lnTo>
                  <a:pt x="56488" y="981480"/>
                </a:lnTo>
                <a:lnTo>
                  <a:pt x="56488" y="1218024"/>
                </a:lnTo>
                <a:lnTo>
                  <a:pt x="56488" y="1669928"/>
                </a:lnTo>
                <a:lnTo>
                  <a:pt x="56488" y="1998264"/>
                </a:lnTo>
                <a:lnTo>
                  <a:pt x="56488" y="2181851"/>
                </a:lnTo>
                <a:lnTo>
                  <a:pt x="56488" y="2312479"/>
                </a:lnTo>
                <a:lnTo>
                  <a:pt x="56488" y="2414864"/>
                </a:lnTo>
                <a:lnTo>
                  <a:pt x="56488" y="2499596"/>
                </a:lnTo>
                <a:lnTo>
                  <a:pt x="63549" y="2552553"/>
                </a:lnTo>
                <a:lnTo>
                  <a:pt x="70610" y="2605511"/>
                </a:lnTo>
                <a:lnTo>
                  <a:pt x="88262" y="2669060"/>
                </a:lnTo>
                <a:lnTo>
                  <a:pt x="105915" y="2704365"/>
                </a:lnTo>
                <a:lnTo>
                  <a:pt x="123567" y="2729078"/>
                </a:lnTo>
                <a:lnTo>
                  <a:pt x="137689" y="2743200"/>
                </a:lnTo>
                <a:lnTo>
                  <a:pt x="158872" y="2750261"/>
                </a:lnTo>
                <a:lnTo>
                  <a:pt x="176525" y="2750261"/>
                </a:lnTo>
                <a:lnTo>
                  <a:pt x="208299" y="2739670"/>
                </a:lnTo>
                <a:lnTo>
                  <a:pt x="229482" y="2725548"/>
                </a:lnTo>
                <a:lnTo>
                  <a:pt x="250665" y="2697304"/>
                </a:lnTo>
                <a:lnTo>
                  <a:pt x="268318" y="2654938"/>
                </a:lnTo>
                <a:lnTo>
                  <a:pt x="278909" y="2594919"/>
                </a:lnTo>
                <a:lnTo>
                  <a:pt x="285970" y="2474882"/>
                </a:lnTo>
                <a:lnTo>
                  <a:pt x="303623" y="2199503"/>
                </a:lnTo>
                <a:lnTo>
                  <a:pt x="310684" y="1962959"/>
                </a:lnTo>
                <a:lnTo>
                  <a:pt x="317745" y="1595787"/>
                </a:lnTo>
                <a:lnTo>
                  <a:pt x="324806" y="1179188"/>
                </a:lnTo>
                <a:lnTo>
                  <a:pt x="324806" y="1002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A74211F-4703-4D04-9FC8-DAC000BE3F2A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919413" y="1493838"/>
            <a:chExt cx="4387850" cy="4837112"/>
          </a:xfrm>
        </p:grpSpPr>
        <p:sp>
          <p:nvSpPr>
            <p:cNvPr id="17" name="フリーフォーム 2">
              <a:extLst>
                <a:ext uri="{FF2B5EF4-FFF2-40B4-BE49-F238E27FC236}">
                  <a16:creationId xmlns:a16="http://schemas.microsoft.com/office/drawing/2014/main" id="{8502FA8F-0F29-4CCB-9420-6880D0CB41FC}"/>
                </a:ext>
              </a:extLst>
            </p:cNvPr>
            <p:cNvSpPr/>
            <p:nvPr/>
          </p:nvSpPr>
          <p:spPr>
            <a:xfrm>
              <a:off x="2919413" y="21304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B9CEBB1A-07F4-46FE-8715-672092772E53}"/>
                </a:ext>
              </a:extLst>
            </p:cNvPr>
            <p:cNvSpPr/>
            <p:nvPr/>
          </p:nvSpPr>
          <p:spPr>
            <a:xfrm>
              <a:off x="2932113" y="34496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B993D2B-FE6D-4FF8-9FAC-40B6D981DF25}"/>
                </a:ext>
              </a:extLst>
            </p:cNvPr>
            <p:cNvSpPr/>
            <p:nvPr/>
          </p:nvSpPr>
          <p:spPr>
            <a:xfrm>
              <a:off x="3754438" y="41132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">
              <a:extLst>
                <a:ext uri="{FF2B5EF4-FFF2-40B4-BE49-F238E27FC236}">
                  <a16:creationId xmlns:a16="http://schemas.microsoft.com/office/drawing/2014/main" id="{CA28BDD4-C611-4F86-BFB0-91CDBE734742}"/>
                </a:ext>
              </a:extLst>
            </p:cNvPr>
            <p:cNvSpPr/>
            <p:nvPr/>
          </p:nvSpPr>
          <p:spPr>
            <a:xfrm>
              <a:off x="3810000" y="18145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">
              <a:extLst>
                <a:ext uri="{FF2B5EF4-FFF2-40B4-BE49-F238E27FC236}">
                  <a16:creationId xmlns:a16="http://schemas.microsoft.com/office/drawing/2014/main" id="{409D113F-EDCA-4012-8ED5-19362013561C}"/>
                </a:ext>
              </a:extLst>
            </p:cNvPr>
            <p:cNvSpPr/>
            <p:nvPr/>
          </p:nvSpPr>
          <p:spPr>
            <a:xfrm>
              <a:off x="4705350" y="14938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5D4C34E-3400-4569-9F09-C3A3F66BCEB1}"/>
                </a:ext>
              </a:extLst>
            </p:cNvPr>
            <p:cNvSpPr/>
            <p:nvPr/>
          </p:nvSpPr>
          <p:spPr>
            <a:xfrm>
              <a:off x="5848350" y="16843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">
              <a:extLst>
                <a:ext uri="{FF2B5EF4-FFF2-40B4-BE49-F238E27FC236}">
                  <a16:creationId xmlns:a16="http://schemas.microsoft.com/office/drawing/2014/main" id="{83BAC18D-8B9C-4B91-8B85-704B7916DBEE}"/>
                </a:ext>
              </a:extLst>
            </p:cNvPr>
            <p:cNvSpPr/>
            <p:nvPr/>
          </p:nvSpPr>
          <p:spPr>
            <a:xfrm>
              <a:off x="4024313" y="28559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BAE593E0-E5E6-40E9-8E71-2534119FA4FD}"/>
                </a:ext>
              </a:extLst>
            </p:cNvPr>
            <p:cNvSpPr/>
            <p:nvPr/>
          </p:nvSpPr>
          <p:spPr>
            <a:xfrm>
              <a:off x="3286125" y="33178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1799317-C84E-4D60-9C09-E7BC9FD69B7B}"/>
                </a:ext>
              </a:extLst>
            </p:cNvPr>
            <p:cNvSpPr/>
            <p:nvPr/>
          </p:nvSpPr>
          <p:spPr>
            <a:xfrm>
              <a:off x="6400800" y="35242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D07DA4FF-4100-4F34-9D79-F4AE8A3B1F74}"/>
                </a:ext>
              </a:extLst>
            </p:cNvPr>
            <p:cNvSpPr/>
            <p:nvPr/>
          </p:nvSpPr>
          <p:spPr>
            <a:xfrm>
              <a:off x="4002088" y="40052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EF52ACB2-A4DD-4F55-BFBF-B66EA5949DF6}"/>
                </a:ext>
              </a:extLst>
            </p:cNvPr>
            <p:cNvSpPr/>
            <p:nvPr/>
          </p:nvSpPr>
          <p:spPr>
            <a:xfrm>
              <a:off x="5481638" y="49577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9B70EEF8-6750-4AA1-8D9A-BDCBC475B6F5}"/>
                </a:ext>
              </a:extLst>
            </p:cNvPr>
            <p:cNvSpPr/>
            <p:nvPr/>
          </p:nvSpPr>
          <p:spPr>
            <a:xfrm>
              <a:off x="4840288" y="35798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E84A3EA-020D-433B-9786-5509F83BC513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767013" y="1341438"/>
            <a:chExt cx="4387850" cy="4837112"/>
          </a:xfrm>
        </p:grpSpPr>
        <p:sp>
          <p:nvSpPr>
            <p:cNvPr id="31" name="フリーフォーム 2">
              <a:extLst>
                <a:ext uri="{FF2B5EF4-FFF2-40B4-BE49-F238E27FC236}">
                  <a16:creationId xmlns:a16="http://schemas.microsoft.com/office/drawing/2014/main" id="{7ED78BF2-AEEA-49D0-8F8E-81E9C5D3C87B}"/>
                </a:ext>
              </a:extLst>
            </p:cNvPr>
            <p:cNvSpPr/>
            <p:nvPr/>
          </p:nvSpPr>
          <p:spPr>
            <a:xfrm>
              <a:off x="2767013" y="19780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6C4E1703-5333-4C20-BC77-F790A2ED0D65}"/>
                </a:ext>
              </a:extLst>
            </p:cNvPr>
            <p:cNvSpPr/>
            <p:nvPr/>
          </p:nvSpPr>
          <p:spPr>
            <a:xfrm>
              <a:off x="2779713" y="32972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8FE61E9D-1BC3-49A9-8974-255322A6DEED}"/>
                </a:ext>
              </a:extLst>
            </p:cNvPr>
            <p:cNvSpPr/>
            <p:nvPr/>
          </p:nvSpPr>
          <p:spPr>
            <a:xfrm>
              <a:off x="3602038" y="39608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">
              <a:extLst>
                <a:ext uri="{FF2B5EF4-FFF2-40B4-BE49-F238E27FC236}">
                  <a16:creationId xmlns:a16="http://schemas.microsoft.com/office/drawing/2014/main" id="{40CEA8F0-5AF7-4478-A75E-9BD76B9C86F2}"/>
                </a:ext>
              </a:extLst>
            </p:cNvPr>
            <p:cNvSpPr/>
            <p:nvPr/>
          </p:nvSpPr>
          <p:spPr>
            <a:xfrm>
              <a:off x="3657600" y="16621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">
              <a:extLst>
                <a:ext uri="{FF2B5EF4-FFF2-40B4-BE49-F238E27FC236}">
                  <a16:creationId xmlns:a16="http://schemas.microsoft.com/office/drawing/2014/main" id="{28A5CD63-12CC-4BE2-B7C5-4DAD304679C2}"/>
                </a:ext>
              </a:extLst>
            </p:cNvPr>
            <p:cNvSpPr/>
            <p:nvPr/>
          </p:nvSpPr>
          <p:spPr>
            <a:xfrm>
              <a:off x="4552950" y="13414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D50C597D-4389-4A1D-BC05-7B7C5DE4ECE0}"/>
                </a:ext>
              </a:extLst>
            </p:cNvPr>
            <p:cNvSpPr/>
            <p:nvPr/>
          </p:nvSpPr>
          <p:spPr>
            <a:xfrm>
              <a:off x="5695950" y="15319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">
              <a:extLst>
                <a:ext uri="{FF2B5EF4-FFF2-40B4-BE49-F238E27FC236}">
                  <a16:creationId xmlns:a16="http://schemas.microsoft.com/office/drawing/2014/main" id="{B1542976-B904-484D-8705-8FCD512B47E9}"/>
                </a:ext>
              </a:extLst>
            </p:cNvPr>
            <p:cNvSpPr/>
            <p:nvPr/>
          </p:nvSpPr>
          <p:spPr>
            <a:xfrm>
              <a:off x="3871913" y="27035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DC19F9C3-AAE4-4440-B2AD-D0E404F28D27}"/>
                </a:ext>
              </a:extLst>
            </p:cNvPr>
            <p:cNvSpPr/>
            <p:nvPr/>
          </p:nvSpPr>
          <p:spPr>
            <a:xfrm>
              <a:off x="3133725" y="31654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7C723E4E-10D5-475C-864C-F688C867E56A}"/>
                </a:ext>
              </a:extLst>
            </p:cNvPr>
            <p:cNvSpPr/>
            <p:nvPr/>
          </p:nvSpPr>
          <p:spPr>
            <a:xfrm>
              <a:off x="6248400" y="33718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1823303A-6399-4A40-81B2-1FF5AB81C6BB}"/>
                </a:ext>
              </a:extLst>
            </p:cNvPr>
            <p:cNvSpPr/>
            <p:nvPr/>
          </p:nvSpPr>
          <p:spPr>
            <a:xfrm>
              <a:off x="3849688" y="38528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E7D006F9-94B0-45B5-8071-FB94DE96920A}"/>
                </a:ext>
              </a:extLst>
            </p:cNvPr>
            <p:cNvSpPr/>
            <p:nvPr/>
          </p:nvSpPr>
          <p:spPr>
            <a:xfrm>
              <a:off x="5329238" y="48053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4">
              <a:extLst>
                <a:ext uri="{FF2B5EF4-FFF2-40B4-BE49-F238E27FC236}">
                  <a16:creationId xmlns:a16="http://schemas.microsoft.com/office/drawing/2014/main" id="{0A65F357-C791-472B-891A-6FC8F3374537}"/>
                </a:ext>
              </a:extLst>
            </p:cNvPr>
            <p:cNvSpPr/>
            <p:nvPr/>
          </p:nvSpPr>
          <p:spPr>
            <a:xfrm>
              <a:off x="4687888" y="34274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8350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B8D7083-6079-394C-A49B-6427E6B93D02}"/>
              </a:ext>
            </a:extLst>
          </p:cNvPr>
          <p:cNvSpPr/>
          <p:nvPr/>
        </p:nvSpPr>
        <p:spPr>
          <a:xfrm>
            <a:off x="2855913" y="1484313"/>
            <a:ext cx="1087437" cy="1201737"/>
          </a:xfrm>
          <a:custGeom>
            <a:avLst/>
            <a:gdLst>
              <a:gd name="connsiteX0" fmla="*/ 519112 w 1088231"/>
              <a:gd name="connsiteY0" fmla="*/ 547687 h 1202531"/>
              <a:gd name="connsiteX1" fmla="*/ 559594 w 1088231"/>
              <a:gd name="connsiteY1" fmla="*/ 488156 h 1202531"/>
              <a:gd name="connsiteX2" fmla="*/ 609600 w 1088231"/>
              <a:gd name="connsiteY2" fmla="*/ 407194 h 1202531"/>
              <a:gd name="connsiteX3" fmla="*/ 657225 w 1088231"/>
              <a:gd name="connsiteY3" fmla="*/ 323850 h 1202531"/>
              <a:gd name="connsiteX4" fmla="*/ 681037 w 1088231"/>
              <a:gd name="connsiteY4" fmla="*/ 276225 h 1202531"/>
              <a:gd name="connsiteX5" fmla="*/ 683419 w 1088231"/>
              <a:gd name="connsiteY5" fmla="*/ 266700 h 1202531"/>
              <a:gd name="connsiteX6" fmla="*/ 681037 w 1088231"/>
              <a:gd name="connsiteY6" fmla="*/ 228600 h 1202531"/>
              <a:gd name="connsiteX7" fmla="*/ 673894 w 1088231"/>
              <a:gd name="connsiteY7" fmla="*/ 188119 h 1202531"/>
              <a:gd name="connsiteX8" fmla="*/ 661987 w 1088231"/>
              <a:gd name="connsiteY8" fmla="*/ 154781 h 1202531"/>
              <a:gd name="connsiteX9" fmla="*/ 638175 w 1088231"/>
              <a:gd name="connsiteY9" fmla="*/ 116681 h 1202531"/>
              <a:gd name="connsiteX10" fmla="*/ 616744 w 1088231"/>
              <a:gd name="connsiteY10" fmla="*/ 95250 h 1202531"/>
              <a:gd name="connsiteX11" fmla="*/ 588169 w 1088231"/>
              <a:gd name="connsiteY11" fmla="*/ 78581 h 1202531"/>
              <a:gd name="connsiteX12" fmla="*/ 557212 w 1088231"/>
              <a:gd name="connsiteY12" fmla="*/ 59531 h 1202531"/>
              <a:gd name="connsiteX13" fmla="*/ 545306 w 1088231"/>
              <a:gd name="connsiteY13" fmla="*/ 40481 h 1202531"/>
              <a:gd name="connsiteX14" fmla="*/ 542925 w 1088231"/>
              <a:gd name="connsiteY14" fmla="*/ 26194 h 1202531"/>
              <a:gd name="connsiteX15" fmla="*/ 547687 w 1088231"/>
              <a:gd name="connsiteY15" fmla="*/ 14287 h 1202531"/>
              <a:gd name="connsiteX16" fmla="*/ 571500 w 1088231"/>
              <a:gd name="connsiteY16" fmla="*/ 4762 h 1202531"/>
              <a:gd name="connsiteX17" fmla="*/ 635794 w 1088231"/>
              <a:gd name="connsiteY17" fmla="*/ 0 h 1202531"/>
              <a:gd name="connsiteX18" fmla="*/ 711994 w 1088231"/>
              <a:gd name="connsiteY18" fmla="*/ 7144 h 1202531"/>
              <a:gd name="connsiteX19" fmla="*/ 771525 w 1088231"/>
              <a:gd name="connsiteY19" fmla="*/ 21431 h 1202531"/>
              <a:gd name="connsiteX20" fmla="*/ 842962 w 1088231"/>
              <a:gd name="connsiteY20" fmla="*/ 45244 h 1202531"/>
              <a:gd name="connsiteX21" fmla="*/ 914400 w 1088231"/>
              <a:gd name="connsiteY21" fmla="*/ 76200 h 1202531"/>
              <a:gd name="connsiteX22" fmla="*/ 1016794 w 1088231"/>
              <a:gd name="connsiteY22" fmla="*/ 130969 h 1202531"/>
              <a:gd name="connsiteX23" fmla="*/ 1069181 w 1088231"/>
              <a:gd name="connsiteY23" fmla="*/ 161925 h 1202531"/>
              <a:gd name="connsiteX24" fmla="*/ 1081087 w 1088231"/>
              <a:gd name="connsiteY24" fmla="*/ 173831 h 1202531"/>
              <a:gd name="connsiteX25" fmla="*/ 1085850 w 1088231"/>
              <a:gd name="connsiteY25" fmla="*/ 185737 h 1202531"/>
              <a:gd name="connsiteX26" fmla="*/ 1088231 w 1088231"/>
              <a:gd name="connsiteY26" fmla="*/ 200025 h 1202531"/>
              <a:gd name="connsiteX27" fmla="*/ 1078706 w 1088231"/>
              <a:gd name="connsiteY27" fmla="*/ 230981 h 1202531"/>
              <a:gd name="connsiteX28" fmla="*/ 1047750 w 1088231"/>
              <a:gd name="connsiteY28" fmla="*/ 271462 h 1202531"/>
              <a:gd name="connsiteX29" fmla="*/ 983456 w 1088231"/>
              <a:gd name="connsiteY29" fmla="*/ 328612 h 1202531"/>
              <a:gd name="connsiteX30" fmla="*/ 864394 w 1088231"/>
              <a:gd name="connsiteY30" fmla="*/ 447675 h 1202531"/>
              <a:gd name="connsiteX31" fmla="*/ 731044 w 1088231"/>
              <a:gd name="connsiteY31" fmla="*/ 581025 h 1202531"/>
              <a:gd name="connsiteX32" fmla="*/ 631031 w 1088231"/>
              <a:gd name="connsiteY32" fmla="*/ 700087 h 1202531"/>
              <a:gd name="connsiteX33" fmla="*/ 509587 w 1088231"/>
              <a:gd name="connsiteY33" fmla="*/ 826294 h 1202531"/>
              <a:gd name="connsiteX34" fmla="*/ 359569 w 1088231"/>
              <a:gd name="connsiteY34" fmla="*/ 957262 h 1202531"/>
              <a:gd name="connsiteX35" fmla="*/ 221456 w 1088231"/>
              <a:gd name="connsiteY35" fmla="*/ 1071562 h 1202531"/>
              <a:gd name="connsiteX36" fmla="*/ 114300 w 1088231"/>
              <a:gd name="connsiteY36" fmla="*/ 1152525 h 1202531"/>
              <a:gd name="connsiteX37" fmla="*/ 42862 w 1088231"/>
              <a:gd name="connsiteY37" fmla="*/ 1197769 h 1202531"/>
              <a:gd name="connsiteX38" fmla="*/ 19050 w 1088231"/>
              <a:gd name="connsiteY38" fmla="*/ 1202531 h 1202531"/>
              <a:gd name="connsiteX39" fmla="*/ 2381 w 1088231"/>
              <a:gd name="connsiteY39" fmla="*/ 1195387 h 1202531"/>
              <a:gd name="connsiteX40" fmla="*/ 0 w 1088231"/>
              <a:gd name="connsiteY40" fmla="*/ 1185862 h 1202531"/>
              <a:gd name="connsiteX41" fmla="*/ 4762 w 1088231"/>
              <a:gd name="connsiteY41" fmla="*/ 1159669 h 1202531"/>
              <a:gd name="connsiteX42" fmla="*/ 19050 w 1088231"/>
              <a:gd name="connsiteY42" fmla="*/ 1133475 h 1202531"/>
              <a:gd name="connsiteX43" fmla="*/ 128587 w 1088231"/>
              <a:gd name="connsiteY43" fmla="*/ 1021556 h 1202531"/>
              <a:gd name="connsiteX44" fmla="*/ 228600 w 1088231"/>
              <a:gd name="connsiteY44" fmla="*/ 914400 h 1202531"/>
              <a:gd name="connsiteX45" fmla="*/ 311944 w 1088231"/>
              <a:gd name="connsiteY45" fmla="*/ 821531 h 1202531"/>
              <a:gd name="connsiteX46" fmla="*/ 409575 w 1088231"/>
              <a:gd name="connsiteY46" fmla="*/ 695325 h 1202531"/>
              <a:gd name="connsiteX47" fmla="*/ 519112 w 1088231"/>
              <a:gd name="connsiteY47" fmla="*/ 547687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88231" h="1202531">
                <a:moveTo>
                  <a:pt x="519112" y="547687"/>
                </a:moveTo>
                <a:lnTo>
                  <a:pt x="559594" y="488156"/>
                </a:lnTo>
                <a:lnTo>
                  <a:pt x="609600" y="407194"/>
                </a:lnTo>
                <a:lnTo>
                  <a:pt x="657225" y="323850"/>
                </a:lnTo>
                <a:lnTo>
                  <a:pt x="681037" y="276225"/>
                </a:lnTo>
                <a:lnTo>
                  <a:pt x="683419" y="266700"/>
                </a:lnTo>
                <a:lnTo>
                  <a:pt x="681037" y="228600"/>
                </a:lnTo>
                <a:lnTo>
                  <a:pt x="673894" y="188119"/>
                </a:lnTo>
                <a:lnTo>
                  <a:pt x="661987" y="154781"/>
                </a:lnTo>
                <a:lnTo>
                  <a:pt x="638175" y="116681"/>
                </a:lnTo>
                <a:lnTo>
                  <a:pt x="616744" y="95250"/>
                </a:lnTo>
                <a:lnTo>
                  <a:pt x="588169" y="78581"/>
                </a:lnTo>
                <a:lnTo>
                  <a:pt x="557212" y="59531"/>
                </a:lnTo>
                <a:lnTo>
                  <a:pt x="545306" y="40481"/>
                </a:lnTo>
                <a:lnTo>
                  <a:pt x="542925" y="26194"/>
                </a:lnTo>
                <a:lnTo>
                  <a:pt x="547687" y="14287"/>
                </a:lnTo>
                <a:lnTo>
                  <a:pt x="571500" y="4762"/>
                </a:lnTo>
                <a:lnTo>
                  <a:pt x="635794" y="0"/>
                </a:lnTo>
                <a:lnTo>
                  <a:pt x="711994" y="7144"/>
                </a:lnTo>
                <a:lnTo>
                  <a:pt x="771525" y="21431"/>
                </a:lnTo>
                <a:lnTo>
                  <a:pt x="842962" y="45244"/>
                </a:lnTo>
                <a:lnTo>
                  <a:pt x="914400" y="76200"/>
                </a:lnTo>
                <a:lnTo>
                  <a:pt x="1016794" y="130969"/>
                </a:lnTo>
                <a:lnTo>
                  <a:pt x="1069181" y="161925"/>
                </a:lnTo>
                <a:lnTo>
                  <a:pt x="1081087" y="173831"/>
                </a:lnTo>
                <a:lnTo>
                  <a:pt x="1085850" y="185737"/>
                </a:lnTo>
                <a:lnTo>
                  <a:pt x="1088231" y="200025"/>
                </a:lnTo>
                <a:lnTo>
                  <a:pt x="1078706" y="230981"/>
                </a:lnTo>
                <a:lnTo>
                  <a:pt x="1047750" y="271462"/>
                </a:lnTo>
                <a:lnTo>
                  <a:pt x="983456" y="328612"/>
                </a:lnTo>
                <a:lnTo>
                  <a:pt x="864394" y="447675"/>
                </a:lnTo>
                <a:lnTo>
                  <a:pt x="731044" y="581025"/>
                </a:lnTo>
                <a:lnTo>
                  <a:pt x="631031" y="700087"/>
                </a:lnTo>
                <a:lnTo>
                  <a:pt x="509587" y="826294"/>
                </a:lnTo>
                <a:lnTo>
                  <a:pt x="359569" y="957262"/>
                </a:lnTo>
                <a:lnTo>
                  <a:pt x="221456" y="1071562"/>
                </a:lnTo>
                <a:lnTo>
                  <a:pt x="114300" y="1152525"/>
                </a:lnTo>
                <a:lnTo>
                  <a:pt x="42862" y="1197769"/>
                </a:lnTo>
                <a:lnTo>
                  <a:pt x="19050" y="1202531"/>
                </a:lnTo>
                <a:lnTo>
                  <a:pt x="2381" y="1195387"/>
                </a:lnTo>
                <a:lnTo>
                  <a:pt x="0" y="1185862"/>
                </a:lnTo>
                <a:lnTo>
                  <a:pt x="4762" y="1159669"/>
                </a:lnTo>
                <a:lnTo>
                  <a:pt x="19050" y="1133475"/>
                </a:lnTo>
                <a:lnTo>
                  <a:pt x="128587" y="1021556"/>
                </a:lnTo>
                <a:lnTo>
                  <a:pt x="228600" y="914400"/>
                </a:lnTo>
                <a:lnTo>
                  <a:pt x="311944" y="821531"/>
                </a:lnTo>
                <a:lnTo>
                  <a:pt x="409575" y="695325"/>
                </a:lnTo>
                <a:lnTo>
                  <a:pt x="519112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F898F5C-8680-8248-8072-B4C605DA1766}"/>
              </a:ext>
            </a:extLst>
          </p:cNvPr>
          <p:cNvSpPr/>
          <p:nvPr/>
        </p:nvSpPr>
        <p:spPr>
          <a:xfrm>
            <a:off x="4729163" y="1439863"/>
            <a:ext cx="930275" cy="1089025"/>
          </a:xfrm>
          <a:custGeom>
            <a:avLst/>
            <a:gdLst>
              <a:gd name="connsiteX0" fmla="*/ 423862 w 931068"/>
              <a:gd name="connsiteY0" fmla="*/ 795338 h 1088232"/>
              <a:gd name="connsiteX1" fmla="*/ 507206 w 931068"/>
              <a:gd name="connsiteY1" fmla="*/ 733425 h 1088232"/>
              <a:gd name="connsiteX2" fmla="*/ 564356 w 931068"/>
              <a:gd name="connsiteY2" fmla="*/ 688182 h 1088232"/>
              <a:gd name="connsiteX3" fmla="*/ 631031 w 931068"/>
              <a:gd name="connsiteY3" fmla="*/ 633413 h 1088232"/>
              <a:gd name="connsiteX4" fmla="*/ 711993 w 931068"/>
              <a:gd name="connsiteY4" fmla="*/ 535782 h 1088232"/>
              <a:gd name="connsiteX5" fmla="*/ 795337 w 931068"/>
              <a:gd name="connsiteY5" fmla="*/ 431007 h 1088232"/>
              <a:gd name="connsiteX6" fmla="*/ 923925 w 931068"/>
              <a:gd name="connsiteY6" fmla="*/ 278607 h 1088232"/>
              <a:gd name="connsiteX7" fmla="*/ 931068 w 931068"/>
              <a:gd name="connsiteY7" fmla="*/ 266700 h 1088232"/>
              <a:gd name="connsiteX8" fmla="*/ 923925 w 931068"/>
              <a:gd name="connsiteY8" fmla="*/ 240507 h 1088232"/>
              <a:gd name="connsiteX9" fmla="*/ 907256 w 931068"/>
              <a:gd name="connsiteY9" fmla="*/ 200025 h 1088232"/>
              <a:gd name="connsiteX10" fmla="*/ 873918 w 931068"/>
              <a:gd name="connsiteY10" fmla="*/ 152400 h 1088232"/>
              <a:gd name="connsiteX11" fmla="*/ 833437 w 931068"/>
              <a:gd name="connsiteY11" fmla="*/ 111919 h 1088232"/>
              <a:gd name="connsiteX12" fmla="*/ 783431 w 931068"/>
              <a:gd name="connsiteY12" fmla="*/ 73819 h 1088232"/>
              <a:gd name="connsiteX13" fmla="*/ 738187 w 931068"/>
              <a:gd name="connsiteY13" fmla="*/ 47625 h 1088232"/>
              <a:gd name="connsiteX14" fmla="*/ 692943 w 931068"/>
              <a:gd name="connsiteY14" fmla="*/ 28575 h 1088232"/>
              <a:gd name="connsiteX15" fmla="*/ 640556 w 931068"/>
              <a:gd name="connsiteY15" fmla="*/ 14288 h 1088232"/>
              <a:gd name="connsiteX16" fmla="*/ 571500 w 931068"/>
              <a:gd name="connsiteY16" fmla="*/ 2382 h 1088232"/>
              <a:gd name="connsiteX17" fmla="*/ 516731 w 931068"/>
              <a:gd name="connsiteY17" fmla="*/ 0 h 1088232"/>
              <a:gd name="connsiteX18" fmla="*/ 488156 w 931068"/>
              <a:gd name="connsiteY18" fmla="*/ 7144 h 1088232"/>
              <a:gd name="connsiteX19" fmla="*/ 478631 w 931068"/>
              <a:gd name="connsiteY19" fmla="*/ 14288 h 1088232"/>
              <a:gd name="connsiteX20" fmla="*/ 476250 w 931068"/>
              <a:gd name="connsiteY20" fmla="*/ 26194 h 1088232"/>
              <a:gd name="connsiteX21" fmla="*/ 485775 w 931068"/>
              <a:gd name="connsiteY21" fmla="*/ 42863 h 1088232"/>
              <a:gd name="connsiteX22" fmla="*/ 507206 w 931068"/>
              <a:gd name="connsiteY22" fmla="*/ 66675 h 1088232"/>
              <a:gd name="connsiteX23" fmla="*/ 533400 w 931068"/>
              <a:gd name="connsiteY23" fmla="*/ 90488 h 1088232"/>
              <a:gd name="connsiteX24" fmla="*/ 564356 w 931068"/>
              <a:gd name="connsiteY24" fmla="*/ 119063 h 1088232"/>
              <a:gd name="connsiteX25" fmla="*/ 585787 w 931068"/>
              <a:gd name="connsiteY25" fmla="*/ 140494 h 1088232"/>
              <a:gd name="connsiteX26" fmla="*/ 597693 w 931068"/>
              <a:gd name="connsiteY26" fmla="*/ 157163 h 1088232"/>
              <a:gd name="connsiteX27" fmla="*/ 607218 w 931068"/>
              <a:gd name="connsiteY27" fmla="*/ 178594 h 1088232"/>
              <a:gd name="connsiteX28" fmla="*/ 616743 w 931068"/>
              <a:gd name="connsiteY28" fmla="*/ 214313 h 1088232"/>
              <a:gd name="connsiteX29" fmla="*/ 611981 w 931068"/>
              <a:gd name="connsiteY29" fmla="*/ 247650 h 1088232"/>
              <a:gd name="connsiteX30" fmla="*/ 597693 w 931068"/>
              <a:gd name="connsiteY30" fmla="*/ 295275 h 1088232"/>
              <a:gd name="connsiteX31" fmla="*/ 559593 w 931068"/>
              <a:gd name="connsiteY31" fmla="*/ 381000 h 1088232"/>
              <a:gd name="connsiteX32" fmla="*/ 504825 w 931068"/>
              <a:gd name="connsiteY32" fmla="*/ 483394 h 1088232"/>
              <a:gd name="connsiteX33" fmla="*/ 476250 w 931068"/>
              <a:gd name="connsiteY33" fmla="*/ 526257 h 1088232"/>
              <a:gd name="connsiteX34" fmla="*/ 402431 w 931068"/>
              <a:gd name="connsiteY34" fmla="*/ 609600 h 1088232"/>
              <a:gd name="connsiteX35" fmla="*/ 159543 w 931068"/>
              <a:gd name="connsiteY35" fmla="*/ 873919 h 1088232"/>
              <a:gd name="connsiteX36" fmla="*/ 33337 w 931068"/>
              <a:gd name="connsiteY36" fmla="*/ 1007269 h 1088232"/>
              <a:gd name="connsiteX37" fmla="*/ 11906 w 931068"/>
              <a:gd name="connsiteY37" fmla="*/ 1031082 h 1088232"/>
              <a:gd name="connsiteX38" fmla="*/ 0 w 931068"/>
              <a:gd name="connsiteY38" fmla="*/ 1057275 h 1088232"/>
              <a:gd name="connsiteX39" fmla="*/ 0 w 931068"/>
              <a:gd name="connsiteY39" fmla="*/ 1073944 h 1088232"/>
              <a:gd name="connsiteX40" fmla="*/ 7143 w 931068"/>
              <a:gd name="connsiteY40" fmla="*/ 1085850 h 1088232"/>
              <a:gd name="connsiteX41" fmla="*/ 26193 w 931068"/>
              <a:gd name="connsiteY41" fmla="*/ 1088232 h 1088232"/>
              <a:gd name="connsiteX42" fmla="*/ 50006 w 931068"/>
              <a:gd name="connsiteY42" fmla="*/ 1078707 h 1088232"/>
              <a:gd name="connsiteX43" fmla="*/ 123825 w 931068"/>
              <a:gd name="connsiteY43" fmla="*/ 1023938 h 1088232"/>
              <a:gd name="connsiteX44" fmla="*/ 290512 w 931068"/>
              <a:gd name="connsiteY44" fmla="*/ 900113 h 1088232"/>
              <a:gd name="connsiteX45" fmla="*/ 423862 w 931068"/>
              <a:gd name="connsiteY45" fmla="*/ 795338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1068" h="1088232">
                <a:moveTo>
                  <a:pt x="423862" y="795338"/>
                </a:moveTo>
                <a:lnTo>
                  <a:pt x="507206" y="733425"/>
                </a:lnTo>
                <a:lnTo>
                  <a:pt x="564356" y="688182"/>
                </a:lnTo>
                <a:lnTo>
                  <a:pt x="631031" y="633413"/>
                </a:lnTo>
                <a:lnTo>
                  <a:pt x="711993" y="535782"/>
                </a:lnTo>
                <a:lnTo>
                  <a:pt x="795337" y="431007"/>
                </a:lnTo>
                <a:lnTo>
                  <a:pt x="923925" y="278607"/>
                </a:lnTo>
                <a:lnTo>
                  <a:pt x="931068" y="266700"/>
                </a:lnTo>
                <a:lnTo>
                  <a:pt x="923925" y="240507"/>
                </a:lnTo>
                <a:lnTo>
                  <a:pt x="907256" y="200025"/>
                </a:lnTo>
                <a:lnTo>
                  <a:pt x="873918" y="152400"/>
                </a:lnTo>
                <a:lnTo>
                  <a:pt x="833437" y="111919"/>
                </a:lnTo>
                <a:lnTo>
                  <a:pt x="783431" y="73819"/>
                </a:lnTo>
                <a:lnTo>
                  <a:pt x="738187" y="47625"/>
                </a:lnTo>
                <a:lnTo>
                  <a:pt x="692943" y="28575"/>
                </a:lnTo>
                <a:lnTo>
                  <a:pt x="640556" y="14288"/>
                </a:lnTo>
                <a:lnTo>
                  <a:pt x="571500" y="2382"/>
                </a:lnTo>
                <a:lnTo>
                  <a:pt x="516731" y="0"/>
                </a:lnTo>
                <a:lnTo>
                  <a:pt x="488156" y="7144"/>
                </a:lnTo>
                <a:lnTo>
                  <a:pt x="478631" y="14288"/>
                </a:lnTo>
                <a:lnTo>
                  <a:pt x="476250" y="26194"/>
                </a:lnTo>
                <a:lnTo>
                  <a:pt x="485775" y="42863"/>
                </a:lnTo>
                <a:lnTo>
                  <a:pt x="507206" y="66675"/>
                </a:lnTo>
                <a:lnTo>
                  <a:pt x="533400" y="90488"/>
                </a:lnTo>
                <a:lnTo>
                  <a:pt x="564356" y="119063"/>
                </a:lnTo>
                <a:lnTo>
                  <a:pt x="585787" y="140494"/>
                </a:lnTo>
                <a:lnTo>
                  <a:pt x="597693" y="157163"/>
                </a:lnTo>
                <a:lnTo>
                  <a:pt x="607218" y="178594"/>
                </a:lnTo>
                <a:lnTo>
                  <a:pt x="616743" y="214313"/>
                </a:lnTo>
                <a:lnTo>
                  <a:pt x="611981" y="247650"/>
                </a:lnTo>
                <a:lnTo>
                  <a:pt x="597693" y="295275"/>
                </a:lnTo>
                <a:lnTo>
                  <a:pt x="559593" y="381000"/>
                </a:lnTo>
                <a:lnTo>
                  <a:pt x="504825" y="483394"/>
                </a:lnTo>
                <a:lnTo>
                  <a:pt x="476250" y="526257"/>
                </a:lnTo>
                <a:lnTo>
                  <a:pt x="402431" y="609600"/>
                </a:lnTo>
                <a:lnTo>
                  <a:pt x="159543" y="873919"/>
                </a:lnTo>
                <a:lnTo>
                  <a:pt x="33337" y="1007269"/>
                </a:lnTo>
                <a:lnTo>
                  <a:pt x="11906" y="1031082"/>
                </a:lnTo>
                <a:lnTo>
                  <a:pt x="0" y="1057275"/>
                </a:lnTo>
                <a:lnTo>
                  <a:pt x="0" y="1073944"/>
                </a:lnTo>
                <a:lnTo>
                  <a:pt x="7143" y="1085850"/>
                </a:lnTo>
                <a:lnTo>
                  <a:pt x="26193" y="1088232"/>
                </a:lnTo>
                <a:lnTo>
                  <a:pt x="50006" y="1078707"/>
                </a:lnTo>
                <a:lnTo>
                  <a:pt x="123825" y="1023938"/>
                </a:lnTo>
                <a:lnTo>
                  <a:pt x="290512" y="900113"/>
                </a:lnTo>
                <a:lnTo>
                  <a:pt x="423862" y="795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FDD91B77-A9A0-E340-B2DE-D770B162EBA0}"/>
              </a:ext>
            </a:extLst>
          </p:cNvPr>
          <p:cNvSpPr/>
          <p:nvPr/>
        </p:nvSpPr>
        <p:spPr>
          <a:xfrm>
            <a:off x="3436938" y="1846263"/>
            <a:ext cx="1382712" cy="358775"/>
          </a:xfrm>
          <a:custGeom>
            <a:avLst/>
            <a:gdLst>
              <a:gd name="connsiteX0" fmla="*/ 502444 w 1383506"/>
              <a:gd name="connsiteY0" fmla="*/ 183356 h 359569"/>
              <a:gd name="connsiteX1" fmla="*/ 600075 w 1383506"/>
              <a:gd name="connsiteY1" fmla="*/ 169069 h 359569"/>
              <a:gd name="connsiteX2" fmla="*/ 711994 w 1383506"/>
              <a:gd name="connsiteY2" fmla="*/ 150019 h 359569"/>
              <a:gd name="connsiteX3" fmla="*/ 869156 w 1383506"/>
              <a:gd name="connsiteY3" fmla="*/ 109537 h 359569"/>
              <a:gd name="connsiteX4" fmla="*/ 1026319 w 1383506"/>
              <a:gd name="connsiteY4" fmla="*/ 54769 h 359569"/>
              <a:gd name="connsiteX5" fmla="*/ 1166812 w 1383506"/>
              <a:gd name="connsiteY5" fmla="*/ 4762 h 359569"/>
              <a:gd name="connsiteX6" fmla="*/ 1209675 w 1383506"/>
              <a:gd name="connsiteY6" fmla="*/ 0 h 359569"/>
              <a:gd name="connsiteX7" fmla="*/ 1250156 w 1383506"/>
              <a:gd name="connsiteY7" fmla="*/ 2381 h 359569"/>
              <a:gd name="connsiteX8" fmla="*/ 1302544 w 1383506"/>
              <a:gd name="connsiteY8" fmla="*/ 14287 h 359569"/>
              <a:gd name="connsiteX9" fmla="*/ 1335881 w 1383506"/>
              <a:gd name="connsiteY9" fmla="*/ 28575 h 359569"/>
              <a:gd name="connsiteX10" fmla="*/ 1362075 w 1383506"/>
              <a:gd name="connsiteY10" fmla="*/ 50006 h 359569"/>
              <a:gd name="connsiteX11" fmla="*/ 1381125 w 1383506"/>
              <a:gd name="connsiteY11" fmla="*/ 83344 h 359569"/>
              <a:gd name="connsiteX12" fmla="*/ 1383506 w 1383506"/>
              <a:gd name="connsiteY12" fmla="*/ 100012 h 359569"/>
              <a:gd name="connsiteX13" fmla="*/ 1371600 w 1383506"/>
              <a:gd name="connsiteY13" fmla="*/ 138112 h 359569"/>
              <a:gd name="connsiteX14" fmla="*/ 1340644 w 1383506"/>
              <a:gd name="connsiteY14" fmla="*/ 164306 h 359569"/>
              <a:gd name="connsiteX15" fmla="*/ 1273969 w 1383506"/>
              <a:gd name="connsiteY15" fmla="*/ 195262 h 359569"/>
              <a:gd name="connsiteX16" fmla="*/ 1100137 w 1383506"/>
              <a:gd name="connsiteY16" fmla="*/ 242887 h 359569"/>
              <a:gd name="connsiteX17" fmla="*/ 892969 w 1383506"/>
              <a:gd name="connsiteY17" fmla="*/ 295275 h 359569"/>
              <a:gd name="connsiteX18" fmla="*/ 700087 w 1383506"/>
              <a:gd name="connsiteY18" fmla="*/ 330994 h 359569"/>
              <a:gd name="connsiteX19" fmla="*/ 561975 w 1383506"/>
              <a:gd name="connsiteY19" fmla="*/ 354806 h 359569"/>
              <a:gd name="connsiteX20" fmla="*/ 511969 w 1383506"/>
              <a:gd name="connsiteY20" fmla="*/ 359569 h 359569"/>
              <a:gd name="connsiteX21" fmla="*/ 416719 w 1383506"/>
              <a:gd name="connsiteY21" fmla="*/ 359569 h 359569"/>
              <a:gd name="connsiteX22" fmla="*/ 259556 w 1383506"/>
              <a:gd name="connsiteY22" fmla="*/ 352425 h 359569"/>
              <a:gd name="connsiteX23" fmla="*/ 102394 w 1383506"/>
              <a:gd name="connsiteY23" fmla="*/ 340519 h 359569"/>
              <a:gd name="connsiteX24" fmla="*/ 0 w 1383506"/>
              <a:gd name="connsiteY24" fmla="*/ 328612 h 359569"/>
              <a:gd name="connsiteX25" fmla="*/ 121444 w 1383506"/>
              <a:gd name="connsiteY25" fmla="*/ 190500 h 359569"/>
              <a:gd name="connsiteX26" fmla="*/ 230981 w 1383506"/>
              <a:gd name="connsiteY26" fmla="*/ 202406 h 359569"/>
              <a:gd name="connsiteX27" fmla="*/ 330994 w 1383506"/>
              <a:gd name="connsiteY27" fmla="*/ 197644 h 359569"/>
              <a:gd name="connsiteX28" fmla="*/ 502444 w 1383506"/>
              <a:gd name="connsiteY28" fmla="*/ 183356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83506" h="359569">
                <a:moveTo>
                  <a:pt x="502444" y="183356"/>
                </a:moveTo>
                <a:lnTo>
                  <a:pt x="600075" y="169069"/>
                </a:lnTo>
                <a:lnTo>
                  <a:pt x="711994" y="150019"/>
                </a:lnTo>
                <a:lnTo>
                  <a:pt x="869156" y="109537"/>
                </a:lnTo>
                <a:lnTo>
                  <a:pt x="1026319" y="54769"/>
                </a:lnTo>
                <a:lnTo>
                  <a:pt x="1166812" y="4762"/>
                </a:lnTo>
                <a:lnTo>
                  <a:pt x="1209675" y="0"/>
                </a:lnTo>
                <a:lnTo>
                  <a:pt x="1250156" y="2381"/>
                </a:lnTo>
                <a:lnTo>
                  <a:pt x="1302544" y="14287"/>
                </a:lnTo>
                <a:lnTo>
                  <a:pt x="1335881" y="28575"/>
                </a:lnTo>
                <a:lnTo>
                  <a:pt x="1362075" y="50006"/>
                </a:lnTo>
                <a:lnTo>
                  <a:pt x="1381125" y="83344"/>
                </a:lnTo>
                <a:lnTo>
                  <a:pt x="1383506" y="100012"/>
                </a:lnTo>
                <a:lnTo>
                  <a:pt x="1371600" y="138112"/>
                </a:lnTo>
                <a:lnTo>
                  <a:pt x="1340644" y="164306"/>
                </a:lnTo>
                <a:lnTo>
                  <a:pt x="1273969" y="195262"/>
                </a:lnTo>
                <a:lnTo>
                  <a:pt x="1100137" y="242887"/>
                </a:lnTo>
                <a:lnTo>
                  <a:pt x="892969" y="295275"/>
                </a:lnTo>
                <a:lnTo>
                  <a:pt x="700087" y="330994"/>
                </a:lnTo>
                <a:lnTo>
                  <a:pt x="561975" y="354806"/>
                </a:lnTo>
                <a:lnTo>
                  <a:pt x="511969" y="359569"/>
                </a:lnTo>
                <a:lnTo>
                  <a:pt x="416719" y="359569"/>
                </a:lnTo>
                <a:lnTo>
                  <a:pt x="259556" y="352425"/>
                </a:lnTo>
                <a:lnTo>
                  <a:pt x="102394" y="340519"/>
                </a:lnTo>
                <a:lnTo>
                  <a:pt x="0" y="328612"/>
                </a:lnTo>
                <a:lnTo>
                  <a:pt x="121444" y="190500"/>
                </a:lnTo>
                <a:lnTo>
                  <a:pt x="230981" y="202406"/>
                </a:lnTo>
                <a:lnTo>
                  <a:pt x="330994" y="197644"/>
                </a:lnTo>
                <a:lnTo>
                  <a:pt x="502444" y="1833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094FDD-1EA0-624C-A651-A575F3719836}"/>
              </a:ext>
            </a:extLst>
          </p:cNvPr>
          <p:cNvSpPr/>
          <p:nvPr/>
        </p:nvSpPr>
        <p:spPr>
          <a:xfrm>
            <a:off x="3875088" y="2170113"/>
            <a:ext cx="447675" cy="511175"/>
          </a:xfrm>
          <a:custGeom>
            <a:avLst/>
            <a:gdLst>
              <a:gd name="connsiteX0" fmla="*/ 126206 w 447675"/>
              <a:gd name="connsiteY0" fmla="*/ 200025 h 511969"/>
              <a:gd name="connsiteX1" fmla="*/ 100012 w 447675"/>
              <a:gd name="connsiteY1" fmla="*/ 147637 h 511969"/>
              <a:gd name="connsiteX2" fmla="*/ 61912 w 447675"/>
              <a:gd name="connsiteY2" fmla="*/ 88106 h 511969"/>
              <a:gd name="connsiteX3" fmla="*/ 30956 w 447675"/>
              <a:gd name="connsiteY3" fmla="*/ 45244 h 511969"/>
              <a:gd name="connsiteX4" fmla="*/ 0 w 447675"/>
              <a:gd name="connsiteY4" fmla="*/ 0 h 511969"/>
              <a:gd name="connsiteX5" fmla="*/ 64294 w 447675"/>
              <a:gd name="connsiteY5" fmla="*/ 2381 h 511969"/>
              <a:gd name="connsiteX6" fmla="*/ 140494 w 447675"/>
              <a:gd name="connsiteY6" fmla="*/ 59531 h 511969"/>
              <a:gd name="connsiteX7" fmla="*/ 204787 w 447675"/>
              <a:gd name="connsiteY7" fmla="*/ 102394 h 511969"/>
              <a:gd name="connsiteX8" fmla="*/ 254794 w 447675"/>
              <a:gd name="connsiteY8" fmla="*/ 140494 h 511969"/>
              <a:gd name="connsiteX9" fmla="*/ 295275 w 447675"/>
              <a:gd name="connsiteY9" fmla="*/ 176212 h 511969"/>
              <a:gd name="connsiteX10" fmla="*/ 335756 w 447675"/>
              <a:gd name="connsiteY10" fmla="*/ 214312 h 511969"/>
              <a:gd name="connsiteX11" fmla="*/ 366712 w 447675"/>
              <a:gd name="connsiteY11" fmla="*/ 252412 h 511969"/>
              <a:gd name="connsiteX12" fmla="*/ 392906 w 447675"/>
              <a:gd name="connsiteY12" fmla="*/ 290512 h 511969"/>
              <a:gd name="connsiteX13" fmla="*/ 411956 w 447675"/>
              <a:gd name="connsiteY13" fmla="*/ 319087 h 511969"/>
              <a:gd name="connsiteX14" fmla="*/ 440531 w 447675"/>
              <a:gd name="connsiteY14" fmla="*/ 371475 h 511969"/>
              <a:gd name="connsiteX15" fmla="*/ 447675 w 447675"/>
              <a:gd name="connsiteY15" fmla="*/ 392906 h 511969"/>
              <a:gd name="connsiteX16" fmla="*/ 445294 w 447675"/>
              <a:gd name="connsiteY16" fmla="*/ 416719 h 511969"/>
              <a:gd name="connsiteX17" fmla="*/ 438150 w 447675"/>
              <a:gd name="connsiteY17" fmla="*/ 447675 h 511969"/>
              <a:gd name="connsiteX18" fmla="*/ 414337 w 447675"/>
              <a:gd name="connsiteY18" fmla="*/ 471487 h 511969"/>
              <a:gd name="connsiteX19" fmla="*/ 381000 w 447675"/>
              <a:gd name="connsiteY19" fmla="*/ 492919 h 511969"/>
              <a:gd name="connsiteX20" fmla="*/ 340519 w 447675"/>
              <a:gd name="connsiteY20" fmla="*/ 507206 h 511969"/>
              <a:gd name="connsiteX21" fmla="*/ 307181 w 447675"/>
              <a:gd name="connsiteY21" fmla="*/ 511969 h 511969"/>
              <a:gd name="connsiteX22" fmla="*/ 280987 w 447675"/>
              <a:gd name="connsiteY22" fmla="*/ 507206 h 511969"/>
              <a:gd name="connsiteX23" fmla="*/ 252412 w 447675"/>
              <a:gd name="connsiteY23" fmla="*/ 490537 h 511969"/>
              <a:gd name="connsiteX24" fmla="*/ 233362 w 447675"/>
              <a:gd name="connsiteY24" fmla="*/ 471487 h 511969"/>
              <a:gd name="connsiteX25" fmla="*/ 214312 w 447675"/>
              <a:gd name="connsiteY25" fmla="*/ 433387 h 511969"/>
              <a:gd name="connsiteX26" fmla="*/ 188119 w 447675"/>
              <a:gd name="connsiteY26" fmla="*/ 354806 h 511969"/>
              <a:gd name="connsiteX27" fmla="*/ 147637 w 447675"/>
              <a:gd name="connsiteY27" fmla="*/ 252412 h 511969"/>
              <a:gd name="connsiteX28" fmla="*/ 126206 w 447675"/>
              <a:gd name="connsiteY28" fmla="*/ 20002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47675" h="511969">
                <a:moveTo>
                  <a:pt x="126206" y="200025"/>
                </a:moveTo>
                <a:lnTo>
                  <a:pt x="100012" y="147637"/>
                </a:lnTo>
                <a:lnTo>
                  <a:pt x="61912" y="88106"/>
                </a:lnTo>
                <a:lnTo>
                  <a:pt x="30956" y="45244"/>
                </a:lnTo>
                <a:lnTo>
                  <a:pt x="0" y="0"/>
                </a:lnTo>
                <a:lnTo>
                  <a:pt x="64294" y="2381"/>
                </a:lnTo>
                <a:lnTo>
                  <a:pt x="140494" y="59531"/>
                </a:lnTo>
                <a:lnTo>
                  <a:pt x="204787" y="102394"/>
                </a:lnTo>
                <a:lnTo>
                  <a:pt x="254794" y="140494"/>
                </a:lnTo>
                <a:lnTo>
                  <a:pt x="295275" y="176212"/>
                </a:lnTo>
                <a:lnTo>
                  <a:pt x="335756" y="214312"/>
                </a:lnTo>
                <a:lnTo>
                  <a:pt x="366712" y="252412"/>
                </a:lnTo>
                <a:lnTo>
                  <a:pt x="392906" y="290512"/>
                </a:lnTo>
                <a:lnTo>
                  <a:pt x="411956" y="319087"/>
                </a:lnTo>
                <a:lnTo>
                  <a:pt x="440531" y="371475"/>
                </a:lnTo>
                <a:lnTo>
                  <a:pt x="447675" y="392906"/>
                </a:lnTo>
                <a:lnTo>
                  <a:pt x="445294" y="416719"/>
                </a:lnTo>
                <a:lnTo>
                  <a:pt x="438150" y="447675"/>
                </a:lnTo>
                <a:lnTo>
                  <a:pt x="414337" y="471487"/>
                </a:lnTo>
                <a:lnTo>
                  <a:pt x="381000" y="492919"/>
                </a:lnTo>
                <a:lnTo>
                  <a:pt x="340519" y="507206"/>
                </a:lnTo>
                <a:lnTo>
                  <a:pt x="307181" y="511969"/>
                </a:lnTo>
                <a:lnTo>
                  <a:pt x="280987" y="507206"/>
                </a:lnTo>
                <a:lnTo>
                  <a:pt x="252412" y="490537"/>
                </a:lnTo>
                <a:lnTo>
                  <a:pt x="233362" y="471487"/>
                </a:lnTo>
                <a:lnTo>
                  <a:pt x="214312" y="433387"/>
                </a:lnTo>
                <a:lnTo>
                  <a:pt x="188119" y="354806"/>
                </a:lnTo>
                <a:lnTo>
                  <a:pt x="147637" y="252412"/>
                </a:lnTo>
                <a:lnTo>
                  <a:pt x="126206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DAEE2A0-32BE-0D49-8B0F-AEF5EC916B85}"/>
              </a:ext>
            </a:extLst>
          </p:cNvPr>
          <p:cNvSpPr/>
          <p:nvPr/>
        </p:nvSpPr>
        <p:spPr>
          <a:xfrm>
            <a:off x="5329238" y="1752600"/>
            <a:ext cx="1490662" cy="366713"/>
          </a:xfrm>
          <a:custGeom>
            <a:avLst/>
            <a:gdLst>
              <a:gd name="connsiteX0" fmla="*/ 350043 w 1490662"/>
              <a:gd name="connsiteY0" fmla="*/ 216694 h 366713"/>
              <a:gd name="connsiteX1" fmla="*/ 285750 w 1490662"/>
              <a:gd name="connsiteY1" fmla="*/ 221456 h 366713"/>
              <a:gd name="connsiteX2" fmla="*/ 200025 w 1490662"/>
              <a:gd name="connsiteY2" fmla="*/ 226219 h 366713"/>
              <a:gd name="connsiteX3" fmla="*/ 128587 w 1490662"/>
              <a:gd name="connsiteY3" fmla="*/ 226219 h 366713"/>
              <a:gd name="connsiteX4" fmla="*/ 14287 w 1490662"/>
              <a:gd name="connsiteY4" fmla="*/ 216694 h 366713"/>
              <a:gd name="connsiteX5" fmla="*/ 0 w 1490662"/>
              <a:gd name="connsiteY5" fmla="*/ 326231 h 366713"/>
              <a:gd name="connsiteX6" fmla="*/ 38100 w 1490662"/>
              <a:gd name="connsiteY6" fmla="*/ 350044 h 366713"/>
              <a:gd name="connsiteX7" fmla="*/ 59531 w 1490662"/>
              <a:gd name="connsiteY7" fmla="*/ 357188 h 366713"/>
              <a:gd name="connsiteX8" fmla="*/ 102393 w 1490662"/>
              <a:gd name="connsiteY8" fmla="*/ 361950 h 366713"/>
              <a:gd name="connsiteX9" fmla="*/ 178593 w 1490662"/>
              <a:gd name="connsiteY9" fmla="*/ 366713 h 366713"/>
              <a:gd name="connsiteX10" fmla="*/ 254793 w 1490662"/>
              <a:gd name="connsiteY10" fmla="*/ 366713 h 366713"/>
              <a:gd name="connsiteX11" fmla="*/ 383381 w 1490662"/>
              <a:gd name="connsiteY11" fmla="*/ 359569 h 366713"/>
              <a:gd name="connsiteX12" fmla="*/ 595312 w 1490662"/>
              <a:gd name="connsiteY12" fmla="*/ 335756 h 366713"/>
              <a:gd name="connsiteX13" fmla="*/ 745331 w 1490662"/>
              <a:gd name="connsiteY13" fmla="*/ 328613 h 366713"/>
              <a:gd name="connsiteX14" fmla="*/ 790575 w 1490662"/>
              <a:gd name="connsiteY14" fmla="*/ 323850 h 366713"/>
              <a:gd name="connsiteX15" fmla="*/ 921543 w 1490662"/>
              <a:gd name="connsiteY15" fmla="*/ 314325 h 366713"/>
              <a:gd name="connsiteX16" fmla="*/ 1116806 w 1490662"/>
              <a:gd name="connsiteY16" fmla="*/ 292894 h 366713"/>
              <a:gd name="connsiteX17" fmla="*/ 1307306 w 1490662"/>
              <a:gd name="connsiteY17" fmla="*/ 261938 h 366713"/>
              <a:gd name="connsiteX18" fmla="*/ 1407318 w 1490662"/>
              <a:gd name="connsiteY18" fmla="*/ 242888 h 366713"/>
              <a:gd name="connsiteX19" fmla="*/ 1443037 w 1490662"/>
              <a:gd name="connsiteY19" fmla="*/ 230981 h 366713"/>
              <a:gd name="connsiteX20" fmla="*/ 1466850 w 1490662"/>
              <a:gd name="connsiteY20" fmla="*/ 211931 h 366713"/>
              <a:gd name="connsiteX21" fmla="*/ 1485900 w 1490662"/>
              <a:gd name="connsiteY21" fmla="*/ 185738 h 366713"/>
              <a:gd name="connsiteX22" fmla="*/ 1490662 w 1490662"/>
              <a:gd name="connsiteY22" fmla="*/ 169069 h 366713"/>
              <a:gd name="connsiteX23" fmla="*/ 1490662 w 1490662"/>
              <a:gd name="connsiteY23" fmla="*/ 152400 h 366713"/>
              <a:gd name="connsiteX24" fmla="*/ 1483518 w 1490662"/>
              <a:gd name="connsiteY24" fmla="*/ 128588 h 366713"/>
              <a:gd name="connsiteX25" fmla="*/ 1462087 w 1490662"/>
              <a:gd name="connsiteY25" fmla="*/ 102394 h 366713"/>
              <a:gd name="connsiteX26" fmla="*/ 1404937 w 1490662"/>
              <a:gd name="connsiteY26" fmla="*/ 66675 h 366713"/>
              <a:gd name="connsiteX27" fmla="*/ 1328737 w 1490662"/>
              <a:gd name="connsiteY27" fmla="*/ 30956 h 366713"/>
              <a:gd name="connsiteX28" fmla="*/ 1271587 w 1490662"/>
              <a:gd name="connsiteY28" fmla="*/ 11906 h 366713"/>
              <a:gd name="connsiteX29" fmla="*/ 1214437 w 1490662"/>
              <a:gd name="connsiteY29" fmla="*/ 0 h 366713"/>
              <a:gd name="connsiteX30" fmla="*/ 1181100 w 1490662"/>
              <a:gd name="connsiteY30" fmla="*/ 0 h 366713"/>
              <a:gd name="connsiteX31" fmla="*/ 1152525 w 1490662"/>
              <a:gd name="connsiteY31" fmla="*/ 2381 h 366713"/>
              <a:gd name="connsiteX32" fmla="*/ 1073943 w 1490662"/>
              <a:gd name="connsiteY32" fmla="*/ 38100 h 366713"/>
              <a:gd name="connsiteX33" fmla="*/ 895350 w 1490662"/>
              <a:gd name="connsiteY33" fmla="*/ 100013 h 366713"/>
              <a:gd name="connsiteX34" fmla="*/ 681037 w 1490662"/>
              <a:gd name="connsiteY34" fmla="*/ 157163 h 366713"/>
              <a:gd name="connsiteX35" fmla="*/ 531018 w 1490662"/>
              <a:gd name="connsiteY35" fmla="*/ 192881 h 366713"/>
              <a:gd name="connsiteX36" fmla="*/ 350043 w 1490662"/>
              <a:gd name="connsiteY36" fmla="*/ 216694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0662" h="366713">
                <a:moveTo>
                  <a:pt x="350043" y="216694"/>
                </a:moveTo>
                <a:lnTo>
                  <a:pt x="285750" y="221456"/>
                </a:lnTo>
                <a:lnTo>
                  <a:pt x="200025" y="226219"/>
                </a:lnTo>
                <a:lnTo>
                  <a:pt x="128587" y="226219"/>
                </a:lnTo>
                <a:lnTo>
                  <a:pt x="14287" y="216694"/>
                </a:lnTo>
                <a:lnTo>
                  <a:pt x="0" y="326231"/>
                </a:lnTo>
                <a:lnTo>
                  <a:pt x="38100" y="350044"/>
                </a:lnTo>
                <a:lnTo>
                  <a:pt x="59531" y="357188"/>
                </a:lnTo>
                <a:lnTo>
                  <a:pt x="102393" y="361950"/>
                </a:lnTo>
                <a:lnTo>
                  <a:pt x="178593" y="366713"/>
                </a:lnTo>
                <a:lnTo>
                  <a:pt x="254793" y="366713"/>
                </a:lnTo>
                <a:lnTo>
                  <a:pt x="383381" y="359569"/>
                </a:lnTo>
                <a:lnTo>
                  <a:pt x="595312" y="335756"/>
                </a:lnTo>
                <a:lnTo>
                  <a:pt x="745331" y="328613"/>
                </a:lnTo>
                <a:lnTo>
                  <a:pt x="790575" y="323850"/>
                </a:lnTo>
                <a:lnTo>
                  <a:pt x="921543" y="314325"/>
                </a:lnTo>
                <a:lnTo>
                  <a:pt x="1116806" y="292894"/>
                </a:lnTo>
                <a:lnTo>
                  <a:pt x="1307306" y="261938"/>
                </a:lnTo>
                <a:lnTo>
                  <a:pt x="1407318" y="242888"/>
                </a:lnTo>
                <a:lnTo>
                  <a:pt x="1443037" y="230981"/>
                </a:lnTo>
                <a:lnTo>
                  <a:pt x="1466850" y="211931"/>
                </a:lnTo>
                <a:lnTo>
                  <a:pt x="1485900" y="185738"/>
                </a:lnTo>
                <a:lnTo>
                  <a:pt x="1490662" y="169069"/>
                </a:lnTo>
                <a:lnTo>
                  <a:pt x="1490662" y="152400"/>
                </a:lnTo>
                <a:lnTo>
                  <a:pt x="1483518" y="128588"/>
                </a:lnTo>
                <a:lnTo>
                  <a:pt x="1462087" y="102394"/>
                </a:lnTo>
                <a:lnTo>
                  <a:pt x="1404937" y="66675"/>
                </a:lnTo>
                <a:lnTo>
                  <a:pt x="1328737" y="30956"/>
                </a:lnTo>
                <a:lnTo>
                  <a:pt x="1271587" y="11906"/>
                </a:lnTo>
                <a:lnTo>
                  <a:pt x="1214437" y="0"/>
                </a:lnTo>
                <a:lnTo>
                  <a:pt x="1181100" y="0"/>
                </a:lnTo>
                <a:lnTo>
                  <a:pt x="1152525" y="2381"/>
                </a:lnTo>
                <a:lnTo>
                  <a:pt x="1073943" y="38100"/>
                </a:lnTo>
                <a:lnTo>
                  <a:pt x="895350" y="100013"/>
                </a:lnTo>
                <a:lnTo>
                  <a:pt x="681037" y="157163"/>
                </a:lnTo>
                <a:lnTo>
                  <a:pt x="531018" y="192881"/>
                </a:lnTo>
                <a:lnTo>
                  <a:pt x="350043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A8458C8-EF51-3D48-8EE9-0E8827A9201F}"/>
              </a:ext>
            </a:extLst>
          </p:cNvPr>
          <p:cNvSpPr/>
          <p:nvPr/>
        </p:nvSpPr>
        <p:spPr>
          <a:xfrm>
            <a:off x="5535613" y="2057400"/>
            <a:ext cx="541337" cy="623888"/>
          </a:xfrm>
          <a:custGeom>
            <a:avLst/>
            <a:gdLst>
              <a:gd name="connsiteX0" fmla="*/ 266700 w 540544"/>
              <a:gd name="connsiteY0" fmla="*/ 435769 h 623888"/>
              <a:gd name="connsiteX1" fmla="*/ 166688 w 540544"/>
              <a:gd name="connsiteY1" fmla="*/ 519113 h 623888"/>
              <a:gd name="connsiteX2" fmla="*/ 78582 w 540544"/>
              <a:gd name="connsiteY2" fmla="*/ 597694 h 623888"/>
              <a:gd name="connsiteX3" fmla="*/ 45244 w 540544"/>
              <a:gd name="connsiteY3" fmla="*/ 619125 h 623888"/>
              <a:gd name="connsiteX4" fmla="*/ 23813 w 540544"/>
              <a:gd name="connsiteY4" fmla="*/ 623888 h 623888"/>
              <a:gd name="connsiteX5" fmla="*/ 9525 w 540544"/>
              <a:gd name="connsiteY5" fmla="*/ 623888 h 623888"/>
              <a:gd name="connsiteX6" fmla="*/ 0 w 540544"/>
              <a:gd name="connsiteY6" fmla="*/ 609600 h 623888"/>
              <a:gd name="connsiteX7" fmla="*/ 4763 w 540544"/>
              <a:gd name="connsiteY7" fmla="*/ 588169 h 623888"/>
              <a:gd name="connsiteX8" fmla="*/ 35719 w 540544"/>
              <a:gd name="connsiteY8" fmla="*/ 523875 h 623888"/>
              <a:gd name="connsiteX9" fmla="*/ 100013 w 540544"/>
              <a:gd name="connsiteY9" fmla="*/ 421481 h 623888"/>
              <a:gd name="connsiteX10" fmla="*/ 161925 w 540544"/>
              <a:gd name="connsiteY10" fmla="*/ 316706 h 623888"/>
              <a:gd name="connsiteX11" fmla="*/ 204788 w 540544"/>
              <a:gd name="connsiteY11" fmla="*/ 247650 h 623888"/>
              <a:gd name="connsiteX12" fmla="*/ 219075 w 540544"/>
              <a:gd name="connsiteY12" fmla="*/ 214313 h 623888"/>
              <a:gd name="connsiteX13" fmla="*/ 228600 w 540544"/>
              <a:gd name="connsiteY13" fmla="*/ 178594 h 623888"/>
              <a:gd name="connsiteX14" fmla="*/ 230982 w 540544"/>
              <a:gd name="connsiteY14" fmla="*/ 145256 h 623888"/>
              <a:gd name="connsiteX15" fmla="*/ 223838 w 540544"/>
              <a:gd name="connsiteY15" fmla="*/ 116681 h 623888"/>
              <a:gd name="connsiteX16" fmla="*/ 204788 w 540544"/>
              <a:gd name="connsiteY16" fmla="*/ 78581 h 623888"/>
              <a:gd name="connsiteX17" fmla="*/ 157163 w 540544"/>
              <a:gd name="connsiteY17" fmla="*/ 16669 h 623888"/>
              <a:gd name="connsiteX18" fmla="*/ 333375 w 540544"/>
              <a:gd name="connsiteY18" fmla="*/ 0 h 623888"/>
              <a:gd name="connsiteX19" fmla="*/ 409575 w 540544"/>
              <a:gd name="connsiteY19" fmla="*/ 38100 h 623888"/>
              <a:gd name="connsiteX20" fmla="*/ 471488 w 540544"/>
              <a:gd name="connsiteY20" fmla="*/ 73819 h 623888"/>
              <a:gd name="connsiteX21" fmla="*/ 502444 w 540544"/>
              <a:gd name="connsiteY21" fmla="*/ 97631 h 623888"/>
              <a:gd name="connsiteX22" fmla="*/ 526257 w 540544"/>
              <a:gd name="connsiteY22" fmla="*/ 121444 h 623888"/>
              <a:gd name="connsiteX23" fmla="*/ 535782 w 540544"/>
              <a:gd name="connsiteY23" fmla="*/ 140494 h 623888"/>
              <a:gd name="connsiteX24" fmla="*/ 540544 w 540544"/>
              <a:gd name="connsiteY24" fmla="*/ 161925 h 623888"/>
              <a:gd name="connsiteX25" fmla="*/ 540544 w 540544"/>
              <a:gd name="connsiteY25" fmla="*/ 190500 h 623888"/>
              <a:gd name="connsiteX26" fmla="*/ 531019 w 540544"/>
              <a:gd name="connsiteY26" fmla="*/ 226219 h 623888"/>
              <a:gd name="connsiteX27" fmla="*/ 488157 w 540544"/>
              <a:gd name="connsiteY27" fmla="*/ 261938 h 623888"/>
              <a:gd name="connsiteX28" fmla="*/ 385763 w 540544"/>
              <a:gd name="connsiteY28" fmla="*/ 338138 h 623888"/>
              <a:gd name="connsiteX29" fmla="*/ 266700 w 540544"/>
              <a:gd name="connsiteY29" fmla="*/ 4357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4" h="623888">
                <a:moveTo>
                  <a:pt x="266700" y="435769"/>
                </a:moveTo>
                <a:lnTo>
                  <a:pt x="166688" y="519113"/>
                </a:lnTo>
                <a:lnTo>
                  <a:pt x="78582" y="597694"/>
                </a:lnTo>
                <a:lnTo>
                  <a:pt x="45244" y="619125"/>
                </a:lnTo>
                <a:lnTo>
                  <a:pt x="23813" y="623888"/>
                </a:lnTo>
                <a:lnTo>
                  <a:pt x="9525" y="623888"/>
                </a:lnTo>
                <a:lnTo>
                  <a:pt x="0" y="609600"/>
                </a:lnTo>
                <a:lnTo>
                  <a:pt x="4763" y="588169"/>
                </a:lnTo>
                <a:lnTo>
                  <a:pt x="35719" y="523875"/>
                </a:lnTo>
                <a:lnTo>
                  <a:pt x="100013" y="421481"/>
                </a:lnTo>
                <a:lnTo>
                  <a:pt x="161925" y="316706"/>
                </a:lnTo>
                <a:lnTo>
                  <a:pt x="204788" y="247650"/>
                </a:lnTo>
                <a:lnTo>
                  <a:pt x="219075" y="214313"/>
                </a:lnTo>
                <a:lnTo>
                  <a:pt x="228600" y="178594"/>
                </a:lnTo>
                <a:lnTo>
                  <a:pt x="230982" y="145256"/>
                </a:lnTo>
                <a:lnTo>
                  <a:pt x="223838" y="116681"/>
                </a:lnTo>
                <a:lnTo>
                  <a:pt x="204788" y="78581"/>
                </a:lnTo>
                <a:lnTo>
                  <a:pt x="157163" y="16669"/>
                </a:lnTo>
                <a:lnTo>
                  <a:pt x="333375" y="0"/>
                </a:lnTo>
                <a:lnTo>
                  <a:pt x="409575" y="38100"/>
                </a:lnTo>
                <a:lnTo>
                  <a:pt x="471488" y="73819"/>
                </a:lnTo>
                <a:lnTo>
                  <a:pt x="502444" y="97631"/>
                </a:lnTo>
                <a:lnTo>
                  <a:pt x="526257" y="121444"/>
                </a:lnTo>
                <a:lnTo>
                  <a:pt x="535782" y="140494"/>
                </a:lnTo>
                <a:lnTo>
                  <a:pt x="540544" y="161925"/>
                </a:lnTo>
                <a:lnTo>
                  <a:pt x="540544" y="190500"/>
                </a:lnTo>
                <a:lnTo>
                  <a:pt x="531019" y="226219"/>
                </a:lnTo>
                <a:lnTo>
                  <a:pt x="488157" y="261938"/>
                </a:lnTo>
                <a:lnTo>
                  <a:pt x="385763" y="338138"/>
                </a:lnTo>
                <a:lnTo>
                  <a:pt x="266700" y="435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A340A44-FE80-E541-80A7-0F47D60319D0}"/>
              </a:ext>
            </a:extLst>
          </p:cNvPr>
          <p:cNvSpPr/>
          <p:nvPr/>
        </p:nvSpPr>
        <p:spPr>
          <a:xfrm>
            <a:off x="3402013" y="2760663"/>
            <a:ext cx="1393825" cy="1447800"/>
          </a:xfrm>
          <a:custGeom>
            <a:avLst/>
            <a:gdLst>
              <a:gd name="connsiteX0" fmla="*/ 690563 w 1393032"/>
              <a:gd name="connsiteY0" fmla="*/ 123825 h 1447800"/>
              <a:gd name="connsiteX1" fmla="*/ 809625 w 1393032"/>
              <a:gd name="connsiteY1" fmla="*/ 90487 h 1447800"/>
              <a:gd name="connsiteX2" fmla="*/ 971550 w 1393032"/>
              <a:gd name="connsiteY2" fmla="*/ 38100 h 1447800"/>
              <a:gd name="connsiteX3" fmla="*/ 1012032 w 1393032"/>
              <a:gd name="connsiteY3" fmla="*/ 14287 h 1447800"/>
              <a:gd name="connsiteX4" fmla="*/ 1059657 w 1393032"/>
              <a:gd name="connsiteY4" fmla="*/ 0 h 1447800"/>
              <a:gd name="connsiteX5" fmla="*/ 1083469 w 1393032"/>
              <a:gd name="connsiteY5" fmla="*/ 4762 h 1447800"/>
              <a:gd name="connsiteX6" fmla="*/ 1133475 w 1393032"/>
              <a:gd name="connsiteY6" fmla="*/ 35719 h 1447800"/>
              <a:gd name="connsiteX7" fmla="*/ 1214438 w 1393032"/>
              <a:gd name="connsiteY7" fmla="*/ 92869 h 1447800"/>
              <a:gd name="connsiteX8" fmla="*/ 1269207 w 1393032"/>
              <a:gd name="connsiteY8" fmla="*/ 138112 h 1447800"/>
              <a:gd name="connsiteX9" fmla="*/ 1354932 w 1393032"/>
              <a:gd name="connsiteY9" fmla="*/ 211931 h 1447800"/>
              <a:gd name="connsiteX10" fmla="*/ 1385888 w 1393032"/>
              <a:gd name="connsiteY10" fmla="*/ 240506 h 1447800"/>
              <a:gd name="connsiteX11" fmla="*/ 1390650 w 1393032"/>
              <a:gd name="connsiteY11" fmla="*/ 250031 h 1447800"/>
              <a:gd name="connsiteX12" fmla="*/ 1393032 w 1393032"/>
              <a:gd name="connsiteY12" fmla="*/ 261937 h 1447800"/>
              <a:gd name="connsiteX13" fmla="*/ 1390650 w 1393032"/>
              <a:gd name="connsiteY13" fmla="*/ 283369 h 1447800"/>
              <a:gd name="connsiteX14" fmla="*/ 1376363 w 1393032"/>
              <a:gd name="connsiteY14" fmla="*/ 319087 h 1447800"/>
              <a:gd name="connsiteX15" fmla="*/ 1350169 w 1393032"/>
              <a:gd name="connsiteY15" fmla="*/ 352425 h 1447800"/>
              <a:gd name="connsiteX16" fmla="*/ 1304925 w 1393032"/>
              <a:gd name="connsiteY16" fmla="*/ 395287 h 1447800"/>
              <a:gd name="connsiteX17" fmla="*/ 1295400 w 1393032"/>
              <a:gd name="connsiteY17" fmla="*/ 409575 h 1447800"/>
              <a:gd name="connsiteX18" fmla="*/ 1271588 w 1393032"/>
              <a:gd name="connsiteY18" fmla="*/ 661987 h 1447800"/>
              <a:gd name="connsiteX19" fmla="*/ 1235869 w 1393032"/>
              <a:gd name="connsiteY19" fmla="*/ 1033462 h 1447800"/>
              <a:gd name="connsiteX20" fmla="*/ 1209675 w 1393032"/>
              <a:gd name="connsiteY20" fmla="*/ 1323975 h 1447800"/>
              <a:gd name="connsiteX21" fmla="*/ 1195388 w 1393032"/>
              <a:gd name="connsiteY21" fmla="*/ 1378744 h 1447800"/>
              <a:gd name="connsiteX22" fmla="*/ 1173957 w 1393032"/>
              <a:gd name="connsiteY22" fmla="*/ 1419225 h 1447800"/>
              <a:gd name="connsiteX23" fmla="*/ 1150144 w 1393032"/>
              <a:gd name="connsiteY23" fmla="*/ 1440656 h 1447800"/>
              <a:gd name="connsiteX24" fmla="*/ 1121569 w 1393032"/>
              <a:gd name="connsiteY24" fmla="*/ 1447800 h 1447800"/>
              <a:gd name="connsiteX25" fmla="*/ 1100138 w 1393032"/>
              <a:gd name="connsiteY25" fmla="*/ 1447800 h 1447800"/>
              <a:gd name="connsiteX26" fmla="*/ 1062038 w 1393032"/>
              <a:gd name="connsiteY26" fmla="*/ 1431131 h 1447800"/>
              <a:gd name="connsiteX27" fmla="*/ 1026319 w 1393032"/>
              <a:gd name="connsiteY27" fmla="*/ 1400175 h 1447800"/>
              <a:gd name="connsiteX28" fmla="*/ 1028700 w 1393032"/>
              <a:gd name="connsiteY28" fmla="*/ 1123950 h 1447800"/>
              <a:gd name="connsiteX29" fmla="*/ 1028700 w 1393032"/>
              <a:gd name="connsiteY29" fmla="*/ 876300 h 1447800"/>
              <a:gd name="connsiteX30" fmla="*/ 1028700 w 1393032"/>
              <a:gd name="connsiteY30" fmla="*/ 554831 h 1447800"/>
              <a:gd name="connsiteX31" fmla="*/ 1026319 w 1393032"/>
              <a:gd name="connsiteY31" fmla="*/ 297656 h 1447800"/>
              <a:gd name="connsiteX32" fmla="*/ 1026319 w 1393032"/>
              <a:gd name="connsiteY32" fmla="*/ 271462 h 1447800"/>
              <a:gd name="connsiteX33" fmla="*/ 1019175 w 1393032"/>
              <a:gd name="connsiteY33" fmla="*/ 240506 h 1447800"/>
              <a:gd name="connsiteX34" fmla="*/ 1004888 w 1393032"/>
              <a:gd name="connsiteY34" fmla="*/ 219075 h 1447800"/>
              <a:gd name="connsiteX35" fmla="*/ 988219 w 1393032"/>
              <a:gd name="connsiteY35" fmla="*/ 207169 h 1447800"/>
              <a:gd name="connsiteX36" fmla="*/ 954882 w 1393032"/>
              <a:gd name="connsiteY36" fmla="*/ 195262 h 1447800"/>
              <a:gd name="connsiteX37" fmla="*/ 897732 w 1393032"/>
              <a:gd name="connsiteY37" fmla="*/ 204787 h 1447800"/>
              <a:gd name="connsiteX38" fmla="*/ 719138 w 1393032"/>
              <a:gd name="connsiteY38" fmla="*/ 250031 h 1447800"/>
              <a:gd name="connsiteX39" fmla="*/ 526257 w 1393032"/>
              <a:gd name="connsiteY39" fmla="*/ 295275 h 1447800"/>
              <a:gd name="connsiteX40" fmla="*/ 340519 w 1393032"/>
              <a:gd name="connsiteY40" fmla="*/ 328612 h 1447800"/>
              <a:gd name="connsiteX41" fmla="*/ 204788 w 1393032"/>
              <a:gd name="connsiteY41" fmla="*/ 347662 h 1447800"/>
              <a:gd name="connsiteX42" fmla="*/ 83344 w 1393032"/>
              <a:gd name="connsiteY42" fmla="*/ 359569 h 1447800"/>
              <a:gd name="connsiteX43" fmla="*/ 9525 w 1393032"/>
              <a:gd name="connsiteY43" fmla="*/ 364331 h 1447800"/>
              <a:gd name="connsiteX44" fmla="*/ 0 w 1393032"/>
              <a:gd name="connsiteY44" fmla="*/ 252412 h 1447800"/>
              <a:gd name="connsiteX45" fmla="*/ 116682 w 1393032"/>
              <a:gd name="connsiteY45" fmla="*/ 238125 h 1447800"/>
              <a:gd name="connsiteX46" fmla="*/ 288132 w 1393032"/>
              <a:gd name="connsiteY46" fmla="*/ 209550 h 1447800"/>
              <a:gd name="connsiteX47" fmla="*/ 502444 w 1393032"/>
              <a:gd name="connsiteY47" fmla="*/ 166687 h 1447800"/>
              <a:gd name="connsiteX48" fmla="*/ 690563 w 1393032"/>
              <a:gd name="connsiteY48" fmla="*/ 123825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93032" h="1447800">
                <a:moveTo>
                  <a:pt x="690563" y="123825"/>
                </a:moveTo>
                <a:lnTo>
                  <a:pt x="809625" y="90487"/>
                </a:lnTo>
                <a:lnTo>
                  <a:pt x="971550" y="38100"/>
                </a:lnTo>
                <a:lnTo>
                  <a:pt x="1012032" y="14287"/>
                </a:lnTo>
                <a:lnTo>
                  <a:pt x="1059657" y="0"/>
                </a:lnTo>
                <a:lnTo>
                  <a:pt x="1083469" y="4762"/>
                </a:lnTo>
                <a:lnTo>
                  <a:pt x="1133475" y="35719"/>
                </a:lnTo>
                <a:lnTo>
                  <a:pt x="1214438" y="92869"/>
                </a:lnTo>
                <a:lnTo>
                  <a:pt x="1269207" y="138112"/>
                </a:lnTo>
                <a:lnTo>
                  <a:pt x="1354932" y="211931"/>
                </a:lnTo>
                <a:lnTo>
                  <a:pt x="1385888" y="240506"/>
                </a:lnTo>
                <a:lnTo>
                  <a:pt x="1390650" y="250031"/>
                </a:lnTo>
                <a:lnTo>
                  <a:pt x="1393032" y="261937"/>
                </a:lnTo>
                <a:lnTo>
                  <a:pt x="1390650" y="283369"/>
                </a:lnTo>
                <a:lnTo>
                  <a:pt x="1376363" y="319087"/>
                </a:lnTo>
                <a:lnTo>
                  <a:pt x="1350169" y="352425"/>
                </a:lnTo>
                <a:lnTo>
                  <a:pt x="1304925" y="395287"/>
                </a:lnTo>
                <a:lnTo>
                  <a:pt x="1295400" y="409575"/>
                </a:lnTo>
                <a:lnTo>
                  <a:pt x="1271588" y="661987"/>
                </a:lnTo>
                <a:lnTo>
                  <a:pt x="1235869" y="1033462"/>
                </a:lnTo>
                <a:lnTo>
                  <a:pt x="1209675" y="1323975"/>
                </a:lnTo>
                <a:lnTo>
                  <a:pt x="1195388" y="1378744"/>
                </a:lnTo>
                <a:lnTo>
                  <a:pt x="1173957" y="1419225"/>
                </a:lnTo>
                <a:lnTo>
                  <a:pt x="1150144" y="1440656"/>
                </a:lnTo>
                <a:lnTo>
                  <a:pt x="1121569" y="1447800"/>
                </a:lnTo>
                <a:lnTo>
                  <a:pt x="1100138" y="1447800"/>
                </a:lnTo>
                <a:lnTo>
                  <a:pt x="1062038" y="1431131"/>
                </a:lnTo>
                <a:lnTo>
                  <a:pt x="1026319" y="1400175"/>
                </a:lnTo>
                <a:cubicBezTo>
                  <a:pt x="1027113" y="1308100"/>
                  <a:pt x="1027906" y="1216025"/>
                  <a:pt x="1028700" y="1123950"/>
                </a:cubicBezTo>
                <a:lnTo>
                  <a:pt x="1028700" y="876300"/>
                </a:lnTo>
                <a:lnTo>
                  <a:pt x="1028700" y="554831"/>
                </a:lnTo>
                <a:cubicBezTo>
                  <a:pt x="1027906" y="469106"/>
                  <a:pt x="1027113" y="383381"/>
                  <a:pt x="1026319" y="297656"/>
                </a:cubicBezTo>
                <a:lnTo>
                  <a:pt x="1026319" y="271462"/>
                </a:lnTo>
                <a:lnTo>
                  <a:pt x="1019175" y="240506"/>
                </a:lnTo>
                <a:lnTo>
                  <a:pt x="1004888" y="219075"/>
                </a:lnTo>
                <a:lnTo>
                  <a:pt x="988219" y="207169"/>
                </a:lnTo>
                <a:lnTo>
                  <a:pt x="954882" y="195262"/>
                </a:lnTo>
                <a:lnTo>
                  <a:pt x="897732" y="204787"/>
                </a:lnTo>
                <a:lnTo>
                  <a:pt x="719138" y="250031"/>
                </a:lnTo>
                <a:lnTo>
                  <a:pt x="526257" y="295275"/>
                </a:lnTo>
                <a:lnTo>
                  <a:pt x="340519" y="328612"/>
                </a:lnTo>
                <a:lnTo>
                  <a:pt x="204788" y="347662"/>
                </a:lnTo>
                <a:lnTo>
                  <a:pt x="83344" y="359569"/>
                </a:lnTo>
                <a:lnTo>
                  <a:pt x="9525" y="364331"/>
                </a:lnTo>
                <a:lnTo>
                  <a:pt x="0" y="252412"/>
                </a:lnTo>
                <a:lnTo>
                  <a:pt x="116682" y="238125"/>
                </a:lnTo>
                <a:lnTo>
                  <a:pt x="288132" y="209550"/>
                </a:lnTo>
                <a:lnTo>
                  <a:pt x="502444" y="166687"/>
                </a:lnTo>
                <a:lnTo>
                  <a:pt x="690563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54D8585-B1E3-5A4E-B348-DDACE582CE0F}"/>
              </a:ext>
            </a:extLst>
          </p:cNvPr>
          <p:cNvSpPr/>
          <p:nvPr/>
        </p:nvSpPr>
        <p:spPr>
          <a:xfrm>
            <a:off x="3443288" y="3376613"/>
            <a:ext cx="1060450" cy="282575"/>
          </a:xfrm>
          <a:custGeom>
            <a:avLst/>
            <a:gdLst>
              <a:gd name="connsiteX0" fmla="*/ 211931 w 1059656"/>
              <a:gd name="connsiteY0" fmla="*/ 123825 h 283368"/>
              <a:gd name="connsiteX1" fmla="*/ 0 w 1059656"/>
              <a:gd name="connsiteY1" fmla="*/ 150018 h 283368"/>
              <a:gd name="connsiteX2" fmla="*/ 0 w 1059656"/>
              <a:gd name="connsiteY2" fmla="*/ 283368 h 283368"/>
              <a:gd name="connsiteX3" fmla="*/ 211931 w 1059656"/>
              <a:gd name="connsiteY3" fmla="*/ 254793 h 283368"/>
              <a:gd name="connsiteX4" fmla="*/ 511968 w 1059656"/>
              <a:gd name="connsiteY4" fmla="*/ 211931 h 283368"/>
              <a:gd name="connsiteX5" fmla="*/ 835818 w 1059656"/>
              <a:gd name="connsiteY5" fmla="*/ 164306 h 283368"/>
              <a:gd name="connsiteX6" fmla="*/ 1059656 w 1059656"/>
              <a:gd name="connsiteY6" fmla="*/ 128587 h 283368"/>
              <a:gd name="connsiteX7" fmla="*/ 1054893 w 1059656"/>
              <a:gd name="connsiteY7" fmla="*/ 0 h 283368"/>
              <a:gd name="connsiteX8" fmla="*/ 716756 w 1059656"/>
              <a:gd name="connsiteY8" fmla="*/ 47625 h 283368"/>
              <a:gd name="connsiteX9" fmla="*/ 452437 w 1059656"/>
              <a:gd name="connsiteY9" fmla="*/ 85725 h 283368"/>
              <a:gd name="connsiteX10" fmla="*/ 211931 w 1059656"/>
              <a:gd name="connsiteY10" fmla="*/ 123825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59656" h="283368">
                <a:moveTo>
                  <a:pt x="211931" y="123825"/>
                </a:moveTo>
                <a:lnTo>
                  <a:pt x="0" y="150018"/>
                </a:lnTo>
                <a:lnTo>
                  <a:pt x="0" y="283368"/>
                </a:lnTo>
                <a:lnTo>
                  <a:pt x="211931" y="254793"/>
                </a:lnTo>
                <a:lnTo>
                  <a:pt x="511968" y="211931"/>
                </a:lnTo>
                <a:lnTo>
                  <a:pt x="835818" y="164306"/>
                </a:lnTo>
                <a:lnTo>
                  <a:pt x="1059656" y="128587"/>
                </a:lnTo>
                <a:lnTo>
                  <a:pt x="1054893" y="0"/>
                </a:lnTo>
                <a:lnTo>
                  <a:pt x="716756" y="47625"/>
                </a:lnTo>
                <a:lnTo>
                  <a:pt x="452437" y="85725"/>
                </a:lnTo>
                <a:lnTo>
                  <a:pt x="211931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302EF17-696F-084D-9A49-6E7698DF3156}"/>
              </a:ext>
            </a:extLst>
          </p:cNvPr>
          <p:cNvSpPr/>
          <p:nvPr/>
        </p:nvSpPr>
        <p:spPr>
          <a:xfrm>
            <a:off x="3409950" y="3963988"/>
            <a:ext cx="1068388" cy="331787"/>
          </a:xfrm>
          <a:custGeom>
            <a:avLst/>
            <a:gdLst>
              <a:gd name="connsiteX0" fmla="*/ 466725 w 1069181"/>
              <a:gd name="connsiteY0" fmla="*/ 88107 h 330994"/>
              <a:gd name="connsiteX1" fmla="*/ 838200 w 1069181"/>
              <a:gd name="connsiteY1" fmla="*/ 14288 h 330994"/>
              <a:gd name="connsiteX2" fmla="*/ 907256 w 1069181"/>
              <a:gd name="connsiteY2" fmla="*/ 0 h 330994"/>
              <a:gd name="connsiteX3" fmla="*/ 1004888 w 1069181"/>
              <a:gd name="connsiteY3" fmla="*/ 0 h 330994"/>
              <a:gd name="connsiteX4" fmla="*/ 1069181 w 1069181"/>
              <a:gd name="connsiteY4" fmla="*/ 0 h 330994"/>
              <a:gd name="connsiteX5" fmla="*/ 1066800 w 1069181"/>
              <a:gd name="connsiteY5" fmla="*/ 228600 h 330994"/>
              <a:gd name="connsiteX6" fmla="*/ 1026319 w 1069181"/>
              <a:gd name="connsiteY6" fmla="*/ 200025 h 330994"/>
              <a:gd name="connsiteX7" fmla="*/ 1016794 w 1069181"/>
              <a:gd name="connsiteY7" fmla="*/ 192882 h 330994"/>
              <a:gd name="connsiteX8" fmla="*/ 985838 w 1069181"/>
              <a:gd name="connsiteY8" fmla="*/ 176213 h 330994"/>
              <a:gd name="connsiteX9" fmla="*/ 942975 w 1069181"/>
              <a:gd name="connsiteY9" fmla="*/ 159544 h 330994"/>
              <a:gd name="connsiteX10" fmla="*/ 907256 w 1069181"/>
              <a:gd name="connsiteY10" fmla="*/ 152400 h 330994"/>
              <a:gd name="connsiteX11" fmla="*/ 859631 w 1069181"/>
              <a:gd name="connsiteY11" fmla="*/ 154782 h 330994"/>
              <a:gd name="connsiteX12" fmla="*/ 714375 w 1069181"/>
              <a:gd name="connsiteY12" fmla="*/ 183357 h 330994"/>
              <a:gd name="connsiteX13" fmla="*/ 357188 w 1069181"/>
              <a:gd name="connsiteY13" fmla="*/ 257175 h 330994"/>
              <a:gd name="connsiteX14" fmla="*/ 0 w 1069181"/>
              <a:gd name="connsiteY14" fmla="*/ 330994 h 330994"/>
              <a:gd name="connsiteX15" fmla="*/ 2381 w 1069181"/>
              <a:gd name="connsiteY15" fmla="*/ 176213 h 330994"/>
              <a:gd name="connsiteX16" fmla="*/ 264319 w 1069181"/>
              <a:gd name="connsiteY16" fmla="*/ 126207 h 330994"/>
              <a:gd name="connsiteX17" fmla="*/ 466725 w 1069181"/>
              <a:gd name="connsiteY17" fmla="*/ 88107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69181" h="330994">
                <a:moveTo>
                  <a:pt x="466725" y="88107"/>
                </a:moveTo>
                <a:lnTo>
                  <a:pt x="838200" y="14288"/>
                </a:lnTo>
                <a:lnTo>
                  <a:pt x="907256" y="0"/>
                </a:lnTo>
                <a:lnTo>
                  <a:pt x="1004888" y="0"/>
                </a:lnTo>
                <a:lnTo>
                  <a:pt x="1069181" y="0"/>
                </a:lnTo>
                <a:cubicBezTo>
                  <a:pt x="1068387" y="76200"/>
                  <a:pt x="1067594" y="152400"/>
                  <a:pt x="1066800" y="228600"/>
                </a:cubicBezTo>
                <a:lnTo>
                  <a:pt x="1026319" y="200025"/>
                </a:lnTo>
                <a:lnTo>
                  <a:pt x="1016794" y="192882"/>
                </a:lnTo>
                <a:lnTo>
                  <a:pt x="985838" y="176213"/>
                </a:lnTo>
                <a:lnTo>
                  <a:pt x="942975" y="159544"/>
                </a:lnTo>
                <a:lnTo>
                  <a:pt x="907256" y="152400"/>
                </a:lnTo>
                <a:lnTo>
                  <a:pt x="859631" y="154782"/>
                </a:lnTo>
                <a:lnTo>
                  <a:pt x="714375" y="183357"/>
                </a:lnTo>
                <a:lnTo>
                  <a:pt x="357188" y="257175"/>
                </a:lnTo>
                <a:lnTo>
                  <a:pt x="0" y="330994"/>
                </a:lnTo>
                <a:cubicBezTo>
                  <a:pt x="794" y="279400"/>
                  <a:pt x="1587" y="227807"/>
                  <a:pt x="2381" y="176213"/>
                </a:cubicBezTo>
                <a:lnTo>
                  <a:pt x="264319" y="126207"/>
                </a:lnTo>
                <a:lnTo>
                  <a:pt x="466725" y="88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A705F0-0355-7F47-8C46-B654294817BF}"/>
              </a:ext>
            </a:extLst>
          </p:cNvPr>
          <p:cNvSpPr/>
          <p:nvPr/>
        </p:nvSpPr>
        <p:spPr>
          <a:xfrm>
            <a:off x="3160713" y="2859088"/>
            <a:ext cx="357187" cy="2657475"/>
          </a:xfrm>
          <a:custGeom>
            <a:avLst/>
            <a:gdLst>
              <a:gd name="connsiteX0" fmla="*/ 353522 w 356921"/>
              <a:gd name="connsiteY0" fmla="*/ 931396 h 2658218"/>
              <a:gd name="connsiteX1" fmla="*/ 356921 w 356921"/>
              <a:gd name="connsiteY1" fmla="*/ 244746 h 2658218"/>
              <a:gd name="connsiteX2" fmla="*/ 319530 w 356921"/>
              <a:gd name="connsiteY2" fmla="*/ 146168 h 2658218"/>
              <a:gd name="connsiteX3" fmla="*/ 254944 w 356921"/>
              <a:gd name="connsiteY3" fmla="*/ 101977 h 2658218"/>
              <a:gd name="connsiteX4" fmla="*/ 176761 w 356921"/>
              <a:gd name="connsiteY4" fmla="*/ 54388 h 2658218"/>
              <a:gd name="connsiteX5" fmla="*/ 95179 w 356921"/>
              <a:gd name="connsiteY5" fmla="*/ 16996 h 2658218"/>
              <a:gd name="connsiteX6" fmla="*/ 47589 w 356921"/>
              <a:gd name="connsiteY6" fmla="*/ 0 h 2658218"/>
              <a:gd name="connsiteX7" fmla="*/ 33992 w 356921"/>
              <a:gd name="connsiteY7" fmla="*/ 0 h 2658218"/>
              <a:gd name="connsiteX8" fmla="*/ 23794 w 356921"/>
              <a:gd name="connsiteY8" fmla="*/ 10197 h 2658218"/>
              <a:gd name="connsiteX9" fmla="*/ 30593 w 356921"/>
              <a:gd name="connsiteY9" fmla="*/ 37392 h 2658218"/>
              <a:gd name="connsiteX10" fmla="*/ 44190 w 356921"/>
              <a:gd name="connsiteY10" fmla="*/ 61186 h 2658218"/>
              <a:gd name="connsiteX11" fmla="*/ 84981 w 356921"/>
              <a:gd name="connsiteY11" fmla="*/ 152966 h 2658218"/>
              <a:gd name="connsiteX12" fmla="*/ 108776 w 356921"/>
              <a:gd name="connsiteY12" fmla="*/ 227750 h 2658218"/>
              <a:gd name="connsiteX13" fmla="*/ 125772 w 356921"/>
              <a:gd name="connsiteY13" fmla="*/ 322929 h 2658218"/>
              <a:gd name="connsiteX14" fmla="*/ 132571 w 356921"/>
              <a:gd name="connsiteY14" fmla="*/ 404511 h 2658218"/>
              <a:gd name="connsiteX15" fmla="*/ 129171 w 356921"/>
              <a:gd name="connsiteY15" fmla="*/ 846415 h 2658218"/>
              <a:gd name="connsiteX16" fmla="*/ 115574 w 356921"/>
              <a:gd name="connsiteY16" fmla="*/ 1342706 h 2658218"/>
              <a:gd name="connsiteX17" fmla="*/ 112175 w 356921"/>
              <a:gd name="connsiteY17" fmla="*/ 1584053 h 2658218"/>
              <a:gd name="connsiteX18" fmla="*/ 105377 w 356921"/>
              <a:gd name="connsiteY18" fmla="*/ 1781210 h 2658218"/>
              <a:gd name="connsiteX19" fmla="*/ 98578 w 356921"/>
              <a:gd name="connsiteY19" fmla="*/ 1862792 h 2658218"/>
              <a:gd name="connsiteX20" fmla="*/ 81582 w 356921"/>
              <a:gd name="connsiteY20" fmla="*/ 1974968 h 2658218"/>
              <a:gd name="connsiteX21" fmla="*/ 50988 w 356921"/>
              <a:gd name="connsiteY21" fmla="*/ 2107539 h 2658218"/>
              <a:gd name="connsiteX22" fmla="*/ 23794 w 356921"/>
              <a:gd name="connsiteY22" fmla="*/ 2195919 h 2658218"/>
              <a:gd name="connsiteX23" fmla="*/ 0 w 356921"/>
              <a:gd name="connsiteY23" fmla="*/ 2253707 h 2658218"/>
              <a:gd name="connsiteX24" fmla="*/ 23794 w 356921"/>
              <a:gd name="connsiteY24" fmla="*/ 2345487 h 2658218"/>
              <a:gd name="connsiteX25" fmla="*/ 74783 w 356921"/>
              <a:gd name="connsiteY25" fmla="*/ 2539244 h 2658218"/>
              <a:gd name="connsiteX26" fmla="*/ 101977 w 356921"/>
              <a:gd name="connsiteY26" fmla="*/ 2617427 h 2658218"/>
              <a:gd name="connsiteX27" fmla="*/ 112175 w 356921"/>
              <a:gd name="connsiteY27" fmla="*/ 2634424 h 2658218"/>
              <a:gd name="connsiteX28" fmla="*/ 125772 w 356921"/>
              <a:gd name="connsiteY28" fmla="*/ 2648021 h 2658218"/>
              <a:gd name="connsiteX29" fmla="*/ 142768 w 356921"/>
              <a:gd name="connsiteY29" fmla="*/ 2658218 h 2658218"/>
              <a:gd name="connsiteX30" fmla="*/ 166563 w 356921"/>
              <a:gd name="connsiteY30" fmla="*/ 2654819 h 2658218"/>
              <a:gd name="connsiteX31" fmla="*/ 203955 w 356921"/>
              <a:gd name="connsiteY31" fmla="*/ 2627625 h 2658218"/>
              <a:gd name="connsiteX32" fmla="*/ 258343 w 356921"/>
              <a:gd name="connsiteY32" fmla="*/ 2569838 h 2658218"/>
              <a:gd name="connsiteX33" fmla="*/ 285537 w 356921"/>
              <a:gd name="connsiteY33" fmla="*/ 2063348 h 2658218"/>
              <a:gd name="connsiteX34" fmla="*/ 309332 w 356921"/>
              <a:gd name="connsiteY34" fmla="*/ 1747218 h 2658218"/>
              <a:gd name="connsiteX35" fmla="*/ 333127 w 356921"/>
              <a:gd name="connsiteY35" fmla="*/ 1407292 h 2658218"/>
              <a:gd name="connsiteX36" fmla="*/ 353522 w 356921"/>
              <a:gd name="connsiteY36" fmla="*/ 1267922 h 2658218"/>
              <a:gd name="connsiteX37" fmla="*/ 353522 w 356921"/>
              <a:gd name="connsiteY37" fmla="*/ 931396 h 265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56921" h="2658218">
                <a:moveTo>
                  <a:pt x="353522" y="931396"/>
                </a:moveTo>
                <a:lnTo>
                  <a:pt x="356921" y="244746"/>
                </a:lnTo>
                <a:lnTo>
                  <a:pt x="319530" y="146168"/>
                </a:lnTo>
                <a:lnTo>
                  <a:pt x="254944" y="101977"/>
                </a:lnTo>
                <a:lnTo>
                  <a:pt x="176761" y="54388"/>
                </a:lnTo>
                <a:lnTo>
                  <a:pt x="95179" y="16996"/>
                </a:lnTo>
                <a:lnTo>
                  <a:pt x="47589" y="0"/>
                </a:lnTo>
                <a:lnTo>
                  <a:pt x="33992" y="0"/>
                </a:lnTo>
                <a:lnTo>
                  <a:pt x="23794" y="10197"/>
                </a:lnTo>
                <a:lnTo>
                  <a:pt x="30593" y="37392"/>
                </a:lnTo>
                <a:lnTo>
                  <a:pt x="44190" y="61186"/>
                </a:lnTo>
                <a:lnTo>
                  <a:pt x="84981" y="152966"/>
                </a:lnTo>
                <a:lnTo>
                  <a:pt x="108776" y="227750"/>
                </a:lnTo>
                <a:lnTo>
                  <a:pt x="125772" y="322929"/>
                </a:lnTo>
                <a:lnTo>
                  <a:pt x="132571" y="404511"/>
                </a:lnTo>
                <a:cubicBezTo>
                  <a:pt x="131438" y="551812"/>
                  <a:pt x="130304" y="699114"/>
                  <a:pt x="129171" y="846415"/>
                </a:cubicBezTo>
                <a:lnTo>
                  <a:pt x="115574" y="1342706"/>
                </a:lnTo>
                <a:lnTo>
                  <a:pt x="112175" y="1584053"/>
                </a:lnTo>
                <a:lnTo>
                  <a:pt x="105377" y="1781210"/>
                </a:lnTo>
                <a:lnTo>
                  <a:pt x="98578" y="1862792"/>
                </a:lnTo>
                <a:lnTo>
                  <a:pt x="81582" y="1974968"/>
                </a:lnTo>
                <a:lnTo>
                  <a:pt x="50988" y="2107539"/>
                </a:lnTo>
                <a:lnTo>
                  <a:pt x="23794" y="2195919"/>
                </a:lnTo>
                <a:lnTo>
                  <a:pt x="0" y="2253707"/>
                </a:lnTo>
                <a:lnTo>
                  <a:pt x="23794" y="2345487"/>
                </a:lnTo>
                <a:lnTo>
                  <a:pt x="74783" y="2539244"/>
                </a:lnTo>
                <a:lnTo>
                  <a:pt x="101977" y="2617427"/>
                </a:lnTo>
                <a:lnTo>
                  <a:pt x="112175" y="2634424"/>
                </a:lnTo>
                <a:lnTo>
                  <a:pt x="125772" y="2648021"/>
                </a:lnTo>
                <a:lnTo>
                  <a:pt x="142768" y="2658218"/>
                </a:lnTo>
                <a:lnTo>
                  <a:pt x="166563" y="2654819"/>
                </a:lnTo>
                <a:lnTo>
                  <a:pt x="203955" y="2627625"/>
                </a:lnTo>
                <a:lnTo>
                  <a:pt x="258343" y="2569838"/>
                </a:lnTo>
                <a:lnTo>
                  <a:pt x="285537" y="2063348"/>
                </a:lnTo>
                <a:lnTo>
                  <a:pt x="309332" y="1747218"/>
                </a:lnTo>
                <a:lnTo>
                  <a:pt x="333127" y="1407292"/>
                </a:lnTo>
                <a:lnTo>
                  <a:pt x="353522" y="1267922"/>
                </a:lnTo>
                <a:lnTo>
                  <a:pt x="353522" y="9313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BD2DB0A-3DEB-5443-9912-1DD70F4EDDBE}"/>
              </a:ext>
            </a:extLst>
          </p:cNvPr>
          <p:cNvSpPr/>
          <p:nvPr/>
        </p:nvSpPr>
        <p:spPr>
          <a:xfrm>
            <a:off x="3352800" y="4649788"/>
            <a:ext cx="1239838" cy="841375"/>
          </a:xfrm>
          <a:custGeom>
            <a:avLst/>
            <a:gdLst>
              <a:gd name="connsiteX0" fmla="*/ 428625 w 1240631"/>
              <a:gd name="connsiteY0" fmla="*/ 319088 h 840582"/>
              <a:gd name="connsiteX1" fmla="*/ 245269 w 1240631"/>
              <a:gd name="connsiteY1" fmla="*/ 395288 h 840582"/>
              <a:gd name="connsiteX2" fmla="*/ 195263 w 1240631"/>
              <a:gd name="connsiteY2" fmla="*/ 414338 h 840582"/>
              <a:gd name="connsiteX3" fmla="*/ 180975 w 1240631"/>
              <a:gd name="connsiteY3" fmla="*/ 419100 h 840582"/>
              <a:gd name="connsiteX4" fmla="*/ 164306 w 1240631"/>
              <a:gd name="connsiteY4" fmla="*/ 419100 h 840582"/>
              <a:gd name="connsiteX5" fmla="*/ 133350 w 1240631"/>
              <a:gd name="connsiteY5" fmla="*/ 407194 h 840582"/>
              <a:gd name="connsiteX6" fmla="*/ 109538 w 1240631"/>
              <a:gd name="connsiteY6" fmla="*/ 388144 h 840582"/>
              <a:gd name="connsiteX7" fmla="*/ 92869 w 1240631"/>
              <a:gd name="connsiteY7" fmla="*/ 354807 h 840582"/>
              <a:gd name="connsiteX8" fmla="*/ 90488 w 1240631"/>
              <a:gd name="connsiteY8" fmla="*/ 326232 h 840582"/>
              <a:gd name="connsiteX9" fmla="*/ 90488 w 1240631"/>
              <a:gd name="connsiteY9" fmla="*/ 235744 h 840582"/>
              <a:gd name="connsiteX10" fmla="*/ 0 w 1240631"/>
              <a:gd name="connsiteY10" fmla="*/ 840582 h 840582"/>
              <a:gd name="connsiteX11" fmla="*/ 66675 w 1240631"/>
              <a:gd name="connsiteY11" fmla="*/ 776288 h 840582"/>
              <a:gd name="connsiteX12" fmla="*/ 97631 w 1240631"/>
              <a:gd name="connsiteY12" fmla="*/ 747713 h 840582"/>
              <a:gd name="connsiteX13" fmla="*/ 171450 w 1240631"/>
              <a:gd name="connsiteY13" fmla="*/ 685800 h 840582"/>
              <a:gd name="connsiteX14" fmla="*/ 230981 w 1240631"/>
              <a:gd name="connsiteY14" fmla="*/ 647700 h 840582"/>
              <a:gd name="connsiteX15" fmla="*/ 495300 w 1240631"/>
              <a:gd name="connsiteY15" fmla="*/ 495300 h 840582"/>
              <a:gd name="connsiteX16" fmla="*/ 716756 w 1240631"/>
              <a:gd name="connsiteY16" fmla="*/ 369094 h 840582"/>
              <a:gd name="connsiteX17" fmla="*/ 964406 w 1240631"/>
              <a:gd name="connsiteY17" fmla="*/ 226219 h 840582"/>
              <a:gd name="connsiteX18" fmla="*/ 1152525 w 1240631"/>
              <a:gd name="connsiteY18" fmla="*/ 116682 h 840582"/>
              <a:gd name="connsiteX19" fmla="*/ 1240631 w 1240631"/>
              <a:gd name="connsiteY19" fmla="*/ 69057 h 840582"/>
              <a:gd name="connsiteX20" fmla="*/ 1202531 w 1240631"/>
              <a:gd name="connsiteY20" fmla="*/ 0 h 840582"/>
              <a:gd name="connsiteX21" fmla="*/ 985838 w 1240631"/>
              <a:gd name="connsiteY21" fmla="*/ 88107 h 840582"/>
              <a:gd name="connsiteX22" fmla="*/ 695325 w 1240631"/>
              <a:gd name="connsiteY22" fmla="*/ 207169 h 840582"/>
              <a:gd name="connsiteX23" fmla="*/ 428625 w 1240631"/>
              <a:gd name="connsiteY23" fmla="*/ 319088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40631" h="840582">
                <a:moveTo>
                  <a:pt x="428625" y="319088"/>
                </a:moveTo>
                <a:lnTo>
                  <a:pt x="245269" y="395288"/>
                </a:lnTo>
                <a:lnTo>
                  <a:pt x="195263" y="414338"/>
                </a:lnTo>
                <a:lnTo>
                  <a:pt x="180975" y="419100"/>
                </a:lnTo>
                <a:lnTo>
                  <a:pt x="164306" y="419100"/>
                </a:lnTo>
                <a:lnTo>
                  <a:pt x="133350" y="407194"/>
                </a:lnTo>
                <a:lnTo>
                  <a:pt x="109538" y="388144"/>
                </a:lnTo>
                <a:lnTo>
                  <a:pt x="92869" y="354807"/>
                </a:lnTo>
                <a:lnTo>
                  <a:pt x="90488" y="326232"/>
                </a:lnTo>
                <a:lnTo>
                  <a:pt x="90488" y="235744"/>
                </a:lnTo>
                <a:lnTo>
                  <a:pt x="0" y="840582"/>
                </a:lnTo>
                <a:lnTo>
                  <a:pt x="66675" y="776288"/>
                </a:lnTo>
                <a:lnTo>
                  <a:pt x="97631" y="747713"/>
                </a:lnTo>
                <a:lnTo>
                  <a:pt x="171450" y="685800"/>
                </a:lnTo>
                <a:lnTo>
                  <a:pt x="230981" y="647700"/>
                </a:lnTo>
                <a:lnTo>
                  <a:pt x="495300" y="495300"/>
                </a:lnTo>
                <a:lnTo>
                  <a:pt x="716756" y="369094"/>
                </a:lnTo>
                <a:lnTo>
                  <a:pt x="964406" y="226219"/>
                </a:lnTo>
                <a:lnTo>
                  <a:pt x="1152525" y="116682"/>
                </a:lnTo>
                <a:lnTo>
                  <a:pt x="1240631" y="69057"/>
                </a:lnTo>
                <a:lnTo>
                  <a:pt x="1202531" y="0"/>
                </a:lnTo>
                <a:lnTo>
                  <a:pt x="985838" y="88107"/>
                </a:lnTo>
                <a:lnTo>
                  <a:pt x="695325" y="207169"/>
                </a:lnTo>
                <a:lnTo>
                  <a:pt x="428625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14A531E-8360-CD40-A648-CC1C607657E3}"/>
              </a:ext>
            </a:extLst>
          </p:cNvPr>
          <p:cNvSpPr/>
          <p:nvPr/>
        </p:nvSpPr>
        <p:spPr>
          <a:xfrm>
            <a:off x="4306888" y="4332288"/>
            <a:ext cx="503237" cy="825500"/>
          </a:xfrm>
          <a:custGeom>
            <a:avLst/>
            <a:gdLst>
              <a:gd name="connsiteX0" fmla="*/ 111919 w 502444"/>
              <a:gd name="connsiteY0" fmla="*/ 233362 h 826294"/>
              <a:gd name="connsiteX1" fmla="*/ 142875 w 502444"/>
              <a:gd name="connsiteY1" fmla="*/ 290512 h 826294"/>
              <a:gd name="connsiteX2" fmla="*/ 173832 w 502444"/>
              <a:gd name="connsiteY2" fmla="*/ 357187 h 826294"/>
              <a:gd name="connsiteX3" fmla="*/ 190500 w 502444"/>
              <a:gd name="connsiteY3" fmla="*/ 435769 h 826294"/>
              <a:gd name="connsiteX4" fmla="*/ 228600 w 502444"/>
              <a:gd name="connsiteY4" fmla="*/ 528637 h 826294"/>
              <a:gd name="connsiteX5" fmla="*/ 259557 w 502444"/>
              <a:gd name="connsiteY5" fmla="*/ 609600 h 826294"/>
              <a:gd name="connsiteX6" fmla="*/ 278607 w 502444"/>
              <a:gd name="connsiteY6" fmla="*/ 669131 h 826294"/>
              <a:gd name="connsiteX7" fmla="*/ 300038 w 502444"/>
              <a:gd name="connsiteY7" fmla="*/ 738187 h 826294"/>
              <a:gd name="connsiteX8" fmla="*/ 319088 w 502444"/>
              <a:gd name="connsiteY8" fmla="*/ 771525 h 826294"/>
              <a:gd name="connsiteX9" fmla="*/ 354807 w 502444"/>
              <a:gd name="connsiteY9" fmla="*/ 807244 h 826294"/>
              <a:gd name="connsiteX10" fmla="*/ 390525 w 502444"/>
              <a:gd name="connsiteY10" fmla="*/ 826294 h 826294"/>
              <a:gd name="connsiteX11" fmla="*/ 402432 w 502444"/>
              <a:gd name="connsiteY11" fmla="*/ 826294 h 826294"/>
              <a:gd name="connsiteX12" fmla="*/ 426244 w 502444"/>
              <a:gd name="connsiteY12" fmla="*/ 821531 h 826294"/>
              <a:gd name="connsiteX13" fmla="*/ 442913 w 502444"/>
              <a:gd name="connsiteY13" fmla="*/ 802481 h 826294"/>
              <a:gd name="connsiteX14" fmla="*/ 461963 w 502444"/>
              <a:gd name="connsiteY14" fmla="*/ 762000 h 826294"/>
              <a:gd name="connsiteX15" fmla="*/ 483394 w 502444"/>
              <a:gd name="connsiteY15" fmla="*/ 690562 h 826294"/>
              <a:gd name="connsiteX16" fmla="*/ 500063 w 502444"/>
              <a:gd name="connsiteY16" fmla="*/ 614362 h 826294"/>
              <a:gd name="connsiteX17" fmla="*/ 502444 w 502444"/>
              <a:gd name="connsiteY17" fmla="*/ 550069 h 826294"/>
              <a:gd name="connsiteX18" fmla="*/ 497682 w 502444"/>
              <a:gd name="connsiteY18" fmla="*/ 461962 h 826294"/>
              <a:gd name="connsiteX19" fmla="*/ 483394 w 502444"/>
              <a:gd name="connsiteY19" fmla="*/ 392906 h 826294"/>
              <a:gd name="connsiteX20" fmla="*/ 421482 w 502444"/>
              <a:gd name="connsiteY20" fmla="*/ 319087 h 826294"/>
              <a:gd name="connsiteX21" fmla="*/ 340519 w 502444"/>
              <a:gd name="connsiteY21" fmla="*/ 235744 h 826294"/>
              <a:gd name="connsiteX22" fmla="*/ 240507 w 502444"/>
              <a:gd name="connsiteY22" fmla="*/ 147637 h 826294"/>
              <a:gd name="connsiteX23" fmla="*/ 138113 w 502444"/>
              <a:gd name="connsiteY23" fmla="*/ 69056 h 826294"/>
              <a:gd name="connsiteX24" fmla="*/ 66675 w 502444"/>
              <a:gd name="connsiteY24" fmla="*/ 19050 h 826294"/>
              <a:gd name="connsiteX25" fmla="*/ 21432 w 502444"/>
              <a:gd name="connsiteY25" fmla="*/ 0 h 826294"/>
              <a:gd name="connsiteX26" fmla="*/ 11907 w 502444"/>
              <a:gd name="connsiteY26" fmla="*/ 0 h 826294"/>
              <a:gd name="connsiteX27" fmla="*/ 4763 w 502444"/>
              <a:gd name="connsiteY27" fmla="*/ 2381 h 826294"/>
              <a:gd name="connsiteX28" fmla="*/ 0 w 502444"/>
              <a:gd name="connsiteY28" fmla="*/ 14287 h 826294"/>
              <a:gd name="connsiteX29" fmla="*/ 4763 w 502444"/>
              <a:gd name="connsiteY29" fmla="*/ 38100 h 826294"/>
              <a:gd name="connsiteX30" fmla="*/ 28575 w 502444"/>
              <a:gd name="connsiteY30" fmla="*/ 85725 h 826294"/>
              <a:gd name="connsiteX31" fmla="*/ 66675 w 502444"/>
              <a:gd name="connsiteY31" fmla="*/ 147637 h 826294"/>
              <a:gd name="connsiteX32" fmla="*/ 111919 w 502444"/>
              <a:gd name="connsiteY32" fmla="*/ 233362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2444" h="826294">
                <a:moveTo>
                  <a:pt x="111919" y="233362"/>
                </a:moveTo>
                <a:lnTo>
                  <a:pt x="142875" y="290512"/>
                </a:lnTo>
                <a:lnTo>
                  <a:pt x="173832" y="357187"/>
                </a:lnTo>
                <a:lnTo>
                  <a:pt x="190500" y="435769"/>
                </a:lnTo>
                <a:lnTo>
                  <a:pt x="228600" y="528637"/>
                </a:lnTo>
                <a:lnTo>
                  <a:pt x="259557" y="609600"/>
                </a:lnTo>
                <a:lnTo>
                  <a:pt x="278607" y="669131"/>
                </a:lnTo>
                <a:lnTo>
                  <a:pt x="300038" y="738187"/>
                </a:lnTo>
                <a:lnTo>
                  <a:pt x="319088" y="771525"/>
                </a:lnTo>
                <a:lnTo>
                  <a:pt x="354807" y="807244"/>
                </a:lnTo>
                <a:lnTo>
                  <a:pt x="390525" y="826294"/>
                </a:lnTo>
                <a:lnTo>
                  <a:pt x="402432" y="826294"/>
                </a:lnTo>
                <a:lnTo>
                  <a:pt x="426244" y="821531"/>
                </a:lnTo>
                <a:lnTo>
                  <a:pt x="442913" y="802481"/>
                </a:lnTo>
                <a:lnTo>
                  <a:pt x="461963" y="762000"/>
                </a:lnTo>
                <a:lnTo>
                  <a:pt x="483394" y="690562"/>
                </a:lnTo>
                <a:lnTo>
                  <a:pt x="500063" y="614362"/>
                </a:lnTo>
                <a:cubicBezTo>
                  <a:pt x="500857" y="592931"/>
                  <a:pt x="501650" y="571500"/>
                  <a:pt x="502444" y="550069"/>
                </a:cubicBezTo>
                <a:lnTo>
                  <a:pt x="497682" y="461962"/>
                </a:lnTo>
                <a:lnTo>
                  <a:pt x="483394" y="392906"/>
                </a:lnTo>
                <a:lnTo>
                  <a:pt x="421482" y="319087"/>
                </a:lnTo>
                <a:lnTo>
                  <a:pt x="340519" y="235744"/>
                </a:lnTo>
                <a:lnTo>
                  <a:pt x="240507" y="147637"/>
                </a:lnTo>
                <a:lnTo>
                  <a:pt x="138113" y="69056"/>
                </a:lnTo>
                <a:lnTo>
                  <a:pt x="66675" y="19050"/>
                </a:lnTo>
                <a:lnTo>
                  <a:pt x="21432" y="0"/>
                </a:lnTo>
                <a:lnTo>
                  <a:pt x="11907" y="0"/>
                </a:lnTo>
                <a:lnTo>
                  <a:pt x="4763" y="2381"/>
                </a:lnTo>
                <a:lnTo>
                  <a:pt x="0" y="14287"/>
                </a:lnTo>
                <a:lnTo>
                  <a:pt x="4763" y="38100"/>
                </a:lnTo>
                <a:lnTo>
                  <a:pt x="28575" y="85725"/>
                </a:lnTo>
                <a:lnTo>
                  <a:pt x="66675" y="147637"/>
                </a:lnTo>
                <a:lnTo>
                  <a:pt x="111919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85A62BF-CCA5-7A46-83BE-84D0C5888523}"/>
              </a:ext>
            </a:extLst>
          </p:cNvPr>
          <p:cNvSpPr/>
          <p:nvPr/>
        </p:nvSpPr>
        <p:spPr>
          <a:xfrm>
            <a:off x="5389563" y="2782888"/>
            <a:ext cx="1511300" cy="379412"/>
          </a:xfrm>
          <a:custGeom>
            <a:avLst/>
            <a:gdLst>
              <a:gd name="connsiteX0" fmla="*/ 402431 w 1512094"/>
              <a:gd name="connsiteY0" fmla="*/ 183357 h 378619"/>
              <a:gd name="connsiteX1" fmla="*/ 197644 w 1512094"/>
              <a:gd name="connsiteY1" fmla="*/ 223838 h 378619"/>
              <a:gd name="connsiteX2" fmla="*/ 0 w 1512094"/>
              <a:gd name="connsiteY2" fmla="*/ 261938 h 378619"/>
              <a:gd name="connsiteX3" fmla="*/ 30956 w 1512094"/>
              <a:gd name="connsiteY3" fmla="*/ 371475 h 378619"/>
              <a:gd name="connsiteX4" fmla="*/ 209550 w 1512094"/>
              <a:gd name="connsiteY4" fmla="*/ 378619 h 378619"/>
              <a:gd name="connsiteX5" fmla="*/ 311944 w 1512094"/>
              <a:gd name="connsiteY5" fmla="*/ 378619 h 378619"/>
              <a:gd name="connsiteX6" fmla="*/ 423862 w 1512094"/>
              <a:gd name="connsiteY6" fmla="*/ 354807 h 378619"/>
              <a:gd name="connsiteX7" fmla="*/ 704850 w 1512094"/>
              <a:gd name="connsiteY7" fmla="*/ 297657 h 378619"/>
              <a:gd name="connsiteX8" fmla="*/ 962025 w 1512094"/>
              <a:gd name="connsiteY8" fmla="*/ 245269 h 378619"/>
              <a:gd name="connsiteX9" fmla="*/ 1095375 w 1512094"/>
              <a:gd name="connsiteY9" fmla="*/ 216694 h 378619"/>
              <a:gd name="connsiteX10" fmla="*/ 1131094 w 1512094"/>
              <a:gd name="connsiteY10" fmla="*/ 214313 h 378619"/>
              <a:gd name="connsiteX11" fmla="*/ 1152525 w 1512094"/>
              <a:gd name="connsiteY11" fmla="*/ 221457 h 378619"/>
              <a:gd name="connsiteX12" fmla="*/ 1173956 w 1512094"/>
              <a:gd name="connsiteY12" fmla="*/ 230982 h 378619"/>
              <a:gd name="connsiteX13" fmla="*/ 1197769 w 1512094"/>
              <a:gd name="connsiteY13" fmla="*/ 250032 h 378619"/>
              <a:gd name="connsiteX14" fmla="*/ 1457325 w 1512094"/>
              <a:gd name="connsiteY14" fmla="*/ 376238 h 378619"/>
              <a:gd name="connsiteX15" fmla="*/ 1485900 w 1512094"/>
              <a:gd name="connsiteY15" fmla="*/ 340519 h 378619"/>
              <a:gd name="connsiteX16" fmla="*/ 1504950 w 1512094"/>
              <a:gd name="connsiteY16" fmla="*/ 307182 h 378619"/>
              <a:gd name="connsiteX17" fmla="*/ 1512094 w 1512094"/>
              <a:gd name="connsiteY17" fmla="*/ 278607 h 378619"/>
              <a:gd name="connsiteX18" fmla="*/ 1512094 w 1512094"/>
              <a:gd name="connsiteY18" fmla="*/ 240507 h 378619"/>
              <a:gd name="connsiteX19" fmla="*/ 1507331 w 1512094"/>
              <a:gd name="connsiteY19" fmla="*/ 214313 h 378619"/>
              <a:gd name="connsiteX20" fmla="*/ 1497806 w 1512094"/>
              <a:gd name="connsiteY20" fmla="*/ 192882 h 378619"/>
              <a:gd name="connsiteX21" fmla="*/ 1438275 w 1512094"/>
              <a:gd name="connsiteY21" fmla="*/ 135732 h 378619"/>
              <a:gd name="connsiteX22" fmla="*/ 1347787 w 1512094"/>
              <a:gd name="connsiteY22" fmla="*/ 66675 h 378619"/>
              <a:gd name="connsiteX23" fmla="*/ 1276350 w 1512094"/>
              <a:gd name="connsiteY23" fmla="*/ 21432 h 378619"/>
              <a:gd name="connsiteX24" fmla="*/ 1223962 w 1512094"/>
              <a:gd name="connsiteY24" fmla="*/ 0 h 378619"/>
              <a:gd name="connsiteX25" fmla="*/ 1212056 w 1512094"/>
              <a:gd name="connsiteY25" fmla="*/ 0 h 378619"/>
              <a:gd name="connsiteX26" fmla="*/ 1188244 w 1512094"/>
              <a:gd name="connsiteY26" fmla="*/ 14288 h 378619"/>
              <a:gd name="connsiteX27" fmla="*/ 1126331 w 1512094"/>
              <a:gd name="connsiteY27" fmla="*/ 42863 h 378619"/>
              <a:gd name="connsiteX28" fmla="*/ 1007269 w 1512094"/>
              <a:gd name="connsiteY28" fmla="*/ 66675 h 378619"/>
              <a:gd name="connsiteX29" fmla="*/ 690562 w 1512094"/>
              <a:gd name="connsiteY29" fmla="*/ 126207 h 378619"/>
              <a:gd name="connsiteX30" fmla="*/ 402431 w 1512094"/>
              <a:gd name="connsiteY30" fmla="*/ 18335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12094" h="378619">
                <a:moveTo>
                  <a:pt x="402431" y="183357"/>
                </a:moveTo>
                <a:lnTo>
                  <a:pt x="197644" y="223838"/>
                </a:lnTo>
                <a:lnTo>
                  <a:pt x="0" y="261938"/>
                </a:lnTo>
                <a:lnTo>
                  <a:pt x="30956" y="371475"/>
                </a:lnTo>
                <a:lnTo>
                  <a:pt x="209550" y="378619"/>
                </a:lnTo>
                <a:lnTo>
                  <a:pt x="311944" y="378619"/>
                </a:lnTo>
                <a:lnTo>
                  <a:pt x="423862" y="354807"/>
                </a:lnTo>
                <a:lnTo>
                  <a:pt x="704850" y="297657"/>
                </a:lnTo>
                <a:lnTo>
                  <a:pt x="962025" y="245269"/>
                </a:lnTo>
                <a:lnTo>
                  <a:pt x="1095375" y="216694"/>
                </a:lnTo>
                <a:lnTo>
                  <a:pt x="1131094" y="214313"/>
                </a:lnTo>
                <a:lnTo>
                  <a:pt x="1152525" y="221457"/>
                </a:lnTo>
                <a:lnTo>
                  <a:pt x="1173956" y="230982"/>
                </a:lnTo>
                <a:lnTo>
                  <a:pt x="1197769" y="250032"/>
                </a:lnTo>
                <a:lnTo>
                  <a:pt x="1457325" y="376238"/>
                </a:lnTo>
                <a:lnTo>
                  <a:pt x="1485900" y="340519"/>
                </a:lnTo>
                <a:lnTo>
                  <a:pt x="1504950" y="307182"/>
                </a:lnTo>
                <a:lnTo>
                  <a:pt x="1512094" y="278607"/>
                </a:lnTo>
                <a:lnTo>
                  <a:pt x="1512094" y="240507"/>
                </a:lnTo>
                <a:lnTo>
                  <a:pt x="1507331" y="214313"/>
                </a:lnTo>
                <a:lnTo>
                  <a:pt x="1497806" y="192882"/>
                </a:lnTo>
                <a:lnTo>
                  <a:pt x="1438275" y="135732"/>
                </a:lnTo>
                <a:lnTo>
                  <a:pt x="1347787" y="66675"/>
                </a:lnTo>
                <a:lnTo>
                  <a:pt x="1276350" y="21432"/>
                </a:lnTo>
                <a:lnTo>
                  <a:pt x="1223962" y="0"/>
                </a:lnTo>
                <a:lnTo>
                  <a:pt x="1212056" y="0"/>
                </a:lnTo>
                <a:lnTo>
                  <a:pt x="1188244" y="14288"/>
                </a:lnTo>
                <a:lnTo>
                  <a:pt x="1126331" y="42863"/>
                </a:lnTo>
                <a:lnTo>
                  <a:pt x="1007269" y="66675"/>
                </a:lnTo>
                <a:lnTo>
                  <a:pt x="690562" y="126207"/>
                </a:lnTo>
                <a:lnTo>
                  <a:pt x="402431" y="183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3FCEBFE-B7DD-0D4D-80C8-B2D320CE8587}"/>
              </a:ext>
            </a:extLst>
          </p:cNvPr>
          <p:cNvSpPr/>
          <p:nvPr/>
        </p:nvSpPr>
        <p:spPr>
          <a:xfrm>
            <a:off x="6135688" y="3011488"/>
            <a:ext cx="741362" cy="1974850"/>
          </a:xfrm>
          <a:custGeom>
            <a:avLst/>
            <a:gdLst>
              <a:gd name="connsiteX0" fmla="*/ 396670 w 741823"/>
              <a:gd name="connsiteY0" fmla="*/ 607882 h 1975619"/>
              <a:gd name="connsiteX1" fmla="*/ 425003 w 741823"/>
              <a:gd name="connsiteY1" fmla="*/ 396669 h 1975619"/>
              <a:gd name="connsiteX2" fmla="*/ 445609 w 741823"/>
              <a:gd name="connsiteY2" fmla="*/ 198334 h 1975619"/>
              <a:gd name="connsiteX3" fmla="*/ 461064 w 741823"/>
              <a:gd name="connsiteY3" fmla="*/ 46364 h 1975619"/>
              <a:gd name="connsiteX4" fmla="*/ 458488 w 741823"/>
              <a:gd name="connsiteY4" fmla="*/ 33485 h 1975619"/>
              <a:gd name="connsiteX5" fmla="*/ 445609 w 741823"/>
              <a:gd name="connsiteY5" fmla="*/ 18030 h 1975619"/>
              <a:gd name="connsiteX6" fmla="*/ 427579 w 741823"/>
              <a:gd name="connsiteY6" fmla="*/ 0 h 1975619"/>
              <a:gd name="connsiteX7" fmla="*/ 741823 w 741823"/>
              <a:gd name="connsiteY7" fmla="*/ 100455 h 1975619"/>
              <a:gd name="connsiteX8" fmla="*/ 710914 w 741823"/>
              <a:gd name="connsiteY8" fmla="*/ 149394 h 1975619"/>
              <a:gd name="connsiteX9" fmla="*/ 703187 w 741823"/>
              <a:gd name="connsiteY9" fmla="*/ 208637 h 1975619"/>
              <a:gd name="connsiteX10" fmla="*/ 692884 w 741823"/>
              <a:gd name="connsiteY10" fmla="*/ 332274 h 1975619"/>
              <a:gd name="connsiteX11" fmla="*/ 677429 w 741823"/>
              <a:gd name="connsiteY11" fmla="*/ 486821 h 1975619"/>
              <a:gd name="connsiteX12" fmla="*/ 659399 w 741823"/>
              <a:gd name="connsiteY12" fmla="*/ 651671 h 1975619"/>
              <a:gd name="connsiteX13" fmla="*/ 631065 w 741823"/>
              <a:gd name="connsiteY13" fmla="*/ 831975 h 1975619"/>
              <a:gd name="connsiteX14" fmla="*/ 610459 w 741823"/>
              <a:gd name="connsiteY14" fmla="*/ 950460 h 1975619"/>
              <a:gd name="connsiteX15" fmla="*/ 571822 w 741823"/>
              <a:gd name="connsiteY15" fmla="*/ 1120462 h 1975619"/>
              <a:gd name="connsiteX16" fmla="*/ 556368 w 741823"/>
              <a:gd name="connsiteY16" fmla="*/ 1187432 h 1975619"/>
              <a:gd name="connsiteX17" fmla="*/ 540913 w 741823"/>
              <a:gd name="connsiteY17" fmla="*/ 1244099 h 1975619"/>
              <a:gd name="connsiteX18" fmla="*/ 507428 w 741823"/>
              <a:gd name="connsiteY18" fmla="*/ 1341978 h 1975619"/>
              <a:gd name="connsiteX19" fmla="*/ 461064 w 741823"/>
              <a:gd name="connsiteY19" fmla="*/ 1463040 h 1975619"/>
              <a:gd name="connsiteX20" fmla="*/ 417276 w 741823"/>
              <a:gd name="connsiteY20" fmla="*/ 1563495 h 1975619"/>
              <a:gd name="connsiteX21" fmla="*/ 373488 w 741823"/>
              <a:gd name="connsiteY21" fmla="*/ 1648495 h 1975619"/>
              <a:gd name="connsiteX22" fmla="*/ 321972 w 741823"/>
              <a:gd name="connsiteY22" fmla="*/ 1728344 h 1975619"/>
              <a:gd name="connsiteX23" fmla="*/ 260153 w 741823"/>
              <a:gd name="connsiteY23" fmla="*/ 1808193 h 1975619"/>
              <a:gd name="connsiteX24" fmla="*/ 175153 w 741823"/>
              <a:gd name="connsiteY24" fmla="*/ 1898345 h 1975619"/>
              <a:gd name="connsiteX25" fmla="*/ 110759 w 741823"/>
              <a:gd name="connsiteY25" fmla="*/ 1957588 h 1975619"/>
              <a:gd name="connsiteX26" fmla="*/ 85001 w 741823"/>
              <a:gd name="connsiteY26" fmla="*/ 1973043 h 1975619"/>
              <a:gd name="connsiteX27" fmla="*/ 64395 w 741823"/>
              <a:gd name="connsiteY27" fmla="*/ 1975619 h 1975619"/>
              <a:gd name="connsiteX28" fmla="*/ 41213 w 741823"/>
              <a:gd name="connsiteY28" fmla="*/ 1967891 h 1975619"/>
              <a:gd name="connsiteX29" fmla="*/ 25758 w 741823"/>
              <a:gd name="connsiteY29" fmla="*/ 1952437 h 1975619"/>
              <a:gd name="connsiteX30" fmla="*/ 10303 w 741823"/>
              <a:gd name="connsiteY30" fmla="*/ 1929255 h 1975619"/>
              <a:gd name="connsiteX31" fmla="*/ 0 w 741823"/>
              <a:gd name="connsiteY31" fmla="*/ 1893194 h 1975619"/>
              <a:gd name="connsiteX32" fmla="*/ 193183 w 741823"/>
              <a:gd name="connsiteY32" fmla="*/ 1429554 h 1975619"/>
              <a:gd name="connsiteX33" fmla="*/ 213790 w 741823"/>
              <a:gd name="connsiteY33" fmla="*/ 1388342 h 1975619"/>
              <a:gd name="connsiteX34" fmla="*/ 252426 w 741823"/>
              <a:gd name="connsiteY34" fmla="*/ 1298190 h 1975619"/>
              <a:gd name="connsiteX35" fmla="*/ 278184 w 741823"/>
              <a:gd name="connsiteY35" fmla="*/ 1220917 h 1975619"/>
              <a:gd name="connsiteX36" fmla="*/ 314245 w 741823"/>
              <a:gd name="connsiteY36" fmla="*/ 1081825 h 1975619"/>
              <a:gd name="connsiteX37" fmla="*/ 355457 w 741823"/>
              <a:gd name="connsiteY37" fmla="*/ 880914 h 1975619"/>
              <a:gd name="connsiteX38" fmla="*/ 396670 w 741823"/>
              <a:gd name="connsiteY38" fmla="*/ 607882 h 197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41823" h="1975619">
                <a:moveTo>
                  <a:pt x="396670" y="607882"/>
                </a:moveTo>
                <a:lnTo>
                  <a:pt x="425003" y="396669"/>
                </a:lnTo>
                <a:lnTo>
                  <a:pt x="445609" y="198334"/>
                </a:lnTo>
                <a:lnTo>
                  <a:pt x="461064" y="46364"/>
                </a:lnTo>
                <a:lnTo>
                  <a:pt x="458488" y="33485"/>
                </a:lnTo>
                <a:lnTo>
                  <a:pt x="445609" y="18030"/>
                </a:lnTo>
                <a:lnTo>
                  <a:pt x="427579" y="0"/>
                </a:lnTo>
                <a:lnTo>
                  <a:pt x="741823" y="100455"/>
                </a:lnTo>
                <a:lnTo>
                  <a:pt x="710914" y="149394"/>
                </a:lnTo>
                <a:lnTo>
                  <a:pt x="703187" y="208637"/>
                </a:lnTo>
                <a:lnTo>
                  <a:pt x="692884" y="332274"/>
                </a:lnTo>
                <a:lnTo>
                  <a:pt x="677429" y="486821"/>
                </a:lnTo>
                <a:lnTo>
                  <a:pt x="659399" y="651671"/>
                </a:lnTo>
                <a:lnTo>
                  <a:pt x="631065" y="831975"/>
                </a:lnTo>
                <a:lnTo>
                  <a:pt x="610459" y="950460"/>
                </a:lnTo>
                <a:lnTo>
                  <a:pt x="571822" y="1120462"/>
                </a:lnTo>
                <a:lnTo>
                  <a:pt x="556368" y="1187432"/>
                </a:lnTo>
                <a:lnTo>
                  <a:pt x="540913" y="1244099"/>
                </a:lnTo>
                <a:lnTo>
                  <a:pt x="507428" y="1341978"/>
                </a:lnTo>
                <a:lnTo>
                  <a:pt x="461064" y="1463040"/>
                </a:lnTo>
                <a:lnTo>
                  <a:pt x="417276" y="1563495"/>
                </a:lnTo>
                <a:lnTo>
                  <a:pt x="373488" y="1648495"/>
                </a:lnTo>
                <a:lnTo>
                  <a:pt x="321972" y="1728344"/>
                </a:lnTo>
                <a:lnTo>
                  <a:pt x="260153" y="1808193"/>
                </a:lnTo>
                <a:lnTo>
                  <a:pt x="175153" y="1898345"/>
                </a:lnTo>
                <a:lnTo>
                  <a:pt x="110759" y="1957588"/>
                </a:lnTo>
                <a:lnTo>
                  <a:pt x="85001" y="1973043"/>
                </a:lnTo>
                <a:lnTo>
                  <a:pt x="64395" y="1975619"/>
                </a:lnTo>
                <a:lnTo>
                  <a:pt x="41213" y="1967891"/>
                </a:lnTo>
                <a:lnTo>
                  <a:pt x="25758" y="1952437"/>
                </a:lnTo>
                <a:lnTo>
                  <a:pt x="10303" y="1929255"/>
                </a:lnTo>
                <a:lnTo>
                  <a:pt x="0" y="1893194"/>
                </a:lnTo>
                <a:lnTo>
                  <a:pt x="193183" y="1429554"/>
                </a:lnTo>
                <a:lnTo>
                  <a:pt x="213790" y="1388342"/>
                </a:lnTo>
                <a:lnTo>
                  <a:pt x="252426" y="1298190"/>
                </a:lnTo>
                <a:lnTo>
                  <a:pt x="278184" y="1220917"/>
                </a:lnTo>
                <a:lnTo>
                  <a:pt x="314245" y="1081825"/>
                </a:lnTo>
                <a:lnTo>
                  <a:pt x="355457" y="880914"/>
                </a:lnTo>
                <a:lnTo>
                  <a:pt x="396670" y="607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A305760-650C-5243-953B-1A0FE705FEB4}"/>
              </a:ext>
            </a:extLst>
          </p:cNvPr>
          <p:cNvSpPr/>
          <p:nvPr/>
        </p:nvSpPr>
        <p:spPr>
          <a:xfrm>
            <a:off x="5776913" y="4352925"/>
            <a:ext cx="577850" cy="628650"/>
          </a:xfrm>
          <a:custGeom>
            <a:avLst/>
            <a:gdLst>
              <a:gd name="connsiteX0" fmla="*/ 223837 w 578643"/>
              <a:gd name="connsiteY0" fmla="*/ 100013 h 628650"/>
              <a:gd name="connsiteX1" fmla="*/ 319087 w 578643"/>
              <a:gd name="connsiteY1" fmla="*/ 140494 h 628650"/>
              <a:gd name="connsiteX2" fmla="*/ 385762 w 578643"/>
              <a:gd name="connsiteY2" fmla="*/ 161925 h 628650"/>
              <a:gd name="connsiteX3" fmla="*/ 426243 w 578643"/>
              <a:gd name="connsiteY3" fmla="*/ 169069 h 628650"/>
              <a:gd name="connsiteX4" fmla="*/ 464343 w 578643"/>
              <a:gd name="connsiteY4" fmla="*/ 171450 h 628650"/>
              <a:gd name="connsiteX5" fmla="*/ 488156 w 578643"/>
              <a:gd name="connsiteY5" fmla="*/ 161925 h 628650"/>
              <a:gd name="connsiteX6" fmla="*/ 519112 w 578643"/>
              <a:gd name="connsiteY6" fmla="*/ 138113 h 628650"/>
              <a:gd name="connsiteX7" fmla="*/ 542925 w 578643"/>
              <a:gd name="connsiteY7" fmla="*/ 109538 h 628650"/>
              <a:gd name="connsiteX8" fmla="*/ 578643 w 578643"/>
              <a:gd name="connsiteY8" fmla="*/ 38100 h 628650"/>
              <a:gd name="connsiteX9" fmla="*/ 416718 w 578643"/>
              <a:gd name="connsiteY9" fmla="*/ 628650 h 628650"/>
              <a:gd name="connsiteX10" fmla="*/ 395287 w 578643"/>
              <a:gd name="connsiteY10" fmla="*/ 619125 h 628650"/>
              <a:gd name="connsiteX11" fmla="*/ 376237 w 578643"/>
              <a:gd name="connsiteY11" fmla="*/ 592931 h 628650"/>
              <a:gd name="connsiteX12" fmla="*/ 359568 w 578643"/>
              <a:gd name="connsiteY12" fmla="*/ 550069 h 628650"/>
              <a:gd name="connsiteX13" fmla="*/ 342900 w 578643"/>
              <a:gd name="connsiteY13" fmla="*/ 497681 h 628650"/>
              <a:gd name="connsiteX14" fmla="*/ 316706 w 578643"/>
              <a:gd name="connsiteY14" fmla="*/ 435769 h 628650"/>
              <a:gd name="connsiteX15" fmla="*/ 273843 w 578643"/>
              <a:gd name="connsiteY15" fmla="*/ 364331 h 628650"/>
              <a:gd name="connsiteX16" fmla="*/ 233362 w 578643"/>
              <a:gd name="connsiteY16" fmla="*/ 307181 h 628650"/>
              <a:gd name="connsiteX17" fmla="*/ 176212 w 578643"/>
              <a:gd name="connsiteY17" fmla="*/ 233363 h 628650"/>
              <a:gd name="connsiteX18" fmla="*/ 107156 w 578643"/>
              <a:gd name="connsiteY18" fmla="*/ 152400 h 628650"/>
              <a:gd name="connsiteX19" fmla="*/ 38100 w 578643"/>
              <a:gd name="connsiteY19" fmla="*/ 83344 h 628650"/>
              <a:gd name="connsiteX20" fmla="*/ 19050 w 578643"/>
              <a:gd name="connsiteY20" fmla="*/ 61913 h 628650"/>
              <a:gd name="connsiteX21" fmla="*/ 0 w 578643"/>
              <a:gd name="connsiteY21" fmla="*/ 28575 h 628650"/>
              <a:gd name="connsiteX22" fmla="*/ 0 w 578643"/>
              <a:gd name="connsiteY22" fmla="*/ 11906 h 628650"/>
              <a:gd name="connsiteX23" fmla="*/ 4762 w 578643"/>
              <a:gd name="connsiteY23" fmla="*/ 0 h 628650"/>
              <a:gd name="connsiteX24" fmla="*/ 19050 w 578643"/>
              <a:gd name="connsiteY24" fmla="*/ 0 h 628650"/>
              <a:gd name="connsiteX25" fmla="*/ 42862 w 578643"/>
              <a:gd name="connsiteY25" fmla="*/ 7144 h 628650"/>
              <a:gd name="connsiteX26" fmla="*/ 97631 w 578643"/>
              <a:gd name="connsiteY26" fmla="*/ 35719 h 628650"/>
              <a:gd name="connsiteX27" fmla="*/ 178593 w 578643"/>
              <a:gd name="connsiteY27" fmla="*/ 78581 h 628650"/>
              <a:gd name="connsiteX28" fmla="*/ 223837 w 578643"/>
              <a:gd name="connsiteY28" fmla="*/ 100013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8643" h="628650">
                <a:moveTo>
                  <a:pt x="223837" y="100013"/>
                </a:moveTo>
                <a:lnTo>
                  <a:pt x="319087" y="140494"/>
                </a:lnTo>
                <a:lnTo>
                  <a:pt x="385762" y="161925"/>
                </a:lnTo>
                <a:lnTo>
                  <a:pt x="426243" y="169069"/>
                </a:lnTo>
                <a:lnTo>
                  <a:pt x="464343" y="171450"/>
                </a:lnTo>
                <a:lnTo>
                  <a:pt x="488156" y="161925"/>
                </a:lnTo>
                <a:lnTo>
                  <a:pt x="519112" y="138113"/>
                </a:lnTo>
                <a:lnTo>
                  <a:pt x="542925" y="109538"/>
                </a:lnTo>
                <a:lnTo>
                  <a:pt x="578643" y="38100"/>
                </a:lnTo>
                <a:lnTo>
                  <a:pt x="416718" y="628650"/>
                </a:lnTo>
                <a:lnTo>
                  <a:pt x="395287" y="619125"/>
                </a:lnTo>
                <a:lnTo>
                  <a:pt x="376237" y="592931"/>
                </a:lnTo>
                <a:lnTo>
                  <a:pt x="359568" y="550069"/>
                </a:lnTo>
                <a:lnTo>
                  <a:pt x="342900" y="497681"/>
                </a:lnTo>
                <a:lnTo>
                  <a:pt x="316706" y="435769"/>
                </a:lnTo>
                <a:lnTo>
                  <a:pt x="273843" y="364331"/>
                </a:lnTo>
                <a:lnTo>
                  <a:pt x="233362" y="307181"/>
                </a:lnTo>
                <a:lnTo>
                  <a:pt x="176212" y="233363"/>
                </a:lnTo>
                <a:lnTo>
                  <a:pt x="107156" y="152400"/>
                </a:lnTo>
                <a:lnTo>
                  <a:pt x="38100" y="83344"/>
                </a:lnTo>
                <a:lnTo>
                  <a:pt x="19050" y="61913"/>
                </a:lnTo>
                <a:lnTo>
                  <a:pt x="0" y="28575"/>
                </a:lnTo>
                <a:lnTo>
                  <a:pt x="0" y="11906"/>
                </a:lnTo>
                <a:lnTo>
                  <a:pt x="4762" y="0"/>
                </a:lnTo>
                <a:lnTo>
                  <a:pt x="19050" y="0"/>
                </a:lnTo>
                <a:lnTo>
                  <a:pt x="42862" y="7144"/>
                </a:lnTo>
                <a:lnTo>
                  <a:pt x="97631" y="35719"/>
                </a:lnTo>
                <a:lnTo>
                  <a:pt x="178593" y="78581"/>
                </a:lnTo>
                <a:lnTo>
                  <a:pt x="223837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FDF3081-C700-BD46-A787-0BFCA2750102}"/>
              </a:ext>
            </a:extLst>
          </p:cNvPr>
          <p:cNvSpPr/>
          <p:nvPr/>
        </p:nvSpPr>
        <p:spPr>
          <a:xfrm>
            <a:off x="5108575" y="2894013"/>
            <a:ext cx="465138" cy="3109912"/>
          </a:xfrm>
          <a:custGeom>
            <a:avLst/>
            <a:gdLst>
              <a:gd name="connsiteX0" fmla="*/ 218661 w 465151"/>
              <a:gd name="connsiteY0" fmla="*/ 902473 h 3108960"/>
              <a:gd name="connsiteX1" fmla="*/ 218661 w 465151"/>
              <a:gd name="connsiteY1" fmla="*/ 636104 h 3108960"/>
              <a:gd name="connsiteX2" fmla="*/ 218661 w 465151"/>
              <a:gd name="connsiteY2" fmla="*/ 500932 h 3108960"/>
              <a:gd name="connsiteX3" fmla="*/ 214685 w 465151"/>
              <a:gd name="connsiteY3" fmla="*/ 417443 h 3108960"/>
              <a:gd name="connsiteX4" fmla="*/ 210710 w 465151"/>
              <a:gd name="connsiteY4" fmla="*/ 361784 h 3108960"/>
              <a:gd name="connsiteX5" fmla="*/ 186856 w 465151"/>
              <a:gd name="connsiteY5" fmla="*/ 290222 h 3108960"/>
              <a:gd name="connsiteX6" fmla="*/ 166977 w 465151"/>
              <a:gd name="connsiteY6" fmla="*/ 250466 h 3108960"/>
              <a:gd name="connsiteX7" fmla="*/ 123245 w 465151"/>
              <a:gd name="connsiteY7" fmla="*/ 182880 h 3108960"/>
              <a:gd name="connsiteX8" fmla="*/ 75537 w 465151"/>
              <a:gd name="connsiteY8" fmla="*/ 131196 h 3108960"/>
              <a:gd name="connsiteX9" fmla="*/ 43732 w 465151"/>
              <a:gd name="connsiteY9" fmla="*/ 111318 h 3108960"/>
              <a:gd name="connsiteX10" fmla="*/ 15903 w 465151"/>
              <a:gd name="connsiteY10" fmla="*/ 91440 h 3108960"/>
              <a:gd name="connsiteX11" fmla="*/ 0 w 465151"/>
              <a:gd name="connsiteY11" fmla="*/ 59635 h 3108960"/>
              <a:gd name="connsiteX12" fmla="*/ 3976 w 465151"/>
              <a:gd name="connsiteY12" fmla="*/ 23854 h 3108960"/>
              <a:gd name="connsiteX13" fmla="*/ 11927 w 465151"/>
              <a:gd name="connsiteY13" fmla="*/ 7951 h 3108960"/>
              <a:gd name="connsiteX14" fmla="*/ 31805 w 465151"/>
              <a:gd name="connsiteY14" fmla="*/ 0 h 3108960"/>
              <a:gd name="connsiteX15" fmla="*/ 51684 w 465151"/>
              <a:gd name="connsiteY15" fmla="*/ 0 h 3108960"/>
              <a:gd name="connsiteX16" fmla="*/ 143124 w 465151"/>
              <a:gd name="connsiteY16" fmla="*/ 15902 h 3108960"/>
              <a:gd name="connsiteX17" fmla="*/ 226612 w 465151"/>
              <a:gd name="connsiteY17" fmla="*/ 39756 h 3108960"/>
              <a:gd name="connsiteX18" fmla="*/ 258417 w 465151"/>
              <a:gd name="connsiteY18" fmla="*/ 55659 h 3108960"/>
              <a:gd name="connsiteX19" fmla="*/ 310101 w 465151"/>
              <a:gd name="connsiteY19" fmla="*/ 91440 h 3108960"/>
              <a:gd name="connsiteX20" fmla="*/ 381663 w 465151"/>
              <a:gd name="connsiteY20" fmla="*/ 143123 h 3108960"/>
              <a:gd name="connsiteX21" fmla="*/ 449249 w 465151"/>
              <a:gd name="connsiteY21" fmla="*/ 290222 h 3108960"/>
              <a:gd name="connsiteX22" fmla="*/ 465151 w 465151"/>
              <a:gd name="connsiteY22" fmla="*/ 333955 h 3108960"/>
              <a:gd name="connsiteX23" fmla="*/ 461176 w 465151"/>
              <a:gd name="connsiteY23" fmla="*/ 632128 h 3108960"/>
              <a:gd name="connsiteX24" fmla="*/ 457200 w 465151"/>
              <a:gd name="connsiteY24" fmla="*/ 1021742 h 3108960"/>
              <a:gd name="connsiteX25" fmla="*/ 453224 w 465151"/>
              <a:gd name="connsiteY25" fmla="*/ 1490869 h 3108960"/>
              <a:gd name="connsiteX26" fmla="*/ 449249 w 465151"/>
              <a:gd name="connsiteY26" fmla="*/ 1836751 h 3108960"/>
              <a:gd name="connsiteX27" fmla="*/ 445273 w 465151"/>
              <a:gd name="connsiteY27" fmla="*/ 2262146 h 3108960"/>
              <a:gd name="connsiteX28" fmla="*/ 441297 w 465151"/>
              <a:gd name="connsiteY28" fmla="*/ 2500685 h 3108960"/>
              <a:gd name="connsiteX29" fmla="*/ 441297 w 465151"/>
              <a:gd name="connsiteY29" fmla="*/ 2612003 h 3108960"/>
              <a:gd name="connsiteX30" fmla="*/ 441297 w 465151"/>
              <a:gd name="connsiteY30" fmla="*/ 2707419 h 3108960"/>
              <a:gd name="connsiteX31" fmla="*/ 429370 w 465151"/>
              <a:gd name="connsiteY31" fmla="*/ 2830664 h 3108960"/>
              <a:gd name="connsiteX32" fmla="*/ 413468 w 465151"/>
              <a:gd name="connsiteY32" fmla="*/ 2945958 h 3108960"/>
              <a:gd name="connsiteX33" fmla="*/ 385638 w 465151"/>
              <a:gd name="connsiteY33" fmla="*/ 3057276 h 3108960"/>
              <a:gd name="connsiteX34" fmla="*/ 361784 w 465151"/>
              <a:gd name="connsiteY34" fmla="*/ 3097033 h 3108960"/>
              <a:gd name="connsiteX35" fmla="*/ 329979 w 465151"/>
              <a:gd name="connsiteY35" fmla="*/ 3108960 h 3108960"/>
              <a:gd name="connsiteX36" fmla="*/ 306125 w 465151"/>
              <a:gd name="connsiteY36" fmla="*/ 3097033 h 3108960"/>
              <a:gd name="connsiteX37" fmla="*/ 282271 w 465151"/>
              <a:gd name="connsiteY37" fmla="*/ 3065228 h 3108960"/>
              <a:gd name="connsiteX38" fmla="*/ 262393 w 465151"/>
              <a:gd name="connsiteY38" fmla="*/ 3001617 h 3108960"/>
              <a:gd name="connsiteX39" fmla="*/ 246490 w 465151"/>
              <a:gd name="connsiteY39" fmla="*/ 2874396 h 3108960"/>
              <a:gd name="connsiteX40" fmla="*/ 234564 w 465151"/>
              <a:gd name="connsiteY40" fmla="*/ 2659711 h 3108960"/>
              <a:gd name="connsiteX41" fmla="*/ 238539 w 465151"/>
              <a:gd name="connsiteY41" fmla="*/ 2460928 h 3108960"/>
              <a:gd name="connsiteX42" fmla="*/ 230588 w 465151"/>
              <a:gd name="connsiteY42" fmla="*/ 2095168 h 3108960"/>
              <a:gd name="connsiteX43" fmla="*/ 230588 w 465151"/>
              <a:gd name="connsiteY43" fmla="*/ 1749287 h 3108960"/>
              <a:gd name="connsiteX44" fmla="*/ 218661 w 465151"/>
              <a:gd name="connsiteY44" fmla="*/ 902473 h 310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65151" h="3108960">
                <a:moveTo>
                  <a:pt x="218661" y="902473"/>
                </a:moveTo>
                <a:lnTo>
                  <a:pt x="218661" y="636104"/>
                </a:lnTo>
                <a:lnTo>
                  <a:pt x="218661" y="500932"/>
                </a:lnTo>
                <a:lnTo>
                  <a:pt x="214685" y="417443"/>
                </a:lnTo>
                <a:lnTo>
                  <a:pt x="210710" y="361784"/>
                </a:lnTo>
                <a:lnTo>
                  <a:pt x="186856" y="290222"/>
                </a:lnTo>
                <a:lnTo>
                  <a:pt x="166977" y="250466"/>
                </a:lnTo>
                <a:lnTo>
                  <a:pt x="123245" y="182880"/>
                </a:lnTo>
                <a:lnTo>
                  <a:pt x="75537" y="131196"/>
                </a:lnTo>
                <a:lnTo>
                  <a:pt x="43732" y="111318"/>
                </a:lnTo>
                <a:lnTo>
                  <a:pt x="15903" y="91440"/>
                </a:lnTo>
                <a:lnTo>
                  <a:pt x="0" y="59635"/>
                </a:lnTo>
                <a:lnTo>
                  <a:pt x="3976" y="23854"/>
                </a:lnTo>
                <a:lnTo>
                  <a:pt x="11927" y="7951"/>
                </a:lnTo>
                <a:lnTo>
                  <a:pt x="31805" y="0"/>
                </a:lnTo>
                <a:lnTo>
                  <a:pt x="51684" y="0"/>
                </a:lnTo>
                <a:lnTo>
                  <a:pt x="143124" y="15902"/>
                </a:lnTo>
                <a:lnTo>
                  <a:pt x="226612" y="39756"/>
                </a:lnTo>
                <a:lnTo>
                  <a:pt x="258417" y="55659"/>
                </a:lnTo>
                <a:lnTo>
                  <a:pt x="310101" y="91440"/>
                </a:lnTo>
                <a:lnTo>
                  <a:pt x="381663" y="143123"/>
                </a:lnTo>
                <a:lnTo>
                  <a:pt x="449249" y="290222"/>
                </a:lnTo>
                <a:lnTo>
                  <a:pt x="465151" y="333955"/>
                </a:lnTo>
                <a:lnTo>
                  <a:pt x="461176" y="632128"/>
                </a:lnTo>
                <a:cubicBezTo>
                  <a:pt x="459851" y="761999"/>
                  <a:pt x="458525" y="891871"/>
                  <a:pt x="457200" y="1021742"/>
                </a:cubicBezTo>
                <a:cubicBezTo>
                  <a:pt x="455875" y="1178118"/>
                  <a:pt x="454549" y="1334493"/>
                  <a:pt x="453224" y="1490869"/>
                </a:cubicBezTo>
                <a:lnTo>
                  <a:pt x="449249" y="1836751"/>
                </a:lnTo>
                <a:cubicBezTo>
                  <a:pt x="447924" y="1978549"/>
                  <a:pt x="446598" y="2120348"/>
                  <a:pt x="445273" y="2262146"/>
                </a:cubicBezTo>
                <a:cubicBezTo>
                  <a:pt x="443948" y="2341659"/>
                  <a:pt x="442622" y="2421172"/>
                  <a:pt x="441297" y="2500685"/>
                </a:cubicBezTo>
                <a:lnTo>
                  <a:pt x="441297" y="2612003"/>
                </a:lnTo>
                <a:lnTo>
                  <a:pt x="441297" y="2707419"/>
                </a:lnTo>
                <a:lnTo>
                  <a:pt x="429370" y="2830664"/>
                </a:lnTo>
                <a:lnTo>
                  <a:pt x="413468" y="2945958"/>
                </a:lnTo>
                <a:lnTo>
                  <a:pt x="385638" y="3057276"/>
                </a:lnTo>
                <a:lnTo>
                  <a:pt x="361784" y="3097033"/>
                </a:lnTo>
                <a:lnTo>
                  <a:pt x="329979" y="3108960"/>
                </a:lnTo>
                <a:lnTo>
                  <a:pt x="306125" y="3097033"/>
                </a:lnTo>
                <a:lnTo>
                  <a:pt x="282271" y="3065228"/>
                </a:lnTo>
                <a:lnTo>
                  <a:pt x="262393" y="3001617"/>
                </a:lnTo>
                <a:lnTo>
                  <a:pt x="246490" y="2874396"/>
                </a:lnTo>
                <a:lnTo>
                  <a:pt x="234564" y="2659711"/>
                </a:lnTo>
                <a:lnTo>
                  <a:pt x="238539" y="2460928"/>
                </a:lnTo>
                <a:lnTo>
                  <a:pt x="230588" y="2095168"/>
                </a:lnTo>
                <a:lnTo>
                  <a:pt x="230588" y="1749287"/>
                </a:lnTo>
                <a:lnTo>
                  <a:pt x="218661" y="90247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A88DD1-9F65-4F45-AF9B-5AD591694C50}"/>
              </a:ext>
            </a:extLst>
          </p:cNvPr>
          <p:cNvGrpSpPr/>
          <p:nvPr/>
        </p:nvGrpSpPr>
        <p:grpSpPr>
          <a:xfrm>
            <a:off x="2855913" y="1427347"/>
            <a:ext cx="4044950" cy="4564062"/>
            <a:chOff x="3008313" y="1592263"/>
            <a:chExt cx="4044950" cy="4564062"/>
          </a:xfrm>
        </p:grpSpPr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72A63C96-89CA-4AC5-AB90-44A05231D7C5}"/>
                </a:ext>
              </a:extLst>
            </p:cNvPr>
            <p:cNvSpPr/>
            <p:nvPr/>
          </p:nvSpPr>
          <p:spPr>
            <a:xfrm>
              <a:off x="3008313" y="16367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98562157-212D-4E04-A4C1-1B0BCC7D57E9}"/>
                </a:ext>
              </a:extLst>
            </p:cNvPr>
            <p:cNvSpPr/>
            <p:nvPr/>
          </p:nvSpPr>
          <p:spPr>
            <a:xfrm>
              <a:off x="4881563" y="15922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FBB0C365-0CAD-4767-B257-438FE63ADE0E}"/>
                </a:ext>
              </a:extLst>
            </p:cNvPr>
            <p:cNvSpPr/>
            <p:nvPr/>
          </p:nvSpPr>
          <p:spPr>
            <a:xfrm>
              <a:off x="3589338" y="19986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CA9BAE0A-ABE4-4C07-94DE-52A778DB2211}"/>
                </a:ext>
              </a:extLst>
            </p:cNvPr>
            <p:cNvSpPr/>
            <p:nvPr/>
          </p:nvSpPr>
          <p:spPr>
            <a:xfrm>
              <a:off x="4027488" y="23225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2ADFC32D-D67F-4F7D-B0DE-DE7158E4AEDF}"/>
                </a:ext>
              </a:extLst>
            </p:cNvPr>
            <p:cNvSpPr/>
            <p:nvPr/>
          </p:nvSpPr>
          <p:spPr>
            <a:xfrm>
              <a:off x="5481638" y="19050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36A24133-A426-4767-B162-9E6A4B81F335}"/>
                </a:ext>
              </a:extLst>
            </p:cNvPr>
            <p:cNvSpPr/>
            <p:nvPr/>
          </p:nvSpPr>
          <p:spPr>
            <a:xfrm>
              <a:off x="5688013" y="22098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71B376D4-00F1-4BAD-8F76-D3E91EB55180}"/>
                </a:ext>
              </a:extLst>
            </p:cNvPr>
            <p:cNvSpPr/>
            <p:nvPr/>
          </p:nvSpPr>
          <p:spPr>
            <a:xfrm>
              <a:off x="3554413" y="29130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7CA4E274-9BB8-43A0-8BA4-A105F0061000}"/>
                </a:ext>
              </a:extLst>
            </p:cNvPr>
            <p:cNvSpPr/>
            <p:nvPr/>
          </p:nvSpPr>
          <p:spPr>
            <a:xfrm>
              <a:off x="3595688" y="35290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5A677989-4D4E-4359-8DAF-C11E5CF8C93D}"/>
                </a:ext>
              </a:extLst>
            </p:cNvPr>
            <p:cNvSpPr/>
            <p:nvPr/>
          </p:nvSpPr>
          <p:spPr>
            <a:xfrm>
              <a:off x="3562350" y="41163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D0324D6F-3965-4733-8DBE-D24A73C63848}"/>
                </a:ext>
              </a:extLst>
            </p:cNvPr>
            <p:cNvSpPr/>
            <p:nvPr/>
          </p:nvSpPr>
          <p:spPr>
            <a:xfrm>
              <a:off x="3313113" y="30114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BA406562-6C5B-47F9-9468-1D7A69FD8761}"/>
                </a:ext>
              </a:extLst>
            </p:cNvPr>
            <p:cNvSpPr/>
            <p:nvPr/>
          </p:nvSpPr>
          <p:spPr>
            <a:xfrm>
              <a:off x="3505200" y="48021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5651A282-36BA-4AE8-9E8F-F89BF971316A}"/>
                </a:ext>
              </a:extLst>
            </p:cNvPr>
            <p:cNvSpPr/>
            <p:nvPr/>
          </p:nvSpPr>
          <p:spPr>
            <a:xfrm>
              <a:off x="4459288" y="44846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73932045-4D03-4282-B6DF-B257B19545DC}"/>
                </a:ext>
              </a:extLst>
            </p:cNvPr>
            <p:cNvSpPr/>
            <p:nvPr/>
          </p:nvSpPr>
          <p:spPr>
            <a:xfrm>
              <a:off x="5541963" y="29352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8A1784C0-A7AD-4ACD-B761-3C3F390635EF}"/>
                </a:ext>
              </a:extLst>
            </p:cNvPr>
            <p:cNvSpPr/>
            <p:nvPr/>
          </p:nvSpPr>
          <p:spPr>
            <a:xfrm>
              <a:off x="6288088" y="31638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0762D852-65B8-4480-8064-252E58CED0BD}"/>
                </a:ext>
              </a:extLst>
            </p:cNvPr>
            <p:cNvSpPr/>
            <p:nvPr/>
          </p:nvSpPr>
          <p:spPr>
            <a:xfrm>
              <a:off x="5929313" y="45053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1">
              <a:extLst>
                <a:ext uri="{FF2B5EF4-FFF2-40B4-BE49-F238E27FC236}">
                  <a16:creationId xmlns:a16="http://schemas.microsoft.com/office/drawing/2014/main" id="{781932FF-D64C-4341-B7BB-BEC78D1F275F}"/>
                </a:ext>
              </a:extLst>
            </p:cNvPr>
            <p:cNvSpPr/>
            <p:nvPr/>
          </p:nvSpPr>
          <p:spPr>
            <a:xfrm>
              <a:off x="5260975" y="30464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FEE6627A-8329-448E-A94D-A059B89C5028}"/>
              </a:ext>
            </a:extLst>
          </p:cNvPr>
          <p:cNvGrpSpPr/>
          <p:nvPr/>
        </p:nvGrpSpPr>
        <p:grpSpPr>
          <a:xfrm>
            <a:off x="2855913" y="1439863"/>
            <a:ext cx="4044950" cy="4564062"/>
            <a:chOff x="2855913" y="1439863"/>
            <a:chExt cx="4044950" cy="4564062"/>
          </a:xfrm>
        </p:grpSpPr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AD582D8F-9816-4FD8-99F9-D9455977F29E}"/>
                </a:ext>
              </a:extLst>
            </p:cNvPr>
            <p:cNvSpPr/>
            <p:nvPr/>
          </p:nvSpPr>
          <p:spPr>
            <a:xfrm>
              <a:off x="2855913" y="1484313"/>
              <a:ext cx="1087437" cy="1201737"/>
            </a:xfrm>
            <a:custGeom>
              <a:avLst/>
              <a:gdLst>
                <a:gd name="connsiteX0" fmla="*/ 519112 w 1088231"/>
                <a:gd name="connsiteY0" fmla="*/ 547687 h 1202531"/>
                <a:gd name="connsiteX1" fmla="*/ 559594 w 1088231"/>
                <a:gd name="connsiteY1" fmla="*/ 488156 h 1202531"/>
                <a:gd name="connsiteX2" fmla="*/ 609600 w 1088231"/>
                <a:gd name="connsiteY2" fmla="*/ 407194 h 1202531"/>
                <a:gd name="connsiteX3" fmla="*/ 657225 w 1088231"/>
                <a:gd name="connsiteY3" fmla="*/ 323850 h 1202531"/>
                <a:gd name="connsiteX4" fmla="*/ 681037 w 1088231"/>
                <a:gd name="connsiteY4" fmla="*/ 276225 h 1202531"/>
                <a:gd name="connsiteX5" fmla="*/ 683419 w 1088231"/>
                <a:gd name="connsiteY5" fmla="*/ 266700 h 1202531"/>
                <a:gd name="connsiteX6" fmla="*/ 681037 w 1088231"/>
                <a:gd name="connsiteY6" fmla="*/ 228600 h 1202531"/>
                <a:gd name="connsiteX7" fmla="*/ 673894 w 1088231"/>
                <a:gd name="connsiteY7" fmla="*/ 188119 h 1202531"/>
                <a:gd name="connsiteX8" fmla="*/ 661987 w 1088231"/>
                <a:gd name="connsiteY8" fmla="*/ 154781 h 1202531"/>
                <a:gd name="connsiteX9" fmla="*/ 638175 w 1088231"/>
                <a:gd name="connsiteY9" fmla="*/ 116681 h 1202531"/>
                <a:gd name="connsiteX10" fmla="*/ 616744 w 1088231"/>
                <a:gd name="connsiteY10" fmla="*/ 95250 h 1202531"/>
                <a:gd name="connsiteX11" fmla="*/ 588169 w 1088231"/>
                <a:gd name="connsiteY11" fmla="*/ 78581 h 1202531"/>
                <a:gd name="connsiteX12" fmla="*/ 557212 w 1088231"/>
                <a:gd name="connsiteY12" fmla="*/ 59531 h 1202531"/>
                <a:gd name="connsiteX13" fmla="*/ 545306 w 1088231"/>
                <a:gd name="connsiteY13" fmla="*/ 40481 h 1202531"/>
                <a:gd name="connsiteX14" fmla="*/ 542925 w 1088231"/>
                <a:gd name="connsiteY14" fmla="*/ 26194 h 1202531"/>
                <a:gd name="connsiteX15" fmla="*/ 547687 w 1088231"/>
                <a:gd name="connsiteY15" fmla="*/ 14287 h 1202531"/>
                <a:gd name="connsiteX16" fmla="*/ 571500 w 1088231"/>
                <a:gd name="connsiteY16" fmla="*/ 4762 h 1202531"/>
                <a:gd name="connsiteX17" fmla="*/ 635794 w 1088231"/>
                <a:gd name="connsiteY17" fmla="*/ 0 h 1202531"/>
                <a:gd name="connsiteX18" fmla="*/ 711994 w 1088231"/>
                <a:gd name="connsiteY18" fmla="*/ 7144 h 1202531"/>
                <a:gd name="connsiteX19" fmla="*/ 771525 w 1088231"/>
                <a:gd name="connsiteY19" fmla="*/ 21431 h 1202531"/>
                <a:gd name="connsiteX20" fmla="*/ 842962 w 1088231"/>
                <a:gd name="connsiteY20" fmla="*/ 45244 h 1202531"/>
                <a:gd name="connsiteX21" fmla="*/ 914400 w 1088231"/>
                <a:gd name="connsiteY21" fmla="*/ 76200 h 1202531"/>
                <a:gd name="connsiteX22" fmla="*/ 1016794 w 1088231"/>
                <a:gd name="connsiteY22" fmla="*/ 130969 h 1202531"/>
                <a:gd name="connsiteX23" fmla="*/ 1069181 w 1088231"/>
                <a:gd name="connsiteY23" fmla="*/ 161925 h 1202531"/>
                <a:gd name="connsiteX24" fmla="*/ 1081087 w 1088231"/>
                <a:gd name="connsiteY24" fmla="*/ 173831 h 1202531"/>
                <a:gd name="connsiteX25" fmla="*/ 1085850 w 1088231"/>
                <a:gd name="connsiteY25" fmla="*/ 185737 h 1202531"/>
                <a:gd name="connsiteX26" fmla="*/ 1088231 w 1088231"/>
                <a:gd name="connsiteY26" fmla="*/ 200025 h 1202531"/>
                <a:gd name="connsiteX27" fmla="*/ 1078706 w 1088231"/>
                <a:gd name="connsiteY27" fmla="*/ 230981 h 1202531"/>
                <a:gd name="connsiteX28" fmla="*/ 1047750 w 1088231"/>
                <a:gd name="connsiteY28" fmla="*/ 271462 h 1202531"/>
                <a:gd name="connsiteX29" fmla="*/ 983456 w 1088231"/>
                <a:gd name="connsiteY29" fmla="*/ 328612 h 1202531"/>
                <a:gd name="connsiteX30" fmla="*/ 864394 w 1088231"/>
                <a:gd name="connsiteY30" fmla="*/ 447675 h 1202531"/>
                <a:gd name="connsiteX31" fmla="*/ 731044 w 1088231"/>
                <a:gd name="connsiteY31" fmla="*/ 581025 h 1202531"/>
                <a:gd name="connsiteX32" fmla="*/ 631031 w 1088231"/>
                <a:gd name="connsiteY32" fmla="*/ 700087 h 1202531"/>
                <a:gd name="connsiteX33" fmla="*/ 509587 w 1088231"/>
                <a:gd name="connsiteY33" fmla="*/ 826294 h 1202531"/>
                <a:gd name="connsiteX34" fmla="*/ 359569 w 1088231"/>
                <a:gd name="connsiteY34" fmla="*/ 957262 h 1202531"/>
                <a:gd name="connsiteX35" fmla="*/ 221456 w 1088231"/>
                <a:gd name="connsiteY35" fmla="*/ 1071562 h 1202531"/>
                <a:gd name="connsiteX36" fmla="*/ 114300 w 1088231"/>
                <a:gd name="connsiteY36" fmla="*/ 1152525 h 1202531"/>
                <a:gd name="connsiteX37" fmla="*/ 42862 w 1088231"/>
                <a:gd name="connsiteY37" fmla="*/ 1197769 h 1202531"/>
                <a:gd name="connsiteX38" fmla="*/ 19050 w 1088231"/>
                <a:gd name="connsiteY38" fmla="*/ 1202531 h 1202531"/>
                <a:gd name="connsiteX39" fmla="*/ 2381 w 1088231"/>
                <a:gd name="connsiteY39" fmla="*/ 1195387 h 1202531"/>
                <a:gd name="connsiteX40" fmla="*/ 0 w 1088231"/>
                <a:gd name="connsiteY40" fmla="*/ 1185862 h 1202531"/>
                <a:gd name="connsiteX41" fmla="*/ 4762 w 1088231"/>
                <a:gd name="connsiteY41" fmla="*/ 1159669 h 1202531"/>
                <a:gd name="connsiteX42" fmla="*/ 19050 w 1088231"/>
                <a:gd name="connsiteY42" fmla="*/ 1133475 h 1202531"/>
                <a:gd name="connsiteX43" fmla="*/ 128587 w 1088231"/>
                <a:gd name="connsiteY43" fmla="*/ 1021556 h 1202531"/>
                <a:gd name="connsiteX44" fmla="*/ 228600 w 1088231"/>
                <a:gd name="connsiteY44" fmla="*/ 914400 h 1202531"/>
                <a:gd name="connsiteX45" fmla="*/ 311944 w 1088231"/>
                <a:gd name="connsiteY45" fmla="*/ 821531 h 1202531"/>
                <a:gd name="connsiteX46" fmla="*/ 409575 w 1088231"/>
                <a:gd name="connsiteY46" fmla="*/ 695325 h 1202531"/>
                <a:gd name="connsiteX47" fmla="*/ 519112 w 1088231"/>
                <a:gd name="connsiteY47" fmla="*/ 547687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88231" h="1202531">
                  <a:moveTo>
                    <a:pt x="519112" y="547687"/>
                  </a:moveTo>
                  <a:lnTo>
                    <a:pt x="559594" y="488156"/>
                  </a:lnTo>
                  <a:lnTo>
                    <a:pt x="609600" y="407194"/>
                  </a:lnTo>
                  <a:lnTo>
                    <a:pt x="657225" y="323850"/>
                  </a:lnTo>
                  <a:lnTo>
                    <a:pt x="681037" y="276225"/>
                  </a:lnTo>
                  <a:lnTo>
                    <a:pt x="683419" y="266700"/>
                  </a:lnTo>
                  <a:lnTo>
                    <a:pt x="681037" y="228600"/>
                  </a:lnTo>
                  <a:lnTo>
                    <a:pt x="673894" y="188119"/>
                  </a:lnTo>
                  <a:lnTo>
                    <a:pt x="661987" y="154781"/>
                  </a:lnTo>
                  <a:lnTo>
                    <a:pt x="638175" y="116681"/>
                  </a:lnTo>
                  <a:lnTo>
                    <a:pt x="616744" y="95250"/>
                  </a:lnTo>
                  <a:lnTo>
                    <a:pt x="588169" y="78581"/>
                  </a:lnTo>
                  <a:lnTo>
                    <a:pt x="557212" y="59531"/>
                  </a:lnTo>
                  <a:lnTo>
                    <a:pt x="545306" y="40481"/>
                  </a:lnTo>
                  <a:lnTo>
                    <a:pt x="542925" y="26194"/>
                  </a:lnTo>
                  <a:lnTo>
                    <a:pt x="547687" y="14287"/>
                  </a:lnTo>
                  <a:lnTo>
                    <a:pt x="571500" y="4762"/>
                  </a:lnTo>
                  <a:lnTo>
                    <a:pt x="635794" y="0"/>
                  </a:lnTo>
                  <a:lnTo>
                    <a:pt x="711994" y="7144"/>
                  </a:lnTo>
                  <a:lnTo>
                    <a:pt x="771525" y="21431"/>
                  </a:lnTo>
                  <a:lnTo>
                    <a:pt x="842962" y="45244"/>
                  </a:lnTo>
                  <a:lnTo>
                    <a:pt x="914400" y="76200"/>
                  </a:lnTo>
                  <a:lnTo>
                    <a:pt x="1016794" y="130969"/>
                  </a:lnTo>
                  <a:lnTo>
                    <a:pt x="1069181" y="161925"/>
                  </a:lnTo>
                  <a:lnTo>
                    <a:pt x="1081087" y="173831"/>
                  </a:lnTo>
                  <a:lnTo>
                    <a:pt x="1085850" y="185737"/>
                  </a:lnTo>
                  <a:lnTo>
                    <a:pt x="1088231" y="200025"/>
                  </a:lnTo>
                  <a:lnTo>
                    <a:pt x="1078706" y="230981"/>
                  </a:lnTo>
                  <a:lnTo>
                    <a:pt x="1047750" y="271462"/>
                  </a:lnTo>
                  <a:lnTo>
                    <a:pt x="983456" y="328612"/>
                  </a:lnTo>
                  <a:lnTo>
                    <a:pt x="864394" y="447675"/>
                  </a:lnTo>
                  <a:lnTo>
                    <a:pt x="731044" y="581025"/>
                  </a:lnTo>
                  <a:lnTo>
                    <a:pt x="631031" y="700087"/>
                  </a:lnTo>
                  <a:lnTo>
                    <a:pt x="509587" y="826294"/>
                  </a:lnTo>
                  <a:lnTo>
                    <a:pt x="359569" y="957262"/>
                  </a:lnTo>
                  <a:lnTo>
                    <a:pt x="221456" y="1071562"/>
                  </a:lnTo>
                  <a:lnTo>
                    <a:pt x="114300" y="1152525"/>
                  </a:lnTo>
                  <a:lnTo>
                    <a:pt x="42862" y="1197769"/>
                  </a:lnTo>
                  <a:lnTo>
                    <a:pt x="19050" y="1202531"/>
                  </a:lnTo>
                  <a:lnTo>
                    <a:pt x="2381" y="1195387"/>
                  </a:lnTo>
                  <a:lnTo>
                    <a:pt x="0" y="1185862"/>
                  </a:lnTo>
                  <a:lnTo>
                    <a:pt x="4762" y="1159669"/>
                  </a:lnTo>
                  <a:lnTo>
                    <a:pt x="19050" y="1133475"/>
                  </a:lnTo>
                  <a:lnTo>
                    <a:pt x="128587" y="1021556"/>
                  </a:lnTo>
                  <a:lnTo>
                    <a:pt x="228600" y="914400"/>
                  </a:lnTo>
                  <a:lnTo>
                    <a:pt x="311944" y="821531"/>
                  </a:lnTo>
                  <a:lnTo>
                    <a:pt x="409575" y="695325"/>
                  </a:lnTo>
                  <a:lnTo>
                    <a:pt x="519112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5C6424A7-3EA6-44E0-9E9D-65F18724A234}"/>
                </a:ext>
              </a:extLst>
            </p:cNvPr>
            <p:cNvSpPr/>
            <p:nvPr/>
          </p:nvSpPr>
          <p:spPr>
            <a:xfrm>
              <a:off x="4729163" y="1439863"/>
              <a:ext cx="930275" cy="1089025"/>
            </a:xfrm>
            <a:custGeom>
              <a:avLst/>
              <a:gdLst>
                <a:gd name="connsiteX0" fmla="*/ 423862 w 931068"/>
                <a:gd name="connsiteY0" fmla="*/ 795338 h 1088232"/>
                <a:gd name="connsiteX1" fmla="*/ 507206 w 931068"/>
                <a:gd name="connsiteY1" fmla="*/ 733425 h 1088232"/>
                <a:gd name="connsiteX2" fmla="*/ 564356 w 931068"/>
                <a:gd name="connsiteY2" fmla="*/ 688182 h 1088232"/>
                <a:gd name="connsiteX3" fmla="*/ 631031 w 931068"/>
                <a:gd name="connsiteY3" fmla="*/ 633413 h 1088232"/>
                <a:gd name="connsiteX4" fmla="*/ 711993 w 931068"/>
                <a:gd name="connsiteY4" fmla="*/ 535782 h 1088232"/>
                <a:gd name="connsiteX5" fmla="*/ 795337 w 931068"/>
                <a:gd name="connsiteY5" fmla="*/ 431007 h 1088232"/>
                <a:gd name="connsiteX6" fmla="*/ 923925 w 931068"/>
                <a:gd name="connsiteY6" fmla="*/ 278607 h 1088232"/>
                <a:gd name="connsiteX7" fmla="*/ 931068 w 931068"/>
                <a:gd name="connsiteY7" fmla="*/ 266700 h 1088232"/>
                <a:gd name="connsiteX8" fmla="*/ 923925 w 931068"/>
                <a:gd name="connsiteY8" fmla="*/ 240507 h 1088232"/>
                <a:gd name="connsiteX9" fmla="*/ 907256 w 931068"/>
                <a:gd name="connsiteY9" fmla="*/ 200025 h 1088232"/>
                <a:gd name="connsiteX10" fmla="*/ 873918 w 931068"/>
                <a:gd name="connsiteY10" fmla="*/ 152400 h 1088232"/>
                <a:gd name="connsiteX11" fmla="*/ 833437 w 931068"/>
                <a:gd name="connsiteY11" fmla="*/ 111919 h 1088232"/>
                <a:gd name="connsiteX12" fmla="*/ 783431 w 931068"/>
                <a:gd name="connsiteY12" fmla="*/ 73819 h 1088232"/>
                <a:gd name="connsiteX13" fmla="*/ 738187 w 931068"/>
                <a:gd name="connsiteY13" fmla="*/ 47625 h 1088232"/>
                <a:gd name="connsiteX14" fmla="*/ 692943 w 931068"/>
                <a:gd name="connsiteY14" fmla="*/ 28575 h 1088232"/>
                <a:gd name="connsiteX15" fmla="*/ 640556 w 931068"/>
                <a:gd name="connsiteY15" fmla="*/ 14288 h 1088232"/>
                <a:gd name="connsiteX16" fmla="*/ 571500 w 931068"/>
                <a:gd name="connsiteY16" fmla="*/ 2382 h 1088232"/>
                <a:gd name="connsiteX17" fmla="*/ 516731 w 931068"/>
                <a:gd name="connsiteY17" fmla="*/ 0 h 1088232"/>
                <a:gd name="connsiteX18" fmla="*/ 488156 w 931068"/>
                <a:gd name="connsiteY18" fmla="*/ 7144 h 1088232"/>
                <a:gd name="connsiteX19" fmla="*/ 478631 w 931068"/>
                <a:gd name="connsiteY19" fmla="*/ 14288 h 1088232"/>
                <a:gd name="connsiteX20" fmla="*/ 476250 w 931068"/>
                <a:gd name="connsiteY20" fmla="*/ 26194 h 1088232"/>
                <a:gd name="connsiteX21" fmla="*/ 485775 w 931068"/>
                <a:gd name="connsiteY21" fmla="*/ 42863 h 1088232"/>
                <a:gd name="connsiteX22" fmla="*/ 507206 w 931068"/>
                <a:gd name="connsiteY22" fmla="*/ 66675 h 1088232"/>
                <a:gd name="connsiteX23" fmla="*/ 533400 w 931068"/>
                <a:gd name="connsiteY23" fmla="*/ 90488 h 1088232"/>
                <a:gd name="connsiteX24" fmla="*/ 564356 w 931068"/>
                <a:gd name="connsiteY24" fmla="*/ 119063 h 1088232"/>
                <a:gd name="connsiteX25" fmla="*/ 585787 w 931068"/>
                <a:gd name="connsiteY25" fmla="*/ 140494 h 1088232"/>
                <a:gd name="connsiteX26" fmla="*/ 597693 w 931068"/>
                <a:gd name="connsiteY26" fmla="*/ 157163 h 1088232"/>
                <a:gd name="connsiteX27" fmla="*/ 607218 w 931068"/>
                <a:gd name="connsiteY27" fmla="*/ 178594 h 1088232"/>
                <a:gd name="connsiteX28" fmla="*/ 616743 w 931068"/>
                <a:gd name="connsiteY28" fmla="*/ 214313 h 1088232"/>
                <a:gd name="connsiteX29" fmla="*/ 611981 w 931068"/>
                <a:gd name="connsiteY29" fmla="*/ 247650 h 1088232"/>
                <a:gd name="connsiteX30" fmla="*/ 597693 w 931068"/>
                <a:gd name="connsiteY30" fmla="*/ 295275 h 1088232"/>
                <a:gd name="connsiteX31" fmla="*/ 559593 w 931068"/>
                <a:gd name="connsiteY31" fmla="*/ 381000 h 1088232"/>
                <a:gd name="connsiteX32" fmla="*/ 504825 w 931068"/>
                <a:gd name="connsiteY32" fmla="*/ 483394 h 1088232"/>
                <a:gd name="connsiteX33" fmla="*/ 476250 w 931068"/>
                <a:gd name="connsiteY33" fmla="*/ 526257 h 1088232"/>
                <a:gd name="connsiteX34" fmla="*/ 402431 w 931068"/>
                <a:gd name="connsiteY34" fmla="*/ 609600 h 1088232"/>
                <a:gd name="connsiteX35" fmla="*/ 159543 w 931068"/>
                <a:gd name="connsiteY35" fmla="*/ 873919 h 1088232"/>
                <a:gd name="connsiteX36" fmla="*/ 33337 w 931068"/>
                <a:gd name="connsiteY36" fmla="*/ 1007269 h 1088232"/>
                <a:gd name="connsiteX37" fmla="*/ 11906 w 931068"/>
                <a:gd name="connsiteY37" fmla="*/ 1031082 h 1088232"/>
                <a:gd name="connsiteX38" fmla="*/ 0 w 931068"/>
                <a:gd name="connsiteY38" fmla="*/ 1057275 h 1088232"/>
                <a:gd name="connsiteX39" fmla="*/ 0 w 931068"/>
                <a:gd name="connsiteY39" fmla="*/ 1073944 h 1088232"/>
                <a:gd name="connsiteX40" fmla="*/ 7143 w 931068"/>
                <a:gd name="connsiteY40" fmla="*/ 1085850 h 1088232"/>
                <a:gd name="connsiteX41" fmla="*/ 26193 w 931068"/>
                <a:gd name="connsiteY41" fmla="*/ 1088232 h 1088232"/>
                <a:gd name="connsiteX42" fmla="*/ 50006 w 931068"/>
                <a:gd name="connsiteY42" fmla="*/ 1078707 h 1088232"/>
                <a:gd name="connsiteX43" fmla="*/ 123825 w 931068"/>
                <a:gd name="connsiteY43" fmla="*/ 1023938 h 1088232"/>
                <a:gd name="connsiteX44" fmla="*/ 290512 w 931068"/>
                <a:gd name="connsiteY44" fmla="*/ 900113 h 1088232"/>
                <a:gd name="connsiteX45" fmla="*/ 423862 w 931068"/>
                <a:gd name="connsiteY45" fmla="*/ 7953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1068" h="1088232">
                  <a:moveTo>
                    <a:pt x="423862" y="795338"/>
                  </a:moveTo>
                  <a:lnTo>
                    <a:pt x="507206" y="733425"/>
                  </a:lnTo>
                  <a:lnTo>
                    <a:pt x="564356" y="688182"/>
                  </a:lnTo>
                  <a:lnTo>
                    <a:pt x="631031" y="633413"/>
                  </a:lnTo>
                  <a:lnTo>
                    <a:pt x="711993" y="535782"/>
                  </a:lnTo>
                  <a:lnTo>
                    <a:pt x="795337" y="431007"/>
                  </a:lnTo>
                  <a:lnTo>
                    <a:pt x="923925" y="278607"/>
                  </a:lnTo>
                  <a:lnTo>
                    <a:pt x="931068" y="266700"/>
                  </a:lnTo>
                  <a:lnTo>
                    <a:pt x="923925" y="240507"/>
                  </a:lnTo>
                  <a:lnTo>
                    <a:pt x="907256" y="200025"/>
                  </a:lnTo>
                  <a:lnTo>
                    <a:pt x="873918" y="152400"/>
                  </a:lnTo>
                  <a:lnTo>
                    <a:pt x="833437" y="111919"/>
                  </a:lnTo>
                  <a:lnTo>
                    <a:pt x="783431" y="73819"/>
                  </a:lnTo>
                  <a:lnTo>
                    <a:pt x="738187" y="47625"/>
                  </a:lnTo>
                  <a:lnTo>
                    <a:pt x="692943" y="28575"/>
                  </a:lnTo>
                  <a:lnTo>
                    <a:pt x="640556" y="14288"/>
                  </a:lnTo>
                  <a:lnTo>
                    <a:pt x="571500" y="2382"/>
                  </a:lnTo>
                  <a:lnTo>
                    <a:pt x="516731" y="0"/>
                  </a:lnTo>
                  <a:lnTo>
                    <a:pt x="488156" y="7144"/>
                  </a:lnTo>
                  <a:lnTo>
                    <a:pt x="478631" y="14288"/>
                  </a:lnTo>
                  <a:lnTo>
                    <a:pt x="476250" y="26194"/>
                  </a:lnTo>
                  <a:lnTo>
                    <a:pt x="485775" y="42863"/>
                  </a:lnTo>
                  <a:lnTo>
                    <a:pt x="507206" y="66675"/>
                  </a:lnTo>
                  <a:lnTo>
                    <a:pt x="533400" y="90488"/>
                  </a:lnTo>
                  <a:lnTo>
                    <a:pt x="564356" y="119063"/>
                  </a:lnTo>
                  <a:lnTo>
                    <a:pt x="585787" y="140494"/>
                  </a:lnTo>
                  <a:lnTo>
                    <a:pt x="597693" y="157163"/>
                  </a:lnTo>
                  <a:lnTo>
                    <a:pt x="607218" y="178594"/>
                  </a:lnTo>
                  <a:lnTo>
                    <a:pt x="616743" y="214313"/>
                  </a:lnTo>
                  <a:lnTo>
                    <a:pt x="611981" y="247650"/>
                  </a:lnTo>
                  <a:lnTo>
                    <a:pt x="597693" y="295275"/>
                  </a:lnTo>
                  <a:lnTo>
                    <a:pt x="559593" y="381000"/>
                  </a:lnTo>
                  <a:lnTo>
                    <a:pt x="504825" y="483394"/>
                  </a:lnTo>
                  <a:lnTo>
                    <a:pt x="476250" y="526257"/>
                  </a:lnTo>
                  <a:lnTo>
                    <a:pt x="402431" y="609600"/>
                  </a:lnTo>
                  <a:lnTo>
                    <a:pt x="159543" y="873919"/>
                  </a:lnTo>
                  <a:lnTo>
                    <a:pt x="33337" y="1007269"/>
                  </a:lnTo>
                  <a:lnTo>
                    <a:pt x="11906" y="1031082"/>
                  </a:lnTo>
                  <a:lnTo>
                    <a:pt x="0" y="1057275"/>
                  </a:lnTo>
                  <a:lnTo>
                    <a:pt x="0" y="1073944"/>
                  </a:lnTo>
                  <a:lnTo>
                    <a:pt x="7143" y="1085850"/>
                  </a:lnTo>
                  <a:lnTo>
                    <a:pt x="26193" y="1088232"/>
                  </a:lnTo>
                  <a:lnTo>
                    <a:pt x="50006" y="1078707"/>
                  </a:lnTo>
                  <a:lnTo>
                    <a:pt x="123825" y="1023938"/>
                  </a:lnTo>
                  <a:lnTo>
                    <a:pt x="290512" y="900113"/>
                  </a:lnTo>
                  <a:lnTo>
                    <a:pt x="423862" y="795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6">
              <a:extLst>
                <a:ext uri="{FF2B5EF4-FFF2-40B4-BE49-F238E27FC236}">
                  <a16:creationId xmlns:a16="http://schemas.microsoft.com/office/drawing/2014/main" id="{0E71936F-9DD4-4520-9E1F-CCACE1754BC5}"/>
                </a:ext>
              </a:extLst>
            </p:cNvPr>
            <p:cNvSpPr/>
            <p:nvPr/>
          </p:nvSpPr>
          <p:spPr>
            <a:xfrm>
              <a:off x="3436938" y="1846263"/>
              <a:ext cx="1382712" cy="358775"/>
            </a:xfrm>
            <a:custGeom>
              <a:avLst/>
              <a:gdLst>
                <a:gd name="connsiteX0" fmla="*/ 502444 w 1383506"/>
                <a:gd name="connsiteY0" fmla="*/ 183356 h 359569"/>
                <a:gd name="connsiteX1" fmla="*/ 600075 w 1383506"/>
                <a:gd name="connsiteY1" fmla="*/ 169069 h 359569"/>
                <a:gd name="connsiteX2" fmla="*/ 711994 w 1383506"/>
                <a:gd name="connsiteY2" fmla="*/ 150019 h 359569"/>
                <a:gd name="connsiteX3" fmla="*/ 869156 w 1383506"/>
                <a:gd name="connsiteY3" fmla="*/ 109537 h 359569"/>
                <a:gd name="connsiteX4" fmla="*/ 1026319 w 1383506"/>
                <a:gd name="connsiteY4" fmla="*/ 54769 h 359569"/>
                <a:gd name="connsiteX5" fmla="*/ 1166812 w 1383506"/>
                <a:gd name="connsiteY5" fmla="*/ 4762 h 359569"/>
                <a:gd name="connsiteX6" fmla="*/ 1209675 w 1383506"/>
                <a:gd name="connsiteY6" fmla="*/ 0 h 359569"/>
                <a:gd name="connsiteX7" fmla="*/ 1250156 w 1383506"/>
                <a:gd name="connsiteY7" fmla="*/ 2381 h 359569"/>
                <a:gd name="connsiteX8" fmla="*/ 1302544 w 1383506"/>
                <a:gd name="connsiteY8" fmla="*/ 14287 h 359569"/>
                <a:gd name="connsiteX9" fmla="*/ 1335881 w 1383506"/>
                <a:gd name="connsiteY9" fmla="*/ 28575 h 359569"/>
                <a:gd name="connsiteX10" fmla="*/ 1362075 w 1383506"/>
                <a:gd name="connsiteY10" fmla="*/ 50006 h 359569"/>
                <a:gd name="connsiteX11" fmla="*/ 1381125 w 1383506"/>
                <a:gd name="connsiteY11" fmla="*/ 83344 h 359569"/>
                <a:gd name="connsiteX12" fmla="*/ 1383506 w 1383506"/>
                <a:gd name="connsiteY12" fmla="*/ 100012 h 359569"/>
                <a:gd name="connsiteX13" fmla="*/ 1371600 w 1383506"/>
                <a:gd name="connsiteY13" fmla="*/ 138112 h 359569"/>
                <a:gd name="connsiteX14" fmla="*/ 1340644 w 1383506"/>
                <a:gd name="connsiteY14" fmla="*/ 164306 h 359569"/>
                <a:gd name="connsiteX15" fmla="*/ 1273969 w 1383506"/>
                <a:gd name="connsiteY15" fmla="*/ 195262 h 359569"/>
                <a:gd name="connsiteX16" fmla="*/ 1100137 w 1383506"/>
                <a:gd name="connsiteY16" fmla="*/ 242887 h 359569"/>
                <a:gd name="connsiteX17" fmla="*/ 892969 w 1383506"/>
                <a:gd name="connsiteY17" fmla="*/ 295275 h 359569"/>
                <a:gd name="connsiteX18" fmla="*/ 700087 w 1383506"/>
                <a:gd name="connsiteY18" fmla="*/ 330994 h 359569"/>
                <a:gd name="connsiteX19" fmla="*/ 561975 w 1383506"/>
                <a:gd name="connsiteY19" fmla="*/ 354806 h 359569"/>
                <a:gd name="connsiteX20" fmla="*/ 511969 w 1383506"/>
                <a:gd name="connsiteY20" fmla="*/ 359569 h 359569"/>
                <a:gd name="connsiteX21" fmla="*/ 416719 w 1383506"/>
                <a:gd name="connsiteY21" fmla="*/ 359569 h 359569"/>
                <a:gd name="connsiteX22" fmla="*/ 259556 w 1383506"/>
                <a:gd name="connsiteY22" fmla="*/ 352425 h 359569"/>
                <a:gd name="connsiteX23" fmla="*/ 102394 w 1383506"/>
                <a:gd name="connsiteY23" fmla="*/ 340519 h 359569"/>
                <a:gd name="connsiteX24" fmla="*/ 0 w 1383506"/>
                <a:gd name="connsiteY24" fmla="*/ 328612 h 359569"/>
                <a:gd name="connsiteX25" fmla="*/ 121444 w 1383506"/>
                <a:gd name="connsiteY25" fmla="*/ 190500 h 359569"/>
                <a:gd name="connsiteX26" fmla="*/ 230981 w 1383506"/>
                <a:gd name="connsiteY26" fmla="*/ 202406 h 359569"/>
                <a:gd name="connsiteX27" fmla="*/ 330994 w 1383506"/>
                <a:gd name="connsiteY27" fmla="*/ 197644 h 359569"/>
                <a:gd name="connsiteX28" fmla="*/ 502444 w 1383506"/>
                <a:gd name="connsiteY28" fmla="*/ 183356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83506" h="359569">
                  <a:moveTo>
                    <a:pt x="502444" y="183356"/>
                  </a:moveTo>
                  <a:lnTo>
                    <a:pt x="600075" y="169069"/>
                  </a:lnTo>
                  <a:lnTo>
                    <a:pt x="711994" y="150019"/>
                  </a:lnTo>
                  <a:lnTo>
                    <a:pt x="869156" y="109537"/>
                  </a:lnTo>
                  <a:lnTo>
                    <a:pt x="1026319" y="54769"/>
                  </a:lnTo>
                  <a:lnTo>
                    <a:pt x="1166812" y="4762"/>
                  </a:lnTo>
                  <a:lnTo>
                    <a:pt x="1209675" y="0"/>
                  </a:lnTo>
                  <a:lnTo>
                    <a:pt x="1250156" y="2381"/>
                  </a:lnTo>
                  <a:lnTo>
                    <a:pt x="1302544" y="14287"/>
                  </a:lnTo>
                  <a:lnTo>
                    <a:pt x="1335881" y="28575"/>
                  </a:lnTo>
                  <a:lnTo>
                    <a:pt x="1362075" y="50006"/>
                  </a:lnTo>
                  <a:lnTo>
                    <a:pt x="1381125" y="83344"/>
                  </a:lnTo>
                  <a:lnTo>
                    <a:pt x="1383506" y="100012"/>
                  </a:lnTo>
                  <a:lnTo>
                    <a:pt x="1371600" y="138112"/>
                  </a:lnTo>
                  <a:lnTo>
                    <a:pt x="1340644" y="164306"/>
                  </a:lnTo>
                  <a:lnTo>
                    <a:pt x="1273969" y="195262"/>
                  </a:lnTo>
                  <a:lnTo>
                    <a:pt x="1100137" y="242887"/>
                  </a:lnTo>
                  <a:lnTo>
                    <a:pt x="892969" y="295275"/>
                  </a:lnTo>
                  <a:lnTo>
                    <a:pt x="700087" y="330994"/>
                  </a:lnTo>
                  <a:lnTo>
                    <a:pt x="561975" y="354806"/>
                  </a:lnTo>
                  <a:lnTo>
                    <a:pt x="511969" y="359569"/>
                  </a:lnTo>
                  <a:lnTo>
                    <a:pt x="416719" y="359569"/>
                  </a:lnTo>
                  <a:lnTo>
                    <a:pt x="259556" y="352425"/>
                  </a:lnTo>
                  <a:lnTo>
                    <a:pt x="102394" y="340519"/>
                  </a:lnTo>
                  <a:lnTo>
                    <a:pt x="0" y="328612"/>
                  </a:lnTo>
                  <a:lnTo>
                    <a:pt x="121444" y="190500"/>
                  </a:lnTo>
                  <a:lnTo>
                    <a:pt x="230981" y="202406"/>
                  </a:lnTo>
                  <a:lnTo>
                    <a:pt x="330994" y="197644"/>
                  </a:lnTo>
                  <a:lnTo>
                    <a:pt x="502444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7">
              <a:extLst>
                <a:ext uri="{FF2B5EF4-FFF2-40B4-BE49-F238E27FC236}">
                  <a16:creationId xmlns:a16="http://schemas.microsoft.com/office/drawing/2014/main" id="{41AC595E-113B-459B-96DE-D3C83EE2A792}"/>
                </a:ext>
              </a:extLst>
            </p:cNvPr>
            <p:cNvSpPr/>
            <p:nvPr/>
          </p:nvSpPr>
          <p:spPr>
            <a:xfrm>
              <a:off x="3875088" y="2170113"/>
              <a:ext cx="447675" cy="511175"/>
            </a:xfrm>
            <a:custGeom>
              <a:avLst/>
              <a:gdLst>
                <a:gd name="connsiteX0" fmla="*/ 126206 w 447675"/>
                <a:gd name="connsiteY0" fmla="*/ 200025 h 511969"/>
                <a:gd name="connsiteX1" fmla="*/ 100012 w 447675"/>
                <a:gd name="connsiteY1" fmla="*/ 147637 h 511969"/>
                <a:gd name="connsiteX2" fmla="*/ 61912 w 447675"/>
                <a:gd name="connsiteY2" fmla="*/ 88106 h 511969"/>
                <a:gd name="connsiteX3" fmla="*/ 30956 w 447675"/>
                <a:gd name="connsiteY3" fmla="*/ 45244 h 511969"/>
                <a:gd name="connsiteX4" fmla="*/ 0 w 447675"/>
                <a:gd name="connsiteY4" fmla="*/ 0 h 511969"/>
                <a:gd name="connsiteX5" fmla="*/ 64294 w 447675"/>
                <a:gd name="connsiteY5" fmla="*/ 2381 h 511969"/>
                <a:gd name="connsiteX6" fmla="*/ 140494 w 447675"/>
                <a:gd name="connsiteY6" fmla="*/ 59531 h 511969"/>
                <a:gd name="connsiteX7" fmla="*/ 204787 w 447675"/>
                <a:gd name="connsiteY7" fmla="*/ 102394 h 511969"/>
                <a:gd name="connsiteX8" fmla="*/ 254794 w 447675"/>
                <a:gd name="connsiteY8" fmla="*/ 140494 h 511969"/>
                <a:gd name="connsiteX9" fmla="*/ 295275 w 447675"/>
                <a:gd name="connsiteY9" fmla="*/ 176212 h 511969"/>
                <a:gd name="connsiteX10" fmla="*/ 335756 w 447675"/>
                <a:gd name="connsiteY10" fmla="*/ 214312 h 511969"/>
                <a:gd name="connsiteX11" fmla="*/ 366712 w 447675"/>
                <a:gd name="connsiteY11" fmla="*/ 252412 h 511969"/>
                <a:gd name="connsiteX12" fmla="*/ 392906 w 447675"/>
                <a:gd name="connsiteY12" fmla="*/ 290512 h 511969"/>
                <a:gd name="connsiteX13" fmla="*/ 411956 w 447675"/>
                <a:gd name="connsiteY13" fmla="*/ 319087 h 511969"/>
                <a:gd name="connsiteX14" fmla="*/ 440531 w 447675"/>
                <a:gd name="connsiteY14" fmla="*/ 371475 h 511969"/>
                <a:gd name="connsiteX15" fmla="*/ 447675 w 447675"/>
                <a:gd name="connsiteY15" fmla="*/ 392906 h 511969"/>
                <a:gd name="connsiteX16" fmla="*/ 445294 w 447675"/>
                <a:gd name="connsiteY16" fmla="*/ 416719 h 511969"/>
                <a:gd name="connsiteX17" fmla="*/ 438150 w 447675"/>
                <a:gd name="connsiteY17" fmla="*/ 447675 h 511969"/>
                <a:gd name="connsiteX18" fmla="*/ 414337 w 447675"/>
                <a:gd name="connsiteY18" fmla="*/ 471487 h 511969"/>
                <a:gd name="connsiteX19" fmla="*/ 381000 w 447675"/>
                <a:gd name="connsiteY19" fmla="*/ 492919 h 511969"/>
                <a:gd name="connsiteX20" fmla="*/ 340519 w 447675"/>
                <a:gd name="connsiteY20" fmla="*/ 507206 h 511969"/>
                <a:gd name="connsiteX21" fmla="*/ 307181 w 447675"/>
                <a:gd name="connsiteY21" fmla="*/ 511969 h 511969"/>
                <a:gd name="connsiteX22" fmla="*/ 280987 w 447675"/>
                <a:gd name="connsiteY22" fmla="*/ 507206 h 511969"/>
                <a:gd name="connsiteX23" fmla="*/ 252412 w 447675"/>
                <a:gd name="connsiteY23" fmla="*/ 490537 h 511969"/>
                <a:gd name="connsiteX24" fmla="*/ 233362 w 447675"/>
                <a:gd name="connsiteY24" fmla="*/ 471487 h 511969"/>
                <a:gd name="connsiteX25" fmla="*/ 214312 w 447675"/>
                <a:gd name="connsiteY25" fmla="*/ 433387 h 511969"/>
                <a:gd name="connsiteX26" fmla="*/ 188119 w 447675"/>
                <a:gd name="connsiteY26" fmla="*/ 354806 h 511969"/>
                <a:gd name="connsiteX27" fmla="*/ 147637 w 447675"/>
                <a:gd name="connsiteY27" fmla="*/ 252412 h 511969"/>
                <a:gd name="connsiteX28" fmla="*/ 126206 w 447675"/>
                <a:gd name="connsiteY28" fmla="*/ 20002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7675" h="511969">
                  <a:moveTo>
                    <a:pt x="126206" y="200025"/>
                  </a:moveTo>
                  <a:lnTo>
                    <a:pt x="100012" y="147637"/>
                  </a:lnTo>
                  <a:lnTo>
                    <a:pt x="61912" y="88106"/>
                  </a:lnTo>
                  <a:lnTo>
                    <a:pt x="30956" y="45244"/>
                  </a:lnTo>
                  <a:lnTo>
                    <a:pt x="0" y="0"/>
                  </a:lnTo>
                  <a:lnTo>
                    <a:pt x="64294" y="2381"/>
                  </a:lnTo>
                  <a:lnTo>
                    <a:pt x="140494" y="59531"/>
                  </a:lnTo>
                  <a:lnTo>
                    <a:pt x="204787" y="102394"/>
                  </a:lnTo>
                  <a:lnTo>
                    <a:pt x="254794" y="140494"/>
                  </a:lnTo>
                  <a:lnTo>
                    <a:pt x="295275" y="176212"/>
                  </a:lnTo>
                  <a:lnTo>
                    <a:pt x="335756" y="214312"/>
                  </a:lnTo>
                  <a:lnTo>
                    <a:pt x="366712" y="252412"/>
                  </a:lnTo>
                  <a:lnTo>
                    <a:pt x="392906" y="290512"/>
                  </a:lnTo>
                  <a:lnTo>
                    <a:pt x="411956" y="319087"/>
                  </a:lnTo>
                  <a:lnTo>
                    <a:pt x="440531" y="371475"/>
                  </a:lnTo>
                  <a:lnTo>
                    <a:pt x="447675" y="392906"/>
                  </a:lnTo>
                  <a:lnTo>
                    <a:pt x="445294" y="416719"/>
                  </a:lnTo>
                  <a:lnTo>
                    <a:pt x="438150" y="447675"/>
                  </a:lnTo>
                  <a:lnTo>
                    <a:pt x="414337" y="471487"/>
                  </a:lnTo>
                  <a:lnTo>
                    <a:pt x="381000" y="492919"/>
                  </a:lnTo>
                  <a:lnTo>
                    <a:pt x="340519" y="507206"/>
                  </a:lnTo>
                  <a:lnTo>
                    <a:pt x="307181" y="511969"/>
                  </a:lnTo>
                  <a:lnTo>
                    <a:pt x="280987" y="507206"/>
                  </a:lnTo>
                  <a:lnTo>
                    <a:pt x="252412" y="490537"/>
                  </a:lnTo>
                  <a:lnTo>
                    <a:pt x="233362" y="471487"/>
                  </a:lnTo>
                  <a:lnTo>
                    <a:pt x="214312" y="433387"/>
                  </a:lnTo>
                  <a:lnTo>
                    <a:pt x="188119" y="354806"/>
                  </a:lnTo>
                  <a:lnTo>
                    <a:pt x="147637" y="252412"/>
                  </a:lnTo>
                  <a:lnTo>
                    <a:pt x="12620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C75BD76C-28D7-4163-8690-4B3C5C7E9BBF}"/>
                </a:ext>
              </a:extLst>
            </p:cNvPr>
            <p:cNvSpPr/>
            <p:nvPr/>
          </p:nvSpPr>
          <p:spPr>
            <a:xfrm>
              <a:off x="5329238" y="1752600"/>
              <a:ext cx="1490662" cy="366713"/>
            </a:xfrm>
            <a:custGeom>
              <a:avLst/>
              <a:gdLst>
                <a:gd name="connsiteX0" fmla="*/ 350043 w 1490662"/>
                <a:gd name="connsiteY0" fmla="*/ 216694 h 366713"/>
                <a:gd name="connsiteX1" fmla="*/ 285750 w 1490662"/>
                <a:gd name="connsiteY1" fmla="*/ 221456 h 366713"/>
                <a:gd name="connsiteX2" fmla="*/ 200025 w 1490662"/>
                <a:gd name="connsiteY2" fmla="*/ 226219 h 366713"/>
                <a:gd name="connsiteX3" fmla="*/ 128587 w 1490662"/>
                <a:gd name="connsiteY3" fmla="*/ 226219 h 366713"/>
                <a:gd name="connsiteX4" fmla="*/ 14287 w 1490662"/>
                <a:gd name="connsiteY4" fmla="*/ 216694 h 366713"/>
                <a:gd name="connsiteX5" fmla="*/ 0 w 1490662"/>
                <a:gd name="connsiteY5" fmla="*/ 326231 h 366713"/>
                <a:gd name="connsiteX6" fmla="*/ 38100 w 1490662"/>
                <a:gd name="connsiteY6" fmla="*/ 350044 h 366713"/>
                <a:gd name="connsiteX7" fmla="*/ 59531 w 1490662"/>
                <a:gd name="connsiteY7" fmla="*/ 357188 h 366713"/>
                <a:gd name="connsiteX8" fmla="*/ 102393 w 1490662"/>
                <a:gd name="connsiteY8" fmla="*/ 361950 h 366713"/>
                <a:gd name="connsiteX9" fmla="*/ 178593 w 1490662"/>
                <a:gd name="connsiteY9" fmla="*/ 366713 h 366713"/>
                <a:gd name="connsiteX10" fmla="*/ 254793 w 1490662"/>
                <a:gd name="connsiteY10" fmla="*/ 366713 h 366713"/>
                <a:gd name="connsiteX11" fmla="*/ 383381 w 1490662"/>
                <a:gd name="connsiteY11" fmla="*/ 359569 h 366713"/>
                <a:gd name="connsiteX12" fmla="*/ 595312 w 1490662"/>
                <a:gd name="connsiteY12" fmla="*/ 335756 h 366713"/>
                <a:gd name="connsiteX13" fmla="*/ 745331 w 1490662"/>
                <a:gd name="connsiteY13" fmla="*/ 328613 h 366713"/>
                <a:gd name="connsiteX14" fmla="*/ 790575 w 1490662"/>
                <a:gd name="connsiteY14" fmla="*/ 323850 h 366713"/>
                <a:gd name="connsiteX15" fmla="*/ 921543 w 1490662"/>
                <a:gd name="connsiteY15" fmla="*/ 314325 h 366713"/>
                <a:gd name="connsiteX16" fmla="*/ 1116806 w 1490662"/>
                <a:gd name="connsiteY16" fmla="*/ 292894 h 366713"/>
                <a:gd name="connsiteX17" fmla="*/ 1307306 w 1490662"/>
                <a:gd name="connsiteY17" fmla="*/ 261938 h 366713"/>
                <a:gd name="connsiteX18" fmla="*/ 1407318 w 1490662"/>
                <a:gd name="connsiteY18" fmla="*/ 242888 h 366713"/>
                <a:gd name="connsiteX19" fmla="*/ 1443037 w 1490662"/>
                <a:gd name="connsiteY19" fmla="*/ 230981 h 366713"/>
                <a:gd name="connsiteX20" fmla="*/ 1466850 w 1490662"/>
                <a:gd name="connsiteY20" fmla="*/ 211931 h 366713"/>
                <a:gd name="connsiteX21" fmla="*/ 1485900 w 1490662"/>
                <a:gd name="connsiteY21" fmla="*/ 185738 h 366713"/>
                <a:gd name="connsiteX22" fmla="*/ 1490662 w 1490662"/>
                <a:gd name="connsiteY22" fmla="*/ 169069 h 366713"/>
                <a:gd name="connsiteX23" fmla="*/ 1490662 w 1490662"/>
                <a:gd name="connsiteY23" fmla="*/ 152400 h 366713"/>
                <a:gd name="connsiteX24" fmla="*/ 1483518 w 1490662"/>
                <a:gd name="connsiteY24" fmla="*/ 128588 h 366713"/>
                <a:gd name="connsiteX25" fmla="*/ 1462087 w 1490662"/>
                <a:gd name="connsiteY25" fmla="*/ 102394 h 366713"/>
                <a:gd name="connsiteX26" fmla="*/ 1404937 w 1490662"/>
                <a:gd name="connsiteY26" fmla="*/ 66675 h 366713"/>
                <a:gd name="connsiteX27" fmla="*/ 1328737 w 1490662"/>
                <a:gd name="connsiteY27" fmla="*/ 30956 h 366713"/>
                <a:gd name="connsiteX28" fmla="*/ 1271587 w 1490662"/>
                <a:gd name="connsiteY28" fmla="*/ 11906 h 366713"/>
                <a:gd name="connsiteX29" fmla="*/ 1214437 w 1490662"/>
                <a:gd name="connsiteY29" fmla="*/ 0 h 366713"/>
                <a:gd name="connsiteX30" fmla="*/ 1181100 w 1490662"/>
                <a:gd name="connsiteY30" fmla="*/ 0 h 366713"/>
                <a:gd name="connsiteX31" fmla="*/ 1152525 w 1490662"/>
                <a:gd name="connsiteY31" fmla="*/ 2381 h 366713"/>
                <a:gd name="connsiteX32" fmla="*/ 1073943 w 1490662"/>
                <a:gd name="connsiteY32" fmla="*/ 38100 h 366713"/>
                <a:gd name="connsiteX33" fmla="*/ 895350 w 1490662"/>
                <a:gd name="connsiteY33" fmla="*/ 100013 h 366713"/>
                <a:gd name="connsiteX34" fmla="*/ 681037 w 1490662"/>
                <a:gd name="connsiteY34" fmla="*/ 157163 h 366713"/>
                <a:gd name="connsiteX35" fmla="*/ 531018 w 1490662"/>
                <a:gd name="connsiteY35" fmla="*/ 192881 h 366713"/>
                <a:gd name="connsiteX36" fmla="*/ 350043 w 1490662"/>
                <a:gd name="connsiteY36" fmla="*/ 21669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0662" h="366713">
                  <a:moveTo>
                    <a:pt x="350043" y="216694"/>
                  </a:moveTo>
                  <a:lnTo>
                    <a:pt x="285750" y="221456"/>
                  </a:lnTo>
                  <a:lnTo>
                    <a:pt x="200025" y="226219"/>
                  </a:lnTo>
                  <a:lnTo>
                    <a:pt x="128587" y="226219"/>
                  </a:lnTo>
                  <a:lnTo>
                    <a:pt x="14287" y="216694"/>
                  </a:lnTo>
                  <a:lnTo>
                    <a:pt x="0" y="326231"/>
                  </a:lnTo>
                  <a:lnTo>
                    <a:pt x="38100" y="350044"/>
                  </a:lnTo>
                  <a:lnTo>
                    <a:pt x="59531" y="357188"/>
                  </a:lnTo>
                  <a:lnTo>
                    <a:pt x="102393" y="361950"/>
                  </a:lnTo>
                  <a:lnTo>
                    <a:pt x="178593" y="366713"/>
                  </a:lnTo>
                  <a:lnTo>
                    <a:pt x="254793" y="366713"/>
                  </a:lnTo>
                  <a:lnTo>
                    <a:pt x="383381" y="359569"/>
                  </a:lnTo>
                  <a:lnTo>
                    <a:pt x="595312" y="335756"/>
                  </a:lnTo>
                  <a:lnTo>
                    <a:pt x="745331" y="328613"/>
                  </a:lnTo>
                  <a:lnTo>
                    <a:pt x="790575" y="323850"/>
                  </a:lnTo>
                  <a:lnTo>
                    <a:pt x="921543" y="314325"/>
                  </a:lnTo>
                  <a:lnTo>
                    <a:pt x="1116806" y="292894"/>
                  </a:lnTo>
                  <a:lnTo>
                    <a:pt x="1307306" y="261938"/>
                  </a:lnTo>
                  <a:lnTo>
                    <a:pt x="1407318" y="242888"/>
                  </a:lnTo>
                  <a:lnTo>
                    <a:pt x="1443037" y="230981"/>
                  </a:lnTo>
                  <a:lnTo>
                    <a:pt x="1466850" y="211931"/>
                  </a:lnTo>
                  <a:lnTo>
                    <a:pt x="1485900" y="185738"/>
                  </a:lnTo>
                  <a:lnTo>
                    <a:pt x="1490662" y="169069"/>
                  </a:lnTo>
                  <a:lnTo>
                    <a:pt x="1490662" y="152400"/>
                  </a:lnTo>
                  <a:lnTo>
                    <a:pt x="1483518" y="128588"/>
                  </a:lnTo>
                  <a:lnTo>
                    <a:pt x="1462087" y="102394"/>
                  </a:lnTo>
                  <a:lnTo>
                    <a:pt x="1404937" y="66675"/>
                  </a:lnTo>
                  <a:lnTo>
                    <a:pt x="1328737" y="30956"/>
                  </a:lnTo>
                  <a:lnTo>
                    <a:pt x="1271587" y="11906"/>
                  </a:lnTo>
                  <a:lnTo>
                    <a:pt x="1214437" y="0"/>
                  </a:lnTo>
                  <a:lnTo>
                    <a:pt x="1181100" y="0"/>
                  </a:lnTo>
                  <a:lnTo>
                    <a:pt x="1152525" y="2381"/>
                  </a:lnTo>
                  <a:lnTo>
                    <a:pt x="1073943" y="38100"/>
                  </a:lnTo>
                  <a:lnTo>
                    <a:pt x="895350" y="100013"/>
                  </a:lnTo>
                  <a:lnTo>
                    <a:pt x="681037" y="157163"/>
                  </a:lnTo>
                  <a:lnTo>
                    <a:pt x="531018" y="192881"/>
                  </a:lnTo>
                  <a:lnTo>
                    <a:pt x="35004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1">
              <a:extLst>
                <a:ext uri="{FF2B5EF4-FFF2-40B4-BE49-F238E27FC236}">
                  <a16:creationId xmlns:a16="http://schemas.microsoft.com/office/drawing/2014/main" id="{9395A752-6523-4596-A2FA-A0B027B6D26E}"/>
                </a:ext>
              </a:extLst>
            </p:cNvPr>
            <p:cNvSpPr/>
            <p:nvPr/>
          </p:nvSpPr>
          <p:spPr>
            <a:xfrm>
              <a:off x="5535613" y="2057400"/>
              <a:ext cx="541337" cy="623888"/>
            </a:xfrm>
            <a:custGeom>
              <a:avLst/>
              <a:gdLst>
                <a:gd name="connsiteX0" fmla="*/ 266700 w 540544"/>
                <a:gd name="connsiteY0" fmla="*/ 435769 h 623888"/>
                <a:gd name="connsiteX1" fmla="*/ 166688 w 540544"/>
                <a:gd name="connsiteY1" fmla="*/ 519113 h 623888"/>
                <a:gd name="connsiteX2" fmla="*/ 78582 w 540544"/>
                <a:gd name="connsiteY2" fmla="*/ 597694 h 623888"/>
                <a:gd name="connsiteX3" fmla="*/ 45244 w 540544"/>
                <a:gd name="connsiteY3" fmla="*/ 619125 h 623888"/>
                <a:gd name="connsiteX4" fmla="*/ 23813 w 540544"/>
                <a:gd name="connsiteY4" fmla="*/ 623888 h 623888"/>
                <a:gd name="connsiteX5" fmla="*/ 9525 w 540544"/>
                <a:gd name="connsiteY5" fmla="*/ 623888 h 623888"/>
                <a:gd name="connsiteX6" fmla="*/ 0 w 540544"/>
                <a:gd name="connsiteY6" fmla="*/ 609600 h 623888"/>
                <a:gd name="connsiteX7" fmla="*/ 4763 w 540544"/>
                <a:gd name="connsiteY7" fmla="*/ 588169 h 623888"/>
                <a:gd name="connsiteX8" fmla="*/ 35719 w 540544"/>
                <a:gd name="connsiteY8" fmla="*/ 523875 h 623888"/>
                <a:gd name="connsiteX9" fmla="*/ 100013 w 540544"/>
                <a:gd name="connsiteY9" fmla="*/ 421481 h 623888"/>
                <a:gd name="connsiteX10" fmla="*/ 161925 w 540544"/>
                <a:gd name="connsiteY10" fmla="*/ 316706 h 623888"/>
                <a:gd name="connsiteX11" fmla="*/ 204788 w 540544"/>
                <a:gd name="connsiteY11" fmla="*/ 247650 h 623888"/>
                <a:gd name="connsiteX12" fmla="*/ 219075 w 540544"/>
                <a:gd name="connsiteY12" fmla="*/ 214313 h 623888"/>
                <a:gd name="connsiteX13" fmla="*/ 228600 w 540544"/>
                <a:gd name="connsiteY13" fmla="*/ 178594 h 623888"/>
                <a:gd name="connsiteX14" fmla="*/ 230982 w 540544"/>
                <a:gd name="connsiteY14" fmla="*/ 145256 h 623888"/>
                <a:gd name="connsiteX15" fmla="*/ 223838 w 540544"/>
                <a:gd name="connsiteY15" fmla="*/ 116681 h 623888"/>
                <a:gd name="connsiteX16" fmla="*/ 204788 w 540544"/>
                <a:gd name="connsiteY16" fmla="*/ 78581 h 623888"/>
                <a:gd name="connsiteX17" fmla="*/ 157163 w 540544"/>
                <a:gd name="connsiteY17" fmla="*/ 16669 h 623888"/>
                <a:gd name="connsiteX18" fmla="*/ 333375 w 540544"/>
                <a:gd name="connsiteY18" fmla="*/ 0 h 623888"/>
                <a:gd name="connsiteX19" fmla="*/ 409575 w 540544"/>
                <a:gd name="connsiteY19" fmla="*/ 38100 h 623888"/>
                <a:gd name="connsiteX20" fmla="*/ 471488 w 540544"/>
                <a:gd name="connsiteY20" fmla="*/ 73819 h 623888"/>
                <a:gd name="connsiteX21" fmla="*/ 502444 w 540544"/>
                <a:gd name="connsiteY21" fmla="*/ 97631 h 623888"/>
                <a:gd name="connsiteX22" fmla="*/ 526257 w 540544"/>
                <a:gd name="connsiteY22" fmla="*/ 121444 h 623888"/>
                <a:gd name="connsiteX23" fmla="*/ 535782 w 540544"/>
                <a:gd name="connsiteY23" fmla="*/ 140494 h 623888"/>
                <a:gd name="connsiteX24" fmla="*/ 540544 w 540544"/>
                <a:gd name="connsiteY24" fmla="*/ 161925 h 623888"/>
                <a:gd name="connsiteX25" fmla="*/ 540544 w 540544"/>
                <a:gd name="connsiteY25" fmla="*/ 190500 h 623888"/>
                <a:gd name="connsiteX26" fmla="*/ 531019 w 540544"/>
                <a:gd name="connsiteY26" fmla="*/ 226219 h 623888"/>
                <a:gd name="connsiteX27" fmla="*/ 488157 w 540544"/>
                <a:gd name="connsiteY27" fmla="*/ 261938 h 623888"/>
                <a:gd name="connsiteX28" fmla="*/ 385763 w 540544"/>
                <a:gd name="connsiteY28" fmla="*/ 338138 h 623888"/>
                <a:gd name="connsiteX29" fmla="*/ 266700 w 540544"/>
                <a:gd name="connsiteY29" fmla="*/ 4357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623888">
                  <a:moveTo>
                    <a:pt x="266700" y="435769"/>
                  </a:moveTo>
                  <a:lnTo>
                    <a:pt x="166688" y="519113"/>
                  </a:lnTo>
                  <a:lnTo>
                    <a:pt x="78582" y="597694"/>
                  </a:lnTo>
                  <a:lnTo>
                    <a:pt x="45244" y="619125"/>
                  </a:lnTo>
                  <a:lnTo>
                    <a:pt x="23813" y="623888"/>
                  </a:lnTo>
                  <a:lnTo>
                    <a:pt x="9525" y="623888"/>
                  </a:lnTo>
                  <a:lnTo>
                    <a:pt x="0" y="609600"/>
                  </a:lnTo>
                  <a:lnTo>
                    <a:pt x="4763" y="588169"/>
                  </a:lnTo>
                  <a:lnTo>
                    <a:pt x="35719" y="523875"/>
                  </a:lnTo>
                  <a:lnTo>
                    <a:pt x="100013" y="421481"/>
                  </a:lnTo>
                  <a:lnTo>
                    <a:pt x="161925" y="316706"/>
                  </a:lnTo>
                  <a:lnTo>
                    <a:pt x="204788" y="247650"/>
                  </a:lnTo>
                  <a:lnTo>
                    <a:pt x="219075" y="214313"/>
                  </a:lnTo>
                  <a:lnTo>
                    <a:pt x="228600" y="178594"/>
                  </a:lnTo>
                  <a:lnTo>
                    <a:pt x="230982" y="145256"/>
                  </a:lnTo>
                  <a:lnTo>
                    <a:pt x="223838" y="116681"/>
                  </a:lnTo>
                  <a:lnTo>
                    <a:pt x="204788" y="78581"/>
                  </a:lnTo>
                  <a:lnTo>
                    <a:pt x="157163" y="16669"/>
                  </a:lnTo>
                  <a:lnTo>
                    <a:pt x="333375" y="0"/>
                  </a:lnTo>
                  <a:lnTo>
                    <a:pt x="409575" y="38100"/>
                  </a:lnTo>
                  <a:lnTo>
                    <a:pt x="471488" y="73819"/>
                  </a:lnTo>
                  <a:lnTo>
                    <a:pt x="502444" y="97631"/>
                  </a:lnTo>
                  <a:lnTo>
                    <a:pt x="526257" y="121444"/>
                  </a:lnTo>
                  <a:lnTo>
                    <a:pt x="535782" y="140494"/>
                  </a:lnTo>
                  <a:lnTo>
                    <a:pt x="540544" y="161925"/>
                  </a:lnTo>
                  <a:lnTo>
                    <a:pt x="540544" y="190500"/>
                  </a:lnTo>
                  <a:lnTo>
                    <a:pt x="531019" y="226219"/>
                  </a:lnTo>
                  <a:lnTo>
                    <a:pt x="488157" y="261938"/>
                  </a:lnTo>
                  <a:lnTo>
                    <a:pt x="385763" y="338138"/>
                  </a:lnTo>
                  <a:lnTo>
                    <a:pt x="266700" y="435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E91CE5B8-383D-4842-BAFF-6F809631723D}"/>
                </a:ext>
              </a:extLst>
            </p:cNvPr>
            <p:cNvSpPr/>
            <p:nvPr/>
          </p:nvSpPr>
          <p:spPr>
            <a:xfrm>
              <a:off x="3402013" y="2760663"/>
              <a:ext cx="1393825" cy="1447800"/>
            </a:xfrm>
            <a:custGeom>
              <a:avLst/>
              <a:gdLst>
                <a:gd name="connsiteX0" fmla="*/ 690563 w 1393032"/>
                <a:gd name="connsiteY0" fmla="*/ 123825 h 1447800"/>
                <a:gd name="connsiteX1" fmla="*/ 809625 w 1393032"/>
                <a:gd name="connsiteY1" fmla="*/ 90487 h 1447800"/>
                <a:gd name="connsiteX2" fmla="*/ 971550 w 1393032"/>
                <a:gd name="connsiteY2" fmla="*/ 38100 h 1447800"/>
                <a:gd name="connsiteX3" fmla="*/ 1012032 w 1393032"/>
                <a:gd name="connsiteY3" fmla="*/ 14287 h 1447800"/>
                <a:gd name="connsiteX4" fmla="*/ 1059657 w 1393032"/>
                <a:gd name="connsiteY4" fmla="*/ 0 h 1447800"/>
                <a:gd name="connsiteX5" fmla="*/ 1083469 w 1393032"/>
                <a:gd name="connsiteY5" fmla="*/ 4762 h 1447800"/>
                <a:gd name="connsiteX6" fmla="*/ 1133475 w 1393032"/>
                <a:gd name="connsiteY6" fmla="*/ 35719 h 1447800"/>
                <a:gd name="connsiteX7" fmla="*/ 1214438 w 1393032"/>
                <a:gd name="connsiteY7" fmla="*/ 92869 h 1447800"/>
                <a:gd name="connsiteX8" fmla="*/ 1269207 w 1393032"/>
                <a:gd name="connsiteY8" fmla="*/ 138112 h 1447800"/>
                <a:gd name="connsiteX9" fmla="*/ 1354932 w 1393032"/>
                <a:gd name="connsiteY9" fmla="*/ 211931 h 1447800"/>
                <a:gd name="connsiteX10" fmla="*/ 1385888 w 1393032"/>
                <a:gd name="connsiteY10" fmla="*/ 240506 h 1447800"/>
                <a:gd name="connsiteX11" fmla="*/ 1390650 w 1393032"/>
                <a:gd name="connsiteY11" fmla="*/ 250031 h 1447800"/>
                <a:gd name="connsiteX12" fmla="*/ 1393032 w 1393032"/>
                <a:gd name="connsiteY12" fmla="*/ 261937 h 1447800"/>
                <a:gd name="connsiteX13" fmla="*/ 1390650 w 1393032"/>
                <a:gd name="connsiteY13" fmla="*/ 283369 h 1447800"/>
                <a:gd name="connsiteX14" fmla="*/ 1376363 w 1393032"/>
                <a:gd name="connsiteY14" fmla="*/ 319087 h 1447800"/>
                <a:gd name="connsiteX15" fmla="*/ 1350169 w 1393032"/>
                <a:gd name="connsiteY15" fmla="*/ 352425 h 1447800"/>
                <a:gd name="connsiteX16" fmla="*/ 1304925 w 1393032"/>
                <a:gd name="connsiteY16" fmla="*/ 395287 h 1447800"/>
                <a:gd name="connsiteX17" fmla="*/ 1295400 w 1393032"/>
                <a:gd name="connsiteY17" fmla="*/ 409575 h 1447800"/>
                <a:gd name="connsiteX18" fmla="*/ 1271588 w 1393032"/>
                <a:gd name="connsiteY18" fmla="*/ 661987 h 1447800"/>
                <a:gd name="connsiteX19" fmla="*/ 1235869 w 1393032"/>
                <a:gd name="connsiteY19" fmla="*/ 1033462 h 1447800"/>
                <a:gd name="connsiteX20" fmla="*/ 1209675 w 1393032"/>
                <a:gd name="connsiteY20" fmla="*/ 1323975 h 1447800"/>
                <a:gd name="connsiteX21" fmla="*/ 1195388 w 1393032"/>
                <a:gd name="connsiteY21" fmla="*/ 1378744 h 1447800"/>
                <a:gd name="connsiteX22" fmla="*/ 1173957 w 1393032"/>
                <a:gd name="connsiteY22" fmla="*/ 1419225 h 1447800"/>
                <a:gd name="connsiteX23" fmla="*/ 1150144 w 1393032"/>
                <a:gd name="connsiteY23" fmla="*/ 1440656 h 1447800"/>
                <a:gd name="connsiteX24" fmla="*/ 1121569 w 1393032"/>
                <a:gd name="connsiteY24" fmla="*/ 1447800 h 1447800"/>
                <a:gd name="connsiteX25" fmla="*/ 1100138 w 1393032"/>
                <a:gd name="connsiteY25" fmla="*/ 1447800 h 1447800"/>
                <a:gd name="connsiteX26" fmla="*/ 1062038 w 1393032"/>
                <a:gd name="connsiteY26" fmla="*/ 1431131 h 1447800"/>
                <a:gd name="connsiteX27" fmla="*/ 1026319 w 1393032"/>
                <a:gd name="connsiteY27" fmla="*/ 1400175 h 1447800"/>
                <a:gd name="connsiteX28" fmla="*/ 1028700 w 1393032"/>
                <a:gd name="connsiteY28" fmla="*/ 1123950 h 1447800"/>
                <a:gd name="connsiteX29" fmla="*/ 1028700 w 1393032"/>
                <a:gd name="connsiteY29" fmla="*/ 876300 h 1447800"/>
                <a:gd name="connsiteX30" fmla="*/ 1028700 w 1393032"/>
                <a:gd name="connsiteY30" fmla="*/ 554831 h 1447800"/>
                <a:gd name="connsiteX31" fmla="*/ 1026319 w 1393032"/>
                <a:gd name="connsiteY31" fmla="*/ 297656 h 1447800"/>
                <a:gd name="connsiteX32" fmla="*/ 1026319 w 1393032"/>
                <a:gd name="connsiteY32" fmla="*/ 271462 h 1447800"/>
                <a:gd name="connsiteX33" fmla="*/ 1019175 w 1393032"/>
                <a:gd name="connsiteY33" fmla="*/ 240506 h 1447800"/>
                <a:gd name="connsiteX34" fmla="*/ 1004888 w 1393032"/>
                <a:gd name="connsiteY34" fmla="*/ 219075 h 1447800"/>
                <a:gd name="connsiteX35" fmla="*/ 988219 w 1393032"/>
                <a:gd name="connsiteY35" fmla="*/ 207169 h 1447800"/>
                <a:gd name="connsiteX36" fmla="*/ 954882 w 1393032"/>
                <a:gd name="connsiteY36" fmla="*/ 195262 h 1447800"/>
                <a:gd name="connsiteX37" fmla="*/ 897732 w 1393032"/>
                <a:gd name="connsiteY37" fmla="*/ 204787 h 1447800"/>
                <a:gd name="connsiteX38" fmla="*/ 719138 w 1393032"/>
                <a:gd name="connsiteY38" fmla="*/ 250031 h 1447800"/>
                <a:gd name="connsiteX39" fmla="*/ 526257 w 1393032"/>
                <a:gd name="connsiteY39" fmla="*/ 295275 h 1447800"/>
                <a:gd name="connsiteX40" fmla="*/ 340519 w 1393032"/>
                <a:gd name="connsiteY40" fmla="*/ 328612 h 1447800"/>
                <a:gd name="connsiteX41" fmla="*/ 204788 w 1393032"/>
                <a:gd name="connsiteY41" fmla="*/ 347662 h 1447800"/>
                <a:gd name="connsiteX42" fmla="*/ 83344 w 1393032"/>
                <a:gd name="connsiteY42" fmla="*/ 359569 h 1447800"/>
                <a:gd name="connsiteX43" fmla="*/ 9525 w 1393032"/>
                <a:gd name="connsiteY43" fmla="*/ 364331 h 1447800"/>
                <a:gd name="connsiteX44" fmla="*/ 0 w 1393032"/>
                <a:gd name="connsiteY44" fmla="*/ 252412 h 1447800"/>
                <a:gd name="connsiteX45" fmla="*/ 116682 w 1393032"/>
                <a:gd name="connsiteY45" fmla="*/ 238125 h 1447800"/>
                <a:gd name="connsiteX46" fmla="*/ 288132 w 1393032"/>
                <a:gd name="connsiteY46" fmla="*/ 209550 h 1447800"/>
                <a:gd name="connsiteX47" fmla="*/ 502444 w 1393032"/>
                <a:gd name="connsiteY47" fmla="*/ 166687 h 1447800"/>
                <a:gd name="connsiteX48" fmla="*/ 690563 w 1393032"/>
                <a:gd name="connsiteY48" fmla="*/ 123825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93032" h="1447800">
                  <a:moveTo>
                    <a:pt x="690563" y="123825"/>
                  </a:moveTo>
                  <a:lnTo>
                    <a:pt x="809625" y="90487"/>
                  </a:lnTo>
                  <a:lnTo>
                    <a:pt x="971550" y="38100"/>
                  </a:lnTo>
                  <a:lnTo>
                    <a:pt x="1012032" y="14287"/>
                  </a:lnTo>
                  <a:lnTo>
                    <a:pt x="1059657" y="0"/>
                  </a:lnTo>
                  <a:lnTo>
                    <a:pt x="1083469" y="4762"/>
                  </a:lnTo>
                  <a:lnTo>
                    <a:pt x="1133475" y="35719"/>
                  </a:lnTo>
                  <a:lnTo>
                    <a:pt x="1214438" y="92869"/>
                  </a:lnTo>
                  <a:lnTo>
                    <a:pt x="1269207" y="138112"/>
                  </a:lnTo>
                  <a:lnTo>
                    <a:pt x="1354932" y="211931"/>
                  </a:lnTo>
                  <a:lnTo>
                    <a:pt x="1385888" y="240506"/>
                  </a:lnTo>
                  <a:lnTo>
                    <a:pt x="1390650" y="250031"/>
                  </a:lnTo>
                  <a:lnTo>
                    <a:pt x="1393032" y="261937"/>
                  </a:lnTo>
                  <a:lnTo>
                    <a:pt x="1390650" y="283369"/>
                  </a:lnTo>
                  <a:lnTo>
                    <a:pt x="1376363" y="319087"/>
                  </a:lnTo>
                  <a:lnTo>
                    <a:pt x="1350169" y="352425"/>
                  </a:lnTo>
                  <a:lnTo>
                    <a:pt x="1304925" y="395287"/>
                  </a:lnTo>
                  <a:lnTo>
                    <a:pt x="1295400" y="409575"/>
                  </a:lnTo>
                  <a:lnTo>
                    <a:pt x="1271588" y="661987"/>
                  </a:lnTo>
                  <a:lnTo>
                    <a:pt x="1235869" y="1033462"/>
                  </a:lnTo>
                  <a:lnTo>
                    <a:pt x="1209675" y="1323975"/>
                  </a:lnTo>
                  <a:lnTo>
                    <a:pt x="1195388" y="1378744"/>
                  </a:lnTo>
                  <a:lnTo>
                    <a:pt x="1173957" y="1419225"/>
                  </a:lnTo>
                  <a:lnTo>
                    <a:pt x="1150144" y="1440656"/>
                  </a:lnTo>
                  <a:lnTo>
                    <a:pt x="1121569" y="1447800"/>
                  </a:lnTo>
                  <a:lnTo>
                    <a:pt x="1100138" y="1447800"/>
                  </a:lnTo>
                  <a:lnTo>
                    <a:pt x="1062038" y="1431131"/>
                  </a:lnTo>
                  <a:lnTo>
                    <a:pt x="1026319" y="1400175"/>
                  </a:lnTo>
                  <a:cubicBezTo>
                    <a:pt x="1027113" y="1308100"/>
                    <a:pt x="1027906" y="1216025"/>
                    <a:pt x="1028700" y="1123950"/>
                  </a:cubicBezTo>
                  <a:lnTo>
                    <a:pt x="1028700" y="876300"/>
                  </a:lnTo>
                  <a:lnTo>
                    <a:pt x="1028700" y="554831"/>
                  </a:lnTo>
                  <a:cubicBezTo>
                    <a:pt x="1027906" y="469106"/>
                    <a:pt x="1027113" y="383381"/>
                    <a:pt x="1026319" y="297656"/>
                  </a:cubicBezTo>
                  <a:lnTo>
                    <a:pt x="1026319" y="271462"/>
                  </a:lnTo>
                  <a:lnTo>
                    <a:pt x="1019175" y="240506"/>
                  </a:lnTo>
                  <a:lnTo>
                    <a:pt x="1004888" y="219075"/>
                  </a:lnTo>
                  <a:lnTo>
                    <a:pt x="988219" y="207169"/>
                  </a:lnTo>
                  <a:lnTo>
                    <a:pt x="954882" y="195262"/>
                  </a:lnTo>
                  <a:lnTo>
                    <a:pt x="897732" y="204787"/>
                  </a:lnTo>
                  <a:lnTo>
                    <a:pt x="719138" y="250031"/>
                  </a:lnTo>
                  <a:lnTo>
                    <a:pt x="526257" y="295275"/>
                  </a:lnTo>
                  <a:lnTo>
                    <a:pt x="340519" y="328612"/>
                  </a:lnTo>
                  <a:lnTo>
                    <a:pt x="204788" y="347662"/>
                  </a:lnTo>
                  <a:lnTo>
                    <a:pt x="83344" y="359569"/>
                  </a:lnTo>
                  <a:lnTo>
                    <a:pt x="9525" y="364331"/>
                  </a:lnTo>
                  <a:lnTo>
                    <a:pt x="0" y="252412"/>
                  </a:lnTo>
                  <a:lnTo>
                    <a:pt x="116682" y="238125"/>
                  </a:lnTo>
                  <a:lnTo>
                    <a:pt x="288132" y="209550"/>
                  </a:lnTo>
                  <a:lnTo>
                    <a:pt x="502444" y="166687"/>
                  </a:lnTo>
                  <a:lnTo>
                    <a:pt x="690563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5999E2C6-F677-4241-908E-977623D20AD6}"/>
                </a:ext>
              </a:extLst>
            </p:cNvPr>
            <p:cNvSpPr/>
            <p:nvPr/>
          </p:nvSpPr>
          <p:spPr>
            <a:xfrm>
              <a:off x="3443288" y="3376613"/>
              <a:ext cx="1060450" cy="282575"/>
            </a:xfrm>
            <a:custGeom>
              <a:avLst/>
              <a:gdLst>
                <a:gd name="connsiteX0" fmla="*/ 211931 w 1059656"/>
                <a:gd name="connsiteY0" fmla="*/ 123825 h 283368"/>
                <a:gd name="connsiteX1" fmla="*/ 0 w 1059656"/>
                <a:gd name="connsiteY1" fmla="*/ 150018 h 283368"/>
                <a:gd name="connsiteX2" fmla="*/ 0 w 1059656"/>
                <a:gd name="connsiteY2" fmla="*/ 283368 h 283368"/>
                <a:gd name="connsiteX3" fmla="*/ 211931 w 1059656"/>
                <a:gd name="connsiteY3" fmla="*/ 254793 h 283368"/>
                <a:gd name="connsiteX4" fmla="*/ 511968 w 1059656"/>
                <a:gd name="connsiteY4" fmla="*/ 211931 h 283368"/>
                <a:gd name="connsiteX5" fmla="*/ 835818 w 1059656"/>
                <a:gd name="connsiteY5" fmla="*/ 164306 h 283368"/>
                <a:gd name="connsiteX6" fmla="*/ 1059656 w 1059656"/>
                <a:gd name="connsiteY6" fmla="*/ 128587 h 283368"/>
                <a:gd name="connsiteX7" fmla="*/ 1054893 w 1059656"/>
                <a:gd name="connsiteY7" fmla="*/ 0 h 283368"/>
                <a:gd name="connsiteX8" fmla="*/ 716756 w 1059656"/>
                <a:gd name="connsiteY8" fmla="*/ 47625 h 283368"/>
                <a:gd name="connsiteX9" fmla="*/ 452437 w 1059656"/>
                <a:gd name="connsiteY9" fmla="*/ 85725 h 283368"/>
                <a:gd name="connsiteX10" fmla="*/ 211931 w 1059656"/>
                <a:gd name="connsiteY10" fmla="*/ 123825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9656" h="283368">
                  <a:moveTo>
                    <a:pt x="211931" y="123825"/>
                  </a:moveTo>
                  <a:lnTo>
                    <a:pt x="0" y="150018"/>
                  </a:lnTo>
                  <a:lnTo>
                    <a:pt x="0" y="283368"/>
                  </a:lnTo>
                  <a:lnTo>
                    <a:pt x="211931" y="254793"/>
                  </a:lnTo>
                  <a:lnTo>
                    <a:pt x="511968" y="211931"/>
                  </a:lnTo>
                  <a:lnTo>
                    <a:pt x="835818" y="164306"/>
                  </a:lnTo>
                  <a:lnTo>
                    <a:pt x="1059656" y="128587"/>
                  </a:lnTo>
                  <a:lnTo>
                    <a:pt x="1054893" y="0"/>
                  </a:lnTo>
                  <a:lnTo>
                    <a:pt x="716756" y="47625"/>
                  </a:lnTo>
                  <a:lnTo>
                    <a:pt x="452437" y="85725"/>
                  </a:lnTo>
                  <a:lnTo>
                    <a:pt x="2119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4">
              <a:extLst>
                <a:ext uri="{FF2B5EF4-FFF2-40B4-BE49-F238E27FC236}">
                  <a16:creationId xmlns:a16="http://schemas.microsoft.com/office/drawing/2014/main" id="{4A623913-47B0-4086-AB7E-256C79368B40}"/>
                </a:ext>
              </a:extLst>
            </p:cNvPr>
            <p:cNvSpPr/>
            <p:nvPr/>
          </p:nvSpPr>
          <p:spPr>
            <a:xfrm>
              <a:off x="3409950" y="3963988"/>
              <a:ext cx="1068388" cy="331787"/>
            </a:xfrm>
            <a:custGeom>
              <a:avLst/>
              <a:gdLst>
                <a:gd name="connsiteX0" fmla="*/ 466725 w 1069181"/>
                <a:gd name="connsiteY0" fmla="*/ 88107 h 330994"/>
                <a:gd name="connsiteX1" fmla="*/ 838200 w 1069181"/>
                <a:gd name="connsiteY1" fmla="*/ 14288 h 330994"/>
                <a:gd name="connsiteX2" fmla="*/ 907256 w 1069181"/>
                <a:gd name="connsiteY2" fmla="*/ 0 h 330994"/>
                <a:gd name="connsiteX3" fmla="*/ 1004888 w 1069181"/>
                <a:gd name="connsiteY3" fmla="*/ 0 h 330994"/>
                <a:gd name="connsiteX4" fmla="*/ 1069181 w 1069181"/>
                <a:gd name="connsiteY4" fmla="*/ 0 h 330994"/>
                <a:gd name="connsiteX5" fmla="*/ 1066800 w 1069181"/>
                <a:gd name="connsiteY5" fmla="*/ 228600 h 330994"/>
                <a:gd name="connsiteX6" fmla="*/ 1026319 w 1069181"/>
                <a:gd name="connsiteY6" fmla="*/ 200025 h 330994"/>
                <a:gd name="connsiteX7" fmla="*/ 1016794 w 1069181"/>
                <a:gd name="connsiteY7" fmla="*/ 192882 h 330994"/>
                <a:gd name="connsiteX8" fmla="*/ 985838 w 1069181"/>
                <a:gd name="connsiteY8" fmla="*/ 176213 h 330994"/>
                <a:gd name="connsiteX9" fmla="*/ 942975 w 1069181"/>
                <a:gd name="connsiteY9" fmla="*/ 159544 h 330994"/>
                <a:gd name="connsiteX10" fmla="*/ 907256 w 1069181"/>
                <a:gd name="connsiteY10" fmla="*/ 152400 h 330994"/>
                <a:gd name="connsiteX11" fmla="*/ 859631 w 1069181"/>
                <a:gd name="connsiteY11" fmla="*/ 154782 h 330994"/>
                <a:gd name="connsiteX12" fmla="*/ 714375 w 1069181"/>
                <a:gd name="connsiteY12" fmla="*/ 183357 h 330994"/>
                <a:gd name="connsiteX13" fmla="*/ 357188 w 1069181"/>
                <a:gd name="connsiteY13" fmla="*/ 257175 h 330994"/>
                <a:gd name="connsiteX14" fmla="*/ 0 w 1069181"/>
                <a:gd name="connsiteY14" fmla="*/ 330994 h 330994"/>
                <a:gd name="connsiteX15" fmla="*/ 2381 w 1069181"/>
                <a:gd name="connsiteY15" fmla="*/ 176213 h 330994"/>
                <a:gd name="connsiteX16" fmla="*/ 264319 w 1069181"/>
                <a:gd name="connsiteY16" fmla="*/ 126207 h 330994"/>
                <a:gd name="connsiteX17" fmla="*/ 466725 w 1069181"/>
                <a:gd name="connsiteY17" fmla="*/ 88107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181" h="330994">
                  <a:moveTo>
                    <a:pt x="466725" y="88107"/>
                  </a:moveTo>
                  <a:lnTo>
                    <a:pt x="838200" y="14288"/>
                  </a:lnTo>
                  <a:lnTo>
                    <a:pt x="907256" y="0"/>
                  </a:lnTo>
                  <a:lnTo>
                    <a:pt x="1004888" y="0"/>
                  </a:lnTo>
                  <a:lnTo>
                    <a:pt x="1069181" y="0"/>
                  </a:lnTo>
                  <a:cubicBezTo>
                    <a:pt x="1068387" y="76200"/>
                    <a:pt x="1067594" y="152400"/>
                    <a:pt x="1066800" y="228600"/>
                  </a:cubicBezTo>
                  <a:lnTo>
                    <a:pt x="1026319" y="200025"/>
                  </a:lnTo>
                  <a:lnTo>
                    <a:pt x="1016794" y="192882"/>
                  </a:lnTo>
                  <a:lnTo>
                    <a:pt x="985838" y="176213"/>
                  </a:lnTo>
                  <a:lnTo>
                    <a:pt x="942975" y="159544"/>
                  </a:lnTo>
                  <a:lnTo>
                    <a:pt x="907256" y="152400"/>
                  </a:lnTo>
                  <a:lnTo>
                    <a:pt x="859631" y="154782"/>
                  </a:lnTo>
                  <a:lnTo>
                    <a:pt x="714375" y="183357"/>
                  </a:lnTo>
                  <a:lnTo>
                    <a:pt x="357188" y="257175"/>
                  </a:lnTo>
                  <a:lnTo>
                    <a:pt x="0" y="330994"/>
                  </a:lnTo>
                  <a:cubicBezTo>
                    <a:pt x="794" y="279400"/>
                    <a:pt x="1587" y="227807"/>
                    <a:pt x="2381" y="176213"/>
                  </a:cubicBezTo>
                  <a:lnTo>
                    <a:pt x="264319" y="126207"/>
                  </a:lnTo>
                  <a:lnTo>
                    <a:pt x="466725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46B5BCBC-F3EA-422F-9F0B-10E9896DC85C}"/>
                </a:ext>
              </a:extLst>
            </p:cNvPr>
            <p:cNvSpPr/>
            <p:nvPr/>
          </p:nvSpPr>
          <p:spPr>
            <a:xfrm>
              <a:off x="3160713" y="2859088"/>
              <a:ext cx="357187" cy="2657475"/>
            </a:xfrm>
            <a:custGeom>
              <a:avLst/>
              <a:gdLst>
                <a:gd name="connsiteX0" fmla="*/ 353522 w 356921"/>
                <a:gd name="connsiteY0" fmla="*/ 931396 h 2658218"/>
                <a:gd name="connsiteX1" fmla="*/ 356921 w 356921"/>
                <a:gd name="connsiteY1" fmla="*/ 244746 h 2658218"/>
                <a:gd name="connsiteX2" fmla="*/ 319530 w 356921"/>
                <a:gd name="connsiteY2" fmla="*/ 146168 h 2658218"/>
                <a:gd name="connsiteX3" fmla="*/ 254944 w 356921"/>
                <a:gd name="connsiteY3" fmla="*/ 101977 h 2658218"/>
                <a:gd name="connsiteX4" fmla="*/ 176761 w 356921"/>
                <a:gd name="connsiteY4" fmla="*/ 54388 h 2658218"/>
                <a:gd name="connsiteX5" fmla="*/ 95179 w 356921"/>
                <a:gd name="connsiteY5" fmla="*/ 16996 h 2658218"/>
                <a:gd name="connsiteX6" fmla="*/ 47589 w 356921"/>
                <a:gd name="connsiteY6" fmla="*/ 0 h 2658218"/>
                <a:gd name="connsiteX7" fmla="*/ 33992 w 356921"/>
                <a:gd name="connsiteY7" fmla="*/ 0 h 2658218"/>
                <a:gd name="connsiteX8" fmla="*/ 23794 w 356921"/>
                <a:gd name="connsiteY8" fmla="*/ 10197 h 2658218"/>
                <a:gd name="connsiteX9" fmla="*/ 30593 w 356921"/>
                <a:gd name="connsiteY9" fmla="*/ 37392 h 2658218"/>
                <a:gd name="connsiteX10" fmla="*/ 44190 w 356921"/>
                <a:gd name="connsiteY10" fmla="*/ 61186 h 2658218"/>
                <a:gd name="connsiteX11" fmla="*/ 84981 w 356921"/>
                <a:gd name="connsiteY11" fmla="*/ 152966 h 2658218"/>
                <a:gd name="connsiteX12" fmla="*/ 108776 w 356921"/>
                <a:gd name="connsiteY12" fmla="*/ 227750 h 2658218"/>
                <a:gd name="connsiteX13" fmla="*/ 125772 w 356921"/>
                <a:gd name="connsiteY13" fmla="*/ 322929 h 2658218"/>
                <a:gd name="connsiteX14" fmla="*/ 132571 w 356921"/>
                <a:gd name="connsiteY14" fmla="*/ 404511 h 2658218"/>
                <a:gd name="connsiteX15" fmla="*/ 129171 w 356921"/>
                <a:gd name="connsiteY15" fmla="*/ 846415 h 2658218"/>
                <a:gd name="connsiteX16" fmla="*/ 115574 w 356921"/>
                <a:gd name="connsiteY16" fmla="*/ 1342706 h 2658218"/>
                <a:gd name="connsiteX17" fmla="*/ 112175 w 356921"/>
                <a:gd name="connsiteY17" fmla="*/ 1584053 h 2658218"/>
                <a:gd name="connsiteX18" fmla="*/ 105377 w 356921"/>
                <a:gd name="connsiteY18" fmla="*/ 1781210 h 2658218"/>
                <a:gd name="connsiteX19" fmla="*/ 98578 w 356921"/>
                <a:gd name="connsiteY19" fmla="*/ 1862792 h 2658218"/>
                <a:gd name="connsiteX20" fmla="*/ 81582 w 356921"/>
                <a:gd name="connsiteY20" fmla="*/ 1974968 h 2658218"/>
                <a:gd name="connsiteX21" fmla="*/ 50988 w 356921"/>
                <a:gd name="connsiteY21" fmla="*/ 2107539 h 2658218"/>
                <a:gd name="connsiteX22" fmla="*/ 23794 w 356921"/>
                <a:gd name="connsiteY22" fmla="*/ 2195919 h 2658218"/>
                <a:gd name="connsiteX23" fmla="*/ 0 w 356921"/>
                <a:gd name="connsiteY23" fmla="*/ 2253707 h 2658218"/>
                <a:gd name="connsiteX24" fmla="*/ 23794 w 356921"/>
                <a:gd name="connsiteY24" fmla="*/ 2345487 h 2658218"/>
                <a:gd name="connsiteX25" fmla="*/ 74783 w 356921"/>
                <a:gd name="connsiteY25" fmla="*/ 2539244 h 2658218"/>
                <a:gd name="connsiteX26" fmla="*/ 101977 w 356921"/>
                <a:gd name="connsiteY26" fmla="*/ 2617427 h 2658218"/>
                <a:gd name="connsiteX27" fmla="*/ 112175 w 356921"/>
                <a:gd name="connsiteY27" fmla="*/ 2634424 h 2658218"/>
                <a:gd name="connsiteX28" fmla="*/ 125772 w 356921"/>
                <a:gd name="connsiteY28" fmla="*/ 2648021 h 2658218"/>
                <a:gd name="connsiteX29" fmla="*/ 142768 w 356921"/>
                <a:gd name="connsiteY29" fmla="*/ 2658218 h 2658218"/>
                <a:gd name="connsiteX30" fmla="*/ 166563 w 356921"/>
                <a:gd name="connsiteY30" fmla="*/ 2654819 h 2658218"/>
                <a:gd name="connsiteX31" fmla="*/ 203955 w 356921"/>
                <a:gd name="connsiteY31" fmla="*/ 2627625 h 2658218"/>
                <a:gd name="connsiteX32" fmla="*/ 258343 w 356921"/>
                <a:gd name="connsiteY32" fmla="*/ 2569838 h 2658218"/>
                <a:gd name="connsiteX33" fmla="*/ 285537 w 356921"/>
                <a:gd name="connsiteY33" fmla="*/ 2063348 h 2658218"/>
                <a:gd name="connsiteX34" fmla="*/ 309332 w 356921"/>
                <a:gd name="connsiteY34" fmla="*/ 1747218 h 2658218"/>
                <a:gd name="connsiteX35" fmla="*/ 333127 w 356921"/>
                <a:gd name="connsiteY35" fmla="*/ 1407292 h 2658218"/>
                <a:gd name="connsiteX36" fmla="*/ 353522 w 356921"/>
                <a:gd name="connsiteY36" fmla="*/ 1267922 h 2658218"/>
                <a:gd name="connsiteX37" fmla="*/ 353522 w 356921"/>
                <a:gd name="connsiteY37" fmla="*/ 931396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56921" h="2658218">
                  <a:moveTo>
                    <a:pt x="353522" y="931396"/>
                  </a:moveTo>
                  <a:lnTo>
                    <a:pt x="356921" y="244746"/>
                  </a:lnTo>
                  <a:lnTo>
                    <a:pt x="319530" y="146168"/>
                  </a:lnTo>
                  <a:lnTo>
                    <a:pt x="254944" y="101977"/>
                  </a:lnTo>
                  <a:lnTo>
                    <a:pt x="176761" y="54388"/>
                  </a:lnTo>
                  <a:lnTo>
                    <a:pt x="95179" y="16996"/>
                  </a:lnTo>
                  <a:lnTo>
                    <a:pt x="47589" y="0"/>
                  </a:lnTo>
                  <a:lnTo>
                    <a:pt x="33992" y="0"/>
                  </a:lnTo>
                  <a:lnTo>
                    <a:pt x="23794" y="10197"/>
                  </a:lnTo>
                  <a:lnTo>
                    <a:pt x="30593" y="37392"/>
                  </a:lnTo>
                  <a:lnTo>
                    <a:pt x="44190" y="61186"/>
                  </a:lnTo>
                  <a:lnTo>
                    <a:pt x="84981" y="152966"/>
                  </a:lnTo>
                  <a:lnTo>
                    <a:pt x="108776" y="227750"/>
                  </a:lnTo>
                  <a:lnTo>
                    <a:pt x="125772" y="322929"/>
                  </a:lnTo>
                  <a:lnTo>
                    <a:pt x="132571" y="404511"/>
                  </a:lnTo>
                  <a:cubicBezTo>
                    <a:pt x="131438" y="551812"/>
                    <a:pt x="130304" y="699114"/>
                    <a:pt x="129171" y="846415"/>
                  </a:cubicBezTo>
                  <a:lnTo>
                    <a:pt x="115574" y="1342706"/>
                  </a:lnTo>
                  <a:lnTo>
                    <a:pt x="112175" y="1584053"/>
                  </a:lnTo>
                  <a:lnTo>
                    <a:pt x="105377" y="1781210"/>
                  </a:lnTo>
                  <a:lnTo>
                    <a:pt x="98578" y="1862792"/>
                  </a:lnTo>
                  <a:lnTo>
                    <a:pt x="81582" y="1974968"/>
                  </a:lnTo>
                  <a:lnTo>
                    <a:pt x="50988" y="2107539"/>
                  </a:lnTo>
                  <a:lnTo>
                    <a:pt x="23794" y="2195919"/>
                  </a:lnTo>
                  <a:lnTo>
                    <a:pt x="0" y="2253707"/>
                  </a:lnTo>
                  <a:lnTo>
                    <a:pt x="23794" y="2345487"/>
                  </a:lnTo>
                  <a:lnTo>
                    <a:pt x="74783" y="2539244"/>
                  </a:lnTo>
                  <a:lnTo>
                    <a:pt x="101977" y="2617427"/>
                  </a:lnTo>
                  <a:lnTo>
                    <a:pt x="112175" y="2634424"/>
                  </a:lnTo>
                  <a:lnTo>
                    <a:pt x="125772" y="2648021"/>
                  </a:lnTo>
                  <a:lnTo>
                    <a:pt x="142768" y="2658218"/>
                  </a:lnTo>
                  <a:lnTo>
                    <a:pt x="166563" y="2654819"/>
                  </a:lnTo>
                  <a:lnTo>
                    <a:pt x="203955" y="2627625"/>
                  </a:lnTo>
                  <a:lnTo>
                    <a:pt x="258343" y="2569838"/>
                  </a:lnTo>
                  <a:lnTo>
                    <a:pt x="285537" y="2063348"/>
                  </a:lnTo>
                  <a:lnTo>
                    <a:pt x="309332" y="1747218"/>
                  </a:lnTo>
                  <a:lnTo>
                    <a:pt x="333127" y="1407292"/>
                  </a:lnTo>
                  <a:lnTo>
                    <a:pt x="353522" y="1267922"/>
                  </a:lnTo>
                  <a:lnTo>
                    <a:pt x="353522" y="931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E75F18ED-8984-43D0-A809-B25B2A3570BF}"/>
                </a:ext>
              </a:extLst>
            </p:cNvPr>
            <p:cNvSpPr/>
            <p:nvPr/>
          </p:nvSpPr>
          <p:spPr>
            <a:xfrm>
              <a:off x="3352800" y="4649788"/>
              <a:ext cx="1239838" cy="841375"/>
            </a:xfrm>
            <a:custGeom>
              <a:avLst/>
              <a:gdLst>
                <a:gd name="connsiteX0" fmla="*/ 428625 w 1240631"/>
                <a:gd name="connsiteY0" fmla="*/ 319088 h 840582"/>
                <a:gd name="connsiteX1" fmla="*/ 245269 w 1240631"/>
                <a:gd name="connsiteY1" fmla="*/ 395288 h 840582"/>
                <a:gd name="connsiteX2" fmla="*/ 195263 w 1240631"/>
                <a:gd name="connsiteY2" fmla="*/ 414338 h 840582"/>
                <a:gd name="connsiteX3" fmla="*/ 180975 w 1240631"/>
                <a:gd name="connsiteY3" fmla="*/ 419100 h 840582"/>
                <a:gd name="connsiteX4" fmla="*/ 164306 w 1240631"/>
                <a:gd name="connsiteY4" fmla="*/ 419100 h 840582"/>
                <a:gd name="connsiteX5" fmla="*/ 133350 w 1240631"/>
                <a:gd name="connsiteY5" fmla="*/ 407194 h 840582"/>
                <a:gd name="connsiteX6" fmla="*/ 109538 w 1240631"/>
                <a:gd name="connsiteY6" fmla="*/ 388144 h 840582"/>
                <a:gd name="connsiteX7" fmla="*/ 92869 w 1240631"/>
                <a:gd name="connsiteY7" fmla="*/ 354807 h 840582"/>
                <a:gd name="connsiteX8" fmla="*/ 90488 w 1240631"/>
                <a:gd name="connsiteY8" fmla="*/ 326232 h 840582"/>
                <a:gd name="connsiteX9" fmla="*/ 90488 w 1240631"/>
                <a:gd name="connsiteY9" fmla="*/ 235744 h 840582"/>
                <a:gd name="connsiteX10" fmla="*/ 0 w 1240631"/>
                <a:gd name="connsiteY10" fmla="*/ 840582 h 840582"/>
                <a:gd name="connsiteX11" fmla="*/ 66675 w 1240631"/>
                <a:gd name="connsiteY11" fmla="*/ 776288 h 840582"/>
                <a:gd name="connsiteX12" fmla="*/ 97631 w 1240631"/>
                <a:gd name="connsiteY12" fmla="*/ 747713 h 840582"/>
                <a:gd name="connsiteX13" fmla="*/ 171450 w 1240631"/>
                <a:gd name="connsiteY13" fmla="*/ 685800 h 840582"/>
                <a:gd name="connsiteX14" fmla="*/ 230981 w 1240631"/>
                <a:gd name="connsiteY14" fmla="*/ 647700 h 840582"/>
                <a:gd name="connsiteX15" fmla="*/ 495300 w 1240631"/>
                <a:gd name="connsiteY15" fmla="*/ 495300 h 840582"/>
                <a:gd name="connsiteX16" fmla="*/ 716756 w 1240631"/>
                <a:gd name="connsiteY16" fmla="*/ 369094 h 840582"/>
                <a:gd name="connsiteX17" fmla="*/ 964406 w 1240631"/>
                <a:gd name="connsiteY17" fmla="*/ 226219 h 840582"/>
                <a:gd name="connsiteX18" fmla="*/ 1152525 w 1240631"/>
                <a:gd name="connsiteY18" fmla="*/ 116682 h 840582"/>
                <a:gd name="connsiteX19" fmla="*/ 1240631 w 1240631"/>
                <a:gd name="connsiteY19" fmla="*/ 69057 h 840582"/>
                <a:gd name="connsiteX20" fmla="*/ 1202531 w 1240631"/>
                <a:gd name="connsiteY20" fmla="*/ 0 h 840582"/>
                <a:gd name="connsiteX21" fmla="*/ 985838 w 1240631"/>
                <a:gd name="connsiteY21" fmla="*/ 88107 h 840582"/>
                <a:gd name="connsiteX22" fmla="*/ 695325 w 1240631"/>
                <a:gd name="connsiteY22" fmla="*/ 207169 h 840582"/>
                <a:gd name="connsiteX23" fmla="*/ 428625 w 1240631"/>
                <a:gd name="connsiteY23" fmla="*/ 319088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40631" h="840582">
                  <a:moveTo>
                    <a:pt x="428625" y="319088"/>
                  </a:moveTo>
                  <a:lnTo>
                    <a:pt x="245269" y="395288"/>
                  </a:lnTo>
                  <a:lnTo>
                    <a:pt x="195263" y="414338"/>
                  </a:lnTo>
                  <a:lnTo>
                    <a:pt x="180975" y="419100"/>
                  </a:lnTo>
                  <a:lnTo>
                    <a:pt x="164306" y="419100"/>
                  </a:lnTo>
                  <a:lnTo>
                    <a:pt x="133350" y="407194"/>
                  </a:lnTo>
                  <a:lnTo>
                    <a:pt x="109538" y="388144"/>
                  </a:lnTo>
                  <a:lnTo>
                    <a:pt x="92869" y="354807"/>
                  </a:lnTo>
                  <a:lnTo>
                    <a:pt x="90488" y="326232"/>
                  </a:lnTo>
                  <a:lnTo>
                    <a:pt x="90488" y="235744"/>
                  </a:lnTo>
                  <a:lnTo>
                    <a:pt x="0" y="840582"/>
                  </a:lnTo>
                  <a:lnTo>
                    <a:pt x="66675" y="776288"/>
                  </a:lnTo>
                  <a:lnTo>
                    <a:pt x="97631" y="747713"/>
                  </a:lnTo>
                  <a:lnTo>
                    <a:pt x="171450" y="685800"/>
                  </a:lnTo>
                  <a:lnTo>
                    <a:pt x="230981" y="647700"/>
                  </a:lnTo>
                  <a:lnTo>
                    <a:pt x="495300" y="495300"/>
                  </a:lnTo>
                  <a:lnTo>
                    <a:pt x="716756" y="369094"/>
                  </a:lnTo>
                  <a:lnTo>
                    <a:pt x="964406" y="226219"/>
                  </a:lnTo>
                  <a:lnTo>
                    <a:pt x="1152525" y="116682"/>
                  </a:lnTo>
                  <a:lnTo>
                    <a:pt x="1240631" y="69057"/>
                  </a:lnTo>
                  <a:lnTo>
                    <a:pt x="1202531" y="0"/>
                  </a:lnTo>
                  <a:lnTo>
                    <a:pt x="985838" y="88107"/>
                  </a:lnTo>
                  <a:lnTo>
                    <a:pt x="695325" y="207169"/>
                  </a:lnTo>
                  <a:lnTo>
                    <a:pt x="42862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8F6B4F21-3896-479B-B50D-E951928D0626}"/>
                </a:ext>
              </a:extLst>
            </p:cNvPr>
            <p:cNvSpPr/>
            <p:nvPr/>
          </p:nvSpPr>
          <p:spPr>
            <a:xfrm>
              <a:off x="4306888" y="4332288"/>
              <a:ext cx="503237" cy="825500"/>
            </a:xfrm>
            <a:custGeom>
              <a:avLst/>
              <a:gdLst>
                <a:gd name="connsiteX0" fmla="*/ 111919 w 502444"/>
                <a:gd name="connsiteY0" fmla="*/ 233362 h 826294"/>
                <a:gd name="connsiteX1" fmla="*/ 142875 w 502444"/>
                <a:gd name="connsiteY1" fmla="*/ 290512 h 826294"/>
                <a:gd name="connsiteX2" fmla="*/ 173832 w 502444"/>
                <a:gd name="connsiteY2" fmla="*/ 357187 h 826294"/>
                <a:gd name="connsiteX3" fmla="*/ 190500 w 502444"/>
                <a:gd name="connsiteY3" fmla="*/ 435769 h 826294"/>
                <a:gd name="connsiteX4" fmla="*/ 228600 w 502444"/>
                <a:gd name="connsiteY4" fmla="*/ 528637 h 826294"/>
                <a:gd name="connsiteX5" fmla="*/ 259557 w 502444"/>
                <a:gd name="connsiteY5" fmla="*/ 609600 h 826294"/>
                <a:gd name="connsiteX6" fmla="*/ 278607 w 502444"/>
                <a:gd name="connsiteY6" fmla="*/ 669131 h 826294"/>
                <a:gd name="connsiteX7" fmla="*/ 300038 w 502444"/>
                <a:gd name="connsiteY7" fmla="*/ 738187 h 826294"/>
                <a:gd name="connsiteX8" fmla="*/ 319088 w 502444"/>
                <a:gd name="connsiteY8" fmla="*/ 771525 h 826294"/>
                <a:gd name="connsiteX9" fmla="*/ 354807 w 502444"/>
                <a:gd name="connsiteY9" fmla="*/ 807244 h 826294"/>
                <a:gd name="connsiteX10" fmla="*/ 390525 w 502444"/>
                <a:gd name="connsiteY10" fmla="*/ 826294 h 826294"/>
                <a:gd name="connsiteX11" fmla="*/ 402432 w 502444"/>
                <a:gd name="connsiteY11" fmla="*/ 826294 h 826294"/>
                <a:gd name="connsiteX12" fmla="*/ 426244 w 502444"/>
                <a:gd name="connsiteY12" fmla="*/ 821531 h 826294"/>
                <a:gd name="connsiteX13" fmla="*/ 442913 w 502444"/>
                <a:gd name="connsiteY13" fmla="*/ 802481 h 826294"/>
                <a:gd name="connsiteX14" fmla="*/ 461963 w 502444"/>
                <a:gd name="connsiteY14" fmla="*/ 762000 h 826294"/>
                <a:gd name="connsiteX15" fmla="*/ 483394 w 502444"/>
                <a:gd name="connsiteY15" fmla="*/ 690562 h 826294"/>
                <a:gd name="connsiteX16" fmla="*/ 500063 w 502444"/>
                <a:gd name="connsiteY16" fmla="*/ 614362 h 826294"/>
                <a:gd name="connsiteX17" fmla="*/ 502444 w 502444"/>
                <a:gd name="connsiteY17" fmla="*/ 550069 h 826294"/>
                <a:gd name="connsiteX18" fmla="*/ 497682 w 502444"/>
                <a:gd name="connsiteY18" fmla="*/ 461962 h 826294"/>
                <a:gd name="connsiteX19" fmla="*/ 483394 w 502444"/>
                <a:gd name="connsiteY19" fmla="*/ 392906 h 826294"/>
                <a:gd name="connsiteX20" fmla="*/ 421482 w 502444"/>
                <a:gd name="connsiteY20" fmla="*/ 319087 h 826294"/>
                <a:gd name="connsiteX21" fmla="*/ 340519 w 502444"/>
                <a:gd name="connsiteY21" fmla="*/ 235744 h 826294"/>
                <a:gd name="connsiteX22" fmla="*/ 240507 w 502444"/>
                <a:gd name="connsiteY22" fmla="*/ 147637 h 826294"/>
                <a:gd name="connsiteX23" fmla="*/ 138113 w 502444"/>
                <a:gd name="connsiteY23" fmla="*/ 69056 h 826294"/>
                <a:gd name="connsiteX24" fmla="*/ 66675 w 502444"/>
                <a:gd name="connsiteY24" fmla="*/ 19050 h 826294"/>
                <a:gd name="connsiteX25" fmla="*/ 21432 w 502444"/>
                <a:gd name="connsiteY25" fmla="*/ 0 h 826294"/>
                <a:gd name="connsiteX26" fmla="*/ 11907 w 502444"/>
                <a:gd name="connsiteY26" fmla="*/ 0 h 826294"/>
                <a:gd name="connsiteX27" fmla="*/ 4763 w 502444"/>
                <a:gd name="connsiteY27" fmla="*/ 2381 h 826294"/>
                <a:gd name="connsiteX28" fmla="*/ 0 w 502444"/>
                <a:gd name="connsiteY28" fmla="*/ 14287 h 826294"/>
                <a:gd name="connsiteX29" fmla="*/ 4763 w 502444"/>
                <a:gd name="connsiteY29" fmla="*/ 38100 h 826294"/>
                <a:gd name="connsiteX30" fmla="*/ 28575 w 502444"/>
                <a:gd name="connsiteY30" fmla="*/ 85725 h 826294"/>
                <a:gd name="connsiteX31" fmla="*/ 66675 w 502444"/>
                <a:gd name="connsiteY31" fmla="*/ 147637 h 826294"/>
                <a:gd name="connsiteX32" fmla="*/ 111919 w 502444"/>
                <a:gd name="connsiteY32" fmla="*/ 233362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444" h="826294">
                  <a:moveTo>
                    <a:pt x="111919" y="233362"/>
                  </a:moveTo>
                  <a:lnTo>
                    <a:pt x="142875" y="290512"/>
                  </a:lnTo>
                  <a:lnTo>
                    <a:pt x="173832" y="357187"/>
                  </a:lnTo>
                  <a:lnTo>
                    <a:pt x="190500" y="435769"/>
                  </a:lnTo>
                  <a:lnTo>
                    <a:pt x="228600" y="528637"/>
                  </a:lnTo>
                  <a:lnTo>
                    <a:pt x="259557" y="609600"/>
                  </a:lnTo>
                  <a:lnTo>
                    <a:pt x="278607" y="669131"/>
                  </a:lnTo>
                  <a:lnTo>
                    <a:pt x="300038" y="738187"/>
                  </a:lnTo>
                  <a:lnTo>
                    <a:pt x="319088" y="771525"/>
                  </a:lnTo>
                  <a:lnTo>
                    <a:pt x="354807" y="807244"/>
                  </a:lnTo>
                  <a:lnTo>
                    <a:pt x="390525" y="826294"/>
                  </a:lnTo>
                  <a:lnTo>
                    <a:pt x="402432" y="826294"/>
                  </a:lnTo>
                  <a:lnTo>
                    <a:pt x="426244" y="821531"/>
                  </a:lnTo>
                  <a:lnTo>
                    <a:pt x="442913" y="802481"/>
                  </a:lnTo>
                  <a:lnTo>
                    <a:pt x="461963" y="762000"/>
                  </a:lnTo>
                  <a:lnTo>
                    <a:pt x="483394" y="690562"/>
                  </a:lnTo>
                  <a:lnTo>
                    <a:pt x="500063" y="614362"/>
                  </a:lnTo>
                  <a:cubicBezTo>
                    <a:pt x="500857" y="592931"/>
                    <a:pt x="501650" y="571500"/>
                    <a:pt x="502444" y="550069"/>
                  </a:cubicBezTo>
                  <a:lnTo>
                    <a:pt x="497682" y="461962"/>
                  </a:lnTo>
                  <a:lnTo>
                    <a:pt x="483394" y="392906"/>
                  </a:lnTo>
                  <a:lnTo>
                    <a:pt x="421482" y="319087"/>
                  </a:lnTo>
                  <a:lnTo>
                    <a:pt x="340519" y="235744"/>
                  </a:lnTo>
                  <a:lnTo>
                    <a:pt x="240507" y="147637"/>
                  </a:lnTo>
                  <a:lnTo>
                    <a:pt x="138113" y="69056"/>
                  </a:lnTo>
                  <a:lnTo>
                    <a:pt x="66675" y="19050"/>
                  </a:lnTo>
                  <a:lnTo>
                    <a:pt x="21432" y="0"/>
                  </a:lnTo>
                  <a:lnTo>
                    <a:pt x="11907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8100"/>
                  </a:lnTo>
                  <a:lnTo>
                    <a:pt x="28575" y="85725"/>
                  </a:lnTo>
                  <a:lnTo>
                    <a:pt x="66675" y="147637"/>
                  </a:lnTo>
                  <a:lnTo>
                    <a:pt x="111919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8">
              <a:extLst>
                <a:ext uri="{FF2B5EF4-FFF2-40B4-BE49-F238E27FC236}">
                  <a16:creationId xmlns:a16="http://schemas.microsoft.com/office/drawing/2014/main" id="{98E67BC5-527F-4E5F-86C7-1B8CB4BAF64E}"/>
                </a:ext>
              </a:extLst>
            </p:cNvPr>
            <p:cNvSpPr/>
            <p:nvPr/>
          </p:nvSpPr>
          <p:spPr>
            <a:xfrm>
              <a:off x="5389563" y="2782888"/>
              <a:ext cx="1511300" cy="379412"/>
            </a:xfrm>
            <a:custGeom>
              <a:avLst/>
              <a:gdLst>
                <a:gd name="connsiteX0" fmla="*/ 402431 w 1512094"/>
                <a:gd name="connsiteY0" fmla="*/ 183357 h 378619"/>
                <a:gd name="connsiteX1" fmla="*/ 197644 w 1512094"/>
                <a:gd name="connsiteY1" fmla="*/ 223838 h 378619"/>
                <a:gd name="connsiteX2" fmla="*/ 0 w 1512094"/>
                <a:gd name="connsiteY2" fmla="*/ 261938 h 378619"/>
                <a:gd name="connsiteX3" fmla="*/ 30956 w 1512094"/>
                <a:gd name="connsiteY3" fmla="*/ 371475 h 378619"/>
                <a:gd name="connsiteX4" fmla="*/ 209550 w 1512094"/>
                <a:gd name="connsiteY4" fmla="*/ 378619 h 378619"/>
                <a:gd name="connsiteX5" fmla="*/ 311944 w 1512094"/>
                <a:gd name="connsiteY5" fmla="*/ 378619 h 378619"/>
                <a:gd name="connsiteX6" fmla="*/ 423862 w 1512094"/>
                <a:gd name="connsiteY6" fmla="*/ 354807 h 378619"/>
                <a:gd name="connsiteX7" fmla="*/ 704850 w 1512094"/>
                <a:gd name="connsiteY7" fmla="*/ 297657 h 378619"/>
                <a:gd name="connsiteX8" fmla="*/ 962025 w 1512094"/>
                <a:gd name="connsiteY8" fmla="*/ 245269 h 378619"/>
                <a:gd name="connsiteX9" fmla="*/ 1095375 w 1512094"/>
                <a:gd name="connsiteY9" fmla="*/ 216694 h 378619"/>
                <a:gd name="connsiteX10" fmla="*/ 1131094 w 1512094"/>
                <a:gd name="connsiteY10" fmla="*/ 214313 h 378619"/>
                <a:gd name="connsiteX11" fmla="*/ 1152525 w 1512094"/>
                <a:gd name="connsiteY11" fmla="*/ 221457 h 378619"/>
                <a:gd name="connsiteX12" fmla="*/ 1173956 w 1512094"/>
                <a:gd name="connsiteY12" fmla="*/ 230982 h 378619"/>
                <a:gd name="connsiteX13" fmla="*/ 1197769 w 1512094"/>
                <a:gd name="connsiteY13" fmla="*/ 250032 h 378619"/>
                <a:gd name="connsiteX14" fmla="*/ 1457325 w 1512094"/>
                <a:gd name="connsiteY14" fmla="*/ 376238 h 378619"/>
                <a:gd name="connsiteX15" fmla="*/ 1485900 w 1512094"/>
                <a:gd name="connsiteY15" fmla="*/ 340519 h 378619"/>
                <a:gd name="connsiteX16" fmla="*/ 1504950 w 1512094"/>
                <a:gd name="connsiteY16" fmla="*/ 307182 h 378619"/>
                <a:gd name="connsiteX17" fmla="*/ 1512094 w 1512094"/>
                <a:gd name="connsiteY17" fmla="*/ 278607 h 378619"/>
                <a:gd name="connsiteX18" fmla="*/ 1512094 w 1512094"/>
                <a:gd name="connsiteY18" fmla="*/ 240507 h 378619"/>
                <a:gd name="connsiteX19" fmla="*/ 1507331 w 1512094"/>
                <a:gd name="connsiteY19" fmla="*/ 214313 h 378619"/>
                <a:gd name="connsiteX20" fmla="*/ 1497806 w 1512094"/>
                <a:gd name="connsiteY20" fmla="*/ 192882 h 378619"/>
                <a:gd name="connsiteX21" fmla="*/ 1438275 w 1512094"/>
                <a:gd name="connsiteY21" fmla="*/ 135732 h 378619"/>
                <a:gd name="connsiteX22" fmla="*/ 1347787 w 1512094"/>
                <a:gd name="connsiteY22" fmla="*/ 66675 h 378619"/>
                <a:gd name="connsiteX23" fmla="*/ 1276350 w 1512094"/>
                <a:gd name="connsiteY23" fmla="*/ 21432 h 378619"/>
                <a:gd name="connsiteX24" fmla="*/ 1223962 w 1512094"/>
                <a:gd name="connsiteY24" fmla="*/ 0 h 378619"/>
                <a:gd name="connsiteX25" fmla="*/ 1212056 w 1512094"/>
                <a:gd name="connsiteY25" fmla="*/ 0 h 378619"/>
                <a:gd name="connsiteX26" fmla="*/ 1188244 w 1512094"/>
                <a:gd name="connsiteY26" fmla="*/ 14288 h 378619"/>
                <a:gd name="connsiteX27" fmla="*/ 1126331 w 1512094"/>
                <a:gd name="connsiteY27" fmla="*/ 42863 h 378619"/>
                <a:gd name="connsiteX28" fmla="*/ 1007269 w 1512094"/>
                <a:gd name="connsiteY28" fmla="*/ 66675 h 378619"/>
                <a:gd name="connsiteX29" fmla="*/ 690562 w 1512094"/>
                <a:gd name="connsiteY29" fmla="*/ 126207 h 378619"/>
                <a:gd name="connsiteX30" fmla="*/ 402431 w 1512094"/>
                <a:gd name="connsiteY30" fmla="*/ 18335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12094" h="378619">
                  <a:moveTo>
                    <a:pt x="402431" y="183357"/>
                  </a:moveTo>
                  <a:lnTo>
                    <a:pt x="197644" y="223838"/>
                  </a:lnTo>
                  <a:lnTo>
                    <a:pt x="0" y="261938"/>
                  </a:lnTo>
                  <a:lnTo>
                    <a:pt x="30956" y="371475"/>
                  </a:lnTo>
                  <a:lnTo>
                    <a:pt x="209550" y="378619"/>
                  </a:lnTo>
                  <a:lnTo>
                    <a:pt x="311944" y="378619"/>
                  </a:lnTo>
                  <a:lnTo>
                    <a:pt x="423862" y="354807"/>
                  </a:lnTo>
                  <a:lnTo>
                    <a:pt x="704850" y="297657"/>
                  </a:lnTo>
                  <a:lnTo>
                    <a:pt x="962025" y="245269"/>
                  </a:lnTo>
                  <a:lnTo>
                    <a:pt x="1095375" y="216694"/>
                  </a:lnTo>
                  <a:lnTo>
                    <a:pt x="1131094" y="214313"/>
                  </a:lnTo>
                  <a:lnTo>
                    <a:pt x="1152525" y="221457"/>
                  </a:lnTo>
                  <a:lnTo>
                    <a:pt x="1173956" y="230982"/>
                  </a:lnTo>
                  <a:lnTo>
                    <a:pt x="1197769" y="250032"/>
                  </a:lnTo>
                  <a:lnTo>
                    <a:pt x="1457325" y="376238"/>
                  </a:lnTo>
                  <a:lnTo>
                    <a:pt x="1485900" y="340519"/>
                  </a:lnTo>
                  <a:lnTo>
                    <a:pt x="1504950" y="307182"/>
                  </a:lnTo>
                  <a:lnTo>
                    <a:pt x="1512094" y="278607"/>
                  </a:lnTo>
                  <a:lnTo>
                    <a:pt x="1512094" y="240507"/>
                  </a:lnTo>
                  <a:lnTo>
                    <a:pt x="1507331" y="214313"/>
                  </a:lnTo>
                  <a:lnTo>
                    <a:pt x="1497806" y="192882"/>
                  </a:lnTo>
                  <a:lnTo>
                    <a:pt x="1438275" y="135732"/>
                  </a:lnTo>
                  <a:lnTo>
                    <a:pt x="1347787" y="66675"/>
                  </a:lnTo>
                  <a:lnTo>
                    <a:pt x="1276350" y="21432"/>
                  </a:lnTo>
                  <a:lnTo>
                    <a:pt x="1223962" y="0"/>
                  </a:lnTo>
                  <a:lnTo>
                    <a:pt x="1212056" y="0"/>
                  </a:lnTo>
                  <a:lnTo>
                    <a:pt x="1188244" y="14288"/>
                  </a:lnTo>
                  <a:lnTo>
                    <a:pt x="1126331" y="42863"/>
                  </a:lnTo>
                  <a:lnTo>
                    <a:pt x="1007269" y="66675"/>
                  </a:lnTo>
                  <a:lnTo>
                    <a:pt x="690562" y="126207"/>
                  </a:lnTo>
                  <a:lnTo>
                    <a:pt x="402431" y="183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9">
              <a:extLst>
                <a:ext uri="{FF2B5EF4-FFF2-40B4-BE49-F238E27FC236}">
                  <a16:creationId xmlns:a16="http://schemas.microsoft.com/office/drawing/2014/main" id="{F782851C-EE8C-4FCD-B038-9C0383F48B2F}"/>
                </a:ext>
              </a:extLst>
            </p:cNvPr>
            <p:cNvSpPr/>
            <p:nvPr/>
          </p:nvSpPr>
          <p:spPr>
            <a:xfrm>
              <a:off x="6135688" y="3011488"/>
              <a:ext cx="741362" cy="1974850"/>
            </a:xfrm>
            <a:custGeom>
              <a:avLst/>
              <a:gdLst>
                <a:gd name="connsiteX0" fmla="*/ 396670 w 741823"/>
                <a:gd name="connsiteY0" fmla="*/ 607882 h 1975619"/>
                <a:gd name="connsiteX1" fmla="*/ 425003 w 741823"/>
                <a:gd name="connsiteY1" fmla="*/ 396669 h 1975619"/>
                <a:gd name="connsiteX2" fmla="*/ 445609 w 741823"/>
                <a:gd name="connsiteY2" fmla="*/ 198334 h 1975619"/>
                <a:gd name="connsiteX3" fmla="*/ 461064 w 741823"/>
                <a:gd name="connsiteY3" fmla="*/ 46364 h 1975619"/>
                <a:gd name="connsiteX4" fmla="*/ 458488 w 741823"/>
                <a:gd name="connsiteY4" fmla="*/ 33485 h 1975619"/>
                <a:gd name="connsiteX5" fmla="*/ 445609 w 741823"/>
                <a:gd name="connsiteY5" fmla="*/ 18030 h 1975619"/>
                <a:gd name="connsiteX6" fmla="*/ 427579 w 741823"/>
                <a:gd name="connsiteY6" fmla="*/ 0 h 1975619"/>
                <a:gd name="connsiteX7" fmla="*/ 741823 w 741823"/>
                <a:gd name="connsiteY7" fmla="*/ 100455 h 1975619"/>
                <a:gd name="connsiteX8" fmla="*/ 710914 w 741823"/>
                <a:gd name="connsiteY8" fmla="*/ 149394 h 1975619"/>
                <a:gd name="connsiteX9" fmla="*/ 703187 w 741823"/>
                <a:gd name="connsiteY9" fmla="*/ 208637 h 1975619"/>
                <a:gd name="connsiteX10" fmla="*/ 692884 w 741823"/>
                <a:gd name="connsiteY10" fmla="*/ 332274 h 1975619"/>
                <a:gd name="connsiteX11" fmla="*/ 677429 w 741823"/>
                <a:gd name="connsiteY11" fmla="*/ 486821 h 1975619"/>
                <a:gd name="connsiteX12" fmla="*/ 659399 w 741823"/>
                <a:gd name="connsiteY12" fmla="*/ 651671 h 1975619"/>
                <a:gd name="connsiteX13" fmla="*/ 631065 w 741823"/>
                <a:gd name="connsiteY13" fmla="*/ 831975 h 1975619"/>
                <a:gd name="connsiteX14" fmla="*/ 610459 w 741823"/>
                <a:gd name="connsiteY14" fmla="*/ 950460 h 1975619"/>
                <a:gd name="connsiteX15" fmla="*/ 571822 w 741823"/>
                <a:gd name="connsiteY15" fmla="*/ 1120462 h 1975619"/>
                <a:gd name="connsiteX16" fmla="*/ 556368 w 741823"/>
                <a:gd name="connsiteY16" fmla="*/ 1187432 h 1975619"/>
                <a:gd name="connsiteX17" fmla="*/ 540913 w 741823"/>
                <a:gd name="connsiteY17" fmla="*/ 1244099 h 1975619"/>
                <a:gd name="connsiteX18" fmla="*/ 507428 w 741823"/>
                <a:gd name="connsiteY18" fmla="*/ 1341978 h 1975619"/>
                <a:gd name="connsiteX19" fmla="*/ 461064 w 741823"/>
                <a:gd name="connsiteY19" fmla="*/ 1463040 h 1975619"/>
                <a:gd name="connsiteX20" fmla="*/ 417276 w 741823"/>
                <a:gd name="connsiteY20" fmla="*/ 1563495 h 1975619"/>
                <a:gd name="connsiteX21" fmla="*/ 373488 w 741823"/>
                <a:gd name="connsiteY21" fmla="*/ 1648495 h 1975619"/>
                <a:gd name="connsiteX22" fmla="*/ 321972 w 741823"/>
                <a:gd name="connsiteY22" fmla="*/ 1728344 h 1975619"/>
                <a:gd name="connsiteX23" fmla="*/ 260153 w 741823"/>
                <a:gd name="connsiteY23" fmla="*/ 1808193 h 1975619"/>
                <a:gd name="connsiteX24" fmla="*/ 175153 w 741823"/>
                <a:gd name="connsiteY24" fmla="*/ 1898345 h 1975619"/>
                <a:gd name="connsiteX25" fmla="*/ 110759 w 741823"/>
                <a:gd name="connsiteY25" fmla="*/ 1957588 h 1975619"/>
                <a:gd name="connsiteX26" fmla="*/ 85001 w 741823"/>
                <a:gd name="connsiteY26" fmla="*/ 1973043 h 1975619"/>
                <a:gd name="connsiteX27" fmla="*/ 64395 w 741823"/>
                <a:gd name="connsiteY27" fmla="*/ 1975619 h 1975619"/>
                <a:gd name="connsiteX28" fmla="*/ 41213 w 741823"/>
                <a:gd name="connsiteY28" fmla="*/ 1967891 h 1975619"/>
                <a:gd name="connsiteX29" fmla="*/ 25758 w 741823"/>
                <a:gd name="connsiteY29" fmla="*/ 1952437 h 1975619"/>
                <a:gd name="connsiteX30" fmla="*/ 10303 w 741823"/>
                <a:gd name="connsiteY30" fmla="*/ 1929255 h 1975619"/>
                <a:gd name="connsiteX31" fmla="*/ 0 w 741823"/>
                <a:gd name="connsiteY31" fmla="*/ 1893194 h 1975619"/>
                <a:gd name="connsiteX32" fmla="*/ 193183 w 741823"/>
                <a:gd name="connsiteY32" fmla="*/ 1429554 h 1975619"/>
                <a:gd name="connsiteX33" fmla="*/ 213790 w 741823"/>
                <a:gd name="connsiteY33" fmla="*/ 1388342 h 1975619"/>
                <a:gd name="connsiteX34" fmla="*/ 252426 w 741823"/>
                <a:gd name="connsiteY34" fmla="*/ 1298190 h 1975619"/>
                <a:gd name="connsiteX35" fmla="*/ 278184 w 741823"/>
                <a:gd name="connsiteY35" fmla="*/ 1220917 h 1975619"/>
                <a:gd name="connsiteX36" fmla="*/ 314245 w 741823"/>
                <a:gd name="connsiteY36" fmla="*/ 1081825 h 1975619"/>
                <a:gd name="connsiteX37" fmla="*/ 355457 w 741823"/>
                <a:gd name="connsiteY37" fmla="*/ 880914 h 1975619"/>
                <a:gd name="connsiteX38" fmla="*/ 396670 w 741823"/>
                <a:gd name="connsiteY38" fmla="*/ 607882 h 197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41823" h="1975619">
                  <a:moveTo>
                    <a:pt x="396670" y="607882"/>
                  </a:moveTo>
                  <a:lnTo>
                    <a:pt x="425003" y="396669"/>
                  </a:lnTo>
                  <a:lnTo>
                    <a:pt x="445609" y="198334"/>
                  </a:lnTo>
                  <a:lnTo>
                    <a:pt x="461064" y="46364"/>
                  </a:lnTo>
                  <a:lnTo>
                    <a:pt x="458488" y="33485"/>
                  </a:lnTo>
                  <a:lnTo>
                    <a:pt x="445609" y="18030"/>
                  </a:lnTo>
                  <a:lnTo>
                    <a:pt x="427579" y="0"/>
                  </a:lnTo>
                  <a:lnTo>
                    <a:pt x="741823" y="100455"/>
                  </a:lnTo>
                  <a:lnTo>
                    <a:pt x="710914" y="149394"/>
                  </a:lnTo>
                  <a:lnTo>
                    <a:pt x="703187" y="208637"/>
                  </a:lnTo>
                  <a:lnTo>
                    <a:pt x="692884" y="332274"/>
                  </a:lnTo>
                  <a:lnTo>
                    <a:pt x="677429" y="486821"/>
                  </a:lnTo>
                  <a:lnTo>
                    <a:pt x="659399" y="651671"/>
                  </a:lnTo>
                  <a:lnTo>
                    <a:pt x="631065" y="831975"/>
                  </a:lnTo>
                  <a:lnTo>
                    <a:pt x="610459" y="950460"/>
                  </a:lnTo>
                  <a:lnTo>
                    <a:pt x="571822" y="1120462"/>
                  </a:lnTo>
                  <a:lnTo>
                    <a:pt x="556368" y="1187432"/>
                  </a:lnTo>
                  <a:lnTo>
                    <a:pt x="540913" y="1244099"/>
                  </a:lnTo>
                  <a:lnTo>
                    <a:pt x="507428" y="1341978"/>
                  </a:lnTo>
                  <a:lnTo>
                    <a:pt x="461064" y="1463040"/>
                  </a:lnTo>
                  <a:lnTo>
                    <a:pt x="417276" y="1563495"/>
                  </a:lnTo>
                  <a:lnTo>
                    <a:pt x="373488" y="1648495"/>
                  </a:lnTo>
                  <a:lnTo>
                    <a:pt x="321972" y="1728344"/>
                  </a:lnTo>
                  <a:lnTo>
                    <a:pt x="260153" y="1808193"/>
                  </a:lnTo>
                  <a:lnTo>
                    <a:pt x="175153" y="1898345"/>
                  </a:lnTo>
                  <a:lnTo>
                    <a:pt x="110759" y="1957588"/>
                  </a:lnTo>
                  <a:lnTo>
                    <a:pt x="85001" y="1973043"/>
                  </a:lnTo>
                  <a:lnTo>
                    <a:pt x="64395" y="1975619"/>
                  </a:lnTo>
                  <a:lnTo>
                    <a:pt x="41213" y="1967891"/>
                  </a:lnTo>
                  <a:lnTo>
                    <a:pt x="25758" y="1952437"/>
                  </a:lnTo>
                  <a:lnTo>
                    <a:pt x="10303" y="1929255"/>
                  </a:lnTo>
                  <a:lnTo>
                    <a:pt x="0" y="1893194"/>
                  </a:lnTo>
                  <a:lnTo>
                    <a:pt x="193183" y="1429554"/>
                  </a:lnTo>
                  <a:lnTo>
                    <a:pt x="213790" y="1388342"/>
                  </a:lnTo>
                  <a:lnTo>
                    <a:pt x="252426" y="1298190"/>
                  </a:lnTo>
                  <a:lnTo>
                    <a:pt x="278184" y="1220917"/>
                  </a:lnTo>
                  <a:lnTo>
                    <a:pt x="314245" y="1081825"/>
                  </a:lnTo>
                  <a:lnTo>
                    <a:pt x="355457" y="880914"/>
                  </a:lnTo>
                  <a:lnTo>
                    <a:pt x="396670" y="60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0">
              <a:extLst>
                <a:ext uri="{FF2B5EF4-FFF2-40B4-BE49-F238E27FC236}">
                  <a16:creationId xmlns:a16="http://schemas.microsoft.com/office/drawing/2014/main" id="{29B7A41B-6BDB-4DAA-94F5-F091CEF43836}"/>
                </a:ext>
              </a:extLst>
            </p:cNvPr>
            <p:cNvSpPr/>
            <p:nvPr/>
          </p:nvSpPr>
          <p:spPr>
            <a:xfrm>
              <a:off x="5776913" y="4352925"/>
              <a:ext cx="577850" cy="628650"/>
            </a:xfrm>
            <a:custGeom>
              <a:avLst/>
              <a:gdLst>
                <a:gd name="connsiteX0" fmla="*/ 223837 w 578643"/>
                <a:gd name="connsiteY0" fmla="*/ 100013 h 628650"/>
                <a:gd name="connsiteX1" fmla="*/ 319087 w 578643"/>
                <a:gd name="connsiteY1" fmla="*/ 140494 h 628650"/>
                <a:gd name="connsiteX2" fmla="*/ 385762 w 578643"/>
                <a:gd name="connsiteY2" fmla="*/ 161925 h 628650"/>
                <a:gd name="connsiteX3" fmla="*/ 426243 w 578643"/>
                <a:gd name="connsiteY3" fmla="*/ 169069 h 628650"/>
                <a:gd name="connsiteX4" fmla="*/ 464343 w 578643"/>
                <a:gd name="connsiteY4" fmla="*/ 171450 h 628650"/>
                <a:gd name="connsiteX5" fmla="*/ 488156 w 578643"/>
                <a:gd name="connsiteY5" fmla="*/ 161925 h 628650"/>
                <a:gd name="connsiteX6" fmla="*/ 519112 w 578643"/>
                <a:gd name="connsiteY6" fmla="*/ 138113 h 628650"/>
                <a:gd name="connsiteX7" fmla="*/ 542925 w 578643"/>
                <a:gd name="connsiteY7" fmla="*/ 109538 h 628650"/>
                <a:gd name="connsiteX8" fmla="*/ 578643 w 578643"/>
                <a:gd name="connsiteY8" fmla="*/ 38100 h 628650"/>
                <a:gd name="connsiteX9" fmla="*/ 416718 w 578643"/>
                <a:gd name="connsiteY9" fmla="*/ 628650 h 628650"/>
                <a:gd name="connsiteX10" fmla="*/ 395287 w 578643"/>
                <a:gd name="connsiteY10" fmla="*/ 619125 h 628650"/>
                <a:gd name="connsiteX11" fmla="*/ 376237 w 578643"/>
                <a:gd name="connsiteY11" fmla="*/ 592931 h 628650"/>
                <a:gd name="connsiteX12" fmla="*/ 359568 w 578643"/>
                <a:gd name="connsiteY12" fmla="*/ 550069 h 628650"/>
                <a:gd name="connsiteX13" fmla="*/ 342900 w 578643"/>
                <a:gd name="connsiteY13" fmla="*/ 497681 h 628650"/>
                <a:gd name="connsiteX14" fmla="*/ 316706 w 578643"/>
                <a:gd name="connsiteY14" fmla="*/ 435769 h 628650"/>
                <a:gd name="connsiteX15" fmla="*/ 273843 w 578643"/>
                <a:gd name="connsiteY15" fmla="*/ 364331 h 628650"/>
                <a:gd name="connsiteX16" fmla="*/ 233362 w 578643"/>
                <a:gd name="connsiteY16" fmla="*/ 307181 h 628650"/>
                <a:gd name="connsiteX17" fmla="*/ 176212 w 578643"/>
                <a:gd name="connsiteY17" fmla="*/ 233363 h 628650"/>
                <a:gd name="connsiteX18" fmla="*/ 107156 w 578643"/>
                <a:gd name="connsiteY18" fmla="*/ 152400 h 628650"/>
                <a:gd name="connsiteX19" fmla="*/ 38100 w 578643"/>
                <a:gd name="connsiteY19" fmla="*/ 83344 h 628650"/>
                <a:gd name="connsiteX20" fmla="*/ 19050 w 578643"/>
                <a:gd name="connsiteY20" fmla="*/ 61913 h 628650"/>
                <a:gd name="connsiteX21" fmla="*/ 0 w 578643"/>
                <a:gd name="connsiteY21" fmla="*/ 28575 h 628650"/>
                <a:gd name="connsiteX22" fmla="*/ 0 w 578643"/>
                <a:gd name="connsiteY22" fmla="*/ 11906 h 628650"/>
                <a:gd name="connsiteX23" fmla="*/ 4762 w 578643"/>
                <a:gd name="connsiteY23" fmla="*/ 0 h 628650"/>
                <a:gd name="connsiteX24" fmla="*/ 19050 w 578643"/>
                <a:gd name="connsiteY24" fmla="*/ 0 h 628650"/>
                <a:gd name="connsiteX25" fmla="*/ 42862 w 578643"/>
                <a:gd name="connsiteY25" fmla="*/ 7144 h 628650"/>
                <a:gd name="connsiteX26" fmla="*/ 97631 w 578643"/>
                <a:gd name="connsiteY26" fmla="*/ 35719 h 628650"/>
                <a:gd name="connsiteX27" fmla="*/ 178593 w 578643"/>
                <a:gd name="connsiteY27" fmla="*/ 78581 h 628650"/>
                <a:gd name="connsiteX28" fmla="*/ 223837 w 578643"/>
                <a:gd name="connsiteY28" fmla="*/ 10001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628650">
                  <a:moveTo>
                    <a:pt x="223837" y="100013"/>
                  </a:moveTo>
                  <a:lnTo>
                    <a:pt x="319087" y="140494"/>
                  </a:lnTo>
                  <a:lnTo>
                    <a:pt x="385762" y="161925"/>
                  </a:lnTo>
                  <a:lnTo>
                    <a:pt x="426243" y="169069"/>
                  </a:lnTo>
                  <a:lnTo>
                    <a:pt x="464343" y="171450"/>
                  </a:lnTo>
                  <a:lnTo>
                    <a:pt x="488156" y="161925"/>
                  </a:lnTo>
                  <a:lnTo>
                    <a:pt x="519112" y="138113"/>
                  </a:lnTo>
                  <a:lnTo>
                    <a:pt x="542925" y="109538"/>
                  </a:lnTo>
                  <a:lnTo>
                    <a:pt x="578643" y="38100"/>
                  </a:lnTo>
                  <a:lnTo>
                    <a:pt x="416718" y="628650"/>
                  </a:lnTo>
                  <a:lnTo>
                    <a:pt x="395287" y="619125"/>
                  </a:lnTo>
                  <a:lnTo>
                    <a:pt x="376237" y="592931"/>
                  </a:lnTo>
                  <a:lnTo>
                    <a:pt x="359568" y="550069"/>
                  </a:lnTo>
                  <a:lnTo>
                    <a:pt x="342900" y="497681"/>
                  </a:lnTo>
                  <a:lnTo>
                    <a:pt x="316706" y="435769"/>
                  </a:lnTo>
                  <a:lnTo>
                    <a:pt x="273843" y="364331"/>
                  </a:lnTo>
                  <a:lnTo>
                    <a:pt x="233362" y="307181"/>
                  </a:lnTo>
                  <a:lnTo>
                    <a:pt x="176212" y="233363"/>
                  </a:lnTo>
                  <a:lnTo>
                    <a:pt x="107156" y="152400"/>
                  </a:lnTo>
                  <a:lnTo>
                    <a:pt x="38100" y="83344"/>
                  </a:lnTo>
                  <a:lnTo>
                    <a:pt x="19050" y="61913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35719"/>
                  </a:lnTo>
                  <a:lnTo>
                    <a:pt x="178593" y="78581"/>
                  </a:lnTo>
                  <a:lnTo>
                    <a:pt x="22383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1">
              <a:extLst>
                <a:ext uri="{FF2B5EF4-FFF2-40B4-BE49-F238E27FC236}">
                  <a16:creationId xmlns:a16="http://schemas.microsoft.com/office/drawing/2014/main" id="{9A340BD4-4A4E-45F7-ABED-EA00ABFAF95D}"/>
                </a:ext>
              </a:extLst>
            </p:cNvPr>
            <p:cNvSpPr/>
            <p:nvPr/>
          </p:nvSpPr>
          <p:spPr>
            <a:xfrm>
              <a:off x="5108575" y="2894013"/>
              <a:ext cx="465138" cy="3109912"/>
            </a:xfrm>
            <a:custGeom>
              <a:avLst/>
              <a:gdLst>
                <a:gd name="connsiteX0" fmla="*/ 218661 w 465151"/>
                <a:gd name="connsiteY0" fmla="*/ 902473 h 3108960"/>
                <a:gd name="connsiteX1" fmla="*/ 218661 w 465151"/>
                <a:gd name="connsiteY1" fmla="*/ 636104 h 3108960"/>
                <a:gd name="connsiteX2" fmla="*/ 218661 w 465151"/>
                <a:gd name="connsiteY2" fmla="*/ 500932 h 3108960"/>
                <a:gd name="connsiteX3" fmla="*/ 214685 w 465151"/>
                <a:gd name="connsiteY3" fmla="*/ 417443 h 3108960"/>
                <a:gd name="connsiteX4" fmla="*/ 210710 w 465151"/>
                <a:gd name="connsiteY4" fmla="*/ 361784 h 3108960"/>
                <a:gd name="connsiteX5" fmla="*/ 186856 w 465151"/>
                <a:gd name="connsiteY5" fmla="*/ 290222 h 3108960"/>
                <a:gd name="connsiteX6" fmla="*/ 166977 w 465151"/>
                <a:gd name="connsiteY6" fmla="*/ 250466 h 3108960"/>
                <a:gd name="connsiteX7" fmla="*/ 123245 w 465151"/>
                <a:gd name="connsiteY7" fmla="*/ 182880 h 3108960"/>
                <a:gd name="connsiteX8" fmla="*/ 75537 w 465151"/>
                <a:gd name="connsiteY8" fmla="*/ 131196 h 3108960"/>
                <a:gd name="connsiteX9" fmla="*/ 43732 w 465151"/>
                <a:gd name="connsiteY9" fmla="*/ 111318 h 3108960"/>
                <a:gd name="connsiteX10" fmla="*/ 15903 w 465151"/>
                <a:gd name="connsiteY10" fmla="*/ 91440 h 3108960"/>
                <a:gd name="connsiteX11" fmla="*/ 0 w 465151"/>
                <a:gd name="connsiteY11" fmla="*/ 59635 h 3108960"/>
                <a:gd name="connsiteX12" fmla="*/ 3976 w 465151"/>
                <a:gd name="connsiteY12" fmla="*/ 23854 h 3108960"/>
                <a:gd name="connsiteX13" fmla="*/ 11927 w 465151"/>
                <a:gd name="connsiteY13" fmla="*/ 7951 h 3108960"/>
                <a:gd name="connsiteX14" fmla="*/ 31805 w 465151"/>
                <a:gd name="connsiteY14" fmla="*/ 0 h 3108960"/>
                <a:gd name="connsiteX15" fmla="*/ 51684 w 465151"/>
                <a:gd name="connsiteY15" fmla="*/ 0 h 3108960"/>
                <a:gd name="connsiteX16" fmla="*/ 143124 w 465151"/>
                <a:gd name="connsiteY16" fmla="*/ 15902 h 3108960"/>
                <a:gd name="connsiteX17" fmla="*/ 226612 w 465151"/>
                <a:gd name="connsiteY17" fmla="*/ 39756 h 3108960"/>
                <a:gd name="connsiteX18" fmla="*/ 258417 w 465151"/>
                <a:gd name="connsiteY18" fmla="*/ 55659 h 3108960"/>
                <a:gd name="connsiteX19" fmla="*/ 310101 w 465151"/>
                <a:gd name="connsiteY19" fmla="*/ 91440 h 3108960"/>
                <a:gd name="connsiteX20" fmla="*/ 381663 w 465151"/>
                <a:gd name="connsiteY20" fmla="*/ 143123 h 3108960"/>
                <a:gd name="connsiteX21" fmla="*/ 449249 w 465151"/>
                <a:gd name="connsiteY21" fmla="*/ 290222 h 3108960"/>
                <a:gd name="connsiteX22" fmla="*/ 465151 w 465151"/>
                <a:gd name="connsiteY22" fmla="*/ 333955 h 3108960"/>
                <a:gd name="connsiteX23" fmla="*/ 461176 w 465151"/>
                <a:gd name="connsiteY23" fmla="*/ 632128 h 3108960"/>
                <a:gd name="connsiteX24" fmla="*/ 457200 w 465151"/>
                <a:gd name="connsiteY24" fmla="*/ 1021742 h 3108960"/>
                <a:gd name="connsiteX25" fmla="*/ 453224 w 465151"/>
                <a:gd name="connsiteY25" fmla="*/ 1490869 h 3108960"/>
                <a:gd name="connsiteX26" fmla="*/ 449249 w 465151"/>
                <a:gd name="connsiteY26" fmla="*/ 1836751 h 3108960"/>
                <a:gd name="connsiteX27" fmla="*/ 445273 w 465151"/>
                <a:gd name="connsiteY27" fmla="*/ 2262146 h 3108960"/>
                <a:gd name="connsiteX28" fmla="*/ 441297 w 465151"/>
                <a:gd name="connsiteY28" fmla="*/ 2500685 h 3108960"/>
                <a:gd name="connsiteX29" fmla="*/ 441297 w 465151"/>
                <a:gd name="connsiteY29" fmla="*/ 2612003 h 3108960"/>
                <a:gd name="connsiteX30" fmla="*/ 441297 w 465151"/>
                <a:gd name="connsiteY30" fmla="*/ 2707419 h 3108960"/>
                <a:gd name="connsiteX31" fmla="*/ 429370 w 465151"/>
                <a:gd name="connsiteY31" fmla="*/ 2830664 h 3108960"/>
                <a:gd name="connsiteX32" fmla="*/ 413468 w 465151"/>
                <a:gd name="connsiteY32" fmla="*/ 2945958 h 3108960"/>
                <a:gd name="connsiteX33" fmla="*/ 385638 w 465151"/>
                <a:gd name="connsiteY33" fmla="*/ 3057276 h 3108960"/>
                <a:gd name="connsiteX34" fmla="*/ 361784 w 465151"/>
                <a:gd name="connsiteY34" fmla="*/ 3097033 h 3108960"/>
                <a:gd name="connsiteX35" fmla="*/ 329979 w 465151"/>
                <a:gd name="connsiteY35" fmla="*/ 3108960 h 3108960"/>
                <a:gd name="connsiteX36" fmla="*/ 306125 w 465151"/>
                <a:gd name="connsiteY36" fmla="*/ 3097033 h 3108960"/>
                <a:gd name="connsiteX37" fmla="*/ 282271 w 465151"/>
                <a:gd name="connsiteY37" fmla="*/ 3065228 h 3108960"/>
                <a:gd name="connsiteX38" fmla="*/ 262393 w 465151"/>
                <a:gd name="connsiteY38" fmla="*/ 3001617 h 3108960"/>
                <a:gd name="connsiteX39" fmla="*/ 246490 w 465151"/>
                <a:gd name="connsiteY39" fmla="*/ 2874396 h 3108960"/>
                <a:gd name="connsiteX40" fmla="*/ 234564 w 465151"/>
                <a:gd name="connsiteY40" fmla="*/ 2659711 h 3108960"/>
                <a:gd name="connsiteX41" fmla="*/ 238539 w 465151"/>
                <a:gd name="connsiteY41" fmla="*/ 2460928 h 3108960"/>
                <a:gd name="connsiteX42" fmla="*/ 230588 w 465151"/>
                <a:gd name="connsiteY42" fmla="*/ 2095168 h 3108960"/>
                <a:gd name="connsiteX43" fmla="*/ 230588 w 465151"/>
                <a:gd name="connsiteY43" fmla="*/ 1749287 h 3108960"/>
                <a:gd name="connsiteX44" fmla="*/ 218661 w 465151"/>
                <a:gd name="connsiteY44" fmla="*/ 902473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65151" h="3108960">
                  <a:moveTo>
                    <a:pt x="218661" y="902473"/>
                  </a:moveTo>
                  <a:lnTo>
                    <a:pt x="218661" y="636104"/>
                  </a:lnTo>
                  <a:lnTo>
                    <a:pt x="218661" y="500932"/>
                  </a:lnTo>
                  <a:lnTo>
                    <a:pt x="214685" y="417443"/>
                  </a:lnTo>
                  <a:lnTo>
                    <a:pt x="210710" y="361784"/>
                  </a:lnTo>
                  <a:lnTo>
                    <a:pt x="186856" y="290222"/>
                  </a:lnTo>
                  <a:lnTo>
                    <a:pt x="166977" y="250466"/>
                  </a:lnTo>
                  <a:lnTo>
                    <a:pt x="123245" y="182880"/>
                  </a:lnTo>
                  <a:lnTo>
                    <a:pt x="75537" y="131196"/>
                  </a:lnTo>
                  <a:lnTo>
                    <a:pt x="43732" y="111318"/>
                  </a:lnTo>
                  <a:lnTo>
                    <a:pt x="15903" y="91440"/>
                  </a:lnTo>
                  <a:lnTo>
                    <a:pt x="0" y="59635"/>
                  </a:lnTo>
                  <a:lnTo>
                    <a:pt x="3976" y="23854"/>
                  </a:lnTo>
                  <a:lnTo>
                    <a:pt x="11927" y="7951"/>
                  </a:lnTo>
                  <a:lnTo>
                    <a:pt x="31805" y="0"/>
                  </a:lnTo>
                  <a:lnTo>
                    <a:pt x="51684" y="0"/>
                  </a:lnTo>
                  <a:lnTo>
                    <a:pt x="143124" y="15902"/>
                  </a:lnTo>
                  <a:lnTo>
                    <a:pt x="226612" y="39756"/>
                  </a:lnTo>
                  <a:lnTo>
                    <a:pt x="258417" y="55659"/>
                  </a:lnTo>
                  <a:lnTo>
                    <a:pt x="310101" y="91440"/>
                  </a:lnTo>
                  <a:lnTo>
                    <a:pt x="381663" y="143123"/>
                  </a:lnTo>
                  <a:lnTo>
                    <a:pt x="449249" y="290222"/>
                  </a:lnTo>
                  <a:lnTo>
                    <a:pt x="465151" y="333955"/>
                  </a:lnTo>
                  <a:lnTo>
                    <a:pt x="461176" y="632128"/>
                  </a:lnTo>
                  <a:cubicBezTo>
                    <a:pt x="459851" y="761999"/>
                    <a:pt x="458525" y="891871"/>
                    <a:pt x="457200" y="1021742"/>
                  </a:cubicBezTo>
                  <a:cubicBezTo>
                    <a:pt x="455875" y="1178118"/>
                    <a:pt x="454549" y="1334493"/>
                    <a:pt x="453224" y="1490869"/>
                  </a:cubicBezTo>
                  <a:lnTo>
                    <a:pt x="449249" y="1836751"/>
                  </a:lnTo>
                  <a:cubicBezTo>
                    <a:pt x="447924" y="1978549"/>
                    <a:pt x="446598" y="2120348"/>
                    <a:pt x="445273" y="2262146"/>
                  </a:cubicBezTo>
                  <a:cubicBezTo>
                    <a:pt x="443948" y="2341659"/>
                    <a:pt x="442622" y="2421172"/>
                    <a:pt x="441297" y="2500685"/>
                  </a:cubicBezTo>
                  <a:lnTo>
                    <a:pt x="441297" y="2612003"/>
                  </a:lnTo>
                  <a:lnTo>
                    <a:pt x="441297" y="2707419"/>
                  </a:lnTo>
                  <a:lnTo>
                    <a:pt x="429370" y="2830664"/>
                  </a:lnTo>
                  <a:lnTo>
                    <a:pt x="413468" y="2945958"/>
                  </a:lnTo>
                  <a:lnTo>
                    <a:pt x="385638" y="3057276"/>
                  </a:lnTo>
                  <a:lnTo>
                    <a:pt x="361784" y="3097033"/>
                  </a:lnTo>
                  <a:lnTo>
                    <a:pt x="329979" y="3108960"/>
                  </a:lnTo>
                  <a:lnTo>
                    <a:pt x="306125" y="3097033"/>
                  </a:lnTo>
                  <a:lnTo>
                    <a:pt x="282271" y="3065228"/>
                  </a:lnTo>
                  <a:lnTo>
                    <a:pt x="262393" y="3001617"/>
                  </a:lnTo>
                  <a:lnTo>
                    <a:pt x="246490" y="2874396"/>
                  </a:lnTo>
                  <a:lnTo>
                    <a:pt x="234564" y="2659711"/>
                  </a:lnTo>
                  <a:lnTo>
                    <a:pt x="238539" y="2460928"/>
                  </a:lnTo>
                  <a:lnTo>
                    <a:pt x="230588" y="2095168"/>
                  </a:lnTo>
                  <a:lnTo>
                    <a:pt x="230588" y="1749287"/>
                  </a:lnTo>
                  <a:lnTo>
                    <a:pt x="218661" y="9024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879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C37ABD29-5E47-094A-BC8C-3351A32D1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AFB28D-7B06-43A7-95F0-B6DA9583CB93}"/>
              </a:ext>
            </a:extLst>
          </p:cNvPr>
          <p:cNvGrpSpPr/>
          <p:nvPr/>
        </p:nvGrpSpPr>
        <p:grpSpPr>
          <a:xfrm>
            <a:off x="2767013" y="1341438"/>
            <a:ext cx="4387850" cy="4837112"/>
            <a:chOff x="2767013" y="1341438"/>
            <a:chExt cx="4387850" cy="4837112"/>
          </a:xfrm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F61D0DCB-103A-A944-9507-20C8CCA6825C}"/>
                </a:ext>
              </a:extLst>
            </p:cNvPr>
            <p:cNvSpPr/>
            <p:nvPr/>
          </p:nvSpPr>
          <p:spPr>
            <a:xfrm>
              <a:off x="2767013" y="1978025"/>
              <a:ext cx="4229100" cy="585788"/>
            </a:xfrm>
            <a:custGeom>
              <a:avLst/>
              <a:gdLst>
                <a:gd name="connsiteX0" fmla="*/ 1444684 w 4228675"/>
                <a:gd name="connsiteY0" fmla="*/ 370519 h 584672"/>
                <a:gd name="connsiteX1" fmla="*/ 1658837 w 4228675"/>
                <a:gd name="connsiteY1" fmla="*/ 343325 h 584672"/>
                <a:gd name="connsiteX2" fmla="*/ 1951173 w 4228675"/>
                <a:gd name="connsiteY2" fmla="*/ 316131 h 584672"/>
                <a:gd name="connsiteX3" fmla="*/ 2257106 w 4228675"/>
                <a:gd name="connsiteY3" fmla="*/ 292336 h 584672"/>
                <a:gd name="connsiteX4" fmla="*/ 2450864 w 4228675"/>
                <a:gd name="connsiteY4" fmla="*/ 271941 h 584672"/>
                <a:gd name="connsiteX5" fmla="*/ 2756797 w 4228675"/>
                <a:gd name="connsiteY5" fmla="*/ 251545 h 584672"/>
                <a:gd name="connsiteX6" fmla="*/ 2940357 w 4228675"/>
                <a:gd name="connsiteY6" fmla="*/ 248146 h 584672"/>
                <a:gd name="connsiteX7" fmla="*/ 3069528 w 4228675"/>
                <a:gd name="connsiteY7" fmla="*/ 248146 h 584672"/>
                <a:gd name="connsiteX8" fmla="*/ 3270085 w 4228675"/>
                <a:gd name="connsiteY8" fmla="*/ 268542 h 584672"/>
                <a:gd name="connsiteX9" fmla="*/ 3497835 w 4228675"/>
                <a:gd name="connsiteY9" fmla="*/ 271941 h 584672"/>
                <a:gd name="connsiteX10" fmla="*/ 3711988 w 4228675"/>
                <a:gd name="connsiteY10" fmla="*/ 282139 h 584672"/>
                <a:gd name="connsiteX11" fmla="*/ 3936339 w 4228675"/>
                <a:gd name="connsiteY11" fmla="*/ 295736 h 584672"/>
                <a:gd name="connsiteX12" fmla="*/ 4092705 w 4228675"/>
                <a:gd name="connsiteY12" fmla="*/ 312732 h 584672"/>
                <a:gd name="connsiteX13" fmla="*/ 4133496 w 4228675"/>
                <a:gd name="connsiteY13" fmla="*/ 309333 h 584672"/>
                <a:gd name="connsiteX14" fmla="*/ 4174287 w 4228675"/>
                <a:gd name="connsiteY14" fmla="*/ 299135 h 584672"/>
                <a:gd name="connsiteX15" fmla="*/ 4204880 w 4228675"/>
                <a:gd name="connsiteY15" fmla="*/ 288937 h 584672"/>
                <a:gd name="connsiteX16" fmla="*/ 4218477 w 4228675"/>
                <a:gd name="connsiteY16" fmla="*/ 275340 h 584672"/>
                <a:gd name="connsiteX17" fmla="*/ 4228675 w 4228675"/>
                <a:gd name="connsiteY17" fmla="*/ 254945 h 584672"/>
                <a:gd name="connsiteX18" fmla="*/ 4228675 w 4228675"/>
                <a:gd name="connsiteY18" fmla="*/ 237948 h 584672"/>
                <a:gd name="connsiteX19" fmla="*/ 4215078 w 4228675"/>
                <a:gd name="connsiteY19" fmla="*/ 210754 h 584672"/>
                <a:gd name="connsiteX20" fmla="*/ 4191283 w 4228675"/>
                <a:gd name="connsiteY20" fmla="*/ 176762 h 584672"/>
                <a:gd name="connsiteX21" fmla="*/ 4160690 w 4228675"/>
                <a:gd name="connsiteY21" fmla="*/ 146168 h 584672"/>
                <a:gd name="connsiteX22" fmla="*/ 4126697 w 4228675"/>
                <a:gd name="connsiteY22" fmla="*/ 118974 h 584672"/>
                <a:gd name="connsiteX23" fmla="*/ 4082507 w 4228675"/>
                <a:gd name="connsiteY23" fmla="*/ 91780 h 584672"/>
                <a:gd name="connsiteX24" fmla="*/ 3994126 w 4228675"/>
                <a:gd name="connsiteY24" fmla="*/ 50989 h 584672"/>
                <a:gd name="connsiteX25" fmla="*/ 3922742 w 4228675"/>
                <a:gd name="connsiteY25" fmla="*/ 20396 h 584672"/>
                <a:gd name="connsiteX26" fmla="*/ 3851357 w 4228675"/>
                <a:gd name="connsiteY26" fmla="*/ 0 h 584672"/>
                <a:gd name="connsiteX27" fmla="*/ 3830962 w 4228675"/>
                <a:gd name="connsiteY27" fmla="*/ 0 h 584672"/>
                <a:gd name="connsiteX28" fmla="*/ 3803768 w 4228675"/>
                <a:gd name="connsiteY28" fmla="*/ 10198 h 584672"/>
                <a:gd name="connsiteX29" fmla="*/ 3766376 w 4228675"/>
                <a:gd name="connsiteY29" fmla="*/ 27194 h 584672"/>
                <a:gd name="connsiteX30" fmla="*/ 3708589 w 4228675"/>
                <a:gd name="connsiteY30" fmla="*/ 44191 h 584672"/>
                <a:gd name="connsiteX31" fmla="*/ 3603212 w 4228675"/>
                <a:gd name="connsiteY31" fmla="*/ 57788 h 584672"/>
                <a:gd name="connsiteX32" fmla="*/ 3378861 w 4228675"/>
                <a:gd name="connsiteY32" fmla="*/ 67985 h 584672"/>
                <a:gd name="connsiteX33" fmla="*/ 3293879 w 4228675"/>
                <a:gd name="connsiteY33" fmla="*/ 67985 h 584672"/>
                <a:gd name="connsiteX34" fmla="*/ 2916562 w 4228675"/>
                <a:gd name="connsiteY34" fmla="*/ 71385 h 584672"/>
                <a:gd name="connsiteX35" fmla="*/ 2661618 w 4228675"/>
                <a:gd name="connsiteY35" fmla="*/ 81582 h 584672"/>
                <a:gd name="connsiteX36" fmla="*/ 2420270 w 4228675"/>
                <a:gd name="connsiteY36" fmla="*/ 98579 h 584672"/>
                <a:gd name="connsiteX37" fmla="*/ 2250308 w 4228675"/>
                <a:gd name="connsiteY37" fmla="*/ 112176 h 584672"/>
                <a:gd name="connsiteX38" fmla="*/ 1974968 w 4228675"/>
                <a:gd name="connsiteY38" fmla="*/ 135971 h 584672"/>
                <a:gd name="connsiteX39" fmla="*/ 1852595 w 4228675"/>
                <a:gd name="connsiteY39" fmla="*/ 146168 h 584672"/>
                <a:gd name="connsiteX40" fmla="*/ 1536464 w 4228675"/>
                <a:gd name="connsiteY40" fmla="*/ 176762 h 584672"/>
                <a:gd name="connsiteX41" fmla="*/ 1329109 w 4228675"/>
                <a:gd name="connsiteY41" fmla="*/ 203956 h 584672"/>
                <a:gd name="connsiteX42" fmla="*/ 1097960 w 4228675"/>
                <a:gd name="connsiteY42" fmla="*/ 248146 h 584672"/>
                <a:gd name="connsiteX43" fmla="*/ 846415 w 4228675"/>
                <a:gd name="connsiteY43" fmla="*/ 288937 h 584672"/>
                <a:gd name="connsiteX44" fmla="*/ 554079 w 4228675"/>
                <a:gd name="connsiteY44" fmla="*/ 336527 h 584672"/>
                <a:gd name="connsiteX45" fmla="*/ 424907 w 4228675"/>
                <a:gd name="connsiteY45" fmla="*/ 356922 h 584672"/>
                <a:gd name="connsiteX46" fmla="*/ 384116 w 4228675"/>
                <a:gd name="connsiteY46" fmla="*/ 360321 h 584672"/>
                <a:gd name="connsiteX47" fmla="*/ 265142 w 4228675"/>
                <a:gd name="connsiteY47" fmla="*/ 350124 h 584672"/>
                <a:gd name="connsiteX48" fmla="*/ 156366 w 4228675"/>
                <a:gd name="connsiteY48" fmla="*/ 329728 h 584672"/>
                <a:gd name="connsiteX49" fmla="*/ 61186 w 4228675"/>
                <a:gd name="connsiteY49" fmla="*/ 305933 h 584672"/>
                <a:gd name="connsiteX50" fmla="*/ 27194 w 4228675"/>
                <a:gd name="connsiteY50" fmla="*/ 302534 h 584672"/>
                <a:gd name="connsiteX51" fmla="*/ 6798 w 4228675"/>
                <a:gd name="connsiteY51" fmla="*/ 305933 h 584672"/>
                <a:gd name="connsiteX52" fmla="*/ 0 w 4228675"/>
                <a:gd name="connsiteY52" fmla="*/ 319530 h 584672"/>
                <a:gd name="connsiteX53" fmla="*/ 6798 w 4228675"/>
                <a:gd name="connsiteY53" fmla="*/ 343325 h 584672"/>
                <a:gd name="connsiteX54" fmla="*/ 30593 w 4228675"/>
                <a:gd name="connsiteY54" fmla="*/ 377318 h 584672"/>
                <a:gd name="connsiteX55" fmla="*/ 50989 w 4228675"/>
                <a:gd name="connsiteY55" fmla="*/ 397713 h 584672"/>
                <a:gd name="connsiteX56" fmla="*/ 91780 w 4228675"/>
                <a:gd name="connsiteY56" fmla="*/ 428307 h 584672"/>
                <a:gd name="connsiteX57" fmla="*/ 173362 w 4228675"/>
                <a:gd name="connsiteY57" fmla="*/ 479295 h 584672"/>
                <a:gd name="connsiteX58" fmla="*/ 244746 w 4228675"/>
                <a:gd name="connsiteY58" fmla="*/ 520087 h 584672"/>
                <a:gd name="connsiteX59" fmla="*/ 299134 w 4228675"/>
                <a:gd name="connsiteY59" fmla="*/ 543881 h 584672"/>
                <a:gd name="connsiteX60" fmla="*/ 363720 w 4228675"/>
                <a:gd name="connsiteY60" fmla="*/ 571075 h 584672"/>
                <a:gd name="connsiteX61" fmla="*/ 414709 w 4228675"/>
                <a:gd name="connsiteY61" fmla="*/ 581273 h 584672"/>
                <a:gd name="connsiteX62" fmla="*/ 469097 w 4228675"/>
                <a:gd name="connsiteY62" fmla="*/ 584672 h 584672"/>
                <a:gd name="connsiteX63" fmla="*/ 486093 w 4228675"/>
                <a:gd name="connsiteY63" fmla="*/ 584672 h 584672"/>
                <a:gd name="connsiteX64" fmla="*/ 557478 w 4228675"/>
                <a:gd name="connsiteY64" fmla="*/ 557478 h 584672"/>
                <a:gd name="connsiteX65" fmla="*/ 679851 w 4228675"/>
                <a:gd name="connsiteY65" fmla="*/ 523486 h 584672"/>
                <a:gd name="connsiteX66" fmla="*/ 873609 w 4228675"/>
                <a:gd name="connsiteY66" fmla="*/ 475896 h 584672"/>
                <a:gd name="connsiteX67" fmla="*/ 1040172 w 4228675"/>
                <a:gd name="connsiteY67" fmla="*/ 438504 h 584672"/>
                <a:gd name="connsiteX68" fmla="*/ 1128553 w 4228675"/>
                <a:gd name="connsiteY68" fmla="*/ 421508 h 584672"/>
                <a:gd name="connsiteX69" fmla="*/ 1329109 w 4228675"/>
                <a:gd name="connsiteY69" fmla="*/ 387516 h 584672"/>
                <a:gd name="connsiteX70" fmla="*/ 1444684 w 4228675"/>
                <a:gd name="connsiteY70" fmla="*/ 370519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28675" h="584672">
                  <a:moveTo>
                    <a:pt x="1444684" y="370519"/>
                  </a:moveTo>
                  <a:lnTo>
                    <a:pt x="1658837" y="343325"/>
                  </a:lnTo>
                  <a:lnTo>
                    <a:pt x="1951173" y="316131"/>
                  </a:lnTo>
                  <a:lnTo>
                    <a:pt x="2257106" y="292336"/>
                  </a:lnTo>
                  <a:lnTo>
                    <a:pt x="2450864" y="271941"/>
                  </a:lnTo>
                  <a:lnTo>
                    <a:pt x="2756797" y="251545"/>
                  </a:lnTo>
                  <a:lnTo>
                    <a:pt x="2940357" y="248146"/>
                  </a:lnTo>
                  <a:lnTo>
                    <a:pt x="3069528" y="248146"/>
                  </a:lnTo>
                  <a:lnTo>
                    <a:pt x="3270085" y="268542"/>
                  </a:lnTo>
                  <a:lnTo>
                    <a:pt x="3497835" y="271941"/>
                  </a:lnTo>
                  <a:lnTo>
                    <a:pt x="3711988" y="282139"/>
                  </a:lnTo>
                  <a:lnTo>
                    <a:pt x="3936339" y="295736"/>
                  </a:lnTo>
                  <a:lnTo>
                    <a:pt x="4092705" y="312732"/>
                  </a:lnTo>
                  <a:lnTo>
                    <a:pt x="4133496" y="309333"/>
                  </a:lnTo>
                  <a:lnTo>
                    <a:pt x="4174287" y="299135"/>
                  </a:lnTo>
                  <a:lnTo>
                    <a:pt x="4204880" y="288937"/>
                  </a:lnTo>
                  <a:lnTo>
                    <a:pt x="4218477" y="275340"/>
                  </a:lnTo>
                  <a:lnTo>
                    <a:pt x="4228675" y="254945"/>
                  </a:lnTo>
                  <a:lnTo>
                    <a:pt x="4228675" y="237948"/>
                  </a:lnTo>
                  <a:lnTo>
                    <a:pt x="4215078" y="210754"/>
                  </a:lnTo>
                  <a:lnTo>
                    <a:pt x="4191283" y="176762"/>
                  </a:lnTo>
                  <a:lnTo>
                    <a:pt x="4160690" y="146168"/>
                  </a:lnTo>
                  <a:lnTo>
                    <a:pt x="4126697" y="118974"/>
                  </a:lnTo>
                  <a:lnTo>
                    <a:pt x="4082507" y="91780"/>
                  </a:lnTo>
                  <a:lnTo>
                    <a:pt x="3994126" y="50989"/>
                  </a:lnTo>
                  <a:lnTo>
                    <a:pt x="3922742" y="20396"/>
                  </a:lnTo>
                  <a:lnTo>
                    <a:pt x="3851357" y="0"/>
                  </a:lnTo>
                  <a:lnTo>
                    <a:pt x="3830962" y="0"/>
                  </a:lnTo>
                  <a:lnTo>
                    <a:pt x="3803768" y="10198"/>
                  </a:lnTo>
                  <a:lnTo>
                    <a:pt x="3766376" y="27194"/>
                  </a:lnTo>
                  <a:lnTo>
                    <a:pt x="3708589" y="44191"/>
                  </a:lnTo>
                  <a:lnTo>
                    <a:pt x="3603212" y="57788"/>
                  </a:lnTo>
                  <a:lnTo>
                    <a:pt x="3378861" y="67985"/>
                  </a:lnTo>
                  <a:lnTo>
                    <a:pt x="3293879" y="67985"/>
                  </a:lnTo>
                  <a:lnTo>
                    <a:pt x="2916562" y="71385"/>
                  </a:lnTo>
                  <a:lnTo>
                    <a:pt x="2661618" y="81582"/>
                  </a:lnTo>
                  <a:lnTo>
                    <a:pt x="2420270" y="98579"/>
                  </a:lnTo>
                  <a:lnTo>
                    <a:pt x="2250308" y="112176"/>
                  </a:lnTo>
                  <a:lnTo>
                    <a:pt x="1974968" y="135971"/>
                  </a:lnTo>
                  <a:lnTo>
                    <a:pt x="1852595" y="146168"/>
                  </a:lnTo>
                  <a:lnTo>
                    <a:pt x="1536464" y="176762"/>
                  </a:lnTo>
                  <a:lnTo>
                    <a:pt x="1329109" y="203956"/>
                  </a:lnTo>
                  <a:lnTo>
                    <a:pt x="1097960" y="248146"/>
                  </a:lnTo>
                  <a:lnTo>
                    <a:pt x="846415" y="288937"/>
                  </a:lnTo>
                  <a:lnTo>
                    <a:pt x="554079" y="336527"/>
                  </a:lnTo>
                  <a:lnTo>
                    <a:pt x="424907" y="356922"/>
                  </a:lnTo>
                  <a:lnTo>
                    <a:pt x="384116" y="360321"/>
                  </a:lnTo>
                  <a:lnTo>
                    <a:pt x="265142" y="350124"/>
                  </a:lnTo>
                  <a:lnTo>
                    <a:pt x="156366" y="329728"/>
                  </a:lnTo>
                  <a:lnTo>
                    <a:pt x="61186" y="305933"/>
                  </a:lnTo>
                  <a:lnTo>
                    <a:pt x="27194" y="302534"/>
                  </a:lnTo>
                  <a:lnTo>
                    <a:pt x="6798" y="305933"/>
                  </a:lnTo>
                  <a:lnTo>
                    <a:pt x="0" y="319530"/>
                  </a:lnTo>
                  <a:lnTo>
                    <a:pt x="6798" y="343325"/>
                  </a:lnTo>
                  <a:lnTo>
                    <a:pt x="30593" y="377318"/>
                  </a:lnTo>
                  <a:lnTo>
                    <a:pt x="50989" y="397713"/>
                  </a:lnTo>
                  <a:lnTo>
                    <a:pt x="91780" y="428307"/>
                  </a:lnTo>
                  <a:lnTo>
                    <a:pt x="173362" y="479295"/>
                  </a:lnTo>
                  <a:lnTo>
                    <a:pt x="244746" y="520087"/>
                  </a:lnTo>
                  <a:lnTo>
                    <a:pt x="299134" y="543881"/>
                  </a:lnTo>
                  <a:lnTo>
                    <a:pt x="363720" y="571075"/>
                  </a:lnTo>
                  <a:lnTo>
                    <a:pt x="414709" y="581273"/>
                  </a:lnTo>
                  <a:lnTo>
                    <a:pt x="469097" y="584672"/>
                  </a:lnTo>
                  <a:lnTo>
                    <a:pt x="486093" y="584672"/>
                  </a:lnTo>
                  <a:lnTo>
                    <a:pt x="557478" y="557478"/>
                  </a:lnTo>
                  <a:lnTo>
                    <a:pt x="679851" y="523486"/>
                  </a:lnTo>
                  <a:lnTo>
                    <a:pt x="873609" y="475896"/>
                  </a:lnTo>
                  <a:lnTo>
                    <a:pt x="1040172" y="438504"/>
                  </a:lnTo>
                  <a:lnTo>
                    <a:pt x="1128553" y="421508"/>
                  </a:lnTo>
                  <a:lnTo>
                    <a:pt x="1329109" y="387516"/>
                  </a:lnTo>
                  <a:lnTo>
                    <a:pt x="1444684" y="37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CB7959C-FC92-9F43-AD07-755E44916A40}"/>
                </a:ext>
              </a:extLst>
            </p:cNvPr>
            <p:cNvSpPr/>
            <p:nvPr/>
          </p:nvSpPr>
          <p:spPr>
            <a:xfrm>
              <a:off x="2779713" y="3297238"/>
              <a:ext cx="431800" cy="1069975"/>
            </a:xfrm>
            <a:custGeom>
              <a:avLst/>
              <a:gdLst>
                <a:gd name="connsiteX0" fmla="*/ 376237 w 433387"/>
                <a:gd name="connsiteY0" fmla="*/ 626269 h 1069182"/>
                <a:gd name="connsiteX1" fmla="*/ 359569 w 433387"/>
                <a:gd name="connsiteY1" fmla="*/ 697707 h 1069182"/>
                <a:gd name="connsiteX2" fmla="*/ 338137 w 433387"/>
                <a:gd name="connsiteY2" fmla="*/ 773907 h 1069182"/>
                <a:gd name="connsiteX3" fmla="*/ 316706 w 433387"/>
                <a:gd name="connsiteY3" fmla="*/ 838200 h 1069182"/>
                <a:gd name="connsiteX4" fmla="*/ 285750 w 433387"/>
                <a:gd name="connsiteY4" fmla="*/ 904875 h 1069182"/>
                <a:gd name="connsiteX5" fmla="*/ 259556 w 433387"/>
                <a:gd name="connsiteY5" fmla="*/ 954882 h 1069182"/>
                <a:gd name="connsiteX6" fmla="*/ 228600 w 433387"/>
                <a:gd name="connsiteY6" fmla="*/ 1000125 h 1069182"/>
                <a:gd name="connsiteX7" fmla="*/ 200025 w 433387"/>
                <a:gd name="connsiteY7" fmla="*/ 1033463 h 1069182"/>
                <a:gd name="connsiteX8" fmla="*/ 171450 w 433387"/>
                <a:gd name="connsiteY8" fmla="*/ 1052513 h 1069182"/>
                <a:gd name="connsiteX9" fmla="*/ 138112 w 433387"/>
                <a:gd name="connsiteY9" fmla="*/ 1064419 h 1069182"/>
                <a:gd name="connsiteX10" fmla="*/ 100012 w 433387"/>
                <a:gd name="connsiteY10" fmla="*/ 1069182 h 1069182"/>
                <a:gd name="connsiteX11" fmla="*/ 76200 w 433387"/>
                <a:gd name="connsiteY11" fmla="*/ 1069182 h 1069182"/>
                <a:gd name="connsiteX12" fmla="*/ 59531 w 433387"/>
                <a:gd name="connsiteY12" fmla="*/ 1062038 h 1069182"/>
                <a:gd name="connsiteX13" fmla="*/ 45244 w 433387"/>
                <a:gd name="connsiteY13" fmla="*/ 1035844 h 1069182"/>
                <a:gd name="connsiteX14" fmla="*/ 33337 w 433387"/>
                <a:gd name="connsiteY14" fmla="*/ 1007269 h 1069182"/>
                <a:gd name="connsiteX15" fmla="*/ 21431 w 433387"/>
                <a:gd name="connsiteY15" fmla="*/ 959644 h 1069182"/>
                <a:gd name="connsiteX16" fmla="*/ 9525 w 433387"/>
                <a:gd name="connsiteY16" fmla="*/ 907257 h 1069182"/>
                <a:gd name="connsiteX17" fmla="*/ 0 w 433387"/>
                <a:gd name="connsiteY17" fmla="*/ 835819 h 1069182"/>
                <a:gd name="connsiteX18" fmla="*/ 0 w 433387"/>
                <a:gd name="connsiteY18" fmla="*/ 792957 h 1069182"/>
                <a:gd name="connsiteX19" fmla="*/ 11906 w 433387"/>
                <a:gd name="connsiteY19" fmla="*/ 728663 h 1069182"/>
                <a:gd name="connsiteX20" fmla="*/ 33337 w 433387"/>
                <a:gd name="connsiteY20" fmla="*/ 669132 h 1069182"/>
                <a:gd name="connsiteX21" fmla="*/ 47625 w 433387"/>
                <a:gd name="connsiteY21" fmla="*/ 638175 h 1069182"/>
                <a:gd name="connsiteX22" fmla="*/ 88106 w 433387"/>
                <a:gd name="connsiteY22" fmla="*/ 592932 h 1069182"/>
                <a:gd name="connsiteX23" fmla="*/ 130969 w 433387"/>
                <a:gd name="connsiteY23" fmla="*/ 531019 h 1069182"/>
                <a:gd name="connsiteX24" fmla="*/ 169069 w 433387"/>
                <a:gd name="connsiteY24" fmla="*/ 471488 h 1069182"/>
                <a:gd name="connsiteX25" fmla="*/ 202406 w 433387"/>
                <a:gd name="connsiteY25" fmla="*/ 409575 h 1069182"/>
                <a:gd name="connsiteX26" fmla="*/ 230981 w 433387"/>
                <a:gd name="connsiteY26" fmla="*/ 352425 h 1069182"/>
                <a:gd name="connsiteX27" fmla="*/ 254794 w 433387"/>
                <a:gd name="connsiteY27" fmla="*/ 280988 h 1069182"/>
                <a:gd name="connsiteX28" fmla="*/ 261937 w 433387"/>
                <a:gd name="connsiteY28" fmla="*/ 240507 h 1069182"/>
                <a:gd name="connsiteX29" fmla="*/ 269081 w 433387"/>
                <a:gd name="connsiteY29" fmla="*/ 195263 h 1069182"/>
                <a:gd name="connsiteX30" fmla="*/ 271462 w 433387"/>
                <a:gd name="connsiteY30" fmla="*/ 157163 h 1069182"/>
                <a:gd name="connsiteX31" fmla="*/ 269081 w 433387"/>
                <a:gd name="connsiteY31" fmla="*/ 114300 h 1069182"/>
                <a:gd name="connsiteX32" fmla="*/ 257175 w 433387"/>
                <a:gd name="connsiteY32" fmla="*/ 64294 h 1069182"/>
                <a:gd name="connsiteX33" fmla="*/ 250031 w 433387"/>
                <a:gd name="connsiteY33" fmla="*/ 26194 h 1069182"/>
                <a:gd name="connsiteX34" fmla="*/ 250031 w 433387"/>
                <a:gd name="connsiteY34" fmla="*/ 11907 h 1069182"/>
                <a:gd name="connsiteX35" fmla="*/ 254794 w 433387"/>
                <a:gd name="connsiteY35" fmla="*/ 0 h 1069182"/>
                <a:gd name="connsiteX36" fmla="*/ 269081 w 433387"/>
                <a:gd name="connsiteY36" fmla="*/ 0 h 1069182"/>
                <a:gd name="connsiteX37" fmla="*/ 288131 w 433387"/>
                <a:gd name="connsiteY37" fmla="*/ 7144 h 1069182"/>
                <a:gd name="connsiteX38" fmla="*/ 314325 w 433387"/>
                <a:gd name="connsiteY38" fmla="*/ 23813 h 1069182"/>
                <a:gd name="connsiteX39" fmla="*/ 345281 w 433387"/>
                <a:gd name="connsiteY39" fmla="*/ 50007 h 1069182"/>
                <a:gd name="connsiteX40" fmla="*/ 366712 w 433387"/>
                <a:gd name="connsiteY40" fmla="*/ 71438 h 1069182"/>
                <a:gd name="connsiteX41" fmla="*/ 383381 w 433387"/>
                <a:gd name="connsiteY41" fmla="*/ 104775 h 1069182"/>
                <a:gd name="connsiteX42" fmla="*/ 404812 w 433387"/>
                <a:gd name="connsiteY42" fmla="*/ 154782 h 1069182"/>
                <a:gd name="connsiteX43" fmla="*/ 423862 w 433387"/>
                <a:gd name="connsiteY43" fmla="*/ 207169 h 1069182"/>
                <a:gd name="connsiteX44" fmla="*/ 433387 w 433387"/>
                <a:gd name="connsiteY44" fmla="*/ 254794 h 1069182"/>
                <a:gd name="connsiteX45" fmla="*/ 428625 w 433387"/>
                <a:gd name="connsiteY45" fmla="*/ 361950 h 1069182"/>
                <a:gd name="connsiteX46" fmla="*/ 400050 w 433387"/>
                <a:gd name="connsiteY46" fmla="*/ 523875 h 1069182"/>
                <a:gd name="connsiteX47" fmla="*/ 376237 w 433387"/>
                <a:gd name="connsiteY47" fmla="*/ 626269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3387" h="1069182">
                  <a:moveTo>
                    <a:pt x="376237" y="626269"/>
                  </a:moveTo>
                  <a:lnTo>
                    <a:pt x="359569" y="697707"/>
                  </a:lnTo>
                  <a:lnTo>
                    <a:pt x="338137" y="773907"/>
                  </a:lnTo>
                  <a:lnTo>
                    <a:pt x="316706" y="838200"/>
                  </a:lnTo>
                  <a:lnTo>
                    <a:pt x="285750" y="904875"/>
                  </a:lnTo>
                  <a:lnTo>
                    <a:pt x="259556" y="954882"/>
                  </a:lnTo>
                  <a:lnTo>
                    <a:pt x="228600" y="1000125"/>
                  </a:lnTo>
                  <a:lnTo>
                    <a:pt x="200025" y="1033463"/>
                  </a:lnTo>
                  <a:lnTo>
                    <a:pt x="171450" y="1052513"/>
                  </a:lnTo>
                  <a:lnTo>
                    <a:pt x="138112" y="1064419"/>
                  </a:lnTo>
                  <a:lnTo>
                    <a:pt x="100012" y="1069182"/>
                  </a:lnTo>
                  <a:lnTo>
                    <a:pt x="76200" y="1069182"/>
                  </a:lnTo>
                  <a:lnTo>
                    <a:pt x="59531" y="1062038"/>
                  </a:lnTo>
                  <a:lnTo>
                    <a:pt x="45244" y="1035844"/>
                  </a:lnTo>
                  <a:lnTo>
                    <a:pt x="33337" y="1007269"/>
                  </a:lnTo>
                  <a:lnTo>
                    <a:pt x="21431" y="959644"/>
                  </a:lnTo>
                  <a:lnTo>
                    <a:pt x="9525" y="907257"/>
                  </a:lnTo>
                  <a:lnTo>
                    <a:pt x="0" y="835819"/>
                  </a:lnTo>
                  <a:lnTo>
                    <a:pt x="0" y="792957"/>
                  </a:lnTo>
                  <a:lnTo>
                    <a:pt x="11906" y="728663"/>
                  </a:lnTo>
                  <a:lnTo>
                    <a:pt x="33337" y="669132"/>
                  </a:lnTo>
                  <a:lnTo>
                    <a:pt x="47625" y="638175"/>
                  </a:lnTo>
                  <a:lnTo>
                    <a:pt x="88106" y="592932"/>
                  </a:lnTo>
                  <a:lnTo>
                    <a:pt x="130969" y="531019"/>
                  </a:lnTo>
                  <a:lnTo>
                    <a:pt x="169069" y="471488"/>
                  </a:lnTo>
                  <a:lnTo>
                    <a:pt x="202406" y="409575"/>
                  </a:lnTo>
                  <a:lnTo>
                    <a:pt x="230981" y="352425"/>
                  </a:lnTo>
                  <a:lnTo>
                    <a:pt x="254794" y="280988"/>
                  </a:lnTo>
                  <a:lnTo>
                    <a:pt x="261937" y="240507"/>
                  </a:lnTo>
                  <a:lnTo>
                    <a:pt x="269081" y="195263"/>
                  </a:lnTo>
                  <a:lnTo>
                    <a:pt x="271462" y="157163"/>
                  </a:lnTo>
                  <a:lnTo>
                    <a:pt x="269081" y="114300"/>
                  </a:lnTo>
                  <a:lnTo>
                    <a:pt x="257175" y="64294"/>
                  </a:lnTo>
                  <a:cubicBezTo>
                    <a:pt x="249875" y="27797"/>
                    <a:pt x="249634" y="37306"/>
                    <a:pt x="250031" y="26194"/>
                  </a:cubicBezTo>
                  <a:lnTo>
                    <a:pt x="250031" y="11907"/>
                  </a:lnTo>
                  <a:lnTo>
                    <a:pt x="254794" y="0"/>
                  </a:lnTo>
                  <a:lnTo>
                    <a:pt x="269081" y="0"/>
                  </a:lnTo>
                  <a:lnTo>
                    <a:pt x="288131" y="7144"/>
                  </a:lnTo>
                  <a:lnTo>
                    <a:pt x="314325" y="23813"/>
                  </a:lnTo>
                  <a:lnTo>
                    <a:pt x="345281" y="50007"/>
                  </a:lnTo>
                  <a:lnTo>
                    <a:pt x="366712" y="71438"/>
                  </a:lnTo>
                  <a:lnTo>
                    <a:pt x="383381" y="104775"/>
                  </a:lnTo>
                  <a:lnTo>
                    <a:pt x="404812" y="154782"/>
                  </a:lnTo>
                  <a:lnTo>
                    <a:pt x="423862" y="207169"/>
                  </a:lnTo>
                  <a:lnTo>
                    <a:pt x="433387" y="254794"/>
                  </a:lnTo>
                  <a:lnTo>
                    <a:pt x="428625" y="361950"/>
                  </a:lnTo>
                  <a:lnTo>
                    <a:pt x="400050" y="523875"/>
                  </a:lnTo>
                  <a:lnTo>
                    <a:pt x="376237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4940333-658C-AB42-A94D-C6D6A5FFB773}"/>
                </a:ext>
              </a:extLst>
            </p:cNvPr>
            <p:cNvSpPr/>
            <p:nvPr/>
          </p:nvSpPr>
          <p:spPr>
            <a:xfrm>
              <a:off x="3602038" y="3960813"/>
              <a:ext cx="368300" cy="1520825"/>
            </a:xfrm>
            <a:custGeom>
              <a:avLst/>
              <a:gdLst>
                <a:gd name="connsiteX0" fmla="*/ 366713 w 367110"/>
                <a:gd name="connsiteY0" fmla="*/ 702469 h 1521619"/>
                <a:gd name="connsiteX1" fmla="*/ 366713 w 367110"/>
                <a:gd name="connsiteY1" fmla="*/ 557212 h 1521619"/>
                <a:gd name="connsiteX2" fmla="*/ 364332 w 367110"/>
                <a:gd name="connsiteY2" fmla="*/ 407194 h 1521619"/>
                <a:gd name="connsiteX3" fmla="*/ 359569 w 367110"/>
                <a:gd name="connsiteY3" fmla="*/ 271462 h 1521619"/>
                <a:gd name="connsiteX4" fmla="*/ 292894 w 367110"/>
                <a:gd name="connsiteY4" fmla="*/ 138112 h 1521619"/>
                <a:gd name="connsiteX5" fmla="*/ 238125 w 367110"/>
                <a:gd name="connsiteY5" fmla="*/ 104775 h 1521619"/>
                <a:gd name="connsiteX6" fmla="*/ 183357 w 367110"/>
                <a:gd name="connsiteY6" fmla="*/ 73819 h 1521619"/>
                <a:gd name="connsiteX7" fmla="*/ 116682 w 367110"/>
                <a:gd name="connsiteY7" fmla="*/ 38100 h 1521619"/>
                <a:gd name="connsiteX8" fmla="*/ 40482 w 367110"/>
                <a:gd name="connsiteY8" fmla="*/ 4762 h 1521619"/>
                <a:gd name="connsiteX9" fmla="*/ 21432 w 367110"/>
                <a:gd name="connsiteY9" fmla="*/ 0 h 1521619"/>
                <a:gd name="connsiteX10" fmla="*/ 7144 w 367110"/>
                <a:gd name="connsiteY10" fmla="*/ 2381 h 1521619"/>
                <a:gd name="connsiteX11" fmla="*/ 0 w 367110"/>
                <a:gd name="connsiteY11" fmla="*/ 9525 h 1521619"/>
                <a:gd name="connsiteX12" fmla="*/ 2382 w 367110"/>
                <a:gd name="connsiteY12" fmla="*/ 26194 h 1521619"/>
                <a:gd name="connsiteX13" fmla="*/ 14288 w 367110"/>
                <a:gd name="connsiteY13" fmla="*/ 52387 h 1521619"/>
                <a:gd name="connsiteX14" fmla="*/ 42863 w 367110"/>
                <a:gd name="connsiteY14" fmla="*/ 100012 h 1521619"/>
                <a:gd name="connsiteX15" fmla="*/ 69057 w 367110"/>
                <a:gd name="connsiteY15" fmla="*/ 142875 h 1521619"/>
                <a:gd name="connsiteX16" fmla="*/ 92869 w 367110"/>
                <a:gd name="connsiteY16" fmla="*/ 185737 h 1521619"/>
                <a:gd name="connsiteX17" fmla="*/ 111919 w 367110"/>
                <a:gd name="connsiteY17" fmla="*/ 230981 h 1521619"/>
                <a:gd name="connsiteX18" fmla="*/ 133350 w 367110"/>
                <a:gd name="connsiteY18" fmla="*/ 319087 h 1521619"/>
                <a:gd name="connsiteX19" fmla="*/ 138113 w 367110"/>
                <a:gd name="connsiteY19" fmla="*/ 411956 h 1521619"/>
                <a:gd name="connsiteX20" fmla="*/ 133350 w 367110"/>
                <a:gd name="connsiteY20" fmla="*/ 609600 h 1521619"/>
                <a:gd name="connsiteX21" fmla="*/ 123825 w 367110"/>
                <a:gd name="connsiteY21" fmla="*/ 764381 h 1521619"/>
                <a:gd name="connsiteX22" fmla="*/ 116682 w 367110"/>
                <a:gd name="connsiteY22" fmla="*/ 852487 h 1521619"/>
                <a:gd name="connsiteX23" fmla="*/ 102394 w 367110"/>
                <a:gd name="connsiteY23" fmla="*/ 947737 h 1521619"/>
                <a:gd name="connsiteX24" fmla="*/ 90488 w 367110"/>
                <a:gd name="connsiteY24" fmla="*/ 1023937 h 1521619"/>
                <a:gd name="connsiteX25" fmla="*/ 71438 w 367110"/>
                <a:gd name="connsiteY25" fmla="*/ 1126331 h 1521619"/>
                <a:gd name="connsiteX26" fmla="*/ 66675 w 367110"/>
                <a:gd name="connsiteY26" fmla="*/ 1143000 h 1521619"/>
                <a:gd name="connsiteX27" fmla="*/ 69057 w 367110"/>
                <a:gd name="connsiteY27" fmla="*/ 1195387 h 1521619"/>
                <a:gd name="connsiteX28" fmla="*/ 80963 w 367110"/>
                <a:gd name="connsiteY28" fmla="*/ 1264444 h 1521619"/>
                <a:gd name="connsiteX29" fmla="*/ 95250 w 367110"/>
                <a:gd name="connsiteY29" fmla="*/ 1312069 h 1521619"/>
                <a:gd name="connsiteX30" fmla="*/ 114300 w 367110"/>
                <a:gd name="connsiteY30" fmla="*/ 1369219 h 1521619"/>
                <a:gd name="connsiteX31" fmla="*/ 150019 w 367110"/>
                <a:gd name="connsiteY31" fmla="*/ 1443037 h 1521619"/>
                <a:gd name="connsiteX32" fmla="*/ 169069 w 367110"/>
                <a:gd name="connsiteY32" fmla="*/ 1478756 h 1521619"/>
                <a:gd name="connsiteX33" fmla="*/ 185738 w 367110"/>
                <a:gd name="connsiteY33" fmla="*/ 1504950 h 1521619"/>
                <a:gd name="connsiteX34" fmla="*/ 207169 w 367110"/>
                <a:gd name="connsiteY34" fmla="*/ 1516856 h 1521619"/>
                <a:gd name="connsiteX35" fmla="*/ 230982 w 367110"/>
                <a:gd name="connsiteY35" fmla="*/ 1521619 h 1521619"/>
                <a:gd name="connsiteX36" fmla="*/ 250032 w 367110"/>
                <a:gd name="connsiteY36" fmla="*/ 1521619 h 1521619"/>
                <a:gd name="connsiteX37" fmla="*/ 276225 w 367110"/>
                <a:gd name="connsiteY37" fmla="*/ 1512094 h 1521619"/>
                <a:gd name="connsiteX38" fmla="*/ 295275 w 367110"/>
                <a:gd name="connsiteY38" fmla="*/ 1495425 h 1521619"/>
                <a:gd name="connsiteX39" fmla="*/ 314325 w 367110"/>
                <a:gd name="connsiteY39" fmla="*/ 1471612 h 1521619"/>
                <a:gd name="connsiteX40" fmla="*/ 330994 w 367110"/>
                <a:gd name="connsiteY40" fmla="*/ 1431131 h 1521619"/>
                <a:gd name="connsiteX41" fmla="*/ 338138 w 367110"/>
                <a:gd name="connsiteY41" fmla="*/ 1404937 h 1521619"/>
                <a:gd name="connsiteX42" fmla="*/ 345282 w 367110"/>
                <a:gd name="connsiteY42" fmla="*/ 1316831 h 1521619"/>
                <a:gd name="connsiteX43" fmla="*/ 357188 w 367110"/>
                <a:gd name="connsiteY43" fmla="*/ 1095375 h 1521619"/>
                <a:gd name="connsiteX44" fmla="*/ 364332 w 367110"/>
                <a:gd name="connsiteY44" fmla="*/ 935831 h 1521619"/>
                <a:gd name="connsiteX45" fmla="*/ 366713 w 367110"/>
                <a:gd name="connsiteY45" fmla="*/ 702469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67110" h="1521619">
                  <a:moveTo>
                    <a:pt x="366713" y="702469"/>
                  </a:moveTo>
                  <a:cubicBezTo>
                    <a:pt x="367110" y="639366"/>
                    <a:pt x="366713" y="605631"/>
                    <a:pt x="366713" y="557212"/>
                  </a:cubicBezTo>
                  <a:cubicBezTo>
                    <a:pt x="365919" y="507206"/>
                    <a:pt x="365126" y="457200"/>
                    <a:pt x="364332" y="407194"/>
                  </a:cubicBezTo>
                  <a:lnTo>
                    <a:pt x="359569" y="271462"/>
                  </a:lnTo>
                  <a:lnTo>
                    <a:pt x="292894" y="138112"/>
                  </a:lnTo>
                  <a:lnTo>
                    <a:pt x="238125" y="104775"/>
                  </a:lnTo>
                  <a:lnTo>
                    <a:pt x="183357" y="73819"/>
                  </a:lnTo>
                  <a:lnTo>
                    <a:pt x="116682" y="38100"/>
                  </a:lnTo>
                  <a:lnTo>
                    <a:pt x="40482" y="4762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2382" y="26194"/>
                  </a:lnTo>
                  <a:lnTo>
                    <a:pt x="14288" y="52387"/>
                  </a:lnTo>
                  <a:lnTo>
                    <a:pt x="42863" y="100012"/>
                  </a:lnTo>
                  <a:lnTo>
                    <a:pt x="69057" y="142875"/>
                  </a:lnTo>
                  <a:lnTo>
                    <a:pt x="92869" y="185737"/>
                  </a:lnTo>
                  <a:lnTo>
                    <a:pt x="111919" y="230981"/>
                  </a:lnTo>
                  <a:lnTo>
                    <a:pt x="133350" y="319087"/>
                  </a:lnTo>
                  <a:lnTo>
                    <a:pt x="138113" y="411956"/>
                  </a:lnTo>
                  <a:lnTo>
                    <a:pt x="133350" y="609600"/>
                  </a:lnTo>
                  <a:lnTo>
                    <a:pt x="123825" y="764381"/>
                  </a:lnTo>
                  <a:lnTo>
                    <a:pt x="116682" y="852487"/>
                  </a:lnTo>
                  <a:lnTo>
                    <a:pt x="102394" y="947737"/>
                  </a:lnTo>
                  <a:lnTo>
                    <a:pt x="90488" y="1023937"/>
                  </a:lnTo>
                  <a:lnTo>
                    <a:pt x="71438" y="1126331"/>
                  </a:lnTo>
                  <a:lnTo>
                    <a:pt x="66675" y="1143000"/>
                  </a:lnTo>
                  <a:lnTo>
                    <a:pt x="69057" y="1195387"/>
                  </a:lnTo>
                  <a:lnTo>
                    <a:pt x="80963" y="1264444"/>
                  </a:lnTo>
                  <a:lnTo>
                    <a:pt x="95250" y="1312069"/>
                  </a:lnTo>
                  <a:lnTo>
                    <a:pt x="114300" y="1369219"/>
                  </a:lnTo>
                  <a:lnTo>
                    <a:pt x="150019" y="1443037"/>
                  </a:lnTo>
                  <a:lnTo>
                    <a:pt x="169069" y="1478756"/>
                  </a:lnTo>
                  <a:lnTo>
                    <a:pt x="185738" y="1504950"/>
                  </a:lnTo>
                  <a:lnTo>
                    <a:pt x="207169" y="1516856"/>
                  </a:lnTo>
                  <a:lnTo>
                    <a:pt x="230982" y="1521619"/>
                  </a:lnTo>
                  <a:lnTo>
                    <a:pt x="250032" y="1521619"/>
                  </a:lnTo>
                  <a:lnTo>
                    <a:pt x="276225" y="1512094"/>
                  </a:lnTo>
                  <a:lnTo>
                    <a:pt x="295275" y="1495425"/>
                  </a:lnTo>
                  <a:lnTo>
                    <a:pt x="314325" y="1471612"/>
                  </a:lnTo>
                  <a:lnTo>
                    <a:pt x="330994" y="1431131"/>
                  </a:lnTo>
                  <a:lnTo>
                    <a:pt x="338138" y="1404937"/>
                  </a:lnTo>
                  <a:lnTo>
                    <a:pt x="345282" y="1316831"/>
                  </a:lnTo>
                  <a:lnTo>
                    <a:pt x="357188" y="1095375"/>
                  </a:lnTo>
                  <a:lnTo>
                    <a:pt x="364332" y="935831"/>
                  </a:lnTo>
                  <a:cubicBezTo>
                    <a:pt x="365126" y="865187"/>
                    <a:pt x="366316" y="765572"/>
                    <a:pt x="366713" y="7024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F6E3C52-5F51-3741-8371-E6E47EA31939}"/>
                </a:ext>
              </a:extLst>
            </p:cNvPr>
            <p:cNvSpPr/>
            <p:nvPr/>
          </p:nvSpPr>
          <p:spPr>
            <a:xfrm>
              <a:off x="3657600" y="1662113"/>
              <a:ext cx="485775" cy="1303337"/>
            </a:xfrm>
            <a:custGeom>
              <a:avLst/>
              <a:gdLst>
                <a:gd name="connsiteX0" fmla="*/ 466725 w 485775"/>
                <a:gd name="connsiteY0" fmla="*/ 812006 h 1412081"/>
                <a:gd name="connsiteX1" fmla="*/ 461963 w 485775"/>
                <a:gd name="connsiteY1" fmla="*/ 690562 h 1412081"/>
                <a:gd name="connsiteX2" fmla="*/ 461963 w 485775"/>
                <a:gd name="connsiteY2" fmla="*/ 528637 h 1412081"/>
                <a:gd name="connsiteX3" fmla="*/ 461963 w 485775"/>
                <a:gd name="connsiteY3" fmla="*/ 438150 h 1412081"/>
                <a:gd name="connsiteX4" fmla="*/ 461963 w 485775"/>
                <a:gd name="connsiteY4" fmla="*/ 388143 h 1412081"/>
                <a:gd name="connsiteX5" fmla="*/ 466725 w 485775"/>
                <a:gd name="connsiteY5" fmla="*/ 369093 h 1412081"/>
                <a:gd name="connsiteX6" fmla="*/ 476250 w 485775"/>
                <a:gd name="connsiteY6" fmla="*/ 335756 h 1412081"/>
                <a:gd name="connsiteX7" fmla="*/ 481013 w 485775"/>
                <a:gd name="connsiteY7" fmla="*/ 311943 h 1412081"/>
                <a:gd name="connsiteX8" fmla="*/ 483394 w 485775"/>
                <a:gd name="connsiteY8" fmla="*/ 280987 h 1412081"/>
                <a:gd name="connsiteX9" fmla="*/ 483394 w 485775"/>
                <a:gd name="connsiteY9" fmla="*/ 250031 h 1412081"/>
                <a:gd name="connsiteX10" fmla="*/ 478631 w 485775"/>
                <a:gd name="connsiteY10" fmla="*/ 221456 h 1412081"/>
                <a:gd name="connsiteX11" fmla="*/ 464344 w 485775"/>
                <a:gd name="connsiteY11" fmla="*/ 188118 h 1412081"/>
                <a:gd name="connsiteX12" fmla="*/ 447675 w 485775"/>
                <a:gd name="connsiteY12" fmla="*/ 161925 h 1412081"/>
                <a:gd name="connsiteX13" fmla="*/ 419100 w 485775"/>
                <a:gd name="connsiteY13" fmla="*/ 133350 h 1412081"/>
                <a:gd name="connsiteX14" fmla="*/ 383381 w 485775"/>
                <a:gd name="connsiteY14" fmla="*/ 104775 h 1412081"/>
                <a:gd name="connsiteX15" fmla="*/ 321469 w 485775"/>
                <a:gd name="connsiteY15" fmla="*/ 71437 h 1412081"/>
                <a:gd name="connsiteX16" fmla="*/ 238125 w 485775"/>
                <a:gd name="connsiteY16" fmla="*/ 33337 h 1412081"/>
                <a:gd name="connsiteX17" fmla="*/ 178594 w 485775"/>
                <a:gd name="connsiteY17" fmla="*/ 14287 h 1412081"/>
                <a:gd name="connsiteX18" fmla="*/ 114300 w 485775"/>
                <a:gd name="connsiteY18" fmla="*/ 2381 h 1412081"/>
                <a:gd name="connsiteX19" fmla="*/ 59531 w 485775"/>
                <a:gd name="connsiteY19" fmla="*/ 0 h 1412081"/>
                <a:gd name="connsiteX20" fmla="*/ 30956 w 485775"/>
                <a:gd name="connsiteY20" fmla="*/ 0 h 1412081"/>
                <a:gd name="connsiteX21" fmla="*/ 7144 w 485775"/>
                <a:gd name="connsiteY21" fmla="*/ 4762 h 1412081"/>
                <a:gd name="connsiteX22" fmla="*/ 0 w 485775"/>
                <a:gd name="connsiteY22" fmla="*/ 14287 h 1412081"/>
                <a:gd name="connsiteX23" fmla="*/ 0 w 485775"/>
                <a:gd name="connsiteY23" fmla="*/ 26193 h 1412081"/>
                <a:gd name="connsiteX24" fmla="*/ 11906 w 485775"/>
                <a:gd name="connsiteY24" fmla="*/ 47625 h 1412081"/>
                <a:gd name="connsiteX25" fmla="*/ 52388 w 485775"/>
                <a:gd name="connsiteY25" fmla="*/ 90487 h 1412081"/>
                <a:gd name="connsiteX26" fmla="*/ 78581 w 485775"/>
                <a:gd name="connsiteY26" fmla="*/ 107156 h 1412081"/>
                <a:gd name="connsiteX27" fmla="*/ 102394 w 485775"/>
                <a:gd name="connsiteY27" fmla="*/ 121443 h 1412081"/>
                <a:gd name="connsiteX28" fmla="*/ 123825 w 485775"/>
                <a:gd name="connsiteY28" fmla="*/ 142875 h 1412081"/>
                <a:gd name="connsiteX29" fmla="*/ 142875 w 485775"/>
                <a:gd name="connsiteY29" fmla="*/ 166687 h 1412081"/>
                <a:gd name="connsiteX30" fmla="*/ 161925 w 485775"/>
                <a:gd name="connsiteY30" fmla="*/ 195262 h 1412081"/>
                <a:gd name="connsiteX31" fmla="*/ 180975 w 485775"/>
                <a:gd name="connsiteY31" fmla="*/ 242887 h 1412081"/>
                <a:gd name="connsiteX32" fmla="*/ 195263 w 485775"/>
                <a:gd name="connsiteY32" fmla="*/ 300037 h 1412081"/>
                <a:gd name="connsiteX33" fmla="*/ 204788 w 485775"/>
                <a:gd name="connsiteY33" fmla="*/ 369093 h 1412081"/>
                <a:gd name="connsiteX34" fmla="*/ 211931 w 485775"/>
                <a:gd name="connsiteY34" fmla="*/ 442912 h 1412081"/>
                <a:gd name="connsiteX35" fmla="*/ 216694 w 485775"/>
                <a:gd name="connsiteY35" fmla="*/ 540543 h 1412081"/>
                <a:gd name="connsiteX36" fmla="*/ 216694 w 485775"/>
                <a:gd name="connsiteY36" fmla="*/ 819150 h 1412081"/>
                <a:gd name="connsiteX37" fmla="*/ 214313 w 485775"/>
                <a:gd name="connsiteY37" fmla="*/ 969168 h 1412081"/>
                <a:gd name="connsiteX38" fmla="*/ 209550 w 485775"/>
                <a:gd name="connsiteY38" fmla="*/ 1071562 h 1412081"/>
                <a:gd name="connsiteX39" fmla="*/ 192881 w 485775"/>
                <a:gd name="connsiteY39" fmla="*/ 1223962 h 1412081"/>
                <a:gd name="connsiteX40" fmla="*/ 200025 w 485775"/>
                <a:gd name="connsiteY40" fmla="*/ 1254918 h 1412081"/>
                <a:gd name="connsiteX41" fmla="*/ 223838 w 485775"/>
                <a:gd name="connsiteY41" fmla="*/ 1302543 h 1412081"/>
                <a:gd name="connsiteX42" fmla="*/ 245269 w 485775"/>
                <a:gd name="connsiteY42" fmla="*/ 1333500 h 1412081"/>
                <a:gd name="connsiteX43" fmla="*/ 264319 w 485775"/>
                <a:gd name="connsiteY43" fmla="*/ 1357312 h 1412081"/>
                <a:gd name="connsiteX44" fmla="*/ 285750 w 485775"/>
                <a:gd name="connsiteY44" fmla="*/ 1376362 h 1412081"/>
                <a:gd name="connsiteX45" fmla="*/ 309563 w 485775"/>
                <a:gd name="connsiteY45" fmla="*/ 1390650 h 1412081"/>
                <a:gd name="connsiteX46" fmla="*/ 342900 w 485775"/>
                <a:gd name="connsiteY46" fmla="*/ 1404937 h 1412081"/>
                <a:gd name="connsiteX47" fmla="*/ 381000 w 485775"/>
                <a:gd name="connsiteY47" fmla="*/ 1412081 h 1412081"/>
                <a:gd name="connsiteX48" fmla="*/ 485775 w 485775"/>
                <a:gd name="connsiteY48" fmla="*/ 1226343 h 1412081"/>
                <a:gd name="connsiteX49" fmla="*/ 483394 w 485775"/>
                <a:gd name="connsiteY49" fmla="*/ 1066800 h 1412081"/>
                <a:gd name="connsiteX50" fmla="*/ 478631 w 485775"/>
                <a:gd name="connsiteY50" fmla="*/ 988218 h 1412081"/>
                <a:gd name="connsiteX51" fmla="*/ 466725 w 485775"/>
                <a:gd name="connsiteY51" fmla="*/ 812006 h 1412081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5775 w 485775"/>
                <a:gd name="connsiteY48" fmla="*/ 1226343 h 1411287"/>
                <a:gd name="connsiteX49" fmla="*/ 483394 w 485775"/>
                <a:gd name="connsiteY49" fmla="*/ 1066800 h 1411287"/>
                <a:gd name="connsiteX50" fmla="*/ 478631 w 485775"/>
                <a:gd name="connsiteY50" fmla="*/ 988218 h 1411287"/>
                <a:gd name="connsiteX51" fmla="*/ 466725 w 485775"/>
                <a:gd name="connsiteY51" fmla="*/ 812006 h 1411287"/>
                <a:gd name="connsiteX0" fmla="*/ 466725 w 485775"/>
                <a:gd name="connsiteY0" fmla="*/ 812006 h 1411287"/>
                <a:gd name="connsiteX1" fmla="*/ 461963 w 485775"/>
                <a:gd name="connsiteY1" fmla="*/ 690562 h 1411287"/>
                <a:gd name="connsiteX2" fmla="*/ 461963 w 485775"/>
                <a:gd name="connsiteY2" fmla="*/ 528637 h 1411287"/>
                <a:gd name="connsiteX3" fmla="*/ 461963 w 485775"/>
                <a:gd name="connsiteY3" fmla="*/ 438150 h 1411287"/>
                <a:gd name="connsiteX4" fmla="*/ 461963 w 485775"/>
                <a:gd name="connsiteY4" fmla="*/ 388143 h 1411287"/>
                <a:gd name="connsiteX5" fmla="*/ 466725 w 485775"/>
                <a:gd name="connsiteY5" fmla="*/ 369093 h 1411287"/>
                <a:gd name="connsiteX6" fmla="*/ 476250 w 485775"/>
                <a:gd name="connsiteY6" fmla="*/ 335756 h 1411287"/>
                <a:gd name="connsiteX7" fmla="*/ 481013 w 485775"/>
                <a:gd name="connsiteY7" fmla="*/ 311943 h 1411287"/>
                <a:gd name="connsiteX8" fmla="*/ 483394 w 485775"/>
                <a:gd name="connsiteY8" fmla="*/ 280987 h 1411287"/>
                <a:gd name="connsiteX9" fmla="*/ 483394 w 485775"/>
                <a:gd name="connsiteY9" fmla="*/ 250031 h 1411287"/>
                <a:gd name="connsiteX10" fmla="*/ 478631 w 485775"/>
                <a:gd name="connsiteY10" fmla="*/ 221456 h 1411287"/>
                <a:gd name="connsiteX11" fmla="*/ 464344 w 485775"/>
                <a:gd name="connsiteY11" fmla="*/ 188118 h 1411287"/>
                <a:gd name="connsiteX12" fmla="*/ 447675 w 485775"/>
                <a:gd name="connsiteY12" fmla="*/ 161925 h 1411287"/>
                <a:gd name="connsiteX13" fmla="*/ 419100 w 485775"/>
                <a:gd name="connsiteY13" fmla="*/ 133350 h 1411287"/>
                <a:gd name="connsiteX14" fmla="*/ 383381 w 485775"/>
                <a:gd name="connsiteY14" fmla="*/ 104775 h 1411287"/>
                <a:gd name="connsiteX15" fmla="*/ 321469 w 485775"/>
                <a:gd name="connsiteY15" fmla="*/ 71437 h 1411287"/>
                <a:gd name="connsiteX16" fmla="*/ 238125 w 485775"/>
                <a:gd name="connsiteY16" fmla="*/ 33337 h 1411287"/>
                <a:gd name="connsiteX17" fmla="*/ 178594 w 485775"/>
                <a:gd name="connsiteY17" fmla="*/ 14287 h 1411287"/>
                <a:gd name="connsiteX18" fmla="*/ 114300 w 485775"/>
                <a:gd name="connsiteY18" fmla="*/ 2381 h 1411287"/>
                <a:gd name="connsiteX19" fmla="*/ 59531 w 485775"/>
                <a:gd name="connsiteY19" fmla="*/ 0 h 1411287"/>
                <a:gd name="connsiteX20" fmla="*/ 30956 w 485775"/>
                <a:gd name="connsiteY20" fmla="*/ 0 h 1411287"/>
                <a:gd name="connsiteX21" fmla="*/ 7144 w 485775"/>
                <a:gd name="connsiteY21" fmla="*/ 4762 h 1411287"/>
                <a:gd name="connsiteX22" fmla="*/ 0 w 485775"/>
                <a:gd name="connsiteY22" fmla="*/ 14287 h 1411287"/>
                <a:gd name="connsiteX23" fmla="*/ 0 w 485775"/>
                <a:gd name="connsiteY23" fmla="*/ 26193 h 1411287"/>
                <a:gd name="connsiteX24" fmla="*/ 11906 w 485775"/>
                <a:gd name="connsiteY24" fmla="*/ 47625 h 1411287"/>
                <a:gd name="connsiteX25" fmla="*/ 52388 w 485775"/>
                <a:gd name="connsiteY25" fmla="*/ 90487 h 1411287"/>
                <a:gd name="connsiteX26" fmla="*/ 78581 w 485775"/>
                <a:gd name="connsiteY26" fmla="*/ 107156 h 1411287"/>
                <a:gd name="connsiteX27" fmla="*/ 102394 w 485775"/>
                <a:gd name="connsiteY27" fmla="*/ 121443 h 1411287"/>
                <a:gd name="connsiteX28" fmla="*/ 123825 w 485775"/>
                <a:gd name="connsiteY28" fmla="*/ 142875 h 1411287"/>
                <a:gd name="connsiteX29" fmla="*/ 142875 w 485775"/>
                <a:gd name="connsiteY29" fmla="*/ 166687 h 1411287"/>
                <a:gd name="connsiteX30" fmla="*/ 161925 w 485775"/>
                <a:gd name="connsiteY30" fmla="*/ 195262 h 1411287"/>
                <a:gd name="connsiteX31" fmla="*/ 180975 w 485775"/>
                <a:gd name="connsiteY31" fmla="*/ 242887 h 1411287"/>
                <a:gd name="connsiteX32" fmla="*/ 195263 w 485775"/>
                <a:gd name="connsiteY32" fmla="*/ 300037 h 1411287"/>
                <a:gd name="connsiteX33" fmla="*/ 204788 w 485775"/>
                <a:gd name="connsiteY33" fmla="*/ 369093 h 1411287"/>
                <a:gd name="connsiteX34" fmla="*/ 211931 w 485775"/>
                <a:gd name="connsiteY34" fmla="*/ 442912 h 1411287"/>
                <a:gd name="connsiteX35" fmla="*/ 216694 w 485775"/>
                <a:gd name="connsiteY35" fmla="*/ 540543 h 1411287"/>
                <a:gd name="connsiteX36" fmla="*/ 216694 w 485775"/>
                <a:gd name="connsiteY36" fmla="*/ 819150 h 1411287"/>
                <a:gd name="connsiteX37" fmla="*/ 214313 w 485775"/>
                <a:gd name="connsiteY37" fmla="*/ 969168 h 1411287"/>
                <a:gd name="connsiteX38" fmla="*/ 209550 w 485775"/>
                <a:gd name="connsiteY38" fmla="*/ 1071562 h 1411287"/>
                <a:gd name="connsiteX39" fmla="*/ 192881 w 485775"/>
                <a:gd name="connsiteY39" fmla="*/ 1223962 h 1411287"/>
                <a:gd name="connsiteX40" fmla="*/ 200025 w 485775"/>
                <a:gd name="connsiteY40" fmla="*/ 1254918 h 1411287"/>
                <a:gd name="connsiteX41" fmla="*/ 223838 w 485775"/>
                <a:gd name="connsiteY41" fmla="*/ 1302543 h 1411287"/>
                <a:gd name="connsiteX42" fmla="*/ 245269 w 485775"/>
                <a:gd name="connsiteY42" fmla="*/ 1333500 h 1411287"/>
                <a:gd name="connsiteX43" fmla="*/ 264319 w 485775"/>
                <a:gd name="connsiteY43" fmla="*/ 1357312 h 1411287"/>
                <a:gd name="connsiteX44" fmla="*/ 285750 w 485775"/>
                <a:gd name="connsiteY44" fmla="*/ 1376362 h 1411287"/>
                <a:gd name="connsiteX45" fmla="*/ 309563 w 485775"/>
                <a:gd name="connsiteY45" fmla="*/ 1390650 h 1411287"/>
                <a:gd name="connsiteX46" fmla="*/ 342900 w 485775"/>
                <a:gd name="connsiteY46" fmla="*/ 1404937 h 1411287"/>
                <a:gd name="connsiteX47" fmla="*/ 476216 w 485775"/>
                <a:gd name="connsiteY47" fmla="*/ 1411287 h 1411287"/>
                <a:gd name="connsiteX48" fmla="*/ 481013 w 485775"/>
                <a:gd name="connsiteY48" fmla="*/ 1278012 h 1411287"/>
                <a:gd name="connsiteX49" fmla="*/ 485775 w 485775"/>
                <a:gd name="connsiteY49" fmla="*/ 1226343 h 1411287"/>
                <a:gd name="connsiteX50" fmla="*/ 483394 w 485775"/>
                <a:gd name="connsiteY50" fmla="*/ 1066800 h 1411287"/>
                <a:gd name="connsiteX51" fmla="*/ 478631 w 485775"/>
                <a:gd name="connsiteY51" fmla="*/ 988218 h 1411287"/>
                <a:gd name="connsiteX52" fmla="*/ 466725 w 485775"/>
                <a:gd name="connsiteY52" fmla="*/ 812006 h 1411287"/>
                <a:gd name="connsiteX0" fmla="*/ 466725 w 485775"/>
                <a:gd name="connsiteY0" fmla="*/ 812006 h 1404937"/>
                <a:gd name="connsiteX1" fmla="*/ 461963 w 485775"/>
                <a:gd name="connsiteY1" fmla="*/ 690562 h 1404937"/>
                <a:gd name="connsiteX2" fmla="*/ 461963 w 485775"/>
                <a:gd name="connsiteY2" fmla="*/ 528637 h 1404937"/>
                <a:gd name="connsiteX3" fmla="*/ 461963 w 485775"/>
                <a:gd name="connsiteY3" fmla="*/ 438150 h 1404937"/>
                <a:gd name="connsiteX4" fmla="*/ 461963 w 485775"/>
                <a:gd name="connsiteY4" fmla="*/ 388143 h 1404937"/>
                <a:gd name="connsiteX5" fmla="*/ 466725 w 485775"/>
                <a:gd name="connsiteY5" fmla="*/ 369093 h 1404937"/>
                <a:gd name="connsiteX6" fmla="*/ 476250 w 485775"/>
                <a:gd name="connsiteY6" fmla="*/ 335756 h 1404937"/>
                <a:gd name="connsiteX7" fmla="*/ 481013 w 485775"/>
                <a:gd name="connsiteY7" fmla="*/ 311943 h 1404937"/>
                <a:gd name="connsiteX8" fmla="*/ 483394 w 485775"/>
                <a:gd name="connsiteY8" fmla="*/ 280987 h 1404937"/>
                <a:gd name="connsiteX9" fmla="*/ 483394 w 485775"/>
                <a:gd name="connsiteY9" fmla="*/ 250031 h 1404937"/>
                <a:gd name="connsiteX10" fmla="*/ 478631 w 485775"/>
                <a:gd name="connsiteY10" fmla="*/ 221456 h 1404937"/>
                <a:gd name="connsiteX11" fmla="*/ 464344 w 485775"/>
                <a:gd name="connsiteY11" fmla="*/ 188118 h 1404937"/>
                <a:gd name="connsiteX12" fmla="*/ 447675 w 485775"/>
                <a:gd name="connsiteY12" fmla="*/ 161925 h 1404937"/>
                <a:gd name="connsiteX13" fmla="*/ 419100 w 485775"/>
                <a:gd name="connsiteY13" fmla="*/ 133350 h 1404937"/>
                <a:gd name="connsiteX14" fmla="*/ 383381 w 485775"/>
                <a:gd name="connsiteY14" fmla="*/ 104775 h 1404937"/>
                <a:gd name="connsiteX15" fmla="*/ 321469 w 485775"/>
                <a:gd name="connsiteY15" fmla="*/ 71437 h 1404937"/>
                <a:gd name="connsiteX16" fmla="*/ 238125 w 485775"/>
                <a:gd name="connsiteY16" fmla="*/ 33337 h 1404937"/>
                <a:gd name="connsiteX17" fmla="*/ 178594 w 485775"/>
                <a:gd name="connsiteY17" fmla="*/ 14287 h 1404937"/>
                <a:gd name="connsiteX18" fmla="*/ 114300 w 485775"/>
                <a:gd name="connsiteY18" fmla="*/ 2381 h 1404937"/>
                <a:gd name="connsiteX19" fmla="*/ 59531 w 485775"/>
                <a:gd name="connsiteY19" fmla="*/ 0 h 1404937"/>
                <a:gd name="connsiteX20" fmla="*/ 30956 w 485775"/>
                <a:gd name="connsiteY20" fmla="*/ 0 h 1404937"/>
                <a:gd name="connsiteX21" fmla="*/ 7144 w 485775"/>
                <a:gd name="connsiteY21" fmla="*/ 4762 h 1404937"/>
                <a:gd name="connsiteX22" fmla="*/ 0 w 485775"/>
                <a:gd name="connsiteY22" fmla="*/ 14287 h 1404937"/>
                <a:gd name="connsiteX23" fmla="*/ 0 w 485775"/>
                <a:gd name="connsiteY23" fmla="*/ 26193 h 1404937"/>
                <a:gd name="connsiteX24" fmla="*/ 11906 w 485775"/>
                <a:gd name="connsiteY24" fmla="*/ 47625 h 1404937"/>
                <a:gd name="connsiteX25" fmla="*/ 52388 w 485775"/>
                <a:gd name="connsiteY25" fmla="*/ 90487 h 1404937"/>
                <a:gd name="connsiteX26" fmla="*/ 78581 w 485775"/>
                <a:gd name="connsiteY26" fmla="*/ 107156 h 1404937"/>
                <a:gd name="connsiteX27" fmla="*/ 102394 w 485775"/>
                <a:gd name="connsiteY27" fmla="*/ 121443 h 1404937"/>
                <a:gd name="connsiteX28" fmla="*/ 123825 w 485775"/>
                <a:gd name="connsiteY28" fmla="*/ 142875 h 1404937"/>
                <a:gd name="connsiteX29" fmla="*/ 142875 w 485775"/>
                <a:gd name="connsiteY29" fmla="*/ 166687 h 1404937"/>
                <a:gd name="connsiteX30" fmla="*/ 161925 w 485775"/>
                <a:gd name="connsiteY30" fmla="*/ 195262 h 1404937"/>
                <a:gd name="connsiteX31" fmla="*/ 180975 w 485775"/>
                <a:gd name="connsiteY31" fmla="*/ 242887 h 1404937"/>
                <a:gd name="connsiteX32" fmla="*/ 195263 w 485775"/>
                <a:gd name="connsiteY32" fmla="*/ 300037 h 1404937"/>
                <a:gd name="connsiteX33" fmla="*/ 204788 w 485775"/>
                <a:gd name="connsiteY33" fmla="*/ 369093 h 1404937"/>
                <a:gd name="connsiteX34" fmla="*/ 211931 w 485775"/>
                <a:gd name="connsiteY34" fmla="*/ 442912 h 1404937"/>
                <a:gd name="connsiteX35" fmla="*/ 216694 w 485775"/>
                <a:gd name="connsiteY35" fmla="*/ 540543 h 1404937"/>
                <a:gd name="connsiteX36" fmla="*/ 216694 w 485775"/>
                <a:gd name="connsiteY36" fmla="*/ 819150 h 1404937"/>
                <a:gd name="connsiteX37" fmla="*/ 214313 w 485775"/>
                <a:gd name="connsiteY37" fmla="*/ 969168 h 1404937"/>
                <a:gd name="connsiteX38" fmla="*/ 209550 w 485775"/>
                <a:gd name="connsiteY38" fmla="*/ 1071562 h 1404937"/>
                <a:gd name="connsiteX39" fmla="*/ 192881 w 485775"/>
                <a:gd name="connsiteY39" fmla="*/ 1223962 h 1404937"/>
                <a:gd name="connsiteX40" fmla="*/ 200025 w 485775"/>
                <a:gd name="connsiteY40" fmla="*/ 1254918 h 1404937"/>
                <a:gd name="connsiteX41" fmla="*/ 223838 w 485775"/>
                <a:gd name="connsiteY41" fmla="*/ 1302543 h 1404937"/>
                <a:gd name="connsiteX42" fmla="*/ 245269 w 485775"/>
                <a:gd name="connsiteY42" fmla="*/ 1333500 h 1404937"/>
                <a:gd name="connsiteX43" fmla="*/ 264319 w 485775"/>
                <a:gd name="connsiteY43" fmla="*/ 1357312 h 1404937"/>
                <a:gd name="connsiteX44" fmla="*/ 285750 w 485775"/>
                <a:gd name="connsiteY44" fmla="*/ 1376362 h 1404937"/>
                <a:gd name="connsiteX45" fmla="*/ 309563 w 485775"/>
                <a:gd name="connsiteY45" fmla="*/ 1390650 h 1404937"/>
                <a:gd name="connsiteX46" fmla="*/ 342900 w 485775"/>
                <a:gd name="connsiteY46" fmla="*/ 1404937 h 1404937"/>
                <a:gd name="connsiteX47" fmla="*/ 481013 w 485775"/>
                <a:gd name="connsiteY47" fmla="*/ 1278012 h 1404937"/>
                <a:gd name="connsiteX48" fmla="*/ 485775 w 485775"/>
                <a:gd name="connsiteY48" fmla="*/ 1226343 h 1404937"/>
                <a:gd name="connsiteX49" fmla="*/ 483394 w 485775"/>
                <a:gd name="connsiteY49" fmla="*/ 1066800 h 1404937"/>
                <a:gd name="connsiteX50" fmla="*/ 478631 w 485775"/>
                <a:gd name="connsiteY50" fmla="*/ 988218 h 1404937"/>
                <a:gd name="connsiteX51" fmla="*/ 466725 w 485775"/>
                <a:gd name="connsiteY51" fmla="*/ 812006 h 1404937"/>
                <a:gd name="connsiteX0" fmla="*/ 466725 w 485775"/>
                <a:gd name="connsiteY0" fmla="*/ 812006 h 1390650"/>
                <a:gd name="connsiteX1" fmla="*/ 461963 w 485775"/>
                <a:gd name="connsiteY1" fmla="*/ 690562 h 1390650"/>
                <a:gd name="connsiteX2" fmla="*/ 461963 w 485775"/>
                <a:gd name="connsiteY2" fmla="*/ 528637 h 1390650"/>
                <a:gd name="connsiteX3" fmla="*/ 461963 w 485775"/>
                <a:gd name="connsiteY3" fmla="*/ 438150 h 1390650"/>
                <a:gd name="connsiteX4" fmla="*/ 461963 w 485775"/>
                <a:gd name="connsiteY4" fmla="*/ 388143 h 1390650"/>
                <a:gd name="connsiteX5" fmla="*/ 466725 w 485775"/>
                <a:gd name="connsiteY5" fmla="*/ 369093 h 1390650"/>
                <a:gd name="connsiteX6" fmla="*/ 476250 w 485775"/>
                <a:gd name="connsiteY6" fmla="*/ 335756 h 1390650"/>
                <a:gd name="connsiteX7" fmla="*/ 481013 w 485775"/>
                <a:gd name="connsiteY7" fmla="*/ 311943 h 1390650"/>
                <a:gd name="connsiteX8" fmla="*/ 483394 w 485775"/>
                <a:gd name="connsiteY8" fmla="*/ 280987 h 1390650"/>
                <a:gd name="connsiteX9" fmla="*/ 483394 w 485775"/>
                <a:gd name="connsiteY9" fmla="*/ 250031 h 1390650"/>
                <a:gd name="connsiteX10" fmla="*/ 478631 w 485775"/>
                <a:gd name="connsiteY10" fmla="*/ 221456 h 1390650"/>
                <a:gd name="connsiteX11" fmla="*/ 464344 w 485775"/>
                <a:gd name="connsiteY11" fmla="*/ 188118 h 1390650"/>
                <a:gd name="connsiteX12" fmla="*/ 447675 w 485775"/>
                <a:gd name="connsiteY12" fmla="*/ 161925 h 1390650"/>
                <a:gd name="connsiteX13" fmla="*/ 419100 w 485775"/>
                <a:gd name="connsiteY13" fmla="*/ 133350 h 1390650"/>
                <a:gd name="connsiteX14" fmla="*/ 383381 w 485775"/>
                <a:gd name="connsiteY14" fmla="*/ 104775 h 1390650"/>
                <a:gd name="connsiteX15" fmla="*/ 321469 w 485775"/>
                <a:gd name="connsiteY15" fmla="*/ 71437 h 1390650"/>
                <a:gd name="connsiteX16" fmla="*/ 238125 w 485775"/>
                <a:gd name="connsiteY16" fmla="*/ 33337 h 1390650"/>
                <a:gd name="connsiteX17" fmla="*/ 178594 w 485775"/>
                <a:gd name="connsiteY17" fmla="*/ 14287 h 1390650"/>
                <a:gd name="connsiteX18" fmla="*/ 114300 w 485775"/>
                <a:gd name="connsiteY18" fmla="*/ 2381 h 1390650"/>
                <a:gd name="connsiteX19" fmla="*/ 59531 w 485775"/>
                <a:gd name="connsiteY19" fmla="*/ 0 h 1390650"/>
                <a:gd name="connsiteX20" fmla="*/ 30956 w 485775"/>
                <a:gd name="connsiteY20" fmla="*/ 0 h 1390650"/>
                <a:gd name="connsiteX21" fmla="*/ 7144 w 485775"/>
                <a:gd name="connsiteY21" fmla="*/ 4762 h 1390650"/>
                <a:gd name="connsiteX22" fmla="*/ 0 w 485775"/>
                <a:gd name="connsiteY22" fmla="*/ 14287 h 1390650"/>
                <a:gd name="connsiteX23" fmla="*/ 0 w 485775"/>
                <a:gd name="connsiteY23" fmla="*/ 26193 h 1390650"/>
                <a:gd name="connsiteX24" fmla="*/ 11906 w 485775"/>
                <a:gd name="connsiteY24" fmla="*/ 47625 h 1390650"/>
                <a:gd name="connsiteX25" fmla="*/ 52388 w 485775"/>
                <a:gd name="connsiteY25" fmla="*/ 90487 h 1390650"/>
                <a:gd name="connsiteX26" fmla="*/ 78581 w 485775"/>
                <a:gd name="connsiteY26" fmla="*/ 107156 h 1390650"/>
                <a:gd name="connsiteX27" fmla="*/ 102394 w 485775"/>
                <a:gd name="connsiteY27" fmla="*/ 121443 h 1390650"/>
                <a:gd name="connsiteX28" fmla="*/ 123825 w 485775"/>
                <a:gd name="connsiteY28" fmla="*/ 142875 h 1390650"/>
                <a:gd name="connsiteX29" fmla="*/ 142875 w 485775"/>
                <a:gd name="connsiteY29" fmla="*/ 166687 h 1390650"/>
                <a:gd name="connsiteX30" fmla="*/ 161925 w 485775"/>
                <a:gd name="connsiteY30" fmla="*/ 195262 h 1390650"/>
                <a:gd name="connsiteX31" fmla="*/ 180975 w 485775"/>
                <a:gd name="connsiteY31" fmla="*/ 242887 h 1390650"/>
                <a:gd name="connsiteX32" fmla="*/ 195263 w 485775"/>
                <a:gd name="connsiteY32" fmla="*/ 300037 h 1390650"/>
                <a:gd name="connsiteX33" fmla="*/ 204788 w 485775"/>
                <a:gd name="connsiteY33" fmla="*/ 369093 h 1390650"/>
                <a:gd name="connsiteX34" fmla="*/ 211931 w 485775"/>
                <a:gd name="connsiteY34" fmla="*/ 442912 h 1390650"/>
                <a:gd name="connsiteX35" fmla="*/ 216694 w 485775"/>
                <a:gd name="connsiteY35" fmla="*/ 540543 h 1390650"/>
                <a:gd name="connsiteX36" fmla="*/ 216694 w 485775"/>
                <a:gd name="connsiteY36" fmla="*/ 819150 h 1390650"/>
                <a:gd name="connsiteX37" fmla="*/ 214313 w 485775"/>
                <a:gd name="connsiteY37" fmla="*/ 969168 h 1390650"/>
                <a:gd name="connsiteX38" fmla="*/ 209550 w 485775"/>
                <a:gd name="connsiteY38" fmla="*/ 1071562 h 1390650"/>
                <a:gd name="connsiteX39" fmla="*/ 192881 w 485775"/>
                <a:gd name="connsiteY39" fmla="*/ 1223962 h 1390650"/>
                <a:gd name="connsiteX40" fmla="*/ 200025 w 485775"/>
                <a:gd name="connsiteY40" fmla="*/ 1254918 h 1390650"/>
                <a:gd name="connsiteX41" fmla="*/ 223838 w 485775"/>
                <a:gd name="connsiteY41" fmla="*/ 1302543 h 1390650"/>
                <a:gd name="connsiteX42" fmla="*/ 245269 w 485775"/>
                <a:gd name="connsiteY42" fmla="*/ 1333500 h 1390650"/>
                <a:gd name="connsiteX43" fmla="*/ 264319 w 485775"/>
                <a:gd name="connsiteY43" fmla="*/ 1357312 h 1390650"/>
                <a:gd name="connsiteX44" fmla="*/ 285750 w 485775"/>
                <a:gd name="connsiteY44" fmla="*/ 1376362 h 1390650"/>
                <a:gd name="connsiteX45" fmla="*/ 309563 w 485775"/>
                <a:gd name="connsiteY45" fmla="*/ 1390650 h 1390650"/>
                <a:gd name="connsiteX46" fmla="*/ 481013 w 485775"/>
                <a:gd name="connsiteY46" fmla="*/ 1278012 h 1390650"/>
                <a:gd name="connsiteX47" fmla="*/ 485775 w 485775"/>
                <a:gd name="connsiteY47" fmla="*/ 1226343 h 1390650"/>
                <a:gd name="connsiteX48" fmla="*/ 483394 w 485775"/>
                <a:gd name="connsiteY48" fmla="*/ 1066800 h 1390650"/>
                <a:gd name="connsiteX49" fmla="*/ 478631 w 485775"/>
                <a:gd name="connsiteY49" fmla="*/ 988218 h 1390650"/>
                <a:gd name="connsiteX50" fmla="*/ 466725 w 485775"/>
                <a:gd name="connsiteY50" fmla="*/ 812006 h 1390650"/>
                <a:gd name="connsiteX0" fmla="*/ 466725 w 485775"/>
                <a:gd name="connsiteY0" fmla="*/ 812006 h 1376362"/>
                <a:gd name="connsiteX1" fmla="*/ 461963 w 485775"/>
                <a:gd name="connsiteY1" fmla="*/ 690562 h 1376362"/>
                <a:gd name="connsiteX2" fmla="*/ 461963 w 485775"/>
                <a:gd name="connsiteY2" fmla="*/ 528637 h 1376362"/>
                <a:gd name="connsiteX3" fmla="*/ 461963 w 485775"/>
                <a:gd name="connsiteY3" fmla="*/ 438150 h 1376362"/>
                <a:gd name="connsiteX4" fmla="*/ 461963 w 485775"/>
                <a:gd name="connsiteY4" fmla="*/ 388143 h 1376362"/>
                <a:gd name="connsiteX5" fmla="*/ 466725 w 485775"/>
                <a:gd name="connsiteY5" fmla="*/ 369093 h 1376362"/>
                <a:gd name="connsiteX6" fmla="*/ 476250 w 485775"/>
                <a:gd name="connsiteY6" fmla="*/ 335756 h 1376362"/>
                <a:gd name="connsiteX7" fmla="*/ 481013 w 485775"/>
                <a:gd name="connsiteY7" fmla="*/ 311943 h 1376362"/>
                <a:gd name="connsiteX8" fmla="*/ 483394 w 485775"/>
                <a:gd name="connsiteY8" fmla="*/ 280987 h 1376362"/>
                <a:gd name="connsiteX9" fmla="*/ 483394 w 485775"/>
                <a:gd name="connsiteY9" fmla="*/ 250031 h 1376362"/>
                <a:gd name="connsiteX10" fmla="*/ 478631 w 485775"/>
                <a:gd name="connsiteY10" fmla="*/ 221456 h 1376362"/>
                <a:gd name="connsiteX11" fmla="*/ 464344 w 485775"/>
                <a:gd name="connsiteY11" fmla="*/ 188118 h 1376362"/>
                <a:gd name="connsiteX12" fmla="*/ 447675 w 485775"/>
                <a:gd name="connsiteY12" fmla="*/ 161925 h 1376362"/>
                <a:gd name="connsiteX13" fmla="*/ 419100 w 485775"/>
                <a:gd name="connsiteY13" fmla="*/ 133350 h 1376362"/>
                <a:gd name="connsiteX14" fmla="*/ 383381 w 485775"/>
                <a:gd name="connsiteY14" fmla="*/ 104775 h 1376362"/>
                <a:gd name="connsiteX15" fmla="*/ 321469 w 485775"/>
                <a:gd name="connsiteY15" fmla="*/ 71437 h 1376362"/>
                <a:gd name="connsiteX16" fmla="*/ 238125 w 485775"/>
                <a:gd name="connsiteY16" fmla="*/ 33337 h 1376362"/>
                <a:gd name="connsiteX17" fmla="*/ 178594 w 485775"/>
                <a:gd name="connsiteY17" fmla="*/ 14287 h 1376362"/>
                <a:gd name="connsiteX18" fmla="*/ 114300 w 485775"/>
                <a:gd name="connsiteY18" fmla="*/ 2381 h 1376362"/>
                <a:gd name="connsiteX19" fmla="*/ 59531 w 485775"/>
                <a:gd name="connsiteY19" fmla="*/ 0 h 1376362"/>
                <a:gd name="connsiteX20" fmla="*/ 30956 w 485775"/>
                <a:gd name="connsiteY20" fmla="*/ 0 h 1376362"/>
                <a:gd name="connsiteX21" fmla="*/ 7144 w 485775"/>
                <a:gd name="connsiteY21" fmla="*/ 4762 h 1376362"/>
                <a:gd name="connsiteX22" fmla="*/ 0 w 485775"/>
                <a:gd name="connsiteY22" fmla="*/ 14287 h 1376362"/>
                <a:gd name="connsiteX23" fmla="*/ 0 w 485775"/>
                <a:gd name="connsiteY23" fmla="*/ 26193 h 1376362"/>
                <a:gd name="connsiteX24" fmla="*/ 11906 w 485775"/>
                <a:gd name="connsiteY24" fmla="*/ 47625 h 1376362"/>
                <a:gd name="connsiteX25" fmla="*/ 52388 w 485775"/>
                <a:gd name="connsiteY25" fmla="*/ 90487 h 1376362"/>
                <a:gd name="connsiteX26" fmla="*/ 78581 w 485775"/>
                <a:gd name="connsiteY26" fmla="*/ 107156 h 1376362"/>
                <a:gd name="connsiteX27" fmla="*/ 102394 w 485775"/>
                <a:gd name="connsiteY27" fmla="*/ 121443 h 1376362"/>
                <a:gd name="connsiteX28" fmla="*/ 123825 w 485775"/>
                <a:gd name="connsiteY28" fmla="*/ 142875 h 1376362"/>
                <a:gd name="connsiteX29" fmla="*/ 142875 w 485775"/>
                <a:gd name="connsiteY29" fmla="*/ 166687 h 1376362"/>
                <a:gd name="connsiteX30" fmla="*/ 161925 w 485775"/>
                <a:gd name="connsiteY30" fmla="*/ 195262 h 1376362"/>
                <a:gd name="connsiteX31" fmla="*/ 180975 w 485775"/>
                <a:gd name="connsiteY31" fmla="*/ 242887 h 1376362"/>
                <a:gd name="connsiteX32" fmla="*/ 195263 w 485775"/>
                <a:gd name="connsiteY32" fmla="*/ 300037 h 1376362"/>
                <a:gd name="connsiteX33" fmla="*/ 204788 w 485775"/>
                <a:gd name="connsiteY33" fmla="*/ 369093 h 1376362"/>
                <a:gd name="connsiteX34" fmla="*/ 211931 w 485775"/>
                <a:gd name="connsiteY34" fmla="*/ 442912 h 1376362"/>
                <a:gd name="connsiteX35" fmla="*/ 216694 w 485775"/>
                <a:gd name="connsiteY35" fmla="*/ 540543 h 1376362"/>
                <a:gd name="connsiteX36" fmla="*/ 216694 w 485775"/>
                <a:gd name="connsiteY36" fmla="*/ 819150 h 1376362"/>
                <a:gd name="connsiteX37" fmla="*/ 214313 w 485775"/>
                <a:gd name="connsiteY37" fmla="*/ 969168 h 1376362"/>
                <a:gd name="connsiteX38" fmla="*/ 209550 w 485775"/>
                <a:gd name="connsiteY38" fmla="*/ 1071562 h 1376362"/>
                <a:gd name="connsiteX39" fmla="*/ 192881 w 485775"/>
                <a:gd name="connsiteY39" fmla="*/ 1223962 h 1376362"/>
                <a:gd name="connsiteX40" fmla="*/ 200025 w 485775"/>
                <a:gd name="connsiteY40" fmla="*/ 1254918 h 1376362"/>
                <a:gd name="connsiteX41" fmla="*/ 223838 w 485775"/>
                <a:gd name="connsiteY41" fmla="*/ 1302543 h 1376362"/>
                <a:gd name="connsiteX42" fmla="*/ 245269 w 485775"/>
                <a:gd name="connsiteY42" fmla="*/ 1333500 h 1376362"/>
                <a:gd name="connsiteX43" fmla="*/ 264319 w 485775"/>
                <a:gd name="connsiteY43" fmla="*/ 1357312 h 1376362"/>
                <a:gd name="connsiteX44" fmla="*/ 285750 w 485775"/>
                <a:gd name="connsiteY44" fmla="*/ 1376362 h 1376362"/>
                <a:gd name="connsiteX45" fmla="*/ 481013 w 485775"/>
                <a:gd name="connsiteY45" fmla="*/ 1278012 h 1376362"/>
                <a:gd name="connsiteX46" fmla="*/ 485775 w 485775"/>
                <a:gd name="connsiteY46" fmla="*/ 1226343 h 1376362"/>
                <a:gd name="connsiteX47" fmla="*/ 483394 w 485775"/>
                <a:gd name="connsiteY47" fmla="*/ 1066800 h 1376362"/>
                <a:gd name="connsiteX48" fmla="*/ 478631 w 485775"/>
                <a:gd name="connsiteY48" fmla="*/ 988218 h 1376362"/>
                <a:gd name="connsiteX49" fmla="*/ 466725 w 485775"/>
                <a:gd name="connsiteY49" fmla="*/ 812006 h 1376362"/>
                <a:gd name="connsiteX0" fmla="*/ 466725 w 485775"/>
                <a:gd name="connsiteY0" fmla="*/ 812006 h 1357312"/>
                <a:gd name="connsiteX1" fmla="*/ 461963 w 485775"/>
                <a:gd name="connsiteY1" fmla="*/ 690562 h 1357312"/>
                <a:gd name="connsiteX2" fmla="*/ 461963 w 485775"/>
                <a:gd name="connsiteY2" fmla="*/ 528637 h 1357312"/>
                <a:gd name="connsiteX3" fmla="*/ 461963 w 485775"/>
                <a:gd name="connsiteY3" fmla="*/ 438150 h 1357312"/>
                <a:gd name="connsiteX4" fmla="*/ 461963 w 485775"/>
                <a:gd name="connsiteY4" fmla="*/ 388143 h 1357312"/>
                <a:gd name="connsiteX5" fmla="*/ 466725 w 485775"/>
                <a:gd name="connsiteY5" fmla="*/ 369093 h 1357312"/>
                <a:gd name="connsiteX6" fmla="*/ 476250 w 485775"/>
                <a:gd name="connsiteY6" fmla="*/ 335756 h 1357312"/>
                <a:gd name="connsiteX7" fmla="*/ 481013 w 485775"/>
                <a:gd name="connsiteY7" fmla="*/ 311943 h 1357312"/>
                <a:gd name="connsiteX8" fmla="*/ 483394 w 485775"/>
                <a:gd name="connsiteY8" fmla="*/ 280987 h 1357312"/>
                <a:gd name="connsiteX9" fmla="*/ 483394 w 485775"/>
                <a:gd name="connsiteY9" fmla="*/ 250031 h 1357312"/>
                <a:gd name="connsiteX10" fmla="*/ 478631 w 485775"/>
                <a:gd name="connsiteY10" fmla="*/ 221456 h 1357312"/>
                <a:gd name="connsiteX11" fmla="*/ 464344 w 485775"/>
                <a:gd name="connsiteY11" fmla="*/ 188118 h 1357312"/>
                <a:gd name="connsiteX12" fmla="*/ 447675 w 485775"/>
                <a:gd name="connsiteY12" fmla="*/ 161925 h 1357312"/>
                <a:gd name="connsiteX13" fmla="*/ 419100 w 485775"/>
                <a:gd name="connsiteY13" fmla="*/ 133350 h 1357312"/>
                <a:gd name="connsiteX14" fmla="*/ 383381 w 485775"/>
                <a:gd name="connsiteY14" fmla="*/ 104775 h 1357312"/>
                <a:gd name="connsiteX15" fmla="*/ 321469 w 485775"/>
                <a:gd name="connsiteY15" fmla="*/ 71437 h 1357312"/>
                <a:gd name="connsiteX16" fmla="*/ 238125 w 485775"/>
                <a:gd name="connsiteY16" fmla="*/ 33337 h 1357312"/>
                <a:gd name="connsiteX17" fmla="*/ 178594 w 485775"/>
                <a:gd name="connsiteY17" fmla="*/ 14287 h 1357312"/>
                <a:gd name="connsiteX18" fmla="*/ 114300 w 485775"/>
                <a:gd name="connsiteY18" fmla="*/ 2381 h 1357312"/>
                <a:gd name="connsiteX19" fmla="*/ 59531 w 485775"/>
                <a:gd name="connsiteY19" fmla="*/ 0 h 1357312"/>
                <a:gd name="connsiteX20" fmla="*/ 30956 w 485775"/>
                <a:gd name="connsiteY20" fmla="*/ 0 h 1357312"/>
                <a:gd name="connsiteX21" fmla="*/ 7144 w 485775"/>
                <a:gd name="connsiteY21" fmla="*/ 4762 h 1357312"/>
                <a:gd name="connsiteX22" fmla="*/ 0 w 485775"/>
                <a:gd name="connsiteY22" fmla="*/ 14287 h 1357312"/>
                <a:gd name="connsiteX23" fmla="*/ 0 w 485775"/>
                <a:gd name="connsiteY23" fmla="*/ 26193 h 1357312"/>
                <a:gd name="connsiteX24" fmla="*/ 11906 w 485775"/>
                <a:gd name="connsiteY24" fmla="*/ 47625 h 1357312"/>
                <a:gd name="connsiteX25" fmla="*/ 52388 w 485775"/>
                <a:gd name="connsiteY25" fmla="*/ 90487 h 1357312"/>
                <a:gd name="connsiteX26" fmla="*/ 78581 w 485775"/>
                <a:gd name="connsiteY26" fmla="*/ 107156 h 1357312"/>
                <a:gd name="connsiteX27" fmla="*/ 102394 w 485775"/>
                <a:gd name="connsiteY27" fmla="*/ 121443 h 1357312"/>
                <a:gd name="connsiteX28" fmla="*/ 123825 w 485775"/>
                <a:gd name="connsiteY28" fmla="*/ 142875 h 1357312"/>
                <a:gd name="connsiteX29" fmla="*/ 142875 w 485775"/>
                <a:gd name="connsiteY29" fmla="*/ 166687 h 1357312"/>
                <a:gd name="connsiteX30" fmla="*/ 161925 w 485775"/>
                <a:gd name="connsiteY30" fmla="*/ 195262 h 1357312"/>
                <a:gd name="connsiteX31" fmla="*/ 180975 w 485775"/>
                <a:gd name="connsiteY31" fmla="*/ 242887 h 1357312"/>
                <a:gd name="connsiteX32" fmla="*/ 195263 w 485775"/>
                <a:gd name="connsiteY32" fmla="*/ 300037 h 1357312"/>
                <a:gd name="connsiteX33" fmla="*/ 204788 w 485775"/>
                <a:gd name="connsiteY33" fmla="*/ 369093 h 1357312"/>
                <a:gd name="connsiteX34" fmla="*/ 211931 w 485775"/>
                <a:gd name="connsiteY34" fmla="*/ 442912 h 1357312"/>
                <a:gd name="connsiteX35" fmla="*/ 216694 w 485775"/>
                <a:gd name="connsiteY35" fmla="*/ 540543 h 1357312"/>
                <a:gd name="connsiteX36" fmla="*/ 216694 w 485775"/>
                <a:gd name="connsiteY36" fmla="*/ 819150 h 1357312"/>
                <a:gd name="connsiteX37" fmla="*/ 214313 w 485775"/>
                <a:gd name="connsiteY37" fmla="*/ 969168 h 1357312"/>
                <a:gd name="connsiteX38" fmla="*/ 209550 w 485775"/>
                <a:gd name="connsiteY38" fmla="*/ 1071562 h 1357312"/>
                <a:gd name="connsiteX39" fmla="*/ 192881 w 485775"/>
                <a:gd name="connsiteY39" fmla="*/ 1223962 h 1357312"/>
                <a:gd name="connsiteX40" fmla="*/ 200025 w 485775"/>
                <a:gd name="connsiteY40" fmla="*/ 1254918 h 1357312"/>
                <a:gd name="connsiteX41" fmla="*/ 223838 w 485775"/>
                <a:gd name="connsiteY41" fmla="*/ 1302543 h 1357312"/>
                <a:gd name="connsiteX42" fmla="*/ 245269 w 485775"/>
                <a:gd name="connsiteY42" fmla="*/ 1333500 h 1357312"/>
                <a:gd name="connsiteX43" fmla="*/ 264319 w 485775"/>
                <a:gd name="connsiteY43" fmla="*/ 1357312 h 1357312"/>
                <a:gd name="connsiteX44" fmla="*/ 481013 w 485775"/>
                <a:gd name="connsiteY44" fmla="*/ 1278012 h 1357312"/>
                <a:gd name="connsiteX45" fmla="*/ 485775 w 485775"/>
                <a:gd name="connsiteY45" fmla="*/ 1226343 h 1357312"/>
                <a:gd name="connsiteX46" fmla="*/ 483394 w 485775"/>
                <a:gd name="connsiteY46" fmla="*/ 1066800 h 1357312"/>
                <a:gd name="connsiteX47" fmla="*/ 478631 w 485775"/>
                <a:gd name="connsiteY47" fmla="*/ 988218 h 1357312"/>
                <a:gd name="connsiteX48" fmla="*/ 466725 w 485775"/>
                <a:gd name="connsiteY48" fmla="*/ 812006 h 1357312"/>
                <a:gd name="connsiteX0" fmla="*/ 466725 w 485775"/>
                <a:gd name="connsiteY0" fmla="*/ 812006 h 1333500"/>
                <a:gd name="connsiteX1" fmla="*/ 461963 w 485775"/>
                <a:gd name="connsiteY1" fmla="*/ 690562 h 1333500"/>
                <a:gd name="connsiteX2" fmla="*/ 461963 w 485775"/>
                <a:gd name="connsiteY2" fmla="*/ 528637 h 1333500"/>
                <a:gd name="connsiteX3" fmla="*/ 461963 w 485775"/>
                <a:gd name="connsiteY3" fmla="*/ 438150 h 1333500"/>
                <a:gd name="connsiteX4" fmla="*/ 461963 w 485775"/>
                <a:gd name="connsiteY4" fmla="*/ 388143 h 1333500"/>
                <a:gd name="connsiteX5" fmla="*/ 466725 w 485775"/>
                <a:gd name="connsiteY5" fmla="*/ 369093 h 1333500"/>
                <a:gd name="connsiteX6" fmla="*/ 476250 w 485775"/>
                <a:gd name="connsiteY6" fmla="*/ 335756 h 1333500"/>
                <a:gd name="connsiteX7" fmla="*/ 481013 w 485775"/>
                <a:gd name="connsiteY7" fmla="*/ 311943 h 1333500"/>
                <a:gd name="connsiteX8" fmla="*/ 483394 w 485775"/>
                <a:gd name="connsiteY8" fmla="*/ 280987 h 1333500"/>
                <a:gd name="connsiteX9" fmla="*/ 483394 w 485775"/>
                <a:gd name="connsiteY9" fmla="*/ 250031 h 1333500"/>
                <a:gd name="connsiteX10" fmla="*/ 478631 w 485775"/>
                <a:gd name="connsiteY10" fmla="*/ 221456 h 1333500"/>
                <a:gd name="connsiteX11" fmla="*/ 464344 w 485775"/>
                <a:gd name="connsiteY11" fmla="*/ 188118 h 1333500"/>
                <a:gd name="connsiteX12" fmla="*/ 447675 w 485775"/>
                <a:gd name="connsiteY12" fmla="*/ 161925 h 1333500"/>
                <a:gd name="connsiteX13" fmla="*/ 419100 w 485775"/>
                <a:gd name="connsiteY13" fmla="*/ 133350 h 1333500"/>
                <a:gd name="connsiteX14" fmla="*/ 383381 w 485775"/>
                <a:gd name="connsiteY14" fmla="*/ 104775 h 1333500"/>
                <a:gd name="connsiteX15" fmla="*/ 321469 w 485775"/>
                <a:gd name="connsiteY15" fmla="*/ 71437 h 1333500"/>
                <a:gd name="connsiteX16" fmla="*/ 238125 w 485775"/>
                <a:gd name="connsiteY16" fmla="*/ 33337 h 1333500"/>
                <a:gd name="connsiteX17" fmla="*/ 178594 w 485775"/>
                <a:gd name="connsiteY17" fmla="*/ 14287 h 1333500"/>
                <a:gd name="connsiteX18" fmla="*/ 114300 w 485775"/>
                <a:gd name="connsiteY18" fmla="*/ 2381 h 1333500"/>
                <a:gd name="connsiteX19" fmla="*/ 59531 w 485775"/>
                <a:gd name="connsiteY19" fmla="*/ 0 h 1333500"/>
                <a:gd name="connsiteX20" fmla="*/ 30956 w 485775"/>
                <a:gd name="connsiteY20" fmla="*/ 0 h 1333500"/>
                <a:gd name="connsiteX21" fmla="*/ 7144 w 485775"/>
                <a:gd name="connsiteY21" fmla="*/ 4762 h 1333500"/>
                <a:gd name="connsiteX22" fmla="*/ 0 w 485775"/>
                <a:gd name="connsiteY22" fmla="*/ 14287 h 1333500"/>
                <a:gd name="connsiteX23" fmla="*/ 0 w 485775"/>
                <a:gd name="connsiteY23" fmla="*/ 26193 h 1333500"/>
                <a:gd name="connsiteX24" fmla="*/ 11906 w 485775"/>
                <a:gd name="connsiteY24" fmla="*/ 47625 h 1333500"/>
                <a:gd name="connsiteX25" fmla="*/ 52388 w 485775"/>
                <a:gd name="connsiteY25" fmla="*/ 90487 h 1333500"/>
                <a:gd name="connsiteX26" fmla="*/ 78581 w 485775"/>
                <a:gd name="connsiteY26" fmla="*/ 107156 h 1333500"/>
                <a:gd name="connsiteX27" fmla="*/ 102394 w 485775"/>
                <a:gd name="connsiteY27" fmla="*/ 121443 h 1333500"/>
                <a:gd name="connsiteX28" fmla="*/ 123825 w 485775"/>
                <a:gd name="connsiteY28" fmla="*/ 142875 h 1333500"/>
                <a:gd name="connsiteX29" fmla="*/ 142875 w 485775"/>
                <a:gd name="connsiteY29" fmla="*/ 166687 h 1333500"/>
                <a:gd name="connsiteX30" fmla="*/ 161925 w 485775"/>
                <a:gd name="connsiteY30" fmla="*/ 195262 h 1333500"/>
                <a:gd name="connsiteX31" fmla="*/ 180975 w 485775"/>
                <a:gd name="connsiteY31" fmla="*/ 242887 h 1333500"/>
                <a:gd name="connsiteX32" fmla="*/ 195263 w 485775"/>
                <a:gd name="connsiteY32" fmla="*/ 300037 h 1333500"/>
                <a:gd name="connsiteX33" fmla="*/ 204788 w 485775"/>
                <a:gd name="connsiteY33" fmla="*/ 369093 h 1333500"/>
                <a:gd name="connsiteX34" fmla="*/ 211931 w 485775"/>
                <a:gd name="connsiteY34" fmla="*/ 442912 h 1333500"/>
                <a:gd name="connsiteX35" fmla="*/ 216694 w 485775"/>
                <a:gd name="connsiteY35" fmla="*/ 540543 h 1333500"/>
                <a:gd name="connsiteX36" fmla="*/ 216694 w 485775"/>
                <a:gd name="connsiteY36" fmla="*/ 819150 h 1333500"/>
                <a:gd name="connsiteX37" fmla="*/ 214313 w 485775"/>
                <a:gd name="connsiteY37" fmla="*/ 969168 h 1333500"/>
                <a:gd name="connsiteX38" fmla="*/ 209550 w 485775"/>
                <a:gd name="connsiteY38" fmla="*/ 1071562 h 1333500"/>
                <a:gd name="connsiteX39" fmla="*/ 192881 w 485775"/>
                <a:gd name="connsiteY39" fmla="*/ 1223962 h 1333500"/>
                <a:gd name="connsiteX40" fmla="*/ 200025 w 485775"/>
                <a:gd name="connsiteY40" fmla="*/ 1254918 h 1333500"/>
                <a:gd name="connsiteX41" fmla="*/ 223838 w 485775"/>
                <a:gd name="connsiteY41" fmla="*/ 1302543 h 1333500"/>
                <a:gd name="connsiteX42" fmla="*/ 245269 w 485775"/>
                <a:gd name="connsiteY42" fmla="*/ 1333500 h 1333500"/>
                <a:gd name="connsiteX43" fmla="*/ 481013 w 485775"/>
                <a:gd name="connsiteY43" fmla="*/ 1278012 h 1333500"/>
                <a:gd name="connsiteX44" fmla="*/ 485775 w 485775"/>
                <a:gd name="connsiteY44" fmla="*/ 1226343 h 1333500"/>
                <a:gd name="connsiteX45" fmla="*/ 483394 w 485775"/>
                <a:gd name="connsiteY45" fmla="*/ 1066800 h 1333500"/>
                <a:gd name="connsiteX46" fmla="*/ 478631 w 485775"/>
                <a:gd name="connsiteY46" fmla="*/ 988218 h 1333500"/>
                <a:gd name="connsiteX47" fmla="*/ 466725 w 485775"/>
                <a:gd name="connsiteY47" fmla="*/ 812006 h 1333500"/>
                <a:gd name="connsiteX0" fmla="*/ 466725 w 485775"/>
                <a:gd name="connsiteY0" fmla="*/ 812006 h 1302543"/>
                <a:gd name="connsiteX1" fmla="*/ 461963 w 485775"/>
                <a:gd name="connsiteY1" fmla="*/ 690562 h 1302543"/>
                <a:gd name="connsiteX2" fmla="*/ 461963 w 485775"/>
                <a:gd name="connsiteY2" fmla="*/ 528637 h 1302543"/>
                <a:gd name="connsiteX3" fmla="*/ 461963 w 485775"/>
                <a:gd name="connsiteY3" fmla="*/ 438150 h 1302543"/>
                <a:gd name="connsiteX4" fmla="*/ 461963 w 485775"/>
                <a:gd name="connsiteY4" fmla="*/ 388143 h 1302543"/>
                <a:gd name="connsiteX5" fmla="*/ 466725 w 485775"/>
                <a:gd name="connsiteY5" fmla="*/ 369093 h 1302543"/>
                <a:gd name="connsiteX6" fmla="*/ 476250 w 485775"/>
                <a:gd name="connsiteY6" fmla="*/ 335756 h 1302543"/>
                <a:gd name="connsiteX7" fmla="*/ 481013 w 485775"/>
                <a:gd name="connsiteY7" fmla="*/ 311943 h 1302543"/>
                <a:gd name="connsiteX8" fmla="*/ 483394 w 485775"/>
                <a:gd name="connsiteY8" fmla="*/ 280987 h 1302543"/>
                <a:gd name="connsiteX9" fmla="*/ 483394 w 485775"/>
                <a:gd name="connsiteY9" fmla="*/ 250031 h 1302543"/>
                <a:gd name="connsiteX10" fmla="*/ 478631 w 485775"/>
                <a:gd name="connsiteY10" fmla="*/ 221456 h 1302543"/>
                <a:gd name="connsiteX11" fmla="*/ 464344 w 485775"/>
                <a:gd name="connsiteY11" fmla="*/ 188118 h 1302543"/>
                <a:gd name="connsiteX12" fmla="*/ 447675 w 485775"/>
                <a:gd name="connsiteY12" fmla="*/ 161925 h 1302543"/>
                <a:gd name="connsiteX13" fmla="*/ 419100 w 485775"/>
                <a:gd name="connsiteY13" fmla="*/ 133350 h 1302543"/>
                <a:gd name="connsiteX14" fmla="*/ 383381 w 485775"/>
                <a:gd name="connsiteY14" fmla="*/ 104775 h 1302543"/>
                <a:gd name="connsiteX15" fmla="*/ 321469 w 485775"/>
                <a:gd name="connsiteY15" fmla="*/ 71437 h 1302543"/>
                <a:gd name="connsiteX16" fmla="*/ 238125 w 485775"/>
                <a:gd name="connsiteY16" fmla="*/ 33337 h 1302543"/>
                <a:gd name="connsiteX17" fmla="*/ 178594 w 485775"/>
                <a:gd name="connsiteY17" fmla="*/ 14287 h 1302543"/>
                <a:gd name="connsiteX18" fmla="*/ 114300 w 485775"/>
                <a:gd name="connsiteY18" fmla="*/ 2381 h 1302543"/>
                <a:gd name="connsiteX19" fmla="*/ 59531 w 485775"/>
                <a:gd name="connsiteY19" fmla="*/ 0 h 1302543"/>
                <a:gd name="connsiteX20" fmla="*/ 30956 w 485775"/>
                <a:gd name="connsiteY20" fmla="*/ 0 h 1302543"/>
                <a:gd name="connsiteX21" fmla="*/ 7144 w 485775"/>
                <a:gd name="connsiteY21" fmla="*/ 4762 h 1302543"/>
                <a:gd name="connsiteX22" fmla="*/ 0 w 485775"/>
                <a:gd name="connsiteY22" fmla="*/ 14287 h 1302543"/>
                <a:gd name="connsiteX23" fmla="*/ 0 w 485775"/>
                <a:gd name="connsiteY23" fmla="*/ 26193 h 1302543"/>
                <a:gd name="connsiteX24" fmla="*/ 11906 w 485775"/>
                <a:gd name="connsiteY24" fmla="*/ 47625 h 1302543"/>
                <a:gd name="connsiteX25" fmla="*/ 52388 w 485775"/>
                <a:gd name="connsiteY25" fmla="*/ 90487 h 1302543"/>
                <a:gd name="connsiteX26" fmla="*/ 78581 w 485775"/>
                <a:gd name="connsiteY26" fmla="*/ 107156 h 1302543"/>
                <a:gd name="connsiteX27" fmla="*/ 102394 w 485775"/>
                <a:gd name="connsiteY27" fmla="*/ 121443 h 1302543"/>
                <a:gd name="connsiteX28" fmla="*/ 123825 w 485775"/>
                <a:gd name="connsiteY28" fmla="*/ 142875 h 1302543"/>
                <a:gd name="connsiteX29" fmla="*/ 142875 w 485775"/>
                <a:gd name="connsiteY29" fmla="*/ 166687 h 1302543"/>
                <a:gd name="connsiteX30" fmla="*/ 161925 w 485775"/>
                <a:gd name="connsiteY30" fmla="*/ 195262 h 1302543"/>
                <a:gd name="connsiteX31" fmla="*/ 180975 w 485775"/>
                <a:gd name="connsiteY31" fmla="*/ 242887 h 1302543"/>
                <a:gd name="connsiteX32" fmla="*/ 195263 w 485775"/>
                <a:gd name="connsiteY32" fmla="*/ 300037 h 1302543"/>
                <a:gd name="connsiteX33" fmla="*/ 204788 w 485775"/>
                <a:gd name="connsiteY33" fmla="*/ 369093 h 1302543"/>
                <a:gd name="connsiteX34" fmla="*/ 211931 w 485775"/>
                <a:gd name="connsiteY34" fmla="*/ 442912 h 1302543"/>
                <a:gd name="connsiteX35" fmla="*/ 216694 w 485775"/>
                <a:gd name="connsiteY35" fmla="*/ 540543 h 1302543"/>
                <a:gd name="connsiteX36" fmla="*/ 216694 w 485775"/>
                <a:gd name="connsiteY36" fmla="*/ 819150 h 1302543"/>
                <a:gd name="connsiteX37" fmla="*/ 214313 w 485775"/>
                <a:gd name="connsiteY37" fmla="*/ 969168 h 1302543"/>
                <a:gd name="connsiteX38" fmla="*/ 209550 w 485775"/>
                <a:gd name="connsiteY38" fmla="*/ 1071562 h 1302543"/>
                <a:gd name="connsiteX39" fmla="*/ 192881 w 485775"/>
                <a:gd name="connsiteY39" fmla="*/ 1223962 h 1302543"/>
                <a:gd name="connsiteX40" fmla="*/ 200025 w 485775"/>
                <a:gd name="connsiteY40" fmla="*/ 1254918 h 1302543"/>
                <a:gd name="connsiteX41" fmla="*/ 223838 w 485775"/>
                <a:gd name="connsiteY41" fmla="*/ 1302543 h 1302543"/>
                <a:gd name="connsiteX42" fmla="*/ 481013 w 485775"/>
                <a:gd name="connsiteY42" fmla="*/ 1278012 h 1302543"/>
                <a:gd name="connsiteX43" fmla="*/ 485775 w 485775"/>
                <a:gd name="connsiteY43" fmla="*/ 1226343 h 1302543"/>
                <a:gd name="connsiteX44" fmla="*/ 483394 w 485775"/>
                <a:gd name="connsiteY44" fmla="*/ 1066800 h 1302543"/>
                <a:gd name="connsiteX45" fmla="*/ 478631 w 485775"/>
                <a:gd name="connsiteY45" fmla="*/ 988218 h 1302543"/>
                <a:gd name="connsiteX46" fmla="*/ 466725 w 485775"/>
                <a:gd name="connsiteY46" fmla="*/ 81200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5775" h="1302543">
                  <a:moveTo>
                    <a:pt x="466725" y="812006"/>
                  </a:moveTo>
                  <a:lnTo>
                    <a:pt x="461963" y="690562"/>
                  </a:lnTo>
                  <a:lnTo>
                    <a:pt x="461963" y="528637"/>
                  </a:lnTo>
                  <a:lnTo>
                    <a:pt x="461963" y="438150"/>
                  </a:lnTo>
                  <a:lnTo>
                    <a:pt x="461963" y="388143"/>
                  </a:lnTo>
                  <a:lnTo>
                    <a:pt x="466725" y="369093"/>
                  </a:lnTo>
                  <a:lnTo>
                    <a:pt x="476250" y="335756"/>
                  </a:lnTo>
                  <a:lnTo>
                    <a:pt x="481013" y="311943"/>
                  </a:lnTo>
                  <a:lnTo>
                    <a:pt x="483394" y="280987"/>
                  </a:lnTo>
                  <a:lnTo>
                    <a:pt x="483394" y="250031"/>
                  </a:lnTo>
                  <a:lnTo>
                    <a:pt x="478631" y="221456"/>
                  </a:lnTo>
                  <a:lnTo>
                    <a:pt x="464344" y="188118"/>
                  </a:lnTo>
                  <a:lnTo>
                    <a:pt x="447675" y="161925"/>
                  </a:lnTo>
                  <a:lnTo>
                    <a:pt x="419100" y="133350"/>
                  </a:lnTo>
                  <a:lnTo>
                    <a:pt x="383381" y="104775"/>
                  </a:lnTo>
                  <a:lnTo>
                    <a:pt x="321469" y="71437"/>
                  </a:lnTo>
                  <a:lnTo>
                    <a:pt x="238125" y="33337"/>
                  </a:lnTo>
                  <a:lnTo>
                    <a:pt x="178594" y="14287"/>
                  </a:lnTo>
                  <a:lnTo>
                    <a:pt x="114300" y="2381"/>
                  </a:lnTo>
                  <a:lnTo>
                    <a:pt x="59531" y="0"/>
                  </a:lnTo>
                  <a:lnTo>
                    <a:pt x="30956" y="0"/>
                  </a:lnTo>
                  <a:lnTo>
                    <a:pt x="7144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47625"/>
                  </a:lnTo>
                  <a:lnTo>
                    <a:pt x="52388" y="90487"/>
                  </a:lnTo>
                  <a:lnTo>
                    <a:pt x="78581" y="107156"/>
                  </a:lnTo>
                  <a:lnTo>
                    <a:pt x="102394" y="121443"/>
                  </a:lnTo>
                  <a:lnTo>
                    <a:pt x="123825" y="142875"/>
                  </a:lnTo>
                  <a:lnTo>
                    <a:pt x="142875" y="166687"/>
                  </a:lnTo>
                  <a:lnTo>
                    <a:pt x="161925" y="195262"/>
                  </a:lnTo>
                  <a:lnTo>
                    <a:pt x="180975" y="242887"/>
                  </a:lnTo>
                  <a:lnTo>
                    <a:pt x="195263" y="300037"/>
                  </a:lnTo>
                  <a:lnTo>
                    <a:pt x="204788" y="369093"/>
                  </a:lnTo>
                  <a:lnTo>
                    <a:pt x="211931" y="442912"/>
                  </a:lnTo>
                  <a:lnTo>
                    <a:pt x="216694" y="540543"/>
                  </a:lnTo>
                  <a:lnTo>
                    <a:pt x="216694" y="819150"/>
                  </a:lnTo>
                  <a:cubicBezTo>
                    <a:pt x="215900" y="869156"/>
                    <a:pt x="215107" y="919162"/>
                    <a:pt x="214313" y="969168"/>
                  </a:cubicBezTo>
                  <a:lnTo>
                    <a:pt x="209550" y="1071562"/>
                  </a:lnTo>
                  <a:lnTo>
                    <a:pt x="192881" y="1223962"/>
                  </a:lnTo>
                  <a:lnTo>
                    <a:pt x="200025" y="1254918"/>
                  </a:lnTo>
                  <a:lnTo>
                    <a:pt x="223838" y="1302543"/>
                  </a:lnTo>
                  <a:lnTo>
                    <a:pt x="481013" y="1278012"/>
                  </a:lnTo>
                  <a:lnTo>
                    <a:pt x="485775" y="1226343"/>
                  </a:lnTo>
                  <a:cubicBezTo>
                    <a:pt x="484981" y="1173162"/>
                    <a:pt x="484188" y="1119981"/>
                    <a:pt x="483394" y="1066800"/>
                  </a:cubicBezTo>
                  <a:lnTo>
                    <a:pt x="478631" y="988218"/>
                  </a:lnTo>
                  <a:lnTo>
                    <a:pt x="466725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118F6325-07D9-2D45-8A30-970ED89DBD31}"/>
                </a:ext>
              </a:extLst>
            </p:cNvPr>
            <p:cNvSpPr/>
            <p:nvPr/>
          </p:nvSpPr>
          <p:spPr>
            <a:xfrm>
              <a:off x="4552950" y="1341438"/>
              <a:ext cx="547688" cy="1527175"/>
            </a:xfrm>
            <a:custGeom>
              <a:avLst/>
              <a:gdLst>
                <a:gd name="connsiteX0" fmla="*/ 211931 w 547688"/>
                <a:gd name="connsiteY0" fmla="*/ 511969 h 1528762"/>
                <a:gd name="connsiteX1" fmla="*/ 211931 w 547688"/>
                <a:gd name="connsiteY1" fmla="*/ 285750 h 1528762"/>
                <a:gd name="connsiteX2" fmla="*/ 209550 w 547688"/>
                <a:gd name="connsiteY2" fmla="*/ 261937 h 1528762"/>
                <a:gd name="connsiteX3" fmla="*/ 202406 w 547688"/>
                <a:gd name="connsiteY3" fmla="*/ 242887 h 1528762"/>
                <a:gd name="connsiteX4" fmla="*/ 154781 w 547688"/>
                <a:gd name="connsiteY4" fmla="*/ 188119 h 1528762"/>
                <a:gd name="connsiteX5" fmla="*/ 88106 w 547688"/>
                <a:gd name="connsiteY5" fmla="*/ 123825 h 1528762"/>
                <a:gd name="connsiteX6" fmla="*/ 35719 w 547688"/>
                <a:gd name="connsiteY6" fmla="*/ 78581 h 1528762"/>
                <a:gd name="connsiteX7" fmla="*/ 16669 w 547688"/>
                <a:gd name="connsiteY7" fmla="*/ 61912 h 1528762"/>
                <a:gd name="connsiteX8" fmla="*/ 7144 w 547688"/>
                <a:gd name="connsiteY8" fmla="*/ 47625 h 1528762"/>
                <a:gd name="connsiteX9" fmla="*/ 0 w 547688"/>
                <a:gd name="connsiteY9" fmla="*/ 26194 h 1528762"/>
                <a:gd name="connsiteX10" fmla="*/ 0 w 547688"/>
                <a:gd name="connsiteY10" fmla="*/ 11906 h 1528762"/>
                <a:gd name="connsiteX11" fmla="*/ 7144 w 547688"/>
                <a:gd name="connsiteY11" fmla="*/ 2381 h 1528762"/>
                <a:gd name="connsiteX12" fmla="*/ 19050 w 547688"/>
                <a:gd name="connsiteY12" fmla="*/ 0 h 1528762"/>
                <a:gd name="connsiteX13" fmla="*/ 40481 w 547688"/>
                <a:gd name="connsiteY13" fmla="*/ 4762 h 1528762"/>
                <a:gd name="connsiteX14" fmla="*/ 66675 w 547688"/>
                <a:gd name="connsiteY14" fmla="*/ 14287 h 1528762"/>
                <a:gd name="connsiteX15" fmla="*/ 119063 w 547688"/>
                <a:gd name="connsiteY15" fmla="*/ 26194 h 1528762"/>
                <a:gd name="connsiteX16" fmla="*/ 190500 w 547688"/>
                <a:gd name="connsiteY16" fmla="*/ 45244 h 1528762"/>
                <a:gd name="connsiteX17" fmla="*/ 280988 w 547688"/>
                <a:gd name="connsiteY17" fmla="*/ 76200 h 1528762"/>
                <a:gd name="connsiteX18" fmla="*/ 366713 w 547688"/>
                <a:gd name="connsiteY18" fmla="*/ 109537 h 1528762"/>
                <a:gd name="connsiteX19" fmla="*/ 454819 w 547688"/>
                <a:gd name="connsiteY19" fmla="*/ 152400 h 1528762"/>
                <a:gd name="connsiteX20" fmla="*/ 528638 w 547688"/>
                <a:gd name="connsiteY20" fmla="*/ 195262 h 1528762"/>
                <a:gd name="connsiteX21" fmla="*/ 542925 w 547688"/>
                <a:gd name="connsiteY21" fmla="*/ 207169 h 1528762"/>
                <a:gd name="connsiteX22" fmla="*/ 547688 w 547688"/>
                <a:gd name="connsiteY22" fmla="*/ 221456 h 1528762"/>
                <a:gd name="connsiteX23" fmla="*/ 542925 w 547688"/>
                <a:gd name="connsiteY23" fmla="*/ 261937 h 1528762"/>
                <a:gd name="connsiteX24" fmla="*/ 523875 w 547688"/>
                <a:gd name="connsiteY24" fmla="*/ 409575 h 1528762"/>
                <a:gd name="connsiteX25" fmla="*/ 502444 w 547688"/>
                <a:gd name="connsiteY25" fmla="*/ 578644 h 1528762"/>
                <a:gd name="connsiteX26" fmla="*/ 481013 w 547688"/>
                <a:gd name="connsiteY26" fmla="*/ 754856 h 1528762"/>
                <a:gd name="connsiteX27" fmla="*/ 481013 w 547688"/>
                <a:gd name="connsiteY27" fmla="*/ 914400 h 1528762"/>
                <a:gd name="connsiteX28" fmla="*/ 471488 w 547688"/>
                <a:gd name="connsiteY28" fmla="*/ 1164431 h 1528762"/>
                <a:gd name="connsiteX29" fmla="*/ 457200 w 547688"/>
                <a:gd name="connsiteY29" fmla="*/ 1507331 h 1528762"/>
                <a:gd name="connsiteX30" fmla="*/ 238125 w 547688"/>
                <a:gd name="connsiteY30" fmla="*/ 1528762 h 1528762"/>
                <a:gd name="connsiteX31" fmla="*/ 230981 w 547688"/>
                <a:gd name="connsiteY31" fmla="*/ 1333500 h 1528762"/>
                <a:gd name="connsiteX32" fmla="*/ 219075 w 547688"/>
                <a:gd name="connsiteY32" fmla="*/ 1076325 h 1528762"/>
                <a:gd name="connsiteX33" fmla="*/ 211931 w 547688"/>
                <a:gd name="connsiteY33" fmla="*/ 938212 h 1528762"/>
                <a:gd name="connsiteX34" fmla="*/ 216694 w 547688"/>
                <a:gd name="connsiteY34" fmla="*/ 785812 h 1528762"/>
                <a:gd name="connsiteX35" fmla="*/ 211931 w 547688"/>
                <a:gd name="connsiteY35" fmla="*/ 511969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7688" h="1528762">
                  <a:moveTo>
                    <a:pt x="211931" y="511969"/>
                  </a:moveTo>
                  <a:lnTo>
                    <a:pt x="211931" y="285750"/>
                  </a:lnTo>
                  <a:lnTo>
                    <a:pt x="209550" y="261937"/>
                  </a:lnTo>
                  <a:lnTo>
                    <a:pt x="202406" y="242887"/>
                  </a:lnTo>
                  <a:lnTo>
                    <a:pt x="154781" y="188119"/>
                  </a:lnTo>
                  <a:lnTo>
                    <a:pt x="88106" y="123825"/>
                  </a:lnTo>
                  <a:lnTo>
                    <a:pt x="35719" y="78581"/>
                  </a:lnTo>
                  <a:lnTo>
                    <a:pt x="16669" y="61912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66675" y="14287"/>
                  </a:lnTo>
                  <a:lnTo>
                    <a:pt x="119063" y="26194"/>
                  </a:lnTo>
                  <a:lnTo>
                    <a:pt x="190500" y="45244"/>
                  </a:lnTo>
                  <a:lnTo>
                    <a:pt x="280988" y="76200"/>
                  </a:lnTo>
                  <a:lnTo>
                    <a:pt x="366713" y="109537"/>
                  </a:lnTo>
                  <a:lnTo>
                    <a:pt x="454819" y="152400"/>
                  </a:lnTo>
                  <a:lnTo>
                    <a:pt x="528638" y="195262"/>
                  </a:lnTo>
                  <a:lnTo>
                    <a:pt x="542925" y="207169"/>
                  </a:lnTo>
                  <a:lnTo>
                    <a:pt x="547688" y="221456"/>
                  </a:lnTo>
                  <a:lnTo>
                    <a:pt x="542925" y="261937"/>
                  </a:lnTo>
                  <a:lnTo>
                    <a:pt x="523875" y="409575"/>
                  </a:lnTo>
                  <a:lnTo>
                    <a:pt x="502444" y="578644"/>
                  </a:lnTo>
                  <a:lnTo>
                    <a:pt x="481013" y="754856"/>
                  </a:lnTo>
                  <a:lnTo>
                    <a:pt x="481013" y="914400"/>
                  </a:lnTo>
                  <a:lnTo>
                    <a:pt x="471488" y="1164431"/>
                  </a:lnTo>
                  <a:lnTo>
                    <a:pt x="457200" y="1507331"/>
                  </a:lnTo>
                  <a:lnTo>
                    <a:pt x="238125" y="1528762"/>
                  </a:lnTo>
                  <a:lnTo>
                    <a:pt x="230981" y="1333500"/>
                  </a:lnTo>
                  <a:lnTo>
                    <a:pt x="219075" y="1076325"/>
                  </a:lnTo>
                  <a:lnTo>
                    <a:pt x="211931" y="938212"/>
                  </a:lnTo>
                  <a:lnTo>
                    <a:pt x="216694" y="785812"/>
                  </a:lnTo>
                  <a:cubicBezTo>
                    <a:pt x="215106" y="694531"/>
                    <a:pt x="213519" y="603250"/>
                    <a:pt x="211931" y="5119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7F9B7CB-3F1C-A74E-A838-3C3E69B6E15F}"/>
                </a:ext>
              </a:extLst>
            </p:cNvPr>
            <p:cNvSpPr/>
            <p:nvPr/>
          </p:nvSpPr>
          <p:spPr>
            <a:xfrm>
              <a:off x="5695950" y="1531938"/>
              <a:ext cx="484188" cy="1287462"/>
            </a:xfrm>
            <a:custGeom>
              <a:avLst/>
              <a:gdLst>
                <a:gd name="connsiteX0" fmla="*/ 102394 w 483394"/>
                <a:gd name="connsiteY0" fmla="*/ 888206 h 1288256"/>
                <a:gd name="connsiteX1" fmla="*/ 111919 w 483394"/>
                <a:gd name="connsiteY1" fmla="*/ 778669 h 1288256"/>
                <a:gd name="connsiteX2" fmla="*/ 119063 w 483394"/>
                <a:gd name="connsiteY2" fmla="*/ 681037 h 1288256"/>
                <a:gd name="connsiteX3" fmla="*/ 140494 w 483394"/>
                <a:gd name="connsiteY3" fmla="*/ 528637 h 1288256"/>
                <a:gd name="connsiteX4" fmla="*/ 147638 w 483394"/>
                <a:gd name="connsiteY4" fmla="*/ 445294 h 1288256"/>
                <a:gd name="connsiteX5" fmla="*/ 152400 w 483394"/>
                <a:gd name="connsiteY5" fmla="*/ 388144 h 1288256"/>
                <a:gd name="connsiteX6" fmla="*/ 152400 w 483394"/>
                <a:gd name="connsiteY6" fmla="*/ 335756 h 1288256"/>
                <a:gd name="connsiteX7" fmla="*/ 147638 w 483394"/>
                <a:gd name="connsiteY7" fmla="*/ 271462 h 1288256"/>
                <a:gd name="connsiteX8" fmla="*/ 135731 w 483394"/>
                <a:gd name="connsiteY8" fmla="*/ 228600 h 1288256"/>
                <a:gd name="connsiteX9" fmla="*/ 95250 w 483394"/>
                <a:gd name="connsiteY9" fmla="*/ 138112 h 1288256"/>
                <a:gd name="connsiteX10" fmla="*/ 76200 w 483394"/>
                <a:gd name="connsiteY10" fmla="*/ 111919 h 1288256"/>
                <a:gd name="connsiteX11" fmla="*/ 52388 w 483394"/>
                <a:gd name="connsiteY11" fmla="*/ 95250 h 1288256"/>
                <a:gd name="connsiteX12" fmla="*/ 21431 w 483394"/>
                <a:gd name="connsiteY12" fmla="*/ 69056 h 1288256"/>
                <a:gd name="connsiteX13" fmla="*/ 7144 w 483394"/>
                <a:gd name="connsiteY13" fmla="*/ 50006 h 1288256"/>
                <a:gd name="connsiteX14" fmla="*/ 0 w 483394"/>
                <a:gd name="connsiteY14" fmla="*/ 30956 h 1288256"/>
                <a:gd name="connsiteX15" fmla="*/ 0 w 483394"/>
                <a:gd name="connsiteY15" fmla="*/ 26194 h 1288256"/>
                <a:gd name="connsiteX16" fmla="*/ 4763 w 483394"/>
                <a:gd name="connsiteY16" fmla="*/ 11906 h 1288256"/>
                <a:gd name="connsiteX17" fmla="*/ 23813 w 483394"/>
                <a:gd name="connsiteY17" fmla="*/ 4762 h 1288256"/>
                <a:gd name="connsiteX18" fmla="*/ 42863 w 483394"/>
                <a:gd name="connsiteY18" fmla="*/ 0 h 1288256"/>
                <a:gd name="connsiteX19" fmla="*/ 78581 w 483394"/>
                <a:gd name="connsiteY19" fmla="*/ 0 h 1288256"/>
                <a:gd name="connsiteX20" fmla="*/ 123825 w 483394"/>
                <a:gd name="connsiteY20" fmla="*/ 4762 h 1288256"/>
                <a:gd name="connsiteX21" fmla="*/ 154781 w 483394"/>
                <a:gd name="connsiteY21" fmla="*/ 11906 h 1288256"/>
                <a:gd name="connsiteX22" fmla="*/ 195263 w 483394"/>
                <a:gd name="connsiteY22" fmla="*/ 26194 h 1288256"/>
                <a:gd name="connsiteX23" fmla="*/ 252413 w 483394"/>
                <a:gd name="connsiteY23" fmla="*/ 52387 h 1288256"/>
                <a:gd name="connsiteX24" fmla="*/ 323850 w 483394"/>
                <a:gd name="connsiteY24" fmla="*/ 88106 h 1288256"/>
                <a:gd name="connsiteX25" fmla="*/ 395288 w 483394"/>
                <a:gd name="connsiteY25" fmla="*/ 128587 h 1288256"/>
                <a:gd name="connsiteX26" fmla="*/ 431006 w 483394"/>
                <a:gd name="connsiteY26" fmla="*/ 150019 h 1288256"/>
                <a:gd name="connsiteX27" fmla="*/ 450056 w 483394"/>
                <a:gd name="connsiteY27" fmla="*/ 164306 h 1288256"/>
                <a:gd name="connsiteX28" fmla="*/ 466725 w 483394"/>
                <a:gd name="connsiteY28" fmla="*/ 180975 h 1288256"/>
                <a:gd name="connsiteX29" fmla="*/ 473869 w 483394"/>
                <a:gd name="connsiteY29" fmla="*/ 192881 h 1288256"/>
                <a:gd name="connsiteX30" fmla="*/ 481013 w 483394"/>
                <a:gd name="connsiteY30" fmla="*/ 216694 h 1288256"/>
                <a:gd name="connsiteX31" fmla="*/ 483394 w 483394"/>
                <a:gd name="connsiteY31" fmla="*/ 233362 h 1288256"/>
                <a:gd name="connsiteX32" fmla="*/ 481013 w 483394"/>
                <a:gd name="connsiteY32" fmla="*/ 250031 h 1288256"/>
                <a:gd name="connsiteX33" fmla="*/ 473869 w 483394"/>
                <a:gd name="connsiteY33" fmla="*/ 264319 h 1288256"/>
                <a:gd name="connsiteX34" fmla="*/ 454819 w 483394"/>
                <a:gd name="connsiteY34" fmla="*/ 288131 h 1288256"/>
                <a:gd name="connsiteX35" fmla="*/ 438150 w 483394"/>
                <a:gd name="connsiteY35" fmla="*/ 307181 h 1288256"/>
                <a:gd name="connsiteX36" fmla="*/ 423863 w 483394"/>
                <a:gd name="connsiteY36" fmla="*/ 345281 h 1288256"/>
                <a:gd name="connsiteX37" fmla="*/ 409575 w 483394"/>
                <a:gd name="connsiteY37" fmla="*/ 392906 h 1288256"/>
                <a:gd name="connsiteX38" fmla="*/ 395288 w 483394"/>
                <a:gd name="connsiteY38" fmla="*/ 469106 h 1288256"/>
                <a:gd name="connsiteX39" fmla="*/ 388144 w 483394"/>
                <a:gd name="connsiteY39" fmla="*/ 528637 h 1288256"/>
                <a:gd name="connsiteX40" fmla="*/ 366713 w 483394"/>
                <a:gd name="connsiteY40" fmla="*/ 707231 h 1288256"/>
                <a:gd name="connsiteX41" fmla="*/ 335756 w 483394"/>
                <a:gd name="connsiteY41" fmla="*/ 876300 h 1288256"/>
                <a:gd name="connsiteX42" fmla="*/ 300038 w 483394"/>
                <a:gd name="connsiteY42" fmla="*/ 1057275 h 1288256"/>
                <a:gd name="connsiteX43" fmla="*/ 247650 w 483394"/>
                <a:gd name="connsiteY43" fmla="*/ 1288256 h 1288256"/>
                <a:gd name="connsiteX44" fmla="*/ 69056 w 483394"/>
                <a:gd name="connsiteY44" fmla="*/ 1278731 h 1288256"/>
                <a:gd name="connsiteX45" fmla="*/ 83344 w 483394"/>
                <a:gd name="connsiteY45" fmla="*/ 1088231 h 1288256"/>
                <a:gd name="connsiteX46" fmla="*/ 102394 w 483394"/>
                <a:gd name="connsiteY46" fmla="*/ 88820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394" h="1288256">
                  <a:moveTo>
                    <a:pt x="102394" y="888206"/>
                  </a:moveTo>
                  <a:lnTo>
                    <a:pt x="111919" y="778669"/>
                  </a:lnTo>
                  <a:lnTo>
                    <a:pt x="119063" y="681037"/>
                  </a:lnTo>
                  <a:lnTo>
                    <a:pt x="140494" y="528637"/>
                  </a:lnTo>
                  <a:lnTo>
                    <a:pt x="147638" y="445294"/>
                  </a:lnTo>
                  <a:lnTo>
                    <a:pt x="152400" y="388144"/>
                  </a:lnTo>
                  <a:lnTo>
                    <a:pt x="152400" y="335756"/>
                  </a:lnTo>
                  <a:lnTo>
                    <a:pt x="147638" y="271462"/>
                  </a:lnTo>
                  <a:lnTo>
                    <a:pt x="135731" y="228600"/>
                  </a:lnTo>
                  <a:lnTo>
                    <a:pt x="95250" y="138112"/>
                  </a:lnTo>
                  <a:lnTo>
                    <a:pt x="76200" y="111919"/>
                  </a:lnTo>
                  <a:lnTo>
                    <a:pt x="52388" y="95250"/>
                  </a:lnTo>
                  <a:lnTo>
                    <a:pt x="21431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26194"/>
                  </a:lnTo>
                  <a:lnTo>
                    <a:pt x="4763" y="11906"/>
                  </a:lnTo>
                  <a:lnTo>
                    <a:pt x="23813" y="4762"/>
                  </a:lnTo>
                  <a:lnTo>
                    <a:pt x="42863" y="0"/>
                  </a:lnTo>
                  <a:lnTo>
                    <a:pt x="78581" y="0"/>
                  </a:lnTo>
                  <a:lnTo>
                    <a:pt x="123825" y="4762"/>
                  </a:lnTo>
                  <a:lnTo>
                    <a:pt x="154781" y="11906"/>
                  </a:lnTo>
                  <a:lnTo>
                    <a:pt x="195263" y="26194"/>
                  </a:lnTo>
                  <a:lnTo>
                    <a:pt x="252413" y="52387"/>
                  </a:lnTo>
                  <a:lnTo>
                    <a:pt x="323850" y="88106"/>
                  </a:lnTo>
                  <a:lnTo>
                    <a:pt x="395288" y="128587"/>
                  </a:lnTo>
                  <a:lnTo>
                    <a:pt x="431006" y="150019"/>
                  </a:lnTo>
                  <a:lnTo>
                    <a:pt x="450056" y="164306"/>
                  </a:lnTo>
                  <a:lnTo>
                    <a:pt x="466725" y="180975"/>
                  </a:lnTo>
                  <a:lnTo>
                    <a:pt x="473869" y="192881"/>
                  </a:lnTo>
                  <a:lnTo>
                    <a:pt x="481013" y="216694"/>
                  </a:lnTo>
                  <a:lnTo>
                    <a:pt x="483394" y="233362"/>
                  </a:lnTo>
                  <a:lnTo>
                    <a:pt x="481013" y="250031"/>
                  </a:lnTo>
                  <a:lnTo>
                    <a:pt x="473869" y="264319"/>
                  </a:lnTo>
                  <a:lnTo>
                    <a:pt x="454819" y="288131"/>
                  </a:lnTo>
                  <a:lnTo>
                    <a:pt x="438150" y="307181"/>
                  </a:lnTo>
                  <a:lnTo>
                    <a:pt x="423863" y="345281"/>
                  </a:lnTo>
                  <a:lnTo>
                    <a:pt x="409575" y="392906"/>
                  </a:lnTo>
                  <a:lnTo>
                    <a:pt x="395288" y="469106"/>
                  </a:lnTo>
                  <a:lnTo>
                    <a:pt x="388144" y="528637"/>
                  </a:lnTo>
                  <a:lnTo>
                    <a:pt x="366713" y="707231"/>
                  </a:lnTo>
                  <a:lnTo>
                    <a:pt x="335756" y="876300"/>
                  </a:lnTo>
                  <a:lnTo>
                    <a:pt x="300038" y="1057275"/>
                  </a:lnTo>
                  <a:lnTo>
                    <a:pt x="247650" y="1288256"/>
                  </a:lnTo>
                  <a:lnTo>
                    <a:pt x="69056" y="1278731"/>
                  </a:lnTo>
                  <a:lnTo>
                    <a:pt x="83344" y="1088231"/>
                  </a:lnTo>
                  <a:lnTo>
                    <a:pt x="102394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3077318-3BB3-2644-90C1-41C30C288D88}"/>
                </a:ext>
              </a:extLst>
            </p:cNvPr>
            <p:cNvSpPr/>
            <p:nvPr/>
          </p:nvSpPr>
          <p:spPr>
            <a:xfrm>
              <a:off x="3871913" y="2703513"/>
              <a:ext cx="2200275" cy="361950"/>
            </a:xfrm>
            <a:custGeom>
              <a:avLst/>
              <a:gdLst>
                <a:gd name="connsiteX0" fmla="*/ 138112 w 2200275"/>
                <a:gd name="connsiteY0" fmla="*/ 361950 h 361950"/>
                <a:gd name="connsiteX1" fmla="*/ 78581 w 2200275"/>
                <a:gd name="connsiteY1" fmla="*/ 340519 h 361950"/>
                <a:gd name="connsiteX2" fmla="*/ 54768 w 2200275"/>
                <a:gd name="connsiteY2" fmla="*/ 321469 h 361950"/>
                <a:gd name="connsiteX3" fmla="*/ 26193 w 2200275"/>
                <a:gd name="connsiteY3" fmla="*/ 292894 h 361950"/>
                <a:gd name="connsiteX4" fmla="*/ 9525 w 2200275"/>
                <a:gd name="connsiteY4" fmla="*/ 257175 h 361950"/>
                <a:gd name="connsiteX5" fmla="*/ 0 w 2200275"/>
                <a:gd name="connsiteY5" fmla="*/ 235744 h 361950"/>
                <a:gd name="connsiteX6" fmla="*/ 300037 w 2200275"/>
                <a:gd name="connsiteY6" fmla="*/ 185737 h 361950"/>
                <a:gd name="connsiteX7" fmla="*/ 523875 w 2200275"/>
                <a:gd name="connsiteY7" fmla="*/ 150019 h 361950"/>
                <a:gd name="connsiteX8" fmla="*/ 871537 w 2200275"/>
                <a:gd name="connsiteY8" fmla="*/ 107156 h 361950"/>
                <a:gd name="connsiteX9" fmla="*/ 1193006 w 2200275"/>
                <a:gd name="connsiteY9" fmla="*/ 76200 h 361950"/>
                <a:gd name="connsiteX10" fmla="*/ 1476375 w 2200275"/>
                <a:gd name="connsiteY10" fmla="*/ 42862 h 361950"/>
                <a:gd name="connsiteX11" fmla="*/ 1697831 w 2200275"/>
                <a:gd name="connsiteY11" fmla="*/ 23812 h 361950"/>
                <a:gd name="connsiteX12" fmla="*/ 1957387 w 2200275"/>
                <a:gd name="connsiteY12" fmla="*/ 4762 h 361950"/>
                <a:gd name="connsiteX13" fmla="*/ 2112168 w 2200275"/>
                <a:gd name="connsiteY13" fmla="*/ 0 h 361950"/>
                <a:gd name="connsiteX14" fmla="*/ 2143125 w 2200275"/>
                <a:gd name="connsiteY14" fmla="*/ 19050 h 361950"/>
                <a:gd name="connsiteX15" fmla="*/ 2176462 w 2200275"/>
                <a:gd name="connsiteY15" fmla="*/ 52387 h 361950"/>
                <a:gd name="connsiteX16" fmla="*/ 2197893 w 2200275"/>
                <a:gd name="connsiteY16" fmla="*/ 88106 h 361950"/>
                <a:gd name="connsiteX17" fmla="*/ 2200275 w 2200275"/>
                <a:gd name="connsiteY17" fmla="*/ 116681 h 361950"/>
                <a:gd name="connsiteX18" fmla="*/ 2188368 w 2200275"/>
                <a:gd name="connsiteY18" fmla="*/ 152400 h 361950"/>
                <a:gd name="connsiteX19" fmla="*/ 2162175 w 2200275"/>
                <a:gd name="connsiteY19" fmla="*/ 188119 h 361950"/>
                <a:gd name="connsiteX20" fmla="*/ 2135981 w 2200275"/>
                <a:gd name="connsiteY20" fmla="*/ 214312 h 361950"/>
                <a:gd name="connsiteX21" fmla="*/ 2116931 w 2200275"/>
                <a:gd name="connsiteY21" fmla="*/ 216694 h 361950"/>
                <a:gd name="connsiteX22" fmla="*/ 1955006 w 2200275"/>
                <a:gd name="connsiteY22" fmla="*/ 209550 h 361950"/>
                <a:gd name="connsiteX23" fmla="*/ 1652587 w 2200275"/>
                <a:gd name="connsiteY23" fmla="*/ 209550 h 361950"/>
                <a:gd name="connsiteX24" fmla="*/ 1226343 w 2200275"/>
                <a:gd name="connsiteY24" fmla="*/ 230981 h 361950"/>
                <a:gd name="connsiteX25" fmla="*/ 904875 w 2200275"/>
                <a:gd name="connsiteY25" fmla="*/ 254794 h 361950"/>
                <a:gd name="connsiteX26" fmla="*/ 585787 w 2200275"/>
                <a:gd name="connsiteY26" fmla="*/ 290512 h 361950"/>
                <a:gd name="connsiteX27" fmla="*/ 347662 w 2200275"/>
                <a:gd name="connsiteY27" fmla="*/ 323850 h 361950"/>
                <a:gd name="connsiteX28" fmla="*/ 245268 w 2200275"/>
                <a:gd name="connsiteY28" fmla="*/ 347662 h 361950"/>
                <a:gd name="connsiteX29" fmla="*/ 138112 w 2200275"/>
                <a:gd name="connsiteY29" fmla="*/ 3619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00275" h="361950">
                  <a:moveTo>
                    <a:pt x="138112" y="361950"/>
                  </a:moveTo>
                  <a:lnTo>
                    <a:pt x="78581" y="340519"/>
                  </a:lnTo>
                  <a:lnTo>
                    <a:pt x="54768" y="321469"/>
                  </a:lnTo>
                  <a:lnTo>
                    <a:pt x="26193" y="292894"/>
                  </a:lnTo>
                  <a:lnTo>
                    <a:pt x="9525" y="257175"/>
                  </a:lnTo>
                  <a:lnTo>
                    <a:pt x="0" y="235744"/>
                  </a:lnTo>
                  <a:lnTo>
                    <a:pt x="300037" y="185737"/>
                  </a:lnTo>
                  <a:lnTo>
                    <a:pt x="523875" y="150019"/>
                  </a:lnTo>
                  <a:lnTo>
                    <a:pt x="871537" y="107156"/>
                  </a:lnTo>
                  <a:lnTo>
                    <a:pt x="1193006" y="76200"/>
                  </a:lnTo>
                  <a:lnTo>
                    <a:pt x="1476375" y="42862"/>
                  </a:lnTo>
                  <a:lnTo>
                    <a:pt x="1697831" y="23812"/>
                  </a:lnTo>
                  <a:lnTo>
                    <a:pt x="1957387" y="4762"/>
                  </a:lnTo>
                  <a:lnTo>
                    <a:pt x="2112168" y="0"/>
                  </a:lnTo>
                  <a:lnTo>
                    <a:pt x="2143125" y="19050"/>
                  </a:lnTo>
                  <a:lnTo>
                    <a:pt x="2176462" y="52387"/>
                  </a:lnTo>
                  <a:lnTo>
                    <a:pt x="2197893" y="88106"/>
                  </a:lnTo>
                  <a:lnTo>
                    <a:pt x="2200275" y="116681"/>
                  </a:lnTo>
                  <a:lnTo>
                    <a:pt x="2188368" y="152400"/>
                  </a:lnTo>
                  <a:lnTo>
                    <a:pt x="2162175" y="188119"/>
                  </a:lnTo>
                  <a:lnTo>
                    <a:pt x="2135981" y="214312"/>
                  </a:lnTo>
                  <a:lnTo>
                    <a:pt x="2116931" y="216694"/>
                  </a:lnTo>
                  <a:lnTo>
                    <a:pt x="1955006" y="209550"/>
                  </a:lnTo>
                  <a:lnTo>
                    <a:pt x="1652587" y="209550"/>
                  </a:lnTo>
                  <a:lnTo>
                    <a:pt x="1226343" y="230981"/>
                  </a:lnTo>
                  <a:lnTo>
                    <a:pt x="904875" y="254794"/>
                  </a:lnTo>
                  <a:lnTo>
                    <a:pt x="585787" y="290512"/>
                  </a:lnTo>
                  <a:lnTo>
                    <a:pt x="347662" y="323850"/>
                  </a:lnTo>
                  <a:lnTo>
                    <a:pt x="245268" y="347662"/>
                  </a:lnTo>
                  <a:lnTo>
                    <a:pt x="138112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2750CFC-0237-BB4E-81B0-14802A798931}"/>
                </a:ext>
              </a:extLst>
            </p:cNvPr>
            <p:cNvSpPr/>
            <p:nvPr/>
          </p:nvSpPr>
          <p:spPr>
            <a:xfrm>
              <a:off x="3133725" y="3165475"/>
              <a:ext cx="4021138" cy="522288"/>
            </a:xfrm>
            <a:custGeom>
              <a:avLst/>
              <a:gdLst>
                <a:gd name="connsiteX0" fmla="*/ 1094561 w 4021321"/>
                <a:gd name="connsiteY0" fmla="*/ 217552 h 523485"/>
                <a:gd name="connsiteX1" fmla="*/ 802225 w 4021321"/>
                <a:gd name="connsiteY1" fmla="*/ 254944 h 523485"/>
                <a:gd name="connsiteX2" fmla="*/ 462299 w 4021321"/>
                <a:gd name="connsiteY2" fmla="*/ 299134 h 523485"/>
                <a:gd name="connsiteX3" fmla="*/ 193758 w 4021321"/>
                <a:gd name="connsiteY3" fmla="*/ 336526 h 523485"/>
                <a:gd name="connsiteX4" fmla="*/ 16997 w 4021321"/>
                <a:gd name="connsiteY4" fmla="*/ 360321 h 523485"/>
                <a:gd name="connsiteX5" fmla="*/ 0 w 4021321"/>
                <a:gd name="connsiteY5" fmla="*/ 496291 h 523485"/>
                <a:gd name="connsiteX6" fmla="*/ 115575 w 4021321"/>
                <a:gd name="connsiteY6" fmla="*/ 520086 h 523485"/>
                <a:gd name="connsiteX7" fmla="*/ 173363 w 4021321"/>
                <a:gd name="connsiteY7" fmla="*/ 523485 h 523485"/>
                <a:gd name="connsiteX8" fmla="*/ 271941 w 4021321"/>
                <a:gd name="connsiteY8" fmla="*/ 509888 h 523485"/>
                <a:gd name="connsiteX9" fmla="*/ 506490 w 4021321"/>
                <a:gd name="connsiteY9" fmla="*/ 482694 h 523485"/>
                <a:gd name="connsiteX10" fmla="*/ 931397 w 4021321"/>
                <a:gd name="connsiteY10" fmla="*/ 431705 h 523485"/>
                <a:gd name="connsiteX11" fmla="*/ 1318912 w 4021321"/>
                <a:gd name="connsiteY11" fmla="*/ 384116 h 523485"/>
                <a:gd name="connsiteX12" fmla="*/ 1590853 w 4021321"/>
                <a:gd name="connsiteY12" fmla="*/ 353522 h 523485"/>
                <a:gd name="connsiteX13" fmla="*/ 1791409 w 4021321"/>
                <a:gd name="connsiteY13" fmla="*/ 309332 h 523485"/>
                <a:gd name="connsiteX14" fmla="*/ 1961372 w 4021321"/>
                <a:gd name="connsiteY14" fmla="*/ 299134 h 523485"/>
                <a:gd name="connsiteX15" fmla="*/ 2206118 w 4021321"/>
                <a:gd name="connsiteY15" fmla="*/ 278739 h 523485"/>
                <a:gd name="connsiteX16" fmla="*/ 2467861 w 4021321"/>
                <a:gd name="connsiteY16" fmla="*/ 265142 h 523485"/>
                <a:gd name="connsiteX17" fmla="*/ 2855376 w 4021321"/>
                <a:gd name="connsiteY17" fmla="*/ 241347 h 523485"/>
                <a:gd name="connsiteX18" fmla="*/ 3164708 w 4021321"/>
                <a:gd name="connsiteY18" fmla="*/ 227750 h 523485"/>
                <a:gd name="connsiteX19" fmla="*/ 3351667 w 4021321"/>
                <a:gd name="connsiteY19" fmla="*/ 220951 h 523485"/>
                <a:gd name="connsiteX20" fmla="*/ 3392458 w 4021321"/>
                <a:gd name="connsiteY20" fmla="*/ 227750 h 523485"/>
                <a:gd name="connsiteX21" fmla="*/ 3433250 w 4021321"/>
                <a:gd name="connsiteY21" fmla="*/ 241347 h 523485"/>
                <a:gd name="connsiteX22" fmla="*/ 3446847 w 4021321"/>
                <a:gd name="connsiteY22" fmla="*/ 248146 h 523485"/>
                <a:gd name="connsiteX23" fmla="*/ 3926142 w 4021321"/>
                <a:gd name="connsiteY23" fmla="*/ 486093 h 523485"/>
                <a:gd name="connsiteX24" fmla="*/ 3960134 w 4021321"/>
                <a:gd name="connsiteY24" fmla="*/ 482694 h 523485"/>
                <a:gd name="connsiteX25" fmla="*/ 3990728 w 4021321"/>
                <a:gd name="connsiteY25" fmla="*/ 469097 h 523485"/>
                <a:gd name="connsiteX26" fmla="*/ 4011123 w 4021321"/>
                <a:gd name="connsiteY26" fmla="*/ 455500 h 523485"/>
                <a:gd name="connsiteX27" fmla="*/ 4017922 w 4021321"/>
                <a:gd name="connsiteY27" fmla="*/ 438504 h 523485"/>
                <a:gd name="connsiteX28" fmla="*/ 4021321 w 4021321"/>
                <a:gd name="connsiteY28" fmla="*/ 421508 h 523485"/>
                <a:gd name="connsiteX29" fmla="*/ 4021321 w 4021321"/>
                <a:gd name="connsiteY29" fmla="*/ 407911 h 523485"/>
                <a:gd name="connsiteX30" fmla="*/ 4011123 w 4021321"/>
                <a:gd name="connsiteY30" fmla="*/ 370519 h 523485"/>
                <a:gd name="connsiteX31" fmla="*/ 3987328 w 4021321"/>
                <a:gd name="connsiteY31" fmla="*/ 316131 h 523485"/>
                <a:gd name="connsiteX32" fmla="*/ 3936340 w 4021321"/>
                <a:gd name="connsiteY32" fmla="*/ 241347 h 523485"/>
                <a:gd name="connsiteX33" fmla="*/ 3837761 w 4021321"/>
                <a:gd name="connsiteY33" fmla="*/ 166563 h 523485"/>
                <a:gd name="connsiteX34" fmla="*/ 3715388 w 4021321"/>
                <a:gd name="connsiteY34" fmla="*/ 81582 h 523485"/>
                <a:gd name="connsiteX35" fmla="*/ 3623608 w 4021321"/>
                <a:gd name="connsiteY35" fmla="*/ 20395 h 523485"/>
                <a:gd name="connsiteX36" fmla="*/ 3572619 w 4021321"/>
                <a:gd name="connsiteY36" fmla="*/ 0 h 523485"/>
                <a:gd name="connsiteX37" fmla="*/ 3528429 w 4021321"/>
                <a:gd name="connsiteY37" fmla="*/ 0 h 523485"/>
                <a:gd name="connsiteX38" fmla="*/ 3426451 w 4021321"/>
                <a:gd name="connsiteY38" fmla="*/ 13597 h 523485"/>
                <a:gd name="connsiteX39" fmla="*/ 3324473 w 4021321"/>
                <a:gd name="connsiteY39" fmla="*/ 40791 h 523485"/>
                <a:gd name="connsiteX40" fmla="*/ 3232693 w 4021321"/>
                <a:gd name="connsiteY40" fmla="*/ 44190 h 523485"/>
                <a:gd name="connsiteX41" fmla="*/ 2977749 w 4021321"/>
                <a:gd name="connsiteY41" fmla="*/ 54388 h 523485"/>
                <a:gd name="connsiteX42" fmla="*/ 2614029 w 4021321"/>
                <a:gd name="connsiteY42" fmla="*/ 74783 h 523485"/>
                <a:gd name="connsiteX43" fmla="*/ 2114338 w 4021321"/>
                <a:gd name="connsiteY43" fmla="*/ 112175 h 523485"/>
                <a:gd name="connsiteX44" fmla="*/ 1594252 w 4021321"/>
                <a:gd name="connsiteY44" fmla="*/ 163164 h 523485"/>
                <a:gd name="connsiteX45" fmla="*/ 1155748 w 4021321"/>
                <a:gd name="connsiteY45" fmla="*/ 210754 h 523485"/>
                <a:gd name="connsiteX46" fmla="*/ 1094561 w 4021321"/>
                <a:gd name="connsiteY46" fmla="*/ 217552 h 52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21321" h="523485">
                  <a:moveTo>
                    <a:pt x="1094561" y="217552"/>
                  </a:moveTo>
                  <a:lnTo>
                    <a:pt x="802225" y="254944"/>
                  </a:lnTo>
                  <a:lnTo>
                    <a:pt x="462299" y="299134"/>
                  </a:lnTo>
                  <a:lnTo>
                    <a:pt x="193758" y="336526"/>
                  </a:lnTo>
                  <a:lnTo>
                    <a:pt x="16997" y="360321"/>
                  </a:lnTo>
                  <a:lnTo>
                    <a:pt x="0" y="496291"/>
                  </a:lnTo>
                  <a:lnTo>
                    <a:pt x="115575" y="520086"/>
                  </a:lnTo>
                  <a:lnTo>
                    <a:pt x="173363" y="523485"/>
                  </a:lnTo>
                  <a:lnTo>
                    <a:pt x="271941" y="509888"/>
                  </a:lnTo>
                  <a:lnTo>
                    <a:pt x="506490" y="482694"/>
                  </a:lnTo>
                  <a:lnTo>
                    <a:pt x="931397" y="431705"/>
                  </a:lnTo>
                  <a:lnTo>
                    <a:pt x="1318912" y="384116"/>
                  </a:lnTo>
                  <a:lnTo>
                    <a:pt x="1590853" y="353522"/>
                  </a:lnTo>
                  <a:lnTo>
                    <a:pt x="1791409" y="309332"/>
                  </a:lnTo>
                  <a:lnTo>
                    <a:pt x="1961372" y="299134"/>
                  </a:lnTo>
                  <a:lnTo>
                    <a:pt x="2206118" y="278739"/>
                  </a:lnTo>
                  <a:lnTo>
                    <a:pt x="2467861" y="265142"/>
                  </a:lnTo>
                  <a:lnTo>
                    <a:pt x="2855376" y="241347"/>
                  </a:lnTo>
                  <a:lnTo>
                    <a:pt x="3164708" y="227750"/>
                  </a:lnTo>
                  <a:lnTo>
                    <a:pt x="3351667" y="220951"/>
                  </a:lnTo>
                  <a:lnTo>
                    <a:pt x="3392458" y="227750"/>
                  </a:lnTo>
                  <a:lnTo>
                    <a:pt x="3433250" y="241347"/>
                  </a:lnTo>
                  <a:lnTo>
                    <a:pt x="3446847" y="248146"/>
                  </a:lnTo>
                  <a:lnTo>
                    <a:pt x="3926142" y="486093"/>
                  </a:lnTo>
                  <a:lnTo>
                    <a:pt x="3960134" y="482694"/>
                  </a:lnTo>
                  <a:lnTo>
                    <a:pt x="3990728" y="469097"/>
                  </a:lnTo>
                  <a:lnTo>
                    <a:pt x="4011123" y="455500"/>
                  </a:lnTo>
                  <a:lnTo>
                    <a:pt x="4017922" y="438504"/>
                  </a:lnTo>
                  <a:lnTo>
                    <a:pt x="4021321" y="421508"/>
                  </a:lnTo>
                  <a:lnTo>
                    <a:pt x="4021321" y="407911"/>
                  </a:lnTo>
                  <a:lnTo>
                    <a:pt x="4011123" y="370519"/>
                  </a:lnTo>
                  <a:lnTo>
                    <a:pt x="3987328" y="316131"/>
                  </a:lnTo>
                  <a:lnTo>
                    <a:pt x="3936340" y="241347"/>
                  </a:lnTo>
                  <a:lnTo>
                    <a:pt x="3837761" y="166563"/>
                  </a:lnTo>
                  <a:lnTo>
                    <a:pt x="3715388" y="81582"/>
                  </a:lnTo>
                  <a:lnTo>
                    <a:pt x="3623608" y="20395"/>
                  </a:lnTo>
                  <a:lnTo>
                    <a:pt x="3572619" y="0"/>
                  </a:lnTo>
                  <a:lnTo>
                    <a:pt x="3528429" y="0"/>
                  </a:lnTo>
                  <a:lnTo>
                    <a:pt x="3426451" y="13597"/>
                  </a:lnTo>
                  <a:lnTo>
                    <a:pt x="3324473" y="40791"/>
                  </a:lnTo>
                  <a:lnTo>
                    <a:pt x="3232693" y="44190"/>
                  </a:lnTo>
                  <a:lnTo>
                    <a:pt x="2977749" y="54388"/>
                  </a:lnTo>
                  <a:lnTo>
                    <a:pt x="2614029" y="74783"/>
                  </a:lnTo>
                  <a:lnTo>
                    <a:pt x="2114338" y="112175"/>
                  </a:lnTo>
                  <a:lnTo>
                    <a:pt x="1594252" y="163164"/>
                  </a:lnTo>
                  <a:lnTo>
                    <a:pt x="1155748" y="210754"/>
                  </a:lnTo>
                  <a:lnTo>
                    <a:pt x="1094561" y="2175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FE3B60-E088-B44B-B2C2-3927315F05C1}"/>
                </a:ext>
              </a:extLst>
            </p:cNvPr>
            <p:cNvSpPr/>
            <p:nvPr/>
          </p:nvSpPr>
          <p:spPr>
            <a:xfrm>
              <a:off x="6248400" y="3371850"/>
              <a:ext cx="881063" cy="515938"/>
            </a:xfrm>
            <a:custGeom>
              <a:avLst/>
              <a:gdLst>
                <a:gd name="connsiteX0" fmla="*/ 202406 w 881063"/>
                <a:gd name="connsiteY0" fmla="*/ 269081 h 516731"/>
                <a:gd name="connsiteX1" fmla="*/ 278606 w 881063"/>
                <a:gd name="connsiteY1" fmla="*/ 195263 h 516731"/>
                <a:gd name="connsiteX2" fmla="*/ 321469 w 881063"/>
                <a:gd name="connsiteY2" fmla="*/ 150019 h 516731"/>
                <a:gd name="connsiteX3" fmla="*/ 342900 w 881063"/>
                <a:gd name="connsiteY3" fmla="*/ 128588 h 516731"/>
                <a:gd name="connsiteX4" fmla="*/ 352425 w 881063"/>
                <a:gd name="connsiteY4" fmla="*/ 114300 h 516731"/>
                <a:gd name="connsiteX5" fmla="*/ 357188 w 881063"/>
                <a:gd name="connsiteY5" fmla="*/ 92869 h 516731"/>
                <a:gd name="connsiteX6" fmla="*/ 357188 w 881063"/>
                <a:gd name="connsiteY6" fmla="*/ 73819 h 516731"/>
                <a:gd name="connsiteX7" fmla="*/ 352425 w 881063"/>
                <a:gd name="connsiteY7" fmla="*/ 57150 h 516731"/>
                <a:gd name="connsiteX8" fmla="*/ 328613 w 881063"/>
                <a:gd name="connsiteY8" fmla="*/ 14288 h 516731"/>
                <a:gd name="connsiteX9" fmla="*/ 323850 w 881063"/>
                <a:gd name="connsiteY9" fmla="*/ 0 h 516731"/>
                <a:gd name="connsiteX10" fmla="*/ 881063 w 881063"/>
                <a:gd name="connsiteY10" fmla="*/ 254794 h 516731"/>
                <a:gd name="connsiteX11" fmla="*/ 857250 w 881063"/>
                <a:gd name="connsiteY11" fmla="*/ 269081 h 516731"/>
                <a:gd name="connsiteX12" fmla="*/ 833438 w 881063"/>
                <a:gd name="connsiteY12" fmla="*/ 273844 h 516731"/>
                <a:gd name="connsiteX13" fmla="*/ 809625 w 881063"/>
                <a:gd name="connsiteY13" fmla="*/ 278606 h 516731"/>
                <a:gd name="connsiteX14" fmla="*/ 735806 w 881063"/>
                <a:gd name="connsiteY14" fmla="*/ 266700 h 516731"/>
                <a:gd name="connsiteX15" fmla="*/ 692944 w 881063"/>
                <a:gd name="connsiteY15" fmla="*/ 261938 h 516731"/>
                <a:gd name="connsiteX16" fmla="*/ 650081 w 881063"/>
                <a:gd name="connsiteY16" fmla="*/ 259556 h 516731"/>
                <a:gd name="connsiteX17" fmla="*/ 609600 w 881063"/>
                <a:gd name="connsiteY17" fmla="*/ 261938 h 516731"/>
                <a:gd name="connsiteX18" fmla="*/ 557213 w 881063"/>
                <a:gd name="connsiteY18" fmla="*/ 273844 h 516731"/>
                <a:gd name="connsiteX19" fmla="*/ 450056 w 881063"/>
                <a:gd name="connsiteY19" fmla="*/ 316706 h 516731"/>
                <a:gd name="connsiteX20" fmla="*/ 326231 w 881063"/>
                <a:gd name="connsiteY20" fmla="*/ 371475 h 516731"/>
                <a:gd name="connsiteX21" fmla="*/ 173831 w 881063"/>
                <a:gd name="connsiteY21" fmla="*/ 442913 h 516731"/>
                <a:gd name="connsiteX22" fmla="*/ 50006 w 881063"/>
                <a:gd name="connsiteY22" fmla="*/ 507206 h 516731"/>
                <a:gd name="connsiteX23" fmla="*/ 23813 w 881063"/>
                <a:gd name="connsiteY23" fmla="*/ 516731 h 516731"/>
                <a:gd name="connsiteX24" fmla="*/ 7144 w 881063"/>
                <a:gd name="connsiteY24" fmla="*/ 514350 h 516731"/>
                <a:gd name="connsiteX25" fmla="*/ 0 w 881063"/>
                <a:gd name="connsiteY25" fmla="*/ 507206 h 516731"/>
                <a:gd name="connsiteX26" fmla="*/ 0 w 881063"/>
                <a:gd name="connsiteY26" fmla="*/ 488156 h 516731"/>
                <a:gd name="connsiteX27" fmla="*/ 11906 w 881063"/>
                <a:gd name="connsiteY27" fmla="*/ 457200 h 516731"/>
                <a:gd name="connsiteX28" fmla="*/ 64294 w 881063"/>
                <a:gd name="connsiteY28" fmla="*/ 409575 h 516731"/>
                <a:gd name="connsiteX29" fmla="*/ 161925 w 881063"/>
                <a:gd name="connsiteY29" fmla="*/ 309563 h 516731"/>
                <a:gd name="connsiteX30" fmla="*/ 202406 w 881063"/>
                <a:gd name="connsiteY30" fmla="*/ 26908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1063" h="516731">
                  <a:moveTo>
                    <a:pt x="202406" y="269081"/>
                  </a:moveTo>
                  <a:lnTo>
                    <a:pt x="278606" y="195263"/>
                  </a:lnTo>
                  <a:lnTo>
                    <a:pt x="321469" y="150019"/>
                  </a:lnTo>
                  <a:lnTo>
                    <a:pt x="342900" y="128588"/>
                  </a:lnTo>
                  <a:lnTo>
                    <a:pt x="352425" y="114300"/>
                  </a:lnTo>
                  <a:lnTo>
                    <a:pt x="357188" y="92869"/>
                  </a:lnTo>
                  <a:lnTo>
                    <a:pt x="357188" y="73819"/>
                  </a:lnTo>
                  <a:lnTo>
                    <a:pt x="352425" y="57150"/>
                  </a:lnTo>
                  <a:lnTo>
                    <a:pt x="328613" y="14288"/>
                  </a:lnTo>
                  <a:lnTo>
                    <a:pt x="323850" y="0"/>
                  </a:lnTo>
                  <a:lnTo>
                    <a:pt x="881063" y="254794"/>
                  </a:lnTo>
                  <a:lnTo>
                    <a:pt x="857250" y="269081"/>
                  </a:lnTo>
                  <a:lnTo>
                    <a:pt x="833438" y="273844"/>
                  </a:lnTo>
                  <a:lnTo>
                    <a:pt x="809625" y="278606"/>
                  </a:lnTo>
                  <a:lnTo>
                    <a:pt x="735806" y="266700"/>
                  </a:lnTo>
                  <a:lnTo>
                    <a:pt x="692944" y="261938"/>
                  </a:lnTo>
                  <a:lnTo>
                    <a:pt x="650081" y="259556"/>
                  </a:lnTo>
                  <a:lnTo>
                    <a:pt x="609600" y="261938"/>
                  </a:lnTo>
                  <a:lnTo>
                    <a:pt x="557213" y="273844"/>
                  </a:lnTo>
                  <a:lnTo>
                    <a:pt x="450056" y="316706"/>
                  </a:lnTo>
                  <a:lnTo>
                    <a:pt x="326231" y="371475"/>
                  </a:lnTo>
                  <a:lnTo>
                    <a:pt x="173831" y="442913"/>
                  </a:lnTo>
                  <a:lnTo>
                    <a:pt x="50006" y="507206"/>
                  </a:lnTo>
                  <a:lnTo>
                    <a:pt x="23813" y="516731"/>
                  </a:lnTo>
                  <a:lnTo>
                    <a:pt x="7144" y="514350"/>
                  </a:lnTo>
                  <a:lnTo>
                    <a:pt x="0" y="507206"/>
                  </a:lnTo>
                  <a:lnTo>
                    <a:pt x="0" y="488156"/>
                  </a:lnTo>
                  <a:lnTo>
                    <a:pt x="11906" y="457200"/>
                  </a:lnTo>
                  <a:lnTo>
                    <a:pt x="64294" y="409575"/>
                  </a:lnTo>
                  <a:lnTo>
                    <a:pt x="161925" y="309563"/>
                  </a:lnTo>
                  <a:lnTo>
                    <a:pt x="2024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D38062B-49D0-8845-B047-02AE3615D2B5}"/>
                </a:ext>
              </a:extLst>
            </p:cNvPr>
            <p:cNvSpPr/>
            <p:nvPr/>
          </p:nvSpPr>
          <p:spPr>
            <a:xfrm>
              <a:off x="3849688" y="3852863"/>
              <a:ext cx="2384425" cy="1628775"/>
            </a:xfrm>
            <a:custGeom>
              <a:avLst/>
              <a:gdLst>
                <a:gd name="connsiteX0" fmla="*/ 526257 w 2383632"/>
                <a:gd name="connsiteY0" fmla="*/ 228600 h 1628775"/>
                <a:gd name="connsiteX1" fmla="*/ 373857 w 2383632"/>
                <a:gd name="connsiteY1" fmla="*/ 240506 h 1628775"/>
                <a:gd name="connsiteX2" fmla="*/ 240507 w 2383632"/>
                <a:gd name="connsiteY2" fmla="*/ 250031 h 1628775"/>
                <a:gd name="connsiteX3" fmla="*/ 123825 w 2383632"/>
                <a:gd name="connsiteY3" fmla="*/ 250031 h 1628775"/>
                <a:gd name="connsiteX4" fmla="*/ 0 w 2383632"/>
                <a:gd name="connsiteY4" fmla="*/ 250031 h 1628775"/>
                <a:gd name="connsiteX5" fmla="*/ 9525 w 2383632"/>
                <a:gd name="connsiteY5" fmla="*/ 385762 h 1628775"/>
                <a:gd name="connsiteX6" fmla="*/ 145257 w 2383632"/>
                <a:gd name="connsiteY6" fmla="*/ 407193 h 1628775"/>
                <a:gd name="connsiteX7" fmla="*/ 226219 w 2383632"/>
                <a:gd name="connsiteY7" fmla="*/ 409575 h 1628775"/>
                <a:gd name="connsiteX8" fmla="*/ 347663 w 2383632"/>
                <a:gd name="connsiteY8" fmla="*/ 404812 h 1628775"/>
                <a:gd name="connsiteX9" fmla="*/ 495300 w 2383632"/>
                <a:gd name="connsiteY9" fmla="*/ 395287 h 1628775"/>
                <a:gd name="connsiteX10" fmla="*/ 673894 w 2383632"/>
                <a:gd name="connsiteY10" fmla="*/ 381000 h 1628775"/>
                <a:gd name="connsiteX11" fmla="*/ 823913 w 2383632"/>
                <a:gd name="connsiteY11" fmla="*/ 366712 h 1628775"/>
                <a:gd name="connsiteX12" fmla="*/ 923925 w 2383632"/>
                <a:gd name="connsiteY12" fmla="*/ 357187 h 1628775"/>
                <a:gd name="connsiteX13" fmla="*/ 1226344 w 2383632"/>
                <a:gd name="connsiteY13" fmla="*/ 330993 h 1628775"/>
                <a:gd name="connsiteX14" fmla="*/ 1371600 w 2383632"/>
                <a:gd name="connsiteY14" fmla="*/ 319087 h 1628775"/>
                <a:gd name="connsiteX15" fmla="*/ 1497807 w 2383632"/>
                <a:gd name="connsiteY15" fmla="*/ 304800 h 1628775"/>
                <a:gd name="connsiteX16" fmla="*/ 1640682 w 2383632"/>
                <a:gd name="connsiteY16" fmla="*/ 283368 h 1628775"/>
                <a:gd name="connsiteX17" fmla="*/ 1783557 w 2383632"/>
                <a:gd name="connsiteY17" fmla="*/ 261937 h 1628775"/>
                <a:gd name="connsiteX18" fmla="*/ 1962150 w 2383632"/>
                <a:gd name="connsiteY18" fmla="*/ 228600 h 1628775"/>
                <a:gd name="connsiteX19" fmla="*/ 1988344 w 2383632"/>
                <a:gd name="connsiteY19" fmla="*/ 223837 h 1628775"/>
                <a:gd name="connsiteX20" fmla="*/ 2005013 w 2383632"/>
                <a:gd name="connsiteY20" fmla="*/ 228600 h 1628775"/>
                <a:gd name="connsiteX21" fmla="*/ 2021682 w 2383632"/>
                <a:gd name="connsiteY21" fmla="*/ 238125 h 1628775"/>
                <a:gd name="connsiteX22" fmla="*/ 2038350 w 2383632"/>
                <a:gd name="connsiteY22" fmla="*/ 252412 h 1628775"/>
                <a:gd name="connsiteX23" fmla="*/ 2047875 w 2383632"/>
                <a:gd name="connsiteY23" fmla="*/ 271462 h 1628775"/>
                <a:gd name="connsiteX24" fmla="*/ 2052638 w 2383632"/>
                <a:gd name="connsiteY24" fmla="*/ 292893 h 1628775"/>
                <a:gd name="connsiteX25" fmla="*/ 2055019 w 2383632"/>
                <a:gd name="connsiteY25" fmla="*/ 342900 h 1628775"/>
                <a:gd name="connsiteX26" fmla="*/ 2052638 w 2383632"/>
                <a:gd name="connsiteY26" fmla="*/ 585787 h 1628775"/>
                <a:gd name="connsiteX27" fmla="*/ 2043113 w 2383632"/>
                <a:gd name="connsiteY27" fmla="*/ 812006 h 1628775"/>
                <a:gd name="connsiteX28" fmla="*/ 2033588 w 2383632"/>
                <a:gd name="connsiteY28" fmla="*/ 966787 h 1628775"/>
                <a:gd name="connsiteX29" fmla="*/ 2031207 w 2383632"/>
                <a:gd name="connsiteY29" fmla="*/ 1035843 h 1628775"/>
                <a:gd name="connsiteX30" fmla="*/ 2035969 w 2383632"/>
                <a:gd name="connsiteY30" fmla="*/ 1607343 h 1628775"/>
                <a:gd name="connsiteX31" fmla="*/ 2052638 w 2383632"/>
                <a:gd name="connsiteY31" fmla="*/ 1621631 h 1628775"/>
                <a:gd name="connsiteX32" fmla="*/ 2074069 w 2383632"/>
                <a:gd name="connsiteY32" fmla="*/ 1626393 h 1628775"/>
                <a:gd name="connsiteX33" fmla="*/ 2088357 w 2383632"/>
                <a:gd name="connsiteY33" fmla="*/ 1628775 h 1628775"/>
                <a:gd name="connsiteX34" fmla="*/ 2116932 w 2383632"/>
                <a:gd name="connsiteY34" fmla="*/ 1616868 h 1628775"/>
                <a:gd name="connsiteX35" fmla="*/ 2143125 w 2383632"/>
                <a:gd name="connsiteY35" fmla="*/ 1597818 h 1628775"/>
                <a:gd name="connsiteX36" fmla="*/ 2171700 w 2383632"/>
                <a:gd name="connsiteY36" fmla="*/ 1569243 h 1628775"/>
                <a:gd name="connsiteX37" fmla="*/ 2200275 w 2383632"/>
                <a:gd name="connsiteY37" fmla="*/ 1531143 h 1628775"/>
                <a:gd name="connsiteX38" fmla="*/ 2235994 w 2383632"/>
                <a:gd name="connsiteY38" fmla="*/ 1471612 h 1628775"/>
                <a:gd name="connsiteX39" fmla="*/ 2264569 w 2383632"/>
                <a:gd name="connsiteY39" fmla="*/ 1414462 h 1628775"/>
                <a:gd name="connsiteX40" fmla="*/ 2293144 w 2383632"/>
                <a:gd name="connsiteY40" fmla="*/ 1347787 h 1628775"/>
                <a:gd name="connsiteX41" fmla="*/ 2314575 w 2383632"/>
                <a:gd name="connsiteY41" fmla="*/ 1266825 h 1628775"/>
                <a:gd name="connsiteX42" fmla="*/ 2324100 w 2383632"/>
                <a:gd name="connsiteY42" fmla="*/ 1207293 h 1628775"/>
                <a:gd name="connsiteX43" fmla="*/ 2319338 w 2383632"/>
                <a:gd name="connsiteY43" fmla="*/ 1152525 h 1628775"/>
                <a:gd name="connsiteX44" fmla="*/ 2307432 w 2383632"/>
                <a:gd name="connsiteY44" fmla="*/ 1000125 h 1628775"/>
                <a:gd name="connsiteX45" fmla="*/ 2300288 w 2383632"/>
                <a:gd name="connsiteY45" fmla="*/ 826293 h 1628775"/>
                <a:gd name="connsiteX46" fmla="*/ 2300288 w 2383632"/>
                <a:gd name="connsiteY46" fmla="*/ 711993 h 1628775"/>
                <a:gd name="connsiteX47" fmla="*/ 2302669 w 2383632"/>
                <a:gd name="connsiteY47" fmla="*/ 602456 h 1628775"/>
                <a:gd name="connsiteX48" fmla="*/ 2305050 w 2383632"/>
                <a:gd name="connsiteY48" fmla="*/ 523875 h 1628775"/>
                <a:gd name="connsiteX49" fmla="*/ 2309813 w 2383632"/>
                <a:gd name="connsiteY49" fmla="*/ 461962 h 1628775"/>
                <a:gd name="connsiteX50" fmla="*/ 2316957 w 2383632"/>
                <a:gd name="connsiteY50" fmla="*/ 419100 h 1628775"/>
                <a:gd name="connsiteX51" fmla="*/ 2331244 w 2383632"/>
                <a:gd name="connsiteY51" fmla="*/ 376237 h 1628775"/>
                <a:gd name="connsiteX52" fmla="*/ 2340769 w 2383632"/>
                <a:gd name="connsiteY52" fmla="*/ 359568 h 1628775"/>
                <a:gd name="connsiteX53" fmla="*/ 2359819 w 2383632"/>
                <a:gd name="connsiteY53" fmla="*/ 345281 h 1628775"/>
                <a:gd name="connsiteX54" fmla="*/ 2371725 w 2383632"/>
                <a:gd name="connsiteY54" fmla="*/ 328612 h 1628775"/>
                <a:gd name="connsiteX55" fmla="*/ 2383632 w 2383632"/>
                <a:gd name="connsiteY55" fmla="*/ 300037 h 1628775"/>
                <a:gd name="connsiteX56" fmla="*/ 2383632 w 2383632"/>
                <a:gd name="connsiteY56" fmla="*/ 285750 h 1628775"/>
                <a:gd name="connsiteX57" fmla="*/ 2378869 w 2383632"/>
                <a:gd name="connsiteY57" fmla="*/ 254793 h 1628775"/>
                <a:gd name="connsiteX58" fmla="*/ 2362200 w 2383632"/>
                <a:gd name="connsiteY58" fmla="*/ 228600 h 1628775"/>
                <a:gd name="connsiteX59" fmla="*/ 2345532 w 2383632"/>
                <a:gd name="connsiteY59" fmla="*/ 202406 h 1628775"/>
                <a:gd name="connsiteX60" fmla="*/ 2288382 w 2383632"/>
                <a:gd name="connsiteY60" fmla="*/ 140493 h 1628775"/>
                <a:gd name="connsiteX61" fmla="*/ 2231232 w 2383632"/>
                <a:gd name="connsiteY61" fmla="*/ 83343 h 1628775"/>
                <a:gd name="connsiteX62" fmla="*/ 2162175 w 2383632"/>
                <a:gd name="connsiteY62" fmla="*/ 38100 h 1628775"/>
                <a:gd name="connsiteX63" fmla="*/ 2102644 w 2383632"/>
                <a:gd name="connsiteY63" fmla="*/ 7143 h 1628775"/>
                <a:gd name="connsiteX64" fmla="*/ 2085975 w 2383632"/>
                <a:gd name="connsiteY64" fmla="*/ 0 h 1628775"/>
                <a:gd name="connsiteX65" fmla="*/ 2064544 w 2383632"/>
                <a:gd name="connsiteY65" fmla="*/ 0 h 1628775"/>
                <a:gd name="connsiteX66" fmla="*/ 2028825 w 2383632"/>
                <a:gd name="connsiteY66" fmla="*/ 9525 h 1628775"/>
                <a:gd name="connsiteX67" fmla="*/ 1976438 w 2383632"/>
                <a:gd name="connsiteY67" fmla="*/ 28575 h 1628775"/>
                <a:gd name="connsiteX68" fmla="*/ 1928813 w 2383632"/>
                <a:gd name="connsiteY68" fmla="*/ 50006 h 1628775"/>
                <a:gd name="connsiteX69" fmla="*/ 1712119 w 2383632"/>
                <a:gd name="connsiteY69" fmla="*/ 83343 h 1628775"/>
                <a:gd name="connsiteX70" fmla="*/ 1435894 w 2383632"/>
                <a:gd name="connsiteY70" fmla="*/ 123825 h 1628775"/>
                <a:gd name="connsiteX71" fmla="*/ 1178719 w 2383632"/>
                <a:gd name="connsiteY71" fmla="*/ 154781 h 1628775"/>
                <a:gd name="connsiteX72" fmla="*/ 919163 w 2383632"/>
                <a:gd name="connsiteY72" fmla="*/ 176212 h 1628775"/>
                <a:gd name="connsiteX73" fmla="*/ 735807 w 2383632"/>
                <a:gd name="connsiteY73" fmla="*/ 202406 h 1628775"/>
                <a:gd name="connsiteX74" fmla="*/ 526257 w 2383632"/>
                <a:gd name="connsiteY74" fmla="*/ 228600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83632" h="1628775">
                  <a:moveTo>
                    <a:pt x="526257" y="228600"/>
                  </a:moveTo>
                  <a:lnTo>
                    <a:pt x="373857" y="240506"/>
                  </a:lnTo>
                  <a:lnTo>
                    <a:pt x="240507" y="250031"/>
                  </a:lnTo>
                  <a:lnTo>
                    <a:pt x="123825" y="250031"/>
                  </a:lnTo>
                  <a:lnTo>
                    <a:pt x="0" y="250031"/>
                  </a:lnTo>
                  <a:lnTo>
                    <a:pt x="9525" y="385762"/>
                  </a:lnTo>
                  <a:lnTo>
                    <a:pt x="145257" y="407193"/>
                  </a:lnTo>
                  <a:lnTo>
                    <a:pt x="226219" y="409575"/>
                  </a:lnTo>
                  <a:lnTo>
                    <a:pt x="347663" y="404812"/>
                  </a:lnTo>
                  <a:lnTo>
                    <a:pt x="495300" y="395287"/>
                  </a:lnTo>
                  <a:lnTo>
                    <a:pt x="673894" y="381000"/>
                  </a:lnTo>
                  <a:lnTo>
                    <a:pt x="823913" y="366712"/>
                  </a:lnTo>
                  <a:lnTo>
                    <a:pt x="923925" y="357187"/>
                  </a:lnTo>
                  <a:lnTo>
                    <a:pt x="1226344" y="330993"/>
                  </a:lnTo>
                  <a:lnTo>
                    <a:pt x="1371600" y="319087"/>
                  </a:lnTo>
                  <a:lnTo>
                    <a:pt x="1497807" y="304800"/>
                  </a:lnTo>
                  <a:lnTo>
                    <a:pt x="1640682" y="283368"/>
                  </a:lnTo>
                  <a:lnTo>
                    <a:pt x="1783557" y="261937"/>
                  </a:lnTo>
                  <a:lnTo>
                    <a:pt x="1962150" y="228600"/>
                  </a:lnTo>
                  <a:lnTo>
                    <a:pt x="1988344" y="223837"/>
                  </a:lnTo>
                  <a:lnTo>
                    <a:pt x="2005013" y="228600"/>
                  </a:lnTo>
                  <a:lnTo>
                    <a:pt x="2021682" y="238125"/>
                  </a:lnTo>
                  <a:lnTo>
                    <a:pt x="2038350" y="252412"/>
                  </a:lnTo>
                  <a:lnTo>
                    <a:pt x="2047875" y="271462"/>
                  </a:lnTo>
                  <a:lnTo>
                    <a:pt x="2052638" y="292893"/>
                  </a:lnTo>
                  <a:lnTo>
                    <a:pt x="2055019" y="342900"/>
                  </a:lnTo>
                  <a:cubicBezTo>
                    <a:pt x="2054225" y="423862"/>
                    <a:pt x="2053432" y="504825"/>
                    <a:pt x="2052638" y="585787"/>
                  </a:cubicBezTo>
                  <a:lnTo>
                    <a:pt x="2043113" y="812006"/>
                  </a:lnTo>
                  <a:lnTo>
                    <a:pt x="2033588" y="966787"/>
                  </a:lnTo>
                  <a:cubicBezTo>
                    <a:pt x="2032794" y="989806"/>
                    <a:pt x="2032001" y="1012824"/>
                    <a:pt x="2031207" y="1035843"/>
                  </a:cubicBezTo>
                  <a:cubicBezTo>
                    <a:pt x="2032794" y="1226343"/>
                    <a:pt x="2034382" y="1416843"/>
                    <a:pt x="2035969" y="1607343"/>
                  </a:cubicBezTo>
                  <a:lnTo>
                    <a:pt x="2052638" y="1621631"/>
                  </a:lnTo>
                  <a:lnTo>
                    <a:pt x="2074069" y="1626393"/>
                  </a:lnTo>
                  <a:lnTo>
                    <a:pt x="2088357" y="1628775"/>
                  </a:lnTo>
                  <a:lnTo>
                    <a:pt x="2116932" y="1616868"/>
                  </a:lnTo>
                  <a:lnTo>
                    <a:pt x="2143125" y="1597818"/>
                  </a:lnTo>
                  <a:lnTo>
                    <a:pt x="2171700" y="1569243"/>
                  </a:lnTo>
                  <a:lnTo>
                    <a:pt x="2200275" y="1531143"/>
                  </a:lnTo>
                  <a:lnTo>
                    <a:pt x="2235994" y="1471612"/>
                  </a:lnTo>
                  <a:lnTo>
                    <a:pt x="2264569" y="1414462"/>
                  </a:lnTo>
                  <a:lnTo>
                    <a:pt x="2293144" y="1347787"/>
                  </a:lnTo>
                  <a:lnTo>
                    <a:pt x="2314575" y="1266825"/>
                  </a:lnTo>
                  <a:lnTo>
                    <a:pt x="2324100" y="1207293"/>
                  </a:lnTo>
                  <a:lnTo>
                    <a:pt x="2319338" y="1152525"/>
                  </a:lnTo>
                  <a:lnTo>
                    <a:pt x="2307432" y="1000125"/>
                  </a:lnTo>
                  <a:lnTo>
                    <a:pt x="2300288" y="826293"/>
                  </a:lnTo>
                  <a:lnTo>
                    <a:pt x="2300288" y="711993"/>
                  </a:lnTo>
                  <a:cubicBezTo>
                    <a:pt x="2301082" y="675481"/>
                    <a:pt x="2301875" y="638968"/>
                    <a:pt x="2302669" y="602456"/>
                  </a:cubicBezTo>
                  <a:cubicBezTo>
                    <a:pt x="2303463" y="576262"/>
                    <a:pt x="2304256" y="550069"/>
                    <a:pt x="2305050" y="523875"/>
                  </a:cubicBezTo>
                  <a:lnTo>
                    <a:pt x="2309813" y="461962"/>
                  </a:lnTo>
                  <a:lnTo>
                    <a:pt x="2316957" y="419100"/>
                  </a:lnTo>
                  <a:lnTo>
                    <a:pt x="2331244" y="376237"/>
                  </a:lnTo>
                  <a:lnTo>
                    <a:pt x="2340769" y="359568"/>
                  </a:lnTo>
                  <a:lnTo>
                    <a:pt x="2359819" y="345281"/>
                  </a:lnTo>
                  <a:lnTo>
                    <a:pt x="2371725" y="328612"/>
                  </a:lnTo>
                  <a:lnTo>
                    <a:pt x="2383632" y="300037"/>
                  </a:lnTo>
                  <a:lnTo>
                    <a:pt x="2383632" y="285750"/>
                  </a:lnTo>
                  <a:lnTo>
                    <a:pt x="2378869" y="254793"/>
                  </a:lnTo>
                  <a:lnTo>
                    <a:pt x="2362200" y="228600"/>
                  </a:lnTo>
                  <a:lnTo>
                    <a:pt x="2345532" y="202406"/>
                  </a:lnTo>
                  <a:lnTo>
                    <a:pt x="2288382" y="140493"/>
                  </a:lnTo>
                  <a:lnTo>
                    <a:pt x="2231232" y="83343"/>
                  </a:lnTo>
                  <a:lnTo>
                    <a:pt x="2162175" y="38100"/>
                  </a:lnTo>
                  <a:lnTo>
                    <a:pt x="2102644" y="7143"/>
                  </a:lnTo>
                  <a:lnTo>
                    <a:pt x="2085975" y="0"/>
                  </a:lnTo>
                  <a:lnTo>
                    <a:pt x="2064544" y="0"/>
                  </a:lnTo>
                  <a:lnTo>
                    <a:pt x="2028825" y="9525"/>
                  </a:lnTo>
                  <a:lnTo>
                    <a:pt x="1976438" y="28575"/>
                  </a:lnTo>
                  <a:lnTo>
                    <a:pt x="1928813" y="50006"/>
                  </a:lnTo>
                  <a:lnTo>
                    <a:pt x="1712119" y="83343"/>
                  </a:lnTo>
                  <a:lnTo>
                    <a:pt x="1435894" y="123825"/>
                  </a:lnTo>
                  <a:lnTo>
                    <a:pt x="1178719" y="154781"/>
                  </a:lnTo>
                  <a:lnTo>
                    <a:pt x="919163" y="176212"/>
                  </a:lnTo>
                  <a:lnTo>
                    <a:pt x="735807" y="202406"/>
                  </a:lnTo>
                  <a:lnTo>
                    <a:pt x="526257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EA8DC40-57BF-ED44-8DED-A4658C76AFF4}"/>
                </a:ext>
              </a:extLst>
            </p:cNvPr>
            <p:cNvSpPr/>
            <p:nvPr/>
          </p:nvSpPr>
          <p:spPr>
            <a:xfrm>
              <a:off x="5329238" y="4805363"/>
              <a:ext cx="641350" cy="671512"/>
            </a:xfrm>
            <a:custGeom>
              <a:avLst/>
              <a:gdLst>
                <a:gd name="connsiteX0" fmla="*/ 138112 w 640556"/>
                <a:gd name="connsiteY0" fmla="*/ 76200 h 671512"/>
                <a:gd name="connsiteX1" fmla="*/ 276225 w 640556"/>
                <a:gd name="connsiteY1" fmla="*/ 119062 h 671512"/>
                <a:gd name="connsiteX2" fmla="*/ 402431 w 640556"/>
                <a:gd name="connsiteY2" fmla="*/ 159543 h 671512"/>
                <a:gd name="connsiteX3" fmla="*/ 438150 w 640556"/>
                <a:gd name="connsiteY3" fmla="*/ 169068 h 671512"/>
                <a:gd name="connsiteX4" fmla="*/ 466725 w 640556"/>
                <a:gd name="connsiteY4" fmla="*/ 173831 h 671512"/>
                <a:gd name="connsiteX5" fmla="*/ 490537 w 640556"/>
                <a:gd name="connsiteY5" fmla="*/ 171450 h 671512"/>
                <a:gd name="connsiteX6" fmla="*/ 514350 w 640556"/>
                <a:gd name="connsiteY6" fmla="*/ 161925 h 671512"/>
                <a:gd name="connsiteX7" fmla="*/ 528637 w 640556"/>
                <a:gd name="connsiteY7" fmla="*/ 152400 h 671512"/>
                <a:gd name="connsiteX8" fmla="*/ 542925 w 640556"/>
                <a:gd name="connsiteY8" fmla="*/ 130968 h 671512"/>
                <a:gd name="connsiteX9" fmla="*/ 554831 w 640556"/>
                <a:gd name="connsiteY9" fmla="*/ 97631 h 671512"/>
                <a:gd name="connsiteX10" fmla="*/ 559593 w 640556"/>
                <a:gd name="connsiteY10" fmla="*/ 0 h 671512"/>
                <a:gd name="connsiteX11" fmla="*/ 640556 w 640556"/>
                <a:gd name="connsiteY11" fmla="*/ 654843 h 671512"/>
                <a:gd name="connsiteX12" fmla="*/ 611981 w 640556"/>
                <a:gd name="connsiteY12" fmla="*/ 671512 h 671512"/>
                <a:gd name="connsiteX13" fmla="*/ 581025 w 640556"/>
                <a:gd name="connsiteY13" fmla="*/ 669131 h 671512"/>
                <a:gd name="connsiteX14" fmla="*/ 557212 w 640556"/>
                <a:gd name="connsiteY14" fmla="*/ 654843 h 671512"/>
                <a:gd name="connsiteX15" fmla="*/ 533400 w 640556"/>
                <a:gd name="connsiteY15" fmla="*/ 631031 h 671512"/>
                <a:gd name="connsiteX16" fmla="*/ 509587 w 640556"/>
                <a:gd name="connsiteY16" fmla="*/ 592931 h 671512"/>
                <a:gd name="connsiteX17" fmla="*/ 485775 w 640556"/>
                <a:gd name="connsiteY17" fmla="*/ 535781 h 671512"/>
                <a:gd name="connsiteX18" fmla="*/ 466725 w 640556"/>
                <a:gd name="connsiteY18" fmla="*/ 483393 h 671512"/>
                <a:gd name="connsiteX19" fmla="*/ 452437 w 640556"/>
                <a:gd name="connsiteY19" fmla="*/ 454818 h 671512"/>
                <a:gd name="connsiteX20" fmla="*/ 426243 w 640556"/>
                <a:gd name="connsiteY20" fmla="*/ 419100 h 671512"/>
                <a:gd name="connsiteX21" fmla="*/ 383381 w 640556"/>
                <a:gd name="connsiteY21" fmla="*/ 373856 h 671512"/>
                <a:gd name="connsiteX22" fmla="*/ 340518 w 640556"/>
                <a:gd name="connsiteY22" fmla="*/ 335756 h 671512"/>
                <a:gd name="connsiteX23" fmla="*/ 278606 w 640556"/>
                <a:gd name="connsiteY23" fmla="*/ 283368 h 671512"/>
                <a:gd name="connsiteX24" fmla="*/ 214312 w 640556"/>
                <a:gd name="connsiteY24" fmla="*/ 233362 h 671512"/>
                <a:gd name="connsiteX25" fmla="*/ 154781 w 640556"/>
                <a:gd name="connsiteY25" fmla="*/ 190500 h 671512"/>
                <a:gd name="connsiteX26" fmla="*/ 61912 w 640556"/>
                <a:gd name="connsiteY26" fmla="*/ 135731 h 671512"/>
                <a:gd name="connsiteX27" fmla="*/ 45243 w 640556"/>
                <a:gd name="connsiteY27" fmla="*/ 126206 h 671512"/>
                <a:gd name="connsiteX28" fmla="*/ 23812 w 640556"/>
                <a:gd name="connsiteY28" fmla="*/ 102393 h 671512"/>
                <a:gd name="connsiteX29" fmla="*/ 7143 w 640556"/>
                <a:gd name="connsiteY29" fmla="*/ 78581 h 671512"/>
                <a:gd name="connsiteX30" fmla="*/ 0 w 640556"/>
                <a:gd name="connsiteY30" fmla="*/ 50006 h 671512"/>
                <a:gd name="connsiteX31" fmla="*/ 7143 w 640556"/>
                <a:gd name="connsiteY31" fmla="*/ 40481 h 671512"/>
                <a:gd name="connsiteX32" fmla="*/ 16668 w 640556"/>
                <a:gd name="connsiteY32" fmla="*/ 40481 h 671512"/>
                <a:gd name="connsiteX33" fmla="*/ 47625 w 640556"/>
                <a:gd name="connsiteY33" fmla="*/ 47625 h 671512"/>
                <a:gd name="connsiteX34" fmla="*/ 138112 w 640556"/>
                <a:gd name="connsiteY34" fmla="*/ 7620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556" h="671512">
                  <a:moveTo>
                    <a:pt x="138112" y="76200"/>
                  </a:moveTo>
                  <a:lnTo>
                    <a:pt x="276225" y="119062"/>
                  </a:lnTo>
                  <a:lnTo>
                    <a:pt x="402431" y="159543"/>
                  </a:lnTo>
                  <a:lnTo>
                    <a:pt x="438150" y="169068"/>
                  </a:lnTo>
                  <a:lnTo>
                    <a:pt x="466725" y="173831"/>
                  </a:lnTo>
                  <a:lnTo>
                    <a:pt x="490537" y="171450"/>
                  </a:lnTo>
                  <a:lnTo>
                    <a:pt x="514350" y="161925"/>
                  </a:lnTo>
                  <a:lnTo>
                    <a:pt x="528637" y="152400"/>
                  </a:lnTo>
                  <a:lnTo>
                    <a:pt x="542925" y="130968"/>
                  </a:lnTo>
                  <a:lnTo>
                    <a:pt x="554831" y="97631"/>
                  </a:lnTo>
                  <a:lnTo>
                    <a:pt x="559593" y="0"/>
                  </a:lnTo>
                  <a:lnTo>
                    <a:pt x="640556" y="654843"/>
                  </a:lnTo>
                  <a:lnTo>
                    <a:pt x="611981" y="671512"/>
                  </a:lnTo>
                  <a:lnTo>
                    <a:pt x="581025" y="669131"/>
                  </a:lnTo>
                  <a:lnTo>
                    <a:pt x="557212" y="654843"/>
                  </a:lnTo>
                  <a:lnTo>
                    <a:pt x="533400" y="631031"/>
                  </a:lnTo>
                  <a:lnTo>
                    <a:pt x="509587" y="592931"/>
                  </a:lnTo>
                  <a:lnTo>
                    <a:pt x="485775" y="535781"/>
                  </a:lnTo>
                  <a:lnTo>
                    <a:pt x="466725" y="483393"/>
                  </a:lnTo>
                  <a:lnTo>
                    <a:pt x="452437" y="454818"/>
                  </a:lnTo>
                  <a:lnTo>
                    <a:pt x="426243" y="419100"/>
                  </a:lnTo>
                  <a:lnTo>
                    <a:pt x="383381" y="373856"/>
                  </a:lnTo>
                  <a:lnTo>
                    <a:pt x="340518" y="335756"/>
                  </a:lnTo>
                  <a:lnTo>
                    <a:pt x="278606" y="283368"/>
                  </a:lnTo>
                  <a:lnTo>
                    <a:pt x="214312" y="233362"/>
                  </a:lnTo>
                  <a:lnTo>
                    <a:pt x="154781" y="190500"/>
                  </a:lnTo>
                  <a:lnTo>
                    <a:pt x="61912" y="135731"/>
                  </a:lnTo>
                  <a:lnTo>
                    <a:pt x="45243" y="126206"/>
                  </a:lnTo>
                  <a:lnTo>
                    <a:pt x="23812" y="102393"/>
                  </a:lnTo>
                  <a:lnTo>
                    <a:pt x="7143" y="78581"/>
                  </a:lnTo>
                  <a:lnTo>
                    <a:pt x="0" y="50006"/>
                  </a:lnTo>
                  <a:lnTo>
                    <a:pt x="7143" y="40481"/>
                  </a:lnTo>
                  <a:lnTo>
                    <a:pt x="16668" y="40481"/>
                  </a:lnTo>
                  <a:lnTo>
                    <a:pt x="47625" y="47625"/>
                  </a:lnTo>
                  <a:lnTo>
                    <a:pt x="138112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5DC097F-B1DF-2147-BB10-4C15BB1E2FA7}"/>
                </a:ext>
              </a:extLst>
            </p:cNvPr>
            <p:cNvSpPr/>
            <p:nvPr/>
          </p:nvSpPr>
          <p:spPr>
            <a:xfrm>
              <a:off x="4687888" y="3427413"/>
              <a:ext cx="392112" cy="2751137"/>
            </a:xfrm>
            <a:custGeom>
              <a:avLst/>
              <a:gdLst>
                <a:gd name="connsiteX0" fmla="*/ 324806 w 391885"/>
                <a:gd name="connsiteY0" fmla="*/ 1002663 h 2750261"/>
                <a:gd name="connsiteX1" fmla="*/ 324806 w 391885"/>
                <a:gd name="connsiteY1" fmla="*/ 741406 h 2750261"/>
                <a:gd name="connsiteX2" fmla="*/ 324806 w 391885"/>
                <a:gd name="connsiteY2" fmla="*/ 522515 h 2750261"/>
                <a:gd name="connsiteX3" fmla="*/ 328336 w 391885"/>
                <a:gd name="connsiteY3" fmla="*/ 473088 h 2750261"/>
                <a:gd name="connsiteX4" fmla="*/ 331867 w 391885"/>
                <a:gd name="connsiteY4" fmla="*/ 423661 h 2750261"/>
                <a:gd name="connsiteX5" fmla="*/ 335397 w 391885"/>
                <a:gd name="connsiteY5" fmla="*/ 388356 h 2750261"/>
                <a:gd name="connsiteX6" fmla="*/ 345989 w 391885"/>
                <a:gd name="connsiteY6" fmla="*/ 338929 h 2750261"/>
                <a:gd name="connsiteX7" fmla="*/ 363641 w 391885"/>
                <a:gd name="connsiteY7" fmla="*/ 296563 h 2750261"/>
                <a:gd name="connsiteX8" fmla="*/ 381294 w 391885"/>
                <a:gd name="connsiteY8" fmla="*/ 264788 h 2750261"/>
                <a:gd name="connsiteX9" fmla="*/ 388355 w 391885"/>
                <a:gd name="connsiteY9" fmla="*/ 247136 h 2750261"/>
                <a:gd name="connsiteX10" fmla="*/ 391885 w 391885"/>
                <a:gd name="connsiteY10" fmla="*/ 222422 h 2750261"/>
                <a:gd name="connsiteX11" fmla="*/ 374233 w 391885"/>
                <a:gd name="connsiteY11" fmla="*/ 183586 h 2750261"/>
                <a:gd name="connsiteX12" fmla="*/ 349519 w 391885"/>
                <a:gd name="connsiteY12" fmla="*/ 141220 h 2750261"/>
                <a:gd name="connsiteX13" fmla="*/ 310684 w 391885"/>
                <a:gd name="connsiteY13" fmla="*/ 95324 h 2750261"/>
                <a:gd name="connsiteX14" fmla="*/ 250665 w 391885"/>
                <a:gd name="connsiteY14" fmla="*/ 38836 h 2750261"/>
                <a:gd name="connsiteX15" fmla="*/ 197708 w 391885"/>
                <a:gd name="connsiteY15" fmla="*/ 0 h 2750261"/>
                <a:gd name="connsiteX16" fmla="*/ 0 w 391885"/>
                <a:gd name="connsiteY16" fmla="*/ 56488 h 2750261"/>
                <a:gd name="connsiteX17" fmla="*/ 17652 w 391885"/>
                <a:gd name="connsiteY17" fmla="*/ 105915 h 2750261"/>
                <a:gd name="connsiteX18" fmla="*/ 31774 w 391885"/>
                <a:gd name="connsiteY18" fmla="*/ 151812 h 2750261"/>
                <a:gd name="connsiteX19" fmla="*/ 42366 w 391885"/>
                <a:gd name="connsiteY19" fmla="*/ 211830 h 2750261"/>
                <a:gd name="connsiteX20" fmla="*/ 49427 w 391885"/>
                <a:gd name="connsiteY20" fmla="*/ 282441 h 2750261"/>
                <a:gd name="connsiteX21" fmla="*/ 52957 w 391885"/>
                <a:gd name="connsiteY21" fmla="*/ 356581 h 2750261"/>
                <a:gd name="connsiteX22" fmla="*/ 56488 w 391885"/>
                <a:gd name="connsiteY22" fmla="*/ 614308 h 2750261"/>
                <a:gd name="connsiteX23" fmla="*/ 56488 w 391885"/>
                <a:gd name="connsiteY23" fmla="*/ 981480 h 2750261"/>
                <a:gd name="connsiteX24" fmla="*/ 56488 w 391885"/>
                <a:gd name="connsiteY24" fmla="*/ 1218024 h 2750261"/>
                <a:gd name="connsiteX25" fmla="*/ 56488 w 391885"/>
                <a:gd name="connsiteY25" fmla="*/ 1669928 h 2750261"/>
                <a:gd name="connsiteX26" fmla="*/ 56488 w 391885"/>
                <a:gd name="connsiteY26" fmla="*/ 1998264 h 2750261"/>
                <a:gd name="connsiteX27" fmla="*/ 56488 w 391885"/>
                <a:gd name="connsiteY27" fmla="*/ 2181851 h 2750261"/>
                <a:gd name="connsiteX28" fmla="*/ 56488 w 391885"/>
                <a:gd name="connsiteY28" fmla="*/ 2312479 h 2750261"/>
                <a:gd name="connsiteX29" fmla="*/ 56488 w 391885"/>
                <a:gd name="connsiteY29" fmla="*/ 2414864 h 2750261"/>
                <a:gd name="connsiteX30" fmla="*/ 56488 w 391885"/>
                <a:gd name="connsiteY30" fmla="*/ 2499596 h 2750261"/>
                <a:gd name="connsiteX31" fmla="*/ 63549 w 391885"/>
                <a:gd name="connsiteY31" fmla="*/ 2552553 h 2750261"/>
                <a:gd name="connsiteX32" fmla="*/ 70610 w 391885"/>
                <a:gd name="connsiteY32" fmla="*/ 2605511 h 2750261"/>
                <a:gd name="connsiteX33" fmla="*/ 88262 w 391885"/>
                <a:gd name="connsiteY33" fmla="*/ 2669060 h 2750261"/>
                <a:gd name="connsiteX34" fmla="*/ 105915 w 391885"/>
                <a:gd name="connsiteY34" fmla="*/ 2704365 h 2750261"/>
                <a:gd name="connsiteX35" fmla="*/ 123567 w 391885"/>
                <a:gd name="connsiteY35" fmla="*/ 2729078 h 2750261"/>
                <a:gd name="connsiteX36" fmla="*/ 137689 w 391885"/>
                <a:gd name="connsiteY36" fmla="*/ 2743200 h 2750261"/>
                <a:gd name="connsiteX37" fmla="*/ 158872 w 391885"/>
                <a:gd name="connsiteY37" fmla="*/ 2750261 h 2750261"/>
                <a:gd name="connsiteX38" fmla="*/ 176525 w 391885"/>
                <a:gd name="connsiteY38" fmla="*/ 2750261 h 2750261"/>
                <a:gd name="connsiteX39" fmla="*/ 208299 w 391885"/>
                <a:gd name="connsiteY39" fmla="*/ 2739670 h 2750261"/>
                <a:gd name="connsiteX40" fmla="*/ 229482 w 391885"/>
                <a:gd name="connsiteY40" fmla="*/ 2725548 h 2750261"/>
                <a:gd name="connsiteX41" fmla="*/ 250665 w 391885"/>
                <a:gd name="connsiteY41" fmla="*/ 2697304 h 2750261"/>
                <a:gd name="connsiteX42" fmla="*/ 268318 w 391885"/>
                <a:gd name="connsiteY42" fmla="*/ 2654938 h 2750261"/>
                <a:gd name="connsiteX43" fmla="*/ 278909 w 391885"/>
                <a:gd name="connsiteY43" fmla="*/ 2594919 h 2750261"/>
                <a:gd name="connsiteX44" fmla="*/ 285970 w 391885"/>
                <a:gd name="connsiteY44" fmla="*/ 2474882 h 2750261"/>
                <a:gd name="connsiteX45" fmla="*/ 303623 w 391885"/>
                <a:gd name="connsiteY45" fmla="*/ 2199503 h 2750261"/>
                <a:gd name="connsiteX46" fmla="*/ 310684 w 391885"/>
                <a:gd name="connsiteY46" fmla="*/ 1962959 h 2750261"/>
                <a:gd name="connsiteX47" fmla="*/ 317745 w 391885"/>
                <a:gd name="connsiteY47" fmla="*/ 1595787 h 2750261"/>
                <a:gd name="connsiteX48" fmla="*/ 324806 w 391885"/>
                <a:gd name="connsiteY48" fmla="*/ 1179188 h 2750261"/>
                <a:gd name="connsiteX49" fmla="*/ 324806 w 391885"/>
                <a:gd name="connsiteY49" fmla="*/ 1002663 h 275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1885" h="2750261">
                  <a:moveTo>
                    <a:pt x="324806" y="1002663"/>
                  </a:moveTo>
                  <a:lnTo>
                    <a:pt x="324806" y="741406"/>
                  </a:lnTo>
                  <a:lnTo>
                    <a:pt x="324806" y="522515"/>
                  </a:lnTo>
                  <a:lnTo>
                    <a:pt x="328336" y="473088"/>
                  </a:lnTo>
                  <a:lnTo>
                    <a:pt x="331867" y="423661"/>
                  </a:lnTo>
                  <a:lnTo>
                    <a:pt x="335397" y="388356"/>
                  </a:lnTo>
                  <a:lnTo>
                    <a:pt x="345989" y="338929"/>
                  </a:lnTo>
                  <a:lnTo>
                    <a:pt x="363641" y="296563"/>
                  </a:lnTo>
                  <a:lnTo>
                    <a:pt x="381294" y="264788"/>
                  </a:lnTo>
                  <a:lnTo>
                    <a:pt x="388355" y="247136"/>
                  </a:lnTo>
                  <a:lnTo>
                    <a:pt x="391885" y="222422"/>
                  </a:lnTo>
                  <a:lnTo>
                    <a:pt x="374233" y="183586"/>
                  </a:lnTo>
                  <a:lnTo>
                    <a:pt x="349519" y="141220"/>
                  </a:lnTo>
                  <a:lnTo>
                    <a:pt x="310684" y="95324"/>
                  </a:lnTo>
                  <a:lnTo>
                    <a:pt x="250665" y="38836"/>
                  </a:lnTo>
                  <a:lnTo>
                    <a:pt x="197708" y="0"/>
                  </a:lnTo>
                  <a:lnTo>
                    <a:pt x="0" y="56488"/>
                  </a:lnTo>
                  <a:lnTo>
                    <a:pt x="17652" y="105915"/>
                  </a:lnTo>
                  <a:lnTo>
                    <a:pt x="31774" y="151812"/>
                  </a:lnTo>
                  <a:lnTo>
                    <a:pt x="42366" y="211830"/>
                  </a:lnTo>
                  <a:lnTo>
                    <a:pt x="49427" y="282441"/>
                  </a:lnTo>
                  <a:lnTo>
                    <a:pt x="52957" y="356581"/>
                  </a:lnTo>
                  <a:lnTo>
                    <a:pt x="56488" y="614308"/>
                  </a:lnTo>
                  <a:lnTo>
                    <a:pt x="56488" y="981480"/>
                  </a:lnTo>
                  <a:lnTo>
                    <a:pt x="56488" y="1218024"/>
                  </a:lnTo>
                  <a:lnTo>
                    <a:pt x="56488" y="1669928"/>
                  </a:lnTo>
                  <a:lnTo>
                    <a:pt x="56488" y="1998264"/>
                  </a:lnTo>
                  <a:lnTo>
                    <a:pt x="56488" y="2181851"/>
                  </a:lnTo>
                  <a:lnTo>
                    <a:pt x="56488" y="2312479"/>
                  </a:lnTo>
                  <a:lnTo>
                    <a:pt x="56488" y="2414864"/>
                  </a:lnTo>
                  <a:lnTo>
                    <a:pt x="56488" y="2499596"/>
                  </a:lnTo>
                  <a:lnTo>
                    <a:pt x="63549" y="2552553"/>
                  </a:lnTo>
                  <a:lnTo>
                    <a:pt x="70610" y="2605511"/>
                  </a:lnTo>
                  <a:lnTo>
                    <a:pt x="88262" y="2669060"/>
                  </a:lnTo>
                  <a:lnTo>
                    <a:pt x="105915" y="2704365"/>
                  </a:lnTo>
                  <a:lnTo>
                    <a:pt x="123567" y="2729078"/>
                  </a:lnTo>
                  <a:lnTo>
                    <a:pt x="137689" y="2743200"/>
                  </a:lnTo>
                  <a:lnTo>
                    <a:pt x="158872" y="2750261"/>
                  </a:lnTo>
                  <a:lnTo>
                    <a:pt x="176525" y="2750261"/>
                  </a:lnTo>
                  <a:lnTo>
                    <a:pt x="208299" y="2739670"/>
                  </a:lnTo>
                  <a:lnTo>
                    <a:pt x="229482" y="2725548"/>
                  </a:lnTo>
                  <a:lnTo>
                    <a:pt x="250665" y="2697304"/>
                  </a:lnTo>
                  <a:lnTo>
                    <a:pt x="268318" y="2654938"/>
                  </a:lnTo>
                  <a:lnTo>
                    <a:pt x="278909" y="2594919"/>
                  </a:lnTo>
                  <a:lnTo>
                    <a:pt x="285970" y="2474882"/>
                  </a:lnTo>
                  <a:lnTo>
                    <a:pt x="303623" y="2199503"/>
                  </a:lnTo>
                  <a:lnTo>
                    <a:pt x="310684" y="1962959"/>
                  </a:lnTo>
                  <a:lnTo>
                    <a:pt x="317745" y="1595787"/>
                  </a:lnTo>
                  <a:lnTo>
                    <a:pt x="324806" y="1179188"/>
                  </a:lnTo>
                  <a:lnTo>
                    <a:pt x="324806" y="1002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363429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BEF8700-5FBA-D344-B04A-BDAF043DF285}"/>
              </a:ext>
            </a:extLst>
          </p:cNvPr>
          <p:cNvSpPr/>
          <p:nvPr/>
        </p:nvSpPr>
        <p:spPr>
          <a:xfrm>
            <a:off x="2901950" y="1927225"/>
            <a:ext cx="3876675" cy="685800"/>
          </a:xfrm>
          <a:custGeom>
            <a:avLst/>
            <a:gdLst>
              <a:gd name="connsiteX0" fmla="*/ 1863725 w 3876675"/>
              <a:gd name="connsiteY0" fmla="*/ 371475 h 685800"/>
              <a:gd name="connsiteX1" fmla="*/ 1593850 w 3876675"/>
              <a:gd name="connsiteY1" fmla="*/ 406400 h 685800"/>
              <a:gd name="connsiteX2" fmla="*/ 1295400 w 3876675"/>
              <a:gd name="connsiteY2" fmla="*/ 454025 h 685800"/>
              <a:gd name="connsiteX3" fmla="*/ 1050925 w 3876675"/>
              <a:gd name="connsiteY3" fmla="*/ 495300 h 685800"/>
              <a:gd name="connsiteX4" fmla="*/ 869950 w 3876675"/>
              <a:gd name="connsiteY4" fmla="*/ 546100 h 685800"/>
              <a:gd name="connsiteX5" fmla="*/ 676275 w 3876675"/>
              <a:gd name="connsiteY5" fmla="*/ 606425 h 685800"/>
              <a:gd name="connsiteX6" fmla="*/ 552450 w 3876675"/>
              <a:gd name="connsiteY6" fmla="*/ 650875 h 685800"/>
              <a:gd name="connsiteX7" fmla="*/ 482600 w 3876675"/>
              <a:gd name="connsiteY7" fmla="*/ 682625 h 685800"/>
              <a:gd name="connsiteX8" fmla="*/ 438150 w 3876675"/>
              <a:gd name="connsiteY8" fmla="*/ 685800 h 685800"/>
              <a:gd name="connsiteX9" fmla="*/ 393700 w 3876675"/>
              <a:gd name="connsiteY9" fmla="*/ 676275 h 685800"/>
              <a:gd name="connsiteX10" fmla="*/ 346075 w 3876675"/>
              <a:gd name="connsiteY10" fmla="*/ 657225 h 685800"/>
              <a:gd name="connsiteX11" fmla="*/ 285750 w 3876675"/>
              <a:gd name="connsiteY11" fmla="*/ 619125 h 685800"/>
              <a:gd name="connsiteX12" fmla="*/ 180975 w 3876675"/>
              <a:gd name="connsiteY12" fmla="*/ 536575 h 685800"/>
              <a:gd name="connsiteX13" fmla="*/ 98425 w 3876675"/>
              <a:gd name="connsiteY13" fmla="*/ 457200 h 685800"/>
              <a:gd name="connsiteX14" fmla="*/ 50800 w 3876675"/>
              <a:gd name="connsiteY14" fmla="*/ 406400 h 685800"/>
              <a:gd name="connsiteX15" fmla="*/ 22225 w 3876675"/>
              <a:gd name="connsiteY15" fmla="*/ 358775 h 685800"/>
              <a:gd name="connsiteX16" fmla="*/ 3175 w 3876675"/>
              <a:gd name="connsiteY16" fmla="*/ 307975 h 685800"/>
              <a:gd name="connsiteX17" fmla="*/ 0 w 3876675"/>
              <a:gd name="connsiteY17" fmla="*/ 288925 h 685800"/>
              <a:gd name="connsiteX18" fmla="*/ 9525 w 3876675"/>
              <a:gd name="connsiteY18" fmla="*/ 269875 h 685800"/>
              <a:gd name="connsiteX19" fmla="*/ 25400 w 3876675"/>
              <a:gd name="connsiteY19" fmla="*/ 266700 h 685800"/>
              <a:gd name="connsiteX20" fmla="*/ 66675 w 3876675"/>
              <a:gd name="connsiteY20" fmla="*/ 273050 h 685800"/>
              <a:gd name="connsiteX21" fmla="*/ 120650 w 3876675"/>
              <a:gd name="connsiteY21" fmla="*/ 288925 h 685800"/>
              <a:gd name="connsiteX22" fmla="*/ 158750 w 3876675"/>
              <a:gd name="connsiteY22" fmla="*/ 320675 h 685800"/>
              <a:gd name="connsiteX23" fmla="*/ 200025 w 3876675"/>
              <a:gd name="connsiteY23" fmla="*/ 352425 h 685800"/>
              <a:gd name="connsiteX24" fmla="*/ 228600 w 3876675"/>
              <a:gd name="connsiteY24" fmla="*/ 368300 h 685800"/>
              <a:gd name="connsiteX25" fmla="*/ 282575 w 3876675"/>
              <a:gd name="connsiteY25" fmla="*/ 387350 h 685800"/>
              <a:gd name="connsiteX26" fmla="*/ 339725 w 3876675"/>
              <a:gd name="connsiteY26" fmla="*/ 400050 h 685800"/>
              <a:gd name="connsiteX27" fmla="*/ 444500 w 3876675"/>
              <a:gd name="connsiteY27" fmla="*/ 409575 h 685800"/>
              <a:gd name="connsiteX28" fmla="*/ 495300 w 3876675"/>
              <a:gd name="connsiteY28" fmla="*/ 412750 h 685800"/>
              <a:gd name="connsiteX29" fmla="*/ 565150 w 3876675"/>
              <a:gd name="connsiteY29" fmla="*/ 409575 h 685800"/>
              <a:gd name="connsiteX30" fmla="*/ 768350 w 3876675"/>
              <a:gd name="connsiteY30" fmla="*/ 374650 h 685800"/>
              <a:gd name="connsiteX31" fmla="*/ 1028700 w 3876675"/>
              <a:gd name="connsiteY31" fmla="*/ 314325 h 685800"/>
              <a:gd name="connsiteX32" fmla="*/ 1276350 w 3876675"/>
              <a:gd name="connsiteY32" fmla="*/ 273050 h 685800"/>
              <a:gd name="connsiteX33" fmla="*/ 1670050 w 3876675"/>
              <a:gd name="connsiteY33" fmla="*/ 222250 h 685800"/>
              <a:gd name="connsiteX34" fmla="*/ 2054225 w 3876675"/>
              <a:gd name="connsiteY34" fmla="*/ 177800 h 685800"/>
              <a:gd name="connsiteX35" fmla="*/ 2381250 w 3876675"/>
              <a:gd name="connsiteY35" fmla="*/ 142875 h 685800"/>
              <a:gd name="connsiteX36" fmla="*/ 2654300 w 3876675"/>
              <a:gd name="connsiteY36" fmla="*/ 114300 h 685800"/>
              <a:gd name="connsiteX37" fmla="*/ 2908300 w 3876675"/>
              <a:gd name="connsiteY37" fmla="*/ 98425 h 685800"/>
              <a:gd name="connsiteX38" fmla="*/ 3105150 w 3876675"/>
              <a:gd name="connsiteY38" fmla="*/ 88900 h 685800"/>
              <a:gd name="connsiteX39" fmla="*/ 3273425 w 3876675"/>
              <a:gd name="connsiteY39" fmla="*/ 69850 h 685800"/>
              <a:gd name="connsiteX40" fmla="*/ 3355975 w 3876675"/>
              <a:gd name="connsiteY40" fmla="*/ 53975 h 685800"/>
              <a:gd name="connsiteX41" fmla="*/ 3419475 w 3876675"/>
              <a:gd name="connsiteY41" fmla="*/ 34925 h 685800"/>
              <a:gd name="connsiteX42" fmla="*/ 3476625 w 3876675"/>
              <a:gd name="connsiteY42" fmla="*/ 6350 h 685800"/>
              <a:gd name="connsiteX43" fmla="*/ 3498850 w 3876675"/>
              <a:gd name="connsiteY43" fmla="*/ 0 h 685800"/>
              <a:gd name="connsiteX44" fmla="*/ 3546475 w 3876675"/>
              <a:gd name="connsiteY44" fmla="*/ 6350 h 685800"/>
              <a:gd name="connsiteX45" fmla="*/ 3654425 w 3876675"/>
              <a:gd name="connsiteY45" fmla="*/ 47625 h 685800"/>
              <a:gd name="connsiteX46" fmla="*/ 3813175 w 3876675"/>
              <a:gd name="connsiteY46" fmla="*/ 117475 h 685800"/>
              <a:gd name="connsiteX47" fmla="*/ 3841750 w 3876675"/>
              <a:gd name="connsiteY47" fmla="*/ 142875 h 685800"/>
              <a:gd name="connsiteX48" fmla="*/ 3867150 w 3876675"/>
              <a:gd name="connsiteY48" fmla="*/ 177800 h 685800"/>
              <a:gd name="connsiteX49" fmla="*/ 3876675 w 3876675"/>
              <a:gd name="connsiteY49" fmla="*/ 203200 h 685800"/>
              <a:gd name="connsiteX50" fmla="*/ 3873500 w 3876675"/>
              <a:gd name="connsiteY50" fmla="*/ 219075 h 685800"/>
              <a:gd name="connsiteX51" fmla="*/ 3860800 w 3876675"/>
              <a:gd name="connsiteY51" fmla="*/ 244475 h 685800"/>
              <a:gd name="connsiteX52" fmla="*/ 3841750 w 3876675"/>
              <a:gd name="connsiteY52" fmla="*/ 263525 h 685800"/>
              <a:gd name="connsiteX53" fmla="*/ 3778250 w 3876675"/>
              <a:gd name="connsiteY53" fmla="*/ 273050 h 685800"/>
              <a:gd name="connsiteX54" fmla="*/ 3435350 w 3876675"/>
              <a:gd name="connsiteY54" fmla="*/ 273050 h 685800"/>
              <a:gd name="connsiteX55" fmla="*/ 2822575 w 3876675"/>
              <a:gd name="connsiteY55" fmla="*/ 298450 h 685800"/>
              <a:gd name="connsiteX56" fmla="*/ 2625725 w 3876675"/>
              <a:gd name="connsiteY56" fmla="*/ 320675 h 685800"/>
              <a:gd name="connsiteX57" fmla="*/ 2390775 w 3876675"/>
              <a:gd name="connsiteY57" fmla="*/ 330200 h 685800"/>
              <a:gd name="connsiteX58" fmla="*/ 2124075 w 3876675"/>
              <a:gd name="connsiteY58" fmla="*/ 349250 h 685800"/>
              <a:gd name="connsiteX59" fmla="*/ 1863725 w 3876675"/>
              <a:gd name="connsiteY59" fmla="*/ 371475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76675" h="685800">
                <a:moveTo>
                  <a:pt x="1863725" y="371475"/>
                </a:moveTo>
                <a:lnTo>
                  <a:pt x="1593850" y="406400"/>
                </a:lnTo>
                <a:lnTo>
                  <a:pt x="1295400" y="454025"/>
                </a:lnTo>
                <a:lnTo>
                  <a:pt x="1050925" y="495300"/>
                </a:lnTo>
                <a:lnTo>
                  <a:pt x="869950" y="546100"/>
                </a:lnTo>
                <a:lnTo>
                  <a:pt x="676275" y="606425"/>
                </a:lnTo>
                <a:lnTo>
                  <a:pt x="552450" y="650875"/>
                </a:lnTo>
                <a:lnTo>
                  <a:pt x="482600" y="682625"/>
                </a:lnTo>
                <a:lnTo>
                  <a:pt x="438150" y="685800"/>
                </a:lnTo>
                <a:lnTo>
                  <a:pt x="393700" y="676275"/>
                </a:lnTo>
                <a:lnTo>
                  <a:pt x="346075" y="657225"/>
                </a:lnTo>
                <a:lnTo>
                  <a:pt x="285750" y="619125"/>
                </a:lnTo>
                <a:lnTo>
                  <a:pt x="180975" y="536575"/>
                </a:lnTo>
                <a:lnTo>
                  <a:pt x="98425" y="457200"/>
                </a:lnTo>
                <a:lnTo>
                  <a:pt x="50800" y="406400"/>
                </a:lnTo>
                <a:lnTo>
                  <a:pt x="22225" y="358775"/>
                </a:lnTo>
                <a:lnTo>
                  <a:pt x="3175" y="307975"/>
                </a:lnTo>
                <a:lnTo>
                  <a:pt x="0" y="288925"/>
                </a:lnTo>
                <a:lnTo>
                  <a:pt x="9525" y="269875"/>
                </a:lnTo>
                <a:lnTo>
                  <a:pt x="25400" y="266700"/>
                </a:lnTo>
                <a:lnTo>
                  <a:pt x="66675" y="273050"/>
                </a:lnTo>
                <a:lnTo>
                  <a:pt x="120650" y="288925"/>
                </a:lnTo>
                <a:lnTo>
                  <a:pt x="158750" y="320675"/>
                </a:lnTo>
                <a:lnTo>
                  <a:pt x="200025" y="352425"/>
                </a:lnTo>
                <a:lnTo>
                  <a:pt x="228600" y="368300"/>
                </a:lnTo>
                <a:lnTo>
                  <a:pt x="282575" y="387350"/>
                </a:lnTo>
                <a:lnTo>
                  <a:pt x="339725" y="400050"/>
                </a:lnTo>
                <a:lnTo>
                  <a:pt x="444500" y="409575"/>
                </a:lnTo>
                <a:lnTo>
                  <a:pt x="495300" y="412750"/>
                </a:lnTo>
                <a:lnTo>
                  <a:pt x="565150" y="409575"/>
                </a:lnTo>
                <a:lnTo>
                  <a:pt x="768350" y="374650"/>
                </a:lnTo>
                <a:lnTo>
                  <a:pt x="1028700" y="314325"/>
                </a:lnTo>
                <a:lnTo>
                  <a:pt x="1276350" y="273050"/>
                </a:lnTo>
                <a:lnTo>
                  <a:pt x="1670050" y="222250"/>
                </a:lnTo>
                <a:lnTo>
                  <a:pt x="2054225" y="177800"/>
                </a:lnTo>
                <a:lnTo>
                  <a:pt x="2381250" y="142875"/>
                </a:lnTo>
                <a:lnTo>
                  <a:pt x="2654300" y="114300"/>
                </a:lnTo>
                <a:lnTo>
                  <a:pt x="2908300" y="98425"/>
                </a:lnTo>
                <a:lnTo>
                  <a:pt x="3105150" y="88900"/>
                </a:lnTo>
                <a:lnTo>
                  <a:pt x="3273425" y="69850"/>
                </a:lnTo>
                <a:lnTo>
                  <a:pt x="3355975" y="53975"/>
                </a:lnTo>
                <a:lnTo>
                  <a:pt x="3419475" y="34925"/>
                </a:lnTo>
                <a:lnTo>
                  <a:pt x="3476625" y="6350"/>
                </a:lnTo>
                <a:lnTo>
                  <a:pt x="3498850" y="0"/>
                </a:lnTo>
                <a:lnTo>
                  <a:pt x="3546475" y="6350"/>
                </a:lnTo>
                <a:lnTo>
                  <a:pt x="3654425" y="47625"/>
                </a:lnTo>
                <a:lnTo>
                  <a:pt x="3813175" y="117475"/>
                </a:lnTo>
                <a:lnTo>
                  <a:pt x="3841750" y="142875"/>
                </a:lnTo>
                <a:lnTo>
                  <a:pt x="3867150" y="177800"/>
                </a:lnTo>
                <a:lnTo>
                  <a:pt x="3876675" y="203200"/>
                </a:lnTo>
                <a:lnTo>
                  <a:pt x="3873500" y="219075"/>
                </a:lnTo>
                <a:lnTo>
                  <a:pt x="3860800" y="244475"/>
                </a:lnTo>
                <a:lnTo>
                  <a:pt x="3841750" y="263525"/>
                </a:lnTo>
                <a:lnTo>
                  <a:pt x="3778250" y="273050"/>
                </a:lnTo>
                <a:lnTo>
                  <a:pt x="3435350" y="273050"/>
                </a:lnTo>
                <a:lnTo>
                  <a:pt x="2822575" y="298450"/>
                </a:lnTo>
                <a:lnTo>
                  <a:pt x="2625725" y="320675"/>
                </a:lnTo>
                <a:lnTo>
                  <a:pt x="2390775" y="330200"/>
                </a:lnTo>
                <a:lnTo>
                  <a:pt x="2124075" y="349250"/>
                </a:lnTo>
                <a:lnTo>
                  <a:pt x="1863725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E3CC87C-9015-0745-AFEE-AA05ACED9B32}"/>
              </a:ext>
            </a:extLst>
          </p:cNvPr>
          <p:cNvSpPr/>
          <p:nvPr/>
        </p:nvSpPr>
        <p:spPr>
          <a:xfrm>
            <a:off x="3459163" y="2954338"/>
            <a:ext cx="2638425" cy="488950"/>
          </a:xfrm>
          <a:custGeom>
            <a:avLst/>
            <a:gdLst>
              <a:gd name="connsiteX0" fmla="*/ 1400175 w 2638425"/>
              <a:gd name="connsiteY0" fmla="*/ 323850 h 488157"/>
              <a:gd name="connsiteX1" fmla="*/ 1090613 w 2638425"/>
              <a:gd name="connsiteY1" fmla="*/ 359569 h 488157"/>
              <a:gd name="connsiteX2" fmla="*/ 845344 w 2638425"/>
              <a:gd name="connsiteY2" fmla="*/ 397669 h 488157"/>
              <a:gd name="connsiteX3" fmla="*/ 614363 w 2638425"/>
              <a:gd name="connsiteY3" fmla="*/ 442913 h 488157"/>
              <a:gd name="connsiteX4" fmla="*/ 469107 w 2638425"/>
              <a:gd name="connsiteY4" fmla="*/ 478632 h 488157"/>
              <a:gd name="connsiteX5" fmla="*/ 450057 w 2638425"/>
              <a:gd name="connsiteY5" fmla="*/ 485775 h 488157"/>
              <a:gd name="connsiteX6" fmla="*/ 435769 w 2638425"/>
              <a:gd name="connsiteY6" fmla="*/ 488157 h 488157"/>
              <a:gd name="connsiteX7" fmla="*/ 414338 w 2638425"/>
              <a:gd name="connsiteY7" fmla="*/ 488157 h 488157"/>
              <a:gd name="connsiteX8" fmla="*/ 378619 w 2638425"/>
              <a:gd name="connsiteY8" fmla="*/ 483394 h 488157"/>
              <a:gd name="connsiteX9" fmla="*/ 335757 w 2638425"/>
              <a:gd name="connsiteY9" fmla="*/ 464344 h 488157"/>
              <a:gd name="connsiteX10" fmla="*/ 259557 w 2638425"/>
              <a:gd name="connsiteY10" fmla="*/ 416719 h 488157"/>
              <a:gd name="connsiteX11" fmla="*/ 197644 w 2638425"/>
              <a:gd name="connsiteY11" fmla="*/ 366713 h 488157"/>
              <a:gd name="connsiteX12" fmla="*/ 100013 w 2638425"/>
              <a:gd name="connsiteY12" fmla="*/ 278607 h 488157"/>
              <a:gd name="connsiteX13" fmla="*/ 57150 w 2638425"/>
              <a:gd name="connsiteY13" fmla="*/ 228600 h 488157"/>
              <a:gd name="connsiteX14" fmla="*/ 28575 w 2638425"/>
              <a:gd name="connsiteY14" fmla="*/ 185738 h 488157"/>
              <a:gd name="connsiteX15" fmla="*/ 16669 w 2638425"/>
              <a:gd name="connsiteY15" fmla="*/ 157163 h 488157"/>
              <a:gd name="connsiteX16" fmla="*/ 4763 w 2638425"/>
              <a:gd name="connsiteY16" fmla="*/ 121444 h 488157"/>
              <a:gd name="connsiteX17" fmla="*/ 0 w 2638425"/>
              <a:gd name="connsiteY17" fmla="*/ 90488 h 488157"/>
              <a:gd name="connsiteX18" fmla="*/ 4763 w 2638425"/>
              <a:gd name="connsiteY18" fmla="*/ 73819 h 488157"/>
              <a:gd name="connsiteX19" fmla="*/ 14288 w 2638425"/>
              <a:gd name="connsiteY19" fmla="*/ 69057 h 488157"/>
              <a:gd name="connsiteX20" fmla="*/ 42863 w 2638425"/>
              <a:gd name="connsiteY20" fmla="*/ 69057 h 488157"/>
              <a:gd name="connsiteX21" fmla="*/ 80963 w 2638425"/>
              <a:gd name="connsiteY21" fmla="*/ 80963 h 488157"/>
              <a:gd name="connsiteX22" fmla="*/ 119063 w 2638425"/>
              <a:gd name="connsiteY22" fmla="*/ 107157 h 488157"/>
              <a:gd name="connsiteX23" fmla="*/ 154782 w 2638425"/>
              <a:gd name="connsiteY23" fmla="*/ 128588 h 488157"/>
              <a:gd name="connsiteX24" fmla="*/ 226219 w 2638425"/>
              <a:gd name="connsiteY24" fmla="*/ 166688 h 488157"/>
              <a:gd name="connsiteX25" fmla="*/ 283369 w 2638425"/>
              <a:gd name="connsiteY25" fmla="*/ 190500 h 488157"/>
              <a:gd name="connsiteX26" fmla="*/ 369094 w 2638425"/>
              <a:gd name="connsiteY26" fmla="*/ 211932 h 488157"/>
              <a:gd name="connsiteX27" fmla="*/ 428625 w 2638425"/>
              <a:gd name="connsiteY27" fmla="*/ 223838 h 488157"/>
              <a:gd name="connsiteX28" fmla="*/ 488157 w 2638425"/>
              <a:gd name="connsiteY28" fmla="*/ 230982 h 488157"/>
              <a:gd name="connsiteX29" fmla="*/ 564357 w 2638425"/>
              <a:gd name="connsiteY29" fmla="*/ 228600 h 488157"/>
              <a:gd name="connsiteX30" fmla="*/ 862013 w 2638425"/>
              <a:gd name="connsiteY30" fmla="*/ 188119 h 488157"/>
              <a:gd name="connsiteX31" fmla="*/ 1297782 w 2638425"/>
              <a:gd name="connsiteY31" fmla="*/ 133350 h 488157"/>
              <a:gd name="connsiteX32" fmla="*/ 1726407 w 2638425"/>
              <a:gd name="connsiteY32" fmla="*/ 76200 h 488157"/>
              <a:gd name="connsiteX33" fmla="*/ 2059782 w 2638425"/>
              <a:gd name="connsiteY33" fmla="*/ 33338 h 488157"/>
              <a:gd name="connsiteX34" fmla="*/ 2221707 w 2638425"/>
              <a:gd name="connsiteY34" fmla="*/ 4763 h 488157"/>
              <a:gd name="connsiteX35" fmla="*/ 2266950 w 2638425"/>
              <a:gd name="connsiteY35" fmla="*/ 0 h 488157"/>
              <a:gd name="connsiteX36" fmla="*/ 2331244 w 2638425"/>
              <a:gd name="connsiteY36" fmla="*/ 11907 h 488157"/>
              <a:gd name="connsiteX37" fmla="*/ 2440782 w 2638425"/>
              <a:gd name="connsiteY37" fmla="*/ 52388 h 488157"/>
              <a:gd name="connsiteX38" fmla="*/ 2550319 w 2638425"/>
              <a:gd name="connsiteY38" fmla="*/ 102394 h 488157"/>
              <a:gd name="connsiteX39" fmla="*/ 2593182 w 2638425"/>
              <a:gd name="connsiteY39" fmla="*/ 128588 h 488157"/>
              <a:gd name="connsiteX40" fmla="*/ 2616994 w 2638425"/>
              <a:gd name="connsiteY40" fmla="*/ 152400 h 488157"/>
              <a:gd name="connsiteX41" fmla="*/ 2631282 w 2638425"/>
              <a:gd name="connsiteY41" fmla="*/ 171450 h 488157"/>
              <a:gd name="connsiteX42" fmla="*/ 2638425 w 2638425"/>
              <a:gd name="connsiteY42" fmla="*/ 192882 h 488157"/>
              <a:gd name="connsiteX43" fmla="*/ 2633663 w 2638425"/>
              <a:gd name="connsiteY43" fmla="*/ 216694 h 488157"/>
              <a:gd name="connsiteX44" fmla="*/ 2609850 w 2638425"/>
              <a:gd name="connsiteY44" fmla="*/ 235744 h 488157"/>
              <a:gd name="connsiteX45" fmla="*/ 2566988 w 2638425"/>
              <a:gd name="connsiteY45" fmla="*/ 252413 h 488157"/>
              <a:gd name="connsiteX46" fmla="*/ 2512219 w 2638425"/>
              <a:gd name="connsiteY46" fmla="*/ 261938 h 488157"/>
              <a:gd name="connsiteX47" fmla="*/ 2414588 w 2638425"/>
              <a:gd name="connsiteY47" fmla="*/ 269082 h 488157"/>
              <a:gd name="connsiteX48" fmla="*/ 2147888 w 2638425"/>
              <a:gd name="connsiteY48" fmla="*/ 278607 h 488157"/>
              <a:gd name="connsiteX49" fmla="*/ 1819275 w 2638425"/>
              <a:gd name="connsiteY49" fmla="*/ 292894 h 488157"/>
              <a:gd name="connsiteX50" fmla="*/ 1400175 w 2638425"/>
              <a:gd name="connsiteY50" fmla="*/ 323850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38425" h="488157">
                <a:moveTo>
                  <a:pt x="1400175" y="323850"/>
                </a:moveTo>
                <a:lnTo>
                  <a:pt x="1090613" y="359569"/>
                </a:lnTo>
                <a:lnTo>
                  <a:pt x="845344" y="397669"/>
                </a:lnTo>
                <a:lnTo>
                  <a:pt x="614363" y="442913"/>
                </a:lnTo>
                <a:lnTo>
                  <a:pt x="469107" y="478632"/>
                </a:lnTo>
                <a:lnTo>
                  <a:pt x="450057" y="485775"/>
                </a:lnTo>
                <a:lnTo>
                  <a:pt x="435769" y="488157"/>
                </a:lnTo>
                <a:lnTo>
                  <a:pt x="414338" y="488157"/>
                </a:lnTo>
                <a:lnTo>
                  <a:pt x="378619" y="483394"/>
                </a:lnTo>
                <a:lnTo>
                  <a:pt x="335757" y="464344"/>
                </a:lnTo>
                <a:lnTo>
                  <a:pt x="259557" y="416719"/>
                </a:lnTo>
                <a:lnTo>
                  <a:pt x="197644" y="366713"/>
                </a:lnTo>
                <a:lnTo>
                  <a:pt x="100013" y="278607"/>
                </a:lnTo>
                <a:lnTo>
                  <a:pt x="57150" y="228600"/>
                </a:lnTo>
                <a:lnTo>
                  <a:pt x="28575" y="185738"/>
                </a:lnTo>
                <a:lnTo>
                  <a:pt x="16669" y="157163"/>
                </a:lnTo>
                <a:lnTo>
                  <a:pt x="4763" y="121444"/>
                </a:lnTo>
                <a:lnTo>
                  <a:pt x="0" y="90488"/>
                </a:lnTo>
                <a:lnTo>
                  <a:pt x="4763" y="73819"/>
                </a:lnTo>
                <a:lnTo>
                  <a:pt x="14288" y="69057"/>
                </a:lnTo>
                <a:lnTo>
                  <a:pt x="42863" y="69057"/>
                </a:lnTo>
                <a:lnTo>
                  <a:pt x="80963" y="80963"/>
                </a:lnTo>
                <a:lnTo>
                  <a:pt x="119063" y="107157"/>
                </a:lnTo>
                <a:lnTo>
                  <a:pt x="154782" y="128588"/>
                </a:lnTo>
                <a:lnTo>
                  <a:pt x="226219" y="166688"/>
                </a:lnTo>
                <a:lnTo>
                  <a:pt x="283369" y="190500"/>
                </a:lnTo>
                <a:lnTo>
                  <a:pt x="369094" y="211932"/>
                </a:lnTo>
                <a:lnTo>
                  <a:pt x="428625" y="223838"/>
                </a:lnTo>
                <a:lnTo>
                  <a:pt x="488157" y="230982"/>
                </a:lnTo>
                <a:lnTo>
                  <a:pt x="564357" y="228600"/>
                </a:lnTo>
                <a:lnTo>
                  <a:pt x="862013" y="188119"/>
                </a:lnTo>
                <a:lnTo>
                  <a:pt x="1297782" y="133350"/>
                </a:lnTo>
                <a:lnTo>
                  <a:pt x="1726407" y="76200"/>
                </a:lnTo>
                <a:lnTo>
                  <a:pt x="2059782" y="33338"/>
                </a:lnTo>
                <a:lnTo>
                  <a:pt x="2221707" y="4763"/>
                </a:lnTo>
                <a:lnTo>
                  <a:pt x="2266950" y="0"/>
                </a:lnTo>
                <a:lnTo>
                  <a:pt x="2331244" y="11907"/>
                </a:lnTo>
                <a:lnTo>
                  <a:pt x="2440782" y="52388"/>
                </a:lnTo>
                <a:lnTo>
                  <a:pt x="2550319" y="102394"/>
                </a:lnTo>
                <a:lnTo>
                  <a:pt x="2593182" y="128588"/>
                </a:lnTo>
                <a:lnTo>
                  <a:pt x="2616994" y="152400"/>
                </a:lnTo>
                <a:lnTo>
                  <a:pt x="2631282" y="171450"/>
                </a:lnTo>
                <a:lnTo>
                  <a:pt x="2638425" y="192882"/>
                </a:lnTo>
                <a:lnTo>
                  <a:pt x="2633663" y="216694"/>
                </a:lnTo>
                <a:lnTo>
                  <a:pt x="2609850" y="235744"/>
                </a:lnTo>
                <a:lnTo>
                  <a:pt x="2566988" y="252413"/>
                </a:lnTo>
                <a:lnTo>
                  <a:pt x="2512219" y="261938"/>
                </a:lnTo>
                <a:lnTo>
                  <a:pt x="2414588" y="269082"/>
                </a:lnTo>
                <a:lnTo>
                  <a:pt x="2147888" y="278607"/>
                </a:lnTo>
                <a:lnTo>
                  <a:pt x="1819275" y="292894"/>
                </a:lnTo>
                <a:lnTo>
                  <a:pt x="140017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9CA304-57D4-D745-B28E-4F304AD2212A}"/>
              </a:ext>
            </a:extLst>
          </p:cNvPr>
          <p:cNvSpPr/>
          <p:nvPr/>
        </p:nvSpPr>
        <p:spPr>
          <a:xfrm>
            <a:off x="3595688" y="1547813"/>
            <a:ext cx="657225" cy="1327150"/>
          </a:xfrm>
          <a:custGeom>
            <a:avLst/>
            <a:gdLst>
              <a:gd name="connsiteX0" fmla="*/ 309562 w 657225"/>
              <a:gd name="connsiteY0" fmla="*/ 590550 h 1326356"/>
              <a:gd name="connsiteX1" fmla="*/ 280987 w 657225"/>
              <a:gd name="connsiteY1" fmla="*/ 442912 h 1326356"/>
              <a:gd name="connsiteX2" fmla="*/ 242887 w 657225"/>
              <a:gd name="connsiteY2" fmla="*/ 335756 h 1326356"/>
              <a:gd name="connsiteX3" fmla="*/ 202406 w 657225"/>
              <a:gd name="connsiteY3" fmla="*/ 247650 h 1326356"/>
              <a:gd name="connsiteX4" fmla="*/ 147637 w 657225"/>
              <a:gd name="connsiteY4" fmla="*/ 164306 h 1326356"/>
              <a:gd name="connsiteX5" fmla="*/ 100012 w 657225"/>
              <a:gd name="connsiteY5" fmla="*/ 111918 h 1326356"/>
              <a:gd name="connsiteX6" fmla="*/ 35718 w 657225"/>
              <a:gd name="connsiteY6" fmla="*/ 57150 h 1326356"/>
              <a:gd name="connsiteX7" fmla="*/ 16668 w 657225"/>
              <a:gd name="connsiteY7" fmla="*/ 45243 h 1326356"/>
              <a:gd name="connsiteX8" fmla="*/ 4762 w 657225"/>
              <a:gd name="connsiteY8" fmla="*/ 33337 h 1326356"/>
              <a:gd name="connsiteX9" fmla="*/ 0 w 657225"/>
              <a:gd name="connsiteY9" fmla="*/ 19050 h 1326356"/>
              <a:gd name="connsiteX10" fmla="*/ 7143 w 657225"/>
              <a:gd name="connsiteY10" fmla="*/ 4762 h 1326356"/>
              <a:gd name="connsiteX11" fmla="*/ 35718 w 657225"/>
              <a:gd name="connsiteY11" fmla="*/ 0 h 1326356"/>
              <a:gd name="connsiteX12" fmla="*/ 97631 w 657225"/>
              <a:gd name="connsiteY12" fmla="*/ 7143 h 1326356"/>
              <a:gd name="connsiteX13" fmla="*/ 219075 w 657225"/>
              <a:gd name="connsiteY13" fmla="*/ 28575 h 1326356"/>
              <a:gd name="connsiteX14" fmla="*/ 326231 w 657225"/>
              <a:gd name="connsiteY14" fmla="*/ 54768 h 1326356"/>
              <a:gd name="connsiteX15" fmla="*/ 392906 w 657225"/>
              <a:gd name="connsiteY15" fmla="*/ 78581 h 1326356"/>
              <a:gd name="connsiteX16" fmla="*/ 428625 w 657225"/>
              <a:gd name="connsiteY16" fmla="*/ 95250 h 1326356"/>
              <a:gd name="connsiteX17" fmla="*/ 464343 w 657225"/>
              <a:gd name="connsiteY17" fmla="*/ 116681 h 1326356"/>
              <a:gd name="connsiteX18" fmla="*/ 488156 w 657225"/>
              <a:gd name="connsiteY18" fmla="*/ 138112 h 1326356"/>
              <a:gd name="connsiteX19" fmla="*/ 509587 w 657225"/>
              <a:gd name="connsiteY19" fmla="*/ 173831 h 1326356"/>
              <a:gd name="connsiteX20" fmla="*/ 535781 w 657225"/>
              <a:gd name="connsiteY20" fmla="*/ 233362 h 1326356"/>
              <a:gd name="connsiteX21" fmla="*/ 554831 w 657225"/>
              <a:gd name="connsiteY21" fmla="*/ 338137 h 1326356"/>
              <a:gd name="connsiteX22" fmla="*/ 590550 w 657225"/>
              <a:gd name="connsiteY22" fmla="*/ 647700 h 1326356"/>
              <a:gd name="connsiteX23" fmla="*/ 614362 w 657225"/>
              <a:gd name="connsiteY23" fmla="*/ 845343 h 1326356"/>
              <a:gd name="connsiteX24" fmla="*/ 631031 w 657225"/>
              <a:gd name="connsiteY24" fmla="*/ 964406 h 1326356"/>
              <a:gd name="connsiteX25" fmla="*/ 647700 w 657225"/>
              <a:gd name="connsiteY25" fmla="*/ 1121568 h 1326356"/>
              <a:gd name="connsiteX26" fmla="*/ 657225 w 657225"/>
              <a:gd name="connsiteY26" fmla="*/ 1216818 h 1326356"/>
              <a:gd name="connsiteX27" fmla="*/ 652462 w 657225"/>
              <a:gd name="connsiteY27" fmla="*/ 1262062 h 1326356"/>
              <a:gd name="connsiteX28" fmla="*/ 642937 w 657225"/>
              <a:gd name="connsiteY28" fmla="*/ 1295400 h 1326356"/>
              <a:gd name="connsiteX29" fmla="*/ 633412 w 657225"/>
              <a:gd name="connsiteY29" fmla="*/ 1312068 h 1326356"/>
              <a:gd name="connsiteX30" fmla="*/ 619125 w 657225"/>
              <a:gd name="connsiteY30" fmla="*/ 1323975 h 1326356"/>
              <a:gd name="connsiteX31" fmla="*/ 604837 w 657225"/>
              <a:gd name="connsiteY31" fmla="*/ 1326356 h 1326356"/>
              <a:gd name="connsiteX32" fmla="*/ 581025 w 657225"/>
              <a:gd name="connsiteY32" fmla="*/ 1326356 h 1326356"/>
              <a:gd name="connsiteX33" fmla="*/ 542925 w 657225"/>
              <a:gd name="connsiteY33" fmla="*/ 1316831 h 1326356"/>
              <a:gd name="connsiteX34" fmla="*/ 514350 w 657225"/>
              <a:gd name="connsiteY34" fmla="*/ 1304925 h 1326356"/>
              <a:gd name="connsiteX35" fmla="*/ 495300 w 657225"/>
              <a:gd name="connsiteY35" fmla="*/ 1290637 h 1326356"/>
              <a:gd name="connsiteX36" fmla="*/ 476250 w 657225"/>
              <a:gd name="connsiteY36" fmla="*/ 1271587 h 1326356"/>
              <a:gd name="connsiteX37" fmla="*/ 452437 w 657225"/>
              <a:gd name="connsiteY37" fmla="*/ 1231106 h 1326356"/>
              <a:gd name="connsiteX38" fmla="*/ 423862 w 657225"/>
              <a:gd name="connsiteY38" fmla="*/ 1154906 h 1326356"/>
              <a:gd name="connsiteX39" fmla="*/ 390525 w 657225"/>
              <a:gd name="connsiteY39" fmla="*/ 1047750 h 1326356"/>
              <a:gd name="connsiteX40" fmla="*/ 373856 w 657225"/>
              <a:gd name="connsiteY40" fmla="*/ 962025 h 1326356"/>
              <a:gd name="connsiteX41" fmla="*/ 361950 w 657225"/>
              <a:gd name="connsiteY41" fmla="*/ 881062 h 1326356"/>
              <a:gd name="connsiteX42" fmla="*/ 323850 w 657225"/>
              <a:gd name="connsiteY42" fmla="*/ 697706 h 1326356"/>
              <a:gd name="connsiteX43" fmla="*/ 309562 w 657225"/>
              <a:gd name="connsiteY43" fmla="*/ 590550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57225" h="1326356">
                <a:moveTo>
                  <a:pt x="309562" y="590550"/>
                </a:moveTo>
                <a:lnTo>
                  <a:pt x="280987" y="442912"/>
                </a:lnTo>
                <a:lnTo>
                  <a:pt x="242887" y="335756"/>
                </a:lnTo>
                <a:lnTo>
                  <a:pt x="202406" y="247650"/>
                </a:lnTo>
                <a:lnTo>
                  <a:pt x="147637" y="164306"/>
                </a:lnTo>
                <a:lnTo>
                  <a:pt x="100012" y="111918"/>
                </a:lnTo>
                <a:lnTo>
                  <a:pt x="35718" y="57150"/>
                </a:lnTo>
                <a:lnTo>
                  <a:pt x="16668" y="45243"/>
                </a:lnTo>
                <a:lnTo>
                  <a:pt x="4762" y="33337"/>
                </a:lnTo>
                <a:lnTo>
                  <a:pt x="0" y="19050"/>
                </a:lnTo>
                <a:lnTo>
                  <a:pt x="7143" y="4762"/>
                </a:lnTo>
                <a:lnTo>
                  <a:pt x="35718" y="0"/>
                </a:lnTo>
                <a:lnTo>
                  <a:pt x="97631" y="7143"/>
                </a:lnTo>
                <a:lnTo>
                  <a:pt x="219075" y="28575"/>
                </a:lnTo>
                <a:lnTo>
                  <a:pt x="326231" y="54768"/>
                </a:lnTo>
                <a:lnTo>
                  <a:pt x="392906" y="78581"/>
                </a:lnTo>
                <a:lnTo>
                  <a:pt x="428625" y="95250"/>
                </a:lnTo>
                <a:lnTo>
                  <a:pt x="464343" y="116681"/>
                </a:lnTo>
                <a:lnTo>
                  <a:pt x="488156" y="138112"/>
                </a:lnTo>
                <a:lnTo>
                  <a:pt x="509587" y="173831"/>
                </a:lnTo>
                <a:lnTo>
                  <a:pt x="535781" y="233362"/>
                </a:lnTo>
                <a:lnTo>
                  <a:pt x="554831" y="338137"/>
                </a:lnTo>
                <a:lnTo>
                  <a:pt x="590550" y="647700"/>
                </a:lnTo>
                <a:lnTo>
                  <a:pt x="614362" y="845343"/>
                </a:lnTo>
                <a:lnTo>
                  <a:pt x="631031" y="964406"/>
                </a:lnTo>
                <a:lnTo>
                  <a:pt x="647700" y="1121568"/>
                </a:lnTo>
                <a:lnTo>
                  <a:pt x="657225" y="1216818"/>
                </a:lnTo>
                <a:lnTo>
                  <a:pt x="652462" y="1262062"/>
                </a:lnTo>
                <a:lnTo>
                  <a:pt x="642937" y="1295400"/>
                </a:lnTo>
                <a:lnTo>
                  <a:pt x="633412" y="1312068"/>
                </a:lnTo>
                <a:lnTo>
                  <a:pt x="619125" y="1323975"/>
                </a:lnTo>
                <a:lnTo>
                  <a:pt x="604837" y="1326356"/>
                </a:lnTo>
                <a:lnTo>
                  <a:pt x="581025" y="1326356"/>
                </a:lnTo>
                <a:lnTo>
                  <a:pt x="542925" y="1316831"/>
                </a:lnTo>
                <a:lnTo>
                  <a:pt x="514350" y="1304925"/>
                </a:lnTo>
                <a:lnTo>
                  <a:pt x="495300" y="1290637"/>
                </a:lnTo>
                <a:lnTo>
                  <a:pt x="476250" y="1271587"/>
                </a:lnTo>
                <a:lnTo>
                  <a:pt x="452437" y="1231106"/>
                </a:lnTo>
                <a:lnTo>
                  <a:pt x="423862" y="1154906"/>
                </a:lnTo>
                <a:lnTo>
                  <a:pt x="390525" y="1047750"/>
                </a:lnTo>
                <a:lnTo>
                  <a:pt x="373856" y="962025"/>
                </a:lnTo>
                <a:lnTo>
                  <a:pt x="361950" y="881062"/>
                </a:lnTo>
                <a:lnTo>
                  <a:pt x="323850" y="697706"/>
                </a:lnTo>
                <a:lnTo>
                  <a:pt x="309562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CE6132-7C2F-684B-9CFD-4C0CC4B7B693}"/>
              </a:ext>
            </a:extLst>
          </p:cNvPr>
          <p:cNvSpPr/>
          <p:nvPr/>
        </p:nvSpPr>
        <p:spPr>
          <a:xfrm>
            <a:off x="5392738" y="1485900"/>
            <a:ext cx="549275" cy="1331913"/>
          </a:xfrm>
          <a:custGeom>
            <a:avLst/>
            <a:gdLst>
              <a:gd name="connsiteX0" fmla="*/ 333375 w 547688"/>
              <a:gd name="connsiteY0" fmla="*/ 885825 h 1331119"/>
              <a:gd name="connsiteX1" fmla="*/ 278607 w 547688"/>
              <a:gd name="connsiteY1" fmla="*/ 1047750 h 1331119"/>
              <a:gd name="connsiteX2" fmla="*/ 200025 w 547688"/>
              <a:gd name="connsiteY2" fmla="*/ 1269206 h 1331119"/>
              <a:gd name="connsiteX3" fmla="*/ 180975 w 547688"/>
              <a:gd name="connsiteY3" fmla="*/ 1288256 h 1331119"/>
              <a:gd name="connsiteX4" fmla="*/ 142875 w 547688"/>
              <a:gd name="connsiteY4" fmla="*/ 1312069 h 1331119"/>
              <a:gd name="connsiteX5" fmla="*/ 109538 w 547688"/>
              <a:gd name="connsiteY5" fmla="*/ 1326356 h 1331119"/>
              <a:gd name="connsiteX6" fmla="*/ 78582 w 547688"/>
              <a:gd name="connsiteY6" fmla="*/ 1331119 h 1331119"/>
              <a:gd name="connsiteX7" fmla="*/ 66675 w 547688"/>
              <a:gd name="connsiteY7" fmla="*/ 1326356 h 1331119"/>
              <a:gd name="connsiteX8" fmla="*/ 54769 w 547688"/>
              <a:gd name="connsiteY8" fmla="*/ 1304925 h 1331119"/>
              <a:gd name="connsiteX9" fmla="*/ 54769 w 547688"/>
              <a:gd name="connsiteY9" fmla="*/ 1254919 h 1331119"/>
              <a:gd name="connsiteX10" fmla="*/ 71438 w 547688"/>
              <a:gd name="connsiteY10" fmla="*/ 1181100 h 1331119"/>
              <a:gd name="connsiteX11" fmla="*/ 97632 w 547688"/>
              <a:gd name="connsiteY11" fmla="*/ 1031081 h 1331119"/>
              <a:gd name="connsiteX12" fmla="*/ 130969 w 547688"/>
              <a:gd name="connsiteY12" fmla="*/ 766763 h 1331119"/>
              <a:gd name="connsiteX13" fmla="*/ 157163 w 547688"/>
              <a:gd name="connsiteY13" fmla="*/ 557213 h 1331119"/>
              <a:gd name="connsiteX14" fmla="*/ 178594 w 547688"/>
              <a:gd name="connsiteY14" fmla="*/ 330994 h 1331119"/>
              <a:gd name="connsiteX15" fmla="*/ 176213 w 547688"/>
              <a:gd name="connsiteY15" fmla="*/ 266700 h 1331119"/>
              <a:gd name="connsiteX16" fmla="*/ 159544 w 547688"/>
              <a:gd name="connsiteY16" fmla="*/ 211931 h 1331119"/>
              <a:gd name="connsiteX17" fmla="*/ 135732 w 547688"/>
              <a:gd name="connsiteY17" fmla="*/ 176213 h 1331119"/>
              <a:gd name="connsiteX18" fmla="*/ 92869 w 547688"/>
              <a:gd name="connsiteY18" fmla="*/ 133350 h 1331119"/>
              <a:gd name="connsiteX19" fmla="*/ 47625 w 547688"/>
              <a:gd name="connsiteY19" fmla="*/ 92869 h 1331119"/>
              <a:gd name="connsiteX20" fmla="*/ 14288 w 547688"/>
              <a:gd name="connsiteY20" fmla="*/ 66675 h 1331119"/>
              <a:gd name="connsiteX21" fmla="*/ 0 w 547688"/>
              <a:gd name="connsiteY21" fmla="*/ 45244 h 1331119"/>
              <a:gd name="connsiteX22" fmla="*/ 0 w 547688"/>
              <a:gd name="connsiteY22" fmla="*/ 33338 h 1331119"/>
              <a:gd name="connsiteX23" fmla="*/ 0 w 547688"/>
              <a:gd name="connsiteY23" fmla="*/ 19050 h 1331119"/>
              <a:gd name="connsiteX24" fmla="*/ 9525 w 547688"/>
              <a:gd name="connsiteY24" fmla="*/ 9525 h 1331119"/>
              <a:gd name="connsiteX25" fmla="*/ 33338 w 547688"/>
              <a:gd name="connsiteY25" fmla="*/ 2381 h 1331119"/>
              <a:gd name="connsiteX26" fmla="*/ 83344 w 547688"/>
              <a:gd name="connsiteY26" fmla="*/ 0 h 1331119"/>
              <a:gd name="connsiteX27" fmla="*/ 159544 w 547688"/>
              <a:gd name="connsiteY27" fmla="*/ 4763 h 1331119"/>
              <a:gd name="connsiteX28" fmla="*/ 240507 w 547688"/>
              <a:gd name="connsiteY28" fmla="*/ 16669 h 1331119"/>
              <a:gd name="connsiteX29" fmla="*/ 330994 w 547688"/>
              <a:gd name="connsiteY29" fmla="*/ 42863 h 1331119"/>
              <a:gd name="connsiteX30" fmla="*/ 397669 w 547688"/>
              <a:gd name="connsiteY30" fmla="*/ 69056 h 1331119"/>
              <a:gd name="connsiteX31" fmla="*/ 457200 w 547688"/>
              <a:gd name="connsiteY31" fmla="*/ 100013 h 1331119"/>
              <a:gd name="connsiteX32" fmla="*/ 502444 w 547688"/>
              <a:gd name="connsiteY32" fmla="*/ 133350 h 1331119"/>
              <a:gd name="connsiteX33" fmla="*/ 526257 w 547688"/>
              <a:gd name="connsiteY33" fmla="*/ 161925 h 1331119"/>
              <a:gd name="connsiteX34" fmla="*/ 542925 w 547688"/>
              <a:gd name="connsiteY34" fmla="*/ 180975 h 1331119"/>
              <a:gd name="connsiteX35" fmla="*/ 547688 w 547688"/>
              <a:gd name="connsiteY35" fmla="*/ 211931 h 1331119"/>
              <a:gd name="connsiteX36" fmla="*/ 540544 w 547688"/>
              <a:gd name="connsiteY36" fmla="*/ 238125 h 1331119"/>
              <a:gd name="connsiteX37" fmla="*/ 528638 w 547688"/>
              <a:gd name="connsiteY37" fmla="*/ 252413 h 1331119"/>
              <a:gd name="connsiteX38" fmla="*/ 500063 w 547688"/>
              <a:gd name="connsiteY38" fmla="*/ 273844 h 1331119"/>
              <a:gd name="connsiteX39" fmla="*/ 476250 w 547688"/>
              <a:gd name="connsiteY39" fmla="*/ 304800 h 1331119"/>
              <a:gd name="connsiteX40" fmla="*/ 450057 w 547688"/>
              <a:gd name="connsiteY40" fmla="*/ 376238 h 1331119"/>
              <a:gd name="connsiteX41" fmla="*/ 438150 w 547688"/>
              <a:gd name="connsiteY41" fmla="*/ 426244 h 1331119"/>
              <a:gd name="connsiteX42" fmla="*/ 421482 w 547688"/>
              <a:gd name="connsiteY42" fmla="*/ 542925 h 1331119"/>
              <a:gd name="connsiteX43" fmla="*/ 373857 w 547688"/>
              <a:gd name="connsiteY43" fmla="*/ 742950 h 1331119"/>
              <a:gd name="connsiteX44" fmla="*/ 333375 w 547688"/>
              <a:gd name="connsiteY44" fmla="*/ 885825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47688" h="1331119">
                <a:moveTo>
                  <a:pt x="333375" y="885825"/>
                </a:moveTo>
                <a:lnTo>
                  <a:pt x="278607" y="1047750"/>
                </a:lnTo>
                <a:lnTo>
                  <a:pt x="200025" y="1269206"/>
                </a:lnTo>
                <a:lnTo>
                  <a:pt x="180975" y="1288256"/>
                </a:lnTo>
                <a:lnTo>
                  <a:pt x="142875" y="1312069"/>
                </a:lnTo>
                <a:lnTo>
                  <a:pt x="109538" y="1326356"/>
                </a:lnTo>
                <a:lnTo>
                  <a:pt x="78582" y="1331119"/>
                </a:lnTo>
                <a:lnTo>
                  <a:pt x="66675" y="1326356"/>
                </a:lnTo>
                <a:lnTo>
                  <a:pt x="54769" y="1304925"/>
                </a:lnTo>
                <a:lnTo>
                  <a:pt x="54769" y="1254919"/>
                </a:lnTo>
                <a:lnTo>
                  <a:pt x="71438" y="1181100"/>
                </a:lnTo>
                <a:lnTo>
                  <a:pt x="97632" y="1031081"/>
                </a:lnTo>
                <a:lnTo>
                  <a:pt x="130969" y="766763"/>
                </a:lnTo>
                <a:lnTo>
                  <a:pt x="157163" y="557213"/>
                </a:lnTo>
                <a:lnTo>
                  <a:pt x="178594" y="330994"/>
                </a:lnTo>
                <a:cubicBezTo>
                  <a:pt x="177800" y="309563"/>
                  <a:pt x="181372" y="288925"/>
                  <a:pt x="176213" y="266700"/>
                </a:cubicBezTo>
                <a:lnTo>
                  <a:pt x="159544" y="211931"/>
                </a:lnTo>
                <a:lnTo>
                  <a:pt x="135732" y="176213"/>
                </a:lnTo>
                <a:lnTo>
                  <a:pt x="92869" y="133350"/>
                </a:lnTo>
                <a:lnTo>
                  <a:pt x="47625" y="92869"/>
                </a:lnTo>
                <a:lnTo>
                  <a:pt x="14288" y="66675"/>
                </a:lnTo>
                <a:lnTo>
                  <a:pt x="0" y="45244"/>
                </a:lnTo>
                <a:lnTo>
                  <a:pt x="0" y="33338"/>
                </a:lnTo>
                <a:lnTo>
                  <a:pt x="0" y="19050"/>
                </a:lnTo>
                <a:lnTo>
                  <a:pt x="9525" y="9525"/>
                </a:lnTo>
                <a:lnTo>
                  <a:pt x="33338" y="2381"/>
                </a:lnTo>
                <a:lnTo>
                  <a:pt x="83344" y="0"/>
                </a:lnTo>
                <a:lnTo>
                  <a:pt x="159544" y="4763"/>
                </a:lnTo>
                <a:lnTo>
                  <a:pt x="240507" y="16669"/>
                </a:lnTo>
                <a:lnTo>
                  <a:pt x="330994" y="42863"/>
                </a:lnTo>
                <a:lnTo>
                  <a:pt x="397669" y="69056"/>
                </a:lnTo>
                <a:lnTo>
                  <a:pt x="457200" y="100013"/>
                </a:lnTo>
                <a:lnTo>
                  <a:pt x="502444" y="133350"/>
                </a:lnTo>
                <a:lnTo>
                  <a:pt x="526257" y="161925"/>
                </a:lnTo>
                <a:lnTo>
                  <a:pt x="542925" y="180975"/>
                </a:lnTo>
                <a:lnTo>
                  <a:pt x="547688" y="211931"/>
                </a:lnTo>
                <a:lnTo>
                  <a:pt x="540544" y="238125"/>
                </a:lnTo>
                <a:lnTo>
                  <a:pt x="528638" y="252413"/>
                </a:lnTo>
                <a:lnTo>
                  <a:pt x="500063" y="273844"/>
                </a:lnTo>
                <a:lnTo>
                  <a:pt x="476250" y="304800"/>
                </a:lnTo>
                <a:lnTo>
                  <a:pt x="450057" y="376238"/>
                </a:lnTo>
                <a:lnTo>
                  <a:pt x="438150" y="426244"/>
                </a:lnTo>
                <a:lnTo>
                  <a:pt x="421482" y="542925"/>
                </a:lnTo>
                <a:lnTo>
                  <a:pt x="373857" y="742950"/>
                </a:lnTo>
                <a:lnTo>
                  <a:pt x="333375" y="885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636AEA2-470F-7A43-A994-8F1EEF3A3753}"/>
              </a:ext>
            </a:extLst>
          </p:cNvPr>
          <p:cNvSpPr/>
          <p:nvPr/>
        </p:nvSpPr>
        <p:spPr>
          <a:xfrm>
            <a:off x="2690813" y="3717925"/>
            <a:ext cx="4286250" cy="655638"/>
          </a:xfrm>
          <a:custGeom>
            <a:avLst/>
            <a:gdLst>
              <a:gd name="connsiteX0" fmla="*/ 2496065 w 4286030"/>
              <a:gd name="connsiteY0" fmla="*/ 356580 h 656673"/>
              <a:gd name="connsiteX1" fmla="*/ 1931185 w 4286030"/>
              <a:gd name="connsiteY1" fmla="*/ 402477 h 656673"/>
              <a:gd name="connsiteX2" fmla="*/ 1599318 w 4286030"/>
              <a:gd name="connsiteY2" fmla="*/ 430721 h 656673"/>
              <a:gd name="connsiteX3" fmla="*/ 1369835 w 4286030"/>
              <a:gd name="connsiteY3" fmla="*/ 455434 h 656673"/>
              <a:gd name="connsiteX4" fmla="*/ 1133292 w 4286030"/>
              <a:gd name="connsiteY4" fmla="*/ 490739 h 656673"/>
              <a:gd name="connsiteX5" fmla="*/ 882626 w 4286030"/>
              <a:gd name="connsiteY5" fmla="*/ 547227 h 656673"/>
              <a:gd name="connsiteX6" fmla="*/ 649613 w 4286030"/>
              <a:gd name="connsiteY6" fmla="*/ 607246 h 656673"/>
              <a:gd name="connsiteX7" fmla="*/ 515454 w 4286030"/>
              <a:gd name="connsiteY7" fmla="*/ 656673 h 656673"/>
              <a:gd name="connsiteX8" fmla="*/ 466027 w 4286030"/>
              <a:gd name="connsiteY8" fmla="*/ 656673 h 656673"/>
              <a:gd name="connsiteX9" fmla="*/ 416600 w 4286030"/>
              <a:gd name="connsiteY9" fmla="*/ 646081 h 656673"/>
              <a:gd name="connsiteX10" fmla="*/ 349520 w 4286030"/>
              <a:gd name="connsiteY10" fmla="*/ 614307 h 656673"/>
              <a:gd name="connsiteX11" fmla="*/ 225953 w 4286030"/>
              <a:gd name="connsiteY11" fmla="*/ 533105 h 656673"/>
              <a:gd name="connsiteX12" fmla="*/ 109446 w 4286030"/>
              <a:gd name="connsiteY12" fmla="*/ 430721 h 656673"/>
              <a:gd name="connsiteX13" fmla="*/ 35305 w 4286030"/>
              <a:gd name="connsiteY13" fmla="*/ 356580 h 656673"/>
              <a:gd name="connsiteX14" fmla="*/ 10592 w 4286030"/>
              <a:gd name="connsiteY14" fmla="*/ 324806 h 656673"/>
              <a:gd name="connsiteX15" fmla="*/ 0 w 4286030"/>
              <a:gd name="connsiteY15" fmla="*/ 293031 h 656673"/>
              <a:gd name="connsiteX16" fmla="*/ 7061 w 4286030"/>
              <a:gd name="connsiteY16" fmla="*/ 271848 h 656673"/>
              <a:gd name="connsiteX17" fmla="*/ 24714 w 4286030"/>
              <a:gd name="connsiteY17" fmla="*/ 264787 h 656673"/>
              <a:gd name="connsiteX18" fmla="*/ 56489 w 4286030"/>
              <a:gd name="connsiteY18" fmla="*/ 268318 h 656673"/>
              <a:gd name="connsiteX19" fmla="*/ 109446 w 4286030"/>
              <a:gd name="connsiteY19" fmla="*/ 289501 h 656673"/>
              <a:gd name="connsiteX20" fmla="*/ 180056 w 4286030"/>
              <a:gd name="connsiteY20" fmla="*/ 324806 h 656673"/>
              <a:gd name="connsiteX21" fmla="*/ 225953 w 4286030"/>
              <a:gd name="connsiteY21" fmla="*/ 345989 h 656673"/>
              <a:gd name="connsiteX22" fmla="*/ 307154 w 4286030"/>
              <a:gd name="connsiteY22" fmla="*/ 381294 h 656673"/>
              <a:gd name="connsiteX23" fmla="*/ 356581 w 4286030"/>
              <a:gd name="connsiteY23" fmla="*/ 398946 h 656673"/>
              <a:gd name="connsiteX24" fmla="*/ 398947 w 4286030"/>
              <a:gd name="connsiteY24" fmla="*/ 406007 h 656673"/>
              <a:gd name="connsiteX25" fmla="*/ 458966 w 4286030"/>
              <a:gd name="connsiteY25" fmla="*/ 402477 h 656673"/>
              <a:gd name="connsiteX26" fmla="*/ 600186 w 4286030"/>
              <a:gd name="connsiteY26" fmla="*/ 377763 h 656673"/>
              <a:gd name="connsiteX27" fmla="*/ 963827 w 4286030"/>
              <a:gd name="connsiteY27" fmla="*/ 314214 h 656673"/>
              <a:gd name="connsiteX28" fmla="*/ 1373366 w 4286030"/>
              <a:gd name="connsiteY28" fmla="*/ 257726 h 656673"/>
              <a:gd name="connsiteX29" fmla="*/ 1825270 w 4286030"/>
              <a:gd name="connsiteY29" fmla="*/ 211830 h 656673"/>
              <a:gd name="connsiteX30" fmla="*/ 2291296 w 4286030"/>
              <a:gd name="connsiteY30" fmla="*/ 169464 h 656673"/>
              <a:gd name="connsiteX31" fmla="*/ 2955031 w 4286030"/>
              <a:gd name="connsiteY31" fmla="*/ 123567 h 656673"/>
              <a:gd name="connsiteX32" fmla="*/ 3410465 w 4286030"/>
              <a:gd name="connsiteY32" fmla="*/ 95323 h 656673"/>
              <a:gd name="connsiteX33" fmla="*/ 3526972 w 4286030"/>
              <a:gd name="connsiteY33" fmla="*/ 84732 h 656673"/>
              <a:gd name="connsiteX34" fmla="*/ 3650539 w 4286030"/>
              <a:gd name="connsiteY34" fmla="*/ 52957 h 656673"/>
              <a:gd name="connsiteX35" fmla="*/ 3830595 w 4286030"/>
              <a:gd name="connsiteY35" fmla="*/ 3530 h 656673"/>
              <a:gd name="connsiteX36" fmla="*/ 3880022 w 4286030"/>
              <a:gd name="connsiteY36" fmla="*/ 0 h 656673"/>
              <a:gd name="connsiteX37" fmla="*/ 3957693 w 4286030"/>
              <a:gd name="connsiteY37" fmla="*/ 14122 h 656673"/>
              <a:gd name="connsiteX38" fmla="*/ 4042425 w 4286030"/>
              <a:gd name="connsiteY38" fmla="*/ 49427 h 656673"/>
              <a:gd name="connsiteX39" fmla="*/ 4134218 w 4286030"/>
              <a:gd name="connsiteY39" fmla="*/ 98854 h 656673"/>
              <a:gd name="connsiteX40" fmla="*/ 4201298 w 4286030"/>
              <a:gd name="connsiteY40" fmla="*/ 155342 h 656673"/>
              <a:gd name="connsiteX41" fmla="*/ 4254255 w 4286030"/>
              <a:gd name="connsiteY41" fmla="*/ 222421 h 656673"/>
              <a:gd name="connsiteX42" fmla="*/ 4278969 w 4286030"/>
              <a:gd name="connsiteY42" fmla="*/ 254196 h 656673"/>
              <a:gd name="connsiteX43" fmla="*/ 4286030 w 4286030"/>
              <a:gd name="connsiteY43" fmla="*/ 278909 h 656673"/>
              <a:gd name="connsiteX44" fmla="*/ 4282499 w 4286030"/>
              <a:gd name="connsiteY44" fmla="*/ 303623 h 656673"/>
              <a:gd name="connsiteX45" fmla="*/ 4271908 w 4286030"/>
              <a:gd name="connsiteY45" fmla="*/ 335397 h 656673"/>
              <a:gd name="connsiteX46" fmla="*/ 4229542 w 4286030"/>
              <a:gd name="connsiteY46" fmla="*/ 349519 h 656673"/>
              <a:gd name="connsiteX47" fmla="*/ 4123627 w 4286030"/>
              <a:gd name="connsiteY47" fmla="*/ 360111 h 656673"/>
              <a:gd name="connsiteX48" fmla="*/ 3915327 w 4286030"/>
              <a:gd name="connsiteY48" fmla="*/ 342458 h 656673"/>
              <a:gd name="connsiteX49" fmla="*/ 3558746 w 4286030"/>
              <a:gd name="connsiteY49" fmla="*/ 331867 h 656673"/>
              <a:gd name="connsiteX50" fmla="*/ 3124495 w 4286030"/>
              <a:gd name="connsiteY50" fmla="*/ 335397 h 656673"/>
              <a:gd name="connsiteX51" fmla="*/ 2722017 w 4286030"/>
              <a:gd name="connsiteY51" fmla="*/ 345989 h 656673"/>
              <a:gd name="connsiteX52" fmla="*/ 2496065 w 4286030"/>
              <a:gd name="connsiteY52" fmla="*/ 356580 h 6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86030" h="656673">
                <a:moveTo>
                  <a:pt x="2496065" y="356580"/>
                </a:moveTo>
                <a:lnTo>
                  <a:pt x="1931185" y="402477"/>
                </a:lnTo>
                <a:lnTo>
                  <a:pt x="1599318" y="430721"/>
                </a:lnTo>
                <a:lnTo>
                  <a:pt x="1369835" y="455434"/>
                </a:lnTo>
                <a:lnTo>
                  <a:pt x="1133292" y="490739"/>
                </a:lnTo>
                <a:lnTo>
                  <a:pt x="882626" y="547227"/>
                </a:lnTo>
                <a:lnTo>
                  <a:pt x="649613" y="607246"/>
                </a:lnTo>
                <a:lnTo>
                  <a:pt x="515454" y="656673"/>
                </a:lnTo>
                <a:lnTo>
                  <a:pt x="466027" y="656673"/>
                </a:lnTo>
                <a:lnTo>
                  <a:pt x="416600" y="646081"/>
                </a:lnTo>
                <a:lnTo>
                  <a:pt x="349520" y="614307"/>
                </a:lnTo>
                <a:lnTo>
                  <a:pt x="225953" y="533105"/>
                </a:lnTo>
                <a:lnTo>
                  <a:pt x="109446" y="430721"/>
                </a:lnTo>
                <a:lnTo>
                  <a:pt x="35305" y="356580"/>
                </a:lnTo>
                <a:lnTo>
                  <a:pt x="10592" y="324806"/>
                </a:lnTo>
                <a:lnTo>
                  <a:pt x="0" y="293031"/>
                </a:lnTo>
                <a:lnTo>
                  <a:pt x="7061" y="271848"/>
                </a:lnTo>
                <a:lnTo>
                  <a:pt x="24714" y="264787"/>
                </a:lnTo>
                <a:lnTo>
                  <a:pt x="56489" y="268318"/>
                </a:lnTo>
                <a:lnTo>
                  <a:pt x="109446" y="289501"/>
                </a:lnTo>
                <a:lnTo>
                  <a:pt x="180056" y="324806"/>
                </a:lnTo>
                <a:lnTo>
                  <a:pt x="225953" y="345989"/>
                </a:lnTo>
                <a:lnTo>
                  <a:pt x="307154" y="381294"/>
                </a:lnTo>
                <a:lnTo>
                  <a:pt x="356581" y="398946"/>
                </a:lnTo>
                <a:cubicBezTo>
                  <a:pt x="396575" y="406217"/>
                  <a:pt x="382259" y="406007"/>
                  <a:pt x="398947" y="406007"/>
                </a:cubicBezTo>
                <a:lnTo>
                  <a:pt x="458966" y="402477"/>
                </a:lnTo>
                <a:lnTo>
                  <a:pt x="600186" y="377763"/>
                </a:lnTo>
                <a:lnTo>
                  <a:pt x="963827" y="314214"/>
                </a:lnTo>
                <a:lnTo>
                  <a:pt x="1373366" y="257726"/>
                </a:lnTo>
                <a:lnTo>
                  <a:pt x="1825270" y="211830"/>
                </a:lnTo>
                <a:lnTo>
                  <a:pt x="2291296" y="169464"/>
                </a:lnTo>
                <a:lnTo>
                  <a:pt x="2955031" y="123567"/>
                </a:lnTo>
                <a:lnTo>
                  <a:pt x="3410465" y="95323"/>
                </a:lnTo>
                <a:lnTo>
                  <a:pt x="3526972" y="84732"/>
                </a:lnTo>
                <a:lnTo>
                  <a:pt x="3650539" y="52957"/>
                </a:lnTo>
                <a:lnTo>
                  <a:pt x="3830595" y="3530"/>
                </a:lnTo>
                <a:lnTo>
                  <a:pt x="3880022" y="0"/>
                </a:lnTo>
                <a:lnTo>
                  <a:pt x="3957693" y="14122"/>
                </a:lnTo>
                <a:lnTo>
                  <a:pt x="4042425" y="49427"/>
                </a:lnTo>
                <a:lnTo>
                  <a:pt x="4134218" y="98854"/>
                </a:lnTo>
                <a:lnTo>
                  <a:pt x="4201298" y="155342"/>
                </a:lnTo>
                <a:lnTo>
                  <a:pt x="4254255" y="222421"/>
                </a:lnTo>
                <a:lnTo>
                  <a:pt x="4278969" y="254196"/>
                </a:lnTo>
                <a:lnTo>
                  <a:pt x="4286030" y="278909"/>
                </a:lnTo>
                <a:lnTo>
                  <a:pt x="4282499" y="303623"/>
                </a:lnTo>
                <a:lnTo>
                  <a:pt x="4271908" y="335397"/>
                </a:lnTo>
                <a:lnTo>
                  <a:pt x="4229542" y="349519"/>
                </a:lnTo>
                <a:cubicBezTo>
                  <a:pt x="4194249" y="353170"/>
                  <a:pt x="4159108" y="360111"/>
                  <a:pt x="4123627" y="360111"/>
                </a:cubicBezTo>
                <a:lnTo>
                  <a:pt x="3915327" y="342458"/>
                </a:lnTo>
                <a:lnTo>
                  <a:pt x="3558746" y="331867"/>
                </a:lnTo>
                <a:lnTo>
                  <a:pt x="3124495" y="335397"/>
                </a:lnTo>
                <a:lnTo>
                  <a:pt x="2722017" y="345989"/>
                </a:lnTo>
                <a:lnTo>
                  <a:pt x="2496065" y="3565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09ACDF-33F1-0440-849A-2D6461E532E0}"/>
              </a:ext>
            </a:extLst>
          </p:cNvPr>
          <p:cNvSpPr/>
          <p:nvPr/>
        </p:nvSpPr>
        <p:spPr>
          <a:xfrm>
            <a:off x="3590925" y="4046538"/>
            <a:ext cx="1322388" cy="1536700"/>
          </a:xfrm>
          <a:custGeom>
            <a:avLst/>
            <a:gdLst>
              <a:gd name="connsiteX0" fmla="*/ 633413 w 1321594"/>
              <a:gd name="connsiteY0" fmla="*/ 666750 h 1538287"/>
              <a:gd name="connsiteX1" fmla="*/ 733425 w 1321594"/>
              <a:gd name="connsiteY1" fmla="*/ 483394 h 1538287"/>
              <a:gd name="connsiteX2" fmla="*/ 809625 w 1321594"/>
              <a:gd name="connsiteY2" fmla="*/ 321469 h 1538287"/>
              <a:gd name="connsiteX3" fmla="*/ 835819 w 1321594"/>
              <a:gd name="connsiteY3" fmla="*/ 264319 h 1538287"/>
              <a:gd name="connsiteX4" fmla="*/ 840581 w 1321594"/>
              <a:gd name="connsiteY4" fmla="*/ 240506 h 1538287"/>
              <a:gd name="connsiteX5" fmla="*/ 845344 w 1321594"/>
              <a:gd name="connsiteY5" fmla="*/ 221456 h 1538287"/>
              <a:gd name="connsiteX6" fmla="*/ 845344 w 1321594"/>
              <a:gd name="connsiteY6" fmla="*/ 197644 h 1538287"/>
              <a:gd name="connsiteX7" fmla="*/ 840581 w 1321594"/>
              <a:gd name="connsiteY7" fmla="*/ 171450 h 1538287"/>
              <a:gd name="connsiteX8" fmla="*/ 831056 w 1321594"/>
              <a:gd name="connsiteY8" fmla="*/ 147637 h 1538287"/>
              <a:gd name="connsiteX9" fmla="*/ 735806 w 1321594"/>
              <a:gd name="connsiteY9" fmla="*/ 52387 h 1538287"/>
              <a:gd name="connsiteX10" fmla="*/ 862013 w 1321594"/>
              <a:gd name="connsiteY10" fmla="*/ 0 h 1538287"/>
              <a:gd name="connsiteX11" fmla="*/ 1140619 w 1321594"/>
              <a:gd name="connsiteY11" fmla="*/ 111919 h 1538287"/>
              <a:gd name="connsiteX12" fmla="*/ 1216819 w 1321594"/>
              <a:gd name="connsiteY12" fmla="*/ 147637 h 1538287"/>
              <a:gd name="connsiteX13" fmla="*/ 1273969 w 1321594"/>
              <a:gd name="connsiteY13" fmla="*/ 183356 h 1538287"/>
              <a:gd name="connsiteX14" fmla="*/ 1302544 w 1321594"/>
              <a:gd name="connsiteY14" fmla="*/ 207169 h 1538287"/>
              <a:gd name="connsiteX15" fmla="*/ 1316831 w 1321594"/>
              <a:gd name="connsiteY15" fmla="*/ 226219 h 1538287"/>
              <a:gd name="connsiteX16" fmla="*/ 1321594 w 1321594"/>
              <a:gd name="connsiteY16" fmla="*/ 245269 h 1538287"/>
              <a:gd name="connsiteX17" fmla="*/ 1314450 w 1321594"/>
              <a:gd name="connsiteY17" fmla="*/ 269081 h 1538287"/>
              <a:gd name="connsiteX18" fmla="*/ 1293019 w 1321594"/>
              <a:gd name="connsiteY18" fmla="*/ 290512 h 1538287"/>
              <a:gd name="connsiteX19" fmla="*/ 1243013 w 1321594"/>
              <a:gd name="connsiteY19" fmla="*/ 309562 h 1538287"/>
              <a:gd name="connsiteX20" fmla="*/ 1181100 w 1321594"/>
              <a:gd name="connsiteY20" fmla="*/ 323850 h 1538287"/>
              <a:gd name="connsiteX21" fmla="*/ 1135856 w 1321594"/>
              <a:gd name="connsiteY21" fmla="*/ 340519 h 1538287"/>
              <a:gd name="connsiteX22" fmla="*/ 1095375 w 1321594"/>
              <a:gd name="connsiteY22" fmla="*/ 361950 h 1538287"/>
              <a:gd name="connsiteX23" fmla="*/ 1045369 w 1321594"/>
              <a:gd name="connsiteY23" fmla="*/ 404812 h 1538287"/>
              <a:gd name="connsiteX24" fmla="*/ 933450 w 1321594"/>
              <a:gd name="connsiteY24" fmla="*/ 569119 h 1538287"/>
              <a:gd name="connsiteX25" fmla="*/ 769144 w 1321594"/>
              <a:gd name="connsiteY25" fmla="*/ 804862 h 1538287"/>
              <a:gd name="connsiteX26" fmla="*/ 602456 w 1321594"/>
              <a:gd name="connsiteY26" fmla="*/ 1035844 h 1538287"/>
              <a:gd name="connsiteX27" fmla="*/ 419100 w 1321594"/>
              <a:gd name="connsiteY27" fmla="*/ 1276350 h 1538287"/>
              <a:gd name="connsiteX28" fmla="*/ 226219 w 1321594"/>
              <a:gd name="connsiteY28" fmla="*/ 1538287 h 1538287"/>
              <a:gd name="connsiteX29" fmla="*/ 0 w 1321594"/>
              <a:gd name="connsiteY29" fmla="*/ 1452562 h 1538287"/>
              <a:gd name="connsiteX30" fmla="*/ 90488 w 1321594"/>
              <a:gd name="connsiteY30" fmla="*/ 1404937 h 1538287"/>
              <a:gd name="connsiteX31" fmla="*/ 166688 w 1321594"/>
              <a:gd name="connsiteY31" fmla="*/ 1345406 h 1538287"/>
              <a:gd name="connsiteX32" fmla="*/ 230981 w 1321594"/>
              <a:gd name="connsiteY32" fmla="*/ 1276350 h 1538287"/>
              <a:gd name="connsiteX33" fmla="*/ 302419 w 1321594"/>
              <a:gd name="connsiteY33" fmla="*/ 1176337 h 1538287"/>
              <a:gd name="connsiteX34" fmla="*/ 433388 w 1321594"/>
              <a:gd name="connsiteY34" fmla="*/ 992981 h 1538287"/>
              <a:gd name="connsiteX35" fmla="*/ 545306 w 1321594"/>
              <a:gd name="connsiteY35" fmla="*/ 814387 h 1538287"/>
              <a:gd name="connsiteX36" fmla="*/ 633413 w 1321594"/>
              <a:gd name="connsiteY36" fmla="*/ 666750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21594" h="1538287">
                <a:moveTo>
                  <a:pt x="633413" y="666750"/>
                </a:moveTo>
                <a:lnTo>
                  <a:pt x="733425" y="483394"/>
                </a:lnTo>
                <a:lnTo>
                  <a:pt x="809625" y="321469"/>
                </a:lnTo>
                <a:lnTo>
                  <a:pt x="835819" y="264319"/>
                </a:lnTo>
                <a:lnTo>
                  <a:pt x="840581" y="240506"/>
                </a:lnTo>
                <a:lnTo>
                  <a:pt x="845344" y="221456"/>
                </a:lnTo>
                <a:lnTo>
                  <a:pt x="845344" y="197644"/>
                </a:lnTo>
                <a:lnTo>
                  <a:pt x="840581" y="171450"/>
                </a:lnTo>
                <a:lnTo>
                  <a:pt x="831056" y="147637"/>
                </a:lnTo>
                <a:lnTo>
                  <a:pt x="735806" y="52387"/>
                </a:lnTo>
                <a:lnTo>
                  <a:pt x="862013" y="0"/>
                </a:lnTo>
                <a:lnTo>
                  <a:pt x="1140619" y="111919"/>
                </a:lnTo>
                <a:lnTo>
                  <a:pt x="1216819" y="147637"/>
                </a:lnTo>
                <a:lnTo>
                  <a:pt x="1273969" y="183356"/>
                </a:lnTo>
                <a:lnTo>
                  <a:pt x="1302544" y="207169"/>
                </a:lnTo>
                <a:lnTo>
                  <a:pt x="1316831" y="226219"/>
                </a:lnTo>
                <a:lnTo>
                  <a:pt x="1321594" y="245269"/>
                </a:lnTo>
                <a:lnTo>
                  <a:pt x="1314450" y="269081"/>
                </a:lnTo>
                <a:lnTo>
                  <a:pt x="1293019" y="290512"/>
                </a:lnTo>
                <a:lnTo>
                  <a:pt x="1243013" y="309562"/>
                </a:lnTo>
                <a:lnTo>
                  <a:pt x="1181100" y="323850"/>
                </a:lnTo>
                <a:lnTo>
                  <a:pt x="1135856" y="340519"/>
                </a:lnTo>
                <a:lnTo>
                  <a:pt x="1095375" y="361950"/>
                </a:lnTo>
                <a:lnTo>
                  <a:pt x="1045369" y="404812"/>
                </a:lnTo>
                <a:lnTo>
                  <a:pt x="933450" y="569119"/>
                </a:lnTo>
                <a:lnTo>
                  <a:pt x="769144" y="804862"/>
                </a:lnTo>
                <a:lnTo>
                  <a:pt x="602456" y="1035844"/>
                </a:lnTo>
                <a:lnTo>
                  <a:pt x="419100" y="1276350"/>
                </a:lnTo>
                <a:lnTo>
                  <a:pt x="226219" y="1538287"/>
                </a:lnTo>
                <a:lnTo>
                  <a:pt x="0" y="1452562"/>
                </a:lnTo>
                <a:lnTo>
                  <a:pt x="90488" y="1404937"/>
                </a:lnTo>
                <a:lnTo>
                  <a:pt x="166688" y="1345406"/>
                </a:lnTo>
                <a:lnTo>
                  <a:pt x="230981" y="1276350"/>
                </a:lnTo>
                <a:lnTo>
                  <a:pt x="302419" y="1176337"/>
                </a:lnTo>
                <a:lnTo>
                  <a:pt x="433388" y="992981"/>
                </a:lnTo>
                <a:lnTo>
                  <a:pt x="545306" y="814387"/>
                </a:lnTo>
                <a:lnTo>
                  <a:pt x="633413" y="666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8358502-B200-0545-A5C5-9E878E21B0E1}"/>
              </a:ext>
            </a:extLst>
          </p:cNvPr>
          <p:cNvSpPr/>
          <p:nvPr/>
        </p:nvSpPr>
        <p:spPr>
          <a:xfrm>
            <a:off x="3316288" y="5199063"/>
            <a:ext cx="2625725" cy="682625"/>
          </a:xfrm>
          <a:custGeom>
            <a:avLst/>
            <a:gdLst>
              <a:gd name="connsiteX0" fmla="*/ 1231107 w 2624138"/>
              <a:gd name="connsiteY0" fmla="*/ 428625 h 683419"/>
              <a:gd name="connsiteX1" fmla="*/ 823913 w 2624138"/>
              <a:gd name="connsiteY1" fmla="*/ 507206 h 683419"/>
              <a:gd name="connsiteX2" fmla="*/ 578644 w 2624138"/>
              <a:gd name="connsiteY2" fmla="*/ 554831 h 683419"/>
              <a:gd name="connsiteX3" fmla="*/ 535782 w 2624138"/>
              <a:gd name="connsiteY3" fmla="*/ 564356 h 683419"/>
              <a:gd name="connsiteX4" fmla="*/ 450057 w 2624138"/>
              <a:gd name="connsiteY4" fmla="*/ 602456 h 683419"/>
              <a:gd name="connsiteX5" fmla="*/ 330994 w 2624138"/>
              <a:gd name="connsiteY5" fmla="*/ 666750 h 683419"/>
              <a:gd name="connsiteX6" fmla="*/ 297657 w 2624138"/>
              <a:gd name="connsiteY6" fmla="*/ 683419 h 683419"/>
              <a:gd name="connsiteX7" fmla="*/ 273844 w 2624138"/>
              <a:gd name="connsiteY7" fmla="*/ 683419 h 683419"/>
              <a:gd name="connsiteX8" fmla="*/ 254794 w 2624138"/>
              <a:gd name="connsiteY8" fmla="*/ 678656 h 683419"/>
              <a:gd name="connsiteX9" fmla="*/ 223838 w 2624138"/>
              <a:gd name="connsiteY9" fmla="*/ 659606 h 683419"/>
              <a:gd name="connsiteX10" fmla="*/ 188119 w 2624138"/>
              <a:gd name="connsiteY10" fmla="*/ 631031 h 683419"/>
              <a:gd name="connsiteX11" fmla="*/ 130969 w 2624138"/>
              <a:gd name="connsiteY11" fmla="*/ 559594 h 683419"/>
              <a:gd name="connsiteX12" fmla="*/ 76200 w 2624138"/>
              <a:gd name="connsiteY12" fmla="*/ 481012 h 683419"/>
              <a:gd name="connsiteX13" fmla="*/ 28575 w 2624138"/>
              <a:gd name="connsiteY13" fmla="*/ 395287 h 683419"/>
              <a:gd name="connsiteX14" fmla="*/ 16669 w 2624138"/>
              <a:gd name="connsiteY14" fmla="*/ 371475 h 683419"/>
              <a:gd name="connsiteX15" fmla="*/ 2382 w 2624138"/>
              <a:gd name="connsiteY15" fmla="*/ 342900 h 683419"/>
              <a:gd name="connsiteX16" fmla="*/ 0 w 2624138"/>
              <a:gd name="connsiteY16" fmla="*/ 321469 h 683419"/>
              <a:gd name="connsiteX17" fmla="*/ 7144 w 2624138"/>
              <a:gd name="connsiteY17" fmla="*/ 304800 h 683419"/>
              <a:gd name="connsiteX18" fmla="*/ 42863 w 2624138"/>
              <a:gd name="connsiteY18" fmla="*/ 292894 h 683419"/>
              <a:gd name="connsiteX19" fmla="*/ 88107 w 2624138"/>
              <a:gd name="connsiteY19" fmla="*/ 292894 h 683419"/>
              <a:gd name="connsiteX20" fmla="*/ 147638 w 2624138"/>
              <a:gd name="connsiteY20" fmla="*/ 302419 h 683419"/>
              <a:gd name="connsiteX21" fmla="*/ 204788 w 2624138"/>
              <a:gd name="connsiteY21" fmla="*/ 307181 h 683419"/>
              <a:gd name="connsiteX22" fmla="*/ 250032 w 2624138"/>
              <a:gd name="connsiteY22" fmla="*/ 302419 h 683419"/>
              <a:gd name="connsiteX23" fmla="*/ 419100 w 2624138"/>
              <a:gd name="connsiteY23" fmla="*/ 242887 h 683419"/>
              <a:gd name="connsiteX24" fmla="*/ 569119 w 2624138"/>
              <a:gd name="connsiteY24" fmla="*/ 290512 h 683419"/>
              <a:gd name="connsiteX25" fmla="*/ 838200 w 2624138"/>
              <a:gd name="connsiteY25" fmla="*/ 254794 h 683419"/>
              <a:gd name="connsiteX26" fmla="*/ 1343025 w 2624138"/>
              <a:gd name="connsiteY26" fmla="*/ 185737 h 683419"/>
              <a:gd name="connsiteX27" fmla="*/ 1964532 w 2624138"/>
              <a:gd name="connsiteY27" fmla="*/ 100012 h 683419"/>
              <a:gd name="connsiteX28" fmla="*/ 2528888 w 2624138"/>
              <a:gd name="connsiteY28" fmla="*/ 0 h 683419"/>
              <a:gd name="connsiteX29" fmla="*/ 2624138 w 2624138"/>
              <a:gd name="connsiteY29" fmla="*/ 150019 h 683419"/>
              <a:gd name="connsiteX30" fmla="*/ 2345532 w 2624138"/>
              <a:gd name="connsiteY30" fmla="*/ 211931 h 683419"/>
              <a:gd name="connsiteX31" fmla="*/ 1933575 w 2624138"/>
              <a:gd name="connsiteY31" fmla="*/ 297656 h 683419"/>
              <a:gd name="connsiteX32" fmla="*/ 1543050 w 2624138"/>
              <a:gd name="connsiteY32" fmla="*/ 371475 h 683419"/>
              <a:gd name="connsiteX33" fmla="*/ 1231107 w 2624138"/>
              <a:gd name="connsiteY33" fmla="*/ 428625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24138" h="683419">
                <a:moveTo>
                  <a:pt x="1231107" y="428625"/>
                </a:moveTo>
                <a:lnTo>
                  <a:pt x="823913" y="507206"/>
                </a:lnTo>
                <a:lnTo>
                  <a:pt x="578644" y="554831"/>
                </a:lnTo>
                <a:lnTo>
                  <a:pt x="535782" y="564356"/>
                </a:lnTo>
                <a:lnTo>
                  <a:pt x="450057" y="602456"/>
                </a:lnTo>
                <a:lnTo>
                  <a:pt x="330994" y="666750"/>
                </a:lnTo>
                <a:lnTo>
                  <a:pt x="297657" y="683419"/>
                </a:lnTo>
                <a:lnTo>
                  <a:pt x="273844" y="683419"/>
                </a:lnTo>
                <a:lnTo>
                  <a:pt x="254794" y="678656"/>
                </a:lnTo>
                <a:lnTo>
                  <a:pt x="223838" y="659606"/>
                </a:lnTo>
                <a:lnTo>
                  <a:pt x="188119" y="631031"/>
                </a:lnTo>
                <a:lnTo>
                  <a:pt x="130969" y="559594"/>
                </a:lnTo>
                <a:lnTo>
                  <a:pt x="76200" y="481012"/>
                </a:lnTo>
                <a:lnTo>
                  <a:pt x="28575" y="395287"/>
                </a:lnTo>
                <a:lnTo>
                  <a:pt x="16669" y="371475"/>
                </a:lnTo>
                <a:lnTo>
                  <a:pt x="2382" y="342900"/>
                </a:lnTo>
                <a:lnTo>
                  <a:pt x="0" y="321469"/>
                </a:lnTo>
                <a:lnTo>
                  <a:pt x="7144" y="304800"/>
                </a:lnTo>
                <a:lnTo>
                  <a:pt x="42863" y="292894"/>
                </a:lnTo>
                <a:lnTo>
                  <a:pt x="88107" y="292894"/>
                </a:lnTo>
                <a:lnTo>
                  <a:pt x="147638" y="302419"/>
                </a:lnTo>
                <a:lnTo>
                  <a:pt x="204788" y="307181"/>
                </a:lnTo>
                <a:lnTo>
                  <a:pt x="250032" y="302419"/>
                </a:lnTo>
                <a:lnTo>
                  <a:pt x="419100" y="242887"/>
                </a:lnTo>
                <a:lnTo>
                  <a:pt x="569119" y="290512"/>
                </a:lnTo>
                <a:lnTo>
                  <a:pt x="838200" y="254794"/>
                </a:lnTo>
                <a:lnTo>
                  <a:pt x="1343025" y="185737"/>
                </a:lnTo>
                <a:lnTo>
                  <a:pt x="1964532" y="100012"/>
                </a:lnTo>
                <a:lnTo>
                  <a:pt x="2528888" y="0"/>
                </a:lnTo>
                <a:lnTo>
                  <a:pt x="2624138" y="150019"/>
                </a:lnTo>
                <a:lnTo>
                  <a:pt x="2345532" y="211931"/>
                </a:lnTo>
                <a:lnTo>
                  <a:pt x="1933575" y="297656"/>
                </a:lnTo>
                <a:lnTo>
                  <a:pt x="1543050" y="371475"/>
                </a:lnTo>
                <a:lnTo>
                  <a:pt x="1231107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6B0BBCD-67D2-FA4C-9993-E95C640AE64F}"/>
              </a:ext>
            </a:extLst>
          </p:cNvPr>
          <p:cNvSpPr/>
          <p:nvPr/>
        </p:nvSpPr>
        <p:spPr>
          <a:xfrm>
            <a:off x="5286375" y="4598988"/>
            <a:ext cx="1131888" cy="1352550"/>
          </a:xfrm>
          <a:custGeom>
            <a:avLst/>
            <a:gdLst>
              <a:gd name="connsiteX0" fmla="*/ 683419 w 1131094"/>
              <a:gd name="connsiteY0" fmla="*/ 940594 h 1352550"/>
              <a:gd name="connsiteX1" fmla="*/ 561975 w 1131094"/>
              <a:gd name="connsiteY1" fmla="*/ 759619 h 1352550"/>
              <a:gd name="connsiteX2" fmla="*/ 483394 w 1131094"/>
              <a:gd name="connsiteY2" fmla="*/ 611981 h 1352550"/>
              <a:gd name="connsiteX3" fmla="*/ 381000 w 1131094"/>
              <a:gd name="connsiteY3" fmla="*/ 481012 h 1352550"/>
              <a:gd name="connsiteX4" fmla="*/ 219075 w 1131094"/>
              <a:gd name="connsiteY4" fmla="*/ 288131 h 1352550"/>
              <a:gd name="connsiteX5" fmla="*/ 69056 w 1131094"/>
              <a:gd name="connsiteY5" fmla="*/ 121444 h 1352550"/>
              <a:gd name="connsiteX6" fmla="*/ 16669 w 1131094"/>
              <a:gd name="connsiteY6" fmla="*/ 64294 h 1352550"/>
              <a:gd name="connsiteX7" fmla="*/ 7144 w 1131094"/>
              <a:gd name="connsiteY7" fmla="*/ 50006 h 1352550"/>
              <a:gd name="connsiteX8" fmla="*/ 0 w 1131094"/>
              <a:gd name="connsiteY8" fmla="*/ 30956 h 1352550"/>
              <a:gd name="connsiteX9" fmla="*/ 2381 w 1131094"/>
              <a:gd name="connsiteY9" fmla="*/ 9525 h 1352550"/>
              <a:gd name="connsiteX10" fmla="*/ 11906 w 1131094"/>
              <a:gd name="connsiteY10" fmla="*/ 0 h 1352550"/>
              <a:gd name="connsiteX11" fmla="*/ 40481 w 1131094"/>
              <a:gd name="connsiteY11" fmla="*/ 0 h 1352550"/>
              <a:gd name="connsiteX12" fmla="*/ 85725 w 1131094"/>
              <a:gd name="connsiteY12" fmla="*/ 11906 h 1352550"/>
              <a:gd name="connsiteX13" fmla="*/ 195263 w 1131094"/>
              <a:gd name="connsiteY13" fmla="*/ 76200 h 1352550"/>
              <a:gd name="connsiteX14" fmla="*/ 373856 w 1131094"/>
              <a:gd name="connsiteY14" fmla="*/ 192881 h 1352550"/>
              <a:gd name="connsiteX15" fmla="*/ 561975 w 1131094"/>
              <a:gd name="connsiteY15" fmla="*/ 323850 h 1352550"/>
              <a:gd name="connsiteX16" fmla="*/ 766763 w 1131094"/>
              <a:gd name="connsiteY16" fmla="*/ 483394 h 1352550"/>
              <a:gd name="connsiteX17" fmla="*/ 954881 w 1131094"/>
              <a:gd name="connsiteY17" fmla="*/ 640556 h 1352550"/>
              <a:gd name="connsiteX18" fmla="*/ 973931 w 1131094"/>
              <a:gd name="connsiteY18" fmla="*/ 659606 h 1352550"/>
              <a:gd name="connsiteX19" fmla="*/ 1009650 w 1131094"/>
              <a:gd name="connsiteY19" fmla="*/ 714375 h 1352550"/>
              <a:gd name="connsiteX20" fmla="*/ 1059656 w 1131094"/>
              <a:gd name="connsiteY20" fmla="*/ 809625 h 1352550"/>
              <a:gd name="connsiteX21" fmla="*/ 1083469 w 1131094"/>
              <a:gd name="connsiteY21" fmla="*/ 878681 h 1352550"/>
              <a:gd name="connsiteX22" fmla="*/ 1112044 w 1131094"/>
              <a:gd name="connsiteY22" fmla="*/ 992981 h 1352550"/>
              <a:gd name="connsiteX23" fmla="*/ 1121569 w 1131094"/>
              <a:gd name="connsiteY23" fmla="*/ 1052512 h 1352550"/>
              <a:gd name="connsiteX24" fmla="*/ 1128713 w 1131094"/>
              <a:gd name="connsiteY24" fmla="*/ 1114425 h 1352550"/>
              <a:gd name="connsiteX25" fmla="*/ 1131094 w 1131094"/>
              <a:gd name="connsiteY25" fmla="*/ 1185862 h 1352550"/>
              <a:gd name="connsiteX26" fmla="*/ 1128713 w 1131094"/>
              <a:gd name="connsiteY26" fmla="*/ 1240631 h 1352550"/>
              <a:gd name="connsiteX27" fmla="*/ 1119188 w 1131094"/>
              <a:gd name="connsiteY27" fmla="*/ 1283494 h 1352550"/>
              <a:gd name="connsiteX28" fmla="*/ 1095375 w 1131094"/>
              <a:gd name="connsiteY28" fmla="*/ 1321594 h 1352550"/>
              <a:gd name="connsiteX29" fmla="*/ 1062038 w 1131094"/>
              <a:gd name="connsiteY29" fmla="*/ 1340644 h 1352550"/>
              <a:gd name="connsiteX30" fmla="*/ 1028700 w 1131094"/>
              <a:gd name="connsiteY30" fmla="*/ 1352550 h 1352550"/>
              <a:gd name="connsiteX31" fmla="*/ 990600 w 1131094"/>
              <a:gd name="connsiteY31" fmla="*/ 1350169 h 1352550"/>
              <a:gd name="connsiteX32" fmla="*/ 940594 w 1131094"/>
              <a:gd name="connsiteY32" fmla="*/ 1335881 h 1352550"/>
              <a:gd name="connsiteX33" fmla="*/ 914400 w 1131094"/>
              <a:gd name="connsiteY33" fmla="*/ 1302544 h 1352550"/>
              <a:gd name="connsiteX34" fmla="*/ 788194 w 1131094"/>
              <a:gd name="connsiteY34" fmla="*/ 1104900 h 1352550"/>
              <a:gd name="connsiteX35" fmla="*/ 683419 w 1131094"/>
              <a:gd name="connsiteY35" fmla="*/ 940594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31094" h="1352550">
                <a:moveTo>
                  <a:pt x="683419" y="940594"/>
                </a:moveTo>
                <a:lnTo>
                  <a:pt x="561975" y="759619"/>
                </a:lnTo>
                <a:lnTo>
                  <a:pt x="483394" y="611981"/>
                </a:lnTo>
                <a:lnTo>
                  <a:pt x="381000" y="481012"/>
                </a:lnTo>
                <a:lnTo>
                  <a:pt x="219075" y="288131"/>
                </a:lnTo>
                <a:lnTo>
                  <a:pt x="69056" y="121444"/>
                </a:lnTo>
                <a:lnTo>
                  <a:pt x="16669" y="64294"/>
                </a:lnTo>
                <a:lnTo>
                  <a:pt x="7144" y="50006"/>
                </a:lnTo>
                <a:lnTo>
                  <a:pt x="0" y="30956"/>
                </a:lnTo>
                <a:lnTo>
                  <a:pt x="2381" y="9525"/>
                </a:lnTo>
                <a:lnTo>
                  <a:pt x="11906" y="0"/>
                </a:lnTo>
                <a:lnTo>
                  <a:pt x="40481" y="0"/>
                </a:lnTo>
                <a:lnTo>
                  <a:pt x="85725" y="11906"/>
                </a:lnTo>
                <a:lnTo>
                  <a:pt x="195263" y="76200"/>
                </a:lnTo>
                <a:lnTo>
                  <a:pt x="373856" y="192881"/>
                </a:lnTo>
                <a:lnTo>
                  <a:pt x="561975" y="323850"/>
                </a:lnTo>
                <a:lnTo>
                  <a:pt x="766763" y="483394"/>
                </a:lnTo>
                <a:lnTo>
                  <a:pt x="954881" y="640556"/>
                </a:lnTo>
                <a:lnTo>
                  <a:pt x="973931" y="659606"/>
                </a:lnTo>
                <a:lnTo>
                  <a:pt x="1009650" y="714375"/>
                </a:lnTo>
                <a:lnTo>
                  <a:pt x="1059656" y="809625"/>
                </a:lnTo>
                <a:lnTo>
                  <a:pt x="1083469" y="878681"/>
                </a:lnTo>
                <a:lnTo>
                  <a:pt x="1112044" y="992981"/>
                </a:lnTo>
                <a:lnTo>
                  <a:pt x="1121569" y="1052512"/>
                </a:lnTo>
                <a:lnTo>
                  <a:pt x="1128713" y="1114425"/>
                </a:lnTo>
                <a:cubicBezTo>
                  <a:pt x="1129507" y="1138237"/>
                  <a:pt x="1130300" y="1162050"/>
                  <a:pt x="1131094" y="1185862"/>
                </a:cubicBezTo>
                <a:cubicBezTo>
                  <a:pt x="1130300" y="1204118"/>
                  <a:pt x="1129507" y="1222375"/>
                  <a:pt x="1128713" y="1240631"/>
                </a:cubicBezTo>
                <a:lnTo>
                  <a:pt x="1119188" y="1283494"/>
                </a:lnTo>
                <a:lnTo>
                  <a:pt x="1095375" y="1321594"/>
                </a:lnTo>
                <a:lnTo>
                  <a:pt x="1062038" y="1340644"/>
                </a:lnTo>
                <a:lnTo>
                  <a:pt x="1028700" y="1352550"/>
                </a:lnTo>
                <a:lnTo>
                  <a:pt x="990600" y="1350169"/>
                </a:lnTo>
                <a:lnTo>
                  <a:pt x="940594" y="1335881"/>
                </a:lnTo>
                <a:lnTo>
                  <a:pt x="914400" y="1302544"/>
                </a:lnTo>
                <a:lnTo>
                  <a:pt x="788194" y="1104900"/>
                </a:lnTo>
                <a:lnTo>
                  <a:pt x="683419" y="9405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1F69EB-7163-4E14-A9A0-8267221491C5}"/>
              </a:ext>
            </a:extLst>
          </p:cNvPr>
          <p:cNvGrpSpPr/>
          <p:nvPr/>
        </p:nvGrpSpPr>
        <p:grpSpPr>
          <a:xfrm>
            <a:off x="2690813" y="1484046"/>
            <a:ext cx="4286250" cy="4465638"/>
            <a:chOff x="2843213" y="1638300"/>
            <a:chExt cx="4286250" cy="4465638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8A1D179E-F7FE-4CD2-9D0D-C9DD5FAFDF2B}"/>
                </a:ext>
              </a:extLst>
            </p:cNvPr>
            <p:cNvSpPr/>
            <p:nvPr/>
          </p:nvSpPr>
          <p:spPr>
            <a:xfrm>
              <a:off x="3054350" y="20796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DBAD5A7-2EA8-482E-A5C0-00821A9BB2A7}"/>
                </a:ext>
              </a:extLst>
            </p:cNvPr>
            <p:cNvSpPr/>
            <p:nvPr/>
          </p:nvSpPr>
          <p:spPr>
            <a:xfrm>
              <a:off x="3611563" y="31067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9C37182E-2B51-4635-A44F-6D4226383873}"/>
                </a:ext>
              </a:extLst>
            </p:cNvPr>
            <p:cNvSpPr/>
            <p:nvPr/>
          </p:nvSpPr>
          <p:spPr>
            <a:xfrm>
              <a:off x="3748088" y="17002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A794A36-EFFA-431F-A83F-866E02CC28CC}"/>
                </a:ext>
              </a:extLst>
            </p:cNvPr>
            <p:cNvSpPr/>
            <p:nvPr/>
          </p:nvSpPr>
          <p:spPr>
            <a:xfrm>
              <a:off x="5545138" y="16383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70C3CFF7-4E56-4F13-A679-EE27E169010F}"/>
                </a:ext>
              </a:extLst>
            </p:cNvPr>
            <p:cNvSpPr/>
            <p:nvPr/>
          </p:nvSpPr>
          <p:spPr>
            <a:xfrm>
              <a:off x="2843213" y="38703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0C198B67-3D23-422F-A18B-701E42F945B2}"/>
                </a:ext>
              </a:extLst>
            </p:cNvPr>
            <p:cNvSpPr/>
            <p:nvPr/>
          </p:nvSpPr>
          <p:spPr>
            <a:xfrm>
              <a:off x="3743325" y="41989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3365F20-A874-4509-8FAB-F9C758C31A11}"/>
                </a:ext>
              </a:extLst>
            </p:cNvPr>
            <p:cNvSpPr/>
            <p:nvPr/>
          </p:nvSpPr>
          <p:spPr>
            <a:xfrm>
              <a:off x="3468688" y="53514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42326584-A86B-402E-A76C-C0B05EB8D41E}"/>
                </a:ext>
              </a:extLst>
            </p:cNvPr>
            <p:cNvSpPr/>
            <p:nvPr/>
          </p:nvSpPr>
          <p:spPr>
            <a:xfrm>
              <a:off x="5438775" y="47513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B97EAB4A-239F-4AC5-BEA6-581D0EFCFEBC}"/>
              </a:ext>
            </a:extLst>
          </p:cNvPr>
          <p:cNvGrpSpPr/>
          <p:nvPr/>
        </p:nvGrpSpPr>
        <p:grpSpPr>
          <a:xfrm>
            <a:off x="2690813" y="1485900"/>
            <a:ext cx="4286250" cy="4465638"/>
            <a:chOff x="2690813" y="1485900"/>
            <a:chExt cx="4286250" cy="4465638"/>
          </a:xfrm>
        </p:grpSpPr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7092C8B6-C245-48D0-BB74-9626E3B130F8}"/>
                </a:ext>
              </a:extLst>
            </p:cNvPr>
            <p:cNvSpPr/>
            <p:nvPr/>
          </p:nvSpPr>
          <p:spPr>
            <a:xfrm>
              <a:off x="2901950" y="19272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8C425641-298A-4465-A901-BA579BB84AB5}"/>
                </a:ext>
              </a:extLst>
            </p:cNvPr>
            <p:cNvSpPr/>
            <p:nvPr/>
          </p:nvSpPr>
          <p:spPr>
            <a:xfrm>
              <a:off x="3459163" y="29543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CADA1735-9C8F-4512-8781-F169701F8338}"/>
                </a:ext>
              </a:extLst>
            </p:cNvPr>
            <p:cNvSpPr/>
            <p:nvPr/>
          </p:nvSpPr>
          <p:spPr>
            <a:xfrm>
              <a:off x="3595688" y="15478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4311EB62-5F07-415C-9014-946E1B390BFC}"/>
                </a:ext>
              </a:extLst>
            </p:cNvPr>
            <p:cNvSpPr/>
            <p:nvPr/>
          </p:nvSpPr>
          <p:spPr>
            <a:xfrm>
              <a:off x="5392738" y="14859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E1DFD14-85A0-4A91-841D-1094DA876B0C}"/>
                </a:ext>
              </a:extLst>
            </p:cNvPr>
            <p:cNvSpPr/>
            <p:nvPr/>
          </p:nvSpPr>
          <p:spPr>
            <a:xfrm>
              <a:off x="2690813" y="37179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48B815D3-F484-4658-841B-425FEAB0F81A}"/>
                </a:ext>
              </a:extLst>
            </p:cNvPr>
            <p:cNvSpPr/>
            <p:nvPr/>
          </p:nvSpPr>
          <p:spPr>
            <a:xfrm>
              <a:off x="3590925" y="40465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049235D-1C33-4C3E-82E7-05D7FB13A60D}"/>
                </a:ext>
              </a:extLst>
            </p:cNvPr>
            <p:cNvSpPr/>
            <p:nvPr/>
          </p:nvSpPr>
          <p:spPr>
            <a:xfrm>
              <a:off x="3316288" y="51990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AF9BA62A-61DF-4160-81F7-7389CC05632C}"/>
                </a:ext>
              </a:extLst>
            </p:cNvPr>
            <p:cNvSpPr/>
            <p:nvPr/>
          </p:nvSpPr>
          <p:spPr>
            <a:xfrm>
              <a:off x="5286375" y="45989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6626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26B1EC-3195-4F38-8E96-66140EFBFE7B}"/>
              </a:ext>
            </a:extLst>
          </p:cNvPr>
          <p:cNvGrpSpPr/>
          <p:nvPr/>
        </p:nvGrpSpPr>
        <p:grpSpPr>
          <a:xfrm>
            <a:off x="2690813" y="1485900"/>
            <a:ext cx="4286250" cy="4465638"/>
            <a:chOff x="2690813" y="1485900"/>
            <a:chExt cx="4286250" cy="44656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814BB8-517C-7C44-A4D0-1163CAAE1352}"/>
                </a:ext>
              </a:extLst>
            </p:cNvPr>
            <p:cNvSpPr/>
            <p:nvPr/>
          </p:nvSpPr>
          <p:spPr>
            <a:xfrm>
              <a:off x="2901950" y="19272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15F22F-CBE5-D24E-A25E-B28760ABBE02}"/>
                </a:ext>
              </a:extLst>
            </p:cNvPr>
            <p:cNvSpPr/>
            <p:nvPr/>
          </p:nvSpPr>
          <p:spPr>
            <a:xfrm>
              <a:off x="3459163" y="29543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E6A4B75-8CE4-9947-963E-5039110BE3EE}"/>
                </a:ext>
              </a:extLst>
            </p:cNvPr>
            <p:cNvSpPr/>
            <p:nvPr/>
          </p:nvSpPr>
          <p:spPr>
            <a:xfrm>
              <a:off x="3595688" y="15478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FB65925-A361-BF4B-A862-6AE1F04B2B43}"/>
                </a:ext>
              </a:extLst>
            </p:cNvPr>
            <p:cNvSpPr/>
            <p:nvPr/>
          </p:nvSpPr>
          <p:spPr>
            <a:xfrm>
              <a:off x="5392738" y="14859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F640CA4-517E-D34E-812B-47B3A13F340B}"/>
                </a:ext>
              </a:extLst>
            </p:cNvPr>
            <p:cNvSpPr/>
            <p:nvPr/>
          </p:nvSpPr>
          <p:spPr>
            <a:xfrm>
              <a:off x="2690813" y="37179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E08F139-2496-4843-88FB-1144367290D1}"/>
                </a:ext>
              </a:extLst>
            </p:cNvPr>
            <p:cNvSpPr/>
            <p:nvPr/>
          </p:nvSpPr>
          <p:spPr>
            <a:xfrm>
              <a:off x="3590925" y="40465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3E574D-B1AC-D946-A614-EAC0070E7F5B}"/>
                </a:ext>
              </a:extLst>
            </p:cNvPr>
            <p:cNvSpPr/>
            <p:nvPr/>
          </p:nvSpPr>
          <p:spPr>
            <a:xfrm>
              <a:off x="3316288" y="51990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B94FEB8-5CF3-6547-A3A4-446704B0A8B7}"/>
                </a:ext>
              </a:extLst>
            </p:cNvPr>
            <p:cNvSpPr/>
            <p:nvPr/>
          </p:nvSpPr>
          <p:spPr>
            <a:xfrm>
              <a:off x="5286375" y="45989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263359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1F6F90-5694-F645-B664-E5EFBEDB48B8}"/>
              </a:ext>
            </a:extLst>
          </p:cNvPr>
          <p:cNvSpPr/>
          <p:nvPr/>
        </p:nvSpPr>
        <p:spPr>
          <a:xfrm>
            <a:off x="2924175" y="2019300"/>
            <a:ext cx="3841750" cy="654050"/>
          </a:xfrm>
          <a:custGeom>
            <a:avLst/>
            <a:gdLst>
              <a:gd name="connsiteX0" fmla="*/ 1812925 w 3841750"/>
              <a:gd name="connsiteY0" fmla="*/ 393700 h 654050"/>
              <a:gd name="connsiteX1" fmla="*/ 1343025 w 3841750"/>
              <a:gd name="connsiteY1" fmla="*/ 450850 h 654050"/>
              <a:gd name="connsiteX2" fmla="*/ 1104900 w 3841750"/>
              <a:gd name="connsiteY2" fmla="*/ 517525 h 654050"/>
              <a:gd name="connsiteX3" fmla="*/ 939800 w 3841750"/>
              <a:gd name="connsiteY3" fmla="*/ 539750 h 654050"/>
              <a:gd name="connsiteX4" fmla="*/ 806450 w 3841750"/>
              <a:gd name="connsiteY4" fmla="*/ 565150 h 654050"/>
              <a:gd name="connsiteX5" fmla="*/ 641350 w 3841750"/>
              <a:gd name="connsiteY5" fmla="*/ 606425 h 654050"/>
              <a:gd name="connsiteX6" fmla="*/ 539750 w 3841750"/>
              <a:gd name="connsiteY6" fmla="*/ 638175 h 654050"/>
              <a:gd name="connsiteX7" fmla="*/ 492125 w 3841750"/>
              <a:gd name="connsiteY7" fmla="*/ 654050 h 654050"/>
              <a:gd name="connsiteX8" fmla="*/ 457200 w 3841750"/>
              <a:gd name="connsiteY8" fmla="*/ 654050 h 654050"/>
              <a:gd name="connsiteX9" fmla="*/ 412750 w 3841750"/>
              <a:gd name="connsiteY9" fmla="*/ 647700 h 654050"/>
              <a:gd name="connsiteX10" fmla="*/ 377825 w 3841750"/>
              <a:gd name="connsiteY10" fmla="*/ 638175 h 654050"/>
              <a:gd name="connsiteX11" fmla="*/ 342900 w 3841750"/>
              <a:gd name="connsiteY11" fmla="*/ 619125 h 654050"/>
              <a:gd name="connsiteX12" fmla="*/ 288925 w 3841750"/>
              <a:gd name="connsiteY12" fmla="*/ 587375 h 654050"/>
              <a:gd name="connsiteX13" fmla="*/ 200025 w 3841750"/>
              <a:gd name="connsiteY13" fmla="*/ 511175 h 654050"/>
              <a:gd name="connsiteX14" fmla="*/ 136525 w 3841750"/>
              <a:gd name="connsiteY14" fmla="*/ 441325 h 654050"/>
              <a:gd name="connsiteX15" fmla="*/ 66675 w 3841750"/>
              <a:gd name="connsiteY15" fmla="*/ 361950 h 654050"/>
              <a:gd name="connsiteX16" fmla="*/ 28575 w 3841750"/>
              <a:gd name="connsiteY16" fmla="*/ 304800 h 654050"/>
              <a:gd name="connsiteX17" fmla="*/ 3175 w 3841750"/>
              <a:gd name="connsiteY17" fmla="*/ 260350 h 654050"/>
              <a:gd name="connsiteX18" fmla="*/ 0 w 3841750"/>
              <a:gd name="connsiteY18" fmla="*/ 234950 h 654050"/>
              <a:gd name="connsiteX19" fmla="*/ 6350 w 3841750"/>
              <a:gd name="connsiteY19" fmla="*/ 215900 h 654050"/>
              <a:gd name="connsiteX20" fmla="*/ 19050 w 3841750"/>
              <a:gd name="connsiteY20" fmla="*/ 209550 h 654050"/>
              <a:gd name="connsiteX21" fmla="*/ 50800 w 3841750"/>
              <a:gd name="connsiteY21" fmla="*/ 219075 h 654050"/>
              <a:gd name="connsiteX22" fmla="*/ 95250 w 3841750"/>
              <a:gd name="connsiteY22" fmla="*/ 263525 h 654050"/>
              <a:gd name="connsiteX23" fmla="*/ 133350 w 3841750"/>
              <a:gd name="connsiteY23" fmla="*/ 295275 h 654050"/>
              <a:gd name="connsiteX24" fmla="*/ 177800 w 3841750"/>
              <a:gd name="connsiteY24" fmla="*/ 317500 h 654050"/>
              <a:gd name="connsiteX25" fmla="*/ 219075 w 3841750"/>
              <a:gd name="connsiteY25" fmla="*/ 339725 h 654050"/>
              <a:gd name="connsiteX26" fmla="*/ 304800 w 3841750"/>
              <a:gd name="connsiteY26" fmla="*/ 371475 h 654050"/>
              <a:gd name="connsiteX27" fmla="*/ 368300 w 3841750"/>
              <a:gd name="connsiteY27" fmla="*/ 381000 h 654050"/>
              <a:gd name="connsiteX28" fmla="*/ 457200 w 3841750"/>
              <a:gd name="connsiteY28" fmla="*/ 384175 h 654050"/>
              <a:gd name="connsiteX29" fmla="*/ 561975 w 3841750"/>
              <a:gd name="connsiteY29" fmla="*/ 374650 h 654050"/>
              <a:gd name="connsiteX30" fmla="*/ 723900 w 3841750"/>
              <a:gd name="connsiteY30" fmla="*/ 352425 h 654050"/>
              <a:gd name="connsiteX31" fmla="*/ 1069975 w 3841750"/>
              <a:gd name="connsiteY31" fmla="*/ 292100 h 654050"/>
              <a:gd name="connsiteX32" fmla="*/ 1308100 w 3841750"/>
              <a:gd name="connsiteY32" fmla="*/ 269875 h 654050"/>
              <a:gd name="connsiteX33" fmla="*/ 1670050 w 3841750"/>
              <a:gd name="connsiteY33" fmla="*/ 228600 h 654050"/>
              <a:gd name="connsiteX34" fmla="*/ 2035175 w 3841750"/>
              <a:gd name="connsiteY34" fmla="*/ 193675 h 654050"/>
              <a:gd name="connsiteX35" fmla="*/ 2374900 w 3841750"/>
              <a:gd name="connsiteY35" fmla="*/ 158750 h 654050"/>
              <a:gd name="connsiteX36" fmla="*/ 2606675 w 3841750"/>
              <a:gd name="connsiteY36" fmla="*/ 136525 h 654050"/>
              <a:gd name="connsiteX37" fmla="*/ 2886075 w 3841750"/>
              <a:gd name="connsiteY37" fmla="*/ 95250 h 654050"/>
              <a:gd name="connsiteX38" fmla="*/ 2994025 w 3841750"/>
              <a:gd name="connsiteY38" fmla="*/ 85725 h 654050"/>
              <a:gd name="connsiteX39" fmla="*/ 3152775 w 3841750"/>
              <a:gd name="connsiteY39" fmla="*/ 63500 h 654050"/>
              <a:gd name="connsiteX40" fmla="*/ 3251200 w 3841750"/>
              <a:gd name="connsiteY40" fmla="*/ 44450 h 654050"/>
              <a:gd name="connsiteX41" fmla="*/ 3378200 w 3841750"/>
              <a:gd name="connsiteY41" fmla="*/ 3175 h 654050"/>
              <a:gd name="connsiteX42" fmla="*/ 3403600 w 3841750"/>
              <a:gd name="connsiteY42" fmla="*/ 0 h 654050"/>
              <a:gd name="connsiteX43" fmla="*/ 3495675 w 3841750"/>
              <a:gd name="connsiteY43" fmla="*/ 22225 h 654050"/>
              <a:gd name="connsiteX44" fmla="*/ 3619500 w 3841750"/>
              <a:gd name="connsiteY44" fmla="*/ 60325 h 654050"/>
              <a:gd name="connsiteX45" fmla="*/ 3746500 w 3841750"/>
              <a:gd name="connsiteY45" fmla="*/ 114300 h 654050"/>
              <a:gd name="connsiteX46" fmla="*/ 3797300 w 3841750"/>
              <a:gd name="connsiteY46" fmla="*/ 139700 h 654050"/>
              <a:gd name="connsiteX47" fmla="*/ 3825875 w 3841750"/>
              <a:gd name="connsiteY47" fmla="*/ 177800 h 654050"/>
              <a:gd name="connsiteX48" fmla="*/ 3841750 w 3841750"/>
              <a:gd name="connsiteY48" fmla="*/ 215900 h 654050"/>
              <a:gd name="connsiteX49" fmla="*/ 3841750 w 3841750"/>
              <a:gd name="connsiteY49" fmla="*/ 244475 h 654050"/>
              <a:gd name="connsiteX50" fmla="*/ 3829050 w 3841750"/>
              <a:gd name="connsiteY50" fmla="*/ 266700 h 654050"/>
              <a:gd name="connsiteX51" fmla="*/ 3803650 w 3841750"/>
              <a:gd name="connsiteY51" fmla="*/ 282575 h 654050"/>
              <a:gd name="connsiteX52" fmla="*/ 3759200 w 3841750"/>
              <a:gd name="connsiteY52" fmla="*/ 292100 h 654050"/>
              <a:gd name="connsiteX53" fmla="*/ 3708400 w 3841750"/>
              <a:gd name="connsiteY53" fmla="*/ 288925 h 654050"/>
              <a:gd name="connsiteX54" fmla="*/ 3587750 w 3841750"/>
              <a:gd name="connsiteY54" fmla="*/ 273050 h 654050"/>
              <a:gd name="connsiteX55" fmla="*/ 3394075 w 3841750"/>
              <a:gd name="connsiteY55" fmla="*/ 263525 h 654050"/>
              <a:gd name="connsiteX56" fmla="*/ 3124200 w 3841750"/>
              <a:gd name="connsiteY56" fmla="*/ 273050 h 654050"/>
              <a:gd name="connsiteX57" fmla="*/ 2794000 w 3841750"/>
              <a:gd name="connsiteY57" fmla="*/ 301625 h 654050"/>
              <a:gd name="connsiteX58" fmla="*/ 2559050 w 3841750"/>
              <a:gd name="connsiteY58" fmla="*/ 311150 h 654050"/>
              <a:gd name="connsiteX59" fmla="*/ 1812925 w 3841750"/>
              <a:gd name="connsiteY59" fmla="*/ 39370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41750" h="654050">
                <a:moveTo>
                  <a:pt x="1812925" y="393700"/>
                </a:moveTo>
                <a:lnTo>
                  <a:pt x="1343025" y="450850"/>
                </a:lnTo>
                <a:lnTo>
                  <a:pt x="1104900" y="517525"/>
                </a:lnTo>
                <a:lnTo>
                  <a:pt x="939800" y="539750"/>
                </a:lnTo>
                <a:lnTo>
                  <a:pt x="806450" y="565150"/>
                </a:lnTo>
                <a:lnTo>
                  <a:pt x="641350" y="606425"/>
                </a:lnTo>
                <a:lnTo>
                  <a:pt x="539750" y="638175"/>
                </a:lnTo>
                <a:lnTo>
                  <a:pt x="492125" y="654050"/>
                </a:lnTo>
                <a:lnTo>
                  <a:pt x="457200" y="654050"/>
                </a:lnTo>
                <a:lnTo>
                  <a:pt x="412750" y="647700"/>
                </a:lnTo>
                <a:lnTo>
                  <a:pt x="377825" y="638175"/>
                </a:lnTo>
                <a:lnTo>
                  <a:pt x="342900" y="619125"/>
                </a:lnTo>
                <a:lnTo>
                  <a:pt x="288925" y="587375"/>
                </a:lnTo>
                <a:lnTo>
                  <a:pt x="200025" y="511175"/>
                </a:lnTo>
                <a:lnTo>
                  <a:pt x="136525" y="441325"/>
                </a:lnTo>
                <a:lnTo>
                  <a:pt x="66675" y="361950"/>
                </a:lnTo>
                <a:lnTo>
                  <a:pt x="28575" y="304800"/>
                </a:lnTo>
                <a:lnTo>
                  <a:pt x="3175" y="260350"/>
                </a:lnTo>
                <a:lnTo>
                  <a:pt x="0" y="234950"/>
                </a:lnTo>
                <a:lnTo>
                  <a:pt x="6350" y="215900"/>
                </a:lnTo>
                <a:lnTo>
                  <a:pt x="19050" y="209550"/>
                </a:lnTo>
                <a:lnTo>
                  <a:pt x="50800" y="219075"/>
                </a:lnTo>
                <a:lnTo>
                  <a:pt x="95250" y="263525"/>
                </a:lnTo>
                <a:lnTo>
                  <a:pt x="133350" y="295275"/>
                </a:lnTo>
                <a:lnTo>
                  <a:pt x="177800" y="317500"/>
                </a:lnTo>
                <a:lnTo>
                  <a:pt x="219075" y="339725"/>
                </a:lnTo>
                <a:lnTo>
                  <a:pt x="304800" y="371475"/>
                </a:lnTo>
                <a:lnTo>
                  <a:pt x="368300" y="381000"/>
                </a:lnTo>
                <a:lnTo>
                  <a:pt x="457200" y="384175"/>
                </a:lnTo>
                <a:lnTo>
                  <a:pt x="561975" y="374650"/>
                </a:lnTo>
                <a:lnTo>
                  <a:pt x="723900" y="352425"/>
                </a:lnTo>
                <a:lnTo>
                  <a:pt x="1069975" y="292100"/>
                </a:lnTo>
                <a:lnTo>
                  <a:pt x="1308100" y="269875"/>
                </a:lnTo>
                <a:lnTo>
                  <a:pt x="1670050" y="228600"/>
                </a:lnTo>
                <a:lnTo>
                  <a:pt x="2035175" y="193675"/>
                </a:lnTo>
                <a:lnTo>
                  <a:pt x="2374900" y="158750"/>
                </a:lnTo>
                <a:lnTo>
                  <a:pt x="2606675" y="136525"/>
                </a:lnTo>
                <a:lnTo>
                  <a:pt x="2886075" y="95250"/>
                </a:lnTo>
                <a:lnTo>
                  <a:pt x="2994025" y="85725"/>
                </a:lnTo>
                <a:lnTo>
                  <a:pt x="3152775" y="63500"/>
                </a:lnTo>
                <a:lnTo>
                  <a:pt x="3251200" y="44450"/>
                </a:lnTo>
                <a:lnTo>
                  <a:pt x="3378200" y="3175"/>
                </a:lnTo>
                <a:lnTo>
                  <a:pt x="3403600" y="0"/>
                </a:lnTo>
                <a:lnTo>
                  <a:pt x="3495675" y="22225"/>
                </a:lnTo>
                <a:lnTo>
                  <a:pt x="3619500" y="60325"/>
                </a:lnTo>
                <a:lnTo>
                  <a:pt x="3746500" y="114300"/>
                </a:lnTo>
                <a:lnTo>
                  <a:pt x="3797300" y="139700"/>
                </a:lnTo>
                <a:lnTo>
                  <a:pt x="3825875" y="177800"/>
                </a:lnTo>
                <a:lnTo>
                  <a:pt x="3841750" y="215900"/>
                </a:lnTo>
                <a:lnTo>
                  <a:pt x="3841750" y="244475"/>
                </a:lnTo>
                <a:lnTo>
                  <a:pt x="3829050" y="266700"/>
                </a:lnTo>
                <a:lnTo>
                  <a:pt x="3803650" y="282575"/>
                </a:lnTo>
                <a:lnTo>
                  <a:pt x="3759200" y="292100"/>
                </a:lnTo>
                <a:lnTo>
                  <a:pt x="3708400" y="288925"/>
                </a:lnTo>
                <a:lnTo>
                  <a:pt x="3587750" y="273050"/>
                </a:lnTo>
                <a:lnTo>
                  <a:pt x="3394075" y="263525"/>
                </a:lnTo>
                <a:lnTo>
                  <a:pt x="3124200" y="273050"/>
                </a:lnTo>
                <a:lnTo>
                  <a:pt x="2794000" y="301625"/>
                </a:lnTo>
                <a:lnTo>
                  <a:pt x="2559050" y="311150"/>
                </a:lnTo>
                <a:lnTo>
                  <a:pt x="1812925" y="393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8C7293-FC70-3C43-BCCA-DFAF4AA4F5A9}"/>
              </a:ext>
            </a:extLst>
          </p:cNvPr>
          <p:cNvSpPr/>
          <p:nvPr/>
        </p:nvSpPr>
        <p:spPr>
          <a:xfrm>
            <a:off x="3708400" y="1598613"/>
            <a:ext cx="609600" cy="1397000"/>
          </a:xfrm>
          <a:custGeom>
            <a:avLst/>
            <a:gdLst>
              <a:gd name="connsiteX0" fmla="*/ 261938 w 609600"/>
              <a:gd name="connsiteY0" fmla="*/ 554831 h 1397794"/>
              <a:gd name="connsiteX1" fmla="*/ 216694 w 609600"/>
              <a:gd name="connsiteY1" fmla="*/ 354806 h 1397794"/>
              <a:gd name="connsiteX2" fmla="*/ 192882 w 609600"/>
              <a:gd name="connsiteY2" fmla="*/ 280987 h 1397794"/>
              <a:gd name="connsiteX3" fmla="*/ 166688 w 609600"/>
              <a:gd name="connsiteY3" fmla="*/ 221456 h 1397794"/>
              <a:gd name="connsiteX4" fmla="*/ 135732 w 609600"/>
              <a:gd name="connsiteY4" fmla="*/ 169069 h 1397794"/>
              <a:gd name="connsiteX5" fmla="*/ 107157 w 609600"/>
              <a:gd name="connsiteY5" fmla="*/ 130969 h 1397794"/>
              <a:gd name="connsiteX6" fmla="*/ 76200 w 609600"/>
              <a:gd name="connsiteY6" fmla="*/ 97631 h 1397794"/>
              <a:gd name="connsiteX7" fmla="*/ 38100 w 609600"/>
              <a:gd name="connsiteY7" fmla="*/ 71437 h 1397794"/>
              <a:gd name="connsiteX8" fmla="*/ 14288 w 609600"/>
              <a:gd name="connsiteY8" fmla="*/ 50006 h 1397794"/>
              <a:gd name="connsiteX9" fmla="*/ 0 w 609600"/>
              <a:gd name="connsiteY9" fmla="*/ 30956 h 1397794"/>
              <a:gd name="connsiteX10" fmla="*/ 0 w 609600"/>
              <a:gd name="connsiteY10" fmla="*/ 21431 h 1397794"/>
              <a:gd name="connsiteX11" fmla="*/ 4763 w 609600"/>
              <a:gd name="connsiteY11" fmla="*/ 7144 h 1397794"/>
              <a:gd name="connsiteX12" fmla="*/ 28575 w 609600"/>
              <a:gd name="connsiteY12" fmla="*/ 0 h 1397794"/>
              <a:gd name="connsiteX13" fmla="*/ 52388 w 609600"/>
              <a:gd name="connsiteY13" fmla="*/ 0 h 1397794"/>
              <a:gd name="connsiteX14" fmla="*/ 107157 w 609600"/>
              <a:gd name="connsiteY14" fmla="*/ 16669 h 1397794"/>
              <a:gd name="connsiteX15" fmla="*/ 254794 w 609600"/>
              <a:gd name="connsiteY15" fmla="*/ 66675 h 1397794"/>
              <a:gd name="connsiteX16" fmla="*/ 392907 w 609600"/>
              <a:gd name="connsiteY16" fmla="*/ 114300 h 1397794"/>
              <a:gd name="connsiteX17" fmla="*/ 464344 w 609600"/>
              <a:gd name="connsiteY17" fmla="*/ 135731 h 1397794"/>
              <a:gd name="connsiteX18" fmla="*/ 492919 w 609600"/>
              <a:gd name="connsiteY18" fmla="*/ 150019 h 1397794"/>
              <a:gd name="connsiteX19" fmla="*/ 509588 w 609600"/>
              <a:gd name="connsiteY19" fmla="*/ 161925 h 1397794"/>
              <a:gd name="connsiteX20" fmla="*/ 526257 w 609600"/>
              <a:gd name="connsiteY20" fmla="*/ 180975 h 1397794"/>
              <a:gd name="connsiteX21" fmla="*/ 535782 w 609600"/>
              <a:gd name="connsiteY21" fmla="*/ 204787 h 1397794"/>
              <a:gd name="connsiteX22" fmla="*/ 535782 w 609600"/>
              <a:gd name="connsiteY22" fmla="*/ 230981 h 1397794"/>
              <a:gd name="connsiteX23" fmla="*/ 528638 w 609600"/>
              <a:gd name="connsiteY23" fmla="*/ 266700 h 1397794"/>
              <a:gd name="connsiteX24" fmla="*/ 500063 w 609600"/>
              <a:gd name="connsiteY24" fmla="*/ 321469 h 1397794"/>
              <a:gd name="connsiteX25" fmla="*/ 523875 w 609600"/>
              <a:gd name="connsiteY25" fmla="*/ 685800 h 1397794"/>
              <a:gd name="connsiteX26" fmla="*/ 566738 w 609600"/>
              <a:gd name="connsiteY26" fmla="*/ 878681 h 1397794"/>
              <a:gd name="connsiteX27" fmla="*/ 592932 w 609600"/>
              <a:gd name="connsiteY27" fmla="*/ 1057275 h 1397794"/>
              <a:gd name="connsiteX28" fmla="*/ 609600 w 609600"/>
              <a:gd name="connsiteY28" fmla="*/ 1238250 h 1397794"/>
              <a:gd name="connsiteX29" fmla="*/ 600075 w 609600"/>
              <a:gd name="connsiteY29" fmla="*/ 1281112 h 1397794"/>
              <a:gd name="connsiteX30" fmla="*/ 571500 w 609600"/>
              <a:gd name="connsiteY30" fmla="*/ 1357312 h 1397794"/>
              <a:gd name="connsiteX31" fmla="*/ 552450 w 609600"/>
              <a:gd name="connsiteY31" fmla="*/ 1385887 h 1397794"/>
              <a:gd name="connsiteX32" fmla="*/ 538163 w 609600"/>
              <a:gd name="connsiteY32" fmla="*/ 1395412 h 1397794"/>
              <a:gd name="connsiteX33" fmla="*/ 519113 w 609600"/>
              <a:gd name="connsiteY33" fmla="*/ 1397794 h 1397794"/>
              <a:gd name="connsiteX34" fmla="*/ 485775 w 609600"/>
              <a:gd name="connsiteY34" fmla="*/ 1393031 h 1397794"/>
              <a:gd name="connsiteX35" fmla="*/ 454819 w 609600"/>
              <a:gd name="connsiteY35" fmla="*/ 1381125 h 1397794"/>
              <a:gd name="connsiteX36" fmla="*/ 433388 w 609600"/>
              <a:gd name="connsiteY36" fmla="*/ 1364456 h 1397794"/>
              <a:gd name="connsiteX37" fmla="*/ 411957 w 609600"/>
              <a:gd name="connsiteY37" fmla="*/ 1343025 h 1397794"/>
              <a:gd name="connsiteX38" fmla="*/ 378619 w 609600"/>
              <a:gd name="connsiteY38" fmla="*/ 1288256 h 1397794"/>
              <a:gd name="connsiteX39" fmla="*/ 350044 w 609600"/>
              <a:gd name="connsiteY39" fmla="*/ 1233487 h 1397794"/>
              <a:gd name="connsiteX40" fmla="*/ 335757 w 609600"/>
              <a:gd name="connsiteY40" fmla="*/ 1193006 h 1397794"/>
              <a:gd name="connsiteX41" fmla="*/ 326232 w 609600"/>
              <a:gd name="connsiteY41" fmla="*/ 1145381 h 1397794"/>
              <a:gd name="connsiteX42" fmla="*/ 323850 w 609600"/>
              <a:gd name="connsiteY42" fmla="*/ 1069181 h 1397794"/>
              <a:gd name="connsiteX43" fmla="*/ 321469 w 609600"/>
              <a:gd name="connsiteY43" fmla="*/ 952500 h 1397794"/>
              <a:gd name="connsiteX44" fmla="*/ 280988 w 609600"/>
              <a:gd name="connsiteY44" fmla="*/ 707231 h 1397794"/>
              <a:gd name="connsiteX45" fmla="*/ 261938 w 609600"/>
              <a:gd name="connsiteY45" fmla="*/ 554831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9600" h="1397794">
                <a:moveTo>
                  <a:pt x="261938" y="554831"/>
                </a:moveTo>
                <a:lnTo>
                  <a:pt x="216694" y="354806"/>
                </a:lnTo>
                <a:lnTo>
                  <a:pt x="192882" y="280987"/>
                </a:lnTo>
                <a:lnTo>
                  <a:pt x="166688" y="221456"/>
                </a:lnTo>
                <a:lnTo>
                  <a:pt x="135732" y="169069"/>
                </a:lnTo>
                <a:lnTo>
                  <a:pt x="107157" y="130969"/>
                </a:lnTo>
                <a:lnTo>
                  <a:pt x="76200" y="97631"/>
                </a:lnTo>
                <a:lnTo>
                  <a:pt x="38100" y="71437"/>
                </a:lnTo>
                <a:lnTo>
                  <a:pt x="14288" y="50006"/>
                </a:lnTo>
                <a:lnTo>
                  <a:pt x="0" y="30956"/>
                </a:lnTo>
                <a:lnTo>
                  <a:pt x="0" y="21431"/>
                </a:lnTo>
                <a:lnTo>
                  <a:pt x="4763" y="7144"/>
                </a:lnTo>
                <a:lnTo>
                  <a:pt x="28575" y="0"/>
                </a:lnTo>
                <a:lnTo>
                  <a:pt x="52388" y="0"/>
                </a:lnTo>
                <a:lnTo>
                  <a:pt x="107157" y="16669"/>
                </a:lnTo>
                <a:lnTo>
                  <a:pt x="254794" y="66675"/>
                </a:lnTo>
                <a:lnTo>
                  <a:pt x="392907" y="114300"/>
                </a:lnTo>
                <a:lnTo>
                  <a:pt x="464344" y="135731"/>
                </a:lnTo>
                <a:lnTo>
                  <a:pt x="492919" y="150019"/>
                </a:lnTo>
                <a:lnTo>
                  <a:pt x="509588" y="161925"/>
                </a:lnTo>
                <a:lnTo>
                  <a:pt x="526257" y="180975"/>
                </a:lnTo>
                <a:lnTo>
                  <a:pt x="535782" y="204787"/>
                </a:lnTo>
                <a:lnTo>
                  <a:pt x="535782" y="230981"/>
                </a:lnTo>
                <a:lnTo>
                  <a:pt x="528638" y="266700"/>
                </a:lnTo>
                <a:cubicBezTo>
                  <a:pt x="499683" y="319784"/>
                  <a:pt x="500063" y="299196"/>
                  <a:pt x="500063" y="321469"/>
                </a:cubicBezTo>
                <a:lnTo>
                  <a:pt x="523875" y="685800"/>
                </a:lnTo>
                <a:lnTo>
                  <a:pt x="566738" y="878681"/>
                </a:lnTo>
                <a:lnTo>
                  <a:pt x="592932" y="1057275"/>
                </a:lnTo>
                <a:lnTo>
                  <a:pt x="609600" y="1238250"/>
                </a:lnTo>
                <a:lnTo>
                  <a:pt x="600075" y="1281112"/>
                </a:lnTo>
                <a:lnTo>
                  <a:pt x="571500" y="1357312"/>
                </a:lnTo>
                <a:lnTo>
                  <a:pt x="552450" y="1385887"/>
                </a:lnTo>
                <a:lnTo>
                  <a:pt x="538163" y="1395412"/>
                </a:lnTo>
                <a:lnTo>
                  <a:pt x="519113" y="1397794"/>
                </a:lnTo>
                <a:lnTo>
                  <a:pt x="485775" y="1393031"/>
                </a:lnTo>
                <a:lnTo>
                  <a:pt x="454819" y="1381125"/>
                </a:lnTo>
                <a:lnTo>
                  <a:pt x="433388" y="1364456"/>
                </a:lnTo>
                <a:lnTo>
                  <a:pt x="411957" y="1343025"/>
                </a:lnTo>
                <a:lnTo>
                  <a:pt x="378619" y="1288256"/>
                </a:lnTo>
                <a:lnTo>
                  <a:pt x="350044" y="1233487"/>
                </a:lnTo>
                <a:lnTo>
                  <a:pt x="335757" y="1193006"/>
                </a:lnTo>
                <a:lnTo>
                  <a:pt x="326232" y="1145381"/>
                </a:lnTo>
                <a:lnTo>
                  <a:pt x="323850" y="1069181"/>
                </a:lnTo>
                <a:cubicBezTo>
                  <a:pt x="323056" y="1030287"/>
                  <a:pt x="322263" y="991394"/>
                  <a:pt x="321469" y="952500"/>
                </a:cubicBezTo>
                <a:lnTo>
                  <a:pt x="280988" y="707231"/>
                </a:lnTo>
                <a:lnTo>
                  <a:pt x="261938" y="5548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BB66CB-BAFA-8E42-9B44-A36A0E25A1CC}"/>
              </a:ext>
            </a:extLst>
          </p:cNvPr>
          <p:cNvSpPr/>
          <p:nvPr/>
        </p:nvSpPr>
        <p:spPr>
          <a:xfrm>
            <a:off x="5357813" y="1525588"/>
            <a:ext cx="571500" cy="1368425"/>
          </a:xfrm>
          <a:custGeom>
            <a:avLst/>
            <a:gdLst>
              <a:gd name="connsiteX0" fmla="*/ 71437 w 571500"/>
              <a:gd name="connsiteY0" fmla="*/ 1004888 h 1366838"/>
              <a:gd name="connsiteX1" fmla="*/ 119062 w 571500"/>
              <a:gd name="connsiteY1" fmla="*/ 812007 h 1366838"/>
              <a:gd name="connsiteX2" fmla="*/ 173831 w 571500"/>
              <a:gd name="connsiteY2" fmla="*/ 626269 h 1366838"/>
              <a:gd name="connsiteX3" fmla="*/ 207168 w 571500"/>
              <a:gd name="connsiteY3" fmla="*/ 502444 h 1366838"/>
              <a:gd name="connsiteX4" fmla="*/ 219075 w 571500"/>
              <a:gd name="connsiteY4" fmla="*/ 447675 h 1366838"/>
              <a:gd name="connsiteX5" fmla="*/ 228600 w 571500"/>
              <a:gd name="connsiteY5" fmla="*/ 383382 h 1366838"/>
              <a:gd name="connsiteX6" fmla="*/ 235743 w 571500"/>
              <a:gd name="connsiteY6" fmla="*/ 283369 h 1366838"/>
              <a:gd name="connsiteX7" fmla="*/ 233362 w 571500"/>
              <a:gd name="connsiteY7" fmla="*/ 228600 h 1366838"/>
              <a:gd name="connsiteX8" fmla="*/ 226218 w 571500"/>
              <a:gd name="connsiteY8" fmla="*/ 195263 h 1366838"/>
              <a:gd name="connsiteX9" fmla="*/ 211931 w 571500"/>
              <a:gd name="connsiteY9" fmla="*/ 169069 h 1366838"/>
              <a:gd name="connsiteX10" fmla="*/ 190500 w 571500"/>
              <a:gd name="connsiteY10" fmla="*/ 145257 h 1366838"/>
              <a:gd name="connsiteX11" fmla="*/ 166687 w 571500"/>
              <a:gd name="connsiteY11" fmla="*/ 123825 h 1366838"/>
              <a:gd name="connsiteX12" fmla="*/ 130968 w 571500"/>
              <a:gd name="connsiteY12" fmla="*/ 100013 h 1366838"/>
              <a:gd name="connsiteX13" fmla="*/ 80962 w 571500"/>
              <a:gd name="connsiteY13" fmla="*/ 76200 h 1366838"/>
              <a:gd name="connsiteX14" fmla="*/ 64293 w 571500"/>
              <a:gd name="connsiteY14" fmla="*/ 61913 h 1366838"/>
              <a:gd name="connsiteX15" fmla="*/ 52387 w 571500"/>
              <a:gd name="connsiteY15" fmla="*/ 45244 h 1366838"/>
              <a:gd name="connsiteX16" fmla="*/ 47625 w 571500"/>
              <a:gd name="connsiteY16" fmla="*/ 30957 h 1366838"/>
              <a:gd name="connsiteX17" fmla="*/ 52387 w 571500"/>
              <a:gd name="connsiteY17" fmla="*/ 14288 h 1366838"/>
              <a:gd name="connsiteX18" fmla="*/ 61912 w 571500"/>
              <a:gd name="connsiteY18" fmla="*/ 4763 h 1366838"/>
              <a:gd name="connsiteX19" fmla="*/ 97631 w 571500"/>
              <a:gd name="connsiteY19" fmla="*/ 0 h 1366838"/>
              <a:gd name="connsiteX20" fmla="*/ 157162 w 571500"/>
              <a:gd name="connsiteY20" fmla="*/ 4763 h 1366838"/>
              <a:gd name="connsiteX21" fmla="*/ 226218 w 571500"/>
              <a:gd name="connsiteY21" fmla="*/ 14288 h 1366838"/>
              <a:gd name="connsiteX22" fmla="*/ 290512 w 571500"/>
              <a:gd name="connsiteY22" fmla="*/ 30957 h 1366838"/>
              <a:gd name="connsiteX23" fmla="*/ 357187 w 571500"/>
              <a:gd name="connsiteY23" fmla="*/ 54769 h 1366838"/>
              <a:gd name="connsiteX24" fmla="*/ 435768 w 571500"/>
              <a:gd name="connsiteY24" fmla="*/ 97632 h 1366838"/>
              <a:gd name="connsiteX25" fmla="*/ 500062 w 571500"/>
              <a:gd name="connsiteY25" fmla="*/ 133350 h 1366838"/>
              <a:gd name="connsiteX26" fmla="*/ 533400 w 571500"/>
              <a:gd name="connsiteY26" fmla="*/ 159544 h 1366838"/>
              <a:gd name="connsiteX27" fmla="*/ 557212 w 571500"/>
              <a:gd name="connsiteY27" fmla="*/ 188119 h 1366838"/>
              <a:gd name="connsiteX28" fmla="*/ 569118 w 571500"/>
              <a:gd name="connsiteY28" fmla="*/ 216694 h 1366838"/>
              <a:gd name="connsiteX29" fmla="*/ 571500 w 571500"/>
              <a:gd name="connsiteY29" fmla="*/ 254794 h 1366838"/>
              <a:gd name="connsiteX30" fmla="*/ 564356 w 571500"/>
              <a:gd name="connsiteY30" fmla="*/ 283369 h 1366838"/>
              <a:gd name="connsiteX31" fmla="*/ 538162 w 571500"/>
              <a:gd name="connsiteY31" fmla="*/ 323850 h 1366838"/>
              <a:gd name="connsiteX32" fmla="*/ 502443 w 571500"/>
              <a:gd name="connsiteY32" fmla="*/ 369094 h 1366838"/>
              <a:gd name="connsiteX33" fmla="*/ 454818 w 571500"/>
              <a:gd name="connsiteY33" fmla="*/ 592932 h 1366838"/>
              <a:gd name="connsiteX34" fmla="*/ 385762 w 571500"/>
              <a:gd name="connsiteY34" fmla="*/ 797719 h 1366838"/>
              <a:gd name="connsiteX35" fmla="*/ 269081 w 571500"/>
              <a:gd name="connsiteY35" fmla="*/ 1071563 h 1366838"/>
              <a:gd name="connsiteX36" fmla="*/ 171450 w 571500"/>
              <a:gd name="connsiteY36" fmla="*/ 1293019 h 1366838"/>
              <a:gd name="connsiteX37" fmla="*/ 142875 w 571500"/>
              <a:gd name="connsiteY37" fmla="*/ 1319213 h 1366838"/>
              <a:gd name="connsiteX38" fmla="*/ 100012 w 571500"/>
              <a:gd name="connsiteY38" fmla="*/ 1347788 h 1366838"/>
              <a:gd name="connsiteX39" fmla="*/ 69056 w 571500"/>
              <a:gd name="connsiteY39" fmla="*/ 1362075 h 1366838"/>
              <a:gd name="connsiteX40" fmla="*/ 40481 w 571500"/>
              <a:gd name="connsiteY40" fmla="*/ 1366838 h 1366838"/>
              <a:gd name="connsiteX41" fmla="*/ 16668 w 571500"/>
              <a:gd name="connsiteY41" fmla="*/ 1359694 h 1366838"/>
              <a:gd name="connsiteX42" fmla="*/ 4762 w 571500"/>
              <a:gd name="connsiteY42" fmla="*/ 1345407 h 1366838"/>
              <a:gd name="connsiteX43" fmla="*/ 0 w 571500"/>
              <a:gd name="connsiteY43" fmla="*/ 1314450 h 1366838"/>
              <a:gd name="connsiteX44" fmla="*/ 9525 w 571500"/>
              <a:gd name="connsiteY44" fmla="*/ 1245394 h 1366838"/>
              <a:gd name="connsiteX45" fmla="*/ 30956 w 571500"/>
              <a:gd name="connsiteY45" fmla="*/ 1162050 h 1366838"/>
              <a:gd name="connsiteX46" fmla="*/ 71437 w 571500"/>
              <a:gd name="connsiteY46" fmla="*/ 1004888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1500" h="1366838">
                <a:moveTo>
                  <a:pt x="71437" y="1004888"/>
                </a:moveTo>
                <a:lnTo>
                  <a:pt x="119062" y="812007"/>
                </a:lnTo>
                <a:lnTo>
                  <a:pt x="173831" y="626269"/>
                </a:lnTo>
                <a:lnTo>
                  <a:pt x="207168" y="502444"/>
                </a:lnTo>
                <a:lnTo>
                  <a:pt x="219075" y="447675"/>
                </a:lnTo>
                <a:lnTo>
                  <a:pt x="228600" y="383382"/>
                </a:lnTo>
                <a:lnTo>
                  <a:pt x="235743" y="283369"/>
                </a:lnTo>
                <a:cubicBezTo>
                  <a:pt x="234949" y="265113"/>
                  <a:pt x="234156" y="246856"/>
                  <a:pt x="233362" y="228600"/>
                </a:cubicBezTo>
                <a:lnTo>
                  <a:pt x="226218" y="195263"/>
                </a:lnTo>
                <a:lnTo>
                  <a:pt x="211931" y="169069"/>
                </a:lnTo>
                <a:lnTo>
                  <a:pt x="190500" y="145257"/>
                </a:lnTo>
                <a:lnTo>
                  <a:pt x="166687" y="123825"/>
                </a:lnTo>
                <a:lnTo>
                  <a:pt x="130968" y="100013"/>
                </a:lnTo>
                <a:lnTo>
                  <a:pt x="80962" y="76200"/>
                </a:lnTo>
                <a:lnTo>
                  <a:pt x="64293" y="61913"/>
                </a:lnTo>
                <a:lnTo>
                  <a:pt x="52387" y="45244"/>
                </a:lnTo>
                <a:lnTo>
                  <a:pt x="47625" y="30957"/>
                </a:lnTo>
                <a:lnTo>
                  <a:pt x="52387" y="14288"/>
                </a:lnTo>
                <a:lnTo>
                  <a:pt x="61912" y="4763"/>
                </a:lnTo>
                <a:lnTo>
                  <a:pt x="97631" y="0"/>
                </a:lnTo>
                <a:lnTo>
                  <a:pt x="157162" y="4763"/>
                </a:lnTo>
                <a:lnTo>
                  <a:pt x="226218" y="14288"/>
                </a:lnTo>
                <a:lnTo>
                  <a:pt x="290512" y="30957"/>
                </a:lnTo>
                <a:lnTo>
                  <a:pt x="357187" y="54769"/>
                </a:lnTo>
                <a:lnTo>
                  <a:pt x="435768" y="97632"/>
                </a:lnTo>
                <a:lnTo>
                  <a:pt x="500062" y="133350"/>
                </a:lnTo>
                <a:lnTo>
                  <a:pt x="533400" y="159544"/>
                </a:lnTo>
                <a:lnTo>
                  <a:pt x="557212" y="188119"/>
                </a:lnTo>
                <a:lnTo>
                  <a:pt x="569118" y="216694"/>
                </a:lnTo>
                <a:lnTo>
                  <a:pt x="571500" y="254794"/>
                </a:lnTo>
                <a:lnTo>
                  <a:pt x="564356" y="283369"/>
                </a:lnTo>
                <a:lnTo>
                  <a:pt x="538162" y="323850"/>
                </a:lnTo>
                <a:lnTo>
                  <a:pt x="502443" y="369094"/>
                </a:lnTo>
                <a:lnTo>
                  <a:pt x="454818" y="592932"/>
                </a:lnTo>
                <a:lnTo>
                  <a:pt x="385762" y="797719"/>
                </a:lnTo>
                <a:lnTo>
                  <a:pt x="269081" y="1071563"/>
                </a:lnTo>
                <a:lnTo>
                  <a:pt x="171450" y="1293019"/>
                </a:lnTo>
                <a:lnTo>
                  <a:pt x="142875" y="1319213"/>
                </a:lnTo>
                <a:lnTo>
                  <a:pt x="100012" y="1347788"/>
                </a:lnTo>
                <a:lnTo>
                  <a:pt x="69056" y="1362075"/>
                </a:lnTo>
                <a:lnTo>
                  <a:pt x="40481" y="1366838"/>
                </a:lnTo>
                <a:lnTo>
                  <a:pt x="16668" y="1359694"/>
                </a:lnTo>
                <a:lnTo>
                  <a:pt x="4762" y="1345407"/>
                </a:lnTo>
                <a:lnTo>
                  <a:pt x="0" y="1314450"/>
                </a:lnTo>
                <a:lnTo>
                  <a:pt x="9525" y="1245394"/>
                </a:lnTo>
                <a:lnTo>
                  <a:pt x="30956" y="1162050"/>
                </a:lnTo>
                <a:lnTo>
                  <a:pt x="71437" y="10048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11861E4-2E0A-D74F-8155-6729689FC80F}"/>
              </a:ext>
            </a:extLst>
          </p:cNvPr>
          <p:cNvSpPr/>
          <p:nvPr/>
        </p:nvSpPr>
        <p:spPr>
          <a:xfrm>
            <a:off x="3387725" y="2830513"/>
            <a:ext cx="2990850" cy="576262"/>
          </a:xfrm>
          <a:custGeom>
            <a:avLst/>
            <a:gdLst>
              <a:gd name="connsiteX0" fmla="*/ 1385378 w 2991215"/>
              <a:gd name="connsiteY0" fmla="*/ 395823 h 576197"/>
              <a:gd name="connsiteX1" fmla="*/ 1062207 w 2991215"/>
              <a:gd name="connsiteY1" fmla="*/ 445927 h 576197"/>
              <a:gd name="connsiteX2" fmla="*/ 854275 w 2991215"/>
              <a:gd name="connsiteY2" fmla="*/ 478494 h 576197"/>
              <a:gd name="connsiteX3" fmla="*/ 541124 w 2991215"/>
              <a:gd name="connsiteY3" fmla="*/ 556156 h 576197"/>
              <a:gd name="connsiteX4" fmla="*/ 433400 w 2991215"/>
              <a:gd name="connsiteY4" fmla="*/ 576197 h 576197"/>
              <a:gd name="connsiteX5" fmla="*/ 360749 w 2991215"/>
              <a:gd name="connsiteY5" fmla="*/ 551145 h 576197"/>
              <a:gd name="connsiteX6" fmla="*/ 237994 w 2991215"/>
              <a:gd name="connsiteY6" fmla="*/ 491020 h 576197"/>
              <a:gd name="connsiteX7" fmla="*/ 120250 w 2991215"/>
              <a:gd name="connsiteY7" fmla="*/ 428390 h 576197"/>
              <a:gd name="connsiteX8" fmla="*/ 12526 w 2991215"/>
              <a:gd name="connsiteY8" fmla="*/ 355739 h 576197"/>
              <a:gd name="connsiteX9" fmla="*/ 0 w 2991215"/>
              <a:gd name="connsiteY9" fmla="*/ 338203 h 576197"/>
              <a:gd name="connsiteX10" fmla="*/ 0 w 2991215"/>
              <a:gd name="connsiteY10" fmla="*/ 323172 h 576197"/>
              <a:gd name="connsiteX11" fmla="*/ 5010 w 2991215"/>
              <a:gd name="connsiteY11" fmla="*/ 310646 h 576197"/>
              <a:gd name="connsiteX12" fmla="*/ 22547 w 2991215"/>
              <a:gd name="connsiteY12" fmla="*/ 303130 h 576197"/>
              <a:gd name="connsiteX13" fmla="*/ 72651 w 2991215"/>
              <a:gd name="connsiteY13" fmla="*/ 310646 h 576197"/>
              <a:gd name="connsiteX14" fmla="*/ 157828 w 2991215"/>
              <a:gd name="connsiteY14" fmla="*/ 323172 h 576197"/>
              <a:gd name="connsiteX15" fmla="*/ 248015 w 2991215"/>
              <a:gd name="connsiteY15" fmla="*/ 330687 h 576197"/>
              <a:gd name="connsiteX16" fmla="*/ 348223 w 2991215"/>
              <a:gd name="connsiteY16" fmla="*/ 330687 h 576197"/>
              <a:gd name="connsiteX17" fmla="*/ 460958 w 2991215"/>
              <a:gd name="connsiteY17" fmla="*/ 330687 h 576197"/>
              <a:gd name="connsiteX18" fmla="*/ 561166 w 2991215"/>
              <a:gd name="connsiteY18" fmla="*/ 323172 h 576197"/>
              <a:gd name="connsiteX19" fmla="*/ 726509 w 2991215"/>
              <a:gd name="connsiteY19" fmla="*/ 303130 h 576197"/>
              <a:gd name="connsiteX20" fmla="*/ 1009598 w 2991215"/>
              <a:gd name="connsiteY20" fmla="*/ 258036 h 576197"/>
              <a:gd name="connsiteX21" fmla="*/ 1405420 w 2991215"/>
              <a:gd name="connsiteY21" fmla="*/ 197911 h 576197"/>
              <a:gd name="connsiteX22" fmla="*/ 1781201 w 2991215"/>
              <a:gd name="connsiteY22" fmla="*/ 145302 h 576197"/>
              <a:gd name="connsiteX23" fmla="*/ 2069300 w 2991215"/>
              <a:gd name="connsiteY23" fmla="*/ 107724 h 576197"/>
              <a:gd name="connsiteX24" fmla="*/ 2202075 w 2991215"/>
              <a:gd name="connsiteY24" fmla="*/ 87682 h 576197"/>
              <a:gd name="connsiteX25" fmla="*/ 2327336 w 2991215"/>
              <a:gd name="connsiteY25" fmla="*/ 55115 h 576197"/>
              <a:gd name="connsiteX26" fmla="*/ 2490174 w 2991215"/>
              <a:gd name="connsiteY26" fmla="*/ 2505 h 576197"/>
              <a:gd name="connsiteX27" fmla="*/ 2510216 w 2991215"/>
              <a:gd name="connsiteY27" fmla="*/ 0 h 576197"/>
              <a:gd name="connsiteX28" fmla="*/ 2575351 w 2991215"/>
              <a:gd name="connsiteY28" fmla="*/ 12526 h 576197"/>
              <a:gd name="connsiteX29" fmla="*/ 2713137 w 2991215"/>
              <a:gd name="connsiteY29" fmla="*/ 52610 h 576197"/>
              <a:gd name="connsiteX30" fmla="*/ 2833387 w 2991215"/>
              <a:gd name="connsiteY30" fmla="*/ 97703 h 576197"/>
              <a:gd name="connsiteX31" fmla="*/ 2906038 w 2991215"/>
              <a:gd name="connsiteY31" fmla="*/ 132776 h 576197"/>
              <a:gd name="connsiteX32" fmla="*/ 2958647 w 2991215"/>
              <a:gd name="connsiteY32" fmla="*/ 157828 h 576197"/>
              <a:gd name="connsiteX33" fmla="*/ 2981194 w 2991215"/>
              <a:gd name="connsiteY33" fmla="*/ 177870 h 576197"/>
              <a:gd name="connsiteX34" fmla="*/ 2991215 w 2991215"/>
              <a:gd name="connsiteY34" fmla="*/ 195406 h 576197"/>
              <a:gd name="connsiteX35" fmla="*/ 2991215 w 2991215"/>
              <a:gd name="connsiteY35" fmla="*/ 212943 h 576197"/>
              <a:gd name="connsiteX36" fmla="*/ 2981194 w 2991215"/>
              <a:gd name="connsiteY36" fmla="*/ 235490 h 576197"/>
              <a:gd name="connsiteX37" fmla="*/ 2943616 w 2991215"/>
              <a:gd name="connsiteY37" fmla="*/ 270562 h 576197"/>
              <a:gd name="connsiteX38" fmla="*/ 2916059 w 2991215"/>
              <a:gd name="connsiteY38" fmla="*/ 290604 h 576197"/>
              <a:gd name="connsiteX39" fmla="*/ 2630466 w 2991215"/>
              <a:gd name="connsiteY39" fmla="*/ 303130 h 576197"/>
              <a:gd name="connsiteX40" fmla="*/ 2234643 w 2991215"/>
              <a:gd name="connsiteY40" fmla="*/ 305635 h 576197"/>
              <a:gd name="connsiteX41" fmla="*/ 1929008 w 2991215"/>
              <a:gd name="connsiteY41" fmla="*/ 310646 h 576197"/>
              <a:gd name="connsiteX42" fmla="*/ 1385378 w 2991215"/>
              <a:gd name="connsiteY42" fmla="*/ 395823 h 57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1215" h="576197">
                <a:moveTo>
                  <a:pt x="1385378" y="395823"/>
                </a:moveTo>
                <a:lnTo>
                  <a:pt x="1062207" y="445927"/>
                </a:lnTo>
                <a:lnTo>
                  <a:pt x="854275" y="478494"/>
                </a:lnTo>
                <a:lnTo>
                  <a:pt x="541124" y="556156"/>
                </a:lnTo>
                <a:lnTo>
                  <a:pt x="433400" y="576197"/>
                </a:lnTo>
                <a:lnTo>
                  <a:pt x="360749" y="551145"/>
                </a:lnTo>
                <a:lnTo>
                  <a:pt x="237994" y="491020"/>
                </a:lnTo>
                <a:lnTo>
                  <a:pt x="120250" y="428390"/>
                </a:lnTo>
                <a:lnTo>
                  <a:pt x="12526" y="355739"/>
                </a:lnTo>
                <a:lnTo>
                  <a:pt x="0" y="338203"/>
                </a:lnTo>
                <a:lnTo>
                  <a:pt x="0" y="323172"/>
                </a:lnTo>
                <a:lnTo>
                  <a:pt x="5010" y="310646"/>
                </a:lnTo>
                <a:lnTo>
                  <a:pt x="22547" y="303130"/>
                </a:lnTo>
                <a:lnTo>
                  <a:pt x="72651" y="310646"/>
                </a:lnTo>
                <a:lnTo>
                  <a:pt x="157828" y="323172"/>
                </a:lnTo>
                <a:cubicBezTo>
                  <a:pt x="187884" y="325748"/>
                  <a:pt x="217848" y="330687"/>
                  <a:pt x="248015" y="330687"/>
                </a:cubicBezTo>
                <a:lnTo>
                  <a:pt x="348223" y="330687"/>
                </a:lnTo>
                <a:lnTo>
                  <a:pt x="460958" y="330687"/>
                </a:lnTo>
                <a:lnTo>
                  <a:pt x="561166" y="323172"/>
                </a:lnTo>
                <a:lnTo>
                  <a:pt x="726509" y="303130"/>
                </a:lnTo>
                <a:lnTo>
                  <a:pt x="1009598" y="258036"/>
                </a:lnTo>
                <a:lnTo>
                  <a:pt x="1405420" y="197911"/>
                </a:lnTo>
                <a:lnTo>
                  <a:pt x="1781201" y="145302"/>
                </a:lnTo>
                <a:lnTo>
                  <a:pt x="2069300" y="107724"/>
                </a:lnTo>
                <a:lnTo>
                  <a:pt x="2202075" y="87682"/>
                </a:lnTo>
                <a:lnTo>
                  <a:pt x="2327336" y="55115"/>
                </a:lnTo>
                <a:lnTo>
                  <a:pt x="2490174" y="2505"/>
                </a:lnTo>
                <a:lnTo>
                  <a:pt x="2510216" y="0"/>
                </a:lnTo>
                <a:lnTo>
                  <a:pt x="2575351" y="12526"/>
                </a:lnTo>
                <a:lnTo>
                  <a:pt x="2713137" y="52610"/>
                </a:lnTo>
                <a:lnTo>
                  <a:pt x="2833387" y="97703"/>
                </a:lnTo>
                <a:lnTo>
                  <a:pt x="2906038" y="132776"/>
                </a:lnTo>
                <a:lnTo>
                  <a:pt x="2958647" y="157828"/>
                </a:lnTo>
                <a:lnTo>
                  <a:pt x="2981194" y="177870"/>
                </a:lnTo>
                <a:lnTo>
                  <a:pt x="2991215" y="195406"/>
                </a:lnTo>
                <a:lnTo>
                  <a:pt x="2991215" y="212943"/>
                </a:lnTo>
                <a:lnTo>
                  <a:pt x="2981194" y="235490"/>
                </a:lnTo>
                <a:lnTo>
                  <a:pt x="2943616" y="270562"/>
                </a:lnTo>
                <a:lnTo>
                  <a:pt x="2916059" y="290604"/>
                </a:lnTo>
                <a:lnTo>
                  <a:pt x="2630466" y="303130"/>
                </a:lnTo>
                <a:lnTo>
                  <a:pt x="2234643" y="305635"/>
                </a:lnTo>
                <a:lnTo>
                  <a:pt x="1929008" y="310646"/>
                </a:lnTo>
                <a:lnTo>
                  <a:pt x="1385378" y="3958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288FD6-9990-DE46-9BDE-F46B6D5CD635}"/>
              </a:ext>
            </a:extLst>
          </p:cNvPr>
          <p:cNvSpPr/>
          <p:nvPr/>
        </p:nvSpPr>
        <p:spPr>
          <a:xfrm>
            <a:off x="3729038" y="3309938"/>
            <a:ext cx="536575" cy="823912"/>
          </a:xfrm>
          <a:custGeom>
            <a:avLst/>
            <a:gdLst>
              <a:gd name="connsiteX0" fmla="*/ 178593 w 535781"/>
              <a:gd name="connsiteY0" fmla="*/ 473868 h 823912"/>
              <a:gd name="connsiteX1" fmla="*/ 209550 w 535781"/>
              <a:gd name="connsiteY1" fmla="*/ 364331 h 823912"/>
              <a:gd name="connsiteX2" fmla="*/ 216693 w 535781"/>
              <a:gd name="connsiteY2" fmla="*/ 326231 h 823912"/>
              <a:gd name="connsiteX3" fmla="*/ 219075 w 535781"/>
              <a:gd name="connsiteY3" fmla="*/ 288131 h 823912"/>
              <a:gd name="connsiteX4" fmla="*/ 219075 w 535781"/>
              <a:gd name="connsiteY4" fmla="*/ 259556 h 823912"/>
              <a:gd name="connsiteX5" fmla="*/ 209550 w 535781"/>
              <a:gd name="connsiteY5" fmla="*/ 211931 h 823912"/>
              <a:gd name="connsiteX6" fmla="*/ 190500 w 535781"/>
              <a:gd name="connsiteY6" fmla="*/ 178593 h 823912"/>
              <a:gd name="connsiteX7" fmla="*/ 169068 w 535781"/>
              <a:gd name="connsiteY7" fmla="*/ 150018 h 823912"/>
              <a:gd name="connsiteX8" fmla="*/ 126206 w 535781"/>
              <a:gd name="connsiteY8" fmla="*/ 116681 h 823912"/>
              <a:gd name="connsiteX9" fmla="*/ 0 w 535781"/>
              <a:gd name="connsiteY9" fmla="*/ 45243 h 823912"/>
              <a:gd name="connsiteX10" fmla="*/ 95250 w 535781"/>
              <a:gd name="connsiteY10" fmla="*/ 0 h 823912"/>
              <a:gd name="connsiteX11" fmla="*/ 283368 w 535781"/>
              <a:gd name="connsiteY11" fmla="*/ 116681 h 823912"/>
              <a:gd name="connsiteX12" fmla="*/ 473868 w 535781"/>
              <a:gd name="connsiteY12" fmla="*/ 233362 h 823912"/>
              <a:gd name="connsiteX13" fmla="*/ 509587 w 535781"/>
              <a:gd name="connsiteY13" fmla="*/ 257175 h 823912"/>
              <a:gd name="connsiteX14" fmla="*/ 523875 w 535781"/>
              <a:gd name="connsiteY14" fmla="*/ 276225 h 823912"/>
              <a:gd name="connsiteX15" fmla="*/ 533400 w 535781"/>
              <a:gd name="connsiteY15" fmla="*/ 297656 h 823912"/>
              <a:gd name="connsiteX16" fmla="*/ 535781 w 535781"/>
              <a:gd name="connsiteY16" fmla="*/ 326231 h 823912"/>
              <a:gd name="connsiteX17" fmla="*/ 523875 w 535781"/>
              <a:gd name="connsiteY17" fmla="*/ 347662 h 823912"/>
              <a:gd name="connsiteX18" fmla="*/ 442912 w 535781"/>
              <a:gd name="connsiteY18" fmla="*/ 423862 h 823912"/>
              <a:gd name="connsiteX19" fmla="*/ 426243 w 535781"/>
              <a:gd name="connsiteY19" fmla="*/ 450056 h 823912"/>
              <a:gd name="connsiteX20" fmla="*/ 285750 w 535781"/>
              <a:gd name="connsiteY20" fmla="*/ 792956 h 823912"/>
              <a:gd name="connsiteX21" fmla="*/ 80962 w 535781"/>
              <a:gd name="connsiteY21" fmla="*/ 823912 h 823912"/>
              <a:gd name="connsiteX22" fmla="*/ 178593 w 535781"/>
              <a:gd name="connsiteY22" fmla="*/ 473868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5781" h="823912">
                <a:moveTo>
                  <a:pt x="178593" y="473868"/>
                </a:moveTo>
                <a:lnTo>
                  <a:pt x="209550" y="364331"/>
                </a:lnTo>
                <a:lnTo>
                  <a:pt x="216693" y="326231"/>
                </a:lnTo>
                <a:lnTo>
                  <a:pt x="219075" y="288131"/>
                </a:lnTo>
                <a:lnTo>
                  <a:pt x="219075" y="259556"/>
                </a:lnTo>
                <a:lnTo>
                  <a:pt x="209550" y="211931"/>
                </a:lnTo>
                <a:lnTo>
                  <a:pt x="190500" y="178593"/>
                </a:lnTo>
                <a:lnTo>
                  <a:pt x="169068" y="150018"/>
                </a:lnTo>
                <a:lnTo>
                  <a:pt x="126206" y="116681"/>
                </a:lnTo>
                <a:lnTo>
                  <a:pt x="0" y="45243"/>
                </a:lnTo>
                <a:lnTo>
                  <a:pt x="95250" y="0"/>
                </a:lnTo>
                <a:lnTo>
                  <a:pt x="283368" y="116681"/>
                </a:lnTo>
                <a:lnTo>
                  <a:pt x="473868" y="233362"/>
                </a:lnTo>
                <a:lnTo>
                  <a:pt x="509587" y="257175"/>
                </a:lnTo>
                <a:lnTo>
                  <a:pt x="523875" y="276225"/>
                </a:lnTo>
                <a:lnTo>
                  <a:pt x="533400" y="297656"/>
                </a:lnTo>
                <a:lnTo>
                  <a:pt x="535781" y="326231"/>
                </a:lnTo>
                <a:lnTo>
                  <a:pt x="523875" y="347662"/>
                </a:lnTo>
                <a:lnTo>
                  <a:pt x="442912" y="423862"/>
                </a:lnTo>
                <a:lnTo>
                  <a:pt x="426243" y="450056"/>
                </a:lnTo>
                <a:lnTo>
                  <a:pt x="285750" y="792956"/>
                </a:lnTo>
                <a:lnTo>
                  <a:pt x="80962" y="823912"/>
                </a:lnTo>
                <a:lnTo>
                  <a:pt x="178593" y="473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ADEE2B-F2C2-A343-BA59-02EEF6F64985}"/>
              </a:ext>
            </a:extLst>
          </p:cNvPr>
          <p:cNvSpPr/>
          <p:nvPr/>
        </p:nvSpPr>
        <p:spPr>
          <a:xfrm>
            <a:off x="3079750" y="3629025"/>
            <a:ext cx="3746500" cy="736600"/>
          </a:xfrm>
          <a:custGeom>
            <a:avLst/>
            <a:gdLst>
              <a:gd name="connsiteX0" fmla="*/ 1508125 w 3746500"/>
              <a:gd name="connsiteY0" fmla="*/ 479425 h 736600"/>
              <a:gd name="connsiteX1" fmla="*/ 1143000 w 3746500"/>
              <a:gd name="connsiteY1" fmla="*/ 552450 h 736600"/>
              <a:gd name="connsiteX2" fmla="*/ 838200 w 3746500"/>
              <a:gd name="connsiteY2" fmla="*/ 606425 h 736600"/>
              <a:gd name="connsiteX3" fmla="*/ 768350 w 3746500"/>
              <a:gd name="connsiteY3" fmla="*/ 625475 h 736600"/>
              <a:gd name="connsiteX4" fmla="*/ 676275 w 3746500"/>
              <a:gd name="connsiteY4" fmla="*/ 654050 h 736600"/>
              <a:gd name="connsiteX5" fmla="*/ 466725 w 3746500"/>
              <a:gd name="connsiteY5" fmla="*/ 736600 h 736600"/>
              <a:gd name="connsiteX6" fmla="*/ 438150 w 3746500"/>
              <a:gd name="connsiteY6" fmla="*/ 736600 h 736600"/>
              <a:gd name="connsiteX7" fmla="*/ 368300 w 3746500"/>
              <a:gd name="connsiteY7" fmla="*/ 717550 h 736600"/>
              <a:gd name="connsiteX8" fmla="*/ 292100 w 3746500"/>
              <a:gd name="connsiteY8" fmla="*/ 676275 h 736600"/>
              <a:gd name="connsiteX9" fmla="*/ 212725 w 3746500"/>
              <a:gd name="connsiteY9" fmla="*/ 619125 h 736600"/>
              <a:gd name="connsiteX10" fmla="*/ 149225 w 3746500"/>
              <a:gd name="connsiteY10" fmla="*/ 561975 h 736600"/>
              <a:gd name="connsiteX11" fmla="*/ 60325 w 3746500"/>
              <a:gd name="connsiteY11" fmla="*/ 466725 h 736600"/>
              <a:gd name="connsiteX12" fmla="*/ 9525 w 3746500"/>
              <a:gd name="connsiteY12" fmla="*/ 406400 h 736600"/>
              <a:gd name="connsiteX13" fmla="*/ 0 w 3746500"/>
              <a:gd name="connsiteY13" fmla="*/ 381000 h 736600"/>
              <a:gd name="connsiteX14" fmla="*/ 0 w 3746500"/>
              <a:gd name="connsiteY14" fmla="*/ 361950 h 736600"/>
              <a:gd name="connsiteX15" fmla="*/ 6350 w 3746500"/>
              <a:gd name="connsiteY15" fmla="*/ 346075 h 736600"/>
              <a:gd name="connsiteX16" fmla="*/ 28575 w 3746500"/>
              <a:gd name="connsiteY16" fmla="*/ 342900 h 736600"/>
              <a:gd name="connsiteX17" fmla="*/ 57150 w 3746500"/>
              <a:gd name="connsiteY17" fmla="*/ 352425 h 736600"/>
              <a:gd name="connsiteX18" fmla="*/ 120650 w 3746500"/>
              <a:gd name="connsiteY18" fmla="*/ 403225 h 736600"/>
              <a:gd name="connsiteX19" fmla="*/ 171450 w 3746500"/>
              <a:gd name="connsiteY19" fmla="*/ 428625 h 736600"/>
              <a:gd name="connsiteX20" fmla="*/ 241300 w 3746500"/>
              <a:gd name="connsiteY20" fmla="*/ 454025 h 736600"/>
              <a:gd name="connsiteX21" fmla="*/ 301625 w 3746500"/>
              <a:gd name="connsiteY21" fmla="*/ 466725 h 736600"/>
              <a:gd name="connsiteX22" fmla="*/ 368300 w 3746500"/>
              <a:gd name="connsiteY22" fmla="*/ 473075 h 736600"/>
              <a:gd name="connsiteX23" fmla="*/ 457200 w 3746500"/>
              <a:gd name="connsiteY23" fmla="*/ 466725 h 736600"/>
              <a:gd name="connsiteX24" fmla="*/ 758825 w 3746500"/>
              <a:gd name="connsiteY24" fmla="*/ 422275 h 736600"/>
              <a:gd name="connsiteX25" fmla="*/ 965200 w 3746500"/>
              <a:gd name="connsiteY25" fmla="*/ 381000 h 736600"/>
              <a:gd name="connsiteX26" fmla="*/ 1206500 w 3746500"/>
              <a:gd name="connsiteY26" fmla="*/ 342900 h 736600"/>
              <a:gd name="connsiteX27" fmla="*/ 1743075 w 3746500"/>
              <a:gd name="connsiteY27" fmla="*/ 254000 h 736600"/>
              <a:gd name="connsiteX28" fmla="*/ 2330450 w 3746500"/>
              <a:gd name="connsiteY28" fmla="*/ 155575 h 736600"/>
              <a:gd name="connsiteX29" fmla="*/ 2578100 w 3746500"/>
              <a:gd name="connsiteY29" fmla="*/ 111125 h 736600"/>
              <a:gd name="connsiteX30" fmla="*/ 2794000 w 3746500"/>
              <a:gd name="connsiteY30" fmla="*/ 95250 h 736600"/>
              <a:gd name="connsiteX31" fmla="*/ 3127375 w 3746500"/>
              <a:gd name="connsiteY31" fmla="*/ 66675 h 736600"/>
              <a:gd name="connsiteX32" fmla="*/ 3171825 w 3746500"/>
              <a:gd name="connsiteY32" fmla="*/ 38100 h 736600"/>
              <a:gd name="connsiteX33" fmla="*/ 3235325 w 3746500"/>
              <a:gd name="connsiteY33" fmla="*/ 12700 h 736600"/>
              <a:gd name="connsiteX34" fmla="*/ 3289300 w 3746500"/>
              <a:gd name="connsiteY34" fmla="*/ 0 h 736600"/>
              <a:gd name="connsiteX35" fmla="*/ 3359150 w 3746500"/>
              <a:gd name="connsiteY35" fmla="*/ 0 h 736600"/>
              <a:gd name="connsiteX36" fmla="*/ 3463925 w 3746500"/>
              <a:gd name="connsiteY36" fmla="*/ 19050 h 736600"/>
              <a:gd name="connsiteX37" fmla="*/ 3587750 w 3746500"/>
              <a:gd name="connsiteY37" fmla="*/ 63500 h 736600"/>
              <a:gd name="connsiteX38" fmla="*/ 3695700 w 3746500"/>
              <a:gd name="connsiteY38" fmla="*/ 123825 h 736600"/>
              <a:gd name="connsiteX39" fmla="*/ 3736975 w 3746500"/>
              <a:gd name="connsiteY39" fmla="*/ 161925 h 736600"/>
              <a:gd name="connsiteX40" fmla="*/ 3746500 w 3746500"/>
              <a:gd name="connsiteY40" fmla="*/ 177800 h 736600"/>
              <a:gd name="connsiteX41" fmla="*/ 3746500 w 3746500"/>
              <a:gd name="connsiteY41" fmla="*/ 200025 h 736600"/>
              <a:gd name="connsiteX42" fmla="*/ 3730625 w 3746500"/>
              <a:gd name="connsiteY42" fmla="*/ 228600 h 736600"/>
              <a:gd name="connsiteX43" fmla="*/ 3679825 w 3746500"/>
              <a:gd name="connsiteY43" fmla="*/ 260350 h 736600"/>
              <a:gd name="connsiteX44" fmla="*/ 3609975 w 3746500"/>
              <a:gd name="connsiteY44" fmla="*/ 266700 h 736600"/>
              <a:gd name="connsiteX45" fmla="*/ 3267075 w 3746500"/>
              <a:gd name="connsiteY45" fmla="*/ 276225 h 736600"/>
              <a:gd name="connsiteX46" fmla="*/ 2593975 w 3746500"/>
              <a:gd name="connsiteY46" fmla="*/ 311150 h 736600"/>
              <a:gd name="connsiteX47" fmla="*/ 2066925 w 3746500"/>
              <a:gd name="connsiteY47" fmla="*/ 381000 h 736600"/>
              <a:gd name="connsiteX48" fmla="*/ 1508125 w 3746500"/>
              <a:gd name="connsiteY48" fmla="*/ 479425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746500" h="736600">
                <a:moveTo>
                  <a:pt x="1508125" y="479425"/>
                </a:moveTo>
                <a:lnTo>
                  <a:pt x="1143000" y="552450"/>
                </a:lnTo>
                <a:lnTo>
                  <a:pt x="838200" y="606425"/>
                </a:lnTo>
                <a:lnTo>
                  <a:pt x="768350" y="625475"/>
                </a:lnTo>
                <a:lnTo>
                  <a:pt x="676275" y="654050"/>
                </a:lnTo>
                <a:lnTo>
                  <a:pt x="466725" y="736600"/>
                </a:lnTo>
                <a:lnTo>
                  <a:pt x="438150" y="736600"/>
                </a:lnTo>
                <a:lnTo>
                  <a:pt x="368300" y="717550"/>
                </a:lnTo>
                <a:lnTo>
                  <a:pt x="292100" y="676275"/>
                </a:lnTo>
                <a:lnTo>
                  <a:pt x="212725" y="619125"/>
                </a:lnTo>
                <a:lnTo>
                  <a:pt x="149225" y="561975"/>
                </a:lnTo>
                <a:lnTo>
                  <a:pt x="60325" y="466725"/>
                </a:lnTo>
                <a:lnTo>
                  <a:pt x="9525" y="406400"/>
                </a:lnTo>
                <a:lnTo>
                  <a:pt x="0" y="381000"/>
                </a:lnTo>
                <a:lnTo>
                  <a:pt x="0" y="361950"/>
                </a:lnTo>
                <a:lnTo>
                  <a:pt x="6350" y="346075"/>
                </a:lnTo>
                <a:lnTo>
                  <a:pt x="28575" y="342900"/>
                </a:lnTo>
                <a:lnTo>
                  <a:pt x="57150" y="352425"/>
                </a:lnTo>
                <a:lnTo>
                  <a:pt x="120650" y="403225"/>
                </a:lnTo>
                <a:lnTo>
                  <a:pt x="171450" y="428625"/>
                </a:lnTo>
                <a:lnTo>
                  <a:pt x="241300" y="454025"/>
                </a:lnTo>
                <a:lnTo>
                  <a:pt x="301625" y="466725"/>
                </a:lnTo>
                <a:lnTo>
                  <a:pt x="368300" y="473075"/>
                </a:lnTo>
                <a:lnTo>
                  <a:pt x="457200" y="466725"/>
                </a:lnTo>
                <a:lnTo>
                  <a:pt x="758825" y="422275"/>
                </a:lnTo>
                <a:lnTo>
                  <a:pt x="965200" y="381000"/>
                </a:lnTo>
                <a:lnTo>
                  <a:pt x="1206500" y="342900"/>
                </a:lnTo>
                <a:lnTo>
                  <a:pt x="1743075" y="254000"/>
                </a:lnTo>
                <a:lnTo>
                  <a:pt x="2330450" y="155575"/>
                </a:lnTo>
                <a:lnTo>
                  <a:pt x="2578100" y="111125"/>
                </a:lnTo>
                <a:lnTo>
                  <a:pt x="2794000" y="95250"/>
                </a:lnTo>
                <a:lnTo>
                  <a:pt x="3127375" y="66675"/>
                </a:lnTo>
                <a:lnTo>
                  <a:pt x="3171825" y="38100"/>
                </a:lnTo>
                <a:lnTo>
                  <a:pt x="3235325" y="12700"/>
                </a:lnTo>
                <a:lnTo>
                  <a:pt x="3289300" y="0"/>
                </a:lnTo>
                <a:lnTo>
                  <a:pt x="3359150" y="0"/>
                </a:lnTo>
                <a:lnTo>
                  <a:pt x="3463925" y="19050"/>
                </a:lnTo>
                <a:lnTo>
                  <a:pt x="3587750" y="63500"/>
                </a:lnTo>
                <a:lnTo>
                  <a:pt x="3695700" y="123825"/>
                </a:lnTo>
                <a:lnTo>
                  <a:pt x="3736975" y="161925"/>
                </a:lnTo>
                <a:lnTo>
                  <a:pt x="3746500" y="177800"/>
                </a:lnTo>
                <a:lnTo>
                  <a:pt x="3746500" y="200025"/>
                </a:lnTo>
                <a:lnTo>
                  <a:pt x="3730625" y="228600"/>
                </a:lnTo>
                <a:lnTo>
                  <a:pt x="3679825" y="260350"/>
                </a:lnTo>
                <a:lnTo>
                  <a:pt x="3609975" y="266700"/>
                </a:lnTo>
                <a:lnTo>
                  <a:pt x="3267075" y="276225"/>
                </a:lnTo>
                <a:lnTo>
                  <a:pt x="2593975" y="311150"/>
                </a:lnTo>
                <a:lnTo>
                  <a:pt x="2066925" y="381000"/>
                </a:lnTo>
                <a:lnTo>
                  <a:pt x="1508125" y="479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7FDEAFD-BDE6-874D-9F45-44DCDE635AE2}"/>
              </a:ext>
            </a:extLst>
          </p:cNvPr>
          <p:cNvSpPr/>
          <p:nvPr/>
        </p:nvSpPr>
        <p:spPr>
          <a:xfrm rot="16200000">
            <a:off x="4012407" y="4309269"/>
            <a:ext cx="2998787" cy="479425"/>
          </a:xfrm>
          <a:custGeom>
            <a:avLst/>
            <a:gdLst>
              <a:gd name="connsiteX0" fmla="*/ 1393494 w 2998202"/>
              <a:gd name="connsiteY0" fmla="*/ 412124 h 479094"/>
              <a:gd name="connsiteX1" fmla="*/ 996825 w 2998202"/>
              <a:gd name="connsiteY1" fmla="*/ 422427 h 479094"/>
              <a:gd name="connsiteX2" fmla="*/ 783036 w 2998202"/>
              <a:gd name="connsiteY2" fmla="*/ 432730 h 479094"/>
              <a:gd name="connsiteX3" fmla="*/ 736672 w 2998202"/>
              <a:gd name="connsiteY3" fmla="*/ 437881 h 479094"/>
              <a:gd name="connsiteX4" fmla="*/ 510004 w 2998202"/>
              <a:gd name="connsiteY4" fmla="*/ 479094 h 479094"/>
              <a:gd name="connsiteX5" fmla="*/ 453337 w 2998202"/>
              <a:gd name="connsiteY5" fmla="*/ 473942 h 479094"/>
              <a:gd name="connsiteX6" fmla="*/ 321972 w 2998202"/>
              <a:gd name="connsiteY6" fmla="*/ 443033 h 479094"/>
              <a:gd name="connsiteX7" fmla="*/ 206062 w 2998202"/>
              <a:gd name="connsiteY7" fmla="*/ 409548 h 479094"/>
              <a:gd name="connsiteX8" fmla="*/ 115910 w 2998202"/>
              <a:gd name="connsiteY8" fmla="*/ 376063 h 479094"/>
              <a:gd name="connsiteX9" fmla="*/ 43789 w 2998202"/>
              <a:gd name="connsiteY9" fmla="*/ 347729 h 479094"/>
              <a:gd name="connsiteX10" fmla="*/ 10303 w 2998202"/>
              <a:gd name="connsiteY10" fmla="*/ 327123 h 479094"/>
              <a:gd name="connsiteX11" fmla="*/ 0 w 2998202"/>
              <a:gd name="connsiteY11" fmla="*/ 303941 h 479094"/>
              <a:gd name="connsiteX12" fmla="*/ 2576 w 2998202"/>
              <a:gd name="connsiteY12" fmla="*/ 278183 h 479094"/>
              <a:gd name="connsiteX13" fmla="*/ 38637 w 2998202"/>
              <a:gd name="connsiteY13" fmla="*/ 242122 h 479094"/>
              <a:gd name="connsiteX14" fmla="*/ 82425 w 2998202"/>
              <a:gd name="connsiteY14" fmla="*/ 208637 h 479094"/>
              <a:gd name="connsiteX15" fmla="*/ 139092 w 2998202"/>
              <a:gd name="connsiteY15" fmla="*/ 172577 h 479094"/>
              <a:gd name="connsiteX16" fmla="*/ 620762 w 2998202"/>
              <a:gd name="connsiteY16" fmla="*/ 185455 h 479094"/>
              <a:gd name="connsiteX17" fmla="*/ 873188 w 2998202"/>
              <a:gd name="connsiteY17" fmla="*/ 180304 h 479094"/>
              <a:gd name="connsiteX18" fmla="*/ 1411525 w 2998202"/>
              <a:gd name="connsiteY18" fmla="*/ 159698 h 479094"/>
              <a:gd name="connsiteX19" fmla="*/ 2011680 w 2998202"/>
              <a:gd name="connsiteY19" fmla="*/ 141667 h 479094"/>
              <a:gd name="connsiteX20" fmla="*/ 2251227 w 2998202"/>
              <a:gd name="connsiteY20" fmla="*/ 146819 h 479094"/>
              <a:gd name="connsiteX21" fmla="*/ 2578351 w 2998202"/>
              <a:gd name="connsiteY21" fmla="*/ 149395 h 479094"/>
              <a:gd name="connsiteX22" fmla="*/ 2750928 w 2998202"/>
              <a:gd name="connsiteY22" fmla="*/ 144243 h 479094"/>
              <a:gd name="connsiteX23" fmla="*/ 2776685 w 2998202"/>
              <a:gd name="connsiteY23" fmla="*/ 139091 h 479094"/>
              <a:gd name="connsiteX24" fmla="*/ 2807595 w 2998202"/>
              <a:gd name="connsiteY24" fmla="*/ 131364 h 479094"/>
              <a:gd name="connsiteX25" fmla="*/ 2998202 w 2998202"/>
              <a:gd name="connsiteY25" fmla="*/ 0 h 479094"/>
              <a:gd name="connsiteX26" fmla="*/ 2975020 w 2998202"/>
              <a:gd name="connsiteY26" fmla="*/ 278183 h 479094"/>
              <a:gd name="connsiteX27" fmla="*/ 2905474 w 2998202"/>
              <a:gd name="connsiteY27" fmla="*/ 352881 h 479094"/>
              <a:gd name="connsiteX28" fmla="*/ 2853959 w 2998202"/>
              <a:gd name="connsiteY28" fmla="*/ 430154 h 479094"/>
              <a:gd name="connsiteX29" fmla="*/ 2815322 w 2998202"/>
              <a:gd name="connsiteY29" fmla="*/ 466215 h 479094"/>
              <a:gd name="connsiteX30" fmla="*/ 2789564 w 2998202"/>
              <a:gd name="connsiteY30" fmla="*/ 479094 h 479094"/>
              <a:gd name="connsiteX31" fmla="*/ 2756079 w 2998202"/>
              <a:gd name="connsiteY31" fmla="*/ 479094 h 479094"/>
              <a:gd name="connsiteX32" fmla="*/ 2714867 w 2998202"/>
              <a:gd name="connsiteY32" fmla="*/ 461063 h 479094"/>
              <a:gd name="connsiteX33" fmla="*/ 2653048 w 2998202"/>
              <a:gd name="connsiteY33" fmla="*/ 422427 h 479094"/>
              <a:gd name="connsiteX34" fmla="*/ 2624715 w 2998202"/>
              <a:gd name="connsiteY34" fmla="*/ 409548 h 479094"/>
              <a:gd name="connsiteX35" fmla="*/ 2287288 w 2998202"/>
              <a:gd name="connsiteY35" fmla="*/ 391517 h 479094"/>
              <a:gd name="connsiteX36" fmla="*/ 2104408 w 2998202"/>
              <a:gd name="connsiteY36" fmla="*/ 388942 h 479094"/>
              <a:gd name="connsiteX37" fmla="*/ 1393494 w 2998202"/>
              <a:gd name="connsiteY37" fmla="*/ 412124 h 47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98202" h="479094">
                <a:moveTo>
                  <a:pt x="1393494" y="412124"/>
                </a:moveTo>
                <a:lnTo>
                  <a:pt x="996825" y="422427"/>
                </a:lnTo>
                <a:lnTo>
                  <a:pt x="783036" y="432730"/>
                </a:lnTo>
                <a:lnTo>
                  <a:pt x="736672" y="437881"/>
                </a:lnTo>
                <a:lnTo>
                  <a:pt x="510004" y="479094"/>
                </a:lnTo>
                <a:lnTo>
                  <a:pt x="453337" y="473942"/>
                </a:lnTo>
                <a:lnTo>
                  <a:pt x="321972" y="443033"/>
                </a:lnTo>
                <a:lnTo>
                  <a:pt x="206062" y="409548"/>
                </a:lnTo>
                <a:lnTo>
                  <a:pt x="115910" y="376063"/>
                </a:lnTo>
                <a:lnTo>
                  <a:pt x="43789" y="347729"/>
                </a:lnTo>
                <a:lnTo>
                  <a:pt x="10303" y="327123"/>
                </a:lnTo>
                <a:lnTo>
                  <a:pt x="0" y="303941"/>
                </a:lnTo>
                <a:lnTo>
                  <a:pt x="2576" y="278183"/>
                </a:lnTo>
                <a:lnTo>
                  <a:pt x="38637" y="242122"/>
                </a:lnTo>
                <a:lnTo>
                  <a:pt x="82425" y="208637"/>
                </a:lnTo>
                <a:lnTo>
                  <a:pt x="139092" y="172577"/>
                </a:lnTo>
                <a:lnTo>
                  <a:pt x="620762" y="185455"/>
                </a:lnTo>
                <a:lnTo>
                  <a:pt x="873188" y="180304"/>
                </a:lnTo>
                <a:lnTo>
                  <a:pt x="1411525" y="159698"/>
                </a:lnTo>
                <a:lnTo>
                  <a:pt x="2011680" y="141667"/>
                </a:lnTo>
                <a:lnTo>
                  <a:pt x="2251227" y="146819"/>
                </a:lnTo>
                <a:lnTo>
                  <a:pt x="2578351" y="149395"/>
                </a:lnTo>
                <a:lnTo>
                  <a:pt x="2750928" y="144243"/>
                </a:lnTo>
                <a:lnTo>
                  <a:pt x="2776685" y="139091"/>
                </a:lnTo>
                <a:lnTo>
                  <a:pt x="2807595" y="131364"/>
                </a:lnTo>
                <a:lnTo>
                  <a:pt x="2998202" y="0"/>
                </a:lnTo>
                <a:lnTo>
                  <a:pt x="2975020" y="278183"/>
                </a:lnTo>
                <a:lnTo>
                  <a:pt x="2905474" y="352881"/>
                </a:lnTo>
                <a:lnTo>
                  <a:pt x="2853959" y="430154"/>
                </a:lnTo>
                <a:lnTo>
                  <a:pt x="2815322" y="466215"/>
                </a:lnTo>
                <a:lnTo>
                  <a:pt x="2789564" y="479094"/>
                </a:lnTo>
                <a:lnTo>
                  <a:pt x="2756079" y="479094"/>
                </a:lnTo>
                <a:lnTo>
                  <a:pt x="2714867" y="461063"/>
                </a:lnTo>
                <a:lnTo>
                  <a:pt x="2653048" y="422427"/>
                </a:lnTo>
                <a:lnTo>
                  <a:pt x="2624715" y="409548"/>
                </a:lnTo>
                <a:lnTo>
                  <a:pt x="2287288" y="391517"/>
                </a:lnTo>
                <a:lnTo>
                  <a:pt x="2104408" y="388942"/>
                </a:lnTo>
                <a:lnTo>
                  <a:pt x="1393494" y="41212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C57C4F-BABA-A048-A279-0EC055CAD20B}"/>
              </a:ext>
            </a:extLst>
          </p:cNvPr>
          <p:cNvSpPr/>
          <p:nvPr/>
        </p:nvSpPr>
        <p:spPr>
          <a:xfrm>
            <a:off x="4795838" y="5353050"/>
            <a:ext cx="709612" cy="604838"/>
          </a:xfrm>
          <a:custGeom>
            <a:avLst/>
            <a:gdLst>
              <a:gd name="connsiteX0" fmla="*/ 366712 w 709612"/>
              <a:gd name="connsiteY0" fmla="*/ 147638 h 604838"/>
              <a:gd name="connsiteX1" fmla="*/ 464343 w 709612"/>
              <a:gd name="connsiteY1" fmla="*/ 166688 h 604838"/>
              <a:gd name="connsiteX2" fmla="*/ 511968 w 709612"/>
              <a:gd name="connsiteY2" fmla="*/ 173831 h 604838"/>
              <a:gd name="connsiteX3" fmla="*/ 554831 w 709612"/>
              <a:gd name="connsiteY3" fmla="*/ 176213 h 604838"/>
              <a:gd name="connsiteX4" fmla="*/ 585787 w 709612"/>
              <a:gd name="connsiteY4" fmla="*/ 173831 h 604838"/>
              <a:gd name="connsiteX5" fmla="*/ 607218 w 709612"/>
              <a:gd name="connsiteY5" fmla="*/ 166688 h 604838"/>
              <a:gd name="connsiteX6" fmla="*/ 623887 w 709612"/>
              <a:gd name="connsiteY6" fmla="*/ 157163 h 604838"/>
              <a:gd name="connsiteX7" fmla="*/ 640556 w 709612"/>
              <a:gd name="connsiteY7" fmla="*/ 138113 h 604838"/>
              <a:gd name="connsiteX8" fmla="*/ 709612 w 709612"/>
              <a:gd name="connsiteY8" fmla="*/ 0 h 604838"/>
              <a:gd name="connsiteX9" fmla="*/ 707231 w 709612"/>
              <a:gd name="connsiteY9" fmla="*/ 604838 h 604838"/>
              <a:gd name="connsiteX10" fmla="*/ 647700 w 709612"/>
              <a:gd name="connsiteY10" fmla="*/ 554831 h 604838"/>
              <a:gd name="connsiteX11" fmla="*/ 590550 w 709612"/>
              <a:gd name="connsiteY11" fmla="*/ 502444 h 604838"/>
              <a:gd name="connsiteX12" fmla="*/ 526256 w 709612"/>
              <a:gd name="connsiteY12" fmla="*/ 438150 h 604838"/>
              <a:gd name="connsiteX13" fmla="*/ 445293 w 709612"/>
              <a:gd name="connsiteY13" fmla="*/ 361950 h 604838"/>
              <a:gd name="connsiteX14" fmla="*/ 388143 w 709612"/>
              <a:gd name="connsiteY14" fmla="*/ 319088 h 604838"/>
              <a:gd name="connsiteX15" fmla="*/ 321468 w 709612"/>
              <a:gd name="connsiteY15" fmla="*/ 276225 h 604838"/>
              <a:gd name="connsiteX16" fmla="*/ 245268 w 709612"/>
              <a:gd name="connsiteY16" fmla="*/ 226219 h 604838"/>
              <a:gd name="connsiteX17" fmla="*/ 164306 w 709612"/>
              <a:gd name="connsiteY17" fmla="*/ 180975 h 604838"/>
              <a:gd name="connsiteX18" fmla="*/ 80962 w 709612"/>
              <a:gd name="connsiteY18" fmla="*/ 138113 h 604838"/>
              <a:gd name="connsiteX19" fmla="*/ 21431 w 709612"/>
              <a:gd name="connsiteY19" fmla="*/ 111919 h 604838"/>
              <a:gd name="connsiteX20" fmla="*/ 7143 w 709612"/>
              <a:gd name="connsiteY20" fmla="*/ 100013 h 604838"/>
              <a:gd name="connsiteX21" fmla="*/ 0 w 709612"/>
              <a:gd name="connsiteY21" fmla="*/ 73819 h 604838"/>
              <a:gd name="connsiteX22" fmla="*/ 4762 w 709612"/>
              <a:gd name="connsiteY22" fmla="*/ 54769 h 604838"/>
              <a:gd name="connsiteX23" fmla="*/ 23812 w 709612"/>
              <a:gd name="connsiteY23" fmla="*/ 45244 h 604838"/>
              <a:gd name="connsiteX24" fmla="*/ 57150 w 709612"/>
              <a:gd name="connsiteY24" fmla="*/ 57150 h 604838"/>
              <a:gd name="connsiteX25" fmla="*/ 157162 w 709612"/>
              <a:gd name="connsiteY25" fmla="*/ 90488 h 604838"/>
              <a:gd name="connsiteX26" fmla="*/ 366712 w 709612"/>
              <a:gd name="connsiteY26" fmla="*/ 14763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09612" h="604838">
                <a:moveTo>
                  <a:pt x="366712" y="147638"/>
                </a:moveTo>
                <a:lnTo>
                  <a:pt x="464343" y="166688"/>
                </a:lnTo>
                <a:lnTo>
                  <a:pt x="511968" y="173831"/>
                </a:lnTo>
                <a:lnTo>
                  <a:pt x="554831" y="176213"/>
                </a:lnTo>
                <a:lnTo>
                  <a:pt x="585787" y="173831"/>
                </a:lnTo>
                <a:lnTo>
                  <a:pt x="607218" y="166688"/>
                </a:lnTo>
                <a:lnTo>
                  <a:pt x="623887" y="157163"/>
                </a:lnTo>
                <a:lnTo>
                  <a:pt x="640556" y="138113"/>
                </a:lnTo>
                <a:lnTo>
                  <a:pt x="709612" y="0"/>
                </a:lnTo>
                <a:cubicBezTo>
                  <a:pt x="708818" y="201613"/>
                  <a:pt x="708025" y="403225"/>
                  <a:pt x="707231" y="604838"/>
                </a:cubicBezTo>
                <a:lnTo>
                  <a:pt x="647700" y="554831"/>
                </a:lnTo>
                <a:lnTo>
                  <a:pt x="590550" y="502444"/>
                </a:lnTo>
                <a:lnTo>
                  <a:pt x="526256" y="438150"/>
                </a:lnTo>
                <a:lnTo>
                  <a:pt x="445293" y="361950"/>
                </a:lnTo>
                <a:lnTo>
                  <a:pt x="388143" y="319088"/>
                </a:lnTo>
                <a:lnTo>
                  <a:pt x="321468" y="276225"/>
                </a:lnTo>
                <a:lnTo>
                  <a:pt x="245268" y="226219"/>
                </a:lnTo>
                <a:lnTo>
                  <a:pt x="164306" y="180975"/>
                </a:lnTo>
                <a:lnTo>
                  <a:pt x="80962" y="138113"/>
                </a:lnTo>
                <a:lnTo>
                  <a:pt x="21431" y="111919"/>
                </a:lnTo>
                <a:lnTo>
                  <a:pt x="7143" y="100013"/>
                </a:lnTo>
                <a:lnTo>
                  <a:pt x="0" y="73819"/>
                </a:lnTo>
                <a:lnTo>
                  <a:pt x="4762" y="54769"/>
                </a:lnTo>
                <a:lnTo>
                  <a:pt x="23812" y="45244"/>
                </a:lnTo>
                <a:lnTo>
                  <a:pt x="57150" y="57150"/>
                </a:lnTo>
                <a:lnTo>
                  <a:pt x="157162" y="90488"/>
                </a:lnTo>
                <a:lnTo>
                  <a:pt x="366712" y="1476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B7C01AF-12A7-4E46-A70F-A90389B4591B}"/>
              </a:ext>
            </a:extLst>
          </p:cNvPr>
          <p:cNvSpPr/>
          <p:nvPr/>
        </p:nvSpPr>
        <p:spPr>
          <a:xfrm>
            <a:off x="3165475" y="3876675"/>
            <a:ext cx="2363788" cy="1760538"/>
          </a:xfrm>
          <a:custGeom>
            <a:avLst/>
            <a:gdLst>
              <a:gd name="connsiteX0" fmla="*/ 992982 w 2364582"/>
              <a:gd name="connsiteY0" fmla="*/ 1266825 h 1759744"/>
              <a:gd name="connsiteX1" fmla="*/ 771525 w 2364582"/>
              <a:gd name="connsiteY1" fmla="*/ 1397794 h 1759744"/>
              <a:gd name="connsiteX2" fmla="*/ 554832 w 2364582"/>
              <a:gd name="connsiteY2" fmla="*/ 1512094 h 1759744"/>
              <a:gd name="connsiteX3" fmla="*/ 350044 w 2364582"/>
              <a:gd name="connsiteY3" fmla="*/ 1614488 h 1759744"/>
              <a:gd name="connsiteX4" fmla="*/ 161925 w 2364582"/>
              <a:gd name="connsiteY4" fmla="*/ 1702594 h 1759744"/>
              <a:gd name="connsiteX5" fmla="*/ 35719 w 2364582"/>
              <a:gd name="connsiteY5" fmla="*/ 1757363 h 1759744"/>
              <a:gd name="connsiteX6" fmla="*/ 16669 w 2364582"/>
              <a:gd name="connsiteY6" fmla="*/ 1759744 h 1759744"/>
              <a:gd name="connsiteX7" fmla="*/ 2382 w 2364582"/>
              <a:gd name="connsiteY7" fmla="*/ 1752600 h 1759744"/>
              <a:gd name="connsiteX8" fmla="*/ 0 w 2364582"/>
              <a:gd name="connsiteY8" fmla="*/ 1733550 h 1759744"/>
              <a:gd name="connsiteX9" fmla="*/ 11907 w 2364582"/>
              <a:gd name="connsiteY9" fmla="*/ 1700213 h 1759744"/>
              <a:gd name="connsiteX10" fmla="*/ 28575 w 2364582"/>
              <a:gd name="connsiteY10" fmla="*/ 1683544 h 1759744"/>
              <a:gd name="connsiteX11" fmla="*/ 257175 w 2364582"/>
              <a:gd name="connsiteY11" fmla="*/ 1562100 h 1759744"/>
              <a:gd name="connsiteX12" fmla="*/ 435769 w 2364582"/>
              <a:gd name="connsiteY12" fmla="*/ 1454944 h 1759744"/>
              <a:gd name="connsiteX13" fmla="*/ 683419 w 2364582"/>
              <a:gd name="connsiteY13" fmla="*/ 1297781 h 1759744"/>
              <a:gd name="connsiteX14" fmla="*/ 973932 w 2364582"/>
              <a:gd name="connsiteY14" fmla="*/ 1088231 h 1759744"/>
              <a:gd name="connsiteX15" fmla="*/ 1178719 w 2364582"/>
              <a:gd name="connsiteY15" fmla="*/ 926306 h 1759744"/>
              <a:gd name="connsiteX16" fmla="*/ 1393032 w 2364582"/>
              <a:gd name="connsiteY16" fmla="*/ 738188 h 1759744"/>
              <a:gd name="connsiteX17" fmla="*/ 1645444 w 2364582"/>
              <a:gd name="connsiteY17" fmla="*/ 500063 h 1759744"/>
              <a:gd name="connsiteX18" fmla="*/ 1807369 w 2364582"/>
              <a:gd name="connsiteY18" fmla="*/ 323850 h 1759744"/>
              <a:gd name="connsiteX19" fmla="*/ 2095500 w 2364582"/>
              <a:gd name="connsiteY19" fmla="*/ 0 h 1759744"/>
              <a:gd name="connsiteX20" fmla="*/ 2364582 w 2364582"/>
              <a:gd name="connsiteY20" fmla="*/ 50006 h 1759744"/>
              <a:gd name="connsiteX21" fmla="*/ 2212182 w 2364582"/>
              <a:gd name="connsiteY21" fmla="*/ 214313 h 1759744"/>
              <a:gd name="connsiteX22" fmla="*/ 2002632 w 2364582"/>
              <a:gd name="connsiteY22" fmla="*/ 433388 h 1759744"/>
              <a:gd name="connsiteX23" fmla="*/ 1771650 w 2364582"/>
              <a:gd name="connsiteY23" fmla="*/ 657225 h 1759744"/>
              <a:gd name="connsiteX24" fmla="*/ 1574007 w 2364582"/>
              <a:gd name="connsiteY24" fmla="*/ 840581 h 1759744"/>
              <a:gd name="connsiteX25" fmla="*/ 1352550 w 2364582"/>
              <a:gd name="connsiteY25" fmla="*/ 1019175 h 1759744"/>
              <a:gd name="connsiteX26" fmla="*/ 1135857 w 2364582"/>
              <a:gd name="connsiteY26" fmla="*/ 1181100 h 1759744"/>
              <a:gd name="connsiteX27" fmla="*/ 992982 w 2364582"/>
              <a:gd name="connsiteY27" fmla="*/ 1266825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64582" h="1759744">
                <a:moveTo>
                  <a:pt x="992982" y="1266825"/>
                </a:moveTo>
                <a:lnTo>
                  <a:pt x="771525" y="1397794"/>
                </a:lnTo>
                <a:lnTo>
                  <a:pt x="554832" y="1512094"/>
                </a:lnTo>
                <a:lnTo>
                  <a:pt x="350044" y="1614488"/>
                </a:lnTo>
                <a:lnTo>
                  <a:pt x="161925" y="1702594"/>
                </a:lnTo>
                <a:lnTo>
                  <a:pt x="35719" y="1757363"/>
                </a:lnTo>
                <a:lnTo>
                  <a:pt x="16669" y="1759744"/>
                </a:lnTo>
                <a:lnTo>
                  <a:pt x="2382" y="1752600"/>
                </a:lnTo>
                <a:lnTo>
                  <a:pt x="0" y="1733550"/>
                </a:lnTo>
                <a:lnTo>
                  <a:pt x="11907" y="1700213"/>
                </a:lnTo>
                <a:lnTo>
                  <a:pt x="28575" y="1683544"/>
                </a:lnTo>
                <a:lnTo>
                  <a:pt x="257175" y="1562100"/>
                </a:lnTo>
                <a:lnTo>
                  <a:pt x="435769" y="1454944"/>
                </a:lnTo>
                <a:lnTo>
                  <a:pt x="683419" y="1297781"/>
                </a:lnTo>
                <a:lnTo>
                  <a:pt x="973932" y="1088231"/>
                </a:lnTo>
                <a:lnTo>
                  <a:pt x="1178719" y="926306"/>
                </a:lnTo>
                <a:lnTo>
                  <a:pt x="1393032" y="738188"/>
                </a:lnTo>
                <a:lnTo>
                  <a:pt x="1645444" y="500063"/>
                </a:lnTo>
                <a:lnTo>
                  <a:pt x="1807369" y="323850"/>
                </a:lnTo>
                <a:lnTo>
                  <a:pt x="2095500" y="0"/>
                </a:lnTo>
                <a:lnTo>
                  <a:pt x="2364582" y="50006"/>
                </a:lnTo>
                <a:lnTo>
                  <a:pt x="2212182" y="214313"/>
                </a:lnTo>
                <a:lnTo>
                  <a:pt x="2002632" y="433388"/>
                </a:lnTo>
                <a:lnTo>
                  <a:pt x="1771650" y="657225"/>
                </a:lnTo>
                <a:lnTo>
                  <a:pt x="1574007" y="840581"/>
                </a:lnTo>
                <a:lnTo>
                  <a:pt x="1352550" y="1019175"/>
                </a:lnTo>
                <a:lnTo>
                  <a:pt x="1135857" y="1181100"/>
                </a:lnTo>
                <a:lnTo>
                  <a:pt x="992982" y="1266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7915AE-282D-4AFC-BDCD-574725D5A1CF}"/>
              </a:ext>
            </a:extLst>
          </p:cNvPr>
          <p:cNvGrpSpPr/>
          <p:nvPr/>
        </p:nvGrpSpPr>
        <p:grpSpPr>
          <a:xfrm>
            <a:off x="2924175" y="1525588"/>
            <a:ext cx="3902075" cy="4522787"/>
            <a:chOff x="3076575" y="1677988"/>
            <a:chExt cx="3902075" cy="4522787"/>
          </a:xfrm>
        </p:grpSpPr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C121DB8A-2C44-4278-B11D-79B67AB6E022}"/>
                </a:ext>
              </a:extLst>
            </p:cNvPr>
            <p:cNvSpPr/>
            <p:nvPr/>
          </p:nvSpPr>
          <p:spPr>
            <a:xfrm>
              <a:off x="3076575" y="21717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C2C0678-8216-4554-A642-5A4E47668236}"/>
                </a:ext>
              </a:extLst>
            </p:cNvPr>
            <p:cNvSpPr/>
            <p:nvPr/>
          </p:nvSpPr>
          <p:spPr>
            <a:xfrm>
              <a:off x="3860800" y="17510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F67BDD36-CDC1-4138-8F83-B0A03DF41F37}"/>
                </a:ext>
              </a:extLst>
            </p:cNvPr>
            <p:cNvSpPr/>
            <p:nvPr/>
          </p:nvSpPr>
          <p:spPr>
            <a:xfrm>
              <a:off x="5510213" y="16779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837F91F-56D1-44BF-B237-F9C6ED1787F9}"/>
                </a:ext>
              </a:extLst>
            </p:cNvPr>
            <p:cNvSpPr/>
            <p:nvPr/>
          </p:nvSpPr>
          <p:spPr>
            <a:xfrm>
              <a:off x="3540125" y="29829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4FB9EDE-7E0C-4F59-A549-7F69244FF7B9}"/>
                </a:ext>
              </a:extLst>
            </p:cNvPr>
            <p:cNvSpPr/>
            <p:nvPr/>
          </p:nvSpPr>
          <p:spPr>
            <a:xfrm>
              <a:off x="3881438" y="34623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5FA2222C-938E-4750-92DD-29B27E1C9AE4}"/>
                </a:ext>
              </a:extLst>
            </p:cNvPr>
            <p:cNvSpPr/>
            <p:nvPr/>
          </p:nvSpPr>
          <p:spPr>
            <a:xfrm>
              <a:off x="3232150" y="37814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88193636-D2E4-458C-A50E-F0F40EF4FF14}"/>
                </a:ext>
              </a:extLst>
            </p:cNvPr>
            <p:cNvSpPr/>
            <p:nvPr/>
          </p:nvSpPr>
          <p:spPr>
            <a:xfrm rot="16200000">
              <a:off x="4164807" y="44616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3750EBA8-559F-476A-9CF2-FADC71BC8CEB}"/>
                </a:ext>
              </a:extLst>
            </p:cNvPr>
            <p:cNvSpPr/>
            <p:nvPr/>
          </p:nvSpPr>
          <p:spPr>
            <a:xfrm>
              <a:off x="4948238" y="55054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90AF0DCE-0C5D-4853-855A-2573C1AF4817}"/>
                </a:ext>
              </a:extLst>
            </p:cNvPr>
            <p:cNvSpPr/>
            <p:nvPr/>
          </p:nvSpPr>
          <p:spPr>
            <a:xfrm>
              <a:off x="3317875" y="40290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A0C0D8E-51FC-47F9-BEA5-E8970D018B5C}"/>
              </a:ext>
            </a:extLst>
          </p:cNvPr>
          <p:cNvGrpSpPr/>
          <p:nvPr/>
        </p:nvGrpSpPr>
        <p:grpSpPr>
          <a:xfrm>
            <a:off x="2932112" y="1525588"/>
            <a:ext cx="3902075" cy="4522787"/>
            <a:chOff x="2924175" y="1525588"/>
            <a:chExt cx="3902075" cy="4522787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E43B2AE-E81F-4977-9B5C-54AA14B411F2}"/>
                </a:ext>
              </a:extLst>
            </p:cNvPr>
            <p:cNvSpPr/>
            <p:nvPr/>
          </p:nvSpPr>
          <p:spPr>
            <a:xfrm>
              <a:off x="2924175" y="20193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A4E8608C-9D31-4CB5-BFC7-88FF83896692}"/>
                </a:ext>
              </a:extLst>
            </p:cNvPr>
            <p:cNvSpPr/>
            <p:nvPr/>
          </p:nvSpPr>
          <p:spPr>
            <a:xfrm>
              <a:off x="3708400" y="15986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97FE81F-E3CC-4585-B8B1-2B2739313045}"/>
                </a:ext>
              </a:extLst>
            </p:cNvPr>
            <p:cNvSpPr/>
            <p:nvPr/>
          </p:nvSpPr>
          <p:spPr>
            <a:xfrm>
              <a:off x="5357813" y="15255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70043F83-3C5B-4D4E-B960-12BA9E1D10FA}"/>
                </a:ext>
              </a:extLst>
            </p:cNvPr>
            <p:cNvSpPr/>
            <p:nvPr/>
          </p:nvSpPr>
          <p:spPr>
            <a:xfrm>
              <a:off x="3387725" y="28305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BF05E620-92D8-4909-B9B9-B3B967064F78}"/>
                </a:ext>
              </a:extLst>
            </p:cNvPr>
            <p:cNvSpPr/>
            <p:nvPr/>
          </p:nvSpPr>
          <p:spPr>
            <a:xfrm>
              <a:off x="3729038" y="33099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33B5814D-FFB5-4B07-9D02-0A4001C1727E}"/>
                </a:ext>
              </a:extLst>
            </p:cNvPr>
            <p:cNvSpPr/>
            <p:nvPr/>
          </p:nvSpPr>
          <p:spPr>
            <a:xfrm>
              <a:off x="3079750" y="36290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FADD78A9-855B-4248-B63C-2B908DCC21F1}"/>
                </a:ext>
              </a:extLst>
            </p:cNvPr>
            <p:cNvSpPr/>
            <p:nvPr/>
          </p:nvSpPr>
          <p:spPr>
            <a:xfrm rot="16200000">
              <a:off x="4012407" y="43092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6DCE5B38-DD79-4035-BD37-10C81C6D05E6}"/>
                </a:ext>
              </a:extLst>
            </p:cNvPr>
            <p:cNvSpPr/>
            <p:nvPr/>
          </p:nvSpPr>
          <p:spPr>
            <a:xfrm>
              <a:off x="4795838" y="53530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16E8534A-6051-4805-AF0C-2723B5F6FD63}"/>
                </a:ext>
              </a:extLst>
            </p:cNvPr>
            <p:cNvSpPr/>
            <p:nvPr/>
          </p:nvSpPr>
          <p:spPr>
            <a:xfrm>
              <a:off x="3165475" y="38766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0162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B9CEC47-7AA3-C24E-A1EF-F2F9EAC14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780249-4556-4DD1-9EF2-C2AE76502001}"/>
              </a:ext>
            </a:extLst>
          </p:cNvPr>
          <p:cNvGrpSpPr/>
          <p:nvPr/>
        </p:nvGrpSpPr>
        <p:grpSpPr>
          <a:xfrm>
            <a:off x="2924175" y="1525588"/>
            <a:ext cx="3902075" cy="4522787"/>
            <a:chOff x="2924175" y="1525588"/>
            <a:chExt cx="3902075" cy="4522787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2A2957-C42F-8340-A1CE-771BE14AE43F}"/>
                </a:ext>
              </a:extLst>
            </p:cNvPr>
            <p:cNvSpPr/>
            <p:nvPr/>
          </p:nvSpPr>
          <p:spPr>
            <a:xfrm>
              <a:off x="2924175" y="20193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B67603A-0C15-534E-A7AD-0C6949813D3E}"/>
                </a:ext>
              </a:extLst>
            </p:cNvPr>
            <p:cNvSpPr/>
            <p:nvPr/>
          </p:nvSpPr>
          <p:spPr>
            <a:xfrm>
              <a:off x="3708400" y="15986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4819D60-2DDD-8242-9381-C51D936438E9}"/>
                </a:ext>
              </a:extLst>
            </p:cNvPr>
            <p:cNvSpPr/>
            <p:nvPr/>
          </p:nvSpPr>
          <p:spPr>
            <a:xfrm>
              <a:off x="5357813" y="15255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063111D-E395-4945-B1F6-AD034DADD129}"/>
                </a:ext>
              </a:extLst>
            </p:cNvPr>
            <p:cNvSpPr/>
            <p:nvPr/>
          </p:nvSpPr>
          <p:spPr>
            <a:xfrm>
              <a:off x="3387725" y="28305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31EC264-7A9F-8E42-997D-4B2D6E0DEBBC}"/>
                </a:ext>
              </a:extLst>
            </p:cNvPr>
            <p:cNvSpPr/>
            <p:nvPr/>
          </p:nvSpPr>
          <p:spPr>
            <a:xfrm>
              <a:off x="3729038" y="33099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A8905B-B489-9040-AC2C-6BE177244B87}"/>
                </a:ext>
              </a:extLst>
            </p:cNvPr>
            <p:cNvSpPr/>
            <p:nvPr/>
          </p:nvSpPr>
          <p:spPr>
            <a:xfrm>
              <a:off x="3079750" y="36290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F463DB3-0F92-E94B-BBA2-B3BA0F7153A0}"/>
                </a:ext>
              </a:extLst>
            </p:cNvPr>
            <p:cNvSpPr/>
            <p:nvPr/>
          </p:nvSpPr>
          <p:spPr>
            <a:xfrm rot="16200000">
              <a:off x="4012407" y="43092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713F1B8-841B-5E41-BDE6-0FFAE240D186}"/>
                </a:ext>
              </a:extLst>
            </p:cNvPr>
            <p:cNvSpPr/>
            <p:nvPr/>
          </p:nvSpPr>
          <p:spPr>
            <a:xfrm>
              <a:off x="4795838" y="53530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A77F8F3-C186-9D4A-AD83-55BA93527D1A}"/>
                </a:ext>
              </a:extLst>
            </p:cNvPr>
            <p:cNvSpPr/>
            <p:nvPr/>
          </p:nvSpPr>
          <p:spPr>
            <a:xfrm>
              <a:off x="3165475" y="38766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332852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E9C357D-BDB4-6341-937E-01B691C5AF2A}"/>
              </a:ext>
            </a:extLst>
          </p:cNvPr>
          <p:cNvSpPr/>
          <p:nvPr/>
        </p:nvSpPr>
        <p:spPr>
          <a:xfrm>
            <a:off x="3376613" y="1352550"/>
            <a:ext cx="2495550" cy="1343025"/>
          </a:xfrm>
          <a:custGeom>
            <a:avLst/>
            <a:gdLst>
              <a:gd name="connsiteX0" fmla="*/ 1178718 w 2495550"/>
              <a:gd name="connsiteY0" fmla="*/ 1000125 h 1343025"/>
              <a:gd name="connsiteX1" fmla="*/ 964406 w 2495550"/>
              <a:gd name="connsiteY1" fmla="*/ 1090613 h 1343025"/>
              <a:gd name="connsiteX2" fmla="*/ 790575 w 2495550"/>
              <a:gd name="connsiteY2" fmla="*/ 1154906 h 1343025"/>
              <a:gd name="connsiteX3" fmla="*/ 676275 w 2495550"/>
              <a:gd name="connsiteY3" fmla="*/ 1193006 h 1343025"/>
              <a:gd name="connsiteX4" fmla="*/ 531018 w 2495550"/>
              <a:gd name="connsiteY4" fmla="*/ 1238250 h 1343025"/>
              <a:gd name="connsiteX5" fmla="*/ 428625 w 2495550"/>
              <a:gd name="connsiteY5" fmla="*/ 1266825 h 1343025"/>
              <a:gd name="connsiteX6" fmla="*/ 280987 w 2495550"/>
              <a:gd name="connsiteY6" fmla="*/ 1302544 h 1343025"/>
              <a:gd name="connsiteX7" fmla="*/ 178593 w 2495550"/>
              <a:gd name="connsiteY7" fmla="*/ 1323975 h 1343025"/>
              <a:gd name="connsiteX8" fmla="*/ 97631 w 2495550"/>
              <a:gd name="connsiteY8" fmla="*/ 1335881 h 1343025"/>
              <a:gd name="connsiteX9" fmla="*/ 40481 w 2495550"/>
              <a:gd name="connsiteY9" fmla="*/ 1343025 h 1343025"/>
              <a:gd name="connsiteX10" fmla="*/ 16668 w 2495550"/>
              <a:gd name="connsiteY10" fmla="*/ 1340644 h 1343025"/>
              <a:gd name="connsiteX11" fmla="*/ 0 w 2495550"/>
              <a:gd name="connsiteY11" fmla="*/ 1328738 h 1343025"/>
              <a:gd name="connsiteX12" fmla="*/ 0 w 2495550"/>
              <a:gd name="connsiteY12" fmla="*/ 1312069 h 1343025"/>
              <a:gd name="connsiteX13" fmla="*/ 7143 w 2495550"/>
              <a:gd name="connsiteY13" fmla="*/ 1293019 h 1343025"/>
              <a:gd name="connsiteX14" fmla="*/ 23812 w 2495550"/>
              <a:gd name="connsiteY14" fmla="*/ 1273969 h 1343025"/>
              <a:gd name="connsiteX15" fmla="*/ 109537 w 2495550"/>
              <a:gd name="connsiteY15" fmla="*/ 1247775 h 1343025"/>
              <a:gd name="connsiteX16" fmla="*/ 290512 w 2495550"/>
              <a:gd name="connsiteY16" fmla="*/ 1190625 h 1343025"/>
              <a:gd name="connsiteX17" fmla="*/ 469106 w 2495550"/>
              <a:gd name="connsiteY17" fmla="*/ 1121569 h 1343025"/>
              <a:gd name="connsiteX18" fmla="*/ 716756 w 2495550"/>
              <a:gd name="connsiteY18" fmla="*/ 1019175 h 1343025"/>
              <a:gd name="connsiteX19" fmla="*/ 969168 w 2495550"/>
              <a:gd name="connsiteY19" fmla="*/ 897731 h 1343025"/>
              <a:gd name="connsiteX20" fmla="*/ 1385887 w 2495550"/>
              <a:gd name="connsiteY20" fmla="*/ 676275 h 1343025"/>
              <a:gd name="connsiteX21" fmla="*/ 1619250 w 2495550"/>
              <a:gd name="connsiteY21" fmla="*/ 531019 h 1343025"/>
              <a:gd name="connsiteX22" fmla="*/ 1797843 w 2495550"/>
              <a:gd name="connsiteY22" fmla="*/ 402431 h 1343025"/>
              <a:gd name="connsiteX23" fmla="*/ 2024062 w 2495550"/>
              <a:gd name="connsiteY23" fmla="*/ 216694 h 1343025"/>
              <a:gd name="connsiteX24" fmla="*/ 2028825 w 2495550"/>
              <a:gd name="connsiteY24" fmla="*/ 200025 h 1343025"/>
              <a:gd name="connsiteX25" fmla="*/ 2026443 w 2495550"/>
              <a:gd name="connsiteY25" fmla="*/ 180975 h 1343025"/>
              <a:gd name="connsiteX26" fmla="*/ 2019300 w 2495550"/>
              <a:gd name="connsiteY26" fmla="*/ 154781 h 1343025"/>
              <a:gd name="connsiteX27" fmla="*/ 1993106 w 2495550"/>
              <a:gd name="connsiteY27" fmla="*/ 114300 h 1343025"/>
              <a:gd name="connsiteX28" fmla="*/ 1957387 w 2495550"/>
              <a:gd name="connsiteY28" fmla="*/ 80963 h 1343025"/>
              <a:gd name="connsiteX29" fmla="*/ 1931193 w 2495550"/>
              <a:gd name="connsiteY29" fmla="*/ 52388 h 1343025"/>
              <a:gd name="connsiteX30" fmla="*/ 1921668 w 2495550"/>
              <a:gd name="connsiteY30" fmla="*/ 35719 h 1343025"/>
              <a:gd name="connsiteX31" fmla="*/ 1919287 w 2495550"/>
              <a:gd name="connsiteY31" fmla="*/ 21431 h 1343025"/>
              <a:gd name="connsiteX32" fmla="*/ 1924050 w 2495550"/>
              <a:gd name="connsiteY32" fmla="*/ 7144 h 1343025"/>
              <a:gd name="connsiteX33" fmla="*/ 1947862 w 2495550"/>
              <a:gd name="connsiteY33" fmla="*/ 0 h 1343025"/>
              <a:gd name="connsiteX34" fmla="*/ 1997868 w 2495550"/>
              <a:gd name="connsiteY34" fmla="*/ 4763 h 1343025"/>
              <a:gd name="connsiteX35" fmla="*/ 2074068 w 2495550"/>
              <a:gd name="connsiteY35" fmla="*/ 14288 h 1343025"/>
              <a:gd name="connsiteX36" fmla="*/ 2135981 w 2495550"/>
              <a:gd name="connsiteY36" fmla="*/ 26194 h 1343025"/>
              <a:gd name="connsiteX37" fmla="*/ 2247900 w 2495550"/>
              <a:gd name="connsiteY37" fmla="*/ 54769 h 1343025"/>
              <a:gd name="connsiteX38" fmla="*/ 2312193 w 2495550"/>
              <a:gd name="connsiteY38" fmla="*/ 78581 h 1343025"/>
              <a:gd name="connsiteX39" fmla="*/ 2383631 w 2495550"/>
              <a:gd name="connsiteY39" fmla="*/ 109538 h 1343025"/>
              <a:gd name="connsiteX40" fmla="*/ 2447925 w 2495550"/>
              <a:gd name="connsiteY40" fmla="*/ 152400 h 1343025"/>
              <a:gd name="connsiteX41" fmla="*/ 2476500 w 2495550"/>
              <a:gd name="connsiteY41" fmla="*/ 183356 h 1343025"/>
              <a:gd name="connsiteX42" fmla="*/ 2488406 w 2495550"/>
              <a:gd name="connsiteY42" fmla="*/ 200025 h 1343025"/>
              <a:gd name="connsiteX43" fmla="*/ 2493168 w 2495550"/>
              <a:gd name="connsiteY43" fmla="*/ 214313 h 1343025"/>
              <a:gd name="connsiteX44" fmla="*/ 2495550 w 2495550"/>
              <a:gd name="connsiteY44" fmla="*/ 233363 h 1343025"/>
              <a:gd name="connsiteX45" fmla="*/ 2490787 w 2495550"/>
              <a:gd name="connsiteY45" fmla="*/ 257175 h 1343025"/>
              <a:gd name="connsiteX46" fmla="*/ 2478881 w 2495550"/>
              <a:gd name="connsiteY46" fmla="*/ 276225 h 1343025"/>
              <a:gd name="connsiteX47" fmla="*/ 2459831 w 2495550"/>
              <a:gd name="connsiteY47" fmla="*/ 290513 h 1343025"/>
              <a:gd name="connsiteX48" fmla="*/ 2416968 w 2495550"/>
              <a:gd name="connsiteY48" fmla="*/ 302419 h 1343025"/>
              <a:gd name="connsiteX49" fmla="*/ 2366962 w 2495550"/>
              <a:gd name="connsiteY49" fmla="*/ 319088 h 1343025"/>
              <a:gd name="connsiteX50" fmla="*/ 2319337 w 2495550"/>
              <a:gd name="connsiteY50" fmla="*/ 338138 h 1343025"/>
              <a:gd name="connsiteX51" fmla="*/ 2259806 w 2495550"/>
              <a:gd name="connsiteY51" fmla="*/ 371475 h 1343025"/>
              <a:gd name="connsiteX52" fmla="*/ 2152650 w 2495550"/>
              <a:gd name="connsiteY52" fmla="*/ 440531 h 1343025"/>
              <a:gd name="connsiteX53" fmla="*/ 1876425 w 2495550"/>
              <a:gd name="connsiteY53" fmla="*/ 602456 h 1343025"/>
              <a:gd name="connsiteX54" fmla="*/ 1664493 w 2495550"/>
              <a:gd name="connsiteY54" fmla="*/ 766763 h 1343025"/>
              <a:gd name="connsiteX55" fmla="*/ 1402556 w 2495550"/>
              <a:gd name="connsiteY55" fmla="*/ 902494 h 1343025"/>
              <a:gd name="connsiteX56" fmla="*/ 1178718 w 2495550"/>
              <a:gd name="connsiteY56" fmla="*/ 100012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5550" h="1343025">
                <a:moveTo>
                  <a:pt x="1178718" y="1000125"/>
                </a:moveTo>
                <a:lnTo>
                  <a:pt x="964406" y="1090613"/>
                </a:lnTo>
                <a:lnTo>
                  <a:pt x="790575" y="1154906"/>
                </a:lnTo>
                <a:lnTo>
                  <a:pt x="676275" y="1193006"/>
                </a:lnTo>
                <a:lnTo>
                  <a:pt x="531018" y="1238250"/>
                </a:lnTo>
                <a:lnTo>
                  <a:pt x="428625" y="1266825"/>
                </a:lnTo>
                <a:lnTo>
                  <a:pt x="280987" y="1302544"/>
                </a:lnTo>
                <a:lnTo>
                  <a:pt x="178593" y="1323975"/>
                </a:lnTo>
                <a:lnTo>
                  <a:pt x="97631" y="1335881"/>
                </a:lnTo>
                <a:lnTo>
                  <a:pt x="40481" y="1343025"/>
                </a:lnTo>
                <a:lnTo>
                  <a:pt x="16668" y="1340644"/>
                </a:lnTo>
                <a:lnTo>
                  <a:pt x="0" y="1328738"/>
                </a:lnTo>
                <a:lnTo>
                  <a:pt x="0" y="1312069"/>
                </a:lnTo>
                <a:lnTo>
                  <a:pt x="7143" y="1293019"/>
                </a:lnTo>
                <a:lnTo>
                  <a:pt x="23812" y="1273969"/>
                </a:lnTo>
                <a:lnTo>
                  <a:pt x="109537" y="1247775"/>
                </a:lnTo>
                <a:lnTo>
                  <a:pt x="290512" y="1190625"/>
                </a:lnTo>
                <a:lnTo>
                  <a:pt x="469106" y="1121569"/>
                </a:lnTo>
                <a:lnTo>
                  <a:pt x="716756" y="1019175"/>
                </a:lnTo>
                <a:lnTo>
                  <a:pt x="969168" y="897731"/>
                </a:lnTo>
                <a:lnTo>
                  <a:pt x="1385887" y="676275"/>
                </a:lnTo>
                <a:lnTo>
                  <a:pt x="1619250" y="531019"/>
                </a:lnTo>
                <a:lnTo>
                  <a:pt x="1797843" y="402431"/>
                </a:lnTo>
                <a:lnTo>
                  <a:pt x="2024062" y="216694"/>
                </a:lnTo>
                <a:lnTo>
                  <a:pt x="2028825" y="200025"/>
                </a:lnTo>
                <a:lnTo>
                  <a:pt x="2026443" y="180975"/>
                </a:lnTo>
                <a:lnTo>
                  <a:pt x="2019300" y="154781"/>
                </a:lnTo>
                <a:lnTo>
                  <a:pt x="1993106" y="114300"/>
                </a:lnTo>
                <a:lnTo>
                  <a:pt x="1957387" y="80963"/>
                </a:lnTo>
                <a:lnTo>
                  <a:pt x="1931193" y="52388"/>
                </a:lnTo>
                <a:lnTo>
                  <a:pt x="1921668" y="35719"/>
                </a:lnTo>
                <a:lnTo>
                  <a:pt x="1919287" y="21431"/>
                </a:lnTo>
                <a:lnTo>
                  <a:pt x="1924050" y="7144"/>
                </a:lnTo>
                <a:lnTo>
                  <a:pt x="1947862" y="0"/>
                </a:lnTo>
                <a:lnTo>
                  <a:pt x="1997868" y="4763"/>
                </a:lnTo>
                <a:lnTo>
                  <a:pt x="2074068" y="14288"/>
                </a:lnTo>
                <a:lnTo>
                  <a:pt x="2135981" y="26194"/>
                </a:lnTo>
                <a:lnTo>
                  <a:pt x="2247900" y="54769"/>
                </a:lnTo>
                <a:lnTo>
                  <a:pt x="2312193" y="78581"/>
                </a:lnTo>
                <a:lnTo>
                  <a:pt x="2383631" y="109538"/>
                </a:lnTo>
                <a:lnTo>
                  <a:pt x="2447925" y="152400"/>
                </a:lnTo>
                <a:lnTo>
                  <a:pt x="2476500" y="183356"/>
                </a:lnTo>
                <a:lnTo>
                  <a:pt x="2488406" y="200025"/>
                </a:lnTo>
                <a:lnTo>
                  <a:pt x="2493168" y="214313"/>
                </a:lnTo>
                <a:lnTo>
                  <a:pt x="2495550" y="233363"/>
                </a:lnTo>
                <a:lnTo>
                  <a:pt x="2490787" y="257175"/>
                </a:lnTo>
                <a:lnTo>
                  <a:pt x="2478881" y="276225"/>
                </a:lnTo>
                <a:lnTo>
                  <a:pt x="2459831" y="290513"/>
                </a:lnTo>
                <a:lnTo>
                  <a:pt x="2416968" y="302419"/>
                </a:lnTo>
                <a:lnTo>
                  <a:pt x="2366962" y="319088"/>
                </a:lnTo>
                <a:lnTo>
                  <a:pt x="2319337" y="338138"/>
                </a:lnTo>
                <a:lnTo>
                  <a:pt x="2259806" y="371475"/>
                </a:lnTo>
                <a:lnTo>
                  <a:pt x="2152650" y="440531"/>
                </a:lnTo>
                <a:lnTo>
                  <a:pt x="1876425" y="602456"/>
                </a:lnTo>
                <a:lnTo>
                  <a:pt x="1664493" y="766763"/>
                </a:lnTo>
                <a:lnTo>
                  <a:pt x="1402556" y="902494"/>
                </a:lnTo>
                <a:lnTo>
                  <a:pt x="1178718" y="1000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025E0C-E9B5-4549-959C-B145AF363D8B}"/>
              </a:ext>
            </a:extLst>
          </p:cNvPr>
          <p:cNvSpPr/>
          <p:nvPr/>
        </p:nvSpPr>
        <p:spPr>
          <a:xfrm rot="16200000">
            <a:off x="2963069" y="2548732"/>
            <a:ext cx="2109787" cy="2095500"/>
          </a:xfrm>
          <a:custGeom>
            <a:avLst/>
            <a:gdLst>
              <a:gd name="connsiteX0" fmla="*/ 925286 w 2109108"/>
              <a:gd name="connsiteY0" fmla="*/ 1284514 h 2095500"/>
              <a:gd name="connsiteX1" fmla="*/ 726622 w 2109108"/>
              <a:gd name="connsiteY1" fmla="*/ 1088571 h 2095500"/>
              <a:gd name="connsiteX2" fmla="*/ 658586 w 2109108"/>
              <a:gd name="connsiteY2" fmla="*/ 993321 h 2095500"/>
              <a:gd name="connsiteX3" fmla="*/ 522515 w 2109108"/>
              <a:gd name="connsiteY3" fmla="*/ 840921 h 2095500"/>
              <a:gd name="connsiteX4" fmla="*/ 397329 w 2109108"/>
              <a:gd name="connsiteY4" fmla="*/ 685800 h 2095500"/>
              <a:gd name="connsiteX5" fmla="*/ 288472 w 2109108"/>
              <a:gd name="connsiteY5" fmla="*/ 533400 h 2095500"/>
              <a:gd name="connsiteX6" fmla="*/ 166008 w 2109108"/>
              <a:gd name="connsiteY6" fmla="*/ 342900 h 2095500"/>
              <a:gd name="connsiteX7" fmla="*/ 51708 w 2109108"/>
              <a:gd name="connsiteY7" fmla="*/ 136071 h 2095500"/>
              <a:gd name="connsiteX8" fmla="*/ 13608 w 2109108"/>
              <a:gd name="connsiteY8" fmla="*/ 68036 h 2095500"/>
              <a:gd name="connsiteX9" fmla="*/ 0 w 2109108"/>
              <a:gd name="connsiteY9" fmla="*/ 32657 h 2095500"/>
              <a:gd name="connsiteX10" fmla="*/ 0 w 2109108"/>
              <a:gd name="connsiteY10" fmla="*/ 10886 h 2095500"/>
              <a:gd name="connsiteX11" fmla="*/ 5443 w 2109108"/>
              <a:gd name="connsiteY11" fmla="*/ 2721 h 2095500"/>
              <a:gd name="connsiteX12" fmla="*/ 21772 w 2109108"/>
              <a:gd name="connsiteY12" fmla="*/ 0 h 2095500"/>
              <a:gd name="connsiteX13" fmla="*/ 48986 w 2109108"/>
              <a:gd name="connsiteY13" fmla="*/ 21771 h 2095500"/>
              <a:gd name="connsiteX14" fmla="*/ 198665 w 2109108"/>
              <a:gd name="connsiteY14" fmla="*/ 239486 h 2095500"/>
              <a:gd name="connsiteX15" fmla="*/ 351065 w 2109108"/>
              <a:gd name="connsiteY15" fmla="*/ 440871 h 2095500"/>
              <a:gd name="connsiteX16" fmla="*/ 508908 w 2109108"/>
              <a:gd name="connsiteY16" fmla="*/ 631371 h 2095500"/>
              <a:gd name="connsiteX17" fmla="*/ 672193 w 2109108"/>
              <a:gd name="connsiteY17" fmla="*/ 808264 h 2095500"/>
              <a:gd name="connsiteX18" fmla="*/ 922565 w 2109108"/>
              <a:gd name="connsiteY18" fmla="*/ 1045029 h 2095500"/>
              <a:gd name="connsiteX19" fmla="*/ 1178379 w 2109108"/>
              <a:gd name="connsiteY19" fmla="*/ 1257300 h 2095500"/>
              <a:gd name="connsiteX20" fmla="*/ 1496786 w 2109108"/>
              <a:gd name="connsiteY20" fmla="*/ 1485900 h 2095500"/>
              <a:gd name="connsiteX21" fmla="*/ 1641022 w 2109108"/>
              <a:gd name="connsiteY21" fmla="*/ 1575707 h 2095500"/>
              <a:gd name="connsiteX22" fmla="*/ 1755322 w 2109108"/>
              <a:gd name="connsiteY22" fmla="*/ 1651907 h 2095500"/>
              <a:gd name="connsiteX23" fmla="*/ 1891393 w 2109108"/>
              <a:gd name="connsiteY23" fmla="*/ 1719943 h 2095500"/>
              <a:gd name="connsiteX24" fmla="*/ 1926772 w 2109108"/>
              <a:gd name="connsiteY24" fmla="*/ 1725386 h 2095500"/>
              <a:gd name="connsiteX25" fmla="*/ 1956708 w 2109108"/>
              <a:gd name="connsiteY25" fmla="*/ 1725386 h 2095500"/>
              <a:gd name="connsiteX26" fmla="*/ 1973036 w 2109108"/>
              <a:gd name="connsiteY26" fmla="*/ 1714500 h 2095500"/>
              <a:gd name="connsiteX27" fmla="*/ 2000250 w 2109108"/>
              <a:gd name="connsiteY27" fmla="*/ 1654629 h 2095500"/>
              <a:gd name="connsiteX28" fmla="*/ 2030186 w 2109108"/>
              <a:gd name="connsiteY28" fmla="*/ 1608364 h 2095500"/>
              <a:gd name="connsiteX29" fmla="*/ 2051958 w 2109108"/>
              <a:gd name="connsiteY29" fmla="*/ 1589314 h 2095500"/>
              <a:gd name="connsiteX30" fmla="*/ 2071008 w 2109108"/>
              <a:gd name="connsiteY30" fmla="*/ 1589314 h 2095500"/>
              <a:gd name="connsiteX31" fmla="*/ 2084615 w 2109108"/>
              <a:gd name="connsiteY31" fmla="*/ 1600200 h 2095500"/>
              <a:gd name="connsiteX32" fmla="*/ 2095500 w 2109108"/>
              <a:gd name="connsiteY32" fmla="*/ 1632857 h 2095500"/>
              <a:gd name="connsiteX33" fmla="*/ 2106386 w 2109108"/>
              <a:gd name="connsiteY33" fmla="*/ 1698171 h 2095500"/>
              <a:gd name="connsiteX34" fmla="*/ 2109108 w 2109108"/>
              <a:gd name="connsiteY34" fmla="*/ 1752600 h 2095500"/>
              <a:gd name="connsiteX35" fmla="*/ 2109108 w 2109108"/>
              <a:gd name="connsiteY35" fmla="*/ 1809750 h 2095500"/>
              <a:gd name="connsiteX36" fmla="*/ 2103665 w 2109108"/>
              <a:gd name="connsiteY36" fmla="*/ 1839686 h 2095500"/>
              <a:gd name="connsiteX37" fmla="*/ 2081893 w 2109108"/>
              <a:gd name="connsiteY37" fmla="*/ 1934936 h 2095500"/>
              <a:gd name="connsiteX38" fmla="*/ 2051958 w 2109108"/>
              <a:gd name="connsiteY38" fmla="*/ 2011136 h 2095500"/>
              <a:gd name="connsiteX39" fmla="*/ 2013858 w 2109108"/>
              <a:gd name="connsiteY39" fmla="*/ 2076450 h 2095500"/>
              <a:gd name="connsiteX40" fmla="*/ 1981200 w 2109108"/>
              <a:gd name="connsiteY40" fmla="*/ 2092779 h 2095500"/>
              <a:gd name="connsiteX41" fmla="*/ 1953986 w 2109108"/>
              <a:gd name="connsiteY41" fmla="*/ 2095500 h 2095500"/>
              <a:gd name="connsiteX42" fmla="*/ 1932215 w 2109108"/>
              <a:gd name="connsiteY42" fmla="*/ 2092779 h 2095500"/>
              <a:gd name="connsiteX43" fmla="*/ 1902279 w 2109108"/>
              <a:gd name="connsiteY43" fmla="*/ 2079171 h 2095500"/>
              <a:gd name="connsiteX44" fmla="*/ 1866900 w 2109108"/>
              <a:gd name="connsiteY44" fmla="*/ 2043793 h 2095500"/>
              <a:gd name="connsiteX45" fmla="*/ 1834243 w 2109108"/>
              <a:gd name="connsiteY45" fmla="*/ 2008414 h 2095500"/>
              <a:gd name="connsiteX46" fmla="*/ 1700893 w 2109108"/>
              <a:gd name="connsiteY46" fmla="*/ 1913164 h 2095500"/>
              <a:gd name="connsiteX47" fmla="*/ 1562100 w 2109108"/>
              <a:gd name="connsiteY47" fmla="*/ 1823357 h 2095500"/>
              <a:gd name="connsiteX48" fmla="*/ 1393372 w 2109108"/>
              <a:gd name="connsiteY48" fmla="*/ 1706336 h 2095500"/>
              <a:gd name="connsiteX49" fmla="*/ 1221922 w 2109108"/>
              <a:gd name="connsiteY49" fmla="*/ 1567543 h 2095500"/>
              <a:gd name="connsiteX50" fmla="*/ 1115786 w 2109108"/>
              <a:gd name="connsiteY50" fmla="*/ 1475014 h 2095500"/>
              <a:gd name="connsiteX51" fmla="*/ 925286 w 2109108"/>
              <a:gd name="connsiteY51" fmla="*/ 1284514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09108" h="2095500">
                <a:moveTo>
                  <a:pt x="925286" y="1284514"/>
                </a:moveTo>
                <a:lnTo>
                  <a:pt x="726622" y="1088571"/>
                </a:lnTo>
                <a:lnTo>
                  <a:pt x="658586" y="993321"/>
                </a:lnTo>
                <a:lnTo>
                  <a:pt x="522515" y="840921"/>
                </a:lnTo>
                <a:lnTo>
                  <a:pt x="397329" y="685800"/>
                </a:lnTo>
                <a:lnTo>
                  <a:pt x="288472" y="533400"/>
                </a:lnTo>
                <a:lnTo>
                  <a:pt x="166008" y="342900"/>
                </a:lnTo>
                <a:lnTo>
                  <a:pt x="51708" y="136071"/>
                </a:lnTo>
                <a:lnTo>
                  <a:pt x="13608" y="68036"/>
                </a:lnTo>
                <a:lnTo>
                  <a:pt x="0" y="32657"/>
                </a:lnTo>
                <a:lnTo>
                  <a:pt x="0" y="10886"/>
                </a:lnTo>
                <a:lnTo>
                  <a:pt x="5443" y="2721"/>
                </a:lnTo>
                <a:lnTo>
                  <a:pt x="21772" y="0"/>
                </a:lnTo>
                <a:lnTo>
                  <a:pt x="48986" y="21771"/>
                </a:lnTo>
                <a:lnTo>
                  <a:pt x="198665" y="239486"/>
                </a:lnTo>
                <a:lnTo>
                  <a:pt x="351065" y="440871"/>
                </a:lnTo>
                <a:lnTo>
                  <a:pt x="508908" y="631371"/>
                </a:lnTo>
                <a:lnTo>
                  <a:pt x="672193" y="808264"/>
                </a:lnTo>
                <a:lnTo>
                  <a:pt x="922565" y="1045029"/>
                </a:lnTo>
                <a:lnTo>
                  <a:pt x="1178379" y="1257300"/>
                </a:lnTo>
                <a:lnTo>
                  <a:pt x="1496786" y="1485900"/>
                </a:lnTo>
                <a:lnTo>
                  <a:pt x="1641022" y="1575707"/>
                </a:lnTo>
                <a:lnTo>
                  <a:pt x="1755322" y="1651907"/>
                </a:lnTo>
                <a:lnTo>
                  <a:pt x="1891393" y="1719943"/>
                </a:lnTo>
                <a:lnTo>
                  <a:pt x="1926772" y="1725386"/>
                </a:lnTo>
                <a:lnTo>
                  <a:pt x="1956708" y="1725386"/>
                </a:lnTo>
                <a:lnTo>
                  <a:pt x="1973036" y="1714500"/>
                </a:lnTo>
                <a:lnTo>
                  <a:pt x="2000250" y="1654629"/>
                </a:lnTo>
                <a:lnTo>
                  <a:pt x="2030186" y="1608364"/>
                </a:lnTo>
                <a:lnTo>
                  <a:pt x="2051958" y="1589314"/>
                </a:lnTo>
                <a:lnTo>
                  <a:pt x="2071008" y="1589314"/>
                </a:lnTo>
                <a:lnTo>
                  <a:pt x="2084615" y="1600200"/>
                </a:lnTo>
                <a:lnTo>
                  <a:pt x="2095500" y="1632857"/>
                </a:lnTo>
                <a:lnTo>
                  <a:pt x="2106386" y="1698171"/>
                </a:lnTo>
                <a:lnTo>
                  <a:pt x="2109108" y="1752600"/>
                </a:lnTo>
                <a:lnTo>
                  <a:pt x="2109108" y="1809750"/>
                </a:lnTo>
                <a:lnTo>
                  <a:pt x="2103665" y="1839686"/>
                </a:lnTo>
                <a:lnTo>
                  <a:pt x="2081893" y="1934936"/>
                </a:lnTo>
                <a:lnTo>
                  <a:pt x="2051958" y="2011136"/>
                </a:lnTo>
                <a:lnTo>
                  <a:pt x="2013858" y="2076450"/>
                </a:lnTo>
                <a:lnTo>
                  <a:pt x="1981200" y="2092779"/>
                </a:lnTo>
                <a:lnTo>
                  <a:pt x="1953986" y="2095500"/>
                </a:lnTo>
                <a:lnTo>
                  <a:pt x="1932215" y="2092779"/>
                </a:lnTo>
                <a:lnTo>
                  <a:pt x="1902279" y="2079171"/>
                </a:lnTo>
                <a:lnTo>
                  <a:pt x="1866900" y="2043793"/>
                </a:lnTo>
                <a:lnTo>
                  <a:pt x="1834243" y="2008414"/>
                </a:lnTo>
                <a:lnTo>
                  <a:pt x="1700893" y="1913164"/>
                </a:lnTo>
                <a:lnTo>
                  <a:pt x="1562100" y="1823357"/>
                </a:lnTo>
                <a:lnTo>
                  <a:pt x="1393372" y="1706336"/>
                </a:lnTo>
                <a:lnTo>
                  <a:pt x="1221922" y="1567543"/>
                </a:lnTo>
                <a:lnTo>
                  <a:pt x="1115786" y="1475014"/>
                </a:lnTo>
                <a:lnTo>
                  <a:pt x="925286" y="12845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17D01C-88AF-CD42-BB1A-BA90157BE409}"/>
              </a:ext>
            </a:extLst>
          </p:cNvPr>
          <p:cNvSpPr/>
          <p:nvPr/>
        </p:nvSpPr>
        <p:spPr>
          <a:xfrm>
            <a:off x="3856038" y="1795463"/>
            <a:ext cx="2225675" cy="695325"/>
          </a:xfrm>
          <a:custGeom>
            <a:avLst/>
            <a:gdLst>
              <a:gd name="connsiteX0" fmla="*/ 1435894 w 2226469"/>
              <a:gd name="connsiteY0" fmla="*/ 364331 h 695325"/>
              <a:gd name="connsiteX1" fmla="*/ 1273969 w 2226469"/>
              <a:gd name="connsiteY1" fmla="*/ 326231 h 695325"/>
              <a:gd name="connsiteX2" fmla="*/ 1183481 w 2226469"/>
              <a:gd name="connsiteY2" fmla="*/ 316706 h 695325"/>
              <a:gd name="connsiteX3" fmla="*/ 902494 w 2226469"/>
              <a:gd name="connsiteY3" fmla="*/ 226218 h 695325"/>
              <a:gd name="connsiteX4" fmla="*/ 695325 w 2226469"/>
              <a:gd name="connsiteY4" fmla="*/ 180975 h 695325"/>
              <a:gd name="connsiteX5" fmla="*/ 509587 w 2226469"/>
              <a:gd name="connsiteY5" fmla="*/ 147637 h 695325"/>
              <a:gd name="connsiteX6" fmla="*/ 323850 w 2226469"/>
              <a:gd name="connsiteY6" fmla="*/ 109537 h 695325"/>
              <a:gd name="connsiteX7" fmla="*/ 147637 w 2226469"/>
              <a:gd name="connsiteY7" fmla="*/ 71437 h 695325"/>
              <a:gd name="connsiteX8" fmla="*/ 33337 w 2226469"/>
              <a:gd name="connsiteY8" fmla="*/ 52387 h 695325"/>
              <a:gd name="connsiteX9" fmla="*/ 11906 w 2226469"/>
              <a:gd name="connsiteY9" fmla="*/ 45243 h 695325"/>
              <a:gd name="connsiteX10" fmla="*/ 0 w 2226469"/>
              <a:gd name="connsiteY10" fmla="*/ 30956 h 695325"/>
              <a:gd name="connsiteX11" fmla="*/ 4762 w 2226469"/>
              <a:gd name="connsiteY11" fmla="*/ 14287 h 695325"/>
              <a:gd name="connsiteX12" fmla="*/ 33337 w 2226469"/>
              <a:gd name="connsiteY12" fmla="*/ 4762 h 695325"/>
              <a:gd name="connsiteX13" fmla="*/ 80962 w 2226469"/>
              <a:gd name="connsiteY13" fmla="*/ 0 h 695325"/>
              <a:gd name="connsiteX14" fmla="*/ 230981 w 2226469"/>
              <a:gd name="connsiteY14" fmla="*/ 2381 h 695325"/>
              <a:gd name="connsiteX15" fmla="*/ 404812 w 2226469"/>
              <a:gd name="connsiteY15" fmla="*/ 11906 h 695325"/>
              <a:gd name="connsiteX16" fmla="*/ 650081 w 2226469"/>
              <a:gd name="connsiteY16" fmla="*/ 33337 h 695325"/>
              <a:gd name="connsiteX17" fmla="*/ 802481 w 2226469"/>
              <a:gd name="connsiteY17" fmla="*/ 50006 h 695325"/>
              <a:gd name="connsiteX18" fmla="*/ 1021556 w 2226469"/>
              <a:gd name="connsiteY18" fmla="*/ 76200 h 695325"/>
              <a:gd name="connsiteX19" fmla="*/ 1143000 w 2226469"/>
              <a:gd name="connsiteY19" fmla="*/ 95250 h 695325"/>
              <a:gd name="connsiteX20" fmla="*/ 1381125 w 2226469"/>
              <a:gd name="connsiteY20" fmla="*/ 157162 h 695325"/>
              <a:gd name="connsiteX21" fmla="*/ 1550194 w 2226469"/>
              <a:gd name="connsiteY21" fmla="*/ 197643 h 695325"/>
              <a:gd name="connsiteX22" fmla="*/ 1719262 w 2226469"/>
              <a:gd name="connsiteY22" fmla="*/ 247650 h 695325"/>
              <a:gd name="connsiteX23" fmla="*/ 1876425 w 2226469"/>
              <a:gd name="connsiteY23" fmla="*/ 302418 h 695325"/>
              <a:gd name="connsiteX24" fmla="*/ 1974056 w 2226469"/>
              <a:gd name="connsiteY24" fmla="*/ 340518 h 695325"/>
              <a:gd name="connsiteX25" fmla="*/ 2038350 w 2226469"/>
              <a:gd name="connsiteY25" fmla="*/ 371475 h 695325"/>
              <a:gd name="connsiteX26" fmla="*/ 2083594 w 2226469"/>
              <a:gd name="connsiteY26" fmla="*/ 397668 h 695325"/>
              <a:gd name="connsiteX27" fmla="*/ 2107406 w 2226469"/>
              <a:gd name="connsiteY27" fmla="*/ 416718 h 695325"/>
              <a:gd name="connsiteX28" fmla="*/ 2140744 w 2226469"/>
              <a:gd name="connsiteY28" fmla="*/ 447675 h 695325"/>
              <a:gd name="connsiteX29" fmla="*/ 2171700 w 2226469"/>
              <a:gd name="connsiteY29" fmla="*/ 483393 h 695325"/>
              <a:gd name="connsiteX30" fmla="*/ 2185987 w 2226469"/>
              <a:gd name="connsiteY30" fmla="*/ 504825 h 695325"/>
              <a:gd name="connsiteX31" fmla="*/ 2209800 w 2226469"/>
              <a:gd name="connsiteY31" fmla="*/ 550068 h 695325"/>
              <a:gd name="connsiteX32" fmla="*/ 2224087 w 2226469"/>
              <a:gd name="connsiteY32" fmla="*/ 588168 h 695325"/>
              <a:gd name="connsiteX33" fmla="*/ 2226469 w 2226469"/>
              <a:gd name="connsiteY33" fmla="*/ 616743 h 695325"/>
              <a:gd name="connsiteX34" fmla="*/ 2224087 w 2226469"/>
              <a:gd name="connsiteY34" fmla="*/ 647700 h 695325"/>
              <a:gd name="connsiteX35" fmla="*/ 2216944 w 2226469"/>
              <a:gd name="connsiteY35" fmla="*/ 669131 h 695325"/>
              <a:gd name="connsiteX36" fmla="*/ 2197894 w 2226469"/>
              <a:gd name="connsiteY36" fmla="*/ 681037 h 695325"/>
              <a:gd name="connsiteX37" fmla="*/ 2169319 w 2226469"/>
              <a:gd name="connsiteY37" fmla="*/ 690562 h 695325"/>
              <a:gd name="connsiteX38" fmla="*/ 2135981 w 2226469"/>
              <a:gd name="connsiteY38" fmla="*/ 695325 h 695325"/>
              <a:gd name="connsiteX39" fmla="*/ 2102644 w 2226469"/>
              <a:gd name="connsiteY39" fmla="*/ 695325 h 695325"/>
              <a:gd name="connsiteX40" fmla="*/ 2064544 w 2226469"/>
              <a:gd name="connsiteY40" fmla="*/ 683418 h 695325"/>
              <a:gd name="connsiteX41" fmla="*/ 2000250 w 2226469"/>
              <a:gd name="connsiteY41" fmla="*/ 645318 h 695325"/>
              <a:gd name="connsiteX42" fmla="*/ 1914525 w 2226469"/>
              <a:gd name="connsiteY42" fmla="*/ 590550 h 695325"/>
              <a:gd name="connsiteX43" fmla="*/ 1824037 w 2226469"/>
              <a:gd name="connsiteY43" fmla="*/ 540543 h 695325"/>
              <a:gd name="connsiteX44" fmla="*/ 1733550 w 2226469"/>
              <a:gd name="connsiteY44" fmla="*/ 492918 h 695325"/>
              <a:gd name="connsiteX45" fmla="*/ 1628775 w 2226469"/>
              <a:gd name="connsiteY45" fmla="*/ 438150 h 695325"/>
              <a:gd name="connsiteX46" fmla="*/ 1557337 w 2226469"/>
              <a:gd name="connsiteY46" fmla="*/ 409575 h 695325"/>
              <a:gd name="connsiteX47" fmla="*/ 1435894 w 2226469"/>
              <a:gd name="connsiteY47" fmla="*/ 36433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26469" h="695325">
                <a:moveTo>
                  <a:pt x="1435894" y="364331"/>
                </a:moveTo>
                <a:lnTo>
                  <a:pt x="1273969" y="326231"/>
                </a:lnTo>
                <a:lnTo>
                  <a:pt x="1183481" y="316706"/>
                </a:lnTo>
                <a:lnTo>
                  <a:pt x="902494" y="226218"/>
                </a:lnTo>
                <a:lnTo>
                  <a:pt x="695325" y="180975"/>
                </a:lnTo>
                <a:lnTo>
                  <a:pt x="509587" y="147637"/>
                </a:lnTo>
                <a:lnTo>
                  <a:pt x="323850" y="109537"/>
                </a:lnTo>
                <a:lnTo>
                  <a:pt x="147637" y="71437"/>
                </a:lnTo>
                <a:lnTo>
                  <a:pt x="33337" y="52387"/>
                </a:lnTo>
                <a:lnTo>
                  <a:pt x="11906" y="45243"/>
                </a:lnTo>
                <a:lnTo>
                  <a:pt x="0" y="30956"/>
                </a:lnTo>
                <a:lnTo>
                  <a:pt x="4762" y="14287"/>
                </a:lnTo>
                <a:lnTo>
                  <a:pt x="33337" y="4762"/>
                </a:lnTo>
                <a:lnTo>
                  <a:pt x="80962" y="0"/>
                </a:lnTo>
                <a:lnTo>
                  <a:pt x="230981" y="2381"/>
                </a:lnTo>
                <a:lnTo>
                  <a:pt x="404812" y="11906"/>
                </a:lnTo>
                <a:lnTo>
                  <a:pt x="650081" y="33337"/>
                </a:lnTo>
                <a:lnTo>
                  <a:pt x="802481" y="50006"/>
                </a:lnTo>
                <a:lnTo>
                  <a:pt x="1021556" y="76200"/>
                </a:lnTo>
                <a:lnTo>
                  <a:pt x="1143000" y="95250"/>
                </a:lnTo>
                <a:lnTo>
                  <a:pt x="1381125" y="157162"/>
                </a:lnTo>
                <a:lnTo>
                  <a:pt x="1550194" y="197643"/>
                </a:lnTo>
                <a:lnTo>
                  <a:pt x="1719262" y="247650"/>
                </a:lnTo>
                <a:lnTo>
                  <a:pt x="1876425" y="302418"/>
                </a:lnTo>
                <a:lnTo>
                  <a:pt x="1974056" y="340518"/>
                </a:lnTo>
                <a:lnTo>
                  <a:pt x="2038350" y="371475"/>
                </a:lnTo>
                <a:lnTo>
                  <a:pt x="2083594" y="397668"/>
                </a:lnTo>
                <a:lnTo>
                  <a:pt x="2107406" y="416718"/>
                </a:lnTo>
                <a:lnTo>
                  <a:pt x="2140744" y="447675"/>
                </a:lnTo>
                <a:lnTo>
                  <a:pt x="2171700" y="483393"/>
                </a:lnTo>
                <a:lnTo>
                  <a:pt x="2185987" y="504825"/>
                </a:lnTo>
                <a:lnTo>
                  <a:pt x="2209800" y="550068"/>
                </a:lnTo>
                <a:lnTo>
                  <a:pt x="2224087" y="588168"/>
                </a:lnTo>
                <a:lnTo>
                  <a:pt x="2226469" y="616743"/>
                </a:lnTo>
                <a:lnTo>
                  <a:pt x="2224087" y="647700"/>
                </a:lnTo>
                <a:lnTo>
                  <a:pt x="2216944" y="669131"/>
                </a:lnTo>
                <a:lnTo>
                  <a:pt x="2197894" y="681037"/>
                </a:lnTo>
                <a:lnTo>
                  <a:pt x="2169319" y="690562"/>
                </a:lnTo>
                <a:lnTo>
                  <a:pt x="2135981" y="695325"/>
                </a:lnTo>
                <a:lnTo>
                  <a:pt x="2102644" y="695325"/>
                </a:lnTo>
                <a:lnTo>
                  <a:pt x="2064544" y="683418"/>
                </a:lnTo>
                <a:lnTo>
                  <a:pt x="2000250" y="645318"/>
                </a:lnTo>
                <a:lnTo>
                  <a:pt x="1914525" y="590550"/>
                </a:lnTo>
                <a:lnTo>
                  <a:pt x="1824037" y="540543"/>
                </a:lnTo>
                <a:lnTo>
                  <a:pt x="1733550" y="492918"/>
                </a:lnTo>
                <a:lnTo>
                  <a:pt x="1628775" y="438150"/>
                </a:lnTo>
                <a:lnTo>
                  <a:pt x="1557337" y="409575"/>
                </a:lnTo>
                <a:lnTo>
                  <a:pt x="1435894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37B792D-3A9C-A54F-A344-364ED14D732B}"/>
              </a:ext>
            </a:extLst>
          </p:cNvPr>
          <p:cNvSpPr/>
          <p:nvPr/>
        </p:nvSpPr>
        <p:spPr>
          <a:xfrm>
            <a:off x="2863850" y="2736850"/>
            <a:ext cx="4232275" cy="690563"/>
          </a:xfrm>
          <a:custGeom>
            <a:avLst/>
            <a:gdLst>
              <a:gd name="connsiteX0" fmla="*/ 2467821 w 4233072"/>
              <a:gd name="connsiteY0" fmla="*/ 282440 h 691978"/>
              <a:gd name="connsiteX1" fmla="*/ 2224216 w 4233072"/>
              <a:gd name="connsiteY1" fmla="*/ 307154 h 691978"/>
              <a:gd name="connsiteX2" fmla="*/ 1938246 w 4233072"/>
              <a:gd name="connsiteY2" fmla="*/ 349520 h 691978"/>
              <a:gd name="connsiteX3" fmla="*/ 1564012 w 4233072"/>
              <a:gd name="connsiteY3" fmla="*/ 427191 h 691978"/>
              <a:gd name="connsiteX4" fmla="*/ 1362774 w 4233072"/>
              <a:gd name="connsiteY4" fmla="*/ 458965 h 691978"/>
              <a:gd name="connsiteX5" fmla="*/ 1140352 w 4233072"/>
              <a:gd name="connsiteY5" fmla="*/ 504862 h 691978"/>
              <a:gd name="connsiteX6" fmla="*/ 942644 w 4233072"/>
              <a:gd name="connsiteY6" fmla="*/ 547228 h 691978"/>
              <a:gd name="connsiteX7" fmla="*/ 684917 w 4233072"/>
              <a:gd name="connsiteY7" fmla="*/ 603716 h 691978"/>
              <a:gd name="connsiteX8" fmla="*/ 430721 w 4233072"/>
              <a:gd name="connsiteY8" fmla="*/ 667265 h 691978"/>
              <a:gd name="connsiteX9" fmla="*/ 384825 w 4233072"/>
              <a:gd name="connsiteY9" fmla="*/ 684917 h 691978"/>
              <a:gd name="connsiteX10" fmla="*/ 349520 w 4233072"/>
              <a:gd name="connsiteY10" fmla="*/ 691978 h 691978"/>
              <a:gd name="connsiteX11" fmla="*/ 317745 w 4233072"/>
              <a:gd name="connsiteY11" fmla="*/ 691978 h 691978"/>
              <a:gd name="connsiteX12" fmla="*/ 285971 w 4233072"/>
              <a:gd name="connsiteY12" fmla="*/ 688448 h 691978"/>
              <a:gd name="connsiteX13" fmla="*/ 240074 w 4233072"/>
              <a:gd name="connsiteY13" fmla="*/ 660204 h 691978"/>
              <a:gd name="connsiteX14" fmla="*/ 194178 w 4233072"/>
              <a:gd name="connsiteY14" fmla="*/ 621368 h 691978"/>
              <a:gd name="connsiteX15" fmla="*/ 130629 w 4233072"/>
              <a:gd name="connsiteY15" fmla="*/ 561350 h 691978"/>
              <a:gd name="connsiteX16" fmla="*/ 74141 w 4233072"/>
              <a:gd name="connsiteY16" fmla="*/ 501331 h 691978"/>
              <a:gd name="connsiteX17" fmla="*/ 10592 w 4233072"/>
              <a:gd name="connsiteY17" fmla="*/ 409538 h 691978"/>
              <a:gd name="connsiteX18" fmla="*/ 0 w 4233072"/>
              <a:gd name="connsiteY18" fmla="*/ 381294 h 691978"/>
              <a:gd name="connsiteX19" fmla="*/ 0 w 4233072"/>
              <a:gd name="connsiteY19" fmla="*/ 363642 h 691978"/>
              <a:gd name="connsiteX20" fmla="*/ 7061 w 4233072"/>
              <a:gd name="connsiteY20" fmla="*/ 345989 h 691978"/>
              <a:gd name="connsiteX21" fmla="*/ 24714 w 4233072"/>
              <a:gd name="connsiteY21" fmla="*/ 342459 h 691978"/>
              <a:gd name="connsiteX22" fmla="*/ 52958 w 4233072"/>
              <a:gd name="connsiteY22" fmla="*/ 356581 h 691978"/>
              <a:gd name="connsiteX23" fmla="*/ 98854 w 4233072"/>
              <a:gd name="connsiteY23" fmla="*/ 384825 h 691978"/>
              <a:gd name="connsiteX24" fmla="*/ 144751 w 4233072"/>
              <a:gd name="connsiteY24" fmla="*/ 409538 h 691978"/>
              <a:gd name="connsiteX25" fmla="*/ 208300 w 4233072"/>
              <a:gd name="connsiteY25" fmla="*/ 427191 h 691978"/>
              <a:gd name="connsiteX26" fmla="*/ 261257 w 4233072"/>
              <a:gd name="connsiteY26" fmla="*/ 441313 h 691978"/>
              <a:gd name="connsiteX27" fmla="*/ 335398 w 4233072"/>
              <a:gd name="connsiteY27" fmla="*/ 448374 h 691978"/>
              <a:gd name="connsiteX28" fmla="*/ 406008 w 4233072"/>
              <a:gd name="connsiteY28" fmla="*/ 441313 h 691978"/>
              <a:gd name="connsiteX29" fmla="*/ 691978 w 4233072"/>
              <a:gd name="connsiteY29" fmla="*/ 406008 h 691978"/>
              <a:gd name="connsiteX30" fmla="*/ 1055620 w 4233072"/>
              <a:gd name="connsiteY30" fmla="*/ 356581 h 691978"/>
              <a:gd name="connsiteX31" fmla="*/ 1383957 w 4233072"/>
              <a:gd name="connsiteY31" fmla="*/ 310684 h 691978"/>
              <a:gd name="connsiteX32" fmla="*/ 1680519 w 4233072"/>
              <a:gd name="connsiteY32" fmla="*/ 268318 h 691978"/>
              <a:gd name="connsiteX33" fmla="*/ 2026508 w 4233072"/>
              <a:gd name="connsiteY33" fmla="*/ 201239 h 691978"/>
              <a:gd name="connsiteX34" fmla="*/ 2390150 w 4233072"/>
              <a:gd name="connsiteY34" fmla="*/ 148281 h 691978"/>
              <a:gd name="connsiteX35" fmla="*/ 2887951 w 4233072"/>
              <a:gd name="connsiteY35" fmla="*/ 95324 h 691978"/>
              <a:gd name="connsiteX36" fmla="*/ 3219818 w 4233072"/>
              <a:gd name="connsiteY36" fmla="*/ 67080 h 691978"/>
              <a:gd name="connsiteX37" fmla="*/ 3618765 w 4233072"/>
              <a:gd name="connsiteY37" fmla="*/ 42366 h 691978"/>
              <a:gd name="connsiteX38" fmla="*/ 3728210 w 4233072"/>
              <a:gd name="connsiteY38" fmla="*/ 7061 h 691978"/>
              <a:gd name="connsiteX39" fmla="*/ 3763515 w 4233072"/>
              <a:gd name="connsiteY39" fmla="*/ 0 h 691978"/>
              <a:gd name="connsiteX40" fmla="*/ 3855308 w 4233072"/>
              <a:gd name="connsiteY40" fmla="*/ 21183 h 691978"/>
              <a:gd name="connsiteX41" fmla="*/ 3964754 w 4233072"/>
              <a:gd name="connsiteY41" fmla="*/ 49427 h 691978"/>
              <a:gd name="connsiteX42" fmla="*/ 4070669 w 4233072"/>
              <a:gd name="connsiteY42" fmla="*/ 88263 h 691978"/>
              <a:gd name="connsiteX43" fmla="*/ 4141279 w 4233072"/>
              <a:gd name="connsiteY43" fmla="*/ 123568 h 691978"/>
              <a:gd name="connsiteX44" fmla="*/ 4204828 w 4233072"/>
              <a:gd name="connsiteY44" fmla="*/ 172995 h 691978"/>
              <a:gd name="connsiteX45" fmla="*/ 4226011 w 4233072"/>
              <a:gd name="connsiteY45" fmla="*/ 211830 h 691978"/>
              <a:gd name="connsiteX46" fmla="*/ 4233072 w 4233072"/>
              <a:gd name="connsiteY46" fmla="*/ 257727 h 691978"/>
              <a:gd name="connsiteX47" fmla="*/ 4218950 w 4233072"/>
              <a:gd name="connsiteY47" fmla="*/ 289501 h 691978"/>
              <a:gd name="connsiteX48" fmla="*/ 4187175 w 4233072"/>
              <a:gd name="connsiteY48" fmla="*/ 314215 h 691978"/>
              <a:gd name="connsiteX49" fmla="*/ 4134218 w 4233072"/>
              <a:gd name="connsiteY49" fmla="*/ 324806 h 691978"/>
              <a:gd name="connsiteX50" fmla="*/ 4028303 w 4233072"/>
              <a:gd name="connsiteY50" fmla="*/ 331867 h 691978"/>
              <a:gd name="connsiteX51" fmla="*/ 3929449 w 4233072"/>
              <a:gd name="connsiteY51" fmla="*/ 310684 h 691978"/>
              <a:gd name="connsiteX52" fmla="*/ 3816473 w 4233072"/>
              <a:gd name="connsiteY52" fmla="*/ 289501 h 691978"/>
              <a:gd name="connsiteX53" fmla="*/ 3678783 w 4233072"/>
              <a:gd name="connsiteY53" fmla="*/ 268318 h 691978"/>
              <a:gd name="connsiteX54" fmla="*/ 3526971 w 4233072"/>
              <a:gd name="connsiteY54" fmla="*/ 261257 h 691978"/>
              <a:gd name="connsiteX55" fmla="*/ 3110372 w 4233072"/>
              <a:gd name="connsiteY55" fmla="*/ 264788 h 691978"/>
              <a:gd name="connsiteX56" fmla="*/ 2467821 w 4233072"/>
              <a:gd name="connsiteY56" fmla="*/ 282440 h 691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33072" h="691978">
                <a:moveTo>
                  <a:pt x="2467821" y="282440"/>
                </a:moveTo>
                <a:lnTo>
                  <a:pt x="2224216" y="307154"/>
                </a:lnTo>
                <a:lnTo>
                  <a:pt x="1938246" y="349520"/>
                </a:lnTo>
                <a:lnTo>
                  <a:pt x="1564012" y="427191"/>
                </a:lnTo>
                <a:lnTo>
                  <a:pt x="1362774" y="458965"/>
                </a:lnTo>
                <a:lnTo>
                  <a:pt x="1140352" y="504862"/>
                </a:lnTo>
                <a:lnTo>
                  <a:pt x="942644" y="547228"/>
                </a:lnTo>
                <a:lnTo>
                  <a:pt x="684917" y="603716"/>
                </a:lnTo>
                <a:lnTo>
                  <a:pt x="430721" y="667265"/>
                </a:lnTo>
                <a:lnTo>
                  <a:pt x="384825" y="684917"/>
                </a:lnTo>
                <a:lnTo>
                  <a:pt x="349520" y="691978"/>
                </a:lnTo>
                <a:lnTo>
                  <a:pt x="317745" y="691978"/>
                </a:lnTo>
                <a:lnTo>
                  <a:pt x="285971" y="688448"/>
                </a:lnTo>
                <a:lnTo>
                  <a:pt x="240074" y="660204"/>
                </a:lnTo>
                <a:lnTo>
                  <a:pt x="194178" y="621368"/>
                </a:lnTo>
                <a:lnTo>
                  <a:pt x="130629" y="561350"/>
                </a:lnTo>
                <a:lnTo>
                  <a:pt x="74141" y="501331"/>
                </a:lnTo>
                <a:lnTo>
                  <a:pt x="10592" y="409538"/>
                </a:lnTo>
                <a:lnTo>
                  <a:pt x="0" y="381294"/>
                </a:lnTo>
                <a:lnTo>
                  <a:pt x="0" y="363642"/>
                </a:lnTo>
                <a:lnTo>
                  <a:pt x="7061" y="345989"/>
                </a:lnTo>
                <a:lnTo>
                  <a:pt x="24714" y="342459"/>
                </a:lnTo>
                <a:lnTo>
                  <a:pt x="52958" y="356581"/>
                </a:lnTo>
                <a:lnTo>
                  <a:pt x="98854" y="384825"/>
                </a:lnTo>
                <a:lnTo>
                  <a:pt x="144751" y="409538"/>
                </a:lnTo>
                <a:lnTo>
                  <a:pt x="208300" y="427191"/>
                </a:lnTo>
                <a:lnTo>
                  <a:pt x="261257" y="441313"/>
                </a:lnTo>
                <a:lnTo>
                  <a:pt x="335398" y="448374"/>
                </a:lnTo>
                <a:lnTo>
                  <a:pt x="406008" y="441313"/>
                </a:lnTo>
                <a:lnTo>
                  <a:pt x="691978" y="406008"/>
                </a:lnTo>
                <a:lnTo>
                  <a:pt x="1055620" y="356581"/>
                </a:lnTo>
                <a:lnTo>
                  <a:pt x="1383957" y="310684"/>
                </a:lnTo>
                <a:lnTo>
                  <a:pt x="1680519" y="268318"/>
                </a:lnTo>
                <a:lnTo>
                  <a:pt x="2026508" y="201239"/>
                </a:lnTo>
                <a:lnTo>
                  <a:pt x="2390150" y="148281"/>
                </a:lnTo>
                <a:lnTo>
                  <a:pt x="2887951" y="95324"/>
                </a:lnTo>
                <a:lnTo>
                  <a:pt x="3219818" y="67080"/>
                </a:lnTo>
                <a:lnTo>
                  <a:pt x="3618765" y="42366"/>
                </a:lnTo>
                <a:lnTo>
                  <a:pt x="3728210" y="7061"/>
                </a:lnTo>
                <a:lnTo>
                  <a:pt x="3763515" y="0"/>
                </a:lnTo>
                <a:lnTo>
                  <a:pt x="3855308" y="21183"/>
                </a:lnTo>
                <a:lnTo>
                  <a:pt x="3964754" y="49427"/>
                </a:lnTo>
                <a:lnTo>
                  <a:pt x="4070669" y="88263"/>
                </a:lnTo>
                <a:lnTo>
                  <a:pt x="4141279" y="123568"/>
                </a:lnTo>
                <a:lnTo>
                  <a:pt x="4204828" y="172995"/>
                </a:lnTo>
                <a:lnTo>
                  <a:pt x="4226011" y="211830"/>
                </a:lnTo>
                <a:lnTo>
                  <a:pt x="4233072" y="257727"/>
                </a:lnTo>
                <a:lnTo>
                  <a:pt x="4218950" y="289501"/>
                </a:lnTo>
                <a:lnTo>
                  <a:pt x="4187175" y="314215"/>
                </a:lnTo>
                <a:lnTo>
                  <a:pt x="4134218" y="324806"/>
                </a:lnTo>
                <a:lnTo>
                  <a:pt x="4028303" y="331867"/>
                </a:lnTo>
                <a:lnTo>
                  <a:pt x="3929449" y="310684"/>
                </a:lnTo>
                <a:lnTo>
                  <a:pt x="3816473" y="289501"/>
                </a:lnTo>
                <a:lnTo>
                  <a:pt x="3678783" y="268318"/>
                </a:lnTo>
                <a:lnTo>
                  <a:pt x="3526971" y="261257"/>
                </a:lnTo>
                <a:lnTo>
                  <a:pt x="3110372" y="264788"/>
                </a:lnTo>
                <a:lnTo>
                  <a:pt x="2467821" y="28244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D10EBC3-2254-2741-9A7F-B0DB3F069F62}"/>
              </a:ext>
            </a:extLst>
          </p:cNvPr>
          <p:cNvSpPr/>
          <p:nvPr/>
        </p:nvSpPr>
        <p:spPr>
          <a:xfrm>
            <a:off x="3938588" y="3881438"/>
            <a:ext cx="295275" cy="1614487"/>
          </a:xfrm>
          <a:custGeom>
            <a:avLst/>
            <a:gdLst>
              <a:gd name="connsiteX0" fmla="*/ 69056 w 295275"/>
              <a:gd name="connsiteY0" fmla="*/ 654843 h 1614487"/>
              <a:gd name="connsiteX1" fmla="*/ 66675 w 295275"/>
              <a:gd name="connsiteY1" fmla="*/ 326231 h 1614487"/>
              <a:gd name="connsiteX2" fmla="*/ 66675 w 295275"/>
              <a:gd name="connsiteY2" fmla="*/ 245268 h 1614487"/>
              <a:gd name="connsiteX3" fmla="*/ 54768 w 295275"/>
              <a:gd name="connsiteY3" fmla="*/ 180975 h 1614487"/>
              <a:gd name="connsiteX4" fmla="*/ 0 w 295275"/>
              <a:gd name="connsiteY4" fmla="*/ 52387 h 1614487"/>
              <a:gd name="connsiteX5" fmla="*/ 66675 w 295275"/>
              <a:gd name="connsiteY5" fmla="*/ 0 h 1614487"/>
              <a:gd name="connsiteX6" fmla="*/ 147637 w 295275"/>
              <a:gd name="connsiteY6" fmla="*/ 57150 h 1614487"/>
              <a:gd name="connsiteX7" fmla="*/ 197643 w 295275"/>
              <a:gd name="connsiteY7" fmla="*/ 83343 h 1614487"/>
              <a:gd name="connsiteX8" fmla="*/ 240506 w 295275"/>
              <a:gd name="connsiteY8" fmla="*/ 100012 h 1614487"/>
              <a:gd name="connsiteX9" fmla="*/ 290512 w 295275"/>
              <a:gd name="connsiteY9" fmla="*/ 319087 h 1614487"/>
              <a:gd name="connsiteX10" fmla="*/ 295275 w 295275"/>
              <a:gd name="connsiteY10" fmla="*/ 371475 h 1614487"/>
              <a:gd name="connsiteX11" fmla="*/ 292893 w 295275"/>
              <a:gd name="connsiteY11" fmla="*/ 657225 h 1614487"/>
              <a:gd name="connsiteX12" fmla="*/ 292893 w 295275"/>
              <a:gd name="connsiteY12" fmla="*/ 1012031 h 1614487"/>
              <a:gd name="connsiteX13" fmla="*/ 292893 w 295275"/>
              <a:gd name="connsiteY13" fmla="*/ 1283493 h 1614487"/>
              <a:gd name="connsiteX14" fmla="*/ 292893 w 295275"/>
              <a:gd name="connsiteY14" fmla="*/ 1507331 h 1614487"/>
              <a:gd name="connsiteX15" fmla="*/ 271462 w 295275"/>
              <a:gd name="connsiteY15" fmla="*/ 1535906 h 1614487"/>
              <a:gd name="connsiteX16" fmla="*/ 200025 w 295275"/>
              <a:gd name="connsiteY16" fmla="*/ 1609725 h 1614487"/>
              <a:gd name="connsiteX17" fmla="*/ 183356 w 295275"/>
              <a:gd name="connsiteY17" fmla="*/ 1614487 h 1614487"/>
              <a:gd name="connsiteX18" fmla="*/ 169068 w 295275"/>
              <a:gd name="connsiteY18" fmla="*/ 1614487 h 1614487"/>
              <a:gd name="connsiteX19" fmla="*/ 140493 w 295275"/>
              <a:gd name="connsiteY19" fmla="*/ 1604962 h 1614487"/>
              <a:gd name="connsiteX20" fmla="*/ 95250 w 295275"/>
              <a:gd name="connsiteY20" fmla="*/ 1557337 h 1614487"/>
              <a:gd name="connsiteX21" fmla="*/ 66675 w 295275"/>
              <a:gd name="connsiteY21" fmla="*/ 1512093 h 1614487"/>
              <a:gd name="connsiteX22" fmla="*/ 54768 w 295275"/>
              <a:gd name="connsiteY22" fmla="*/ 1443037 h 1614487"/>
              <a:gd name="connsiteX23" fmla="*/ 47625 w 295275"/>
              <a:gd name="connsiteY23" fmla="*/ 1321593 h 1614487"/>
              <a:gd name="connsiteX24" fmla="*/ 47625 w 295275"/>
              <a:gd name="connsiteY24" fmla="*/ 1195387 h 1614487"/>
              <a:gd name="connsiteX25" fmla="*/ 52387 w 295275"/>
              <a:gd name="connsiteY25" fmla="*/ 1107281 h 1614487"/>
              <a:gd name="connsiteX26" fmla="*/ 66675 w 295275"/>
              <a:gd name="connsiteY26" fmla="*/ 854868 h 1614487"/>
              <a:gd name="connsiteX27" fmla="*/ 69056 w 295275"/>
              <a:gd name="connsiteY27" fmla="*/ 654843 h 161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95275" h="1614487">
                <a:moveTo>
                  <a:pt x="69056" y="654843"/>
                </a:moveTo>
                <a:cubicBezTo>
                  <a:pt x="68262" y="545306"/>
                  <a:pt x="67469" y="435768"/>
                  <a:pt x="66675" y="326231"/>
                </a:cubicBezTo>
                <a:lnTo>
                  <a:pt x="66675" y="245268"/>
                </a:lnTo>
                <a:lnTo>
                  <a:pt x="54768" y="180975"/>
                </a:lnTo>
                <a:lnTo>
                  <a:pt x="0" y="52387"/>
                </a:lnTo>
                <a:lnTo>
                  <a:pt x="66675" y="0"/>
                </a:lnTo>
                <a:lnTo>
                  <a:pt x="147637" y="57150"/>
                </a:lnTo>
                <a:lnTo>
                  <a:pt x="197643" y="83343"/>
                </a:lnTo>
                <a:lnTo>
                  <a:pt x="240506" y="100012"/>
                </a:lnTo>
                <a:lnTo>
                  <a:pt x="290512" y="319087"/>
                </a:lnTo>
                <a:lnTo>
                  <a:pt x="295275" y="371475"/>
                </a:lnTo>
                <a:lnTo>
                  <a:pt x="292893" y="657225"/>
                </a:lnTo>
                <a:lnTo>
                  <a:pt x="292893" y="1012031"/>
                </a:lnTo>
                <a:lnTo>
                  <a:pt x="292893" y="1283493"/>
                </a:lnTo>
                <a:lnTo>
                  <a:pt x="292893" y="1507331"/>
                </a:lnTo>
                <a:lnTo>
                  <a:pt x="271462" y="1535906"/>
                </a:lnTo>
                <a:lnTo>
                  <a:pt x="200025" y="1609725"/>
                </a:lnTo>
                <a:lnTo>
                  <a:pt x="183356" y="1614487"/>
                </a:lnTo>
                <a:lnTo>
                  <a:pt x="169068" y="1614487"/>
                </a:lnTo>
                <a:lnTo>
                  <a:pt x="140493" y="1604962"/>
                </a:lnTo>
                <a:lnTo>
                  <a:pt x="95250" y="1557337"/>
                </a:lnTo>
                <a:lnTo>
                  <a:pt x="66675" y="1512093"/>
                </a:lnTo>
                <a:lnTo>
                  <a:pt x="54768" y="1443037"/>
                </a:lnTo>
                <a:lnTo>
                  <a:pt x="47625" y="1321593"/>
                </a:lnTo>
                <a:lnTo>
                  <a:pt x="47625" y="1195387"/>
                </a:lnTo>
                <a:lnTo>
                  <a:pt x="52387" y="1107281"/>
                </a:lnTo>
                <a:lnTo>
                  <a:pt x="66675" y="854868"/>
                </a:lnTo>
                <a:cubicBezTo>
                  <a:pt x="67469" y="785018"/>
                  <a:pt x="68262" y="715168"/>
                  <a:pt x="69056" y="654843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3478E82-E8B5-CD44-86E6-79B4681AF8E2}"/>
              </a:ext>
            </a:extLst>
          </p:cNvPr>
          <p:cNvSpPr/>
          <p:nvPr/>
        </p:nvSpPr>
        <p:spPr>
          <a:xfrm>
            <a:off x="4117975" y="3694113"/>
            <a:ext cx="2314575" cy="1793875"/>
          </a:xfrm>
          <a:custGeom>
            <a:avLst/>
            <a:gdLst>
              <a:gd name="connsiteX0" fmla="*/ 759619 w 2314575"/>
              <a:gd name="connsiteY0" fmla="*/ 359569 h 1795462"/>
              <a:gd name="connsiteX1" fmla="*/ 235744 w 2314575"/>
              <a:gd name="connsiteY1" fmla="*/ 452437 h 1795462"/>
              <a:gd name="connsiteX2" fmla="*/ 23813 w 2314575"/>
              <a:gd name="connsiteY2" fmla="*/ 421481 h 1795462"/>
              <a:gd name="connsiteX3" fmla="*/ 0 w 2314575"/>
              <a:gd name="connsiteY3" fmla="*/ 290512 h 1795462"/>
              <a:gd name="connsiteX4" fmla="*/ 69057 w 2314575"/>
              <a:gd name="connsiteY4" fmla="*/ 290512 h 1795462"/>
              <a:gd name="connsiteX5" fmla="*/ 135732 w 2314575"/>
              <a:gd name="connsiteY5" fmla="*/ 295275 h 1795462"/>
              <a:gd name="connsiteX6" fmla="*/ 226219 w 2314575"/>
              <a:gd name="connsiteY6" fmla="*/ 288131 h 1795462"/>
              <a:gd name="connsiteX7" fmla="*/ 533400 w 2314575"/>
              <a:gd name="connsiteY7" fmla="*/ 238125 h 1795462"/>
              <a:gd name="connsiteX8" fmla="*/ 873919 w 2314575"/>
              <a:gd name="connsiteY8" fmla="*/ 180975 h 1795462"/>
              <a:gd name="connsiteX9" fmla="*/ 1131094 w 2314575"/>
              <a:gd name="connsiteY9" fmla="*/ 133350 h 1795462"/>
              <a:gd name="connsiteX10" fmla="*/ 1459707 w 2314575"/>
              <a:gd name="connsiteY10" fmla="*/ 107156 h 1795462"/>
              <a:gd name="connsiteX11" fmla="*/ 1800225 w 2314575"/>
              <a:gd name="connsiteY11" fmla="*/ 66675 h 1795462"/>
              <a:gd name="connsiteX12" fmla="*/ 2019300 w 2314575"/>
              <a:gd name="connsiteY12" fmla="*/ 2381 h 1795462"/>
              <a:gd name="connsiteX13" fmla="*/ 2035969 w 2314575"/>
              <a:gd name="connsiteY13" fmla="*/ 0 h 1795462"/>
              <a:gd name="connsiteX14" fmla="*/ 2090738 w 2314575"/>
              <a:gd name="connsiteY14" fmla="*/ 33337 h 1795462"/>
              <a:gd name="connsiteX15" fmla="*/ 2188369 w 2314575"/>
              <a:gd name="connsiteY15" fmla="*/ 100012 h 1795462"/>
              <a:gd name="connsiteX16" fmla="*/ 2262188 w 2314575"/>
              <a:gd name="connsiteY16" fmla="*/ 161925 h 1795462"/>
              <a:gd name="connsiteX17" fmla="*/ 2295525 w 2314575"/>
              <a:gd name="connsiteY17" fmla="*/ 202406 h 1795462"/>
              <a:gd name="connsiteX18" fmla="*/ 2309813 w 2314575"/>
              <a:gd name="connsiteY18" fmla="*/ 240506 h 1795462"/>
              <a:gd name="connsiteX19" fmla="*/ 2314575 w 2314575"/>
              <a:gd name="connsiteY19" fmla="*/ 276225 h 1795462"/>
              <a:gd name="connsiteX20" fmla="*/ 2309813 w 2314575"/>
              <a:gd name="connsiteY20" fmla="*/ 314325 h 1795462"/>
              <a:gd name="connsiteX21" fmla="*/ 2293144 w 2314575"/>
              <a:gd name="connsiteY21" fmla="*/ 357187 h 1795462"/>
              <a:gd name="connsiteX22" fmla="*/ 2276475 w 2314575"/>
              <a:gd name="connsiteY22" fmla="*/ 416719 h 1795462"/>
              <a:gd name="connsiteX23" fmla="*/ 2262188 w 2314575"/>
              <a:gd name="connsiteY23" fmla="*/ 528637 h 1795462"/>
              <a:gd name="connsiteX24" fmla="*/ 2257425 w 2314575"/>
              <a:gd name="connsiteY24" fmla="*/ 657225 h 1795462"/>
              <a:gd name="connsiteX25" fmla="*/ 2255044 w 2314575"/>
              <a:gd name="connsiteY25" fmla="*/ 926306 h 1795462"/>
              <a:gd name="connsiteX26" fmla="*/ 2252663 w 2314575"/>
              <a:gd name="connsiteY26" fmla="*/ 1202531 h 1795462"/>
              <a:gd name="connsiteX27" fmla="*/ 2252663 w 2314575"/>
              <a:gd name="connsiteY27" fmla="*/ 1373981 h 1795462"/>
              <a:gd name="connsiteX28" fmla="*/ 2238375 w 2314575"/>
              <a:gd name="connsiteY28" fmla="*/ 1426369 h 1795462"/>
              <a:gd name="connsiteX29" fmla="*/ 2219325 w 2314575"/>
              <a:gd name="connsiteY29" fmla="*/ 1495425 h 1795462"/>
              <a:gd name="connsiteX30" fmla="*/ 2190750 w 2314575"/>
              <a:gd name="connsiteY30" fmla="*/ 1569244 h 1795462"/>
              <a:gd name="connsiteX31" fmla="*/ 2131219 w 2314575"/>
              <a:gd name="connsiteY31" fmla="*/ 1664494 h 1795462"/>
              <a:gd name="connsiteX32" fmla="*/ 2069307 w 2314575"/>
              <a:gd name="connsiteY32" fmla="*/ 1752600 h 1795462"/>
              <a:gd name="connsiteX33" fmla="*/ 2035969 w 2314575"/>
              <a:gd name="connsiteY33" fmla="*/ 1785937 h 1795462"/>
              <a:gd name="connsiteX34" fmla="*/ 2012157 w 2314575"/>
              <a:gd name="connsiteY34" fmla="*/ 1795462 h 1795462"/>
              <a:gd name="connsiteX35" fmla="*/ 1990725 w 2314575"/>
              <a:gd name="connsiteY35" fmla="*/ 1790700 h 1795462"/>
              <a:gd name="connsiteX36" fmla="*/ 1974057 w 2314575"/>
              <a:gd name="connsiteY36" fmla="*/ 1778794 h 1795462"/>
              <a:gd name="connsiteX37" fmla="*/ 1952625 w 2314575"/>
              <a:gd name="connsiteY37" fmla="*/ 1750219 h 1795462"/>
              <a:gd name="connsiteX38" fmla="*/ 1869282 w 2314575"/>
              <a:gd name="connsiteY38" fmla="*/ 1626394 h 1795462"/>
              <a:gd name="connsiteX39" fmla="*/ 2009775 w 2314575"/>
              <a:gd name="connsiteY39" fmla="*/ 1233487 h 1795462"/>
              <a:gd name="connsiteX40" fmla="*/ 2014538 w 2314575"/>
              <a:gd name="connsiteY40" fmla="*/ 1000125 h 1795462"/>
              <a:gd name="connsiteX41" fmla="*/ 2009775 w 2314575"/>
              <a:gd name="connsiteY41" fmla="*/ 628650 h 1795462"/>
              <a:gd name="connsiteX42" fmla="*/ 2012157 w 2314575"/>
              <a:gd name="connsiteY42" fmla="*/ 330994 h 1795462"/>
              <a:gd name="connsiteX43" fmla="*/ 2007394 w 2314575"/>
              <a:gd name="connsiteY43" fmla="*/ 290512 h 1795462"/>
              <a:gd name="connsiteX44" fmla="*/ 2002632 w 2314575"/>
              <a:gd name="connsiteY44" fmla="*/ 271462 h 1795462"/>
              <a:gd name="connsiteX45" fmla="*/ 1988344 w 2314575"/>
              <a:gd name="connsiteY45" fmla="*/ 250031 h 1795462"/>
              <a:gd name="connsiteX46" fmla="*/ 1969294 w 2314575"/>
              <a:gd name="connsiteY46" fmla="*/ 238125 h 1795462"/>
              <a:gd name="connsiteX47" fmla="*/ 1933575 w 2314575"/>
              <a:gd name="connsiteY47" fmla="*/ 228600 h 1795462"/>
              <a:gd name="connsiteX48" fmla="*/ 1871663 w 2314575"/>
              <a:gd name="connsiteY48" fmla="*/ 228600 h 1795462"/>
              <a:gd name="connsiteX49" fmla="*/ 1526382 w 2314575"/>
              <a:gd name="connsiteY49" fmla="*/ 259556 h 1795462"/>
              <a:gd name="connsiteX50" fmla="*/ 1119188 w 2314575"/>
              <a:gd name="connsiteY50" fmla="*/ 292894 h 1795462"/>
              <a:gd name="connsiteX51" fmla="*/ 864394 w 2314575"/>
              <a:gd name="connsiteY51" fmla="*/ 342900 h 1795462"/>
              <a:gd name="connsiteX52" fmla="*/ 759619 w 2314575"/>
              <a:gd name="connsiteY52" fmla="*/ 359569 h 1795462"/>
              <a:gd name="connsiteX0" fmla="*/ 759619 w 2314575"/>
              <a:gd name="connsiteY0" fmla="*/ 359569 h 1795462"/>
              <a:gd name="connsiteX1" fmla="*/ 235744 w 2314575"/>
              <a:gd name="connsiteY1" fmla="*/ 452437 h 1795462"/>
              <a:gd name="connsiteX2" fmla="*/ 23813 w 2314575"/>
              <a:gd name="connsiteY2" fmla="*/ 421481 h 1795462"/>
              <a:gd name="connsiteX3" fmla="*/ 0 w 2314575"/>
              <a:gd name="connsiteY3" fmla="*/ 290512 h 1795462"/>
              <a:gd name="connsiteX4" fmla="*/ 69057 w 2314575"/>
              <a:gd name="connsiteY4" fmla="*/ 290512 h 1795462"/>
              <a:gd name="connsiteX5" fmla="*/ 135732 w 2314575"/>
              <a:gd name="connsiteY5" fmla="*/ 295275 h 1795462"/>
              <a:gd name="connsiteX6" fmla="*/ 226219 w 2314575"/>
              <a:gd name="connsiteY6" fmla="*/ 288131 h 1795462"/>
              <a:gd name="connsiteX7" fmla="*/ 533400 w 2314575"/>
              <a:gd name="connsiteY7" fmla="*/ 238125 h 1795462"/>
              <a:gd name="connsiteX8" fmla="*/ 873919 w 2314575"/>
              <a:gd name="connsiteY8" fmla="*/ 180975 h 1795462"/>
              <a:gd name="connsiteX9" fmla="*/ 1131094 w 2314575"/>
              <a:gd name="connsiteY9" fmla="*/ 133350 h 1795462"/>
              <a:gd name="connsiteX10" fmla="*/ 1459707 w 2314575"/>
              <a:gd name="connsiteY10" fmla="*/ 107156 h 1795462"/>
              <a:gd name="connsiteX11" fmla="*/ 1800225 w 2314575"/>
              <a:gd name="connsiteY11" fmla="*/ 66675 h 1795462"/>
              <a:gd name="connsiteX12" fmla="*/ 2019300 w 2314575"/>
              <a:gd name="connsiteY12" fmla="*/ 2381 h 1795462"/>
              <a:gd name="connsiteX13" fmla="*/ 2035969 w 2314575"/>
              <a:gd name="connsiteY13" fmla="*/ 0 h 1795462"/>
              <a:gd name="connsiteX14" fmla="*/ 2090738 w 2314575"/>
              <a:gd name="connsiteY14" fmla="*/ 33337 h 1795462"/>
              <a:gd name="connsiteX15" fmla="*/ 2188369 w 2314575"/>
              <a:gd name="connsiteY15" fmla="*/ 100012 h 1795462"/>
              <a:gd name="connsiteX16" fmla="*/ 2262188 w 2314575"/>
              <a:gd name="connsiteY16" fmla="*/ 161925 h 1795462"/>
              <a:gd name="connsiteX17" fmla="*/ 2295525 w 2314575"/>
              <a:gd name="connsiteY17" fmla="*/ 202406 h 1795462"/>
              <a:gd name="connsiteX18" fmla="*/ 2309813 w 2314575"/>
              <a:gd name="connsiteY18" fmla="*/ 240506 h 1795462"/>
              <a:gd name="connsiteX19" fmla="*/ 2314575 w 2314575"/>
              <a:gd name="connsiteY19" fmla="*/ 276225 h 1795462"/>
              <a:gd name="connsiteX20" fmla="*/ 2309813 w 2314575"/>
              <a:gd name="connsiteY20" fmla="*/ 314325 h 1795462"/>
              <a:gd name="connsiteX21" fmla="*/ 2293144 w 2314575"/>
              <a:gd name="connsiteY21" fmla="*/ 357187 h 1795462"/>
              <a:gd name="connsiteX22" fmla="*/ 2276475 w 2314575"/>
              <a:gd name="connsiteY22" fmla="*/ 416719 h 1795462"/>
              <a:gd name="connsiteX23" fmla="*/ 2262188 w 2314575"/>
              <a:gd name="connsiteY23" fmla="*/ 528637 h 1795462"/>
              <a:gd name="connsiteX24" fmla="*/ 2257425 w 2314575"/>
              <a:gd name="connsiteY24" fmla="*/ 657225 h 1795462"/>
              <a:gd name="connsiteX25" fmla="*/ 2255044 w 2314575"/>
              <a:gd name="connsiteY25" fmla="*/ 926306 h 1795462"/>
              <a:gd name="connsiteX26" fmla="*/ 2252663 w 2314575"/>
              <a:gd name="connsiteY26" fmla="*/ 1202531 h 1795462"/>
              <a:gd name="connsiteX27" fmla="*/ 2252663 w 2314575"/>
              <a:gd name="connsiteY27" fmla="*/ 1373981 h 1795462"/>
              <a:gd name="connsiteX28" fmla="*/ 2238375 w 2314575"/>
              <a:gd name="connsiteY28" fmla="*/ 1426369 h 1795462"/>
              <a:gd name="connsiteX29" fmla="*/ 2219325 w 2314575"/>
              <a:gd name="connsiteY29" fmla="*/ 1495425 h 1795462"/>
              <a:gd name="connsiteX30" fmla="*/ 2190750 w 2314575"/>
              <a:gd name="connsiteY30" fmla="*/ 1569244 h 1795462"/>
              <a:gd name="connsiteX31" fmla="*/ 2131219 w 2314575"/>
              <a:gd name="connsiteY31" fmla="*/ 1664494 h 1795462"/>
              <a:gd name="connsiteX32" fmla="*/ 2069307 w 2314575"/>
              <a:gd name="connsiteY32" fmla="*/ 1752600 h 1795462"/>
              <a:gd name="connsiteX33" fmla="*/ 2035969 w 2314575"/>
              <a:gd name="connsiteY33" fmla="*/ 1785937 h 1795462"/>
              <a:gd name="connsiteX34" fmla="*/ 2012157 w 2314575"/>
              <a:gd name="connsiteY34" fmla="*/ 1795462 h 1795462"/>
              <a:gd name="connsiteX35" fmla="*/ 1990725 w 2314575"/>
              <a:gd name="connsiteY35" fmla="*/ 1790700 h 1795462"/>
              <a:gd name="connsiteX36" fmla="*/ 1974057 w 2314575"/>
              <a:gd name="connsiteY36" fmla="*/ 1778794 h 1795462"/>
              <a:gd name="connsiteX37" fmla="*/ 1952625 w 2314575"/>
              <a:gd name="connsiteY37" fmla="*/ 1750219 h 1795462"/>
              <a:gd name="connsiteX38" fmla="*/ 2009775 w 2314575"/>
              <a:gd name="connsiteY38" fmla="*/ 1233487 h 1795462"/>
              <a:gd name="connsiteX39" fmla="*/ 2014538 w 2314575"/>
              <a:gd name="connsiteY39" fmla="*/ 1000125 h 1795462"/>
              <a:gd name="connsiteX40" fmla="*/ 2009775 w 2314575"/>
              <a:gd name="connsiteY40" fmla="*/ 628650 h 1795462"/>
              <a:gd name="connsiteX41" fmla="*/ 2012157 w 2314575"/>
              <a:gd name="connsiteY41" fmla="*/ 330994 h 1795462"/>
              <a:gd name="connsiteX42" fmla="*/ 2007394 w 2314575"/>
              <a:gd name="connsiteY42" fmla="*/ 290512 h 1795462"/>
              <a:gd name="connsiteX43" fmla="*/ 2002632 w 2314575"/>
              <a:gd name="connsiteY43" fmla="*/ 271462 h 1795462"/>
              <a:gd name="connsiteX44" fmla="*/ 1988344 w 2314575"/>
              <a:gd name="connsiteY44" fmla="*/ 250031 h 1795462"/>
              <a:gd name="connsiteX45" fmla="*/ 1969294 w 2314575"/>
              <a:gd name="connsiteY45" fmla="*/ 238125 h 1795462"/>
              <a:gd name="connsiteX46" fmla="*/ 1933575 w 2314575"/>
              <a:gd name="connsiteY46" fmla="*/ 228600 h 1795462"/>
              <a:gd name="connsiteX47" fmla="*/ 1871663 w 2314575"/>
              <a:gd name="connsiteY47" fmla="*/ 228600 h 1795462"/>
              <a:gd name="connsiteX48" fmla="*/ 1526382 w 2314575"/>
              <a:gd name="connsiteY48" fmla="*/ 259556 h 1795462"/>
              <a:gd name="connsiteX49" fmla="*/ 1119188 w 2314575"/>
              <a:gd name="connsiteY49" fmla="*/ 292894 h 1795462"/>
              <a:gd name="connsiteX50" fmla="*/ 864394 w 2314575"/>
              <a:gd name="connsiteY50" fmla="*/ 342900 h 1795462"/>
              <a:gd name="connsiteX51" fmla="*/ 759619 w 2314575"/>
              <a:gd name="connsiteY51" fmla="*/ 359569 h 179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14575" h="1795462">
                <a:moveTo>
                  <a:pt x="759619" y="359569"/>
                </a:moveTo>
                <a:lnTo>
                  <a:pt x="235744" y="452437"/>
                </a:lnTo>
                <a:lnTo>
                  <a:pt x="23813" y="421481"/>
                </a:lnTo>
                <a:lnTo>
                  <a:pt x="0" y="290512"/>
                </a:lnTo>
                <a:lnTo>
                  <a:pt x="69057" y="290512"/>
                </a:lnTo>
                <a:lnTo>
                  <a:pt x="135732" y="295275"/>
                </a:lnTo>
                <a:lnTo>
                  <a:pt x="226219" y="288131"/>
                </a:lnTo>
                <a:lnTo>
                  <a:pt x="533400" y="238125"/>
                </a:lnTo>
                <a:lnTo>
                  <a:pt x="873919" y="180975"/>
                </a:lnTo>
                <a:lnTo>
                  <a:pt x="1131094" y="133350"/>
                </a:lnTo>
                <a:lnTo>
                  <a:pt x="1459707" y="107156"/>
                </a:lnTo>
                <a:lnTo>
                  <a:pt x="1800225" y="66675"/>
                </a:lnTo>
                <a:lnTo>
                  <a:pt x="2019300" y="2381"/>
                </a:lnTo>
                <a:lnTo>
                  <a:pt x="2035969" y="0"/>
                </a:lnTo>
                <a:lnTo>
                  <a:pt x="2090738" y="33337"/>
                </a:lnTo>
                <a:lnTo>
                  <a:pt x="2188369" y="100012"/>
                </a:lnTo>
                <a:lnTo>
                  <a:pt x="2262188" y="161925"/>
                </a:lnTo>
                <a:lnTo>
                  <a:pt x="2295525" y="202406"/>
                </a:lnTo>
                <a:lnTo>
                  <a:pt x="2309813" y="240506"/>
                </a:lnTo>
                <a:lnTo>
                  <a:pt x="2314575" y="276225"/>
                </a:lnTo>
                <a:lnTo>
                  <a:pt x="2309813" y="314325"/>
                </a:lnTo>
                <a:lnTo>
                  <a:pt x="2293144" y="357187"/>
                </a:lnTo>
                <a:lnTo>
                  <a:pt x="2276475" y="416719"/>
                </a:lnTo>
                <a:lnTo>
                  <a:pt x="2262188" y="528637"/>
                </a:lnTo>
                <a:lnTo>
                  <a:pt x="2257425" y="657225"/>
                </a:lnTo>
                <a:cubicBezTo>
                  <a:pt x="2256631" y="746919"/>
                  <a:pt x="2255838" y="836612"/>
                  <a:pt x="2255044" y="926306"/>
                </a:cubicBezTo>
                <a:cubicBezTo>
                  <a:pt x="2254250" y="1018381"/>
                  <a:pt x="2253457" y="1110456"/>
                  <a:pt x="2252663" y="1202531"/>
                </a:cubicBezTo>
                <a:lnTo>
                  <a:pt x="2252663" y="1373981"/>
                </a:lnTo>
                <a:lnTo>
                  <a:pt x="2238375" y="1426369"/>
                </a:lnTo>
                <a:lnTo>
                  <a:pt x="2219325" y="1495425"/>
                </a:lnTo>
                <a:lnTo>
                  <a:pt x="2190750" y="1569244"/>
                </a:lnTo>
                <a:lnTo>
                  <a:pt x="2131219" y="1664494"/>
                </a:lnTo>
                <a:lnTo>
                  <a:pt x="2069307" y="1752600"/>
                </a:lnTo>
                <a:lnTo>
                  <a:pt x="2035969" y="1785937"/>
                </a:lnTo>
                <a:lnTo>
                  <a:pt x="2012157" y="1795462"/>
                </a:lnTo>
                <a:lnTo>
                  <a:pt x="1990725" y="1790700"/>
                </a:lnTo>
                <a:lnTo>
                  <a:pt x="1974057" y="1778794"/>
                </a:lnTo>
                <a:lnTo>
                  <a:pt x="1952625" y="1750219"/>
                </a:lnTo>
                <a:lnTo>
                  <a:pt x="2009775" y="1233487"/>
                </a:lnTo>
                <a:cubicBezTo>
                  <a:pt x="2011363" y="1155700"/>
                  <a:pt x="2012950" y="1077912"/>
                  <a:pt x="2014538" y="1000125"/>
                </a:cubicBezTo>
                <a:cubicBezTo>
                  <a:pt x="2012950" y="876300"/>
                  <a:pt x="2011363" y="752475"/>
                  <a:pt x="2009775" y="628650"/>
                </a:cubicBezTo>
                <a:lnTo>
                  <a:pt x="2012157" y="330994"/>
                </a:lnTo>
                <a:lnTo>
                  <a:pt x="2007394" y="290512"/>
                </a:lnTo>
                <a:lnTo>
                  <a:pt x="2002632" y="271462"/>
                </a:lnTo>
                <a:lnTo>
                  <a:pt x="1988344" y="250031"/>
                </a:lnTo>
                <a:lnTo>
                  <a:pt x="1969294" y="238125"/>
                </a:lnTo>
                <a:lnTo>
                  <a:pt x="1933575" y="228600"/>
                </a:lnTo>
                <a:lnTo>
                  <a:pt x="1871663" y="228600"/>
                </a:lnTo>
                <a:lnTo>
                  <a:pt x="1526382" y="259556"/>
                </a:lnTo>
                <a:lnTo>
                  <a:pt x="1119188" y="292894"/>
                </a:lnTo>
                <a:lnTo>
                  <a:pt x="864394" y="342900"/>
                </a:lnTo>
                <a:lnTo>
                  <a:pt x="759619" y="3595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C50ED7-9DB5-2B41-A85A-22D57415B37C}"/>
              </a:ext>
            </a:extLst>
          </p:cNvPr>
          <p:cNvSpPr/>
          <p:nvPr/>
        </p:nvSpPr>
        <p:spPr>
          <a:xfrm>
            <a:off x="5591175" y="4884738"/>
            <a:ext cx="560388" cy="577850"/>
          </a:xfrm>
          <a:custGeom>
            <a:avLst/>
            <a:gdLst>
              <a:gd name="connsiteX0" fmla="*/ 402431 w 559594"/>
              <a:gd name="connsiteY0" fmla="*/ 121444 h 578644"/>
              <a:gd name="connsiteX1" fmla="*/ 180975 w 559594"/>
              <a:gd name="connsiteY1" fmla="*/ 42862 h 578644"/>
              <a:gd name="connsiteX2" fmla="*/ 76200 w 559594"/>
              <a:gd name="connsiteY2" fmla="*/ 7144 h 578644"/>
              <a:gd name="connsiteX3" fmla="*/ 47625 w 559594"/>
              <a:gd name="connsiteY3" fmla="*/ 0 h 578644"/>
              <a:gd name="connsiteX4" fmla="*/ 26194 w 559594"/>
              <a:gd name="connsiteY4" fmla="*/ 0 h 578644"/>
              <a:gd name="connsiteX5" fmla="*/ 9525 w 559594"/>
              <a:gd name="connsiteY5" fmla="*/ 7144 h 578644"/>
              <a:gd name="connsiteX6" fmla="*/ 0 w 559594"/>
              <a:gd name="connsiteY6" fmla="*/ 21431 h 578644"/>
              <a:gd name="connsiteX7" fmla="*/ 0 w 559594"/>
              <a:gd name="connsiteY7" fmla="*/ 35719 h 578644"/>
              <a:gd name="connsiteX8" fmla="*/ 7144 w 559594"/>
              <a:gd name="connsiteY8" fmla="*/ 50006 h 578644"/>
              <a:gd name="connsiteX9" fmla="*/ 26194 w 559594"/>
              <a:gd name="connsiteY9" fmla="*/ 64294 h 578644"/>
              <a:gd name="connsiteX10" fmla="*/ 40481 w 559594"/>
              <a:gd name="connsiteY10" fmla="*/ 71437 h 578644"/>
              <a:gd name="connsiteX11" fmla="*/ 80963 w 559594"/>
              <a:gd name="connsiteY11" fmla="*/ 90487 h 578644"/>
              <a:gd name="connsiteX12" fmla="*/ 109538 w 559594"/>
              <a:gd name="connsiteY12" fmla="*/ 109537 h 578644"/>
              <a:gd name="connsiteX13" fmla="*/ 150019 w 559594"/>
              <a:gd name="connsiteY13" fmla="*/ 140494 h 578644"/>
              <a:gd name="connsiteX14" fmla="*/ 180975 w 559594"/>
              <a:gd name="connsiteY14" fmla="*/ 169069 h 578644"/>
              <a:gd name="connsiteX15" fmla="*/ 235744 w 559594"/>
              <a:gd name="connsiteY15" fmla="*/ 226219 h 578644"/>
              <a:gd name="connsiteX16" fmla="*/ 316706 w 559594"/>
              <a:gd name="connsiteY16" fmla="*/ 314325 h 578644"/>
              <a:gd name="connsiteX17" fmla="*/ 397669 w 559594"/>
              <a:gd name="connsiteY17" fmla="*/ 421481 h 578644"/>
              <a:gd name="connsiteX18" fmla="*/ 454819 w 559594"/>
              <a:gd name="connsiteY18" fmla="*/ 511969 h 578644"/>
              <a:gd name="connsiteX19" fmla="*/ 481013 w 559594"/>
              <a:gd name="connsiteY19" fmla="*/ 561975 h 578644"/>
              <a:gd name="connsiteX20" fmla="*/ 492919 w 559594"/>
              <a:gd name="connsiteY20" fmla="*/ 578644 h 578644"/>
              <a:gd name="connsiteX21" fmla="*/ 559594 w 559594"/>
              <a:gd name="connsiteY21" fmla="*/ 47625 h 578644"/>
              <a:gd name="connsiteX22" fmla="*/ 533400 w 559594"/>
              <a:gd name="connsiteY22" fmla="*/ 66675 h 578644"/>
              <a:gd name="connsiteX23" fmla="*/ 523875 w 559594"/>
              <a:gd name="connsiteY23" fmla="*/ 88106 h 578644"/>
              <a:gd name="connsiteX24" fmla="*/ 509588 w 559594"/>
              <a:gd name="connsiteY24" fmla="*/ 104775 h 578644"/>
              <a:gd name="connsiteX25" fmla="*/ 492919 w 559594"/>
              <a:gd name="connsiteY25" fmla="*/ 119062 h 578644"/>
              <a:gd name="connsiteX26" fmla="*/ 478631 w 559594"/>
              <a:gd name="connsiteY26" fmla="*/ 123825 h 578644"/>
              <a:gd name="connsiteX27" fmla="*/ 459581 w 559594"/>
              <a:gd name="connsiteY27" fmla="*/ 128587 h 578644"/>
              <a:gd name="connsiteX28" fmla="*/ 402431 w 559594"/>
              <a:gd name="connsiteY28" fmla="*/ 121444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59594" h="578644">
                <a:moveTo>
                  <a:pt x="402431" y="121444"/>
                </a:moveTo>
                <a:lnTo>
                  <a:pt x="180975" y="42862"/>
                </a:lnTo>
                <a:lnTo>
                  <a:pt x="76200" y="7144"/>
                </a:lnTo>
                <a:lnTo>
                  <a:pt x="47625" y="0"/>
                </a:lnTo>
                <a:lnTo>
                  <a:pt x="26194" y="0"/>
                </a:lnTo>
                <a:lnTo>
                  <a:pt x="9525" y="7144"/>
                </a:lnTo>
                <a:lnTo>
                  <a:pt x="0" y="21431"/>
                </a:lnTo>
                <a:lnTo>
                  <a:pt x="0" y="35719"/>
                </a:lnTo>
                <a:lnTo>
                  <a:pt x="7144" y="50006"/>
                </a:lnTo>
                <a:lnTo>
                  <a:pt x="26194" y="64294"/>
                </a:lnTo>
                <a:lnTo>
                  <a:pt x="40481" y="71437"/>
                </a:lnTo>
                <a:lnTo>
                  <a:pt x="80963" y="90487"/>
                </a:lnTo>
                <a:lnTo>
                  <a:pt x="109538" y="109537"/>
                </a:lnTo>
                <a:lnTo>
                  <a:pt x="150019" y="140494"/>
                </a:lnTo>
                <a:lnTo>
                  <a:pt x="180975" y="169069"/>
                </a:lnTo>
                <a:lnTo>
                  <a:pt x="235744" y="226219"/>
                </a:lnTo>
                <a:lnTo>
                  <a:pt x="316706" y="314325"/>
                </a:lnTo>
                <a:lnTo>
                  <a:pt x="397669" y="421481"/>
                </a:lnTo>
                <a:lnTo>
                  <a:pt x="454819" y="511969"/>
                </a:lnTo>
                <a:lnTo>
                  <a:pt x="481013" y="561975"/>
                </a:lnTo>
                <a:lnTo>
                  <a:pt x="492919" y="578644"/>
                </a:lnTo>
                <a:lnTo>
                  <a:pt x="559594" y="47625"/>
                </a:lnTo>
                <a:lnTo>
                  <a:pt x="533400" y="66675"/>
                </a:lnTo>
                <a:lnTo>
                  <a:pt x="523875" y="88106"/>
                </a:lnTo>
                <a:lnTo>
                  <a:pt x="509588" y="104775"/>
                </a:lnTo>
                <a:lnTo>
                  <a:pt x="492919" y="119062"/>
                </a:lnTo>
                <a:lnTo>
                  <a:pt x="478631" y="123825"/>
                </a:lnTo>
                <a:lnTo>
                  <a:pt x="459581" y="128587"/>
                </a:lnTo>
                <a:lnTo>
                  <a:pt x="402431" y="1214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9D2D82C-34C9-A147-9C64-C365118E9314}"/>
              </a:ext>
            </a:extLst>
          </p:cNvPr>
          <p:cNvSpPr/>
          <p:nvPr/>
        </p:nvSpPr>
        <p:spPr>
          <a:xfrm rot="16200000">
            <a:off x="3667125" y="4445000"/>
            <a:ext cx="2795588" cy="446088"/>
          </a:xfrm>
          <a:custGeom>
            <a:avLst/>
            <a:gdLst>
              <a:gd name="connsiteX0" fmla="*/ 1385887 w 2795587"/>
              <a:gd name="connsiteY0" fmla="*/ 383381 h 445293"/>
              <a:gd name="connsiteX1" fmla="*/ 245269 w 2795587"/>
              <a:gd name="connsiteY1" fmla="*/ 371475 h 445293"/>
              <a:gd name="connsiteX2" fmla="*/ 200025 w 2795587"/>
              <a:gd name="connsiteY2" fmla="*/ 364331 h 445293"/>
              <a:gd name="connsiteX3" fmla="*/ 157162 w 2795587"/>
              <a:gd name="connsiteY3" fmla="*/ 354806 h 445293"/>
              <a:gd name="connsiteX4" fmla="*/ 97631 w 2795587"/>
              <a:gd name="connsiteY4" fmla="*/ 333375 h 445293"/>
              <a:gd name="connsiteX5" fmla="*/ 35719 w 2795587"/>
              <a:gd name="connsiteY5" fmla="*/ 297656 h 445293"/>
              <a:gd name="connsiteX6" fmla="*/ 4762 w 2795587"/>
              <a:gd name="connsiteY6" fmla="*/ 273843 h 445293"/>
              <a:gd name="connsiteX7" fmla="*/ 0 w 2795587"/>
              <a:gd name="connsiteY7" fmla="*/ 264318 h 445293"/>
              <a:gd name="connsiteX8" fmla="*/ 7144 w 2795587"/>
              <a:gd name="connsiteY8" fmla="*/ 247650 h 445293"/>
              <a:gd name="connsiteX9" fmla="*/ 33337 w 2795587"/>
              <a:gd name="connsiteY9" fmla="*/ 219075 h 445293"/>
              <a:gd name="connsiteX10" fmla="*/ 73819 w 2795587"/>
              <a:gd name="connsiteY10" fmla="*/ 190500 h 445293"/>
              <a:gd name="connsiteX11" fmla="*/ 123825 w 2795587"/>
              <a:gd name="connsiteY11" fmla="*/ 171450 h 445293"/>
              <a:gd name="connsiteX12" fmla="*/ 207169 w 2795587"/>
              <a:gd name="connsiteY12" fmla="*/ 159543 h 445293"/>
              <a:gd name="connsiteX13" fmla="*/ 376237 w 2795587"/>
              <a:gd name="connsiteY13" fmla="*/ 150018 h 445293"/>
              <a:gd name="connsiteX14" fmla="*/ 692944 w 2795587"/>
              <a:gd name="connsiteY14" fmla="*/ 147637 h 445293"/>
              <a:gd name="connsiteX15" fmla="*/ 1431131 w 2795587"/>
              <a:gd name="connsiteY15" fmla="*/ 147637 h 445293"/>
              <a:gd name="connsiteX16" fmla="*/ 2031206 w 2795587"/>
              <a:gd name="connsiteY16" fmla="*/ 145256 h 445293"/>
              <a:gd name="connsiteX17" fmla="*/ 2185987 w 2795587"/>
              <a:gd name="connsiteY17" fmla="*/ 150018 h 445293"/>
              <a:gd name="connsiteX18" fmla="*/ 2416969 w 2795587"/>
              <a:gd name="connsiteY18" fmla="*/ 150018 h 445293"/>
              <a:gd name="connsiteX19" fmla="*/ 2509837 w 2795587"/>
              <a:gd name="connsiteY19" fmla="*/ 145256 h 445293"/>
              <a:gd name="connsiteX20" fmla="*/ 2559844 w 2795587"/>
              <a:gd name="connsiteY20" fmla="*/ 138112 h 445293"/>
              <a:gd name="connsiteX21" fmla="*/ 2602706 w 2795587"/>
              <a:gd name="connsiteY21" fmla="*/ 126206 h 445293"/>
              <a:gd name="connsiteX22" fmla="*/ 2640806 w 2795587"/>
              <a:gd name="connsiteY22" fmla="*/ 107156 h 445293"/>
              <a:gd name="connsiteX23" fmla="*/ 2674144 w 2795587"/>
              <a:gd name="connsiteY23" fmla="*/ 85725 h 445293"/>
              <a:gd name="connsiteX24" fmla="*/ 2705100 w 2795587"/>
              <a:gd name="connsiteY24" fmla="*/ 59531 h 445293"/>
              <a:gd name="connsiteX25" fmla="*/ 2728912 w 2795587"/>
              <a:gd name="connsiteY25" fmla="*/ 21431 h 445293"/>
              <a:gd name="connsiteX26" fmla="*/ 2743200 w 2795587"/>
              <a:gd name="connsiteY26" fmla="*/ 7143 h 445293"/>
              <a:gd name="connsiteX27" fmla="*/ 2755106 w 2795587"/>
              <a:gd name="connsiteY27" fmla="*/ 0 h 445293"/>
              <a:gd name="connsiteX28" fmla="*/ 2769394 w 2795587"/>
              <a:gd name="connsiteY28" fmla="*/ 4762 h 445293"/>
              <a:gd name="connsiteX29" fmla="*/ 2781300 w 2795587"/>
              <a:gd name="connsiteY29" fmla="*/ 19050 h 445293"/>
              <a:gd name="connsiteX30" fmla="*/ 2793206 w 2795587"/>
              <a:gd name="connsiteY30" fmla="*/ 47625 h 445293"/>
              <a:gd name="connsiteX31" fmla="*/ 2795587 w 2795587"/>
              <a:gd name="connsiteY31" fmla="*/ 85725 h 445293"/>
              <a:gd name="connsiteX32" fmla="*/ 2790825 w 2795587"/>
              <a:gd name="connsiteY32" fmla="*/ 159543 h 445293"/>
              <a:gd name="connsiteX33" fmla="*/ 2781300 w 2795587"/>
              <a:gd name="connsiteY33" fmla="*/ 214312 h 445293"/>
              <a:gd name="connsiteX34" fmla="*/ 2755106 w 2795587"/>
              <a:gd name="connsiteY34" fmla="*/ 278606 h 445293"/>
              <a:gd name="connsiteX35" fmla="*/ 2714625 w 2795587"/>
              <a:gd name="connsiteY35" fmla="*/ 338137 h 445293"/>
              <a:gd name="connsiteX36" fmla="*/ 2657475 w 2795587"/>
              <a:gd name="connsiteY36" fmla="*/ 395287 h 445293"/>
              <a:gd name="connsiteX37" fmla="*/ 2605087 w 2795587"/>
              <a:gd name="connsiteY37" fmla="*/ 435768 h 445293"/>
              <a:gd name="connsiteX38" fmla="*/ 2576512 w 2795587"/>
              <a:gd name="connsiteY38" fmla="*/ 442912 h 445293"/>
              <a:gd name="connsiteX39" fmla="*/ 2550319 w 2795587"/>
              <a:gd name="connsiteY39" fmla="*/ 445293 h 445293"/>
              <a:gd name="connsiteX40" fmla="*/ 2521744 w 2795587"/>
              <a:gd name="connsiteY40" fmla="*/ 435768 h 445293"/>
              <a:gd name="connsiteX41" fmla="*/ 2486025 w 2795587"/>
              <a:gd name="connsiteY41" fmla="*/ 423862 h 445293"/>
              <a:gd name="connsiteX42" fmla="*/ 2440781 w 2795587"/>
              <a:gd name="connsiteY42" fmla="*/ 409575 h 445293"/>
              <a:gd name="connsiteX43" fmla="*/ 2386012 w 2795587"/>
              <a:gd name="connsiteY43" fmla="*/ 400050 h 445293"/>
              <a:gd name="connsiteX44" fmla="*/ 2233612 w 2795587"/>
              <a:gd name="connsiteY44" fmla="*/ 392906 h 445293"/>
              <a:gd name="connsiteX45" fmla="*/ 2071687 w 2795587"/>
              <a:gd name="connsiteY45" fmla="*/ 392906 h 445293"/>
              <a:gd name="connsiteX46" fmla="*/ 1385887 w 2795587"/>
              <a:gd name="connsiteY46" fmla="*/ 3833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795587" h="445293">
                <a:moveTo>
                  <a:pt x="1385887" y="383381"/>
                </a:moveTo>
                <a:lnTo>
                  <a:pt x="245269" y="371475"/>
                </a:lnTo>
                <a:lnTo>
                  <a:pt x="200025" y="364331"/>
                </a:lnTo>
                <a:lnTo>
                  <a:pt x="157162" y="354806"/>
                </a:lnTo>
                <a:lnTo>
                  <a:pt x="97631" y="333375"/>
                </a:lnTo>
                <a:lnTo>
                  <a:pt x="35719" y="297656"/>
                </a:lnTo>
                <a:lnTo>
                  <a:pt x="4762" y="273843"/>
                </a:lnTo>
                <a:lnTo>
                  <a:pt x="0" y="264318"/>
                </a:lnTo>
                <a:lnTo>
                  <a:pt x="7144" y="247650"/>
                </a:lnTo>
                <a:lnTo>
                  <a:pt x="33337" y="219075"/>
                </a:lnTo>
                <a:lnTo>
                  <a:pt x="73819" y="190500"/>
                </a:lnTo>
                <a:lnTo>
                  <a:pt x="123825" y="171450"/>
                </a:lnTo>
                <a:lnTo>
                  <a:pt x="207169" y="159543"/>
                </a:lnTo>
                <a:lnTo>
                  <a:pt x="376237" y="150018"/>
                </a:lnTo>
                <a:lnTo>
                  <a:pt x="692944" y="147637"/>
                </a:lnTo>
                <a:lnTo>
                  <a:pt x="1431131" y="147637"/>
                </a:lnTo>
                <a:lnTo>
                  <a:pt x="2031206" y="145256"/>
                </a:lnTo>
                <a:lnTo>
                  <a:pt x="2185987" y="150018"/>
                </a:lnTo>
                <a:lnTo>
                  <a:pt x="2416969" y="150018"/>
                </a:lnTo>
                <a:cubicBezTo>
                  <a:pt x="2447923" y="148389"/>
                  <a:pt x="2478840" y="145256"/>
                  <a:pt x="2509837" y="145256"/>
                </a:cubicBezTo>
                <a:lnTo>
                  <a:pt x="2559844" y="138112"/>
                </a:lnTo>
                <a:lnTo>
                  <a:pt x="2602706" y="126206"/>
                </a:lnTo>
                <a:lnTo>
                  <a:pt x="2640806" y="107156"/>
                </a:lnTo>
                <a:lnTo>
                  <a:pt x="2674144" y="85725"/>
                </a:lnTo>
                <a:lnTo>
                  <a:pt x="2705100" y="59531"/>
                </a:lnTo>
                <a:lnTo>
                  <a:pt x="2728912" y="21431"/>
                </a:lnTo>
                <a:lnTo>
                  <a:pt x="2743200" y="7143"/>
                </a:lnTo>
                <a:lnTo>
                  <a:pt x="2755106" y="0"/>
                </a:lnTo>
                <a:lnTo>
                  <a:pt x="2769394" y="4762"/>
                </a:lnTo>
                <a:lnTo>
                  <a:pt x="2781300" y="19050"/>
                </a:lnTo>
                <a:lnTo>
                  <a:pt x="2793206" y="47625"/>
                </a:lnTo>
                <a:lnTo>
                  <a:pt x="2795587" y="85725"/>
                </a:lnTo>
                <a:lnTo>
                  <a:pt x="2790825" y="159543"/>
                </a:lnTo>
                <a:lnTo>
                  <a:pt x="2781300" y="214312"/>
                </a:lnTo>
                <a:lnTo>
                  <a:pt x="2755106" y="278606"/>
                </a:lnTo>
                <a:lnTo>
                  <a:pt x="2714625" y="338137"/>
                </a:lnTo>
                <a:lnTo>
                  <a:pt x="2657475" y="395287"/>
                </a:lnTo>
                <a:lnTo>
                  <a:pt x="2605087" y="435768"/>
                </a:lnTo>
                <a:lnTo>
                  <a:pt x="2576512" y="442912"/>
                </a:lnTo>
                <a:lnTo>
                  <a:pt x="2550319" y="445293"/>
                </a:lnTo>
                <a:lnTo>
                  <a:pt x="2521744" y="435768"/>
                </a:lnTo>
                <a:lnTo>
                  <a:pt x="2486025" y="423862"/>
                </a:lnTo>
                <a:lnTo>
                  <a:pt x="2440781" y="409575"/>
                </a:lnTo>
                <a:lnTo>
                  <a:pt x="2386012" y="400050"/>
                </a:lnTo>
                <a:lnTo>
                  <a:pt x="2233612" y="392906"/>
                </a:lnTo>
                <a:lnTo>
                  <a:pt x="2071687" y="392906"/>
                </a:lnTo>
                <a:lnTo>
                  <a:pt x="1385887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E95B53-D60E-45CB-8C8D-163315151755}"/>
              </a:ext>
            </a:extLst>
          </p:cNvPr>
          <p:cNvGrpSpPr/>
          <p:nvPr/>
        </p:nvGrpSpPr>
        <p:grpSpPr>
          <a:xfrm>
            <a:off x="2878137" y="1361824"/>
            <a:ext cx="4232275" cy="4713288"/>
            <a:chOff x="3016250" y="1504950"/>
            <a:chExt cx="4232275" cy="4713288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B3F81F4D-9407-45D9-B7F7-BF1967658127}"/>
                </a:ext>
              </a:extLst>
            </p:cNvPr>
            <p:cNvSpPr/>
            <p:nvPr/>
          </p:nvSpPr>
          <p:spPr>
            <a:xfrm>
              <a:off x="3529013" y="15049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ED979107-5824-4966-A92B-81EE1E92620D}"/>
                </a:ext>
              </a:extLst>
            </p:cNvPr>
            <p:cNvSpPr/>
            <p:nvPr/>
          </p:nvSpPr>
          <p:spPr>
            <a:xfrm rot="16200000">
              <a:off x="3115469" y="27011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DC163A43-FF99-46D4-8F65-A23E4E48B8BA}"/>
                </a:ext>
              </a:extLst>
            </p:cNvPr>
            <p:cNvSpPr/>
            <p:nvPr/>
          </p:nvSpPr>
          <p:spPr>
            <a:xfrm>
              <a:off x="4008438" y="19478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60820C6-A07C-4071-A610-139896617A42}"/>
                </a:ext>
              </a:extLst>
            </p:cNvPr>
            <p:cNvSpPr/>
            <p:nvPr/>
          </p:nvSpPr>
          <p:spPr>
            <a:xfrm>
              <a:off x="3016250" y="28892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3E5DE90-8DF5-4F84-A51A-BCE76A367606}"/>
                </a:ext>
              </a:extLst>
            </p:cNvPr>
            <p:cNvSpPr/>
            <p:nvPr/>
          </p:nvSpPr>
          <p:spPr>
            <a:xfrm>
              <a:off x="4090988" y="40338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0C83AAF-E543-4629-AA91-7FC8E38B16CB}"/>
                </a:ext>
              </a:extLst>
            </p:cNvPr>
            <p:cNvSpPr/>
            <p:nvPr/>
          </p:nvSpPr>
          <p:spPr>
            <a:xfrm>
              <a:off x="4270375" y="38465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414F132E-EACA-4E1A-8C14-DCC80973EC3E}"/>
                </a:ext>
              </a:extLst>
            </p:cNvPr>
            <p:cNvSpPr/>
            <p:nvPr/>
          </p:nvSpPr>
          <p:spPr>
            <a:xfrm>
              <a:off x="5743575" y="50371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D4216E1A-D983-4960-8551-6A86A405EBB7}"/>
                </a:ext>
              </a:extLst>
            </p:cNvPr>
            <p:cNvSpPr/>
            <p:nvPr/>
          </p:nvSpPr>
          <p:spPr>
            <a:xfrm rot="16200000">
              <a:off x="3819525" y="45974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0A1E25D8-1C12-4453-A246-418F202A1645}"/>
              </a:ext>
            </a:extLst>
          </p:cNvPr>
          <p:cNvGrpSpPr/>
          <p:nvPr/>
        </p:nvGrpSpPr>
        <p:grpSpPr>
          <a:xfrm>
            <a:off x="2863850" y="1352550"/>
            <a:ext cx="4232275" cy="4713288"/>
            <a:chOff x="2863850" y="1352550"/>
            <a:chExt cx="4232275" cy="4713288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EBBC7E83-ACAA-4756-A6A6-84E4B6F6598F}"/>
                </a:ext>
              </a:extLst>
            </p:cNvPr>
            <p:cNvSpPr/>
            <p:nvPr/>
          </p:nvSpPr>
          <p:spPr>
            <a:xfrm>
              <a:off x="3376613" y="13525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1B547B00-2CA9-4825-8C99-0EF5C4CE50A3}"/>
                </a:ext>
              </a:extLst>
            </p:cNvPr>
            <p:cNvSpPr/>
            <p:nvPr/>
          </p:nvSpPr>
          <p:spPr>
            <a:xfrm rot="16200000">
              <a:off x="2963069" y="25487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5F84E71C-9C03-4816-B24F-74645F9C91A4}"/>
                </a:ext>
              </a:extLst>
            </p:cNvPr>
            <p:cNvSpPr/>
            <p:nvPr/>
          </p:nvSpPr>
          <p:spPr>
            <a:xfrm>
              <a:off x="3856038" y="17954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33EFAE8F-6E10-4278-BACB-76166A9D5D05}"/>
                </a:ext>
              </a:extLst>
            </p:cNvPr>
            <p:cNvSpPr/>
            <p:nvPr/>
          </p:nvSpPr>
          <p:spPr>
            <a:xfrm>
              <a:off x="2863850" y="27368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A93021C-A9F8-4B07-9BD2-78765CBD13C9}"/>
                </a:ext>
              </a:extLst>
            </p:cNvPr>
            <p:cNvSpPr/>
            <p:nvPr/>
          </p:nvSpPr>
          <p:spPr>
            <a:xfrm>
              <a:off x="3938588" y="38814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F76E31E-CA91-458A-8B05-F350017C4B1F}"/>
                </a:ext>
              </a:extLst>
            </p:cNvPr>
            <p:cNvSpPr/>
            <p:nvPr/>
          </p:nvSpPr>
          <p:spPr>
            <a:xfrm>
              <a:off x="4117975" y="36941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A29E5CF-E357-439E-A631-7AD3E5F22C22}"/>
                </a:ext>
              </a:extLst>
            </p:cNvPr>
            <p:cNvSpPr/>
            <p:nvPr/>
          </p:nvSpPr>
          <p:spPr>
            <a:xfrm>
              <a:off x="5591175" y="48847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4A5B0A8B-07E0-4ED8-A9F0-2D2AEC6DE7B4}"/>
                </a:ext>
              </a:extLst>
            </p:cNvPr>
            <p:cNvSpPr/>
            <p:nvPr/>
          </p:nvSpPr>
          <p:spPr>
            <a:xfrm rot="16200000">
              <a:off x="3667125" y="44450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1806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47D59D-2E21-4B63-A229-EB73D0C0D2F9}"/>
              </a:ext>
            </a:extLst>
          </p:cNvPr>
          <p:cNvGrpSpPr/>
          <p:nvPr/>
        </p:nvGrpSpPr>
        <p:grpSpPr>
          <a:xfrm>
            <a:off x="2863850" y="1352550"/>
            <a:ext cx="4232275" cy="4713288"/>
            <a:chOff x="2863850" y="1352550"/>
            <a:chExt cx="4232275" cy="47132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D27F363-7064-8142-829A-745B7EBD6434}"/>
                </a:ext>
              </a:extLst>
            </p:cNvPr>
            <p:cNvSpPr/>
            <p:nvPr/>
          </p:nvSpPr>
          <p:spPr>
            <a:xfrm>
              <a:off x="3376613" y="1352550"/>
              <a:ext cx="2495550" cy="1343025"/>
            </a:xfrm>
            <a:custGeom>
              <a:avLst/>
              <a:gdLst>
                <a:gd name="connsiteX0" fmla="*/ 1178718 w 2495550"/>
                <a:gd name="connsiteY0" fmla="*/ 1000125 h 1343025"/>
                <a:gd name="connsiteX1" fmla="*/ 964406 w 2495550"/>
                <a:gd name="connsiteY1" fmla="*/ 1090613 h 1343025"/>
                <a:gd name="connsiteX2" fmla="*/ 790575 w 2495550"/>
                <a:gd name="connsiteY2" fmla="*/ 1154906 h 1343025"/>
                <a:gd name="connsiteX3" fmla="*/ 676275 w 2495550"/>
                <a:gd name="connsiteY3" fmla="*/ 1193006 h 1343025"/>
                <a:gd name="connsiteX4" fmla="*/ 531018 w 2495550"/>
                <a:gd name="connsiteY4" fmla="*/ 1238250 h 1343025"/>
                <a:gd name="connsiteX5" fmla="*/ 428625 w 2495550"/>
                <a:gd name="connsiteY5" fmla="*/ 1266825 h 1343025"/>
                <a:gd name="connsiteX6" fmla="*/ 280987 w 2495550"/>
                <a:gd name="connsiteY6" fmla="*/ 1302544 h 1343025"/>
                <a:gd name="connsiteX7" fmla="*/ 178593 w 2495550"/>
                <a:gd name="connsiteY7" fmla="*/ 1323975 h 1343025"/>
                <a:gd name="connsiteX8" fmla="*/ 97631 w 2495550"/>
                <a:gd name="connsiteY8" fmla="*/ 1335881 h 1343025"/>
                <a:gd name="connsiteX9" fmla="*/ 40481 w 2495550"/>
                <a:gd name="connsiteY9" fmla="*/ 1343025 h 1343025"/>
                <a:gd name="connsiteX10" fmla="*/ 16668 w 2495550"/>
                <a:gd name="connsiteY10" fmla="*/ 1340644 h 1343025"/>
                <a:gd name="connsiteX11" fmla="*/ 0 w 2495550"/>
                <a:gd name="connsiteY11" fmla="*/ 1328738 h 1343025"/>
                <a:gd name="connsiteX12" fmla="*/ 0 w 2495550"/>
                <a:gd name="connsiteY12" fmla="*/ 1312069 h 1343025"/>
                <a:gd name="connsiteX13" fmla="*/ 7143 w 2495550"/>
                <a:gd name="connsiteY13" fmla="*/ 1293019 h 1343025"/>
                <a:gd name="connsiteX14" fmla="*/ 23812 w 2495550"/>
                <a:gd name="connsiteY14" fmla="*/ 1273969 h 1343025"/>
                <a:gd name="connsiteX15" fmla="*/ 109537 w 2495550"/>
                <a:gd name="connsiteY15" fmla="*/ 1247775 h 1343025"/>
                <a:gd name="connsiteX16" fmla="*/ 290512 w 2495550"/>
                <a:gd name="connsiteY16" fmla="*/ 1190625 h 1343025"/>
                <a:gd name="connsiteX17" fmla="*/ 469106 w 2495550"/>
                <a:gd name="connsiteY17" fmla="*/ 1121569 h 1343025"/>
                <a:gd name="connsiteX18" fmla="*/ 716756 w 2495550"/>
                <a:gd name="connsiteY18" fmla="*/ 1019175 h 1343025"/>
                <a:gd name="connsiteX19" fmla="*/ 969168 w 2495550"/>
                <a:gd name="connsiteY19" fmla="*/ 897731 h 1343025"/>
                <a:gd name="connsiteX20" fmla="*/ 1385887 w 2495550"/>
                <a:gd name="connsiteY20" fmla="*/ 676275 h 1343025"/>
                <a:gd name="connsiteX21" fmla="*/ 1619250 w 2495550"/>
                <a:gd name="connsiteY21" fmla="*/ 531019 h 1343025"/>
                <a:gd name="connsiteX22" fmla="*/ 1797843 w 2495550"/>
                <a:gd name="connsiteY22" fmla="*/ 402431 h 1343025"/>
                <a:gd name="connsiteX23" fmla="*/ 2024062 w 2495550"/>
                <a:gd name="connsiteY23" fmla="*/ 216694 h 1343025"/>
                <a:gd name="connsiteX24" fmla="*/ 2028825 w 2495550"/>
                <a:gd name="connsiteY24" fmla="*/ 200025 h 1343025"/>
                <a:gd name="connsiteX25" fmla="*/ 2026443 w 2495550"/>
                <a:gd name="connsiteY25" fmla="*/ 180975 h 1343025"/>
                <a:gd name="connsiteX26" fmla="*/ 2019300 w 2495550"/>
                <a:gd name="connsiteY26" fmla="*/ 154781 h 1343025"/>
                <a:gd name="connsiteX27" fmla="*/ 1993106 w 2495550"/>
                <a:gd name="connsiteY27" fmla="*/ 114300 h 1343025"/>
                <a:gd name="connsiteX28" fmla="*/ 1957387 w 2495550"/>
                <a:gd name="connsiteY28" fmla="*/ 80963 h 1343025"/>
                <a:gd name="connsiteX29" fmla="*/ 1931193 w 2495550"/>
                <a:gd name="connsiteY29" fmla="*/ 52388 h 1343025"/>
                <a:gd name="connsiteX30" fmla="*/ 1921668 w 2495550"/>
                <a:gd name="connsiteY30" fmla="*/ 35719 h 1343025"/>
                <a:gd name="connsiteX31" fmla="*/ 1919287 w 2495550"/>
                <a:gd name="connsiteY31" fmla="*/ 21431 h 1343025"/>
                <a:gd name="connsiteX32" fmla="*/ 1924050 w 2495550"/>
                <a:gd name="connsiteY32" fmla="*/ 7144 h 1343025"/>
                <a:gd name="connsiteX33" fmla="*/ 1947862 w 2495550"/>
                <a:gd name="connsiteY33" fmla="*/ 0 h 1343025"/>
                <a:gd name="connsiteX34" fmla="*/ 1997868 w 2495550"/>
                <a:gd name="connsiteY34" fmla="*/ 4763 h 1343025"/>
                <a:gd name="connsiteX35" fmla="*/ 2074068 w 2495550"/>
                <a:gd name="connsiteY35" fmla="*/ 14288 h 1343025"/>
                <a:gd name="connsiteX36" fmla="*/ 2135981 w 2495550"/>
                <a:gd name="connsiteY36" fmla="*/ 26194 h 1343025"/>
                <a:gd name="connsiteX37" fmla="*/ 2247900 w 2495550"/>
                <a:gd name="connsiteY37" fmla="*/ 54769 h 1343025"/>
                <a:gd name="connsiteX38" fmla="*/ 2312193 w 2495550"/>
                <a:gd name="connsiteY38" fmla="*/ 78581 h 1343025"/>
                <a:gd name="connsiteX39" fmla="*/ 2383631 w 2495550"/>
                <a:gd name="connsiteY39" fmla="*/ 109538 h 1343025"/>
                <a:gd name="connsiteX40" fmla="*/ 2447925 w 2495550"/>
                <a:gd name="connsiteY40" fmla="*/ 152400 h 1343025"/>
                <a:gd name="connsiteX41" fmla="*/ 2476500 w 2495550"/>
                <a:gd name="connsiteY41" fmla="*/ 183356 h 1343025"/>
                <a:gd name="connsiteX42" fmla="*/ 2488406 w 2495550"/>
                <a:gd name="connsiteY42" fmla="*/ 200025 h 1343025"/>
                <a:gd name="connsiteX43" fmla="*/ 2493168 w 2495550"/>
                <a:gd name="connsiteY43" fmla="*/ 214313 h 1343025"/>
                <a:gd name="connsiteX44" fmla="*/ 2495550 w 2495550"/>
                <a:gd name="connsiteY44" fmla="*/ 233363 h 1343025"/>
                <a:gd name="connsiteX45" fmla="*/ 2490787 w 2495550"/>
                <a:gd name="connsiteY45" fmla="*/ 257175 h 1343025"/>
                <a:gd name="connsiteX46" fmla="*/ 2478881 w 2495550"/>
                <a:gd name="connsiteY46" fmla="*/ 276225 h 1343025"/>
                <a:gd name="connsiteX47" fmla="*/ 2459831 w 2495550"/>
                <a:gd name="connsiteY47" fmla="*/ 290513 h 1343025"/>
                <a:gd name="connsiteX48" fmla="*/ 2416968 w 2495550"/>
                <a:gd name="connsiteY48" fmla="*/ 302419 h 1343025"/>
                <a:gd name="connsiteX49" fmla="*/ 2366962 w 2495550"/>
                <a:gd name="connsiteY49" fmla="*/ 319088 h 1343025"/>
                <a:gd name="connsiteX50" fmla="*/ 2319337 w 2495550"/>
                <a:gd name="connsiteY50" fmla="*/ 338138 h 1343025"/>
                <a:gd name="connsiteX51" fmla="*/ 2259806 w 2495550"/>
                <a:gd name="connsiteY51" fmla="*/ 371475 h 1343025"/>
                <a:gd name="connsiteX52" fmla="*/ 2152650 w 2495550"/>
                <a:gd name="connsiteY52" fmla="*/ 440531 h 1343025"/>
                <a:gd name="connsiteX53" fmla="*/ 1876425 w 2495550"/>
                <a:gd name="connsiteY53" fmla="*/ 602456 h 1343025"/>
                <a:gd name="connsiteX54" fmla="*/ 1664493 w 2495550"/>
                <a:gd name="connsiteY54" fmla="*/ 766763 h 1343025"/>
                <a:gd name="connsiteX55" fmla="*/ 1402556 w 2495550"/>
                <a:gd name="connsiteY55" fmla="*/ 902494 h 1343025"/>
                <a:gd name="connsiteX56" fmla="*/ 1178718 w 2495550"/>
                <a:gd name="connsiteY56" fmla="*/ 100012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1343025">
                  <a:moveTo>
                    <a:pt x="1178718" y="1000125"/>
                  </a:moveTo>
                  <a:lnTo>
                    <a:pt x="964406" y="1090613"/>
                  </a:lnTo>
                  <a:lnTo>
                    <a:pt x="790575" y="1154906"/>
                  </a:lnTo>
                  <a:lnTo>
                    <a:pt x="676275" y="1193006"/>
                  </a:lnTo>
                  <a:lnTo>
                    <a:pt x="531018" y="1238250"/>
                  </a:lnTo>
                  <a:lnTo>
                    <a:pt x="428625" y="1266825"/>
                  </a:lnTo>
                  <a:lnTo>
                    <a:pt x="280987" y="1302544"/>
                  </a:lnTo>
                  <a:lnTo>
                    <a:pt x="178593" y="1323975"/>
                  </a:lnTo>
                  <a:lnTo>
                    <a:pt x="97631" y="1335881"/>
                  </a:lnTo>
                  <a:lnTo>
                    <a:pt x="40481" y="1343025"/>
                  </a:lnTo>
                  <a:lnTo>
                    <a:pt x="16668" y="1340644"/>
                  </a:lnTo>
                  <a:lnTo>
                    <a:pt x="0" y="1328738"/>
                  </a:lnTo>
                  <a:lnTo>
                    <a:pt x="0" y="1312069"/>
                  </a:lnTo>
                  <a:lnTo>
                    <a:pt x="7143" y="1293019"/>
                  </a:lnTo>
                  <a:lnTo>
                    <a:pt x="23812" y="1273969"/>
                  </a:lnTo>
                  <a:lnTo>
                    <a:pt x="109537" y="1247775"/>
                  </a:lnTo>
                  <a:lnTo>
                    <a:pt x="290512" y="1190625"/>
                  </a:lnTo>
                  <a:lnTo>
                    <a:pt x="469106" y="1121569"/>
                  </a:lnTo>
                  <a:lnTo>
                    <a:pt x="716756" y="1019175"/>
                  </a:lnTo>
                  <a:lnTo>
                    <a:pt x="969168" y="897731"/>
                  </a:lnTo>
                  <a:lnTo>
                    <a:pt x="1385887" y="676275"/>
                  </a:lnTo>
                  <a:lnTo>
                    <a:pt x="1619250" y="531019"/>
                  </a:lnTo>
                  <a:lnTo>
                    <a:pt x="1797843" y="402431"/>
                  </a:lnTo>
                  <a:lnTo>
                    <a:pt x="2024062" y="216694"/>
                  </a:lnTo>
                  <a:lnTo>
                    <a:pt x="2028825" y="200025"/>
                  </a:lnTo>
                  <a:lnTo>
                    <a:pt x="2026443" y="180975"/>
                  </a:lnTo>
                  <a:lnTo>
                    <a:pt x="2019300" y="154781"/>
                  </a:lnTo>
                  <a:lnTo>
                    <a:pt x="1993106" y="114300"/>
                  </a:lnTo>
                  <a:lnTo>
                    <a:pt x="1957387" y="80963"/>
                  </a:lnTo>
                  <a:lnTo>
                    <a:pt x="1931193" y="52388"/>
                  </a:lnTo>
                  <a:lnTo>
                    <a:pt x="1921668" y="35719"/>
                  </a:lnTo>
                  <a:lnTo>
                    <a:pt x="1919287" y="21431"/>
                  </a:lnTo>
                  <a:lnTo>
                    <a:pt x="1924050" y="7144"/>
                  </a:lnTo>
                  <a:lnTo>
                    <a:pt x="1947862" y="0"/>
                  </a:lnTo>
                  <a:lnTo>
                    <a:pt x="1997868" y="4763"/>
                  </a:lnTo>
                  <a:lnTo>
                    <a:pt x="2074068" y="14288"/>
                  </a:lnTo>
                  <a:lnTo>
                    <a:pt x="2135981" y="26194"/>
                  </a:lnTo>
                  <a:lnTo>
                    <a:pt x="2247900" y="54769"/>
                  </a:lnTo>
                  <a:lnTo>
                    <a:pt x="2312193" y="78581"/>
                  </a:lnTo>
                  <a:lnTo>
                    <a:pt x="2383631" y="109538"/>
                  </a:lnTo>
                  <a:lnTo>
                    <a:pt x="2447925" y="152400"/>
                  </a:lnTo>
                  <a:lnTo>
                    <a:pt x="2476500" y="183356"/>
                  </a:lnTo>
                  <a:lnTo>
                    <a:pt x="2488406" y="200025"/>
                  </a:lnTo>
                  <a:lnTo>
                    <a:pt x="2493168" y="214313"/>
                  </a:lnTo>
                  <a:lnTo>
                    <a:pt x="2495550" y="233363"/>
                  </a:lnTo>
                  <a:lnTo>
                    <a:pt x="2490787" y="257175"/>
                  </a:lnTo>
                  <a:lnTo>
                    <a:pt x="2478881" y="276225"/>
                  </a:lnTo>
                  <a:lnTo>
                    <a:pt x="2459831" y="290513"/>
                  </a:lnTo>
                  <a:lnTo>
                    <a:pt x="2416968" y="302419"/>
                  </a:lnTo>
                  <a:lnTo>
                    <a:pt x="2366962" y="319088"/>
                  </a:lnTo>
                  <a:lnTo>
                    <a:pt x="2319337" y="338138"/>
                  </a:lnTo>
                  <a:lnTo>
                    <a:pt x="2259806" y="371475"/>
                  </a:lnTo>
                  <a:lnTo>
                    <a:pt x="2152650" y="440531"/>
                  </a:lnTo>
                  <a:lnTo>
                    <a:pt x="1876425" y="602456"/>
                  </a:lnTo>
                  <a:lnTo>
                    <a:pt x="1664493" y="766763"/>
                  </a:lnTo>
                  <a:lnTo>
                    <a:pt x="1402556" y="902494"/>
                  </a:lnTo>
                  <a:lnTo>
                    <a:pt x="1178718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D177B4B-08C1-7A42-BD1B-AE0FA1F4ACE2}"/>
                </a:ext>
              </a:extLst>
            </p:cNvPr>
            <p:cNvSpPr/>
            <p:nvPr/>
          </p:nvSpPr>
          <p:spPr>
            <a:xfrm rot="16200000">
              <a:off x="2963069" y="2548732"/>
              <a:ext cx="2109787" cy="2095500"/>
            </a:xfrm>
            <a:custGeom>
              <a:avLst/>
              <a:gdLst>
                <a:gd name="connsiteX0" fmla="*/ 925286 w 2109108"/>
                <a:gd name="connsiteY0" fmla="*/ 1284514 h 2095500"/>
                <a:gd name="connsiteX1" fmla="*/ 726622 w 2109108"/>
                <a:gd name="connsiteY1" fmla="*/ 1088571 h 2095500"/>
                <a:gd name="connsiteX2" fmla="*/ 658586 w 2109108"/>
                <a:gd name="connsiteY2" fmla="*/ 993321 h 2095500"/>
                <a:gd name="connsiteX3" fmla="*/ 522515 w 2109108"/>
                <a:gd name="connsiteY3" fmla="*/ 840921 h 2095500"/>
                <a:gd name="connsiteX4" fmla="*/ 397329 w 2109108"/>
                <a:gd name="connsiteY4" fmla="*/ 685800 h 2095500"/>
                <a:gd name="connsiteX5" fmla="*/ 288472 w 2109108"/>
                <a:gd name="connsiteY5" fmla="*/ 533400 h 2095500"/>
                <a:gd name="connsiteX6" fmla="*/ 166008 w 2109108"/>
                <a:gd name="connsiteY6" fmla="*/ 342900 h 2095500"/>
                <a:gd name="connsiteX7" fmla="*/ 51708 w 2109108"/>
                <a:gd name="connsiteY7" fmla="*/ 136071 h 2095500"/>
                <a:gd name="connsiteX8" fmla="*/ 13608 w 2109108"/>
                <a:gd name="connsiteY8" fmla="*/ 68036 h 2095500"/>
                <a:gd name="connsiteX9" fmla="*/ 0 w 2109108"/>
                <a:gd name="connsiteY9" fmla="*/ 32657 h 2095500"/>
                <a:gd name="connsiteX10" fmla="*/ 0 w 2109108"/>
                <a:gd name="connsiteY10" fmla="*/ 10886 h 2095500"/>
                <a:gd name="connsiteX11" fmla="*/ 5443 w 2109108"/>
                <a:gd name="connsiteY11" fmla="*/ 2721 h 2095500"/>
                <a:gd name="connsiteX12" fmla="*/ 21772 w 2109108"/>
                <a:gd name="connsiteY12" fmla="*/ 0 h 2095500"/>
                <a:gd name="connsiteX13" fmla="*/ 48986 w 2109108"/>
                <a:gd name="connsiteY13" fmla="*/ 21771 h 2095500"/>
                <a:gd name="connsiteX14" fmla="*/ 198665 w 2109108"/>
                <a:gd name="connsiteY14" fmla="*/ 239486 h 2095500"/>
                <a:gd name="connsiteX15" fmla="*/ 351065 w 2109108"/>
                <a:gd name="connsiteY15" fmla="*/ 440871 h 2095500"/>
                <a:gd name="connsiteX16" fmla="*/ 508908 w 2109108"/>
                <a:gd name="connsiteY16" fmla="*/ 631371 h 2095500"/>
                <a:gd name="connsiteX17" fmla="*/ 672193 w 2109108"/>
                <a:gd name="connsiteY17" fmla="*/ 808264 h 2095500"/>
                <a:gd name="connsiteX18" fmla="*/ 922565 w 2109108"/>
                <a:gd name="connsiteY18" fmla="*/ 1045029 h 2095500"/>
                <a:gd name="connsiteX19" fmla="*/ 1178379 w 2109108"/>
                <a:gd name="connsiteY19" fmla="*/ 1257300 h 2095500"/>
                <a:gd name="connsiteX20" fmla="*/ 1496786 w 2109108"/>
                <a:gd name="connsiteY20" fmla="*/ 1485900 h 2095500"/>
                <a:gd name="connsiteX21" fmla="*/ 1641022 w 2109108"/>
                <a:gd name="connsiteY21" fmla="*/ 1575707 h 2095500"/>
                <a:gd name="connsiteX22" fmla="*/ 1755322 w 2109108"/>
                <a:gd name="connsiteY22" fmla="*/ 1651907 h 2095500"/>
                <a:gd name="connsiteX23" fmla="*/ 1891393 w 2109108"/>
                <a:gd name="connsiteY23" fmla="*/ 1719943 h 2095500"/>
                <a:gd name="connsiteX24" fmla="*/ 1926772 w 2109108"/>
                <a:gd name="connsiteY24" fmla="*/ 1725386 h 2095500"/>
                <a:gd name="connsiteX25" fmla="*/ 1956708 w 2109108"/>
                <a:gd name="connsiteY25" fmla="*/ 1725386 h 2095500"/>
                <a:gd name="connsiteX26" fmla="*/ 1973036 w 2109108"/>
                <a:gd name="connsiteY26" fmla="*/ 1714500 h 2095500"/>
                <a:gd name="connsiteX27" fmla="*/ 2000250 w 2109108"/>
                <a:gd name="connsiteY27" fmla="*/ 1654629 h 2095500"/>
                <a:gd name="connsiteX28" fmla="*/ 2030186 w 2109108"/>
                <a:gd name="connsiteY28" fmla="*/ 1608364 h 2095500"/>
                <a:gd name="connsiteX29" fmla="*/ 2051958 w 2109108"/>
                <a:gd name="connsiteY29" fmla="*/ 1589314 h 2095500"/>
                <a:gd name="connsiteX30" fmla="*/ 2071008 w 2109108"/>
                <a:gd name="connsiteY30" fmla="*/ 1589314 h 2095500"/>
                <a:gd name="connsiteX31" fmla="*/ 2084615 w 2109108"/>
                <a:gd name="connsiteY31" fmla="*/ 1600200 h 2095500"/>
                <a:gd name="connsiteX32" fmla="*/ 2095500 w 2109108"/>
                <a:gd name="connsiteY32" fmla="*/ 1632857 h 2095500"/>
                <a:gd name="connsiteX33" fmla="*/ 2106386 w 2109108"/>
                <a:gd name="connsiteY33" fmla="*/ 1698171 h 2095500"/>
                <a:gd name="connsiteX34" fmla="*/ 2109108 w 2109108"/>
                <a:gd name="connsiteY34" fmla="*/ 1752600 h 2095500"/>
                <a:gd name="connsiteX35" fmla="*/ 2109108 w 2109108"/>
                <a:gd name="connsiteY35" fmla="*/ 1809750 h 2095500"/>
                <a:gd name="connsiteX36" fmla="*/ 2103665 w 2109108"/>
                <a:gd name="connsiteY36" fmla="*/ 1839686 h 2095500"/>
                <a:gd name="connsiteX37" fmla="*/ 2081893 w 2109108"/>
                <a:gd name="connsiteY37" fmla="*/ 1934936 h 2095500"/>
                <a:gd name="connsiteX38" fmla="*/ 2051958 w 2109108"/>
                <a:gd name="connsiteY38" fmla="*/ 2011136 h 2095500"/>
                <a:gd name="connsiteX39" fmla="*/ 2013858 w 2109108"/>
                <a:gd name="connsiteY39" fmla="*/ 2076450 h 2095500"/>
                <a:gd name="connsiteX40" fmla="*/ 1981200 w 2109108"/>
                <a:gd name="connsiteY40" fmla="*/ 2092779 h 2095500"/>
                <a:gd name="connsiteX41" fmla="*/ 1953986 w 2109108"/>
                <a:gd name="connsiteY41" fmla="*/ 2095500 h 2095500"/>
                <a:gd name="connsiteX42" fmla="*/ 1932215 w 2109108"/>
                <a:gd name="connsiteY42" fmla="*/ 2092779 h 2095500"/>
                <a:gd name="connsiteX43" fmla="*/ 1902279 w 2109108"/>
                <a:gd name="connsiteY43" fmla="*/ 2079171 h 2095500"/>
                <a:gd name="connsiteX44" fmla="*/ 1866900 w 2109108"/>
                <a:gd name="connsiteY44" fmla="*/ 2043793 h 2095500"/>
                <a:gd name="connsiteX45" fmla="*/ 1834243 w 2109108"/>
                <a:gd name="connsiteY45" fmla="*/ 2008414 h 2095500"/>
                <a:gd name="connsiteX46" fmla="*/ 1700893 w 2109108"/>
                <a:gd name="connsiteY46" fmla="*/ 1913164 h 2095500"/>
                <a:gd name="connsiteX47" fmla="*/ 1562100 w 2109108"/>
                <a:gd name="connsiteY47" fmla="*/ 1823357 h 2095500"/>
                <a:gd name="connsiteX48" fmla="*/ 1393372 w 2109108"/>
                <a:gd name="connsiteY48" fmla="*/ 1706336 h 2095500"/>
                <a:gd name="connsiteX49" fmla="*/ 1221922 w 2109108"/>
                <a:gd name="connsiteY49" fmla="*/ 1567543 h 2095500"/>
                <a:gd name="connsiteX50" fmla="*/ 1115786 w 2109108"/>
                <a:gd name="connsiteY50" fmla="*/ 1475014 h 2095500"/>
                <a:gd name="connsiteX51" fmla="*/ 925286 w 2109108"/>
                <a:gd name="connsiteY51" fmla="*/ 1284514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9108" h="2095500">
                  <a:moveTo>
                    <a:pt x="925286" y="1284514"/>
                  </a:moveTo>
                  <a:lnTo>
                    <a:pt x="726622" y="1088571"/>
                  </a:lnTo>
                  <a:lnTo>
                    <a:pt x="658586" y="993321"/>
                  </a:lnTo>
                  <a:lnTo>
                    <a:pt x="522515" y="840921"/>
                  </a:lnTo>
                  <a:lnTo>
                    <a:pt x="397329" y="685800"/>
                  </a:lnTo>
                  <a:lnTo>
                    <a:pt x="288472" y="533400"/>
                  </a:lnTo>
                  <a:lnTo>
                    <a:pt x="166008" y="342900"/>
                  </a:lnTo>
                  <a:lnTo>
                    <a:pt x="51708" y="136071"/>
                  </a:lnTo>
                  <a:lnTo>
                    <a:pt x="13608" y="68036"/>
                  </a:lnTo>
                  <a:lnTo>
                    <a:pt x="0" y="32657"/>
                  </a:lnTo>
                  <a:lnTo>
                    <a:pt x="0" y="10886"/>
                  </a:lnTo>
                  <a:lnTo>
                    <a:pt x="5443" y="2721"/>
                  </a:lnTo>
                  <a:lnTo>
                    <a:pt x="21772" y="0"/>
                  </a:lnTo>
                  <a:lnTo>
                    <a:pt x="48986" y="21771"/>
                  </a:lnTo>
                  <a:lnTo>
                    <a:pt x="198665" y="239486"/>
                  </a:lnTo>
                  <a:lnTo>
                    <a:pt x="351065" y="440871"/>
                  </a:lnTo>
                  <a:lnTo>
                    <a:pt x="508908" y="631371"/>
                  </a:lnTo>
                  <a:lnTo>
                    <a:pt x="672193" y="808264"/>
                  </a:lnTo>
                  <a:lnTo>
                    <a:pt x="922565" y="1045029"/>
                  </a:lnTo>
                  <a:lnTo>
                    <a:pt x="1178379" y="1257300"/>
                  </a:lnTo>
                  <a:lnTo>
                    <a:pt x="1496786" y="1485900"/>
                  </a:lnTo>
                  <a:lnTo>
                    <a:pt x="1641022" y="1575707"/>
                  </a:lnTo>
                  <a:lnTo>
                    <a:pt x="1755322" y="1651907"/>
                  </a:lnTo>
                  <a:lnTo>
                    <a:pt x="1891393" y="1719943"/>
                  </a:lnTo>
                  <a:lnTo>
                    <a:pt x="1926772" y="1725386"/>
                  </a:lnTo>
                  <a:lnTo>
                    <a:pt x="1956708" y="1725386"/>
                  </a:lnTo>
                  <a:lnTo>
                    <a:pt x="1973036" y="1714500"/>
                  </a:lnTo>
                  <a:lnTo>
                    <a:pt x="2000250" y="1654629"/>
                  </a:lnTo>
                  <a:lnTo>
                    <a:pt x="2030186" y="1608364"/>
                  </a:lnTo>
                  <a:lnTo>
                    <a:pt x="2051958" y="1589314"/>
                  </a:lnTo>
                  <a:lnTo>
                    <a:pt x="2071008" y="1589314"/>
                  </a:lnTo>
                  <a:lnTo>
                    <a:pt x="2084615" y="1600200"/>
                  </a:lnTo>
                  <a:lnTo>
                    <a:pt x="2095500" y="1632857"/>
                  </a:lnTo>
                  <a:lnTo>
                    <a:pt x="2106386" y="1698171"/>
                  </a:lnTo>
                  <a:lnTo>
                    <a:pt x="2109108" y="1752600"/>
                  </a:lnTo>
                  <a:lnTo>
                    <a:pt x="2109108" y="1809750"/>
                  </a:lnTo>
                  <a:lnTo>
                    <a:pt x="2103665" y="1839686"/>
                  </a:lnTo>
                  <a:lnTo>
                    <a:pt x="2081893" y="1934936"/>
                  </a:lnTo>
                  <a:lnTo>
                    <a:pt x="2051958" y="2011136"/>
                  </a:lnTo>
                  <a:lnTo>
                    <a:pt x="2013858" y="2076450"/>
                  </a:lnTo>
                  <a:lnTo>
                    <a:pt x="1981200" y="2092779"/>
                  </a:lnTo>
                  <a:lnTo>
                    <a:pt x="1953986" y="2095500"/>
                  </a:lnTo>
                  <a:lnTo>
                    <a:pt x="1932215" y="2092779"/>
                  </a:lnTo>
                  <a:lnTo>
                    <a:pt x="1902279" y="2079171"/>
                  </a:lnTo>
                  <a:lnTo>
                    <a:pt x="1866900" y="2043793"/>
                  </a:lnTo>
                  <a:lnTo>
                    <a:pt x="1834243" y="2008414"/>
                  </a:lnTo>
                  <a:lnTo>
                    <a:pt x="1700893" y="1913164"/>
                  </a:lnTo>
                  <a:lnTo>
                    <a:pt x="1562100" y="1823357"/>
                  </a:lnTo>
                  <a:lnTo>
                    <a:pt x="1393372" y="1706336"/>
                  </a:lnTo>
                  <a:lnTo>
                    <a:pt x="1221922" y="1567543"/>
                  </a:lnTo>
                  <a:lnTo>
                    <a:pt x="1115786" y="1475014"/>
                  </a:lnTo>
                  <a:lnTo>
                    <a:pt x="925286" y="12845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327A12F-3AA2-E34D-BF40-2A447BD01BC4}"/>
                </a:ext>
              </a:extLst>
            </p:cNvPr>
            <p:cNvSpPr/>
            <p:nvPr/>
          </p:nvSpPr>
          <p:spPr>
            <a:xfrm>
              <a:off x="3856038" y="1795463"/>
              <a:ext cx="2225675" cy="695325"/>
            </a:xfrm>
            <a:custGeom>
              <a:avLst/>
              <a:gdLst>
                <a:gd name="connsiteX0" fmla="*/ 1435894 w 2226469"/>
                <a:gd name="connsiteY0" fmla="*/ 364331 h 695325"/>
                <a:gd name="connsiteX1" fmla="*/ 1273969 w 2226469"/>
                <a:gd name="connsiteY1" fmla="*/ 326231 h 695325"/>
                <a:gd name="connsiteX2" fmla="*/ 1183481 w 2226469"/>
                <a:gd name="connsiteY2" fmla="*/ 316706 h 695325"/>
                <a:gd name="connsiteX3" fmla="*/ 902494 w 2226469"/>
                <a:gd name="connsiteY3" fmla="*/ 226218 h 695325"/>
                <a:gd name="connsiteX4" fmla="*/ 695325 w 2226469"/>
                <a:gd name="connsiteY4" fmla="*/ 180975 h 695325"/>
                <a:gd name="connsiteX5" fmla="*/ 509587 w 2226469"/>
                <a:gd name="connsiteY5" fmla="*/ 147637 h 695325"/>
                <a:gd name="connsiteX6" fmla="*/ 323850 w 2226469"/>
                <a:gd name="connsiteY6" fmla="*/ 109537 h 695325"/>
                <a:gd name="connsiteX7" fmla="*/ 147637 w 2226469"/>
                <a:gd name="connsiteY7" fmla="*/ 71437 h 695325"/>
                <a:gd name="connsiteX8" fmla="*/ 33337 w 2226469"/>
                <a:gd name="connsiteY8" fmla="*/ 52387 h 695325"/>
                <a:gd name="connsiteX9" fmla="*/ 11906 w 2226469"/>
                <a:gd name="connsiteY9" fmla="*/ 45243 h 695325"/>
                <a:gd name="connsiteX10" fmla="*/ 0 w 2226469"/>
                <a:gd name="connsiteY10" fmla="*/ 30956 h 695325"/>
                <a:gd name="connsiteX11" fmla="*/ 4762 w 2226469"/>
                <a:gd name="connsiteY11" fmla="*/ 14287 h 695325"/>
                <a:gd name="connsiteX12" fmla="*/ 33337 w 2226469"/>
                <a:gd name="connsiteY12" fmla="*/ 4762 h 695325"/>
                <a:gd name="connsiteX13" fmla="*/ 80962 w 2226469"/>
                <a:gd name="connsiteY13" fmla="*/ 0 h 695325"/>
                <a:gd name="connsiteX14" fmla="*/ 230981 w 2226469"/>
                <a:gd name="connsiteY14" fmla="*/ 2381 h 695325"/>
                <a:gd name="connsiteX15" fmla="*/ 404812 w 2226469"/>
                <a:gd name="connsiteY15" fmla="*/ 11906 h 695325"/>
                <a:gd name="connsiteX16" fmla="*/ 650081 w 2226469"/>
                <a:gd name="connsiteY16" fmla="*/ 33337 h 695325"/>
                <a:gd name="connsiteX17" fmla="*/ 802481 w 2226469"/>
                <a:gd name="connsiteY17" fmla="*/ 50006 h 695325"/>
                <a:gd name="connsiteX18" fmla="*/ 1021556 w 2226469"/>
                <a:gd name="connsiteY18" fmla="*/ 76200 h 695325"/>
                <a:gd name="connsiteX19" fmla="*/ 1143000 w 2226469"/>
                <a:gd name="connsiteY19" fmla="*/ 95250 h 695325"/>
                <a:gd name="connsiteX20" fmla="*/ 1381125 w 2226469"/>
                <a:gd name="connsiteY20" fmla="*/ 157162 h 695325"/>
                <a:gd name="connsiteX21" fmla="*/ 1550194 w 2226469"/>
                <a:gd name="connsiteY21" fmla="*/ 197643 h 695325"/>
                <a:gd name="connsiteX22" fmla="*/ 1719262 w 2226469"/>
                <a:gd name="connsiteY22" fmla="*/ 247650 h 695325"/>
                <a:gd name="connsiteX23" fmla="*/ 1876425 w 2226469"/>
                <a:gd name="connsiteY23" fmla="*/ 302418 h 695325"/>
                <a:gd name="connsiteX24" fmla="*/ 1974056 w 2226469"/>
                <a:gd name="connsiteY24" fmla="*/ 340518 h 695325"/>
                <a:gd name="connsiteX25" fmla="*/ 2038350 w 2226469"/>
                <a:gd name="connsiteY25" fmla="*/ 371475 h 695325"/>
                <a:gd name="connsiteX26" fmla="*/ 2083594 w 2226469"/>
                <a:gd name="connsiteY26" fmla="*/ 397668 h 695325"/>
                <a:gd name="connsiteX27" fmla="*/ 2107406 w 2226469"/>
                <a:gd name="connsiteY27" fmla="*/ 416718 h 695325"/>
                <a:gd name="connsiteX28" fmla="*/ 2140744 w 2226469"/>
                <a:gd name="connsiteY28" fmla="*/ 447675 h 695325"/>
                <a:gd name="connsiteX29" fmla="*/ 2171700 w 2226469"/>
                <a:gd name="connsiteY29" fmla="*/ 483393 h 695325"/>
                <a:gd name="connsiteX30" fmla="*/ 2185987 w 2226469"/>
                <a:gd name="connsiteY30" fmla="*/ 504825 h 695325"/>
                <a:gd name="connsiteX31" fmla="*/ 2209800 w 2226469"/>
                <a:gd name="connsiteY31" fmla="*/ 550068 h 695325"/>
                <a:gd name="connsiteX32" fmla="*/ 2224087 w 2226469"/>
                <a:gd name="connsiteY32" fmla="*/ 588168 h 695325"/>
                <a:gd name="connsiteX33" fmla="*/ 2226469 w 2226469"/>
                <a:gd name="connsiteY33" fmla="*/ 616743 h 695325"/>
                <a:gd name="connsiteX34" fmla="*/ 2224087 w 2226469"/>
                <a:gd name="connsiteY34" fmla="*/ 647700 h 695325"/>
                <a:gd name="connsiteX35" fmla="*/ 2216944 w 2226469"/>
                <a:gd name="connsiteY35" fmla="*/ 669131 h 695325"/>
                <a:gd name="connsiteX36" fmla="*/ 2197894 w 2226469"/>
                <a:gd name="connsiteY36" fmla="*/ 681037 h 695325"/>
                <a:gd name="connsiteX37" fmla="*/ 2169319 w 2226469"/>
                <a:gd name="connsiteY37" fmla="*/ 690562 h 695325"/>
                <a:gd name="connsiteX38" fmla="*/ 2135981 w 2226469"/>
                <a:gd name="connsiteY38" fmla="*/ 695325 h 695325"/>
                <a:gd name="connsiteX39" fmla="*/ 2102644 w 2226469"/>
                <a:gd name="connsiteY39" fmla="*/ 695325 h 695325"/>
                <a:gd name="connsiteX40" fmla="*/ 2064544 w 2226469"/>
                <a:gd name="connsiteY40" fmla="*/ 683418 h 695325"/>
                <a:gd name="connsiteX41" fmla="*/ 2000250 w 2226469"/>
                <a:gd name="connsiteY41" fmla="*/ 645318 h 695325"/>
                <a:gd name="connsiteX42" fmla="*/ 1914525 w 2226469"/>
                <a:gd name="connsiteY42" fmla="*/ 590550 h 695325"/>
                <a:gd name="connsiteX43" fmla="*/ 1824037 w 2226469"/>
                <a:gd name="connsiteY43" fmla="*/ 540543 h 695325"/>
                <a:gd name="connsiteX44" fmla="*/ 1733550 w 2226469"/>
                <a:gd name="connsiteY44" fmla="*/ 492918 h 695325"/>
                <a:gd name="connsiteX45" fmla="*/ 1628775 w 2226469"/>
                <a:gd name="connsiteY45" fmla="*/ 438150 h 695325"/>
                <a:gd name="connsiteX46" fmla="*/ 1557337 w 2226469"/>
                <a:gd name="connsiteY46" fmla="*/ 409575 h 695325"/>
                <a:gd name="connsiteX47" fmla="*/ 1435894 w 2226469"/>
                <a:gd name="connsiteY47" fmla="*/ 364331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26469" h="695325">
                  <a:moveTo>
                    <a:pt x="1435894" y="364331"/>
                  </a:moveTo>
                  <a:lnTo>
                    <a:pt x="1273969" y="326231"/>
                  </a:lnTo>
                  <a:lnTo>
                    <a:pt x="1183481" y="316706"/>
                  </a:lnTo>
                  <a:lnTo>
                    <a:pt x="902494" y="226218"/>
                  </a:lnTo>
                  <a:lnTo>
                    <a:pt x="695325" y="180975"/>
                  </a:lnTo>
                  <a:lnTo>
                    <a:pt x="509587" y="147637"/>
                  </a:lnTo>
                  <a:lnTo>
                    <a:pt x="323850" y="109537"/>
                  </a:lnTo>
                  <a:lnTo>
                    <a:pt x="147637" y="71437"/>
                  </a:lnTo>
                  <a:lnTo>
                    <a:pt x="33337" y="52387"/>
                  </a:lnTo>
                  <a:lnTo>
                    <a:pt x="11906" y="4524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33337" y="4762"/>
                  </a:lnTo>
                  <a:lnTo>
                    <a:pt x="80962" y="0"/>
                  </a:lnTo>
                  <a:lnTo>
                    <a:pt x="230981" y="2381"/>
                  </a:lnTo>
                  <a:lnTo>
                    <a:pt x="404812" y="11906"/>
                  </a:lnTo>
                  <a:lnTo>
                    <a:pt x="650081" y="33337"/>
                  </a:lnTo>
                  <a:lnTo>
                    <a:pt x="802481" y="50006"/>
                  </a:lnTo>
                  <a:lnTo>
                    <a:pt x="1021556" y="76200"/>
                  </a:lnTo>
                  <a:lnTo>
                    <a:pt x="1143000" y="95250"/>
                  </a:lnTo>
                  <a:lnTo>
                    <a:pt x="1381125" y="157162"/>
                  </a:lnTo>
                  <a:lnTo>
                    <a:pt x="1550194" y="197643"/>
                  </a:lnTo>
                  <a:lnTo>
                    <a:pt x="1719262" y="247650"/>
                  </a:lnTo>
                  <a:lnTo>
                    <a:pt x="1876425" y="302418"/>
                  </a:lnTo>
                  <a:lnTo>
                    <a:pt x="1974056" y="340518"/>
                  </a:lnTo>
                  <a:lnTo>
                    <a:pt x="2038350" y="371475"/>
                  </a:lnTo>
                  <a:lnTo>
                    <a:pt x="2083594" y="397668"/>
                  </a:lnTo>
                  <a:lnTo>
                    <a:pt x="2107406" y="416718"/>
                  </a:lnTo>
                  <a:lnTo>
                    <a:pt x="2140744" y="447675"/>
                  </a:lnTo>
                  <a:lnTo>
                    <a:pt x="2171700" y="483393"/>
                  </a:lnTo>
                  <a:lnTo>
                    <a:pt x="2185987" y="504825"/>
                  </a:lnTo>
                  <a:lnTo>
                    <a:pt x="2209800" y="550068"/>
                  </a:lnTo>
                  <a:lnTo>
                    <a:pt x="2224087" y="588168"/>
                  </a:lnTo>
                  <a:lnTo>
                    <a:pt x="2226469" y="616743"/>
                  </a:lnTo>
                  <a:lnTo>
                    <a:pt x="2224087" y="647700"/>
                  </a:lnTo>
                  <a:lnTo>
                    <a:pt x="2216944" y="669131"/>
                  </a:lnTo>
                  <a:lnTo>
                    <a:pt x="2197894" y="681037"/>
                  </a:lnTo>
                  <a:lnTo>
                    <a:pt x="2169319" y="690562"/>
                  </a:lnTo>
                  <a:lnTo>
                    <a:pt x="2135981" y="695325"/>
                  </a:lnTo>
                  <a:lnTo>
                    <a:pt x="2102644" y="695325"/>
                  </a:lnTo>
                  <a:lnTo>
                    <a:pt x="2064544" y="683418"/>
                  </a:lnTo>
                  <a:lnTo>
                    <a:pt x="2000250" y="645318"/>
                  </a:lnTo>
                  <a:lnTo>
                    <a:pt x="1914525" y="590550"/>
                  </a:lnTo>
                  <a:lnTo>
                    <a:pt x="1824037" y="540543"/>
                  </a:lnTo>
                  <a:lnTo>
                    <a:pt x="1733550" y="492918"/>
                  </a:lnTo>
                  <a:lnTo>
                    <a:pt x="1628775" y="438150"/>
                  </a:lnTo>
                  <a:lnTo>
                    <a:pt x="1557337" y="409575"/>
                  </a:lnTo>
                  <a:lnTo>
                    <a:pt x="14358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C7D8216-364D-B24F-A0E4-37184620E463}"/>
                </a:ext>
              </a:extLst>
            </p:cNvPr>
            <p:cNvSpPr/>
            <p:nvPr/>
          </p:nvSpPr>
          <p:spPr>
            <a:xfrm>
              <a:off x="2863850" y="2736850"/>
              <a:ext cx="4232275" cy="690563"/>
            </a:xfrm>
            <a:custGeom>
              <a:avLst/>
              <a:gdLst>
                <a:gd name="connsiteX0" fmla="*/ 2467821 w 4233072"/>
                <a:gd name="connsiteY0" fmla="*/ 282440 h 691978"/>
                <a:gd name="connsiteX1" fmla="*/ 2224216 w 4233072"/>
                <a:gd name="connsiteY1" fmla="*/ 307154 h 691978"/>
                <a:gd name="connsiteX2" fmla="*/ 1938246 w 4233072"/>
                <a:gd name="connsiteY2" fmla="*/ 349520 h 691978"/>
                <a:gd name="connsiteX3" fmla="*/ 1564012 w 4233072"/>
                <a:gd name="connsiteY3" fmla="*/ 427191 h 691978"/>
                <a:gd name="connsiteX4" fmla="*/ 1362774 w 4233072"/>
                <a:gd name="connsiteY4" fmla="*/ 458965 h 691978"/>
                <a:gd name="connsiteX5" fmla="*/ 1140352 w 4233072"/>
                <a:gd name="connsiteY5" fmla="*/ 504862 h 691978"/>
                <a:gd name="connsiteX6" fmla="*/ 942644 w 4233072"/>
                <a:gd name="connsiteY6" fmla="*/ 547228 h 691978"/>
                <a:gd name="connsiteX7" fmla="*/ 684917 w 4233072"/>
                <a:gd name="connsiteY7" fmla="*/ 603716 h 691978"/>
                <a:gd name="connsiteX8" fmla="*/ 430721 w 4233072"/>
                <a:gd name="connsiteY8" fmla="*/ 667265 h 691978"/>
                <a:gd name="connsiteX9" fmla="*/ 384825 w 4233072"/>
                <a:gd name="connsiteY9" fmla="*/ 684917 h 691978"/>
                <a:gd name="connsiteX10" fmla="*/ 349520 w 4233072"/>
                <a:gd name="connsiteY10" fmla="*/ 691978 h 691978"/>
                <a:gd name="connsiteX11" fmla="*/ 317745 w 4233072"/>
                <a:gd name="connsiteY11" fmla="*/ 691978 h 691978"/>
                <a:gd name="connsiteX12" fmla="*/ 285971 w 4233072"/>
                <a:gd name="connsiteY12" fmla="*/ 688448 h 691978"/>
                <a:gd name="connsiteX13" fmla="*/ 240074 w 4233072"/>
                <a:gd name="connsiteY13" fmla="*/ 660204 h 691978"/>
                <a:gd name="connsiteX14" fmla="*/ 194178 w 4233072"/>
                <a:gd name="connsiteY14" fmla="*/ 621368 h 691978"/>
                <a:gd name="connsiteX15" fmla="*/ 130629 w 4233072"/>
                <a:gd name="connsiteY15" fmla="*/ 561350 h 691978"/>
                <a:gd name="connsiteX16" fmla="*/ 74141 w 4233072"/>
                <a:gd name="connsiteY16" fmla="*/ 501331 h 691978"/>
                <a:gd name="connsiteX17" fmla="*/ 10592 w 4233072"/>
                <a:gd name="connsiteY17" fmla="*/ 409538 h 691978"/>
                <a:gd name="connsiteX18" fmla="*/ 0 w 4233072"/>
                <a:gd name="connsiteY18" fmla="*/ 381294 h 691978"/>
                <a:gd name="connsiteX19" fmla="*/ 0 w 4233072"/>
                <a:gd name="connsiteY19" fmla="*/ 363642 h 691978"/>
                <a:gd name="connsiteX20" fmla="*/ 7061 w 4233072"/>
                <a:gd name="connsiteY20" fmla="*/ 345989 h 691978"/>
                <a:gd name="connsiteX21" fmla="*/ 24714 w 4233072"/>
                <a:gd name="connsiteY21" fmla="*/ 342459 h 691978"/>
                <a:gd name="connsiteX22" fmla="*/ 52958 w 4233072"/>
                <a:gd name="connsiteY22" fmla="*/ 356581 h 691978"/>
                <a:gd name="connsiteX23" fmla="*/ 98854 w 4233072"/>
                <a:gd name="connsiteY23" fmla="*/ 384825 h 691978"/>
                <a:gd name="connsiteX24" fmla="*/ 144751 w 4233072"/>
                <a:gd name="connsiteY24" fmla="*/ 409538 h 691978"/>
                <a:gd name="connsiteX25" fmla="*/ 208300 w 4233072"/>
                <a:gd name="connsiteY25" fmla="*/ 427191 h 691978"/>
                <a:gd name="connsiteX26" fmla="*/ 261257 w 4233072"/>
                <a:gd name="connsiteY26" fmla="*/ 441313 h 691978"/>
                <a:gd name="connsiteX27" fmla="*/ 335398 w 4233072"/>
                <a:gd name="connsiteY27" fmla="*/ 448374 h 691978"/>
                <a:gd name="connsiteX28" fmla="*/ 406008 w 4233072"/>
                <a:gd name="connsiteY28" fmla="*/ 441313 h 691978"/>
                <a:gd name="connsiteX29" fmla="*/ 691978 w 4233072"/>
                <a:gd name="connsiteY29" fmla="*/ 406008 h 691978"/>
                <a:gd name="connsiteX30" fmla="*/ 1055620 w 4233072"/>
                <a:gd name="connsiteY30" fmla="*/ 356581 h 691978"/>
                <a:gd name="connsiteX31" fmla="*/ 1383957 w 4233072"/>
                <a:gd name="connsiteY31" fmla="*/ 310684 h 691978"/>
                <a:gd name="connsiteX32" fmla="*/ 1680519 w 4233072"/>
                <a:gd name="connsiteY32" fmla="*/ 268318 h 691978"/>
                <a:gd name="connsiteX33" fmla="*/ 2026508 w 4233072"/>
                <a:gd name="connsiteY33" fmla="*/ 201239 h 691978"/>
                <a:gd name="connsiteX34" fmla="*/ 2390150 w 4233072"/>
                <a:gd name="connsiteY34" fmla="*/ 148281 h 691978"/>
                <a:gd name="connsiteX35" fmla="*/ 2887951 w 4233072"/>
                <a:gd name="connsiteY35" fmla="*/ 95324 h 691978"/>
                <a:gd name="connsiteX36" fmla="*/ 3219818 w 4233072"/>
                <a:gd name="connsiteY36" fmla="*/ 67080 h 691978"/>
                <a:gd name="connsiteX37" fmla="*/ 3618765 w 4233072"/>
                <a:gd name="connsiteY37" fmla="*/ 42366 h 691978"/>
                <a:gd name="connsiteX38" fmla="*/ 3728210 w 4233072"/>
                <a:gd name="connsiteY38" fmla="*/ 7061 h 691978"/>
                <a:gd name="connsiteX39" fmla="*/ 3763515 w 4233072"/>
                <a:gd name="connsiteY39" fmla="*/ 0 h 691978"/>
                <a:gd name="connsiteX40" fmla="*/ 3855308 w 4233072"/>
                <a:gd name="connsiteY40" fmla="*/ 21183 h 691978"/>
                <a:gd name="connsiteX41" fmla="*/ 3964754 w 4233072"/>
                <a:gd name="connsiteY41" fmla="*/ 49427 h 691978"/>
                <a:gd name="connsiteX42" fmla="*/ 4070669 w 4233072"/>
                <a:gd name="connsiteY42" fmla="*/ 88263 h 691978"/>
                <a:gd name="connsiteX43" fmla="*/ 4141279 w 4233072"/>
                <a:gd name="connsiteY43" fmla="*/ 123568 h 691978"/>
                <a:gd name="connsiteX44" fmla="*/ 4204828 w 4233072"/>
                <a:gd name="connsiteY44" fmla="*/ 172995 h 691978"/>
                <a:gd name="connsiteX45" fmla="*/ 4226011 w 4233072"/>
                <a:gd name="connsiteY45" fmla="*/ 211830 h 691978"/>
                <a:gd name="connsiteX46" fmla="*/ 4233072 w 4233072"/>
                <a:gd name="connsiteY46" fmla="*/ 257727 h 691978"/>
                <a:gd name="connsiteX47" fmla="*/ 4218950 w 4233072"/>
                <a:gd name="connsiteY47" fmla="*/ 289501 h 691978"/>
                <a:gd name="connsiteX48" fmla="*/ 4187175 w 4233072"/>
                <a:gd name="connsiteY48" fmla="*/ 314215 h 691978"/>
                <a:gd name="connsiteX49" fmla="*/ 4134218 w 4233072"/>
                <a:gd name="connsiteY49" fmla="*/ 324806 h 691978"/>
                <a:gd name="connsiteX50" fmla="*/ 4028303 w 4233072"/>
                <a:gd name="connsiteY50" fmla="*/ 331867 h 691978"/>
                <a:gd name="connsiteX51" fmla="*/ 3929449 w 4233072"/>
                <a:gd name="connsiteY51" fmla="*/ 310684 h 691978"/>
                <a:gd name="connsiteX52" fmla="*/ 3816473 w 4233072"/>
                <a:gd name="connsiteY52" fmla="*/ 289501 h 691978"/>
                <a:gd name="connsiteX53" fmla="*/ 3678783 w 4233072"/>
                <a:gd name="connsiteY53" fmla="*/ 268318 h 691978"/>
                <a:gd name="connsiteX54" fmla="*/ 3526971 w 4233072"/>
                <a:gd name="connsiteY54" fmla="*/ 261257 h 691978"/>
                <a:gd name="connsiteX55" fmla="*/ 3110372 w 4233072"/>
                <a:gd name="connsiteY55" fmla="*/ 264788 h 691978"/>
                <a:gd name="connsiteX56" fmla="*/ 2467821 w 4233072"/>
                <a:gd name="connsiteY56" fmla="*/ 282440 h 6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33072" h="691978">
                  <a:moveTo>
                    <a:pt x="2467821" y="282440"/>
                  </a:moveTo>
                  <a:lnTo>
                    <a:pt x="2224216" y="307154"/>
                  </a:lnTo>
                  <a:lnTo>
                    <a:pt x="1938246" y="349520"/>
                  </a:lnTo>
                  <a:lnTo>
                    <a:pt x="1564012" y="427191"/>
                  </a:lnTo>
                  <a:lnTo>
                    <a:pt x="1362774" y="458965"/>
                  </a:lnTo>
                  <a:lnTo>
                    <a:pt x="1140352" y="504862"/>
                  </a:lnTo>
                  <a:lnTo>
                    <a:pt x="942644" y="547228"/>
                  </a:lnTo>
                  <a:lnTo>
                    <a:pt x="684917" y="603716"/>
                  </a:lnTo>
                  <a:lnTo>
                    <a:pt x="430721" y="667265"/>
                  </a:lnTo>
                  <a:lnTo>
                    <a:pt x="384825" y="684917"/>
                  </a:lnTo>
                  <a:lnTo>
                    <a:pt x="349520" y="691978"/>
                  </a:lnTo>
                  <a:lnTo>
                    <a:pt x="317745" y="691978"/>
                  </a:lnTo>
                  <a:lnTo>
                    <a:pt x="285971" y="688448"/>
                  </a:lnTo>
                  <a:lnTo>
                    <a:pt x="240074" y="660204"/>
                  </a:lnTo>
                  <a:lnTo>
                    <a:pt x="194178" y="621368"/>
                  </a:lnTo>
                  <a:lnTo>
                    <a:pt x="130629" y="561350"/>
                  </a:lnTo>
                  <a:lnTo>
                    <a:pt x="74141" y="501331"/>
                  </a:lnTo>
                  <a:lnTo>
                    <a:pt x="10592" y="409538"/>
                  </a:lnTo>
                  <a:lnTo>
                    <a:pt x="0" y="381294"/>
                  </a:lnTo>
                  <a:lnTo>
                    <a:pt x="0" y="363642"/>
                  </a:lnTo>
                  <a:lnTo>
                    <a:pt x="7061" y="345989"/>
                  </a:lnTo>
                  <a:lnTo>
                    <a:pt x="24714" y="342459"/>
                  </a:lnTo>
                  <a:lnTo>
                    <a:pt x="52958" y="356581"/>
                  </a:lnTo>
                  <a:lnTo>
                    <a:pt x="98854" y="384825"/>
                  </a:lnTo>
                  <a:lnTo>
                    <a:pt x="144751" y="409538"/>
                  </a:lnTo>
                  <a:lnTo>
                    <a:pt x="208300" y="427191"/>
                  </a:lnTo>
                  <a:lnTo>
                    <a:pt x="261257" y="441313"/>
                  </a:lnTo>
                  <a:lnTo>
                    <a:pt x="335398" y="448374"/>
                  </a:lnTo>
                  <a:lnTo>
                    <a:pt x="406008" y="441313"/>
                  </a:lnTo>
                  <a:lnTo>
                    <a:pt x="691978" y="406008"/>
                  </a:lnTo>
                  <a:lnTo>
                    <a:pt x="1055620" y="356581"/>
                  </a:lnTo>
                  <a:lnTo>
                    <a:pt x="1383957" y="310684"/>
                  </a:lnTo>
                  <a:lnTo>
                    <a:pt x="1680519" y="268318"/>
                  </a:lnTo>
                  <a:lnTo>
                    <a:pt x="2026508" y="201239"/>
                  </a:lnTo>
                  <a:lnTo>
                    <a:pt x="2390150" y="148281"/>
                  </a:lnTo>
                  <a:lnTo>
                    <a:pt x="2887951" y="95324"/>
                  </a:lnTo>
                  <a:lnTo>
                    <a:pt x="3219818" y="67080"/>
                  </a:lnTo>
                  <a:lnTo>
                    <a:pt x="3618765" y="42366"/>
                  </a:lnTo>
                  <a:lnTo>
                    <a:pt x="3728210" y="7061"/>
                  </a:lnTo>
                  <a:lnTo>
                    <a:pt x="3763515" y="0"/>
                  </a:lnTo>
                  <a:lnTo>
                    <a:pt x="3855308" y="21183"/>
                  </a:lnTo>
                  <a:lnTo>
                    <a:pt x="3964754" y="49427"/>
                  </a:lnTo>
                  <a:lnTo>
                    <a:pt x="4070669" y="88263"/>
                  </a:lnTo>
                  <a:lnTo>
                    <a:pt x="4141279" y="123568"/>
                  </a:lnTo>
                  <a:lnTo>
                    <a:pt x="4204828" y="172995"/>
                  </a:lnTo>
                  <a:lnTo>
                    <a:pt x="4226011" y="211830"/>
                  </a:lnTo>
                  <a:lnTo>
                    <a:pt x="4233072" y="257727"/>
                  </a:lnTo>
                  <a:lnTo>
                    <a:pt x="4218950" y="289501"/>
                  </a:lnTo>
                  <a:lnTo>
                    <a:pt x="4187175" y="314215"/>
                  </a:lnTo>
                  <a:lnTo>
                    <a:pt x="4134218" y="324806"/>
                  </a:lnTo>
                  <a:lnTo>
                    <a:pt x="4028303" y="331867"/>
                  </a:lnTo>
                  <a:lnTo>
                    <a:pt x="3929449" y="310684"/>
                  </a:lnTo>
                  <a:lnTo>
                    <a:pt x="3816473" y="289501"/>
                  </a:lnTo>
                  <a:lnTo>
                    <a:pt x="3678783" y="268318"/>
                  </a:lnTo>
                  <a:lnTo>
                    <a:pt x="3526971" y="261257"/>
                  </a:lnTo>
                  <a:lnTo>
                    <a:pt x="3110372" y="264788"/>
                  </a:lnTo>
                  <a:lnTo>
                    <a:pt x="2467821" y="2824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332B989-1B76-3341-82A2-D5E3F103083F}"/>
                </a:ext>
              </a:extLst>
            </p:cNvPr>
            <p:cNvSpPr/>
            <p:nvPr/>
          </p:nvSpPr>
          <p:spPr>
            <a:xfrm>
              <a:off x="3938588" y="3881438"/>
              <a:ext cx="295275" cy="1614487"/>
            </a:xfrm>
            <a:custGeom>
              <a:avLst/>
              <a:gdLst>
                <a:gd name="connsiteX0" fmla="*/ 69056 w 295275"/>
                <a:gd name="connsiteY0" fmla="*/ 654843 h 1614487"/>
                <a:gd name="connsiteX1" fmla="*/ 66675 w 295275"/>
                <a:gd name="connsiteY1" fmla="*/ 326231 h 1614487"/>
                <a:gd name="connsiteX2" fmla="*/ 66675 w 295275"/>
                <a:gd name="connsiteY2" fmla="*/ 245268 h 1614487"/>
                <a:gd name="connsiteX3" fmla="*/ 54768 w 295275"/>
                <a:gd name="connsiteY3" fmla="*/ 180975 h 1614487"/>
                <a:gd name="connsiteX4" fmla="*/ 0 w 295275"/>
                <a:gd name="connsiteY4" fmla="*/ 52387 h 1614487"/>
                <a:gd name="connsiteX5" fmla="*/ 66675 w 295275"/>
                <a:gd name="connsiteY5" fmla="*/ 0 h 1614487"/>
                <a:gd name="connsiteX6" fmla="*/ 147637 w 295275"/>
                <a:gd name="connsiteY6" fmla="*/ 57150 h 1614487"/>
                <a:gd name="connsiteX7" fmla="*/ 197643 w 295275"/>
                <a:gd name="connsiteY7" fmla="*/ 83343 h 1614487"/>
                <a:gd name="connsiteX8" fmla="*/ 240506 w 295275"/>
                <a:gd name="connsiteY8" fmla="*/ 100012 h 1614487"/>
                <a:gd name="connsiteX9" fmla="*/ 290512 w 295275"/>
                <a:gd name="connsiteY9" fmla="*/ 319087 h 1614487"/>
                <a:gd name="connsiteX10" fmla="*/ 295275 w 295275"/>
                <a:gd name="connsiteY10" fmla="*/ 371475 h 1614487"/>
                <a:gd name="connsiteX11" fmla="*/ 292893 w 295275"/>
                <a:gd name="connsiteY11" fmla="*/ 657225 h 1614487"/>
                <a:gd name="connsiteX12" fmla="*/ 292893 w 295275"/>
                <a:gd name="connsiteY12" fmla="*/ 1012031 h 1614487"/>
                <a:gd name="connsiteX13" fmla="*/ 292893 w 295275"/>
                <a:gd name="connsiteY13" fmla="*/ 1283493 h 1614487"/>
                <a:gd name="connsiteX14" fmla="*/ 292893 w 295275"/>
                <a:gd name="connsiteY14" fmla="*/ 1507331 h 1614487"/>
                <a:gd name="connsiteX15" fmla="*/ 271462 w 295275"/>
                <a:gd name="connsiteY15" fmla="*/ 1535906 h 1614487"/>
                <a:gd name="connsiteX16" fmla="*/ 200025 w 295275"/>
                <a:gd name="connsiteY16" fmla="*/ 1609725 h 1614487"/>
                <a:gd name="connsiteX17" fmla="*/ 183356 w 295275"/>
                <a:gd name="connsiteY17" fmla="*/ 1614487 h 1614487"/>
                <a:gd name="connsiteX18" fmla="*/ 169068 w 295275"/>
                <a:gd name="connsiteY18" fmla="*/ 1614487 h 1614487"/>
                <a:gd name="connsiteX19" fmla="*/ 140493 w 295275"/>
                <a:gd name="connsiteY19" fmla="*/ 1604962 h 1614487"/>
                <a:gd name="connsiteX20" fmla="*/ 95250 w 295275"/>
                <a:gd name="connsiteY20" fmla="*/ 1557337 h 1614487"/>
                <a:gd name="connsiteX21" fmla="*/ 66675 w 295275"/>
                <a:gd name="connsiteY21" fmla="*/ 1512093 h 1614487"/>
                <a:gd name="connsiteX22" fmla="*/ 54768 w 295275"/>
                <a:gd name="connsiteY22" fmla="*/ 1443037 h 1614487"/>
                <a:gd name="connsiteX23" fmla="*/ 47625 w 295275"/>
                <a:gd name="connsiteY23" fmla="*/ 1321593 h 1614487"/>
                <a:gd name="connsiteX24" fmla="*/ 47625 w 295275"/>
                <a:gd name="connsiteY24" fmla="*/ 1195387 h 1614487"/>
                <a:gd name="connsiteX25" fmla="*/ 52387 w 295275"/>
                <a:gd name="connsiteY25" fmla="*/ 1107281 h 1614487"/>
                <a:gd name="connsiteX26" fmla="*/ 66675 w 295275"/>
                <a:gd name="connsiteY26" fmla="*/ 854868 h 1614487"/>
                <a:gd name="connsiteX27" fmla="*/ 69056 w 295275"/>
                <a:gd name="connsiteY27" fmla="*/ 654843 h 161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5275" h="1614487">
                  <a:moveTo>
                    <a:pt x="69056" y="654843"/>
                  </a:moveTo>
                  <a:cubicBezTo>
                    <a:pt x="68262" y="545306"/>
                    <a:pt x="67469" y="435768"/>
                    <a:pt x="66675" y="326231"/>
                  </a:cubicBezTo>
                  <a:lnTo>
                    <a:pt x="66675" y="245268"/>
                  </a:lnTo>
                  <a:lnTo>
                    <a:pt x="54768" y="180975"/>
                  </a:lnTo>
                  <a:lnTo>
                    <a:pt x="0" y="52387"/>
                  </a:lnTo>
                  <a:lnTo>
                    <a:pt x="66675" y="0"/>
                  </a:lnTo>
                  <a:lnTo>
                    <a:pt x="147637" y="57150"/>
                  </a:lnTo>
                  <a:lnTo>
                    <a:pt x="197643" y="83343"/>
                  </a:lnTo>
                  <a:lnTo>
                    <a:pt x="240506" y="100012"/>
                  </a:lnTo>
                  <a:lnTo>
                    <a:pt x="290512" y="319087"/>
                  </a:lnTo>
                  <a:lnTo>
                    <a:pt x="295275" y="371475"/>
                  </a:lnTo>
                  <a:lnTo>
                    <a:pt x="292893" y="657225"/>
                  </a:lnTo>
                  <a:lnTo>
                    <a:pt x="292893" y="1012031"/>
                  </a:lnTo>
                  <a:lnTo>
                    <a:pt x="292893" y="1283493"/>
                  </a:lnTo>
                  <a:lnTo>
                    <a:pt x="292893" y="1507331"/>
                  </a:lnTo>
                  <a:lnTo>
                    <a:pt x="271462" y="1535906"/>
                  </a:lnTo>
                  <a:lnTo>
                    <a:pt x="200025" y="1609725"/>
                  </a:lnTo>
                  <a:lnTo>
                    <a:pt x="183356" y="1614487"/>
                  </a:lnTo>
                  <a:lnTo>
                    <a:pt x="169068" y="1614487"/>
                  </a:lnTo>
                  <a:lnTo>
                    <a:pt x="140493" y="1604962"/>
                  </a:lnTo>
                  <a:lnTo>
                    <a:pt x="95250" y="1557337"/>
                  </a:lnTo>
                  <a:lnTo>
                    <a:pt x="66675" y="1512093"/>
                  </a:lnTo>
                  <a:lnTo>
                    <a:pt x="54768" y="1443037"/>
                  </a:lnTo>
                  <a:lnTo>
                    <a:pt x="47625" y="1321593"/>
                  </a:lnTo>
                  <a:lnTo>
                    <a:pt x="47625" y="1195387"/>
                  </a:lnTo>
                  <a:lnTo>
                    <a:pt x="52387" y="1107281"/>
                  </a:lnTo>
                  <a:lnTo>
                    <a:pt x="66675" y="854868"/>
                  </a:lnTo>
                  <a:cubicBezTo>
                    <a:pt x="67469" y="785018"/>
                    <a:pt x="68262" y="715168"/>
                    <a:pt x="69056" y="6548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574B582-CD89-E24B-AD73-DC702076249C}"/>
                </a:ext>
              </a:extLst>
            </p:cNvPr>
            <p:cNvSpPr/>
            <p:nvPr/>
          </p:nvSpPr>
          <p:spPr>
            <a:xfrm>
              <a:off x="4117975" y="3694113"/>
              <a:ext cx="2314575" cy="1793875"/>
            </a:xfrm>
            <a:custGeom>
              <a:avLst/>
              <a:gdLst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1869282 w 2314575"/>
                <a:gd name="connsiteY38" fmla="*/ 1626394 h 1795462"/>
                <a:gd name="connsiteX39" fmla="*/ 2009775 w 2314575"/>
                <a:gd name="connsiteY39" fmla="*/ 1233487 h 1795462"/>
                <a:gd name="connsiteX40" fmla="*/ 2014538 w 2314575"/>
                <a:gd name="connsiteY40" fmla="*/ 1000125 h 1795462"/>
                <a:gd name="connsiteX41" fmla="*/ 2009775 w 2314575"/>
                <a:gd name="connsiteY41" fmla="*/ 628650 h 1795462"/>
                <a:gd name="connsiteX42" fmla="*/ 2012157 w 2314575"/>
                <a:gd name="connsiteY42" fmla="*/ 330994 h 1795462"/>
                <a:gd name="connsiteX43" fmla="*/ 2007394 w 2314575"/>
                <a:gd name="connsiteY43" fmla="*/ 290512 h 1795462"/>
                <a:gd name="connsiteX44" fmla="*/ 2002632 w 2314575"/>
                <a:gd name="connsiteY44" fmla="*/ 271462 h 1795462"/>
                <a:gd name="connsiteX45" fmla="*/ 1988344 w 2314575"/>
                <a:gd name="connsiteY45" fmla="*/ 250031 h 1795462"/>
                <a:gd name="connsiteX46" fmla="*/ 1969294 w 2314575"/>
                <a:gd name="connsiteY46" fmla="*/ 238125 h 1795462"/>
                <a:gd name="connsiteX47" fmla="*/ 1933575 w 2314575"/>
                <a:gd name="connsiteY47" fmla="*/ 228600 h 1795462"/>
                <a:gd name="connsiteX48" fmla="*/ 1871663 w 2314575"/>
                <a:gd name="connsiteY48" fmla="*/ 228600 h 1795462"/>
                <a:gd name="connsiteX49" fmla="*/ 1526382 w 2314575"/>
                <a:gd name="connsiteY49" fmla="*/ 259556 h 1795462"/>
                <a:gd name="connsiteX50" fmla="*/ 1119188 w 2314575"/>
                <a:gd name="connsiteY50" fmla="*/ 292894 h 1795462"/>
                <a:gd name="connsiteX51" fmla="*/ 864394 w 2314575"/>
                <a:gd name="connsiteY51" fmla="*/ 342900 h 1795462"/>
                <a:gd name="connsiteX52" fmla="*/ 759619 w 2314575"/>
                <a:gd name="connsiteY52" fmla="*/ 359569 h 1795462"/>
                <a:gd name="connsiteX0" fmla="*/ 759619 w 2314575"/>
                <a:gd name="connsiteY0" fmla="*/ 359569 h 1795462"/>
                <a:gd name="connsiteX1" fmla="*/ 235744 w 2314575"/>
                <a:gd name="connsiteY1" fmla="*/ 452437 h 1795462"/>
                <a:gd name="connsiteX2" fmla="*/ 23813 w 2314575"/>
                <a:gd name="connsiteY2" fmla="*/ 421481 h 1795462"/>
                <a:gd name="connsiteX3" fmla="*/ 0 w 2314575"/>
                <a:gd name="connsiteY3" fmla="*/ 290512 h 1795462"/>
                <a:gd name="connsiteX4" fmla="*/ 69057 w 2314575"/>
                <a:gd name="connsiteY4" fmla="*/ 290512 h 1795462"/>
                <a:gd name="connsiteX5" fmla="*/ 135732 w 2314575"/>
                <a:gd name="connsiteY5" fmla="*/ 295275 h 1795462"/>
                <a:gd name="connsiteX6" fmla="*/ 226219 w 2314575"/>
                <a:gd name="connsiteY6" fmla="*/ 288131 h 1795462"/>
                <a:gd name="connsiteX7" fmla="*/ 533400 w 2314575"/>
                <a:gd name="connsiteY7" fmla="*/ 238125 h 1795462"/>
                <a:gd name="connsiteX8" fmla="*/ 873919 w 2314575"/>
                <a:gd name="connsiteY8" fmla="*/ 180975 h 1795462"/>
                <a:gd name="connsiteX9" fmla="*/ 1131094 w 2314575"/>
                <a:gd name="connsiteY9" fmla="*/ 133350 h 1795462"/>
                <a:gd name="connsiteX10" fmla="*/ 1459707 w 2314575"/>
                <a:gd name="connsiteY10" fmla="*/ 107156 h 1795462"/>
                <a:gd name="connsiteX11" fmla="*/ 1800225 w 2314575"/>
                <a:gd name="connsiteY11" fmla="*/ 66675 h 1795462"/>
                <a:gd name="connsiteX12" fmla="*/ 2019300 w 2314575"/>
                <a:gd name="connsiteY12" fmla="*/ 2381 h 1795462"/>
                <a:gd name="connsiteX13" fmla="*/ 2035969 w 2314575"/>
                <a:gd name="connsiteY13" fmla="*/ 0 h 1795462"/>
                <a:gd name="connsiteX14" fmla="*/ 2090738 w 2314575"/>
                <a:gd name="connsiteY14" fmla="*/ 33337 h 1795462"/>
                <a:gd name="connsiteX15" fmla="*/ 2188369 w 2314575"/>
                <a:gd name="connsiteY15" fmla="*/ 100012 h 1795462"/>
                <a:gd name="connsiteX16" fmla="*/ 2262188 w 2314575"/>
                <a:gd name="connsiteY16" fmla="*/ 161925 h 1795462"/>
                <a:gd name="connsiteX17" fmla="*/ 2295525 w 2314575"/>
                <a:gd name="connsiteY17" fmla="*/ 202406 h 1795462"/>
                <a:gd name="connsiteX18" fmla="*/ 2309813 w 2314575"/>
                <a:gd name="connsiteY18" fmla="*/ 240506 h 1795462"/>
                <a:gd name="connsiteX19" fmla="*/ 2314575 w 2314575"/>
                <a:gd name="connsiteY19" fmla="*/ 276225 h 1795462"/>
                <a:gd name="connsiteX20" fmla="*/ 2309813 w 2314575"/>
                <a:gd name="connsiteY20" fmla="*/ 314325 h 1795462"/>
                <a:gd name="connsiteX21" fmla="*/ 2293144 w 2314575"/>
                <a:gd name="connsiteY21" fmla="*/ 357187 h 1795462"/>
                <a:gd name="connsiteX22" fmla="*/ 2276475 w 2314575"/>
                <a:gd name="connsiteY22" fmla="*/ 416719 h 1795462"/>
                <a:gd name="connsiteX23" fmla="*/ 2262188 w 2314575"/>
                <a:gd name="connsiteY23" fmla="*/ 528637 h 1795462"/>
                <a:gd name="connsiteX24" fmla="*/ 2257425 w 2314575"/>
                <a:gd name="connsiteY24" fmla="*/ 657225 h 1795462"/>
                <a:gd name="connsiteX25" fmla="*/ 2255044 w 2314575"/>
                <a:gd name="connsiteY25" fmla="*/ 926306 h 1795462"/>
                <a:gd name="connsiteX26" fmla="*/ 2252663 w 2314575"/>
                <a:gd name="connsiteY26" fmla="*/ 1202531 h 1795462"/>
                <a:gd name="connsiteX27" fmla="*/ 2252663 w 2314575"/>
                <a:gd name="connsiteY27" fmla="*/ 1373981 h 1795462"/>
                <a:gd name="connsiteX28" fmla="*/ 2238375 w 2314575"/>
                <a:gd name="connsiteY28" fmla="*/ 1426369 h 1795462"/>
                <a:gd name="connsiteX29" fmla="*/ 2219325 w 2314575"/>
                <a:gd name="connsiteY29" fmla="*/ 1495425 h 1795462"/>
                <a:gd name="connsiteX30" fmla="*/ 2190750 w 2314575"/>
                <a:gd name="connsiteY30" fmla="*/ 1569244 h 1795462"/>
                <a:gd name="connsiteX31" fmla="*/ 2131219 w 2314575"/>
                <a:gd name="connsiteY31" fmla="*/ 1664494 h 1795462"/>
                <a:gd name="connsiteX32" fmla="*/ 2069307 w 2314575"/>
                <a:gd name="connsiteY32" fmla="*/ 1752600 h 1795462"/>
                <a:gd name="connsiteX33" fmla="*/ 2035969 w 2314575"/>
                <a:gd name="connsiteY33" fmla="*/ 1785937 h 1795462"/>
                <a:gd name="connsiteX34" fmla="*/ 2012157 w 2314575"/>
                <a:gd name="connsiteY34" fmla="*/ 1795462 h 1795462"/>
                <a:gd name="connsiteX35" fmla="*/ 1990725 w 2314575"/>
                <a:gd name="connsiteY35" fmla="*/ 1790700 h 1795462"/>
                <a:gd name="connsiteX36" fmla="*/ 1974057 w 2314575"/>
                <a:gd name="connsiteY36" fmla="*/ 1778794 h 1795462"/>
                <a:gd name="connsiteX37" fmla="*/ 1952625 w 2314575"/>
                <a:gd name="connsiteY37" fmla="*/ 1750219 h 1795462"/>
                <a:gd name="connsiteX38" fmla="*/ 2009775 w 2314575"/>
                <a:gd name="connsiteY38" fmla="*/ 1233487 h 1795462"/>
                <a:gd name="connsiteX39" fmla="*/ 2014538 w 2314575"/>
                <a:gd name="connsiteY39" fmla="*/ 1000125 h 1795462"/>
                <a:gd name="connsiteX40" fmla="*/ 2009775 w 2314575"/>
                <a:gd name="connsiteY40" fmla="*/ 628650 h 1795462"/>
                <a:gd name="connsiteX41" fmla="*/ 2012157 w 2314575"/>
                <a:gd name="connsiteY41" fmla="*/ 330994 h 1795462"/>
                <a:gd name="connsiteX42" fmla="*/ 2007394 w 2314575"/>
                <a:gd name="connsiteY42" fmla="*/ 290512 h 1795462"/>
                <a:gd name="connsiteX43" fmla="*/ 2002632 w 2314575"/>
                <a:gd name="connsiteY43" fmla="*/ 271462 h 1795462"/>
                <a:gd name="connsiteX44" fmla="*/ 1988344 w 2314575"/>
                <a:gd name="connsiteY44" fmla="*/ 250031 h 1795462"/>
                <a:gd name="connsiteX45" fmla="*/ 1969294 w 2314575"/>
                <a:gd name="connsiteY45" fmla="*/ 238125 h 1795462"/>
                <a:gd name="connsiteX46" fmla="*/ 1933575 w 2314575"/>
                <a:gd name="connsiteY46" fmla="*/ 228600 h 1795462"/>
                <a:gd name="connsiteX47" fmla="*/ 1871663 w 2314575"/>
                <a:gd name="connsiteY47" fmla="*/ 228600 h 1795462"/>
                <a:gd name="connsiteX48" fmla="*/ 1526382 w 2314575"/>
                <a:gd name="connsiteY48" fmla="*/ 259556 h 1795462"/>
                <a:gd name="connsiteX49" fmla="*/ 1119188 w 2314575"/>
                <a:gd name="connsiteY49" fmla="*/ 292894 h 1795462"/>
                <a:gd name="connsiteX50" fmla="*/ 864394 w 2314575"/>
                <a:gd name="connsiteY50" fmla="*/ 342900 h 1795462"/>
                <a:gd name="connsiteX51" fmla="*/ 759619 w 2314575"/>
                <a:gd name="connsiteY51" fmla="*/ 359569 h 1795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14575" h="1795462">
                  <a:moveTo>
                    <a:pt x="759619" y="359569"/>
                  </a:moveTo>
                  <a:lnTo>
                    <a:pt x="235744" y="452437"/>
                  </a:lnTo>
                  <a:lnTo>
                    <a:pt x="23813" y="421481"/>
                  </a:lnTo>
                  <a:lnTo>
                    <a:pt x="0" y="290512"/>
                  </a:lnTo>
                  <a:lnTo>
                    <a:pt x="69057" y="290512"/>
                  </a:lnTo>
                  <a:lnTo>
                    <a:pt x="135732" y="295275"/>
                  </a:lnTo>
                  <a:lnTo>
                    <a:pt x="226219" y="288131"/>
                  </a:lnTo>
                  <a:lnTo>
                    <a:pt x="533400" y="238125"/>
                  </a:lnTo>
                  <a:lnTo>
                    <a:pt x="873919" y="180975"/>
                  </a:lnTo>
                  <a:lnTo>
                    <a:pt x="1131094" y="133350"/>
                  </a:lnTo>
                  <a:lnTo>
                    <a:pt x="1459707" y="107156"/>
                  </a:lnTo>
                  <a:lnTo>
                    <a:pt x="1800225" y="66675"/>
                  </a:lnTo>
                  <a:lnTo>
                    <a:pt x="2019300" y="2381"/>
                  </a:lnTo>
                  <a:lnTo>
                    <a:pt x="2035969" y="0"/>
                  </a:lnTo>
                  <a:lnTo>
                    <a:pt x="2090738" y="33337"/>
                  </a:lnTo>
                  <a:lnTo>
                    <a:pt x="2188369" y="100012"/>
                  </a:lnTo>
                  <a:lnTo>
                    <a:pt x="2262188" y="161925"/>
                  </a:lnTo>
                  <a:lnTo>
                    <a:pt x="2295525" y="202406"/>
                  </a:lnTo>
                  <a:lnTo>
                    <a:pt x="2309813" y="240506"/>
                  </a:lnTo>
                  <a:lnTo>
                    <a:pt x="2314575" y="276225"/>
                  </a:lnTo>
                  <a:lnTo>
                    <a:pt x="2309813" y="314325"/>
                  </a:lnTo>
                  <a:lnTo>
                    <a:pt x="2293144" y="357187"/>
                  </a:lnTo>
                  <a:lnTo>
                    <a:pt x="2276475" y="416719"/>
                  </a:lnTo>
                  <a:lnTo>
                    <a:pt x="2262188" y="528637"/>
                  </a:lnTo>
                  <a:lnTo>
                    <a:pt x="2257425" y="657225"/>
                  </a:lnTo>
                  <a:cubicBezTo>
                    <a:pt x="2256631" y="746919"/>
                    <a:pt x="2255838" y="836612"/>
                    <a:pt x="2255044" y="926306"/>
                  </a:cubicBezTo>
                  <a:cubicBezTo>
                    <a:pt x="2254250" y="1018381"/>
                    <a:pt x="2253457" y="1110456"/>
                    <a:pt x="2252663" y="1202531"/>
                  </a:cubicBezTo>
                  <a:lnTo>
                    <a:pt x="2252663" y="1373981"/>
                  </a:lnTo>
                  <a:lnTo>
                    <a:pt x="2238375" y="1426369"/>
                  </a:lnTo>
                  <a:lnTo>
                    <a:pt x="2219325" y="1495425"/>
                  </a:lnTo>
                  <a:lnTo>
                    <a:pt x="2190750" y="1569244"/>
                  </a:lnTo>
                  <a:lnTo>
                    <a:pt x="2131219" y="1664494"/>
                  </a:lnTo>
                  <a:lnTo>
                    <a:pt x="2069307" y="1752600"/>
                  </a:lnTo>
                  <a:lnTo>
                    <a:pt x="2035969" y="1785937"/>
                  </a:lnTo>
                  <a:lnTo>
                    <a:pt x="2012157" y="1795462"/>
                  </a:lnTo>
                  <a:lnTo>
                    <a:pt x="1990725" y="1790700"/>
                  </a:lnTo>
                  <a:lnTo>
                    <a:pt x="1974057" y="1778794"/>
                  </a:lnTo>
                  <a:lnTo>
                    <a:pt x="1952625" y="1750219"/>
                  </a:lnTo>
                  <a:lnTo>
                    <a:pt x="2009775" y="1233487"/>
                  </a:lnTo>
                  <a:cubicBezTo>
                    <a:pt x="2011363" y="1155700"/>
                    <a:pt x="2012950" y="1077912"/>
                    <a:pt x="2014538" y="1000125"/>
                  </a:cubicBezTo>
                  <a:cubicBezTo>
                    <a:pt x="2012950" y="876300"/>
                    <a:pt x="2011363" y="752475"/>
                    <a:pt x="2009775" y="628650"/>
                  </a:cubicBezTo>
                  <a:lnTo>
                    <a:pt x="2012157" y="330994"/>
                  </a:lnTo>
                  <a:lnTo>
                    <a:pt x="2007394" y="290512"/>
                  </a:lnTo>
                  <a:lnTo>
                    <a:pt x="2002632" y="271462"/>
                  </a:lnTo>
                  <a:lnTo>
                    <a:pt x="1988344" y="250031"/>
                  </a:lnTo>
                  <a:lnTo>
                    <a:pt x="1969294" y="238125"/>
                  </a:lnTo>
                  <a:lnTo>
                    <a:pt x="1933575" y="228600"/>
                  </a:lnTo>
                  <a:lnTo>
                    <a:pt x="1871663" y="228600"/>
                  </a:lnTo>
                  <a:lnTo>
                    <a:pt x="1526382" y="259556"/>
                  </a:lnTo>
                  <a:lnTo>
                    <a:pt x="1119188" y="292894"/>
                  </a:lnTo>
                  <a:lnTo>
                    <a:pt x="864394" y="342900"/>
                  </a:lnTo>
                  <a:lnTo>
                    <a:pt x="75961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9CA93E0-90C4-AE45-92F9-AB4BA60D8090}"/>
                </a:ext>
              </a:extLst>
            </p:cNvPr>
            <p:cNvSpPr/>
            <p:nvPr/>
          </p:nvSpPr>
          <p:spPr>
            <a:xfrm>
              <a:off x="5591175" y="4884738"/>
              <a:ext cx="560388" cy="577850"/>
            </a:xfrm>
            <a:custGeom>
              <a:avLst/>
              <a:gdLst>
                <a:gd name="connsiteX0" fmla="*/ 402431 w 559594"/>
                <a:gd name="connsiteY0" fmla="*/ 121444 h 578644"/>
                <a:gd name="connsiteX1" fmla="*/ 180975 w 559594"/>
                <a:gd name="connsiteY1" fmla="*/ 42862 h 578644"/>
                <a:gd name="connsiteX2" fmla="*/ 76200 w 559594"/>
                <a:gd name="connsiteY2" fmla="*/ 7144 h 578644"/>
                <a:gd name="connsiteX3" fmla="*/ 47625 w 559594"/>
                <a:gd name="connsiteY3" fmla="*/ 0 h 578644"/>
                <a:gd name="connsiteX4" fmla="*/ 26194 w 559594"/>
                <a:gd name="connsiteY4" fmla="*/ 0 h 578644"/>
                <a:gd name="connsiteX5" fmla="*/ 9525 w 559594"/>
                <a:gd name="connsiteY5" fmla="*/ 7144 h 578644"/>
                <a:gd name="connsiteX6" fmla="*/ 0 w 559594"/>
                <a:gd name="connsiteY6" fmla="*/ 21431 h 578644"/>
                <a:gd name="connsiteX7" fmla="*/ 0 w 559594"/>
                <a:gd name="connsiteY7" fmla="*/ 35719 h 578644"/>
                <a:gd name="connsiteX8" fmla="*/ 7144 w 559594"/>
                <a:gd name="connsiteY8" fmla="*/ 50006 h 578644"/>
                <a:gd name="connsiteX9" fmla="*/ 26194 w 559594"/>
                <a:gd name="connsiteY9" fmla="*/ 64294 h 578644"/>
                <a:gd name="connsiteX10" fmla="*/ 40481 w 559594"/>
                <a:gd name="connsiteY10" fmla="*/ 71437 h 578644"/>
                <a:gd name="connsiteX11" fmla="*/ 80963 w 559594"/>
                <a:gd name="connsiteY11" fmla="*/ 90487 h 578644"/>
                <a:gd name="connsiteX12" fmla="*/ 109538 w 559594"/>
                <a:gd name="connsiteY12" fmla="*/ 109537 h 578644"/>
                <a:gd name="connsiteX13" fmla="*/ 150019 w 559594"/>
                <a:gd name="connsiteY13" fmla="*/ 140494 h 578644"/>
                <a:gd name="connsiteX14" fmla="*/ 180975 w 559594"/>
                <a:gd name="connsiteY14" fmla="*/ 169069 h 578644"/>
                <a:gd name="connsiteX15" fmla="*/ 235744 w 559594"/>
                <a:gd name="connsiteY15" fmla="*/ 226219 h 578644"/>
                <a:gd name="connsiteX16" fmla="*/ 316706 w 559594"/>
                <a:gd name="connsiteY16" fmla="*/ 314325 h 578644"/>
                <a:gd name="connsiteX17" fmla="*/ 397669 w 559594"/>
                <a:gd name="connsiteY17" fmla="*/ 421481 h 578644"/>
                <a:gd name="connsiteX18" fmla="*/ 454819 w 559594"/>
                <a:gd name="connsiteY18" fmla="*/ 511969 h 578644"/>
                <a:gd name="connsiteX19" fmla="*/ 481013 w 559594"/>
                <a:gd name="connsiteY19" fmla="*/ 561975 h 578644"/>
                <a:gd name="connsiteX20" fmla="*/ 492919 w 559594"/>
                <a:gd name="connsiteY20" fmla="*/ 578644 h 578644"/>
                <a:gd name="connsiteX21" fmla="*/ 559594 w 559594"/>
                <a:gd name="connsiteY21" fmla="*/ 47625 h 578644"/>
                <a:gd name="connsiteX22" fmla="*/ 533400 w 559594"/>
                <a:gd name="connsiteY22" fmla="*/ 66675 h 578644"/>
                <a:gd name="connsiteX23" fmla="*/ 523875 w 559594"/>
                <a:gd name="connsiteY23" fmla="*/ 88106 h 578644"/>
                <a:gd name="connsiteX24" fmla="*/ 509588 w 559594"/>
                <a:gd name="connsiteY24" fmla="*/ 104775 h 578644"/>
                <a:gd name="connsiteX25" fmla="*/ 492919 w 559594"/>
                <a:gd name="connsiteY25" fmla="*/ 119062 h 578644"/>
                <a:gd name="connsiteX26" fmla="*/ 478631 w 559594"/>
                <a:gd name="connsiteY26" fmla="*/ 123825 h 578644"/>
                <a:gd name="connsiteX27" fmla="*/ 459581 w 559594"/>
                <a:gd name="connsiteY27" fmla="*/ 128587 h 578644"/>
                <a:gd name="connsiteX28" fmla="*/ 402431 w 559594"/>
                <a:gd name="connsiteY28" fmla="*/ 1214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9594" h="578644">
                  <a:moveTo>
                    <a:pt x="402431" y="121444"/>
                  </a:moveTo>
                  <a:lnTo>
                    <a:pt x="180975" y="42862"/>
                  </a:lnTo>
                  <a:lnTo>
                    <a:pt x="76200" y="7144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9525" y="7144"/>
                  </a:lnTo>
                  <a:lnTo>
                    <a:pt x="0" y="21431"/>
                  </a:lnTo>
                  <a:lnTo>
                    <a:pt x="0" y="35719"/>
                  </a:lnTo>
                  <a:lnTo>
                    <a:pt x="7144" y="50006"/>
                  </a:lnTo>
                  <a:lnTo>
                    <a:pt x="26194" y="64294"/>
                  </a:lnTo>
                  <a:lnTo>
                    <a:pt x="40481" y="71437"/>
                  </a:lnTo>
                  <a:lnTo>
                    <a:pt x="80963" y="90487"/>
                  </a:lnTo>
                  <a:lnTo>
                    <a:pt x="109538" y="109537"/>
                  </a:lnTo>
                  <a:lnTo>
                    <a:pt x="150019" y="140494"/>
                  </a:lnTo>
                  <a:lnTo>
                    <a:pt x="180975" y="169069"/>
                  </a:lnTo>
                  <a:lnTo>
                    <a:pt x="235744" y="226219"/>
                  </a:lnTo>
                  <a:lnTo>
                    <a:pt x="316706" y="314325"/>
                  </a:lnTo>
                  <a:lnTo>
                    <a:pt x="397669" y="421481"/>
                  </a:lnTo>
                  <a:lnTo>
                    <a:pt x="454819" y="511969"/>
                  </a:lnTo>
                  <a:lnTo>
                    <a:pt x="481013" y="561975"/>
                  </a:lnTo>
                  <a:lnTo>
                    <a:pt x="492919" y="578644"/>
                  </a:lnTo>
                  <a:lnTo>
                    <a:pt x="559594" y="47625"/>
                  </a:lnTo>
                  <a:lnTo>
                    <a:pt x="533400" y="66675"/>
                  </a:lnTo>
                  <a:lnTo>
                    <a:pt x="523875" y="88106"/>
                  </a:lnTo>
                  <a:lnTo>
                    <a:pt x="509588" y="104775"/>
                  </a:lnTo>
                  <a:lnTo>
                    <a:pt x="492919" y="119062"/>
                  </a:lnTo>
                  <a:lnTo>
                    <a:pt x="478631" y="123825"/>
                  </a:lnTo>
                  <a:lnTo>
                    <a:pt x="459581" y="128587"/>
                  </a:lnTo>
                  <a:lnTo>
                    <a:pt x="4024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D74E9EB-7E0F-6D4C-A4A6-906468B75FBC}"/>
                </a:ext>
              </a:extLst>
            </p:cNvPr>
            <p:cNvSpPr/>
            <p:nvPr/>
          </p:nvSpPr>
          <p:spPr>
            <a:xfrm rot="16200000">
              <a:off x="3667125" y="4445000"/>
              <a:ext cx="2795588" cy="446088"/>
            </a:xfrm>
            <a:custGeom>
              <a:avLst/>
              <a:gdLst>
                <a:gd name="connsiteX0" fmla="*/ 1385887 w 2795587"/>
                <a:gd name="connsiteY0" fmla="*/ 383381 h 445293"/>
                <a:gd name="connsiteX1" fmla="*/ 245269 w 2795587"/>
                <a:gd name="connsiteY1" fmla="*/ 371475 h 445293"/>
                <a:gd name="connsiteX2" fmla="*/ 200025 w 2795587"/>
                <a:gd name="connsiteY2" fmla="*/ 364331 h 445293"/>
                <a:gd name="connsiteX3" fmla="*/ 157162 w 2795587"/>
                <a:gd name="connsiteY3" fmla="*/ 354806 h 445293"/>
                <a:gd name="connsiteX4" fmla="*/ 97631 w 2795587"/>
                <a:gd name="connsiteY4" fmla="*/ 333375 h 445293"/>
                <a:gd name="connsiteX5" fmla="*/ 35719 w 2795587"/>
                <a:gd name="connsiteY5" fmla="*/ 297656 h 445293"/>
                <a:gd name="connsiteX6" fmla="*/ 4762 w 2795587"/>
                <a:gd name="connsiteY6" fmla="*/ 273843 h 445293"/>
                <a:gd name="connsiteX7" fmla="*/ 0 w 2795587"/>
                <a:gd name="connsiteY7" fmla="*/ 264318 h 445293"/>
                <a:gd name="connsiteX8" fmla="*/ 7144 w 2795587"/>
                <a:gd name="connsiteY8" fmla="*/ 247650 h 445293"/>
                <a:gd name="connsiteX9" fmla="*/ 33337 w 2795587"/>
                <a:gd name="connsiteY9" fmla="*/ 219075 h 445293"/>
                <a:gd name="connsiteX10" fmla="*/ 73819 w 2795587"/>
                <a:gd name="connsiteY10" fmla="*/ 190500 h 445293"/>
                <a:gd name="connsiteX11" fmla="*/ 123825 w 2795587"/>
                <a:gd name="connsiteY11" fmla="*/ 171450 h 445293"/>
                <a:gd name="connsiteX12" fmla="*/ 207169 w 2795587"/>
                <a:gd name="connsiteY12" fmla="*/ 159543 h 445293"/>
                <a:gd name="connsiteX13" fmla="*/ 376237 w 2795587"/>
                <a:gd name="connsiteY13" fmla="*/ 150018 h 445293"/>
                <a:gd name="connsiteX14" fmla="*/ 692944 w 2795587"/>
                <a:gd name="connsiteY14" fmla="*/ 147637 h 445293"/>
                <a:gd name="connsiteX15" fmla="*/ 1431131 w 2795587"/>
                <a:gd name="connsiteY15" fmla="*/ 147637 h 445293"/>
                <a:gd name="connsiteX16" fmla="*/ 2031206 w 2795587"/>
                <a:gd name="connsiteY16" fmla="*/ 145256 h 445293"/>
                <a:gd name="connsiteX17" fmla="*/ 2185987 w 2795587"/>
                <a:gd name="connsiteY17" fmla="*/ 150018 h 445293"/>
                <a:gd name="connsiteX18" fmla="*/ 2416969 w 2795587"/>
                <a:gd name="connsiteY18" fmla="*/ 150018 h 445293"/>
                <a:gd name="connsiteX19" fmla="*/ 2509837 w 2795587"/>
                <a:gd name="connsiteY19" fmla="*/ 145256 h 445293"/>
                <a:gd name="connsiteX20" fmla="*/ 2559844 w 2795587"/>
                <a:gd name="connsiteY20" fmla="*/ 138112 h 445293"/>
                <a:gd name="connsiteX21" fmla="*/ 2602706 w 2795587"/>
                <a:gd name="connsiteY21" fmla="*/ 126206 h 445293"/>
                <a:gd name="connsiteX22" fmla="*/ 2640806 w 2795587"/>
                <a:gd name="connsiteY22" fmla="*/ 107156 h 445293"/>
                <a:gd name="connsiteX23" fmla="*/ 2674144 w 2795587"/>
                <a:gd name="connsiteY23" fmla="*/ 85725 h 445293"/>
                <a:gd name="connsiteX24" fmla="*/ 2705100 w 2795587"/>
                <a:gd name="connsiteY24" fmla="*/ 59531 h 445293"/>
                <a:gd name="connsiteX25" fmla="*/ 2728912 w 2795587"/>
                <a:gd name="connsiteY25" fmla="*/ 21431 h 445293"/>
                <a:gd name="connsiteX26" fmla="*/ 2743200 w 2795587"/>
                <a:gd name="connsiteY26" fmla="*/ 7143 h 445293"/>
                <a:gd name="connsiteX27" fmla="*/ 2755106 w 2795587"/>
                <a:gd name="connsiteY27" fmla="*/ 0 h 445293"/>
                <a:gd name="connsiteX28" fmla="*/ 2769394 w 2795587"/>
                <a:gd name="connsiteY28" fmla="*/ 4762 h 445293"/>
                <a:gd name="connsiteX29" fmla="*/ 2781300 w 2795587"/>
                <a:gd name="connsiteY29" fmla="*/ 19050 h 445293"/>
                <a:gd name="connsiteX30" fmla="*/ 2793206 w 2795587"/>
                <a:gd name="connsiteY30" fmla="*/ 47625 h 445293"/>
                <a:gd name="connsiteX31" fmla="*/ 2795587 w 2795587"/>
                <a:gd name="connsiteY31" fmla="*/ 85725 h 445293"/>
                <a:gd name="connsiteX32" fmla="*/ 2790825 w 2795587"/>
                <a:gd name="connsiteY32" fmla="*/ 159543 h 445293"/>
                <a:gd name="connsiteX33" fmla="*/ 2781300 w 2795587"/>
                <a:gd name="connsiteY33" fmla="*/ 214312 h 445293"/>
                <a:gd name="connsiteX34" fmla="*/ 2755106 w 2795587"/>
                <a:gd name="connsiteY34" fmla="*/ 278606 h 445293"/>
                <a:gd name="connsiteX35" fmla="*/ 2714625 w 2795587"/>
                <a:gd name="connsiteY35" fmla="*/ 338137 h 445293"/>
                <a:gd name="connsiteX36" fmla="*/ 2657475 w 2795587"/>
                <a:gd name="connsiteY36" fmla="*/ 395287 h 445293"/>
                <a:gd name="connsiteX37" fmla="*/ 2605087 w 2795587"/>
                <a:gd name="connsiteY37" fmla="*/ 435768 h 445293"/>
                <a:gd name="connsiteX38" fmla="*/ 2576512 w 2795587"/>
                <a:gd name="connsiteY38" fmla="*/ 442912 h 445293"/>
                <a:gd name="connsiteX39" fmla="*/ 2550319 w 2795587"/>
                <a:gd name="connsiteY39" fmla="*/ 445293 h 445293"/>
                <a:gd name="connsiteX40" fmla="*/ 2521744 w 2795587"/>
                <a:gd name="connsiteY40" fmla="*/ 435768 h 445293"/>
                <a:gd name="connsiteX41" fmla="*/ 2486025 w 2795587"/>
                <a:gd name="connsiteY41" fmla="*/ 423862 h 445293"/>
                <a:gd name="connsiteX42" fmla="*/ 2440781 w 2795587"/>
                <a:gd name="connsiteY42" fmla="*/ 409575 h 445293"/>
                <a:gd name="connsiteX43" fmla="*/ 2386012 w 2795587"/>
                <a:gd name="connsiteY43" fmla="*/ 400050 h 445293"/>
                <a:gd name="connsiteX44" fmla="*/ 2233612 w 2795587"/>
                <a:gd name="connsiteY44" fmla="*/ 392906 h 445293"/>
                <a:gd name="connsiteX45" fmla="*/ 2071687 w 2795587"/>
                <a:gd name="connsiteY45" fmla="*/ 392906 h 445293"/>
                <a:gd name="connsiteX46" fmla="*/ 1385887 w 2795587"/>
                <a:gd name="connsiteY46" fmla="*/ 3833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95587" h="445293">
                  <a:moveTo>
                    <a:pt x="1385887" y="383381"/>
                  </a:moveTo>
                  <a:lnTo>
                    <a:pt x="245269" y="371475"/>
                  </a:lnTo>
                  <a:lnTo>
                    <a:pt x="200025" y="364331"/>
                  </a:lnTo>
                  <a:lnTo>
                    <a:pt x="157162" y="354806"/>
                  </a:lnTo>
                  <a:lnTo>
                    <a:pt x="97631" y="333375"/>
                  </a:lnTo>
                  <a:lnTo>
                    <a:pt x="35719" y="297656"/>
                  </a:lnTo>
                  <a:lnTo>
                    <a:pt x="4762" y="273843"/>
                  </a:lnTo>
                  <a:lnTo>
                    <a:pt x="0" y="264318"/>
                  </a:lnTo>
                  <a:lnTo>
                    <a:pt x="7144" y="247650"/>
                  </a:lnTo>
                  <a:lnTo>
                    <a:pt x="33337" y="219075"/>
                  </a:lnTo>
                  <a:lnTo>
                    <a:pt x="73819" y="190500"/>
                  </a:lnTo>
                  <a:lnTo>
                    <a:pt x="123825" y="171450"/>
                  </a:lnTo>
                  <a:lnTo>
                    <a:pt x="207169" y="159543"/>
                  </a:lnTo>
                  <a:lnTo>
                    <a:pt x="376237" y="150018"/>
                  </a:lnTo>
                  <a:lnTo>
                    <a:pt x="692944" y="147637"/>
                  </a:lnTo>
                  <a:lnTo>
                    <a:pt x="1431131" y="147637"/>
                  </a:lnTo>
                  <a:lnTo>
                    <a:pt x="2031206" y="145256"/>
                  </a:lnTo>
                  <a:lnTo>
                    <a:pt x="2185987" y="150018"/>
                  </a:lnTo>
                  <a:lnTo>
                    <a:pt x="2416969" y="150018"/>
                  </a:lnTo>
                  <a:cubicBezTo>
                    <a:pt x="2447923" y="148389"/>
                    <a:pt x="2478840" y="145256"/>
                    <a:pt x="2509837" y="145256"/>
                  </a:cubicBezTo>
                  <a:lnTo>
                    <a:pt x="2559844" y="138112"/>
                  </a:lnTo>
                  <a:lnTo>
                    <a:pt x="2602706" y="126206"/>
                  </a:lnTo>
                  <a:lnTo>
                    <a:pt x="2640806" y="107156"/>
                  </a:lnTo>
                  <a:lnTo>
                    <a:pt x="2674144" y="85725"/>
                  </a:lnTo>
                  <a:lnTo>
                    <a:pt x="2705100" y="59531"/>
                  </a:lnTo>
                  <a:lnTo>
                    <a:pt x="2728912" y="21431"/>
                  </a:lnTo>
                  <a:lnTo>
                    <a:pt x="2743200" y="7143"/>
                  </a:lnTo>
                  <a:lnTo>
                    <a:pt x="2755106" y="0"/>
                  </a:lnTo>
                  <a:lnTo>
                    <a:pt x="2769394" y="4762"/>
                  </a:lnTo>
                  <a:lnTo>
                    <a:pt x="2781300" y="19050"/>
                  </a:lnTo>
                  <a:lnTo>
                    <a:pt x="2793206" y="47625"/>
                  </a:lnTo>
                  <a:lnTo>
                    <a:pt x="2795587" y="85725"/>
                  </a:lnTo>
                  <a:lnTo>
                    <a:pt x="2790825" y="159543"/>
                  </a:lnTo>
                  <a:lnTo>
                    <a:pt x="2781300" y="214312"/>
                  </a:lnTo>
                  <a:lnTo>
                    <a:pt x="2755106" y="278606"/>
                  </a:lnTo>
                  <a:lnTo>
                    <a:pt x="2714625" y="338137"/>
                  </a:lnTo>
                  <a:lnTo>
                    <a:pt x="2657475" y="395287"/>
                  </a:lnTo>
                  <a:lnTo>
                    <a:pt x="2605087" y="435768"/>
                  </a:lnTo>
                  <a:lnTo>
                    <a:pt x="2576512" y="442912"/>
                  </a:lnTo>
                  <a:lnTo>
                    <a:pt x="2550319" y="445293"/>
                  </a:lnTo>
                  <a:lnTo>
                    <a:pt x="2521744" y="435768"/>
                  </a:lnTo>
                  <a:lnTo>
                    <a:pt x="2486025" y="423862"/>
                  </a:lnTo>
                  <a:lnTo>
                    <a:pt x="2440781" y="409575"/>
                  </a:lnTo>
                  <a:lnTo>
                    <a:pt x="2386012" y="400050"/>
                  </a:lnTo>
                  <a:lnTo>
                    <a:pt x="2233612" y="392906"/>
                  </a:lnTo>
                  <a:lnTo>
                    <a:pt x="2071687" y="392906"/>
                  </a:lnTo>
                  <a:lnTo>
                    <a:pt x="1385887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813657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百人一首の世界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20000"/>
          </a:bodyPr>
          <a:lstStyle/>
          <a:p>
            <a:pPr algn="ctr">
              <a:defRPr/>
            </a:pPr>
            <a:r>
              <a:rPr lang="ja-JP" alt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あたらしい漢字：季 札 唱</a:t>
            </a:r>
          </a:p>
        </p:txBody>
      </p:sp>
    </p:spTree>
    <p:extLst>
      <p:ext uri="{BB962C8B-B14F-4D97-AF65-F5344CB8AC3E}">
        <p14:creationId xmlns:p14="http://schemas.microsoft.com/office/powerpoint/2010/main" val="210140799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76D7509D-3865-1042-A13C-E01A7DAF637E}"/>
              </a:ext>
            </a:extLst>
          </p:cNvPr>
          <p:cNvSpPr/>
          <p:nvPr/>
        </p:nvSpPr>
        <p:spPr>
          <a:xfrm>
            <a:off x="3630613" y="1363663"/>
            <a:ext cx="2092325" cy="703262"/>
          </a:xfrm>
          <a:custGeom>
            <a:avLst/>
            <a:gdLst>
              <a:gd name="connsiteX0" fmla="*/ 1228725 w 2090738"/>
              <a:gd name="connsiteY0" fmla="*/ 330994 h 702469"/>
              <a:gd name="connsiteX1" fmla="*/ 1354932 w 2090738"/>
              <a:gd name="connsiteY1" fmla="*/ 290513 h 702469"/>
              <a:gd name="connsiteX2" fmla="*/ 1447800 w 2090738"/>
              <a:gd name="connsiteY2" fmla="*/ 254794 h 702469"/>
              <a:gd name="connsiteX3" fmla="*/ 1528763 w 2090738"/>
              <a:gd name="connsiteY3" fmla="*/ 214313 h 702469"/>
              <a:gd name="connsiteX4" fmla="*/ 1562100 w 2090738"/>
              <a:gd name="connsiteY4" fmla="*/ 190500 h 702469"/>
              <a:gd name="connsiteX5" fmla="*/ 1562100 w 2090738"/>
              <a:gd name="connsiteY5" fmla="*/ 171450 h 702469"/>
              <a:gd name="connsiteX6" fmla="*/ 1521619 w 2090738"/>
              <a:gd name="connsiteY6" fmla="*/ 133350 h 702469"/>
              <a:gd name="connsiteX7" fmla="*/ 1476375 w 2090738"/>
              <a:gd name="connsiteY7" fmla="*/ 88107 h 702469"/>
              <a:gd name="connsiteX8" fmla="*/ 1450182 w 2090738"/>
              <a:gd name="connsiteY8" fmla="*/ 64294 h 702469"/>
              <a:gd name="connsiteX9" fmla="*/ 1438275 w 2090738"/>
              <a:gd name="connsiteY9" fmla="*/ 40482 h 702469"/>
              <a:gd name="connsiteX10" fmla="*/ 1435894 w 2090738"/>
              <a:gd name="connsiteY10" fmla="*/ 21432 h 702469"/>
              <a:gd name="connsiteX11" fmla="*/ 1440657 w 2090738"/>
              <a:gd name="connsiteY11" fmla="*/ 4763 h 702469"/>
              <a:gd name="connsiteX12" fmla="*/ 1452563 w 2090738"/>
              <a:gd name="connsiteY12" fmla="*/ 0 h 702469"/>
              <a:gd name="connsiteX13" fmla="*/ 1485900 w 2090738"/>
              <a:gd name="connsiteY13" fmla="*/ 11907 h 702469"/>
              <a:gd name="connsiteX14" fmla="*/ 1783557 w 2090738"/>
              <a:gd name="connsiteY14" fmla="*/ 147638 h 702469"/>
              <a:gd name="connsiteX15" fmla="*/ 1995488 w 2090738"/>
              <a:gd name="connsiteY15" fmla="*/ 240507 h 702469"/>
              <a:gd name="connsiteX16" fmla="*/ 2040732 w 2090738"/>
              <a:gd name="connsiteY16" fmla="*/ 266700 h 702469"/>
              <a:gd name="connsiteX17" fmla="*/ 2066925 w 2090738"/>
              <a:gd name="connsiteY17" fmla="*/ 285750 h 702469"/>
              <a:gd name="connsiteX18" fmla="*/ 2088357 w 2090738"/>
              <a:gd name="connsiteY18" fmla="*/ 311944 h 702469"/>
              <a:gd name="connsiteX19" fmla="*/ 2090738 w 2090738"/>
              <a:gd name="connsiteY19" fmla="*/ 330994 h 702469"/>
              <a:gd name="connsiteX20" fmla="*/ 2076450 w 2090738"/>
              <a:gd name="connsiteY20" fmla="*/ 350044 h 702469"/>
              <a:gd name="connsiteX21" fmla="*/ 2045494 w 2090738"/>
              <a:gd name="connsiteY21" fmla="*/ 376238 h 702469"/>
              <a:gd name="connsiteX22" fmla="*/ 1995488 w 2090738"/>
              <a:gd name="connsiteY22" fmla="*/ 402432 h 702469"/>
              <a:gd name="connsiteX23" fmla="*/ 1969294 w 2090738"/>
              <a:gd name="connsiteY23" fmla="*/ 411957 h 702469"/>
              <a:gd name="connsiteX24" fmla="*/ 1902619 w 2090738"/>
              <a:gd name="connsiteY24" fmla="*/ 426244 h 702469"/>
              <a:gd name="connsiteX25" fmla="*/ 1004888 w 2090738"/>
              <a:gd name="connsiteY25" fmla="*/ 592932 h 702469"/>
              <a:gd name="connsiteX26" fmla="*/ 847725 w 2090738"/>
              <a:gd name="connsiteY26" fmla="*/ 616744 h 702469"/>
              <a:gd name="connsiteX27" fmla="*/ 773907 w 2090738"/>
              <a:gd name="connsiteY27" fmla="*/ 626269 h 702469"/>
              <a:gd name="connsiteX28" fmla="*/ 511969 w 2090738"/>
              <a:gd name="connsiteY28" fmla="*/ 657225 h 702469"/>
              <a:gd name="connsiteX29" fmla="*/ 271463 w 2090738"/>
              <a:gd name="connsiteY29" fmla="*/ 681038 h 702469"/>
              <a:gd name="connsiteX30" fmla="*/ 97632 w 2090738"/>
              <a:gd name="connsiteY30" fmla="*/ 697707 h 702469"/>
              <a:gd name="connsiteX31" fmla="*/ 40482 w 2090738"/>
              <a:gd name="connsiteY31" fmla="*/ 702469 h 702469"/>
              <a:gd name="connsiteX32" fmla="*/ 14288 w 2090738"/>
              <a:gd name="connsiteY32" fmla="*/ 697707 h 702469"/>
              <a:gd name="connsiteX33" fmla="*/ 0 w 2090738"/>
              <a:gd name="connsiteY33" fmla="*/ 683419 h 702469"/>
              <a:gd name="connsiteX34" fmla="*/ 4763 w 2090738"/>
              <a:gd name="connsiteY34" fmla="*/ 671513 h 702469"/>
              <a:gd name="connsiteX35" fmla="*/ 14288 w 2090738"/>
              <a:gd name="connsiteY35" fmla="*/ 659607 h 702469"/>
              <a:gd name="connsiteX36" fmla="*/ 85725 w 2090738"/>
              <a:gd name="connsiteY36" fmla="*/ 640557 h 702469"/>
              <a:gd name="connsiteX37" fmla="*/ 661988 w 2090738"/>
              <a:gd name="connsiteY37" fmla="*/ 500063 h 702469"/>
              <a:gd name="connsiteX38" fmla="*/ 866775 w 2090738"/>
              <a:gd name="connsiteY38" fmla="*/ 442913 h 702469"/>
              <a:gd name="connsiteX39" fmla="*/ 1073944 w 2090738"/>
              <a:gd name="connsiteY39" fmla="*/ 381000 h 702469"/>
              <a:gd name="connsiteX40" fmla="*/ 1228725 w 2090738"/>
              <a:gd name="connsiteY40" fmla="*/ 330994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90738" h="702469">
                <a:moveTo>
                  <a:pt x="1228725" y="330994"/>
                </a:moveTo>
                <a:lnTo>
                  <a:pt x="1354932" y="290513"/>
                </a:lnTo>
                <a:lnTo>
                  <a:pt x="1447800" y="254794"/>
                </a:lnTo>
                <a:lnTo>
                  <a:pt x="1528763" y="214313"/>
                </a:lnTo>
                <a:lnTo>
                  <a:pt x="1562100" y="190500"/>
                </a:lnTo>
                <a:lnTo>
                  <a:pt x="1562100" y="171450"/>
                </a:lnTo>
                <a:lnTo>
                  <a:pt x="1521619" y="133350"/>
                </a:lnTo>
                <a:lnTo>
                  <a:pt x="1476375" y="88107"/>
                </a:lnTo>
                <a:lnTo>
                  <a:pt x="1450182" y="64294"/>
                </a:lnTo>
                <a:lnTo>
                  <a:pt x="1438275" y="40482"/>
                </a:lnTo>
                <a:lnTo>
                  <a:pt x="1435894" y="21432"/>
                </a:lnTo>
                <a:lnTo>
                  <a:pt x="1440657" y="4763"/>
                </a:lnTo>
                <a:lnTo>
                  <a:pt x="1452563" y="0"/>
                </a:lnTo>
                <a:lnTo>
                  <a:pt x="1485900" y="11907"/>
                </a:lnTo>
                <a:lnTo>
                  <a:pt x="1783557" y="147638"/>
                </a:lnTo>
                <a:lnTo>
                  <a:pt x="1995488" y="240507"/>
                </a:lnTo>
                <a:lnTo>
                  <a:pt x="2040732" y="266700"/>
                </a:lnTo>
                <a:lnTo>
                  <a:pt x="2066925" y="285750"/>
                </a:lnTo>
                <a:lnTo>
                  <a:pt x="2088357" y="311944"/>
                </a:lnTo>
                <a:lnTo>
                  <a:pt x="2090738" y="330994"/>
                </a:lnTo>
                <a:lnTo>
                  <a:pt x="2076450" y="350044"/>
                </a:lnTo>
                <a:lnTo>
                  <a:pt x="2045494" y="376238"/>
                </a:lnTo>
                <a:lnTo>
                  <a:pt x="1995488" y="402432"/>
                </a:lnTo>
                <a:lnTo>
                  <a:pt x="1969294" y="411957"/>
                </a:lnTo>
                <a:lnTo>
                  <a:pt x="1902619" y="426244"/>
                </a:lnTo>
                <a:lnTo>
                  <a:pt x="1004888" y="592932"/>
                </a:lnTo>
                <a:lnTo>
                  <a:pt x="847725" y="616744"/>
                </a:lnTo>
                <a:lnTo>
                  <a:pt x="773907" y="626269"/>
                </a:lnTo>
                <a:lnTo>
                  <a:pt x="511969" y="657225"/>
                </a:lnTo>
                <a:lnTo>
                  <a:pt x="271463" y="681038"/>
                </a:lnTo>
                <a:lnTo>
                  <a:pt x="97632" y="697707"/>
                </a:lnTo>
                <a:lnTo>
                  <a:pt x="40482" y="702469"/>
                </a:lnTo>
                <a:lnTo>
                  <a:pt x="14288" y="697707"/>
                </a:lnTo>
                <a:lnTo>
                  <a:pt x="0" y="683419"/>
                </a:lnTo>
                <a:lnTo>
                  <a:pt x="4763" y="671513"/>
                </a:lnTo>
                <a:lnTo>
                  <a:pt x="14288" y="659607"/>
                </a:lnTo>
                <a:lnTo>
                  <a:pt x="85725" y="640557"/>
                </a:lnTo>
                <a:lnTo>
                  <a:pt x="661988" y="500063"/>
                </a:lnTo>
                <a:lnTo>
                  <a:pt x="866775" y="442913"/>
                </a:lnTo>
                <a:lnTo>
                  <a:pt x="1073944" y="381000"/>
                </a:lnTo>
                <a:lnTo>
                  <a:pt x="1228725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4D49327-2A2E-FB42-B2E9-E02C0D68BE84}"/>
              </a:ext>
            </a:extLst>
          </p:cNvPr>
          <p:cNvSpPr/>
          <p:nvPr/>
        </p:nvSpPr>
        <p:spPr>
          <a:xfrm>
            <a:off x="3008313" y="2224088"/>
            <a:ext cx="3448050" cy="646112"/>
          </a:xfrm>
          <a:custGeom>
            <a:avLst/>
            <a:gdLst>
              <a:gd name="connsiteX0" fmla="*/ 2498014 w 3447028"/>
              <a:gd name="connsiteY0" fmla="*/ 282686 h 646138"/>
              <a:gd name="connsiteX1" fmla="*/ 2151869 w 3447028"/>
              <a:gd name="connsiteY1" fmla="*/ 314415 h 646138"/>
              <a:gd name="connsiteX2" fmla="*/ 2062448 w 3447028"/>
              <a:gd name="connsiteY2" fmla="*/ 334607 h 646138"/>
              <a:gd name="connsiteX3" fmla="*/ 1938413 w 3447028"/>
              <a:gd name="connsiteY3" fmla="*/ 354799 h 646138"/>
              <a:gd name="connsiteX4" fmla="*/ 1759571 w 3447028"/>
              <a:gd name="connsiteY4" fmla="*/ 380760 h 646138"/>
              <a:gd name="connsiteX5" fmla="*/ 1684573 w 3447028"/>
              <a:gd name="connsiteY5" fmla="*/ 380760 h 646138"/>
              <a:gd name="connsiteX6" fmla="*/ 1338428 w 3447028"/>
              <a:gd name="connsiteY6" fmla="*/ 424028 h 646138"/>
              <a:gd name="connsiteX7" fmla="*/ 1015359 w 3447028"/>
              <a:gd name="connsiteY7" fmla="*/ 484603 h 646138"/>
              <a:gd name="connsiteX8" fmla="*/ 784596 w 3447028"/>
              <a:gd name="connsiteY8" fmla="*/ 536525 h 646138"/>
              <a:gd name="connsiteX9" fmla="*/ 620177 w 3447028"/>
              <a:gd name="connsiteY9" fmla="*/ 579793 h 646138"/>
              <a:gd name="connsiteX10" fmla="*/ 556717 w 3447028"/>
              <a:gd name="connsiteY10" fmla="*/ 599985 h 646138"/>
              <a:gd name="connsiteX11" fmla="*/ 487488 w 3447028"/>
              <a:gd name="connsiteY11" fmla="*/ 625946 h 646138"/>
              <a:gd name="connsiteX12" fmla="*/ 452873 w 3447028"/>
              <a:gd name="connsiteY12" fmla="*/ 637484 h 646138"/>
              <a:gd name="connsiteX13" fmla="*/ 429797 w 3447028"/>
              <a:gd name="connsiteY13" fmla="*/ 643253 h 646138"/>
              <a:gd name="connsiteX14" fmla="*/ 400951 w 3447028"/>
              <a:gd name="connsiteY14" fmla="*/ 646138 h 646138"/>
              <a:gd name="connsiteX15" fmla="*/ 357683 w 3447028"/>
              <a:gd name="connsiteY15" fmla="*/ 643253 h 646138"/>
              <a:gd name="connsiteX16" fmla="*/ 328838 w 3447028"/>
              <a:gd name="connsiteY16" fmla="*/ 631715 h 646138"/>
              <a:gd name="connsiteX17" fmla="*/ 265378 w 3447028"/>
              <a:gd name="connsiteY17" fmla="*/ 591332 h 646138"/>
              <a:gd name="connsiteX18" fmla="*/ 201918 w 3447028"/>
              <a:gd name="connsiteY18" fmla="*/ 536525 h 646138"/>
              <a:gd name="connsiteX19" fmla="*/ 106728 w 3447028"/>
              <a:gd name="connsiteY19" fmla="*/ 432682 h 646138"/>
              <a:gd name="connsiteX20" fmla="*/ 37499 w 3447028"/>
              <a:gd name="connsiteY20" fmla="*/ 351915 h 646138"/>
              <a:gd name="connsiteX21" fmla="*/ 5769 w 3447028"/>
              <a:gd name="connsiteY21" fmla="*/ 302877 h 646138"/>
              <a:gd name="connsiteX22" fmla="*/ 0 w 3447028"/>
              <a:gd name="connsiteY22" fmla="*/ 279801 h 646138"/>
              <a:gd name="connsiteX23" fmla="*/ 5769 w 3447028"/>
              <a:gd name="connsiteY23" fmla="*/ 262494 h 646138"/>
              <a:gd name="connsiteX24" fmla="*/ 17307 w 3447028"/>
              <a:gd name="connsiteY24" fmla="*/ 253840 h 646138"/>
              <a:gd name="connsiteX25" fmla="*/ 34614 w 3447028"/>
              <a:gd name="connsiteY25" fmla="*/ 253840 h 646138"/>
              <a:gd name="connsiteX26" fmla="*/ 60575 w 3447028"/>
              <a:gd name="connsiteY26" fmla="*/ 265378 h 646138"/>
              <a:gd name="connsiteX27" fmla="*/ 124035 w 3447028"/>
              <a:gd name="connsiteY27" fmla="*/ 308646 h 646138"/>
              <a:gd name="connsiteX28" fmla="*/ 178842 w 3447028"/>
              <a:gd name="connsiteY28" fmla="*/ 343261 h 646138"/>
              <a:gd name="connsiteX29" fmla="*/ 222110 w 3447028"/>
              <a:gd name="connsiteY29" fmla="*/ 363453 h 646138"/>
              <a:gd name="connsiteX30" fmla="*/ 302877 w 3447028"/>
              <a:gd name="connsiteY30" fmla="*/ 392298 h 646138"/>
              <a:gd name="connsiteX31" fmla="*/ 346145 w 3447028"/>
              <a:gd name="connsiteY31" fmla="*/ 400952 h 646138"/>
              <a:gd name="connsiteX32" fmla="*/ 409605 w 3447028"/>
              <a:gd name="connsiteY32" fmla="*/ 403836 h 646138"/>
              <a:gd name="connsiteX33" fmla="*/ 507679 w 3447028"/>
              <a:gd name="connsiteY33" fmla="*/ 392298 h 646138"/>
              <a:gd name="connsiteX34" fmla="*/ 972091 w 3447028"/>
              <a:gd name="connsiteY34" fmla="*/ 340376 h 646138"/>
              <a:gd name="connsiteX35" fmla="*/ 1445156 w 3447028"/>
              <a:gd name="connsiteY35" fmla="*/ 271147 h 646138"/>
              <a:gd name="connsiteX36" fmla="*/ 1759571 w 3447028"/>
              <a:gd name="connsiteY36" fmla="*/ 219226 h 646138"/>
              <a:gd name="connsiteX37" fmla="*/ 2016295 w 3447028"/>
              <a:gd name="connsiteY37" fmla="*/ 187496 h 646138"/>
              <a:gd name="connsiteX38" fmla="*/ 2411478 w 3447028"/>
              <a:gd name="connsiteY38" fmla="*/ 141343 h 646138"/>
              <a:gd name="connsiteX39" fmla="*/ 2823967 w 3447028"/>
              <a:gd name="connsiteY39" fmla="*/ 89421 h 646138"/>
              <a:gd name="connsiteX40" fmla="*/ 2875889 w 3447028"/>
              <a:gd name="connsiteY40" fmla="*/ 54807 h 646138"/>
              <a:gd name="connsiteX41" fmla="*/ 2927811 w 3447028"/>
              <a:gd name="connsiteY41" fmla="*/ 25961 h 646138"/>
              <a:gd name="connsiteX42" fmla="*/ 2979732 w 3447028"/>
              <a:gd name="connsiteY42" fmla="*/ 8654 h 646138"/>
              <a:gd name="connsiteX43" fmla="*/ 3046077 w 3447028"/>
              <a:gd name="connsiteY43" fmla="*/ 0 h 646138"/>
              <a:gd name="connsiteX44" fmla="*/ 3089345 w 3447028"/>
              <a:gd name="connsiteY44" fmla="*/ 2885 h 646138"/>
              <a:gd name="connsiteX45" fmla="*/ 3204727 w 3447028"/>
              <a:gd name="connsiteY45" fmla="*/ 40384 h 646138"/>
              <a:gd name="connsiteX46" fmla="*/ 3302801 w 3447028"/>
              <a:gd name="connsiteY46" fmla="*/ 74998 h 646138"/>
              <a:gd name="connsiteX47" fmla="*/ 3377799 w 3447028"/>
              <a:gd name="connsiteY47" fmla="*/ 115382 h 646138"/>
              <a:gd name="connsiteX48" fmla="*/ 3423952 w 3447028"/>
              <a:gd name="connsiteY48" fmla="*/ 155766 h 646138"/>
              <a:gd name="connsiteX49" fmla="*/ 3441259 w 3447028"/>
              <a:gd name="connsiteY49" fmla="*/ 175957 h 646138"/>
              <a:gd name="connsiteX50" fmla="*/ 3447028 w 3447028"/>
              <a:gd name="connsiteY50" fmla="*/ 193265 h 646138"/>
              <a:gd name="connsiteX51" fmla="*/ 3444144 w 3447028"/>
              <a:gd name="connsiteY51" fmla="*/ 213456 h 646138"/>
              <a:gd name="connsiteX52" fmla="*/ 3421067 w 3447028"/>
              <a:gd name="connsiteY52" fmla="*/ 233648 h 646138"/>
              <a:gd name="connsiteX53" fmla="*/ 3343185 w 3447028"/>
              <a:gd name="connsiteY53" fmla="*/ 245186 h 646138"/>
              <a:gd name="connsiteX54" fmla="*/ 3051846 w 3447028"/>
              <a:gd name="connsiteY54" fmla="*/ 250956 h 646138"/>
              <a:gd name="connsiteX55" fmla="*/ 2498014 w 3447028"/>
              <a:gd name="connsiteY55" fmla="*/ 282686 h 646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47028" h="646138">
                <a:moveTo>
                  <a:pt x="2498014" y="282686"/>
                </a:moveTo>
                <a:lnTo>
                  <a:pt x="2151869" y="314415"/>
                </a:lnTo>
                <a:lnTo>
                  <a:pt x="2062448" y="334607"/>
                </a:lnTo>
                <a:lnTo>
                  <a:pt x="1938413" y="354799"/>
                </a:lnTo>
                <a:lnTo>
                  <a:pt x="1759571" y="380760"/>
                </a:lnTo>
                <a:lnTo>
                  <a:pt x="1684573" y="380760"/>
                </a:lnTo>
                <a:lnTo>
                  <a:pt x="1338428" y="424028"/>
                </a:lnTo>
                <a:lnTo>
                  <a:pt x="1015359" y="484603"/>
                </a:lnTo>
                <a:lnTo>
                  <a:pt x="784596" y="536525"/>
                </a:lnTo>
                <a:lnTo>
                  <a:pt x="620177" y="579793"/>
                </a:lnTo>
                <a:lnTo>
                  <a:pt x="556717" y="599985"/>
                </a:lnTo>
                <a:lnTo>
                  <a:pt x="487488" y="625946"/>
                </a:lnTo>
                <a:lnTo>
                  <a:pt x="452873" y="637484"/>
                </a:lnTo>
                <a:lnTo>
                  <a:pt x="429797" y="643253"/>
                </a:lnTo>
                <a:lnTo>
                  <a:pt x="400951" y="646138"/>
                </a:lnTo>
                <a:lnTo>
                  <a:pt x="357683" y="643253"/>
                </a:lnTo>
                <a:lnTo>
                  <a:pt x="328838" y="631715"/>
                </a:lnTo>
                <a:lnTo>
                  <a:pt x="265378" y="591332"/>
                </a:lnTo>
                <a:lnTo>
                  <a:pt x="201918" y="536525"/>
                </a:lnTo>
                <a:lnTo>
                  <a:pt x="106728" y="432682"/>
                </a:lnTo>
                <a:lnTo>
                  <a:pt x="37499" y="351915"/>
                </a:lnTo>
                <a:lnTo>
                  <a:pt x="5769" y="302877"/>
                </a:lnTo>
                <a:lnTo>
                  <a:pt x="0" y="279801"/>
                </a:lnTo>
                <a:lnTo>
                  <a:pt x="5769" y="262494"/>
                </a:lnTo>
                <a:lnTo>
                  <a:pt x="17307" y="253840"/>
                </a:lnTo>
                <a:lnTo>
                  <a:pt x="34614" y="253840"/>
                </a:lnTo>
                <a:lnTo>
                  <a:pt x="60575" y="265378"/>
                </a:lnTo>
                <a:lnTo>
                  <a:pt x="124035" y="308646"/>
                </a:lnTo>
                <a:lnTo>
                  <a:pt x="178842" y="343261"/>
                </a:lnTo>
                <a:lnTo>
                  <a:pt x="222110" y="363453"/>
                </a:lnTo>
                <a:lnTo>
                  <a:pt x="302877" y="392298"/>
                </a:lnTo>
                <a:lnTo>
                  <a:pt x="346145" y="400952"/>
                </a:lnTo>
                <a:lnTo>
                  <a:pt x="409605" y="403836"/>
                </a:lnTo>
                <a:lnTo>
                  <a:pt x="507679" y="392298"/>
                </a:lnTo>
                <a:lnTo>
                  <a:pt x="972091" y="340376"/>
                </a:lnTo>
                <a:lnTo>
                  <a:pt x="1445156" y="271147"/>
                </a:lnTo>
                <a:lnTo>
                  <a:pt x="1759571" y="219226"/>
                </a:lnTo>
                <a:lnTo>
                  <a:pt x="2016295" y="187496"/>
                </a:lnTo>
                <a:lnTo>
                  <a:pt x="2411478" y="141343"/>
                </a:lnTo>
                <a:lnTo>
                  <a:pt x="2823967" y="89421"/>
                </a:lnTo>
                <a:lnTo>
                  <a:pt x="2875889" y="54807"/>
                </a:lnTo>
                <a:lnTo>
                  <a:pt x="2927811" y="25961"/>
                </a:lnTo>
                <a:lnTo>
                  <a:pt x="2979732" y="8654"/>
                </a:lnTo>
                <a:lnTo>
                  <a:pt x="3046077" y="0"/>
                </a:lnTo>
                <a:lnTo>
                  <a:pt x="3089345" y="2885"/>
                </a:lnTo>
                <a:lnTo>
                  <a:pt x="3204727" y="40384"/>
                </a:lnTo>
                <a:lnTo>
                  <a:pt x="3302801" y="74998"/>
                </a:lnTo>
                <a:lnTo>
                  <a:pt x="3377799" y="115382"/>
                </a:lnTo>
                <a:lnTo>
                  <a:pt x="3423952" y="155766"/>
                </a:lnTo>
                <a:lnTo>
                  <a:pt x="3441259" y="175957"/>
                </a:lnTo>
                <a:lnTo>
                  <a:pt x="3447028" y="193265"/>
                </a:lnTo>
                <a:lnTo>
                  <a:pt x="3444144" y="213456"/>
                </a:lnTo>
                <a:lnTo>
                  <a:pt x="3421067" y="233648"/>
                </a:lnTo>
                <a:lnTo>
                  <a:pt x="3343185" y="245186"/>
                </a:lnTo>
                <a:lnTo>
                  <a:pt x="3051846" y="250956"/>
                </a:lnTo>
                <a:lnTo>
                  <a:pt x="2498014" y="2826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5276A8-511F-B145-B06B-FC845B2844A4}"/>
              </a:ext>
            </a:extLst>
          </p:cNvPr>
          <p:cNvSpPr/>
          <p:nvPr/>
        </p:nvSpPr>
        <p:spPr>
          <a:xfrm>
            <a:off x="4465638" y="1903413"/>
            <a:ext cx="501650" cy="1543050"/>
          </a:xfrm>
          <a:custGeom>
            <a:avLst/>
            <a:gdLst>
              <a:gd name="connsiteX0" fmla="*/ 302419 w 502444"/>
              <a:gd name="connsiteY0" fmla="*/ 833437 h 1543050"/>
              <a:gd name="connsiteX1" fmla="*/ 302419 w 502444"/>
              <a:gd name="connsiteY1" fmla="*/ 395287 h 1543050"/>
              <a:gd name="connsiteX2" fmla="*/ 285750 w 502444"/>
              <a:gd name="connsiteY2" fmla="*/ 369094 h 1543050"/>
              <a:gd name="connsiteX3" fmla="*/ 211931 w 502444"/>
              <a:gd name="connsiteY3" fmla="*/ 273844 h 1543050"/>
              <a:gd name="connsiteX4" fmla="*/ 133350 w 502444"/>
              <a:gd name="connsiteY4" fmla="*/ 183356 h 1543050"/>
              <a:gd name="connsiteX5" fmla="*/ 0 w 502444"/>
              <a:gd name="connsiteY5" fmla="*/ 45244 h 1543050"/>
              <a:gd name="connsiteX6" fmla="*/ 83344 w 502444"/>
              <a:gd name="connsiteY6" fmla="*/ 0 h 1543050"/>
              <a:gd name="connsiteX7" fmla="*/ 250031 w 502444"/>
              <a:gd name="connsiteY7" fmla="*/ 107156 h 1543050"/>
              <a:gd name="connsiteX8" fmla="*/ 369094 w 502444"/>
              <a:gd name="connsiteY8" fmla="*/ 197644 h 1543050"/>
              <a:gd name="connsiteX9" fmla="*/ 464344 w 502444"/>
              <a:gd name="connsiteY9" fmla="*/ 269081 h 1543050"/>
              <a:gd name="connsiteX10" fmla="*/ 495300 w 502444"/>
              <a:gd name="connsiteY10" fmla="*/ 307181 h 1543050"/>
              <a:gd name="connsiteX11" fmla="*/ 502444 w 502444"/>
              <a:gd name="connsiteY11" fmla="*/ 326231 h 1543050"/>
              <a:gd name="connsiteX12" fmla="*/ 500062 w 502444"/>
              <a:gd name="connsiteY12" fmla="*/ 388144 h 1543050"/>
              <a:gd name="connsiteX13" fmla="*/ 483394 w 502444"/>
              <a:gd name="connsiteY13" fmla="*/ 526256 h 1543050"/>
              <a:gd name="connsiteX14" fmla="*/ 481012 w 502444"/>
              <a:gd name="connsiteY14" fmla="*/ 678656 h 1543050"/>
              <a:gd name="connsiteX15" fmla="*/ 481012 w 502444"/>
              <a:gd name="connsiteY15" fmla="*/ 1014412 h 1543050"/>
              <a:gd name="connsiteX16" fmla="*/ 481012 w 502444"/>
              <a:gd name="connsiteY16" fmla="*/ 1357312 h 1543050"/>
              <a:gd name="connsiteX17" fmla="*/ 473869 w 502444"/>
              <a:gd name="connsiteY17" fmla="*/ 1419225 h 1543050"/>
              <a:gd name="connsiteX18" fmla="*/ 461962 w 502444"/>
              <a:gd name="connsiteY18" fmla="*/ 1459706 h 1543050"/>
              <a:gd name="connsiteX19" fmla="*/ 445294 w 502444"/>
              <a:gd name="connsiteY19" fmla="*/ 1500187 h 1543050"/>
              <a:gd name="connsiteX20" fmla="*/ 426244 w 502444"/>
              <a:gd name="connsiteY20" fmla="*/ 1528762 h 1543050"/>
              <a:gd name="connsiteX21" fmla="*/ 407194 w 502444"/>
              <a:gd name="connsiteY21" fmla="*/ 1543050 h 1543050"/>
              <a:gd name="connsiteX22" fmla="*/ 383381 w 502444"/>
              <a:gd name="connsiteY22" fmla="*/ 1543050 h 1543050"/>
              <a:gd name="connsiteX23" fmla="*/ 361950 w 502444"/>
              <a:gd name="connsiteY23" fmla="*/ 1533525 h 1543050"/>
              <a:gd name="connsiteX24" fmla="*/ 340519 w 502444"/>
              <a:gd name="connsiteY24" fmla="*/ 1521619 h 1543050"/>
              <a:gd name="connsiteX25" fmla="*/ 323850 w 502444"/>
              <a:gd name="connsiteY25" fmla="*/ 1504950 h 1543050"/>
              <a:gd name="connsiteX26" fmla="*/ 304800 w 502444"/>
              <a:gd name="connsiteY26" fmla="*/ 1473994 h 1543050"/>
              <a:gd name="connsiteX27" fmla="*/ 280987 w 502444"/>
              <a:gd name="connsiteY27" fmla="*/ 1397794 h 1543050"/>
              <a:gd name="connsiteX28" fmla="*/ 264319 w 502444"/>
              <a:gd name="connsiteY28" fmla="*/ 1319212 h 1543050"/>
              <a:gd name="connsiteX29" fmla="*/ 259556 w 502444"/>
              <a:gd name="connsiteY29" fmla="*/ 1259681 h 1543050"/>
              <a:gd name="connsiteX30" fmla="*/ 269081 w 502444"/>
              <a:gd name="connsiteY30" fmla="*/ 1233487 h 1543050"/>
              <a:gd name="connsiteX31" fmla="*/ 283369 w 502444"/>
              <a:gd name="connsiteY31" fmla="*/ 1188244 h 1543050"/>
              <a:gd name="connsiteX32" fmla="*/ 297656 w 502444"/>
              <a:gd name="connsiteY32" fmla="*/ 1138237 h 1543050"/>
              <a:gd name="connsiteX33" fmla="*/ 302419 w 502444"/>
              <a:gd name="connsiteY33" fmla="*/ 1083469 h 1543050"/>
              <a:gd name="connsiteX34" fmla="*/ 302419 w 502444"/>
              <a:gd name="connsiteY34" fmla="*/ 833437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02444" h="1543050">
                <a:moveTo>
                  <a:pt x="302419" y="833437"/>
                </a:moveTo>
                <a:lnTo>
                  <a:pt x="302419" y="395287"/>
                </a:lnTo>
                <a:lnTo>
                  <a:pt x="285750" y="369094"/>
                </a:lnTo>
                <a:lnTo>
                  <a:pt x="211931" y="273844"/>
                </a:lnTo>
                <a:lnTo>
                  <a:pt x="133350" y="183356"/>
                </a:lnTo>
                <a:lnTo>
                  <a:pt x="0" y="45244"/>
                </a:lnTo>
                <a:lnTo>
                  <a:pt x="83344" y="0"/>
                </a:lnTo>
                <a:lnTo>
                  <a:pt x="250031" y="107156"/>
                </a:lnTo>
                <a:lnTo>
                  <a:pt x="369094" y="197644"/>
                </a:lnTo>
                <a:lnTo>
                  <a:pt x="464344" y="269081"/>
                </a:lnTo>
                <a:lnTo>
                  <a:pt x="495300" y="307181"/>
                </a:lnTo>
                <a:lnTo>
                  <a:pt x="502444" y="326231"/>
                </a:lnTo>
                <a:lnTo>
                  <a:pt x="500062" y="388144"/>
                </a:lnTo>
                <a:lnTo>
                  <a:pt x="483394" y="526256"/>
                </a:lnTo>
                <a:lnTo>
                  <a:pt x="481012" y="678656"/>
                </a:lnTo>
                <a:lnTo>
                  <a:pt x="481012" y="1014412"/>
                </a:lnTo>
                <a:lnTo>
                  <a:pt x="481012" y="1357312"/>
                </a:lnTo>
                <a:lnTo>
                  <a:pt x="473869" y="1419225"/>
                </a:lnTo>
                <a:lnTo>
                  <a:pt x="461962" y="1459706"/>
                </a:lnTo>
                <a:lnTo>
                  <a:pt x="445294" y="1500187"/>
                </a:lnTo>
                <a:lnTo>
                  <a:pt x="426244" y="1528762"/>
                </a:lnTo>
                <a:lnTo>
                  <a:pt x="407194" y="1543050"/>
                </a:lnTo>
                <a:lnTo>
                  <a:pt x="383381" y="1543050"/>
                </a:lnTo>
                <a:lnTo>
                  <a:pt x="361950" y="1533525"/>
                </a:lnTo>
                <a:lnTo>
                  <a:pt x="340519" y="1521619"/>
                </a:lnTo>
                <a:lnTo>
                  <a:pt x="323850" y="1504950"/>
                </a:lnTo>
                <a:lnTo>
                  <a:pt x="304800" y="1473994"/>
                </a:lnTo>
                <a:lnTo>
                  <a:pt x="280987" y="1397794"/>
                </a:lnTo>
                <a:lnTo>
                  <a:pt x="264319" y="1319212"/>
                </a:lnTo>
                <a:lnTo>
                  <a:pt x="259556" y="1259681"/>
                </a:lnTo>
                <a:lnTo>
                  <a:pt x="269081" y="1233487"/>
                </a:lnTo>
                <a:lnTo>
                  <a:pt x="283369" y="1188244"/>
                </a:lnTo>
                <a:lnTo>
                  <a:pt x="297656" y="1138237"/>
                </a:lnTo>
                <a:lnTo>
                  <a:pt x="302419" y="1083469"/>
                </a:lnTo>
                <a:lnTo>
                  <a:pt x="302419" y="833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1B83267-0EDC-484B-8712-7443C756107A}"/>
              </a:ext>
            </a:extLst>
          </p:cNvPr>
          <p:cNvSpPr/>
          <p:nvPr/>
        </p:nvSpPr>
        <p:spPr>
          <a:xfrm>
            <a:off x="2609850" y="2552700"/>
            <a:ext cx="2122488" cy="1281113"/>
          </a:xfrm>
          <a:custGeom>
            <a:avLst/>
            <a:gdLst>
              <a:gd name="connsiteX0" fmla="*/ 1319213 w 2121694"/>
              <a:gd name="connsiteY0" fmla="*/ 704850 h 1281113"/>
              <a:gd name="connsiteX1" fmla="*/ 1059656 w 2121694"/>
              <a:gd name="connsiteY1" fmla="*/ 869156 h 1281113"/>
              <a:gd name="connsiteX2" fmla="*/ 790575 w 2121694"/>
              <a:gd name="connsiteY2" fmla="*/ 1009650 h 1281113"/>
              <a:gd name="connsiteX3" fmla="*/ 554831 w 2121694"/>
              <a:gd name="connsiteY3" fmla="*/ 1109663 h 1281113"/>
              <a:gd name="connsiteX4" fmla="*/ 319088 w 2121694"/>
              <a:gd name="connsiteY4" fmla="*/ 1195388 h 1281113"/>
              <a:gd name="connsiteX5" fmla="*/ 52388 w 2121694"/>
              <a:gd name="connsiteY5" fmla="*/ 1273969 h 1281113"/>
              <a:gd name="connsiteX6" fmla="*/ 23813 w 2121694"/>
              <a:gd name="connsiteY6" fmla="*/ 1281113 h 1281113"/>
              <a:gd name="connsiteX7" fmla="*/ 7144 w 2121694"/>
              <a:gd name="connsiteY7" fmla="*/ 1276350 h 1281113"/>
              <a:gd name="connsiteX8" fmla="*/ 0 w 2121694"/>
              <a:gd name="connsiteY8" fmla="*/ 1266825 h 1281113"/>
              <a:gd name="connsiteX9" fmla="*/ 2381 w 2121694"/>
              <a:gd name="connsiteY9" fmla="*/ 1252538 h 1281113"/>
              <a:gd name="connsiteX10" fmla="*/ 14288 w 2121694"/>
              <a:gd name="connsiteY10" fmla="*/ 1233488 h 1281113"/>
              <a:gd name="connsiteX11" fmla="*/ 83344 w 2121694"/>
              <a:gd name="connsiteY11" fmla="*/ 1200150 h 1281113"/>
              <a:gd name="connsiteX12" fmla="*/ 264319 w 2121694"/>
              <a:gd name="connsiteY12" fmla="*/ 1119188 h 1281113"/>
              <a:gd name="connsiteX13" fmla="*/ 450056 w 2121694"/>
              <a:gd name="connsiteY13" fmla="*/ 1021556 h 1281113"/>
              <a:gd name="connsiteX14" fmla="*/ 666750 w 2121694"/>
              <a:gd name="connsiteY14" fmla="*/ 902494 h 1281113"/>
              <a:gd name="connsiteX15" fmla="*/ 947738 w 2121694"/>
              <a:gd name="connsiteY15" fmla="*/ 731044 h 1281113"/>
              <a:gd name="connsiteX16" fmla="*/ 1247775 w 2121694"/>
              <a:gd name="connsiteY16" fmla="*/ 526256 h 1281113"/>
              <a:gd name="connsiteX17" fmla="*/ 1521619 w 2121694"/>
              <a:gd name="connsiteY17" fmla="*/ 314325 h 1281113"/>
              <a:gd name="connsiteX18" fmla="*/ 1652588 w 2121694"/>
              <a:gd name="connsiteY18" fmla="*/ 197644 h 1281113"/>
              <a:gd name="connsiteX19" fmla="*/ 1804988 w 2121694"/>
              <a:gd name="connsiteY19" fmla="*/ 52388 h 1281113"/>
              <a:gd name="connsiteX20" fmla="*/ 2121694 w 2121694"/>
              <a:gd name="connsiteY20" fmla="*/ 0 h 1281113"/>
              <a:gd name="connsiteX21" fmla="*/ 2088356 w 2121694"/>
              <a:gd name="connsiteY21" fmla="*/ 47625 h 1281113"/>
              <a:gd name="connsiteX22" fmla="*/ 1995488 w 2121694"/>
              <a:gd name="connsiteY22" fmla="*/ 145256 h 1281113"/>
              <a:gd name="connsiteX23" fmla="*/ 1814513 w 2121694"/>
              <a:gd name="connsiteY23" fmla="*/ 316706 h 1281113"/>
              <a:gd name="connsiteX24" fmla="*/ 1607344 w 2121694"/>
              <a:gd name="connsiteY24" fmla="*/ 492919 h 1281113"/>
              <a:gd name="connsiteX25" fmla="*/ 1319213 w 2121694"/>
              <a:gd name="connsiteY25" fmla="*/ 704850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121694" h="1281113">
                <a:moveTo>
                  <a:pt x="1319213" y="704850"/>
                </a:moveTo>
                <a:lnTo>
                  <a:pt x="1059656" y="869156"/>
                </a:lnTo>
                <a:lnTo>
                  <a:pt x="790575" y="1009650"/>
                </a:lnTo>
                <a:lnTo>
                  <a:pt x="554831" y="1109663"/>
                </a:lnTo>
                <a:lnTo>
                  <a:pt x="319088" y="1195388"/>
                </a:lnTo>
                <a:lnTo>
                  <a:pt x="52388" y="1273969"/>
                </a:lnTo>
                <a:lnTo>
                  <a:pt x="23813" y="1281113"/>
                </a:lnTo>
                <a:lnTo>
                  <a:pt x="7144" y="1276350"/>
                </a:lnTo>
                <a:lnTo>
                  <a:pt x="0" y="1266825"/>
                </a:lnTo>
                <a:lnTo>
                  <a:pt x="2381" y="1252538"/>
                </a:lnTo>
                <a:lnTo>
                  <a:pt x="14288" y="1233488"/>
                </a:lnTo>
                <a:lnTo>
                  <a:pt x="83344" y="1200150"/>
                </a:lnTo>
                <a:lnTo>
                  <a:pt x="264319" y="1119188"/>
                </a:lnTo>
                <a:lnTo>
                  <a:pt x="450056" y="1021556"/>
                </a:lnTo>
                <a:lnTo>
                  <a:pt x="666750" y="902494"/>
                </a:lnTo>
                <a:lnTo>
                  <a:pt x="947738" y="731044"/>
                </a:lnTo>
                <a:lnTo>
                  <a:pt x="1247775" y="526256"/>
                </a:lnTo>
                <a:lnTo>
                  <a:pt x="1521619" y="314325"/>
                </a:lnTo>
                <a:lnTo>
                  <a:pt x="1652588" y="197644"/>
                </a:lnTo>
                <a:lnTo>
                  <a:pt x="1804988" y="52388"/>
                </a:lnTo>
                <a:lnTo>
                  <a:pt x="2121694" y="0"/>
                </a:lnTo>
                <a:lnTo>
                  <a:pt x="2088356" y="47625"/>
                </a:lnTo>
                <a:lnTo>
                  <a:pt x="1995488" y="145256"/>
                </a:lnTo>
                <a:lnTo>
                  <a:pt x="1814513" y="316706"/>
                </a:lnTo>
                <a:lnTo>
                  <a:pt x="1607344" y="492919"/>
                </a:lnTo>
                <a:lnTo>
                  <a:pt x="1319213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53E34AF-CDF4-454E-B62E-A4BE64706ED4}"/>
              </a:ext>
            </a:extLst>
          </p:cNvPr>
          <p:cNvSpPr/>
          <p:nvPr/>
        </p:nvSpPr>
        <p:spPr>
          <a:xfrm>
            <a:off x="5038725" y="2486025"/>
            <a:ext cx="2243138" cy="1185863"/>
          </a:xfrm>
          <a:custGeom>
            <a:avLst/>
            <a:gdLst>
              <a:gd name="connsiteX0" fmla="*/ 931069 w 2243433"/>
              <a:gd name="connsiteY0" fmla="*/ 771525 h 1185863"/>
              <a:gd name="connsiteX1" fmla="*/ 654844 w 2243433"/>
              <a:gd name="connsiteY1" fmla="*/ 571500 h 1185863"/>
              <a:gd name="connsiteX2" fmla="*/ 309563 w 2243433"/>
              <a:gd name="connsiteY2" fmla="*/ 304800 h 1185863"/>
              <a:gd name="connsiteX3" fmla="*/ 0 w 2243433"/>
              <a:gd name="connsiteY3" fmla="*/ 42863 h 1185863"/>
              <a:gd name="connsiteX4" fmla="*/ 54769 w 2243433"/>
              <a:gd name="connsiteY4" fmla="*/ 0 h 1185863"/>
              <a:gd name="connsiteX5" fmla="*/ 385763 w 2243433"/>
              <a:gd name="connsiteY5" fmla="*/ 223838 h 1185863"/>
              <a:gd name="connsiteX6" fmla="*/ 823913 w 2243433"/>
              <a:gd name="connsiteY6" fmla="*/ 492919 h 1185863"/>
              <a:gd name="connsiteX7" fmla="*/ 1131094 w 2243433"/>
              <a:gd name="connsiteY7" fmla="*/ 659606 h 1185863"/>
              <a:gd name="connsiteX8" fmla="*/ 1293019 w 2243433"/>
              <a:gd name="connsiteY8" fmla="*/ 740569 h 1185863"/>
              <a:gd name="connsiteX9" fmla="*/ 1466850 w 2243433"/>
              <a:gd name="connsiteY9" fmla="*/ 821531 h 1185863"/>
              <a:gd name="connsiteX10" fmla="*/ 1631156 w 2243433"/>
              <a:gd name="connsiteY10" fmla="*/ 881063 h 1185863"/>
              <a:gd name="connsiteX11" fmla="*/ 1788319 w 2243433"/>
              <a:gd name="connsiteY11" fmla="*/ 931069 h 1185863"/>
              <a:gd name="connsiteX12" fmla="*/ 2064544 w 2243433"/>
              <a:gd name="connsiteY12" fmla="*/ 1004888 h 1185863"/>
              <a:gd name="connsiteX13" fmla="*/ 2193131 w 2243433"/>
              <a:gd name="connsiteY13" fmla="*/ 1035844 h 1185863"/>
              <a:gd name="connsiteX14" fmla="*/ 2224088 w 2243433"/>
              <a:gd name="connsiteY14" fmla="*/ 1047750 h 1185863"/>
              <a:gd name="connsiteX15" fmla="*/ 2238375 w 2243433"/>
              <a:gd name="connsiteY15" fmla="*/ 1057275 h 1185863"/>
              <a:gd name="connsiteX16" fmla="*/ 2243138 w 2243433"/>
              <a:gd name="connsiteY16" fmla="*/ 1071563 h 1185863"/>
              <a:gd name="connsiteX17" fmla="*/ 2233613 w 2243433"/>
              <a:gd name="connsiteY17" fmla="*/ 1083469 h 1185863"/>
              <a:gd name="connsiteX18" fmla="*/ 2209800 w 2243433"/>
              <a:gd name="connsiteY18" fmla="*/ 1092994 h 1185863"/>
              <a:gd name="connsiteX19" fmla="*/ 2021681 w 2243433"/>
              <a:gd name="connsiteY19" fmla="*/ 1131094 h 1185863"/>
              <a:gd name="connsiteX20" fmla="*/ 1745456 w 2243433"/>
              <a:gd name="connsiteY20" fmla="*/ 1181100 h 1185863"/>
              <a:gd name="connsiteX21" fmla="*/ 1681163 w 2243433"/>
              <a:gd name="connsiteY21" fmla="*/ 1185863 h 1185863"/>
              <a:gd name="connsiteX22" fmla="*/ 1652588 w 2243433"/>
              <a:gd name="connsiteY22" fmla="*/ 1183481 h 1185863"/>
              <a:gd name="connsiteX23" fmla="*/ 1604963 w 2243433"/>
              <a:gd name="connsiteY23" fmla="*/ 1176338 h 1185863"/>
              <a:gd name="connsiteX24" fmla="*/ 1564481 w 2243433"/>
              <a:gd name="connsiteY24" fmla="*/ 1164431 h 1185863"/>
              <a:gd name="connsiteX25" fmla="*/ 1504950 w 2243433"/>
              <a:gd name="connsiteY25" fmla="*/ 1138238 h 1185863"/>
              <a:gd name="connsiteX26" fmla="*/ 1388269 w 2243433"/>
              <a:gd name="connsiteY26" fmla="*/ 1066800 h 1185863"/>
              <a:gd name="connsiteX27" fmla="*/ 931069 w 2243433"/>
              <a:gd name="connsiteY27" fmla="*/ 771525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43433" h="1185863">
                <a:moveTo>
                  <a:pt x="931069" y="771525"/>
                </a:moveTo>
                <a:lnTo>
                  <a:pt x="654844" y="571500"/>
                </a:lnTo>
                <a:lnTo>
                  <a:pt x="309563" y="304800"/>
                </a:lnTo>
                <a:lnTo>
                  <a:pt x="0" y="42863"/>
                </a:lnTo>
                <a:lnTo>
                  <a:pt x="54769" y="0"/>
                </a:lnTo>
                <a:lnTo>
                  <a:pt x="385763" y="223838"/>
                </a:lnTo>
                <a:lnTo>
                  <a:pt x="823913" y="492919"/>
                </a:lnTo>
                <a:lnTo>
                  <a:pt x="1131094" y="659606"/>
                </a:lnTo>
                <a:lnTo>
                  <a:pt x="1293019" y="740569"/>
                </a:lnTo>
                <a:lnTo>
                  <a:pt x="1466850" y="821531"/>
                </a:lnTo>
                <a:lnTo>
                  <a:pt x="1631156" y="881063"/>
                </a:lnTo>
                <a:lnTo>
                  <a:pt x="1788319" y="931069"/>
                </a:lnTo>
                <a:lnTo>
                  <a:pt x="2064544" y="1004888"/>
                </a:lnTo>
                <a:lnTo>
                  <a:pt x="2193131" y="1035844"/>
                </a:lnTo>
                <a:lnTo>
                  <a:pt x="2224088" y="1047750"/>
                </a:lnTo>
                <a:lnTo>
                  <a:pt x="2238375" y="1057275"/>
                </a:lnTo>
                <a:cubicBezTo>
                  <a:pt x="2243433" y="1069918"/>
                  <a:pt x="2243138" y="1064907"/>
                  <a:pt x="2243138" y="1071563"/>
                </a:cubicBezTo>
                <a:lnTo>
                  <a:pt x="2233613" y="1083469"/>
                </a:lnTo>
                <a:lnTo>
                  <a:pt x="2209800" y="1092994"/>
                </a:lnTo>
                <a:lnTo>
                  <a:pt x="2021681" y="1131094"/>
                </a:lnTo>
                <a:lnTo>
                  <a:pt x="1745456" y="1181100"/>
                </a:lnTo>
                <a:lnTo>
                  <a:pt x="1681163" y="1185863"/>
                </a:lnTo>
                <a:lnTo>
                  <a:pt x="1652588" y="1183481"/>
                </a:lnTo>
                <a:lnTo>
                  <a:pt x="1604963" y="1176338"/>
                </a:lnTo>
                <a:lnTo>
                  <a:pt x="1564481" y="1164431"/>
                </a:lnTo>
                <a:lnTo>
                  <a:pt x="1504950" y="1138238"/>
                </a:lnTo>
                <a:lnTo>
                  <a:pt x="1388269" y="1066800"/>
                </a:lnTo>
                <a:lnTo>
                  <a:pt x="931069" y="771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0DAFBAA-F441-CE41-B769-5A0427E640C0}"/>
              </a:ext>
            </a:extLst>
          </p:cNvPr>
          <p:cNvSpPr/>
          <p:nvPr/>
        </p:nvSpPr>
        <p:spPr>
          <a:xfrm>
            <a:off x="3836988" y="3408363"/>
            <a:ext cx="1954212" cy="577850"/>
          </a:xfrm>
          <a:custGeom>
            <a:avLst/>
            <a:gdLst>
              <a:gd name="connsiteX0" fmla="*/ 1302544 w 1955006"/>
              <a:gd name="connsiteY0" fmla="*/ 259556 h 578644"/>
              <a:gd name="connsiteX1" fmla="*/ 892969 w 1955006"/>
              <a:gd name="connsiteY1" fmla="*/ 364331 h 578644"/>
              <a:gd name="connsiteX2" fmla="*/ 611981 w 1955006"/>
              <a:gd name="connsiteY2" fmla="*/ 447675 h 578644"/>
              <a:gd name="connsiteX3" fmla="*/ 316706 w 1955006"/>
              <a:gd name="connsiteY3" fmla="*/ 578644 h 578644"/>
              <a:gd name="connsiteX4" fmla="*/ 295275 w 1955006"/>
              <a:gd name="connsiteY4" fmla="*/ 571500 h 578644"/>
              <a:gd name="connsiteX5" fmla="*/ 254794 w 1955006"/>
              <a:gd name="connsiteY5" fmla="*/ 545306 h 578644"/>
              <a:gd name="connsiteX6" fmla="*/ 200025 w 1955006"/>
              <a:gd name="connsiteY6" fmla="*/ 497681 h 578644"/>
              <a:gd name="connsiteX7" fmla="*/ 150019 w 1955006"/>
              <a:gd name="connsiteY7" fmla="*/ 445294 h 578644"/>
              <a:gd name="connsiteX8" fmla="*/ 109537 w 1955006"/>
              <a:gd name="connsiteY8" fmla="*/ 388144 h 578644"/>
              <a:gd name="connsiteX9" fmla="*/ 76200 w 1955006"/>
              <a:gd name="connsiteY9" fmla="*/ 330994 h 578644"/>
              <a:gd name="connsiteX10" fmla="*/ 26194 w 1955006"/>
              <a:gd name="connsiteY10" fmla="*/ 211931 h 578644"/>
              <a:gd name="connsiteX11" fmla="*/ 4762 w 1955006"/>
              <a:gd name="connsiteY11" fmla="*/ 161925 h 578644"/>
              <a:gd name="connsiteX12" fmla="*/ 0 w 1955006"/>
              <a:gd name="connsiteY12" fmla="*/ 135731 h 578644"/>
              <a:gd name="connsiteX13" fmla="*/ 2381 w 1955006"/>
              <a:gd name="connsiteY13" fmla="*/ 123825 h 578644"/>
              <a:gd name="connsiteX14" fmla="*/ 14287 w 1955006"/>
              <a:gd name="connsiteY14" fmla="*/ 116681 h 578644"/>
              <a:gd name="connsiteX15" fmla="*/ 40481 w 1955006"/>
              <a:gd name="connsiteY15" fmla="*/ 121444 h 578644"/>
              <a:gd name="connsiteX16" fmla="*/ 69056 w 1955006"/>
              <a:gd name="connsiteY16" fmla="*/ 142875 h 578644"/>
              <a:gd name="connsiteX17" fmla="*/ 119062 w 1955006"/>
              <a:gd name="connsiteY17" fmla="*/ 190500 h 578644"/>
              <a:gd name="connsiteX18" fmla="*/ 164306 w 1955006"/>
              <a:gd name="connsiteY18" fmla="*/ 226219 h 578644"/>
              <a:gd name="connsiteX19" fmla="*/ 216694 w 1955006"/>
              <a:gd name="connsiteY19" fmla="*/ 259556 h 578644"/>
              <a:gd name="connsiteX20" fmla="*/ 280987 w 1955006"/>
              <a:gd name="connsiteY20" fmla="*/ 285750 h 578644"/>
              <a:gd name="connsiteX21" fmla="*/ 323850 w 1955006"/>
              <a:gd name="connsiteY21" fmla="*/ 290512 h 578644"/>
              <a:gd name="connsiteX22" fmla="*/ 466725 w 1955006"/>
              <a:gd name="connsiteY22" fmla="*/ 266700 h 578644"/>
              <a:gd name="connsiteX23" fmla="*/ 888206 w 1955006"/>
              <a:gd name="connsiteY23" fmla="*/ 180975 h 578644"/>
              <a:gd name="connsiteX24" fmla="*/ 1473994 w 1955006"/>
              <a:gd name="connsiteY24" fmla="*/ 64294 h 578644"/>
              <a:gd name="connsiteX25" fmla="*/ 1500187 w 1955006"/>
              <a:gd name="connsiteY25" fmla="*/ 47625 h 578644"/>
              <a:gd name="connsiteX26" fmla="*/ 1538287 w 1955006"/>
              <a:gd name="connsiteY26" fmla="*/ 26194 h 578644"/>
              <a:gd name="connsiteX27" fmla="*/ 1600200 w 1955006"/>
              <a:gd name="connsiteY27" fmla="*/ 0 h 578644"/>
              <a:gd name="connsiteX28" fmla="*/ 1628775 w 1955006"/>
              <a:gd name="connsiteY28" fmla="*/ 0 h 578644"/>
              <a:gd name="connsiteX29" fmla="*/ 1662112 w 1955006"/>
              <a:gd name="connsiteY29" fmla="*/ 14287 h 578644"/>
              <a:gd name="connsiteX30" fmla="*/ 1738312 w 1955006"/>
              <a:gd name="connsiteY30" fmla="*/ 54769 h 578644"/>
              <a:gd name="connsiteX31" fmla="*/ 1819275 w 1955006"/>
              <a:gd name="connsiteY31" fmla="*/ 114300 h 578644"/>
              <a:gd name="connsiteX32" fmla="*/ 1876425 w 1955006"/>
              <a:gd name="connsiteY32" fmla="*/ 159544 h 578644"/>
              <a:gd name="connsiteX33" fmla="*/ 1916906 w 1955006"/>
              <a:gd name="connsiteY33" fmla="*/ 200025 h 578644"/>
              <a:gd name="connsiteX34" fmla="*/ 1943100 w 1955006"/>
              <a:gd name="connsiteY34" fmla="*/ 235744 h 578644"/>
              <a:gd name="connsiteX35" fmla="*/ 1955006 w 1955006"/>
              <a:gd name="connsiteY35" fmla="*/ 261937 h 578644"/>
              <a:gd name="connsiteX36" fmla="*/ 1955006 w 1955006"/>
              <a:gd name="connsiteY36" fmla="*/ 283369 h 578644"/>
              <a:gd name="connsiteX37" fmla="*/ 1945481 w 1955006"/>
              <a:gd name="connsiteY37" fmla="*/ 307181 h 578644"/>
              <a:gd name="connsiteX38" fmla="*/ 1924050 w 1955006"/>
              <a:gd name="connsiteY38" fmla="*/ 319087 h 578644"/>
              <a:gd name="connsiteX39" fmla="*/ 1895475 w 1955006"/>
              <a:gd name="connsiteY39" fmla="*/ 326231 h 578644"/>
              <a:gd name="connsiteX40" fmla="*/ 1826419 w 1955006"/>
              <a:gd name="connsiteY40" fmla="*/ 340519 h 578644"/>
              <a:gd name="connsiteX41" fmla="*/ 1785937 w 1955006"/>
              <a:gd name="connsiteY41" fmla="*/ 352425 h 578644"/>
              <a:gd name="connsiteX42" fmla="*/ 1509712 w 1955006"/>
              <a:gd name="connsiteY42" fmla="*/ 216694 h 578644"/>
              <a:gd name="connsiteX43" fmla="*/ 1302544 w 1955006"/>
              <a:gd name="connsiteY43" fmla="*/ 259556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55006" h="578644">
                <a:moveTo>
                  <a:pt x="1302544" y="259556"/>
                </a:moveTo>
                <a:lnTo>
                  <a:pt x="892969" y="364331"/>
                </a:lnTo>
                <a:lnTo>
                  <a:pt x="611981" y="447675"/>
                </a:lnTo>
                <a:lnTo>
                  <a:pt x="316706" y="578644"/>
                </a:lnTo>
                <a:lnTo>
                  <a:pt x="295275" y="571500"/>
                </a:lnTo>
                <a:lnTo>
                  <a:pt x="254794" y="545306"/>
                </a:lnTo>
                <a:lnTo>
                  <a:pt x="200025" y="497681"/>
                </a:lnTo>
                <a:lnTo>
                  <a:pt x="150019" y="445294"/>
                </a:lnTo>
                <a:lnTo>
                  <a:pt x="109537" y="388144"/>
                </a:lnTo>
                <a:lnTo>
                  <a:pt x="76200" y="330994"/>
                </a:lnTo>
                <a:lnTo>
                  <a:pt x="26194" y="211931"/>
                </a:lnTo>
                <a:lnTo>
                  <a:pt x="4762" y="161925"/>
                </a:lnTo>
                <a:lnTo>
                  <a:pt x="0" y="135731"/>
                </a:lnTo>
                <a:lnTo>
                  <a:pt x="2381" y="123825"/>
                </a:lnTo>
                <a:lnTo>
                  <a:pt x="14287" y="116681"/>
                </a:lnTo>
                <a:lnTo>
                  <a:pt x="40481" y="121444"/>
                </a:lnTo>
                <a:lnTo>
                  <a:pt x="69056" y="142875"/>
                </a:lnTo>
                <a:lnTo>
                  <a:pt x="119062" y="190500"/>
                </a:lnTo>
                <a:lnTo>
                  <a:pt x="164306" y="226219"/>
                </a:lnTo>
                <a:lnTo>
                  <a:pt x="216694" y="259556"/>
                </a:lnTo>
                <a:lnTo>
                  <a:pt x="280987" y="285750"/>
                </a:lnTo>
                <a:lnTo>
                  <a:pt x="323850" y="290512"/>
                </a:lnTo>
                <a:lnTo>
                  <a:pt x="466725" y="266700"/>
                </a:lnTo>
                <a:lnTo>
                  <a:pt x="888206" y="180975"/>
                </a:lnTo>
                <a:lnTo>
                  <a:pt x="1473994" y="64294"/>
                </a:lnTo>
                <a:lnTo>
                  <a:pt x="1500187" y="47625"/>
                </a:lnTo>
                <a:lnTo>
                  <a:pt x="1538287" y="26194"/>
                </a:lnTo>
                <a:lnTo>
                  <a:pt x="1600200" y="0"/>
                </a:lnTo>
                <a:lnTo>
                  <a:pt x="1628775" y="0"/>
                </a:lnTo>
                <a:lnTo>
                  <a:pt x="1662112" y="14287"/>
                </a:lnTo>
                <a:lnTo>
                  <a:pt x="1738312" y="54769"/>
                </a:lnTo>
                <a:lnTo>
                  <a:pt x="1819275" y="114300"/>
                </a:lnTo>
                <a:lnTo>
                  <a:pt x="1876425" y="159544"/>
                </a:lnTo>
                <a:lnTo>
                  <a:pt x="1916906" y="200025"/>
                </a:lnTo>
                <a:lnTo>
                  <a:pt x="1943100" y="235744"/>
                </a:lnTo>
                <a:lnTo>
                  <a:pt x="1955006" y="261937"/>
                </a:lnTo>
                <a:lnTo>
                  <a:pt x="1955006" y="283369"/>
                </a:lnTo>
                <a:lnTo>
                  <a:pt x="1945481" y="307181"/>
                </a:lnTo>
                <a:lnTo>
                  <a:pt x="1924050" y="319087"/>
                </a:lnTo>
                <a:lnTo>
                  <a:pt x="1895475" y="326231"/>
                </a:lnTo>
                <a:lnTo>
                  <a:pt x="1826419" y="340519"/>
                </a:lnTo>
                <a:lnTo>
                  <a:pt x="1785937" y="352425"/>
                </a:lnTo>
                <a:lnTo>
                  <a:pt x="1509712" y="216694"/>
                </a:lnTo>
                <a:lnTo>
                  <a:pt x="1302544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C2AA3EB-9649-EC43-82F2-646545086905}"/>
              </a:ext>
            </a:extLst>
          </p:cNvPr>
          <p:cNvSpPr/>
          <p:nvPr/>
        </p:nvSpPr>
        <p:spPr>
          <a:xfrm>
            <a:off x="4630738" y="3581400"/>
            <a:ext cx="1036637" cy="785813"/>
          </a:xfrm>
          <a:custGeom>
            <a:avLst/>
            <a:gdLst>
              <a:gd name="connsiteX0" fmla="*/ 483394 w 1035844"/>
              <a:gd name="connsiteY0" fmla="*/ 516731 h 785813"/>
              <a:gd name="connsiteX1" fmla="*/ 154782 w 1035844"/>
              <a:gd name="connsiteY1" fmla="*/ 719138 h 785813"/>
              <a:gd name="connsiteX2" fmla="*/ 59532 w 1035844"/>
              <a:gd name="connsiteY2" fmla="*/ 785813 h 785813"/>
              <a:gd name="connsiteX3" fmla="*/ 21432 w 1035844"/>
              <a:gd name="connsiteY3" fmla="*/ 764381 h 785813"/>
              <a:gd name="connsiteX4" fmla="*/ 4763 w 1035844"/>
              <a:gd name="connsiteY4" fmla="*/ 747713 h 785813"/>
              <a:gd name="connsiteX5" fmla="*/ 0 w 1035844"/>
              <a:gd name="connsiteY5" fmla="*/ 728663 h 785813"/>
              <a:gd name="connsiteX6" fmla="*/ 4763 w 1035844"/>
              <a:gd name="connsiteY6" fmla="*/ 697706 h 785813"/>
              <a:gd name="connsiteX7" fmla="*/ 21432 w 1035844"/>
              <a:gd name="connsiteY7" fmla="*/ 678656 h 785813"/>
              <a:gd name="connsiteX8" fmla="*/ 71438 w 1035844"/>
              <a:gd name="connsiteY8" fmla="*/ 640556 h 785813"/>
              <a:gd name="connsiteX9" fmla="*/ 200025 w 1035844"/>
              <a:gd name="connsiteY9" fmla="*/ 545306 h 785813"/>
              <a:gd name="connsiteX10" fmla="*/ 342900 w 1035844"/>
              <a:gd name="connsiteY10" fmla="*/ 433388 h 785813"/>
              <a:gd name="connsiteX11" fmla="*/ 457200 w 1035844"/>
              <a:gd name="connsiteY11" fmla="*/ 338138 h 785813"/>
              <a:gd name="connsiteX12" fmla="*/ 588169 w 1035844"/>
              <a:gd name="connsiteY12" fmla="*/ 219075 h 785813"/>
              <a:gd name="connsiteX13" fmla="*/ 683419 w 1035844"/>
              <a:gd name="connsiteY13" fmla="*/ 130969 h 785813"/>
              <a:gd name="connsiteX14" fmla="*/ 719138 w 1035844"/>
              <a:gd name="connsiteY14" fmla="*/ 88106 h 785813"/>
              <a:gd name="connsiteX15" fmla="*/ 726282 w 1035844"/>
              <a:gd name="connsiteY15" fmla="*/ 73819 h 785813"/>
              <a:gd name="connsiteX16" fmla="*/ 726282 w 1035844"/>
              <a:gd name="connsiteY16" fmla="*/ 64294 h 785813"/>
              <a:gd name="connsiteX17" fmla="*/ 700088 w 1035844"/>
              <a:gd name="connsiteY17" fmla="*/ 0 h 785813"/>
              <a:gd name="connsiteX18" fmla="*/ 1035844 w 1035844"/>
              <a:gd name="connsiteY18" fmla="*/ 157163 h 785813"/>
              <a:gd name="connsiteX19" fmla="*/ 988219 w 1035844"/>
              <a:gd name="connsiteY19" fmla="*/ 178594 h 785813"/>
              <a:gd name="connsiteX20" fmla="*/ 912019 w 1035844"/>
              <a:gd name="connsiteY20" fmla="*/ 219075 h 785813"/>
              <a:gd name="connsiteX21" fmla="*/ 869157 w 1035844"/>
              <a:gd name="connsiteY21" fmla="*/ 252413 h 785813"/>
              <a:gd name="connsiteX22" fmla="*/ 800100 w 1035844"/>
              <a:gd name="connsiteY22" fmla="*/ 304800 h 785813"/>
              <a:gd name="connsiteX23" fmla="*/ 483394 w 1035844"/>
              <a:gd name="connsiteY23" fmla="*/ 516731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35844" h="785813">
                <a:moveTo>
                  <a:pt x="483394" y="516731"/>
                </a:moveTo>
                <a:lnTo>
                  <a:pt x="154782" y="719138"/>
                </a:lnTo>
                <a:lnTo>
                  <a:pt x="59532" y="785813"/>
                </a:lnTo>
                <a:lnTo>
                  <a:pt x="21432" y="764381"/>
                </a:lnTo>
                <a:lnTo>
                  <a:pt x="4763" y="747713"/>
                </a:lnTo>
                <a:lnTo>
                  <a:pt x="0" y="728663"/>
                </a:lnTo>
                <a:lnTo>
                  <a:pt x="4763" y="697706"/>
                </a:lnTo>
                <a:lnTo>
                  <a:pt x="21432" y="678656"/>
                </a:lnTo>
                <a:lnTo>
                  <a:pt x="71438" y="640556"/>
                </a:lnTo>
                <a:lnTo>
                  <a:pt x="200025" y="545306"/>
                </a:lnTo>
                <a:lnTo>
                  <a:pt x="342900" y="433388"/>
                </a:lnTo>
                <a:lnTo>
                  <a:pt x="457200" y="338138"/>
                </a:lnTo>
                <a:lnTo>
                  <a:pt x="588169" y="219075"/>
                </a:lnTo>
                <a:lnTo>
                  <a:pt x="683419" y="130969"/>
                </a:lnTo>
                <a:lnTo>
                  <a:pt x="719138" y="88106"/>
                </a:lnTo>
                <a:lnTo>
                  <a:pt x="726282" y="73819"/>
                </a:lnTo>
                <a:lnTo>
                  <a:pt x="726282" y="64294"/>
                </a:lnTo>
                <a:lnTo>
                  <a:pt x="700088" y="0"/>
                </a:lnTo>
                <a:lnTo>
                  <a:pt x="1035844" y="157163"/>
                </a:lnTo>
                <a:lnTo>
                  <a:pt x="988219" y="178594"/>
                </a:lnTo>
                <a:lnTo>
                  <a:pt x="912019" y="219075"/>
                </a:lnTo>
                <a:lnTo>
                  <a:pt x="869157" y="252413"/>
                </a:lnTo>
                <a:lnTo>
                  <a:pt x="800100" y="304800"/>
                </a:lnTo>
                <a:lnTo>
                  <a:pt x="483394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3339241-7175-7E4C-9A67-0F25D0D8F3BD}"/>
              </a:ext>
            </a:extLst>
          </p:cNvPr>
          <p:cNvSpPr/>
          <p:nvPr/>
        </p:nvSpPr>
        <p:spPr>
          <a:xfrm>
            <a:off x="4657725" y="4259263"/>
            <a:ext cx="455613" cy="768350"/>
          </a:xfrm>
          <a:custGeom>
            <a:avLst/>
            <a:gdLst>
              <a:gd name="connsiteX0" fmla="*/ 254794 w 454819"/>
              <a:gd name="connsiteY0" fmla="*/ 559594 h 766763"/>
              <a:gd name="connsiteX1" fmla="*/ 192881 w 454819"/>
              <a:gd name="connsiteY1" fmla="*/ 316707 h 766763"/>
              <a:gd name="connsiteX2" fmla="*/ 171450 w 454819"/>
              <a:gd name="connsiteY2" fmla="*/ 266700 h 766763"/>
              <a:gd name="connsiteX3" fmla="*/ 147638 w 454819"/>
              <a:gd name="connsiteY3" fmla="*/ 226219 h 766763"/>
              <a:gd name="connsiteX4" fmla="*/ 123825 w 454819"/>
              <a:gd name="connsiteY4" fmla="*/ 192882 h 766763"/>
              <a:gd name="connsiteX5" fmla="*/ 102394 w 454819"/>
              <a:gd name="connsiteY5" fmla="*/ 169069 h 766763"/>
              <a:gd name="connsiteX6" fmla="*/ 61913 w 454819"/>
              <a:gd name="connsiteY6" fmla="*/ 130969 h 766763"/>
              <a:gd name="connsiteX7" fmla="*/ 0 w 454819"/>
              <a:gd name="connsiteY7" fmla="*/ 78582 h 766763"/>
              <a:gd name="connsiteX8" fmla="*/ 69056 w 454819"/>
              <a:gd name="connsiteY8" fmla="*/ 0 h 766763"/>
              <a:gd name="connsiteX9" fmla="*/ 152400 w 454819"/>
              <a:gd name="connsiteY9" fmla="*/ 59532 h 766763"/>
              <a:gd name="connsiteX10" fmla="*/ 204788 w 454819"/>
              <a:gd name="connsiteY10" fmla="*/ 104775 h 766763"/>
              <a:gd name="connsiteX11" fmla="*/ 261938 w 454819"/>
              <a:gd name="connsiteY11" fmla="*/ 166688 h 766763"/>
              <a:gd name="connsiteX12" fmla="*/ 304800 w 454819"/>
              <a:gd name="connsiteY12" fmla="*/ 223838 h 766763"/>
              <a:gd name="connsiteX13" fmla="*/ 361950 w 454819"/>
              <a:gd name="connsiteY13" fmla="*/ 314325 h 766763"/>
              <a:gd name="connsiteX14" fmla="*/ 421481 w 454819"/>
              <a:gd name="connsiteY14" fmla="*/ 457200 h 766763"/>
              <a:gd name="connsiteX15" fmla="*/ 433388 w 454819"/>
              <a:gd name="connsiteY15" fmla="*/ 542925 h 766763"/>
              <a:gd name="connsiteX16" fmla="*/ 450056 w 454819"/>
              <a:gd name="connsiteY16" fmla="*/ 690563 h 766763"/>
              <a:gd name="connsiteX17" fmla="*/ 454819 w 454819"/>
              <a:gd name="connsiteY17" fmla="*/ 762000 h 766763"/>
              <a:gd name="connsiteX18" fmla="*/ 271463 w 454819"/>
              <a:gd name="connsiteY18" fmla="*/ 766763 h 766763"/>
              <a:gd name="connsiteX19" fmla="*/ 254794 w 454819"/>
              <a:gd name="connsiteY19" fmla="*/ 559594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4819" h="766763">
                <a:moveTo>
                  <a:pt x="254794" y="559594"/>
                </a:moveTo>
                <a:lnTo>
                  <a:pt x="192881" y="316707"/>
                </a:lnTo>
                <a:lnTo>
                  <a:pt x="171450" y="266700"/>
                </a:lnTo>
                <a:lnTo>
                  <a:pt x="147638" y="226219"/>
                </a:lnTo>
                <a:lnTo>
                  <a:pt x="123825" y="192882"/>
                </a:lnTo>
                <a:lnTo>
                  <a:pt x="102394" y="169069"/>
                </a:lnTo>
                <a:lnTo>
                  <a:pt x="61913" y="130969"/>
                </a:lnTo>
                <a:lnTo>
                  <a:pt x="0" y="78582"/>
                </a:lnTo>
                <a:lnTo>
                  <a:pt x="69056" y="0"/>
                </a:lnTo>
                <a:lnTo>
                  <a:pt x="152400" y="59532"/>
                </a:lnTo>
                <a:lnTo>
                  <a:pt x="204788" y="104775"/>
                </a:lnTo>
                <a:lnTo>
                  <a:pt x="261938" y="166688"/>
                </a:lnTo>
                <a:lnTo>
                  <a:pt x="304800" y="223838"/>
                </a:lnTo>
                <a:lnTo>
                  <a:pt x="361950" y="314325"/>
                </a:lnTo>
                <a:lnTo>
                  <a:pt x="421481" y="457200"/>
                </a:lnTo>
                <a:lnTo>
                  <a:pt x="433388" y="542925"/>
                </a:lnTo>
                <a:lnTo>
                  <a:pt x="450056" y="690563"/>
                </a:lnTo>
                <a:lnTo>
                  <a:pt x="454819" y="762000"/>
                </a:lnTo>
                <a:lnTo>
                  <a:pt x="271463" y="766763"/>
                </a:lnTo>
                <a:lnTo>
                  <a:pt x="254794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F3B6025-3FD4-BA4B-99F2-25D8B02036E7}"/>
              </a:ext>
            </a:extLst>
          </p:cNvPr>
          <p:cNvSpPr/>
          <p:nvPr/>
        </p:nvSpPr>
        <p:spPr>
          <a:xfrm>
            <a:off x="4649788" y="4957763"/>
            <a:ext cx="473075" cy="1155700"/>
          </a:xfrm>
          <a:custGeom>
            <a:avLst/>
            <a:gdLst>
              <a:gd name="connsiteX0" fmla="*/ 254794 w 471488"/>
              <a:gd name="connsiteY0" fmla="*/ 454818 h 1154906"/>
              <a:gd name="connsiteX1" fmla="*/ 269082 w 471488"/>
              <a:gd name="connsiteY1" fmla="*/ 314325 h 1154906"/>
              <a:gd name="connsiteX2" fmla="*/ 278607 w 471488"/>
              <a:gd name="connsiteY2" fmla="*/ 197643 h 1154906"/>
              <a:gd name="connsiteX3" fmla="*/ 278607 w 471488"/>
              <a:gd name="connsiteY3" fmla="*/ 7143 h 1154906"/>
              <a:gd name="connsiteX4" fmla="*/ 454819 w 471488"/>
              <a:gd name="connsiteY4" fmla="*/ 0 h 1154906"/>
              <a:gd name="connsiteX5" fmla="*/ 466725 w 471488"/>
              <a:gd name="connsiteY5" fmla="*/ 107156 h 1154906"/>
              <a:gd name="connsiteX6" fmla="*/ 471488 w 471488"/>
              <a:gd name="connsiteY6" fmla="*/ 259556 h 1154906"/>
              <a:gd name="connsiteX7" fmla="*/ 471488 w 471488"/>
              <a:gd name="connsiteY7" fmla="*/ 461962 h 1154906"/>
              <a:gd name="connsiteX8" fmla="*/ 457200 w 471488"/>
              <a:gd name="connsiteY8" fmla="*/ 619125 h 1154906"/>
              <a:gd name="connsiteX9" fmla="*/ 438150 w 471488"/>
              <a:gd name="connsiteY9" fmla="*/ 733425 h 1154906"/>
              <a:gd name="connsiteX10" fmla="*/ 411957 w 471488"/>
              <a:gd name="connsiteY10" fmla="*/ 821531 h 1154906"/>
              <a:gd name="connsiteX11" fmla="*/ 359569 w 471488"/>
              <a:gd name="connsiteY11" fmla="*/ 926306 h 1154906"/>
              <a:gd name="connsiteX12" fmla="*/ 300038 w 471488"/>
              <a:gd name="connsiteY12" fmla="*/ 1012031 h 1154906"/>
              <a:gd name="connsiteX13" fmla="*/ 235744 w 471488"/>
              <a:gd name="connsiteY13" fmla="*/ 1081087 h 1154906"/>
              <a:gd name="connsiteX14" fmla="*/ 183357 w 471488"/>
              <a:gd name="connsiteY14" fmla="*/ 1119187 h 1154906"/>
              <a:gd name="connsiteX15" fmla="*/ 142875 w 471488"/>
              <a:gd name="connsiteY15" fmla="*/ 1143000 h 1154906"/>
              <a:gd name="connsiteX16" fmla="*/ 100013 w 471488"/>
              <a:gd name="connsiteY16" fmla="*/ 1154906 h 1154906"/>
              <a:gd name="connsiteX17" fmla="*/ 73819 w 471488"/>
              <a:gd name="connsiteY17" fmla="*/ 1150143 h 1154906"/>
              <a:gd name="connsiteX18" fmla="*/ 52388 w 471488"/>
              <a:gd name="connsiteY18" fmla="*/ 1138237 h 1154906"/>
              <a:gd name="connsiteX19" fmla="*/ 35719 w 471488"/>
              <a:gd name="connsiteY19" fmla="*/ 1112043 h 1154906"/>
              <a:gd name="connsiteX20" fmla="*/ 0 w 471488"/>
              <a:gd name="connsiteY20" fmla="*/ 1004887 h 1154906"/>
              <a:gd name="connsiteX21" fmla="*/ 200025 w 471488"/>
              <a:gd name="connsiteY21" fmla="*/ 692943 h 1154906"/>
              <a:gd name="connsiteX22" fmla="*/ 242888 w 471488"/>
              <a:gd name="connsiteY22" fmla="*/ 535781 h 1154906"/>
              <a:gd name="connsiteX23" fmla="*/ 254794 w 471488"/>
              <a:gd name="connsiteY23" fmla="*/ 454818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1488" h="1154906">
                <a:moveTo>
                  <a:pt x="254794" y="454818"/>
                </a:moveTo>
                <a:lnTo>
                  <a:pt x="269082" y="314325"/>
                </a:lnTo>
                <a:lnTo>
                  <a:pt x="278607" y="197643"/>
                </a:lnTo>
                <a:lnTo>
                  <a:pt x="278607" y="7143"/>
                </a:lnTo>
                <a:lnTo>
                  <a:pt x="454819" y="0"/>
                </a:lnTo>
                <a:lnTo>
                  <a:pt x="466725" y="107156"/>
                </a:lnTo>
                <a:lnTo>
                  <a:pt x="471488" y="259556"/>
                </a:lnTo>
                <a:lnTo>
                  <a:pt x="471488" y="461962"/>
                </a:lnTo>
                <a:lnTo>
                  <a:pt x="457200" y="619125"/>
                </a:lnTo>
                <a:lnTo>
                  <a:pt x="438150" y="733425"/>
                </a:lnTo>
                <a:lnTo>
                  <a:pt x="411957" y="821531"/>
                </a:lnTo>
                <a:lnTo>
                  <a:pt x="359569" y="926306"/>
                </a:lnTo>
                <a:lnTo>
                  <a:pt x="300038" y="1012031"/>
                </a:lnTo>
                <a:lnTo>
                  <a:pt x="235744" y="1081087"/>
                </a:lnTo>
                <a:lnTo>
                  <a:pt x="183357" y="1119187"/>
                </a:lnTo>
                <a:lnTo>
                  <a:pt x="142875" y="1143000"/>
                </a:lnTo>
                <a:lnTo>
                  <a:pt x="100013" y="1154906"/>
                </a:lnTo>
                <a:lnTo>
                  <a:pt x="73819" y="1150143"/>
                </a:lnTo>
                <a:lnTo>
                  <a:pt x="52388" y="1138237"/>
                </a:lnTo>
                <a:lnTo>
                  <a:pt x="35719" y="1112043"/>
                </a:lnTo>
                <a:lnTo>
                  <a:pt x="0" y="1004887"/>
                </a:lnTo>
                <a:lnTo>
                  <a:pt x="200025" y="692943"/>
                </a:lnTo>
                <a:lnTo>
                  <a:pt x="242888" y="535781"/>
                </a:lnTo>
                <a:lnTo>
                  <a:pt x="254794" y="4548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FDB2365-5335-BC44-BDA5-7121CAC9F788}"/>
              </a:ext>
            </a:extLst>
          </p:cNvPr>
          <p:cNvSpPr/>
          <p:nvPr/>
        </p:nvSpPr>
        <p:spPr>
          <a:xfrm>
            <a:off x="4162425" y="5567363"/>
            <a:ext cx="704850" cy="471487"/>
          </a:xfrm>
          <a:custGeom>
            <a:avLst/>
            <a:gdLst>
              <a:gd name="connsiteX0" fmla="*/ 192881 w 704850"/>
              <a:gd name="connsiteY0" fmla="*/ 57150 h 471487"/>
              <a:gd name="connsiteX1" fmla="*/ 319088 w 704850"/>
              <a:gd name="connsiteY1" fmla="*/ 100012 h 471487"/>
              <a:gd name="connsiteX2" fmla="*/ 440531 w 704850"/>
              <a:gd name="connsiteY2" fmla="*/ 135731 h 471487"/>
              <a:gd name="connsiteX3" fmla="*/ 540544 w 704850"/>
              <a:gd name="connsiteY3" fmla="*/ 154781 h 471487"/>
              <a:gd name="connsiteX4" fmla="*/ 588169 w 704850"/>
              <a:gd name="connsiteY4" fmla="*/ 164306 h 471487"/>
              <a:gd name="connsiteX5" fmla="*/ 607219 w 704850"/>
              <a:gd name="connsiteY5" fmla="*/ 164306 h 471487"/>
              <a:gd name="connsiteX6" fmla="*/ 628650 w 704850"/>
              <a:gd name="connsiteY6" fmla="*/ 159543 h 471487"/>
              <a:gd name="connsiteX7" fmla="*/ 704850 w 704850"/>
              <a:gd name="connsiteY7" fmla="*/ 104775 h 471487"/>
              <a:gd name="connsiteX8" fmla="*/ 538163 w 704850"/>
              <a:gd name="connsiteY8" fmla="*/ 471487 h 471487"/>
              <a:gd name="connsiteX9" fmla="*/ 492919 w 704850"/>
              <a:gd name="connsiteY9" fmla="*/ 419100 h 471487"/>
              <a:gd name="connsiteX10" fmla="*/ 440531 w 704850"/>
              <a:gd name="connsiteY10" fmla="*/ 354806 h 471487"/>
              <a:gd name="connsiteX11" fmla="*/ 390525 w 704850"/>
              <a:gd name="connsiteY11" fmla="*/ 300037 h 471487"/>
              <a:gd name="connsiteX12" fmla="*/ 350044 w 704850"/>
              <a:gd name="connsiteY12" fmla="*/ 264318 h 471487"/>
              <a:gd name="connsiteX13" fmla="*/ 288131 w 704850"/>
              <a:gd name="connsiteY13" fmla="*/ 219075 h 471487"/>
              <a:gd name="connsiteX14" fmla="*/ 223838 w 704850"/>
              <a:gd name="connsiteY14" fmla="*/ 178593 h 471487"/>
              <a:gd name="connsiteX15" fmla="*/ 159544 w 704850"/>
              <a:gd name="connsiteY15" fmla="*/ 142875 h 471487"/>
              <a:gd name="connsiteX16" fmla="*/ 76200 w 704850"/>
              <a:gd name="connsiteY16" fmla="*/ 100012 h 471487"/>
              <a:gd name="connsiteX17" fmla="*/ 26194 w 704850"/>
              <a:gd name="connsiteY17" fmla="*/ 78581 h 471487"/>
              <a:gd name="connsiteX18" fmla="*/ 9525 w 704850"/>
              <a:gd name="connsiteY18" fmla="*/ 61912 h 471487"/>
              <a:gd name="connsiteX19" fmla="*/ 0 w 704850"/>
              <a:gd name="connsiteY19" fmla="*/ 33337 h 471487"/>
              <a:gd name="connsiteX20" fmla="*/ 7144 w 704850"/>
              <a:gd name="connsiteY20" fmla="*/ 9525 h 471487"/>
              <a:gd name="connsiteX21" fmla="*/ 21431 w 704850"/>
              <a:gd name="connsiteY21" fmla="*/ 2381 h 471487"/>
              <a:gd name="connsiteX22" fmla="*/ 47625 w 704850"/>
              <a:gd name="connsiteY22" fmla="*/ 0 h 471487"/>
              <a:gd name="connsiteX23" fmla="*/ 78581 w 704850"/>
              <a:gd name="connsiteY23" fmla="*/ 7143 h 471487"/>
              <a:gd name="connsiteX24" fmla="*/ 192881 w 704850"/>
              <a:gd name="connsiteY24" fmla="*/ 57150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04850" h="471487">
                <a:moveTo>
                  <a:pt x="192881" y="57150"/>
                </a:moveTo>
                <a:lnTo>
                  <a:pt x="319088" y="100012"/>
                </a:lnTo>
                <a:lnTo>
                  <a:pt x="440531" y="135731"/>
                </a:lnTo>
                <a:lnTo>
                  <a:pt x="540544" y="154781"/>
                </a:lnTo>
                <a:lnTo>
                  <a:pt x="588169" y="164306"/>
                </a:lnTo>
                <a:lnTo>
                  <a:pt x="607219" y="164306"/>
                </a:lnTo>
                <a:lnTo>
                  <a:pt x="628650" y="159543"/>
                </a:lnTo>
                <a:lnTo>
                  <a:pt x="704850" y="104775"/>
                </a:lnTo>
                <a:lnTo>
                  <a:pt x="538163" y="471487"/>
                </a:lnTo>
                <a:lnTo>
                  <a:pt x="492919" y="419100"/>
                </a:lnTo>
                <a:lnTo>
                  <a:pt x="440531" y="354806"/>
                </a:lnTo>
                <a:lnTo>
                  <a:pt x="390525" y="300037"/>
                </a:lnTo>
                <a:lnTo>
                  <a:pt x="350044" y="264318"/>
                </a:lnTo>
                <a:lnTo>
                  <a:pt x="288131" y="219075"/>
                </a:lnTo>
                <a:lnTo>
                  <a:pt x="223838" y="178593"/>
                </a:lnTo>
                <a:lnTo>
                  <a:pt x="159544" y="142875"/>
                </a:lnTo>
                <a:lnTo>
                  <a:pt x="76200" y="100012"/>
                </a:lnTo>
                <a:lnTo>
                  <a:pt x="26194" y="78581"/>
                </a:lnTo>
                <a:lnTo>
                  <a:pt x="9525" y="61912"/>
                </a:lnTo>
                <a:lnTo>
                  <a:pt x="0" y="33337"/>
                </a:lnTo>
                <a:lnTo>
                  <a:pt x="7144" y="9525"/>
                </a:lnTo>
                <a:lnTo>
                  <a:pt x="21431" y="2381"/>
                </a:lnTo>
                <a:lnTo>
                  <a:pt x="47625" y="0"/>
                </a:lnTo>
                <a:lnTo>
                  <a:pt x="78581" y="7143"/>
                </a:lnTo>
                <a:lnTo>
                  <a:pt x="192881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304D92B-EEA4-2146-83CB-6506F448C038}"/>
              </a:ext>
            </a:extLst>
          </p:cNvPr>
          <p:cNvSpPr/>
          <p:nvPr/>
        </p:nvSpPr>
        <p:spPr>
          <a:xfrm>
            <a:off x="3013075" y="4454525"/>
            <a:ext cx="3749675" cy="536575"/>
          </a:xfrm>
          <a:custGeom>
            <a:avLst/>
            <a:gdLst>
              <a:gd name="connsiteX0" fmla="*/ 2282825 w 3749675"/>
              <a:gd name="connsiteY0" fmla="*/ 254000 h 536575"/>
              <a:gd name="connsiteX1" fmla="*/ 1854200 w 3749675"/>
              <a:gd name="connsiteY1" fmla="*/ 273050 h 536575"/>
              <a:gd name="connsiteX2" fmla="*/ 1606550 w 3749675"/>
              <a:gd name="connsiteY2" fmla="*/ 307975 h 536575"/>
              <a:gd name="connsiteX3" fmla="*/ 1270000 w 3749675"/>
              <a:gd name="connsiteY3" fmla="*/ 358775 h 536575"/>
              <a:gd name="connsiteX4" fmla="*/ 1012825 w 3749675"/>
              <a:gd name="connsiteY4" fmla="*/ 403225 h 536575"/>
              <a:gd name="connsiteX5" fmla="*/ 790575 w 3749675"/>
              <a:gd name="connsiteY5" fmla="*/ 450850 h 536575"/>
              <a:gd name="connsiteX6" fmla="*/ 492125 w 3749675"/>
              <a:gd name="connsiteY6" fmla="*/ 533400 h 536575"/>
              <a:gd name="connsiteX7" fmla="*/ 447675 w 3749675"/>
              <a:gd name="connsiteY7" fmla="*/ 536575 h 536575"/>
              <a:gd name="connsiteX8" fmla="*/ 400050 w 3749675"/>
              <a:gd name="connsiteY8" fmla="*/ 527050 h 536575"/>
              <a:gd name="connsiteX9" fmla="*/ 358775 w 3749675"/>
              <a:gd name="connsiteY9" fmla="*/ 514350 h 536575"/>
              <a:gd name="connsiteX10" fmla="*/ 285750 w 3749675"/>
              <a:gd name="connsiteY10" fmla="*/ 479425 h 536575"/>
              <a:gd name="connsiteX11" fmla="*/ 228600 w 3749675"/>
              <a:gd name="connsiteY11" fmla="*/ 441325 h 536575"/>
              <a:gd name="connsiteX12" fmla="*/ 161925 w 3749675"/>
              <a:gd name="connsiteY12" fmla="*/ 384175 h 536575"/>
              <a:gd name="connsiteX13" fmla="*/ 98425 w 3749675"/>
              <a:gd name="connsiteY13" fmla="*/ 320675 h 536575"/>
              <a:gd name="connsiteX14" fmla="*/ 22225 w 3749675"/>
              <a:gd name="connsiteY14" fmla="*/ 225425 h 536575"/>
              <a:gd name="connsiteX15" fmla="*/ 3175 w 3749675"/>
              <a:gd name="connsiteY15" fmla="*/ 180975 h 536575"/>
              <a:gd name="connsiteX16" fmla="*/ 0 w 3749675"/>
              <a:gd name="connsiteY16" fmla="*/ 161925 h 536575"/>
              <a:gd name="connsiteX17" fmla="*/ 6350 w 3749675"/>
              <a:gd name="connsiteY17" fmla="*/ 146050 h 536575"/>
              <a:gd name="connsiteX18" fmla="*/ 34925 w 3749675"/>
              <a:gd name="connsiteY18" fmla="*/ 142875 h 536575"/>
              <a:gd name="connsiteX19" fmla="*/ 63500 w 3749675"/>
              <a:gd name="connsiteY19" fmla="*/ 158750 h 536575"/>
              <a:gd name="connsiteX20" fmla="*/ 101600 w 3749675"/>
              <a:gd name="connsiteY20" fmla="*/ 187325 h 536575"/>
              <a:gd name="connsiteX21" fmla="*/ 142875 w 3749675"/>
              <a:gd name="connsiteY21" fmla="*/ 215900 h 536575"/>
              <a:gd name="connsiteX22" fmla="*/ 190500 w 3749675"/>
              <a:gd name="connsiteY22" fmla="*/ 238125 h 536575"/>
              <a:gd name="connsiteX23" fmla="*/ 254000 w 3749675"/>
              <a:gd name="connsiteY23" fmla="*/ 260350 h 536575"/>
              <a:gd name="connsiteX24" fmla="*/ 327025 w 3749675"/>
              <a:gd name="connsiteY24" fmla="*/ 279400 h 536575"/>
              <a:gd name="connsiteX25" fmla="*/ 393700 w 3749675"/>
              <a:gd name="connsiteY25" fmla="*/ 288925 h 536575"/>
              <a:gd name="connsiteX26" fmla="*/ 466725 w 3749675"/>
              <a:gd name="connsiteY26" fmla="*/ 292100 h 536575"/>
              <a:gd name="connsiteX27" fmla="*/ 561975 w 3749675"/>
              <a:gd name="connsiteY27" fmla="*/ 282575 h 536575"/>
              <a:gd name="connsiteX28" fmla="*/ 784225 w 3749675"/>
              <a:gd name="connsiteY28" fmla="*/ 254000 h 536575"/>
              <a:gd name="connsiteX29" fmla="*/ 1123950 w 3749675"/>
              <a:gd name="connsiteY29" fmla="*/ 215900 h 536575"/>
              <a:gd name="connsiteX30" fmla="*/ 1438275 w 3749675"/>
              <a:gd name="connsiteY30" fmla="*/ 177800 h 536575"/>
              <a:gd name="connsiteX31" fmla="*/ 1838325 w 3749675"/>
              <a:gd name="connsiteY31" fmla="*/ 133350 h 536575"/>
              <a:gd name="connsiteX32" fmla="*/ 2000250 w 3749675"/>
              <a:gd name="connsiteY32" fmla="*/ 114300 h 536575"/>
              <a:gd name="connsiteX33" fmla="*/ 2413000 w 3749675"/>
              <a:gd name="connsiteY33" fmla="*/ 95250 h 536575"/>
              <a:gd name="connsiteX34" fmla="*/ 3009900 w 3749675"/>
              <a:gd name="connsiteY34" fmla="*/ 69850 h 536575"/>
              <a:gd name="connsiteX35" fmla="*/ 3175000 w 3749675"/>
              <a:gd name="connsiteY35" fmla="*/ 22225 h 536575"/>
              <a:gd name="connsiteX36" fmla="*/ 3254375 w 3749675"/>
              <a:gd name="connsiteY36" fmla="*/ 0 h 536575"/>
              <a:gd name="connsiteX37" fmla="*/ 3330575 w 3749675"/>
              <a:gd name="connsiteY37" fmla="*/ 15875 h 536575"/>
              <a:gd name="connsiteX38" fmla="*/ 3476625 w 3749675"/>
              <a:gd name="connsiteY38" fmla="*/ 53975 h 536575"/>
              <a:gd name="connsiteX39" fmla="*/ 3632200 w 3749675"/>
              <a:gd name="connsiteY39" fmla="*/ 114300 h 536575"/>
              <a:gd name="connsiteX40" fmla="*/ 3727450 w 3749675"/>
              <a:gd name="connsiteY40" fmla="*/ 161925 h 536575"/>
              <a:gd name="connsiteX41" fmla="*/ 3743325 w 3749675"/>
              <a:gd name="connsiteY41" fmla="*/ 184150 h 536575"/>
              <a:gd name="connsiteX42" fmla="*/ 3749675 w 3749675"/>
              <a:gd name="connsiteY42" fmla="*/ 209550 h 536575"/>
              <a:gd name="connsiteX43" fmla="*/ 3736975 w 3749675"/>
              <a:gd name="connsiteY43" fmla="*/ 247650 h 536575"/>
              <a:gd name="connsiteX44" fmla="*/ 3702050 w 3749675"/>
              <a:gd name="connsiteY44" fmla="*/ 269875 h 536575"/>
              <a:gd name="connsiteX45" fmla="*/ 3651250 w 3749675"/>
              <a:gd name="connsiteY45" fmla="*/ 288925 h 536575"/>
              <a:gd name="connsiteX46" fmla="*/ 3521075 w 3749675"/>
              <a:gd name="connsiteY46" fmla="*/ 276225 h 536575"/>
              <a:gd name="connsiteX47" fmla="*/ 3276600 w 3749675"/>
              <a:gd name="connsiteY47" fmla="*/ 257175 h 536575"/>
              <a:gd name="connsiteX48" fmla="*/ 2978150 w 3749675"/>
              <a:gd name="connsiteY48" fmla="*/ 244475 h 536575"/>
              <a:gd name="connsiteX49" fmla="*/ 2635250 w 3749675"/>
              <a:gd name="connsiteY49" fmla="*/ 250825 h 536575"/>
              <a:gd name="connsiteX50" fmla="*/ 2282825 w 3749675"/>
              <a:gd name="connsiteY50" fmla="*/ 254000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49675" h="536575">
                <a:moveTo>
                  <a:pt x="2282825" y="254000"/>
                </a:moveTo>
                <a:lnTo>
                  <a:pt x="1854200" y="273050"/>
                </a:lnTo>
                <a:lnTo>
                  <a:pt x="1606550" y="307975"/>
                </a:lnTo>
                <a:lnTo>
                  <a:pt x="1270000" y="358775"/>
                </a:lnTo>
                <a:lnTo>
                  <a:pt x="1012825" y="403225"/>
                </a:lnTo>
                <a:lnTo>
                  <a:pt x="790575" y="450850"/>
                </a:lnTo>
                <a:lnTo>
                  <a:pt x="492125" y="533400"/>
                </a:lnTo>
                <a:lnTo>
                  <a:pt x="447675" y="536575"/>
                </a:lnTo>
                <a:lnTo>
                  <a:pt x="400050" y="527050"/>
                </a:lnTo>
                <a:lnTo>
                  <a:pt x="358775" y="514350"/>
                </a:lnTo>
                <a:lnTo>
                  <a:pt x="285750" y="479425"/>
                </a:lnTo>
                <a:lnTo>
                  <a:pt x="228600" y="441325"/>
                </a:lnTo>
                <a:lnTo>
                  <a:pt x="161925" y="384175"/>
                </a:lnTo>
                <a:lnTo>
                  <a:pt x="98425" y="320675"/>
                </a:lnTo>
                <a:lnTo>
                  <a:pt x="22225" y="225425"/>
                </a:lnTo>
                <a:lnTo>
                  <a:pt x="3175" y="180975"/>
                </a:lnTo>
                <a:lnTo>
                  <a:pt x="0" y="161925"/>
                </a:lnTo>
                <a:lnTo>
                  <a:pt x="6350" y="146050"/>
                </a:lnTo>
                <a:lnTo>
                  <a:pt x="34925" y="142875"/>
                </a:lnTo>
                <a:lnTo>
                  <a:pt x="63500" y="158750"/>
                </a:lnTo>
                <a:lnTo>
                  <a:pt x="101600" y="187325"/>
                </a:lnTo>
                <a:lnTo>
                  <a:pt x="142875" y="215900"/>
                </a:lnTo>
                <a:lnTo>
                  <a:pt x="190500" y="238125"/>
                </a:lnTo>
                <a:lnTo>
                  <a:pt x="254000" y="260350"/>
                </a:lnTo>
                <a:lnTo>
                  <a:pt x="327025" y="279400"/>
                </a:lnTo>
                <a:lnTo>
                  <a:pt x="393700" y="288925"/>
                </a:lnTo>
                <a:lnTo>
                  <a:pt x="466725" y="292100"/>
                </a:lnTo>
                <a:lnTo>
                  <a:pt x="561975" y="282575"/>
                </a:lnTo>
                <a:lnTo>
                  <a:pt x="784225" y="254000"/>
                </a:lnTo>
                <a:lnTo>
                  <a:pt x="1123950" y="215900"/>
                </a:lnTo>
                <a:lnTo>
                  <a:pt x="1438275" y="177800"/>
                </a:lnTo>
                <a:lnTo>
                  <a:pt x="1838325" y="133350"/>
                </a:lnTo>
                <a:lnTo>
                  <a:pt x="2000250" y="114300"/>
                </a:lnTo>
                <a:lnTo>
                  <a:pt x="2413000" y="95250"/>
                </a:lnTo>
                <a:lnTo>
                  <a:pt x="3009900" y="69850"/>
                </a:lnTo>
                <a:lnTo>
                  <a:pt x="3175000" y="22225"/>
                </a:lnTo>
                <a:lnTo>
                  <a:pt x="3254375" y="0"/>
                </a:lnTo>
                <a:lnTo>
                  <a:pt x="3330575" y="15875"/>
                </a:lnTo>
                <a:lnTo>
                  <a:pt x="3476625" y="53975"/>
                </a:lnTo>
                <a:lnTo>
                  <a:pt x="3632200" y="114300"/>
                </a:lnTo>
                <a:lnTo>
                  <a:pt x="3727450" y="161925"/>
                </a:lnTo>
                <a:lnTo>
                  <a:pt x="3743325" y="184150"/>
                </a:lnTo>
                <a:lnTo>
                  <a:pt x="3749675" y="209550"/>
                </a:lnTo>
                <a:lnTo>
                  <a:pt x="3736975" y="247650"/>
                </a:lnTo>
                <a:lnTo>
                  <a:pt x="3702050" y="269875"/>
                </a:lnTo>
                <a:lnTo>
                  <a:pt x="3651250" y="288925"/>
                </a:lnTo>
                <a:lnTo>
                  <a:pt x="3521075" y="276225"/>
                </a:lnTo>
                <a:lnTo>
                  <a:pt x="3276600" y="257175"/>
                </a:lnTo>
                <a:lnTo>
                  <a:pt x="2978150" y="244475"/>
                </a:lnTo>
                <a:lnTo>
                  <a:pt x="2635250" y="250825"/>
                </a:lnTo>
                <a:lnTo>
                  <a:pt x="2282825" y="254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EC842C-E63B-4C67-87FA-5BB3B1BA8586}"/>
              </a:ext>
            </a:extLst>
          </p:cNvPr>
          <p:cNvGrpSpPr/>
          <p:nvPr/>
        </p:nvGrpSpPr>
        <p:grpSpPr>
          <a:xfrm>
            <a:off x="2609850" y="1363663"/>
            <a:ext cx="4672013" cy="4749800"/>
            <a:chOff x="2762250" y="1516063"/>
            <a:chExt cx="4672013" cy="4749800"/>
          </a:xfrm>
        </p:grpSpPr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D32CAFAF-3634-432B-85A8-2004AE6C492E}"/>
                </a:ext>
              </a:extLst>
            </p:cNvPr>
            <p:cNvSpPr/>
            <p:nvPr/>
          </p:nvSpPr>
          <p:spPr>
            <a:xfrm>
              <a:off x="3783013" y="15160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A60852BE-BA98-4CC2-844D-41A12A8BB430}"/>
                </a:ext>
              </a:extLst>
            </p:cNvPr>
            <p:cNvSpPr/>
            <p:nvPr/>
          </p:nvSpPr>
          <p:spPr>
            <a:xfrm>
              <a:off x="3160713" y="23764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89D2154-DBEE-47C0-9F74-2198B0304DB9}"/>
                </a:ext>
              </a:extLst>
            </p:cNvPr>
            <p:cNvSpPr/>
            <p:nvPr/>
          </p:nvSpPr>
          <p:spPr>
            <a:xfrm>
              <a:off x="4618038" y="20558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1911E13-78E0-490E-9FC2-AE30291A5645}"/>
                </a:ext>
              </a:extLst>
            </p:cNvPr>
            <p:cNvSpPr/>
            <p:nvPr/>
          </p:nvSpPr>
          <p:spPr>
            <a:xfrm>
              <a:off x="2762250" y="27051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05BD0253-AD0A-4943-8EAB-7B2898313EE7}"/>
                </a:ext>
              </a:extLst>
            </p:cNvPr>
            <p:cNvSpPr/>
            <p:nvPr/>
          </p:nvSpPr>
          <p:spPr>
            <a:xfrm>
              <a:off x="5191125" y="26384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6E0372D5-E408-40EE-80AE-7FC736C9EEEF}"/>
                </a:ext>
              </a:extLst>
            </p:cNvPr>
            <p:cNvSpPr/>
            <p:nvPr/>
          </p:nvSpPr>
          <p:spPr>
            <a:xfrm>
              <a:off x="3989388" y="35607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CAE4B4AC-81F3-4A07-80AE-E5B0E41EB96D}"/>
                </a:ext>
              </a:extLst>
            </p:cNvPr>
            <p:cNvSpPr/>
            <p:nvPr/>
          </p:nvSpPr>
          <p:spPr>
            <a:xfrm>
              <a:off x="4783138" y="37338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3">
              <a:extLst>
                <a:ext uri="{FF2B5EF4-FFF2-40B4-BE49-F238E27FC236}">
                  <a16:creationId xmlns:a16="http://schemas.microsoft.com/office/drawing/2014/main" id="{0C6650B2-9EFB-46FB-B9CC-1BFEE2242A62}"/>
                </a:ext>
              </a:extLst>
            </p:cNvPr>
            <p:cNvSpPr/>
            <p:nvPr/>
          </p:nvSpPr>
          <p:spPr>
            <a:xfrm>
              <a:off x="4810125" y="44116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8">
              <a:extLst>
                <a:ext uri="{FF2B5EF4-FFF2-40B4-BE49-F238E27FC236}">
                  <a16:creationId xmlns:a16="http://schemas.microsoft.com/office/drawing/2014/main" id="{74AA1D03-B929-4B07-9785-D9CBBF4A23BB}"/>
                </a:ext>
              </a:extLst>
            </p:cNvPr>
            <p:cNvSpPr/>
            <p:nvPr/>
          </p:nvSpPr>
          <p:spPr>
            <a:xfrm>
              <a:off x="4802188" y="51101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8FDE4E02-7A8E-4882-8208-9210F7F774E2}"/>
                </a:ext>
              </a:extLst>
            </p:cNvPr>
            <p:cNvSpPr/>
            <p:nvPr/>
          </p:nvSpPr>
          <p:spPr>
            <a:xfrm>
              <a:off x="4314825" y="57197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8449AB2D-54FA-4709-9BDF-7A7B09602DD7}"/>
                </a:ext>
              </a:extLst>
            </p:cNvPr>
            <p:cNvSpPr/>
            <p:nvPr/>
          </p:nvSpPr>
          <p:spPr>
            <a:xfrm>
              <a:off x="3165475" y="46069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61695771-7DF7-4048-B69A-E7DEEACBF32D}"/>
              </a:ext>
            </a:extLst>
          </p:cNvPr>
          <p:cNvGrpSpPr/>
          <p:nvPr/>
        </p:nvGrpSpPr>
        <p:grpSpPr>
          <a:xfrm>
            <a:off x="2616993" y="1358900"/>
            <a:ext cx="4672013" cy="4749800"/>
            <a:chOff x="2609850" y="1363663"/>
            <a:chExt cx="4672013" cy="4749800"/>
          </a:xfrm>
        </p:grpSpPr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E19D3B1E-1773-43BA-81AC-2324C28FBB25}"/>
                </a:ext>
              </a:extLst>
            </p:cNvPr>
            <p:cNvSpPr/>
            <p:nvPr/>
          </p:nvSpPr>
          <p:spPr>
            <a:xfrm>
              <a:off x="3630613" y="13636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397F2D0B-050E-4380-8FF7-05F4CC6FC5BD}"/>
                </a:ext>
              </a:extLst>
            </p:cNvPr>
            <p:cNvSpPr/>
            <p:nvPr/>
          </p:nvSpPr>
          <p:spPr>
            <a:xfrm>
              <a:off x="3008313" y="22240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86EE023-345F-4244-A56D-2A97EE60D5F0}"/>
                </a:ext>
              </a:extLst>
            </p:cNvPr>
            <p:cNvSpPr/>
            <p:nvPr/>
          </p:nvSpPr>
          <p:spPr>
            <a:xfrm>
              <a:off x="4465638" y="19034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16CCD5E8-AAFC-4CAD-AC1E-D43A6628C8AA}"/>
                </a:ext>
              </a:extLst>
            </p:cNvPr>
            <p:cNvSpPr/>
            <p:nvPr/>
          </p:nvSpPr>
          <p:spPr>
            <a:xfrm>
              <a:off x="2609850" y="25527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ED5D696-BFF6-473B-A9A3-331A8599D4F9}"/>
                </a:ext>
              </a:extLst>
            </p:cNvPr>
            <p:cNvSpPr/>
            <p:nvPr/>
          </p:nvSpPr>
          <p:spPr>
            <a:xfrm>
              <a:off x="5038725" y="24860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2987F6E6-EDD3-4DDA-A552-45E9F9B05D9A}"/>
                </a:ext>
              </a:extLst>
            </p:cNvPr>
            <p:cNvSpPr/>
            <p:nvPr/>
          </p:nvSpPr>
          <p:spPr>
            <a:xfrm>
              <a:off x="3836988" y="34083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DBB9B9E0-0E33-447B-84C9-D4667281BF7D}"/>
                </a:ext>
              </a:extLst>
            </p:cNvPr>
            <p:cNvSpPr/>
            <p:nvPr/>
          </p:nvSpPr>
          <p:spPr>
            <a:xfrm>
              <a:off x="4630738" y="35814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88422F6E-DCC8-42EC-BEB2-9A4551E0CE76}"/>
                </a:ext>
              </a:extLst>
            </p:cNvPr>
            <p:cNvSpPr/>
            <p:nvPr/>
          </p:nvSpPr>
          <p:spPr>
            <a:xfrm>
              <a:off x="4657725" y="42592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0F0A1242-D95B-44A6-90EB-183FE493D9BC}"/>
                </a:ext>
              </a:extLst>
            </p:cNvPr>
            <p:cNvSpPr/>
            <p:nvPr/>
          </p:nvSpPr>
          <p:spPr>
            <a:xfrm>
              <a:off x="4649788" y="49577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A97F251C-E971-4237-87F4-A7D2F96F80A4}"/>
                </a:ext>
              </a:extLst>
            </p:cNvPr>
            <p:cNvSpPr/>
            <p:nvPr/>
          </p:nvSpPr>
          <p:spPr>
            <a:xfrm>
              <a:off x="4162425" y="55673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D6AAB8CB-071B-45F8-974B-D678BA33E47F}"/>
                </a:ext>
              </a:extLst>
            </p:cNvPr>
            <p:cNvSpPr/>
            <p:nvPr/>
          </p:nvSpPr>
          <p:spPr>
            <a:xfrm>
              <a:off x="3013075" y="44545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1322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9AC6B4-140F-4A1D-99A7-E47F541B2B0E}"/>
              </a:ext>
            </a:extLst>
          </p:cNvPr>
          <p:cNvGrpSpPr/>
          <p:nvPr/>
        </p:nvGrpSpPr>
        <p:grpSpPr>
          <a:xfrm>
            <a:off x="2609850" y="1363663"/>
            <a:ext cx="4672013" cy="4749800"/>
            <a:chOff x="2609850" y="1363663"/>
            <a:chExt cx="4672013" cy="4749800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7E2BB737-0C5D-4441-8377-C3247F892D15}"/>
                </a:ext>
              </a:extLst>
            </p:cNvPr>
            <p:cNvSpPr/>
            <p:nvPr/>
          </p:nvSpPr>
          <p:spPr>
            <a:xfrm>
              <a:off x="3630613" y="1363663"/>
              <a:ext cx="2092325" cy="703262"/>
            </a:xfrm>
            <a:custGeom>
              <a:avLst/>
              <a:gdLst>
                <a:gd name="connsiteX0" fmla="*/ 1228725 w 2090738"/>
                <a:gd name="connsiteY0" fmla="*/ 330994 h 702469"/>
                <a:gd name="connsiteX1" fmla="*/ 1354932 w 2090738"/>
                <a:gd name="connsiteY1" fmla="*/ 290513 h 702469"/>
                <a:gd name="connsiteX2" fmla="*/ 1447800 w 2090738"/>
                <a:gd name="connsiteY2" fmla="*/ 254794 h 702469"/>
                <a:gd name="connsiteX3" fmla="*/ 1528763 w 2090738"/>
                <a:gd name="connsiteY3" fmla="*/ 214313 h 702469"/>
                <a:gd name="connsiteX4" fmla="*/ 1562100 w 2090738"/>
                <a:gd name="connsiteY4" fmla="*/ 190500 h 702469"/>
                <a:gd name="connsiteX5" fmla="*/ 1562100 w 2090738"/>
                <a:gd name="connsiteY5" fmla="*/ 171450 h 702469"/>
                <a:gd name="connsiteX6" fmla="*/ 1521619 w 2090738"/>
                <a:gd name="connsiteY6" fmla="*/ 133350 h 702469"/>
                <a:gd name="connsiteX7" fmla="*/ 1476375 w 2090738"/>
                <a:gd name="connsiteY7" fmla="*/ 88107 h 702469"/>
                <a:gd name="connsiteX8" fmla="*/ 1450182 w 2090738"/>
                <a:gd name="connsiteY8" fmla="*/ 64294 h 702469"/>
                <a:gd name="connsiteX9" fmla="*/ 1438275 w 2090738"/>
                <a:gd name="connsiteY9" fmla="*/ 40482 h 702469"/>
                <a:gd name="connsiteX10" fmla="*/ 1435894 w 2090738"/>
                <a:gd name="connsiteY10" fmla="*/ 21432 h 702469"/>
                <a:gd name="connsiteX11" fmla="*/ 1440657 w 2090738"/>
                <a:gd name="connsiteY11" fmla="*/ 4763 h 702469"/>
                <a:gd name="connsiteX12" fmla="*/ 1452563 w 2090738"/>
                <a:gd name="connsiteY12" fmla="*/ 0 h 702469"/>
                <a:gd name="connsiteX13" fmla="*/ 1485900 w 2090738"/>
                <a:gd name="connsiteY13" fmla="*/ 11907 h 702469"/>
                <a:gd name="connsiteX14" fmla="*/ 1783557 w 2090738"/>
                <a:gd name="connsiteY14" fmla="*/ 147638 h 702469"/>
                <a:gd name="connsiteX15" fmla="*/ 1995488 w 2090738"/>
                <a:gd name="connsiteY15" fmla="*/ 240507 h 702469"/>
                <a:gd name="connsiteX16" fmla="*/ 2040732 w 2090738"/>
                <a:gd name="connsiteY16" fmla="*/ 266700 h 702469"/>
                <a:gd name="connsiteX17" fmla="*/ 2066925 w 2090738"/>
                <a:gd name="connsiteY17" fmla="*/ 285750 h 702469"/>
                <a:gd name="connsiteX18" fmla="*/ 2088357 w 2090738"/>
                <a:gd name="connsiteY18" fmla="*/ 311944 h 702469"/>
                <a:gd name="connsiteX19" fmla="*/ 2090738 w 2090738"/>
                <a:gd name="connsiteY19" fmla="*/ 330994 h 702469"/>
                <a:gd name="connsiteX20" fmla="*/ 2076450 w 2090738"/>
                <a:gd name="connsiteY20" fmla="*/ 350044 h 702469"/>
                <a:gd name="connsiteX21" fmla="*/ 2045494 w 2090738"/>
                <a:gd name="connsiteY21" fmla="*/ 376238 h 702469"/>
                <a:gd name="connsiteX22" fmla="*/ 1995488 w 2090738"/>
                <a:gd name="connsiteY22" fmla="*/ 402432 h 702469"/>
                <a:gd name="connsiteX23" fmla="*/ 1969294 w 2090738"/>
                <a:gd name="connsiteY23" fmla="*/ 411957 h 702469"/>
                <a:gd name="connsiteX24" fmla="*/ 1902619 w 2090738"/>
                <a:gd name="connsiteY24" fmla="*/ 426244 h 702469"/>
                <a:gd name="connsiteX25" fmla="*/ 1004888 w 2090738"/>
                <a:gd name="connsiteY25" fmla="*/ 592932 h 702469"/>
                <a:gd name="connsiteX26" fmla="*/ 847725 w 2090738"/>
                <a:gd name="connsiteY26" fmla="*/ 616744 h 702469"/>
                <a:gd name="connsiteX27" fmla="*/ 773907 w 2090738"/>
                <a:gd name="connsiteY27" fmla="*/ 626269 h 702469"/>
                <a:gd name="connsiteX28" fmla="*/ 511969 w 2090738"/>
                <a:gd name="connsiteY28" fmla="*/ 657225 h 702469"/>
                <a:gd name="connsiteX29" fmla="*/ 271463 w 2090738"/>
                <a:gd name="connsiteY29" fmla="*/ 681038 h 702469"/>
                <a:gd name="connsiteX30" fmla="*/ 97632 w 2090738"/>
                <a:gd name="connsiteY30" fmla="*/ 697707 h 702469"/>
                <a:gd name="connsiteX31" fmla="*/ 40482 w 2090738"/>
                <a:gd name="connsiteY31" fmla="*/ 702469 h 702469"/>
                <a:gd name="connsiteX32" fmla="*/ 14288 w 2090738"/>
                <a:gd name="connsiteY32" fmla="*/ 697707 h 702469"/>
                <a:gd name="connsiteX33" fmla="*/ 0 w 2090738"/>
                <a:gd name="connsiteY33" fmla="*/ 683419 h 702469"/>
                <a:gd name="connsiteX34" fmla="*/ 4763 w 2090738"/>
                <a:gd name="connsiteY34" fmla="*/ 671513 h 702469"/>
                <a:gd name="connsiteX35" fmla="*/ 14288 w 2090738"/>
                <a:gd name="connsiteY35" fmla="*/ 659607 h 702469"/>
                <a:gd name="connsiteX36" fmla="*/ 85725 w 2090738"/>
                <a:gd name="connsiteY36" fmla="*/ 640557 h 702469"/>
                <a:gd name="connsiteX37" fmla="*/ 661988 w 2090738"/>
                <a:gd name="connsiteY37" fmla="*/ 500063 h 702469"/>
                <a:gd name="connsiteX38" fmla="*/ 866775 w 2090738"/>
                <a:gd name="connsiteY38" fmla="*/ 442913 h 702469"/>
                <a:gd name="connsiteX39" fmla="*/ 1073944 w 2090738"/>
                <a:gd name="connsiteY39" fmla="*/ 381000 h 702469"/>
                <a:gd name="connsiteX40" fmla="*/ 1228725 w 2090738"/>
                <a:gd name="connsiteY40" fmla="*/ 3309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90738" h="702469">
                  <a:moveTo>
                    <a:pt x="1228725" y="330994"/>
                  </a:moveTo>
                  <a:lnTo>
                    <a:pt x="1354932" y="290513"/>
                  </a:lnTo>
                  <a:lnTo>
                    <a:pt x="1447800" y="254794"/>
                  </a:lnTo>
                  <a:lnTo>
                    <a:pt x="1528763" y="214313"/>
                  </a:lnTo>
                  <a:lnTo>
                    <a:pt x="1562100" y="190500"/>
                  </a:lnTo>
                  <a:lnTo>
                    <a:pt x="1562100" y="171450"/>
                  </a:lnTo>
                  <a:lnTo>
                    <a:pt x="1521619" y="133350"/>
                  </a:lnTo>
                  <a:lnTo>
                    <a:pt x="1476375" y="88107"/>
                  </a:lnTo>
                  <a:lnTo>
                    <a:pt x="1450182" y="64294"/>
                  </a:lnTo>
                  <a:lnTo>
                    <a:pt x="1438275" y="40482"/>
                  </a:lnTo>
                  <a:lnTo>
                    <a:pt x="1435894" y="21432"/>
                  </a:lnTo>
                  <a:lnTo>
                    <a:pt x="1440657" y="4763"/>
                  </a:lnTo>
                  <a:lnTo>
                    <a:pt x="1452563" y="0"/>
                  </a:lnTo>
                  <a:lnTo>
                    <a:pt x="1485900" y="11907"/>
                  </a:lnTo>
                  <a:lnTo>
                    <a:pt x="1783557" y="147638"/>
                  </a:lnTo>
                  <a:lnTo>
                    <a:pt x="1995488" y="240507"/>
                  </a:lnTo>
                  <a:lnTo>
                    <a:pt x="2040732" y="266700"/>
                  </a:lnTo>
                  <a:lnTo>
                    <a:pt x="2066925" y="285750"/>
                  </a:lnTo>
                  <a:lnTo>
                    <a:pt x="2088357" y="311944"/>
                  </a:lnTo>
                  <a:lnTo>
                    <a:pt x="2090738" y="330994"/>
                  </a:lnTo>
                  <a:lnTo>
                    <a:pt x="2076450" y="350044"/>
                  </a:lnTo>
                  <a:lnTo>
                    <a:pt x="2045494" y="376238"/>
                  </a:lnTo>
                  <a:lnTo>
                    <a:pt x="1995488" y="402432"/>
                  </a:lnTo>
                  <a:lnTo>
                    <a:pt x="1969294" y="411957"/>
                  </a:lnTo>
                  <a:lnTo>
                    <a:pt x="1902619" y="426244"/>
                  </a:lnTo>
                  <a:lnTo>
                    <a:pt x="1004888" y="592932"/>
                  </a:lnTo>
                  <a:lnTo>
                    <a:pt x="847725" y="616744"/>
                  </a:lnTo>
                  <a:lnTo>
                    <a:pt x="773907" y="626269"/>
                  </a:lnTo>
                  <a:lnTo>
                    <a:pt x="511969" y="657225"/>
                  </a:lnTo>
                  <a:lnTo>
                    <a:pt x="271463" y="681038"/>
                  </a:lnTo>
                  <a:lnTo>
                    <a:pt x="97632" y="697707"/>
                  </a:lnTo>
                  <a:lnTo>
                    <a:pt x="40482" y="702469"/>
                  </a:lnTo>
                  <a:lnTo>
                    <a:pt x="14288" y="697707"/>
                  </a:lnTo>
                  <a:lnTo>
                    <a:pt x="0" y="683419"/>
                  </a:lnTo>
                  <a:lnTo>
                    <a:pt x="4763" y="671513"/>
                  </a:lnTo>
                  <a:lnTo>
                    <a:pt x="14288" y="659607"/>
                  </a:lnTo>
                  <a:lnTo>
                    <a:pt x="85725" y="640557"/>
                  </a:lnTo>
                  <a:lnTo>
                    <a:pt x="661988" y="500063"/>
                  </a:lnTo>
                  <a:lnTo>
                    <a:pt x="866775" y="442913"/>
                  </a:lnTo>
                  <a:lnTo>
                    <a:pt x="1073944" y="381000"/>
                  </a:lnTo>
                  <a:lnTo>
                    <a:pt x="122872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1665B44-EA93-0F49-9CA6-23048DB56F4C}"/>
                </a:ext>
              </a:extLst>
            </p:cNvPr>
            <p:cNvSpPr/>
            <p:nvPr/>
          </p:nvSpPr>
          <p:spPr>
            <a:xfrm>
              <a:off x="3008313" y="2224088"/>
              <a:ext cx="3448050" cy="646112"/>
            </a:xfrm>
            <a:custGeom>
              <a:avLst/>
              <a:gdLst>
                <a:gd name="connsiteX0" fmla="*/ 2498014 w 3447028"/>
                <a:gd name="connsiteY0" fmla="*/ 282686 h 646138"/>
                <a:gd name="connsiteX1" fmla="*/ 2151869 w 3447028"/>
                <a:gd name="connsiteY1" fmla="*/ 314415 h 646138"/>
                <a:gd name="connsiteX2" fmla="*/ 2062448 w 3447028"/>
                <a:gd name="connsiteY2" fmla="*/ 334607 h 646138"/>
                <a:gd name="connsiteX3" fmla="*/ 1938413 w 3447028"/>
                <a:gd name="connsiteY3" fmla="*/ 354799 h 646138"/>
                <a:gd name="connsiteX4" fmla="*/ 1759571 w 3447028"/>
                <a:gd name="connsiteY4" fmla="*/ 380760 h 646138"/>
                <a:gd name="connsiteX5" fmla="*/ 1684573 w 3447028"/>
                <a:gd name="connsiteY5" fmla="*/ 380760 h 646138"/>
                <a:gd name="connsiteX6" fmla="*/ 1338428 w 3447028"/>
                <a:gd name="connsiteY6" fmla="*/ 424028 h 646138"/>
                <a:gd name="connsiteX7" fmla="*/ 1015359 w 3447028"/>
                <a:gd name="connsiteY7" fmla="*/ 484603 h 646138"/>
                <a:gd name="connsiteX8" fmla="*/ 784596 w 3447028"/>
                <a:gd name="connsiteY8" fmla="*/ 536525 h 646138"/>
                <a:gd name="connsiteX9" fmla="*/ 620177 w 3447028"/>
                <a:gd name="connsiteY9" fmla="*/ 579793 h 646138"/>
                <a:gd name="connsiteX10" fmla="*/ 556717 w 3447028"/>
                <a:gd name="connsiteY10" fmla="*/ 599985 h 646138"/>
                <a:gd name="connsiteX11" fmla="*/ 487488 w 3447028"/>
                <a:gd name="connsiteY11" fmla="*/ 625946 h 646138"/>
                <a:gd name="connsiteX12" fmla="*/ 452873 w 3447028"/>
                <a:gd name="connsiteY12" fmla="*/ 637484 h 646138"/>
                <a:gd name="connsiteX13" fmla="*/ 429797 w 3447028"/>
                <a:gd name="connsiteY13" fmla="*/ 643253 h 646138"/>
                <a:gd name="connsiteX14" fmla="*/ 400951 w 3447028"/>
                <a:gd name="connsiteY14" fmla="*/ 646138 h 646138"/>
                <a:gd name="connsiteX15" fmla="*/ 357683 w 3447028"/>
                <a:gd name="connsiteY15" fmla="*/ 643253 h 646138"/>
                <a:gd name="connsiteX16" fmla="*/ 328838 w 3447028"/>
                <a:gd name="connsiteY16" fmla="*/ 631715 h 646138"/>
                <a:gd name="connsiteX17" fmla="*/ 265378 w 3447028"/>
                <a:gd name="connsiteY17" fmla="*/ 591332 h 646138"/>
                <a:gd name="connsiteX18" fmla="*/ 201918 w 3447028"/>
                <a:gd name="connsiteY18" fmla="*/ 536525 h 646138"/>
                <a:gd name="connsiteX19" fmla="*/ 106728 w 3447028"/>
                <a:gd name="connsiteY19" fmla="*/ 432682 h 646138"/>
                <a:gd name="connsiteX20" fmla="*/ 37499 w 3447028"/>
                <a:gd name="connsiteY20" fmla="*/ 351915 h 646138"/>
                <a:gd name="connsiteX21" fmla="*/ 5769 w 3447028"/>
                <a:gd name="connsiteY21" fmla="*/ 302877 h 646138"/>
                <a:gd name="connsiteX22" fmla="*/ 0 w 3447028"/>
                <a:gd name="connsiteY22" fmla="*/ 279801 h 646138"/>
                <a:gd name="connsiteX23" fmla="*/ 5769 w 3447028"/>
                <a:gd name="connsiteY23" fmla="*/ 262494 h 646138"/>
                <a:gd name="connsiteX24" fmla="*/ 17307 w 3447028"/>
                <a:gd name="connsiteY24" fmla="*/ 253840 h 646138"/>
                <a:gd name="connsiteX25" fmla="*/ 34614 w 3447028"/>
                <a:gd name="connsiteY25" fmla="*/ 253840 h 646138"/>
                <a:gd name="connsiteX26" fmla="*/ 60575 w 3447028"/>
                <a:gd name="connsiteY26" fmla="*/ 265378 h 646138"/>
                <a:gd name="connsiteX27" fmla="*/ 124035 w 3447028"/>
                <a:gd name="connsiteY27" fmla="*/ 308646 h 646138"/>
                <a:gd name="connsiteX28" fmla="*/ 178842 w 3447028"/>
                <a:gd name="connsiteY28" fmla="*/ 343261 h 646138"/>
                <a:gd name="connsiteX29" fmla="*/ 222110 w 3447028"/>
                <a:gd name="connsiteY29" fmla="*/ 363453 h 646138"/>
                <a:gd name="connsiteX30" fmla="*/ 302877 w 3447028"/>
                <a:gd name="connsiteY30" fmla="*/ 392298 h 646138"/>
                <a:gd name="connsiteX31" fmla="*/ 346145 w 3447028"/>
                <a:gd name="connsiteY31" fmla="*/ 400952 h 646138"/>
                <a:gd name="connsiteX32" fmla="*/ 409605 w 3447028"/>
                <a:gd name="connsiteY32" fmla="*/ 403836 h 646138"/>
                <a:gd name="connsiteX33" fmla="*/ 507679 w 3447028"/>
                <a:gd name="connsiteY33" fmla="*/ 392298 h 646138"/>
                <a:gd name="connsiteX34" fmla="*/ 972091 w 3447028"/>
                <a:gd name="connsiteY34" fmla="*/ 340376 h 646138"/>
                <a:gd name="connsiteX35" fmla="*/ 1445156 w 3447028"/>
                <a:gd name="connsiteY35" fmla="*/ 271147 h 646138"/>
                <a:gd name="connsiteX36" fmla="*/ 1759571 w 3447028"/>
                <a:gd name="connsiteY36" fmla="*/ 219226 h 646138"/>
                <a:gd name="connsiteX37" fmla="*/ 2016295 w 3447028"/>
                <a:gd name="connsiteY37" fmla="*/ 187496 h 646138"/>
                <a:gd name="connsiteX38" fmla="*/ 2411478 w 3447028"/>
                <a:gd name="connsiteY38" fmla="*/ 141343 h 646138"/>
                <a:gd name="connsiteX39" fmla="*/ 2823967 w 3447028"/>
                <a:gd name="connsiteY39" fmla="*/ 89421 h 646138"/>
                <a:gd name="connsiteX40" fmla="*/ 2875889 w 3447028"/>
                <a:gd name="connsiteY40" fmla="*/ 54807 h 646138"/>
                <a:gd name="connsiteX41" fmla="*/ 2927811 w 3447028"/>
                <a:gd name="connsiteY41" fmla="*/ 25961 h 646138"/>
                <a:gd name="connsiteX42" fmla="*/ 2979732 w 3447028"/>
                <a:gd name="connsiteY42" fmla="*/ 8654 h 646138"/>
                <a:gd name="connsiteX43" fmla="*/ 3046077 w 3447028"/>
                <a:gd name="connsiteY43" fmla="*/ 0 h 646138"/>
                <a:gd name="connsiteX44" fmla="*/ 3089345 w 3447028"/>
                <a:gd name="connsiteY44" fmla="*/ 2885 h 646138"/>
                <a:gd name="connsiteX45" fmla="*/ 3204727 w 3447028"/>
                <a:gd name="connsiteY45" fmla="*/ 40384 h 646138"/>
                <a:gd name="connsiteX46" fmla="*/ 3302801 w 3447028"/>
                <a:gd name="connsiteY46" fmla="*/ 74998 h 646138"/>
                <a:gd name="connsiteX47" fmla="*/ 3377799 w 3447028"/>
                <a:gd name="connsiteY47" fmla="*/ 115382 h 646138"/>
                <a:gd name="connsiteX48" fmla="*/ 3423952 w 3447028"/>
                <a:gd name="connsiteY48" fmla="*/ 155766 h 646138"/>
                <a:gd name="connsiteX49" fmla="*/ 3441259 w 3447028"/>
                <a:gd name="connsiteY49" fmla="*/ 175957 h 646138"/>
                <a:gd name="connsiteX50" fmla="*/ 3447028 w 3447028"/>
                <a:gd name="connsiteY50" fmla="*/ 193265 h 646138"/>
                <a:gd name="connsiteX51" fmla="*/ 3444144 w 3447028"/>
                <a:gd name="connsiteY51" fmla="*/ 213456 h 646138"/>
                <a:gd name="connsiteX52" fmla="*/ 3421067 w 3447028"/>
                <a:gd name="connsiteY52" fmla="*/ 233648 h 646138"/>
                <a:gd name="connsiteX53" fmla="*/ 3343185 w 3447028"/>
                <a:gd name="connsiteY53" fmla="*/ 245186 h 646138"/>
                <a:gd name="connsiteX54" fmla="*/ 3051846 w 3447028"/>
                <a:gd name="connsiteY54" fmla="*/ 250956 h 646138"/>
                <a:gd name="connsiteX55" fmla="*/ 2498014 w 3447028"/>
                <a:gd name="connsiteY55" fmla="*/ 282686 h 64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47028" h="646138">
                  <a:moveTo>
                    <a:pt x="2498014" y="282686"/>
                  </a:moveTo>
                  <a:lnTo>
                    <a:pt x="2151869" y="314415"/>
                  </a:lnTo>
                  <a:lnTo>
                    <a:pt x="2062448" y="334607"/>
                  </a:lnTo>
                  <a:lnTo>
                    <a:pt x="1938413" y="354799"/>
                  </a:lnTo>
                  <a:lnTo>
                    <a:pt x="1759571" y="380760"/>
                  </a:lnTo>
                  <a:lnTo>
                    <a:pt x="1684573" y="380760"/>
                  </a:lnTo>
                  <a:lnTo>
                    <a:pt x="1338428" y="424028"/>
                  </a:lnTo>
                  <a:lnTo>
                    <a:pt x="1015359" y="484603"/>
                  </a:lnTo>
                  <a:lnTo>
                    <a:pt x="784596" y="536525"/>
                  </a:lnTo>
                  <a:lnTo>
                    <a:pt x="620177" y="579793"/>
                  </a:lnTo>
                  <a:lnTo>
                    <a:pt x="556717" y="599985"/>
                  </a:lnTo>
                  <a:lnTo>
                    <a:pt x="487488" y="625946"/>
                  </a:lnTo>
                  <a:lnTo>
                    <a:pt x="452873" y="637484"/>
                  </a:lnTo>
                  <a:lnTo>
                    <a:pt x="429797" y="643253"/>
                  </a:lnTo>
                  <a:lnTo>
                    <a:pt x="400951" y="646138"/>
                  </a:lnTo>
                  <a:lnTo>
                    <a:pt x="357683" y="643253"/>
                  </a:lnTo>
                  <a:lnTo>
                    <a:pt x="328838" y="631715"/>
                  </a:lnTo>
                  <a:lnTo>
                    <a:pt x="265378" y="591332"/>
                  </a:lnTo>
                  <a:lnTo>
                    <a:pt x="201918" y="536525"/>
                  </a:lnTo>
                  <a:lnTo>
                    <a:pt x="106728" y="432682"/>
                  </a:lnTo>
                  <a:lnTo>
                    <a:pt x="37499" y="351915"/>
                  </a:lnTo>
                  <a:lnTo>
                    <a:pt x="5769" y="302877"/>
                  </a:lnTo>
                  <a:lnTo>
                    <a:pt x="0" y="279801"/>
                  </a:lnTo>
                  <a:lnTo>
                    <a:pt x="5769" y="262494"/>
                  </a:lnTo>
                  <a:lnTo>
                    <a:pt x="17307" y="253840"/>
                  </a:lnTo>
                  <a:lnTo>
                    <a:pt x="34614" y="253840"/>
                  </a:lnTo>
                  <a:lnTo>
                    <a:pt x="60575" y="265378"/>
                  </a:lnTo>
                  <a:lnTo>
                    <a:pt x="124035" y="308646"/>
                  </a:lnTo>
                  <a:lnTo>
                    <a:pt x="178842" y="343261"/>
                  </a:lnTo>
                  <a:lnTo>
                    <a:pt x="222110" y="363453"/>
                  </a:lnTo>
                  <a:lnTo>
                    <a:pt x="302877" y="392298"/>
                  </a:lnTo>
                  <a:lnTo>
                    <a:pt x="346145" y="400952"/>
                  </a:lnTo>
                  <a:lnTo>
                    <a:pt x="409605" y="403836"/>
                  </a:lnTo>
                  <a:lnTo>
                    <a:pt x="507679" y="392298"/>
                  </a:lnTo>
                  <a:lnTo>
                    <a:pt x="972091" y="340376"/>
                  </a:lnTo>
                  <a:lnTo>
                    <a:pt x="1445156" y="271147"/>
                  </a:lnTo>
                  <a:lnTo>
                    <a:pt x="1759571" y="219226"/>
                  </a:lnTo>
                  <a:lnTo>
                    <a:pt x="2016295" y="187496"/>
                  </a:lnTo>
                  <a:lnTo>
                    <a:pt x="2411478" y="141343"/>
                  </a:lnTo>
                  <a:lnTo>
                    <a:pt x="2823967" y="89421"/>
                  </a:lnTo>
                  <a:lnTo>
                    <a:pt x="2875889" y="54807"/>
                  </a:lnTo>
                  <a:lnTo>
                    <a:pt x="2927811" y="25961"/>
                  </a:lnTo>
                  <a:lnTo>
                    <a:pt x="2979732" y="8654"/>
                  </a:lnTo>
                  <a:lnTo>
                    <a:pt x="3046077" y="0"/>
                  </a:lnTo>
                  <a:lnTo>
                    <a:pt x="3089345" y="2885"/>
                  </a:lnTo>
                  <a:lnTo>
                    <a:pt x="3204727" y="40384"/>
                  </a:lnTo>
                  <a:lnTo>
                    <a:pt x="3302801" y="74998"/>
                  </a:lnTo>
                  <a:lnTo>
                    <a:pt x="3377799" y="115382"/>
                  </a:lnTo>
                  <a:lnTo>
                    <a:pt x="3423952" y="155766"/>
                  </a:lnTo>
                  <a:lnTo>
                    <a:pt x="3441259" y="175957"/>
                  </a:lnTo>
                  <a:lnTo>
                    <a:pt x="3447028" y="193265"/>
                  </a:lnTo>
                  <a:lnTo>
                    <a:pt x="3444144" y="213456"/>
                  </a:lnTo>
                  <a:lnTo>
                    <a:pt x="3421067" y="233648"/>
                  </a:lnTo>
                  <a:lnTo>
                    <a:pt x="3343185" y="245186"/>
                  </a:lnTo>
                  <a:lnTo>
                    <a:pt x="3051846" y="250956"/>
                  </a:lnTo>
                  <a:lnTo>
                    <a:pt x="2498014" y="282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871F661-5862-1B40-BCA2-C9FF37FE039B}"/>
                </a:ext>
              </a:extLst>
            </p:cNvPr>
            <p:cNvSpPr/>
            <p:nvPr/>
          </p:nvSpPr>
          <p:spPr>
            <a:xfrm>
              <a:off x="4465638" y="1903413"/>
              <a:ext cx="501650" cy="1543050"/>
            </a:xfrm>
            <a:custGeom>
              <a:avLst/>
              <a:gdLst>
                <a:gd name="connsiteX0" fmla="*/ 302419 w 502444"/>
                <a:gd name="connsiteY0" fmla="*/ 833437 h 1543050"/>
                <a:gd name="connsiteX1" fmla="*/ 302419 w 502444"/>
                <a:gd name="connsiteY1" fmla="*/ 395287 h 1543050"/>
                <a:gd name="connsiteX2" fmla="*/ 285750 w 502444"/>
                <a:gd name="connsiteY2" fmla="*/ 369094 h 1543050"/>
                <a:gd name="connsiteX3" fmla="*/ 211931 w 502444"/>
                <a:gd name="connsiteY3" fmla="*/ 273844 h 1543050"/>
                <a:gd name="connsiteX4" fmla="*/ 133350 w 502444"/>
                <a:gd name="connsiteY4" fmla="*/ 183356 h 1543050"/>
                <a:gd name="connsiteX5" fmla="*/ 0 w 502444"/>
                <a:gd name="connsiteY5" fmla="*/ 45244 h 1543050"/>
                <a:gd name="connsiteX6" fmla="*/ 83344 w 502444"/>
                <a:gd name="connsiteY6" fmla="*/ 0 h 1543050"/>
                <a:gd name="connsiteX7" fmla="*/ 250031 w 502444"/>
                <a:gd name="connsiteY7" fmla="*/ 107156 h 1543050"/>
                <a:gd name="connsiteX8" fmla="*/ 369094 w 502444"/>
                <a:gd name="connsiteY8" fmla="*/ 197644 h 1543050"/>
                <a:gd name="connsiteX9" fmla="*/ 464344 w 502444"/>
                <a:gd name="connsiteY9" fmla="*/ 269081 h 1543050"/>
                <a:gd name="connsiteX10" fmla="*/ 495300 w 502444"/>
                <a:gd name="connsiteY10" fmla="*/ 307181 h 1543050"/>
                <a:gd name="connsiteX11" fmla="*/ 502444 w 502444"/>
                <a:gd name="connsiteY11" fmla="*/ 326231 h 1543050"/>
                <a:gd name="connsiteX12" fmla="*/ 500062 w 502444"/>
                <a:gd name="connsiteY12" fmla="*/ 388144 h 1543050"/>
                <a:gd name="connsiteX13" fmla="*/ 483394 w 502444"/>
                <a:gd name="connsiteY13" fmla="*/ 526256 h 1543050"/>
                <a:gd name="connsiteX14" fmla="*/ 481012 w 502444"/>
                <a:gd name="connsiteY14" fmla="*/ 678656 h 1543050"/>
                <a:gd name="connsiteX15" fmla="*/ 481012 w 502444"/>
                <a:gd name="connsiteY15" fmla="*/ 1014412 h 1543050"/>
                <a:gd name="connsiteX16" fmla="*/ 481012 w 502444"/>
                <a:gd name="connsiteY16" fmla="*/ 1357312 h 1543050"/>
                <a:gd name="connsiteX17" fmla="*/ 473869 w 502444"/>
                <a:gd name="connsiteY17" fmla="*/ 1419225 h 1543050"/>
                <a:gd name="connsiteX18" fmla="*/ 461962 w 502444"/>
                <a:gd name="connsiteY18" fmla="*/ 1459706 h 1543050"/>
                <a:gd name="connsiteX19" fmla="*/ 445294 w 502444"/>
                <a:gd name="connsiteY19" fmla="*/ 1500187 h 1543050"/>
                <a:gd name="connsiteX20" fmla="*/ 426244 w 502444"/>
                <a:gd name="connsiteY20" fmla="*/ 1528762 h 1543050"/>
                <a:gd name="connsiteX21" fmla="*/ 407194 w 502444"/>
                <a:gd name="connsiteY21" fmla="*/ 1543050 h 1543050"/>
                <a:gd name="connsiteX22" fmla="*/ 383381 w 502444"/>
                <a:gd name="connsiteY22" fmla="*/ 1543050 h 1543050"/>
                <a:gd name="connsiteX23" fmla="*/ 361950 w 502444"/>
                <a:gd name="connsiteY23" fmla="*/ 1533525 h 1543050"/>
                <a:gd name="connsiteX24" fmla="*/ 340519 w 502444"/>
                <a:gd name="connsiteY24" fmla="*/ 1521619 h 1543050"/>
                <a:gd name="connsiteX25" fmla="*/ 323850 w 502444"/>
                <a:gd name="connsiteY25" fmla="*/ 1504950 h 1543050"/>
                <a:gd name="connsiteX26" fmla="*/ 304800 w 502444"/>
                <a:gd name="connsiteY26" fmla="*/ 1473994 h 1543050"/>
                <a:gd name="connsiteX27" fmla="*/ 280987 w 502444"/>
                <a:gd name="connsiteY27" fmla="*/ 1397794 h 1543050"/>
                <a:gd name="connsiteX28" fmla="*/ 264319 w 502444"/>
                <a:gd name="connsiteY28" fmla="*/ 1319212 h 1543050"/>
                <a:gd name="connsiteX29" fmla="*/ 259556 w 502444"/>
                <a:gd name="connsiteY29" fmla="*/ 1259681 h 1543050"/>
                <a:gd name="connsiteX30" fmla="*/ 269081 w 502444"/>
                <a:gd name="connsiteY30" fmla="*/ 1233487 h 1543050"/>
                <a:gd name="connsiteX31" fmla="*/ 283369 w 502444"/>
                <a:gd name="connsiteY31" fmla="*/ 1188244 h 1543050"/>
                <a:gd name="connsiteX32" fmla="*/ 297656 w 502444"/>
                <a:gd name="connsiteY32" fmla="*/ 1138237 h 1543050"/>
                <a:gd name="connsiteX33" fmla="*/ 302419 w 502444"/>
                <a:gd name="connsiteY33" fmla="*/ 1083469 h 1543050"/>
                <a:gd name="connsiteX34" fmla="*/ 302419 w 502444"/>
                <a:gd name="connsiteY34" fmla="*/ 833437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2444" h="1543050">
                  <a:moveTo>
                    <a:pt x="302419" y="833437"/>
                  </a:moveTo>
                  <a:lnTo>
                    <a:pt x="302419" y="395287"/>
                  </a:lnTo>
                  <a:lnTo>
                    <a:pt x="285750" y="369094"/>
                  </a:lnTo>
                  <a:lnTo>
                    <a:pt x="211931" y="273844"/>
                  </a:lnTo>
                  <a:lnTo>
                    <a:pt x="133350" y="183356"/>
                  </a:lnTo>
                  <a:lnTo>
                    <a:pt x="0" y="45244"/>
                  </a:lnTo>
                  <a:lnTo>
                    <a:pt x="83344" y="0"/>
                  </a:lnTo>
                  <a:lnTo>
                    <a:pt x="250031" y="107156"/>
                  </a:lnTo>
                  <a:lnTo>
                    <a:pt x="369094" y="197644"/>
                  </a:lnTo>
                  <a:lnTo>
                    <a:pt x="464344" y="269081"/>
                  </a:lnTo>
                  <a:lnTo>
                    <a:pt x="495300" y="307181"/>
                  </a:lnTo>
                  <a:lnTo>
                    <a:pt x="502444" y="326231"/>
                  </a:lnTo>
                  <a:lnTo>
                    <a:pt x="500062" y="388144"/>
                  </a:lnTo>
                  <a:lnTo>
                    <a:pt x="483394" y="526256"/>
                  </a:lnTo>
                  <a:lnTo>
                    <a:pt x="481012" y="678656"/>
                  </a:lnTo>
                  <a:lnTo>
                    <a:pt x="481012" y="1014412"/>
                  </a:lnTo>
                  <a:lnTo>
                    <a:pt x="481012" y="1357312"/>
                  </a:lnTo>
                  <a:lnTo>
                    <a:pt x="473869" y="1419225"/>
                  </a:lnTo>
                  <a:lnTo>
                    <a:pt x="461962" y="1459706"/>
                  </a:lnTo>
                  <a:lnTo>
                    <a:pt x="445294" y="1500187"/>
                  </a:lnTo>
                  <a:lnTo>
                    <a:pt x="426244" y="1528762"/>
                  </a:lnTo>
                  <a:lnTo>
                    <a:pt x="407194" y="1543050"/>
                  </a:lnTo>
                  <a:lnTo>
                    <a:pt x="383381" y="1543050"/>
                  </a:lnTo>
                  <a:lnTo>
                    <a:pt x="361950" y="1533525"/>
                  </a:lnTo>
                  <a:lnTo>
                    <a:pt x="340519" y="1521619"/>
                  </a:lnTo>
                  <a:lnTo>
                    <a:pt x="323850" y="1504950"/>
                  </a:lnTo>
                  <a:lnTo>
                    <a:pt x="304800" y="1473994"/>
                  </a:lnTo>
                  <a:lnTo>
                    <a:pt x="280987" y="1397794"/>
                  </a:lnTo>
                  <a:lnTo>
                    <a:pt x="264319" y="1319212"/>
                  </a:lnTo>
                  <a:lnTo>
                    <a:pt x="259556" y="1259681"/>
                  </a:lnTo>
                  <a:lnTo>
                    <a:pt x="269081" y="1233487"/>
                  </a:lnTo>
                  <a:lnTo>
                    <a:pt x="283369" y="1188244"/>
                  </a:lnTo>
                  <a:lnTo>
                    <a:pt x="297656" y="1138237"/>
                  </a:lnTo>
                  <a:lnTo>
                    <a:pt x="302419" y="1083469"/>
                  </a:lnTo>
                  <a:lnTo>
                    <a:pt x="302419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F3EFEE8-0CDC-0845-8E48-15782992B59A}"/>
                </a:ext>
              </a:extLst>
            </p:cNvPr>
            <p:cNvSpPr/>
            <p:nvPr/>
          </p:nvSpPr>
          <p:spPr>
            <a:xfrm>
              <a:off x="2609850" y="2552700"/>
              <a:ext cx="2122488" cy="1281113"/>
            </a:xfrm>
            <a:custGeom>
              <a:avLst/>
              <a:gdLst>
                <a:gd name="connsiteX0" fmla="*/ 1319213 w 2121694"/>
                <a:gd name="connsiteY0" fmla="*/ 704850 h 1281113"/>
                <a:gd name="connsiteX1" fmla="*/ 1059656 w 2121694"/>
                <a:gd name="connsiteY1" fmla="*/ 869156 h 1281113"/>
                <a:gd name="connsiteX2" fmla="*/ 790575 w 2121694"/>
                <a:gd name="connsiteY2" fmla="*/ 1009650 h 1281113"/>
                <a:gd name="connsiteX3" fmla="*/ 554831 w 2121694"/>
                <a:gd name="connsiteY3" fmla="*/ 1109663 h 1281113"/>
                <a:gd name="connsiteX4" fmla="*/ 319088 w 2121694"/>
                <a:gd name="connsiteY4" fmla="*/ 1195388 h 1281113"/>
                <a:gd name="connsiteX5" fmla="*/ 52388 w 2121694"/>
                <a:gd name="connsiteY5" fmla="*/ 1273969 h 1281113"/>
                <a:gd name="connsiteX6" fmla="*/ 23813 w 2121694"/>
                <a:gd name="connsiteY6" fmla="*/ 1281113 h 1281113"/>
                <a:gd name="connsiteX7" fmla="*/ 7144 w 2121694"/>
                <a:gd name="connsiteY7" fmla="*/ 1276350 h 1281113"/>
                <a:gd name="connsiteX8" fmla="*/ 0 w 2121694"/>
                <a:gd name="connsiteY8" fmla="*/ 1266825 h 1281113"/>
                <a:gd name="connsiteX9" fmla="*/ 2381 w 2121694"/>
                <a:gd name="connsiteY9" fmla="*/ 1252538 h 1281113"/>
                <a:gd name="connsiteX10" fmla="*/ 14288 w 2121694"/>
                <a:gd name="connsiteY10" fmla="*/ 1233488 h 1281113"/>
                <a:gd name="connsiteX11" fmla="*/ 83344 w 2121694"/>
                <a:gd name="connsiteY11" fmla="*/ 1200150 h 1281113"/>
                <a:gd name="connsiteX12" fmla="*/ 264319 w 2121694"/>
                <a:gd name="connsiteY12" fmla="*/ 1119188 h 1281113"/>
                <a:gd name="connsiteX13" fmla="*/ 450056 w 2121694"/>
                <a:gd name="connsiteY13" fmla="*/ 1021556 h 1281113"/>
                <a:gd name="connsiteX14" fmla="*/ 666750 w 2121694"/>
                <a:gd name="connsiteY14" fmla="*/ 902494 h 1281113"/>
                <a:gd name="connsiteX15" fmla="*/ 947738 w 2121694"/>
                <a:gd name="connsiteY15" fmla="*/ 731044 h 1281113"/>
                <a:gd name="connsiteX16" fmla="*/ 1247775 w 2121694"/>
                <a:gd name="connsiteY16" fmla="*/ 526256 h 1281113"/>
                <a:gd name="connsiteX17" fmla="*/ 1521619 w 2121694"/>
                <a:gd name="connsiteY17" fmla="*/ 314325 h 1281113"/>
                <a:gd name="connsiteX18" fmla="*/ 1652588 w 2121694"/>
                <a:gd name="connsiteY18" fmla="*/ 197644 h 1281113"/>
                <a:gd name="connsiteX19" fmla="*/ 1804988 w 2121694"/>
                <a:gd name="connsiteY19" fmla="*/ 52388 h 1281113"/>
                <a:gd name="connsiteX20" fmla="*/ 2121694 w 2121694"/>
                <a:gd name="connsiteY20" fmla="*/ 0 h 1281113"/>
                <a:gd name="connsiteX21" fmla="*/ 2088356 w 2121694"/>
                <a:gd name="connsiteY21" fmla="*/ 47625 h 1281113"/>
                <a:gd name="connsiteX22" fmla="*/ 1995488 w 2121694"/>
                <a:gd name="connsiteY22" fmla="*/ 145256 h 1281113"/>
                <a:gd name="connsiteX23" fmla="*/ 1814513 w 2121694"/>
                <a:gd name="connsiteY23" fmla="*/ 316706 h 1281113"/>
                <a:gd name="connsiteX24" fmla="*/ 1607344 w 2121694"/>
                <a:gd name="connsiteY24" fmla="*/ 492919 h 1281113"/>
                <a:gd name="connsiteX25" fmla="*/ 1319213 w 2121694"/>
                <a:gd name="connsiteY25" fmla="*/ 704850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21694" h="1281113">
                  <a:moveTo>
                    <a:pt x="1319213" y="704850"/>
                  </a:moveTo>
                  <a:lnTo>
                    <a:pt x="1059656" y="869156"/>
                  </a:lnTo>
                  <a:lnTo>
                    <a:pt x="790575" y="1009650"/>
                  </a:lnTo>
                  <a:lnTo>
                    <a:pt x="554831" y="1109663"/>
                  </a:lnTo>
                  <a:lnTo>
                    <a:pt x="319088" y="1195388"/>
                  </a:lnTo>
                  <a:lnTo>
                    <a:pt x="52388" y="1273969"/>
                  </a:lnTo>
                  <a:lnTo>
                    <a:pt x="23813" y="1281113"/>
                  </a:lnTo>
                  <a:lnTo>
                    <a:pt x="7144" y="1276350"/>
                  </a:lnTo>
                  <a:lnTo>
                    <a:pt x="0" y="1266825"/>
                  </a:lnTo>
                  <a:lnTo>
                    <a:pt x="2381" y="1252538"/>
                  </a:lnTo>
                  <a:lnTo>
                    <a:pt x="14288" y="1233488"/>
                  </a:lnTo>
                  <a:lnTo>
                    <a:pt x="83344" y="1200150"/>
                  </a:lnTo>
                  <a:lnTo>
                    <a:pt x="264319" y="1119188"/>
                  </a:lnTo>
                  <a:lnTo>
                    <a:pt x="450056" y="1021556"/>
                  </a:lnTo>
                  <a:lnTo>
                    <a:pt x="666750" y="902494"/>
                  </a:lnTo>
                  <a:lnTo>
                    <a:pt x="947738" y="731044"/>
                  </a:lnTo>
                  <a:lnTo>
                    <a:pt x="1247775" y="526256"/>
                  </a:lnTo>
                  <a:lnTo>
                    <a:pt x="1521619" y="314325"/>
                  </a:lnTo>
                  <a:lnTo>
                    <a:pt x="1652588" y="197644"/>
                  </a:lnTo>
                  <a:lnTo>
                    <a:pt x="1804988" y="52388"/>
                  </a:lnTo>
                  <a:lnTo>
                    <a:pt x="2121694" y="0"/>
                  </a:lnTo>
                  <a:lnTo>
                    <a:pt x="2088356" y="47625"/>
                  </a:lnTo>
                  <a:lnTo>
                    <a:pt x="1995488" y="145256"/>
                  </a:lnTo>
                  <a:lnTo>
                    <a:pt x="1814513" y="316706"/>
                  </a:lnTo>
                  <a:lnTo>
                    <a:pt x="1607344" y="492919"/>
                  </a:lnTo>
                  <a:lnTo>
                    <a:pt x="1319213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8A9C3B2-1777-3441-8AFD-67819FCAF865}"/>
                </a:ext>
              </a:extLst>
            </p:cNvPr>
            <p:cNvSpPr/>
            <p:nvPr/>
          </p:nvSpPr>
          <p:spPr>
            <a:xfrm>
              <a:off x="5038725" y="2486025"/>
              <a:ext cx="2243138" cy="1185863"/>
            </a:xfrm>
            <a:custGeom>
              <a:avLst/>
              <a:gdLst>
                <a:gd name="connsiteX0" fmla="*/ 931069 w 2243433"/>
                <a:gd name="connsiteY0" fmla="*/ 771525 h 1185863"/>
                <a:gd name="connsiteX1" fmla="*/ 654844 w 2243433"/>
                <a:gd name="connsiteY1" fmla="*/ 571500 h 1185863"/>
                <a:gd name="connsiteX2" fmla="*/ 309563 w 2243433"/>
                <a:gd name="connsiteY2" fmla="*/ 304800 h 1185863"/>
                <a:gd name="connsiteX3" fmla="*/ 0 w 2243433"/>
                <a:gd name="connsiteY3" fmla="*/ 42863 h 1185863"/>
                <a:gd name="connsiteX4" fmla="*/ 54769 w 2243433"/>
                <a:gd name="connsiteY4" fmla="*/ 0 h 1185863"/>
                <a:gd name="connsiteX5" fmla="*/ 385763 w 2243433"/>
                <a:gd name="connsiteY5" fmla="*/ 223838 h 1185863"/>
                <a:gd name="connsiteX6" fmla="*/ 823913 w 2243433"/>
                <a:gd name="connsiteY6" fmla="*/ 492919 h 1185863"/>
                <a:gd name="connsiteX7" fmla="*/ 1131094 w 2243433"/>
                <a:gd name="connsiteY7" fmla="*/ 659606 h 1185863"/>
                <a:gd name="connsiteX8" fmla="*/ 1293019 w 2243433"/>
                <a:gd name="connsiteY8" fmla="*/ 740569 h 1185863"/>
                <a:gd name="connsiteX9" fmla="*/ 1466850 w 2243433"/>
                <a:gd name="connsiteY9" fmla="*/ 821531 h 1185863"/>
                <a:gd name="connsiteX10" fmla="*/ 1631156 w 2243433"/>
                <a:gd name="connsiteY10" fmla="*/ 881063 h 1185863"/>
                <a:gd name="connsiteX11" fmla="*/ 1788319 w 2243433"/>
                <a:gd name="connsiteY11" fmla="*/ 931069 h 1185863"/>
                <a:gd name="connsiteX12" fmla="*/ 2064544 w 2243433"/>
                <a:gd name="connsiteY12" fmla="*/ 1004888 h 1185863"/>
                <a:gd name="connsiteX13" fmla="*/ 2193131 w 2243433"/>
                <a:gd name="connsiteY13" fmla="*/ 1035844 h 1185863"/>
                <a:gd name="connsiteX14" fmla="*/ 2224088 w 2243433"/>
                <a:gd name="connsiteY14" fmla="*/ 1047750 h 1185863"/>
                <a:gd name="connsiteX15" fmla="*/ 2238375 w 2243433"/>
                <a:gd name="connsiteY15" fmla="*/ 1057275 h 1185863"/>
                <a:gd name="connsiteX16" fmla="*/ 2243138 w 2243433"/>
                <a:gd name="connsiteY16" fmla="*/ 1071563 h 1185863"/>
                <a:gd name="connsiteX17" fmla="*/ 2233613 w 2243433"/>
                <a:gd name="connsiteY17" fmla="*/ 1083469 h 1185863"/>
                <a:gd name="connsiteX18" fmla="*/ 2209800 w 2243433"/>
                <a:gd name="connsiteY18" fmla="*/ 1092994 h 1185863"/>
                <a:gd name="connsiteX19" fmla="*/ 2021681 w 2243433"/>
                <a:gd name="connsiteY19" fmla="*/ 1131094 h 1185863"/>
                <a:gd name="connsiteX20" fmla="*/ 1745456 w 2243433"/>
                <a:gd name="connsiteY20" fmla="*/ 1181100 h 1185863"/>
                <a:gd name="connsiteX21" fmla="*/ 1681163 w 2243433"/>
                <a:gd name="connsiteY21" fmla="*/ 1185863 h 1185863"/>
                <a:gd name="connsiteX22" fmla="*/ 1652588 w 2243433"/>
                <a:gd name="connsiteY22" fmla="*/ 1183481 h 1185863"/>
                <a:gd name="connsiteX23" fmla="*/ 1604963 w 2243433"/>
                <a:gd name="connsiteY23" fmla="*/ 1176338 h 1185863"/>
                <a:gd name="connsiteX24" fmla="*/ 1564481 w 2243433"/>
                <a:gd name="connsiteY24" fmla="*/ 1164431 h 1185863"/>
                <a:gd name="connsiteX25" fmla="*/ 1504950 w 2243433"/>
                <a:gd name="connsiteY25" fmla="*/ 1138238 h 1185863"/>
                <a:gd name="connsiteX26" fmla="*/ 1388269 w 2243433"/>
                <a:gd name="connsiteY26" fmla="*/ 1066800 h 1185863"/>
                <a:gd name="connsiteX27" fmla="*/ 931069 w 2243433"/>
                <a:gd name="connsiteY27" fmla="*/ 771525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3433" h="1185863">
                  <a:moveTo>
                    <a:pt x="931069" y="771525"/>
                  </a:moveTo>
                  <a:lnTo>
                    <a:pt x="654844" y="571500"/>
                  </a:lnTo>
                  <a:lnTo>
                    <a:pt x="309563" y="304800"/>
                  </a:lnTo>
                  <a:lnTo>
                    <a:pt x="0" y="42863"/>
                  </a:lnTo>
                  <a:lnTo>
                    <a:pt x="54769" y="0"/>
                  </a:lnTo>
                  <a:lnTo>
                    <a:pt x="385763" y="223838"/>
                  </a:lnTo>
                  <a:lnTo>
                    <a:pt x="823913" y="492919"/>
                  </a:lnTo>
                  <a:lnTo>
                    <a:pt x="1131094" y="659606"/>
                  </a:lnTo>
                  <a:lnTo>
                    <a:pt x="1293019" y="740569"/>
                  </a:lnTo>
                  <a:lnTo>
                    <a:pt x="1466850" y="821531"/>
                  </a:lnTo>
                  <a:lnTo>
                    <a:pt x="1631156" y="881063"/>
                  </a:lnTo>
                  <a:lnTo>
                    <a:pt x="1788319" y="931069"/>
                  </a:lnTo>
                  <a:lnTo>
                    <a:pt x="2064544" y="1004888"/>
                  </a:lnTo>
                  <a:lnTo>
                    <a:pt x="2193131" y="1035844"/>
                  </a:lnTo>
                  <a:lnTo>
                    <a:pt x="2224088" y="1047750"/>
                  </a:lnTo>
                  <a:lnTo>
                    <a:pt x="2238375" y="1057275"/>
                  </a:lnTo>
                  <a:cubicBezTo>
                    <a:pt x="2243433" y="1069918"/>
                    <a:pt x="2243138" y="1064907"/>
                    <a:pt x="2243138" y="1071563"/>
                  </a:cubicBezTo>
                  <a:lnTo>
                    <a:pt x="2233613" y="1083469"/>
                  </a:lnTo>
                  <a:lnTo>
                    <a:pt x="2209800" y="1092994"/>
                  </a:lnTo>
                  <a:lnTo>
                    <a:pt x="2021681" y="1131094"/>
                  </a:lnTo>
                  <a:lnTo>
                    <a:pt x="1745456" y="1181100"/>
                  </a:lnTo>
                  <a:lnTo>
                    <a:pt x="1681163" y="1185863"/>
                  </a:lnTo>
                  <a:lnTo>
                    <a:pt x="1652588" y="1183481"/>
                  </a:lnTo>
                  <a:lnTo>
                    <a:pt x="1604963" y="1176338"/>
                  </a:lnTo>
                  <a:lnTo>
                    <a:pt x="1564481" y="1164431"/>
                  </a:lnTo>
                  <a:lnTo>
                    <a:pt x="1504950" y="1138238"/>
                  </a:lnTo>
                  <a:lnTo>
                    <a:pt x="1388269" y="1066800"/>
                  </a:lnTo>
                  <a:lnTo>
                    <a:pt x="931069" y="771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991248B-B687-4848-B62E-3F118CE7CE1D}"/>
                </a:ext>
              </a:extLst>
            </p:cNvPr>
            <p:cNvSpPr/>
            <p:nvPr/>
          </p:nvSpPr>
          <p:spPr>
            <a:xfrm>
              <a:off x="3836988" y="3408363"/>
              <a:ext cx="1954212" cy="577850"/>
            </a:xfrm>
            <a:custGeom>
              <a:avLst/>
              <a:gdLst>
                <a:gd name="connsiteX0" fmla="*/ 1302544 w 1955006"/>
                <a:gd name="connsiteY0" fmla="*/ 259556 h 578644"/>
                <a:gd name="connsiteX1" fmla="*/ 892969 w 1955006"/>
                <a:gd name="connsiteY1" fmla="*/ 364331 h 578644"/>
                <a:gd name="connsiteX2" fmla="*/ 611981 w 1955006"/>
                <a:gd name="connsiteY2" fmla="*/ 447675 h 578644"/>
                <a:gd name="connsiteX3" fmla="*/ 316706 w 1955006"/>
                <a:gd name="connsiteY3" fmla="*/ 578644 h 578644"/>
                <a:gd name="connsiteX4" fmla="*/ 295275 w 1955006"/>
                <a:gd name="connsiteY4" fmla="*/ 571500 h 578644"/>
                <a:gd name="connsiteX5" fmla="*/ 254794 w 1955006"/>
                <a:gd name="connsiteY5" fmla="*/ 545306 h 578644"/>
                <a:gd name="connsiteX6" fmla="*/ 200025 w 1955006"/>
                <a:gd name="connsiteY6" fmla="*/ 497681 h 578644"/>
                <a:gd name="connsiteX7" fmla="*/ 150019 w 1955006"/>
                <a:gd name="connsiteY7" fmla="*/ 445294 h 578644"/>
                <a:gd name="connsiteX8" fmla="*/ 109537 w 1955006"/>
                <a:gd name="connsiteY8" fmla="*/ 388144 h 578644"/>
                <a:gd name="connsiteX9" fmla="*/ 76200 w 1955006"/>
                <a:gd name="connsiteY9" fmla="*/ 330994 h 578644"/>
                <a:gd name="connsiteX10" fmla="*/ 26194 w 1955006"/>
                <a:gd name="connsiteY10" fmla="*/ 211931 h 578644"/>
                <a:gd name="connsiteX11" fmla="*/ 4762 w 1955006"/>
                <a:gd name="connsiteY11" fmla="*/ 161925 h 578644"/>
                <a:gd name="connsiteX12" fmla="*/ 0 w 1955006"/>
                <a:gd name="connsiteY12" fmla="*/ 135731 h 578644"/>
                <a:gd name="connsiteX13" fmla="*/ 2381 w 1955006"/>
                <a:gd name="connsiteY13" fmla="*/ 123825 h 578644"/>
                <a:gd name="connsiteX14" fmla="*/ 14287 w 1955006"/>
                <a:gd name="connsiteY14" fmla="*/ 116681 h 578644"/>
                <a:gd name="connsiteX15" fmla="*/ 40481 w 1955006"/>
                <a:gd name="connsiteY15" fmla="*/ 121444 h 578644"/>
                <a:gd name="connsiteX16" fmla="*/ 69056 w 1955006"/>
                <a:gd name="connsiteY16" fmla="*/ 142875 h 578644"/>
                <a:gd name="connsiteX17" fmla="*/ 119062 w 1955006"/>
                <a:gd name="connsiteY17" fmla="*/ 190500 h 578644"/>
                <a:gd name="connsiteX18" fmla="*/ 164306 w 1955006"/>
                <a:gd name="connsiteY18" fmla="*/ 226219 h 578644"/>
                <a:gd name="connsiteX19" fmla="*/ 216694 w 1955006"/>
                <a:gd name="connsiteY19" fmla="*/ 259556 h 578644"/>
                <a:gd name="connsiteX20" fmla="*/ 280987 w 1955006"/>
                <a:gd name="connsiteY20" fmla="*/ 285750 h 578644"/>
                <a:gd name="connsiteX21" fmla="*/ 323850 w 1955006"/>
                <a:gd name="connsiteY21" fmla="*/ 290512 h 578644"/>
                <a:gd name="connsiteX22" fmla="*/ 466725 w 1955006"/>
                <a:gd name="connsiteY22" fmla="*/ 266700 h 578644"/>
                <a:gd name="connsiteX23" fmla="*/ 888206 w 1955006"/>
                <a:gd name="connsiteY23" fmla="*/ 180975 h 578644"/>
                <a:gd name="connsiteX24" fmla="*/ 1473994 w 1955006"/>
                <a:gd name="connsiteY24" fmla="*/ 64294 h 578644"/>
                <a:gd name="connsiteX25" fmla="*/ 1500187 w 1955006"/>
                <a:gd name="connsiteY25" fmla="*/ 47625 h 578644"/>
                <a:gd name="connsiteX26" fmla="*/ 1538287 w 1955006"/>
                <a:gd name="connsiteY26" fmla="*/ 26194 h 578644"/>
                <a:gd name="connsiteX27" fmla="*/ 1600200 w 1955006"/>
                <a:gd name="connsiteY27" fmla="*/ 0 h 578644"/>
                <a:gd name="connsiteX28" fmla="*/ 1628775 w 1955006"/>
                <a:gd name="connsiteY28" fmla="*/ 0 h 578644"/>
                <a:gd name="connsiteX29" fmla="*/ 1662112 w 1955006"/>
                <a:gd name="connsiteY29" fmla="*/ 14287 h 578644"/>
                <a:gd name="connsiteX30" fmla="*/ 1738312 w 1955006"/>
                <a:gd name="connsiteY30" fmla="*/ 54769 h 578644"/>
                <a:gd name="connsiteX31" fmla="*/ 1819275 w 1955006"/>
                <a:gd name="connsiteY31" fmla="*/ 114300 h 578644"/>
                <a:gd name="connsiteX32" fmla="*/ 1876425 w 1955006"/>
                <a:gd name="connsiteY32" fmla="*/ 159544 h 578644"/>
                <a:gd name="connsiteX33" fmla="*/ 1916906 w 1955006"/>
                <a:gd name="connsiteY33" fmla="*/ 200025 h 578644"/>
                <a:gd name="connsiteX34" fmla="*/ 1943100 w 1955006"/>
                <a:gd name="connsiteY34" fmla="*/ 235744 h 578644"/>
                <a:gd name="connsiteX35" fmla="*/ 1955006 w 1955006"/>
                <a:gd name="connsiteY35" fmla="*/ 261937 h 578644"/>
                <a:gd name="connsiteX36" fmla="*/ 1955006 w 1955006"/>
                <a:gd name="connsiteY36" fmla="*/ 283369 h 578644"/>
                <a:gd name="connsiteX37" fmla="*/ 1945481 w 1955006"/>
                <a:gd name="connsiteY37" fmla="*/ 307181 h 578644"/>
                <a:gd name="connsiteX38" fmla="*/ 1924050 w 1955006"/>
                <a:gd name="connsiteY38" fmla="*/ 319087 h 578644"/>
                <a:gd name="connsiteX39" fmla="*/ 1895475 w 1955006"/>
                <a:gd name="connsiteY39" fmla="*/ 326231 h 578644"/>
                <a:gd name="connsiteX40" fmla="*/ 1826419 w 1955006"/>
                <a:gd name="connsiteY40" fmla="*/ 340519 h 578644"/>
                <a:gd name="connsiteX41" fmla="*/ 1785937 w 1955006"/>
                <a:gd name="connsiteY41" fmla="*/ 352425 h 578644"/>
                <a:gd name="connsiteX42" fmla="*/ 1509712 w 1955006"/>
                <a:gd name="connsiteY42" fmla="*/ 216694 h 578644"/>
                <a:gd name="connsiteX43" fmla="*/ 1302544 w 1955006"/>
                <a:gd name="connsiteY43" fmla="*/ 259556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55006" h="578644">
                  <a:moveTo>
                    <a:pt x="1302544" y="259556"/>
                  </a:moveTo>
                  <a:lnTo>
                    <a:pt x="892969" y="364331"/>
                  </a:lnTo>
                  <a:lnTo>
                    <a:pt x="611981" y="447675"/>
                  </a:lnTo>
                  <a:lnTo>
                    <a:pt x="316706" y="578644"/>
                  </a:lnTo>
                  <a:lnTo>
                    <a:pt x="295275" y="571500"/>
                  </a:lnTo>
                  <a:lnTo>
                    <a:pt x="254794" y="545306"/>
                  </a:lnTo>
                  <a:lnTo>
                    <a:pt x="200025" y="497681"/>
                  </a:lnTo>
                  <a:lnTo>
                    <a:pt x="150019" y="445294"/>
                  </a:lnTo>
                  <a:lnTo>
                    <a:pt x="109537" y="388144"/>
                  </a:lnTo>
                  <a:lnTo>
                    <a:pt x="76200" y="330994"/>
                  </a:lnTo>
                  <a:lnTo>
                    <a:pt x="26194" y="211931"/>
                  </a:lnTo>
                  <a:lnTo>
                    <a:pt x="4762" y="161925"/>
                  </a:lnTo>
                  <a:lnTo>
                    <a:pt x="0" y="135731"/>
                  </a:lnTo>
                  <a:lnTo>
                    <a:pt x="2381" y="123825"/>
                  </a:lnTo>
                  <a:lnTo>
                    <a:pt x="14287" y="116681"/>
                  </a:lnTo>
                  <a:lnTo>
                    <a:pt x="40481" y="121444"/>
                  </a:lnTo>
                  <a:lnTo>
                    <a:pt x="69056" y="142875"/>
                  </a:lnTo>
                  <a:lnTo>
                    <a:pt x="119062" y="190500"/>
                  </a:lnTo>
                  <a:lnTo>
                    <a:pt x="164306" y="226219"/>
                  </a:lnTo>
                  <a:lnTo>
                    <a:pt x="216694" y="259556"/>
                  </a:lnTo>
                  <a:lnTo>
                    <a:pt x="280987" y="285750"/>
                  </a:lnTo>
                  <a:lnTo>
                    <a:pt x="323850" y="290512"/>
                  </a:lnTo>
                  <a:lnTo>
                    <a:pt x="466725" y="266700"/>
                  </a:lnTo>
                  <a:lnTo>
                    <a:pt x="888206" y="180975"/>
                  </a:lnTo>
                  <a:lnTo>
                    <a:pt x="1473994" y="64294"/>
                  </a:lnTo>
                  <a:lnTo>
                    <a:pt x="1500187" y="47625"/>
                  </a:lnTo>
                  <a:lnTo>
                    <a:pt x="1538287" y="26194"/>
                  </a:lnTo>
                  <a:lnTo>
                    <a:pt x="1600200" y="0"/>
                  </a:lnTo>
                  <a:lnTo>
                    <a:pt x="1628775" y="0"/>
                  </a:lnTo>
                  <a:lnTo>
                    <a:pt x="1662112" y="14287"/>
                  </a:lnTo>
                  <a:lnTo>
                    <a:pt x="1738312" y="54769"/>
                  </a:lnTo>
                  <a:lnTo>
                    <a:pt x="1819275" y="114300"/>
                  </a:lnTo>
                  <a:lnTo>
                    <a:pt x="1876425" y="159544"/>
                  </a:lnTo>
                  <a:lnTo>
                    <a:pt x="1916906" y="200025"/>
                  </a:lnTo>
                  <a:lnTo>
                    <a:pt x="1943100" y="235744"/>
                  </a:lnTo>
                  <a:lnTo>
                    <a:pt x="1955006" y="261937"/>
                  </a:lnTo>
                  <a:lnTo>
                    <a:pt x="1955006" y="283369"/>
                  </a:lnTo>
                  <a:lnTo>
                    <a:pt x="1945481" y="307181"/>
                  </a:lnTo>
                  <a:lnTo>
                    <a:pt x="1924050" y="319087"/>
                  </a:lnTo>
                  <a:lnTo>
                    <a:pt x="1895475" y="326231"/>
                  </a:lnTo>
                  <a:lnTo>
                    <a:pt x="1826419" y="340519"/>
                  </a:lnTo>
                  <a:lnTo>
                    <a:pt x="1785937" y="352425"/>
                  </a:lnTo>
                  <a:lnTo>
                    <a:pt x="1509712" y="216694"/>
                  </a:lnTo>
                  <a:lnTo>
                    <a:pt x="1302544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D5E96EC-1BAD-8D46-87B9-4975F2A6E7CE}"/>
                </a:ext>
              </a:extLst>
            </p:cNvPr>
            <p:cNvSpPr/>
            <p:nvPr/>
          </p:nvSpPr>
          <p:spPr>
            <a:xfrm>
              <a:off x="4630738" y="3581400"/>
              <a:ext cx="1036637" cy="785813"/>
            </a:xfrm>
            <a:custGeom>
              <a:avLst/>
              <a:gdLst>
                <a:gd name="connsiteX0" fmla="*/ 483394 w 1035844"/>
                <a:gd name="connsiteY0" fmla="*/ 516731 h 785813"/>
                <a:gd name="connsiteX1" fmla="*/ 154782 w 1035844"/>
                <a:gd name="connsiteY1" fmla="*/ 719138 h 785813"/>
                <a:gd name="connsiteX2" fmla="*/ 59532 w 1035844"/>
                <a:gd name="connsiteY2" fmla="*/ 785813 h 785813"/>
                <a:gd name="connsiteX3" fmla="*/ 21432 w 1035844"/>
                <a:gd name="connsiteY3" fmla="*/ 764381 h 785813"/>
                <a:gd name="connsiteX4" fmla="*/ 4763 w 1035844"/>
                <a:gd name="connsiteY4" fmla="*/ 747713 h 785813"/>
                <a:gd name="connsiteX5" fmla="*/ 0 w 1035844"/>
                <a:gd name="connsiteY5" fmla="*/ 728663 h 785813"/>
                <a:gd name="connsiteX6" fmla="*/ 4763 w 1035844"/>
                <a:gd name="connsiteY6" fmla="*/ 697706 h 785813"/>
                <a:gd name="connsiteX7" fmla="*/ 21432 w 1035844"/>
                <a:gd name="connsiteY7" fmla="*/ 678656 h 785813"/>
                <a:gd name="connsiteX8" fmla="*/ 71438 w 1035844"/>
                <a:gd name="connsiteY8" fmla="*/ 640556 h 785813"/>
                <a:gd name="connsiteX9" fmla="*/ 200025 w 1035844"/>
                <a:gd name="connsiteY9" fmla="*/ 545306 h 785813"/>
                <a:gd name="connsiteX10" fmla="*/ 342900 w 1035844"/>
                <a:gd name="connsiteY10" fmla="*/ 433388 h 785813"/>
                <a:gd name="connsiteX11" fmla="*/ 457200 w 1035844"/>
                <a:gd name="connsiteY11" fmla="*/ 338138 h 785813"/>
                <a:gd name="connsiteX12" fmla="*/ 588169 w 1035844"/>
                <a:gd name="connsiteY12" fmla="*/ 219075 h 785813"/>
                <a:gd name="connsiteX13" fmla="*/ 683419 w 1035844"/>
                <a:gd name="connsiteY13" fmla="*/ 130969 h 785813"/>
                <a:gd name="connsiteX14" fmla="*/ 719138 w 1035844"/>
                <a:gd name="connsiteY14" fmla="*/ 88106 h 785813"/>
                <a:gd name="connsiteX15" fmla="*/ 726282 w 1035844"/>
                <a:gd name="connsiteY15" fmla="*/ 73819 h 785813"/>
                <a:gd name="connsiteX16" fmla="*/ 726282 w 1035844"/>
                <a:gd name="connsiteY16" fmla="*/ 64294 h 785813"/>
                <a:gd name="connsiteX17" fmla="*/ 700088 w 1035844"/>
                <a:gd name="connsiteY17" fmla="*/ 0 h 785813"/>
                <a:gd name="connsiteX18" fmla="*/ 1035844 w 1035844"/>
                <a:gd name="connsiteY18" fmla="*/ 157163 h 785813"/>
                <a:gd name="connsiteX19" fmla="*/ 988219 w 1035844"/>
                <a:gd name="connsiteY19" fmla="*/ 178594 h 785813"/>
                <a:gd name="connsiteX20" fmla="*/ 912019 w 1035844"/>
                <a:gd name="connsiteY20" fmla="*/ 219075 h 785813"/>
                <a:gd name="connsiteX21" fmla="*/ 869157 w 1035844"/>
                <a:gd name="connsiteY21" fmla="*/ 252413 h 785813"/>
                <a:gd name="connsiteX22" fmla="*/ 800100 w 1035844"/>
                <a:gd name="connsiteY22" fmla="*/ 304800 h 785813"/>
                <a:gd name="connsiteX23" fmla="*/ 483394 w 1035844"/>
                <a:gd name="connsiteY23" fmla="*/ 516731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785813">
                  <a:moveTo>
                    <a:pt x="483394" y="516731"/>
                  </a:moveTo>
                  <a:lnTo>
                    <a:pt x="154782" y="719138"/>
                  </a:lnTo>
                  <a:lnTo>
                    <a:pt x="59532" y="785813"/>
                  </a:lnTo>
                  <a:lnTo>
                    <a:pt x="21432" y="764381"/>
                  </a:lnTo>
                  <a:lnTo>
                    <a:pt x="4763" y="747713"/>
                  </a:lnTo>
                  <a:lnTo>
                    <a:pt x="0" y="728663"/>
                  </a:lnTo>
                  <a:lnTo>
                    <a:pt x="4763" y="697706"/>
                  </a:lnTo>
                  <a:lnTo>
                    <a:pt x="21432" y="678656"/>
                  </a:lnTo>
                  <a:lnTo>
                    <a:pt x="71438" y="640556"/>
                  </a:lnTo>
                  <a:lnTo>
                    <a:pt x="200025" y="545306"/>
                  </a:lnTo>
                  <a:lnTo>
                    <a:pt x="342900" y="433388"/>
                  </a:lnTo>
                  <a:lnTo>
                    <a:pt x="457200" y="338138"/>
                  </a:lnTo>
                  <a:lnTo>
                    <a:pt x="588169" y="219075"/>
                  </a:lnTo>
                  <a:lnTo>
                    <a:pt x="683419" y="130969"/>
                  </a:lnTo>
                  <a:lnTo>
                    <a:pt x="719138" y="88106"/>
                  </a:lnTo>
                  <a:lnTo>
                    <a:pt x="726282" y="73819"/>
                  </a:lnTo>
                  <a:lnTo>
                    <a:pt x="726282" y="64294"/>
                  </a:lnTo>
                  <a:lnTo>
                    <a:pt x="700088" y="0"/>
                  </a:lnTo>
                  <a:lnTo>
                    <a:pt x="1035844" y="157163"/>
                  </a:lnTo>
                  <a:lnTo>
                    <a:pt x="988219" y="178594"/>
                  </a:lnTo>
                  <a:lnTo>
                    <a:pt x="912019" y="219075"/>
                  </a:lnTo>
                  <a:lnTo>
                    <a:pt x="869157" y="252413"/>
                  </a:lnTo>
                  <a:lnTo>
                    <a:pt x="800100" y="304800"/>
                  </a:lnTo>
                  <a:lnTo>
                    <a:pt x="4833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EA2CF1E-0E9E-C248-864F-C6F6B1545A8A}"/>
                </a:ext>
              </a:extLst>
            </p:cNvPr>
            <p:cNvSpPr/>
            <p:nvPr/>
          </p:nvSpPr>
          <p:spPr>
            <a:xfrm>
              <a:off x="4657725" y="4259263"/>
              <a:ext cx="455613" cy="768350"/>
            </a:xfrm>
            <a:custGeom>
              <a:avLst/>
              <a:gdLst>
                <a:gd name="connsiteX0" fmla="*/ 254794 w 454819"/>
                <a:gd name="connsiteY0" fmla="*/ 559594 h 766763"/>
                <a:gd name="connsiteX1" fmla="*/ 192881 w 454819"/>
                <a:gd name="connsiteY1" fmla="*/ 316707 h 766763"/>
                <a:gd name="connsiteX2" fmla="*/ 171450 w 454819"/>
                <a:gd name="connsiteY2" fmla="*/ 266700 h 766763"/>
                <a:gd name="connsiteX3" fmla="*/ 147638 w 454819"/>
                <a:gd name="connsiteY3" fmla="*/ 226219 h 766763"/>
                <a:gd name="connsiteX4" fmla="*/ 123825 w 454819"/>
                <a:gd name="connsiteY4" fmla="*/ 192882 h 766763"/>
                <a:gd name="connsiteX5" fmla="*/ 102394 w 454819"/>
                <a:gd name="connsiteY5" fmla="*/ 169069 h 766763"/>
                <a:gd name="connsiteX6" fmla="*/ 61913 w 454819"/>
                <a:gd name="connsiteY6" fmla="*/ 130969 h 766763"/>
                <a:gd name="connsiteX7" fmla="*/ 0 w 454819"/>
                <a:gd name="connsiteY7" fmla="*/ 78582 h 766763"/>
                <a:gd name="connsiteX8" fmla="*/ 69056 w 454819"/>
                <a:gd name="connsiteY8" fmla="*/ 0 h 766763"/>
                <a:gd name="connsiteX9" fmla="*/ 152400 w 454819"/>
                <a:gd name="connsiteY9" fmla="*/ 59532 h 766763"/>
                <a:gd name="connsiteX10" fmla="*/ 204788 w 454819"/>
                <a:gd name="connsiteY10" fmla="*/ 104775 h 766763"/>
                <a:gd name="connsiteX11" fmla="*/ 261938 w 454819"/>
                <a:gd name="connsiteY11" fmla="*/ 166688 h 766763"/>
                <a:gd name="connsiteX12" fmla="*/ 304800 w 454819"/>
                <a:gd name="connsiteY12" fmla="*/ 223838 h 766763"/>
                <a:gd name="connsiteX13" fmla="*/ 361950 w 454819"/>
                <a:gd name="connsiteY13" fmla="*/ 314325 h 766763"/>
                <a:gd name="connsiteX14" fmla="*/ 421481 w 454819"/>
                <a:gd name="connsiteY14" fmla="*/ 457200 h 766763"/>
                <a:gd name="connsiteX15" fmla="*/ 433388 w 454819"/>
                <a:gd name="connsiteY15" fmla="*/ 542925 h 766763"/>
                <a:gd name="connsiteX16" fmla="*/ 450056 w 454819"/>
                <a:gd name="connsiteY16" fmla="*/ 690563 h 766763"/>
                <a:gd name="connsiteX17" fmla="*/ 454819 w 454819"/>
                <a:gd name="connsiteY17" fmla="*/ 762000 h 766763"/>
                <a:gd name="connsiteX18" fmla="*/ 271463 w 454819"/>
                <a:gd name="connsiteY18" fmla="*/ 766763 h 766763"/>
                <a:gd name="connsiteX19" fmla="*/ 254794 w 454819"/>
                <a:gd name="connsiteY19" fmla="*/ 55959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4819" h="766763">
                  <a:moveTo>
                    <a:pt x="254794" y="559594"/>
                  </a:moveTo>
                  <a:lnTo>
                    <a:pt x="192881" y="316707"/>
                  </a:lnTo>
                  <a:lnTo>
                    <a:pt x="171450" y="266700"/>
                  </a:lnTo>
                  <a:lnTo>
                    <a:pt x="147638" y="226219"/>
                  </a:lnTo>
                  <a:lnTo>
                    <a:pt x="123825" y="192882"/>
                  </a:lnTo>
                  <a:lnTo>
                    <a:pt x="102394" y="169069"/>
                  </a:lnTo>
                  <a:lnTo>
                    <a:pt x="61913" y="130969"/>
                  </a:lnTo>
                  <a:lnTo>
                    <a:pt x="0" y="78582"/>
                  </a:lnTo>
                  <a:lnTo>
                    <a:pt x="69056" y="0"/>
                  </a:lnTo>
                  <a:lnTo>
                    <a:pt x="152400" y="59532"/>
                  </a:lnTo>
                  <a:lnTo>
                    <a:pt x="204788" y="104775"/>
                  </a:lnTo>
                  <a:lnTo>
                    <a:pt x="261938" y="166688"/>
                  </a:lnTo>
                  <a:lnTo>
                    <a:pt x="304800" y="223838"/>
                  </a:lnTo>
                  <a:lnTo>
                    <a:pt x="361950" y="314325"/>
                  </a:lnTo>
                  <a:lnTo>
                    <a:pt x="421481" y="457200"/>
                  </a:lnTo>
                  <a:lnTo>
                    <a:pt x="433388" y="542925"/>
                  </a:lnTo>
                  <a:lnTo>
                    <a:pt x="450056" y="690563"/>
                  </a:lnTo>
                  <a:lnTo>
                    <a:pt x="454819" y="762000"/>
                  </a:lnTo>
                  <a:lnTo>
                    <a:pt x="271463" y="766763"/>
                  </a:lnTo>
                  <a:lnTo>
                    <a:pt x="254794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60A3C49-EB7D-264D-92A0-71B452A75B0A}"/>
                </a:ext>
              </a:extLst>
            </p:cNvPr>
            <p:cNvSpPr/>
            <p:nvPr/>
          </p:nvSpPr>
          <p:spPr>
            <a:xfrm>
              <a:off x="4649788" y="4957763"/>
              <a:ext cx="473075" cy="1155700"/>
            </a:xfrm>
            <a:custGeom>
              <a:avLst/>
              <a:gdLst>
                <a:gd name="connsiteX0" fmla="*/ 254794 w 471488"/>
                <a:gd name="connsiteY0" fmla="*/ 454818 h 1154906"/>
                <a:gd name="connsiteX1" fmla="*/ 269082 w 471488"/>
                <a:gd name="connsiteY1" fmla="*/ 314325 h 1154906"/>
                <a:gd name="connsiteX2" fmla="*/ 278607 w 471488"/>
                <a:gd name="connsiteY2" fmla="*/ 197643 h 1154906"/>
                <a:gd name="connsiteX3" fmla="*/ 278607 w 471488"/>
                <a:gd name="connsiteY3" fmla="*/ 7143 h 1154906"/>
                <a:gd name="connsiteX4" fmla="*/ 454819 w 471488"/>
                <a:gd name="connsiteY4" fmla="*/ 0 h 1154906"/>
                <a:gd name="connsiteX5" fmla="*/ 466725 w 471488"/>
                <a:gd name="connsiteY5" fmla="*/ 107156 h 1154906"/>
                <a:gd name="connsiteX6" fmla="*/ 471488 w 471488"/>
                <a:gd name="connsiteY6" fmla="*/ 259556 h 1154906"/>
                <a:gd name="connsiteX7" fmla="*/ 471488 w 471488"/>
                <a:gd name="connsiteY7" fmla="*/ 461962 h 1154906"/>
                <a:gd name="connsiteX8" fmla="*/ 457200 w 471488"/>
                <a:gd name="connsiteY8" fmla="*/ 619125 h 1154906"/>
                <a:gd name="connsiteX9" fmla="*/ 438150 w 471488"/>
                <a:gd name="connsiteY9" fmla="*/ 733425 h 1154906"/>
                <a:gd name="connsiteX10" fmla="*/ 411957 w 471488"/>
                <a:gd name="connsiteY10" fmla="*/ 821531 h 1154906"/>
                <a:gd name="connsiteX11" fmla="*/ 359569 w 471488"/>
                <a:gd name="connsiteY11" fmla="*/ 926306 h 1154906"/>
                <a:gd name="connsiteX12" fmla="*/ 300038 w 471488"/>
                <a:gd name="connsiteY12" fmla="*/ 1012031 h 1154906"/>
                <a:gd name="connsiteX13" fmla="*/ 235744 w 471488"/>
                <a:gd name="connsiteY13" fmla="*/ 1081087 h 1154906"/>
                <a:gd name="connsiteX14" fmla="*/ 183357 w 471488"/>
                <a:gd name="connsiteY14" fmla="*/ 1119187 h 1154906"/>
                <a:gd name="connsiteX15" fmla="*/ 142875 w 471488"/>
                <a:gd name="connsiteY15" fmla="*/ 1143000 h 1154906"/>
                <a:gd name="connsiteX16" fmla="*/ 100013 w 471488"/>
                <a:gd name="connsiteY16" fmla="*/ 1154906 h 1154906"/>
                <a:gd name="connsiteX17" fmla="*/ 73819 w 471488"/>
                <a:gd name="connsiteY17" fmla="*/ 1150143 h 1154906"/>
                <a:gd name="connsiteX18" fmla="*/ 52388 w 471488"/>
                <a:gd name="connsiteY18" fmla="*/ 1138237 h 1154906"/>
                <a:gd name="connsiteX19" fmla="*/ 35719 w 471488"/>
                <a:gd name="connsiteY19" fmla="*/ 1112043 h 1154906"/>
                <a:gd name="connsiteX20" fmla="*/ 0 w 471488"/>
                <a:gd name="connsiteY20" fmla="*/ 1004887 h 1154906"/>
                <a:gd name="connsiteX21" fmla="*/ 200025 w 471488"/>
                <a:gd name="connsiteY21" fmla="*/ 692943 h 1154906"/>
                <a:gd name="connsiteX22" fmla="*/ 242888 w 471488"/>
                <a:gd name="connsiteY22" fmla="*/ 535781 h 1154906"/>
                <a:gd name="connsiteX23" fmla="*/ 254794 w 471488"/>
                <a:gd name="connsiteY23" fmla="*/ 45481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1488" h="1154906">
                  <a:moveTo>
                    <a:pt x="254794" y="454818"/>
                  </a:moveTo>
                  <a:lnTo>
                    <a:pt x="269082" y="314325"/>
                  </a:lnTo>
                  <a:lnTo>
                    <a:pt x="278607" y="197643"/>
                  </a:lnTo>
                  <a:lnTo>
                    <a:pt x="278607" y="7143"/>
                  </a:lnTo>
                  <a:lnTo>
                    <a:pt x="454819" y="0"/>
                  </a:lnTo>
                  <a:lnTo>
                    <a:pt x="466725" y="107156"/>
                  </a:lnTo>
                  <a:lnTo>
                    <a:pt x="471488" y="259556"/>
                  </a:lnTo>
                  <a:lnTo>
                    <a:pt x="471488" y="461962"/>
                  </a:lnTo>
                  <a:lnTo>
                    <a:pt x="457200" y="619125"/>
                  </a:lnTo>
                  <a:lnTo>
                    <a:pt x="438150" y="733425"/>
                  </a:lnTo>
                  <a:lnTo>
                    <a:pt x="411957" y="821531"/>
                  </a:lnTo>
                  <a:lnTo>
                    <a:pt x="359569" y="926306"/>
                  </a:lnTo>
                  <a:lnTo>
                    <a:pt x="300038" y="1012031"/>
                  </a:lnTo>
                  <a:lnTo>
                    <a:pt x="235744" y="1081087"/>
                  </a:lnTo>
                  <a:lnTo>
                    <a:pt x="183357" y="1119187"/>
                  </a:lnTo>
                  <a:lnTo>
                    <a:pt x="142875" y="1143000"/>
                  </a:lnTo>
                  <a:lnTo>
                    <a:pt x="100013" y="1154906"/>
                  </a:lnTo>
                  <a:lnTo>
                    <a:pt x="73819" y="1150143"/>
                  </a:lnTo>
                  <a:lnTo>
                    <a:pt x="52388" y="1138237"/>
                  </a:lnTo>
                  <a:lnTo>
                    <a:pt x="35719" y="1112043"/>
                  </a:lnTo>
                  <a:lnTo>
                    <a:pt x="0" y="1004887"/>
                  </a:lnTo>
                  <a:lnTo>
                    <a:pt x="200025" y="692943"/>
                  </a:lnTo>
                  <a:lnTo>
                    <a:pt x="242888" y="535781"/>
                  </a:lnTo>
                  <a:lnTo>
                    <a:pt x="254794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5BB103E-5BE7-EF42-8EAC-DCD2E5655DB8}"/>
                </a:ext>
              </a:extLst>
            </p:cNvPr>
            <p:cNvSpPr/>
            <p:nvPr/>
          </p:nvSpPr>
          <p:spPr>
            <a:xfrm>
              <a:off x="4162425" y="5567363"/>
              <a:ext cx="704850" cy="471487"/>
            </a:xfrm>
            <a:custGeom>
              <a:avLst/>
              <a:gdLst>
                <a:gd name="connsiteX0" fmla="*/ 192881 w 704850"/>
                <a:gd name="connsiteY0" fmla="*/ 57150 h 471487"/>
                <a:gd name="connsiteX1" fmla="*/ 319088 w 704850"/>
                <a:gd name="connsiteY1" fmla="*/ 100012 h 471487"/>
                <a:gd name="connsiteX2" fmla="*/ 440531 w 704850"/>
                <a:gd name="connsiteY2" fmla="*/ 135731 h 471487"/>
                <a:gd name="connsiteX3" fmla="*/ 540544 w 704850"/>
                <a:gd name="connsiteY3" fmla="*/ 154781 h 471487"/>
                <a:gd name="connsiteX4" fmla="*/ 588169 w 704850"/>
                <a:gd name="connsiteY4" fmla="*/ 164306 h 471487"/>
                <a:gd name="connsiteX5" fmla="*/ 607219 w 704850"/>
                <a:gd name="connsiteY5" fmla="*/ 164306 h 471487"/>
                <a:gd name="connsiteX6" fmla="*/ 628650 w 704850"/>
                <a:gd name="connsiteY6" fmla="*/ 159543 h 471487"/>
                <a:gd name="connsiteX7" fmla="*/ 704850 w 704850"/>
                <a:gd name="connsiteY7" fmla="*/ 104775 h 471487"/>
                <a:gd name="connsiteX8" fmla="*/ 538163 w 704850"/>
                <a:gd name="connsiteY8" fmla="*/ 471487 h 471487"/>
                <a:gd name="connsiteX9" fmla="*/ 492919 w 704850"/>
                <a:gd name="connsiteY9" fmla="*/ 419100 h 471487"/>
                <a:gd name="connsiteX10" fmla="*/ 440531 w 704850"/>
                <a:gd name="connsiteY10" fmla="*/ 354806 h 471487"/>
                <a:gd name="connsiteX11" fmla="*/ 390525 w 704850"/>
                <a:gd name="connsiteY11" fmla="*/ 300037 h 471487"/>
                <a:gd name="connsiteX12" fmla="*/ 350044 w 704850"/>
                <a:gd name="connsiteY12" fmla="*/ 264318 h 471487"/>
                <a:gd name="connsiteX13" fmla="*/ 288131 w 704850"/>
                <a:gd name="connsiteY13" fmla="*/ 219075 h 471487"/>
                <a:gd name="connsiteX14" fmla="*/ 223838 w 704850"/>
                <a:gd name="connsiteY14" fmla="*/ 178593 h 471487"/>
                <a:gd name="connsiteX15" fmla="*/ 159544 w 704850"/>
                <a:gd name="connsiteY15" fmla="*/ 142875 h 471487"/>
                <a:gd name="connsiteX16" fmla="*/ 76200 w 704850"/>
                <a:gd name="connsiteY16" fmla="*/ 100012 h 471487"/>
                <a:gd name="connsiteX17" fmla="*/ 26194 w 704850"/>
                <a:gd name="connsiteY17" fmla="*/ 78581 h 471487"/>
                <a:gd name="connsiteX18" fmla="*/ 9525 w 704850"/>
                <a:gd name="connsiteY18" fmla="*/ 61912 h 471487"/>
                <a:gd name="connsiteX19" fmla="*/ 0 w 704850"/>
                <a:gd name="connsiteY19" fmla="*/ 33337 h 471487"/>
                <a:gd name="connsiteX20" fmla="*/ 7144 w 704850"/>
                <a:gd name="connsiteY20" fmla="*/ 9525 h 471487"/>
                <a:gd name="connsiteX21" fmla="*/ 21431 w 704850"/>
                <a:gd name="connsiteY21" fmla="*/ 2381 h 471487"/>
                <a:gd name="connsiteX22" fmla="*/ 47625 w 704850"/>
                <a:gd name="connsiteY22" fmla="*/ 0 h 471487"/>
                <a:gd name="connsiteX23" fmla="*/ 78581 w 704850"/>
                <a:gd name="connsiteY23" fmla="*/ 7143 h 471487"/>
                <a:gd name="connsiteX24" fmla="*/ 192881 w 704850"/>
                <a:gd name="connsiteY24" fmla="*/ 5715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04850" h="471487">
                  <a:moveTo>
                    <a:pt x="192881" y="57150"/>
                  </a:moveTo>
                  <a:lnTo>
                    <a:pt x="319088" y="100012"/>
                  </a:lnTo>
                  <a:lnTo>
                    <a:pt x="440531" y="135731"/>
                  </a:lnTo>
                  <a:lnTo>
                    <a:pt x="540544" y="154781"/>
                  </a:lnTo>
                  <a:lnTo>
                    <a:pt x="588169" y="164306"/>
                  </a:lnTo>
                  <a:lnTo>
                    <a:pt x="607219" y="164306"/>
                  </a:lnTo>
                  <a:lnTo>
                    <a:pt x="628650" y="159543"/>
                  </a:lnTo>
                  <a:lnTo>
                    <a:pt x="704850" y="104775"/>
                  </a:lnTo>
                  <a:lnTo>
                    <a:pt x="538163" y="471487"/>
                  </a:lnTo>
                  <a:lnTo>
                    <a:pt x="492919" y="419100"/>
                  </a:lnTo>
                  <a:lnTo>
                    <a:pt x="440531" y="354806"/>
                  </a:lnTo>
                  <a:lnTo>
                    <a:pt x="390525" y="300037"/>
                  </a:lnTo>
                  <a:lnTo>
                    <a:pt x="350044" y="264318"/>
                  </a:lnTo>
                  <a:lnTo>
                    <a:pt x="288131" y="219075"/>
                  </a:lnTo>
                  <a:lnTo>
                    <a:pt x="223838" y="178593"/>
                  </a:lnTo>
                  <a:lnTo>
                    <a:pt x="159544" y="142875"/>
                  </a:lnTo>
                  <a:lnTo>
                    <a:pt x="76200" y="100012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3337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47625" y="0"/>
                  </a:lnTo>
                  <a:lnTo>
                    <a:pt x="78581" y="7143"/>
                  </a:lnTo>
                  <a:lnTo>
                    <a:pt x="192881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A7FED41-D3D9-6E4A-8F33-669D424C2AB4}"/>
                </a:ext>
              </a:extLst>
            </p:cNvPr>
            <p:cNvSpPr/>
            <p:nvPr/>
          </p:nvSpPr>
          <p:spPr>
            <a:xfrm>
              <a:off x="3013075" y="4454525"/>
              <a:ext cx="3749675" cy="536575"/>
            </a:xfrm>
            <a:custGeom>
              <a:avLst/>
              <a:gdLst>
                <a:gd name="connsiteX0" fmla="*/ 2282825 w 3749675"/>
                <a:gd name="connsiteY0" fmla="*/ 254000 h 536575"/>
                <a:gd name="connsiteX1" fmla="*/ 1854200 w 3749675"/>
                <a:gd name="connsiteY1" fmla="*/ 273050 h 536575"/>
                <a:gd name="connsiteX2" fmla="*/ 1606550 w 3749675"/>
                <a:gd name="connsiteY2" fmla="*/ 307975 h 536575"/>
                <a:gd name="connsiteX3" fmla="*/ 1270000 w 3749675"/>
                <a:gd name="connsiteY3" fmla="*/ 358775 h 536575"/>
                <a:gd name="connsiteX4" fmla="*/ 1012825 w 3749675"/>
                <a:gd name="connsiteY4" fmla="*/ 403225 h 536575"/>
                <a:gd name="connsiteX5" fmla="*/ 790575 w 3749675"/>
                <a:gd name="connsiteY5" fmla="*/ 450850 h 536575"/>
                <a:gd name="connsiteX6" fmla="*/ 492125 w 3749675"/>
                <a:gd name="connsiteY6" fmla="*/ 533400 h 536575"/>
                <a:gd name="connsiteX7" fmla="*/ 447675 w 3749675"/>
                <a:gd name="connsiteY7" fmla="*/ 536575 h 536575"/>
                <a:gd name="connsiteX8" fmla="*/ 400050 w 3749675"/>
                <a:gd name="connsiteY8" fmla="*/ 527050 h 536575"/>
                <a:gd name="connsiteX9" fmla="*/ 358775 w 3749675"/>
                <a:gd name="connsiteY9" fmla="*/ 514350 h 536575"/>
                <a:gd name="connsiteX10" fmla="*/ 285750 w 3749675"/>
                <a:gd name="connsiteY10" fmla="*/ 479425 h 536575"/>
                <a:gd name="connsiteX11" fmla="*/ 228600 w 3749675"/>
                <a:gd name="connsiteY11" fmla="*/ 441325 h 536575"/>
                <a:gd name="connsiteX12" fmla="*/ 161925 w 3749675"/>
                <a:gd name="connsiteY12" fmla="*/ 384175 h 536575"/>
                <a:gd name="connsiteX13" fmla="*/ 98425 w 3749675"/>
                <a:gd name="connsiteY13" fmla="*/ 320675 h 536575"/>
                <a:gd name="connsiteX14" fmla="*/ 22225 w 3749675"/>
                <a:gd name="connsiteY14" fmla="*/ 225425 h 536575"/>
                <a:gd name="connsiteX15" fmla="*/ 3175 w 3749675"/>
                <a:gd name="connsiteY15" fmla="*/ 180975 h 536575"/>
                <a:gd name="connsiteX16" fmla="*/ 0 w 3749675"/>
                <a:gd name="connsiteY16" fmla="*/ 161925 h 536575"/>
                <a:gd name="connsiteX17" fmla="*/ 6350 w 3749675"/>
                <a:gd name="connsiteY17" fmla="*/ 146050 h 536575"/>
                <a:gd name="connsiteX18" fmla="*/ 34925 w 3749675"/>
                <a:gd name="connsiteY18" fmla="*/ 142875 h 536575"/>
                <a:gd name="connsiteX19" fmla="*/ 63500 w 3749675"/>
                <a:gd name="connsiteY19" fmla="*/ 158750 h 536575"/>
                <a:gd name="connsiteX20" fmla="*/ 101600 w 3749675"/>
                <a:gd name="connsiteY20" fmla="*/ 187325 h 536575"/>
                <a:gd name="connsiteX21" fmla="*/ 142875 w 3749675"/>
                <a:gd name="connsiteY21" fmla="*/ 215900 h 536575"/>
                <a:gd name="connsiteX22" fmla="*/ 190500 w 3749675"/>
                <a:gd name="connsiteY22" fmla="*/ 238125 h 536575"/>
                <a:gd name="connsiteX23" fmla="*/ 254000 w 3749675"/>
                <a:gd name="connsiteY23" fmla="*/ 260350 h 536575"/>
                <a:gd name="connsiteX24" fmla="*/ 327025 w 3749675"/>
                <a:gd name="connsiteY24" fmla="*/ 279400 h 536575"/>
                <a:gd name="connsiteX25" fmla="*/ 393700 w 3749675"/>
                <a:gd name="connsiteY25" fmla="*/ 288925 h 536575"/>
                <a:gd name="connsiteX26" fmla="*/ 466725 w 3749675"/>
                <a:gd name="connsiteY26" fmla="*/ 292100 h 536575"/>
                <a:gd name="connsiteX27" fmla="*/ 561975 w 3749675"/>
                <a:gd name="connsiteY27" fmla="*/ 282575 h 536575"/>
                <a:gd name="connsiteX28" fmla="*/ 784225 w 3749675"/>
                <a:gd name="connsiteY28" fmla="*/ 254000 h 536575"/>
                <a:gd name="connsiteX29" fmla="*/ 1123950 w 3749675"/>
                <a:gd name="connsiteY29" fmla="*/ 215900 h 536575"/>
                <a:gd name="connsiteX30" fmla="*/ 1438275 w 3749675"/>
                <a:gd name="connsiteY30" fmla="*/ 177800 h 536575"/>
                <a:gd name="connsiteX31" fmla="*/ 1838325 w 3749675"/>
                <a:gd name="connsiteY31" fmla="*/ 133350 h 536575"/>
                <a:gd name="connsiteX32" fmla="*/ 2000250 w 3749675"/>
                <a:gd name="connsiteY32" fmla="*/ 114300 h 536575"/>
                <a:gd name="connsiteX33" fmla="*/ 2413000 w 3749675"/>
                <a:gd name="connsiteY33" fmla="*/ 95250 h 536575"/>
                <a:gd name="connsiteX34" fmla="*/ 3009900 w 3749675"/>
                <a:gd name="connsiteY34" fmla="*/ 69850 h 536575"/>
                <a:gd name="connsiteX35" fmla="*/ 3175000 w 3749675"/>
                <a:gd name="connsiteY35" fmla="*/ 22225 h 536575"/>
                <a:gd name="connsiteX36" fmla="*/ 3254375 w 3749675"/>
                <a:gd name="connsiteY36" fmla="*/ 0 h 536575"/>
                <a:gd name="connsiteX37" fmla="*/ 3330575 w 3749675"/>
                <a:gd name="connsiteY37" fmla="*/ 15875 h 536575"/>
                <a:gd name="connsiteX38" fmla="*/ 3476625 w 3749675"/>
                <a:gd name="connsiteY38" fmla="*/ 53975 h 536575"/>
                <a:gd name="connsiteX39" fmla="*/ 3632200 w 3749675"/>
                <a:gd name="connsiteY39" fmla="*/ 114300 h 536575"/>
                <a:gd name="connsiteX40" fmla="*/ 3727450 w 3749675"/>
                <a:gd name="connsiteY40" fmla="*/ 161925 h 536575"/>
                <a:gd name="connsiteX41" fmla="*/ 3743325 w 3749675"/>
                <a:gd name="connsiteY41" fmla="*/ 184150 h 536575"/>
                <a:gd name="connsiteX42" fmla="*/ 3749675 w 3749675"/>
                <a:gd name="connsiteY42" fmla="*/ 209550 h 536575"/>
                <a:gd name="connsiteX43" fmla="*/ 3736975 w 3749675"/>
                <a:gd name="connsiteY43" fmla="*/ 247650 h 536575"/>
                <a:gd name="connsiteX44" fmla="*/ 3702050 w 3749675"/>
                <a:gd name="connsiteY44" fmla="*/ 269875 h 536575"/>
                <a:gd name="connsiteX45" fmla="*/ 3651250 w 3749675"/>
                <a:gd name="connsiteY45" fmla="*/ 288925 h 536575"/>
                <a:gd name="connsiteX46" fmla="*/ 3521075 w 3749675"/>
                <a:gd name="connsiteY46" fmla="*/ 276225 h 536575"/>
                <a:gd name="connsiteX47" fmla="*/ 3276600 w 3749675"/>
                <a:gd name="connsiteY47" fmla="*/ 257175 h 536575"/>
                <a:gd name="connsiteX48" fmla="*/ 2978150 w 3749675"/>
                <a:gd name="connsiteY48" fmla="*/ 244475 h 536575"/>
                <a:gd name="connsiteX49" fmla="*/ 2635250 w 3749675"/>
                <a:gd name="connsiteY49" fmla="*/ 250825 h 536575"/>
                <a:gd name="connsiteX50" fmla="*/ 2282825 w 3749675"/>
                <a:gd name="connsiteY50" fmla="*/ 25400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49675" h="536575">
                  <a:moveTo>
                    <a:pt x="2282825" y="254000"/>
                  </a:moveTo>
                  <a:lnTo>
                    <a:pt x="1854200" y="273050"/>
                  </a:lnTo>
                  <a:lnTo>
                    <a:pt x="1606550" y="307975"/>
                  </a:lnTo>
                  <a:lnTo>
                    <a:pt x="1270000" y="358775"/>
                  </a:lnTo>
                  <a:lnTo>
                    <a:pt x="1012825" y="403225"/>
                  </a:lnTo>
                  <a:lnTo>
                    <a:pt x="790575" y="450850"/>
                  </a:lnTo>
                  <a:lnTo>
                    <a:pt x="492125" y="533400"/>
                  </a:lnTo>
                  <a:lnTo>
                    <a:pt x="447675" y="536575"/>
                  </a:lnTo>
                  <a:lnTo>
                    <a:pt x="400050" y="527050"/>
                  </a:lnTo>
                  <a:lnTo>
                    <a:pt x="358775" y="514350"/>
                  </a:lnTo>
                  <a:lnTo>
                    <a:pt x="285750" y="479425"/>
                  </a:lnTo>
                  <a:lnTo>
                    <a:pt x="228600" y="441325"/>
                  </a:lnTo>
                  <a:lnTo>
                    <a:pt x="161925" y="384175"/>
                  </a:lnTo>
                  <a:lnTo>
                    <a:pt x="98425" y="320675"/>
                  </a:lnTo>
                  <a:lnTo>
                    <a:pt x="22225" y="225425"/>
                  </a:lnTo>
                  <a:lnTo>
                    <a:pt x="3175" y="180975"/>
                  </a:lnTo>
                  <a:lnTo>
                    <a:pt x="0" y="161925"/>
                  </a:lnTo>
                  <a:lnTo>
                    <a:pt x="6350" y="146050"/>
                  </a:lnTo>
                  <a:lnTo>
                    <a:pt x="34925" y="142875"/>
                  </a:lnTo>
                  <a:lnTo>
                    <a:pt x="63500" y="158750"/>
                  </a:lnTo>
                  <a:lnTo>
                    <a:pt x="101600" y="187325"/>
                  </a:lnTo>
                  <a:lnTo>
                    <a:pt x="142875" y="215900"/>
                  </a:lnTo>
                  <a:lnTo>
                    <a:pt x="190500" y="238125"/>
                  </a:lnTo>
                  <a:lnTo>
                    <a:pt x="254000" y="260350"/>
                  </a:lnTo>
                  <a:lnTo>
                    <a:pt x="327025" y="279400"/>
                  </a:lnTo>
                  <a:lnTo>
                    <a:pt x="393700" y="288925"/>
                  </a:lnTo>
                  <a:lnTo>
                    <a:pt x="466725" y="292100"/>
                  </a:lnTo>
                  <a:lnTo>
                    <a:pt x="561975" y="282575"/>
                  </a:lnTo>
                  <a:lnTo>
                    <a:pt x="784225" y="254000"/>
                  </a:lnTo>
                  <a:lnTo>
                    <a:pt x="1123950" y="215900"/>
                  </a:lnTo>
                  <a:lnTo>
                    <a:pt x="1438275" y="177800"/>
                  </a:lnTo>
                  <a:lnTo>
                    <a:pt x="1838325" y="133350"/>
                  </a:lnTo>
                  <a:lnTo>
                    <a:pt x="2000250" y="114300"/>
                  </a:lnTo>
                  <a:lnTo>
                    <a:pt x="2413000" y="95250"/>
                  </a:lnTo>
                  <a:lnTo>
                    <a:pt x="3009900" y="69850"/>
                  </a:lnTo>
                  <a:lnTo>
                    <a:pt x="3175000" y="22225"/>
                  </a:lnTo>
                  <a:lnTo>
                    <a:pt x="3254375" y="0"/>
                  </a:lnTo>
                  <a:lnTo>
                    <a:pt x="3330575" y="15875"/>
                  </a:lnTo>
                  <a:lnTo>
                    <a:pt x="3476625" y="53975"/>
                  </a:lnTo>
                  <a:lnTo>
                    <a:pt x="3632200" y="114300"/>
                  </a:lnTo>
                  <a:lnTo>
                    <a:pt x="3727450" y="161925"/>
                  </a:lnTo>
                  <a:lnTo>
                    <a:pt x="3743325" y="184150"/>
                  </a:lnTo>
                  <a:lnTo>
                    <a:pt x="3749675" y="209550"/>
                  </a:lnTo>
                  <a:lnTo>
                    <a:pt x="3736975" y="247650"/>
                  </a:lnTo>
                  <a:lnTo>
                    <a:pt x="3702050" y="269875"/>
                  </a:lnTo>
                  <a:lnTo>
                    <a:pt x="3651250" y="288925"/>
                  </a:lnTo>
                  <a:lnTo>
                    <a:pt x="3521075" y="276225"/>
                  </a:lnTo>
                  <a:lnTo>
                    <a:pt x="3276600" y="257175"/>
                  </a:lnTo>
                  <a:lnTo>
                    <a:pt x="2978150" y="244475"/>
                  </a:lnTo>
                  <a:lnTo>
                    <a:pt x="2635250" y="250825"/>
                  </a:lnTo>
                  <a:lnTo>
                    <a:pt x="2282825" y="254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932394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2032</TotalTime>
  <Words>1374</Words>
  <Application>Microsoft Office PowerPoint</Application>
  <PresentationFormat>A4 210 x 297 mm</PresentationFormat>
  <Paragraphs>344</Paragraphs>
  <Slides>156</Slides>
  <Notes>140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156</vt:i4>
      </vt:variant>
    </vt:vector>
  </HeadingPairs>
  <TitlesOfParts>
    <vt:vector size="163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東京書籍 4年（3）</vt:lpstr>
      <vt:lpstr>PowerPoint プレゼンテーション</vt:lpstr>
      <vt:lpstr>PowerPoint プレゼンテーション</vt:lpstr>
      <vt:lpstr>くらしの中の和と洋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聞いてほしいな、心に残っている出来事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つなぐ言葉の働き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ごんぎつね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「ふるさとの食」を伝えよう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じゅく語の意味を考える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本をみんなにすすめよう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百人一首の世界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言葉で考えを伝える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教え方を生み出そう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同じ読み方の漢字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世界一美しいぼくの村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「言葉のタイムカプセル」を残そう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30</cp:revision>
  <dcterms:created xsi:type="dcterms:W3CDTF">2020-09-08T06:13:45Z</dcterms:created>
  <dcterms:modified xsi:type="dcterms:W3CDTF">2022-01-02T14:30:09Z</dcterms:modified>
</cp:coreProperties>
</file>